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colors7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harts/style7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3"/>
    <p:sldId id="259" r:id="rId4"/>
    <p:sldId id="338" r:id="rId5"/>
    <p:sldId id="337" r:id="rId6"/>
    <p:sldId id="257" r:id="rId7"/>
    <p:sldId id="311" r:id="rId8"/>
    <p:sldId id="312" r:id="rId10"/>
    <p:sldId id="301" r:id="rId11"/>
    <p:sldId id="288" r:id="rId12"/>
    <p:sldId id="298" r:id="rId13"/>
    <p:sldId id="313" r:id="rId14"/>
    <p:sldId id="324" r:id="rId15"/>
    <p:sldId id="314" r:id="rId16"/>
    <p:sldId id="315" r:id="rId17"/>
    <p:sldId id="328" r:id="rId18"/>
    <p:sldId id="329" r:id="rId19"/>
    <p:sldId id="283" r:id="rId20"/>
    <p:sldId id="294" r:id="rId21"/>
    <p:sldId id="327" r:id="rId22"/>
    <p:sldId id="300" r:id="rId23"/>
    <p:sldId id="293" r:id="rId24"/>
    <p:sldId id="287" r:id="rId25"/>
    <p:sldId id="318" r:id="rId26"/>
    <p:sldId id="325" r:id="rId27"/>
    <p:sldId id="292" r:id="rId28"/>
    <p:sldId id="290" r:id="rId29"/>
    <p:sldId id="295" r:id="rId30"/>
    <p:sldId id="322" r:id="rId31"/>
    <p:sldId id="297" r:id="rId32"/>
    <p:sldId id="316" r:id="rId33"/>
    <p:sldId id="326" r:id="rId34"/>
    <p:sldId id="289" r:id="rId35"/>
    <p:sldId id="332" r:id="rId36"/>
    <p:sldId id="286" r:id="rId37"/>
    <p:sldId id="282" r:id="rId38"/>
    <p:sldId id="321" r:id="rId39"/>
    <p:sldId id="320" r:id="rId40"/>
    <p:sldId id="296" r:id="rId41"/>
    <p:sldId id="319" r:id="rId42"/>
    <p:sldId id="291" r:id="rId43"/>
    <p:sldId id="299" r:id="rId44"/>
    <p:sldId id="331" r:id="rId45"/>
    <p:sldId id="284" r:id="rId46"/>
    <p:sldId id="323" r:id="rId47"/>
    <p:sldId id="302" r:id="rId48"/>
    <p:sldId id="340" r:id="rId49"/>
    <p:sldId id="341" r:id="rId50"/>
    <p:sldId id="342" r:id="rId51"/>
    <p:sldId id="330" r:id="rId52"/>
    <p:sldId id="333" r:id="rId53"/>
    <p:sldId id="334" r:id="rId54"/>
    <p:sldId id="335" r:id="rId55"/>
    <p:sldId id="336" r:id="rId56"/>
    <p:sldId id="339" r:id="rId5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功能页" id="{6B086F8F-5BF4-43A6-BED6-D5FA14FFA393}">
          <p14:sldIdLst>
            <p14:sldId id="256"/>
            <p14:sldId id="259"/>
            <p14:sldId id="338"/>
            <p14:sldId id="337"/>
          </p14:sldIdLst>
        </p14:section>
        <p14:section name="纯文字版式" id="{643B77D7-75AD-4C92-BE4E-15840CE24071}">
          <p14:sldIdLst>
            <p14:sldId id="257"/>
            <p14:sldId id="311"/>
            <p14:sldId id="312"/>
            <p14:sldId id="301"/>
            <p14:sldId id="288"/>
            <p14:sldId id="298"/>
            <p14:sldId id="313"/>
          </p14:sldIdLst>
        </p14:section>
        <p14:section name="图文版式" id="{E366C5B6-3069-461D-AF02-5633656614A9}">
          <p14:sldIdLst>
            <p14:sldId id="324"/>
            <p14:sldId id="314"/>
            <p14:sldId id="315"/>
            <p14:sldId id="328"/>
            <p14:sldId id="329"/>
            <p14:sldId id="283"/>
            <p14:sldId id="294"/>
            <p14:sldId id="327"/>
            <p14:sldId id="300"/>
            <p14:sldId id="293"/>
            <p14:sldId id="287"/>
            <p14:sldId id="318"/>
          </p14:sldIdLst>
        </p14:section>
        <p14:section name="图表版式" id="{174AE820-7147-4AAF-821D-86BE8A8F1C9E}">
          <p14:sldIdLst>
            <p14:sldId id="325"/>
            <p14:sldId id="292"/>
            <p14:sldId id="290"/>
            <p14:sldId id="295"/>
            <p14:sldId id="322"/>
            <p14:sldId id="297"/>
            <p14:sldId id="316"/>
          </p14:sldIdLst>
        </p14:section>
        <p14:section name="逻辑图示版式" id="{8995AABA-4818-41BC-BB29-C5E500A7B2A1}">
          <p14:sldIdLst>
            <p14:sldId id="326"/>
            <p14:sldId id="289"/>
            <p14:sldId id="332"/>
            <p14:sldId id="286"/>
            <p14:sldId id="282"/>
            <p14:sldId id="321"/>
            <p14:sldId id="320"/>
            <p14:sldId id="296"/>
            <p14:sldId id="319"/>
            <p14:sldId id="291"/>
            <p14:sldId id="299"/>
            <p14:sldId id="331"/>
            <p14:sldId id="284"/>
            <p14:sldId id="323"/>
            <p14:sldId id="302"/>
            <p14:sldId id="340"/>
            <p14:sldId id="341"/>
            <p14:sldId id="342"/>
          </p14:sldIdLst>
        </p14:section>
        <p14:section name="特殊版式" id="{77D0E17C-DE60-421E-A389-038C6B7DE164}">
          <p14:sldIdLst>
            <p14:sldId id="330"/>
            <p14:sldId id="333"/>
            <p14:sldId id="334"/>
            <p14:sldId id="335"/>
            <p14:sldId id="336"/>
            <p14:sldId id="33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760" autoAdjust="0"/>
    <p:restoredTop sz="94660"/>
  </p:normalViewPr>
  <p:slideViewPr>
    <p:cSldViewPr snapToGrid="0">
      <p:cViewPr>
        <p:scale>
          <a:sx n="89" d="100"/>
          <a:sy n="89" d="100"/>
        </p:scale>
        <p:origin x="776" y="728"/>
      </p:cViewPr>
      <p:guideLst>
        <p:guide orient="horz" pos="2224"/>
        <p:guide pos="3840"/>
        <p:guide pos="192"/>
        <p:guide pos="7488"/>
        <p:guide orient="horz" pos="384"/>
        <p:guide orient="horz" pos="432"/>
        <p:guide orient="horz" pos="4056"/>
        <p:guide orient="horz" pos="40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95" d="100"/>
        <a:sy n="19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0" Type="http://schemas.openxmlformats.org/officeDocument/2006/relationships/tableStyles" Target="tableStyles.xml"/><Relationship Id="rId6" Type="http://schemas.openxmlformats.org/officeDocument/2006/relationships/slide" Target="slides/slide4.xml"/><Relationship Id="rId59" Type="http://schemas.openxmlformats.org/officeDocument/2006/relationships/viewProps" Target="viewProps.xml"/><Relationship Id="rId58" Type="http://schemas.openxmlformats.org/officeDocument/2006/relationships/presProps" Target="presProps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package" Target="../embeddings/Workbook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package" Target="../embeddings/Workbook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package" Target="../embeddings/Workbook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数值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183370182806612"/>
                  <c:y val="-0.269349826113591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28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74194733824463"/>
                      <c:h val="0.422190579110055"/>
                    </c:manualLayout>
                  </c15:layout>
                </c:ext>
              </c:extLst>
            </c:dLbl>
            <c:dLbl>
              <c:idx val="1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项目1</c:v>
                </c:pt>
                <c:pt idx="1">
                  <c:v>项目2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</c:v>
                </c:pt>
                <c:pt idx="1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3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数值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272097690616263"/>
                  <c:y val="0.103458097839034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28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74194733824463"/>
                      <c:h val="0.422190579110055"/>
                    </c:manualLayout>
                  </c15:layout>
                </c:ext>
              </c:extLst>
            </c:dLbl>
            <c:dLbl>
              <c:idx val="1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项目1</c:v>
                </c:pt>
                <c:pt idx="1">
                  <c:v>项目2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</c:v>
                </c:pt>
                <c:pt idx="1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3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数值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260267356241642"/>
                  <c:y val="-0.194182363957498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28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74194733824463"/>
                      <c:h val="0.422190579110055"/>
                    </c:manualLayout>
                  </c15:layout>
                </c:ext>
              </c:extLst>
            </c:dLbl>
            <c:dLbl>
              <c:idx val="1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项目1</c:v>
                </c:pt>
                <c:pt idx="1">
                  <c:v>项目2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6.9</c:v>
                </c:pt>
                <c:pt idx="1">
                  <c:v>3.1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3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0" tIns="0" rIns="0" bIns="0" anchor="ctr" anchorCtr="1">
                  <a:spAutoFit/>
                </a:bodyPr>
                <a:lstStyle/>
                <a:p>
                  <a:pPr>
                    <a:defRPr lang="zh-CN" sz="1600" b="0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ellipse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1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0" tIns="0" rIns="0" bIns="0" anchor="ctr" anchorCtr="1">
                  <a:spAutoFit/>
                </a:bodyPr>
                <a:lstStyle/>
                <a:p>
                  <a:pPr>
                    <a:defRPr lang="zh-CN" sz="1600" b="0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ellipse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2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0" tIns="0" rIns="0" bIns="0" anchor="ctr" anchorCtr="1">
                  <a:spAutoFit/>
                </a:bodyPr>
                <a:lstStyle/>
                <a:p>
                  <a:pPr>
                    <a:defRPr lang="zh-CN" sz="1600" b="0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ellipse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600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600" b="0" i="0" u="none" strike="noStrike" kern="1200" baseline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-20"/>
        <c:axId val="1700702096"/>
        <c:axId val="1958864336"/>
      </c:barChart>
      <c:catAx>
        <c:axId val="1700702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58864336"/>
        <c:crosses val="autoZero"/>
        <c:auto val="1"/>
        <c:lblAlgn val="ctr"/>
        <c:lblOffset val="100"/>
        <c:noMultiLvlLbl val="0"/>
      </c:catAx>
      <c:valAx>
        <c:axId val="1958864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70070209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7465183569124"/>
          <c:y val="0.943510294740599"/>
          <c:w val="0.361334834839471"/>
          <c:h val="0.05648970525940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400" b="0" i="0" u="none" strike="noStrike" kern="1200" baseline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9583968"/>
        <c:axId val="101063376"/>
      </c:barChart>
      <c:catAx>
        <c:axId val="99583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01063376"/>
        <c:crosses val="autoZero"/>
        <c:auto val="1"/>
        <c:lblAlgn val="ctr"/>
        <c:lblOffset val="100"/>
        <c:noMultiLvlLbl val="0"/>
      </c:catAx>
      <c:valAx>
        <c:axId val="1010633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9583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22066557992188"/>
          <c:y val="0.0356620862882086"/>
          <c:w val="0.968611456516294"/>
          <c:h val="0.80768026552810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6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3810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600" b="0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1"/>
        <c:axId val="1275648208"/>
        <c:axId val="1405037216"/>
      </c:lineChart>
      <c:catAx>
        <c:axId val="1275648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lang="zh-CN" sz="14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405037216"/>
        <c:crosses val="autoZero"/>
        <c:auto val="1"/>
        <c:lblAlgn val="ctr"/>
        <c:lblOffset val="100"/>
        <c:noMultiLvlLbl val="0"/>
      </c:catAx>
      <c:valAx>
        <c:axId val="14050372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275648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8798343300043"/>
          <c:y val="0.950999330684016"/>
          <c:w val="0.2424031760922"/>
          <c:h val="0.04900066931598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0739796066968517"/>
                  <c:y val="0.21577560967653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0.19851356090241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1038042551431"/>
          <c:y val="0.349035454707737"/>
          <c:w val="0.193655831925083"/>
          <c:h val="0.3105601149715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94982012050281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已完成</c:v>
                </c:pt>
              </c:strCache>
            </c:strRef>
          </c:tx>
          <c:spPr>
            <a:pattFill prst="wdUpDiag">
              <a:fgClr>
                <a:schemeClr val="accent1">
                  <a:lumMod val="60000"/>
                  <a:lumOff val="40000"/>
                </a:schemeClr>
              </a:fgClr>
              <a:bgClr>
                <a:schemeClr val="accent1"/>
              </a:bgClr>
            </a:pattFill>
            <a:ln>
              <a:noFill/>
            </a:ln>
            <a:effectLst>
              <a:innerShdw blurRad="317500" dist="50800" dir="10800000">
                <a:prstClr val="black">
                  <a:alpha val="20000"/>
                </a:prstClr>
              </a:inn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317500" dist="50800" dir="10800000">
                  <a:prstClr val="black">
                    <a:alpha val="20000"/>
                  </a:prstClr>
                </a:innerShdw>
              </a:effectLst>
            </c:spPr>
          </c:dPt>
          <c:dLbls>
            <c:dLbl>
              <c:idx val="0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zh-CN" sz="2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0.68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剩余</c:v>
                </c:pt>
              </c:strCache>
            </c:strRef>
          </c:tx>
          <c:spPr>
            <a:solidFill>
              <a:srgbClr val="F7D8D2"/>
            </a:solidFill>
            <a:ln>
              <a:noFill/>
            </a:ln>
            <a:effectLst>
              <a:innerShdw blurRad="254000" dist="50800">
                <a:prstClr val="black">
                  <a:alpha val="10000"/>
                </a:prstClr>
              </a:innerShdw>
            </a:effectLst>
          </c:spPr>
          <c:invertIfNegative val="1"/>
          <c:dLbls>
            <c:delete val="1"/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0.32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2F2F2"/>
                  </a:solidFill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68929455"/>
        <c:axId val="1629982975"/>
      </c:barChart>
      <c:catAx>
        <c:axId val="26892945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1629982975"/>
        <c:crosses val="autoZero"/>
        <c:auto val="1"/>
        <c:lblAlgn val="ctr"/>
        <c:lblOffset val="100"/>
        <c:noMultiLvlLbl val="0"/>
      </c:catAx>
      <c:valAx>
        <c:axId val="162998297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2689294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415E2-6BFC-4998-B2CF-7D88921432F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229C1-FF6E-4B04-B3F5-E019E794579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quotation-marks_897"/>
          <p:cNvSpPr>
            <a:spLocks noChangeAspect="1"/>
          </p:cNvSpPr>
          <p:nvPr userDrawn="1"/>
        </p:nvSpPr>
        <p:spPr bwMode="auto">
          <a:xfrm rot="10800000">
            <a:off x="11277515" y="685800"/>
            <a:ext cx="609685" cy="522344"/>
          </a:xfrm>
          <a:custGeom>
            <a:avLst/>
            <a:gdLst>
              <a:gd name="connsiteX0" fmla="*/ 479725 w 558900"/>
              <a:gd name="connsiteY0" fmla="*/ 0 h 478835"/>
              <a:gd name="connsiteX1" fmla="*/ 479725 w 558900"/>
              <a:gd name="connsiteY1" fmla="*/ 133816 h 478835"/>
              <a:gd name="connsiteX2" fmla="*/ 419940 w 558900"/>
              <a:gd name="connsiteY2" fmla="*/ 217653 h 478835"/>
              <a:gd name="connsiteX3" fmla="*/ 419940 w 558900"/>
              <a:gd name="connsiteY3" fmla="*/ 259571 h 478835"/>
              <a:gd name="connsiteX4" fmla="*/ 558900 w 558900"/>
              <a:gd name="connsiteY4" fmla="*/ 259571 h 478835"/>
              <a:gd name="connsiteX5" fmla="*/ 558900 w 558900"/>
              <a:gd name="connsiteY5" fmla="*/ 478835 h 478835"/>
              <a:gd name="connsiteX6" fmla="*/ 298754 w 558900"/>
              <a:gd name="connsiteY6" fmla="*/ 478835 h 478835"/>
              <a:gd name="connsiteX7" fmla="*/ 298754 w 558900"/>
              <a:gd name="connsiteY7" fmla="*/ 259571 h 478835"/>
              <a:gd name="connsiteX8" fmla="*/ 479725 w 558900"/>
              <a:gd name="connsiteY8" fmla="*/ 0 h 478835"/>
              <a:gd name="connsiteX9" fmla="*/ 179355 w 558900"/>
              <a:gd name="connsiteY9" fmla="*/ 0 h 478835"/>
              <a:gd name="connsiteX10" fmla="*/ 179355 w 558900"/>
              <a:gd name="connsiteY10" fmla="*/ 133816 h 478835"/>
              <a:gd name="connsiteX11" fmla="*/ 119570 w 558900"/>
              <a:gd name="connsiteY11" fmla="*/ 217653 h 478835"/>
              <a:gd name="connsiteX12" fmla="*/ 119570 w 558900"/>
              <a:gd name="connsiteY12" fmla="*/ 259571 h 478835"/>
              <a:gd name="connsiteX13" fmla="*/ 260146 w 558900"/>
              <a:gd name="connsiteY13" fmla="*/ 259571 h 478835"/>
              <a:gd name="connsiteX14" fmla="*/ 260146 w 558900"/>
              <a:gd name="connsiteY14" fmla="*/ 478835 h 478835"/>
              <a:gd name="connsiteX15" fmla="*/ 0 w 558900"/>
              <a:gd name="connsiteY15" fmla="*/ 478835 h 478835"/>
              <a:gd name="connsiteX16" fmla="*/ 0 w 558900"/>
              <a:gd name="connsiteY16" fmla="*/ 259571 h 478835"/>
              <a:gd name="connsiteX17" fmla="*/ 179355 w 558900"/>
              <a:gd name="connsiteY17" fmla="*/ 0 h 47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58900" h="478835">
                <a:moveTo>
                  <a:pt x="479725" y="0"/>
                </a:moveTo>
                <a:lnTo>
                  <a:pt x="479725" y="133816"/>
                </a:lnTo>
                <a:cubicBezTo>
                  <a:pt x="419940" y="133816"/>
                  <a:pt x="419940" y="145102"/>
                  <a:pt x="419940" y="217653"/>
                </a:cubicBezTo>
                <a:lnTo>
                  <a:pt x="419940" y="259571"/>
                </a:lnTo>
                <a:lnTo>
                  <a:pt x="558900" y="259571"/>
                </a:lnTo>
                <a:lnTo>
                  <a:pt x="558900" y="478835"/>
                </a:lnTo>
                <a:lnTo>
                  <a:pt x="298754" y="478835"/>
                </a:lnTo>
                <a:lnTo>
                  <a:pt x="298754" y="259571"/>
                </a:lnTo>
                <a:cubicBezTo>
                  <a:pt x="298754" y="93510"/>
                  <a:pt x="339149" y="0"/>
                  <a:pt x="479725" y="0"/>
                </a:cubicBezTo>
                <a:close/>
                <a:moveTo>
                  <a:pt x="179355" y="0"/>
                </a:moveTo>
                <a:lnTo>
                  <a:pt x="179355" y="133816"/>
                </a:lnTo>
                <a:cubicBezTo>
                  <a:pt x="119570" y="133816"/>
                  <a:pt x="119570" y="145102"/>
                  <a:pt x="119570" y="217653"/>
                </a:cubicBezTo>
                <a:lnTo>
                  <a:pt x="119570" y="259571"/>
                </a:lnTo>
                <a:lnTo>
                  <a:pt x="260146" y="259571"/>
                </a:lnTo>
                <a:lnTo>
                  <a:pt x="260146" y="478835"/>
                </a:lnTo>
                <a:lnTo>
                  <a:pt x="0" y="478835"/>
                </a:lnTo>
                <a:lnTo>
                  <a:pt x="0" y="259571"/>
                </a:lnTo>
                <a:cubicBezTo>
                  <a:pt x="0" y="93510"/>
                  <a:pt x="40395" y="0"/>
                  <a:pt x="17935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</p:sp>
      <p:sp>
        <p:nvSpPr>
          <p:cNvPr id="16" name="文本框 15"/>
          <p:cNvSpPr txBox="1"/>
          <p:nvPr userDrawn="1"/>
        </p:nvSpPr>
        <p:spPr>
          <a:xfrm>
            <a:off x="304495" y="3325739"/>
            <a:ext cx="360000" cy="2449093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1">
            <a:noAutofit/>
          </a:bodyPr>
          <a:lstStyle/>
          <a:p>
            <a:pPr algn="dist"/>
            <a:r>
              <a:rPr lang="zh-CN" altLang="en-US" sz="1100" spc="700" dirty="0">
                <a:solidFill>
                  <a:schemeClr val="bg1"/>
                </a:solidFill>
              </a:rPr>
              <a:t>美美与共 知行合一</a:t>
            </a:r>
            <a:endParaRPr lang="zh-CN" altLang="en-US" sz="1100" spc="7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 userDrawn="1"/>
        </p:nvSpPr>
        <p:spPr>
          <a:xfrm>
            <a:off x="0" y="4330"/>
            <a:ext cx="12191999" cy="6480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矩形 27"/>
          <p:cNvSpPr/>
          <p:nvPr userDrawn="1"/>
        </p:nvSpPr>
        <p:spPr>
          <a:xfrm>
            <a:off x="0" y="0"/>
            <a:ext cx="12191999" cy="626400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: 形状 29"/>
          <p:cNvSpPr/>
          <p:nvPr userDrawn="1"/>
        </p:nvSpPr>
        <p:spPr>
          <a:xfrm rot="10800000">
            <a:off x="11350685" y="6375400"/>
            <a:ext cx="841314" cy="482600"/>
          </a:xfrm>
          <a:custGeom>
            <a:avLst/>
            <a:gdLst>
              <a:gd name="connsiteX0" fmla="*/ 693851 w 841314"/>
              <a:gd name="connsiteY0" fmla="*/ 482600 h 482600"/>
              <a:gd name="connsiteX1" fmla="*/ 0 w 841314"/>
              <a:gd name="connsiteY1" fmla="*/ 482600 h 482600"/>
              <a:gd name="connsiteX2" fmla="*/ 0 w 841314"/>
              <a:gd name="connsiteY2" fmla="*/ 0 h 482600"/>
              <a:gd name="connsiteX3" fmla="*/ 841314 w 841314"/>
              <a:gd name="connsiteY3" fmla="*/ 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314" h="482600">
                <a:moveTo>
                  <a:pt x="693851" y="482600"/>
                </a:moveTo>
                <a:lnTo>
                  <a:pt x="0" y="482600"/>
                </a:lnTo>
                <a:lnTo>
                  <a:pt x="0" y="0"/>
                </a:lnTo>
                <a:lnTo>
                  <a:pt x="841314" y="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 userDrawn="1"/>
        </p:nvSpPr>
        <p:spPr>
          <a:xfrm>
            <a:off x="0" y="0"/>
            <a:ext cx="1073027" cy="685800"/>
          </a:xfrm>
          <a:custGeom>
            <a:avLst/>
            <a:gdLst>
              <a:gd name="connsiteX0" fmla="*/ 0 w 1073027"/>
              <a:gd name="connsiteY0" fmla="*/ 0 h 685800"/>
              <a:gd name="connsiteX1" fmla="*/ 1073027 w 1073027"/>
              <a:gd name="connsiteY1" fmla="*/ 0 h 685800"/>
              <a:gd name="connsiteX2" fmla="*/ 863474 w 1073027"/>
              <a:gd name="connsiteY2" fmla="*/ 685800 h 685800"/>
              <a:gd name="connsiteX3" fmla="*/ 0 w 1073027"/>
              <a:gd name="connsiteY3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3027" h="685800">
                <a:moveTo>
                  <a:pt x="0" y="0"/>
                </a:moveTo>
                <a:lnTo>
                  <a:pt x="1073027" y="0"/>
                </a:lnTo>
                <a:lnTo>
                  <a:pt x="863474" y="685800"/>
                </a:lnTo>
                <a:lnTo>
                  <a:pt x="0" y="68580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254000" dist="38100" dir="2700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5AECA-6547-49ED-9C4D-5E38276BC368}" type="datetime1">
              <a:rPr lang="zh-CN" altLang="en-US" smtClean="0"/>
            </a:fld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1073026" y="136525"/>
            <a:ext cx="8979177" cy="473075"/>
          </a:xfrm>
        </p:spPr>
        <p:txBody>
          <a:bodyPr anchor="ctr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2" name="矩形 31"/>
          <p:cNvSpPr/>
          <p:nvPr userDrawn="1"/>
        </p:nvSpPr>
        <p:spPr>
          <a:xfrm>
            <a:off x="304800" y="6822000"/>
            <a:ext cx="11887200" cy="3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87309"/>
            <a:ext cx="768227" cy="523875"/>
          </a:xfrm>
        </p:spPr>
        <p:txBody>
          <a:bodyPr>
            <a:noAutofit/>
          </a:bodyPr>
          <a:lstStyle>
            <a:lvl1pPr marL="0" indent="0" algn="r">
              <a:buNone/>
              <a:defRPr sz="3600" b="1" spc="-3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13" name="椭圆 12"/>
          <p:cNvSpPr/>
          <p:nvPr userDrawn="1"/>
        </p:nvSpPr>
        <p:spPr>
          <a:xfrm>
            <a:off x="4561974" y="1996260"/>
            <a:ext cx="3068052" cy="3068052"/>
          </a:xfrm>
          <a:prstGeom prst="ellipse">
            <a:avLst/>
          </a:prstGeom>
          <a:solidFill>
            <a:schemeClr val="bg1"/>
          </a:solidFill>
          <a:ln w="152400">
            <a:solidFill>
              <a:schemeClr val="bg1">
                <a:lumMod val="85000"/>
              </a:schemeClr>
            </a:solidFill>
          </a:ln>
          <a:effectLst>
            <a:outerShdw blurRad="762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图片占位符 110"/>
          <p:cNvSpPr>
            <a:spLocks noGrp="1"/>
          </p:cNvSpPr>
          <p:nvPr>
            <p:ph type="pic" sz="quarter" idx="14"/>
          </p:nvPr>
        </p:nvSpPr>
        <p:spPr>
          <a:xfrm>
            <a:off x="4561974" y="1996260"/>
            <a:ext cx="3068052" cy="3068052"/>
          </a:xfrm>
          <a:custGeom>
            <a:avLst/>
            <a:gdLst>
              <a:gd name="connsiteX0" fmla="*/ 1534026 w 3068052"/>
              <a:gd name="connsiteY0" fmla="*/ 0 h 3068052"/>
              <a:gd name="connsiteX1" fmla="*/ 3068052 w 3068052"/>
              <a:gd name="connsiteY1" fmla="*/ 1534026 h 3068052"/>
              <a:gd name="connsiteX2" fmla="*/ 1534026 w 3068052"/>
              <a:gd name="connsiteY2" fmla="*/ 3068052 h 3068052"/>
              <a:gd name="connsiteX3" fmla="*/ 0 w 3068052"/>
              <a:gd name="connsiteY3" fmla="*/ 1534026 h 3068052"/>
              <a:gd name="connsiteX4" fmla="*/ 1534026 w 3068052"/>
              <a:gd name="connsiteY4" fmla="*/ 0 h 306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8052" h="3068052">
                <a:moveTo>
                  <a:pt x="1534026" y="0"/>
                </a:moveTo>
                <a:cubicBezTo>
                  <a:pt x="2381245" y="0"/>
                  <a:pt x="3068052" y="686807"/>
                  <a:pt x="3068052" y="1534026"/>
                </a:cubicBezTo>
                <a:cubicBezTo>
                  <a:pt x="3068052" y="2381245"/>
                  <a:pt x="2381245" y="3068052"/>
                  <a:pt x="1534026" y="3068052"/>
                </a:cubicBezTo>
                <a:cubicBezTo>
                  <a:pt x="686807" y="3068052"/>
                  <a:pt x="0" y="2381245"/>
                  <a:pt x="0" y="1534026"/>
                </a:cubicBezTo>
                <a:cubicBezTo>
                  <a:pt x="0" y="686807"/>
                  <a:pt x="686807" y="0"/>
                  <a:pt x="1534026" y="0"/>
                </a:cubicBezTo>
                <a:close/>
              </a:path>
            </a:pathLst>
          </a:custGeom>
          <a:noFill/>
          <a:ln w="152400">
            <a:solidFill>
              <a:schemeClr val="bg2">
                <a:lumMod val="90000"/>
              </a:schemeClr>
            </a:solidFill>
          </a:ln>
          <a:effectLst>
            <a:innerShdw blurRad="635000">
              <a:schemeClr val="bg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弧形 15"/>
          <p:cNvSpPr/>
          <p:nvPr userDrawn="1"/>
        </p:nvSpPr>
        <p:spPr>
          <a:xfrm>
            <a:off x="4219074" y="1653360"/>
            <a:ext cx="3753853" cy="3753853"/>
          </a:xfrm>
          <a:prstGeom prst="arc">
            <a:avLst>
              <a:gd name="adj1" fmla="val 16200000"/>
              <a:gd name="adj2" fmla="val 19455614"/>
            </a:avLst>
          </a:prstGeom>
          <a:ln w="50800" cap="rnd">
            <a:gradFill flip="none" rotWithShape="1">
              <a:gsLst>
                <a:gs pos="0">
                  <a:schemeClr val="tx2">
                    <a:lumMod val="20000"/>
                    <a:lumOff val="80000"/>
                    <a:alpha val="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弧形 16"/>
          <p:cNvSpPr/>
          <p:nvPr userDrawn="1"/>
        </p:nvSpPr>
        <p:spPr>
          <a:xfrm>
            <a:off x="3799973" y="1234259"/>
            <a:ext cx="4592054" cy="4592054"/>
          </a:xfrm>
          <a:prstGeom prst="arc">
            <a:avLst>
              <a:gd name="adj1" fmla="val 21326323"/>
              <a:gd name="adj2" fmla="val 4417834"/>
            </a:avLst>
          </a:prstGeom>
          <a:ln w="50800" cap="rnd">
            <a:gradFill>
              <a:gsLst>
                <a:gs pos="0">
                  <a:schemeClr val="tx2">
                    <a:lumMod val="20000"/>
                    <a:lumOff val="80000"/>
                    <a:alpha val="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弧形 17"/>
          <p:cNvSpPr/>
          <p:nvPr userDrawn="1"/>
        </p:nvSpPr>
        <p:spPr>
          <a:xfrm>
            <a:off x="4390524" y="1824810"/>
            <a:ext cx="3410952" cy="3410952"/>
          </a:xfrm>
          <a:prstGeom prst="arc">
            <a:avLst>
              <a:gd name="adj1" fmla="val 20453589"/>
              <a:gd name="adj2" fmla="val 1326856"/>
            </a:avLst>
          </a:prstGeom>
          <a:ln w="50800" cap="rnd">
            <a:gradFill flip="none" rotWithShape="1">
              <a:gsLst>
                <a:gs pos="0">
                  <a:schemeClr val="tx2">
                    <a:lumMod val="20000"/>
                    <a:lumOff val="80000"/>
                    <a:alpha val="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弧形 18"/>
          <p:cNvSpPr/>
          <p:nvPr userDrawn="1"/>
        </p:nvSpPr>
        <p:spPr>
          <a:xfrm>
            <a:off x="4304799" y="1739085"/>
            <a:ext cx="3582403" cy="3582403"/>
          </a:xfrm>
          <a:prstGeom prst="arc">
            <a:avLst>
              <a:gd name="adj1" fmla="val 2732978"/>
              <a:gd name="adj2" fmla="val 12989223"/>
            </a:avLst>
          </a:prstGeom>
          <a:ln w="50800" cap="rnd"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弧形 19"/>
          <p:cNvSpPr/>
          <p:nvPr userDrawn="1"/>
        </p:nvSpPr>
        <p:spPr>
          <a:xfrm>
            <a:off x="4095750" y="1530036"/>
            <a:ext cx="4000500" cy="4000500"/>
          </a:xfrm>
          <a:prstGeom prst="arc">
            <a:avLst>
              <a:gd name="adj1" fmla="val 7042663"/>
              <a:gd name="adj2" fmla="val 10787442"/>
            </a:avLst>
          </a:prstGeom>
          <a:ln w="50800" cap="rnd">
            <a:gradFill flip="none" rotWithShape="1">
              <a:gsLst>
                <a:gs pos="0">
                  <a:schemeClr val="tx2">
                    <a:lumMod val="20000"/>
                    <a:lumOff val="80000"/>
                    <a:alpha val="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 descr="文本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559" y="193677"/>
            <a:ext cx="1682501" cy="339857"/>
          </a:xfrm>
          <a:prstGeom prst="rect">
            <a:avLst/>
          </a:prstGeom>
        </p:spPr>
      </p:pic>
      <p:pic>
        <p:nvPicPr>
          <p:cNvPr id="22" name="图片 21" descr="图片包含 游戏机, 食物&#10;&#10;描述已自动生成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6047862"/>
            <a:ext cx="1933570" cy="10646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 userDrawn="1"/>
        </p:nvSpPr>
        <p:spPr>
          <a:xfrm>
            <a:off x="0" y="4330"/>
            <a:ext cx="12191999" cy="6480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矩形 27"/>
          <p:cNvSpPr/>
          <p:nvPr userDrawn="1"/>
        </p:nvSpPr>
        <p:spPr>
          <a:xfrm>
            <a:off x="1" y="0"/>
            <a:ext cx="12191999" cy="626400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: 形状 29"/>
          <p:cNvSpPr/>
          <p:nvPr userDrawn="1"/>
        </p:nvSpPr>
        <p:spPr>
          <a:xfrm rot="10800000">
            <a:off x="11350685" y="6375400"/>
            <a:ext cx="841314" cy="482600"/>
          </a:xfrm>
          <a:custGeom>
            <a:avLst/>
            <a:gdLst>
              <a:gd name="connsiteX0" fmla="*/ 693851 w 841314"/>
              <a:gd name="connsiteY0" fmla="*/ 482600 h 482600"/>
              <a:gd name="connsiteX1" fmla="*/ 0 w 841314"/>
              <a:gd name="connsiteY1" fmla="*/ 482600 h 482600"/>
              <a:gd name="connsiteX2" fmla="*/ 0 w 841314"/>
              <a:gd name="connsiteY2" fmla="*/ 0 h 482600"/>
              <a:gd name="connsiteX3" fmla="*/ 841314 w 841314"/>
              <a:gd name="connsiteY3" fmla="*/ 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314" h="482600">
                <a:moveTo>
                  <a:pt x="693851" y="482600"/>
                </a:moveTo>
                <a:lnTo>
                  <a:pt x="0" y="482600"/>
                </a:lnTo>
                <a:lnTo>
                  <a:pt x="0" y="0"/>
                </a:lnTo>
                <a:lnTo>
                  <a:pt x="841314" y="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 userDrawn="1"/>
        </p:nvSpPr>
        <p:spPr>
          <a:xfrm>
            <a:off x="0" y="0"/>
            <a:ext cx="1073027" cy="685800"/>
          </a:xfrm>
          <a:custGeom>
            <a:avLst/>
            <a:gdLst>
              <a:gd name="connsiteX0" fmla="*/ 0 w 1073027"/>
              <a:gd name="connsiteY0" fmla="*/ 0 h 685800"/>
              <a:gd name="connsiteX1" fmla="*/ 1073027 w 1073027"/>
              <a:gd name="connsiteY1" fmla="*/ 0 h 685800"/>
              <a:gd name="connsiteX2" fmla="*/ 863474 w 1073027"/>
              <a:gd name="connsiteY2" fmla="*/ 685800 h 685800"/>
              <a:gd name="connsiteX3" fmla="*/ 0 w 1073027"/>
              <a:gd name="connsiteY3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3027" h="685800">
                <a:moveTo>
                  <a:pt x="0" y="0"/>
                </a:moveTo>
                <a:lnTo>
                  <a:pt x="1073027" y="0"/>
                </a:lnTo>
                <a:lnTo>
                  <a:pt x="863474" y="685800"/>
                </a:lnTo>
                <a:lnTo>
                  <a:pt x="0" y="68580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254000" dist="38100" dir="2700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04C18-E30A-4E22-AC20-EC074FB616BA}" type="datetime1">
              <a:rPr lang="zh-CN" altLang="en-US" smtClean="0"/>
            </a:fld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1073026" y="136525"/>
            <a:ext cx="8979177" cy="473075"/>
          </a:xfrm>
        </p:spPr>
        <p:txBody>
          <a:bodyPr anchor="ctr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2" name="矩形 31"/>
          <p:cNvSpPr/>
          <p:nvPr userDrawn="1"/>
        </p:nvSpPr>
        <p:spPr>
          <a:xfrm>
            <a:off x="304800" y="6822000"/>
            <a:ext cx="11887200" cy="3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87309"/>
            <a:ext cx="768227" cy="523875"/>
          </a:xfrm>
        </p:spPr>
        <p:txBody>
          <a:bodyPr>
            <a:noAutofit/>
          </a:bodyPr>
          <a:lstStyle>
            <a:lvl1pPr marL="0" indent="0" algn="r">
              <a:buNone/>
              <a:defRPr sz="3600" b="1" spc="-3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13" name="图片占位符 109"/>
          <p:cNvSpPr>
            <a:spLocks noGrp="1"/>
          </p:cNvSpPr>
          <p:nvPr>
            <p:ph type="pic" sz="quarter" idx="14"/>
          </p:nvPr>
        </p:nvSpPr>
        <p:spPr>
          <a:xfrm>
            <a:off x="673102" y="1403162"/>
            <a:ext cx="3002637" cy="1511374"/>
          </a:xfrm>
          <a:custGeom>
            <a:avLst/>
            <a:gdLst>
              <a:gd name="connsiteX0" fmla="*/ 0 w 3002637"/>
              <a:gd name="connsiteY0" fmla="*/ 0 h 1511374"/>
              <a:gd name="connsiteX1" fmla="*/ 3002637 w 3002637"/>
              <a:gd name="connsiteY1" fmla="*/ 0 h 1511374"/>
              <a:gd name="connsiteX2" fmla="*/ 3002637 w 3002637"/>
              <a:gd name="connsiteY2" fmla="*/ 1511374 h 1511374"/>
              <a:gd name="connsiteX3" fmla="*/ 0 w 3002637"/>
              <a:gd name="connsiteY3" fmla="*/ 1511374 h 1511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2637" h="1511374">
                <a:moveTo>
                  <a:pt x="0" y="0"/>
                </a:moveTo>
                <a:lnTo>
                  <a:pt x="3002637" y="0"/>
                </a:lnTo>
                <a:lnTo>
                  <a:pt x="3002637" y="1511374"/>
                </a:lnTo>
                <a:lnTo>
                  <a:pt x="0" y="15113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08"/>
          <p:cNvSpPr>
            <a:spLocks noGrp="1"/>
          </p:cNvSpPr>
          <p:nvPr>
            <p:ph type="pic" sz="quarter" idx="15"/>
          </p:nvPr>
        </p:nvSpPr>
        <p:spPr>
          <a:xfrm>
            <a:off x="4594666" y="1403162"/>
            <a:ext cx="3002637" cy="1511374"/>
          </a:xfrm>
          <a:custGeom>
            <a:avLst/>
            <a:gdLst>
              <a:gd name="connsiteX0" fmla="*/ 0 w 3002637"/>
              <a:gd name="connsiteY0" fmla="*/ 0 h 1511374"/>
              <a:gd name="connsiteX1" fmla="*/ 3002637 w 3002637"/>
              <a:gd name="connsiteY1" fmla="*/ 0 h 1511374"/>
              <a:gd name="connsiteX2" fmla="*/ 3002637 w 3002637"/>
              <a:gd name="connsiteY2" fmla="*/ 1511374 h 1511374"/>
              <a:gd name="connsiteX3" fmla="*/ 0 w 3002637"/>
              <a:gd name="connsiteY3" fmla="*/ 1511374 h 1511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2637" h="1511374">
                <a:moveTo>
                  <a:pt x="0" y="0"/>
                </a:moveTo>
                <a:lnTo>
                  <a:pt x="3002637" y="0"/>
                </a:lnTo>
                <a:lnTo>
                  <a:pt x="3002637" y="1511374"/>
                </a:lnTo>
                <a:lnTo>
                  <a:pt x="0" y="15113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07"/>
          <p:cNvSpPr>
            <a:spLocks noGrp="1"/>
          </p:cNvSpPr>
          <p:nvPr>
            <p:ph type="pic" sz="quarter" idx="16"/>
          </p:nvPr>
        </p:nvSpPr>
        <p:spPr>
          <a:xfrm>
            <a:off x="8516261" y="1403162"/>
            <a:ext cx="3002637" cy="1511374"/>
          </a:xfrm>
          <a:custGeom>
            <a:avLst/>
            <a:gdLst>
              <a:gd name="connsiteX0" fmla="*/ 0 w 3002637"/>
              <a:gd name="connsiteY0" fmla="*/ 0 h 1511374"/>
              <a:gd name="connsiteX1" fmla="*/ 3002637 w 3002637"/>
              <a:gd name="connsiteY1" fmla="*/ 0 h 1511374"/>
              <a:gd name="connsiteX2" fmla="*/ 3002637 w 3002637"/>
              <a:gd name="connsiteY2" fmla="*/ 1511374 h 1511374"/>
              <a:gd name="connsiteX3" fmla="*/ 0 w 3002637"/>
              <a:gd name="connsiteY3" fmla="*/ 1511374 h 1511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2637" h="1511374">
                <a:moveTo>
                  <a:pt x="0" y="0"/>
                </a:moveTo>
                <a:lnTo>
                  <a:pt x="3002637" y="0"/>
                </a:lnTo>
                <a:lnTo>
                  <a:pt x="3002637" y="1511374"/>
                </a:lnTo>
                <a:lnTo>
                  <a:pt x="0" y="15113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7" name="图片 16" descr="文本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559" y="193677"/>
            <a:ext cx="1682501" cy="339857"/>
          </a:xfrm>
          <a:prstGeom prst="rect">
            <a:avLst/>
          </a:prstGeom>
        </p:spPr>
      </p:pic>
      <p:pic>
        <p:nvPicPr>
          <p:cNvPr id="18" name="图片 17" descr="图片包含 游戏机, 食物&#10;&#10;描述已自动生成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6047862"/>
            <a:ext cx="1933570" cy="10646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 userDrawn="1"/>
        </p:nvSpPr>
        <p:spPr>
          <a:xfrm>
            <a:off x="0" y="4330"/>
            <a:ext cx="12191999" cy="6480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 userDrawn="1"/>
        </p:nvSpPr>
        <p:spPr>
          <a:xfrm>
            <a:off x="-4" y="0"/>
            <a:ext cx="12191999" cy="626400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: 形状 29"/>
          <p:cNvSpPr/>
          <p:nvPr userDrawn="1"/>
        </p:nvSpPr>
        <p:spPr>
          <a:xfrm rot="10800000">
            <a:off x="11350685" y="6375400"/>
            <a:ext cx="841314" cy="482600"/>
          </a:xfrm>
          <a:custGeom>
            <a:avLst/>
            <a:gdLst>
              <a:gd name="connsiteX0" fmla="*/ 693851 w 841314"/>
              <a:gd name="connsiteY0" fmla="*/ 482600 h 482600"/>
              <a:gd name="connsiteX1" fmla="*/ 0 w 841314"/>
              <a:gd name="connsiteY1" fmla="*/ 482600 h 482600"/>
              <a:gd name="connsiteX2" fmla="*/ 0 w 841314"/>
              <a:gd name="connsiteY2" fmla="*/ 0 h 482600"/>
              <a:gd name="connsiteX3" fmla="*/ 841314 w 841314"/>
              <a:gd name="connsiteY3" fmla="*/ 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314" h="482600">
                <a:moveTo>
                  <a:pt x="693851" y="482600"/>
                </a:moveTo>
                <a:lnTo>
                  <a:pt x="0" y="482600"/>
                </a:lnTo>
                <a:lnTo>
                  <a:pt x="0" y="0"/>
                </a:lnTo>
                <a:lnTo>
                  <a:pt x="841314" y="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 userDrawn="1"/>
        </p:nvSpPr>
        <p:spPr>
          <a:xfrm>
            <a:off x="0" y="0"/>
            <a:ext cx="1073027" cy="685800"/>
          </a:xfrm>
          <a:custGeom>
            <a:avLst/>
            <a:gdLst>
              <a:gd name="connsiteX0" fmla="*/ 0 w 1073027"/>
              <a:gd name="connsiteY0" fmla="*/ 0 h 685800"/>
              <a:gd name="connsiteX1" fmla="*/ 1073027 w 1073027"/>
              <a:gd name="connsiteY1" fmla="*/ 0 h 685800"/>
              <a:gd name="connsiteX2" fmla="*/ 863474 w 1073027"/>
              <a:gd name="connsiteY2" fmla="*/ 685800 h 685800"/>
              <a:gd name="connsiteX3" fmla="*/ 0 w 1073027"/>
              <a:gd name="connsiteY3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3027" h="685800">
                <a:moveTo>
                  <a:pt x="0" y="0"/>
                </a:moveTo>
                <a:lnTo>
                  <a:pt x="1073027" y="0"/>
                </a:lnTo>
                <a:lnTo>
                  <a:pt x="863474" y="685800"/>
                </a:lnTo>
                <a:lnTo>
                  <a:pt x="0" y="68580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254000" dist="38100" dir="2700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F0FFB-7118-453B-A8A7-3F461EC2E0A6}" type="datetime1">
              <a:rPr lang="zh-CN" altLang="en-US" smtClean="0"/>
            </a:fld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1073026" y="136525"/>
            <a:ext cx="8979177" cy="473075"/>
          </a:xfrm>
        </p:spPr>
        <p:txBody>
          <a:bodyPr anchor="ctr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2" name="矩形 31"/>
          <p:cNvSpPr/>
          <p:nvPr userDrawn="1"/>
        </p:nvSpPr>
        <p:spPr>
          <a:xfrm>
            <a:off x="304800" y="6822000"/>
            <a:ext cx="11887200" cy="3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87309"/>
            <a:ext cx="768227" cy="523875"/>
          </a:xfrm>
        </p:spPr>
        <p:txBody>
          <a:bodyPr>
            <a:noAutofit/>
          </a:bodyPr>
          <a:lstStyle>
            <a:lvl1pPr marL="0" indent="0" algn="r">
              <a:buNone/>
              <a:defRPr sz="3600" b="1" spc="-3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13" name="图片占位符 104"/>
          <p:cNvSpPr>
            <a:spLocks noGrp="1"/>
          </p:cNvSpPr>
          <p:nvPr>
            <p:ph type="pic" sz="quarter" idx="14"/>
          </p:nvPr>
        </p:nvSpPr>
        <p:spPr>
          <a:xfrm>
            <a:off x="660400" y="1244046"/>
            <a:ext cx="2997199" cy="3159728"/>
          </a:xfrm>
          <a:custGeom>
            <a:avLst/>
            <a:gdLst>
              <a:gd name="connsiteX0" fmla="*/ 128490 w 2997199"/>
              <a:gd name="connsiteY0" fmla="*/ 0 h 3159728"/>
              <a:gd name="connsiteX1" fmla="*/ 2868709 w 2997199"/>
              <a:gd name="connsiteY1" fmla="*/ 0 h 3159728"/>
              <a:gd name="connsiteX2" fmla="*/ 2997199 w 2997199"/>
              <a:gd name="connsiteY2" fmla="*/ 128490 h 3159728"/>
              <a:gd name="connsiteX3" fmla="*/ 2997199 w 2997199"/>
              <a:gd name="connsiteY3" fmla="*/ 3159728 h 3159728"/>
              <a:gd name="connsiteX4" fmla="*/ 0 w 2997199"/>
              <a:gd name="connsiteY4" fmla="*/ 3159728 h 3159728"/>
              <a:gd name="connsiteX5" fmla="*/ 0 w 2997199"/>
              <a:gd name="connsiteY5" fmla="*/ 128490 h 3159728"/>
              <a:gd name="connsiteX6" fmla="*/ 128490 w 2997199"/>
              <a:gd name="connsiteY6" fmla="*/ 0 h 3159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7199" h="3159728">
                <a:moveTo>
                  <a:pt x="128490" y="0"/>
                </a:moveTo>
                <a:lnTo>
                  <a:pt x="2868709" y="0"/>
                </a:lnTo>
                <a:cubicBezTo>
                  <a:pt x="2939672" y="0"/>
                  <a:pt x="2997199" y="57527"/>
                  <a:pt x="2997199" y="128490"/>
                </a:cubicBezTo>
                <a:lnTo>
                  <a:pt x="2997199" y="3159728"/>
                </a:lnTo>
                <a:lnTo>
                  <a:pt x="0" y="3159728"/>
                </a:lnTo>
                <a:lnTo>
                  <a:pt x="0" y="128490"/>
                </a:lnTo>
                <a:cubicBezTo>
                  <a:pt x="0" y="57527"/>
                  <a:pt x="57527" y="0"/>
                  <a:pt x="1284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03"/>
          <p:cNvSpPr>
            <a:spLocks noGrp="1"/>
          </p:cNvSpPr>
          <p:nvPr>
            <p:ph type="pic" sz="quarter" idx="15"/>
          </p:nvPr>
        </p:nvSpPr>
        <p:spPr>
          <a:xfrm>
            <a:off x="4597397" y="1244046"/>
            <a:ext cx="2997199" cy="3159728"/>
          </a:xfrm>
          <a:custGeom>
            <a:avLst/>
            <a:gdLst>
              <a:gd name="connsiteX0" fmla="*/ 128490 w 2997199"/>
              <a:gd name="connsiteY0" fmla="*/ 0 h 3159728"/>
              <a:gd name="connsiteX1" fmla="*/ 2868709 w 2997199"/>
              <a:gd name="connsiteY1" fmla="*/ 0 h 3159728"/>
              <a:gd name="connsiteX2" fmla="*/ 2997199 w 2997199"/>
              <a:gd name="connsiteY2" fmla="*/ 128490 h 3159728"/>
              <a:gd name="connsiteX3" fmla="*/ 2997199 w 2997199"/>
              <a:gd name="connsiteY3" fmla="*/ 3159728 h 3159728"/>
              <a:gd name="connsiteX4" fmla="*/ 0 w 2997199"/>
              <a:gd name="connsiteY4" fmla="*/ 3159728 h 3159728"/>
              <a:gd name="connsiteX5" fmla="*/ 0 w 2997199"/>
              <a:gd name="connsiteY5" fmla="*/ 128490 h 3159728"/>
              <a:gd name="connsiteX6" fmla="*/ 128490 w 2997199"/>
              <a:gd name="connsiteY6" fmla="*/ 0 h 3159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7199" h="3159728">
                <a:moveTo>
                  <a:pt x="128490" y="0"/>
                </a:moveTo>
                <a:lnTo>
                  <a:pt x="2868709" y="0"/>
                </a:lnTo>
                <a:cubicBezTo>
                  <a:pt x="2939672" y="0"/>
                  <a:pt x="2997199" y="57527"/>
                  <a:pt x="2997199" y="128490"/>
                </a:cubicBezTo>
                <a:lnTo>
                  <a:pt x="2997199" y="3159728"/>
                </a:lnTo>
                <a:lnTo>
                  <a:pt x="0" y="3159728"/>
                </a:lnTo>
                <a:lnTo>
                  <a:pt x="0" y="128490"/>
                </a:lnTo>
                <a:cubicBezTo>
                  <a:pt x="0" y="57527"/>
                  <a:pt x="57527" y="0"/>
                  <a:pt x="1284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02"/>
          <p:cNvSpPr>
            <a:spLocks noGrp="1"/>
          </p:cNvSpPr>
          <p:nvPr>
            <p:ph type="pic" sz="quarter" idx="16"/>
          </p:nvPr>
        </p:nvSpPr>
        <p:spPr>
          <a:xfrm>
            <a:off x="8534402" y="1244046"/>
            <a:ext cx="2997199" cy="3159728"/>
          </a:xfrm>
          <a:custGeom>
            <a:avLst/>
            <a:gdLst>
              <a:gd name="connsiteX0" fmla="*/ 128490 w 2997199"/>
              <a:gd name="connsiteY0" fmla="*/ 0 h 3159728"/>
              <a:gd name="connsiteX1" fmla="*/ 2868709 w 2997199"/>
              <a:gd name="connsiteY1" fmla="*/ 0 h 3159728"/>
              <a:gd name="connsiteX2" fmla="*/ 2997199 w 2997199"/>
              <a:gd name="connsiteY2" fmla="*/ 128490 h 3159728"/>
              <a:gd name="connsiteX3" fmla="*/ 2997199 w 2997199"/>
              <a:gd name="connsiteY3" fmla="*/ 3159728 h 3159728"/>
              <a:gd name="connsiteX4" fmla="*/ 0 w 2997199"/>
              <a:gd name="connsiteY4" fmla="*/ 3159728 h 3159728"/>
              <a:gd name="connsiteX5" fmla="*/ 0 w 2997199"/>
              <a:gd name="connsiteY5" fmla="*/ 128490 h 3159728"/>
              <a:gd name="connsiteX6" fmla="*/ 128490 w 2997199"/>
              <a:gd name="connsiteY6" fmla="*/ 0 h 3159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7199" h="3159728">
                <a:moveTo>
                  <a:pt x="128490" y="0"/>
                </a:moveTo>
                <a:lnTo>
                  <a:pt x="2868709" y="0"/>
                </a:lnTo>
                <a:cubicBezTo>
                  <a:pt x="2939672" y="0"/>
                  <a:pt x="2997199" y="57527"/>
                  <a:pt x="2997199" y="128490"/>
                </a:cubicBezTo>
                <a:lnTo>
                  <a:pt x="2997199" y="3159728"/>
                </a:lnTo>
                <a:lnTo>
                  <a:pt x="0" y="3159728"/>
                </a:lnTo>
                <a:lnTo>
                  <a:pt x="0" y="128490"/>
                </a:lnTo>
                <a:cubicBezTo>
                  <a:pt x="0" y="57527"/>
                  <a:pt x="57527" y="0"/>
                  <a:pt x="1284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7" name="图片 16" descr="文本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559" y="193677"/>
            <a:ext cx="1682501" cy="339857"/>
          </a:xfrm>
          <a:prstGeom prst="rect">
            <a:avLst/>
          </a:prstGeom>
        </p:spPr>
      </p:pic>
      <p:pic>
        <p:nvPicPr>
          <p:cNvPr id="18" name="图片 17" descr="图片包含 游戏机, 食物&#10;&#10;描述已自动生成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6047862"/>
            <a:ext cx="1933570" cy="10646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 userDrawn="1"/>
        </p:nvSpPr>
        <p:spPr>
          <a:xfrm>
            <a:off x="0" y="4330"/>
            <a:ext cx="12191999" cy="6480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矩形 27"/>
          <p:cNvSpPr/>
          <p:nvPr userDrawn="1"/>
        </p:nvSpPr>
        <p:spPr>
          <a:xfrm>
            <a:off x="1" y="3689"/>
            <a:ext cx="12191999" cy="626400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: 形状 29"/>
          <p:cNvSpPr/>
          <p:nvPr userDrawn="1"/>
        </p:nvSpPr>
        <p:spPr>
          <a:xfrm rot="10800000">
            <a:off x="11350685" y="6375400"/>
            <a:ext cx="841314" cy="482600"/>
          </a:xfrm>
          <a:custGeom>
            <a:avLst/>
            <a:gdLst>
              <a:gd name="connsiteX0" fmla="*/ 693851 w 841314"/>
              <a:gd name="connsiteY0" fmla="*/ 482600 h 482600"/>
              <a:gd name="connsiteX1" fmla="*/ 0 w 841314"/>
              <a:gd name="connsiteY1" fmla="*/ 482600 h 482600"/>
              <a:gd name="connsiteX2" fmla="*/ 0 w 841314"/>
              <a:gd name="connsiteY2" fmla="*/ 0 h 482600"/>
              <a:gd name="connsiteX3" fmla="*/ 841314 w 841314"/>
              <a:gd name="connsiteY3" fmla="*/ 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314" h="482600">
                <a:moveTo>
                  <a:pt x="693851" y="482600"/>
                </a:moveTo>
                <a:lnTo>
                  <a:pt x="0" y="482600"/>
                </a:lnTo>
                <a:lnTo>
                  <a:pt x="0" y="0"/>
                </a:lnTo>
                <a:lnTo>
                  <a:pt x="841314" y="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 userDrawn="1"/>
        </p:nvSpPr>
        <p:spPr>
          <a:xfrm>
            <a:off x="0" y="0"/>
            <a:ext cx="1073027" cy="685800"/>
          </a:xfrm>
          <a:custGeom>
            <a:avLst/>
            <a:gdLst>
              <a:gd name="connsiteX0" fmla="*/ 0 w 1073027"/>
              <a:gd name="connsiteY0" fmla="*/ 0 h 685800"/>
              <a:gd name="connsiteX1" fmla="*/ 1073027 w 1073027"/>
              <a:gd name="connsiteY1" fmla="*/ 0 h 685800"/>
              <a:gd name="connsiteX2" fmla="*/ 863474 w 1073027"/>
              <a:gd name="connsiteY2" fmla="*/ 685800 h 685800"/>
              <a:gd name="connsiteX3" fmla="*/ 0 w 1073027"/>
              <a:gd name="connsiteY3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3027" h="685800">
                <a:moveTo>
                  <a:pt x="0" y="0"/>
                </a:moveTo>
                <a:lnTo>
                  <a:pt x="1073027" y="0"/>
                </a:lnTo>
                <a:lnTo>
                  <a:pt x="863474" y="685800"/>
                </a:lnTo>
                <a:lnTo>
                  <a:pt x="0" y="68580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254000" dist="38100" dir="2700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8301-E6C3-4AF6-B2E9-169658E8BFF4}" type="datetime1">
              <a:rPr lang="zh-CN" altLang="en-US" smtClean="0"/>
            </a:fld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1073026" y="136525"/>
            <a:ext cx="8979177" cy="473075"/>
          </a:xfrm>
        </p:spPr>
        <p:txBody>
          <a:bodyPr anchor="ctr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2" name="矩形 31"/>
          <p:cNvSpPr/>
          <p:nvPr userDrawn="1"/>
        </p:nvSpPr>
        <p:spPr>
          <a:xfrm>
            <a:off x="304800" y="6822000"/>
            <a:ext cx="11887200" cy="3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87309"/>
            <a:ext cx="768227" cy="523875"/>
          </a:xfrm>
        </p:spPr>
        <p:txBody>
          <a:bodyPr>
            <a:noAutofit/>
          </a:bodyPr>
          <a:lstStyle>
            <a:lvl1pPr marL="0" indent="0" algn="r">
              <a:buNone/>
              <a:defRPr sz="3600" b="1" spc="-3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13" name="图片占位符 112"/>
          <p:cNvSpPr>
            <a:spLocks noGrp="1"/>
          </p:cNvSpPr>
          <p:nvPr>
            <p:ph type="pic" sz="quarter" idx="14"/>
          </p:nvPr>
        </p:nvSpPr>
        <p:spPr>
          <a:xfrm>
            <a:off x="673100" y="2012174"/>
            <a:ext cx="2037186" cy="2032744"/>
          </a:xfrm>
          <a:custGeom>
            <a:avLst/>
            <a:gdLst>
              <a:gd name="connsiteX0" fmla="*/ 122635 w 2037186"/>
              <a:gd name="connsiteY0" fmla="*/ 0 h 2032744"/>
              <a:gd name="connsiteX1" fmla="*/ 1914551 w 2037186"/>
              <a:gd name="connsiteY1" fmla="*/ 0 h 2032744"/>
              <a:gd name="connsiteX2" fmla="*/ 2037186 w 2037186"/>
              <a:gd name="connsiteY2" fmla="*/ 122635 h 2032744"/>
              <a:gd name="connsiteX3" fmla="*/ 2037186 w 2037186"/>
              <a:gd name="connsiteY3" fmla="*/ 1910109 h 2032744"/>
              <a:gd name="connsiteX4" fmla="*/ 1914551 w 2037186"/>
              <a:gd name="connsiteY4" fmla="*/ 2032744 h 2032744"/>
              <a:gd name="connsiteX5" fmla="*/ 122635 w 2037186"/>
              <a:gd name="connsiteY5" fmla="*/ 2032744 h 2032744"/>
              <a:gd name="connsiteX6" fmla="*/ 0 w 2037186"/>
              <a:gd name="connsiteY6" fmla="*/ 1910109 h 2032744"/>
              <a:gd name="connsiteX7" fmla="*/ 0 w 2037186"/>
              <a:gd name="connsiteY7" fmla="*/ 122635 h 2032744"/>
              <a:gd name="connsiteX8" fmla="*/ 122635 w 2037186"/>
              <a:gd name="connsiteY8" fmla="*/ 0 h 203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7186" h="2032744">
                <a:moveTo>
                  <a:pt x="122635" y="0"/>
                </a:moveTo>
                <a:lnTo>
                  <a:pt x="1914551" y="0"/>
                </a:lnTo>
                <a:cubicBezTo>
                  <a:pt x="1982280" y="0"/>
                  <a:pt x="2037186" y="54906"/>
                  <a:pt x="2037186" y="122635"/>
                </a:cubicBezTo>
                <a:lnTo>
                  <a:pt x="2037186" y="1910109"/>
                </a:lnTo>
                <a:cubicBezTo>
                  <a:pt x="2037186" y="1977838"/>
                  <a:pt x="1982280" y="2032744"/>
                  <a:pt x="1914551" y="2032744"/>
                </a:cubicBezTo>
                <a:lnTo>
                  <a:pt x="122635" y="2032744"/>
                </a:lnTo>
                <a:cubicBezTo>
                  <a:pt x="54906" y="2032744"/>
                  <a:pt x="0" y="1977838"/>
                  <a:pt x="0" y="1910109"/>
                </a:cubicBezTo>
                <a:lnTo>
                  <a:pt x="0" y="122635"/>
                </a:lnTo>
                <a:cubicBezTo>
                  <a:pt x="0" y="54906"/>
                  <a:pt x="54906" y="0"/>
                  <a:pt x="122635" y="0"/>
                </a:cubicBezTo>
                <a:close/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11"/>
          <p:cNvSpPr>
            <a:spLocks noGrp="1"/>
          </p:cNvSpPr>
          <p:nvPr>
            <p:ph type="pic" sz="quarter" idx="15"/>
          </p:nvPr>
        </p:nvSpPr>
        <p:spPr>
          <a:xfrm>
            <a:off x="3609167" y="2012174"/>
            <a:ext cx="2037186" cy="2032744"/>
          </a:xfrm>
          <a:custGeom>
            <a:avLst/>
            <a:gdLst>
              <a:gd name="connsiteX0" fmla="*/ 121965 w 2037186"/>
              <a:gd name="connsiteY0" fmla="*/ 0 h 2032744"/>
              <a:gd name="connsiteX1" fmla="*/ 1915221 w 2037186"/>
              <a:gd name="connsiteY1" fmla="*/ 0 h 2032744"/>
              <a:gd name="connsiteX2" fmla="*/ 2037186 w 2037186"/>
              <a:gd name="connsiteY2" fmla="*/ 121965 h 2032744"/>
              <a:gd name="connsiteX3" fmla="*/ 2037186 w 2037186"/>
              <a:gd name="connsiteY3" fmla="*/ 1910779 h 2032744"/>
              <a:gd name="connsiteX4" fmla="*/ 1915221 w 2037186"/>
              <a:gd name="connsiteY4" fmla="*/ 2032744 h 2032744"/>
              <a:gd name="connsiteX5" fmla="*/ 121965 w 2037186"/>
              <a:gd name="connsiteY5" fmla="*/ 2032744 h 2032744"/>
              <a:gd name="connsiteX6" fmla="*/ 0 w 2037186"/>
              <a:gd name="connsiteY6" fmla="*/ 1910779 h 2032744"/>
              <a:gd name="connsiteX7" fmla="*/ 0 w 2037186"/>
              <a:gd name="connsiteY7" fmla="*/ 121965 h 2032744"/>
              <a:gd name="connsiteX8" fmla="*/ 121965 w 2037186"/>
              <a:gd name="connsiteY8" fmla="*/ 0 h 203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7186" h="2032744">
                <a:moveTo>
                  <a:pt x="121965" y="0"/>
                </a:moveTo>
                <a:lnTo>
                  <a:pt x="1915221" y="0"/>
                </a:lnTo>
                <a:cubicBezTo>
                  <a:pt x="1982580" y="0"/>
                  <a:pt x="2037186" y="54606"/>
                  <a:pt x="2037186" y="121965"/>
                </a:cubicBezTo>
                <a:lnTo>
                  <a:pt x="2037186" y="1910779"/>
                </a:lnTo>
                <a:cubicBezTo>
                  <a:pt x="2037186" y="1978138"/>
                  <a:pt x="1982580" y="2032744"/>
                  <a:pt x="1915221" y="2032744"/>
                </a:cubicBezTo>
                <a:lnTo>
                  <a:pt x="121965" y="2032744"/>
                </a:lnTo>
                <a:cubicBezTo>
                  <a:pt x="54606" y="2032744"/>
                  <a:pt x="0" y="1978138"/>
                  <a:pt x="0" y="1910779"/>
                </a:cubicBezTo>
                <a:lnTo>
                  <a:pt x="0" y="121965"/>
                </a:lnTo>
                <a:cubicBezTo>
                  <a:pt x="0" y="54606"/>
                  <a:pt x="54606" y="0"/>
                  <a:pt x="121965" y="0"/>
                </a:cubicBezTo>
                <a:close/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10"/>
          <p:cNvSpPr>
            <a:spLocks noGrp="1"/>
          </p:cNvSpPr>
          <p:nvPr>
            <p:ph type="pic" sz="quarter" idx="16"/>
          </p:nvPr>
        </p:nvSpPr>
        <p:spPr>
          <a:xfrm>
            <a:off x="6545234" y="2012174"/>
            <a:ext cx="2037186" cy="2032744"/>
          </a:xfrm>
          <a:custGeom>
            <a:avLst/>
            <a:gdLst>
              <a:gd name="connsiteX0" fmla="*/ 121965 w 2037186"/>
              <a:gd name="connsiteY0" fmla="*/ 0 h 2032744"/>
              <a:gd name="connsiteX1" fmla="*/ 1915221 w 2037186"/>
              <a:gd name="connsiteY1" fmla="*/ 0 h 2032744"/>
              <a:gd name="connsiteX2" fmla="*/ 2037186 w 2037186"/>
              <a:gd name="connsiteY2" fmla="*/ 121965 h 2032744"/>
              <a:gd name="connsiteX3" fmla="*/ 2037186 w 2037186"/>
              <a:gd name="connsiteY3" fmla="*/ 1910779 h 2032744"/>
              <a:gd name="connsiteX4" fmla="*/ 1915221 w 2037186"/>
              <a:gd name="connsiteY4" fmla="*/ 2032744 h 2032744"/>
              <a:gd name="connsiteX5" fmla="*/ 121965 w 2037186"/>
              <a:gd name="connsiteY5" fmla="*/ 2032744 h 2032744"/>
              <a:gd name="connsiteX6" fmla="*/ 0 w 2037186"/>
              <a:gd name="connsiteY6" fmla="*/ 1910779 h 2032744"/>
              <a:gd name="connsiteX7" fmla="*/ 0 w 2037186"/>
              <a:gd name="connsiteY7" fmla="*/ 121965 h 2032744"/>
              <a:gd name="connsiteX8" fmla="*/ 121965 w 2037186"/>
              <a:gd name="connsiteY8" fmla="*/ 0 h 203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7186" h="2032744">
                <a:moveTo>
                  <a:pt x="121965" y="0"/>
                </a:moveTo>
                <a:lnTo>
                  <a:pt x="1915221" y="0"/>
                </a:lnTo>
                <a:cubicBezTo>
                  <a:pt x="1982580" y="0"/>
                  <a:pt x="2037186" y="54606"/>
                  <a:pt x="2037186" y="121965"/>
                </a:cubicBezTo>
                <a:lnTo>
                  <a:pt x="2037186" y="1910779"/>
                </a:lnTo>
                <a:cubicBezTo>
                  <a:pt x="2037186" y="1978138"/>
                  <a:pt x="1982580" y="2032744"/>
                  <a:pt x="1915221" y="2032744"/>
                </a:cubicBezTo>
                <a:lnTo>
                  <a:pt x="121965" y="2032744"/>
                </a:lnTo>
                <a:cubicBezTo>
                  <a:pt x="54606" y="2032744"/>
                  <a:pt x="0" y="1978138"/>
                  <a:pt x="0" y="1910779"/>
                </a:cubicBezTo>
                <a:lnTo>
                  <a:pt x="0" y="121965"/>
                </a:lnTo>
                <a:cubicBezTo>
                  <a:pt x="0" y="54606"/>
                  <a:pt x="54606" y="0"/>
                  <a:pt x="121965" y="0"/>
                </a:cubicBezTo>
                <a:close/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09"/>
          <p:cNvSpPr>
            <a:spLocks noGrp="1"/>
          </p:cNvSpPr>
          <p:nvPr>
            <p:ph type="pic" sz="quarter" idx="17"/>
          </p:nvPr>
        </p:nvSpPr>
        <p:spPr>
          <a:xfrm>
            <a:off x="9481507" y="2012174"/>
            <a:ext cx="2037186" cy="2032744"/>
          </a:xfrm>
          <a:custGeom>
            <a:avLst/>
            <a:gdLst>
              <a:gd name="connsiteX0" fmla="*/ 121965 w 2037186"/>
              <a:gd name="connsiteY0" fmla="*/ 0 h 2032744"/>
              <a:gd name="connsiteX1" fmla="*/ 1915221 w 2037186"/>
              <a:gd name="connsiteY1" fmla="*/ 0 h 2032744"/>
              <a:gd name="connsiteX2" fmla="*/ 2037186 w 2037186"/>
              <a:gd name="connsiteY2" fmla="*/ 121965 h 2032744"/>
              <a:gd name="connsiteX3" fmla="*/ 2037186 w 2037186"/>
              <a:gd name="connsiteY3" fmla="*/ 1910779 h 2032744"/>
              <a:gd name="connsiteX4" fmla="*/ 1915221 w 2037186"/>
              <a:gd name="connsiteY4" fmla="*/ 2032744 h 2032744"/>
              <a:gd name="connsiteX5" fmla="*/ 121965 w 2037186"/>
              <a:gd name="connsiteY5" fmla="*/ 2032744 h 2032744"/>
              <a:gd name="connsiteX6" fmla="*/ 0 w 2037186"/>
              <a:gd name="connsiteY6" fmla="*/ 1910779 h 2032744"/>
              <a:gd name="connsiteX7" fmla="*/ 0 w 2037186"/>
              <a:gd name="connsiteY7" fmla="*/ 121965 h 2032744"/>
              <a:gd name="connsiteX8" fmla="*/ 121965 w 2037186"/>
              <a:gd name="connsiteY8" fmla="*/ 0 h 203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7186" h="2032744">
                <a:moveTo>
                  <a:pt x="121965" y="0"/>
                </a:moveTo>
                <a:lnTo>
                  <a:pt x="1915221" y="0"/>
                </a:lnTo>
                <a:cubicBezTo>
                  <a:pt x="1982580" y="0"/>
                  <a:pt x="2037186" y="54606"/>
                  <a:pt x="2037186" y="121965"/>
                </a:cubicBezTo>
                <a:lnTo>
                  <a:pt x="2037186" y="1910779"/>
                </a:lnTo>
                <a:cubicBezTo>
                  <a:pt x="2037186" y="1978138"/>
                  <a:pt x="1982580" y="2032744"/>
                  <a:pt x="1915221" y="2032744"/>
                </a:cubicBezTo>
                <a:lnTo>
                  <a:pt x="121965" y="2032744"/>
                </a:lnTo>
                <a:cubicBezTo>
                  <a:pt x="54606" y="2032744"/>
                  <a:pt x="0" y="1978138"/>
                  <a:pt x="0" y="1910779"/>
                </a:cubicBezTo>
                <a:lnTo>
                  <a:pt x="0" y="121965"/>
                </a:lnTo>
                <a:cubicBezTo>
                  <a:pt x="0" y="54606"/>
                  <a:pt x="54606" y="0"/>
                  <a:pt x="121965" y="0"/>
                </a:cubicBezTo>
                <a:close/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8" name="图片 17" descr="文本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559" y="193677"/>
            <a:ext cx="1682501" cy="339857"/>
          </a:xfrm>
          <a:prstGeom prst="rect">
            <a:avLst/>
          </a:prstGeom>
        </p:spPr>
      </p:pic>
      <p:pic>
        <p:nvPicPr>
          <p:cNvPr id="19" name="图片 18" descr="图片包含 游戏机, 食物&#10;&#10;描述已自动生成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6047862"/>
            <a:ext cx="1933570" cy="10646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 userDrawn="1"/>
        </p:nvSpPr>
        <p:spPr>
          <a:xfrm>
            <a:off x="0" y="4330"/>
            <a:ext cx="12191999" cy="6480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 userDrawn="1"/>
        </p:nvSpPr>
        <p:spPr>
          <a:xfrm>
            <a:off x="1" y="-2512"/>
            <a:ext cx="12191999" cy="626400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: 形状 29"/>
          <p:cNvSpPr/>
          <p:nvPr userDrawn="1"/>
        </p:nvSpPr>
        <p:spPr>
          <a:xfrm rot="10800000">
            <a:off x="11350685" y="6375400"/>
            <a:ext cx="841314" cy="482600"/>
          </a:xfrm>
          <a:custGeom>
            <a:avLst/>
            <a:gdLst>
              <a:gd name="connsiteX0" fmla="*/ 693851 w 841314"/>
              <a:gd name="connsiteY0" fmla="*/ 482600 h 482600"/>
              <a:gd name="connsiteX1" fmla="*/ 0 w 841314"/>
              <a:gd name="connsiteY1" fmla="*/ 482600 h 482600"/>
              <a:gd name="connsiteX2" fmla="*/ 0 w 841314"/>
              <a:gd name="connsiteY2" fmla="*/ 0 h 482600"/>
              <a:gd name="connsiteX3" fmla="*/ 841314 w 841314"/>
              <a:gd name="connsiteY3" fmla="*/ 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314" h="482600">
                <a:moveTo>
                  <a:pt x="693851" y="482600"/>
                </a:moveTo>
                <a:lnTo>
                  <a:pt x="0" y="482600"/>
                </a:lnTo>
                <a:lnTo>
                  <a:pt x="0" y="0"/>
                </a:lnTo>
                <a:lnTo>
                  <a:pt x="841314" y="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 userDrawn="1"/>
        </p:nvSpPr>
        <p:spPr>
          <a:xfrm>
            <a:off x="0" y="0"/>
            <a:ext cx="1073027" cy="685800"/>
          </a:xfrm>
          <a:custGeom>
            <a:avLst/>
            <a:gdLst>
              <a:gd name="connsiteX0" fmla="*/ 0 w 1073027"/>
              <a:gd name="connsiteY0" fmla="*/ 0 h 685800"/>
              <a:gd name="connsiteX1" fmla="*/ 1073027 w 1073027"/>
              <a:gd name="connsiteY1" fmla="*/ 0 h 685800"/>
              <a:gd name="connsiteX2" fmla="*/ 863474 w 1073027"/>
              <a:gd name="connsiteY2" fmla="*/ 685800 h 685800"/>
              <a:gd name="connsiteX3" fmla="*/ 0 w 1073027"/>
              <a:gd name="connsiteY3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3027" h="685800">
                <a:moveTo>
                  <a:pt x="0" y="0"/>
                </a:moveTo>
                <a:lnTo>
                  <a:pt x="1073027" y="0"/>
                </a:lnTo>
                <a:lnTo>
                  <a:pt x="863474" y="685800"/>
                </a:lnTo>
                <a:lnTo>
                  <a:pt x="0" y="68580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254000" dist="38100" dir="2700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446E-FC65-4ADF-8F41-3A08CB5DC0E8}" type="datetime1">
              <a:rPr lang="zh-CN" altLang="en-US" smtClean="0"/>
            </a:fld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1073026" y="136525"/>
            <a:ext cx="8979177" cy="473075"/>
          </a:xfrm>
        </p:spPr>
        <p:txBody>
          <a:bodyPr anchor="ctr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2" name="矩形 31"/>
          <p:cNvSpPr/>
          <p:nvPr userDrawn="1"/>
        </p:nvSpPr>
        <p:spPr>
          <a:xfrm>
            <a:off x="304800" y="6822000"/>
            <a:ext cx="11887200" cy="3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87309"/>
            <a:ext cx="768227" cy="523875"/>
          </a:xfrm>
        </p:spPr>
        <p:txBody>
          <a:bodyPr>
            <a:noAutofit/>
          </a:bodyPr>
          <a:lstStyle>
            <a:lvl1pPr marL="0" indent="0" algn="r">
              <a:buNone/>
              <a:defRPr sz="3600" b="1" spc="-3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2482290" y="3081273"/>
            <a:ext cx="1042655" cy="1007384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 flipV="1">
            <a:off x="4543179" y="3081273"/>
            <a:ext cx="1049504" cy="1007384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6610917" y="3081273"/>
            <a:ext cx="1046079" cy="1007384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 userDrawn="1"/>
        </p:nvCxnSpPr>
        <p:spPr>
          <a:xfrm flipV="1">
            <a:off x="8675230" y="3082953"/>
            <a:ext cx="1046080" cy="1005704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图片占位符 117"/>
          <p:cNvSpPr>
            <a:spLocks noGrp="1"/>
          </p:cNvSpPr>
          <p:nvPr>
            <p:ph type="pic" sz="quarter" idx="14"/>
          </p:nvPr>
        </p:nvSpPr>
        <p:spPr>
          <a:xfrm>
            <a:off x="1253173" y="1852156"/>
            <a:ext cx="1440000" cy="1440000"/>
          </a:xfrm>
          <a:custGeom>
            <a:avLst/>
            <a:gdLst>
              <a:gd name="connsiteX0" fmla="*/ 720000 w 1440000"/>
              <a:gd name="connsiteY0" fmla="*/ 0 h 1440000"/>
              <a:gd name="connsiteX1" fmla="*/ 1440000 w 1440000"/>
              <a:gd name="connsiteY1" fmla="*/ 720000 h 1440000"/>
              <a:gd name="connsiteX2" fmla="*/ 720000 w 1440000"/>
              <a:gd name="connsiteY2" fmla="*/ 1440000 h 1440000"/>
              <a:gd name="connsiteX3" fmla="*/ 0 w 1440000"/>
              <a:gd name="connsiteY3" fmla="*/ 720000 h 1440000"/>
              <a:gd name="connsiteX4" fmla="*/ 720000 w 1440000"/>
              <a:gd name="connsiteY4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00" h="1440000">
                <a:moveTo>
                  <a:pt x="720000" y="0"/>
                </a:moveTo>
                <a:cubicBezTo>
                  <a:pt x="1117645" y="0"/>
                  <a:pt x="1440000" y="322355"/>
                  <a:pt x="1440000" y="720000"/>
                </a:cubicBezTo>
                <a:cubicBezTo>
                  <a:pt x="1440000" y="1117645"/>
                  <a:pt x="1117645" y="1440000"/>
                  <a:pt x="720000" y="1440000"/>
                </a:cubicBezTo>
                <a:cubicBezTo>
                  <a:pt x="322355" y="1440000"/>
                  <a:pt x="0" y="1117645"/>
                  <a:pt x="0" y="720000"/>
                </a:cubicBezTo>
                <a:cubicBezTo>
                  <a:pt x="0" y="322355"/>
                  <a:pt x="322355" y="0"/>
                  <a:pt x="720000" y="0"/>
                </a:cubicBezTo>
                <a:close/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9" name="图片占位符 118"/>
          <p:cNvSpPr>
            <a:spLocks noGrp="1"/>
          </p:cNvSpPr>
          <p:nvPr>
            <p:ph type="pic" sz="quarter" idx="15"/>
          </p:nvPr>
        </p:nvSpPr>
        <p:spPr>
          <a:xfrm>
            <a:off x="5381800" y="1852156"/>
            <a:ext cx="1440000" cy="1440000"/>
          </a:xfrm>
          <a:custGeom>
            <a:avLst/>
            <a:gdLst>
              <a:gd name="connsiteX0" fmla="*/ 720000 w 1440000"/>
              <a:gd name="connsiteY0" fmla="*/ 0 h 1440000"/>
              <a:gd name="connsiteX1" fmla="*/ 1440000 w 1440000"/>
              <a:gd name="connsiteY1" fmla="*/ 720000 h 1440000"/>
              <a:gd name="connsiteX2" fmla="*/ 720000 w 1440000"/>
              <a:gd name="connsiteY2" fmla="*/ 1440000 h 1440000"/>
              <a:gd name="connsiteX3" fmla="*/ 0 w 1440000"/>
              <a:gd name="connsiteY3" fmla="*/ 720000 h 1440000"/>
              <a:gd name="connsiteX4" fmla="*/ 720000 w 1440000"/>
              <a:gd name="connsiteY4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00" h="1440000">
                <a:moveTo>
                  <a:pt x="720000" y="0"/>
                </a:moveTo>
                <a:cubicBezTo>
                  <a:pt x="1117645" y="0"/>
                  <a:pt x="1440000" y="322355"/>
                  <a:pt x="1440000" y="720000"/>
                </a:cubicBezTo>
                <a:cubicBezTo>
                  <a:pt x="1440000" y="1117645"/>
                  <a:pt x="1117645" y="1440000"/>
                  <a:pt x="720000" y="1440000"/>
                </a:cubicBezTo>
                <a:cubicBezTo>
                  <a:pt x="322355" y="1440000"/>
                  <a:pt x="0" y="1117645"/>
                  <a:pt x="0" y="720000"/>
                </a:cubicBezTo>
                <a:cubicBezTo>
                  <a:pt x="0" y="322355"/>
                  <a:pt x="322355" y="0"/>
                  <a:pt x="720000" y="0"/>
                </a:cubicBezTo>
                <a:close/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0" name="图片占位符 119"/>
          <p:cNvSpPr>
            <a:spLocks noGrp="1"/>
          </p:cNvSpPr>
          <p:nvPr>
            <p:ph type="pic" sz="quarter" idx="16"/>
          </p:nvPr>
        </p:nvSpPr>
        <p:spPr>
          <a:xfrm>
            <a:off x="9510427" y="1853836"/>
            <a:ext cx="1440000" cy="1440000"/>
          </a:xfrm>
          <a:custGeom>
            <a:avLst/>
            <a:gdLst>
              <a:gd name="connsiteX0" fmla="*/ 720000 w 1440000"/>
              <a:gd name="connsiteY0" fmla="*/ 0 h 1440000"/>
              <a:gd name="connsiteX1" fmla="*/ 1440000 w 1440000"/>
              <a:gd name="connsiteY1" fmla="*/ 720000 h 1440000"/>
              <a:gd name="connsiteX2" fmla="*/ 720000 w 1440000"/>
              <a:gd name="connsiteY2" fmla="*/ 1440000 h 1440000"/>
              <a:gd name="connsiteX3" fmla="*/ 0 w 1440000"/>
              <a:gd name="connsiteY3" fmla="*/ 720000 h 1440000"/>
              <a:gd name="connsiteX4" fmla="*/ 720000 w 1440000"/>
              <a:gd name="connsiteY4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00" h="1440000">
                <a:moveTo>
                  <a:pt x="720000" y="0"/>
                </a:moveTo>
                <a:cubicBezTo>
                  <a:pt x="1117645" y="0"/>
                  <a:pt x="1440000" y="322355"/>
                  <a:pt x="1440000" y="720000"/>
                </a:cubicBezTo>
                <a:cubicBezTo>
                  <a:pt x="1440000" y="1117645"/>
                  <a:pt x="1117645" y="1440000"/>
                  <a:pt x="720000" y="1440000"/>
                </a:cubicBezTo>
                <a:cubicBezTo>
                  <a:pt x="322355" y="1440000"/>
                  <a:pt x="0" y="1117645"/>
                  <a:pt x="0" y="720000"/>
                </a:cubicBezTo>
                <a:cubicBezTo>
                  <a:pt x="0" y="322355"/>
                  <a:pt x="322355" y="0"/>
                  <a:pt x="720000" y="0"/>
                </a:cubicBezTo>
                <a:close/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1" name="图片占位符 120"/>
          <p:cNvSpPr>
            <a:spLocks noGrp="1"/>
          </p:cNvSpPr>
          <p:nvPr>
            <p:ph type="pic" sz="quarter" idx="17"/>
          </p:nvPr>
        </p:nvSpPr>
        <p:spPr>
          <a:xfrm>
            <a:off x="7446113" y="3877774"/>
            <a:ext cx="1440000" cy="1440000"/>
          </a:xfrm>
          <a:custGeom>
            <a:avLst/>
            <a:gdLst>
              <a:gd name="connsiteX0" fmla="*/ 720000 w 1440000"/>
              <a:gd name="connsiteY0" fmla="*/ 0 h 1440000"/>
              <a:gd name="connsiteX1" fmla="*/ 1440000 w 1440000"/>
              <a:gd name="connsiteY1" fmla="*/ 720000 h 1440000"/>
              <a:gd name="connsiteX2" fmla="*/ 720000 w 1440000"/>
              <a:gd name="connsiteY2" fmla="*/ 1440000 h 1440000"/>
              <a:gd name="connsiteX3" fmla="*/ 0 w 1440000"/>
              <a:gd name="connsiteY3" fmla="*/ 720000 h 1440000"/>
              <a:gd name="connsiteX4" fmla="*/ 720000 w 1440000"/>
              <a:gd name="connsiteY4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00" h="1440000">
                <a:moveTo>
                  <a:pt x="720000" y="0"/>
                </a:moveTo>
                <a:cubicBezTo>
                  <a:pt x="1117645" y="0"/>
                  <a:pt x="1440000" y="322355"/>
                  <a:pt x="1440000" y="720000"/>
                </a:cubicBezTo>
                <a:cubicBezTo>
                  <a:pt x="1440000" y="1117645"/>
                  <a:pt x="1117645" y="1440000"/>
                  <a:pt x="720000" y="1440000"/>
                </a:cubicBezTo>
                <a:cubicBezTo>
                  <a:pt x="322355" y="1440000"/>
                  <a:pt x="0" y="1117645"/>
                  <a:pt x="0" y="720000"/>
                </a:cubicBezTo>
                <a:cubicBezTo>
                  <a:pt x="0" y="322355"/>
                  <a:pt x="322355" y="0"/>
                  <a:pt x="720000" y="0"/>
                </a:cubicBezTo>
                <a:close/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2" name="图片占位符 121"/>
          <p:cNvSpPr>
            <a:spLocks noGrp="1"/>
          </p:cNvSpPr>
          <p:nvPr>
            <p:ph type="pic" sz="quarter" idx="18"/>
          </p:nvPr>
        </p:nvSpPr>
        <p:spPr>
          <a:xfrm>
            <a:off x="3314062" y="3877774"/>
            <a:ext cx="1440000" cy="1440000"/>
          </a:xfrm>
          <a:custGeom>
            <a:avLst/>
            <a:gdLst>
              <a:gd name="connsiteX0" fmla="*/ 720000 w 1440000"/>
              <a:gd name="connsiteY0" fmla="*/ 0 h 1440000"/>
              <a:gd name="connsiteX1" fmla="*/ 1440000 w 1440000"/>
              <a:gd name="connsiteY1" fmla="*/ 720000 h 1440000"/>
              <a:gd name="connsiteX2" fmla="*/ 720000 w 1440000"/>
              <a:gd name="connsiteY2" fmla="*/ 1440000 h 1440000"/>
              <a:gd name="connsiteX3" fmla="*/ 0 w 1440000"/>
              <a:gd name="connsiteY3" fmla="*/ 720000 h 1440000"/>
              <a:gd name="connsiteX4" fmla="*/ 720000 w 1440000"/>
              <a:gd name="connsiteY4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00" h="1440000">
                <a:moveTo>
                  <a:pt x="720000" y="0"/>
                </a:moveTo>
                <a:cubicBezTo>
                  <a:pt x="1117645" y="0"/>
                  <a:pt x="1440000" y="322355"/>
                  <a:pt x="1440000" y="720000"/>
                </a:cubicBezTo>
                <a:cubicBezTo>
                  <a:pt x="1440000" y="1117645"/>
                  <a:pt x="1117645" y="1440000"/>
                  <a:pt x="720000" y="1440000"/>
                </a:cubicBezTo>
                <a:cubicBezTo>
                  <a:pt x="322355" y="1440000"/>
                  <a:pt x="0" y="1117645"/>
                  <a:pt x="0" y="720000"/>
                </a:cubicBezTo>
                <a:cubicBezTo>
                  <a:pt x="0" y="322355"/>
                  <a:pt x="322355" y="0"/>
                  <a:pt x="720000" y="0"/>
                </a:cubicBezTo>
                <a:close/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23" name="图片 22" descr="文本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559" y="193677"/>
            <a:ext cx="1682501" cy="339857"/>
          </a:xfrm>
          <a:prstGeom prst="rect">
            <a:avLst/>
          </a:prstGeom>
        </p:spPr>
      </p:pic>
      <p:pic>
        <p:nvPicPr>
          <p:cNvPr id="24" name="图片 23" descr="图片包含 游戏机, 食物&#10;&#10;描述已自动生成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6047862"/>
            <a:ext cx="1933570" cy="10646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 userDrawn="1"/>
        </p:nvSpPr>
        <p:spPr>
          <a:xfrm>
            <a:off x="0" y="4330"/>
            <a:ext cx="12191999" cy="6480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矩形 27"/>
          <p:cNvSpPr/>
          <p:nvPr userDrawn="1"/>
        </p:nvSpPr>
        <p:spPr>
          <a:xfrm>
            <a:off x="0" y="-13216"/>
            <a:ext cx="12191999" cy="626400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: 形状 29"/>
          <p:cNvSpPr/>
          <p:nvPr userDrawn="1"/>
        </p:nvSpPr>
        <p:spPr>
          <a:xfrm rot="10800000">
            <a:off x="11350685" y="6375400"/>
            <a:ext cx="841314" cy="482600"/>
          </a:xfrm>
          <a:custGeom>
            <a:avLst/>
            <a:gdLst>
              <a:gd name="connsiteX0" fmla="*/ 693851 w 841314"/>
              <a:gd name="connsiteY0" fmla="*/ 482600 h 482600"/>
              <a:gd name="connsiteX1" fmla="*/ 0 w 841314"/>
              <a:gd name="connsiteY1" fmla="*/ 482600 h 482600"/>
              <a:gd name="connsiteX2" fmla="*/ 0 w 841314"/>
              <a:gd name="connsiteY2" fmla="*/ 0 h 482600"/>
              <a:gd name="connsiteX3" fmla="*/ 841314 w 841314"/>
              <a:gd name="connsiteY3" fmla="*/ 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314" h="482600">
                <a:moveTo>
                  <a:pt x="693851" y="482600"/>
                </a:moveTo>
                <a:lnTo>
                  <a:pt x="0" y="482600"/>
                </a:lnTo>
                <a:lnTo>
                  <a:pt x="0" y="0"/>
                </a:lnTo>
                <a:lnTo>
                  <a:pt x="841314" y="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 userDrawn="1"/>
        </p:nvSpPr>
        <p:spPr>
          <a:xfrm>
            <a:off x="0" y="0"/>
            <a:ext cx="1073027" cy="685800"/>
          </a:xfrm>
          <a:custGeom>
            <a:avLst/>
            <a:gdLst>
              <a:gd name="connsiteX0" fmla="*/ 0 w 1073027"/>
              <a:gd name="connsiteY0" fmla="*/ 0 h 685800"/>
              <a:gd name="connsiteX1" fmla="*/ 1073027 w 1073027"/>
              <a:gd name="connsiteY1" fmla="*/ 0 h 685800"/>
              <a:gd name="connsiteX2" fmla="*/ 863474 w 1073027"/>
              <a:gd name="connsiteY2" fmla="*/ 685800 h 685800"/>
              <a:gd name="connsiteX3" fmla="*/ 0 w 1073027"/>
              <a:gd name="connsiteY3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3027" h="685800">
                <a:moveTo>
                  <a:pt x="0" y="0"/>
                </a:moveTo>
                <a:lnTo>
                  <a:pt x="1073027" y="0"/>
                </a:lnTo>
                <a:lnTo>
                  <a:pt x="863474" y="685800"/>
                </a:lnTo>
                <a:lnTo>
                  <a:pt x="0" y="68580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254000" dist="38100" dir="2700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446E-FC65-4ADF-8F41-3A08CB5DC0E8}" type="datetime1">
              <a:rPr lang="zh-CN" altLang="en-US" smtClean="0"/>
            </a:fld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1073026" y="136525"/>
            <a:ext cx="8979177" cy="473075"/>
          </a:xfrm>
        </p:spPr>
        <p:txBody>
          <a:bodyPr anchor="ctr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2" name="矩形 31"/>
          <p:cNvSpPr/>
          <p:nvPr userDrawn="1"/>
        </p:nvSpPr>
        <p:spPr>
          <a:xfrm>
            <a:off x="304800" y="6822000"/>
            <a:ext cx="11887200" cy="3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87309"/>
            <a:ext cx="768227" cy="523875"/>
          </a:xfrm>
        </p:spPr>
        <p:txBody>
          <a:bodyPr>
            <a:noAutofit/>
          </a:bodyPr>
          <a:lstStyle>
            <a:lvl1pPr marL="0" indent="0" algn="r">
              <a:buNone/>
              <a:defRPr sz="3600" b="1" spc="-3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25" name="图片占位符 24"/>
          <p:cNvSpPr>
            <a:spLocks noGrp="1"/>
          </p:cNvSpPr>
          <p:nvPr>
            <p:ph type="pic" sz="quarter" idx="14"/>
          </p:nvPr>
        </p:nvSpPr>
        <p:spPr>
          <a:xfrm>
            <a:off x="926456" y="1397795"/>
            <a:ext cx="3200401" cy="4629149"/>
          </a:xfrm>
          <a:custGeom>
            <a:avLst/>
            <a:gdLst>
              <a:gd name="connsiteX0" fmla="*/ 0 w 3200401"/>
              <a:gd name="connsiteY0" fmla="*/ 0 h 4629149"/>
              <a:gd name="connsiteX1" fmla="*/ 3200401 w 3200401"/>
              <a:gd name="connsiteY1" fmla="*/ 0 h 4629149"/>
              <a:gd name="connsiteX2" fmla="*/ 3200401 w 3200401"/>
              <a:gd name="connsiteY2" fmla="*/ 4629149 h 4629149"/>
              <a:gd name="connsiteX3" fmla="*/ 0 w 3200401"/>
              <a:gd name="connsiteY3" fmla="*/ 4629149 h 462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1" h="4629149">
                <a:moveTo>
                  <a:pt x="0" y="0"/>
                </a:moveTo>
                <a:lnTo>
                  <a:pt x="3200401" y="0"/>
                </a:lnTo>
                <a:lnTo>
                  <a:pt x="3200401" y="4629149"/>
                </a:lnTo>
                <a:lnTo>
                  <a:pt x="0" y="4629149"/>
                </a:lnTo>
                <a:close/>
              </a:path>
            </a:pathLst>
          </a:custGeom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6" name="图片 15" descr="文本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559" y="193677"/>
            <a:ext cx="1682501" cy="339857"/>
          </a:xfrm>
          <a:prstGeom prst="rect">
            <a:avLst/>
          </a:prstGeom>
        </p:spPr>
      </p:pic>
      <p:pic>
        <p:nvPicPr>
          <p:cNvPr id="17" name="图片 16" descr="图片包含 游戏机, 食物&#10;&#10;描述已自动生成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6047862"/>
            <a:ext cx="1933570" cy="10646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 userDrawn="1"/>
        </p:nvSpPr>
        <p:spPr>
          <a:xfrm>
            <a:off x="0" y="4330"/>
            <a:ext cx="12191999" cy="6480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 userDrawn="1"/>
        </p:nvSpPr>
        <p:spPr>
          <a:xfrm>
            <a:off x="-1" y="-14288"/>
            <a:ext cx="12191999" cy="626400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: 形状 29"/>
          <p:cNvSpPr/>
          <p:nvPr userDrawn="1"/>
        </p:nvSpPr>
        <p:spPr>
          <a:xfrm rot="10800000">
            <a:off x="11350685" y="6375400"/>
            <a:ext cx="841314" cy="482600"/>
          </a:xfrm>
          <a:custGeom>
            <a:avLst/>
            <a:gdLst>
              <a:gd name="connsiteX0" fmla="*/ 693851 w 841314"/>
              <a:gd name="connsiteY0" fmla="*/ 482600 h 482600"/>
              <a:gd name="connsiteX1" fmla="*/ 0 w 841314"/>
              <a:gd name="connsiteY1" fmla="*/ 482600 h 482600"/>
              <a:gd name="connsiteX2" fmla="*/ 0 w 841314"/>
              <a:gd name="connsiteY2" fmla="*/ 0 h 482600"/>
              <a:gd name="connsiteX3" fmla="*/ 841314 w 841314"/>
              <a:gd name="connsiteY3" fmla="*/ 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314" h="482600">
                <a:moveTo>
                  <a:pt x="693851" y="482600"/>
                </a:moveTo>
                <a:lnTo>
                  <a:pt x="0" y="482600"/>
                </a:lnTo>
                <a:lnTo>
                  <a:pt x="0" y="0"/>
                </a:lnTo>
                <a:lnTo>
                  <a:pt x="841314" y="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 userDrawn="1"/>
        </p:nvSpPr>
        <p:spPr>
          <a:xfrm>
            <a:off x="0" y="0"/>
            <a:ext cx="1073027" cy="685800"/>
          </a:xfrm>
          <a:custGeom>
            <a:avLst/>
            <a:gdLst>
              <a:gd name="connsiteX0" fmla="*/ 0 w 1073027"/>
              <a:gd name="connsiteY0" fmla="*/ 0 h 685800"/>
              <a:gd name="connsiteX1" fmla="*/ 1073027 w 1073027"/>
              <a:gd name="connsiteY1" fmla="*/ 0 h 685800"/>
              <a:gd name="connsiteX2" fmla="*/ 863474 w 1073027"/>
              <a:gd name="connsiteY2" fmla="*/ 685800 h 685800"/>
              <a:gd name="connsiteX3" fmla="*/ 0 w 1073027"/>
              <a:gd name="connsiteY3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3027" h="685800">
                <a:moveTo>
                  <a:pt x="0" y="0"/>
                </a:moveTo>
                <a:lnTo>
                  <a:pt x="1073027" y="0"/>
                </a:lnTo>
                <a:lnTo>
                  <a:pt x="863474" y="685800"/>
                </a:lnTo>
                <a:lnTo>
                  <a:pt x="0" y="68580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254000" dist="38100" dir="2700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446E-FC65-4ADF-8F41-3A08CB5DC0E8}" type="datetime1">
              <a:rPr lang="zh-CN" altLang="en-US" smtClean="0"/>
            </a:fld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1073026" y="136525"/>
            <a:ext cx="8979177" cy="473075"/>
          </a:xfrm>
        </p:spPr>
        <p:txBody>
          <a:bodyPr anchor="ctr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2" name="矩形 31"/>
          <p:cNvSpPr/>
          <p:nvPr userDrawn="1"/>
        </p:nvSpPr>
        <p:spPr>
          <a:xfrm>
            <a:off x="304800" y="6822000"/>
            <a:ext cx="11887200" cy="3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87309"/>
            <a:ext cx="768227" cy="523875"/>
          </a:xfrm>
        </p:spPr>
        <p:txBody>
          <a:bodyPr>
            <a:noAutofit/>
          </a:bodyPr>
          <a:lstStyle>
            <a:lvl1pPr marL="0" indent="0" algn="r">
              <a:buNone/>
              <a:defRPr sz="3600" b="1" spc="-3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4"/>
          </p:nvPr>
        </p:nvSpPr>
        <p:spPr>
          <a:xfrm>
            <a:off x="304800" y="913582"/>
            <a:ext cx="1498600" cy="1498600"/>
          </a:xfrm>
          <a:custGeom>
            <a:avLst/>
            <a:gdLst>
              <a:gd name="connsiteX0" fmla="*/ 749300 w 1498600"/>
              <a:gd name="connsiteY0" fmla="*/ 0 h 1498600"/>
              <a:gd name="connsiteX1" fmla="*/ 1498600 w 1498600"/>
              <a:gd name="connsiteY1" fmla="*/ 749300 h 1498600"/>
              <a:gd name="connsiteX2" fmla="*/ 749300 w 1498600"/>
              <a:gd name="connsiteY2" fmla="*/ 1498600 h 1498600"/>
              <a:gd name="connsiteX3" fmla="*/ 0 w 1498600"/>
              <a:gd name="connsiteY3" fmla="*/ 749300 h 1498600"/>
              <a:gd name="connsiteX4" fmla="*/ 749300 w 1498600"/>
              <a:gd name="connsiteY4" fmla="*/ 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600" h="1498600">
                <a:moveTo>
                  <a:pt x="749300" y="0"/>
                </a:moveTo>
                <a:cubicBezTo>
                  <a:pt x="1163127" y="0"/>
                  <a:pt x="1498600" y="335473"/>
                  <a:pt x="1498600" y="749300"/>
                </a:cubicBezTo>
                <a:cubicBezTo>
                  <a:pt x="1498600" y="1163127"/>
                  <a:pt x="1163127" y="1498600"/>
                  <a:pt x="749300" y="1498600"/>
                </a:cubicBezTo>
                <a:cubicBezTo>
                  <a:pt x="335473" y="1498600"/>
                  <a:pt x="0" y="1163127"/>
                  <a:pt x="0" y="749300"/>
                </a:cubicBezTo>
                <a:cubicBezTo>
                  <a:pt x="0" y="335473"/>
                  <a:pt x="335473" y="0"/>
                  <a:pt x="749300" y="0"/>
                </a:cubicBezTo>
                <a:close/>
              </a:path>
            </a:pathLst>
          </a:custGeom>
          <a:ln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5"/>
          </p:nvPr>
        </p:nvSpPr>
        <p:spPr>
          <a:xfrm>
            <a:off x="3297766" y="913582"/>
            <a:ext cx="1498600" cy="1498600"/>
          </a:xfrm>
          <a:custGeom>
            <a:avLst/>
            <a:gdLst>
              <a:gd name="connsiteX0" fmla="*/ 749300 w 1498600"/>
              <a:gd name="connsiteY0" fmla="*/ 0 h 1498600"/>
              <a:gd name="connsiteX1" fmla="*/ 1498600 w 1498600"/>
              <a:gd name="connsiteY1" fmla="*/ 749300 h 1498600"/>
              <a:gd name="connsiteX2" fmla="*/ 749300 w 1498600"/>
              <a:gd name="connsiteY2" fmla="*/ 1498600 h 1498600"/>
              <a:gd name="connsiteX3" fmla="*/ 0 w 1498600"/>
              <a:gd name="connsiteY3" fmla="*/ 749300 h 1498600"/>
              <a:gd name="connsiteX4" fmla="*/ 749300 w 1498600"/>
              <a:gd name="connsiteY4" fmla="*/ 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600" h="1498600">
                <a:moveTo>
                  <a:pt x="749300" y="0"/>
                </a:moveTo>
                <a:cubicBezTo>
                  <a:pt x="1163127" y="0"/>
                  <a:pt x="1498600" y="335473"/>
                  <a:pt x="1498600" y="749300"/>
                </a:cubicBezTo>
                <a:cubicBezTo>
                  <a:pt x="1498600" y="1163127"/>
                  <a:pt x="1163127" y="1498600"/>
                  <a:pt x="749300" y="1498600"/>
                </a:cubicBezTo>
                <a:cubicBezTo>
                  <a:pt x="335473" y="1498600"/>
                  <a:pt x="0" y="1163127"/>
                  <a:pt x="0" y="749300"/>
                </a:cubicBezTo>
                <a:cubicBezTo>
                  <a:pt x="0" y="335473"/>
                  <a:pt x="335473" y="0"/>
                  <a:pt x="749300" y="0"/>
                </a:cubicBezTo>
                <a:close/>
              </a:path>
            </a:pathLst>
          </a:custGeom>
          <a:ln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6"/>
          </p:nvPr>
        </p:nvSpPr>
        <p:spPr>
          <a:xfrm>
            <a:off x="6290732" y="913582"/>
            <a:ext cx="1498600" cy="1498600"/>
          </a:xfrm>
          <a:custGeom>
            <a:avLst/>
            <a:gdLst>
              <a:gd name="connsiteX0" fmla="*/ 749300 w 1498600"/>
              <a:gd name="connsiteY0" fmla="*/ 0 h 1498600"/>
              <a:gd name="connsiteX1" fmla="*/ 1498600 w 1498600"/>
              <a:gd name="connsiteY1" fmla="*/ 749300 h 1498600"/>
              <a:gd name="connsiteX2" fmla="*/ 749300 w 1498600"/>
              <a:gd name="connsiteY2" fmla="*/ 1498600 h 1498600"/>
              <a:gd name="connsiteX3" fmla="*/ 0 w 1498600"/>
              <a:gd name="connsiteY3" fmla="*/ 749300 h 1498600"/>
              <a:gd name="connsiteX4" fmla="*/ 749300 w 1498600"/>
              <a:gd name="connsiteY4" fmla="*/ 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600" h="1498600">
                <a:moveTo>
                  <a:pt x="749300" y="0"/>
                </a:moveTo>
                <a:cubicBezTo>
                  <a:pt x="1163127" y="0"/>
                  <a:pt x="1498600" y="335473"/>
                  <a:pt x="1498600" y="749300"/>
                </a:cubicBezTo>
                <a:cubicBezTo>
                  <a:pt x="1498600" y="1163127"/>
                  <a:pt x="1163127" y="1498600"/>
                  <a:pt x="749300" y="1498600"/>
                </a:cubicBezTo>
                <a:cubicBezTo>
                  <a:pt x="335473" y="1498600"/>
                  <a:pt x="0" y="1163127"/>
                  <a:pt x="0" y="749300"/>
                </a:cubicBezTo>
                <a:cubicBezTo>
                  <a:pt x="0" y="335473"/>
                  <a:pt x="335473" y="0"/>
                  <a:pt x="749300" y="0"/>
                </a:cubicBezTo>
                <a:close/>
              </a:path>
            </a:pathLst>
          </a:custGeom>
          <a:ln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7"/>
          </p:nvPr>
        </p:nvSpPr>
        <p:spPr>
          <a:xfrm>
            <a:off x="9283699" y="913582"/>
            <a:ext cx="1498600" cy="1498600"/>
          </a:xfrm>
          <a:custGeom>
            <a:avLst/>
            <a:gdLst>
              <a:gd name="connsiteX0" fmla="*/ 749300 w 1498600"/>
              <a:gd name="connsiteY0" fmla="*/ 0 h 1498600"/>
              <a:gd name="connsiteX1" fmla="*/ 1498600 w 1498600"/>
              <a:gd name="connsiteY1" fmla="*/ 749300 h 1498600"/>
              <a:gd name="connsiteX2" fmla="*/ 749300 w 1498600"/>
              <a:gd name="connsiteY2" fmla="*/ 1498600 h 1498600"/>
              <a:gd name="connsiteX3" fmla="*/ 0 w 1498600"/>
              <a:gd name="connsiteY3" fmla="*/ 749300 h 1498600"/>
              <a:gd name="connsiteX4" fmla="*/ 749300 w 1498600"/>
              <a:gd name="connsiteY4" fmla="*/ 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600" h="1498600">
                <a:moveTo>
                  <a:pt x="749300" y="0"/>
                </a:moveTo>
                <a:cubicBezTo>
                  <a:pt x="1163127" y="0"/>
                  <a:pt x="1498600" y="335473"/>
                  <a:pt x="1498600" y="749300"/>
                </a:cubicBezTo>
                <a:cubicBezTo>
                  <a:pt x="1498600" y="1163127"/>
                  <a:pt x="1163127" y="1498600"/>
                  <a:pt x="749300" y="1498600"/>
                </a:cubicBezTo>
                <a:cubicBezTo>
                  <a:pt x="335473" y="1498600"/>
                  <a:pt x="0" y="1163127"/>
                  <a:pt x="0" y="749300"/>
                </a:cubicBezTo>
                <a:cubicBezTo>
                  <a:pt x="0" y="335473"/>
                  <a:pt x="335473" y="0"/>
                  <a:pt x="749300" y="0"/>
                </a:cubicBezTo>
                <a:close/>
              </a:path>
            </a:pathLst>
          </a:custGeom>
          <a:ln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8"/>
          </p:nvPr>
        </p:nvSpPr>
        <p:spPr>
          <a:xfrm>
            <a:off x="304800" y="3783782"/>
            <a:ext cx="1498600" cy="1498600"/>
          </a:xfrm>
          <a:custGeom>
            <a:avLst/>
            <a:gdLst>
              <a:gd name="connsiteX0" fmla="*/ 749300 w 1498600"/>
              <a:gd name="connsiteY0" fmla="*/ 0 h 1498600"/>
              <a:gd name="connsiteX1" fmla="*/ 1498600 w 1498600"/>
              <a:gd name="connsiteY1" fmla="*/ 749300 h 1498600"/>
              <a:gd name="connsiteX2" fmla="*/ 749300 w 1498600"/>
              <a:gd name="connsiteY2" fmla="*/ 1498600 h 1498600"/>
              <a:gd name="connsiteX3" fmla="*/ 0 w 1498600"/>
              <a:gd name="connsiteY3" fmla="*/ 749300 h 1498600"/>
              <a:gd name="connsiteX4" fmla="*/ 749300 w 1498600"/>
              <a:gd name="connsiteY4" fmla="*/ 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600" h="1498600">
                <a:moveTo>
                  <a:pt x="749300" y="0"/>
                </a:moveTo>
                <a:cubicBezTo>
                  <a:pt x="1163127" y="0"/>
                  <a:pt x="1498600" y="335473"/>
                  <a:pt x="1498600" y="749300"/>
                </a:cubicBezTo>
                <a:cubicBezTo>
                  <a:pt x="1498600" y="1163127"/>
                  <a:pt x="1163127" y="1498600"/>
                  <a:pt x="749300" y="1498600"/>
                </a:cubicBezTo>
                <a:cubicBezTo>
                  <a:pt x="335473" y="1498600"/>
                  <a:pt x="0" y="1163127"/>
                  <a:pt x="0" y="749300"/>
                </a:cubicBezTo>
                <a:cubicBezTo>
                  <a:pt x="0" y="335473"/>
                  <a:pt x="335473" y="0"/>
                  <a:pt x="749300" y="0"/>
                </a:cubicBezTo>
                <a:close/>
              </a:path>
            </a:pathLst>
          </a:custGeom>
          <a:ln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0" name="图片占位符 19"/>
          <p:cNvSpPr>
            <a:spLocks noGrp="1"/>
          </p:cNvSpPr>
          <p:nvPr>
            <p:ph type="pic" sz="quarter" idx="19"/>
          </p:nvPr>
        </p:nvSpPr>
        <p:spPr>
          <a:xfrm>
            <a:off x="3297766" y="3783782"/>
            <a:ext cx="1498600" cy="1498600"/>
          </a:xfrm>
          <a:custGeom>
            <a:avLst/>
            <a:gdLst>
              <a:gd name="connsiteX0" fmla="*/ 749300 w 1498600"/>
              <a:gd name="connsiteY0" fmla="*/ 0 h 1498600"/>
              <a:gd name="connsiteX1" fmla="*/ 1498600 w 1498600"/>
              <a:gd name="connsiteY1" fmla="*/ 749300 h 1498600"/>
              <a:gd name="connsiteX2" fmla="*/ 749300 w 1498600"/>
              <a:gd name="connsiteY2" fmla="*/ 1498600 h 1498600"/>
              <a:gd name="connsiteX3" fmla="*/ 0 w 1498600"/>
              <a:gd name="connsiteY3" fmla="*/ 749300 h 1498600"/>
              <a:gd name="connsiteX4" fmla="*/ 749300 w 1498600"/>
              <a:gd name="connsiteY4" fmla="*/ 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600" h="1498600">
                <a:moveTo>
                  <a:pt x="749300" y="0"/>
                </a:moveTo>
                <a:cubicBezTo>
                  <a:pt x="1163127" y="0"/>
                  <a:pt x="1498600" y="335473"/>
                  <a:pt x="1498600" y="749300"/>
                </a:cubicBezTo>
                <a:cubicBezTo>
                  <a:pt x="1498600" y="1163127"/>
                  <a:pt x="1163127" y="1498600"/>
                  <a:pt x="749300" y="1498600"/>
                </a:cubicBezTo>
                <a:cubicBezTo>
                  <a:pt x="335473" y="1498600"/>
                  <a:pt x="0" y="1163127"/>
                  <a:pt x="0" y="749300"/>
                </a:cubicBezTo>
                <a:cubicBezTo>
                  <a:pt x="0" y="335473"/>
                  <a:pt x="335473" y="0"/>
                  <a:pt x="749300" y="0"/>
                </a:cubicBezTo>
                <a:close/>
              </a:path>
            </a:pathLst>
          </a:custGeom>
          <a:ln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1" name="图片占位符 20"/>
          <p:cNvSpPr>
            <a:spLocks noGrp="1"/>
          </p:cNvSpPr>
          <p:nvPr>
            <p:ph type="pic" sz="quarter" idx="20"/>
          </p:nvPr>
        </p:nvSpPr>
        <p:spPr>
          <a:xfrm>
            <a:off x="6290732" y="3783782"/>
            <a:ext cx="1498600" cy="1498600"/>
          </a:xfrm>
          <a:custGeom>
            <a:avLst/>
            <a:gdLst>
              <a:gd name="connsiteX0" fmla="*/ 749300 w 1498600"/>
              <a:gd name="connsiteY0" fmla="*/ 0 h 1498600"/>
              <a:gd name="connsiteX1" fmla="*/ 1498600 w 1498600"/>
              <a:gd name="connsiteY1" fmla="*/ 749300 h 1498600"/>
              <a:gd name="connsiteX2" fmla="*/ 749300 w 1498600"/>
              <a:gd name="connsiteY2" fmla="*/ 1498600 h 1498600"/>
              <a:gd name="connsiteX3" fmla="*/ 0 w 1498600"/>
              <a:gd name="connsiteY3" fmla="*/ 749300 h 1498600"/>
              <a:gd name="connsiteX4" fmla="*/ 749300 w 1498600"/>
              <a:gd name="connsiteY4" fmla="*/ 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600" h="1498600">
                <a:moveTo>
                  <a:pt x="749300" y="0"/>
                </a:moveTo>
                <a:cubicBezTo>
                  <a:pt x="1163127" y="0"/>
                  <a:pt x="1498600" y="335473"/>
                  <a:pt x="1498600" y="749300"/>
                </a:cubicBezTo>
                <a:cubicBezTo>
                  <a:pt x="1498600" y="1163127"/>
                  <a:pt x="1163127" y="1498600"/>
                  <a:pt x="749300" y="1498600"/>
                </a:cubicBezTo>
                <a:cubicBezTo>
                  <a:pt x="335473" y="1498600"/>
                  <a:pt x="0" y="1163127"/>
                  <a:pt x="0" y="749300"/>
                </a:cubicBezTo>
                <a:cubicBezTo>
                  <a:pt x="0" y="335473"/>
                  <a:pt x="335473" y="0"/>
                  <a:pt x="749300" y="0"/>
                </a:cubicBezTo>
                <a:close/>
              </a:path>
            </a:pathLst>
          </a:custGeom>
          <a:ln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2" name="图片占位符 21"/>
          <p:cNvSpPr>
            <a:spLocks noGrp="1"/>
          </p:cNvSpPr>
          <p:nvPr>
            <p:ph type="pic" sz="quarter" idx="21"/>
          </p:nvPr>
        </p:nvSpPr>
        <p:spPr>
          <a:xfrm>
            <a:off x="9283699" y="3783782"/>
            <a:ext cx="1498600" cy="1498600"/>
          </a:xfrm>
          <a:custGeom>
            <a:avLst/>
            <a:gdLst>
              <a:gd name="connsiteX0" fmla="*/ 749300 w 1498600"/>
              <a:gd name="connsiteY0" fmla="*/ 0 h 1498600"/>
              <a:gd name="connsiteX1" fmla="*/ 1498600 w 1498600"/>
              <a:gd name="connsiteY1" fmla="*/ 749300 h 1498600"/>
              <a:gd name="connsiteX2" fmla="*/ 749300 w 1498600"/>
              <a:gd name="connsiteY2" fmla="*/ 1498600 h 1498600"/>
              <a:gd name="connsiteX3" fmla="*/ 0 w 1498600"/>
              <a:gd name="connsiteY3" fmla="*/ 749300 h 1498600"/>
              <a:gd name="connsiteX4" fmla="*/ 749300 w 1498600"/>
              <a:gd name="connsiteY4" fmla="*/ 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600" h="1498600">
                <a:moveTo>
                  <a:pt x="749300" y="0"/>
                </a:moveTo>
                <a:cubicBezTo>
                  <a:pt x="1163127" y="0"/>
                  <a:pt x="1498600" y="335473"/>
                  <a:pt x="1498600" y="749300"/>
                </a:cubicBezTo>
                <a:cubicBezTo>
                  <a:pt x="1498600" y="1163127"/>
                  <a:pt x="1163127" y="1498600"/>
                  <a:pt x="749300" y="1498600"/>
                </a:cubicBezTo>
                <a:cubicBezTo>
                  <a:pt x="335473" y="1498600"/>
                  <a:pt x="0" y="1163127"/>
                  <a:pt x="0" y="749300"/>
                </a:cubicBezTo>
                <a:cubicBezTo>
                  <a:pt x="0" y="335473"/>
                  <a:pt x="335473" y="0"/>
                  <a:pt x="749300" y="0"/>
                </a:cubicBezTo>
                <a:close/>
              </a:path>
            </a:pathLst>
          </a:custGeom>
          <a:ln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23" name="图片 22" descr="文本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559" y="193677"/>
            <a:ext cx="1682501" cy="339857"/>
          </a:xfrm>
          <a:prstGeom prst="rect">
            <a:avLst/>
          </a:prstGeom>
        </p:spPr>
      </p:pic>
      <p:pic>
        <p:nvPicPr>
          <p:cNvPr id="24" name="图片 23" descr="图片包含 游戏机, 食物&#10;&#10;描述已自动生成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6047862"/>
            <a:ext cx="1933570" cy="10646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美美与共 知行合一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 userDrawn="1"/>
        </p:nvSpPr>
        <p:spPr>
          <a:xfrm>
            <a:off x="0" y="4330"/>
            <a:ext cx="12191999" cy="6480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 userDrawn="1"/>
        </p:nvSpPr>
        <p:spPr>
          <a:xfrm>
            <a:off x="1" y="-2512"/>
            <a:ext cx="12191999" cy="626400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: 形状 29"/>
          <p:cNvSpPr/>
          <p:nvPr userDrawn="1"/>
        </p:nvSpPr>
        <p:spPr>
          <a:xfrm rot="10800000">
            <a:off x="11350685" y="6375400"/>
            <a:ext cx="841314" cy="482600"/>
          </a:xfrm>
          <a:custGeom>
            <a:avLst/>
            <a:gdLst>
              <a:gd name="connsiteX0" fmla="*/ 693851 w 841314"/>
              <a:gd name="connsiteY0" fmla="*/ 482600 h 482600"/>
              <a:gd name="connsiteX1" fmla="*/ 0 w 841314"/>
              <a:gd name="connsiteY1" fmla="*/ 482600 h 482600"/>
              <a:gd name="connsiteX2" fmla="*/ 0 w 841314"/>
              <a:gd name="connsiteY2" fmla="*/ 0 h 482600"/>
              <a:gd name="connsiteX3" fmla="*/ 841314 w 841314"/>
              <a:gd name="connsiteY3" fmla="*/ 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314" h="482600">
                <a:moveTo>
                  <a:pt x="693851" y="482600"/>
                </a:moveTo>
                <a:lnTo>
                  <a:pt x="0" y="482600"/>
                </a:lnTo>
                <a:lnTo>
                  <a:pt x="0" y="0"/>
                </a:lnTo>
                <a:lnTo>
                  <a:pt x="841314" y="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 userDrawn="1"/>
        </p:nvSpPr>
        <p:spPr>
          <a:xfrm>
            <a:off x="0" y="0"/>
            <a:ext cx="1073027" cy="685800"/>
          </a:xfrm>
          <a:custGeom>
            <a:avLst/>
            <a:gdLst>
              <a:gd name="connsiteX0" fmla="*/ 0 w 1073027"/>
              <a:gd name="connsiteY0" fmla="*/ 0 h 685800"/>
              <a:gd name="connsiteX1" fmla="*/ 1073027 w 1073027"/>
              <a:gd name="connsiteY1" fmla="*/ 0 h 685800"/>
              <a:gd name="connsiteX2" fmla="*/ 863474 w 1073027"/>
              <a:gd name="connsiteY2" fmla="*/ 685800 h 685800"/>
              <a:gd name="connsiteX3" fmla="*/ 0 w 1073027"/>
              <a:gd name="connsiteY3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3027" h="685800">
                <a:moveTo>
                  <a:pt x="0" y="0"/>
                </a:moveTo>
                <a:lnTo>
                  <a:pt x="1073027" y="0"/>
                </a:lnTo>
                <a:lnTo>
                  <a:pt x="863474" y="685800"/>
                </a:lnTo>
                <a:lnTo>
                  <a:pt x="0" y="68580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54000" dist="38100" dir="2700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F5A9-BEDE-4EF1-B9C4-346CC7B688F0}" type="datetime1">
              <a:rPr lang="zh-CN" altLang="en-US" smtClean="0"/>
            </a:fld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1073026" y="136525"/>
            <a:ext cx="8979177" cy="473075"/>
          </a:xfrm>
        </p:spPr>
        <p:txBody>
          <a:bodyPr anchor="ctr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2" name="矩形 31"/>
          <p:cNvSpPr/>
          <p:nvPr userDrawn="1"/>
        </p:nvSpPr>
        <p:spPr>
          <a:xfrm>
            <a:off x="304800" y="6822000"/>
            <a:ext cx="11887200" cy="3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87309"/>
            <a:ext cx="768227" cy="523875"/>
          </a:xfrm>
        </p:spPr>
        <p:txBody>
          <a:bodyPr>
            <a:noAutofit/>
          </a:bodyPr>
          <a:lstStyle>
            <a:lvl1pPr marL="0" indent="0" algn="r">
              <a:buNone/>
              <a:defRPr sz="3600" b="1" spc="-3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pic>
        <p:nvPicPr>
          <p:cNvPr id="9" name="图片 8" descr="图片包含 游戏机, 食物&#10;&#10;描述已自动生成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6047862"/>
            <a:ext cx="1933570" cy="1064650"/>
          </a:xfrm>
          <a:prstGeom prst="rect">
            <a:avLst/>
          </a:prstGeom>
        </p:spPr>
      </p:pic>
      <p:pic>
        <p:nvPicPr>
          <p:cNvPr id="19" name="图片 18" descr="文本&#10;&#10;描述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559" y="193677"/>
            <a:ext cx="1682501" cy="3398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D1065-07D3-4E17-BA84-DDAED05F8EEA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美美与共 知行合一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 userDrawn="1"/>
        </p:nvSpPr>
        <p:spPr>
          <a:xfrm>
            <a:off x="0" y="4330"/>
            <a:ext cx="12191999" cy="6480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 userDrawn="1"/>
        </p:nvSpPr>
        <p:spPr>
          <a:xfrm>
            <a:off x="1" y="-14852"/>
            <a:ext cx="12191999" cy="626400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任意多边形: 形状 29"/>
          <p:cNvSpPr/>
          <p:nvPr userDrawn="1"/>
        </p:nvSpPr>
        <p:spPr>
          <a:xfrm rot="10800000">
            <a:off x="11350685" y="6375400"/>
            <a:ext cx="841314" cy="482600"/>
          </a:xfrm>
          <a:custGeom>
            <a:avLst/>
            <a:gdLst>
              <a:gd name="connsiteX0" fmla="*/ 693851 w 841314"/>
              <a:gd name="connsiteY0" fmla="*/ 482600 h 482600"/>
              <a:gd name="connsiteX1" fmla="*/ 0 w 841314"/>
              <a:gd name="connsiteY1" fmla="*/ 482600 h 482600"/>
              <a:gd name="connsiteX2" fmla="*/ 0 w 841314"/>
              <a:gd name="connsiteY2" fmla="*/ 0 h 482600"/>
              <a:gd name="connsiteX3" fmla="*/ 841314 w 841314"/>
              <a:gd name="connsiteY3" fmla="*/ 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314" h="482600">
                <a:moveTo>
                  <a:pt x="693851" y="482600"/>
                </a:moveTo>
                <a:lnTo>
                  <a:pt x="0" y="482600"/>
                </a:lnTo>
                <a:lnTo>
                  <a:pt x="0" y="0"/>
                </a:lnTo>
                <a:lnTo>
                  <a:pt x="841314" y="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 userDrawn="1"/>
        </p:nvSpPr>
        <p:spPr>
          <a:xfrm>
            <a:off x="0" y="0"/>
            <a:ext cx="1073027" cy="685800"/>
          </a:xfrm>
          <a:custGeom>
            <a:avLst/>
            <a:gdLst>
              <a:gd name="connsiteX0" fmla="*/ 0 w 1073027"/>
              <a:gd name="connsiteY0" fmla="*/ 0 h 685800"/>
              <a:gd name="connsiteX1" fmla="*/ 1073027 w 1073027"/>
              <a:gd name="connsiteY1" fmla="*/ 0 h 685800"/>
              <a:gd name="connsiteX2" fmla="*/ 863474 w 1073027"/>
              <a:gd name="connsiteY2" fmla="*/ 685800 h 685800"/>
              <a:gd name="connsiteX3" fmla="*/ 0 w 1073027"/>
              <a:gd name="connsiteY3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3027" h="685800">
                <a:moveTo>
                  <a:pt x="0" y="0"/>
                </a:moveTo>
                <a:lnTo>
                  <a:pt x="1073027" y="0"/>
                </a:lnTo>
                <a:lnTo>
                  <a:pt x="863474" y="685800"/>
                </a:lnTo>
                <a:lnTo>
                  <a:pt x="0" y="68580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254000" dist="38100" dir="2700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A1B21-AC7E-428E-AA18-E6A25AD1D479}" type="datetime1">
              <a:rPr lang="zh-CN" altLang="en-US" smtClean="0"/>
            </a:fld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1073026" y="136525"/>
            <a:ext cx="8979177" cy="473075"/>
          </a:xfrm>
        </p:spPr>
        <p:txBody>
          <a:bodyPr anchor="ctr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2" name="矩形 31"/>
          <p:cNvSpPr/>
          <p:nvPr userDrawn="1"/>
        </p:nvSpPr>
        <p:spPr>
          <a:xfrm>
            <a:off x="304800" y="6822000"/>
            <a:ext cx="11887200" cy="3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87309"/>
            <a:ext cx="768227" cy="523875"/>
          </a:xfrm>
        </p:spPr>
        <p:txBody>
          <a:bodyPr>
            <a:noAutofit/>
          </a:bodyPr>
          <a:lstStyle>
            <a:lvl1pPr marL="0" indent="0" algn="r">
              <a:buNone/>
              <a:defRPr sz="3600" b="1" spc="-3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13" name="矩形 12"/>
          <p:cNvSpPr/>
          <p:nvPr userDrawn="1"/>
        </p:nvSpPr>
        <p:spPr>
          <a:xfrm>
            <a:off x="660400" y="1899000"/>
            <a:ext cx="10858500" cy="30600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0" tIns="36000" rIns="540000" bIns="36000" rtlCol="0" anchor="ctr"/>
          <a:lstStyle/>
          <a:p>
            <a:pPr indent="457200" algn="just">
              <a:lnSpc>
                <a:spcPct val="150000"/>
              </a:lnSpc>
            </a:pPr>
            <a:endParaRPr lang="zh-CN" altLang="en-US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1201400" y="1899000"/>
            <a:ext cx="317500" cy="3060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图片占位符 57"/>
          <p:cNvSpPr>
            <a:spLocks noGrp="1"/>
          </p:cNvSpPr>
          <p:nvPr>
            <p:ph type="pic" sz="quarter" idx="14"/>
          </p:nvPr>
        </p:nvSpPr>
        <p:spPr>
          <a:xfrm>
            <a:off x="660400" y="1752600"/>
            <a:ext cx="3352800" cy="3352800"/>
          </a:xfrm>
          <a:custGeom>
            <a:avLst/>
            <a:gdLst>
              <a:gd name="connsiteX0" fmla="*/ 139711 w 3352800"/>
              <a:gd name="connsiteY0" fmla="*/ 0 h 3352800"/>
              <a:gd name="connsiteX1" fmla="*/ 3213089 w 3352800"/>
              <a:gd name="connsiteY1" fmla="*/ 0 h 3352800"/>
              <a:gd name="connsiteX2" fmla="*/ 3352800 w 3352800"/>
              <a:gd name="connsiteY2" fmla="*/ 139711 h 3352800"/>
              <a:gd name="connsiteX3" fmla="*/ 3352800 w 3352800"/>
              <a:gd name="connsiteY3" fmla="*/ 3213089 h 3352800"/>
              <a:gd name="connsiteX4" fmla="*/ 3213089 w 3352800"/>
              <a:gd name="connsiteY4" fmla="*/ 3352800 h 3352800"/>
              <a:gd name="connsiteX5" fmla="*/ 139711 w 3352800"/>
              <a:gd name="connsiteY5" fmla="*/ 3352800 h 3352800"/>
              <a:gd name="connsiteX6" fmla="*/ 0 w 3352800"/>
              <a:gd name="connsiteY6" fmla="*/ 3213089 h 3352800"/>
              <a:gd name="connsiteX7" fmla="*/ 0 w 3352800"/>
              <a:gd name="connsiteY7" fmla="*/ 139711 h 3352800"/>
              <a:gd name="connsiteX8" fmla="*/ 139711 w 3352800"/>
              <a:gd name="connsiteY8" fmla="*/ 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2800" h="3352800">
                <a:moveTo>
                  <a:pt x="139711" y="0"/>
                </a:moveTo>
                <a:lnTo>
                  <a:pt x="3213089" y="0"/>
                </a:lnTo>
                <a:cubicBezTo>
                  <a:pt x="3290249" y="0"/>
                  <a:pt x="3352800" y="62551"/>
                  <a:pt x="3352800" y="139711"/>
                </a:cubicBezTo>
                <a:lnTo>
                  <a:pt x="3352800" y="3213089"/>
                </a:lnTo>
                <a:cubicBezTo>
                  <a:pt x="3352800" y="3290249"/>
                  <a:pt x="3290249" y="3352800"/>
                  <a:pt x="3213089" y="3352800"/>
                </a:cubicBezTo>
                <a:lnTo>
                  <a:pt x="139711" y="3352800"/>
                </a:lnTo>
                <a:cubicBezTo>
                  <a:pt x="62551" y="3352800"/>
                  <a:pt x="0" y="3290249"/>
                  <a:pt x="0" y="3213089"/>
                </a:cubicBezTo>
                <a:lnTo>
                  <a:pt x="0" y="139711"/>
                </a:lnTo>
                <a:cubicBezTo>
                  <a:pt x="0" y="62551"/>
                  <a:pt x="62551" y="0"/>
                  <a:pt x="139711" y="0"/>
                </a:cubicBezTo>
                <a:close/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8" name="图片 17" descr="图片包含 游戏机, 食物&#10;&#10;描述已自动生成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6047862"/>
            <a:ext cx="1933570" cy="1064650"/>
          </a:xfrm>
          <a:prstGeom prst="rect">
            <a:avLst/>
          </a:prstGeom>
        </p:spPr>
      </p:pic>
      <p:pic>
        <p:nvPicPr>
          <p:cNvPr id="19" name="图片 18" descr="文本&#10;&#10;描述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559" y="193677"/>
            <a:ext cx="1682501" cy="3398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 userDrawn="1"/>
        </p:nvSpPr>
        <p:spPr>
          <a:xfrm>
            <a:off x="0" y="4330"/>
            <a:ext cx="12191999" cy="6480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 userDrawn="1"/>
        </p:nvSpPr>
        <p:spPr>
          <a:xfrm>
            <a:off x="1" y="-4408"/>
            <a:ext cx="12191999" cy="626400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: 形状 29"/>
          <p:cNvSpPr/>
          <p:nvPr userDrawn="1"/>
        </p:nvSpPr>
        <p:spPr>
          <a:xfrm rot="10800000">
            <a:off x="11350685" y="6375400"/>
            <a:ext cx="841314" cy="482600"/>
          </a:xfrm>
          <a:custGeom>
            <a:avLst/>
            <a:gdLst>
              <a:gd name="connsiteX0" fmla="*/ 693851 w 841314"/>
              <a:gd name="connsiteY0" fmla="*/ 482600 h 482600"/>
              <a:gd name="connsiteX1" fmla="*/ 0 w 841314"/>
              <a:gd name="connsiteY1" fmla="*/ 482600 h 482600"/>
              <a:gd name="connsiteX2" fmla="*/ 0 w 841314"/>
              <a:gd name="connsiteY2" fmla="*/ 0 h 482600"/>
              <a:gd name="connsiteX3" fmla="*/ 841314 w 841314"/>
              <a:gd name="connsiteY3" fmla="*/ 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314" h="482600">
                <a:moveTo>
                  <a:pt x="693851" y="482600"/>
                </a:moveTo>
                <a:lnTo>
                  <a:pt x="0" y="482600"/>
                </a:lnTo>
                <a:lnTo>
                  <a:pt x="0" y="0"/>
                </a:lnTo>
                <a:lnTo>
                  <a:pt x="841314" y="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 userDrawn="1"/>
        </p:nvSpPr>
        <p:spPr>
          <a:xfrm>
            <a:off x="0" y="0"/>
            <a:ext cx="1073027" cy="685800"/>
          </a:xfrm>
          <a:custGeom>
            <a:avLst/>
            <a:gdLst>
              <a:gd name="connsiteX0" fmla="*/ 0 w 1073027"/>
              <a:gd name="connsiteY0" fmla="*/ 0 h 685800"/>
              <a:gd name="connsiteX1" fmla="*/ 1073027 w 1073027"/>
              <a:gd name="connsiteY1" fmla="*/ 0 h 685800"/>
              <a:gd name="connsiteX2" fmla="*/ 863474 w 1073027"/>
              <a:gd name="connsiteY2" fmla="*/ 685800 h 685800"/>
              <a:gd name="connsiteX3" fmla="*/ 0 w 1073027"/>
              <a:gd name="connsiteY3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3027" h="685800">
                <a:moveTo>
                  <a:pt x="0" y="0"/>
                </a:moveTo>
                <a:lnTo>
                  <a:pt x="1073027" y="0"/>
                </a:lnTo>
                <a:lnTo>
                  <a:pt x="863474" y="685800"/>
                </a:lnTo>
                <a:lnTo>
                  <a:pt x="0" y="68580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254000" dist="38100" dir="2700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84F5-9C48-40A7-9CA5-D31BC13D83C0}" type="datetime1">
              <a:rPr lang="zh-CN" altLang="en-US" smtClean="0"/>
            </a:fld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1073026" y="136525"/>
            <a:ext cx="8979177" cy="473075"/>
          </a:xfrm>
        </p:spPr>
        <p:txBody>
          <a:bodyPr anchor="ctr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2" name="矩形 31"/>
          <p:cNvSpPr/>
          <p:nvPr userDrawn="1"/>
        </p:nvSpPr>
        <p:spPr>
          <a:xfrm>
            <a:off x="304800" y="6822000"/>
            <a:ext cx="11887200" cy="3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87309"/>
            <a:ext cx="768227" cy="523875"/>
          </a:xfrm>
        </p:spPr>
        <p:txBody>
          <a:bodyPr>
            <a:noAutofit/>
          </a:bodyPr>
          <a:lstStyle>
            <a:lvl1pPr marL="0" indent="0" algn="r">
              <a:buNone/>
              <a:defRPr sz="3600" b="1" spc="-3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13" name="矩形 12"/>
          <p:cNvSpPr/>
          <p:nvPr userDrawn="1"/>
        </p:nvSpPr>
        <p:spPr>
          <a:xfrm>
            <a:off x="660400" y="1344034"/>
            <a:ext cx="10858500" cy="20253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0" tIns="36000" rIns="540000" bIns="36000" rtlCol="0" anchor="ctr"/>
          <a:lstStyle/>
          <a:p>
            <a:pPr indent="457200" algn="just">
              <a:lnSpc>
                <a:spcPct val="150000"/>
              </a:lnSpc>
            </a:pPr>
            <a:endParaRPr lang="zh-CN" altLang="en-US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11201400" y="1344034"/>
            <a:ext cx="317500" cy="20253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660400" y="3833584"/>
            <a:ext cx="10858500" cy="20253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36000" rIns="2520000" bIns="36000" rtlCol="0" anchor="ctr"/>
          <a:lstStyle/>
          <a:p>
            <a:pPr indent="457200" algn="just">
              <a:lnSpc>
                <a:spcPct val="150000"/>
              </a:lnSpc>
            </a:pPr>
            <a:endParaRPr lang="zh-CN" altLang="en-US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650554" y="3833584"/>
            <a:ext cx="317500" cy="20253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图片占位符 105"/>
          <p:cNvSpPr>
            <a:spLocks noGrp="1"/>
          </p:cNvSpPr>
          <p:nvPr>
            <p:ph type="pic" sz="quarter" idx="14"/>
          </p:nvPr>
        </p:nvSpPr>
        <p:spPr>
          <a:xfrm>
            <a:off x="660400" y="1197634"/>
            <a:ext cx="2343150" cy="2343150"/>
          </a:xfrm>
          <a:custGeom>
            <a:avLst/>
            <a:gdLst>
              <a:gd name="connsiteX0" fmla="*/ 97639 w 2343150"/>
              <a:gd name="connsiteY0" fmla="*/ 0 h 2343150"/>
              <a:gd name="connsiteX1" fmla="*/ 2245511 w 2343150"/>
              <a:gd name="connsiteY1" fmla="*/ 0 h 2343150"/>
              <a:gd name="connsiteX2" fmla="*/ 2343150 w 2343150"/>
              <a:gd name="connsiteY2" fmla="*/ 97639 h 2343150"/>
              <a:gd name="connsiteX3" fmla="*/ 2343150 w 2343150"/>
              <a:gd name="connsiteY3" fmla="*/ 2245511 h 2343150"/>
              <a:gd name="connsiteX4" fmla="*/ 2245511 w 2343150"/>
              <a:gd name="connsiteY4" fmla="*/ 2343150 h 2343150"/>
              <a:gd name="connsiteX5" fmla="*/ 97639 w 2343150"/>
              <a:gd name="connsiteY5" fmla="*/ 2343150 h 2343150"/>
              <a:gd name="connsiteX6" fmla="*/ 0 w 2343150"/>
              <a:gd name="connsiteY6" fmla="*/ 2245511 h 2343150"/>
              <a:gd name="connsiteX7" fmla="*/ 0 w 2343150"/>
              <a:gd name="connsiteY7" fmla="*/ 97639 h 2343150"/>
              <a:gd name="connsiteX8" fmla="*/ 97639 w 2343150"/>
              <a:gd name="connsiteY8" fmla="*/ 0 h 234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3150" h="2343150">
                <a:moveTo>
                  <a:pt x="97639" y="0"/>
                </a:moveTo>
                <a:lnTo>
                  <a:pt x="2245511" y="0"/>
                </a:lnTo>
                <a:cubicBezTo>
                  <a:pt x="2299436" y="0"/>
                  <a:pt x="2343150" y="43714"/>
                  <a:pt x="2343150" y="97639"/>
                </a:cubicBezTo>
                <a:lnTo>
                  <a:pt x="2343150" y="2245511"/>
                </a:lnTo>
                <a:cubicBezTo>
                  <a:pt x="2343150" y="2299436"/>
                  <a:pt x="2299436" y="2343150"/>
                  <a:pt x="2245511" y="2343150"/>
                </a:cubicBezTo>
                <a:lnTo>
                  <a:pt x="97639" y="2343150"/>
                </a:lnTo>
                <a:cubicBezTo>
                  <a:pt x="43714" y="2343150"/>
                  <a:pt x="0" y="2299436"/>
                  <a:pt x="0" y="2245511"/>
                </a:cubicBezTo>
                <a:lnTo>
                  <a:pt x="0" y="97639"/>
                </a:lnTo>
                <a:cubicBezTo>
                  <a:pt x="0" y="43714"/>
                  <a:pt x="43714" y="0"/>
                  <a:pt x="97639" y="0"/>
                </a:cubicBezTo>
                <a:close/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9" name="图片占位符 106"/>
          <p:cNvSpPr>
            <a:spLocks noGrp="1"/>
          </p:cNvSpPr>
          <p:nvPr>
            <p:ph type="pic" sz="quarter" idx="15"/>
          </p:nvPr>
        </p:nvSpPr>
        <p:spPr>
          <a:xfrm>
            <a:off x="9175750" y="3687184"/>
            <a:ext cx="2343150" cy="2343150"/>
          </a:xfrm>
          <a:custGeom>
            <a:avLst/>
            <a:gdLst>
              <a:gd name="connsiteX0" fmla="*/ 97639 w 2343150"/>
              <a:gd name="connsiteY0" fmla="*/ 0 h 2343150"/>
              <a:gd name="connsiteX1" fmla="*/ 2245511 w 2343150"/>
              <a:gd name="connsiteY1" fmla="*/ 0 h 2343150"/>
              <a:gd name="connsiteX2" fmla="*/ 2343150 w 2343150"/>
              <a:gd name="connsiteY2" fmla="*/ 97639 h 2343150"/>
              <a:gd name="connsiteX3" fmla="*/ 2343150 w 2343150"/>
              <a:gd name="connsiteY3" fmla="*/ 2245511 h 2343150"/>
              <a:gd name="connsiteX4" fmla="*/ 2245511 w 2343150"/>
              <a:gd name="connsiteY4" fmla="*/ 2343150 h 2343150"/>
              <a:gd name="connsiteX5" fmla="*/ 97639 w 2343150"/>
              <a:gd name="connsiteY5" fmla="*/ 2343150 h 2343150"/>
              <a:gd name="connsiteX6" fmla="*/ 0 w 2343150"/>
              <a:gd name="connsiteY6" fmla="*/ 2245511 h 2343150"/>
              <a:gd name="connsiteX7" fmla="*/ 0 w 2343150"/>
              <a:gd name="connsiteY7" fmla="*/ 97639 h 2343150"/>
              <a:gd name="connsiteX8" fmla="*/ 97639 w 2343150"/>
              <a:gd name="connsiteY8" fmla="*/ 0 h 234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3150" h="2343150">
                <a:moveTo>
                  <a:pt x="97639" y="0"/>
                </a:moveTo>
                <a:lnTo>
                  <a:pt x="2245511" y="0"/>
                </a:lnTo>
                <a:cubicBezTo>
                  <a:pt x="2299436" y="0"/>
                  <a:pt x="2343150" y="43714"/>
                  <a:pt x="2343150" y="97639"/>
                </a:cubicBezTo>
                <a:lnTo>
                  <a:pt x="2343150" y="2245511"/>
                </a:lnTo>
                <a:cubicBezTo>
                  <a:pt x="2343150" y="2299436"/>
                  <a:pt x="2299436" y="2343150"/>
                  <a:pt x="2245511" y="2343150"/>
                </a:cubicBezTo>
                <a:lnTo>
                  <a:pt x="97639" y="2343150"/>
                </a:lnTo>
                <a:cubicBezTo>
                  <a:pt x="43714" y="2343150"/>
                  <a:pt x="0" y="2299436"/>
                  <a:pt x="0" y="2245511"/>
                </a:cubicBezTo>
                <a:lnTo>
                  <a:pt x="0" y="97639"/>
                </a:lnTo>
                <a:cubicBezTo>
                  <a:pt x="0" y="43714"/>
                  <a:pt x="43714" y="0"/>
                  <a:pt x="97639" y="0"/>
                </a:cubicBezTo>
                <a:close/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21" name="图片 20" descr="图片包含 游戏机, 食物&#10;&#10;描述已自动生成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6047862"/>
            <a:ext cx="1933570" cy="1064650"/>
          </a:xfrm>
          <a:prstGeom prst="rect">
            <a:avLst/>
          </a:prstGeom>
        </p:spPr>
      </p:pic>
      <p:pic>
        <p:nvPicPr>
          <p:cNvPr id="22" name="图片 21" descr="文本&#10;&#10;描述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559" y="193677"/>
            <a:ext cx="1682501" cy="3398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 userDrawn="1"/>
        </p:nvSpPr>
        <p:spPr>
          <a:xfrm>
            <a:off x="0" y="4330"/>
            <a:ext cx="12191999" cy="6480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 userDrawn="1"/>
        </p:nvSpPr>
        <p:spPr>
          <a:xfrm>
            <a:off x="-1" y="0"/>
            <a:ext cx="12191999" cy="626400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任意多边形: 形状 29"/>
          <p:cNvSpPr/>
          <p:nvPr userDrawn="1"/>
        </p:nvSpPr>
        <p:spPr>
          <a:xfrm rot="10800000">
            <a:off x="11350685" y="6375400"/>
            <a:ext cx="841314" cy="482600"/>
          </a:xfrm>
          <a:custGeom>
            <a:avLst/>
            <a:gdLst>
              <a:gd name="connsiteX0" fmla="*/ 693851 w 841314"/>
              <a:gd name="connsiteY0" fmla="*/ 482600 h 482600"/>
              <a:gd name="connsiteX1" fmla="*/ 0 w 841314"/>
              <a:gd name="connsiteY1" fmla="*/ 482600 h 482600"/>
              <a:gd name="connsiteX2" fmla="*/ 0 w 841314"/>
              <a:gd name="connsiteY2" fmla="*/ 0 h 482600"/>
              <a:gd name="connsiteX3" fmla="*/ 841314 w 841314"/>
              <a:gd name="connsiteY3" fmla="*/ 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314" h="482600">
                <a:moveTo>
                  <a:pt x="693851" y="482600"/>
                </a:moveTo>
                <a:lnTo>
                  <a:pt x="0" y="482600"/>
                </a:lnTo>
                <a:lnTo>
                  <a:pt x="0" y="0"/>
                </a:lnTo>
                <a:lnTo>
                  <a:pt x="841314" y="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 userDrawn="1"/>
        </p:nvSpPr>
        <p:spPr>
          <a:xfrm>
            <a:off x="0" y="0"/>
            <a:ext cx="1073027" cy="685800"/>
          </a:xfrm>
          <a:custGeom>
            <a:avLst/>
            <a:gdLst>
              <a:gd name="connsiteX0" fmla="*/ 0 w 1073027"/>
              <a:gd name="connsiteY0" fmla="*/ 0 h 685800"/>
              <a:gd name="connsiteX1" fmla="*/ 1073027 w 1073027"/>
              <a:gd name="connsiteY1" fmla="*/ 0 h 685800"/>
              <a:gd name="connsiteX2" fmla="*/ 863474 w 1073027"/>
              <a:gd name="connsiteY2" fmla="*/ 685800 h 685800"/>
              <a:gd name="connsiteX3" fmla="*/ 0 w 1073027"/>
              <a:gd name="connsiteY3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3027" h="685800">
                <a:moveTo>
                  <a:pt x="0" y="0"/>
                </a:moveTo>
                <a:lnTo>
                  <a:pt x="1073027" y="0"/>
                </a:lnTo>
                <a:lnTo>
                  <a:pt x="863474" y="685800"/>
                </a:lnTo>
                <a:lnTo>
                  <a:pt x="0" y="68580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254000" dist="38100" dir="2700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224F-BF58-42F3-9AB1-B670F72D8F63}" type="datetime1">
              <a:rPr lang="zh-CN" altLang="en-US" smtClean="0"/>
            </a:fld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1073026" y="136525"/>
            <a:ext cx="8979177" cy="473075"/>
          </a:xfrm>
        </p:spPr>
        <p:txBody>
          <a:bodyPr anchor="ctr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2" name="矩形 31"/>
          <p:cNvSpPr/>
          <p:nvPr userDrawn="1"/>
        </p:nvSpPr>
        <p:spPr>
          <a:xfrm>
            <a:off x="304800" y="6822000"/>
            <a:ext cx="11887200" cy="3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87309"/>
            <a:ext cx="768227" cy="523875"/>
          </a:xfrm>
        </p:spPr>
        <p:txBody>
          <a:bodyPr>
            <a:noAutofit/>
          </a:bodyPr>
          <a:lstStyle>
            <a:lvl1pPr marL="0" indent="0" algn="r">
              <a:buNone/>
              <a:defRPr sz="3600" b="1" spc="-3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13" name="图片占位符 107"/>
          <p:cNvSpPr>
            <a:spLocks noGrp="1"/>
          </p:cNvSpPr>
          <p:nvPr>
            <p:ph type="pic" sz="quarter" idx="14"/>
          </p:nvPr>
        </p:nvSpPr>
        <p:spPr>
          <a:xfrm>
            <a:off x="673100" y="1342702"/>
            <a:ext cx="10845800" cy="3536950"/>
          </a:xfrm>
          <a:custGeom>
            <a:avLst/>
            <a:gdLst>
              <a:gd name="connsiteX0" fmla="*/ 0 w 10845800"/>
              <a:gd name="connsiteY0" fmla="*/ 0 h 3536950"/>
              <a:gd name="connsiteX1" fmla="*/ 10845800 w 10845800"/>
              <a:gd name="connsiteY1" fmla="*/ 0 h 3536950"/>
              <a:gd name="connsiteX2" fmla="*/ 10845800 w 10845800"/>
              <a:gd name="connsiteY2" fmla="*/ 3536950 h 3536950"/>
              <a:gd name="connsiteX3" fmla="*/ 0 w 10845800"/>
              <a:gd name="connsiteY3" fmla="*/ 3536950 h 353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45800" h="3536950">
                <a:moveTo>
                  <a:pt x="0" y="0"/>
                </a:moveTo>
                <a:lnTo>
                  <a:pt x="10845800" y="0"/>
                </a:lnTo>
                <a:lnTo>
                  <a:pt x="10845800" y="3536950"/>
                </a:lnTo>
                <a:lnTo>
                  <a:pt x="0" y="35369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işḻíďé"/>
          <p:cNvSpPr/>
          <p:nvPr userDrawn="1"/>
        </p:nvSpPr>
        <p:spPr>
          <a:xfrm>
            <a:off x="11071350" y="1342702"/>
            <a:ext cx="447550" cy="35369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pic>
        <p:nvPicPr>
          <p:cNvPr id="20" name="图片 19" descr="图片包含 游戏机, 食物&#10;&#10;描述已自动生成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6047862"/>
            <a:ext cx="1933570" cy="1064650"/>
          </a:xfrm>
          <a:prstGeom prst="rect">
            <a:avLst/>
          </a:prstGeom>
        </p:spPr>
      </p:pic>
      <p:pic>
        <p:nvPicPr>
          <p:cNvPr id="21" name="图片 20" descr="文本&#10;&#10;描述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559" y="193677"/>
            <a:ext cx="1682501" cy="3398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 userDrawn="1"/>
        </p:nvSpPr>
        <p:spPr>
          <a:xfrm>
            <a:off x="0" y="4330"/>
            <a:ext cx="12191999" cy="6480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矩形 27"/>
          <p:cNvSpPr/>
          <p:nvPr userDrawn="1"/>
        </p:nvSpPr>
        <p:spPr>
          <a:xfrm>
            <a:off x="-1" y="-4075"/>
            <a:ext cx="12191999" cy="626400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: 形状 29"/>
          <p:cNvSpPr/>
          <p:nvPr userDrawn="1"/>
        </p:nvSpPr>
        <p:spPr>
          <a:xfrm rot="10800000">
            <a:off x="11350685" y="6375400"/>
            <a:ext cx="841314" cy="482600"/>
          </a:xfrm>
          <a:custGeom>
            <a:avLst/>
            <a:gdLst>
              <a:gd name="connsiteX0" fmla="*/ 693851 w 841314"/>
              <a:gd name="connsiteY0" fmla="*/ 482600 h 482600"/>
              <a:gd name="connsiteX1" fmla="*/ 0 w 841314"/>
              <a:gd name="connsiteY1" fmla="*/ 482600 h 482600"/>
              <a:gd name="connsiteX2" fmla="*/ 0 w 841314"/>
              <a:gd name="connsiteY2" fmla="*/ 0 h 482600"/>
              <a:gd name="connsiteX3" fmla="*/ 841314 w 841314"/>
              <a:gd name="connsiteY3" fmla="*/ 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314" h="482600">
                <a:moveTo>
                  <a:pt x="693851" y="482600"/>
                </a:moveTo>
                <a:lnTo>
                  <a:pt x="0" y="482600"/>
                </a:lnTo>
                <a:lnTo>
                  <a:pt x="0" y="0"/>
                </a:lnTo>
                <a:lnTo>
                  <a:pt x="841314" y="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 userDrawn="1"/>
        </p:nvSpPr>
        <p:spPr>
          <a:xfrm>
            <a:off x="0" y="0"/>
            <a:ext cx="1073027" cy="685800"/>
          </a:xfrm>
          <a:custGeom>
            <a:avLst/>
            <a:gdLst>
              <a:gd name="connsiteX0" fmla="*/ 0 w 1073027"/>
              <a:gd name="connsiteY0" fmla="*/ 0 h 685800"/>
              <a:gd name="connsiteX1" fmla="*/ 1073027 w 1073027"/>
              <a:gd name="connsiteY1" fmla="*/ 0 h 685800"/>
              <a:gd name="connsiteX2" fmla="*/ 863474 w 1073027"/>
              <a:gd name="connsiteY2" fmla="*/ 685800 h 685800"/>
              <a:gd name="connsiteX3" fmla="*/ 0 w 1073027"/>
              <a:gd name="connsiteY3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3027" h="685800">
                <a:moveTo>
                  <a:pt x="0" y="0"/>
                </a:moveTo>
                <a:lnTo>
                  <a:pt x="1073027" y="0"/>
                </a:lnTo>
                <a:lnTo>
                  <a:pt x="863474" y="685800"/>
                </a:lnTo>
                <a:lnTo>
                  <a:pt x="0" y="68580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254000" dist="38100" dir="2700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68984-4364-4C0A-A069-51E179C5687C}" type="datetime1">
              <a:rPr lang="zh-CN" altLang="en-US" smtClean="0"/>
            </a:fld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1073026" y="136525"/>
            <a:ext cx="8979177" cy="473075"/>
          </a:xfrm>
        </p:spPr>
        <p:txBody>
          <a:bodyPr anchor="ctr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2" name="矩形 31"/>
          <p:cNvSpPr/>
          <p:nvPr userDrawn="1"/>
        </p:nvSpPr>
        <p:spPr>
          <a:xfrm>
            <a:off x="304800" y="6822000"/>
            <a:ext cx="11887200" cy="3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87309"/>
            <a:ext cx="768227" cy="523875"/>
          </a:xfrm>
        </p:spPr>
        <p:txBody>
          <a:bodyPr>
            <a:noAutofit/>
          </a:bodyPr>
          <a:lstStyle>
            <a:lvl1pPr marL="0" indent="0" algn="r">
              <a:buNone/>
              <a:defRPr sz="3600" b="1" spc="-3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13" name="í$líḑé"/>
          <p:cNvSpPr/>
          <p:nvPr userDrawn="1"/>
        </p:nvSpPr>
        <p:spPr bwMode="auto">
          <a:xfrm>
            <a:off x="1180545" y="2151500"/>
            <a:ext cx="4259651" cy="2868154"/>
          </a:xfrm>
          <a:custGeom>
            <a:avLst/>
            <a:gdLst>
              <a:gd name="T0" fmla="*/ 1203 w 1203"/>
              <a:gd name="T1" fmla="*/ 773 h 810"/>
              <a:gd name="T2" fmla="*/ 1176 w 1203"/>
              <a:gd name="T3" fmla="*/ 810 h 810"/>
              <a:gd name="T4" fmla="*/ 28 w 1203"/>
              <a:gd name="T5" fmla="*/ 810 h 810"/>
              <a:gd name="T6" fmla="*/ 0 w 1203"/>
              <a:gd name="T7" fmla="*/ 773 h 810"/>
              <a:gd name="T8" fmla="*/ 0 w 1203"/>
              <a:gd name="T9" fmla="*/ 37 h 810"/>
              <a:gd name="T10" fmla="*/ 28 w 1203"/>
              <a:gd name="T11" fmla="*/ 0 h 810"/>
              <a:gd name="T12" fmla="*/ 1176 w 1203"/>
              <a:gd name="T13" fmla="*/ 0 h 810"/>
              <a:gd name="T14" fmla="*/ 1203 w 1203"/>
              <a:gd name="T15" fmla="*/ 37 h 810"/>
              <a:gd name="T16" fmla="*/ 1203 w 1203"/>
              <a:gd name="T17" fmla="*/ 773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03" h="810">
                <a:moveTo>
                  <a:pt x="1203" y="773"/>
                </a:moveTo>
                <a:cubicBezTo>
                  <a:pt x="1203" y="794"/>
                  <a:pt x="1191" y="810"/>
                  <a:pt x="1176" y="810"/>
                </a:cubicBezTo>
                <a:cubicBezTo>
                  <a:pt x="28" y="810"/>
                  <a:pt x="28" y="810"/>
                  <a:pt x="28" y="810"/>
                </a:cubicBezTo>
                <a:cubicBezTo>
                  <a:pt x="12" y="810"/>
                  <a:pt x="0" y="794"/>
                  <a:pt x="0" y="773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16"/>
                  <a:pt x="12" y="0"/>
                  <a:pt x="28" y="0"/>
                </a:cubicBezTo>
                <a:cubicBezTo>
                  <a:pt x="1176" y="0"/>
                  <a:pt x="1176" y="0"/>
                  <a:pt x="1176" y="0"/>
                </a:cubicBezTo>
                <a:cubicBezTo>
                  <a:pt x="1191" y="0"/>
                  <a:pt x="1203" y="16"/>
                  <a:pt x="1203" y="37"/>
                </a:cubicBezTo>
                <a:lnTo>
                  <a:pt x="1203" y="773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14" name="íṣlîḓé"/>
          <p:cNvSpPr/>
          <p:nvPr userDrawn="1"/>
        </p:nvSpPr>
        <p:spPr bwMode="auto">
          <a:xfrm>
            <a:off x="419224" y="5041796"/>
            <a:ext cx="5746526" cy="141364"/>
          </a:xfrm>
          <a:custGeom>
            <a:avLst/>
            <a:gdLst>
              <a:gd name="T0" fmla="*/ 10 w 1623"/>
              <a:gd name="T1" fmla="*/ 6 h 40"/>
              <a:gd name="T2" fmla="*/ 71 w 1623"/>
              <a:gd name="T3" fmla="*/ 40 h 40"/>
              <a:gd name="T4" fmla="*/ 1560 w 1623"/>
              <a:gd name="T5" fmla="*/ 40 h 40"/>
              <a:gd name="T6" fmla="*/ 1623 w 1623"/>
              <a:gd name="T7" fmla="*/ 13 h 40"/>
              <a:gd name="T8" fmla="*/ 1623 w 1623"/>
              <a:gd name="T9" fmla="*/ 0 h 40"/>
              <a:gd name="T10" fmla="*/ 10 w 1623"/>
              <a:gd name="T11" fmla="*/ 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23" h="40">
                <a:moveTo>
                  <a:pt x="10" y="6"/>
                </a:moveTo>
                <a:cubicBezTo>
                  <a:pt x="10" y="6"/>
                  <a:pt x="0" y="24"/>
                  <a:pt x="71" y="40"/>
                </a:cubicBezTo>
                <a:cubicBezTo>
                  <a:pt x="1560" y="40"/>
                  <a:pt x="1560" y="40"/>
                  <a:pt x="1560" y="40"/>
                </a:cubicBezTo>
                <a:cubicBezTo>
                  <a:pt x="1560" y="40"/>
                  <a:pt x="1610" y="37"/>
                  <a:pt x="1623" y="13"/>
                </a:cubicBezTo>
                <a:cubicBezTo>
                  <a:pt x="1623" y="0"/>
                  <a:pt x="1623" y="0"/>
                  <a:pt x="1623" y="0"/>
                </a:cubicBezTo>
                <a:lnTo>
                  <a:pt x="10" y="6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square" lIns="91440" tIns="45720" rIns="91440" bIns="45720" anchor="ctr">
            <a:normAutofit fontScale="25000" lnSpcReduction="20000"/>
          </a:bodyPr>
          <a:lstStyle/>
          <a:p>
            <a:pPr algn="ctr"/>
          </a:p>
        </p:txBody>
      </p:sp>
      <p:sp>
        <p:nvSpPr>
          <p:cNvPr id="16" name="íŝ1íďê"/>
          <p:cNvSpPr/>
          <p:nvPr userDrawn="1"/>
        </p:nvSpPr>
        <p:spPr bwMode="auto">
          <a:xfrm>
            <a:off x="451584" y="4927682"/>
            <a:ext cx="5724385" cy="177131"/>
          </a:xfrm>
          <a:custGeom>
            <a:avLst/>
            <a:gdLst>
              <a:gd name="T0" fmla="*/ 1 w 1617"/>
              <a:gd name="T1" fmla="*/ 0 h 50"/>
              <a:gd name="T2" fmla="*/ 1615 w 1617"/>
              <a:gd name="T3" fmla="*/ 0 h 50"/>
              <a:gd name="T4" fmla="*/ 1615 w 1617"/>
              <a:gd name="T5" fmla="*/ 41 h 50"/>
              <a:gd name="T6" fmla="*/ 1598 w 1617"/>
              <a:gd name="T7" fmla="*/ 46 h 50"/>
              <a:gd name="T8" fmla="*/ 17 w 1617"/>
              <a:gd name="T9" fmla="*/ 46 h 50"/>
              <a:gd name="T10" fmla="*/ 0 w 1617"/>
              <a:gd name="T11" fmla="*/ 40 h 50"/>
              <a:gd name="T12" fmla="*/ 1 w 1617"/>
              <a:gd name="T13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17" h="50">
                <a:moveTo>
                  <a:pt x="1" y="0"/>
                </a:moveTo>
                <a:cubicBezTo>
                  <a:pt x="1615" y="0"/>
                  <a:pt x="1615" y="0"/>
                  <a:pt x="1615" y="0"/>
                </a:cubicBezTo>
                <a:cubicBezTo>
                  <a:pt x="1615" y="41"/>
                  <a:pt x="1615" y="41"/>
                  <a:pt x="1615" y="41"/>
                </a:cubicBezTo>
                <a:cubicBezTo>
                  <a:pt x="1615" y="41"/>
                  <a:pt x="1617" y="47"/>
                  <a:pt x="1598" y="46"/>
                </a:cubicBezTo>
                <a:cubicBezTo>
                  <a:pt x="17" y="46"/>
                  <a:pt x="17" y="46"/>
                  <a:pt x="17" y="46"/>
                </a:cubicBezTo>
                <a:cubicBezTo>
                  <a:pt x="17" y="46"/>
                  <a:pt x="2" y="50"/>
                  <a:pt x="0" y="40"/>
                </a:cubicBezTo>
                <a:lnTo>
                  <a:pt x="1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lIns="91440" tIns="45720" rIns="91440" bIns="45720" anchor="ctr">
            <a:normAutofit fontScale="40000" lnSpcReduction="20000"/>
          </a:bodyPr>
          <a:lstStyle/>
          <a:p>
            <a:pPr algn="ctr"/>
          </a:p>
        </p:txBody>
      </p:sp>
      <p:sp>
        <p:nvSpPr>
          <p:cNvPr id="17" name="ïšlîḍê"/>
          <p:cNvSpPr/>
          <p:nvPr userDrawn="1"/>
        </p:nvSpPr>
        <p:spPr bwMode="auto">
          <a:xfrm>
            <a:off x="5690563" y="5002622"/>
            <a:ext cx="212897" cy="20438"/>
          </a:xfrm>
          <a:custGeom>
            <a:avLst/>
            <a:gdLst>
              <a:gd name="T0" fmla="*/ 60 w 60"/>
              <a:gd name="T1" fmla="*/ 3 h 6"/>
              <a:gd name="T2" fmla="*/ 57 w 60"/>
              <a:gd name="T3" fmla="*/ 6 h 6"/>
              <a:gd name="T4" fmla="*/ 3 w 60"/>
              <a:gd name="T5" fmla="*/ 6 h 6"/>
              <a:gd name="T6" fmla="*/ 0 w 60"/>
              <a:gd name="T7" fmla="*/ 3 h 6"/>
              <a:gd name="T8" fmla="*/ 0 w 60"/>
              <a:gd name="T9" fmla="*/ 3 h 6"/>
              <a:gd name="T10" fmla="*/ 3 w 60"/>
              <a:gd name="T11" fmla="*/ 0 h 6"/>
              <a:gd name="T12" fmla="*/ 57 w 60"/>
              <a:gd name="T13" fmla="*/ 0 h 6"/>
              <a:gd name="T14" fmla="*/ 60 w 60"/>
              <a:gd name="T15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0" h="6">
                <a:moveTo>
                  <a:pt x="60" y="3"/>
                </a:moveTo>
                <a:cubicBezTo>
                  <a:pt x="60" y="5"/>
                  <a:pt x="59" y="6"/>
                  <a:pt x="57" y="6"/>
                </a:cubicBezTo>
                <a:cubicBezTo>
                  <a:pt x="3" y="6"/>
                  <a:pt x="3" y="6"/>
                  <a:pt x="3" y="6"/>
                </a:cubicBezTo>
                <a:cubicBezTo>
                  <a:pt x="1" y="6"/>
                  <a:pt x="0" y="5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1" y="0"/>
                  <a:pt x="3" y="0"/>
                </a:cubicBezTo>
                <a:cubicBezTo>
                  <a:pt x="57" y="0"/>
                  <a:pt x="57" y="0"/>
                  <a:pt x="57" y="0"/>
                </a:cubicBezTo>
                <a:cubicBezTo>
                  <a:pt x="59" y="0"/>
                  <a:pt x="60" y="2"/>
                  <a:pt x="60" y="3"/>
                </a:cubicBezTo>
                <a:close/>
              </a:path>
            </a:pathLst>
          </a:custGeom>
          <a:solidFill>
            <a:srgbClr val="152C34"/>
          </a:solidFill>
          <a:ln w="9525">
            <a:solidFill>
              <a:srgbClr val="000000"/>
            </a:solidFill>
            <a:round/>
          </a:ln>
        </p:spPr>
        <p:txBody>
          <a:bodyPr wrap="square" lIns="91440" tIns="45720" rIns="91440" bIns="45720" anchor="ctr">
            <a:normAutofit fontScale="25000" lnSpcReduction="20000"/>
          </a:bodyPr>
          <a:lstStyle/>
          <a:p>
            <a:pPr algn="ctr"/>
          </a:p>
        </p:txBody>
      </p:sp>
      <p:sp>
        <p:nvSpPr>
          <p:cNvPr id="18" name="íŝľîḑê"/>
          <p:cNvSpPr/>
          <p:nvPr userDrawn="1"/>
        </p:nvSpPr>
        <p:spPr>
          <a:xfrm>
            <a:off x="2981790" y="4886774"/>
            <a:ext cx="621394" cy="115848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/>
          <a:p>
            <a:pPr algn="ctr"/>
          </a:p>
        </p:txBody>
      </p:sp>
      <p:sp>
        <p:nvSpPr>
          <p:cNvPr id="19" name="图片占位符 105"/>
          <p:cNvSpPr>
            <a:spLocks noGrp="1"/>
          </p:cNvSpPr>
          <p:nvPr>
            <p:ph type="pic" sz="quarter" idx="14"/>
          </p:nvPr>
        </p:nvSpPr>
        <p:spPr>
          <a:xfrm>
            <a:off x="1350863" y="2306491"/>
            <a:ext cx="3932640" cy="2427031"/>
          </a:xfrm>
          <a:custGeom>
            <a:avLst/>
            <a:gdLst>
              <a:gd name="connsiteX0" fmla="*/ 0 w 3932640"/>
              <a:gd name="connsiteY0" fmla="*/ 0 h 2427031"/>
              <a:gd name="connsiteX1" fmla="*/ 3932640 w 3932640"/>
              <a:gd name="connsiteY1" fmla="*/ 0 h 2427031"/>
              <a:gd name="connsiteX2" fmla="*/ 3932640 w 3932640"/>
              <a:gd name="connsiteY2" fmla="*/ 2427031 h 2427031"/>
              <a:gd name="connsiteX3" fmla="*/ 0 w 3932640"/>
              <a:gd name="connsiteY3" fmla="*/ 2427031 h 2427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2640" h="2427031">
                <a:moveTo>
                  <a:pt x="0" y="0"/>
                </a:moveTo>
                <a:lnTo>
                  <a:pt x="3932640" y="0"/>
                </a:lnTo>
                <a:lnTo>
                  <a:pt x="3932640" y="2427031"/>
                </a:lnTo>
                <a:lnTo>
                  <a:pt x="0" y="242703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21" name="图片 20" descr="图片包含 游戏机, 食物&#10;&#10;描述已自动生成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6047862"/>
            <a:ext cx="1933570" cy="1064650"/>
          </a:xfrm>
          <a:prstGeom prst="rect">
            <a:avLst/>
          </a:prstGeom>
        </p:spPr>
      </p:pic>
      <p:pic>
        <p:nvPicPr>
          <p:cNvPr id="22" name="图片 21" descr="文本&#10;&#10;描述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559" y="193677"/>
            <a:ext cx="1682501" cy="339857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3.jpeg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04800" y="136525"/>
            <a:ext cx="11582400" cy="4730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zh-CN" altLang="en-US" dirty="0"/>
              <a:t>单击此处输入本页主要论点或标题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11582400" cy="5670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181600" y="6446686"/>
            <a:ext cx="2743200" cy="2874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3AE5C-5AFB-4D94-8769-0FE84083D203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4800" y="6438900"/>
            <a:ext cx="4114800" cy="2825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spc="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zh-CN" altLang="en-US"/>
              <a:t>美美与共 知行合一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144000" y="6438900"/>
            <a:ext cx="2743200" cy="2825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12.jpeg"/><Relationship Id="rId1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12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4.xml"/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chart" Target="../charts/char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chart" Target="../charts/char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chart" Target="../charts/char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chart" Target="../charts/char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chart" Target="../charts/char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7.png"/><Relationship Id="rId2" Type="http://schemas.microsoft.com/office/2007/relationships/hdphoto" Target="../media/hdphoto1.wdp"/><Relationship Id="rId1" Type="http://schemas.openxmlformats.org/officeDocument/2006/relationships/image" Target="../media/image16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户外, 照片, 建筑, 街道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464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474117" y="1513167"/>
            <a:ext cx="3488134" cy="615553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r>
              <a:rPr lang="zh-CN" altLang="en-US" sz="3200" dirty="0"/>
              <a:t>河南牧业经济学院通用</a:t>
            </a:r>
            <a:endParaRPr lang="zh-CN" altLang="en-US" sz="3200" dirty="0"/>
          </a:p>
        </p:txBody>
      </p:sp>
      <p:sp>
        <p:nvSpPr>
          <p:cNvPr id="14" name="文本框 13"/>
          <p:cNvSpPr txBox="1"/>
          <p:nvPr/>
        </p:nvSpPr>
        <p:spPr>
          <a:xfrm>
            <a:off x="6474117" y="2034958"/>
            <a:ext cx="3488134" cy="1107996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zh-CN" altLang="en-US" sz="6600" b="1" spc="200" dirty="0">
                <a:latin typeface="+mj-ea"/>
                <a:ea typeface="+mj-ea"/>
              </a:rPr>
              <a:t>汇报模板</a:t>
            </a:r>
            <a:endParaRPr lang="zh-CN" altLang="en-US" sz="6600" b="1" spc="200" dirty="0">
              <a:latin typeface="+mj-ea"/>
              <a:ea typeface="+mj-ea"/>
            </a:endParaRPr>
          </a:p>
        </p:txBody>
      </p:sp>
      <p:sp>
        <p:nvSpPr>
          <p:cNvPr id="15" name="矩形: 圆角 14"/>
          <p:cNvSpPr/>
          <p:nvPr/>
        </p:nvSpPr>
        <p:spPr>
          <a:xfrm>
            <a:off x="6464900" y="3429000"/>
            <a:ext cx="2076450" cy="495300"/>
          </a:xfrm>
          <a:prstGeom prst="roundRect">
            <a:avLst>
              <a:gd name="adj" fmla="val 13590"/>
            </a:avLst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bIns="0"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汇报人：某某某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474117" y="6069568"/>
            <a:ext cx="2285241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altLang="zh-CN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2020</a:t>
            </a:r>
            <a:r>
              <a: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年</a:t>
            </a:r>
            <a:r>
              <a:rPr lang="en-US" altLang="zh-CN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10</a:t>
            </a:r>
            <a:r>
              <a: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月</a:t>
            </a:r>
            <a:r>
              <a:rPr lang="en-US" altLang="zh-CN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10</a:t>
            </a:r>
            <a:r>
              <a: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日</a:t>
            </a:r>
            <a:endParaRPr lang="zh-CN" altLang="en-US" spc="3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11557000" y="6115136"/>
            <a:ext cx="330200" cy="330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zh-CN" altLang="en-US" dirty="0"/>
              <a:t>＞</a:t>
            </a:r>
            <a:endParaRPr lang="zh-CN" altLang="en-US" dirty="0"/>
          </a:p>
        </p:txBody>
      </p:sp>
      <p:sp>
        <p:nvSpPr>
          <p:cNvPr id="10" name="quotation-marks_897"/>
          <p:cNvSpPr>
            <a:spLocks noChangeAspect="1"/>
          </p:cNvSpPr>
          <p:nvPr/>
        </p:nvSpPr>
        <p:spPr bwMode="auto">
          <a:xfrm rot="10800000">
            <a:off x="10904179" y="978746"/>
            <a:ext cx="983021" cy="842197"/>
          </a:xfrm>
          <a:custGeom>
            <a:avLst/>
            <a:gdLst>
              <a:gd name="connsiteX0" fmla="*/ 479725 w 558900"/>
              <a:gd name="connsiteY0" fmla="*/ 0 h 478835"/>
              <a:gd name="connsiteX1" fmla="*/ 479725 w 558900"/>
              <a:gd name="connsiteY1" fmla="*/ 133816 h 478835"/>
              <a:gd name="connsiteX2" fmla="*/ 419940 w 558900"/>
              <a:gd name="connsiteY2" fmla="*/ 217653 h 478835"/>
              <a:gd name="connsiteX3" fmla="*/ 419940 w 558900"/>
              <a:gd name="connsiteY3" fmla="*/ 259571 h 478835"/>
              <a:gd name="connsiteX4" fmla="*/ 558900 w 558900"/>
              <a:gd name="connsiteY4" fmla="*/ 259571 h 478835"/>
              <a:gd name="connsiteX5" fmla="*/ 558900 w 558900"/>
              <a:gd name="connsiteY5" fmla="*/ 478835 h 478835"/>
              <a:gd name="connsiteX6" fmla="*/ 298754 w 558900"/>
              <a:gd name="connsiteY6" fmla="*/ 478835 h 478835"/>
              <a:gd name="connsiteX7" fmla="*/ 298754 w 558900"/>
              <a:gd name="connsiteY7" fmla="*/ 259571 h 478835"/>
              <a:gd name="connsiteX8" fmla="*/ 479725 w 558900"/>
              <a:gd name="connsiteY8" fmla="*/ 0 h 478835"/>
              <a:gd name="connsiteX9" fmla="*/ 179355 w 558900"/>
              <a:gd name="connsiteY9" fmla="*/ 0 h 478835"/>
              <a:gd name="connsiteX10" fmla="*/ 179355 w 558900"/>
              <a:gd name="connsiteY10" fmla="*/ 133816 h 478835"/>
              <a:gd name="connsiteX11" fmla="*/ 119570 w 558900"/>
              <a:gd name="connsiteY11" fmla="*/ 217653 h 478835"/>
              <a:gd name="connsiteX12" fmla="*/ 119570 w 558900"/>
              <a:gd name="connsiteY12" fmla="*/ 259571 h 478835"/>
              <a:gd name="connsiteX13" fmla="*/ 260146 w 558900"/>
              <a:gd name="connsiteY13" fmla="*/ 259571 h 478835"/>
              <a:gd name="connsiteX14" fmla="*/ 260146 w 558900"/>
              <a:gd name="connsiteY14" fmla="*/ 478835 h 478835"/>
              <a:gd name="connsiteX15" fmla="*/ 0 w 558900"/>
              <a:gd name="connsiteY15" fmla="*/ 478835 h 478835"/>
              <a:gd name="connsiteX16" fmla="*/ 0 w 558900"/>
              <a:gd name="connsiteY16" fmla="*/ 259571 h 478835"/>
              <a:gd name="connsiteX17" fmla="*/ 179355 w 558900"/>
              <a:gd name="connsiteY17" fmla="*/ 0 h 47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58900" h="478835">
                <a:moveTo>
                  <a:pt x="479725" y="0"/>
                </a:moveTo>
                <a:lnTo>
                  <a:pt x="479725" y="133816"/>
                </a:lnTo>
                <a:cubicBezTo>
                  <a:pt x="419940" y="133816"/>
                  <a:pt x="419940" y="145102"/>
                  <a:pt x="419940" y="217653"/>
                </a:cubicBezTo>
                <a:lnTo>
                  <a:pt x="419940" y="259571"/>
                </a:lnTo>
                <a:lnTo>
                  <a:pt x="558900" y="259571"/>
                </a:lnTo>
                <a:lnTo>
                  <a:pt x="558900" y="478835"/>
                </a:lnTo>
                <a:lnTo>
                  <a:pt x="298754" y="478835"/>
                </a:lnTo>
                <a:lnTo>
                  <a:pt x="298754" y="259571"/>
                </a:lnTo>
                <a:cubicBezTo>
                  <a:pt x="298754" y="93510"/>
                  <a:pt x="339149" y="0"/>
                  <a:pt x="479725" y="0"/>
                </a:cubicBezTo>
                <a:close/>
                <a:moveTo>
                  <a:pt x="179355" y="0"/>
                </a:moveTo>
                <a:lnTo>
                  <a:pt x="179355" y="133816"/>
                </a:lnTo>
                <a:cubicBezTo>
                  <a:pt x="119570" y="133816"/>
                  <a:pt x="119570" y="145102"/>
                  <a:pt x="119570" y="217653"/>
                </a:cubicBezTo>
                <a:lnTo>
                  <a:pt x="119570" y="259571"/>
                </a:lnTo>
                <a:lnTo>
                  <a:pt x="260146" y="259571"/>
                </a:lnTo>
                <a:lnTo>
                  <a:pt x="260146" y="478835"/>
                </a:lnTo>
                <a:lnTo>
                  <a:pt x="0" y="478835"/>
                </a:lnTo>
                <a:lnTo>
                  <a:pt x="0" y="259571"/>
                </a:lnTo>
                <a:cubicBezTo>
                  <a:pt x="0" y="93510"/>
                  <a:pt x="40395" y="0"/>
                  <a:pt x="17935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</p:sp>
      <p:pic>
        <p:nvPicPr>
          <p:cNvPr id="7" name="图片 6" descr="文本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958" y="945588"/>
            <a:ext cx="3348038" cy="6762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直观排版展示数据</a:t>
            </a:r>
            <a:endParaRPr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68819" y="1542592"/>
            <a:ext cx="2421816" cy="4247810"/>
            <a:chOff x="668819" y="1733092"/>
            <a:chExt cx="2421816" cy="4247810"/>
          </a:xfrm>
        </p:grpSpPr>
        <p:sp>
          <p:nvSpPr>
            <p:cNvPr id="38" name="ï$ḻîde"/>
            <p:cNvSpPr/>
            <p:nvPr/>
          </p:nvSpPr>
          <p:spPr bwMode="auto">
            <a:xfrm>
              <a:off x="668819" y="4563299"/>
              <a:ext cx="2421816" cy="1417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学校现有专任教师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1196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人，专任教师中教授、副教授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678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人。</a:t>
              </a:r>
              <a:endPara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íSḻîḑé"/>
            <p:cNvSpPr txBox="1"/>
            <p:nvPr/>
          </p:nvSpPr>
          <p:spPr bwMode="auto">
            <a:xfrm>
              <a:off x="668819" y="2302826"/>
              <a:ext cx="2421816" cy="419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 anchor="ctr">
              <a:norm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2000" b="1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输入小标题</a:t>
              </a:r>
              <a:endParaRPr lang="en-US" altLang="zh-CN" sz="2000" b="1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0" name="iṩḻïďé"/>
            <p:cNvSpPr/>
            <p:nvPr/>
          </p:nvSpPr>
          <p:spPr bwMode="auto">
            <a:xfrm>
              <a:off x="1719891" y="1733092"/>
              <a:ext cx="319672" cy="461080"/>
            </a:xfrm>
            <a:custGeom>
              <a:avLst/>
              <a:gdLst>
                <a:gd name="T0" fmla="*/ 958 w 4522"/>
                <a:gd name="T1" fmla="*/ 5339 h 6532"/>
                <a:gd name="T2" fmla="*/ 1274 w 4522"/>
                <a:gd name="T3" fmla="*/ 5052 h 6532"/>
                <a:gd name="T4" fmla="*/ 1646 w 4522"/>
                <a:gd name="T5" fmla="*/ 5261 h 6532"/>
                <a:gd name="T6" fmla="*/ 1560 w 4522"/>
                <a:gd name="T7" fmla="*/ 5677 h 6532"/>
                <a:gd name="T8" fmla="*/ 1136 w 4522"/>
                <a:gd name="T9" fmla="*/ 5725 h 6532"/>
                <a:gd name="T10" fmla="*/ 2381 w 4522"/>
                <a:gd name="T11" fmla="*/ 5245 h 6532"/>
                <a:gd name="T12" fmla="*/ 2140 w 4522"/>
                <a:gd name="T13" fmla="*/ 5245 h 6532"/>
                <a:gd name="T14" fmla="*/ 2065 w 4522"/>
                <a:gd name="T15" fmla="*/ 5473 h 6532"/>
                <a:gd name="T16" fmla="*/ 2260 w 4522"/>
                <a:gd name="T17" fmla="*/ 5615 h 6532"/>
                <a:gd name="T18" fmla="*/ 2454 w 4522"/>
                <a:gd name="T19" fmla="*/ 5473 h 6532"/>
                <a:gd name="T20" fmla="*/ 3538 w 4522"/>
                <a:gd name="T21" fmla="*/ 5260 h 6532"/>
                <a:gd name="T22" fmla="*/ 3166 w 4522"/>
                <a:gd name="T23" fmla="*/ 5051 h 6532"/>
                <a:gd name="T24" fmla="*/ 2850 w 4522"/>
                <a:gd name="T25" fmla="*/ 5337 h 6532"/>
                <a:gd name="T26" fmla="*/ 3028 w 4522"/>
                <a:gd name="T27" fmla="*/ 5725 h 6532"/>
                <a:gd name="T28" fmla="*/ 3452 w 4522"/>
                <a:gd name="T29" fmla="*/ 5677 h 6532"/>
                <a:gd name="T30" fmla="*/ 3538 w 4522"/>
                <a:gd name="T31" fmla="*/ 5260 h 6532"/>
                <a:gd name="T32" fmla="*/ 1456 w 4522"/>
                <a:gd name="T33" fmla="*/ 6045 h 6532"/>
                <a:gd name="T34" fmla="*/ 1541 w 4522"/>
                <a:gd name="T35" fmla="*/ 6463 h 6532"/>
                <a:gd name="T36" fmla="*/ 1965 w 4522"/>
                <a:gd name="T37" fmla="*/ 6511 h 6532"/>
                <a:gd name="T38" fmla="*/ 2142 w 4522"/>
                <a:gd name="T39" fmla="*/ 6123 h 6532"/>
                <a:gd name="T40" fmla="*/ 1826 w 4522"/>
                <a:gd name="T41" fmla="*/ 5836 h 6532"/>
                <a:gd name="T42" fmla="*/ 2614 w 4522"/>
                <a:gd name="T43" fmla="*/ 6031 h 6532"/>
                <a:gd name="T44" fmla="*/ 2540 w 4522"/>
                <a:gd name="T45" fmla="*/ 6259 h 6532"/>
                <a:gd name="T46" fmla="*/ 2734 w 4522"/>
                <a:gd name="T47" fmla="*/ 6400 h 6532"/>
                <a:gd name="T48" fmla="*/ 2929 w 4522"/>
                <a:gd name="T49" fmla="*/ 6259 h 6532"/>
                <a:gd name="T50" fmla="*/ 2854 w 4522"/>
                <a:gd name="T51" fmla="*/ 6031 h 6532"/>
                <a:gd name="T52" fmla="*/ 4368 w 4522"/>
                <a:gd name="T53" fmla="*/ 3957 h 6532"/>
                <a:gd name="T54" fmla="*/ 3573 w 4522"/>
                <a:gd name="T55" fmla="*/ 4572 h 6532"/>
                <a:gd name="T56" fmla="*/ 4153 w 4522"/>
                <a:gd name="T57" fmla="*/ 4253 h 6532"/>
                <a:gd name="T58" fmla="*/ 154 w 4522"/>
                <a:gd name="T59" fmla="*/ 4515 h 6532"/>
                <a:gd name="T60" fmla="*/ 949 w 4522"/>
                <a:gd name="T61" fmla="*/ 3900 h 6532"/>
                <a:gd name="T62" fmla="*/ 369 w 4522"/>
                <a:gd name="T63" fmla="*/ 4219 h 6532"/>
                <a:gd name="T64" fmla="*/ 0 w 4522"/>
                <a:gd name="T65" fmla="*/ 1135 h 6532"/>
                <a:gd name="T66" fmla="*/ 918 w 4522"/>
                <a:gd name="T67" fmla="*/ 0 h 6532"/>
                <a:gd name="T68" fmla="*/ 4522 w 4522"/>
                <a:gd name="T69" fmla="*/ 429 h 6532"/>
                <a:gd name="T70" fmla="*/ 3485 w 4522"/>
                <a:gd name="T71" fmla="*/ 2053 h 6532"/>
                <a:gd name="T72" fmla="*/ 2874 w 4522"/>
                <a:gd name="T73" fmla="*/ 3389 h 6532"/>
                <a:gd name="T74" fmla="*/ 3340 w 4522"/>
                <a:gd name="T75" fmla="*/ 3815 h 6532"/>
                <a:gd name="T76" fmla="*/ 1184 w 4522"/>
                <a:gd name="T77" fmla="*/ 3815 h 6532"/>
                <a:gd name="T78" fmla="*/ 1649 w 4522"/>
                <a:gd name="T79" fmla="*/ 3389 h 6532"/>
                <a:gd name="T80" fmla="*/ 1038 w 4522"/>
                <a:gd name="T81" fmla="*/ 2053 h 6532"/>
                <a:gd name="T82" fmla="*/ 3601 w 4522"/>
                <a:gd name="T83" fmla="*/ 1589 h 6532"/>
                <a:gd name="T84" fmla="*/ 4057 w 4522"/>
                <a:gd name="T85" fmla="*/ 896 h 6532"/>
                <a:gd name="T86" fmla="*/ 3601 w 4522"/>
                <a:gd name="T87" fmla="*/ 1589 h 6532"/>
                <a:gd name="T88" fmla="*/ 2634 w 4522"/>
                <a:gd name="T89" fmla="*/ 4320 h 6532"/>
                <a:gd name="T90" fmla="*/ 1642 w 4522"/>
                <a:gd name="T91" fmla="*/ 1317 h 6532"/>
                <a:gd name="T92" fmla="*/ 2338 w 4522"/>
                <a:gd name="T93" fmla="*/ 1545 h 6532"/>
                <a:gd name="T94" fmla="*/ 2104 w 4522"/>
                <a:gd name="T95" fmla="*/ 1309 h 6532"/>
                <a:gd name="T96" fmla="*/ 465 w 4522"/>
                <a:gd name="T97" fmla="*/ 1135 h 6532"/>
                <a:gd name="T98" fmla="*/ 918 w 4522"/>
                <a:gd name="T99" fmla="*/ 1500 h 6532"/>
                <a:gd name="T100" fmla="*/ 465 w 4522"/>
                <a:gd name="T101" fmla="*/ 1135 h 6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522" h="6532">
                  <a:moveTo>
                    <a:pt x="1069" y="5679"/>
                  </a:moveTo>
                  <a:lnTo>
                    <a:pt x="1120" y="5475"/>
                  </a:lnTo>
                  <a:lnTo>
                    <a:pt x="958" y="5339"/>
                  </a:lnTo>
                  <a:cubicBezTo>
                    <a:pt x="928" y="5313"/>
                    <a:pt x="944" y="5264"/>
                    <a:pt x="984" y="5261"/>
                  </a:cubicBezTo>
                  <a:lnTo>
                    <a:pt x="1194" y="5247"/>
                  </a:lnTo>
                  <a:lnTo>
                    <a:pt x="1274" y="5052"/>
                  </a:lnTo>
                  <a:cubicBezTo>
                    <a:pt x="1289" y="5015"/>
                    <a:pt x="1341" y="5015"/>
                    <a:pt x="1356" y="5052"/>
                  </a:cubicBezTo>
                  <a:lnTo>
                    <a:pt x="1436" y="5247"/>
                  </a:lnTo>
                  <a:lnTo>
                    <a:pt x="1646" y="5261"/>
                  </a:lnTo>
                  <a:cubicBezTo>
                    <a:pt x="1686" y="5264"/>
                    <a:pt x="1702" y="5313"/>
                    <a:pt x="1672" y="5339"/>
                  </a:cubicBezTo>
                  <a:lnTo>
                    <a:pt x="1509" y="5473"/>
                  </a:lnTo>
                  <a:lnTo>
                    <a:pt x="1560" y="5677"/>
                  </a:lnTo>
                  <a:cubicBezTo>
                    <a:pt x="1569" y="5716"/>
                    <a:pt x="1528" y="5747"/>
                    <a:pt x="1493" y="5725"/>
                  </a:cubicBezTo>
                  <a:lnTo>
                    <a:pt x="1314" y="5615"/>
                  </a:lnTo>
                  <a:lnTo>
                    <a:pt x="1136" y="5725"/>
                  </a:lnTo>
                  <a:cubicBezTo>
                    <a:pt x="1101" y="5748"/>
                    <a:pt x="1058" y="5717"/>
                    <a:pt x="1069" y="5679"/>
                  </a:cubicBezTo>
                  <a:close/>
                  <a:moveTo>
                    <a:pt x="2592" y="5260"/>
                  </a:moveTo>
                  <a:lnTo>
                    <a:pt x="2381" y="5245"/>
                  </a:lnTo>
                  <a:lnTo>
                    <a:pt x="2301" y="5051"/>
                  </a:lnTo>
                  <a:cubicBezTo>
                    <a:pt x="2286" y="5013"/>
                    <a:pt x="2234" y="5013"/>
                    <a:pt x="2220" y="5051"/>
                  </a:cubicBezTo>
                  <a:lnTo>
                    <a:pt x="2140" y="5245"/>
                  </a:lnTo>
                  <a:lnTo>
                    <a:pt x="1929" y="5260"/>
                  </a:lnTo>
                  <a:cubicBezTo>
                    <a:pt x="1889" y="5263"/>
                    <a:pt x="1873" y="5312"/>
                    <a:pt x="1904" y="5337"/>
                  </a:cubicBezTo>
                  <a:lnTo>
                    <a:pt x="2065" y="5473"/>
                  </a:lnTo>
                  <a:lnTo>
                    <a:pt x="2014" y="5677"/>
                  </a:lnTo>
                  <a:cubicBezTo>
                    <a:pt x="2005" y="5716"/>
                    <a:pt x="2046" y="5747"/>
                    <a:pt x="2081" y="5725"/>
                  </a:cubicBezTo>
                  <a:lnTo>
                    <a:pt x="2260" y="5615"/>
                  </a:lnTo>
                  <a:lnTo>
                    <a:pt x="2438" y="5725"/>
                  </a:lnTo>
                  <a:cubicBezTo>
                    <a:pt x="2472" y="5747"/>
                    <a:pt x="2514" y="5716"/>
                    <a:pt x="2505" y="5677"/>
                  </a:cubicBezTo>
                  <a:lnTo>
                    <a:pt x="2454" y="5473"/>
                  </a:lnTo>
                  <a:lnTo>
                    <a:pt x="2616" y="5337"/>
                  </a:lnTo>
                  <a:cubicBezTo>
                    <a:pt x="2648" y="5312"/>
                    <a:pt x="2632" y="5263"/>
                    <a:pt x="2592" y="5260"/>
                  </a:cubicBezTo>
                  <a:close/>
                  <a:moveTo>
                    <a:pt x="3538" y="5260"/>
                  </a:moveTo>
                  <a:lnTo>
                    <a:pt x="3328" y="5245"/>
                  </a:lnTo>
                  <a:lnTo>
                    <a:pt x="3248" y="5051"/>
                  </a:lnTo>
                  <a:cubicBezTo>
                    <a:pt x="3233" y="5013"/>
                    <a:pt x="3181" y="5013"/>
                    <a:pt x="3166" y="5051"/>
                  </a:cubicBezTo>
                  <a:lnTo>
                    <a:pt x="3086" y="5245"/>
                  </a:lnTo>
                  <a:lnTo>
                    <a:pt x="2876" y="5260"/>
                  </a:lnTo>
                  <a:cubicBezTo>
                    <a:pt x="2836" y="5263"/>
                    <a:pt x="2820" y="5312"/>
                    <a:pt x="2850" y="5337"/>
                  </a:cubicBezTo>
                  <a:lnTo>
                    <a:pt x="3012" y="5473"/>
                  </a:lnTo>
                  <a:lnTo>
                    <a:pt x="2961" y="5677"/>
                  </a:lnTo>
                  <a:cubicBezTo>
                    <a:pt x="2952" y="5716"/>
                    <a:pt x="2993" y="5747"/>
                    <a:pt x="3028" y="5725"/>
                  </a:cubicBezTo>
                  <a:lnTo>
                    <a:pt x="3206" y="5615"/>
                  </a:lnTo>
                  <a:lnTo>
                    <a:pt x="3385" y="5725"/>
                  </a:lnTo>
                  <a:cubicBezTo>
                    <a:pt x="3418" y="5747"/>
                    <a:pt x="3461" y="5716"/>
                    <a:pt x="3452" y="5677"/>
                  </a:cubicBezTo>
                  <a:lnTo>
                    <a:pt x="3401" y="5473"/>
                  </a:lnTo>
                  <a:lnTo>
                    <a:pt x="3562" y="5337"/>
                  </a:lnTo>
                  <a:cubicBezTo>
                    <a:pt x="3594" y="5312"/>
                    <a:pt x="3578" y="5263"/>
                    <a:pt x="3538" y="5260"/>
                  </a:cubicBezTo>
                  <a:close/>
                  <a:moveTo>
                    <a:pt x="1746" y="5836"/>
                  </a:moveTo>
                  <a:lnTo>
                    <a:pt x="1666" y="6031"/>
                  </a:lnTo>
                  <a:lnTo>
                    <a:pt x="1456" y="6045"/>
                  </a:lnTo>
                  <a:cubicBezTo>
                    <a:pt x="1416" y="6048"/>
                    <a:pt x="1400" y="6097"/>
                    <a:pt x="1430" y="6123"/>
                  </a:cubicBezTo>
                  <a:lnTo>
                    <a:pt x="1592" y="6259"/>
                  </a:lnTo>
                  <a:lnTo>
                    <a:pt x="1541" y="6463"/>
                  </a:lnTo>
                  <a:cubicBezTo>
                    <a:pt x="1532" y="6501"/>
                    <a:pt x="1573" y="6532"/>
                    <a:pt x="1608" y="6511"/>
                  </a:cubicBezTo>
                  <a:lnTo>
                    <a:pt x="1786" y="6400"/>
                  </a:lnTo>
                  <a:lnTo>
                    <a:pt x="1965" y="6511"/>
                  </a:lnTo>
                  <a:cubicBezTo>
                    <a:pt x="1998" y="6532"/>
                    <a:pt x="2041" y="6501"/>
                    <a:pt x="2032" y="6463"/>
                  </a:cubicBezTo>
                  <a:lnTo>
                    <a:pt x="1981" y="6259"/>
                  </a:lnTo>
                  <a:lnTo>
                    <a:pt x="2142" y="6123"/>
                  </a:lnTo>
                  <a:cubicBezTo>
                    <a:pt x="2173" y="6097"/>
                    <a:pt x="2157" y="6048"/>
                    <a:pt x="2117" y="6045"/>
                  </a:cubicBezTo>
                  <a:lnTo>
                    <a:pt x="1906" y="6031"/>
                  </a:lnTo>
                  <a:lnTo>
                    <a:pt x="1826" y="5836"/>
                  </a:lnTo>
                  <a:cubicBezTo>
                    <a:pt x="1813" y="5799"/>
                    <a:pt x="1761" y="5799"/>
                    <a:pt x="1746" y="5836"/>
                  </a:cubicBezTo>
                  <a:close/>
                  <a:moveTo>
                    <a:pt x="2694" y="5836"/>
                  </a:moveTo>
                  <a:lnTo>
                    <a:pt x="2614" y="6031"/>
                  </a:lnTo>
                  <a:lnTo>
                    <a:pt x="2404" y="6045"/>
                  </a:lnTo>
                  <a:cubicBezTo>
                    <a:pt x="2364" y="6048"/>
                    <a:pt x="2348" y="6097"/>
                    <a:pt x="2378" y="6123"/>
                  </a:cubicBezTo>
                  <a:lnTo>
                    <a:pt x="2540" y="6259"/>
                  </a:lnTo>
                  <a:lnTo>
                    <a:pt x="2489" y="6463"/>
                  </a:lnTo>
                  <a:cubicBezTo>
                    <a:pt x="2480" y="6501"/>
                    <a:pt x="2521" y="6532"/>
                    <a:pt x="2556" y="6511"/>
                  </a:cubicBezTo>
                  <a:lnTo>
                    <a:pt x="2734" y="6400"/>
                  </a:lnTo>
                  <a:lnTo>
                    <a:pt x="2913" y="6511"/>
                  </a:lnTo>
                  <a:cubicBezTo>
                    <a:pt x="2946" y="6532"/>
                    <a:pt x="2989" y="6501"/>
                    <a:pt x="2980" y="6463"/>
                  </a:cubicBezTo>
                  <a:lnTo>
                    <a:pt x="2929" y="6259"/>
                  </a:lnTo>
                  <a:lnTo>
                    <a:pt x="3090" y="6123"/>
                  </a:lnTo>
                  <a:cubicBezTo>
                    <a:pt x="3121" y="6097"/>
                    <a:pt x="3105" y="6048"/>
                    <a:pt x="3065" y="6045"/>
                  </a:cubicBezTo>
                  <a:lnTo>
                    <a:pt x="2854" y="6031"/>
                  </a:lnTo>
                  <a:lnTo>
                    <a:pt x="2774" y="5836"/>
                  </a:lnTo>
                  <a:cubicBezTo>
                    <a:pt x="2761" y="5799"/>
                    <a:pt x="2709" y="5799"/>
                    <a:pt x="2694" y="5836"/>
                  </a:cubicBezTo>
                  <a:close/>
                  <a:moveTo>
                    <a:pt x="4368" y="3957"/>
                  </a:moveTo>
                  <a:cubicBezTo>
                    <a:pt x="4386" y="3935"/>
                    <a:pt x="4370" y="3900"/>
                    <a:pt x="4341" y="3900"/>
                  </a:cubicBezTo>
                  <a:lnTo>
                    <a:pt x="3573" y="3900"/>
                  </a:lnTo>
                  <a:lnTo>
                    <a:pt x="3573" y="4572"/>
                  </a:lnTo>
                  <a:lnTo>
                    <a:pt x="4341" y="4572"/>
                  </a:lnTo>
                  <a:cubicBezTo>
                    <a:pt x="4370" y="4572"/>
                    <a:pt x="4386" y="4537"/>
                    <a:pt x="4368" y="4515"/>
                  </a:cubicBezTo>
                  <a:lnTo>
                    <a:pt x="4153" y="4253"/>
                  </a:lnTo>
                  <a:cubicBezTo>
                    <a:pt x="4146" y="4245"/>
                    <a:pt x="4146" y="4233"/>
                    <a:pt x="4153" y="4224"/>
                  </a:cubicBezTo>
                  <a:lnTo>
                    <a:pt x="4368" y="3957"/>
                  </a:lnTo>
                  <a:close/>
                  <a:moveTo>
                    <a:pt x="154" y="4515"/>
                  </a:moveTo>
                  <a:cubicBezTo>
                    <a:pt x="136" y="4537"/>
                    <a:pt x="152" y="4572"/>
                    <a:pt x="181" y="4572"/>
                  </a:cubicBezTo>
                  <a:lnTo>
                    <a:pt x="949" y="4572"/>
                  </a:lnTo>
                  <a:lnTo>
                    <a:pt x="949" y="3900"/>
                  </a:lnTo>
                  <a:lnTo>
                    <a:pt x="181" y="3900"/>
                  </a:lnTo>
                  <a:cubicBezTo>
                    <a:pt x="152" y="3900"/>
                    <a:pt x="136" y="3935"/>
                    <a:pt x="154" y="3957"/>
                  </a:cubicBezTo>
                  <a:lnTo>
                    <a:pt x="369" y="4219"/>
                  </a:lnTo>
                  <a:cubicBezTo>
                    <a:pt x="376" y="4227"/>
                    <a:pt x="376" y="4239"/>
                    <a:pt x="369" y="4248"/>
                  </a:cubicBezTo>
                  <a:lnTo>
                    <a:pt x="154" y="4515"/>
                  </a:lnTo>
                  <a:close/>
                  <a:moveTo>
                    <a:pt x="0" y="1135"/>
                  </a:moveTo>
                  <a:lnTo>
                    <a:pt x="0" y="431"/>
                  </a:lnTo>
                  <a:lnTo>
                    <a:pt x="918" y="431"/>
                  </a:lnTo>
                  <a:lnTo>
                    <a:pt x="918" y="0"/>
                  </a:lnTo>
                  <a:lnTo>
                    <a:pt x="3604" y="0"/>
                  </a:lnTo>
                  <a:lnTo>
                    <a:pt x="3604" y="429"/>
                  </a:lnTo>
                  <a:lnTo>
                    <a:pt x="4522" y="429"/>
                  </a:lnTo>
                  <a:lnTo>
                    <a:pt x="4522" y="1135"/>
                  </a:lnTo>
                  <a:cubicBezTo>
                    <a:pt x="4522" y="1641"/>
                    <a:pt x="4110" y="2053"/>
                    <a:pt x="3604" y="2053"/>
                  </a:cubicBezTo>
                  <a:lnTo>
                    <a:pt x="3485" y="2053"/>
                  </a:lnTo>
                  <a:cubicBezTo>
                    <a:pt x="3312" y="2436"/>
                    <a:pt x="2965" y="2723"/>
                    <a:pt x="2545" y="2813"/>
                  </a:cubicBezTo>
                  <a:lnTo>
                    <a:pt x="2545" y="3389"/>
                  </a:lnTo>
                  <a:lnTo>
                    <a:pt x="2874" y="3389"/>
                  </a:lnTo>
                  <a:cubicBezTo>
                    <a:pt x="2976" y="3389"/>
                    <a:pt x="3058" y="3472"/>
                    <a:pt x="3058" y="3573"/>
                  </a:cubicBezTo>
                  <a:lnTo>
                    <a:pt x="3058" y="3815"/>
                  </a:lnTo>
                  <a:lnTo>
                    <a:pt x="3340" y="3815"/>
                  </a:lnTo>
                  <a:lnTo>
                    <a:pt x="3340" y="4677"/>
                  </a:lnTo>
                  <a:lnTo>
                    <a:pt x="1184" y="4677"/>
                  </a:lnTo>
                  <a:lnTo>
                    <a:pt x="1184" y="3815"/>
                  </a:lnTo>
                  <a:lnTo>
                    <a:pt x="1465" y="3815"/>
                  </a:lnTo>
                  <a:lnTo>
                    <a:pt x="1465" y="3573"/>
                  </a:lnTo>
                  <a:cubicBezTo>
                    <a:pt x="1465" y="3472"/>
                    <a:pt x="1548" y="3389"/>
                    <a:pt x="1649" y="3389"/>
                  </a:cubicBezTo>
                  <a:lnTo>
                    <a:pt x="1978" y="3389"/>
                  </a:lnTo>
                  <a:lnTo>
                    <a:pt x="1978" y="2813"/>
                  </a:lnTo>
                  <a:cubicBezTo>
                    <a:pt x="1558" y="2723"/>
                    <a:pt x="1212" y="2436"/>
                    <a:pt x="1038" y="2053"/>
                  </a:cubicBezTo>
                  <a:lnTo>
                    <a:pt x="920" y="2053"/>
                  </a:lnTo>
                  <a:cubicBezTo>
                    <a:pt x="412" y="2053"/>
                    <a:pt x="0" y="1641"/>
                    <a:pt x="0" y="1135"/>
                  </a:cubicBezTo>
                  <a:close/>
                  <a:moveTo>
                    <a:pt x="3601" y="1589"/>
                  </a:moveTo>
                  <a:lnTo>
                    <a:pt x="3604" y="1589"/>
                  </a:lnTo>
                  <a:cubicBezTo>
                    <a:pt x="3854" y="1589"/>
                    <a:pt x="4057" y="1385"/>
                    <a:pt x="4057" y="1136"/>
                  </a:cubicBezTo>
                  <a:lnTo>
                    <a:pt x="4057" y="896"/>
                  </a:lnTo>
                  <a:lnTo>
                    <a:pt x="3604" y="896"/>
                  </a:lnTo>
                  <a:lnTo>
                    <a:pt x="3604" y="1501"/>
                  </a:lnTo>
                  <a:cubicBezTo>
                    <a:pt x="3604" y="1531"/>
                    <a:pt x="3602" y="1560"/>
                    <a:pt x="3601" y="1589"/>
                  </a:cubicBezTo>
                  <a:close/>
                  <a:moveTo>
                    <a:pt x="1888" y="3859"/>
                  </a:moveTo>
                  <a:lnTo>
                    <a:pt x="1888" y="4320"/>
                  </a:lnTo>
                  <a:lnTo>
                    <a:pt x="2634" y="4320"/>
                  </a:lnTo>
                  <a:lnTo>
                    <a:pt x="2634" y="3859"/>
                  </a:lnTo>
                  <a:lnTo>
                    <a:pt x="1888" y="3859"/>
                  </a:lnTo>
                  <a:close/>
                  <a:moveTo>
                    <a:pt x="1642" y="1317"/>
                  </a:moveTo>
                  <a:lnTo>
                    <a:pt x="1868" y="1544"/>
                  </a:lnTo>
                  <a:lnTo>
                    <a:pt x="2102" y="1780"/>
                  </a:lnTo>
                  <a:lnTo>
                    <a:pt x="2338" y="1545"/>
                  </a:lnTo>
                  <a:lnTo>
                    <a:pt x="2878" y="1008"/>
                  </a:lnTo>
                  <a:lnTo>
                    <a:pt x="2644" y="772"/>
                  </a:lnTo>
                  <a:lnTo>
                    <a:pt x="2104" y="1309"/>
                  </a:lnTo>
                  <a:lnTo>
                    <a:pt x="1878" y="1083"/>
                  </a:lnTo>
                  <a:lnTo>
                    <a:pt x="1642" y="1317"/>
                  </a:lnTo>
                  <a:close/>
                  <a:moveTo>
                    <a:pt x="465" y="1135"/>
                  </a:moveTo>
                  <a:cubicBezTo>
                    <a:pt x="465" y="1385"/>
                    <a:pt x="669" y="1588"/>
                    <a:pt x="918" y="1588"/>
                  </a:cubicBezTo>
                  <a:lnTo>
                    <a:pt x="921" y="1588"/>
                  </a:lnTo>
                  <a:cubicBezTo>
                    <a:pt x="920" y="1559"/>
                    <a:pt x="918" y="1529"/>
                    <a:pt x="918" y="1500"/>
                  </a:cubicBezTo>
                  <a:lnTo>
                    <a:pt x="918" y="895"/>
                  </a:lnTo>
                  <a:lnTo>
                    <a:pt x="465" y="895"/>
                  </a:lnTo>
                  <a:lnTo>
                    <a:pt x="465" y="1135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80281" y="3139696"/>
              <a:ext cx="179889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100</a:t>
              </a:r>
              <a:r>
                <a:rPr lang="en-US" altLang="zh-CN" sz="40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+</a:t>
              </a:r>
              <a:endParaRPr lang="zh-CN" alt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479668" y="1542592"/>
            <a:ext cx="2421816" cy="4247810"/>
            <a:chOff x="3479668" y="1733092"/>
            <a:chExt cx="2421816" cy="4247810"/>
          </a:xfrm>
        </p:grpSpPr>
        <p:sp>
          <p:nvSpPr>
            <p:cNvPr id="44" name="ï$ḻîde"/>
            <p:cNvSpPr/>
            <p:nvPr/>
          </p:nvSpPr>
          <p:spPr bwMode="auto">
            <a:xfrm>
              <a:off x="3479668" y="4563299"/>
              <a:ext cx="2421816" cy="1417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学校现有专任教师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1196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人，专任教师中教授、副教授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678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人。</a:t>
              </a:r>
              <a:endPara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5" name="íSḻîḑé"/>
            <p:cNvSpPr txBox="1"/>
            <p:nvPr/>
          </p:nvSpPr>
          <p:spPr bwMode="auto">
            <a:xfrm>
              <a:off x="3479668" y="2302826"/>
              <a:ext cx="2421816" cy="419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 anchor="ctr">
              <a:norm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2000" b="1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输入小标题</a:t>
              </a:r>
              <a:endParaRPr lang="en-US" altLang="zh-CN" sz="2000" b="1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6" name="iṩḻïďé"/>
            <p:cNvSpPr/>
            <p:nvPr/>
          </p:nvSpPr>
          <p:spPr bwMode="auto">
            <a:xfrm>
              <a:off x="4530740" y="1733092"/>
              <a:ext cx="319672" cy="461080"/>
            </a:xfrm>
            <a:custGeom>
              <a:avLst/>
              <a:gdLst>
                <a:gd name="T0" fmla="*/ 958 w 4522"/>
                <a:gd name="T1" fmla="*/ 5339 h 6532"/>
                <a:gd name="T2" fmla="*/ 1274 w 4522"/>
                <a:gd name="T3" fmla="*/ 5052 h 6532"/>
                <a:gd name="T4" fmla="*/ 1646 w 4522"/>
                <a:gd name="T5" fmla="*/ 5261 h 6532"/>
                <a:gd name="T6" fmla="*/ 1560 w 4522"/>
                <a:gd name="T7" fmla="*/ 5677 h 6532"/>
                <a:gd name="T8" fmla="*/ 1136 w 4522"/>
                <a:gd name="T9" fmla="*/ 5725 h 6532"/>
                <a:gd name="T10" fmla="*/ 2381 w 4522"/>
                <a:gd name="T11" fmla="*/ 5245 h 6532"/>
                <a:gd name="T12" fmla="*/ 2140 w 4522"/>
                <a:gd name="T13" fmla="*/ 5245 h 6532"/>
                <a:gd name="T14" fmla="*/ 2065 w 4522"/>
                <a:gd name="T15" fmla="*/ 5473 h 6532"/>
                <a:gd name="T16" fmla="*/ 2260 w 4522"/>
                <a:gd name="T17" fmla="*/ 5615 h 6532"/>
                <a:gd name="T18" fmla="*/ 2454 w 4522"/>
                <a:gd name="T19" fmla="*/ 5473 h 6532"/>
                <a:gd name="T20" fmla="*/ 3538 w 4522"/>
                <a:gd name="T21" fmla="*/ 5260 h 6532"/>
                <a:gd name="T22" fmla="*/ 3166 w 4522"/>
                <a:gd name="T23" fmla="*/ 5051 h 6532"/>
                <a:gd name="T24" fmla="*/ 2850 w 4522"/>
                <a:gd name="T25" fmla="*/ 5337 h 6532"/>
                <a:gd name="T26" fmla="*/ 3028 w 4522"/>
                <a:gd name="T27" fmla="*/ 5725 h 6532"/>
                <a:gd name="T28" fmla="*/ 3452 w 4522"/>
                <a:gd name="T29" fmla="*/ 5677 h 6532"/>
                <a:gd name="T30" fmla="*/ 3538 w 4522"/>
                <a:gd name="T31" fmla="*/ 5260 h 6532"/>
                <a:gd name="T32" fmla="*/ 1456 w 4522"/>
                <a:gd name="T33" fmla="*/ 6045 h 6532"/>
                <a:gd name="T34" fmla="*/ 1541 w 4522"/>
                <a:gd name="T35" fmla="*/ 6463 h 6532"/>
                <a:gd name="T36" fmla="*/ 1965 w 4522"/>
                <a:gd name="T37" fmla="*/ 6511 h 6532"/>
                <a:gd name="T38" fmla="*/ 2142 w 4522"/>
                <a:gd name="T39" fmla="*/ 6123 h 6532"/>
                <a:gd name="T40" fmla="*/ 1826 w 4522"/>
                <a:gd name="T41" fmla="*/ 5836 h 6532"/>
                <a:gd name="T42" fmla="*/ 2614 w 4522"/>
                <a:gd name="T43" fmla="*/ 6031 h 6532"/>
                <a:gd name="T44" fmla="*/ 2540 w 4522"/>
                <a:gd name="T45" fmla="*/ 6259 h 6532"/>
                <a:gd name="T46" fmla="*/ 2734 w 4522"/>
                <a:gd name="T47" fmla="*/ 6400 h 6532"/>
                <a:gd name="T48" fmla="*/ 2929 w 4522"/>
                <a:gd name="T49" fmla="*/ 6259 h 6532"/>
                <a:gd name="T50" fmla="*/ 2854 w 4522"/>
                <a:gd name="T51" fmla="*/ 6031 h 6532"/>
                <a:gd name="T52" fmla="*/ 4368 w 4522"/>
                <a:gd name="T53" fmla="*/ 3957 h 6532"/>
                <a:gd name="T54" fmla="*/ 3573 w 4522"/>
                <a:gd name="T55" fmla="*/ 4572 h 6532"/>
                <a:gd name="T56" fmla="*/ 4153 w 4522"/>
                <a:gd name="T57" fmla="*/ 4253 h 6532"/>
                <a:gd name="T58" fmla="*/ 154 w 4522"/>
                <a:gd name="T59" fmla="*/ 4515 h 6532"/>
                <a:gd name="T60" fmla="*/ 949 w 4522"/>
                <a:gd name="T61" fmla="*/ 3900 h 6532"/>
                <a:gd name="T62" fmla="*/ 369 w 4522"/>
                <a:gd name="T63" fmla="*/ 4219 h 6532"/>
                <a:gd name="T64" fmla="*/ 0 w 4522"/>
                <a:gd name="T65" fmla="*/ 1135 h 6532"/>
                <a:gd name="T66" fmla="*/ 918 w 4522"/>
                <a:gd name="T67" fmla="*/ 0 h 6532"/>
                <a:gd name="T68" fmla="*/ 4522 w 4522"/>
                <a:gd name="T69" fmla="*/ 429 h 6532"/>
                <a:gd name="T70" fmla="*/ 3485 w 4522"/>
                <a:gd name="T71" fmla="*/ 2053 h 6532"/>
                <a:gd name="T72" fmla="*/ 2874 w 4522"/>
                <a:gd name="T73" fmla="*/ 3389 h 6532"/>
                <a:gd name="T74" fmla="*/ 3340 w 4522"/>
                <a:gd name="T75" fmla="*/ 3815 h 6532"/>
                <a:gd name="T76" fmla="*/ 1184 w 4522"/>
                <a:gd name="T77" fmla="*/ 3815 h 6532"/>
                <a:gd name="T78" fmla="*/ 1649 w 4522"/>
                <a:gd name="T79" fmla="*/ 3389 h 6532"/>
                <a:gd name="T80" fmla="*/ 1038 w 4522"/>
                <a:gd name="T81" fmla="*/ 2053 h 6532"/>
                <a:gd name="T82" fmla="*/ 3601 w 4522"/>
                <a:gd name="T83" fmla="*/ 1589 h 6532"/>
                <a:gd name="T84" fmla="*/ 4057 w 4522"/>
                <a:gd name="T85" fmla="*/ 896 h 6532"/>
                <a:gd name="T86" fmla="*/ 3601 w 4522"/>
                <a:gd name="T87" fmla="*/ 1589 h 6532"/>
                <a:gd name="T88" fmla="*/ 2634 w 4522"/>
                <a:gd name="T89" fmla="*/ 4320 h 6532"/>
                <a:gd name="T90" fmla="*/ 1642 w 4522"/>
                <a:gd name="T91" fmla="*/ 1317 h 6532"/>
                <a:gd name="T92" fmla="*/ 2338 w 4522"/>
                <a:gd name="T93" fmla="*/ 1545 h 6532"/>
                <a:gd name="T94" fmla="*/ 2104 w 4522"/>
                <a:gd name="T95" fmla="*/ 1309 h 6532"/>
                <a:gd name="T96" fmla="*/ 465 w 4522"/>
                <a:gd name="T97" fmla="*/ 1135 h 6532"/>
                <a:gd name="T98" fmla="*/ 918 w 4522"/>
                <a:gd name="T99" fmla="*/ 1500 h 6532"/>
                <a:gd name="T100" fmla="*/ 465 w 4522"/>
                <a:gd name="T101" fmla="*/ 1135 h 6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522" h="6532">
                  <a:moveTo>
                    <a:pt x="1069" y="5679"/>
                  </a:moveTo>
                  <a:lnTo>
                    <a:pt x="1120" y="5475"/>
                  </a:lnTo>
                  <a:lnTo>
                    <a:pt x="958" y="5339"/>
                  </a:lnTo>
                  <a:cubicBezTo>
                    <a:pt x="928" y="5313"/>
                    <a:pt x="944" y="5264"/>
                    <a:pt x="984" y="5261"/>
                  </a:cubicBezTo>
                  <a:lnTo>
                    <a:pt x="1194" y="5247"/>
                  </a:lnTo>
                  <a:lnTo>
                    <a:pt x="1274" y="5052"/>
                  </a:lnTo>
                  <a:cubicBezTo>
                    <a:pt x="1289" y="5015"/>
                    <a:pt x="1341" y="5015"/>
                    <a:pt x="1356" y="5052"/>
                  </a:cubicBezTo>
                  <a:lnTo>
                    <a:pt x="1436" y="5247"/>
                  </a:lnTo>
                  <a:lnTo>
                    <a:pt x="1646" y="5261"/>
                  </a:lnTo>
                  <a:cubicBezTo>
                    <a:pt x="1686" y="5264"/>
                    <a:pt x="1702" y="5313"/>
                    <a:pt x="1672" y="5339"/>
                  </a:cubicBezTo>
                  <a:lnTo>
                    <a:pt x="1509" y="5473"/>
                  </a:lnTo>
                  <a:lnTo>
                    <a:pt x="1560" y="5677"/>
                  </a:lnTo>
                  <a:cubicBezTo>
                    <a:pt x="1569" y="5716"/>
                    <a:pt x="1528" y="5747"/>
                    <a:pt x="1493" y="5725"/>
                  </a:cubicBezTo>
                  <a:lnTo>
                    <a:pt x="1314" y="5615"/>
                  </a:lnTo>
                  <a:lnTo>
                    <a:pt x="1136" y="5725"/>
                  </a:lnTo>
                  <a:cubicBezTo>
                    <a:pt x="1101" y="5748"/>
                    <a:pt x="1058" y="5717"/>
                    <a:pt x="1069" y="5679"/>
                  </a:cubicBezTo>
                  <a:close/>
                  <a:moveTo>
                    <a:pt x="2592" y="5260"/>
                  </a:moveTo>
                  <a:lnTo>
                    <a:pt x="2381" y="5245"/>
                  </a:lnTo>
                  <a:lnTo>
                    <a:pt x="2301" y="5051"/>
                  </a:lnTo>
                  <a:cubicBezTo>
                    <a:pt x="2286" y="5013"/>
                    <a:pt x="2234" y="5013"/>
                    <a:pt x="2220" y="5051"/>
                  </a:cubicBezTo>
                  <a:lnTo>
                    <a:pt x="2140" y="5245"/>
                  </a:lnTo>
                  <a:lnTo>
                    <a:pt x="1929" y="5260"/>
                  </a:lnTo>
                  <a:cubicBezTo>
                    <a:pt x="1889" y="5263"/>
                    <a:pt x="1873" y="5312"/>
                    <a:pt x="1904" y="5337"/>
                  </a:cubicBezTo>
                  <a:lnTo>
                    <a:pt x="2065" y="5473"/>
                  </a:lnTo>
                  <a:lnTo>
                    <a:pt x="2014" y="5677"/>
                  </a:lnTo>
                  <a:cubicBezTo>
                    <a:pt x="2005" y="5716"/>
                    <a:pt x="2046" y="5747"/>
                    <a:pt x="2081" y="5725"/>
                  </a:cubicBezTo>
                  <a:lnTo>
                    <a:pt x="2260" y="5615"/>
                  </a:lnTo>
                  <a:lnTo>
                    <a:pt x="2438" y="5725"/>
                  </a:lnTo>
                  <a:cubicBezTo>
                    <a:pt x="2472" y="5747"/>
                    <a:pt x="2514" y="5716"/>
                    <a:pt x="2505" y="5677"/>
                  </a:cubicBezTo>
                  <a:lnTo>
                    <a:pt x="2454" y="5473"/>
                  </a:lnTo>
                  <a:lnTo>
                    <a:pt x="2616" y="5337"/>
                  </a:lnTo>
                  <a:cubicBezTo>
                    <a:pt x="2648" y="5312"/>
                    <a:pt x="2632" y="5263"/>
                    <a:pt x="2592" y="5260"/>
                  </a:cubicBezTo>
                  <a:close/>
                  <a:moveTo>
                    <a:pt x="3538" y="5260"/>
                  </a:moveTo>
                  <a:lnTo>
                    <a:pt x="3328" y="5245"/>
                  </a:lnTo>
                  <a:lnTo>
                    <a:pt x="3248" y="5051"/>
                  </a:lnTo>
                  <a:cubicBezTo>
                    <a:pt x="3233" y="5013"/>
                    <a:pt x="3181" y="5013"/>
                    <a:pt x="3166" y="5051"/>
                  </a:cubicBezTo>
                  <a:lnTo>
                    <a:pt x="3086" y="5245"/>
                  </a:lnTo>
                  <a:lnTo>
                    <a:pt x="2876" y="5260"/>
                  </a:lnTo>
                  <a:cubicBezTo>
                    <a:pt x="2836" y="5263"/>
                    <a:pt x="2820" y="5312"/>
                    <a:pt x="2850" y="5337"/>
                  </a:cubicBezTo>
                  <a:lnTo>
                    <a:pt x="3012" y="5473"/>
                  </a:lnTo>
                  <a:lnTo>
                    <a:pt x="2961" y="5677"/>
                  </a:lnTo>
                  <a:cubicBezTo>
                    <a:pt x="2952" y="5716"/>
                    <a:pt x="2993" y="5747"/>
                    <a:pt x="3028" y="5725"/>
                  </a:cubicBezTo>
                  <a:lnTo>
                    <a:pt x="3206" y="5615"/>
                  </a:lnTo>
                  <a:lnTo>
                    <a:pt x="3385" y="5725"/>
                  </a:lnTo>
                  <a:cubicBezTo>
                    <a:pt x="3418" y="5747"/>
                    <a:pt x="3461" y="5716"/>
                    <a:pt x="3452" y="5677"/>
                  </a:cubicBezTo>
                  <a:lnTo>
                    <a:pt x="3401" y="5473"/>
                  </a:lnTo>
                  <a:lnTo>
                    <a:pt x="3562" y="5337"/>
                  </a:lnTo>
                  <a:cubicBezTo>
                    <a:pt x="3594" y="5312"/>
                    <a:pt x="3578" y="5263"/>
                    <a:pt x="3538" y="5260"/>
                  </a:cubicBezTo>
                  <a:close/>
                  <a:moveTo>
                    <a:pt x="1746" y="5836"/>
                  </a:moveTo>
                  <a:lnTo>
                    <a:pt x="1666" y="6031"/>
                  </a:lnTo>
                  <a:lnTo>
                    <a:pt x="1456" y="6045"/>
                  </a:lnTo>
                  <a:cubicBezTo>
                    <a:pt x="1416" y="6048"/>
                    <a:pt x="1400" y="6097"/>
                    <a:pt x="1430" y="6123"/>
                  </a:cubicBezTo>
                  <a:lnTo>
                    <a:pt x="1592" y="6259"/>
                  </a:lnTo>
                  <a:lnTo>
                    <a:pt x="1541" y="6463"/>
                  </a:lnTo>
                  <a:cubicBezTo>
                    <a:pt x="1532" y="6501"/>
                    <a:pt x="1573" y="6532"/>
                    <a:pt x="1608" y="6511"/>
                  </a:cubicBezTo>
                  <a:lnTo>
                    <a:pt x="1786" y="6400"/>
                  </a:lnTo>
                  <a:lnTo>
                    <a:pt x="1965" y="6511"/>
                  </a:lnTo>
                  <a:cubicBezTo>
                    <a:pt x="1998" y="6532"/>
                    <a:pt x="2041" y="6501"/>
                    <a:pt x="2032" y="6463"/>
                  </a:cubicBezTo>
                  <a:lnTo>
                    <a:pt x="1981" y="6259"/>
                  </a:lnTo>
                  <a:lnTo>
                    <a:pt x="2142" y="6123"/>
                  </a:lnTo>
                  <a:cubicBezTo>
                    <a:pt x="2173" y="6097"/>
                    <a:pt x="2157" y="6048"/>
                    <a:pt x="2117" y="6045"/>
                  </a:cubicBezTo>
                  <a:lnTo>
                    <a:pt x="1906" y="6031"/>
                  </a:lnTo>
                  <a:lnTo>
                    <a:pt x="1826" y="5836"/>
                  </a:lnTo>
                  <a:cubicBezTo>
                    <a:pt x="1813" y="5799"/>
                    <a:pt x="1761" y="5799"/>
                    <a:pt x="1746" y="5836"/>
                  </a:cubicBezTo>
                  <a:close/>
                  <a:moveTo>
                    <a:pt x="2694" y="5836"/>
                  </a:moveTo>
                  <a:lnTo>
                    <a:pt x="2614" y="6031"/>
                  </a:lnTo>
                  <a:lnTo>
                    <a:pt x="2404" y="6045"/>
                  </a:lnTo>
                  <a:cubicBezTo>
                    <a:pt x="2364" y="6048"/>
                    <a:pt x="2348" y="6097"/>
                    <a:pt x="2378" y="6123"/>
                  </a:cubicBezTo>
                  <a:lnTo>
                    <a:pt x="2540" y="6259"/>
                  </a:lnTo>
                  <a:lnTo>
                    <a:pt x="2489" y="6463"/>
                  </a:lnTo>
                  <a:cubicBezTo>
                    <a:pt x="2480" y="6501"/>
                    <a:pt x="2521" y="6532"/>
                    <a:pt x="2556" y="6511"/>
                  </a:cubicBezTo>
                  <a:lnTo>
                    <a:pt x="2734" y="6400"/>
                  </a:lnTo>
                  <a:lnTo>
                    <a:pt x="2913" y="6511"/>
                  </a:lnTo>
                  <a:cubicBezTo>
                    <a:pt x="2946" y="6532"/>
                    <a:pt x="2989" y="6501"/>
                    <a:pt x="2980" y="6463"/>
                  </a:cubicBezTo>
                  <a:lnTo>
                    <a:pt x="2929" y="6259"/>
                  </a:lnTo>
                  <a:lnTo>
                    <a:pt x="3090" y="6123"/>
                  </a:lnTo>
                  <a:cubicBezTo>
                    <a:pt x="3121" y="6097"/>
                    <a:pt x="3105" y="6048"/>
                    <a:pt x="3065" y="6045"/>
                  </a:cubicBezTo>
                  <a:lnTo>
                    <a:pt x="2854" y="6031"/>
                  </a:lnTo>
                  <a:lnTo>
                    <a:pt x="2774" y="5836"/>
                  </a:lnTo>
                  <a:cubicBezTo>
                    <a:pt x="2761" y="5799"/>
                    <a:pt x="2709" y="5799"/>
                    <a:pt x="2694" y="5836"/>
                  </a:cubicBezTo>
                  <a:close/>
                  <a:moveTo>
                    <a:pt x="4368" y="3957"/>
                  </a:moveTo>
                  <a:cubicBezTo>
                    <a:pt x="4386" y="3935"/>
                    <a:pt x="4370" y="3900"/>
                    <a:pt x="4341" y="3900"/>
                  </a:cubicBezTo>
                  <a:lnTo>
                    <a:pt x="3573" y="3900"/>
                  </a:lnTo>
                  <a:lnTo>
                    <a:pt x="3573" y="4572"/>
                  </a:lnTo>
                  <a:lnTo>
                    <a:pt x="4341" y="4572"/>
                  </a:lnTo>
                  <a:cubicBezTo>
                    <a:pt x="4370" y="4572"/>
                    <a:pt x="4386" y="4537"/>
                    <a:pt x="4368" y="4515"/>
                  </a:cubicBezTo>
                  <a:lnTo>
                    <a:pt x="4153" y="4253"/>
                  </a:lnTo>
                  <a:cubicBezTo>
                    <a:pt x="4146" y="4245"/>
                    <a:pt x="4146" y="4233"/>
                    <a:pt x="4153" y="4224"/>
                  </a:cubicBezTo>
                  <a:lnTo>
                    <a:pt x="4368" y="3957"/>
                  </a:lnTo>
                  <a:close/>
                  <a:moveTo>
                    <a:pt x="154" y="4515"/>
                  </a:moveTo>
                  <a:cubicBezTo>
                    <a:pt x="136" y="4537"/>
                    <a:pt x="152" y="4572"/>
                    <a:pt x="181" y="4572"/>
                  </a:cubicBezTo>
                  <a:lnTo>
                    <a:pt x="949" y="4572"/>
                  </a:lnTo>
                  <a:lnTo>
                    <a:pt x="949" y="3900"/>
                  </a:lnTo>
                  <a:lnTo>
                    <a:pt x="181" y="3900"/>
                  </a:lnTo>
                  <a:cubicBezTo>
                    <a:pt x="152" y="3900"/>
                    <a:pt x="136" y="3935"/>
                    <a:pt x="154" y="3957"/>
                  </a:cubicBezTo>
                  <a:lnTo>
                    <a:pt x="369" y="4219"/>
                  </a:lnTo>
                  <a:cubicBezTo>
                    <a:pt x="376" y="4227"/>
                    <a:pt x="376" y="4239"/>
                    <a:pt x="369" y="4248"/>
                  </a:cubicBezTo>
                  <a:lnTo>
                    <a:pt x="154" y="4515"/>
                  </a:lnTo>
                  <a:close/>
                  <a:moveTo>
                    <a:pt x="0" y="1135"/>
                  </a:moveTo>
                  <a:lnTo>
                    <a:pt x="0" y="431"/>
                  </a:lnTo>
                  <a:lnTo>
                    <a:pt x="918" y="431"/>
                  </a:lnTo>
                  <a:lnTo>
                    <a:pt x="918" y="0"/>
                  </a:lnTo>
                  <a:lnTo>
                    <a:pt x="3604" y="0"/>
                  </a:lnTo>
                  <a:lnTo>
                    <a:pt x="3604" y="429"/>
                  </a:lnTo>
                  <a:lnTo>
                    <a:pt x="4522" y="429"/>
                  </a:lnTo>
                  <a:lnTo>
                    <a:pt x="4522" y="1135"/>
                  </a:lnTo>
                  <a:cubicBezTo>
                    <a:pt x="4522" y="1641"/>
                    <a:pt x="4110" y="2053"/>
                    <a:pt x="3604" y="2053"/>
                  </a:cubicBezTo>
                  <a:lnTo>
                    <a:pt x="3485" y="2053"/>
                  </a:lnTo>
                  <a:cubicBezTo>
                    <a:pt x="3312" y="2436"/>
                    <a:pt x="2965" y="2723"/>
                    <a:pt x="2545" y="2813"/>
                  </a:cubicBezTo>
                  <a:lnTo>
                    <a:pt x="2545" y="3389"/>
                  </a:lnTo>
                  <a:lnTo>
                    <a:pt x="2874" y="3389"/>
                  </a:lnTo>
                  <a:cubicBezTo>
                    <a:pt x="2976" y="3389"/>
                    <a:pt x="3058" y="3472"/>
                    <a:pt x="3058" y="3573"/>
                  </a:cubicBezTo>
                  <a:lnTo>
                    <a:pt x="3058" y="3815"/>
                  </a:lnTo>
                  <a:lnTo>
                    <a:pt x="3340" y="3815"/>
                  </a:lnTo>
                  <a:lnTo>
                    <a:pt x="3340" y="4677"/>
                  </a:lnTo>
                  <a:lnTo>
                    <a:pt x="1184" y="4677"/>
                  </a:lnTo>
                  <a:lnTo>
                    <a:pt x="1184" y="3815"/>
                  </a:lnTo>
                  <a:lnTo>
                    <a:pt x="1465" y="3815"/>
                  </a:lnTo>
                  <a:lnTo>
                    <a:pt x="1465" y="3573"/>
                  </a:lnTo>
                  <a:cubicBezTo>
                    <a:pt x="1465" y="3472"/>
                    <a:pt x="1548" y="3389"/>
                    <a:pt x="1649" y="3389"/>
                  </a:cubicBezTo>
                  <a:lnTo>
                    <a:pt x="1978" y="3389"/>
                  </a:lnTo>
                  <a:lnTo>
                    <a:pt x="1978" y="2813"/>
                  </a:lnTo>
                  <a:cubicBezTo>
                    <a:pt x="1558" y="2723"/>
                    <a:pt x="1212" y="2436"/>
                    <a:pt x="1038" y="2053"/>
                  </a:cubicBezTo>
                  <a:lnTo>
                    <a:pt x="920" y="2053"/>
                  </a:lnTo>
                  <a:cubicBezTo>
                    <a:pt x="412" y="2053"/>
                    <a:pt x="0" y="1641"/>
                    <a:pt x="0" y="1135"/>
                  </a:cubicBezTo>
                  <a:close/>
                  <a:moveTo>
                    <a:pt x="3601" y="1589"/>
                  </a:moveTo>
                  <a:lnTo>
                    <a:pt x="3604" y="1589"/>
                  </a:lnTo>
                  <a:cubicBezTo>
                    <a:pt x="3854" y="1589"/>
                    <a:pt x="4057" y="1385"/>
                    <a:pt x="4057" y="1136"/>
                  </a:cubicBezTo>
                  <a:lnTo>
                    <a:pt x="4057" y="896"/>
                  </a:lnTo>
                  <a:lnTo>
                    <a:pt x="3604" y="896"/>
                  </a:lnTo>
                  <a:lnTo>
                    <a:pt x="3604" y="1501"/>
                  </a:lnTo>
                  <a:cubicBezTo>
                    <a:pt x="3604" y="1531"/>
                    <a:pt x="3602" y="1560"/>
                    <a:pt x="3601" y="1589"/>
                  </a:cubicBezTo>
                  <a:close/>
                  <a:moveTo>
                    <a:pt x="1888" y="3859"/>
                  </a:moveTo>
                  <a:lnTo>
                    <a:pt x="1888" y="4320"/>
                  </a:lnTo>
                  <a:lnTo>
                    <a:pt x="2634" y="4320"/>
                  </a:lnTo>
                  <a:lnTo>
                    <a:pt x="2634" y="3859"/>
                  </a:lnTo>
                  <a:lnTo>
                    <a:pt x="1888" y="3859"/>
                  </a:lnTo>
                  <a:close/>
                  <a:moveTo>
                    <a:pt x="1642" y="1317"/>
                  </a:moveTo>
                  <a:lnTo>
                    <a:pt x="1868" y="1544"/>
                  </a:lnTo>
                  <a:lnTo>
                    <a:pt x="2102" y="1780"/>
                  </a:lnTo>
                  <a:lnTo>
                    <a:pt x="2338" y="1545"/>
                  </a:lnTo>
                  <a:lnTo>
                    <a:pt x="2878" y="1008"/>
                  </a:lnTo>
                  <a:lnTo>
                    <a:pt x="2644" y="772"/>
                  </a:lnTo>
                  <a:lnTo>
                    <a:pt x="2104" y="1309"/>
                  </a:lnTo>
                  <a:lnTo>
                    <a:pt x="1878" y="1083"/>
                  </a:lnTo>
                  <a:lnTo>
                    <a:pt x="1642" y="1317"/>
                  </a:lnTo>
                  <a:close/>
                  <a:moveTo>
                    <a:pt x="465" y="1135"/>
                  </a:moveTo>
                  <a:cubicBezTo>
                    <a:pt x="465" y="1385"/>
                    <a:pt x="669" y="1588"/>
                    <a:pt x="918" y="1588"/>
                  </a:cubicBezTo>
                  <a:lnTo>
                    <a:pt x="921" y="1588"/>
                  </a:lnTo>
                  <a:cubicBezTo>
                    <a:pt x="920" y="1559"/>
                    <a:pt x="918" y="1529"/>
                    <a:pt x="918" y="1500"/>
                  </a:cubicBezTo>
                  <a:lnTo>
                    <a:pt x="918" y="895"/>
                  </a:lnTo>
                  <a:lnTo>
                    <a:pt x="465" y="895"/>
                  </a:lnTo>
                  <a:lnTo>
                    <a:pt x="465" y="1135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4170240" y="3139696"/>
              <a:ext cx="10406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99</a:t>
              </a:r>
              <a:endParaRPr lang="zh-CN" alt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290517" y="1542592"/>
            <a:ext cx="2421816" cy="4247810"/>
            <a:chOff x="6290517" y="1733092"/>
            <a:chExt cx="2421816" cy="4247810"/>
          </a:xfrm>
        </p:grpSpPr>
        <p:sp>
          <p:nvSpPr>
            <p:cNvPr id="67" name="ï$ḻîde"/>
            <p:cNvSpPr/>
            <p:nvPr/>
          </p:nvSpPr>
          <p:spPr bwMode="auto">
            <a:xfrm>
              <a:off x="6290517" y="4563299"/>
              <a:ext cx="2421816" cy="1417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学校现有专任教师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1196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人，专任教师中教授、副教授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678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人。</a:t>
              </a:r>
              <a:endPara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8" name="íSḻîḑé"/>
            <p:cNvSpPr txBox="1"/>
            <p:nvPr/>
          </p:nvSpPr>
          <p:spPr bwMode="auto">
            <a:xfrm>
              <a:off x="6290517" y="2302826"/>
              <a:ext cx="2421816" cy="419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 anchor="ctr">
              <a:norm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2000" b="1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输入小标题</a:t>
              </a:r>
              <a:endParaRPr lang="en-US" altLang="zh-CN" sz="2000" b="1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9" name="iṩḻïďé"/>
            <p:cNvSpPr/>
            <p:nvPr/>
          </p:nvSpPr>
          <p:spPr bwMode="auto">
            <a:xfrm>
              <a:off x="7341589" y="1733092"/>
              <a:ext cx="319672" cy="461080"/>
            </a:xfrm>
            <a:custGeom>
              <a:avLst/>
              <a:gdLst>
                <a:gd name="T0" fmla="*/ 958 w 4522"/>
                <a:gd name="T1" fmla="*/ 5339 h 6532"/>
                <a:gd name="T2" fmla="*/ 1274 w 4522"/>
                <a:gd name="T3" fmla="*/ 5052 h 6532"/>
                <a:gd name="T4" fmla="*/ 1646 w 4522"/>
                <a:gd name="T5" fmla="*/ 5261 h 6532"/>
                <a:gd name="T6" fmla="*/ 1560 w 4522"/>
                <a:gd name="T7" fmla="*/ 5677 h 6532"/>
                <a:gd name="T8" fmla="*/ 1136 w 4522"/>
                <a:gd name="T9" fmla="*/ 5725 h 6532"/>
                <a:gd name="T10" fmla="*/ 2381 w 4522"/>
                <a:gd name="T11" fmla="*/ 5245 h 6532"/>
                <a:gd name="T12" fmla="*/ 2140 w 4522"/>
                <a:gd name="T13" fmla="*/ 5245 h 6532"/>
                <a:gd name="T14" fmla="*/ 2065 w 4522"/>
                <a:gd name="T15" fmla="*/ 5473 h 6532"/>
                <a:gd name="T16" fmla="*/ 2260 w 4522"/>
                <a:gd name="T17" fmla="*/ 5615 h 6532"/>
                <a:gd name="T18" fmla="*/ 2454 w 4522"/>
                <a:gd name="T19" fmla="*/ 5473 h 6532"/>
                <a:gd name="T20" fmla="*/ 3538 w 4522"/>
                <a:gd name="T21" fmla="*/ 5260 h 6532"/>
                <a:gd name="T22" fmla="*/ 3166 w 4522"/>
                <a:gd name="T23" fmla="*/ 5051 h 6532"/>
                <a:gd name="T24" fmla="*/ 2850 w 4522"/>
                <a:gd name="T25" fmla="*/ 5337 h 6532"/>
                <a:gd name="T26" fmla="*/ 3028 w 4522"/>
                <a:gd name="T27" fmla="*/ 5725 h 6532"/>
                <a:gd name="T28" fmla="*/ 3452 w 4522"/>
                <a:gd name="T29" fmla="*/ 5677 h 6532"/>
                <a:gd name="T30" fmla="*/ 3538 w 4522"/>
                <a:gd name="T31" fmla="*/ 5260 h 6532"/>
                <a:gd name="T32" fmla="*/ 1456 w 4522"/>
                <a:gd name="T33" fmla="*/ 6045 h 6532"/>
                <a:gd name="T34" fmla="*/ 1541 w 4522"/>
                <a:gd name="T35" fmla="*/ 6463 h 6532"/>
                <a:gd name="T36" fmla="*/ 1965 w 4522"/>
                <a:gd name="T37" fmla="*/ 6511 h 6532"/>
                <a:gd name="T38" fmla="*/ 2142 w 4522"/>
                <a:gd name="T39" fmla="*/ 6123 h 6532"/>
                <a:gd name="T40" fmla="*/ 1826 w 4522"/>
                <a:gd name="T41" fmla="*/ 5836 h 6532"/>
                <a:gd name="T42" fmla="*/ 2614 w 4522"/>
                <a:gd name="T43" fmla="*/ 6031 h 6532"/>
                <a:gd name="T44" fmla="*/ 2540 w 4522"/>
                <a:gd name="T45" fmla="*/ 6259 h 6532"/>
                <a:gd name="T46" fmla="*/ 2734 w 4522"/>
                <a:gd name="T47" fmla="*/ 6400 h 6532"/>
                <a:gd name="T48" fmla="*/ 2929 w 4522"/>
                <a:gd name="T49" fmla="*/ 6259 h 6532"/>
                <a:gd name="T50" fmla="*/ 2854 w 4522"/>
                <a:gd name="T51" fmla="*/ 6031 h 6532"/>
                <a:gd name="T52" fmla="*/ 4368 w 4522"/>
                <a:gd name="T53" fmla="*/ 3957 h 6532"/>
                <a:gd name="T54" fmla="*/ 3573 w 4522"/>
                <a:gd name="T55" fmla="*/ 4572 h 6532"/>
                <a:gd name="T56" fmla="*/ 4153 w 4522"/>
                <a:gd name="T57" fmla="*/ 4253 h 6532"/>
                <a:gd name="T58" fmla="*/ 154 w 4522"/>
                <a:gd name="T59" fmla="*/ 4515 h 6532"/>
                <a:gd name="T60" fmla="*/ 949 w 4522"/>
                <a:gd name="T61" fmla="*/ 3900 h 6532"/>
                <a:gd name="T62" fmla="*/ 369 w 4522"/>
                <a:gd name="T63" fmla="*/ 4219 h 6532"/>
                <a:gd name="T64" fmla="*/ 0 w 4522"/>
                <a:gd name="T65" fmla="*/ 1135 h 6532"/>
                <a:gd name="T66" fmla="*/ 918 w 4522"/>
                <a:gd name="T67" fmla="*/ 0 h 6532"/>
                <a:gd name="T68" fmla="*/ 4522 w 4522"/>
                <a:gd name="T69" fmla="*/ 429 h 6532"/>
                <a:gd name="T70" fmla="*/ 3485 w 4522"/>
                <a:gd name="T71" fmla="*/ 2053 h 6532"/>
                <a:gd name="T72" fmla="*/ 2874 w 4522"/>
                <a:gd name="T73" fmla="*/ 3389 h 6532"/>
                <a:gd name="T74" fmla="*/ 3340 w 4522"/>
                <a:gd name="T75" fmla="*/ 3815 h 6532"/>
                <a:gd name="T76" fmla="*/ 1184 w 4522"/>
                <a:gd name="T77" fmla="*/ 3815 h 6532"/>
                <a:gd name="T78" fmla="*/ 1649 w 4522"/>
                <a:gd name="T79" fmla="*/ 3389 h 6532"/>
                <a:gd name="T80" fmla="*/ 1038 w 4522"/>
                <a:gd name="T81" fmla="*/ 2053 h 6532"/>
                <a:gd name="T82" fmla="*/ 3601 w 4522"/>
                <a:gd name="T83" fmla="*/ 1589 h 6532"/>
                <a:gd name="T84" fmla="*/ 4057 w 4522"/>
                <a:gd name="T85" fmla="*/ 896 h 6532"/>
                <a:gd name="T86" fmla="*/ 3601 w 4522"/>
                <a:gd name="T87" fmla="*/ 1589 h 6532"/>
                <a:gd name="T88" fmla="*/ 2634 w 4522"/>
                <a:gd name="T89" fmla="*/ 4320 h 6532"/>
                <a:gd name="T90" fmla="*/ 1642 w 4522"/>
                <a:gd name="T91" fmla="*/ 1317 h 6532"/>
                <a:gd name="T92" fmla="*/ 2338 w 4522"/>
                <a:gd name="T93" fmla="*/ 1545 h 6532"/>
                <a:gd name="T94" fmla="*/ 2104 w 4522"/>
                <a:gd name="T95" fmla="*/ 1309 h 6532"/>
                <a:gd name="T96" fmla="*/ 465 w 4522"/>
                <a:gd name="T97" fmla="*/ 1135 h 6532"/>
                <a:gd name="T98" fmla="*/ 918 w 4522"/>
                <a:gd name="T99" fmla="*/ 1500 h 6532"/>
                <a:gd name="T100" fmla="*/ 465 w 4522"/>
                <a:gd name="T101" fmla="*/ 1135 h 6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522" h="6532">
                  <a:moveTo>
                    <a:pt x="1069" y="5679"/>
                  </a:moveTo>
                  <a:lnTo>
                    <a:pt x="1120" y="5475"/>
                  </a:lnTo>
                  <a:lnTo>
                    <a:pt x="958" y="5339"/>
                  </a:lnTo>
                  <a:cubicBezTo>
                    <a:pt x="928" y="5313"/>
                    <a:pt x="944" y="5264"/>
                    <a:pt x="984" y="5261"/>
                  </a:cubicBezTo>
                  <a:lnTo>
                    <a:pt x="1194" y="5247"/>
                  </a:lnTo>
                  <a:lnTo>
                    <a:pt x="1274" y="5052"/>
                  </a:lnTo>
                  <a:cubicBezTo>
                    <a:pt x="1289" y="5015"/>
                    <a:pt x="1341" y="5015"/>
                    <a:pt x="1356" y="5052"/>
                  </a:cubicBezTo>
                  <a:lnTo>
                    <a:pt x="1436" y="5247"/>
                  </a:lnTo>
                  <a:lnTo>
                    <a:pt x="1646" y="5261"/>
                  </a:lnTo>
                  <a:cubicBezTo>
                    <a:pt x="1686" y="5264"/>
                    <a:pt x="1702" y="5313"/>
                    <a:pt x="1672" y="5339"/>
                  </a:cubicBezTo>
                  <a:lnTo>
                    <a:pt x="1509" y="5473"/>
                  </a:lnTo>
                  <a:lnTo>
                    <a:pt x="1560" y="5677"/>
                  </a:lnTo>
                  <a:cubicBezTo>
                    <a:pt x="1569" y="5716"/>
                    <a:pt x="1528" y="5747"/>
                    <a:pt x="1493" y="5725"/>
                  </a:cubicBezTo>
                  <a:lnTo>
                    <a:pt x="1314" y="5615"/>
                  </a:lnTo>
                  <a:lnTo>
                    <a:pt x="1136" y="5725"/>
                  </a:lnTo>
                  <a:cubicBezTo>
                    <a:pt x="1101" y="5748"/>
                    <a:pt x="1058" y="5717"/>
                    <a:pt x="1069" y="5679"/>
                  </a:cubicBezTo>
                  <a:close/>
                  <a:moveTo>
                    <a:pt x="2592" y="5260"/>
                  </a:moveTo>
                  <a:lnTo>
                    <a:pt x="2381" y="5245"/>
                  </a:lnTo>
                  <a:lnTo>
                    <a:pt x="2301" y="5051"/>
                  </a:lnTo>
                  <a:cubicBezTo>
                    <a:pt x="2286" y="5013"/>
                    <a:pt x="2234" y="5013"/>
                    <a:pt x="2220" y="5051"/>
                  </a:cubicBezTo>
                  <a:lnTo>
                    <a:pt x="2140" y="5245"/>
                  </a:lnTo>
                  <a:lnTo>
                    <a:pt x="1929" y="5260"/>
                  </a:lnTo>
                  <a:cubicBezTo>
                    <a:pt x="1889" y="5263"/>
                    <a:pt x="1873" y="5312"/>
                    <a:pt x="1904" y="5337"/>
                  </a:cubicBezTo>
                  <a:lnTo>
                    <a:pt x="2065" y="5473"/>
                  </a:lnTo>
                  <a:lnTo>
                    <a:pt x="2014" y="5677"/>
                  </a:lnTo>
                  <a:cubicBezTo>
                    <a:pt x="2005" y="5716"/>
                    <a:pt x="2046" y="5747"/>
                    <a:pt x="2081" y="5725"/>
                  </a:cubicBezTo>
                  <a:lnTo>
                    <a:pt x="2260" y="5615"/>
                  </a:lnTo>
                  <a:lnTo>
                    <a:pt x="2438" y="5725"/>
                  </a:lnTo>
                  <a:cubicBezTo>
                    <a:pt x="2472" y="5747"/>
                    <a:pt x="2514" y="5716"/>
                    <a:pt x="2505" y="5677"/>
                  </a:cubicBezTo>
                  <a:lnTo>
                    <a:pt x="2454" y="5473"/>
                  </a:lnTo>
                  <a:lnTo>
                    <a:pt x="2616" y="5337"/>
                  </a:lnTo>
                  <a:cubicBezTo>
                    <a:pt x="2648" y="5312"/>
                    <a:pt x="2632" y="5263"/>
                    <a:pt x="2592" y="5260"/>
                  </a:cubicBezTo>
                  <a:close/>
                  <a:moveTo>
                    <a:pt x="3538" y="5260"/>
                  </a:moveTo>
                  <a:lnTo>
                    <a:pt x="3328" y="5245"/>
                  </a:lnTo>
                  <a:lnTo>
                    <a:pt x="3248" y="5051"/>
                  </a:lnTo>
                  <a:cubicBezTo>
                    <a:pt x="3233" y="5013"/>
                    <a:pt x="3181" y="5013"/>
                    <a:pt x="3166" y="5051"/>
                  </a:cubicBezTo>
                  <a:lnTo>
                    <a:pt x="3086" y="5245"/>
                  </a:lnTo>
                  <a:lnTo>
                    <a:pt x="2876" y="5260"/>
                  </a:lnTo>
                  <a:cubicBezTo>
                    <a:pt x="2836" y="5263"/>
                    <a:pt x="2820" y="5312"/>
                    <a:pt x="2850" y="5337"/>
                  </a:cubicBezTo>
                  <a:lnTo>
                    <a:pt x="3012" y="5473"/>
                  </a:lnTo>
                  <a:lnTo>
                    <a:pt x="2961" y="5677"/>
                  </a:lnTo>
                  <a:cubicBezTo>
                    <a:pt x="2952" y="5716"/>
                    <a:pt x="2993" y="5747"/>
                    <a:pt x="3028" y="5725"/>
                  </a:cubicBezTo>
                  <a:lnTo>
                    <a:pt x="3206" y="5615"/>
                  </a:lnTo>
                  <a:lnTo>
                    <a:pt x="3385" y="5725"/>
                  </a:lnTo>
                  <a:cubicBezTo>
                    <a:pt x="3418" y="5747"/>
                    <a:pt x="3461" y="5716"/>
                    <a:pt x="3452" y="5677"/>
                  </a:cubicBezTo>
                  <a:lnTo>
                    <a:pt x="3401" y="5473"/>
                  </a:lnTo>
                  <a:lnTo>
                    <a:pt x="3562" y="5337"/>
                  </a:lnTo>
                  <a:cubicBezTo>
                    <a:pt x="3594" y="5312"/>
                    <a:pt x="3578" y="5263"/>
                    <a:pt x="3538" y="5260"/>
                  </a:cubicBezTo>
                  <a:close/>
                  <a:moveTo>
                    <a:pt x="1746" y="5836"/>
                  </a:moveTo>
                  <a:lnTo>
                    <a:pt x="1666" y="6031"/>
                  </a:lnTo>
                  <a:lnTo>
                    <a:pt x="1456" y="6045"/>
                  </a:lnTo>
                  <a:cubicBezTo>
                    <a:pt x="1416" y="6048"/>
                    <a:pt x="1400" y="6097"/>
                    <a:pt x="1430" y="6123"/>
                  </a:cubicBezTo>
                  <a:lnTo>
                    <a:pt x="1592" y="6259"/>
                  </a:lnTo>
                  <a:lnTo>
                    <a:pt x="1541" y="6463"/>
                  </a:lnTo>
                  <a:cubicBezTo>
                    <a:pt x="1532" y="6501"/>
                    <a:pt x="1573" y="6532"/>
                    <a:pt x="1608" y="6511"/>
                  </a:cubicBezTo>
                  <a:lnTo>
                    <a:pt x="1786" y="6400"/>
                  </a:lnTo>
                  <a:lnTo>
                    <a:pt x="1965" y="6511"/>
                  </a:lnTo>
                  <a:cubicBezTo>
                    <a:pt x="1998" y="6532"/>
                    <a:pt x="2041" y="6501"/>
                    <a:pt x="2032" y="6463"/>
                  </a:cubicBezTo>
                  <a:lnTo>
                    <a:pt x="1981" y="6259"/>
                  </a:lnTo>
                  <a:lnTo>
                    <a:pt x="2142" y="6123"/>
                  </a:lnTo>
                  <a:cubicBezTo>
                    <a:pt x="2173" y="6097"/>
                    <a:pt x="2157" y="6048"/>
                    <a:pt x="2117" y="6045"/>
                  </a:cubicBezTo>
                  <a:lnTo>
                    <a:pt x="1906" y="6031"/>
                  </a:lnTo>
                  <a:lnTo>
                    <a:pt x="1826" y="5836"/>
                  </a:lnTo>
                  <a:cubicBezTo>
                    <a:pt x="1813" y="5799"/>
                    <a:pt x="1761" y="5799"/>
                    <a:pt x="1746" y="5836"/>
                  </a:cubicBezTo>
                  <a:close/>
                  <a:moveTo>
                    <a:pt x="2694" y="5836"/>
                  </a:moveTo>
                  <a:lnTo>
                    <a:pt x="2614" y="6031"/>
                  </a:lnTo>
                  <a:lnTo>
                    <a:pt x="2404" y="6045"/>
                  </a:lnTo>
                  <a:cubicBezTo>
                    <a:pt x="2364" y="6048"/>
                    <a:pt x="2348" y="6097"/>
                    <a:pt x="2378" y="6123"/>
                  </a:cubicBezTo>
                  <a:lnTo>
                    <a:pt x="2540" y="6259"/>
                  </a:lnTo>
                  <a:lnTo>
                    <a:pt x="2489" y="6463"/>
                  </a:lnTo>
                  <a:cubicBezTo>
                    <a:pt x="2480" y="6501"/>
                    <a:pt x="2521" y="6532"/>
                    <a:pt x="2556" y="6511"/>
                  </a:cubicBezTo>
                  <a:lnTo>
                    <a:pt x="2734" y="6400"/>
                  </a:lnTo>
                  <a:lnTo>
                    <a:pt x="2913" y="6511"/>
                  </a:lnTo>
                  <a:cubicBezTo>
                    <a:pt x="2946" y="6532"/>
                    <a:pt x="2989" y="6501"/>
                    <a:pt x="2980" y="6463"/>
                  </a:cubicBezTo>
                  <a:lnTo>
                    <a:pt x="2929" y="6259"/>
                  </a:lnTo>
                  <a:lnTo>
                    <a:pt x="3090" y="6123"/>
                  </a:lnTo>
                  <a:cubicBezTo>
                    <a:pt x="3121" y="6097"/>
                    <a:pt x="3105" y="6048"/>
                    <a:pt x="3065" y="6045"/>
                  </a:cubicBezTo>
                  <a:lnTo>
                    <a:pt x="2854" y="6031"/>
                  </a:lnTo>
                  <a:lnTo>
                    <a:pt x="2774" y="5836"/>
                  </a:lnTo>
                  <a:cubicBezTo>
                    <a:pt x="2761" y="5799"/>
                    <a:pt x="2709" y="5799"/>
                    <a:pt x="2694" y="5836"/>
                  </a:cubicBezTo>
                  <a:close/>
                  <a:moveTo>
                    <a:pt x="4368" y="3957"/>
                  </a:moveTo>
                  <a:cubicBezTo>
                    <a:pt x="4386" y="3935"/>
                    <a:pt x="4370" y="3900"/>
                    <a:pt x="4341" y="3900"/>
                  </a:cubicBezTo>
                  <a:lnTo>
                    <a:pt x="3573" y="3900"/>
                  </a:lnTo>
                  <a:lnTo>
                    <a:pt x="3573" y="4572"/>
                  </a:lnTo>
                  <a:lnTo>
                    <a:pt x="4341" y="4572"/>
                  </a:lnTo>
                  <a:cubicBezTo>
                    <a:pt x="4370" y="4572"/>
                    <a:pt x="4386" y="4537"/>
                    <a:pt x="4368" y="4515"/>
                  </a:cubicBezTo>
                  <a:lnTo>
                    <a:pt x="4153" y="4253"/>
                  </a:lnTo>
                  <a:cubicBezTo>
                    <a:pt x="4146" y="4245"/>
                    <a:pt x="4146" y="4233"/>
                    <a:pt x="4153" y="4224"/>
                  </a:cubicBezTo>
                  <a:lnTo>
                    <a:pt x="4368" y="3957"/>
                  </a:lnTo>
                  <a:close/>
                  <a:moveTo>
                    <a:pt x="154" y="4515"/>
                  </a:moveTo>
                  <a:cubicBezTo>
                    <a:pt x="136" y="4537"/>
                    <a:pt x="152" y="4572"/>
                    <a:pt x="181" y="4572"/>
                  </a:cubicBezTo>
                  <a:lnTo>
                    <a:pt x="949" y="4572"/>
                  </a:lnTo>
                  <a:lnTo>
                    <a:pt x="949" y="3900"/>
                  </a:lnTo>
                  <a:lnTo>
                    <a:pt x="181" y="3900"/>
                  </a:lnTo>
                  <a:cubicBezTo>
                    <a:pt x="152" y="3900"/>
                    <a:pt x="136" y="3935"/>
                    <a:pt x="154" y="3957"/>
                  </a:cubicBezTo>
                  <a:lnTo>
                    <a:pt x="369" y="4219"/>
                  </a:lnTo>
                  <a:cubicBezTo>
                    <a:pt x="376" y="4227"/>
                    <a:pt x="376" y="4239"/>
                    <a:pt x="369" y="4248"/>
                  </a:cubicBezTo>
                  <a:lnTo>
                    <a:pt x="154" y="4515"/>
                  </a:lnTo>
                  <a:close/>
                  <a:moveTo>
                    <a:pt x="0" y="1135"/>
                  </a:moveTo>
                  <a:lnTo>
                    <a:pt x="0" y="431"/>
                  </a:lnTo>
                  <a:lnTo>
                    <a:pt x="918" y="431"/>
                  </a:lnTo>
                  <a:lnTo>
                    <a:pt x="918" y="0"/>
                  </a:lnTo>
                  <a:lnTo>
                    <a:pt x="3604" y="0"/>
                  </a:lnTo>
                  <a:lnTo>
                    <a:pt x="3604" y="429"/>
                  </a:lnTo>
                  <a:lnTo>
                    <a:pt x="4522" y="429"/>
                  </a:lnTo>
                  <a:lnTo>
                    <a:pt x="4522" y="1135"/>
                  </a:lnTo>
                  <a:cubicBezTo>
                    <a:pt x="4522" y="1641"/>
                    <a:pt x="4110" y="2053"/>
                    <a:pt x="3604" y="2053"/>
                  </a:cubicBezTo>
                  <a:lnTo>
                    <a:pt x="3485" y="2053"/>
                  </a:lnTo>
                  <a:cubicBezTo>
                    <a:pt x="3312" y="2436"/>
                    <a:pt x="2965" y="2723"/>
                    <a:pt x="2545" y="2813"/>
                  </a:cubicBezTo>
                  <a:lnTo>
                    <a:pt x="2545" y="3389"/>
                  </a:lnTo>
                  <a:lnTo>
                    <a:pt x="2874" y="3389"/>
                  </a:lnTo>
                  <a:cubicBezTo>
                    <a:pt x="2976" y="3389"/>
                    <a:pt x="3058" y="3472"/>
                    <a:pt x="3058" y="3573"/>
                  </a:cubicBezTo>
                  <a:lnTo>
                    <a:pt x="3058" y="3815"/>
                  </a:lnTo>
                  <a:lnTo>
                    <a:pt x="3340" y="3815"/>
                  </a:lnTo>
                  <a:lnTo>
                    <a:pt x="3340" y="4677"/>
                  </a:lnTo>
                  <a:lnTo>
                    <a:pt x="1184" y="4677"/>
                  </a:lnTo>
                  <a:lnTo>
                    <a:pt x="1184" y="3815"/>
                  </a:lnTo>
                  <a:lnTo>
                    <a:pt x="1465" y="3815"/>
                  </a:lnTo>
                  <a:lnTo>
                    <a:pt x="1465" y="3573"/>
                  </a:lnTo>
                  <a:cubicBezTo>
                    <a:pt x="1465" y="3472"/>
                    <a:pt x="1548" y="3389"/>
                    <a:pt x="1649" y="3389"/>
                  </a:cubicBezTo>
                  <a:lnTo>
                    <a:pt x="1978" y="3389"/>
                  </a:lnTo>
                  <a:lnTo>
                    <a:pt x="1978" y="2813"/>
                  </a:lnTo>
                  <a:cubicBezTo>
                    <a:pt x="1558" y="2723"/>
                    <a:pt x="1212" y="2436"/>
                    <a:pt x="1038" y="2053"/>
                  </a:cubicBezTo>
                  <a:lnTo>
                    <a:pt x="920" y="2053"/>
                  </a:lnTo>
                  <a:cubicBezTo>
                    <a:pt x="412" y="2053"/>
                    <a:pt x="0" y="1641"/>
                    <a:pt x="0" y="1135"/>
                  </a:cubicBezTo>
                  <a:close/>
                  <a:moveTo>
                    <a:pt x="3601" y="1589"/>
                  </a:moveTo>
                  <a:lnTo>
                    <a:pt x="3604" y="1589"/>
                  </a:lnTo>
                  <a:cubicBezTo>
                    <a:pt x="3854" y="1589"/>
                    <a:pt x="4057" y="1385"/>
                    <a:pt x="4057" y="1136"/>
                  </a:cubicBezTo>
                  <a:lnTo>
                    <a:pt x="4057" y="896"/>
                  </a:lnTo>
                  <a:lnTo>
                    <a:pt x="3604" y="896"/>
                  </a:lnTo>
                  <a:lnTo>
                    <a:pt x="3604" y="1501"/>
                  </a:lnTo>
                  <a:cubicBezTo>
                    <a:pt x="3604" y="1531"/>
                    <a:pt x="3602" y="1560"/>
                    <a:pt x="3601" y="1589"/>
                  </a:cubicBezTo>
                  <a:close/>
                  <a:moveTo>
                    <a:pt x="1888" y="3859"/>
                  </a:moveTo>
                  <a:lnTo>
                    <a:pt x="1888" y="4320"/>
                  </a:lnTo>
                  <a:lnTo>
                    <a:pt x="2634" y="4320"/>
                  </a:lnTo>
                  <a:lnTo>
                    <a:pt x="2634" y="3859"/>
                  </a:lnTo>
                  <a:lnTo>
                    <a:pt x="1888" y="3859"/>
                  </a:lnTo>
                  <a:close/>
                  <a:moveTo>
                    <a:pt x="1642" y="1317"/>
                  </a:moveTo>
                  <a:lnTo>
                    <a:pt x="1868" y="1544"/>
                  </a:lnTo>
                  <a:lnTo>
                    <a:pt x="2102" y="1780"/>
                  </a:lnTo>
                  <a:lnTo>
                    <a:pt x="2338" y="1545"/>
                  </a:lnTo>
                  <a:lnTo>
                    <a:pt x="2878" y="1008"/>
                  </a:lnTo>
                  <a:lnTo>
                    <a:pt x="2644" y="772"/>
                  </a:lnTo>
                  <a:lnTo>
                    <a:pt x="2104" y="1309"/>
                  </a:lnTo>
                  <a:lnTo>
                    <a:pt x="1878" y="1083"/>
                  </a:lnTo>
                  <a:lnTo>
                    <a:pt x="1642" y="1317"/>
                  </a:lnTo>
                  <a:close/>
                  <a:moveTo>
                    <a:pt x="465" y="1135"/>
                  </a:moveTo>
                  <a:cubicBezTo>
                    <a:pt x="465" y="1385"/>
                    <a:pt x="669" y="1588"/>
                    <a:pt x="918" y="1588"/>
                  </a:cubicBezTo>
                  <a:lnTo>
                    <a:pt x="921" y="1588"/>
                  </a:lnTo>
                  <a:cubicBezTo>
                    <a:pt x="920" y="1559"/>
                    <a:pt x="918" y="1529"/>
                    <a:pt x="918" y="1500"/>
                  </a:cubicBezTo>
                  <a:lnTo>
                    <a:pt x="918" y="895"/>
                  </a:lnTo>
                  <a:lnTo>
                    <a:pt x="465" y="895"/>
                  </a:lnTo>
                  <a:lnTo>
                    <a:pt x="465" y="1135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6752662" y="3139696"/>
              <a:ext cx="149752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89</a:t>
              </a:r>
              <a:r>
                <a:rPr lang="en-US" altLang="zh-CN" sz="36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%</a:t>
              </a:r>
              <a:endParaRPr lang="zh-CN" alt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9101365" y="1542592"/>
            <a:ext cx="2421816" cy="4247810"/>
            <a:chOff x="9101365" y="1733092"/>
            <a:chExt cx="2421816" cy="4247810"/>
          </a:xfrm>
        </p:grpSpPr>
        <p:sp>
          <p:nvSpPr>
            <p:cNvPr id="72" name="ï$ḻîde"/>
            <p:cNvSpPr/>
            <p:nvPr/>
          </p:nvSpPr>
          <p:spPr bwMode="auto">
            <a:xfrm>
              <a:off x="9101365" y="4563299"/>
              <a:ext cx="2421816" cy="1417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学校现有专任教师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1196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人，专任教师中教授、副教授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678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人。</a:t>
              </a:r>
              <a:endPara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3" name="íSḻîḑé"/>
            <p:cNvSpPr txBox="1"/>
            <p:nvPr/>
          </p:nvSpPr>
          <p:spPr bwMode="auto">
            <a:xfrm>
              <a:off x="9101365" y="2302826"/>
              <a:ext cx="2421816" cy="419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 anchor="ctr">
              <a:norm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2000" b="1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输入小标题</a:t>
              </a:r>
              <a:endParaRPr lang="en-US" altLang="zh-CN" sz="2000" b="1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4" name="iṩḻïďé"/>
            <p:cNvSpPr/>
            <p:nvPr/>
          </p:nvSpPr>
          <p:spPr bwMode="auto">
            <a:xfrm>
              <a:off x="10152437" y="1733092"/>
              <a:ext cx="319672" cy="461080"/>
            </a:xfrm>
            <a:custGeom>
              <a:avLst/>
              <a:gdLst>
                <a:gd name="T0" fmla="*/ 958 w 4522"/>
                <a:gd name="T1" fmla="*/ 5339 h 6532"/>
                <a:gd name="T2" fmla="*/ 1274 w 4522"/>
                <a:gd name="T3" fmla="*/ 5052 h 6532"/>
                <a:gd name="T4" fmla="*/ 1646 w 4522"/>
                <a:gd name="T5" fmla="*/ 5261 h 6532"/>
                <a:gd name="T6" fmla="*/ 1560 w 4522"/>
                <a:gd name="T7" fmla="*/ 5677 h 6532"/>
                <a:gd name="T8" fmla="*/ 1136 w 4522"/>
                <a:gd name="T9" fmla="*/ 5725 h 6532"/>
                <a:gd name="T10" fmla="*/ 2381 w 4522"/>
                <a:gd name="T11" fmla="*/ 5245 h 6532"/>
                <a:gd name="T12" fmla="*/ 2140 w 4522"/>
                <a:gd name="T13" fmla="*/ 5245 h 6532"/>
                <a:gd name="T14" fmla="*/ 2065 w 4522"/>
                <a:gd name="T15" fmla="*/ 5473 h 6532"/>
                <a:gd name="T16" fmla="*/ 2260 w 4522"/>
                <a:gd name="T17" fmla="*/ 5615 h 6532"/>
                <a:gd name="T18" fmla="*/ 2454 w 4522"/>
                <a:gd name="T19" fmla="*/ 5473 h 6532"/>
                <a:gd name="T20" fmla="*/ 3538 w 4522"/>
                <a:gd name="T21" fmla="*/ 5260 h 6532"/>
                <a:gd name="T22" fmla="*/ 3166 w 4522"/>
                <a:gd name="T23" fmla="*/ 5051 h 6532"/>
                <a:gd name="T24" fmla="*/ 2850 w 4522"/>
                <a:gd name="T25" fmla="*/ 5337 h 6532"/>
                <a:gd name="T26" fmla="*/ 3028 w 4522"/>
                <a:gd name="T27" fmla="*/ 5725 h 6532"/>
                <a:gd name="T28" fmla="*/ 3452 w 4522"/>
                <a:gd name="T29" fmla="*/ 5677 h 6532"/>
                <a:gd name="T30" fmla="*/ 3538 w 4522"/>
                <a:gd name="T31" fmla="*/ 5260 h 6532"/>
                <a:gd name="T32" fmla="*/ 1456 w 4522"/>
                <a:gd name="T33" fmla="*/ 6045 h 6532"/>
                <a:gd name="T34" fmla="*/ 1541 w 4522"/>
                <a:gd name="T35" fmla="*/ 6463 h 6532"/>
                <a:gd name="T36" fmla="*/ 1965 w 4522"/>
                <a:gd name="T37" fmla="*/ 6511 h 6532"/>
                <a:gd name="T38" fmla="*/ 2142 w 4522"/>
                <a:gd name="T39" fmla="*/ 6123 h 6532"/>
                <a:gd name="T40" fmla="*/ 1826 w 4522"/>
                <a:gd name="T41" fmla="*/ 5836 h 6532"/>
                <a:gd name="T42" fmla="*/ 2614 w 4522"/>
                <a:gd name="T43" fmla="*/ 6031 h 6532"/>
                <a:gd name="T44" fmla="*/ 2540 w 4522"/>
                <a:gd name="T45" fmla="*/ 6259 h 6532"/>
                <a:gd name="T46" fmla="*/ 2734 w 4522"/>
                <a:gd name="T47" fmla="*/ 6400 h 6532"/>
                <a:gd name="T48" fmla="*/ 2929 w 4522"/>
                <a:gd name="T49" fmla="*/ 6259 h 6532"/>
                <a:gd name="T50" fmla="*/ 2854 w 4522"/>
                <a:gd name="T51" fmla="*/ 6031 h 6532"/>
                <a:gd name="T52" fmla="*/ 4368 w 4522"/>
                <a:gd name="T53" fmla="*/ 3957 h 6532"/>
                <a:gd name="T54" fmla="*/ 3573 w 4522"/>
                <a:gd name="T55" fmla="*/ 4572 h 6532"/>
                <a:gd name="T56" fmla="*/ 4153 w 4522"/>
                <a:gd name="T57" fmla="*/ 4253 h 6532"/>
                <a:gd name="T58" fmla="*/ 154 w 4522"/>
                <a:gd name="T59" fmla="*/ 4515 h 6532"/>
                <a:gd name="T60" fmla="*/ 949 w 4522"/>
                <a:gd name="T61" fmla="*/ 3900 h 6532"/>
                <a:gd name="T62" fmla="*/ 369 w 4522"/>
                <a:gd name="T63" fmla="*/ 4219 h 6532"/>
                <a:gd name="T64" fmla="*/ 0 w 4522"/>
                <a:gd name="T65" fmla="*/ 1135 h 6532"/>
                <a:gd name="T66" fmla="*/ 918 w 4522"/>
                <a:gd name="T67" fmla="*/ 0 h 6532"/>
                <a:gd name="T68" fmla="*/ 4522 w 4522"/>
                <a:gd name="T69" fmla="*/ 429 h 6532"/>
                <a:gd name="T70" fmla="*/ 3485 w 4522"/>
                <a:gd name="T71" fmla="*/ 2053 h 6532"/>
                <a:gd name="T72" fmla="*/ 2874 w 4522"/>
                <a:gd name="T73" fmla="*/ 3389 h 6532"/>
                <a:gd name="T74" fmla="*/ 3340 w 4522"/>
                <a:gd name="T75" fmla="*/ 3815 h 6532"/>
                <a:gd name="T76" fmla="*/ 1184 w 4522"/>
                <a:gd name="T77" fmla="*/ 3815 h 6532"/>
                <a:gd name="T78" fmla="*/ 1649 w 4522"/>
                <a:gd name="T79" fmla="*/ 3389 h 6532"/>
                <a:gd name="T80" fmla="*/ 1038 w 4522"/>
                <a:gd name="T81" fmla="*/ 2053 h 6532"/>
                <a:gd name="T82" fmla="*/ 3601 w 4522"/>
                <a:gd name="T83" fmla="*/ 1589 h 6532"/>
                <a:gd name="T84" fmla="*/ 4057 w 4522"/>
                <a:gd name="T85" fmla="*/ 896 h 6532"/>
                <a:gd name="T86" fmla="*/ 3601 w 4522"/>
                <a:gd name="T87" fmla="*/ 1589 h 6532"/>
                <a:gd name="T88" fmla="*/ 2634 w 4522"/>
                <a:gd name="T89" fmla="*/ 4320 h 6532"/>
                <a:gd name="T90" fmla="*/ 1642 w 4522"/>
                <a:gd name="T91" fmla="*/ 1317 h 6532"/>
                <a:gd name="T92" fmla="*/ 2338 w 4522"/>
                <a:gd name="T93" fmla="*/ 1545 h 6532"/>
                <a:gd name="T94" fmla="*/ 2104 w 4522"/>
                <a:gd name="T95" fmla="*/ 1309 h 6532"/>
                <a:gd name="T96" fmla="*/ 465 w 4522"/>
                <a:gd name="T97" fmla="*/ 1135 h 6532"/>
                <a:gd name="T98" fmla="*/ 918 w 4522"/>
                <a:gd name="T99" fmla="*/ 1500 h 6532"/>
                <a:gd name="T100" fmla="*/ 465 w 4522"/>
                <a:gd name="T101" fmla="*/ 1135 h 6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522" h="6532">
                  <a:moveTo>
                    <a:pt x="1069" y="5679"/>
                  </a:moveTo>
                  <a:lnTo>
                    <a:pt x="1120" y="5475"/>
                  </a:lnTo>
                  <a:lnTo>
                    <a:pt x="958" y="5339"/>
                  </a:lnTo>
                  <a:cubicBezTo>
                    <a:pt x="928" y="5313"/>
                    <a:pt x="944" y="5264"/>
                    <a:pt x="984" y="5261"/>
                  </a:cubicBezTo>
                  <a:lnTo>
                    <a:pt x="1194" y="5247"/>
                  </a:lnTo>
                  <a:lnTo>
                    <a:pt x="1274" y="5052"/>
                  </a:lnTo>
                  <a:cubicBezTo>
                    <a:pt x="1289" y="5015"/>
                    <a:pt x="1341" y="5015"/>
                    <a:pt x="1356" y="5052"/>
                  </a:cubicBezTo>
                  <a:lnTo>
                    <a:pt x="1436" y="5247"/>
                  </a:lnTo>
                  <a:lnTo>
                    <a:pt x="1646" y="5261"/>
                  </a:lnTo>
                  <a:cubicBezTo>
                    <a:pt x="1686" y="5264"/>
                    <a:pt x="1702" y="5313"/>
                    <a:pt x="1672" y="5339"/>
                  </a:cubicBezTo>
                  <a:lnTo>
                    <a:pt x="1509" y="5473"/>
                  </a:lnTo>
                  <a:lnTo>
                    <a:pt x="1560" y="5677"/>
                  </a:lnTo>
                  <a:cubicBezTo>
                    <a:pt x="1569" y="5716"/>
                    <a:pt x="1528" y="5747"/>
                    <a:pt x="1493" y="5725"/>
                  </a:cubicBezTo>
                  <a:lnTo>
                    <a:pt x="1314" y="5615"/>
                  </a:lnTo>
                  <a:lnTo>
                    <a:pt x="1136" y="5725"/>
                  </a:lnTo>
                  <a:cubicBezTo>
                    <a:pt x="1101" y="5748"/>
                    <a:pt x="1058" y="5717"/>
                    <a:pt x="1069" y="5679"/>
                  </a:cubicBezTo>
                  <a:close/>
                  <a:moveTo>
                    <a:pt x="2592" y="5260"/>
                  </a:moveTo>
                  <a:lnTo>
                    <a:pt x="2381" y="5245"/>
                  </a:lnTo>
                  <a:lnTo>
                    <a:pt x="2301" y="5051"/>
                  </a:lnTo>
                  <a:cubicBezTo>
                    <a:pt x="2286" y="5013"/>
                    <a:pt x="2234" y="5013"/>
                    <a:pt x="2220" y="5051"/>
                  </a:cubicBezTo>
                  <a:lnTo>
                    <a:pt x="2140" y="5245"/>
                  </a:lnTo>
                  <a:lnTo>
                    <a:pt x="1929" y="5260"/>
                  </a:lnTo>
                  <a:cubicBezTo>
                    <a:pt x="1889" y="5263"/>
                    <a:pt x="1873" y="5312"/>
                    <a:pt x="1904" y="5337"/>
                  </a:cubicBezTo>
                  <a:lnTo>
                    <a:pt x="2065" y="5473"/>
                  </a:lnTo>
                  <a:lnTo>
                    <a:pt x="2014" y="5677"/>
                  </a:lnTo>
                  <a:cubicBezTo>
                    <a:pt x="2005" y="5716"/>
                    <a:pt x="2046" y="5747"/>
                    <a:pt x="2081" y="5725"/>
                  </a:cubicBezTo>
                  <a:lnTo>
                    <a:pt x="2260" y="5615"/>
                  </a:lnTo>
                  <a:lnTo>
                    <a:pt x="2438" y="5725"/>
                  </a:lnTo>
                  <a:cubicBezTo>
                    <a:pt x="2472" y="5747"/>
                    <a:pt x="2514" y="5716"/>
                    <a:pt x="2505" y="5677"/>
                  </a:cubicBezTo>
                  <a:lnTo>
                    <a:pt x="2454" y="5473"/>
                  </a:lnTo>
                  <a:lnTo>
                    <a:pt x="2616" y="5337"/>
                  </a:lnTo>
                  <a:cubicBezTo>
                    <a:pt x="2648" y="5312"/>
                    <a:pt x="2632" y="5263"/>
                    <a:pt x="2592" y="5260"/>
                  </a:cubicBezTo>
                  <a:close/>
                  <a:moveTo>
                    <a:pt x="3538" y="5260"/>
                  </a:moveTo>
                  <a:lnTo>
                    <a:pt x="3328" y="5245"/>
                  </a:lnTo>
                  <a:lnTo>
                    <a:pt x="3248" y="5051"/>
                  </a:lnTo>
                  <a:cubicBezTo>
                    <a:pt x="3233" y="5013"/>
                    <a:pt x="3181" y="5013"/>
                    <a:pt x="3166" y="5051"/>
                  </a:cubicBezTo>
                  <a:lnTo>
                    <a:pt x="3086" y="5245"/>
                  </a:lnTo>
                  <a:lnTo>
                    <a:pt x="2876" y="5260"/>
                  </a:lnTo>
                  <a:cubicBezTo>
                    <a:pt x="2836" y="5263"/>
                    <a:pt x="2820" y="5312"/>
                    <a:pt x="2850" y="5337"/>
                  </a:cubicBezTo>
                  <a:lnTo>
                    <a:pt x="3012" y="5473"/>
                  </a:lnTo>
                  <a:lnTo>
                    <a:pt x="2961" y="5677"/>
                  </a:lnTo>
                  <a:cubicBezTo>
                    <a:pt x="2952" y="5716"/>
                    <a:pt x="2993" y="5747"/>
                    <a:pt x="3028" y="5725"/>
                  </a:cubicBezTo>
                  <a:lnTo>
                    <a:pt x="3206" y="5615"/>
                  </a:lnTo>
                  <a:lnTo>
                    <a:pt x="3385" y="5725"/>
                  </a:lnTo>
                  <a:cubicBezTo>
                    <a:pt x="3418" y="5747"/>
                    <a:pt x="3461" y="5716"/>
                    <a:pt x="3452" y="5677"/>
                  </a:cubicBezTo>
                  <a:lnTo>
                    <a:pt x="3401" y="5473"/>
                  </a:lnTo>
                  <a:lnTo>
                    <a:pt x="3562" y="5337"/>
                  </a:lnTo>
                  <a:cubicBezTo>
                    <a:pt x="3594" y="5312"/>
                    <a:pt x="3578" y="5263"/>
                    <a:pt x="3538" y="5260"/>
                  </a:cubicBezTo>
                  <a:close/>
                  <a:moveTo>
                    <a:pt x="1746" y="5836"/>
                  </a:moveTo>
                  <a:lnTo>
                    <a:pt x="1666" y="6031"/>
                  </a:lnTo>
                  <a:lnTo>
                    <a:pt x="1456" y="6045"/>
                  </a:lnTo>
                  <a:cubicBezTo>
                    <a:pt x="1416" y="6048"/>
                    <a:pt x="1400" y="6097"/>
                    <a:pt x="1430" y="6123"/>
                  </a:cubicBezTo>
                  <a:lnTo>
                    <a:pt x="1592" y="6259"/>
                  </a:lnTo>
                  <a:lnTo>
                    <a:pt x="1541" y="6463"/>
                  </a:lnTo>
                  <a:cubicBezTo>
                    <a:pt x="1532" y="6501"/>
                    <a:pt x="1573" y="6532"/>
                    <a:pt x="1608" y="6511"/>
                  </a:cubicBezTo>
                  <a:lnTo>
                    <a:pt x="1786" y="6400"/>
                  </a:lnTo>
                  <a:lnTo>
                    <a:pt x="1965" y="6511"/>
                  </a:lnTo>
                  <a:cubicBezTo>
                    <a:pt x="1998" y="6532"/>
                    <a:pt x="2041" y="6501"/>
                    <a:pt x="2032" y="6463"/>
                  </a:cubicBezTo>
                  <a:lnTo>
                    <a:pt x="1981" y="6259"/>
                  </a:lnTo>
                  <a:lnTo>
                    <a:pt x="2142" y="6123"/>
                  </a:lnTo>
                  <a:cubicBezTo>
                    <a:pt x="2173" y="6097"/>
                    <a:pt x="2157" y="6048"/>
                    <a:pt x="2117" y="6045"/>
                  </a:cubicBezTo>
                  <a:lnTo>
                    <a:pt x="1906" y="6031"/>
                  </a:lnTo>
                  <a:lnTo>
                    <a:pt x="1826" y="5836"/>
                  </a:lnTo>
                  <a:cubicBezTo>
                    <a:pt x="1813" y="5799"/>
                    <a:pt x="1761" y="5799"/>
                    <a:pt x="1746" y="5836"/>
                  </a:cubicBezTo>
                  <a:close/>
                  <a:moveTo>
                    <a:pt x="2694" y="5836"/>
                  </a:moveTo>
                  <a:lnTo>
                    <a:pt x="2614" y="6031"/>
                  </a:lnTo>
                  <a:lnTo>
                    <a:pt x="2404" y="6045"/>
                  </a:lnTo>
                  <a:cubicBezTo>
                    <a:pt x="2364" y="6048"/>
                    <a:pt x="2348" y="6097"/>
                    <a:pt x="2378" y="6123"/>
                  </a:cubicBezTo>
                  <a:lnTo>
                    <a:pt x="2540" y="6259"/>
                  </a:lnTo>
                  <a:lnTo>
                    <a:pt x="2489" y="6463"/>
                  </a:lnTo>
                  <a:cubicBezTo>
                    <a:pt x="2480" y="6501"/>
                    <a:pt x="2521" y="6532"/>
                    <a:pt x="2556" y="6511"/>
                  </a:cubicBezTo>
                  <a:lnTo>
                    <a:pt x="2734" y="6400"/>
                  </a:lnTo>
                  <a:lnTo>
                    <a:pt x="2913" y="6511"/>
                  </a:lnTo>
                  <a:cubicBezTo>
                    <a:pt x="2946" y="6532"/>
                    <a:pt x="2989" y="6501"/>
                    <a:pt x="2980" y="6463"/>
                  </a:cubicBezTo>
                  <a:lnTo>
                    <a:pt x="2929" y="6259"/>
                  </a:lnTo>
                  <a:lnTo>
                    <a:pt x="3090" y="6123"/>
                  </a:lnTo>
                  <a:cubicBezTo>
                    <a:pt x="3121" y="6097"/>
                    <a:pt x="3105" y="6048"/>
                    <a:pt x="3065" y="6045"/>
                  </a:cubicBezTo>
                  <a:lnTo>
                    <a:pt x="2854" y="6031"/>
                  </a:lnTo>
                  <a:lnTo>
                    <a:pt x="2774" y="5836"/>
                  </a:lnTo>
                  <a:cubicBezTo>
                    <a:pt x="2761" y="5799"/>
                    <a:pt x="2709" y="5799"/>
                    <a:pt x="2694" y="5836"/>
                  </a:cubicBezTo>
                  <a:close/>
                  <a:moveTo>
                    <a:pt x="4368" y="3957"/>
                  </a:moveTo>
                  <a:cubicBezTo>
                    <a:pt x="4386" y="3935"/>
                    <a:pt x="4370" y="3900"/>
                    <a:pt x="4341" y="3900"/>
                  </a:cubicBezTo>
                  <a:lnTo>
                    <a:pt x="3573" y="3900"/>
                  </a:lnTo>
                  <a:lnTo>
                    <a:pt x="3573" y="4572"/>
                  </a:lnTo>
                  <a:lnTo>
                    <a:pt x="4341" y="4572"/>
                  </a:lnTo>
                  <a:cubicBezTo>
                    <a:pt x="4370" y="4572"/>
                    <a:pt x="4386" y="4537"/>
                    <a:pt x="4368" y="4515"/>
                  </a:cubicBezTo>
                  <a:lnTo>
                    <a:pt x="4153" y="4253"/>
                  </a:lnTo>
                  <a:cubicBezTo>
                    <a:pt x="4146" y="4245"/>
                    <a:pt x="4146" y="4233"/>
                    <a:pt x="4153" y="4224"/>
                  </a:cubicBezTo>
                  <a:lnTo>
                    <a:pt x="4368" y="3957"/>
                  </a:lnTo>
                  <a:close/>
                  <a:moveTo>
                    <a:pt x="154" y="4515"/>
                  </a:moveTo>
                  <a:cubicBezTo>
                    <a:pt x="136" y="4537"/>
                    <a:pt x="152" y="4572"/>
                    <a:pt x="181" y="4572"/>
                  </a:cubicBezTo>
                  <a:lnTo>
                    <a:pt x="949" y="4572"/>
                  </a:lnTo>
                  <a:lnTo>
                    <a:pt x="949" y="3900"/>
                  </a:lnTo>
                  <a:lnTo>
                    <a:pt x="181" y="3900"/>
                  </a:lnTo>
                  <a:cubicBezTo>
                    <a:pt x="152" y="3900"/>
                    <a:pt x="136" y="3935"/>
                    <a:pt x="154" y="3957"/>
                  </a:cubicBezTo>
                  <a:lnTo>
                    <a:pt x="369" y="4219"/>
                  </a:lnTo>
                  <a:cubicBezTo>
                    <a:pt x="376" y="4227"/>
                    <a:pt x="376" y="4239"/>
                    <a:pt x="369" y="4248"/>
                  </a:cubicBezTo>
                  <a:lnTo>
                    <a:pt x="154" y="4515"/>
                  </a:lnTo>
                  <a:close/>
                  <a:moveTo>
                    <a:pt x="0" y="1135"/>
                  </a:moveTo>
                  <a:lnTo>
                    <a:pt x="0" y="431"/>
                  </a:lnTo>
                  <a:lnTo>
                    <a:pt x="918" y="431"/>
                  </a:lnTo>
                  <a:lnTo>
                    <a:pt x="918" y="0"/>
                  </a:lnTo>
                  <a:lnTo>
                    <a:pt x="3604" y="0"/>
                  </a:lnTo>
                  <a:lnTo>
                    <a:pt x="3604" y="429"/>
                  </a:lnTo>
                  <a:lnTo>
                    <a:pt x="4522" y="429"/>
                  </a:lnTo>
                  <a:lnTo>
                    <a:pt x="4522" y="1135"/>
                  </a:lnTo>
                  <a:cubicBezTo>
                    <a:pt x="4522" y="1641"/>
                    <a:pt x="4110" y="2053"/>
                    <a:pt x="3604" y="2053"/>
                  </a:cubicBezTo>
                  <a:lnTo>
                    <a:pt x="3485" y="2053"/>
                  </a:lnTo>
                  <a:cubicBezTo>
                    <a:pt x="3312" y="2436"/>
                    <a:pt x="2965" y="2723"/>
                    <a:pt x="2545" y="2813"/>
                  </a:cubicBezTo>
                  <a:lnTo>
                    <a:pt x="2545" y="3389"/>
                  </a:lnTo>
                  <a:lnTo>
                    <a:pt x="2874" y="3389"/>
                  </a:lnTo>
                  <a:cubicBezTo>
                    <a:pt x="2976" y="3389"/>
                    <a:pt x="3058" y="3472"/>
                    <a:pt x="3058" y="3573"/>
                  </a:cubicBezTo>
                  <a:lnTo>
                    <a:pt x="3058" y="3815"/>
                  </a:lnTo>
                  <a:lnTo>
                    <a:pt x="3340" y="3815"/>
                  </a:lnTo>
                  <a:lnTo>
                    <a:pt x="3340" y="4677"/>
                  </a:lnTo>
                  <a:lnTo>
                    <a:pt x="1184" y="4677"/>
                  </a:lnTo>
                  <a:lnTo>
                    <a:pt x="1184" y="3815"/>
                  </a:lnTo>
                  <a:lnTo>
                    <a:pt x="1465" y="3815"/>
                  </a:lnTo>
                  <a:lnTo>
                    <a:pt x="1465" y="3573"/>
                  </a:lnTo>
                  <a:cubicBezTo>
                    <a:pt x="1465" y="3472"/>
                    <a:pt x="1548" y="3389"/>
                    <a:pt x="1649" y="3389"/>
                  </a:cubicBezTo>
                  <a:lnTo>
                    <a:pt x="1978" y="3389"/>
                  </a:lnTo>
                  <a:lnTo>
                    <a:pt x="1978" y="2813"/>
                  </a:lnTo>
                  <a:cubicBezTo>
                    <a:pt x="1558" y="2723"/>
                    <a:pt x="1212" y="2436"/>
                    <a:pt x="1038" y="2053"/>
                  </a:cubicBezTo>
                  <a:lnTo>
                    <a:pt x="920" y="2053"/>
                  </a:lnTo>
                  <a:cubicBezTo>
                    <a:pt x="412" y="2053"/>
                    <a:pt x="0" y="1641"/>
                    <a:pt x="0" y="1135"/>
                  </a:cubicBezTo>
                  <a:close/>
                  <a:moveTo>
                    <a:pt x="3601" y="1589"/>
                  </a:moveTo>
                  <a:lnTo>
                    <a:pt x="3604" y="1589"/>
                  </a:lnTo>
                  <a:cubicBezTo>
                    <a:pt x="3854" y="1589"/>
                    <a:pt x="4057" y="1385"/>
                    <a:pt x="4057" y="1136"/>
                  </a:cubicBezTo>
                  <a:lnTo>
                    <a:pt x="4057" y="896"/>
                  </a:lnTo>
                  <a:lnTo>
                    <a:pt x="3604" y="896"/>
                  </a:lnTo>
                  <a:lnTo>
                    <a:pt x="3604" y="1501"/>
                  </a:lnTo>
                  <a:cubicBezTo>
                    <a:pt x="3604" y="1531"/>
                    <a:pt x="3602" y="1560"/>
                    <a:pt x="3601" y="1589"/>
                  </a:cubicBezTo>
                  <a:close/>
                  <a:moveTo>
                    <a:pt x="1888" y="3859"/>
                  </a:moveTo>
                  <a:lnTo>
                    <a:pt x="1888" y="4320"/>
                  </a:lnTo>
                  <a:lnTo>
                    <a:pt x="2634" y="4320"/>
                  </a:lnTo>
                  <a:lnTo>
                    <a:pt x="2634" y="3859"/>
                  </a:lnTo>
                  <a:lnTo>
                    <a:pt x="1888" y="3859"/>
                  </a:lnTo>
                  <a:close/>
                  <a:moveTo>
                    <a:pt x="1642" y="1317"/>
                  </a:moveTo>
                  <a:lnTo>
                    <a:pt x="1868" y="1544"/>
                  </a:lnTo>
                  <a:lnTo>
                    <a:pt x="2102" y="1780"/>
                  </a:lnTo>
                  <a:lnTo>
                    <a:pt x="2338" y="1545"/>
                  </a:lnTo>
                  <a:lnTo>
                    <a:pt x="2878" y="1008"/>
                  </a:lnTo>
                  <a:lnTo>
                    <a:pt x="2644" y="772"/>
                  </a:lnTo>
                  <a:lnTo>
                    <a:pt x="2104" y="1309"/>
                  </a:lnTo>
                  <a:lnTo>
                    <a:pt x="1878" y="1083"/>
                  </a:lnTo>
                  <a:lnTo>
                    <a:pt x="1642" y="1317"/>
                  </a:lnTo>
                  <a:close/>
                  <a:moveTo>
                    <a:pt x="465" y="1135"/>
                  </a:moveTo>
                  <a:cubicBezTo>
                    <a:pt x="465" y="1385"/>
                    <a:pt x="669" y="1588"/>
                    <a:pt x="918" y="1588"/>
                  </a:cubicBezTo>
                  <a:lnTo>
                    <a:pt x="921" y="1588"/>
                  </a:lnTo>
                  <a:cubicBezTo>
                    <a:pt x="920" y="1559"/>
                    <a:pt x="918" y="1529"/>
                    <a:pt x="918" y="1500"/>
                  </a:cubicBezTo>
                  <a:lnTo>
                    <a:pt x="918" y="895"/>
                  </a:lnTo>
                  <a:lnTo>
                    <a:pt x="465" y="895"/>
                  </a:lnTo>
                  <a:lnTo>
                    <a:pt x="465" y="1135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9471337" y="3139696"/>
              <a:ext cx="168187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1.68</a:t>
              </a:r>
              <a:endParaRPr lang="zh-CN" alt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3272589" y="1470403"/>
            <a:ext cx="0" cy="432000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/>
          <p:cNvCxnSpPr/>
          <p:nvPr/>
        </p:nvCxnSpPr>
        <p:spPr>
          <a:xfrm>
            <a:off x="6091989" y="1470403"/>
            <a:ext cx="0" cy="432000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/>
        </p:nvCxnSpPr>
        <p:spPr>
          <a:xfrm>
            <a:off x="8911388" y="1470403"/>
            <a:ext cx="0" cy="432000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搞定六段文字排版</a:t>
            </a:r>
            <a:endParaRPr lang="zh-CN" altLang="en-US" dirty="0"/>
          </a:p>
        </p:txBody>
      </p:sp>
      <p:sp>
        <p:nvSpPr>
          <p:cNvPr id="28" name="文本占位符 2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78286" y="1357405"/>
            <a:ext cx="1631216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</a:rPr>
              <a:t>这里是小标题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92518" y="1357405"/>
            <a:ext cx="1631216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</a:rPr>
              <a:t>这里是小标题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702056" y="1357405"/>
            <a:ext cx="1631216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</a:rPr>
              <a:t>这里是小标题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78285" y="1783042"/>
            <a:ext cx="2811661" cy="1642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0" rtlCol="0" anchor="ctr"/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河南牧业经济学院位于河南郑州，是省属公办全日制普通本科院校。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78285" y="1783042"/>
            <a:ext cx="2811659" cy="7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083341" y="1968570"/>
            <a:ext cx="406603" cy="1456801"/>
          </a:xfrm>
          <a:custGeom>
            <a:avLst/>
            <a:gdLst/>
            <a:ahLst/>
            <a:cxnLst/>
            <a:rect l="l" t="t" r="r" b="b"/>
            <a:pathLst>
              <a:path w="303068" h="1085850">
                <a:moveTo>
                  <a:pt x="188768" y="0"/>
                </a:moveTo>
                <a:lnTo>
                  <a:pt x="303068" y="0"/>
                </a:lnTo>
                <a:lnTo>
                  <a:pt x="303068" y="1085850"/>
                </a:lnTo>
                <a:lnTo>
                  <a:pt x="139412" y="1085850"/>
                </a:lnTo>
                <a:lnTo>
                  <a:pt x="139412" y="250248"/>
                </a:lnTo>
                <a:lnTo>
                  <a:pt x="0" y="250248"/>
                </a:lnTo>
                <a:lnTo>
                  <a:pt x="0" y="135948"/>
                </a:lnTo>
                <a:cubicBezTo>
                  <a:pt x="39255" y="131330"/>
                  <a:pt x="76633" y="116465"/>
                  <a:pt x="112135" y="91353"/>
                </a:cubicBezTo>
                <a:cubicBezTo>
                  <a:pt x="147638" y="66242"/>
                  <a:pt x="173182" y="35791"/>
                  <a:pt x="188768" y="0"/>
                </a:cubicBezTo>
                <a:close/>
              </a:path>
            </a:pathLst>
          </a:custGeom>
          <a:solidFill>
            <a:prstClr val="black">
              <a:alpha val="6000"/>
            </a:prst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9600" dirty="0">
              <a:solidFill>
                <a:schemeClr val="tx1">
                  <a:alpha val="10000"/>
                </a:schemeClr>
              </a:solidFill>
              <a:latin typeface="Bebas" pitchFamily="2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92520" y="1783042"/>
            <a:ext cx="2811661" cy="1642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0" rtlCol="0" anchor="ctr"/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河南牧业经济学院位于河南郑州，是省属公办全日制普通本科院校。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692520" y="1783042"/>
            <a:ext cx="2811659" cy="7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788558" y="1968570"/>
            <a:ext cx="715622" cy="1456801"/>
          </a:xfrm>
          <a:custGeom>
            <a:avLst/>
            <a:gdLst/>
            <a:ahLst/>
            <a:cxnLst/>
            <a:rect l="l" t="t" r="r" b="b"/>
            <a:pathLst>
              <a:path w="533400" h="1085850">
                <a:moveTo>
                  <a:pt x="274493" y="0"/>
                </a:moveTo>
                <a:cubicBezTo>
                  <a:pt x="346075" y="0"/>
                  <a:pt x="407122" y="26843"/>
                  <a:pt x="457633" y="80530"/>
                </a:cubicBezTo>
                <a:cubicBezTo>
                  <a:pt x="508145" y="134216"/>
                  <a:pt x="533400" y="196850"/>
                  <a:pt x="533400" y="268432"/>
                </a:cubicBezTo>
                <a:cubicBezTo>
                  <a:pt x="533400" y="342323"/>
                  <a:pt x="516948" y="413616"/>
                  <a:pt x="484043" y="482312"/>
                </a:cubicBezTo>
                <a:cubicBezTo>
                  <a:pt x="466148" y="520412"/>
                  <a:pt x="424296" y="585932"/>
                  <a:pt x="358487" y="678873"/>
                </a:cubicBezTo>
                <a:cubicBezTo>
                  <a:pt x="340591" y="704273"/>
                  <a:pt x="314037" y="743816"/>
                  <a:pt x="278823" y="797502"/>
                </a:cubicBezTo>
                <a:lnTo>
                  <a:pt x="249382" y="841664"/>
                </a:lnTo>
                <a:cubicBezTo>
                  <a:pt x="230332" y="870527"/>
                  <a:pt x="215900" y="893330"/>
                  <a:pt x="206087" y="910071"/>
                </a:cubicBezTo>
                <a:cubicBezTo>
                  <a:pt x="201469" y="918630"/>
                  <a:pt x="199159" y="923826"/>
                  <a:pt x="199159" y="925657"/>
                </a:cubicBezTo>
                <a:lnTo>
                  <a:pt x="520412" y="925657"/>
                </a:lnTo>
                <a:lnTo>
                  <a:pt x="520412" y="1085850"/>
                </a:lnTo>
                <a:lnTo>
                  <a:pt x="0" y="1085850"/>
                </a:lnTo>
                <a:lnTo>
                  <a:pt x="0" y="935737"/>
                </a:lnTo>
                <a:cubicBezTo>
                  <a:pt x="0" y="932264"/>
                  <a:pt x="11907" y="912308"/>
                  <a:pt x="35719" y="875867"/>
                </a:cubicBezTo>
                <a:cubicBezTo>
                  <a:pt x="46732" y="859162"/>
                  <a:pt x="59198" y="840726"/>
                  <a:pt x="73116" y="820557"/>
                </a:cubicBezTo>
                <a:lnTo>
                  <a:pt x="115721" y="759199"/>
                </a:lnTo>
                <a:cubicBezTo>
                  <a:pt x="140571" y="725149"/>
                  <a:pt x="179582" y="670615"/>
                  <a:pt x="232754" y="595597"/>
                </a:cubicBezTo>
                <a:cubicBezTo>
                  <a:pt x="283040" y="525197"/>
                  <a:pt x="320608" y="461430"/>
                  <a:pt x="345457" y="404298"/>
                </a:cubicBezTo>
                <a:cubicBezTo>
                  <a:pt x="365689" y="357557"/>
                  <a:pt x="375805" y="313987"/>
                  <a:pt x="375805" y="273587"/>
                </a:cubicBezTo>
                <a:cubicBezTo>
                  <a:pt x="375805" y="240691"/>
                  <a:pt x="366568" y="212703"/>
                  <a:pt x="348096" y="189621"/>
                </a:cubicBezTo>
                <a:cubicBezTo>
                  <a:pt x="327891" y="165384"/>
                  <a:pt x="301914" y="153266"/>
                  <a:pt x="270164" y="153266"/>
                </a:cubicBezTo>
                <a:cubicBezTo>
                  <a:pt x="224559" y="153266"/>
                  <a:pt x="192232" y="179532"/>
                  <a:pt x="173182" y="232064"/>
                </a:cubicBezTo>
                <a:cubicBezTo>
                  <a:pt x="166832" y="249382"/>
                  <a:pt x="163657" y="270164"/>
                  <a:pt x="163657" y="294409"/>
                </a:cubicBezTo>
                <a:lnTo>
                  <a:pt x="163657" y="335973"/>
                </a:lnTo>
                <a:lnTo>
                  <a:pt x="2598" y="335973"/>
                </a:lnTo>
                <a:lnTo>
                  <a:pt x="2598" y="307398"/>
                </a:lnTo>
                <a:cubicBezTo>
                  <a:pt x="2598" y="204643"/>
                  <a:pt x="30307" y="126134"/>
                  <a:pt x="85725" y="71871"/>
                </a:cubicBezTo>
                <a:cubicBezTo>
                  <a:pt x="133639" y="23957"/>
                  <a:pt x="196562" y="0"/>
                  <a:pt x="274493" y="0"/>
                </a:cubicBezTo>
                <a:close/>
              </a:path>
            </a:pathLst>
          </a:custGeom>
          <a:solidFill>
            <a:prstClr val="black">
              <a:alpha val="6000"/>
            </a:prst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9600" dirty="0">
              <a:solidFill>
                <a:schemeClr val="tx1">
                  <a:alpha val="10000"/>
                </a:schemeClr>
              </a:solidFill>
              <a:latin typeface="Bebas" pitchFamily="2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706755" y="1783042"/>
            <a:ext cx="2811661" cy="1642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0" rtlCol="0" anchor="ctr"/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河南牧业经济学院位于河南郑州，是省属公办全日制普通本科院校。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706755" y="1783042"/>
            <a:ext cx="2811659" cy="7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0806277" y="1934879"/>
            <a:ext cx="712137" cy="1490492"/>
          </a:xfrm>
          <a:custGeom>
            <a:avLst/>
            <a:gdLst/>
            <a:ahLst/>
            <a:cxnLst/>
            <a:rect l="l" t="t" r="r" b="b"/>
            <a:pathLst>
              <a:path w="530803" h="1110962">
                <a:moveTo>
                  <a:pt x="271896" y="0"/>
                </a:moveTo>
                <a:cubicBezTo>
                  <a:pt x="348673" y="0"/>
                  <a:pt x="410153" y="25978"/>
                  <a:pt x="456334" y="77932"/>
                </a:cubicBezTo>
                <a:cubicBezTo>
                  <a:pt x="497898" y="124691"/>
                  <a:pt x="518680" y="182996"/>
                  <a:pt x="518680" y="252846"/>
                </a:cubicBezTo>
                <a:lnTo>
                  <a:pt x="518680" y="298739"/>
                </a:lnTo>
                <a:cubicBezTo>
                  <a:pt x="518680" y="366280"/>
                  <a:pt x="498475" y="424585"/>
                  <a:pt x="458066" y="473653"/>
                </a:cubicBezTo>
                <a:cubicBezTo>
                  <a:pt x="440748" y="494435"/>
                  <a:pt x="420543" y="512041"/>
                  <a:pt x="397453" y="526473"/>
                </a:cubicBezTo>
                <a:cubicBezTo>
                  <a:pt x="445943" y="553605"/>
                  <a:pt x="483466" y="594880"/>
                  <a:pt x="510021" y="650298"/>
                </a:cubicBezTo>
                <a:cubicBezTo>
                  <a:pt x="523875" y="678585"/>
                  <a:pt x="530803" y="712932"/>
                  <a:pt x="530803" y="753341"/>
                </a:cubicBezTo>
                <a:lnTo>
                  <a:pt x="530803" y="839066"/>
                </a:lnTo>
                <a:cubicBezTo>
                  <a:pt x="530803" y="919307"/>
                  <a:pt x="503382" y="985116"/>
                  <a:pt x="448541" y="1036494"/>
                </a:cubicBezTo>
                <a:cubicBezTo>
                  <a:pt x="396009" y="1086139"/>
                  <a:pt x="332798" y="1110962"/>
                  <a:pt x="258907" y="1110962"/>
                </a:cubicBezTo>
                <a:cubicBezTo>
                  <a:pt x="186748" y="1110962"/>
                  <a:pt x="125557" y="1085562"/>
                  <a:pt x="75334" y="1034762"/>
                </a:cubicBezTo>
                <a:cubicBezTo>
                  <a:pt x="25112" y="983962"/>
                  <a:pt x="0" y="923060"/>
                  <a:pt x="0" y="852055"/>
                </a:cubicBezTo>
                <a:lnTo>
                  <a:pt x="0" y="825212"/>
                </a:lnTo>
                <a:lnTo>
                  <a:pt x="155864" y="813089"/>
                </a:lnTo>
                <a:lnTo>
                  <a:pt x="159328" y="851189"/>
                </a:lnTo>
                <a:cubicBezTo>
                  <a:pt x="161637" y="878321"/>
                  <a:pt x="171306" y="900546"/>
                  <a:pt x="188336" y="917864"/>
                </a:cubicBezTo>
                <a:cubicBezTo>
                  <a:pt x="205365" y="935182"/>
                  <a:pt x="227446" y="943841"/>
                  <a:pt x="254578" y="943841"/>
                </a:cubicBezTo>
                <a:cubicBezTo>
                  <a:pt x="329623" y="943841"/>
                  <a:pt x="367146" y="908952"/>
                  <a:pt x="367146" y="839175"/>
                </a:cubicBezTo>
                <a:lnTo>
                  <a:pt x="367146" y="775179"/>
                </a:lnTo>
                <a:cubicBezTo>
                  <a:pt x="367146" y="663882"/>
                  <a:pt x="308841" y="608234"/>
                  <a:pt x="192232" y="608234"/>
                </a:cubicBezTo>
                <a:lnTo>
                  <a:pt x="192232" y="468106"/>
                </a:lnTo>
                <a:cubicBezTo>
                  <a:pt x="255155" y="468106"/>
                  <a:pt x="301625" y="450521"/>
                  <a:pt x="331643" y="415353"/>
                </a:cubicBezTo>
                <a:cubicBezTo>
                  <a:pt x="359353" y="383630"/>
                  <a:pt x="373207" y="339225"/>
                  <a:pt x="373207" y="282138"/>
                </a:cubicBezTo>
                <a:lnTo>
                  <a:pt x="373207" y="257054"/>
                </a:lnTo>
                <a:cubicBezTo>
                  <a:pt x="373207" y="186130"/>
                  <a:pt x="342034" y="150669"/>
                  <a:pt x="279689" y="150669"/>
                </a:cubicBezTo>
                <a:cubicBezTo>
                  <a:pt x="245053" y="150669"/>
                  <a:pt x="219653" y="163869"/>
                  <a:pt x="203489" y="190271"/>
                </a:cubicBezTo>
                <a:cubicBezTo>
                  <a:pt x="191366" y="210358"/>
                  <a:pt x="185305" y="236466"/>
                  <a:pt x="185305" y="268595"/>
                </a:cubicBezTo>
                <a:lnTo>
                  <a:pt x="185305" y="297007"/>
                </a:lnTo>
                <a:lnTo>
                  <a:pt x="25112" y="297007"/>
                </a:lnTo>
                <a:lnTo>
                  <a:pt x="25112" y="271896"/>
                </a:lnTo>
                <a:cubicBezTo>
                  <a:pt x="25112" y="194541"/>
                  <a:pt x="44739" y="131619"/>
                  <a:pt x="83994" y="83128"/>
                </a:cubicBezTo>
                <a:cubicBezTo>
                  <a:pt x="128444" y="27710"/>
                  <a:pt x="191078" y="0"/>
                  <a:pt x="271896" y="0"/>
                </a:cubicBezTo>
                <a:close/>
              </a:path>
            </a:pathLst>
          </a:custGeom>
          <a:solidFill>
            <a:prstClr val="black">
              <a:alpha val="6000"/>
            </a:prst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9600" dirty="0">
              <a:solidFill>
                <a:schemeClr val="tx1">
                  <a:alpha val="10000"/>
                </a:schemeClr>
              </a:solidFill>
              <a:latin typeface="Bebas" pitchFamily="2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78286" y="3855286"/>
            <a:ext cx="1631216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</a:rPr>
              <a:t>这里是小标题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692518" y="3855286"/>
            <a:ext cx="1631216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</a:rPr>
              <a:t>这里是小标题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702056" y="3855286"/>
            <a:ext cx="1631216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</a:rPr>
              <a:t>这里是小标题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78286" y="4280923"/>
            <a:ext cx="2811661" cy="1642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0" rtlCol="0" anchor="ctr"/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河南牧业经济学院位于河南郑州，是省属公办全日制普通本科院校。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78286" y="4280923"/>
            <a:ext cx="2811659" cy="7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2741795" y="4466451"/>
            <a:ext cx="748151" cy="1456801"/>
          </a:xfrm>
          <a:custGeom>
            <a:avLst/>
            <a:gdLst/>
            <a:ahLst/>
            <a:cxnLst/>
            <a:rect l="l" t="t" r="r" b="b"/>
            <a:pathLst>
              <a:path w="557646" h="1085850">
                <a:moveTo>
                  <a:pt x="289214" y="348407"/>
                </a:moveTo>
                <a:lnTo>
                  <a:pt x="154064" y="687532"/>
                </a:lnTo>
                <a:lnTo>
                  <a:pt x="289214" y="687532"/>
                </a:lnTo>
                <a:close/>
                <a:moveTo>
                  <a:pt x="289227" y="0"/>
                </a:moveTo>
                <a:lnTo>
                  <a:pt x="452871" y="0"/>
                </a:lnTo>
                <a:lnTo>
                  <a:pt x="452871" y="687532"/>
                </a:lnTo>
                <a:lnTo>
                  <a:pt x="557646" y="687532"/>
                </a:lnTo>
                <a:lnTo>
                  <a:pt x="557646" y="852055"/>
                </a:lnTo>
                <a:lnTo>
                  <a:pt x="452871" y="852055"/>
                </a:lnTo>
                <a:lnTo>
                  <a:pt x="452871" y="1085850"/>
                </a:lnTo>
                <a:lnTo>
                  <a:pt x="289214" y="1085850"/>
                </a:lnTo>
                <a:lnTo>
                  <a:pt x="289214" y="852055"/>
                </a:lnTo>
                <a:lnTo>
                  <a:pt x="0" y="852055"/>
                </a:lnTo>
                <a:lnTo>
                  <a:pt x="0" y="687532"/>
                </a:lnTo>
                <a:close/>
              </a:path>
            </a:pathLst>
          </a:custGeom>
          <a:solidFill>
            <a:prstClr val="black">
              <a:alpha val="6000"/>
            </a:prst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9600" dirty="0">
              <a:solidFill>
                <a:schemeClr val="tx1">
                  <a:alpha val="10000"/>
                </a:schemeClr>
              </a:solidFill>
              <a:latin typeface="Bebas" pitchFamily="2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692521" y="4280923"/>
            <a:ext cx="2811661" cy="1642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0" rtlCol="0" anchor="ctr"/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河南牧业经济学院位于河南郑州，是省属公办全日制普通本科院校。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692521" y="4280923"/>
            <a:ext cx="2811659" cy="7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6824572" y="4449024"/>
            <a:ext cx="679608" cy="1474228"/>
          </a:xfrm>
          <a:custGeom>
            <a:avLst/>
            <a:gdLst/>
            <a:ahLst/>
            <a:cxnLst/>
            <a:rect l="l" t="t" r="r" b="b"/>
            <a:pathLst>
              <a:path w="506557" h="1098839">
                <a:moveTo>
                  <a:pt x="16453" y="0"/>
                </a:moveTo>
                <a:lnTo>
                  <a:pt x="495300" y="0"/>
                </a:lnTo>
                <a:lnTo>
                  <a:pt x="495300" y="164523"/>
                </a:lnTo>
                <a:lnTo>
                  <a:pt x="180109" y="164523"/>
                </a:lnTo>
                <a:lnTo>
                  <a:pt x="180109" y="397452"/>
                </a:lnTo>
                <a:cubicBezTo>
                  <a:pt x="196318" y="374362"/>
                  <a:pt x="219179" y="356466"/>
                  <a:pt x="248692" y="343766"/>
                </a:cubicBezTo>
                <a:cubicBezTo>
                  <a:pt x="264324" y="337416"/>
                  <a:pt x="282557" y="334241"/>
                  <a:pt x="303393" y="334241"/>
                </a:cubicBezTo>
                <a:cubicBezTo>
                  <a:pt x="375164" y="334241"/>
                  <a:pt x="428125" y="359352"/>
                  <a:pt x="462274" y="409575"/>
                </a:cubicBezTo>
                <a:cubicBezTo>
                  <a:pt x="491796" y="452871"/>
                  <a:pt x="506557" y="514062"/>
                  <a:pt x="506557" y="593148"/>
                </a:cubicBezTo>
                <a:lnTo>
                  <a:pt x="506557" y="826943"/>
                </a:lnTo>
                <a:cubicBezTo>
                  <a:pt x="506557" y="907184"/>
                  <a:pt x="481157" y="972993"/>
                  <a:pt x="430357" y="1024371"/>
                </a:cubicBezTo>
                <a:cubicBezTo>
                  <a:pt x="381866" y="1074016"/>
                  <a:pt x="320675" y="1098839"/>
                  <a:pt x="246784" y="1098839"/>
                </a:cubicBezTo>
                <a:cubicBezTo>
                  <a:pt x="175203" y="1098839"/>
                  <a:pt x="115744" y="1072862"/>
                  <a:pt x="68407" y="1020907"/>
                </a:cubicBezTo>
                <a:cubicBezTo>
                  <a:pt x="22803" y="971262"/>
                  <a:pt x="0" y="910648"/>
                  <a:pt x="0" y="839066"/>
                </a:cubicBezTo>
                <a:lnTo>
                  <a:pt x="0" y="813089"/>
                </a:lnTo>
                <a:lnTo>
                  <a:pt x="156730" y="800966"/>
                </a:lnTo>
                <a:lnTo>
                  <a:pt x="160193" y="838200"/>
                </a:lnTo>
                <a:cubicBezTo>
                  <a:pt x="164234" y="881496"/>
                  <a:pt x="181841" y="910359"/>
                  <a:pt x="213014" y="924791"/>
                </a:cubicBezTo>
                <a:cubicBezTo>
                  <a:pt x="222250" y="929409"/>
                  <a:pt x="232064" y="931718"/>
                  <a:pt x="242455" y="931718"/>
                </a:cubicBezTo>
                <a:cubicBezTo>
                  <a:pt x="309418" y="931718"/>
                  <a:pt x="342900" y="896793"/>
                  <a:pt x="342900" y="826943"/>
                </a:cubicBezTo>
                <a:lnTo>
                  <a:pt x="342900" y="561109"/>
                </a:lnTo>
                <a:cubicBezTo>
                  <a:pt x="342900" y="529359"/>
                  <a:pt x="331292" y="503093"/>
                  <a:pt x="308075" y="482312"/>
                </a:cubicBezTo>
                <a:cubicBezTo>
                  <a:pt x="297052" y="472498"/>
                  <a:pt x="281673" y="467591"/>
                  <a:pt x="261938" y="467591"/>
                </a:cubicBezTo>
                <a:cubicBezTo>
                  <a:pt x="232921" y="467591"/>
                  <a:pt x="211449" y="478848"/>
                  <a:pt x="197522" y="501362"/>
                </a:cubicBezTo>
                <a:cubicBezTo>
                  <a:pt x="185914" y="520989"/>
                  <a:pt x="180109" y="541771"/>
                  <a:pt x="180109" y="563707"/>
                </a:cubicBezTo>
                <a:lnTo>
                  <a:pt x="180109" y="593148"/>
                </a:lnTo>
                <a:lnTo>
                  <a:pt x="16453" y="593148"/>
                </a:lnTo>
                <a:close/>
              </a:path>
            </a:pathLst>
          </a:custGeom>
          <a:solidFill>
            <a:prstClr val="black">
              <a:alpha val="6000"/>
            </a:prst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9600" dirty="0">
              <a:solidFill>
                <a:schemeClr val="tx1">
                  <a:alpha val="10000"/>
                </a:schemeClr>
              </a:solidFill>
              <a:latin typeface="Bebas" pitchFamily="2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706756" y="4280923"/>
            <a:ext cx="2811661" cy="1642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0" rtlCol="0" anchor="ctr"/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河南牧业经济学院位于河南郑州，是省属公办全日制普通本科院校。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706756" y="4280923"/>
            <a:ext cx="2811659" cy="7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10856718" y="4424262"/>
            <a:ext cx="662182" cy="1490492"/>
          </a:xfrm>
          <a:custGeom>
            <a:avLst/>
            <a:gdLst/>
            <a:ahLst/>
            <a:cxnLst/>
            <a:rect l="l" t="t" r="r" b="b"/>
            <a:pathLst>
              <a:path w="493568" h="1110962">
                <a:moveTo>
                  <a:pt x="242022" y="555914"/>
                </a:moveTo>
                <a:cubicBezTo>
                  <a:pt x="213582" y="555914"/>
                  <a:pt x="192110" y="567171"/>
                  <a:pt x="177606" y="589685"/>
                </a:cubicBezTo>
                <a:cubicBezTo>
                  <a:pt x="165998" y="608157"/>
                  <a:pt x="160193" y="628651"/>
                  <a:pt x="160193" y="651164"/>
                </a:cubicBezTo>
                <a:lnTo>
                  <a:pt x="160193" y="849457"/>
                </a:lnTo>
                <a:cubicBezTo>
                  <a:pt x="160193" y="876012"/>
                  <a:pt x="166868" y="897948"/>
                  <a:pt x="180218" y="915266"/>
                </a:cubicBezTo>
                <a:cubicBezTo>
                  <a:pt x="194722" y="934316"/>
                  <a:pt x="215034" y="943841"/>
                  <a:pt x="241156" y="943841"/>
                </a:cubicBezTo>
                <a:cubicBezTo>
                  <a:pt x="267269" y="943841"/>
                  <a:pt x="287581" y="934316"/>
                  <a:pt x="302094" y="915266"/>
                </a:cubicBezTo>
                <a:cubicBezTo>
                  <a:pt x="316021" y="897948"/>
                  <a:pt x="322984" y="876012"/>
                  <a:pt x="322984" y="849457"/>
                </a:cubicBezTo>
                <a:lnTo>
                  <a:pt x="322984" y="648566"/>
                </a:lnTo>
                <a:cubicBezTo>
                  <a:pt x="322984" y="617394"/>
                  <a:pt x="311376" y="591416"/>
                  <a:pt x="288159" y="570635"/>
                </a:cubicBezTo>
                <a:cubicBezTo>
                  <a:pt x="277136" y="560821"/>
                  <a:pt x="261757" y="555914"/>
                  <a:pt x="242022" y="555914"/>
                </a:cubicBezTo>
                <a:close/>
                <a:moveTo>
                  <a:pt x="246784" y="0"/>
                </a:moveTo>
                <a:cubicBezTo>
                  <a:pt x="318366" y="0"/>
                  <a:pt x="377825" y="25978"/>
                  <a:pt x="425162" y="77932"/>
                </a:cubicBezTo>
                <a:cubicBezTo>
                  <a:pt x="470766" y="127578"/>
                  <a:pt x="493568" y="188191"/>
                  <a:pt x="493568" y="259773"/>
                </a:cubicBezTo>
                <a:lnTo>
                  <a:pt x="493568" y="283153"/>
                </a:lnTo>
                <a:lnTo>
                  <a:pt x="322984" y="283153"/>
                </a:lnTo>
                <a:lnTo>
                  <a:pt x="322984" y="256310"/>
                </a:lnTo>
                <a:cubicBezTo>
                  <a:pt x="322984" y="229755"/>
                  <a:pt x="315913" y="207386"/>
                  <a:pt x="301770" y="189202"/>
                </a:cubicBezTo>
                <a:cubicBezTo>
                  <a:pt x="287626" y="171018"/>
                  <a:pt x="267566" y="161925"/>
                  <a:pt x="241589" y="161925"/>
                </a:cubicBezTo>
                <a:cubicBezTo>
                  <a:pt x="215612" y="161925"/>
                  <a:pt x="195551" y="171018"/>
                  <a:pt x="181408" y="189202"/>
                </a:cubicBezTo>
                <a:cubicBezTo>
                  <a:pt x="167265" y="207386"/>
                  <a:pt x="160193" y="229755"/>
                  <a:pt x="160193" y="256310"/>
                </a:cubicBezTo>
                <a:lnTo>
                  <a:pt x="160193" y="472787"/>
                </a:lnTo>
                <a:cubicBezTo>
                  <a:pt x="197716" y="439305"/>
                  <a:pt x="238991" y="422564"/>
                  <a:pt x="284018" y="422564"/>
                </a:cubicBezTo>
                <a:cubicBezTo>
                  <a:pt x="356178" y="422564"/>
                  <a:pt x="410153" y="447676"/>
                  <a:pt x="445943" y="497898"/>
                </a:cubicBezTo>
                <a:cubicBezTo>
                  <a:pt x="477693" y="541771"/>
                  <a:pt x="493568" y="602673"/>
                  <a:pt x="493568" y="680605"/>
                </a:cubicBezTo>
                <a:lnTo>
                  <a:pt x="493568" y="866775"/>
                </a:lnTo>
                <a:lnTo>
                  <a:pt x="492703" y="866775"/>
                </a:lnTo>
                <a:cubicBezTo>
                  <a:pt x="489239" y="936048"/>
                  <a:pt x="464272" y="994064"/>
                  <a:pt x="417801" y="1040823"/>
                </a:cubicBezTo>
                <a:cubicBezTo>
                  <a:pt x="371331" y="1087582"/>
                  <a:pt x="314325" y="1110962"/>
                  <a:pt x="246784" y="1110962"/>
                </a:cubicBezTo>
                <a:cubicBezTo>
                  <a:pt x="174625" y="1110962"/>
                  <a:pt x="115166" y="1085273"/>
                  <a:pt x="68407" y="1033896"/>
                </a:cubicBezTo>
                <a:cubicBezTo>
                  <a:pt x="22803" y="984251"/>
                  <a:pt x="0" y="923637"/>
                  <a:pt x="0" y="852055"/>
                </a:cubicBezTo>
                <a:lnTo>
                  <a:pt x="0" y="259773"/>
                </a:lnTo>
                <a:cubicBezTo>
                  <a:pt x="0" y="206664"/>
                  <a:pt x="12845" y="158751"/>
                  <a:pt x="38533" y="116032"/>
                </a:cubicBezTo>
                <a:cubicBezTo>
                  <a:pt x="64222" y="73314"/>
                  <a:pt x="100734" y="41564"/>
                  <a:pt x="148071" y="20782"/>
                </a:cubicBezTo>
                <a:cubicBezTo>
                  <a:pt x="178089" y="6928"/>
                  <a:pt x="210994" y="0"/>
                  <a:pt x="246784" y="0"/>
                </a:cubicBezTo>
                <a:close/>
              </a:path>
            </a:pathLst>
          </a:custGeom>
          <a:solidFill>
            <a:prstClr val="black">
              <a:alpha val="6000"/>
            </a:prst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9600" dirty="0">
              <a:solidFill>
                <a:schemeClr val="tx1">
                  <a:alpha val="10000"/>
                </a:schemeClr>
              </a:solidFill>
              <a:latin typeface="Bebas" pitchFamily="2" charset="0"/>
            </a:endParaRPr>
          </a:p>
        </p:txBody>
      </p:sp>
      <p:sp>
        <p:nvSpPr>
          <p:cNvPr id="34" name="灯片编号占位符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4210572" y="3140075"/>
            <a:ext cx="6520928" cy="473075"/>
          </a:xfrm>
        </p:spPr>
        <p:txBody>
          <a:bodyPr/>
          <a:lstStyle/>
          <a:p>
            <a:r>
              <a:rPr lang="zh-CN" altLang="en-US" dirty="0"/>
              <a:t>图文结合排版样式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4294967295"/>
          </p:nvPr>
        </p:nvSpPr>
        <p:spPr>
          <a:xfrm>
            <a:off x="1295400" y="2635250"/>
            <a:ext cx="2184400" cy="1587500"/>
          </a:xfrm>
        </p:spPr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4294967295"/>
          </p:nvPr>
        </p:nvSpPr>
        <p:spPr>
          <a:xfrm>
            <a:off x="4210571" y="3720571"/>
            <a:ext cx="6520927" cy="304800"/>
          </a:xfrm>
        </p:spPr>
        <p:txBody>
          <a:bodyPr>
            <a:normAutofit fontScale="62500" lnSpcReduction="20000"/>
          </a:bodyPr>
          <a:lstStyle/>
          <a:p>
            <a:r>
              <a:rPr lang="en-US" altLang="zh-CN" dirty="0"/>
              <a:t>Enter English subtitles here</a:t>
            </a:r>
            <a:endParaRPr lang="zh-CN" altLang="en-US" dirty="0"/>
          </a:p>
        </p:txBody>
      </p:sp>
      <p:pic>
        <p:nvPicPr>
          <p:cNvPr id="6" name="图片 5" descr="图片包含 游戏机, 食物&#10;&#10;描述已自动生成"/>
          <p:cNvPicPr>
            <a:picLocks noChangeAspect="1"/>
          </p:cNvPicPr>
          <p:nvPr/>
        </p:nvPicPr>
        <p:blipFill>
          <a:blip r:embed="rId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6047862"/>
            <a:ext cx="1933570" cy="10646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单个人物介绍或单段图文说明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6" name="图片占位符 15"/>
          <p:cNvPicPr>
            <a:picLocks noGrp="1" noChangeAspect="1"/>
          </p:cNvPicPr>
          <p:nvPr>
            <p:ph type="pic" sz="quarter" idx="14"/>
          </p:nvPr>
        </p:nvPicPr>
        <p:blipFill>
          <a:blip r:embed="rId1" cstate="screen"/>
          <a:srcRect/>
          <a:stretch>
            <a:fillRect/>
          </a:stretch>
        </p:blipFill>
        <p:spPr/>
      </p:pic>
      <p:sp>
        <p:nvSpPr>
          <p:cNvPr id="3" name="矩形 2"/>
          <p:cNvSpPr/>
          <p:nvPr/>
        </p:nvSpPr>
        <p:spPr>
          <a:xfrm>
            <a:off x="660400" y="1899000"/>
            <a:ext cx="10858500" cy="306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0" tIns="828000" rIns="540000" bIns="36000" rtlCol="0" anchor="t" anchorCtr="0"/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河南牧业经济学院位于河南郑州，是省属公办全日制普通本科院校。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457200" algn="just">
              <a:lnSpc>
                <a:spcPct val="150000"/>
              </a:lnSpc>
            </a:pPr>
            <a:r>
              <a:rPr lang="zh-CN" altLang="en-US" spc="100" dirty="0">
                <a:solidFill>
                  <a:srgbClr val="C00000"/>
                </a:solidFill>
                <a:latin typeface="+mn-ea"/>
              </a:rPr>
              <a:t>怎么更换左侧的照片？选中它，“</a:t>
            </a:r>
            <a:r>
              <a:rPr lang="en-US" altLang="zh-CN" spc="100" dirty="0">
                <a:solidFill>
                  <a:srgbClr val="C00000"/>
                </a:solidFill>
                <a:latin typeface="+mn-ea"/>
              </a:rPr>
              <a:t>Delete</a:t>
            </a:r>
            <a:r>
              <a:rPr lang="zh-CN" altLang="en-US" spc="100" dirty="0">
                <a:solidFill>
                  <a:srgbClr val="C00000"/>
                </a:solidFill>
                <a:latin typeface="+mn-ea"/>
              </a:rPr>
              <a:t>”删除，然后点击占位符中间的图标上传您自己的照片即可；如果照片有拉伸压缩，请点击图片格式菜单，“裁剪”标签下点击“填充”。</a:t>
            </a:r>
            <a:endParaRPr lang="zh-CN" altLang="en-US" spc="100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644572" y="204651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/>
              <a:t>输入姓名</a:t>
            </a:r>
            <a:endParaRPr lang="zh-CN" altLang="en-US" sz="28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双人物介绍或两段图文说明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2" name="图片占位符 11" descr="图片包含 户外, 建筑物, 人员, 服装&#10;&#10;自动生成的说明"/>
          <p:cNvPicPr>
            <a:picLocks noGrp="1" noChangeAspect="1"/>
          </p:cNvPicPr>
          <p:nvPr>
            <p:ph type="pic" sz="quarter" idx="14"/>
          </p:nvPr>
        </p:nvPicPr>
        <p:blipFill>
          <a:blip r:embed="rId1" cstate="screen"/>
          <a:srcRect/>
          <a:stretch>
            <a:fillRect/>
          </a:stretch>
        </p:blipFill>
        <p:spPr/>
      </p:pic>
      <p:pic>
        <p:nvPicPr>
          <p:cNvPr id="14" name="图片占位符 13" descr="图片包含 户外, 建筑物, 人员, 服装&#10;&#10;自动生成的说明"/>
          <p:cNvPicPr>
            <a:picLocks noGrp="1" noChangeAspect="1"/>
          </p:cNvPicPr>
          <p:nvPr>
            <p:ph type="pic" sz="quarter" idx="15"/>
          </p:nvPr>
        </p:nvPicPr>
        <p:blipFill>
          <a:blip r:embed="rId1" cstate="screen"/>
          <a:srcRect/>
          <a:stretch>
            <a:fillRect/>
          </a:stretch>
        </p:blipFill>
        <p:spPr/>
      </p:pic>
      <p:sp>
        <p:nvSpPr>
          <p:cNvPr id="3" name="矩形 2"/>
          <p:cNvSpPr/>
          <p:nvPr/>
        </p:nvSpPr>
        <p:spPr>
          <a:xfrm>
            <a:off x="660400" y="1547230"/>
            <a:ext cx="10858500" cy="20253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0" tIns="36000" rIns="540000" bIns="36000" rtlCol="0" anchor="ctr"/>
          <a:lstStyle/>
          <a:p>
            <a:pPr indent="457200" algn="just">
              <a:lnSpc>
                <a:spcPct val="150000"/>
              </a:lnSpc>
            </a:pPr>
            <a:r>
              <a:rPr lang="zh-CN" altLang="en-US" spc="100" dirty="0">
                <a:solidFill>
                  <a:srgbClr val="C00000"/>
                </a:solidFill>
                <a:latin typeface="+mn-ea"/>
              </a:rPr>
              <a:t>怎么更换左侧的照片？选中它，“</a:t>
            </a:r>
            <a:r>
              <a:rPr lang="en-US" altLang="zh-CN" spc="100" dirty="0">
                <a:solidFill>
                  <a:srgbClr val="C00000"/>
                </a:solidFill>
                <a:latin typeface="+mn-ea"/>
              </a:rPr>
              <a:t>Delete</a:t>
            </a:r>
            <a:r>
              <a:rPr lang="zh-CN" altLang="en-US" spc="100" dirty="0">
                <a:solidFill>
                  <a:srgbClr val="C00000"/>
                </a:solidFill>
                <a:latin typeface="+mn-ea"/>
              </a:rPr>
              <a:t>”删除，然后点击占位符中间的图标上传您自己的照片即可；如果照片有拉伸压缩，请点击图片格式菜单，“裁剪”标签下点击“填充”。</a:t>
            </a:r>
            <a:endParaRPr lang="zh-CN" altLang="en-US" spc="100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60400" y="4036780"/>
            <a:ext cx="10858500" cy="20253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36000" rIns="2520000" bIns="36000" rtlCol="0" anchor="ctr"/>
          <a:lstStyle/>
          <a:p>
            <a:pPr indent="457200" algn="just">
              <a:lnSpc>
                <a:spcPct val="150000"/>
              </a:lnSpc>
            </a:pPr>
            <a:r>
              <a:rPr lang="zh-CN" altLang="en-US" spc="100" dirty="0">
                <a:solidFill>
                  <a:srgbClr val="C00000"/>
                </a:solidFill>
                <a:latin typeface="+mn-ea"/>
              </a:rPr>
              <a:t>怎么更换左侧的照片？选中它，“</a:t>
            </a:r>
            <a:r>
              <a:rPr lang="en-US" altLang="zh-CN" spc="100" dirty="0">
                <a:solidFill>
                  <a:srgbClr val="C00000"/>
                </a:solidFill>
                <a:latin typeface="+mn-ea"/>
              </a:rPr>
              <a:t>Delete</a:t>
            </a:r>
            <a:r>
              <a:rPr lang="zh-CN" altLang="en-US" spc="100" dirty="0">
                <a:solidFill>
                  <a:srgbClr val="C00000"/>
                </a:solidFill>
                <a:latin typeface="+mn-ea"/>
              </a:rPr>
              <a:t>”删除，然后点击占位符中间的图标上传您自己的照片即可；如果照片有拉伸压缩，请点击图片格式菜单，“裁剪”标签下点击“填充”。</a:t>
            </a:r>
            <a:endParaRPr lang="zh-CN" altLang="en-US" spc="100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565579" y="149063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/>
              <a:t>输入姓名</a:t>
            </a:r>
            <a:endParaRPr lang="zh-CN" altLang="en-US" sz="24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7670172" y="394935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400" b="1" dirty="0"/>
              <a:t>输入姓名</a:t>
            </a:r>
            <a:endParaRPr lang="zh-CN" altLang="en-US" sz="24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sp>
        <p:nvSpPr>
          <p:cNvPr id="18" name="标题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单个人物介绍页</a:t>
            </a:r>
            <a:endParaRPr lang="zh-CN" altLang="en-US" dirty="0"/>
          </a:p>
        </p:txBody>
      </p:sp>
      <p:sp>
        <p:nvSpPr>
          <p:cNvPr id="26" name="文本占位符 2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6" name="任意多边形: 形状 35"/>
          <p:cNvSpPr/>
          <p:nvPr/>
        </p:nvSpPr>
        <p:spPr>
          <a:xfrm>
            <a:off x="4368799" y="3530600"/>
            <a:ext cx="6896745" cy="2496342"/>
          </a:xfrm>
          <a:custGeom>
            <a:avLst/>
            <a:gdLst>
              <a:gd name="connsiteX0" fmla="*/ 339880 w 6896745"/>
              <a:gd name="connsiteY0" fmla="*/ 0 h 2496342"/>
              <a:gd name="connsiteX1" fmla="*/ 6760070 w 6896745"/>
              <a:gd name="connsiteY1" fmla="*/ 0 h 2496342"/>
              <a:gd name="connsiteX2" fmla="*/ 6896745 w 6896745"/>
              <a:gd name="connsiteY2" fmla="*/ 136675 h 2496342"/>
              <a:gd name="connsiteX3" fmla="*/ 6896745 w 6896745"/>
              <a:gd name="connsiteY3" fmla="*/ 2496342 h 2496342"/>
              <a:gd name="connsiteX4" fmla="*/ 589725 w 6896745"/>
              <a:gd name="connsiteY4" fmla="*/ 2496342 h 2496342"/>
              <a:gd name="connsiteX5" fmla="*/ 203205 w 6896745"/>
              <a:gd name="connsiteY5" fmla="*/ 2496342 h 2496342"/>
              <a:gd name="connsiteX6" fmla="*/ 0 w 6896745"/>
              <a:gd name="connsiteY6" fmla="*/ 2496342 h 2496342"/>
              <a:gd name="connsiteX7" fmla="*/ 203205 w 6896745"/>
              <a:gd name="connsiteY7" fmla="*/ 2301606 h 2496342"/>
              <a:gd name="connsiteX8" fmla="*/ 203205 w 6896745"/>
              <a:gd name="connsiteY8" fmla="*/ 136675 h 2496342"/>
              <a:gd name="connsiteX9" fmla="*/ 339880 w 6896745"/>
              <a:gd name="connsiteY9" fmla="*/ 0 h 2496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96745" h="2496342">
                <a:moveTo>
                  <a:pt x="339880" y="0"/>
                </a:moveTo>
                <a:lnTo>
                  <a:pt x="6760070" y="0"/>
                </a:lnTo>
                <a:cubicBezTo>
                  <a:pt x="6835554" y="0"/>
                  <a:pt x="6896745" y="61191"/>
                  <a:pt x="6896745" y="136675"/>
                </a:cubicBezTo>
                <a:lnTo>
                  <a:pt x="6896745" y="2496342"/>
                </a:lnTo>
                <a:lnTo>
                  <a:pt x="589725" y="2496342"/>
                </a:lnTo>
                <a:lnTo>
                  <a:pt x="203205" y="2496342"/>
                </a:lnTo>
                <a:lnTo>
                  <a:pt x="0" y="2496342"/>
                </a:lnTo>
                <a:lnTo>
                  <a:pt x="203205" y="2301606"/>
                </a:lnTo>
                <a:lnTo>
                  <a:pt x="203205" y="136675"/>
                </a:lnTo>
                <a:cubicBezTo>
                  <a:pt x="203205" y="61191"/>
                  <a:pt x="264396" y="0"/>
                  <a:pt x="33988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96000" rIns="180000" rtlCol="0" anchor="ctr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</a:rPr>
              <a:t>       河南牧业经济学院位于河南郑州，是省属公办全日制普通本科院校。</a:t>
            </a:r>
            <a:endParaRPr lang="zh-CN" altLang="en-US" sz="1600" dirty="0">
              <a:solidFill>
                <a:schemeClr val="bg1"/>
              </a:solidFill>
            </a:endParaRPr>
          </a:p>
          <a:p>
            <a:pPr indent="457200" algn="just" defTabSz="909955">
              <a:lnSpc>
                <a:spcPct val="150000"/>
              </a:lnSpc>
            </a:pPr>
            <a:r>
              <a:rPr lang="zh-CN" altLang="en-US" dirty="0">
                <a:solidFill>
                  <a:prstClr val="white"/>
                </a:solidFill>
                <a:latin typeface="+mn-ea"/>
              </a:rPr>
              <a:t>怎么更换左侧的照片？选中它，“</a:t>
            </a:r>
            <a:r>
              <a:rPr lang="en-US" altLang="zh-CN" dirty="0">
                <a:solidFill>
                  <a:prstClr val="white"/>
                </a:solidFill>
                <a:latin typeface="+mn-ea"/>
              </a:rPr>
              <a:t>Delete”</a:t>
            </a:r>
            <a:r>
              <a:rPr lang="zh-CN" altLang="en-US" dirty="0">
                <a:solidFill>
                  <a:prstClr val="white"/>
                </a:solidFill>
                <a:latin typeface="+mn-ea"/>
              </a:rPr>
              <a:t>删除，然后点击占位符中间的图标上传您自己的照片即可；如果照片有拉伸压缩，请点击图片格式菜单，“裁剪”标签下点击“填充”。</a:t>
            </a:r>
            <a:endParaRPr lang="zh-CN" altLang="en-US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6" name="TextBox 11"/>
          <p:cNvSpPr txBox="1"/>
          <p:nvPr/>
        </p:nvSpPr>
        <p:spPr>
          <a:xfrm>
            <a:off x="5364623" y="1519292"/>
            <a:ext cx="2256422" cy="477054"/>
          </a:xfrm>
          <a:prstGeom prst="rect">
            <a:avLst/>
          </a:prstGeom>
          <a:noFill/>
        </p:spPr>
        <p:txBody>
          <a:bodyPr wrap="square" bIns="0" rtlCol="0" anchor="b" anchorCtr="0">
            <a:spAutoFit/>
          </a:bodyPr>
          <a:lstStyle/>
          <a:p>
            <a:pPr defTabSz="909955"/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输入姓名</a:t>
            </a:r>
            <a:endParaRPr lang="en-US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manager_345536"/>
          <p:cNvSpPr>
            <a:spLocks noChangeAspect="1"/>
          </p:cNvSpPr>
          <p:nvPr/>
        </p:nvSpPr>
        <p:spPr bwMode="auto">
          <a:xfrm>
            <a:off x="4572004" y="1397794"/>
            <a:ext cx="590364" cy="587054"/>
          </a:xfrm>
          <a:custGeom>
            <a:avLst/>
            <a:gdLst>
              <a:gd name="connsiteX0" fmla="*/ 330250 w 606665"/>
              <a:gd name="connsiteY0" fmla="*/ 485349 h 603264"/>
              <a:gd name="connsiteX1" fmla="*/ 348424 w 606665"/>
              <a:gd name="connsiteY1" fmla="*/ 510137 h 603264"/>
              <a:gd name="connsiteX2" fmla="*/ 334401 w 606665"/>
              <a:gd name="connsiteY2" fmla="*/ 535662 h 603264"/>
              <a:gd name="connsiteX3" fmla="*/ 327113 w 606665"/>
              <a:gd name="connsiteY3" fmla="*/ 489864 h 603264"/>
              <a:gd name="connsiteX4" fmla="*/ 276512 w 606665"/>
              <a:gd name="connsiteY4" fmla="*/ 485208 h 603264"/>
              <a:gd name="connsiteX5" fmla="*/ 279834 w 606665"/>
              <a:gd name="connsiteY5" fmla="*/ 489902 h 603264"/>
              <a:gd name="connsiteX6" fmla="*/ 272544 w 606665"/>
              <a:gd name="connsiteY6" fmla="*/ 536015 h 603264"/>
              <a:gd name="connsiteX7" fmla="*/ 258241 w 606665"/>
              <a:gd name="connsiteY7" fmla="*/ 510151 h 603264"/>
              <a:gd name="connsiteX8" fmla="*/ 303438 w 606665"/>
              <a:gd name="connsiteY8" fmla="*/ 448867 h 603264"/>
              <a:gd name="connsiteX9" fmla="*/ 303898 w 606665"/>
              <a:gd name="connsiteY9" fmla="*/ 449603 h 603264"/>
              <a:gd name="connsiteX10" fmla="*/ 317605 w 606665"/>
              <a:gd name="connsiteY10" fmla="*/ 468193 h 603264"/>
              <a:gd name="connsiteX11" fmla="*/ 308222 w 606665"/>
              <a:gd name="connsiteY11" fmla="*/ 481722 h 603264"/>
              <a:gd name="connsiteX12" fmla="*/ 306474 w 606665"/>
              <a:gd name="connsiteY12" fmla="*/ 489084 h 603264"/>
              <a:gd name="connsiteX13" fmla="*/ 318433 w 606665"/>
              <a:gd name="connsiteY13" fmla="*/ 564549 h 603264"/>
              <a:gd name="connsiteX14" fmla="*/ 303346 w 606665"/>
              <a:gd name="connsiteY14" fmla="*/ 591974 h 603264"/>
              <a:gd name="connsiteX15" fmla="*/ 288443 w 606665"/>
              <a:gd name="connsiteY15" fmla="*/ 564825 h 603264"/>
              <a:gd name="connsiteX16" fmla="*/ 300494 w 606665"/>
              <a:gd name="connsiteY16" fmla="*/ 489084 h 603264"/>
              <a:gd name="connsiteX17" fmla="*/ 298747 w 606665"/>
              <a:gd name="connsiteY17" fmla="*/ 481722 h 603264"/>
              <a:gd name="connsiteX18" fmla="*/ 289271 w 606665"/>
              <a:gd name="connsiteY18" fmla="*/ 468101 h 603264"/>
              <a:gd name="connsiteX19" fmla="*/ 423197 w 606665"/>
              <a:gd name="connsiteY19" fmla="*/ 416336 h 603264"/>
              <a:gd name="connsiteX20" fmla="*/ 443757 w 606665"/>
              <a:gd name="connsiteY20" fmla="*/ 457585 h 603264"/>
              <a:gd name="connsiteX21" fmla="*/ 414346 w 606665"/>
              <a:gd name="connsiteY21" fmla="*/ 458045 h 603264"/>
              <a:gd name="connsiteX22" fmla="*/ 405863 w 606665"/>
              <a:gd name="connsiteY22" fmla="*/ 463017 h 603264"/>
              <a:gd name="connsiteX23" fmla="*/ 405587 w 606665"/>
              <a:gd name="connsiteY23" fmla="*/ 472869 h 603264"/>
              <a:gd name="connsiteX24" fmla="*/ 417388 w 606665"/>
              <a:gd name="connsiteY24" fmla="*/ 495334 h 603264"/>
              <a:gd name="connsiteX25" fmla="*/ 341508 w 606665"/>
              <a:gd name="connsiteY25" fmla="*/ 564665 h 603264"/>
              <a:gd name="connsiteX26" fmla="*/ 369260 w 606665"/>
              <a:gd name="connsiteY26" fmla="*/ 514209 h 603264"/>
              <a:gd name="connsiteX27" fmla="*/ 183530 w 606665"/>
              <a:gd name="connsiteY27" fmla="*/ 416336 h 603264"/>
              <a:gd name="connsiteX28" fmla="*/ 237444 w 606665"/>
              <a:gd name="connsiteY28" fmla="*/ 514213 h 603264"/>
              <a:gd name="connsiteX29" fmla="*/ 265368 w 606665"/>
              <a:gd name="connsiteY29" fmla="*/ 564947 h 603264"/>
              <a:gd name="connsiteX30" fmla="*/ 189336 w 606665"/>
              <a:gd name="connsiteY30" fmla="*/ 495337 h 603264"/>
              <a:gd name="connsiteX31" fmla="*/ 201225 w 606665"/>
              <a:gd name="connsiteY31" fmla="*/ 472871 h 603264"/>
              <a:gd name="connsiteX32" fmla="*/ 200948 w 606665"/>
              <a:gd name="connsiteY32" fmla="*/ 463019 h 603264"/>
              <a:gd name="connsiteX33" fmla="*/ 192377 w 606665"/>
              <a:gd name="connsiteY33" fmla="*/ 458047 h 603264"/>
              <a:gd name="connsiteX34" fmla="*/ 162978 w 606665"/>
              <a:gd name="connsiteY34" fmla="*/ 457586 h 603264"/>
              <a:gd name="connsiteX35" fmla="*/ 443911 w 606665"/>
              <a:gd name="connsiteY35" fmla="*/ 412667 h 603264"/>
              <a:gd name="connsiteX36" fmla="*/ 557096 w 606665"/>
              <a:gd name="connsiteY36" fmla="*/ 453529 h 603264"/>
              <a:gd name="connsiteX37" fmla="*/ 592305 w 606665"/>
              <a:gd name="connsiteY37" fmla="*/ 495863 h 603264"/>
              <a:gd name="connsiteX38" fmla="*/ 606407 w 606665"/>
              <a:gd name="connsiteY38" fmla="*/ 581176 h 603264"/>
              <a:gd name="connsiteX39" fmla="*/ 602167 w 606665"/>
              <a:gd name="connsiteY39" fmla="*/ 596546 h 603264"/>
              <a:gd name="connsiteX40" fmla="*/ 587696 w 606665"/>
              <a:gd name="connsiteY40" fmla="*/ 603264 h 603264"/>
              <a:gd name="connsiteX41" fmla="*/ 329159 w 606665"/>
              <a:gd name="connsiteY41" fmla="*/ 603264 h 603264"/>
              <a:gd name="connsiteX42" fmla="*/ 436722 w 606665"/>
              <a:gd name="connsiteY42" fmla="*/ 504974 h 603264"/>
              <a:gd name="connsiteX43" fmla="*/ 438842 w 606665"/>
              <a:gd name="connsiteY43" fmla="*/ 492826 h 603264"/>
              <a:gd name="connsiteX44" fmla="*/ 431099 w 606665"/>
              <a:gd name="connsiteY44" fmla="*/ 478009 h 603264"/>
              <a:gd name="connsiteX45" fmla="*/ 460133 w 606665"/>
              <a:gd name="connsiteY45" fmla="*/ 477549 h 603264"/>
              <a:gd name="connsiteX46" fmla="*/ 468612 w 606665"/>
              <a:gd name="connsiteY46" fmla="*/ 472671 h 603264"/>
              <a:gd name="connsiteX47" fmla="*/ 468981 w 606665"/>
              <a:gd name="connsiteY47" fmla="*/ 462916 h 603264"/>
              <a:gd name="connsiteX48" fmla="*/ 162754 w 606665"/>
              <a:gd name="connsiteY48" fmla="*/ 412667 h 603264"/>
              <a:gd name="connsiteX49" fmla="*/ 137684 w 606665"/>
              <a:gd name="connsiteY49" fmla="*/ 462916 h 603264"/>
              <a:gd name="connsiteX50" fmla="*/ 138053 w 606665"/>
              <a:gd name="connsiteY50" fmla="*/ 472671 h 603264"/>
              <a:gd name="connsiteX51" fmla="*/ 146532 w 606665"/>
              <a:gd name="connsiteY51" fmla="*/ 477549 h 603264"/>
              <a:gd name="connsiteX52" fmla="*/ 175658 w 606665"/>
              <a:gd name="connsiteY52" fmla="*/ 478009 h 603264"/>
              <a:gd name="connsiteX53" fmla="*/ 167824 w 606665"/>
              <a:gd name="connsiteY53" fmla="*/ 492826 h 603264"/>
              <a:gd name="connsiteX54" fmla="*/ 169944 w 606665"/>
              <a:gd name="connsiteY54" fmla="*/ 504974 h 603264"/>
              <a:gd name="connsiteX55" fmla="*/ 277506 w 606665"/>
              <a:gd name="connsiteY55" fmla="*/ 603264 h 603264"/>
              <a:gd name="connsiteX56" fmla="*/ 18969 w 606665"/>
              <a:gd name="connsiteY56" fmla="*/ 603264 h 603264"/>
              <a:gd name="connsiteX57" fmla="*/ 4498 w 606665"/>
              <a:gd name="connsiteY57" fmla="*/ 596546 h 603264"/>
              <a:gd name="connsiteX58" fmla="*/ 258 w 606665"/>
              <a:gd name="connsiteY58" fmla="*/ 581176 h 603264"/>
              <a:gd name="connsiteX59" fmla="*/ 14360 w 606665"/>
              <a:gd name="connsiteY59" fmla="*/ 495863 h 603264"/>
              <a:gd name="connsiteX60" fmla="*/ 49662 w 606665"/>
              <a:gd name="connsiteY60" fmla="*/ 453529 h 603264"/>
              <a:gd name="connsiteX61" fmla="*/ 382922 w 606665"/>
              <a:gd name="connsiteY61" fmla="*/ 390791 h 603264"/>
              <a:gd name="connsiteX62" fmla="*/ 409110 w 606665"/>
              <a:gd name="connsiteY62" fmla="*/ 400178 h 603264"/>
              <a:gd name="connsiteX63" fmla="*/ 359224 w 606665"/>
              <a:gd name="connsiteY63" fmla="*/ 490641 h 603264"/>
              <a:gd name="connsiteX64" fmla="*/ 338199 w 606665"/>
              <a:gd name="connsiteY64" fmla="*/ 462112 h 603264"/>
              <a:gd name="connsiteX65" fmla="*/ 337185 w 606665"/>
              <a:gd name="connsiteY65" fmla="*/ 460732 h 603264"/>
              <a:gd name="connsiteX66" fmla="*/ 317728 w 606665"/>
              <a:gd name="connsiteY66" fmla="*/ 434320 h 603264"/>
              <a:gd name="connsiteX67" fmla="*/ 333496 w 606665"/>
              <a:gd name="connsiteY67" fmla="*/ 423829 h 603264"/>
              <a:gd name="connsiteX68" fmla="*/ 223778 w 606665"/>
              <a:gd name="connsiteY68" fmla="*/ 390791 h 603264"/>
              <a:gd name="connsiteX69" fmla="*/ 288937 w 606665"/>
              <a:gd name="connsiteY69" fmla="*/ 434320 h 603264"/>
              <a:gd name="connsiteX70" fmla="*/ 278615 w 606665"/>
              <a:gd name="connsiteY70" fmla="*/ 448216 h 603264"/>
              <a:gd name="connsiteX71" fmla="*/ 268569 w 606665"/>
              <a:gd name="connsiteY71" fmla="*/ 461928 h 603264"/>
              <a:gd name="connsiteX72" fmla="*/ 247464 w 606665"/>
              <a:gd name="connsiteY72" fmla="*/ 490641 h 603264"/>
              <a:gd name="connsiteX73" fmla="*/ 197696 w 606665"/>
              <a:gd name="connsiteY73" fmla="*/ 400178 h 603264"/>
              <a:gd name="connsiteX74" fmla="*/ 371499 w 606665"/>
              <a:gd name="connsiteY74" fmla="*/ 361154 h 603264"/>
              <a:gd name="connsiteX75" fmla="*/ 371499 w 606665"/>
              <a:gd name="connsiteY75" fmla="*/ 374220 h 603264"/>
              <a:gd name="connsiteX76" fmla="*/ 303358 w 606665"/>
              <a:gd name="connsiteY76" fmla="*/ 419582 h 603264"/>
              <a:gd name="connsiteX77" fmla="*/ 236968 w 606665"/>
              <a:gd name="connsiteY77" fmla="*/ 375324 h 603264"/>
              <a:gd name="connsiteX78" fmla="*/ 235308 w 606665"/>
              <a:gd name="connsiteY78" fmla="*/ 374220 h 603264"/>
              <a:gd name="connsiteX79" fmla="*/ 235308 w 606665"/>
              <a:gd name="connsiteY79" fmla="*/ 362074 h 603264"/>
              <a:gd name="connsiteX80" fmla="*/ 242132 w 606665"/>
              <a:gd name="connsiteY80" fmla="*/ 366951 h 603264"/>
              <a:gd name="connsiteX81" fmla="*/ 244437 w 606665"/>
              <a:gd name="connsiteY81" fmla="*/ 368423 h 603264"/>
              <a:gd name="connsiteX82" fmla="*/ 249785 w 606665"/>
              <a:gd name="connsiteY82" fmla="*/ 371919 h 603264"/>
              <a:gd name="connsiteX83" fmla="*/ 252920 w 606665"/>
              <a:gd name="connsiteY83" fmla="*/ 373852 h 603264"/>
              <a:gd name="connsiteX84" fmla="*/ 258084 w 606665"/>
              <a:gd name="connsiteY84" fmla="*/ 376796 h 603264"/>
              <a:gd name="connsiteX85" fmla="*/ 261587 w 606665"/>
              <a:gd name="connsiteY85" fmla="*/ 378728 h 603264"/>
              <a:gd name="connsiteX86" fmla="*/ 266751 w 606665"/>
              <a:gd name="connsiteY86" fmla="*/ 381305 h 603264"/>
              <a:gd name="connsiteX87" fmla="*/ 270347 w 606665"/>
              <a:gd name="connsiteY87" fmla="*/ 382961 h 603264"/>
              <a:gd name="connsiteX88" fmla="*/ 275695 w 606665"/>
              <a:gd name="connsiteY88" fmla="*/ 385077 h 603264"/>
              <a:gd name="connsiteX89" fmla="*/ 279199 w 606665"/>
              <a:gd name="connsiteY89" fmla="*/ 386273 h 603264"/>
              <a:gd name="connsiteX90" fmla="*/ 284916 w 606665"/>
              <a:gd name="connsiteY90" fmla="*/ 387838 h 603264"/>
              <a:gd name="connsiteX91" fmla="*/ 287867 w 606665"/>
              <a:gd name="connsiteY91" fmla="*/ 388482 h 603264"/>
              <a:gd name="connsiteX92" fmla="*/ 296258 w 606665"/>
              <a:gd name="connsiteY92" fmla="*/ 389310 h 603264"/>
              <a:gd name="connsiteX93" fmla="*/ 296350 w 606665"/>
              <a:gd name="connsiteY93" fmla="*/ 389310 h 603264"/>
              <a:gd name="connsiteX94" fmla="*/ 298839 w 606665"/>
              <a:gd name="connsiteY94" fmla="*/ 389586 h 603264"/>
              <a:gd name="connsiteX95" fmla="*/ 299024 w 606665"/>
              <a:gd name="connsiteY95" fmla="*/ 389586 h 603264"/>
              <a:gd name="connsiteX96" fmla="*/ 308337 w 606665"/>
              <a:gd name="connsiteY96" fmla="*/ 389494 h 603264"/>
              <a:gd name="connsiteX97" fmla="*/ 308521 w 606665"/>
              <a:gd name="connsiteY97" fmla="*/ 389494 h 603264"/>
              <a:gd name="connsiteX98" fmla="*/ 314976 w 606665"/>
              <a:gd name="connsiteY98" fmla="*/ 388758 h 603264"/>
              <a:gd name="connsiteX99" fmla="*/ 315437 w 606665"/>
              <a:gd name="connsiteY99" fmla="*/ 388666 h 603264"/>
              <a:gd name="connsiteX100" fmla="*/ 330928 w 606665"/>
              <a:gd name="connsiteY100" fmla="*/ 384985 h 603264"/>
              <a:gd name="connsiteX101" fmla="*/ 332219 w 606665"/>
              <a:gd name="connsiteY101" fmla="*/ 384617 h 603264"/>
              <a:gd name="connsiteX102" fmla="*/ 340702 w 606665"/>
              <a:gd name="connsiteY102" fmla="*/ 381305 h 603264"/>
              <a:gd name="connsiteX103" fmla="*/ 341532 w 606665"/>
              <a:gd name="connsiteY103" fmla="*/ 380937 h 603264"/>
              <a:gd name="connsiteX104" fmla="*/ 349830 w 606665"/>
              <a:gd name="connsiteY104" fmla="*/ 376704 h 603264"/>
              <a:gd name="connsiteX105" fmla="*/ 351306 w 606665"/>
              <a:gd name="connsiteY105" fmla="*/ 375876 h 603264"/>
              <a:gd name="connsiteX106" fmla="*/ 360158 w 606665"/>
              <a:gd name="connsiteY106" fmla="*/ 370171 h 603264"/>
              <a:gd name="connsiteX107" fmla="*/ 362186 w 606665"/>
              <a:gd name="connsiteY107" fmla="*/ 368699 h 603264"/>
              <a:gd name="connsiteX108" fmla="*/ 371315 w 606665"/>
              <a:gd name="connsiteY108" fmla="*/ 361246 h 603264"/>
              <a:gd name="connsiteX109" fmla="*/ 371499 w 606665"/>
              <a:gd name="connsiteY109" fmla="*/ 361154 h 603264"/>
              <a:gd name="connsiteX110" fmla="*/ 341425 w 606665"/>
              <a:gd name="connsiteY110" fmla="*/ 87940 h 603264"/>
              <a:gd name="connsiteX111" fmla="*/ 392320 w 606665"/>
              <a:gd name="connsiteY111" fmla="*/ 105795 h 603264"/>
              <a:gd name="connsiteX112" fmla="*/ 423576 w 606665"/>
              <a:gd name="connsiteY112" fmla="*/ 141873 h 603264"/>
              <a:gd name="connsiteX113" fmla="*/ 423576 w 606665"/>
              <a:gd name="connsiteY113" fmla="*/ 231608 h 603264"/>
              <a:gd name="connsiteX114" fmla="*/ 377660 w 606665"/>
              <a:gd name="connsiteY114" fmla="*/ 330823 h 603264"/>
              <a:gd name="connsiteX115" fmla="*/ 375816 w 606665"/>
              <a:gd name="connsiteY115" fmla="*/ 332019 h 603264"/>
              <a:gd name="connsiteX116" fmla="*/ 357929 w 606665"/>
              <a:gd name="connsiteY116" fmla="*/ 346101 h 603264"/>
              <a:gd name="connsiteX117" fmla="*/ 349355 w 606665"/>
              <a:gd name="connsiteY117" fmla="*/ 353003 h 603264"/>
              <a:gd name="connsiteX118" fmla="*/ 346865 w 606665"/>
              <a:gd name="connsiteY118" fmla="*/ 354844 h 603264"/>
              <a:gd name="connsiteX119" fmla="*/ 345482 w 606665"/>
              <a:gd name="connsiteY119" fmla="*/ 355764 h 603264"/>
              <a:gd name="connsiteX120" fmla="*/ 341425 w 606665"/>
              <a:gd name="connsiteY120" fmla="*/ 358249 h 603264"/>
              <a:gd name="connsiteX121" fmla="*/ 340872 w 606665"/>
              <a:gd name="connsiteY121" fmla="*/ 358617 h 603264"/>
              <a:gd name="connsiteX122" fmla="*/ 299382 w 606665"/>
              <a:gd name="connsiteY122" fmla="*/ 369294 h 603264"/>
              <a:gd name="connsiteX123" fmla="*/ 299013 w 606665"/>
              <a:gd name="connsiteY123" fmla="*/ 369294 h 603264"/>
              <a:gd name="connsiteX124" fmla="*/ 298460 w 606665"/>
              <a:gd name="connsiteY124" fmla="*/ 369202 h 603264"/>
              <a:gd name="connsiteX125" fmla="*/ 296708 w 606665"/>
              <a:gd name="connsiteY125" fmla="*/ 369109 h 603264"/>
              <a:gd name="connsiteX126" fmla="*/ 241111 w 606665"/>
              <a:gd name="connsiteY126" fmla="*/ 341131 h 603264"/>
              <a:gd name="connsiteX127" fmla="*/ 230785 w 606665"/>
              <a:gd name="connsiteY127" fmla="*/ 333584 h 603264"/>
              <a:gd name="connsiteX128" fmla="*/ 229678 w 606665"/>
              <a:gd name="connsiteY128" fmla="*/ 332847 h 603264"/>
              <a:gd name="connsiteX129" fmla="*/ 183301 w 606665"/>
              <a:gd name="connsiteY129" fmla="*/ 234277 h 603264"/>
              <a:gd name="connsiteX130" fmla="*/ 183301 w 606665"/>
              <a:gd name="connsiteY130" fmla="*/ 216606 h 603264"/>
              <a:gd name="connsiteX131" fmla="*/ 183301 w 606665"/>
              <a:gd name="connsiteY131" fmla="*/ 141229 h 603264"/>
              <a:gd name="connsiteX132" fmla="*/ 184869 w 606665"/>
              <a:gd name="connsiteY132" fmla="*/ 135615 h 603264"/>
              <a:gd name="connsiteX133" fmla="*/ 185791 w 606665"/>
              <a:gd name="connsiteY133" fmla="*/ 133406 h 603264"/>
              <a:gd name="connsiteX134" fmla="*/ 186897 w 606665"/>
              <a:gd name="connsiteY134" fmla="*/ 130553 h 603264"/>
              <a:gd name="connsiteX135" fmla="*/ 188372 w 606665"/>
              <a:gd name="connsiteY135" fmla="*/ 127699 h 603264"/>
              <a:gd name="connsiteX136" fmla="*/ 189202 w 606665"/>
              <a:gd name="connsiteY136" fmla="*/ 126043 h 603264"/>
              <a:gd name="connsiteX137" fmla="*/ 191138 w 606665"/>
              <a:gd name="connsiteY137" fmla="*/ 123098 h 603264"/>
              <a:gd name="connsiteX138" fmla="*/ 191784 w 606665"/>
              <a:gd name="connsiteY138" fmla="*/ 122085 h 603264"/>
              <a:gd name="connsiteX139" fmla="*/ 194089 w 606665"/>
              <a:gd name="connsiteY139" fmla="*/ 119232 h 603264"/>
              <a:gd name="connsiteX140" fmla="*/ 194550 w 606665"/>
              <a:gd name="connsiteY140" fmla="*/ 118588 h 603264"/>
              <a:gd name="connsiteX141" fmla="*/ 197316 w 606665"/>
              <a:gd name="connsiteY141" fmla="*/ 115643 h 603264"/>
              <a:gd name="connsiteX142" fmla="*/ 197500 w 606665"/>
              <a:gd name="connsiteY142" fmla="*/ 115459 h 603264"/>
              <a:gd name="connsiteX143" fmla="*/ 221288 w 606665"/>
              <a:gd name="connsiteY143" fmla="*/ 102942 h 603264"/>
              <a:gd name="connsiteX144" fmla="*/ 269048 w 606665"/>
              <a:gd name="connsiteY144" fmla="*/ 102942 h 603264"/>
              <a:gd name="connsiteX145" fmla="*/ 285183 w 606665"/>
              <a:gd name="connsiteY145" fmla="*/ 100457 h 603264"/>
              <a:gd name="connsiteX146" fmla="*/ 319021 w 606665"/>
              <a:gd name="connsiteY146" fmla="*/ 88216 h 603264"/>
              <a:gd name="connsiteX147" fmla="*/ 341425 w 606665"/>
              <a:gd name="connsiteY147" fmla="*/ 87940 h 603264"/>
              <a:gd name="connsiteX148" fmla="*/ 245078 w 606665"/>
              <a:gd name="connsiteY148" fmla="*/ 0 h 603264"/>
              <a:gd name="connsiteX149" fmla="*/ 391283 w 606665"/>
              <a:gd name="connsiteY149" fmla="*/ 0 h 603264"/>
              <a:gd name="connsiteX150" fmla="*/ 408153 w 606665"/>
              <a:gd name="connsiteY150" fmla="*/ 9758 h 603264"/>
              <a:gd name="connsiteX151" fmla="*/ 407692 w 606665"/>
              <a:gd name="connsiteY151" fmla="*/ 26236 h 603264"/>
              <a:gd name="connsiteX152" fmla="*/ 407692 w 606665"/>
              <a:gd name="connsiteY152" fmla="*/ 34889 h 603264"/>
              <a:gd name="connsiteX153" fmla="*/ 414514 w 606665"/>
              <a:gd name="connsiteY153" fmla="*/ 40321 h 603264"/>
              <a:gd name="connsiteX154" fmla="*/ 449544 w 606665"/>
              <a:gd name="connsiteY154" fmla="*/ 78893 h 603264"/>
              <a:gd name="connsiteX155" fmla="*/ 449544 w 606665"/>
              <a:gd name="connsiteY155" fmla="*/ 156680 h 603264"/>
              <a:gd name="connsiteX156" fmla="*/ 445212 w 606665"/>
              <a:gd name="connsiteY156" fmla="*/ 171502 h 603264"/>
              <a:gd name="connsiteX157" fmla="*/ 443829 w 606665"/>
              <a:gd name="connsiteY157" fmla="*/ 173803 h 603264"/>
              <a:gd name="connsiteX158" fmla="*/ 443829 w 606665"/>
              <a:gd name="connsiteY158" fmla="*/ 141123 h 603264"/>
              <a:gd name="connsiteX159" fmla="*/ 443737 w 606665"/>
              <a:gd name="connsiteY159" fmla="*/ 140018 h 603264"/>
              <a:gd name="connsiteX160" fmla="*/ 399119 w 606665"/>
              <a:gd name="connsiteY160" fmla="*/ 86809 h 603264"/>
              <a:gd name="connsiteX161" fmla="*/ 348048 w 606665"/>
              <a:gd name="connsiteY161" fmla="*/ 68858 h 603264"/>
              <a:gd name="connsiteX162" fmla="*/ 339199 w 606665"/>
              <a:gd name="connsiteY162" fmla="*/ 66649 h 603264"/>
              <a:gd name="connsiteX163" fmla="*/ 336710 w 606665"/>
              <a:gd name="connsiteY163" fmla="*/ 66373 h 603264"/>
              <a:gd name="connsiteX164" fmla="*/ 330533 w 606665"/>
              <a:gd name="connsiteY164" fmla="*/ 65913 h 603264"/>
              <a:gd name="connsiteX165" fmla="*/ 330165 w 606665"/>
              <a:gd name="connsiteY165" fmla="*/ 65913 h 603264"/>
              <a:gd name="connsiteX166" fmla="*/ 324818 w 606665"/>
              <a:gd name="connsiteY166" fmla="*/ 66465 h 603264"/>
              <a:gd name="connsiteX167" fmla="*/ 320854 w 606665"/>
              <a:gd name="connsiteY167" fmla="*/ 66833 h 603264"/>
              <a:gd name="connsiteX168" fmla="*/ 311820 w 606665"/>
              <a:gd name="connsiteY168" fmla="*/ 69319 h 603264"/>
              <a:gd name="connsiteX169" fmla="*/ 278910 w 606665"/>
              <a:gd name="connsiteY169" fmla="*/ 81194 h 603264"/>
              <a:gd name="connsiteX170" fmla="*/ 269046 w 606665"/>
              <a:gd name="connsiteY170" fmla="*/ 82759 h 603264"/>
              <a:gd name="connsiteX171" fmla="*/ 220464 w 606665"/>
              <a:gd name="connsiteY171" fmla="*/ 82759 h 603264"/>
              <a:gd name="connsiteX172" fmla="*/ 219174 w 606665"/>
              <a:gd name="connsiteY172" fmla="*/ 82759 h 603264"/>
              <a:gd name="connsiteX173" fmla="*/ 163310 w 606665"/>
              <a:gd name="connsiteY173" fmla="*/ 137901 h 603264"/>
              <a:gd name="connsiteX174" fmla="*/ 163033 w 606665"/>
              <a:gd name="connsiteY174" fmla="*/ 140110 h 603264"/>
              <a:gd name="connsiteX175" fmla="*/ 163033 w 606665"/>
              <a:gd name="connsiteY175" fmla="*/ 166346 h 603264"/>
              <a:gd name="connsiteX176" fmla="*/ 157686 w 606665"/>
              <a:gd name="connsiteY176" fmla="*/ 144989 h 603264"/>
              <a:gd name="connsiteX177" fmla="*/ 157686 w 606665"/>
              <a:gd name="connsiteY177" fmla="*/ 87270 h 603264"/>
              <a:gd name="connsiteX178" fmla="*/ 245078 w 606665"/>
              <a:gd name="connsiteY178" fmla="*/ 0 h 60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</a:cxnLst>
            <a:rect l="l" t="t" r="r" b="b"/>
            <a:pathLst>
              <a:path w="606665" h="603264">
                <a:moveTo>
                  <a:pt x="330250" y="485349"/>
                </a:moveTo>
                <a:lnTo>
                  <a:pt x="348424" y="510137"/>
                </a:lnTo>
                <a:lnTo>
                  <a:pt x="334401" y="535662"/>
                </a:lnTo>
                <a:lnTo>
                  <a:pt x="327113" y="489864"/>
                </a:lnTo>
                <a:close/>
                <a:moveTo>
                  <a:pt x="276512" y="485208"/>
                </a:moveTo>
                <a:lnTo>
                  <a:pt x="279834" y="489902"/>
                </a:lnTo>
                <a:lnTo>
                  <a:pt x="272544" y="536015"/>
                </a:lnTo>
                <a:lnTo>
                  <a:pt x="258241" y="510151"/>
                </a:lnTo>
                <a:close/>
                <a:moveTo>
                  <a:pt x="303438" y="448867"/>
                </a:moveTo>
                <a:lnTo>
                  <a:pt x="303898" y="449603"/>
                </a:lnTo>
                <a:lnTo>
                  <a:pt x="317605" y="468193"/>
                </a:lnTo>
                <a:lnTo>
                  <a:pt x="308222" y="481722"/>
                </a:lnTo>
                <a:cubicBezTo>
                  <a:pt x="306658" y="483838"/>
                  <a:pt x="306106" y="486507"/>
                  <a:pt x="306474" y="489084"/>
                </a:cubicBezTo>
                <a:lnTo>
                  <a:pt x="318433" y="564549"/>
                </a:lnTo>
                <a:lnTo>
                  <a:pt x="303346" y="591974"/>
                </a:lnTo>
                <a:lnTo>
                  <a:pt x="288443" y="564825"/>
                </a:lnTo>
                <a:lnTo>
                  <a:pt x="300494" y="489084"/>
                </a:lnTo>
                <a:cubicBezTo>
                  <a:pt x="300862" y="486507"/>
                  <a:pt x="300218" y="483838"/>
                  <a:pt x="298747" y="481722"/>
                </a:cubicBezTo>
                <a:lnTo>
                  <a:pt x="289271" y="468101"/>
                </a:lnTo>
                <a:close/>
                <a:moveTo>
                  <a:pt x="423197" y="416336"/>
                </a:moveTo>
                <a:lnTo>
                  <a:pt x="443757" y="457585"/>
                </a:lnTo>
                <a:lnTo>
                  <a:pt x="414346" y="458045"/>
                </a:lnTo>
                <a:cubicBezTo>
                  <a:pt x="410842" y="458137"/>
                  <a:pt x="407615" y="459978"/>
                  <a:pt x="405863" y="463017"/>
                </a:cubicBezTo>
                <a:cubicBezTo>
                  <a:pt x="404019" y="465963"/>
                  <a:pt x="403927" y="469738"/>
                  <a:pt x="405587" y="472869"/>
                </a:cubicBezTo>
                <a:lnTo>
                  <a:pt x="417388" y="495334"/>
                </a:lnTo>
                <a:lnTo>
                  <a:pt x="341508" y="564665"/>
                </a:lnTo>
                <a:lnTo>
                  <a:pt x="369260" y="514209"/>
                </a:lnTo>
                <a:close/>
                <a:moveTo>
                  <a:pt x="183530" y="416336"/>
                </a:moveTo>
                <a:lnTo>
                  <a:pt x="237444" y="514213"/>
                </a:lnTo>
                <a:lnTo>
                  <a:pt x="265368" y="564947"/>
                </a:lnTo>
                <a:lnTo>
                  <a:pt x="189336" y="495337"/>
                </a:lnTo>
                <a:lnTo>
                  <a:pt x="201225" y="472871"/>
                </a:lnTo>
                <a:cubicBezTo>
                  <a:pt x="202791" y="469740"/>
                  <a:pt x="202699" y="465965"/>
                  <a:pt x="200948" y="463019"/>
                </a:cubicBezTo>
                <a:cubicBezTo>
                  <a:pt x="199105" y="459980"/>
                  <a:pt x="195879" y="458139"/>
                  <a:pt x="192377" y="458047"/>
                </a:cubicBezTo>
                <a:lnTo>
                  <a:pt x="162978" y="457586"/>
                </a:lnTo>
                <a:close/>
                <a:moveTo>
                  <a:pt x="443911" y="412667"/>
                </a:moveTo>
                <a:lnTo>
                  <a:pt x="557096" y="453529"/>
                </a:lnTo>
                <a:cubicBezTo>
                  <a:pt x="575622" y="460247"/>
                  <a:pt x="589079" y="476445"/>
                  <a:pt x="592305" y="495863"/>
                </a:cubicBezTo>
                <a:lnTo>
                  <a:pt x="606407" y="581176"/>
                </a:lnTo>
                <a:cubicBezTo>
                  <a:pt x="607328" y="586698"/>
                  <a:pt x="605761" y="592312"/>
                  <a:pt x="602167" y="596546"/>
                </a:cubicBezTo>
                <a:cubicBezTo>
                  <a:pt x="598572" y="600779"/>
                  <a:pt x="593318" y="603264"/>
                  <a:pt x="587696" y="603264"/>
                </a:cubicBezTo>
                <a:lnTo>
                  <a:pt x="329159" y="603264"/>
                </a:lnTo>
                <a:lnTo>
                  <a:pt x="436722" y="504974"/>
                </a:lnTo>
                <a:cubicBezTo>
                  <a:pt x="440132" y="501845"/>
                  <a:pt x="440961" y="496876"/>
                  <a:pt x="438842" y="492826"/>
                </a:cubicBezTo>
                <a:lnTo>
                  <a:pt x="431099" y="478009"/>
                </a:lnTo>
                <a:lnTo>
                  <a:pt x="460133" y="477549"/>
                </a:lnTo>
                <a:cubicBezTo>
                  <a:pt x="463635" y="477457"/>
                  <a:pt x="466769" y="475616"/>
                  <a:pt x="468612" y="472671"/>
                </a:cubicBezTo>
                <a:cubicBezTo>
                  <a:pt x="470456" y="469726"/>
                  <a:pt x="470548" y="466045"/>
                  <a:pt x="468981" y="462916"/>
                </a:cubicBezTo>
                <a:close/>
                <a:moveTo>
                  <a:pt x="162754" y="412667"/>
                </a:moveTo>
                <a:lnTo>
                  <a:pt x="137684" y="462916"/>
                </a:lnTo>
                <a:cubicBezTo>
                  <a:pt x="136117" y="466045"/>
                  <a:pt x="136301" y="469726"/>
                  <a:pt x="138053" y="472671"/>
                </a:cubicBezTo>
                <a:cubicBezTo>
                  <a:pt x="139896" y="475616"/>
                  <a:pt x="143122" y="477457"/>
                  <a:pt x="146532" y="477549"/>
                </a:cubicBezTo>
                <a:lnTo>
                  <a:pt x="175658" y="478009"/>
                </a:lnTo>
                <a:lnTo>
                  <a:pt x="167824" y="492826"/>
                </a:lnTo>
                <a:cubicBezTo>
                  <a:pt x="165704" y="496876"/>
                  <a:pt x="166534" y="501845"/>
                  <a:pt x="169944" y="504974"/>
                </a:cubicBezTo>
                <a:lnTo>
                  <a:pt x="277506" y="603264"/>
                </a:lnTo>
                <a:lnTo>
                  <a:pt x="18969" y="603264"/>
                </a:lnTo>
                <a:cubicBezTo>
                  <a:pt x="13439" y="603264"/>
                  <a:pt x="8093" y="600779"/>
                  <a:pt x="4498" y="596546"/>
                </a:cubicBezTo>
                <a:cubicBezTo>
                  <a:pt x="904" y="592312"/>
                  <a:pt x="-663" y="586698"/>
                  <a:pt x="258" y="581176"/>
                </a:cubicBezTo>
                <a:lnTo>
                  <a:pt x="14360" y="495863"/>
                </a:lnTo>
                <a:cubicBezTo>
                  <a:pt x="17586" y="476445"/>
                  <a:pt x="31135" y="460247"/>
                  <a:pt x="49662" y="453529"/>
                </a:cubicBezTo>
                <a:close/>
                <a:moveTo>
                  <a:pt x="382922" y="390791"/>
                </a:moveTo>
                <a:lnTo>
                  <a:pt x="409110" y="400178"/>
                </a:lnTo>
                <a:lnTo>
                  <a:pt x="359224" y="490641"/>
                </a:lnTo>
                <a:lnTo>
                  <a:pt x="338199" y="462112"/>
                </a:lnTo>
                <a:lnTo>
                  <a:pt x="337185" y="460732"/>
                </a:lnTo>
                <a:lnTo>
                  <a:pt x="317728" y="434320"/>
                </a:lnTo>
                <a:lnTo>
                  <a:pt x="333496" y="423829"/>
                </a:lnTo>
                <a:close/>
                <a:moveTo>
                  <a:pt x="223778" y="390791"/>
                </a:moveTo>
                <a:lnTo>
                  <a:pt x="288937" y="434320"/>
                </a:lnTo>
                <a:lnTo>
                  <a:pt x="278615" y="448216"/>
                </a:lnTo>
                <a:lnTo>
                  <a:pt x="268569" y="461928"/>
                </a:lnTo>
                <a:lnTo>
                  <a:pt x="247464" y="490641"/>
                </a:lnTo>
                <a:lnTo>
                  <a:pt x="197696" y="400178"/>
                </a:lnTo>
                <a:close/>
                <a:moveTo>
                  <a:pt x="371499" y="361154"/>
                </a:moveTo>
                <a:lnTo>
                  <a:pt x="371499" y="374220"/>
                </a:lnTo>
                <a:lnTo>
                  <a:pt x="303358" y="419582"/>
                </a:lnTo>
                <a:lnTo>
                  <a:pt x="236968" y="375324"/>
                </a:lnTo>
                <a:lnTo>
                  <a:pt x="235308" y="374220"/>
                </a:lnTo>
                <a:lnTo>
                  <a:pt x="235308" y="362074"/>
                </a:lnTo>
                <a:cubicBezTo>
                  <a:pt x="237429" y="363638"/>
                  <a:pt x="239734" y="365295"/>
                  <a:pt x="242132" y="366951"/>
                </a:cubicBezTo>
                <a:cubicBezTo>
                  <a:pt x="242869" y="367411"/>
                  <a:pt x="243607" y="367963"/>
                  <a:pt x="244437" y="368423"/>
                </a:cubicBezTo>
                <a:cubicBezTo>
                  <a:pt x="246189" y="369619"/>
                  <a:pt x="247941" y="370815"/>
                  <a:pt x="249785" y="371919"/>
                </a:cubicBezTo>
                <a:cubicBezTo>
                  <a:pt x="250891" y="372564"/>
                  <a:pt x="251906" y="373208"/>
                  <a:pt x="252920" y="373852"/>
                </a:cubicBezTo>
                <a:cubicBezTo>
                  <a:pt x="254672" y="374864"/>
                  <a:pt x="256332" y="375876"/>
                  <a:pt x="258084" y="376796"/>
                </a:cubicBezTo>
                <a:cubicBezTo>
                  <a:pt x="259282" y="377440"/>
                  <a:pt x="260389" y="378084"/>
                  <a:pt x="261587" y="378728"/>
                </a:cubicBezTo>
                <a:cubicBezTo>
                  <a:pt x="263339" y="379649"/>
                  <a:pt x="264999" y="380477"/>
                  <a:pt x="266751" y="381305"/>
                </a:cubicBezTo>
                <a:cubicBezTo>
                  <a:pt x="267950" y="381857"/>
                  <a:pt x="269149" y="382409"/>
                  <a:pt x="270347" y="382961"/>
                </a:cubicBezTo>
                <a:cubicBezTo>
                  <a:pt x="272191" y="383697"/>
                  <a:pt x="273943" y="384341"/>
                  <a:pt x="275695" y="385077"/>
                </a:cubicBezTo>
                <a:cubicBezTo>
                  <a:pt x="276894" y="385445"/>
                  <a:pt x="278000" y="385905"/>
                  <a:pt x="279199" y="386273"/>
                </a:cubicBezTo>
                <a:cubicBezTo>
                  <a:pt x="281136" y="386918"/>
                  <a:pt x="283072" y="387378"/>
                  <a:pt x="284916" y="387838"/>
                </a:cubicBezTo>
                <a:cubicBezTo>
                  <a:pt x="285930" y="388022"/>
                  <a:pt x="286945" y="388298"/>
                  <a:pt x="287867" y="388482"/>
                </a:cubicBezTo>
                <a:cubicBezTo>
                  <a:pt x="290725" y="389034"/>
                  <a:pt x="293491" y="389310"/>
                  <a:pt x="296258" y="389310"/>
                </a:cubicBezTo>
                <a:lnTo>
                  <a:pt x="296350" y="389310"/>
                </a:lnTo>
                <a:cubicBezTo>
                  <a:pt x="296995" y="389402"/>
                  <a:pt x="297825" y="389494"/>
                  <a:pt x="298839" y="389586"/>
                </a:cubicBezTo>
                <a:cubicBezTo>
                  <a:pt x="298932" y="389586"/>
                  <a:pt x="298932" y="389586"/>
                  <a:pt x="299024" y="389586"/>
                </a:cubicBezTo>
                <a:cubicBezTo>
                  <a:pt x="301237" y="389678"/>
                  <a:pt x="304372" y="389770"/>
                  <a:pt x="308337" y="389494"/>
                </a:cubicBezTo>
                <a:cubicBezTo>
                  <a:pt x="308337" y="389494"/>
                  <a:pt x="308429" y="389494"/>
                  <a:pt x="308521" y="389494"/>
                </a:cubicBezTo>
                <a:cubicBezTo>
                  <a:pt x="310550" y="389310"/>
                  <a:pt x="312671" y="389126"/>
                  <a:pt x="314976" y="388758"/>
                </a:cubicBezTo>
                <a:cubicBezTo>
                  <a:pt x="315160" y="388758"/>
                  <a:pt x="315345" y="388758"/>
                  <a:pt x="315437" y="388666"/>
                </a:cubicBezTo>
                <a:cubicBezTo>
                  <a:pt x="320047" y="388022"/>
                  <a:pt x="325303" y="386826"/>
                  <a:pt x="330928" y="384985"/>
                </a:cubicBezTo>
                <a:cubicBezTo>
                  <a:pt x="331389" y="384893"/>
                  <a:pt x="331758" y="384709"/>
                  <a:pt x="332219" y="384617"/>
                </a:cubicBezTo>
                <a:cubicBezTo>
                  <a:pt x="334985" y="383697"/>
                  <a:pt x="337843" y="382593"/>
                  <a:pt x="340702" y="381305"/>
                </a:cubicBezTo>
                <a:cubicBezTo>
                  <a:pt x="340978" y="381213"/>
                  <a:pt x="341255" y="381029"/>
                  <a:pt x="341532" y="380937"/>
                </a:cubicBezTo>
                <a:cubicBezTo>
                  <a:pt x="344298" y="379741"/>
                  <a:pt x="347064" y="378268"/>
                  <a:pt x="349830" y="376704"/>
                </a:cubicBezTo>
                <a:cubicBezTo>
                  <a:pt x="350384" y="376428"/>
                  <a:pt x="350845" y="376152"/>
                  <a:pt x="351306" y="375876"/>
                </a:cubicBezTo>
                <a:cubicBezTo>
                  <a:pt x="354256" y="374220"/>
                  <a:pt x="357207" y="372288"/>
                  <a:pt x="360158" y="370171"/>
                </a:cubicBezTo>
                <a:cubicBezTo>
                  <a:pt x="360895" y="369711"/>
                  <a:pt x="361541" y="369251"/>
                  <a:pt x="362186" y="368699"/>
                </a:cubicBezTo>
                <a:cubicBezTo>
                  <a:pt x="365229" y="366491"/>
                  <a:pt x="368272" y="364006"/>
                  <a:pt x="371315" y="361246"/>
                </a:cubicBezTo>
                <a:cubicBezTo>
                  <a:pt x="371407" y="361246"/>
                  <a:pt x="371407" y="361246"/>
                  <a:pt x="371499" y="361154"/>
                </a:cubicBezTo>
                <a:close/>
                <a:moveTo>
                  <a:pt x="341425" y="87940"/>
                </a:moveTo>
                <a:lnTo>
                  <a:pt x="392320" y="105795"/>
                </a:lnTo>
                <a:cubicBezTo>
                  <a:pt x="418505" y="115367"/>
                  <a:pt x="423023" y="138376"/>
                  <a:pt x="423576" y="141873"/>
                </a:cubicBezTo>
                <a:lnTo>
                  <a:pt x="423576" y="231608"/>
                </a:lnTo>
                <a:cubicBezTo>
                  <a:pt x="417860" y="294929"/>
                  <a:pt x="392320" y="320975"/>
                  <a:pt x="377660" y="330823"/>
                </a:cubicBezTo>
                <a:lnTo>
                  <a:pt x="375816" y="332019"/>
                </a:lnTo>
                <a:cubicBezTo>
                  <a:pt x="369270" y="336529"/>
                  <a:pt x="363277" y="341315"/>
                  <a:pt x="357929" y="346101"/>
                </a:cubicBezTo>
                <a:cubicBezTo>
                  <a:pt x="355071" y="348678"/>
                  <a:pt x="352213" y="350978"/>
                  <a:pt x="349355" y="353003"/>
                </a:cubicBezTo>
                <a:cubicBezTo>
                  <a:pt x="348525" y="353647"/>
                  <a:pt x="347695" y="354292"/>
                  <a:pt x="346865" y="354844"/>
                </a:cubicBezTo>
                <a:cubicBezTo>
                  <a:pt x="346404" y="355212"/>
                  <a:pt x="345943" y="355396"/>
                  <a:pt x="345482" y="355764"/>
                </a:cubicBezTo>
                <a:cubicBezTo>
                  <a:pt x="344099" y="356593"/>
                  <a:pt x="342808" y="357513"/>
                  <a:pt x="341425" y="358249"/>
                </a:cubicBezTo>
                <a:cubicBezTo>
                  <a:pt x="341241" y="358341"/>
                  <a:pt x="341057" y="358433"/>
                  <a:pt x="340872" y="358617"/>
                </a:cubicBezTo>
                <a:cubicBezTo>
                  <a:pt x="320404" y="370398"/>
                  <a:pt x="303347" y="369662"/>
                  <a:pt x="299382" y="369294"/>
                </a:cubicBezTo>
                <a:cubicBezTo>
                  <a:pt x="299290" y="369294"/>
                  <a:pt x="299105" y="369294"/>
                  <a:pt x="299013" y="369294"/>
                </a:cubicBezTo>
                <a:cubicBezTo>
                  <a:pt x="298737" y="369294"/>
                  <a:pt x="298552" y="369202"/>
                  <a:pt x="298460" y="369202"/>
                </a:cubicBezTo>
                <a:cubicBezTo>
                  <a:pt x="297907" y="369109"/>
                  <a:pt x="297261" y="369109"/>
                  <a:pt x="296708" y="369109"/>
                </a:cubicBezTo>
                <a:cubicBezTo>
                  <a:pt x="284814" y="369478"/>
                  <a:pt x="263885" y="358986"/>
                  <a:pt x="241111" y="341131"/>
                </a:cubicBezTo>
                <a:cubicBezTo>
                  <a:pt x="237792" y="338462"/>
                  <a:pt x="234380" y="335977"/>
                  <a:pt x="230785" y="333584"/>
                </a:cubicBezTo>
                <a:cubicBezTo>
                  <a:pt x="230785" y="333584"/>
                  <a:pt x="229770" y="332847"/>
                  <a:pt x="229678" y="332847"/>
                </a:cubicBezTo>
                <a:cubicBezTo>
                  <a:pt x="185514" y="303580"/>
                  <a:pt x="183301" y="234737"/>
                  <a:pt x="183301" y="234277"/>
                </a:cubicBezTo>
                <a:lnTo>
                  <a:pt x="183301" y="216606"/>
                </a:lnTo>
                <a:lnTo>
                  <a:pt x="183301" y="141229"/>
                </a:lnTo>
                <a:cubicBezTo>
                  <a:pt x="183762" y="139296"/>
                  <a:pt x="184315" y="137363"/>
                  <a:pt x="184869" y="135615"/>
                </a:cubicBezTo>
                <a:cubicBezTo>
                  <a:pt x="185145" y="134878"/>
                  <a:pt x="185514" y="134142"/>
                  <a:pt x="185791" y="133406"/>
                </a:cubicBezTo>
                <a:cubicBezTo>
                  <a:pt x="186159" y="132485"/>
                  <a:pt x="186528" y="131473"/>
                  <a:pt x="186897" y="130553"/>
                </a:cubicBezTo>
                <a:cubicBezTo>
                  <a:pt x="187358" y="129540"/>
                  <a:pt x="187911" y="128620"/>
                  <a:pt x="188372" y="127699"/>
                </a:cubicBezTo>
                <a:cubicBezTo>
                  <a:pt x="188649" y="127147"/>
                  <a:pt x="188925" y="126595"/>
                  <a:pt x="189202" y="126043"/>
                </a:cubicBezTo>
                <a:cubicBezTo>
                  <a:pt x="189847" y="125030"/>
                  <a:pt x="190493" y="124110"/>
                  <a:pt x="191138" y="123098"/>
                </a:cubicBezTo>
                <a:cubicBezTo>
                  <a:pt x="191323" y="122822"/>
                  <a:pt x="191599" y="122361"/>
                  <a:pt x="191784" y="122085"/>
                </a:cubicBezTo>
                <a:cubicBezTo>
                  <a:pt x="192521" y="121073"/>
                  <a:pt x="193259" y="120153"/>
                  <a:pt x="194089" y="119232"/>
                </a:cubicBezTo>
                <a:cubicBezTo>
                  <a:pt x="194273" y="118956"/>
                  <a:pt x="194365" y="118772"/>
                  <a:pt x="194550" y="118588"/>
                </a:cubicBezTo>
                <a:cubicBezTo>
                  <a:pt x="195472" y="117483"/>
                  <a:pt x="196394" y="116563"/>
                  <a:pt x="197316" y="115643"/>
                </a:cubicBezTo>
                <a:cubicBezTo>
                  <a:pt x="197408" y="115551"/>
                  <a:pt x="197408" y="115551"/>
                  <a:pt x="197500" y="115459"/>
                </a:cubicBezTo>
                <a:cubicBezTo>
                  <a:pt x="207366" y="105979"/>
                  <a:pt x="218614" y="103402"/>
                  <a:pt x="221288" y="102942"/>
                </a:cubicBezTo>
                <a:lnTo>
                  <a:pt x="269048" y="102942"/>
                </a:lnTo>
                <a:cubicBezTo>
                  <a:pt x="274580" y="102942"/>
                  <a:pt x="280020" y="102113"/>
                  <a:pt x="285183" y="100457"/>
                </a:cubicBezTo>
                <a:cubicBezTo>
                  <a:pt x="294219" y="97512"/>
                  <a:pt x="308602" y="92174"/>
                  <a:pt x="319021" y="88216"/>
                </a:cubicBezTo>
                <a:cubicBezTo>
                  <a:pt x="326212" y="85547"/>
                  <a:pt x="334142" y="85455"/>
                  <a:pt x="341425" y="87940"/>
                </a:cubicBezTo>
                <a:close/>
                <a:moveTo>
                  <a:pt x="245078" y="0"/>
                </a:moveTo>
                <a:lnTo>
                  <a:pt x="391283" y="0"/>
                </a:lnTo>
                <a:cubicBezTo>
                  <a:pt x="400041" y="1841"/>
                  <a:pt x="405756" y="5155"/>
                  <a:pt x="408153" y="9758"/>
                </a:cubicBezTo>
                <a:cubicBezTo>
                  <a:pt x="411195" y="15650"/>
                  <a:pt x="408798" y="23659"/>
                  <a:pt x="407692" y="26236"/>
                </a:cubicBezTo>
                <a:cubicBezTo>
                  <a:pt x="406402" y="28906"/>
                  <a:pt x="406402" y="32128"/>
                  <a:pt x="407692" y="34889"/>
                </a:cubicBezTo>
                <a:cubicBezTo>
                  <a:pt x="409075" y="37559"/>
                  <a:pt x="411564" y="39584"/>
                  <a:pt x="414514" y="40321"/>
                </a:cubicBezTo>
                <a:cubicBezTo>
                  <a:pt x="443091" y="47225"/>
                  <a:pt x="448807" y="74566"/>
                  <a:pt x="449544" y="78893"/>
                </a:cubicBezTo>
                <a:lnTo>
                  <a:pt x="449544" y="156680"/>
                </a:lnTo>
                <a:cubicBezTo>
                  <a:pt x="449544" y="161836"/>
                  <a:pt x="447977" y="166991"/>
                  <a:pt x="445212" y="171502"/>
                </a:cubicBezTo>
                <a:cubicBezTo>
                  <a:pt x="444751" y="172238"/>
                  <a:pt x="444290" y="172974"/>
                  <a:pt x="443829" y="173803"/>
                </a:cubicBezTo>
                <a:lnTo>
                  <a:pt x="443829" y="141123"/>
                </a:lnTo>
                <a:cubicBezTo>
                  <a:pt x="443829" y="140755"/>
                  <a:pt x="443737" y="140386"/>
                  <a:pt x="443737" y="140018"/>
                </a:cubicBezTo>
                <a:cubicBezTo>
                  <a:pt x="443552" y="138453"/>
                  <a:pt x="439127" y="101446"/>
                  <a:pt x="399119" y="86809"/>
                </a:cubicBezTo>
                <a:lnTo>
                  <a:pt x="348048" y="68858"/>
                </a:lnTo>
                <a:cubicBezTo>
                  <a:pt x="345191" y="67846"/>
                  <a:pt x="342241" y="67109"/>
                  <a:pt x="339199" y="66649"/>
                </a:cubicBezTo>
                <a:cubicBezTo>
                  <a:pt x="338369" y="66465"/>
                  <a:pt x="337539" y="66557"/>
                  <a:pt x="336710" y="66373"/>
                </a:cubicBezTo>
                <a:cubicBezTo>
                  <a:pt x="334682" y="66189"/>
                  <a:pt x="332654" y="65913"/>
                  <a:pt x="330533" y="65913"/>
                </a:cubicBezTo>
                <a:cubicBezTo>
                  <a:pt x="330441" y="65913"/>
                  <a:pt x="330349" y="65913"/>
                  <a:pt x="330165" y="65913"/>
                </a:cubicBezTo>
                <a:cubicBezTo>
                  <a:pt x="328413" y="65913"/>
                  <a:pt x="326662" y="66189"/>
                  <a:pt x="324818" y="66465"/>
                </a:cubicBezTo>
                <a:cubicBezTo>
                  <a:pt x="323527" y="66557"/>
                  <a:pt x="322144" y="66557"/>
                  <a:pt x="320854" y="66833"/>
                </a:cubicBezTo>
                <a:cubicBezTo>
                  <a:pt x="317812" y="67385"/>
                  <a:pt x="314770" y="68214"/>
                  <a:pt x="311820" y="69319"/>
                </a:cubicBezTo>
                <a:cubicBezTo>
                  <a:pt x="301587" y="73185"/>
                  <a:pt x="287667" y="78432"/>
                  <a:pt x="278910" y="81194"/>
                </a:cubicBezTo>
                <a:cubicBezTo>
                  <a:pt x="275775" y="82207"/>
                  <a:pt x="272457" y="82759"/>
                  <a:pt x="269046" y="82759"/>
                </a:cubicBezTo>
                <a:lnTo>
                  <a:pt x="220464" y="82759"/>
                </a:lnTo>
                <a:cubicBezTo>
                  <a:pt x="220096" y="82759"/>
                  <a:pt x="219635" y="82759"/>
                  <a:pt x="219174" y="82759"/>
                </a:cubicBezTo>
                <a:cubicBezTo>
                  <a:pt x="217330" y="83035"/>
                  <a:pt x="174187" y="89203"/>
                  <a:pt x="163310" y="137901"/>
                </a:cubicBezTo>
                <a:cubicBezTo>
                  <a:pt x="163125" y="138637"/>
                  <a:pt x="163033" y="139374"/>
                  <a:pt x="163033" y="140110"/>
                </a:cubicBezTo>
                <a:lnTo>
                  <a:pt x="163033" y="166346"/>
                </a:lnTo>
                <a:cubicBezTo>
                  <a:pt x="159529" y="159902"/>
                  <a:pt x="157686" y="152538"/>
                  <a:pt x="157686" y="144989"/>
                </a:cubicBezTo>
                <a:lnTo>
                  <a:pt x="157686" y="87270"/>
                </a:lnTo>
                <a:cubicBezTo>
                  <a:pt x="157686" y="39124"/>
                  <a:pt x="196865" y="0"/>
                  <a:pt x="24507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572004" y="2280360"/>
            <a:ext cx="2256422" cy="45890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defTabSz="909955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标题：请输入内容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090352" y="2280360"/>
            <a:ext cx="2256422" cy="45890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defTabSz="909955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标题：请输入内容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572004" y="2763082"/>
            <a:ext cx="2256422" cy="45890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defTabSz="909955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标题：请输入内容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090352" y="2763082"/>
            <a:ext cx="2256422" cy="45890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defTabSz="909955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标题：请输入内容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30" name="businesswoman_345519"/>
          <p:cNvSpPr>
            <a:spLocks noChangeAspect="1"/>
          </p:cNvSpPr>
          <p:nvPr/>
        </p:nvSpPr>
        <p:spPr bwMode="auto">
          <a:xfrm>
            <a:off x="-1085532" y="1381498"/>
            <a:ext cx="500848" cy="609685"/>
          </a:xfrm>
          <a:custGeom>
            <a:avLst/>
            <a:gdLst>
              <a:gd name="connsiteX0" fmla="*/ 198500 w 499109"/>
              <a:gd name="connsiteY0" fmla="*/ 444421 h 607568"/>
              <a:gd name="connsiteX1" fmla="*/ 249554 w 499109"/>
              <a:gd name="connsiteY1" fmla="*/ 450910 h 607568"/>
              <a:gd name="connsiteX2" fmla="*/ 300608 w 499109"/>
              <a:gd name="connsiteY2" fmla="*/ 444421 h 607568"/>
              <a:gd name="connsiteX3" fmla="*/ 295224 w 499109"/>
              <a:gd name="connsiteY3" fmla="*/ 454617 h 607568"/>
              <a:gd name="connsiteX4" fmla="*/ 249554 w 499109"/>
              <a:gd name="connsiteY4" fmla="*/ 575673 h 607568"/>
              <a:gd name="connsiteX5" fmla="*/ 203977 w 499109"/>
              <a:gd name="connsiteY5" fmla="*/ 454988 h 607568"/>
              <a:gd name="connsiteX6" fmla="*/ 198500 w 499109"/>
              <a:gd name="connsiteY6" fmla="*/ 444421 h 607568"/>
              <a:gd name="connsiteX7" fmla="*/ 392436 w 499109"/>
              <a:gd name="connsiteY7" fmla="*/ 414360 h 607568"/>
              <a:gd name="connsiteX8" fmla="*/ 399120 w 499109"/>
              <a:gd name="connsiteY8" fmla="*/ 417976 h 607568"/>
              <a:gd name="connsiteX9" fmla="*/ 458816 w 499109"/>
              <a:gd name="connsiteY9" fmla="*/ 450239 h 607568"/>
              <a:gd name="connsiteX10" fmla="*/ 499109 w 499109"/>
              <a:gd name="connsiteY10" fmla="*/ 513838 h 607568"/>
              <a:gd name="connsiteX11" fmla="*/ 499109 w 499109"/>
              <a:gd name="connsiteY11" fmla="*/ 607568 h 607568"/>
              <a:gd name="connsiteX12" fmla="*/ 271465 w 499109"/>
              <a:gd name="connsiteY12" fmla="*/ 607568 h 607568"/>
              <a:gd name="connsiteX13" fmla="*/ 355764 w 499109"/>
              <a:gd name="connsiteY13" fmla="*/ 508368 h 607568"/>
              <a:gd name="connsiteX14" fmla="*/ 359013 w 499109"/>
              <a:gd name="connsiteY14" fmla="*/ 483337 h 607568"/>
              <a:gd name="connsiteX15" fmla="*/ 349822 w 499109"/>
              <a:gd name="connsiteY15" fmla="*/ 473231 h 607568"/>
              <a:gd name="connsiteX16" fmla="*/ 386494 w 499109"/>
              <a:gd name="connsiteY16" fmla="*/ 433829 h 607568"/>
              <a:gd name="connsiteX17" fmla="*/ 389465 w 499109"/>
              <a:gd name="connsiteY17" fmla="*/ 429843 h 607568"/>
              <a:gd name="connsiteX18" fmla="*/ 390115 w 499109"/>
              <a:gd name="connsiteY18" fmla="*/ 428545 h 607568"/>
              <a:gd name="connsiteX19" fmla="*/ 391414 w 499109"/>
              <a:gd name="connsiteY19" fmla="*/ 425393 h 607568"/>
              <a:gd name="connsiteX20" fmla="*/ 391879 w 499109"/>
              <a:gd name="connsiteY20" fmla="*/ 423909 h 607568"/>
              <a:gd name="connsiteX21" fmla="*/ 392529 w 499109"/>
              <a:gd name="connsiteY21" fmla="*/ 420479 h 607568"/>
              <a:gd name="connsiteX22" fmla="*/ 392714 w 499109"/>
              <a:gd name="connsiteY22" fmla="*/ 419181 h 607568"/>
              <a:gd name="connsiteX23" fmla="*/ 392436 w 499109"/>
              <a:gd name="connsiteY23" fmla="*/ 414453 h 607568"/>
              <a:gd name="connsiteX24" fmla="*/ 392436 w 499109"/>
              <a:gd name="connsiteY24" fmla="*/ 414360 h 607568"/>
              <a:gd name="connsiteX25" fmla="*/ 106580 w 499109"/>
              <a:gd name="connsiteY25" fmla="*/ 414360 h 607568"/>
              <a:gd name="connsiteX26" fmla="*/ 106580 w 499109"/>
              <a:gd name="connsiteY26" fmla="*/ 414453 h 607568"/>
              <a:gd name="connsiteX27" fmla="*/ 106395 w 499109"/>
              <a:gd name="connsiteY27" fmla="*/ 419181 h 607568"/>
              <a:gd name="connsiteX28" fmla="*/ 106580 w 499109"/>
              <a:gd name="connsiteY28" fmla="*/ 420479 h 607568"/>
              <a:gd name="connsiteX29" fmla="*/ 107138 w 499109"/>
              <a:gd name="connsiteY29" fmla="*/ 423909 h 607568"/>
              <a:gd name="connsiteX30" fmla="*/ 107602 w 499109"/>
              <a:gd name="connsiteY30" fmla="*/ 425393 h 607568"/>
              <a:gd name="connsiteX31" fmla="*/ 108901 w 499109"/>
              <a:gd name="connsiteY31" fmla="*/ 428545 h 607568"/>
              <a:gd name="connsiteX32" fmla="*/ 109644 w 499109"/>
              <a:gd name="connsiteY32" fmla="*/ 429843 h 607568"/>
              <a:gd name="connsiteX33" fmla="*/ 112522 w 499109"/>
              <a:gd name="connsiteY33" fmla="*/ 433829 h 607568"/>
              <a:gd name="connsiteX34" fmla="*/ 149194 w 499109"/>
              <a:gd name="connsiteY34" fmla="*/ 473231 h 607568"/>
              <a:gd name="connsiteX35" fmla="*/ 140096 w 499109"/>
              <a:gd name="connsiteY35" fmla="*/ 483337 h 607568"/>
              <a:gd name="connsiteX36" fmla="*/ 138053 w 499109"/>
              <a:gd name="connsiteY36" fmla="*/ 489734 h 607568"/>
              <a:gd name="connsiteX37" fmla="*/ 143345 w 499109"/>
              <a:gd name="connsiteY37" fmla="*/ 508368 h 607568"/>
              <a:gd name="connsiteX38" fmla="*/ 172683 w 499109"/>
              <a:gd name="connsiteY38" fmla="*/ 542857 h 607568"/>
              <a:gd name="connsiteX39" fmla="*/ 227644 w 499109"/>
              <a:gd name="connsiteY39" fmla="*/ 607568 h 607568"/>
              <a:gd name="connsiteX40" fmla="*/ 0 w 499109"/>
              <a:gd name="connsiteY40" fmla="*/ 607568 h 607568"/>
              <a:gd name="connsiteX41" fmla="*/ 0 w 499109"/>
              <a:gd name="connsiteY41" fmla="*/ 513838 h 607568"/>
              <a:gd name="connsiteX42" fmla="*/ 39828 w 499109"/>
              <a:gd name="connsiteY42" fmla="*/ 450425 h 607568"/>
              <a:gd name="connsiteX43" fmla="*/ 354783 w 499109"/>
              <a:gd name="connsiteY43" fmla="*/ 395942 h 607568"/>
              <a:gd name="connsiteX44" fmla="*/ 371776 w 499109"/>
              <a:gd name="connsiteY44" fmla="*/ 416148 h 607568"/>
              <a:gd name="connsiteX45" fmla="*/ 371683 w 499109"/>
              <a:gd name="connsiteY45" fmla="*/ 420133 h 607568"/>
              <a:gd name="connsiteX46" fmla="*/ 322005 w 499109"/>
              <a:gd name="connsiteY46" fmla="*/ 473521 h 607568"/>
              <a:gd name="connsiteX47" fmla="*/ 320148 w 499109"/>
              <a:gd name="connsiteY47" fmla="*/ 484551 h 607568"/>
              <a:gd name="connsiteX48" fmla="*/ 329619 w 499109"/>
              <a:gd name="connsiteY48" fmla="*/ 490482 h 607568"/>
              <a:gd name="connsiteX49" fmla="*/ 337976 w 499109"/>
              <a:gd name="connsiteY49" fmla="*/ 490297 h 607568"/>
              <a:gd name="connsiteX50" fmla="*/ 340762 w 499109"/>
              <a:gd name="connsiteY50" fmla="*/ 492058 h 607568"/>
              <a:gd name="connsiteX51" fmla="*/ 340298 w 499109"/>
              <a:gd name="connsiteY51" fmla="*/ 495210 h 607568"/>
              <a:gd name="connsiteX52" fmla="*/ 269913 w 499109"/>
              <a:gd name="connsiteY52" fmla="*/ 578071 h 607568"/>
              <a:gd name="connsiteX53" fmla="*/ 313462 w 499109"/>
              <a:gd name="connsiteY53" fmla="*/ 463696 h 607568"/>
              <a:gd name="connsiteX54" fmla="*/ 330362 w 499109"/>
              <a:gd name="connsiteY54" fmla="*/ 432461 h 607568"/>
              <a:gd name="connsiteX55" fmla="*/ 337048 w 499109"/>
              <a:gd name="connsiteY55" fmla="*/ 421616 h 607568"/>
              <a:gd name="connsiteX56" fmla="*/ 338255 w 499109"/>
              <a:gd name="connsiteY56" fmla="*/ 419670 h 607568"/>
              <a:gd name="connsiteX57" fmla="*/ 344105 w 499109"/>
              <a:gd name="connsiteY57" fmla="*/ 410865 h 607568"/>
              <a:gd name="connsiteX58" fmla="*/ 344755 w 499109"/>
              <a:gd name="connsiteY58" fmla="*/ 409845 h 607568"/>
              <a:gd name="connsiteX59" fmla="*/ 349490 w 499109"/>
              <a:gd name="connsiteY59" fmla="*/ 403172 h 607568"/>
              <a:gd name="connsiteX60" fmla="*/ 350326 w 499109"/>
              <a:gd name="connsiteY60" fmla="*/ 401967 h 607568"/>
              <a:gd name="connsiteX61" fmla="*/ 354597 w 499109"/>
              <a:gd name="connsiteY61" fmla="*/ 396220 h 607568"/>
              <a:gd name="connsiteX62" fmla="*/ 354783 w 499109"/>
              <a:gd name="connsiteY62" fmla="*/ 395942 h 607568"/>
              <a:gd name="connsiteX63" fmla="*/ 144296 w 499109"/>
              <a:gd name="connsiteY63" fmla="*/ 395942 h 607568"/>
              <a:gd name="connsiteX64" fmla="*/ 144574 w 499109"/>
              <a:gd name="connsiteY64" fmla="*/ 396406 h 607568"/>
              <a:gd name="connsiteX65" fmla="*/ 148751 w 499109"/>
              <a:gd name="connsiteY65" fmla="*/ 401968 h 607568"/>
              <a:gd name="connsiteX66" fmla="*/ 149586 w 499109"/>
              <a:gd name="connsiteY66" fmla="*/ 403080 h 607568"/>
              <a:gd name="connsiteX67" fmla="*/ 154412 w 499109"/>
              <a:gd name="connsiteY67" fmla="*/ 410032 h 607568"/>
              <a:gd name="connsiteX68" fmla="*/ 154969 w 499109"/>
              <a:gd name="connsiteY68" fmla="*/ 410774 h 607568"/>
              <a:gd name="connsiteX69" fmla="*/ 160909 w 499109"/>
              <a:gd name="connsiteY69" fmla="*/ 419766 h 607568"/>
              <a:gd name="connsiteX70" fmla="*/ 162116 w 499109"/>
              <a:gd name="connsiteY70" fmla="*/ 421712 h 607568"/>
              <a:gd name="connsiteX71" fmla="*/ 168427 w 499109"/>
              <a:gd name="connsiteY71" fmla="*/ 432002 h 607568"/>
              <a:gd name="connsiteX72" fmla="*/ 168705 w 499109"/>
              <a:gd name="connsiteY72" fmla="*/ 432465 h 607568"/>
              <a:gd name="connsiteX73" fmla="*/ 185783 w 499109"/>
              <a:gd name="connsiteY73" fmla="*/ 463983 h 607568"/>
              <a:gd name="connsiteX74" fmla="*/ 229126 w 499109"/>
              <a:gd name="connsiteY74" fmla="*/ 578001 h 607568"/>
              <a:gd name="connsiteX75" fmla="*/ 203603 w 499109"/>
              <a:gd name="connsiteY75" fmla="*/ 547967 h 607568"/>
              <a:gd name="connsiteX76" fmla="*/ 158774 w 499109"/>
              <a:gd name="connsiteY76" fmla="*/ 495222 h 607568"/>
              <a:gd name="connsiteX77" fmla="*/ 158403 w 499109"/>
              <a:gd name="connsiteY77" fmla="*/ 492070 h 607568"/>
              <a:gd name="connsiteX78" fmla="*/ 159331 w 499109"/>
              <a:gd name="connsiteY78" fmla="*/ 490865 h 607568"/>
              <a:gd name="connsiteX79" fmla="*/ 159610 w 499109"/>
              <a:gd name="connsiteY79" fmla="*/ 490772 h 607568"/>
              <a:gd name="connsiteX80" fmla="*/ 161188 w 499109"/>
              <a:gd name="connsiteY80" fmla="*/ 490309 h 607568"/>
              <a:gd name="connsiteX81" fmla="*/ 169448 w 499109"/>
              <a:gd name="connsiteY81" fmla="*/ 490494 h 607568"/>
              <a:gd name="connsiteX82" fmla="*/ 178915 w 499109"/>
              <a:gd name="connsiteY82" fmla="*/ 484562 h 607568"/>
              <a:gd name="connsiteX83" fmla="*/ 177151 w 499109"/>
              <a:gd name="connsiteY83" fmla="*/ 473531 h 607568"/>
              <a:gd name="connsiteX84" fmla="*/ 127404 w 499109"/>
              <a:gd name="connsiteY84" fmla="*/ 420044 h 607568"/>
              <a:gd name="connsiteX85" fmla="*/ 127311 w 499109"/>
              <a:gd name="connsiteY85" fmla="*/ 416150 h 607568"/>
              <a:gd name="connsiteX86" fmla="*/ 175604 w 499109"/>
              <a:gd name="connsiteY86" fmla="*/ 357908 h 607568"/>
              <a:gd name="connsiteX87" fmla="*/ 180803 w 499109"/>
              <a:gd name="connsiteY87" fmla="*/ 362451 h 607568"/>
              <a:gd name="connsiteX88" fmla="*/ 183495 w 499109"/>
              <a:gd name="connsiteY88" fmla="*/ 364861 h 607568"/>
              <a:gd name="connsiteX89" fmla="*/ 193056 w 499109"/>
              <a:gd name="connsiteY89" fmla="*/ 372093 h 607568"/>
              <a:gd name="connsiteX90" fmla="*/ 194913 w 499109"/>
              <a:gd name="connsiteY90" fmla="*/ 373205 h 607568"/>
              <a:gd name="connsiteX91" fmla="*/ 202989 w 499109"/>
              <a:gd name="connsiteY91" fmla="*/ 378026 h 607568"/>
              <a:gd name="connsiteX92" fmla="*/ 206609 w 499109"/>
              <a:gd name="connsiteY92" fmla="*/ 379881 h 607568"/>
              <a:gd name="connsiteX93" fmla="*/ 213293 w 499109"/>
              <a:gd name="connsiteY93" fmla="*/ 382940 h 607568"/>
              <a:gd name="connsiteX94" fmla="*/ 217285 w 499109"/>
              <a:gd name="connsiteY94" fmla="*/ 384424 h 607568"/>
              <a:gd name="connsiteX95" fmla="*/ 223968 w 499109"/>
              <a:gd name="connsiteY95" fmla="*/ 386556 h 607568"/>
              <a:gd name="connsiteX96" fmla="*/ 227960 w 499109"/>
              <a:gd name="connsiteY96" fmla="*/ 387669 h 607568"/>
              <a:gd name="connsiteX97" fmla="*/ 235294 w 499109"/>
              <a:gd name="connsiteY97" fmla="*/ 388967 h 607568"/>
              <a:gd name="connsiteX98" fmla="*/ 238728 w 499109"/>
              <a:gd name="connsiteY98" fmla="*/ 389523 h 607568"/>
              <a:gd name="connsiteX99" fmla="*/ 249590 w 499109"/>
              <a:gd name="connsiteY99" fmla="*/ 390265 h 607568"/>
              <a:gd name="connsiteX100" fmla="*/ 260543 w 499109"/>
              <a:gd name="connsiteY100" fmla="*/ 389523 h 607568"/>
              <a:gd name="connsiteX101" fmla="*/ 263978 w 499109"/>
              <a:gd name="connsiteY101" fmla="*/ 389059 h 607568"/>
              <a:gd name="connsiteX102" fmla="*/ 271312 w 499109"/>
              <a:gd name="connsiteY102" fmla="*/ 387669 h 607568"/>
              <a:gd name="connsiteX103" fmla="*/ 275211 w 499109"/>
              <a:gd name="connsiteY103" fmla="*/ 386556 h 607568"/>
              <a:gd name="connsiteX104" fmla="*/ 281987 w 499109"/>
              <a:gd name="connsiteY104" fmla="*/ 384424 h 607568"/>
              <a:gd name="connsiteX105" fmla="*/ 285886 w 499109"/>
              <a:gd name="connsiteY105" fmla="*/ 382940 h 607568"/>
              <a:gd name="connsiteX106" fmla="*/ 292663 w 499109"/>
              <a:gd name="connsiteY106" fmla="*/ 379788 h 607568"/>
              <a:gd name="connsiteX107" fmla="*/ 296097 w 499109"/>
              <a:gd name="connsiteY107" fmla="*/ 378119 h 607568"/>
              <a:gd name="connsiteX108" fmla="*/ 304359 w 499109"/>
              <a:gd name="connsiteY108" fmla="*/ 373205 h 607568"/>
              <a:gd name="connsiteX109" fmla="*/ 306123 w 499109"/>
              <a:gd name="connsiteY109" fmla="*/ 372093 h 607568"/>
              <a:gd name="connsiteX110" fmla="*/ 315684 w 499109"/>
              <a:gd name="connsiteY110" fmla="*/ 364861 h 607568"/>
              <a:gd name="connsiteX111" fmla="*/ 318376 w 499109"/>
              <a:gd name="connsiteY111" fmla="*/ 362543 h 607568"/>
              <a:gd name="connsiteX112" fmla="*/ 323575 w 499109"/>
              <a:gd name="connsiteY112" fmla="*/ 358000 h 607568"/>
              <a:gd name="connsiteX113" fmla="*/ 323946 w 499109"/>
              <a:gd name="connsiteY113" fmla="*/ 358835 h 607568"/>
              <a:gd name="connsiteX114" fmla="*/ 326731 w 499109"/>
              <a:gd name="connsiteY114" fmla="*/ 365047 h 607568"/>
              <a:gd name="connsiteX115" fmla="*/ 328124 w 499109"/>
              <a:gd name="connsiteY115" fmla="*/ 368013 h 607568"/>
              <a:gd name="connsiteX116" fmla="*/ 334065 w 499109"/>
              <a:gd name="connsiteY116" fmla="*/ 376265 h 607568"/>
              <a:gd name="connsiteX117" fmla="*/ 339913 w 499109"/>
              <a:gd name="connsiteY117" fmla="*/ 382106 h 607568"/>
              <a:gd name="connsiteX118" fmla="*/ 339727 w 499109"/>
              <a:gd name="connsiteY118" fmla="*/ 382384 h 607568"/>
              <a:gd name="connsiteX119" fmla="*/ 335086 w 499109"/>
              <a:gd name="connsiteY119" fmla="*/ 388410 h 607568"/>
              <a:gd name="connsiteX120" fmla="*/ 334993 w 499109"/>
              <a:gd name="connsiteY120" fmla="*/ 388503 h 607568"/>
              <a:gd name="connsiteX121" fmla="*/ 329702 w 499109"/>
              <a:gd name="connsiteY121" fmla="*/ 396013 h 607568"/>
              <a:gd name="connsiteX122" fmla="*/ 328588 w 499109"/>
              <a:gd name="connsiteY122" fmla="*/ 397589 h 607568"/>
              <a:gd name="connsiteX123" fmla="*/ 322368 w 499109"/>
              <a:gd name="connsiteY123" fmla="*/ 406861 h 607568"/>
              <a:gd name="connsiteX124" fmla="*/ 321997 w 499109"/>
              <a:gd name="connsiteY124" fmla="*/ 407417 h 607568"/>
              <a:gd name="connsiteX125" fmla="*/ 315684 w 499109"/>
              <a:gd name="connsiteY125" fmla="*/ 417615 h 607568"/>
              <a:gd name="connsiteX126" fmla="*/ 314849 w 499109"/>
              <a:gd name="connsiteY126" fmla="*/ 418913 h 607568"/>
              <a:gd name="connsiteX127" fmla="*/ 306866 w 499109"/>
              <a:gd name="connsiteY127" fmla="*/ 421602 h 607568"/>
              <a:gd name="connsiteX128" fmla="*/ 300182 w 499109"/>
              <a:gd name="connsiteY128" fmla="*/ 423734 h 607568"/>
              <a:gd name="connsiteX129" fmla="*/ 289228 w 499109"/>
              <a:gd name="connsiteY129" fmla="*/ 426238 h 607568"/>
              <a:gd name="connsiteX130" fmla="*/ 283565 w 499109"/>
              <a:gd name="connsiteY130" fmla="*/ 427536 h 607568"/>
              <a:gd name="connsiteX131" fmla="*/ 270291 w 499109"/>
              <a:gd name="connsiteY131" fmla="*/ 429390 h 607568"/>
              <a:gd name="connsiteX132" fmla="*/ 266670 w 499109"/>
              <a:gd name="connsiteY132" fmla="*/ 429853 h 607568"/>
              <a:gd name="connsiteX133" fmla="*/ 232416 w 499109"/>
              <a:gd name="connsiteY133" fmla="*/ 429853 h 607568"/>
              <a:gd name="connsiteX134" fmla="*/ 229074 w 499109"/>
              <a:gd name="connsiteY134" fmla="*/ 429390 h 607568"/>
              <a:gd name="connsiteX135" fmla="*/ 215521 w 499109"/>
              <a:gd name="connsiteY135" fmla="*/ 427536 h 607568"/>
              <a:gd name="connsiteX136" fmla="*/ 210044 w 499109"/>
              <a:gd name="connsiteY136" fmla="*/ 426330 h 607568"/>
              <a:gd name="connsiteX137" fmla="*/ 198997 w 499109"/>
              <a:gd name="connsiteY137" fmla="*/ 423734 h 607568"/>
              <a:gd name="connsiteX138" fmla="*/ 192406 w 499109"/>
              <a:gd name="connsiteY138" fmla="*/ 421602 h 607568"/>
              <a:gd name="connsiteX139" fmla="*/ 184237 w 499109"/>
              <a:gd name="connsiteY139" fmla="*/ 418913 h 607568"/>
              <a:gd name="connsiteX140" fmla="*/ 183587 w 499109"/>
              <a:gd name="connsiteY140" fmla="*/ 417893 h 607568"/>
              <a:gd name="connsiteX141" fmla="*/ 176997 w 499109"/>
              <a:gd name="connsiteY141" fmla="*/ 407231 h 607568"/>
              <a:gd name="connsiteX142" fmla="*/ 176811 w 499109"/>
              <a:gd name="connsiteY142" fmla="*/ 406953 h 607568"/>
              <a:gd name="connsiteX143" fmla="*/ 170591 w 499109"/>
              <a:gd name="connsiteY143" fmla="*/ 397682 h 607568"/>
              <a:gd name="connsiteX144" fmla="*/ 169477 w 499109"/>
              <a:gd name="connsiteY144" fmla="*/ 396013 h 607568"/>
              <a:gd name="connsiteX145" fmla="*/ 164186 w 499109"/>
              <a:gd name="connsiteY145" fmla="*/ 388596 h 607568"/>
              <a:gd name="connsiteX146" fmla="*/ 164000 w 499109"/>
              <a:gd name="connsiteY146" fmla="*/ 388318 h 607568"/>
              <a:gd name="connsiteX147" fmla="*/ 159452 w 499109"/>
              <a:gd name="connsiteY147" fmla="*/ 382384 h 607568"/>
              <a:gd name="connsiteX148" fmla="*/ 159266 w 499109"/>
              <a:gd name="connsiteY148" fmla="*/ 382106 h 607568"/>
              <a:gd name="connsiteX149" fmla="*/ 165114 w 499109"/>
              <a:gd name="connsiteY149" fmla="*/ 376265 h 607568"/>
              <a:gd name="connsiteX150" fmla="*/ 171055 w 499109"/>
              <a:gd name="connsiteY150" fmla="*/ 368013 h 607568"/>
              <a:gd name="connsiteX151" fmla="*/ 172448 w 499109"/>
              <a:gd name="connsiteY151" fmla="*/ 365047 h 607568"/>
              <a:gd name="connsiteX152" fmla="*/ 175233 w 499109"/>
              <a:gd name="connsiteY152" fmla="*/ 358742 h 607568"/>
              <a:gd name="connsiteX153" fmla="*/ 175604 w 499109"/>
              <a:gd name="connsiteY153" fmla="*/ 357908 h 607568"/>
              <a:gd name="connsiteX154" fmla="*/ 276376 w 499109"/>
              <a:gd name="connsiteY154" fmla="*/ 111493 h 607568"/>
              <a:gd name="connsiteX155" fmla="*/ 348331 w 499109"/>
              <a:gd name="connsiteY155" fmla="*/ 135505 h 607568"/>
              <a:gd name="connsiteX156" fmla="*/ 370892 w 499109"/>
              <a:gd name="connsiteY156" fmla="*/ 170643 h 607568"/>
              <a:gd name="connsiteX157" fmla="*/ 322891 w 499109"/>
              <a:gd name="connsiteY157" fmla="*/ 328161 h 607568"/>
              <a:gd name="connsiteX158" fmla="*/ 321313 w 499109"/>
              <a:gd name="connsiteY158" fmla="*/ 330293 h 607568"/>
              <a:gd name="connsiteX159" fmla="*/ 320199 w 499109"/>
              <a:gd name="connsiteY159" fmla="*/ 331869 h 607568"/>
              <a:gd name="connsiteX160" fmla="*/ 249544 w 499109"/>
              <a:gd name="connsiteY160" fmla="*/ 369974 h 607568"/>
              <a:gd name="connsiteX161" fmla="*/ 178889 w 499109"/>
              <a:gd name="connsiteY161" fmla="*/ 331776 h 607568"/>
              <a:gd name="connsiteX162" fmla="*/ 177774 w 499109"/>
              <a:gd name="connsiteY162" fmla="*/ 330200 h 607568"/>
              <a:gd name="connsiteX163" fmla="*/ 176103 w 499109"/>
              <a:gd name="connsiteY163" fmla="*/ 328068 h 607568"/>
              <a:gd name="connsiteX164" fmla="*/ 128288 w 499109"/>
              <a:gd name="connsiteY164" fmla="*/ 170550 h 607568"/>
              <a:gd name="connsiteX165" fmla="*/ 167097 w 499109"/>
              <a:gd name="connsiteY165" fmla="*/ 131240 h 607568"/>
              <a:gd name="connsiteX166" fmla="*/ 209156 w 499109"/>
              <a:gd name="connsiteY166" fmla="*/ 131240 h 607568"/>
              <a:gd name="connsiteX167" fmla="*/ 243416 w 499109"/>
              <a:gd name="connsiteY167" fmla="*/ 126512 h 607568"/>
              <a:gd name="connsiteX168" fmla="*/ 276376 w 499109"/>
              <a:gd name="connsiteY168" fmla="*/ 111493 h 607568"/>
              <a:gd name="connsiteX169" fmla="*/ 217536 w 499109"/>
              <a:gd name="connsiteY169" fmla="*/ 0 h 607568"/>
              <a:gd name="connsiteX170" fmla="*/ 337579 w 499109"/>
              <a:gd name="connsiteY170" fmla="*/ 0 h 607568"/>
              <a:gd name="connsiteX171" fmla="*/ 350113 w 499109"/>
              <a:gd name="connsiteY171" fmla="*/ 4542 h 607568"/>
              <a:gd name="connsiteX172" fmla="*/ 355590 w 499109"/>
              <a:gd name="connsiteY172" fmla="*/ 29755 h 607568"/>
              <a:gd name="connsiteX173" fmla="*/ 357262 w 499109"/>
              <a:gd name="connsiteY173" fmla="*/ 37449 h 607568"/>
              <a:gd name="connsiteX174" fmla="*/ 364039 w 499109"/>
              <a:gd name="connsiteY174" fmla="*/ 41713 h 607568"/>
              <a:gd name="connsiteX175" fmla="*/ 395234 w 499109"/>
              <a:gd name="connsiteY175" fmla="*/ 71840 h 607568"/>
              <a:gd name="connsiteX176" fmla="*/ 396719 w 499109"/>
              <a:gd name="connsiteY176" fmla="*/ 80832 h 607568"/>
              <a:gd name="connsiteX177" fmla="*/ 396719 w 499109"/>
              <a:gd name="connsiteY177" fmla="*/ 393684 h 607568"/>
              <a:gd name="connsiteX178" fmla="*/ 364967 w 499109"/>
              <a:gd name="connsiteY178" fmla="*/ 376535 h 607568"/>
              <a:gd name="connsiteX179" fmla="*/ 362461 w 499109"/>
              <a:gd name="connsiteY179" fmla="*/ 373569 h 607568"/>
              <a:gd name="connsiteX180" fmla="*/ 359304 w 499109"/>
              <a:gd name="connsiteY180" fmla="*/ 371344 h 607568"/>
              <a:gd name="connsiteX181" fmla="*/ 358468 w 499109"/>
              <a:gd name="connsiteY181" fmla="*/ 371066 h 607568"/>
              <a:gd name="connsiteX182" fmla="*/ 358097 w 499109"/>
              <a:gd name="connsiteY182" fmla="*/ 370880 h 607568"/>
              <a:gd name="connsiteX183" fmla="*/ 355405 w 499109"/>
              <a:gd name="connsiteY183" fmla="*/ 368656 h 607568"/>
              <a:gd name="connsiteX184" fmla="*/ 353826 w 499109"/>
              <a:gd name="connsiteY184" fmla="*/ 367358 h 607568"/>
              <a:gd name="connsiteX185" fmla="*/ 349184 w 499109"/>
              <a:gd name="connsiteY185" fmla="*/ 362816 h 607568"/>
              <a:gd name="connsiteX186" fmla="*/ 349184 w 499109"/>
              <a:gd name="connsiteY186" fmla="*/ 362723 h 607568"/>
              <a:gd name="connsiteX187" fmla="*/ 341014 w 499109"/>
              <a:gd name="connsiteY187" fmla="*/ 340846 h 607568"/>
              <a:gd name="connsiteX188" fmla="*/ 341014 w 499109"/>
              <a:gd name="connsiteY188" fmla="*/ 337880 h 607568"/>
              <a:gd name="connsiteX189" fmla="*/ 346213 w 499109"/>
              <a:gd name="connsiteY189" fmla="*/ 330279 h 607568"/>
              <a:gd name="connsiteX190" fmla="*/ 351413 w 499109"/>
              <a:gd name="connsiteY190" fmla="*/ 322585 h 607568"/>
              <a:gd name="connsiteX191" fmla="*/ 357076 w 499109"/>
              <a:gd name="connsiteY191" fmla="*/ 312667 h 607568"/>
              <a:gd name="connsiteX192" fmla="*/ 361625 w 499109"/>
              <a:gd name="connsiteY192" fmla="*/ 304324 h 607568"/>
              <a:gd name="connsiteX193" fmla="*/ 366546 w 499109"/>
              <a:gd name="connsiteY193" fmla="*/ 293478 h 607568"/>
              <a:gd name="connsiteX194" fmla="*/ 370445 w 499109"/>
              <a:gd name="connsiteY194" fmla="*/ 284579 h 607568"/>
              <a:gd name="connsiteX195" fmla="*/ 374530 w 499109"/>
              <a:gd name="connsiteY195" fmla="*/ 272807 h 607568"/>
              <a:gd name="connsiteX196" fmla="*/ 377779 w 499109"/>
              <a:gd name="connsiteY196" fmla="*/ 263537 h 607568"/>
              <a:gd name="connsiteX197" fmla="*/ 381122 w 499109"/>
              <a:gd name="connsiteY197" fmla="*/ 250838 h 607568"/>
              <a:gd name="connsiteX198" fmla="*/ 383536 w 499109"/>
              <a:gd name="connsiteY198" fmla="*/ 241383 h 607568"/>
              <a:gd name="connsiteX199" fmla="*/ 386042 w 499109"/>
              <a:gd name="connsiteY199" fmla="*/ 227478 h 607568"/>
              <a:gd name="connsiteX200" fmla="*/ 387713 w 499109"/>
              <a:gd name="connsiteY200" fmla="*/ 218301 h 607568"/>
              <a:gd name="connsiteX201" fmla="*/ 389477 w 499109"/>
              <a:gd name="connsiteY201" fmla="*/ 202357 h 607568"/>
              <a:gd name="connsiteX202" fmla="*/ 390313 w 499109"/>
              <a:gd name="connsiteY202" fmla="*/ 194385 h 607568"/>
              <a:gd name="connsiteX203" fmla="*/ 391149 w 499109"/>
              <a:gd name="connsiteY203" fmla="*/ 170006 h 607568"/>
              <a:gd name="connsiteX204" fmla="*/ 391056 w 499109"/>
              <a:gd name="connsiteY204" fmla="*/ 168708 h 607568"/>
              <a:gd name="connsiteX205" fmla="*/ 358747 w 499109"/>
              <a:gd name="connsiteY205" fmla="*/ 118003 h 607568"/>
              <a:gd name="connsiteX206" fmla="*/ 356333 w 499109"/>
              <a:gd name="connsiteY206" fmla="*/ 116798 h 607568"/>
              <a:gd name="connsiteX207" fmla="*/ 277697 w 499109"/>
              <a:gd name="connsiteY207" fmla="*/ 90657 h 607568"/>
              <a:gd name="connsiteX208" fmla="*/ 268041 w 499109"/>
              <a:gd name="connsiteY208" fmla="*/ 92419 h 607568"/>
              <a:gd name="connsiteX209" fmla="*/ 237868 w 499109"/>
              <a:gd name="connsiteY209" fmla="*/ 107065 h 607568"/>
              <a:gd name="connsiteX210" fmla="*/ 209180 w 499109"/>
              <a:gd name="connsiteY210" fmla="*/ 111051 h 607568"/>
              <a:gd name="connsiteX211" fmla="*/ 166102 w 499109"/>
              <a:gd name="connsiteY211" fmla="*/ 111051 h 607568"/>
              <a:gd name="connsiteX212" fmla="*/ 108076 w 499109"/>
              <a:gd name="connsiteY212" fmla="*/ 170006 h 607568"/>
              <a:gd name="connsiteX213" fmla="*/ 108912 w 499109"/>
              <a:gd name="connsiteY213" fmla="*/ 194385 h 607568"/>
              <a:gd name="connsiteX214" fmla="*/ 109747 w 499109"/>
              <a:gd name="connsiteY214" fmla="*/ 202543 h 607568"/>
              <a:gd name="connsiteX215" fmla="*/ 111511 w 499109"/>
              <a:gd name="connsiteY215" fmla="*/ 218208 h 607568"/>
              <a:gd name="connsiteX216" fmla="*/ 113182 w 499109"/>
              <a:gd name="connsiteY216" fmla="*/ 227849 h 607568"/>
              <a:gd name="connsiteX217" fmla="*/ 115689 w 499109"/>
              <a:gd name="connsiteY217" fmla="*/ 241290 h 607568"/>
              <a:gd name="connsiteX218" fmla="*/ 118196 w 499109"/>
              <a:gd name="connsiteY218" fmla="*/ 251116 h 607568"/>
              <a:gd name="connsiteX219" fmla="*/ 121445 w 499109"/>
              <a:gd name="connsiteY219" fmla="*/ 263352 h 607568"/>
              <a:gd name="connsiteX220" fmla="*/ 124788 w 499109"/>
              <a:gd name="connsiteY220" fmla="*/ 273085 h 607568"/>
              <a:gd name="connsiteX221" fmla="*/ 128687 w 499109"/>
              <a:gd name="connsiteY221" fmla="*/ 284394 h 607568"/>
              <a:gd name="connsiteX222" fmla="*/ 132772 w 499109"/>
              <a:gd name="connsiteY222" fmla="*/ 293756 h 607568"/>
              <a:gd name="connsiteX223" fmla="*/ 137507 w 499109"/>
              <a:gd name="connsiteY223" fmla="*/ 304138 h 607568"/>
              <a:gd name="connsiteX224" fmla="*/ 142242 w 499109"/>
              <a:gd name="connsiteY224" fmla="*/ 312852 h 607568"/>
              <a:gd name="connsiteX225" fmla="*/ 147626 w 499109"/>
              <a:gd name="connsiteY225" fmla="*/ 322492 h 607568"/>
              <a:gd name="connsiteX226" fmla="*/ 153011 w 499109"/>
              <a:gd name="connsiteY226" fmla="*/ 330372 h 607568"/>
              <a:gd name="connsiteX227" fmla="*/ 158025 w 499109"/>
              <a:gd name="connsiteY227" fmla="*/ 337787 h 607568"/>
              <a:gd name="connsiteX228" fmla="*/ 158025 w 499109"/>
              <a:gd name="connsiteY228" fmla="*/ 340846 h 607568"/>
              <a:gd name="connsiteX229" fmla="*/ 149947 w 499109"/>
              <a:gd name="connsiteY229" fmla="*/ 362723 h 607568"/>
              <a:gd name="connsiteX230" fmla="*/ 142706 w 499109"/>
              <a:gd name="connsiteY230" fmla="*/ 369490 h 607568"/>
              <a:gd name="connsiteX231" fmla="*/ 141499 w 499109"/>
              <a:gd name="connsiteY231" fmla="*/ 370417 h 607568"/>
              <a:gd name="connsiteX232" fmla="*/ 140663 w 499109"/>
              <a:gd name="connsiteY232" fmla="*/ 370788 h 607568"/>
              <a:gd name="connsiteX233" fmla="*/ 139642 w 499109"/>
              <a:gd name="connsiteY233" fmla="*/ 371251 h 607568"/>
              <a:gd name="connsiteX234" fmla="*/ 136578 w 499109"/>
              <a:gd name="connsiteY234" fmla="*/ 373569 h 607568"/>
              <a:gd name="connsiteX235" fmla="*/ 134164 w 499109"/>
              <a:gd name="connsiteY235" fmla="*/ 376535 h 607568"/>
              <a:gd name="connsiteX236" fmla="*/ 132029 w 499109"/>
              <a:gd name="connsiteY236" fmla="*/ 377647 h 607568"/>
              <a:gd name="connsiteX237" fmla="*/ 102320 w 499109"/>
              <a:gd name="connsiteY237" fmla="*/ 393684 h 607568"/>
              <a:gd name="connsiteX238" fmla="*/ 102320 w 499109"/>
              <a:gd name="connsiteY238" fmla="*/ 115037 h 607568"/>
              <a:gd name="connsiteX239" fmla="*/ 217536 w 499109"/>
              <a:gd name="connsiteY239" fmla="*/ 0 h 60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499109" h="607568">
                <a:moveTo>
                  <a:pt x="198500" y="444421"/>
                </a:moveTo>
                <a:cubicBezTo>
                  <a:pt x="215209" y="448592"/>
                  <a:pt x="232288" y="450910"/>
                  <a:pt x="249554" y="450910"/>
                </a:cubicBezTo>
                <a:cubicBezTo>
                  <a:pt x="266820" y="450910"/>
                  <a:pt x="283899" y="448592"/>
                  <a:pt x="300608" y="444421"/>
                </a:cubicBezTo>
                <a:cubicBezTo>
                  <a:pt x="298844" y="447758"/>
                  <a:pt x="296988" y="451095"/>
                  <a:pt x="295224" y="454617"/>
                </a:cubicBezTo>
                <a:cubicBezTo>
                  <a:pt x="276845" y="491416"/>
                  <a:pt x="261528" y="532015"/>
                  <a:pt x="249554" y="575673"/>
                </a:cubicBezTo>
                <a:cubicBezTo>
                  <a:pt x="237487" y="532201"/>
                  <a:pt x="222263" y="491694"/>
                  <a:pt x="203977" y="454988"/>
                </a:cubicBezTo>
                <a:cubicBezTo>
                  <a:pt x="202120" y="451280"/>
                  <a:pt x="200264" y="447851"/>
                  <a:pt x="198500" y="444421"/>
                </a:cubicBezTo>
                <a:close/>
                <a:moveTo>
                  <a:pt x="392436" y="414360"/>
                </a:moveTo>
                <a:lnTo>
                  <a:pt x="399120" y="417976"/>
                </a:lnTo>
                <a:lnTo>
                  <a:pt x="458816" y="450239"/>
                </a:lnTo>
                <a:cubicBezTo>
                  <a:pt x="462066" y="452371"/>
                  <a:pt x="499109" y="477403"/>
                  <a:pt x="499109" y="513838"/>
                </a:cubicBezTo>
                <a:lnTo>
                  <a:pt x="499109" y="607568"/>
                </a:lnTo>
                <a:lnTo>
                  <a:pt x="271465" y="607568"/>
                </a:lnTo>
                <a:lnTo>
                  <a:pt x="355764" y="508368"/>
                </a:lnTo>
                <a:cubicBezTo>
                  <a:pt x="361706" y="501230"/>
                  <a:pt x="363005" y="491681"/>
                  <a:pt x="359013" y="483337"/>
                </a:cubicBezTo>
                <a:cubicBezTo>
                  <a:pt x="356878" y="478979"/>
                  <a:pt x="353721" y="475549"/>
                  <a:pt x="349822" y="473231"/>
                </a:cubicBezTo>
                <a:lnTo>
                  <a:pt x="386494" y="433829"/>
                </a:lnTo>
                <a:cubicBezTo>
                  <a:pt x="387701" y="432624"/>
                  <a:pt x="388629" y="431234"/>
                  <a:pt x="389465" y="429843"/>
                </a:cubicBezTo>
                <a:cubicBezTo>
                  <a:pt x="389743" y="429472"/>
                  <a:pt x="389929" y="429008"/>
                  <a:pt x="390115" y="428545"/>
                </a:cubicBezTo>
                <a:cubicBezTo>
                  <a:pt x="390672" y="427525"/>
                  <a:pt x="391136" y="426505"/>
                  <a:pt x="391414" y="425393"/>
                </a:cubicBezTo>
                <a:cubicBezTo>
                  <a:pt x="391600" y="424929"/>
                  <a:pt x="391786" y="424373"/>
                  <a:pt x="391879" y="423909"/>
                </a:cubicBezTo>
                <a:cubicBezTo>
                  <a:pt x="392250" y="422797"/>
                  <a:pt x="392436" y="421684"/>
                  <a:pt x="392529" y="420479"/>
                </a:cubicBezTo>
                <a:cubicBezTo>
                  <a:pt x="392529" y="420016"/>
                  <a:pt x="392621" y="419645"/>
                  <a:pt x="392714" y="419181"/>
                </a:cubicBezTo>
                <a:cubicBezTo>
                  <a:pt x="392714" y="417605"/>
                  <a:pt x="392714" y="416029"/>
                  <a:pt x="392436" y="414453"/>
                </a:cubicBezTo>
                <a:cubicBezTo>
                  <a:pt x="392436" y="414453"/>
                  <a:pt x="392436" y="414360"/>
                  <a:pt x="392436" y="414360"/>
                </a:cubicBezTo>
                <a:close/>
                <a:moveTo>
                  <a:pt x="106580" y="414360"/>
                </a:moveTo>
                <a:cubicBezTo>
                  <a:pt x="106580" y="414453"/>
                  <a:pt x="106580" y="414453"/>
                  <a:pt x="106580" y="414453"/>
                </a:cubicBezTo>
                <a:cubicBezTo>
                  <a:pt x="106395" y="416029"/>
                  <a:pt x="106302" y="417605"/>
                  <a:pt x="106395" y="419181"/>
                </a:cubicBezTo>
                <a:cubicBezTo>
                  <a:pt x="106395" y="419645"/>
                  <a:pt x="106488" y="420108"/>
                  <a:pt x="106580" y="420479"/>
                </a:cubicBezTo>
                <a:cubicBezTo>
                  <a:pt x="106673" y="421684"/>
                  <a:pt x="106859" y="422797"/>
                  <a:pt x="107138" y="423909"/>
                </a:cubicBezTo>
                <a:cubicBezTo>
                  <a:pt x="107323" y="424373"/>
                  <a:pt x="107416" y="424929"/>
                  <a:pt x="107602" y="425393"/>
                </a:cubicBezTo>
                <a:cubicBezTo>
                  <a:pt x="107973" y="426505"/>
                  <a:pt x="108437" y="427525"/>
                  <a:pt x="108901" y="428545"/>
                </a:cubicBezTo>
                <a:cubicBezTo>
                  <a:pt x="109180" y="429008"/>
                  <a:pt x="109366" y="429472"/>
                  <a:pt x="109644" y="429843"/>
                </a:cubicBezTo>
                <a:cubicBezTo>
                  <a:pt x="110480" y="431234"/>
                  <a:pt x="111408" y="432624"/>
                  <a:pt x="112522" y="433829"/>
                </a:cubicBezTo>
                <a:lnTo>
                  <a:pt x="149194" y="473231"/>
                </a:lnTo>
                <a:cubicBezTo>
                  <a:pt x="145295" y="475549"/>
                  <a:pt x="142138" y="478979"/>
                  <a:pt x="140096" y="483337"/>
                </a:cubicBezTo>
                <a:cubicBezTo>
                  <a:pt x="139075" y="485376"/>
                  <a:pt x="138425" y="487601"/>
                  <a:pt x="138053" y="489734"/>
                </a:cubicBezTo>
                <a:cubicBezTo>
                  <a:pt x="137032" y="496316"/>
                  <a:pt x="138796" y="503084"/>
                  <a:pt x="143345" y="508368"/>
                </a:cubicBezTo>
                <a:lnTo>
                  <a:pt x="172683" y="542857"/>
                </a:lnTo>
                <a:lnTo>
                  <a:pt x="227644" y="607568"/>
                </a:lnTo>
                <a:lnTo>
                  <a:pt x="0" y="607568"/>
                </a:lnTo>
                <a:lnTo>
                  <a:pt x="0" y="513838"/>
                </a:lnTo>
                <a:cubicBezTo>
                  <a:pt x="0" y="476013"/>
                  <a:pt x="39921" y="450425"/>
                  <a:pt x="39828" y="450425"/>
                </a:cubicBezTo>
                <a:close/>
                <a:moveTo>
                  <a:pt x="354783" y="395942"/>
                </a:moveTo>
                <a:lnTo>
                  <a:pt x="371776" y="416148"/>
                </a:lnTo>
                <a:cubicBezTo>
                  <a:pt x="372797" y="417260"/>
                  <a:pt x="372704" y="419021"/>
                  <a:pt x="371683" y="420133"/>
                </a:cubicBezTo>
                <a:lnTo>
                  <a:pt x="322005" y="473521"/>
                </a:lnTo>
                <a:cubicBezTo>
                  <a:pt x="319219" y="476487"/>
                  <a:pt x="318476" y="480843"/>
                  <a:pt x="320148" y="484551"/>
                </a:cubicBezTo>
                <a:cubicBezTo>
                  <a:pt x="321819" y="488258"/>
                  <a:pt x="325812" y="490668"/>
                  <a:pt x="329619" y="490482"/>
                </a:cubicBezTo>
                <a:lnTo>
                  <a:pt x="337976" y="490297"/>
                </a:lnTo>
                <a:cubicBezTo>
                  <a:pt x="339555" y="490575"/>
                  <a:pt x="340390" y="491224"/>
                  <a:pt x="340762" y="492058"/>
                </a:cubicBezTo>
                <a:cubicBezTo>
                  <a:pt x="341133" y="492800"/>
                  <a:pt x="341319" y="494005"/>
                  <a:pt x="340298" y="495210"/>
                </a:cubicBezTo>
                <a:lnTo>
                  <a:pt x="269913" y="578071"/>
                </a:lnTo>
                <a:cubicBezTo>
                  <a:pt x="281520" y="536826"/>
                  <a:pt x="296098" y="498454"/>
                  <a:pt x="313462" y="463696"/>
                </a:cubicBezTo>
                <a:cubicBezTo>
                  <a:pt x="319034" y="452574"/>
                  <a:pt x="324698" y="442007"/>
                  <a:pt x="330362" y="432461"/>
                </a:cubicBezTo>
                <a:cubicBezTo>
                  <a:pt x="332683" y="428568"/>
                  <a:pt x="334912" y="425046"/>
                  <a:pt x="337048" y="421616"/>
                </a:cubicBezTo>
                <a:cubicBezTo>
                  <a:pt x="337419" y="420968"/>
                  <a:pt x="337883" y="420319"/>
                  <a:pt x="338255" y="419670"/>
                </a:cubicBezTo>
                <a:cubicBezTo>
                  <a:pt x="340298" y="416519"/>
                  <a:pt x="342248" y="413553"/>
                  <a:pt x="344105" y="410865"/>
                </a:cubicBezTo>
                <a:cubicBezTo>
                  <a:pt x="344290" y="410494"/>
                  <a:pt x="344569" y="410123"/>
                  <a:pt x="344755" y="409845"/>
                </a:cubicBezTo>
                <a:cubicBezTo>
                  <a:pt x="346426" y="407343"/>
                  <a:pt x="348005" y="405118"/>
                  <a:pt x="349490" y="403172"/>
                </a:cubicBezTo>
                <a:cubicBezTo>
                  <a:pt x="349769" y="402708"/>
                  <a:pt x="350047" y="402338"/>
                  <a:pt x="350326" y="401967"/>
                </a:cubicBezTo>
                <a:cubicBezTo>
                  <a:pt x="351904" y="399835"/>
                  <a:pt x="353390" y="397889"/>
                  <a:pt x="354597" y="396220"/>
                </a:cubicBezTo>
                <a:cubicBezTo>
                  <a:pt x="354690" y="396128"/>
                  <a:pt x="354783" y="396035"/>
                  <a:pt x="354783" y="395942"/>
                </a:cubicBezTo>
                <a:close/>
                <a:moveTo>
                  <a:pt x="144296" y="395942"/>
                </a:moveTo>
                <a:cubicBezTo>
                  <a:pt x="144389" y="396128"/>
                  <a:pt x="144481" y="396220"/>
                  <a:pt x="144574" y="396406"/>
                </a:cubicBezTo>
                <a:cubicBezTo>
                  <a:pt x="145874" y="397982"/>
                  <a:pt x="147266" y="399836"/>
                  <a:pt x="148751" y="401968"/>
                </a:cubicBezTo>
                <a:cubicBezTo>
                  <a:pt x="149029" y="402338"/>
                  <a:pt x="149308" y="402709"/>
                  <a:pt x="149586" y="403080"/>
                </a:cubicBezTo>
                <a:cubicBezTo>
                  <a:pt x="151164" y="405212"/>
                  <a:pt x="152742" y="407530"/>
                  <a:pt x="154412" y="410032"/>
                </a:cubicBezTo>
                <a:cubicBezTo>
                  <a:pt x="154598" y="410310"/>
                  <a:pt x="154784" y="410496"/>
                  <a:pt x="154969" y="410774"/>
                </a:cubicBezTo>
                <a:cubicBezTo>
                  <a:pt x="156825" y="413555"/>
                  <a:pt x="158867" y="416521"/>
                  <a:pt x="160909" y="419766"/>
                </a:cubicBezTo>
                <a:cubicBezTo>
                  <a:pt x="161280" y="420415"/>
                  <a:pt x="161652" y="421063"/>
                  <a:pt x="162116" y="421712"/>
                </a:cubicBezTo>
                <a:cubicBezTo>
                  <a:pt x="164158" y="424864"/>
                  <a:pt x="166199" y="428294"/>
                  <a:pt x="168427" y="432002"/>
                </a:cubicBezTo>
                <a:cubicBezTo>
                  <a:pt x="168520" y="432187"/>
                  <a:pt x="168613" y="432280"/>
                  <a:pt x="168705" y="432465"/>
                </a:cubicBezTo>
                <a:cubicBezTo>
                  <a:pt x="174367" y="442013"/>
                  <a:pt x="180121" y="452673"/>
                  <a:pt x="185783" y="463983"/>
                </a:cubicBezTo>
                <a:cubicBezTo>
                  <a:pt x="203139" y="498652"/>
                  <a:pt x="217617" y="536936"/>
                  <a:pt x="229126" y="578001"/>
                </a:cubicBezTo>
                <a:lnTo>
                  <a:pt x="203603" y="547967"/>
                </a:lnTo>
                <a:lnTo>
                  <a:pt x="158774" y="495222"/>
                </a:lnTo>
                <a:cubicBezTo>
                  <a:pt x="157753" y="494017"/>
                  <a:pt x="158032" y="492812"/>
                  <a:pt x="158403" y="492070"/>
                </a:cubicBezTo>
                <a:cubicBezTo>
                  <a:pt x="158589" y="491607"/>
                  <a:pt x="158867" y="491236"/>
                  <a:pt x="159331" y="490865"/>
                </a:cubicBezTo>
                <a:cubicBezTo>
                  <a:pt x="159424" y="490865"/>
                  <a:pt x="159610" y="490865"/>
                  <a:pt x="159610" y="490772"/>
                </a:cubicBezTo>
                <a:cubicBezTo>
                  <a:pt x="160074" y="490587"/>
                  <a:pt x="160538" y="490309"/>
                  <a:pt x="161188" y="490309"/>
                </a:cubicBezTo>
                <a:lnTo>
                  <a:pt x="169448" y="490494"/>
                </a:lnTo>
                <a:cubicBezTo>
                  <a:pt x="173346" y="490216"/>
                  <a:pt x="177244" y="488270"/>
                  <a:pt x="178915" y="484562"/>
                </a:cubicBezTo>
                <a:cubicBezTo>
                  <a:pt x="180585" y="480854"/>
                  <a:pt x="179936" y="476497"/>
                  <a:pt x="177151" y="473531"/>
                </a:cubicBezTo>
                <a:lnTo>
                  <a:pt x="127404" y="420044"/>
                </a:lnTo>
                <a:cubicBezTo>
                  <a:pt x="126383" y="419024"/>
                  <a:pt x="126383" y="417263"/>
                  <a:pt x="127311" y="416150"/>
                </a:cubicBezTo>
                <a:close/>
                <a:moveTo>
                  <a:pt x="175604" y="357908"/>
                </a:moveTo>
                <a:cubicBezTo>
                  <a:pt x="177275" y="359484"/>
                  <a:pt x="179039" y="360967"/>
                  <a:pt x="180803" y="362451"/>
                </a:cubicBezTo>
                <a:cubicBezTo>
                  <a:pt x="181638" y="363192"/>
                  <a:pt x="182566" y="364027"/>
                  <a:pt x="183495" y="364861"/>
                </a:cubicBezTo>
                <a:cubicBezTo>
                  <a:pt x="186651" y="367457"/>
                  <a:pt x="189807" y="369868"/>
                  <a:pt x="193056" y="372093"/>
                </a:cubicBezTo>
                <a:cubicBezTo>
                  <a:pt x="193706" y="372464"/>
                  <a:pt x="194356" y="372835"/>
                  <a:pt x="194913" y="373205"/>
                </a:cubicBezTo>
                <a:cubicBezTo>
                  <a:pt x="197605" y="374967"/>
                  <a:pt x="200297" y="376543"/>
                  <a:pt x="202989" y="378026"/>
                </a:cubicBezTo>
                <a:cubicBezTo>
                  <a:pt x="204196" y="378675"/>
                  <a:pt x="205402" y="379232"/>
                  <a:pt x="206609" y="379881"/>
                </a:cubicBezTo>
                <a:cubicBezTo>
                  <a:pt x="208837" y="380901"/>
                  <a:pt x="211065" y="382013"/>
                  <a:pt x="213293" y="382940"/>
                </a:cubicBezTo>
                <a:cubicBezTo>
                  <a:pt x="214593" y="383404"/>
                  <a:pt x="215985" y="383960"/>
                  <a:pt x="217285" y="384424"/>
                </a:cubicBezTo>
                <a:cubicBezTo>
                  <a:pt x="219513" y="385258"/>
                  <a:pt x="221741" y="385907"/>
                  <a:pt x="223968" y="386556"/>
                </a:cubicBezTo>
                <a:cubicBezTo>
                  <a:pt x="225268" y="386927"/>
                  <a:pt x="226661" y="387298"/>
                  <a:pt x="227960" y="387669"/>
                </a:cubicBezTo>
                <a:cubicBezTo>
                  <a:pt x="230374" y="388225"/>
                  <a:pt x="232787" y="388596"/>
                  <a:pt x="235294" y="388967"/>
                </a:cubicBezTo>
                <a:cubicBezTo>
                  <a:pt x="236408" y="389152"/>
                  <a:pt x="237522" y="389430"/>
                  <a:pt x="238728" y="389523"/>
                </a:cubicBezTo>
                <a:cubicBezTo>
                  <a:pt x="242349" y="389986"/>
                  <a:pt x="245969" y="390265"/>
                  <a:pt x="249590" y="390265"/>
                </a:cubicBezTo>
                <a:cubicBezTo>
                  <a:pt x="253303" y="390265"/>
                  <a:pt x="256923" y="389986"/>
                  <a:pt x="260543" y="389523"/>
                </a:cubicBezTo>
                <a:cubicBezTo>
                  <a:pt x="261657" y="389430"/>
                  <a:pt x="262771" y="389152"/>
                  <a:pt x="263978" y="389059"/>
                </a:cubicBezTo>
                <a:cubicBezTo>
                  <a:pt x="266392" y="388596"/>
                  <a:pt x="268898" y="388225"/>
                  <a:pt x="271312" y="387669"/>
                </a:cubicBezTo>
                <a:cubicBezTo>
                  <a:pt x="272611" y="387298"/>
                  <a:pt x="273911" y="386927"/>
                  <a:pt x="275211" y="386556"/>
                </a:cubicBezTo>
                <a:cubicBezTo>
                  <a:pt x="277438" y="385907"/>
                  <a:pt x="279759" y="385258"/>
                  <a:pt x="281987" y="384424"/>
                </a:cubicBezTo>
                <a:cubicBezTo>
                  <a:pt x="283287" y="383960"/>
                  <a:pt x="284586" y="383496"/>
                  <a:pt x="285886" y="382940"/>
                </a:cubicBezTo>
                <a:cubicBezTo>
                  <a:pt x="288114" y="382013"/>
                  <a:pt x="290435" y="380901"/>
                  <a:pt x="292663" y="379788"/>
                </a:cubicBezTo>
                <a:cubicBezTo>
                  <a:pt x="293869" y="379232"/>
                  <a:pt x="294983" y="378768"/>
                  <a:pt x="296097" y="378119"/>
                </a:cubicBezTo>
                <a:cubicBezTo>
                  <a:pt x="298882" y="376636"/>
                  <a:pt x="301667" y="374967"/>
                  <a:pt x="304359" y="373205"/>
                </a:cubicBezTo>
                <a:cubicBezTo>
                  <a:pt x="304916" y="372835"/>
                  <a:pt x="305473" y="372464"/>
                  <a:pt x="306123" y="372093"/>
                </a:cubicBezTo>
                <a:cubicBezTo>
                  <a:pt x="309372" y="369868"/>
                  <a:pt x="312528" y="367457"/>
                  <a:pt x="315684" y="364861"/>
                </a:cubicBezTo>
                <a:cubicBezTo>
                  <a:pt x="316613" y="364120"/>
                  <a:pt x="317448" y="363285"/>
                  <a:pt x="318376" y="362543"/>
                </a:cubicBezTo>
                <a:cubicBezTo>
                  <a:pt x="320140" y="360967"/>
                  <a:pt x="321811" y="359577"/>
                  <a:pt x="323575" y="358000"/>
                </a:cubicBezTo>
                <a:cubicBezTo>
                  <a:pt x="323668" y="358279"/>
                  <a:pt x="323853" y="358557"/>
                  <a:pt x="323946" y="358835"/>
                </a:cubicBezTo>
                <a:cubicBezTo>
                  <a:pt x="324689" y="360967"/>
                  <a:pt x="325710" y="363007"/>
                  <a:pt x="326731" y="365047"/>
                </a:cubicBezTo>
                <a:cubicBezTo>
                  <a:pt x="327195" y="366066"/>
                  <a:pt x="327567" y="367086"/>
                  <a:pt x="328124" y="368013"/>
                </a:cubicBezTo>
                <a:cubicBezTo>
                  <a:pt x="329887" y="370980"/>
                  <a:pt x="331837" y="373762"/>
                  <a:pt x="334065" y="376265"/>
                </a:cubicBezTo>
                <a:cubicBezTo>
                  <a:pt x="335921" y="378305"/>
                  <a:pt x="337778" y="380252"/>
                  <a:pt x="339913" y="382106"/>
                </a:cubicBezTo>
                <a:cubicBezTo>
                  <a:pt x="339820" y="382199"/>
                  <a:pt x="339727" y="382291"/>
                  <a:pt x="339727" y="382384"/>
                </a:cubicBezTo>
                <a:cubicBezTo>
                  <a:pt x="338335" y="384145"/>
                  <a:pt x="336757" y="386092"/>
                  <a:pt x="335086" y="388410"/>
                </a:cubicBezTo>
                <a:cubicBezTo>
                  <a:pt x="335086" y="388503"/>
                  <a:pt x="334993" y="388503"/>
                  <a:pt x="334993" y="388503"/>
                </a:cubicBezTo>
                <a:cubicBezTo>
                  <a:pt x="333415" y="390728"/>
                  <a:pt x="331558" y="393231"/>
                  <a:pt x="329702" y="396013"/>
                </a:cubicBezTo>
                <a:cubicBezTo>
                  <a:pt x="329330" y="396477"/>
                  <a:pt x="328959" y="397033"/>
                  <a:pt x="328588" y="397589"/>
                </a:cubicBezTo>
                <a:cubicBezTo>
                  <a:pt x="326638" y="400463"/>
                  <a:pt x="324596" y="403430"/>
                  <a:pt x="322368" y="406861"/>
                </a:cubicBezTo>
                <a:cubicBezTo>
                  <a:pt x="322275" y="407046"/>
                  <a:pt x="322182" y="407231"/>
                  <a:pt x="321997" y="407417"/>
                </a:cubicBezTo>
                <a:cubicBezTo>
                  <a:pt x="319955" y="410569"/>
                  <a:pt x="317819" y="414000"/>
                  <a:pt x="315684" y="417615"/>
                </a:cubicBezTo>
                <a:cubicBezTo>
                  <a:pt x="315406" y="418079"/>
                  <a:pt x="315127" y="418450"/>
                  <a:pt x="314849" y="418913"/>
                </a:cubicBezTo>
                <a:cubicBezTo>
                  <a:pt x="312250" y="419840"/>
                  <a:pt x="309558" y="420675"/>
                  <a:pt x="306866" y="421602"/>
                </a:cubicBezTo>
                <a:cubicBezTo>
                  <a:pt x="304638" y="422251"/>
                  <a:pt x="302410" y="423085"/>
                  <a:pt x="300182" y="423734"/>
                </a:cubicBezTo>
                <a:cubicBezTo>
                  <a:pt x="296561" y="424661"/>
                  <a:pt x="292848" y="425496"/>
                  <a:pt x="289228" y="426238"/>
                </a:cubicBezTo>
                <a:cubicBezTo>
                  <a:pt x="287371" y="426701"/>
                  <a:pt x="285422" y="427165"/>
                  <a:pt x="283565" y="427536"/>
                </a:cubicBezTo>
                <a:cubicBezTo>
                  <a:pt x="279109" y="428277"/>
                  <a:pt x="274746" y="428834"/>
                  <a:pt x="270291" y="429390"/>
                </a:cubicBezTo>
                <a:cubicBezTo>
                  <a:pt x="269084" y="429483"/>
                  <a:pt x="267877" y="429761"/>
                  <a:pt x="266670" y="429853"/>
                </a:cubicBezTo>
                <a:cubicBezTo>
                  <a:pt x="255252" y="430873"/>
                  <a:pt x="243834" y="430873"/>
                  <a:pt x="232416" y="429853"/>
                </a:cubicBezTo>
                <a:cubicBezTo>
                  <a:pt x="231302" y="429761"/>
                  <a:pt x="230188" y="429483"/>
                  <a:pt x="229074" y="429390"/>
                </a:cubicBezTo>
                <a:cubicBezTo>
                  <a:pt x="224525" y="428926"/>
                  <a:pt x="220070" y="428370"/>
                  <a:pt x="215521" y="427536"/>
                </a:cubicBezTo>
                <a:cubicBezTo>
                  <a:pt x="213757" y="427165"/>
                  <a:pt x="211901" y="426701"/>
                  <a:pt x="210044" y="426330"/>
                </a:cubicBezTo>
                <a:cubicBezTo>
                  <a:pt x="206331" y="425496"/>
                  <a:pt x="202618" y="424754"/>
                  <a:pt x="198997" y="423734"/>
                </a:cubicBezTo>
                <a:cubicBezTo>
                  <a:pt x="196769" y="423085"/>
                  <a:pt x="194541" y="422344"/>
                  <a:pt x="192406" y="421602"/>
                </a:cubicBezTo>
                <a:cubicBezTo>
                  <a:pt x="189621" y="420768"/>
                  <a:pt x="186929" y="419840"/>
                  <a:pt x="184237" y="418913"/>
                </a:cubicBezTo>
                <a:cubicBezTo>
                  <a:pt x="184052" y="418542"/>
                  <a:pt x="183866" y="418264"/>
                  <a:pt x="183587" y="417893"/>
                </a:cubicBezTo>
                <a:cubicBezTo>
                  <a:pt x="181360" y="414092"/>
                  <a:pt x="179132" y="410476"/>
                  <a:pt x="176997" y="407231"/>
                </a:cubicBezTo>
                <a:cubicBezTo>
                  <a:pt x="176904" y="407139"/>
                  <a:pt x="176811" y="407046"/>
                  <a:pt x="176811" y="406953"/>
                </a:cubicBezTo>
                <a:cubicBezTo>
                  <a:pt x="174583" y="403523"/>
                  <a:pt x="172541" y="400556"/>
                  <a:pt x="170591" y="397682"/>
                </a:cubicBezTo>
                <a:cubicBezTo>
                  <a:pt x="170220" y="397126"/>
                  <a:pt x="169849" y="396569"/>
                  <a:pt x="169477" y="396013"/>
                </a:cubicBezTo>
                <a:cubicBezTo>
                  <a:pt x="167528" y="393324"/>
                  <a:pt x="165764" y="390821"/>
                  <a:pt x="164186" y="388596"/>
                </a:cubicBezTo>
                <a:cubicBezTo>
                  <a:pt x="164093" y="388503"/>
                  <a:pt x="164000" y="388410"/>
                  <a:pt x="164000" y="388318"/>
                </a:cubicBezTo>
                <a:cubicBezTo>
                  <a:pt x="162329" y="386092"/>
                  <a:pt x="160844" y="384145"/>
                  <a:pt x="159452" y="382384"/>
                </a:cubicBezTo>
                <a:cubicBezTo>
                  <a:pt x="159359" y="382291"/>
                  <a:pt x="159266" y="382199"/>
                  <a:pt x="159266" y="382106"/>
                </a:cubicBezTo>
                <a:cubicBezTo>
                  <a:pt x="161308" y="380252"/>
                  <a:pt x="163258" y="378305"/>
                  <a:pt x="165114" y="376265"/>
                </a:cubicBezTo>
                <a:cubicBezTo>
                  <a:pt x="167342" y="373669"/>
                  <a:pt x="169292" y="370888"/>
                  <a:pt x="171055" y="368013"/>
                </a:cubicBezTo>
                <a:cubicBezTo>
                  <a:pt x="171520" y="367086"/>
                  <a:pt x="171984" y="366066"/>
                  <a:pt x="172448" y="365047"/>
                </a:cubicBezTo>
                <a:cubicBezTo>
                  <a:pt x="173469" y="363007"/>
                  <a:pt x="174490" y="360967"/>
                  <a:pt x="175233" y="358742"/>
                </a:cubicBezTo>
                <a:cubicBezTo>
                  <a:pt x="175326" y="358464"/>
                  <a:pt x="175511" y="358186"/>
                  <a:pt x="175604" y="357908"/>
                </a:cubicBezTo>
                <a:close/>
                <a:moveTo>
                  <a:pt x="276376" y="111493"/>
                </a:moveTo>
                <a:lnTo>
                  <a:pt x="348331" y="135505"/>
                </a:lnTo>
                <a:cubicBezTo>
                  <a:pt x="352416" y="138657"/>
                  <a:pt x="368107" y="151822"/>
                  <a:pt x="370892" y="170643"/>
                </a:cubicBezTo>
                <a:cubicBezTo>
                  <a:pt x="370706" y="232389"/>
                  <a:pt x="353251" y="289778"/>
                  <a:pt x="322891" y="328161"/>
                </a:cubicBezTo>
                <a:cubicBezTo>
                  <a:pt x="322427" y="328810"/>
                  <a:pt x="321870" y="329551"/>
                  <a:pt x="321313" y="330293"/>
                </a:cubicBezTo>
                <a:cubicBezTo>
                  <a:pt x="320941" y="330849"/>
                  <a:pt x="320570" y="331406"/>
                  <a:pt x="320199" y="331869"/>
                </a:cubicBezTo>
                <a:cubicBezTo>
                  <a:pt x="299308" y="356809"/>
                  <a:pt x="274890" y="369974"/>
                  <a:pt x="249544" y="369974"/>
                </a:cubicBezTo>
                <a:cubicBezTo>
                  <a:pt x="224290" y="369974"/>
                  <a:pt x="199779" y="356809"/>
                  <a:pt x="178889" y="331776"/>
                </a:cubicBezTo>
                <a:cubicBezTo>
                  <a:pt x="178517" y="331313"/>
                  <a:pt x="178146" y="330757"/>
                  <a:pt x="177774" y="330200"/>
                </a:cubicBezTo>
                <a:cubicBezTo>
                  <a:pt x="177217" y="329459"/>
                  <a:pt x="176660" y="328717"/>
                  <a:pt x="176103" y="328068"/>
                </a:cubicBezTo>
                <a:cubicBezTo>
                  <a:pt x="145743" y="289500"/>
                  <a:pt x="128288" y="231926"/>
                  <a:pt x="128288" y="170550"/>
                </a:cubicBezTo>
                <a:cubicBezTo>
                  <a:pt x="128381" y="169067"/>
                  <a:pt x="130795" y="134763"/>
                  <a:pt x="167097" y="131240"/>
                </a:cubicBezTo>
                <a:lnTo>
                  <a:pt x="209156" y="131240"/>
                </a:lnTo>
                <a:cubicBezTo>
                  <a:pt x="220947" y="131240"/>
                  <a:pt x="232460" y="129664"/>
                  <a:pt x="243416" y="126512"/>
                </a:cubicBezTo>
                <a:cubicBezTo>
                  <a:pt x="256507" y="122804"/>
                  <a:pt x="267556" y="117704"/>
                  <a:pt x="276376" y="111493"/>
                </a:cubicBezTo>
                <a:close/>
                <a:moveTo>
                  <a:pt x="217536" y="0"/>
                </a:moveTo>
                <a:lnTo>
                  <a:pt x="337579" y="0"/>
                </a:lnTo>
                <a:cubicBezTo>
                  <a:pt x="342407" y="0"/>
                  <a:pt x="346863" y="1576"/>
                  <a:pt x="350113" y="4542"/>
                </a:cubicBezTo>
                <a:cubicBezTo>
                  <a:pt x="355962" y="9733"/>
                  <a:pt x="357819" y="18261"/>
                  <a:pt x="355590" y="29755"/>
                </a:cubicBezTo>
                <a:cubicBezTo>
                  <a:pt x="355033" y="32444"/>
                  <a:pt x="355683" y="35225"/>
                  <a:pt x="357262" y="37449"/>
                </a:cubicBezTo>
                <a:cubicBezTo>
                  <a:pt x="358840" y="39674"/>
                  <a:pt x="361254" y="41250"/>
                  <a:pt x="364039" y="41713"/>
                </a:cubicBezTo>
                <a:cubicBezTo>
                  <a:pt x="364875" y="41806"/>
                  <a:pt x="386042" y="45607"/>
                  <a:pt x="395234" y="71840"/>
                </a:cubicBezTo>
                <a:cubicBezTo>
                  <a:pt x="396255" y="74714"/>
                  <a:pt x="396719" y="77773"/>
                  <a:pt x="396719" y="80832"/>
                </a:cubicBezTo>
                <a:lnTo>
                  <a:pt x="396719" y="393684"/>
                </a:lnTo>
                <a:lnTo>
                  <a:pt x="364967" y="376535"/>
                </a:lnTo>
                <a:lnTo>
                  <a:pt x="362461" y="373569"/>
                </a:lnTo>
                <a:cubicBezTo>
                  <a:pt x="361625" y="372549"/>
                  <a:pt x="360511" y="371900"/>
                  <a:pt x="359304" y="371344"/>
                </a:cubicBezTo>
                <a:cubicBezTo>
                  <a:pt x="359026" y="371251"/>
                  <a:pt x="358747" y="371158"/>
                  <a:pt x="358468" y="371066"/>
                </a:cubicBezTo>
                <a:cubicBezTo>
                  <a:pt x="358376" y="370973"/>
                  <a:pt x="358283" y="370880"/>
                  <a:pt x="358097" y="370880"/>
                </a:cubicBezTo>
                <a:cubicBezTo>
                  <a:pt x="357169" y="370139"/>
                  <a:pt x="356240" y="369397"/>
                  <a:pt x="355405" y="368656"/>
                </a:cubicBezTo>
                <a:cubicBezTo>
                  <a:pt x="354848" y="368285"/>
                  <a:pt x="354383" y="367821"/>
                  <a:pt x="353826" y="367358"/>
                </a:cubicBezTo>
                <a:cubicBezTo>
                  <a:pt x="352248" y="365875"/>
                  <a:pt x="350670" y="364392"/>
                  <a:pt x="349184" y="362816"/>
                </a:cubicBezTo>
                <a:cubicBezTo>
                  <a:pt x="349184" y="362816"/>
                  <a:pt x="349184" y="362816"/>
                  <a:pt x="349184" y="362723"/>
                </a:cubicBezTo>
                <a:cubicBezTo>
                  <a:pt x="343985" y="356883"/>
                  <a:pt x="341014" y="349097"/>
                  <a:pt x="341014" y="340846"/>
                </a:cubicBezTo>
                <a:lnTo>
                  <a:pt x="341014" y="337880"/>
                </a:lnTo>
                <a:cubicBezTo>
                  <a:pt x="342871" y="335470"/>
                  <a:pt x="344542" y="332782"/>
                  <a:pt x="346213" y="330279"/>
                </a:cubicBezTo>
                <a:cubicBezTo>
                  <a:pt x="347977" y="327776"/>
                  <a:pt x="349834" y="325273"/>
                  <a:pt x="351413" y="322585"/>
                </a:cubicBezTo>
                <a:cubicBezTo>
                  <a:pt x="353455" y="319433"/>
                  <a:pt x="355219" y="316004"/>
                  <a:pt x="357076" y="312667"/>
                </a:cubicBezTo>
                <a:cubicBezTo>
                  <a:pt x="358561" y="309886"/>
                  <a:pt x="360232" y="307197"/>
                  <a:pt x="361625" y="304324"/>
                </a:cubicBezTo>
                <a:cubicBezTo>
                  <a:pt x="363389" y="300801"/>
                  <a:pt x="364967" y="297094"/>
                  <a:pt x="366546" y="293478"/>
                </a:cubicBezTo>
                <a:cubicBezTo>
                  <a:pt x="367845" y="290512"/>
                  <a:pt x="369238" y="287638"/>
                  <a:pt x="370445" y="284579"/>
                </a:cubicBezTo>
                <a:cubicBezTo>
                  <a:pt x="371930" y="280779"/>
                  <a:pt x="373230" y="276793"/>
                  <a:pt x="374530" y="272807"/>
                </a:cubicBezTo>
                <a:cubicBezTo>
                  <a:pt x="375644" y="269748"/>
                  <a:pt x="376758" y="266689"/>
                  <a:pt x="377779" y="263537"/>
                </a:cubicBezTo>
                <a:cubicBezTo>
                  <a:pt x="378986" y="259366"/>
                  <a:pt x="380008" y="255102"/>
                  <a:pt x="381122" y="250838"/>
                </a:cubicBezTo>
                <a:cubicBezTo>
                  <a:pt x="381864" y="247686"/>
                  <a:pt x="382793" y="244534"/>
                  <a:pt x="383536" y="241383"/>
                </a:cubicBezTo>
                <a:cubicBezTo>
                  <a:pt x="384557" y="236840"/>
                  <a:pt x="385300" y="232113"/>
                  <a:pt x="386042" y="227478"/>
                </a:cubicBezTo>
                <a:cubicBezTo>
                  <a:pt x="386599" y="224326"/>
                  <a:pt x="387249" y="221360"/>
                  <a:pt x="387713" y="218301"/>
                </a:cubicBezTo>
                <a:cubicBezTo>
                  <a:pt x="388456" y="213017"/>
                  <a:pt x="388920" y="207641"/>
                  <a:pt x="389477" y="202357"/>
                </a:cubicBezTo>
                <a:cubicBezTo>
                  <a:pt x="389663" y="199669"/>
                  <a:pt x="390127" y="197074"/>
                  <a:pt x="390313" y="194385"/>
                </a:cubicBezTo>
                <a:cubicBezTo>
                  <a:pt x="390870" y="186321"/>
                  <a:pt x="391149" y="178163"/>
                  <a:pt x="391149" y="170006"/>
                </a:cubicBezTo>
                <a:cubicBezTo>
                  <a:pt x="391149" y="169543"/>
                  <a:pt x="391149" y="169079"/>
                  <a:pt x="391056" y="168708"/>
                </a:cubicBezTo>
                <a:cubicBezTo>
                  <a:pt x="387064" y="137469"/>
                  <a:pt x="359954" y="118837"/>
                  <a:pt x="358747" y="118003"/>
                </a:cubicBezTo>
                <a:cubicBezTo>
                  <a:pt x="358004" y="117447"/>
                  <a:pt x="357169" y="117076"/>
                  <a:pt x="356333" y="116798"/>
                </a:cubicBezTo>
                <a:lnTo>
                  <a:pt x="277697" y="90657"/>
                </a:lnTo>
                <a:cubicBezTo>
                  <a:pt x="274354" y="89545"/>
                  <a:pt x="270734" y="90194"/>
                  <a:pt x="268041" y="92419"/>
                </a:cubicBezTo>
                <a:cubicBezTo>
                  <a:pt x="260800" y="98444"/>
                  <a:pt x="250401" y="103450"/>
                  <a:pt x="237868" y="107065"/>
                </a:cubicBezTo>
                <a:cubicBezTo>
                  <a:pt x="228677" y="109660"/>
                  <a:pt x="219021" y="111051"/>
                  <a:pt x="209180" y="111051"/>
                </a:cubicBezTo>
                <a:lnTo>
                  <a:pt x="166102" y="111051"/>
                </a:lnTo>
                <a:cubicBezTo>
                  <a:pt x="122652" y="115222"/>
                  <a:pt x="109190" y="151003"/>
                  <a:pt x="108076" y="170006"/>
                </a:cubicBezTo>
                <a:cubicBezTo>
                  <a:pt x="108076" y="178163"/>
                  <a:pt x="108355" y="186321"/>
                  <a:pt x="108912" y="194385"/>
                </a:cubicBezTo>
                <a:cubicBezTo>
                  <a:pt x="109097" y="197166"/>
                  <a:pt x="109562" y="199854"/>
                  <a:pt x="109747" y="202543"/>
                </a:cubicBezTo>
                <a:cubicBezTo>
                  <a:pt x="110304" y="207826"/>
                  <a:pt x="110769" y="213017"/>
                  <a:pt x="111511" y="218208"/>
                </a:cubicBezTo>
                <a:cubicBezTo>
                  <a:pt x="111975" y="221453"/>
                  <a:pt x="112625" y="224604"/>
                  <a:pt x="113182" y="227849"/>
                </a:cubicBezTo>
                <a:cubicBezTo>
                  <a:pt x="114018" y="232391"/>
                  <a:pt x="114668" y="236840"/>
                  <a:pt x="115689" y="241290"/>
                </a:cubicBezTo>
                <a:cubicBezTo>
                  <a:pt x="116432" y="244627"/>
                  <a:pt x="117360" y="247871"/>
                  <a:pt x="118196" y="251116"/>
                </a:cubicBezTo>
                <a:cubicBezTo>
                  <a:pt x="119217" y="255287"/>
                  <a:pt x="120238" y="259366"/>
                  <a:pt x="121445" y="263352"/>
                </a:cubicBezTo>
                <a:cubicBezTo>
                  <a:pt x="122467" y="266689"/>
                  <a:pt x="123673" y="269841"/>
                  <a:pt x="124788" y="273085"/>
                </a:cubicBezTo>
                <a:cubicBezTo>
                  <a:pt x="126087" y="276886"/>
                  <a:pt x="127294" y="280779"/>
                  <a:pt x="128687" y="284394"/>
                </a:cubicBezTo>
                <a:cubicBezTo>
                  <a:pt x="129987" y="287638"/>
                  <a:pt x="131379" y="290605"/>
                  <a:pt x="132772" y="293756"/>
                </a:cubicBezTo>
                <a:cubicBezTo>
                  <a:pt x="134350" y="297186"/>
                  <a:pt x="135836" y="300801"/>
                  <a:pt x="137507" y="304138"/>
                </a:cubicBezTo>
                <a:cubicBezTo>
                  <a:pt x="138992" y="307197"/>
                  <a:pt x="140663" y="309978"/>
                  <a:pt x="142242" y="312852"/>
                </a:cubicBezTo>
                <a:cubicBezTo>
                  <a:pt x="144006" y="316096"/>
                  <a:pt x="145770" y="319341"/>
                  <a:pt x="147626" y="322492"/>
                </a:cubicBezTo>
                <a:cubicBezTo>
                  <a:pt x="149298" y="325181"/>
                  <a:pt x="151247" y="327684"/>
                  <a:pt x="153011" y="330372"/>
                </a:cubicBezTo>
                <a:cubicBezTo>
                  <a:pt x="154682" y="332782"/>
                  <a:pt x="156261" y="335377"/>
                  <a:pt x="158025" y="337787"/>
                </a:cubicBezTo>
                <a:lnTo>
                  <a:pt x="158025" y="340846"/>
                </a:lnTo>
                <a:cubicBezTo>
                  <a:pt x="158025" y="349097"/>
                  <a:pt x="155147" y="356883"/>
                  <a:pt x="149947" y="362723"/>
                </a:cubicBezTo>
                <a:cubicBezTo>
                  <a:pt x="147812" y="365133"/>
                  <a:pt x="145305" y="367358"/>
                  <a:pt x="142706" y="369490"/>
                </a:cubicBezTo>
                <a:cubicBezTo>
                  <a:pt x="142334" y="369861"/>
                  <a:pt x="141870" y="370139"/>
                  <a:pt x="141499" y="370417"/>
                </a:cubicBezTo>
                <a:cubicBezTo>
                  <a:pt x="141220" y="370510"/>
                  <a:pt x="140942" y="370695"/>
                  <a:pt x="140663" y="370788"/>
                </a:cubicBezTo>
                <a:cubicBezTo>
                  <a:pt x="140292" y="370973"/>
                  <a:pt x="140013" y="371066"/>
                  <a:pt x="139642" y="371251"/>
                </a:cubicBezTo>
                <a:cubicBezTo>
                  <a:pt x="138528" y="371807"/>
                  <a:pt x="137507" y="372549"/>
                  <a:pt x="136578" y="373569"/>
                </a:cubicBezTo>
                <a:lnTo>
                  <a:pt x="134164" y="376535"/>
                </a:lnTo>
                <a:lnTo>
                  <a:pt x="132029" y="377647"/>
                </a:lnTo>
                <a:lnTo>
                  <a:pt x="102320" y="393684"/>
                </a:lnTo>
                <a:lnTo>
                  <a:pt x="102320" y="115037"/>
                </a:lnTo>
                <a:cubicBezTo>
                  <a:pt x="102320" y="51632"/>
                  <a:pt x="154032" y="0"/>
                  <a:pt x="217536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pic>
        <p:nvPicPr>
          <p:cNvPr id="34" name="图片占位符 33" descr="图片包含 户外, 树, 人员, 服装&#10;&#10;自动生成的说明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926456" y="1397795"/>
            <a:ext cx="3200401" cy="4629149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sp>
        <p:nvSpPr>
          <p:cNvPr id="42" name="标题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团队多人介绍</a:t>
            </a:r>
            <a:endParaRPr lang="zh-CN" altLang="en-US" dirty="0"/>
          </a:p>
        </p:txBody>
      </p:sp>
      <p:sp>
        <p:nvSpPr>
          <p:cNvPr id="44" name="文本占位符 4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4" name="图片占位符 53" descr="图片包含 户外, 树, 人员, 服装&#10;&#10;自动生成的说明"/>
          <p:cNvPicPr>
            <a:picLocks noGrp="1" noChangeAspect="1"/>
          </p:cNvPicPr>
          <p:nvPr>
            <p:ph type="pic" sz="quarter" idx="14"/>
          </p:nvPr>
        </p:nvPicPr>
        <p:blipFill>
          <a:blip r:embed="rId1" cstate="screen"/>
          <a:srcRect/>
          <a:stretch>
            <a:fillRect/>
          </a:stretch>
        </p:blipFill>
        <p:spPr/>
      </p:pic>
      <p:pic>
        <p:nvPicPr>
          <p:cNvPr id="62" name="图片占位符 61" descr="图片包含 户外, 树, 人员, 服装&#10;&#10;自动生成的说明"/>
          <p:cNvPicPr>
            <a:picLocks noGrp="1" noChangeAspect="1"/>
          </p:cNvPicPr>
          <p:nvPr>
            <p:ph type="pic" sz="quarter" idx="16"/>
          </p:nvPr>
        </p:nvPicPr>
        <p:blipFill>
          <a:blip r:embed="rId1" cstate="screen"/>
          <a:srcRect/>
          <a:stretch>
            <a:fillRect/>
          </a:stretch>
        </p:blipFill>
        <p:spPr/>
      </p:pic>
      <p:pic>
        <p:nvPicPr>
          <p:cNvPr id="64" name="图片占位符 63" descr="图片包含 户外, 人员, 服装, 建筑物&#10;&#10;自动生成的说明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screen"/>
          <a:srcRect/>
          <a:stretch>
            <a:fillRect/>
          </a:stretch>
        </p:blipFill>
        <p:spPr/>
      </p:pic>
      <p:pic>
        <p:nvPicPr>
          <p:cNvPr id="66" name="图片占位符 65" descr="图片包含 户外, 人员, 服装, 建筑物&#10;&#10;自动生成的说明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/>
          <a:srcRect/>
          <a:stretch>
            <a:fillRect/>
          </a:stretch>
        </p:blipFill>
        <p:spPr/>
      </p:pic>
      <p:pic>
        <p:nvPicPr>
          <p:cNvPr id="68" name="图片占位符 67" descr="图片包含 户外, 树, 人员, 服装&#10;&#10;自动生成的说明"/>
          <p:cNvPicPr>
            <a:picLocks noGrp="1" noChangeAspect="1"/>
          </p:cNvPicPr>
          <p:nvPr>
            <p:ph type="pic" sz="quarter" idx="19"/>
          </p:nvPr>
        </p:nvPicPr>
        <p:blipFill>
          <a:blip r:embed="rId1" cstate="screen"/>
          <a:srcRect/>
          <a:stretch>
            <a:fillRect/>
          </a:stretch>
        </p:blipFill>
        <p:spPr/>
      </p:pic>
      <p:pic>
        <p:nvPicPr>
          <p:cNvPr id="70" name="图片占位符 69" descr="图片包含 户外, 人员, 服装, 建筑物&#10;&#10;自动生成的说明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screen"/>
          <a:srcRect/>
          <a:stretch>
            <a:fillRect/>
          </a:stretch>
        </p:blipFill>
        <p:spPr/>
      </p:pic>
      <p:pic>
        <p:nvPicPr>
          <p:cNvPr id="72" name="图片占位符 71" descr="图片包含 户外, 树, 人员, 服装&#10;&#10;自动生成的说明"/>
          <p:cNvPicPr>
            <a:picLocks noGrp="1" noChangeAspect="1"/>
          </p:cNvPicPr>
          <p:nvPr>
            <p:ph type="pic" sz="quarter" idx="21"/>
          </p:nvPr>
        </p:nvPicPr>
        <p:blipFill>
          <a:blip r:embed="rId1" cstate="screen"/>
          <a:srcRect/>
          <a:stretch>
            <a:fillRect/>
          </a:stretch>
        </p:blipFill>
        <p:spPr/>
      </p:pic>
      <p:sp>
        <p:nvSpPr>
          <p:cNvPr id="7" name="文本框 6"/>
          <p:cNvSpPr txBox="1"/>
          <p:nvPr/>
        </p:nvSpPr>
        <p:spPr>
          <a:xfrm>
            <a:off x="304800" y="2572608"/>
            <a:ext cx="2603501" cy="99609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替换图片同之前的方法，点击图片删除，再点图标上传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09700" y="2011274"/>
            <a:ext cx="1498601" cy="56133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2000" b="1" spc="100" dirty="0"/>
              <a:t>输入姓名</a:t>
            </a:r>
            <a:endParaRPr lang="zh-CN" altLang="en-US" sz="2000" b="1" spc="100" dirty="0"/>
          </a:p>
        </p:txBody>
      </p:sp>
      <p:sp>
        <p:nvSpPr>
          <p:cNvPr id="16" name="文本框 15"/>
          <p:cNvSpPr txBox="1"/>
          <p:nvPr/>
        </p:nvSpPr>
        <p:spPr>
          <a:xfrm>
            <a:off x="304800" y="5442808"/>
            <a:ext cx="2603501" cy="99609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替换图片同之前的方法，点击图片删除，再点图标上传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409700" y="4881474"/>
            <a:ext cx="1498601" cy="56133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2000" b="1" spc="100" dirty="0"/>
              <a:t>输入姓名</a:t>
            </a:r>
            <a:endParaRPr lang="zh-CN" altLang="en-US" sz="2000" b="1" spc="100" dirty="0"/>
          </a:p>
        </p:txBody>
      </p:sp>
      <p:sp>
        <p:nvSpPr>
          <p:cNvPr id="20" name="文本框 19"/>
          <p:cNvSpPr txBox="1"/>
          <p:nvPr/>
        </p:nvSpPr>
        <p:spPr>
          <a:xfrm>
            <a:off x="3297766" y="2572608"/>
            <a:ext cx="2603501" cy="99609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替换图片同之前的方法，点击图片删除，再点图标上传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402666" y="2011274"/>
            <a:ext cx="1498601" cy="56133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2000" b="1" spc="100" dirty="0"/>
              <a:t>输入姓名</a:t>
            </a:r>
            <a:endParaRPr lang="zh-CN" altLang="en-US" sz="2000" b="1" spc="100" dirty="0"/>
          </a:p>
        </p:txBody>
      </p:sp>
      <p:sp>
        <p:nvSpPr>
          <p:cNvPr id="24" name="文本框 23"/>
          <p:cNvSpPr txBox="1"/>
          <p:nvPr/>
        </p:nvSpPr>
        <p:spPr>
          <a:xfrm>
            <a:off x="3297766" y="5442808"/>
            <a:ext cx="2603501" cy="99609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替换图片同之前的方法，点击图片删除，再点图标上传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402666" y="4881474"/>
            <a:ext cx="1498601" cy="56133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2000" b="1" spc="100" dirty="0"/>
              <a:t>输入姓名</a:t>
            </a:r>
            <a:endParaRPr lang="zh-CN" altLang="en-US" sz="2000" b="1" spc="100" dirty="0"/>
          </a:p>
        </p:txBody>
      </p:sp>
      <p:sp>
        <p:nvSpPr>
          <p:cNvPr id="28" name="文本框 27"/>
          <p:cNvSpPr txBox="1"/>
          <p:nvPr/>
        </p:nvSpPr>
        <p:spPr>
          <a:xfrm>
            <a:off x="6290732" y="2572608"/>
            <a:ext cx="2603501" cy="99609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替换图片同之前的方法，点击图片删除，再点图标上传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395632" y="2011274"/>
            <a:ext cx="1498601" cy="56133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2000" b="1" spc="100" dirty="0"/>
              <a:t>输入姓名</a:t>
            </a:r>
            <a:endParaRPr lang="zh-CN" altLang="en-US" sz="2000" b="1" spc="100" dirty="0"/>
          </a:p>
        </p:txBody>
      </p:sp>
      <p:sp>
        <p:nvSpPr>
          <p:cNvPr id="32" name="文本框 31"/>
          <p:cNvSpPr txBox="1"/>
          <p:nvPr/>
        </p:nvSpPr>
        <p:spPr>
          <a:xfrm>
            <a:off x="6290732" y="5442808"/>
            <a:ext cx="2603501" cy="99609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替换图片同之前的方法，点击图片删除，再点图标上传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395632" y="4881474"/>
            <a:ext cx="1498601" cy="56133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2000" b="1" spc="100" dirty="0"/>
              <a:t>输入姓名</a:t>
            </a:r>
            <a:endParaRPr lang="zh-CN" altLang="en-US" sz="2000" b="1" spc="100" dirty="0"/>
          </a:p>
        </p:txBody>
      </p:sp>
      <p:sp>
        <p:nvSpPr>
          <p:cNvPr id="36" name="文本框 35"/>
          <p:cNvSpPr txBox="1"/>
          <p:nvPr/>
        </p:nvSpPr>
        <p:spPr>
          <a:xfrm>
            <a:off x="9283699" y="2572608"/>
            <a:ext cx="2603501" cy="99609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替换图片同之前的方法，点击图片删除，再点图标上传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0388599" y="2011274"/>
            <a:ext cx="1498601" cy="56133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2000" b="1" spc="100" dirty="0"/>
              <a:t>输入姓名</a:t>
            </a:r>
            <a:endParaRPr lang="zh-CN" altLang="en-US" sz="2000" b="1" spc="100" dirty="0"/>
          </a:p>
        </p:txBody>
      </p:sp>
      <p:sp>
        <p:nvSpPr>
          <p:cNvPr id="40" name="文本框 39"/>
          <p:cNvSpPr txBox="1"/>
          <p:nvPr/>
        </p:nvSpPr>
        <p:spPr>
          <a:xfrm>
            <a:off x="9283699" y="5442808"/>
            <a:ext cx="2603501" cy="99609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替换图片同之前的方法，点击图片删除，再点图标上传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0388599" y="4881474"/>
            <a:ext cx="1498601" cy="56133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2000" b="1" spc="100" dirty="0"/>
              <a:t>输入姓名</a:t>
            </a:r>
            <a:endParaRPr lang="zh-CN" altLang="en-US" sz="2000" b="1" spc="100" dirty="0"/>
          </a:p>
        </p:txBody>
      </p:sp>
      <p:pic>
        <p:nvPicPr>
          <p:cNvPr id="60" name="图片占位符 59" descr="图片包含 户外, 人员, 服装, 建筑物&#10;&#10;自动生成的说明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占位符 8" descr="建筑的摆设布局&#10;&#10;描述已自动生成"/>
          <p:cNvPicPr>
            <a:picLocks noGrp="1" noChangeAspect="1"/>
          </p:cNvPicPr>
          <p:nvPr>
            <p:ph type="pic" sz="quarter" idx="14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7" b="3717"/>
          <a:stretch>
            <a:fillRect/>
          </a:stretch>
        </p:blipFill>
        <p:spPr/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单张图片图文排版</a:t>
            </a:r>
            <a:endParaRPr lang="zh-CN" altLang="en-US" dirty="0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8" name="î$lidê"/>
          <p:cNvSpPr txBox="1"/>
          <p:nvPr/>
        </p:nvSpPr>
        <p:spPr>
          <a:xfrm>
            <a:off x="673100" y="4993180"/>
            <a:ext cx="6718299" cy="1353322"/>
          </a:xfrm>
          <a:prstGeom prst="rect">
            <a:avLst/>
          </a:prstGeom>
          <a:noFill/>
          <a:ln>
            <a:noFill/>
          </a:ln>
        </p:spPr>
        <p:txBody>
          <a:bodyPr wrap="square" lIns="0" tIns="46800" rIns="90000" bIns="46800" anchor="t" anchorCtr="0">
            <a:normAutofit/>
          </a:bodyPr>
          <a:lstStyle/>
          <a:p>
            <a:pPr algn="just">
              <a:lnSpc>
                <a:spcPct val="150000"/>
              </a:lnSpc>
              <a:buSzPct val="25000"/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怎么更换左侧的照片？选中它，“</a:t>
            </a: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Delete”</a:t>
            </a: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删除，然后点击占位符中间的图标上传您自己的照片即可；如果照片有拉伸压缩，请点击图片格式菜单，“裁剪”标签下点击“填充”</a:t>
            </a:r>
            <a:endParaRPr lang="en-US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sp>
        <p:nvSpPr>
          <p:cNvPr id="25" name="işḻíďé"/>
          <p:cNvSpPr/>
          <p:nvPr/>
        </p:nvSpPr>
        <p:spPr>
          <a:xfrm>
            <a:off x="11071350" y="1342702"/>
            <a:ext cx="447550" cy="35369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26" name="iṧḻiḍè"/>
          <p:cNvSpPr txBox="1"/>
          <p:nvPr/>
        </p:nvSpPr>
        <p:spPr>
          <a:xfrm>
            <a:off x="673100" y="4260526"/>
            <a:ext cx="3601941" cy="619125"/>
          </a:xfrm>
          <a:prstGeom prst="rect">
            <a:avLst/>
          </a:prstGeom>
          <a:solidFill>
            <a:srgbClr val="C00000">
              <a:alpha val="70000"/>
            </a:srgbClr>
          </a:solidFill>
        </p:spPr>
        <p:txBody>
          <a:bodyPr wrap="square" lIns="91440" tIns="45720" rIns="91440" bIns="45720" anchor="ctr" anchorCtr="1">
            <a:normAutofit/>
          </a:bodyPr>
          <a:lstStyle/>
          <a:p>
            <a:pPr algn="ctr" defTabSz="913765">
              <a:defRPr/>
            </a:pPr>
            <a:r>
              <a:rPr lang="zh-CN" altLang="en-US" sz="2000" b="1" spc="100" dirty="0">
                <a:solidFill>
                  <a:schemeClr val="bg1"/>
                </a:solidFill>
              </a:rPr>
              <a:t>这里输入一个关键词吧</a:t>
            </a:r>
            <a:endParaRPr lang="zh-CN" altLang="en-US" sz="2000" b="1" spc="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电脑样机展示照片页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847723" y="1094612"/>
            <a:ext cx="4738489" cy="1469759"/>
            <a:chOff x="6847723" y="1158112"/>
            <a:chExt cx="4738489" cy="1469759"/>
          </a:xfrm>
        </p:grpSpPr>
        <p:sp>
          <p:nvSpPr>
            <p:cNvPr id="26" name="文本框 25"/>
            <p:cNvSpPr txBox="1"/>
            <p:nvPr/>
          </p:nvSpPr>
          <p:spPr>
            <a:xfrm>
              <a:off x="8225415" y="1631779"/>
              <a:ext cx="3360797" cy="9960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lnSpcReduction="100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替换图片的方法跟之前提到的方法一样，点击图片删除，再点击图标上传自己的图片素材即可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7677315" y="1755398"/>
              <a:ext cx="365760" cy="0"/>
            </a:xfrm>
            <a:prstGeom prst="line">
              <a:avLst/>
            </a:prstGeom>
            <a:ln w="28575" cap="rnd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îṣ1íḓe"/>
            <p:cNvGrpSpPr/>
            <p:nvPr/>
          </p:nvGrpSpPr>
          <p:grpSpPr>
            <a:xfrm>
              <a:off x="6847723" y="1431773"/>
              <a:ext cx="647252" cy="647252"/>
              <a:chOff x="6408770" y="1816398"/>
              <a:chExt cx="647252" cy="647252"/>
            </a:xfrm>
          </p:grpSpPr>
          <p:sp>
            <p:nvSpPr>
              <p:cNvPr id="51" name="iṥlîḋe"/>
              <p:cNvSpPr/>
              <p:nvPr/>
            </p:nvSpPr>
            <p:spPr>
              <a:xfrm>
                <a:off x="6408770" y="1816398"/>
                <a:ext cx="647252" cy="647252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52" name="iSľíḍé"/>
              <p:cNvSpPr/>
              <p:nvPr/>
            </p:nvSpPr>
            <p:spPr bwMode="auto">
              <a:xfrm>
                <a:off x="6548741" y="1947233"/>
                <a:ext cx="367996" cy="385579"/>
              </a:xfrm>
              <a:custGeom>
                <a:avLst/>
                <a:gdLst>
                  <a:gd name="connsiteX0" fmla="*/ 345269 w 578992"/>
                  <a:gd name="connsiteY0" fmla="*/ 346719 h 606657"/>
                  <a:gd name="connsiteX1" fmla="*/ 527264 w 578992"/>
                  <a:gd name="connsiteY1" fmla="*/ 395415 h 606657"/>
                  <a:gd name="connsiteX2" fmla="*/ 536965 w 578992"/>
                  <a:gd name="connsiteY2" fmla="*/ 431758 h 606657"/>
                  <a:gd name="connsiteX3" fmla="*/ 512135 w 578992"/>
                  <a:gd name="connsiteY3" fmla="*/ 456550 h 606657"/>
                  <a:gd name="connsiteX4" fmla="*/ 572652 w 578992"/>
                  <a:gd name="connsiteY4" fmla="*/ 516975 h 606657"/>
                  <a:gd name="connsiteX5" fmla="*/ 572652 w 578992"/>
                  <a:gd name="connsiteY5" fmla="*/ 547632 h 606657"/>
                  <a:gd name="connsiteX6" fmla="*/ 519877 w 578992"/>
                  <a:gd name="connsiteY6" fmla="*/ 600326 h 606657"/>
                  <a:gd name="connsiteX7" fmla="*/ 489174 w 578992"/>
                  <a:gd name="connsiteY7" fmla="*/ 600326 h 606657"/>
                  <a:gd name="connsiteX8" fmla="*/ 428657 w 578992"/>
                  <a:gd name="connsiteY8" fmla="*/ 539901 h 606657"/>
                  <a:gd name="connsiteX9" fmla="*/ 403739 w 578992"/>
                  <a:gd name="connsiteY9" fmla="*/ 564782 h 606657"/>
                  <a:gd name="connsiteX10" fmla="*/ 366628 w 578992"/>
                  <a:gd name="connsiteY10" fmla="*/ 552075 h 606657"/>
                  <a:gd name="connsiteX11" fmla="*/ 318659 w 578992"/>
                  <a:gd name="connsiteY11" fmla="*/ 373288 h 606657"/>
                  <a:gd name="connsiteX12" fmla="*/ 345269 w 578992"/>
                  <a:gd name="connsiteY12" fmla="*/ 346719 h 606657"/>
                  <a:gd name="connsiteX13" fmla="*/ 233275 w 578992"/>
                  <a:gd name="connsiteY13" fmla="*/ 312148 h 606657"/>
                  <a:gd name="connsiteX14" fmla="*/ 255262 w 578992"/>
                  <a:gd name="connsiteY14" fmla="*/ 334095 h 606657"/>
                  <a:gd name="connsiteX15" fmla="*/ 281255 w 578992"/>
                  <a:gd name="connsiteY15" fmla="*/ 357464 h 606657"/>
                  <a:gd name="connsiteX16" fmla="*/ 289000 w 578992"/>
                  <a:gd name="connsiteY16" fmla="*/ 365016 h 606657"/>
                  <a:gd name="connsiteX17" fmla="*/ 300127 w 578992"/>
                  <a:gd name="connsiteY17" fmla="*/ 416019 h 606657"/>
                  <a:gd name="connsiteX18" fmla="*/ 298791 w 578992"/>
                  <a:gd name="connsiteY18" fmla="*/ 422416 h 606657"/>
                  <a:gd name="connsiteX19" fmla="*/ 260514 w 578992"/>
                  <a:gd name="connsiteY19" fmla="*/ 407844 h 606657"/>
                  <a:gd name="connsiteX20" fmla="*/ 260514 w 578992"/>
                  <a:gd name="connsiteY20" fmla="*/ 398159 h 606657"/>
                  <a:gd name="connsiteX21" fmla="*/ 211822 w 578992"/>
                  <a:gd name="connsiteY21" fmla="*/ 335339 h 606657"/>
                  <a:gd name="connsiteX22" fmla="*/ 233275 w 578992"/>
                  <a:gd name="connsiteY22" fmla="*/ 312148 h 606657"/>
                  <a:gd name="connsiteX23" fmla="*/ 283295 w 578992"/>
                  <a:gd name="connsiteY23" fmla="*/ 133638 h 606657"/>
                  <a:gd name="connsiteX24" fmla="*/ 303944 w 578992"/>
                  <a:gd name="connsiteY24" fmla="*/ 155858 h 606657"/>
                  <a:gd name="connsiteX25" fmla="*/ 303944 w 578992"/>
                  <a:gd name="connsiteY25" fmla="*/ 165457 h 606657"/>
                  <a:gd name="connsiteX26" fmla="*/ 352630 w 578992"/>
                  <a:gd name="connsiteY26" fmla="*/ 228294 h 606657"/>
                  <a:gd name="connsiteX27" fmla="*/ 331180 w 578992"/>
                  <a:gd name="connsiteY27" fmla="*/ 251580 h 606657"/>
                  <a:gd name="connsiteX28" fmla="*/ 309196 w 578992"/>
                  <a:gd name="connsiteY28" fmla="*/ 229538 h 606657"/>
                  <a:gd name="connsiteX29" fmla="*/ 283206 w 578992"/>
                  <a:gd name="connsiteY29" fmla="*/ 206252 h 606657"/>
                  <a:gd name="connsiteX30" fmla="*/ 256327 w 578992"/>
                  <a:gd name="connsiteY30" fmla="*/ 240648 h 606657"/>
                  <a:gd name="connsiteX31" fmla="*/ 282583 w 578992"/>
                  <a:gd name="connsiteY31" fmla="*/ 260112 h 606657"/>
                  <a:gd name="connsiteX32" fmla="*/ 348625 w 578992"/>
                  <a:gd name="connsiteY32" fmla="*/ 307306 h 606657"/>
                  <a:gd name="connsiteX33" fmla="*/ 341594 w 578992"/>
                  <a:gd name="connsiteY33" fmla="*/ 317083 h 606657"/>
                  <a:gd name="connsiteX34" fmla="*/ 316494 w 578992"/>
                  <a:gd name="connsiteY34" fmla="*/ 322594 h 606657"/>
                  <a:gd name="connsiteX35" fmla="*/ 306792 w 578992"/>
                  <a:gd name="connsiteY35" fmla="*/ 319305 h 606657"/>
                  <a:gd name="connsiteX36" fmla="*/ 282227 w 578992"/>
                  <a:gd name="connsiteY36" fmla="*/ 303485 h 606657"/>
                  <a:gd name="connsiteX37" fmla="*/ 211825 w 578992"/>
                  <a:gd name="connsiteY37" fmla="*/ 234604 h 606657"/>
                  <a:gd name="connsiteX38" fmla="*/ 260510 w 578992"/>
                  <a:gd name="connsiteY38" fmla="*/ 166612 h 606657"/>
                  <a:gd name="connsiteX39" fmla="*/ 260510 w 578992"/>
                  <a:gd name="connsiteY39" fmla="*/ 155236 h 606657"/>
                  <a:gd name="connsiteX40" fmla="*/ 283295 w 578992"/>
                  <a:gd name="connsiteY40" fmla="*/ 133638 h 606657"/>
                  <a:gd name="connsiteX41" fmla="*/ 282248 w 578992"/>
                  <a:gd name="connsiteY41" fmla="*/ 0 h 606657"/>
                  <a:gd name="connsiteX42" fmla="*/ 551768 w 578992"/>
                  <a:gd name="connsiteY42" fmla="*/ 365640 h 606657"/>
                  <a:gd name="connsiteX43" fmla="*/ 541888 w 578992"/>
                  <a:gd name="connsiteY43" fmla="*/ 369995 h 606657"/>
                  <a:gd name="connsiteX44" fmla="*/ 534768 w 578992"/>
                  <a:gd name="connsiteY44" fmla="*/ 367507 h 606657"/>
                  <a:gd name="connsiteX45" fmla="*/ 487148 w 578992"/>
                  <a:gd name="connsiteY45" fmla="*/ 354797 h 606657"/>
                  <a:gd name="connsiteX46" fmla="*/ 482163 w 578992"/>
                  <a:gd name="connsiteY46" fmla="*/ 345554 h 606657"/>
                  <a:gd name="connsiteX47" fmla="*/ 282248 w 578992"/>
                  <a:gd name="connsiteY47" fmla="*/ 72257 h 606657"/>
                  <a:gd name="connsiteX48" fmla="*/ 72364 w 578992"/>
                  <a:gd name="connsiteY48" fmla="*/ 281829 h 606657"/>
                  <a:gd name="connsiteX49" fmla="*/ 313134 w 578992"/>
                  <a:gd name="connsiteY49" fmla="*/ 489180 h 606657"/>
                  <a:gd name="connsiteX50" fmla="*/ 321145 w 578992"/>
                  <a:gd name="connsiteY50" fmla="*/ 494423 h 606657"/>
                  <a:gd name="connsiteX51" fmla="*/ 336277 w 578992"/>
                  <a:gd name="connsiteY51" fmla="*/ 550771 h 606657"/>
                  <a:gd name="connsiteX52" fmla="*/ 330580 w 578992"/>
                  <a:gd name="connsiteY52" fmla="*/ 559748 h 606657"/>
                  <a:gd name="connsiteX53" fmla="*/ 0 w 578992"/>
                  <a:gd name="connsiteY53" fmla="*/ 281829 h 606657"/>
                  <a:gd name="connsiteX54" fmla="*/ 282248 w 578992"/>
                  <a:gd name="connsiteY54" fmla="*/ 0 h 606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578992" h="606657">
                    <a:moveTo>
                      <a:pt x="345269" y="346719"/>
                    </a:moveTo>
                    <a:lnTo>
                      <a:pt x="527264" y="395415"/>
                    </a:lnTo>
                    <a:cubicBezTo>
                      <a:pt x="543372" y="399769"/>
                      <a:pt x="548801" y="419940"/>
                      <a:pt x="536965" y="431758"/>
                    </a:cubicBezTo>
                    <a:lnTo>
                      <a:pt x="512135" y="456550"/>
                    </a:lnTo>
                    <a:lnTo>
                      <a:pt x="572652" y="516975"/>
                    </a:lnTo>
                    <a:cubicBezTo>
                      <a:pt x="581106" y="525506"/>
                      <a:pt x="581106" y="539190"/>
                      <a:pt x="572652" y="547632"/>
                    </a:cubicBezTo>
                    <a:lnTo>
                      <a:pt x="519877" y="600326"/>
                    </a:lnTo>
                    <a:cubicBezTo>
                      <a:pt x="511334" y="608768"/>
                      <a:pt x="497629" y="608768"/>
                      <a:pt x="489174" y="600326"/>
                    </a:cubicBezTo>
                    <a:lnTo>
                      <a:pt x="428657" y="539901"/>
                    </a:lnTo>
                    <a:lnTo>
                      <a:pt x="403739" y="564782"/>
                    </a:lnTo>
                    <a:cubicBezTo>
                      <a:pt x="393148" y="575357"/>
                      <a:pt x="372501" y="574024"/>
                      <a:pt x="366628" y="552075"/>
                    </a:cubicBezTo>
                    <a:cubicBezTo>
                      <a:pt x="366005" y="549854"/>
                      <a:pt x="319015" y="374799"/>
                      <a:pt x="318659" y="373288"/>
                    </a:cubicBezTo>
                    <a:cubicBezTo>
                      <a:pt x="314298" y="357205"/>
                      <a:pt x="329071" y="342454"/>
                      <a:pt x="345269" y="346719"/>
                    </a:cubicBezTo>
                    <a:close/>
                    <a:moveTo>
                      <a:pt x="233275" y="312148"/>
                    </a:moveTo>
                    <a:cubicBezTo>
                      <a:pt x="245470" y="311970"/>
                      <a:pt x="255440" y="321922"/>
                      <a:pt x="255262" y="334095"/>
                    </a:cubicBezTo>
                    <a:cubicBezTo>
                      <a:pt x="255084" y="345646"/>
                      <a:pt x="263986" y="357464"/>
                      <a:pt x="281255" y="357464"/>
                    </a:cubicBezTo>
                    <a:cubicBezTo>
                      <a:pt x="286329" y="357464"/>
                      <a:pt x="289267" y="361195"/>
                      <a:pt x="289000" y="365016"/>
                    </a:cubicBezTo>
                    <a:cubicBezTo>
                      <a:pt x="288465" y="375412"/>
                      <a:pt x="290068" y="378611"/>
                      <a:pt x="300127" y="416019"/>
                    </a:cubicBezTo>
                    <a:cubicBezTo>
                      <a:pt x="300750" y="418240"/>
                      <a:pt x="300305" y="420639"/>
                      <a:pt x="298791" y="422416"/>
                    </a:cubicBezTo>
                    <a:cubicBezTo>
                      <a:pt x="285706" y="437788"/>
                      <a:pt x="260514" y="428458"/>
                      <a:pt x="260514" y="407844"/>
                    </a:cubicBezTo>
                    <a:lnTo>
                      <a:pt x="260514" y="398159"/>
                    </a:lnTo>
                    <a:cubicBezTo>
                      <a:pt x="232919" y="390340"/>
                      <a:pt x="212534" y="365283"/>
                      <a:pt x="211822" y="335339"/>
                    </a:cubicBezTo>
                    <a:cubicBezTo>
                      <a:pt x="211555" y="323077"/>
                      <a:pt x="220902" y="312237"/>
                      <a:pt x="233275" y="312148"/>
                    </a:cubicBezTo>
                    <a:close/>
                    <a:moveTo>
                      <a:pt x="283295" y="133638"/>
                    </a:moveTo>
                    <a:cubicBezTo>
                      <a:pt x="294955" y="134171"/>
                      <a:pt x="303944" y="144215"/>
                      <a:pt x="303944" y="155858"/>
                    </a:cubicBezTo>
                    <a:lnTo>
                      <a:pt x="303944" y="165457"/>
                    </a:lnTo>
                    <a:cubicBezTo>
                      <a:pt x="331536" y="173367"/>
                      <a:pt x="351918" y="198430"/>
                      <a:pt x="352630" y="228294"/>
                    </a:cubicBezTo>
                    <a:cubicBezTo>
                      <a:pt x="352897" y="240648"/>
                      <a:pt x="343552" y="251402"/>
                      <a:pt x="331180" y="251580"/>
                    </a:cubicBezTo>
                    <a:cubicBezTo>
                      <a:pt x="318987" y="251757"/>
                      <a:pt x="309018" y="241803"/>
                      <a:pt x="309196" y="229538"/>
                    </a:cubicBezTo>
                    <a:cubicBezTo>
                      <a:pt x="309374" y="218073"/>
                      <a:pt x="300473" y="206252"/>
                      <a:pt x="283206" y="206252"/>
                    </a:cubicBezTo>
                    <a:cubicBezTo>
                      <a:pt x="265583" y="206252"/>
                      <a:pt x="251076" y="222783"/>
                      <a:pt x="256327" y="240648"/>
                    </a:cubicBezTo>
                    <a:cubicBezTo>
                      <a:pt x="259709" y="252202"/>
                      <a:pt x="270568" y="260112"/>
                      <a:pt x="282583" y="260112"/>
                    </a:cubicBezTo>
                    <a:cubicBezTo>
                      <a:pt x="312845" y="260290"/>
                      <a:pt x="339013" y="280021"/>
                      <a:pt x="348625" y="307306"/>
                    </a:cubicBezTo>
                    <a:cubicBezTo>
                      <a:pt x="350405" y="312106"/>
                      <a:pt x="346756" y="317350"/>
                      <a:pt x="341594" y="317083"/>
                    </a:cubicBezTo>
                    <a:cubicBezTo>
                      <a:pt x="332960" y="316728"/>
                      <a:pt x="324327" y="318594"/>
                      <a:pt x="316494" y="322594"/>
                    </a:cubicBezTo>
                    <a:cubicBezTo>
                      <a:pt x="312934" y="324460"/>
                      <a:pt x="308484" y="322949"/>
                      <a:pt x="306792" y="319305"/>
                    </a:cubicBezTo>
                    <a:cubicBezTo>
                      <a:pt x="302520" y="310062"/>
                      <a:pt x="293086" y="303485"/>
                      <a:pt x="282227" y="303485"/>
                    </a:cubicBezTo>
                    <a:cubicBezTo>
                      <a:pt x="244133" y="303485"/>
                      <a:pt x="212537" y="272555"/>
                      <a:pt x="211825" y="234604"/>
                    </a:cubicBezTo>
                    <a:cubicBezTo>
                      <a:pt x="211202" y="203141"/>
                      <a:pt x="231673" y="176300"/>
                      <a:pt x="260510" y="166612"/>
                    </a:cubicBezTo>
                    <a:lnTo>
                      <a:pt x="260510" y="155236"/>
                    </a:lnTo>
                    <a:cubicBezTo>
                      <a:pt x="260510" y="142970"/>
                      <a:pt x="270835" y="133016"/>
                      <a:pt x="283295" y="133638"/>
                    </a:cubicBezTo>
                    <a:close/>
                    <a:moveTo>
                      <a:pt x="282248" y="0"/>
                    </a:moveTo>
                    <a:cubicBezTo>
                      <a:pt x="471126" y="0"/>
                      <a:pt x="608556" y="183353"/>
                      <a:pt x="551768" y="365640"/>
                    </a:cubicBezTo>
                    <a:cubicBezTo>
                      <a:pt x="550522" y="369729"/>
                      <a:pt x="545894" y="371773"/>
                      <a:pt x="541888" y="369995"/>
                    </a:cubicBezTo>
                    <a:cubicBezTo>
                      <a:pt x="539574" y="369018"/>
                      <a:pt x="537260" y="368218"/>
                      <a:pt x="534768" y="367507"/>
                    </a:cubicBezTo>
                    <a:lnTo>
                      <a:pt x="487148" y="354797"/>
                    </a:lnTo>
                    <a:cubicBezTo>
                      <a:pt x="483142" y="353731"/>
                      <a:pt x="480917" y="349554"/>
                      <a:pt x="482163" y="345554"/>
                    </a:cubicBezTo>
                    <a:cubicBezTo>
                      <a:pt x="525600" y="210372"/>
                      <a:pt x="423773" y="72257"/>
                      <a:pt x="282248" y="72257"/>
                    </a:cubicBezTo>
                    <a:cubicBezTo>
                      <a:pt x="166536" y="72257"/>
                      <a:pt x="72364" y="166289"/>
                      <a:pt x="72364" y="281829"/>
                    </a:cubicBezTo>
                    <a:cubicBezTo>
                      <a:pt x="72364" y="410257"/>
                      <a:pt x="187453" y="507933"/>
                      <a:pt x="313134" y="489180"/>
                    </a:cubicBezTo>
                    <a:cubicBezTo>
                      <a:pt x="316784" y="488646"/>
                      <a:pt x="320255" y="490957"/>
                      <a:pt x="321145" y="494423"/>
                    </a:cubicBezTo>
                    <a:lnTo>
                      <a:pt x="336277" y="550771"/>
                    </a:lnTo>
                    <a:cubicBezTo>
                      <a:pt x="337345" y="554860"/>
                      <a:pt x="334764" y="559037"/>
                      <a:pt x="330580" y="559748"/>
                    </a:cubicBezTo>
                    <a:cubicBezTo>
                      <a:pt x="163332" y="589433"/>
                      <a:pt x="0" y="461006"/>
                      <a:pt x="0" y="281829"/>
                    </a:cubicBezTo>
                    <a:cubicBezTo>
                      <a:pt x="0" y="126472"/>
                      <a:pt x="126571" y="0"/>
                      <a:pt x="282248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7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/>
              </a:p>
            </p:txBody>
          </p:sp>
        </p:grpSp>
        <p:sp>
          <p:nvSpPr>
            <p:cNvPr id="49" name="文本框 48"/>
            <p:cNvSpPr txBox="1"/>
            <p:nvPr/>
          </p:nvSpPr>
          <p:spPr>
            <a:xfrm>
              <a:off x="8225415" y="1158112"/>
              <a:ext cx="3293485" cy="5613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spc="100" dirty="0">
                  <a:solidFill>
                    <a:schemeClr val="accent1"/>
                  </a:solidFill>
                </a:rPr>
                <a:t>插入小标题</a:t>
              </a:r>
              <a:endParaRPr lang="zh-CN" altLang="en-US" sz="2000" b="1" spc="1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847723" y="2904263"/>
            <a:ext cx="4738489" cy="1469759"/>
            <a:chOff x="6847723" y="2904263"/>
            <a:chExt cx="4738489" cy="1469759"/>
          </a:xfrm>
        </p:grpSpPr>
        <p:sp>
          <p:nvSpPr>
            <p:cNvPr id="54" name="文本框 53"/>
            <p:cNvSpPr txBox="1"/>
            <p:nvPr/>
          </p:nvSpPr>
          <p:spPr>
            <a:xfrm>
              <a:off x="8225415" y="3377930"/>
              <a:ext cx="3360797" cy="9960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lnSpcReduction="100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关于这张图片的一些简短说明</a:t>
              </a:r>
              <a:endPara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中央民族大学的前身是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1941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年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9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月中国共产党在延安创办的民族学院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55" name="直接连接符 54"/>
            <p:cNvCxnSpPr/>
            <p:nvPr/>
          </p:nvCxnSpPr>
          <p:spPr>
            <a:xfrm>
              <a:off x="7677315" y="3501549"/>
              <a:ext cx="365760" cy="0"/>
            </a:xfrm>
            <a:prstGeom prst="line">
              <a:avLst/>
            </a:prstGeom>
            <a:ln w="28575" cap="rnd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îṣ1íḓe"/>
            <p:cNvGrpSpPr/>
            <p:nvPr/>
          </p:nvGrpSpPr>
          <p:grpSpPr>
            <a:xfrm>
              <a:off x="6847723" y="3177924"/>
              <a:ext cx="647252" cy="647252"/>
              <a:chOff x="6408770" y="1816398"/>
              <a:chExt cx="647252" cy="647252"/>
            </a:xfrm>
          </p:grpSpPr>
          <p:sp>
            <p:nvSpPr>
              <p:cNvPr id="58" name="iṥlîḋe"/>
              <p:cNvSpPr/>
              <p:nvPr/>
            </p:nvSpPr>
            <p:spPr>
              <a:xfrm>
                <a:off x="6408770" y="1816398"/>
                <a:ext cx="647252" cy="647252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59" name="iSľíḍé"/>
              <p:cNvSpPr/>
              <p:nvPr/>
            </p:nvSpPr>
            <p:spPr bwMode="auto">
              <a:xfrm>
                <a:off x="6548741" y="1947233"/>
                <a:ext cx="367996" cy="385579"/>
              </a:xfrm>
              <a:custGeom>
                <a:avLst/>
                <a:gdLst>
                  <a:gd name="connsiteX0" fmla="*/ 345269 w 578992"/>
                  <a:gd name="connsiteY0" fmla="*/ 346719 h 606657"/>
                  <a:gd name="connsiteX1" fmla="*/ 527264 w 578992"/>
                  <a:gd name="connsiteY1" fmla="*/ 395415 h 606657"/>
                  <a:gd name="connsiteX2" fmla="*/ 536965 w 578992"/>
                  <a:gd name="connsiteY2" fmla="*/ 431758 h 606657"/>
                  <a:gd name="connsiteX3" fmla="*/ 512135 w 578992"/>
                  <a:gd name="connsiteY3" fmla="*/ 456550 h 606657"/>
                  <a:gd name="connsiteX4" fmla="*/ 572652 w 578992"/>
                  <a:gd name="connsiteY4" fmla="*/ 516975 h 606657"/>
                  <a:gd name="connsiteX5" fmla="*/ 572652 w 578992"/>
                  <a:gd name="connsiteY5" fmla="*/ 547632 h 606657"/>
                  <a:gd name="connsiteX6" fmla="*/ 519877 w 578992"/>
                  <a:gd name="connsiteY6" fmla="*/ 600326 h 606657"/>
                  <a:gd name="connsiteX7" fmla="*/ 489174 w 578992"/>
                  <a:gd name="connsiteY7" fmla="*/ 600326 h 606657"/>
                  <a:gd name="connsiteX8" fmla="*/ 428657 w 578992"/>
                  <a:gd name="connsiteY8" fmla="*/ 539901 h 606657"/>
                  <a:gd name="connsiteX9" fmla="*/ 403739 w 578992"/>
                  <a:gd name="connsiteY9" fmla="*/ 564782 h 606657"/>
                  <a:gd name="connsiteX10" fmla="*/ 366628 w 578992"/>
                  <a:gd name="connsiteY10" fmla="*/ 552075 h 606657"/>
                  <a:gd name="connsiteX11" fmla="*/ 318659 w 578992"/>
                  <a:gd name="connsiteY11" fmla="*/ 373288 h 606657"/>
                  <a:gd name="connsiteX12" fmla="*/ 345269 w 578992"/>
                  <a:gd name="connsiteY12" fmla="*/ 346719 h 606657"/>
                  <a:gd name="connsiteX13" fmla="*/ 233275 w 578992"/>
                  <a:gd name="connsiteY13" fmla="*/ 312148 h 606657"/>
                  <a:gd name="connsiteX14" fmla="*/ 255262 w 578992"/>
                  <a:gd name="connsiteY14" fmla="*/ 334095 h 606657"/>
                  <a:gd name="connsiteX15" fmla="*/ 281255 w 578992"/>
                  <a:gd name="connsiteY15" fmla="*/ 357464 h 606657"/>
                  <a:gd name="connsiteX16" fmla="*/ 289000 w 578992"/>
                  <a:gd name="connsiteY16" fmla="*/ 365016 h 606657"/>
                  <a:gd name="connsiteX17" fmla="*/ 300127 w 578992"/>
                  <a:gd name="connsiteY17" fmla="*/ 416019 h 606657"/>
                  <a:gd name="connsiteX18" fmla="*/ 298791 w 578992"/>
                  <a:gd name="connsiteY18" fmla="*/ 422416 h 606657"/>
                  <a:gd name="connsiteX19" fmla="*/ 260514 w 578992"/>
                  <a:gd name="connsiteY19" fmla="*/ 407844 h 606657"/>
                  <a:gd name="connsiteX20" fmla="*/ 260514 w 578992"/>
                  <a:gd name="connsiteY20" fmla="*/ 398159 h 606657"/>
                  <a:gd name="connsiteX21" fmla="*/ 211822 w 578992"/>
                  <a:gd name="connsiteY21" fmla="*/ 335339 h 606657"/>
                  <a:gd name="connsiteX22" fmla="*/ 233275 w 578992"/>
                  <a:gd name="connsiteY22" fmla="*/ 312148 h 606657"/>
                  <a:gd name="connsiteX23" fmla="*/ 283295 w 578992"/>
                  <a:gd name="connsiteY23" fmla="*/ 133638 h 606657"/>
                  <a:gd name="connsiteX24" fmla="*/ 303944 w 578992"/>
                  <a:gd name="connsiteY24" fmla="*/ 155858 h 606657"/>
                  <a:gd name="connsiteX25" fmla="*/ 303944 w 578992"/>
                  <a:gd name="connsiteY25" fmla="*/ 165457 h 606657"/>
                  <a:gd name="connsiteX26" fmla="*/ 352630 w 578992"/>
                  <a:gd name="connsiteY26" fmla="*/ 228294 h 606657"/>
                  <a:gd name="connsiteX27" fmla="*/ 331180 w 578992"/>
                  <a:gd name="connsiteY27" fmla="*/ 251580 h 606657"/>
                  <a:gd name="connsiteX28" fmla="*/ 309196 w 578992"/>
                  <a:gd name="connsiteY28" fmla="*/ 229538 h 606657"/>
                  <a:gd name="connsiteX29" fmla="*/ 283206 w 578992"/>
                  <a:gd name="connsiteY29" fmla="*/ 206252 h 606657"/>
                  <a:gd name="connsiteX30" fmla="*/ 256327 w 578992"/>
                  <a:gd name="connsiteY30" fmla="*/ 240648 h 606657"/>
                  <a:gd name="connsiteX31" fmla="*/ 282583 w 578992"/>
                  <a:gd name="connsiteY31" fmla="*/ 260112 h 606657"/>
                  <a:gd name="connsiteX32" fmla="*/ 348625 w 578992"/>
                  <a:gd name="connsiteY32" fmla="*/ 307306 h 606657"/>
                  <a:gd name="connsiteX33" fmla="*/ 341594 w 578992"/>
                  <a:gd name="connsiteY33" fmla="*/ 317083 h 606657"/>
                  <a:gd name="connsiteX34" fmla="*/ 316494 w 578992"/>
                  <a:gd name="connsiteY34" fmla="*/ 322594 h 606657"/>
                  <a:gd name="connsiteX35" fmla="*/ 306792 w 578992"/>
                  <a:gd name="connsiteY35" fmla="*/ 319305 h 606657"/>
                  <a:gd name="connsiteX36" fmla="*/ 282227 w 578992"/>
                  <a:gd name="connsiteY36" fmla="*/ 303485 h 606657"/>
                  <a:gd name="connsiteX37" fmla="*/ 211825 w 578992"/>
                  <a:gd name="connsiteY37" fmla="*/ 234604 h 606657"/>
                  <a:gd name="connsiteX38" fmla="*/ 260510 w 578992"/>
                  <a:gd name="connsiteY38" fmla="*/ 166612 h 606657"/>
                  <a:gd name="connsiteX39" fmla="*/ 260510 w 578992"/>
                  <a:gd name="connsiteY39" fmla="*/ 155236 h 606657"/>
                  <a:gd name="connsiteX40" fmla="*/ 283295 w 578992"/>
                  <a:gd name="connsiteY40" fmla="*/ 133638 h 606657"/>
                  <a:gd name="connsiteX41" fmla="*/ 282248 w 578992"/>
                  <a:gd name="connsiteY41" fmla="*/ 0 h 606657"/>
                  <a:gd name="connsiteX42" fmla="*/ 551768 w 578992"/>
                  <a:gd name="connsiteY42" fmla="*/ 365640 h 606657"/>
                  <a:gd name="connsiteX43" fmla="*/ 541888 w 578992"/>
                  <a:gd name="connsiteY43" fmla="*/ 369995 h 606657"/>
                  <a:gd name="connsiteX44" fmla="*/ 534768 w 578992"/>
                  <a:gd name="connsiteY44" fmla="*/ 367507 h 606657"/>
                  <a:gd name="connsiteX45" fmla="*/ 487148 w 578992"/>
                  <a:gd name="connsiteY45" fmla="*/ 354797 h 606657"/>
                  <a:gd name="connsiteX46" fmla="*/ 482163 w 578992"/>
                  <a:gd name="connsiteY46" fmla="*/ 345554 h 606657"/>
                  <a:gd name="connsiteX47" fmla="*/ 282248 w 578992"/>
                  <a:gd name="connsiteY47" fmla="*/ 72257 h 606657"/>
                  <a:gd name="connsiteX48" fmla="*/ 72364 w 578992"/>
                  <a:gd name="connsiteY48" fmla="*/ 281829 h 606657"/>
                  <a:gd name="connsiteX49" fmla="*/ 313134 w 578992"/>
                  <a:gd name="connsiteY49" fmla="*/ 489180 h 606657"/>
                  <a:gd name="connsiteX50" fmla="*/ 321145 w 578992"/>
                  <a:gd name="connsiteY50" fmla="*/ 494423 h 606657"/>
                  <a:gd name="connsiteX51" fmla="*/ 336277 w 578992"/>
                  <a:gd name="connsiteY51" fmla="*/ 550771 h 606657"/>
                  <a:gd name="connsiteX52" fmla="*/ 330580 w 578992"/>
                  <a:gd name="connsiteY52" fmla="*/ 559748 h 606657"/>
                  <a:gd name="connsiteX53" fmla="*/ 0 w 578992"/>
                  <a:gd name="connsiteY53" fmla="*/ 281829 h 606657"/>
                  <a:gd name="connsiteX54" fmla="*/ 282248 w 578992"/>
                  <a:gd name="connsiteY54" fmla="*/ 0 h 606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578992" h="606657">
                    <a:moveTo>
                      <a:pt x="345269" y="346719"/>
                    </a:moveTo>
                    <a:lnTo>
                      <a:pt x="527264" y="395415"/>
                    </a:lnTo>
                    <a:cubicBezTo>
                      <a:pt x="543372" y="399769"/>
                      <a:pt x="548801" y="419940"/>
                      <a:pt x="536965" y="431758"/>
                    </a:cubicBezTo>
                    <a:lnTo>
                      <a:pt x="512135" y="456550"/>
                    </a:lnTo>
                    <a:lnTo>
                      <a:pt x="572652" y="516975"/>
                    </a:lnTo>
                    <a:cubicBezTo>
                      <a:pt x="581106" y="525506"/>
                      <a:pt x="581106" y="539190"/>
                      <a:pt x="572652" y="547632"/>
                    </a:cubicBezTo>
                    <a:lnTo>
                      <a:pt x="519877" y="600326"/>
                    </a:lnTo>
                    <a:cubicBezTo>
                      <a:pt x="511334" y="608768"/>
                      <a:pt x="497629" y="608768"/>
                      <a:pt x="489174" y="600326"/>
                    </a:cubicBezTo>
                    <a:lnTo>
                      <a:pt x="428657" y="539901"/>
                    </a:lnTo>
                    <a:lnTo>
                      <a:pt x="403739" y="564782"/>
                    </a:lnTo>
                    <a:cubicBezTo>
                      <a:pt x="393148" y="575357"/>
                      <a:pt x="372501" y="574024"/>
                      <a:pt x="366628" y="552075"/>
                    </a:cubicBezTo>
                    <a:cubicBezTo>
                      <a:pt x="366005" y="549854"/>
                      <a:pt x="319015" y="374799"/>
                      <a:pt x="318659" y="373288"/>
                    </a:cubicBezTo>
                    <a:cubicBezTo>
                      <a:pt x="314298" y="357205"/>
                      <a:pt x="329071" y="342454"/>
                      <a:pt x="345269" y="346719"/>
                    </a:cubicBezTo>
                    <a:close/>
                    <a:moveTo>
                      <a:pt x="233275" y="312148"/>
                    </a:moveTo>
                    <a:cubicBezTo>
                      <a:pt x="245470" y="311970"/>
                      <a:pt x="255440" y="321922"/>
                      <a:pt x="255262" y="334095"/>
                    </a:cubicBezTo>
                    <a:cubicBezTo>
                      <a:pt x="255084" y="345646"/>
                      <a:pt x="263986" y="357464"/>
                      <a:pt x="281255" y="357464"/>
                    </a:cubicBezTo>
                    <a:cubicBezTo>
                      <a:pt x="286329" y="357464"/>
                      <a:pt x="289267" y="361195"/>
                      <a:pt x="289000" y="365016"/>
                    </a:cubicBezTo>
                    <a:cubicBezTo>
                      <a:pt x="288465" y="375412"/>
                      <a:pt x="290068" y="378611"/>
                      <a:pt x="300127" y="416019"/>
                    </a:cubicBezTo>
                    <a:cubicBezTo>
                      <a:pt x="300750" y="418240"/>
                      <a:pt x="300305" y="420639"/>
                      <a:pt x="298791" y="422416"/>
                    </a:cubicBezTo>
                    <a:cubicBezTo>
                      <a:pt x="285706" y="437788"/>
                      <a:pt x="260514" y="428458"/>
                      <a:pt x="260514" y="407844"/>
                    </a:cubicBezTo>
                    <a:lnTo>
                      <a:pt x="260514" y="398159"/>
                    </a:lnTo>
                    <a:cubicBezTo>
                      <a:pt x="232919" y="390340"/>
                      <a:pt x="212534" y="365283"/>
                      <a:pt x="211822" y="335339"/>
                    </a:cubicBezTo>
                    <a:cubicBezTo>
                      <a:pt x="211555" y="323077"/>
                      <a:pt x="220902" y="312237"/>
                      <a:pt x="233275" y="312148"/>
                    </a:cubicBezTo>
                    <a:close/>
                    <a:moveTo>
                      <a:pt x="283295" y="133638"/>
                    </a:moveTo>
                    <a:cubicBezTo>
                      <a:pt x="294955" y="134171"/>
                      <a:pt x="303944" y="144215"/>
                      <a:pt x="303944" y="155858"/>
                    </a:cubicBezTo>
                    <a:lnTo>
                      <a:pt x="303944" y="165457"/>
                    </a:lnTo>
                    <a:cubicBezTo>
                      <a:pt x="331536" y="173367"/>
                      <a:pt x="351918" y="198430"/>
                      <a:pt x="352630" y="228294"/>
                    </a:cubicBezTo>
                    <a:cubicBezTo>
                      <a:pt x="352897" y="240648"/>
                      <a:pt x="343552" y="251402"/>
                      <a:pt x="331180" y="251580"/>
                    </a:cubicBezTo>
                    <a:cubicBezTo>
                      <a:pt x="318987" y="251757"/>
                      <a:pt x="309018" y="241803"/>
                      <a:pt x="309196" y="229538"/>
                    </a:cubicBezTo>
                    <a:cubicBezTo>
                      <a:pt x="309374" y="218073"/>
                      <a:pt x="300473" y="206252"/>
                      <a:pt x="283206" y="206252"/>
                    </a:cubicBezTo>
                    <a:cubicBezTo>
                      <a:pt x="265583" y="206252"/>
                      <a:pt x="251076" y="222783"/>
                      <a:pt x="256327" y="240648"/>
                    </a:cubicBezTo>
                    <a:cubicBezTo>
                      <a:pt x="259709" y="252202"/>
                      <a:pt x="270568" y="260112"/>
                      <a:pt x="282583" y="260112"/>
                    </a:cubicBezTo>
                    <a:cubicBezTo>
                      <a:pt x="312845" y="260290"/>
                      <a:pt x="339013" y="280021"/>
                      <a:pt x="348625" y="307306"/>
                    </a:cubicBezTo>
                    <a:cubicBezTo>
                      <a:pt x="350405" y="312106"/>
                      <a:pt x="346756" y="317350"/>
                      <a:pt x="341594" y="317083"/>
                    </a:cubicBezTo>
                    <a:cubicBezTo>
                      <a:pt x="332960" y="316728"/>
                      <a:pt x="324327" y="318594"/>
                      <a:pt x="316494" y="322594"/>
                    </a:cubicBezTo>
                    <a:cubicBezTo>
                      <a:pt x="312934" y="324460"/>
                      <a:pt x="308484" y="322949"/>
                      <a:pt x="306792" y="319305"/>
                    </a:cubicBezTo>
                    <a:cubicBezTo>
                      <a:pt x="302520" y="310062"/>
                      <a:pt x="293086" y="303485"/>
                      <a:pt x="282227" y="303485"/>
                    </a:cubicBezTo>
                    <a:cubicBezTo>
                      <a:pt x="244133" y="303485"/>
                      <a:pt x="212537" y="272555"/>
                      <a:pt x="211825" y="234604"/>
                    </a:cubicBezTo>
                    <a:cubicBezTo>
                      <a:pt x="211202" y="203141"/>
                      <a:pt x="231673" y="176300"/>
                      <a:pt x="260510" y="166612"/>
                    </a:cubicBezTo>
                    <a:lnTo>
                      <a:pt x="260510" y="155236"/>
                    </a:lnTo>
                    <a:cubicBezTo>
                      <a:pt x="260510" y="142970"/>
                      <a:pt x="270835" y="133016"/>
                      <a:pt x="283295" y="133638"/>
                    </a:cubicBezTo>
                    <a:close/>
                    <a:moveTo>
                      <a:pt x="282248" y="0"/>
                    </a:moveTo>
                    <a:cubicBezTo>
                      <a:pt x="471126" y="0"/>
                      <a:pt x="608556" y="183353"/>
                      <a:pt x="551768" y="365640"/>
                    </a:cubicBezTo>
                    <a:cubicBezTo>
                      <a:pt x="550522" y="369729"/>
                      <a:pt x="545894" y="371773"/>
                      <a:pt x="541888" y="369995"/>
                    </a:cubicBezTo>
                    <a:cubicBezTo>
                      <a:pt x="539574" y="369018"/>
                      <a:pt x="537260" y="368218"/>
                      <a:pt x="534768" y="367507"/>
                    </a:cubicBezTo>
                    <a:lnTo>
                      <a:pt x="487148" y="354797"/>
                    </a:lnTo>
                    <a:cubicBezTo>
                      <a:pt x="483142" y="353731"/>
                      <a:pt x="480917" y="349554"/>
                      <a:pt x="482163" y="345554"/>
                    </a:cubicBezTo>
                    <a:cubicBezTo>
                      <a:pt x="525600" y="210372"/>
                      <a:pt x="423773" y="72257"/>
                      <a:pt x="282248" y="72257"/>
                    </a:cubicBezTo>
                    <a:cubicBezTo>
                      <a:pt x="166536" y="72257"/>
                      <a:pt x="72364" y="166289"/>
                      <a:pt x="72364" y="281829"/>
                    </a:cubicBezTo>
                    <a:cubicBezTo>
                      <a:pt x="72364" y="410257"/>
                      <a:pt x="187453" y="507933"/>
                      <a:pt x="313134" y="489180"/>
                    </a:cubicBezTo>
                    <a:cubicBezTo>
                      <a:pt x="316784" y="488646"/>
                      <a:pt x="320255" y="490957"/>
                      <a:pt x="321145" y="494423"/>
                    </a:cubicBezTo>
                    <a:lnTo>
                      <a:pt x="336277" y="550771"/>
                    </a:lnTo>
                    <a:cubicBezTo>
                      <a:pt x="337345" y="554860"/>
                      <a:pt x="334764" y="559037"/>
                      <a:pt x="330580" y="559748"/>
                    </a:cubicBezTo>
                    <a:cubicBezTo>
                      <a:pt x="163332" y="589433"/>
                      <a:pt x="0" y="461006"/>
                      <a:pt x="0" y="281829"/>
                    </a:cubicBezTo>
                    <a:cubicBezTo>
                      <a:pt x="0" y="126472"/>
                      <a:pt x="126571" y="0"/>
                      <a:pt x="282248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7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/>
              </a:p>
            </p:txBody>
          </p:sp>
        </p:grpSp>
        <p:sp>
          <p:nvSpPr>
            <p:cNvPr id="57" name="文本框 56"/>
            <p:cNvSpPr txBox="1"/>
            <p:nvPr/>
          </p:nvSpPr>
          <p:spPr>
            <a:xfrm>
              <a:off x="8225415" y="2904263"/>
              <a:ext cx="3293485" cy="5613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spc="100" dirty="0">
                  <a:solidFill>
                    <a:schemeClr val="accent1"/>
                  </a:solidFill>
                </a:rPr>
                <a:t>插入小标题</a:t>
              </a:r>
              <a:endParaRPr lang="zh-CN" altLang="en-US" sz="2000" b="1" spc="1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847723" y="4713914"/>
            <a:ext cx="4738489" cy="1469759"/>
            <a:chOff x="6847723" y="4650414"/>
            <a:chExt cx="4738489" cy="1469759"/>
          </a:xfrm>
        </p:grpSpPr>
        <p:sp>
          <p:nvSpPr>
            <p:cNvPr id="61" name="文本框 60"/>
            <p:cNvSpPr txBox="1"/>
            <p:nvPr/>
          </p:nvSpPr>
          <p:spPr>
            <a:xfrm>
              <a:off x="8225415" y="5124081"/>
              <a:ext cx="3360797" cy="9960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lnSpcReduction="100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关于这张图片的一些简短说明</a:t>
              </a:r>
              <a:endPara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中央民族大学的前身是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1941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年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9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月中国共产党在延安创办的民族学院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62" name="直接连接符 61"/>
            <p:cNvCxnSpPr/>
            <p:nvPr/>
          </p:nvCxnSpPr>
          <p:spPr>
            <a:xfrm>
              <a:off x="7677315" y="5247700"/>
              <a:ext cx="365760" cy="0"/>
            </a:xfrm>
            <a:prstGeom prst="line">
              <a:avLst/>
            </a:prstGeom>
            <a:ln w="28575" cap="rnd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îṣ1íḓe"/>
            <p:cNvGrpSpPr/>
            <p:nvPr/>
          </p:nvGrpSpPr>
          <p:grpSpPr>
            <a:xfrm>
              <a:off x="6847723" y="4924075"/>
              <a:ext cx="647252" cy="647252"/>
              <a:chOff x="6408770" y="1816398"/>
              <a:chExt cx="647252" cy="647252"/>
            </a:xfrm>
          </p:grpSpPr>
          <p:sp>
            <p:nvSpPr>
              <p:cNvPr id="65" name="iṥlîḋe"/>
              <p:cNvSpPr/>
              <p:nvPr/>
            </p:nvSpPr>
            <p:spPr>
              <a:xfrm>
                <a:off x="6408770" y="1816398"/>
                <a:ext cx="647252" cy="647252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66" name="iSľíḍé"/>
              <p:cNvSpPr/>
              <p:nvPr/>
            </p:nvSpPr>
            <p:spPr bwMode="auto">
              <a:xfrm>
                <a:off x="6548741" y="1947233"/>
                <a:ext cx="367996" cy="385579"/>
              </a:xfrm>
              <a:custGeom>
                <a:avLst/>
                <a:gdLst>
                  <a:gd name="connsiteX0" fmla="*/ 345269 w 578992"/>
                  <a:gd name="connsiteY0" fmla="*/ 346719 h 606657"/>
                  <a:gd name="connsiteX1" fmla="*/ 527264 w 578992"/>
                  <a:gd name="connsiteY1" fmla="*/ 395415 h 606657"/>
                  <a:gd name="connsiteX2" fmla="*/ 536965 w 578992"/>
                  <a:gd name="connsiteY2" fmla="*/ 431758 h 606657"/>
                  <a:gd name="connsiteX3" fmla="*/ 512135 w 578992"/>
                  <a:gd name="connsiteY3" fmla="*/ 456550 h 606657"/>
                  <a:gd name="connsiteX4" fmla="*/ 572652 w 578992"/>
                  <a:gd name="connsiteY4" fmla="*/ 516975 h 606657"/>
                  <a:gd name="connsiteX5" fmla="*/ 572652 w 578992"/>
                  <a:gd name="connsiteY5" fmla="*/ 547632 h 606657"/>
                  <a:gd name="connsiteX6" fmla="*/ 519877 w 578992"/>
                  <a:gd name="connsiteY6" fmla="*/ 600326 h 606657"/>
                  <a:gd name="connsiteX7" fmla="*/ 489174 w 578992"/>
                  <a:gd name="connsiteY7" fmla="*/ 600326 h 606657"/>
                  <a:gd name="connsiteX8" fmla="*/ 428657 w 578992"/>
                  <a:gd name="connsiteY8" fmla="*/ 539901 h 606657"/>
                  <a:gd name="connsiteX9" fmla="*/ 403739 w 578992"/>
                  <a:gd name="connsiteY9" fmla="*/ 564782 h 606657"/>
                  <a:gd name="connsiteX10" fmla="*/ 366628 w 578992"/>
                  <a:gd name="connsiteY10" fmla="*/ 552075 h 606657"/>
                  <a:gd name="connsiteX11" fmla="*/ 318659 w 578992"/>
                  <a:gd name="connsiteY11" fmla="*/ 373288 h 606657"/>
                  <a:gd name="connsiteX12" fmla="*/ 345269 w 578992"/>
                  <a:gd name="connsiteY12" fmla="*/ 346719 h 606657"/>
                  <a:gd name="connsiteX13" fmla="*/ 233275 w 578992"/>
                  <a:gd name="connsiteY13" fmla="*/ 312148 h 606657"/>
                  <a:gd name="connsiteX14" fmla="*/ 255262 w 578992"/>
                  <a:gd name="connsiteY14" fmla="*/ 334095 h 606657"/>
                  <a:gd name="connsiteX15" fmla="*/ 281255 w 578992"/>
                  <a:gd name="connsiteY15" fmla="*/ 357464 h 606657"/>
                  <a:gd name="connsiteX16" fmla="*/ 289000 w 578992"/>
                  <a:gd name="connsiteY16" fmla="*/ 365016 h 606657"/>
                  <a:gd name="connsiteX17" fmla="*/ 300127 w 578992"/>
                  <a:gd name="connsiteY17" fmla="*/ 416019 h 606657"/>
                  <a:gd name="connsiteX18" fmla="*/ 298791 w 578992"/>
                  <a:gd name="connsiteY18" fmla="*/ 422416 h 606657"/>
                  <a:gd name="connsiteX19" fmla="*/ 260514 w 578992"/>
                  <a:gd name="connsiteY19" fmla="*/ 407844 h 606657"/>
                  <a:gd name="connsiteX20" fmla="*/ 260514 w 578992"/>
                  <a:gd name="connsiteY20" fmla="*/ 398159 h 606657"/>
                  <a:gd name="connsiteX21" fmla="*/ 211822 w 578992"/>
                  <a:gd name="connsiteY21" fmla="*/ 335339 h 606657"/>
                  <a:gd name="connsiteX22" fmla="*/ 233275 w 578992"/>
                  <a:gd name="connsiteY22" fmla="*/ 312148 h 606657"/>
                  <a:gd name="connsiteX23" fmla="*/ 283295 w 578992"/>
                  <a:gd name="connsiteY23" fmla="*/ 133638 h 606657"/>
                  <a:gd name="connsiteX24" fmla="*/ 303944 w 578992"/>
                  <a:gd name="connsiteY24" fmla="*/ 155858 h 606657"/>
                  <a:gd name="connsiteX25" fmla="*/ 303944 w 578992"/>
                  <a:gd name="connsiteY25" fmla="*/ 165457 h 606657"/>
                  <a:gd name="connsiteX26" fmla="*/ 352630 w 578992"/>
                  <a:gd name="connsiteY26" fmla="*/ 228294 h 606657"/>
                  <a:gd name="connsiteX27" fmla="*/ 331180 w 578992"/>
                  <a:gd name="connsiteY27" fmla="*/ 251580 h 606657"/>
                  <a:gd name="connsiteX28" fmla="*/ 309196 w 578992"/>
                  <a:gd name="connsiteY28" fmla="*/ 229538 h 606657"/>
                  <a:gd name="connsiteX29" fmla="*/ 283206 w 578992"/>
                  <a:gd name="connsiteY29" fmla="*/ 206252 h 606657"/>
                  <a:gd name="connsiteX30" fmla="*/ 256327 w 578992"/>
                  <a:gd name="connsiteY30" fmla="*/ 240648 h 606657"/>
                  <a:gd name="connsiteX31" fmla="*/ 282583 w 578992"/>
                  <a:gd name="connsiteY31" fmla="*/ 260112 h 606657"/>
                  <a:gd name="connsiteX32" fmla="*/ 348625 w 578992"/>
                  <a:gd name="connsiteY32" fmla="*/ 307306 h 606657"/>
                  <a:gd name="connsiteX33" fmla="*/ 341594 w 578992"/>
                  <a:gd name="connsiteY33" fmla="*/ 317083 h 606657"/>
                  <a:gd name="connsiteX34" fmla="*/ 316494 w 578992"/>
                  <a:gd name="connsiteY34" fmla="*/ 322594 h 606657"/>
                  <a:gd name="connsiteX35" fmla="*/ 306792 w 578992"/>
                  <a:gd name="connsiteY35" fmla="*/ 319305 h 606657"/>
                  <a:gd name="connsiteX36" fmla="*/ 282227 w 578992"/>
                  <a:gd name="connsiteY36" fmla="*/ 303485 h 606657"/>
                  <a:gd name="connsiteX37" fmla="*/ 211825 w 578992"/>
                  <a:gd name="connsiteY37" fmla="*/ 234604 h 606657"/>
                  <a:gd name="connsiteX38" fmla="*/ 260510 w 578992"/>
                  <a:gd name="connsiteY38" fmla="*/ 166612 h 606657"/>
                  <a:gd name="connsiteX39" fmla="*/ 260510 w 578992"/>
                  <a:gd name="connsiteY39" fmla="*/ 155236 h 606657"/>
                  <a:gd name="connsiteX40" fmla="*/ 283295 w 578992"/>
                  <a:gd name="connsiteY40" fmla="*/ 133638 h 606657"/>
                  <a:gd name="connsiteX41" fmla="*/ 282248 w 578992"/>
                  <a:gd name="connsiteY41" fmla="*/ 0 h 606657"/>
                  <a:gd name="connsiteX42" fmla="*/ 551768 w 578992"/>
                  <a:gd name="connsiteY42" fmla="*/ 365640 h 606657"/>
                  <a:gd name="connsiteX43" fmla="*/ 541888 w 578992"/>
                  <a:gd name="connsiteY43" fmla="*/ 369995 h 606657"/>
                  <a:gd name="connsiteX44" fmla="*/ 534768 w 578992"/>
                  <a:gd name="connsiteY44" fmla="*/ 367507 h 606657"/>
                  <a:gd name="connsiteX45" fmla="*/ 487148 w 578992"/>
                  <a:gd name="connsiteY45" fmla="*/ 354797 h 606657"/>
                  <a:gd name="connsiteX46" fmla="*/ 482163 w 578992"/>
                  <a:gd name="connsiteY46" fmla="*/ 345554 h 606657"/>
                  <a:gd name="connsiteX47" fmla="*/ 282248 w 578992"/>
                  <a:gd name="connsiteY47" fmla="*/ 72257 h 606657"/>
                  <a:gd name="connsiteX48" fmla="*/ 72364 w 578992"/>
                  <a:gd name="connsiteY48" fmla="*/ 281829 h 606657"/>
                  <a:gd name="connsiteX49" fmla="*/ 313134 w 578992"/>
                  <a:gd name="connsiteY49" fmla="*/ 489180 h 606657"/>
                  <a:gd name="connsiteX50" fmla="*/ 321145 w 578992"/>
                  <a:gd name="connsiteY50" fmla="*/ 494423 h 606657"/>
                  <a:gd name="connsiteX51" fmla="*/ 336277 w 578992"/>
                  <a:gd name="connsiteY51" fmla="*/ 550771 h 606657"/>
                  <a:gd name="connsiteX52" fmla="*/ 330580 w 578992"/>
                  <a:gd name="connsiteY52" fmla="*/ 559748 h 606657"/>
                  <a:gd name="connsiteX53" fmla="*/ 0 w 578992"/>
                  <a:gd name="connsiteY53" fmla="*/ 281829 h 606657"/>
                  <a:gd name="connsiteX54" fmla="*/ 282248 w 578992"/>
                  <a:gd name="connsiteY54" fmla="*/ 0 h 606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578992" h="606657">
                    <a:moveTo>
                      <a:pt x="345269" y="346719"/>
                    </a:moveTo>
                    <a:lnTo>
                      <a:pt x="527264" y="395415"/>
                    </a:lnTo>
                    <a:cubicBezTo>
                      <a:pt x="543372" y="399769"/>
                      <a:pt x="548801" y="419940"/>
                      <a:pt x="536965" y="431758"/>
                    </a:cubicBezTo>
                    <a:lnTo>
                      <a:pt x="512135" y="456550"/>
                    </a:lnTo>
                    <a:lnTo>
                      <a:pt x="572652" y="516975"/>
                    </a:lnTo>
                    <a:cubicBezTo>
                      <a:pt x="581106" y="525506"/>
                      <a:pt x="581106" y="539190"/>
                      <a:pt x="572652" y="547632"/>
                    </a:cubicBezTo>
                    <a:lnTo>
                      <a:pt x="519877" y="600326"/>
                    </a:lnTo>
                    <a:cubicBezTo>
                      <a:pt x="511334" y="608768"/>
                      <a:pt x="497629" y="608768"/>
                      <a:pt x="489174" y="600326"/>
                    </a:cubicBezTo>
                    <a:lnTo>
                      <a:pt x="428657" y="539901"/>
                    </a:lnTo>
                    <a:lnTo>
                      <a:pt x="403739" y="564782"/>
                    </a:lnTo>
                    <a:cubicBezTo>
                      <a:pt x="393148" y="575357"/>
                      <a:pt x="372501" y="574024"/>
                      <a:pt x="366628" y="552075"/>
                    </a:cubicBezTo>
                    <a:cubicBezTo>
                      <a:pt x="366005" y="549854"/>
                      <a:pt x="319015" y="374799"/>
                      <a:pt x="318659" y="373288"/>
                    </a:cubicBezTo>
                    <a:cubicBezTo>
                      <a:pt x="314298" y="357205"/>
                      <a:pt x="329071" y="342454"/>
                      <a:pt x="345269" y="346719"/>
                    </a:cubicBezTo>
                    <a:close/>
                    <a:moveTo>
                      <a:pt x="233275" y="312148"/>
                    </a:moveTo>
                    <a:cubicBezTo>
                      <a:pt x="245470" y="311970"/>
                      <a:pt x="255440" y="321922"/>
                      <a:pt x="255262" y="334095"/>
                    </a:cubicBezTo>
                    <a:cubicBezTo>
                      <a:pt x="255084" y="345646"/>
                      <a:pt x="263986" y="357464"/>
                      <a:pt x="281255" y="357464"/>
                    </a:cubicBezTo>
                    <a:cubicBezTo>
                      <a:pt x="286329" y="357464"/>
                      <a:pt x="289267" y="361195"/>
                      <a:pt x="289000" y="365016"/>
                    </a:cubicBezTo>
                    <a:cubicBezTo>
                      <a:pt x="288465" y="375412"/>
                      <a:pt x="290068" y="378611"/>
                      <a:pt x="300127" y="416019"/>
                    </a:cubicBezTo>
                    <a:cubicBezTo>
                      <a:pt x="300750" y="418240"/>
                      <a:pt x="300305" y="420639"/>
                      <a:pt x="298791" y="422416"/>
                    </a:cubicBezTo>
                    <a:cubicBezTo>
                      <a:pt x="285706" y="437788"/>
                      <a:pt x="260514" y="428458"/>
                      <a:pt x="260514" y="407844"/>
                    </a:cubicBezTo>
                    <a:lnTo>
                      <a:pt x="260514" y="398159"/>
                    </a:lnTo>
                    <a:cubicBezTo>
                      <a:pt x="232919" y="390340"/>
                      <a:pt x="212534" y="365283"/>
                      <a:pt x="211822" y="335339"/>
                    </a:cubicBezTo>
                    <a:cubicBezTo>
                      <a:pt x="211555" y="323077"/>
                      <a:pt x="220902" y="312237"/>
                      <a:pt x="233275" y="312148"/>
                    </a:cubicBezTo>
                    <a:close/>
                    <a:moveTo>
                      <a:pt x="283295" y="133638"/>
                    </a:moveTo>
                    <a:cubicBezTo>
                      <a:pt x="294955" y="134171"/>
                      <a:pt x="303944" y="144215"/>
                      <a:pt x="303944" y="155858"/>
                    </a:cubicBezTo>
                    <a:lnTo>
                      <a:pt x="303944" y="165457"/>
                    </a:lnTo>
                    <a:cubicBezTo>
                      <a:pt x="331536" y="173367"/>
                      <a:pt x="351918" y="198430"/>
                      <a:pt x="352630" y="228294"/>
                    </a:cubicBezTo>
                    <a:cubicBezTo>
                      <a:pt x="352897" y="240648"/>
                      <a:pt x="343552" y="251402"/>
                      <a:pt x="331180" y="251580"/>
                    </a:cubicBezTo>
                    <a:cubicBezTo>
                      <a:pt x="318987" y="251757"/>
                      <a:pt x="309018" y="241803"/>
                      <a:pt x="309196" y="229538"/>
                    </a:cubicBezTo>
                    <a:cubicBezTo>
                      <a:pt x="309374" y="218073"/>
                      <a:pt x="300473" y="206252"/>
                      <a:pt x="283206" y="206252"/>
                    </a:cubicBezTo>
                    <a:cubicBezTo>
                      <a:pt x="265583" y="206252"/>
                      <a:pt x="251076" y="222783"/>
                      <a:pt x="256327" y="240648"/>
                    </a:cubicBezTo>
                    <a:cubicBezTo>
                      <a:pt x="259709" y="252202"/>
                      <a:pt x="270568" y="260112"/>
                      <a:pt x="282583" y="260112"/>
                    </a:cubicBezTo>
                    <a:cubicBezTo>
                      <a:pt x="312845" y="260290"/>
                      <a:pt x="339013" y="280021"/>
                      <a:pt x="348625" y="307306"/>
                    </a:cubicBezTo>
                    <a:cubicBezTo>
                      <a:pt x="350405" y="312106"/>
                      <a:pt x="346756" y="317350"/>
                      <a:pt x="341594" y="317083"/>
                    </a:cubicBezTo>
                    <a:cubicBezTo>
                      <a:pt x="332960" y="316728"/>
                      <a:pt x="324327" y="318594"/>
                      <a:pt x="316494" y="322594"/>
                    </a:cubicBezTo>
                    <a:cubicBezTo>
                      <a:pt x="312934" y="324460"/>
                      <a:pt x="308484" y="322949"/>
                      <a:pt x="306792" y="319305"/>
                    </a:cubicBezTo>
                    <a:cubicBezTo>
                      <a:pt x="302520" y="310062"/>
                      <a:pt x="293086" y="303485"/>
                      <a:pt x="282227" y="303485"/>
                    </a:cubicBezTo>
                    <a:cubicBezTo>
                      <a:pt x="244133" y="303485"/>
                      <a:pt x="212537" y="272555"/>
                      <a:pt x="211825" y="234604"/>
                    </a:cubicBezTo>
                    <a:cubicBezTo>
                      <a:pt x="211202" y="203141"/>
                      <a:pt x="231673" y="176300"/>
                      <a:pt x="260510" y="166612"/>
                    </a:cubicBezTo>
                    <a:lnTo>
                      <a:pt x="260510" y="155236"/>
                    </a:lnTo>
                    <a:cubicBezTo>
                      <a:pt x="260510" y="142970"/>
                      <a:pt x="270835" y="133016"/>
                      <a:pt x="283295" y="133638"/>
                    </a:cubicBezTo>
                    <a:close/>
                    <a:moveTo>
                      <a:pt x="282248" y="0"/>
                    </a:moveTo>
                    <a:cubicBezTo>
                      <a:pt x="471126" y="0"/>
                      <a:pt x="608556" y="183353"/>
                      <a:pt x="551768" y="365640"/>
                    </a:cubicBezTo>
                    <a:cubicBezTo>
                      <a:pt x="550522" y="369729"/>
                      <a:pt x="545894" y="371773"/>
                      <a:pt x="541888" y="369995"/>
                    </a:cubicBezTo>
                    <a:cubicBezTo>
                      <a:pt x="539574" y="369018"/>
                      <a:pt x="537260" y="368218"/>
                      <a:pt x="534768" y="367507"/>
                    </a:cubicBezTo>
                    <a:lnTo>
                      <a:pt x="487148" y="354797"/>
                    </a:lnTo>
                    <a:cubicBezTo>
                      <a:pt x="483142" y="353731"/>
                      <a:pt x="480917" y="349554"/>
                      <a:pt x="482163" y="345554"/>
                    </a:cubicBezTo>
                    <a:cubicBezTo>
                      <a:pt x="525600" y="210372"/>
                      <a:pt x="423773" y="72257"/>
                      <a:pt x="282248" y="72257"/>
                    </a:cubicBezTo>
                    <a:cubicBezTo>
                      <a:pt x="166536" y="72257"/>
                      <a:pt x="72364" y="166289"/>
                      <a:pt x="72364" y="281829"/>
                    </a:cubicBezTo>
                    <a:cubicBezTo>
                      <a:pt x="72364" y="410257"/>
                      <a:pt x="187453" y="507933"/>
                      <a:pt x="313134" y="489180"/>
                    </a:cubicBezTo>
                    <a:cubicBezTo>
                      <a:pt x="316784" y="488646"/>
                      <a:pt x="320255" y="490957"/>
                      <a:pt x="321145" y="494423"/>
                    </a:cubicBezTo>
                    <a:lnTo>
                      <a:pt x="336277" y="550771"/>
                    </a:lnTo>
                    <a:cubicBezTo>
                      <a:pt x="337345" y="554860"/>
                      <a:pt x="334764" y="559037"/>
                      <a:pt x="330580" y="559748"/>
                    </a:cubicBezTo>
                    <a:cubicBezTo>
                      <a:pt x="163332" y="589433"/>
                      <a:pt x="0" y="461006"/>
                      <a:pt x="0" y="281829"/>
                    </a:cubicBezTo>
                    <a:cubicBezTo>
                      <a:pt x="0" y="126472"/>
                      <a:pt x="126571" y="0"/>
                      <a:pt x="282248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7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/>
              </a:p>
            </p:txBody>
          </p:sp>
        </p:grpSp>
        <p:sp>
          <p:nvSpPr>
            <p:cNvPr id="64" name="文本框 63"/>
            <p:cNvSpPr txBox="1"/>
            <p:nvPr/>
          </p:nvSpPr>
          <p:spPr>
            <a:xfrm>
              <a:off x="8225415" y="4650414"/>
              <a:ext cx="3293485" cy="5613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spc="100" dirty="0">
                  <a:solidFill>
                    <a:schemeClr val="accent1"/>
                  </a:solidFill>
                </a:rPr>
                <a:t>插入小标题</a:t>
              </a:r>
              <a:endParaRPr lang="zh-CN" altLang="en-US" sz="2000" b="1" spc="1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pic>
        <p:nvPicPr>
          <p:cNvPr id="13" name="图片占位符 12" descr="建筑的摆设布局&#10;&#10;描述已自动生成"/>
          <p:cNvPicPr>
            <a:picLocks noGrp="1" noChangeAspect="1"/>
          </p:cNvPicPr>
          <p:nvPr>
            <p:ph type="pic" sz="quarter" idx="14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r="3468"/>
          <a:stretch>
            <a:fillRect/>
          </a:stretch>
        </p:blipFill>
        <p:spPr/>
      </p:pic>
      <p:sp>
        <p:nvSpPr>
          <p:cNvPr id="25" name="ïṡḷiďè"/>
          <p:cNvSpPr/>
          <p:nvPr/>
        </p:nvSpPr>
        <p:spPr>
          <a:xfrm>
            <a:off x="1655307" y="1948187"/>
            <a:ext cx="1038068" cy="1240549"/>
          </a:xfrm>
          <a:prstGeom prst="foldedCorner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lvl="0" algn="ctr"/>
            <a:r>
              <a:rPr lang="zh-CN" altLang="en-US" sz="2000" b="1" dirty="0"/>
              <a:t>写个</a:t>
            </a:r>
            <a:endParaRPr lang="en-US" altLang="zh-CN" sz="2000" b="1" dirty="0"/>
          </a:p>
          <a:p>
            <a:pPr lvl="0" algn="ctr"/>
            <a:r>
              <a:rPr lang="zh-CN" altLang="en-US" sz="2000" b="1" dirty="0"/>
              <a:t>关键词</a:t>
            </a:r>
            <a:endParaRPr lang="zh-CN" altLang="en-US" sz="2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3187495" y="2318984"/>
            <a:ext cx="655843" cy="655843"/>
            <a:chOff x="3144253" y="2390274"/>
            <a:chExt cx="780047" cy="780047"/>
          </a:xfrm>
        </p:grpSpPr>
        <p:sp>
          <p:nvSpPr>
            <p:cNvPr id="47" name="椭圆 46"/>
            <p:cNvSpPr/>
            <p:nvPr/>
          </p:nvSpPr>
          <p:spPr>
            <a:xfrm>
              <a:off x="3144253" y="2390274"/>
              <a:ext cx="780047" cy="78004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254000" dist="12700" dir="5400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executive-manager_71028"/>
            <p:cNvSpPr>
              <a:spLocks noChangeAspect="1"/>
            </p:cNvSpPr>
            <p:nvPr/>
          </p:nvSpPr>
          <p:spPr bwMode="auto">
            <a:xfrm>
              <a:off x="3278905" y="2515163"/>
              <a:ext cx="510742" cy="530268"/>
            </a:xfrm>
            <a:custGeom>
              <a:avLst/>
              <a:gdLst>
                <a:gd name="connsiteX0" fmla="*/ 332623 w 583294"/>
                <a:gd name="connsiteY0" fmla="*/ 296967 h 605593"/>
                <a:gd name="connsiteX1" fmla="*/ 316983 w 583294"/>
                <a:gd name="connsiteY1" fmla="*/ 302537 h 605593"/>
                <a:gd name="connsiteX2" fmla="*/ 311624 w 583294"/>
                <a:gd name="connsiteY2" fmla="*/ 308872 h 605593"/>
                <a:gd name="connsiteX3" fmla="*/ 311624 w 583294"/>
                <a:gd name="connsiteY3" fmla="*/ 325036 h 605593"/>
                <a:gd name="connsiteX4" fmla="*/ 309108 w 583294"/>
                <a:gd name="connsiteY4" fmla="*/ 326784 h 605593"/>
                <a:gd name="connsiteX5" fmla="*/ 307467 w 583294"/>
                <a:gd name="connsiteY5" fmla="*/ 331698 h 605593"/>
                <a:gd name="connsiteX6" fmla="*/ 311077 w 583294"/>
                <a:gd name="connsiteY6" fmla="*/ 366102 h 605593"/>
                <a:gd name="connsiteX7" fmla="*/ 315780 w 583294"/>
                <a:gd name="connsiteY7" fmla="*/ 371673 h 605593"/>
                <a:gd name="connsiteX8" fmla="*/ 317530 w 583294"/>
                <a:gd name="connsiteY8" fmla="*/ 371891 h 605593"/>
                <a:gd name="connsiteX9" fmla="*/ 322670 w 583294"/>
                <a:gd name="connsiteY9" fmla="*/ 369379 h 605593"/>
                <a:gd name="connsiteX10" fmla="*/ 340826 w 583294"/>
                <a:gd name="connsiteY10" fmla="*/ 345242 h 605593"/>
                <a:gd name="connsiteX11" fmla="*/ 342139 w 583294"/>
                <a:gd name="connsiteY11" fmla="*/ 341310 h 605593"/>
                <a:gd name="connsiteX12" fmla="*/ 342139 w 583294"/>
                <a:gd name="connsiteY12" fmla="*/ 302646 h 605593"/>
                <a:gd name="connsiteX13" fmla="*/ 339076 w 583294"/>
                <a:gd name="connsiteY13" fmla="*/ 297076 h 605593"/>
                <a:gd name="connsiteX14" fmla="*/ 332623 w 583294"/>
                <a:gd name="connsiteY14" fmla="*/ 296967 h 605593"/>
                <a:gd name="connsiteX15" fmla="*/ 250702 w 583294"/>
                <a:gd name="connsiteY15" fmla="*/ 296967 h 605593"/>
                <a:gd name="connsiteX16" fmla="*/ 244249 w 583294"/>
                <a:gd name="connsiteY16" fmla="*/ 297076 h 605593"/>
                <a:gd name="connsiteX17" fmla="*/ 241187 w 583294"/>
                <a:gd name="connsiteY17" fmla="*/ 302646 h 605593"/>
                <a:gd name="connsiteX18" fmla="*/ 241077 w 583294"/>
                <a:gd name="connsiteY18" fmla="*/ 341310 h 605593"/>
                <a:gd name="connsiteX19" fmla="*/ 242390 w 583294"/>
                <a:gd name="connsiteY19" fmla="*/ 345242 h 605593"/>
                <a:gd name="connsiteX20" fmla="*/ 260655 w 583294"/>
                <a:gd name="connsiteY20" fmla="*/ 369379 h 605593"/>
                <a:gd name="connsiteX21" fmla="*/ 265796 w 583294"/>
                <a:gd name="connsiteY21" fmla="*/ 371891 h 605593"/>
                <a:gd name="connsiteX22" fmla="*/ 267546 w 583294"/>
                <a:gd name="connsiteY22" fmla="*/ 371673 h 605593"/>
                <a:gd name="connsiteX23" fmla="*/ 272249 w 583294"/>
                <a:gd name="connsiteY23" fmla="*/ 366102 h 605593"/>
                <a:gd name="connsiteX24" fmla="*/ 275858 w 583294"/>
                <a:gd name="connsiteY24" fmla="*/ 331698 h 605593"/>
                <a:gd name="connsiteX25" fmla="*/ 274218 w 583294"/>
                <a:gd name="connsiteY25" fmla="*/ 326674 h 605593"/>
                <a:gd name="connsiteX26" fmla="*/ 271702 w 583294"/>
                <a:gd name="connsiteY26" fmla="*/ 325036 h 605593"/>
                <a:gd name="connsiteX27" fmla="*/ 271702 w 583294"/>
                <a:gd name="connsiteY27" fmla="*/ 308872 h 605593"/>
                <a:gd name="connsiteX28" fmla="*/ 266343 w 583294"/>
                <a:gd name="connsiteY28" fmla="*/ 302537 h 605593"/>
                <a:gd name="connsiteX29" fmla="*/ 250702 w 583294"/>
                <a:gd name="connsiteY29" fmla="*/ 296967 h 605593"/>
                <a:gd name="connsiteX30" fmla="*/ 30625 w 583294"/>
                <a:gd name="connsiteY30" fmla="*/ 270619 h 605593"/>
                <a:gd name="connsiteX31" fmla="*/ 94718 w 583294"/>
                <a:gd name="connsiteY31" fmla="*/ 270619 h 605593"/>
                <a:gd name="connsiteX32" fmla="*/ 125343 w 583294"/>
                <a:gd name="connsiteY32" fmla="*/ 301200 h 605593"/>
                <a:gd name="connsiteX33" fmla="*/ 293999 w 583294"/>
                <a:gd name="connsiteY33" fmla="*/ 469616 h 605593"/>
                <a:gd name="connsiteX34" fmla="*/ 462654 w 583294"/>
                <a:gd name="connsiteY34" fmla="*/ 301200 h 605593"/>
                <a:gd name="connsiteX35" fmla="*/ 493279 w 583294"/>
                <a:gd name="connsiteY35" fmla="*/ 270619 h 605593"/>
                <a:gd name="connsiteX36" fmla="*/ 552669 w 583294"/>
                <a:gd name="connsiteY36" fmla="*/ 270619 h 605593"/>
                <a:gd name="connsiteX37" fmla="*/ 583294 w 583294"/>
                <a:gd name="connsiteY37" fmla="*/ 301200 h 605593"/>
                <a:gd name="connsiteX38" fmla="*/ 552669 w 583294"/>
                <a:gd name="connsiteY38" fmla="*/ 331782 h 605593"/>
                <a:gd name="connsiteX39" fmla="*/ 521935 w 583294"/>
                <a:gd name="connsiteY39" fmla="*/ 331782 h 605593"/>
                <a:gd name="connsiteX40" fmla="*/ 478513 w 583294"/>
                <a:gd name="connsiteY40" fmla="*/ 438052 h 605593"/>
                <a:gd name="connsiteX41" fmla="*/ 504982 w 583294"/>
                <a:gd name="connsiteY41" fmla="*/ 464592 h 605593"/>
                <a:gd name="connsiteX42" fmla="*/ 504982 w 583294"/>
                <a:gd name="connsiteY42" fmla="*/ 507842 h 605593"/>
                <a:gd name="connsiteX43" fmla="*/ 483326 w 583294"/>
                <a:gd name="connsiteY43" fmla="*/ 516798 h 605593"/>
                <a:gd name="connsiteX44" fmla="*/ 461670 w 583294"/>
                <a:gd name="connsiteY44" fmla="*/ 507842 h 605593"/>
                <a:gd name="connsiteX45" fmla="*/ 435638 w 583294"/>
                <a:gd name="connsiteY45" fmla="*/ 481957 h 605593"/>
                <a:gd name="connsiteX46" fmla="*/ 322327 w 583294"/>
                <a:gd name="connsiteY46" fmla="*/ 529140 h 605593"/>
                <a:gd name="connsiteX47" fmla="*/ 322327 w 583294"/>
                <a:gd name="connsiteY47" fmla="*/ 575012 h 605593"/>
                <a:gd name="connsiteX48" fmla="*/ 291592 w 583294"/>
                <a:gd name="connsiteY48" fmla="*/ 605593 h 605593"/>
                <a:gd name="connsiteX49" fmla="*/ 260967 w 583294"/>
                <a:gd name="connsiteY49" fmla="*/ 575012 h 605593"/>
                <a:gd name="connsiteX50" fmla="*/ 260967 w 583294"/>
                <a:gd name="connsiteY50" fmla="*/ 528485 h 605593"/>
                <a:gd name="connsiteX51" fmla="*/ 149624 w 583294"/>
                <a:gd name="connsiteY51" fmla="*/ 479882 h 605593"/>
                <a:gd name="connsiteX52" fmla="*/ 121624 w 583294"/>
                <a:gd name="connsiteY52" fmla="*/ 507842 h 605593"/>
                <a:gd name="connsiteX53" fmla="*/ 99968 w 583294"/>
                <a:gd name="connsiteY53" fmla="*/ 516798 h 605593"/>
                <a:gd name="connsiteX54" fmla="*/ 78312 w 583294"/>
                <a:gd name="connsiteY54" fmla="*/ 507842 h 605593"/>
                <a:gd name="connsiteX55" fmla="*/ 78312 w 583294"/>
                <a:gd name="connsiteY55" fmla="*/ 464592 h 605593"/>
                <a:gd name="connsiteX56" fmla="*/ 107515 w 583294"/>
                <a:gd name="connsiteY56" fmla="*/ 435430 h 605593"/>
                <a:gd name="connsiteX57" fmla="*/ 66062 w 583294"/>
                <a:gd name="connsiteY57" fmla="*/ 331782 h 605593"/>
                <a:gd name="connsiteX58" fmla="*/ 30625 w 583294"/>
                <a:gd name="connsiteY58" fmla="*/ 331782 h 605593"/>
                <a:gd name="connsiteX59" fmla="*/ 0 w 583294"/>
                <a:gd name="connsiteY59" fmla="*/ 301200 h 605593"/>
                <a:gd name="connsiteX60" fmla="*/ 30625 w 583294"/>
                <a:gd name="connsiteY60" fmla="*/ 270619 h 605593"/>
                <a:gd name="connsiteX61" fmla="*/ 260655 w 583294"/>
                <a:gd name="connsiteY61" fmla="*/ 122871 h 605593"/>
                <a:gd name="connsiteX62" fmla="*/ 215703 w 583294"/>
                <a:gd name="connsiteY62" fmla="*/ 134776 h 605593"/>
                <a:gd name="connsiteX63" fmla="*/ 212093 w 583294"/>
                <a:gd name="connsiteY63" fmla="*/ 140565 h 605593"/>
                <a:gd name="connsiteX64" fmla="*/ 212093 w 583294"/>
                <a:gd name="connsiteY64" fmla="*/ 152142 h 605593"/>
                <a:gd name="connsiteX65" fmla="*/ 209468 w 583294"/>
                <a:gd name="connsiteY65" fmla="*/ 152142 h 605593"/>
                <a:gd name="connsiteX66" fmla="*/ 203015 w 583294"/>
                <a:gd name="connsiteY66" fmla="*/ 158586 h 605593"/>
                <a:gd name="connsiteX67" fmla="*/ 203015 w 583294"/>
                <a:gd name="connsiteY67" fmla="*/ 169289 h 605593"/>
                <a:gd name="connsiteX68" fmla="*/ 205969 w 583294"/>
                <a:gd name="connsiteY68" fmla="*/ 174641 h 605593"/>
                <a:gd name="connsiteX69" fmla="*/ 212203 w 583294"/>
                <a:gd name="connsiteY69" fmla="*/ 178791 h 605593"/>
                <a:gd name="connsiteX70" fmla="*/ 212640 w 583294"/>
                <a:gd name="connsiteY70" fmla="*/ 181413 h 605593"/>
                <a:gd name="connsiteX71" fmla="*/ 235828 w 583294"/>
                <a:gd name="connsiteY71" fmla="*/ 235039 h 605593"/>
                <a:gd name="connsiteX72" fmla="*/ 274218 w 583294"/>
                <a:gd name="connsiteY72" fmla="*/ 268242 h 605593"/>
                <a:gd name="connsiteX73" fmla="*/ 309108 w 583294"/>
                <a:gd name="connsiteY73" fmla="*/ 268242 h 605593"/>
                <a:gd name="connsiteX74" fmla="*/ 347498 w 583294"/>
                <a:gd name="connsiteY74" fmla="*/ 235039 h 605593"/>
                <a:gd name="connsiteX75" fmla="*/ 370685 w 583294"/>
                <a:gd name="connsiteY75" fmla="*/ 181413 h 605593"/>
                <a:gd name="connsiteX76" fmla="*/ 371123 w 583294"/>
                <a:gd name="connsiteY76" fmla="*/ 178791 h 605593"/>
                <a:gd name="connsiteX77" fmla="*/ 377357 w 583294"/>
                <a:gd name="connsiteY77" fmla="*/ 174641 h 605593"/>
                <a:gd name="connsiteX78" fmla="*/ 380310 w 583294"/>
                <a:gd name="connsiteY78" fmla="*/ 169289 h 605593"/>
                <a:gd name="connsiteX79" fmla="*/ 380310 w 583294"/>
                <a:gd name="connsiteY79" fmla="*/ 158586 h 605593"/>
                <a:gd name="connsiteX80" fmla="*/ 373857 w 583294"/>
                <a:gd name="connsiteY80" fmla="*/ 152142 h 605593"/>
                <a:gd name="connsiteX81" fmla="*/ 370248 w 583294"/>
                <a:gd name="connsiteY81" fmla="*/ 152142 h 605593"/>
                <a:gd name="connsiteX82" fmla="*/ 368279 w 583294"/>
                <a:gd name="connsiteY82" fmla="*/ 149958 h 605593"/>
                <a:gd name="connsiteX83" fmla="*/ 362045 w 583294"/>
                <a:gd name="connsiteY83" fmla="*/ 149521 h 605593"/>
                <a:gd name="connsiteX84" fmla="*/ 336451 w 583294"/>
                <a:gd name="connsiteY84" fmla="*/ 155309 h 605593"/>
                <a:gd name="connsiteX85" fmla="*/ 296749 w 583294"/>
                <a:gd name="connsiteY85" fmla="*/ 137288 h 605593"/>
                <a:gd name="connsiteX86" fmla="*/ 260655 w 583294"/>
                <a:gd name="connsiteY86" fmla="*/ 122871 h 605593"/>
                <a:gd name="connsiteX87" fmla="*/ 275311 w 583294"/>
                <a:gd name="connsiteY87" fmla="*/ 0 h 605593"/>
                <a:gd name="connsiteX88" fmla="*/ 308014 w 583294"/>
                <a:gd name="connsiteY88" fmla="*/ 0 h 605593"/>
                <a:gd name="connsiteX89" fmla="*/ 409185 w 583294"/>
                <a:gd name="connsiteY89" fmla="*/ 101027 h 605593"/>
                <a:gd name="connsiteX90" fmla="*/ 409185 w 583294"/>
                <a:gd name="connsiteY90" fmla="*/ 132701 h 605593"/>
                <a:gd name="connsiteX91" fmla="*/ 414982 w 583294"/>
                <a:gd name="connsiteY91" fmla="*/ 150722 h 605593"/>
                <a:gd name="connsiteX92" fmla="*/ 414982 w 583294"/>
                <a:gd name="connsiteY92" fmla="*/ 173331 h 605593"/>
                <a:gd name="connsiteX93" fmla="*/ 403826 w 583294"/>
                <a:gd name="connsiteY93" fmla="*/ 197140 h 605593"/>
                <a:gd name="connsiteX94" fmla="*/ 397263 w 583294"/>
                <a:gd name="connsiteY94" fmla="*/ 214288 h 605593"/>
                <a:gd name="connsiteX95" fmla="*/ 375498 w 583294"/>
                <a:gd name="connsiteY95" fmla="*/ 255136 h 605593"/>
                <a:gd name="connsiteX96" fmla="*/ 360732 w 583294"/>
                <a:gd name="connsiteY96" fmla="*/ 273922 h 605593"/>
                <a:gd name="connsiteX97" fmla="*/ 371670 w 583294"/>
                <a:gd name="connsiteY97" fmla="*/ 287574 h 605593"/>
                <a:gd name="connsiteX98" fmla="*/ 432919 w 583294"/>
                <a:gd name="connsiteY98" fmla="*/ 306141 h 605593"/>
                <a:gd name="connsiteX99" fmla="*/ 294014 w 583294"/>
                <a:gd name="connsiteY99" fmla="*/ 433272 h 605593"/>
                <a:gd name="connsiteX100" fmla="*/ 154891 w 583294"/>
                <a:gd name="connsiteY100" fmla="*/ 304721 h 605593"/>
                <a:gd name="connsiteX101" fmla="*/ 211656 w 583294"/>
                <a:gd name="connsiteY101" fmla="*/ 287574 h 605593"/>
                <a:gd name="connsiteX102" fmla="*/ 222593 w 583294"/>
                <a:gd name="connsiteY102" fmla="*/ 273922 h 605593"/>
                <a:gd name="connsiteX103" fmla="*/ 207828 w 583294"/>
                <a:gd name="connsiteY103" fmla="*/ 255136 h 605593"/>
                <a:gd name="connsiteX104" fmla="*/ 186063 w 583294"/>
                <a:gd name="connsiteY104" fmla="*/ 214288 h 605593"/>
                <a:gd name="connsiteX105" fmla="*/ 179500 w 583294"/>
                <a:gd name="connsiteY105" fmla="*/ 197140 h 605593"/>
                <a:gd name="connsiteX106" fmla="*/ 168344 w 583294"/>
                <a:gd name="connsiteY106" fmla="*/ 173331 h 605593"/>
                <a:gd name="connsiteX107" fmla="*/ 168344 w 583294"/>
                <a:gd name="connsiteY107" fmla="*/ 150722 h 605593"/>
                <a:gd name="connsiteX108" fmla="*/ 174141 w 583294"/>
                <a:gd name="connsiteY108" fmla="*/ 132701 h 605593"/>
                <a:gd name="connsiteX109" fmla="*/ 174141 w 583294"/>
                <a:gd name="connsiteY109" fmla="*/ 101027 h 605593"/>
                <a:gd name="connsiteX110" fmla="*/ 275311 w 583294"/>
                <a:gd name="connsiteY110" fmla="*/ 0 h 60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583294" h="605593">
                  <a:moveTo>
                    <a:pt x="332623" y="296967"/>
                  </a:moveTo>
                  <a:cubicBezTo>
                    <a:pt x="327373" y="299697"/>
                    <a:pt x="322123" y="301663"/>
                    <a:pt x="316983" y="302537"/>
                  </a:cubicBezTo>
                  <a:cubicBezTo>
                    <a:pt x="313811" y="303083"/>
                    <a:pt x="311624" y="305814"/>
                    <a:pt x="311624" y="308872"/>
                  </a:cubicBezTo>
                  <a:lnTo>
                    <a:pt x="311624" y="325036"/>
                  </a:lnTo>
                  <a:cubicBezTo>
                    <a:pt x="310639" y="325364"/>
                    <a:pt x="309874" y="326019"/>
                    <a:pt x="309108" y="326784"/>
                  </a:cubicBezTo>
                  <a:cubicBezTo>
                    <a:pt x="307905" y="328094"/>
                    <a:pt x="307358" y="329951"/>
                    <a:pt x="307467" y="331698"/>
                  </a:cubicBezTo>
                  <a:lnTo>
                    <a:pt x="311077" y="366102"/>
                  </a:lnTo>
                  <a:cubicBezTo>
                    <a:pt x="311295" y="368724"/>
                    <a:pt x="313155" y="371017"/>
                    <a:pt x="315780" y="371673"/>
                  </a:cubicBezTo>
                  <a:cubicBezTo>
                    <a:pt x="316327" y="371891"/>
                    <a:pt x="316983" y="371891"/>
                    <a:pt x="317530" y="371891"/>
                  </a:cubicBezTo>
                  <a:cubicBezTo>
                    <a:pt x="319498" y="371891"/>
                    <a:pt x="321467" y="371017"/>
                    <a:pt x="322670" y="369379"/>
                  </a:cubicBezTo>
                  <a:lnTo>
                    <a:pt x="340826" y="345242"/>
                  </a:lnTo>
                  <a:cubicBezTo>
                    <a:pt x="341701" y="344149"/>
                    <a:pt x="342139" y="342730"/>
                    <a:pt x="342139" y="341310"/>
                  </a:cubicBezTo>
                  <a:lnTo>
                    <a:pt x="342139" y="302646"/>
                  </a:lnTo>
                  <a:cubicBezTo>
                    <a:pt x="342139" y="300353"/>
                    <a:pt x="340936" y="298277"/>
                    <a:pt x="339076" y="297076"/>
                  </a:cubicBezTo>
                  <a:cubicBezTo>
                    <a:pt x="337108" y="295984"/>
                    <a:pt x="334701" y="295875"/>
                    <a:pt x="332623" y="296967"/>
                  </a:cubicBezTo>
                  <a:close/>
                  <a:moveTo>
                    <a:pt x="250702" y="296967"/>
                  </a:moveTo>
                  <a:cubicBezTo>
                    <a:pt x="248624" y="295875"/>
                    <a:pt x="246218" y="295984"/>
                    <a:pt x="244249" y="297076"/>
                  </a:cubicBezTo>
                  <a:cubicBezTo>
                    <a:pt x="242281" y="298277"/>
                    <a:pt x="241187" y="300353"/>
                    <a:pt x="241187" y="302646"/>
                  </a:cubicBezTo>
                  <a:lnTo>
                    <a:pt x="241077" y="341310"/>
                  </a:lnTo>
                  <a:cubicBezTo>
                    <a:pt x="241077" y="342730"/>
                    <a:pt x="241624" y="344149"/>
                    <a:pt x="242390" y="345242"/>
                  </a:cubicBezTo>
                  <a:lnTo>
                    <a:pt x="260655" y="369379"/>
                  </a:lnTo>
                  <a:cubicBezTo>
                    <a:pt x="261859" y="371017"/>
                    <a:pt x="263827" y="371891"/>
                    <a:pt x="265796" y="371891"/>
                  </a:cubicBezTo>
                  <a:cubicBezTo>
                    <a:pt x="266343" y="371891"/>
                    <a:pt x="266999" y="371891"/>
                    <a:pt x="267546" y="371673"/>
                  </a:cubicBezTo>
                  <a:cubicBezTo>
                    <a:pt x="270171" y="371017"/>
                    <a:pt x="272030" y="368833"/>
                    <a:pt x="272249" y="366102"/>
                  </a:cubicBezTo>
                  <a:lnTo>
                    <a:pt x="275858" y="331698"/>
                  </a:lnTo>
                  <a:cubicBezTo>
                    <a:pt x="275968" y="329951"/>
                    <a:pt x="275421" y="328094"/>
                    <a:pt x="274218" y="326674"/>
                  </a:cubicBezTo>
                  <a:cubicBezTo>
                    <a:pt x="273452" y="326019"/>
                    <a:pt x="272687" y="325364"/>
                    <a:pt x="271702" y="325036"/>
                  </a:cubicBezTo>
                  <a:lnTo>
                    <a:pt x="271702" y="308872"/>
                  </a:lnTo>
                  <a:cubicBezTo>
                    <a:pt x="271702" y="305814"/>
                    <a:pt x="269515" y="303083"/>
                    <a:pt x="266343" y="302537"/>
                  </a:cubicBezTo>
                  <a:cubicBezTo>
                    <a:pt x="261202" y="301663"/>
                    <a:pt x="255952" y="299697"/>
                    <a:pt x="250702" y="296967"/>
                  </a:cubicBezTo>
                  <a:close/>
                  <a:moveTo>
                    <a:pt x="30625" y="270619"/>
                  </a:moveTo>
                  <a:lnTo>
                    <a:pt x="94718" y="270619"/>
                  </a:lnTo>
                  <a:cubicBezTo>
                    <a:pt x="111562" y="270619"/>
                    <a:pt x="125343" y="284271"/>
                    <a:pt x="125343" y="301200"/>
                  </a:cubicBezTo>
                  <a:cubicBezTo>
                    <a:pt x="125343" y="394036"/>
                    <a:pt x="201030" y="469616"/>
                    <a:pt x="293999" y="469616"/>
                  </a:cubicBezTo>
                  <a:cubicBezTo>
                    <a:pt x="386967" y="469616"/>
                    <a:pt x="462654" y="394036"/>
                    <a:pt x="462654" y="301200"/>
                  </a:cubicBezTo>
                  <a:cubicBezTo>
                    <a:pt x="462654" y="284271"/>
                    <a:pt x="476326" y="270619"/>
                    <a:pt x="493279" y="270619"/>
                  </a:cubicBezTo>
                  <a:lnTo>
                    <a:pt x="552669" y="270619"/>
                  </a:lnTo>
                  <a:cubicBezTo>
                    <a:pt x="569622" y="270619"/>
                    <a:pt x="583294" y="284271"/>
                    <a:pt x="583294" y="301200"/>
                  </a:cubicBezTo>
                  <a:cubicBezTo>
                    <a:pt x="583294" y="318129"/>
                    <a:pt x="569622" y="331782"/>
                    <a:pt x="552669" y="331782"/>
                  </a:cubicBezTo>
                  <a:lnTo>
                    <a:pt x="521935" y="331782"/>
                  </a:lnTo>
                  <a:cubicBezTo>
                    <a:pt x="516576" y="371319"/>
                    <a:pt x="501263" y="407579"/>
                    <a:pt x="478513" y="438052"/>
                  </a:cubicBezTo>
                  <a:lnTo>
                    <a:pt x="504982" y="464592"/>
                  </a:lnTo>
                  <a:cubicBezTo>
                    <a:pt x="516904" y="476497"/>
                    <a:pt x="516904" y="495937"/>
                    <a:pt x="504982" y="507842"/>
                  </a:cubicBezTo>
                  <a:cubicBezTo>
                    <a:pt x="498966" y="513849"/>
                    <a:pt x="491091" y="516798"/>
                    <a:pt x="483326" y="516798"/>
                  </a:cubicBezTo>
                  <a:cubicBezTo>
                    <a:pt x="475451" y="516798"/>
                    <a:pt x="467576" y="513849"/>
                    <a:pt x="461670" y="507842"/>
                  </a:cubicBezTo>
                  <a:lnTo>
                    <a:pt x="435638" y="481957"/>
                  </a:lnTo>
                  <a:cubicBezTo>
                    <a:pt x="403592" y="507078"/>
                    <a:pt x="364764" y="523897"/>
                    <a:pt x="322327" y="529140"/>
                  </a:cubicBezTo>
                  <a:lnTo>
                    <a:pt x="322327" y="575012"/>
                  </a:lnTo>
                  <a:cubicBezTo>
                    <a:pt x="322327" y="591832"/>
                    <a:pt x="308545" y="605593"/>
                    <a:pt x="291592" y="605593"/>
                  </a:cubicBezTo>
                  <a:cubicBezTo>
                    <a:pt x="274749" y="605593"/>
                    <a:pt x="260967" y="591832"/>
                    <a:pt x="260967" y="575012"/>
                  </a:cubicBezTo>
                  <a:lnTo>
                    <a:pt x="260967" y="528485"/>
                  </a:lnTo>
                  <a:cubicBezTo>
                    <a:pt x="219186" y="522478"/>
                    <a:pt x="181015" y="505221"/>
                    <a:pt x="149624" y="479882"/>
                  </a:cubicBezTo>
                  <a:lnTo>
                    <a:pt x="121624" y="507842"/>
                  </a:lnTo>
                  <a:cubicBezTo>
                    <a:pt x="115718" y="513849"/>
                    <a:pt x="107843" y="516798"/>
                    <a:pt x="99968" y="516798"/>
                  </a:cubicBezTo>
                  <a:cubicBezTo>
                    <a:pt x="92093" y="516798"/>
                    <a:pt x="84328" y="513849"/>
                    <a:pt x="78312" y="507842"/>
                  </a:cubicBezTo>
                  <a:cubicBezTo>
                    <a:pt x="66281" y="495937"/>
                    <a:pt x="66281" y="476497"/>
                    <a:pt x="78312" y="464592"/>
                  </a:cubicBezTo>
                  <a:lnTo>
                    <a:pt x="107515" y="435430"/>
                  </a:lnTo>
                  <a:cubicBezTo>
                    <a:pt x="85859" y="405504"/>
                    <a:pt x="71203" y="370117"/>
                    <a:pt x="66062" y="331782"/>
                  </a:cubicBezTo>
                  <a:lnTo>
                    <a:pt x="30625" y="331782"/>
                  </a:lnTo>
                  <a:cubicBezTo>
                    <a:pt x="13672" y="331782"/>
                    <a:pt x="0" y="318129"/>
                    <a:pt x="0" y="301200"/>
                  </a:cubicBezTo>
                  <a:cubicBezTo>
                    <a:pt x="0" y="284271"/>
                    <a:pt x="13672" y="270619"/>
                    <a:pt x="30625" y="270619"/>
                  </a:cubicBezTo>
                  <a:close/>
                  <a:moveTo>
                    <a:pt x="260655" y="122871"/>
                  </a:moveTo>
                  <a:cubicBezTo>
                    <a:pt x="242390" y="122871"/>
                    <a:pt x="224671" y="130298"/>
                    <a:pt x="215703" y="134776"/>
                  </a:cubicBezTo>
                  <a:cubicBezTo>
                    <a:pt x="213515" y="135868"/>
                    <a:pt x="212093" y="138162"/>
                    <a:pt x="212093" y="140565"/>
                  </a:cubicBezTo>
                  <a:lnTo>
                    <a:pt x="212093" y="152142"/>
                  </a:lnTo>
                  <a:lnTo>
                    <a:pt x="209468" y="152142"/>
                  </a:lnTo>
                  <a:cubicBezTo>
                    <a:pt x="205859" y="152142"/>
                    <a:pt x="203015" y="154982"/>
                    <a:pt x="203015" y="158586"/>
                  </a:cubicBezTo>
                  <a:lnTo>
                    <a:pt x="203015" y="169289"/>
                  </a:lnTo>
                  <a:cubicBezTo>
                    <a:pt x="203015" y="171474"/>
                    <a:pt x="204109" y="173440"/>
                    <a:pt x="205969" y="174641"/>
                  </a:cubicBezTo>
                  <a:lnTo>
                    <a:pt x="212203" y="178791"/>
                  </a:lnTo>
                  <a:lnTo>
                    <a:pt x="212640" y="181413"/>
                  </a:lnTo>
                  <a:cubicBezTo>
                    <a:pt x="214609" y="196922"/>
                    <a:pt x="223359" y="216909"/>
                    <a:pt x="235828" y="235039"/>
                  </a:cubicBezTo>
                  <a:cubicBezTo>
                    <a:pt x="251687" y="257975"/>
                    <a:pt x="266562" y="268242"/>
                    <a:pt x="274218" y="268242"/>
                  </a:cubicBezTo>
                  <a:lnTo>
                    <a:pt x="309108" y="268242"/>
                  </a:lnTo>
                  <a:cubicBezTo>
                    <a:pt x="316764" y="268242"/>
                    <a:pt x="331639" y="257975"/>
                    <a:pt x="347498" y="235039"/>
                  </a:cubicBezTo>
                  <a:cubicBezTo>
                    <a:pt x="359967" y="216909"/>
                    <a:pt x="368717" y="196922"/>
                    <a:pt x="370685" y="181413"/>
                  </a:cubicBezTo>
                  <a:lnTo>
                    <a:pt x="371123" y="178791"/>
                  </a:lnTo>
                  <a:lnTo>
                    <a:pt x="377357" y="174641"/>
                  </a:lnTo>
                  <a:cubicBezTo>
                    <a:pt x="379217" y="173440"/>
                    <a:pt x="380310" y="171474"/>
                    <a:pt x="380310" y="169289"/>
                  </a:cubicBezTo>
                  <a:lnTo>
                    <a:pt x="380310" y="158586"/>
                  </a:lnTo>
                  <a:cubicBezTo>
                    <a:pt x="380310" y="154982"/>
                    <a:pt x="377357" y="152142"/>
                    <a:pt x="373857" y="152142"/>
                  </a:cubicBezTo>
                  <a:lnTo>
                    <a:pt x="370248" y="152142"/>
                  </a:lnTo>
                  <a:cubicBezTo>
                    <a:pt x="369810" y="151268"/>
                    <a:pt x="369045" y="150504"/>
                    <a:pt x="368279" y="149958"/>
                  </a:cubicBezTo>
                  <a:cubicBezTo>
                    <a:pt x="366420" y="148756"/>
                    <a:pt x="364014" y="148538"/>
                    <a:pt x="362045" y="149521"/>
                  </a:cubicBezTo>
                  <a:cubicBezTo>
                    <a:pt x="353404" y="153343"/>
                    <a:pt x="344764" y="155309"/>
                    <a:pt x="336451" y="155309"/>
                  </a:cubicBezTo>
                  <a:cubicBezTo>
                    <a:pt x="321686" y="155309"/>
                    <a:pt x="308342" y="149302"/>
                    <a:pt x="296749" y="137288"/>
                  </a:cubicBezTo>
                  <a:cubicBezTo>
                    <a:pt x="287452" y="127786"/>
                    <a:pt x="275311" y="122871"/>
                    <a:pt x="260655" y="122871"/>
                  </a:cubicBezTo>
                  <a:close/>
                  <a:moveTo>
                    <a:pt x="275311" y="0"/>
                  </a:moveTo>
                  <a:lnTo>
                    <a:pt x="308014" y="0"/>
                  </a:lnTo>
                  <a:cubicBezTo>
                    <a:pt x="363795" y="0"/>
                    <a:pt x="409185" y="45326"/>
                    <a:pt x="409185" y="101027"/>
                  </a:cubicBezTo>
                  <a:lnTo>
                    <a:pt x="409185" y="132701"/>
                  </a:lnTo>
                  <a:cubicBezTo>
                    <a:pt x="412904" y="137944"/>
                    <a:pt x="414982" y="144278"/>
                    <a:pt x="414982" y="150722"/>
                  </a:cubicBezTo>
                  <a:lnTo>
                    <a:pt x="414982" y="173331"/>
                  </a:lnTo>
                  <a:cubicBezTo>
                    <a:pt x="414982" y="182505"/>
                    <a:pt x="410826" y="191352"/>
                    <a:pt x="403826" y="197140"/>
                  </a:cubicBezTo>
                  <a:cubicBezTo>
                    <a:pt x="402076" y="202820"/>
                    <a:pt x="399888" y="208608"/>
                    <a:pt x="397263" y="214288"/>
                  </a:cubicBezTo>
                  <a:cubicBezTo>
                    <a:pt x="392013" y="227940"/>
                    <a:pt x="384576" y="242029"/>
                    <a:pt x="375498" y="255136"/>
                  </a:cubicBezTo>
                  <a:cubicBezTo>
                    <a:pt x="371670" y="260706"/>
                    <a:pt x="366639" y="267368"/>
                    <a:pt x="360732" y="273922"/>
                  </a:cubicBezTo>
                  <a:cubicBezTo>
                    <a:pt x="366092" y="277853"/>
                    <a:pt x="370029" y="282331"/>
                    <a:pt x="371670" y="287574"/>
                  </a:cubicBezTo>
                  <a:lnTo>
                    <a:pt x="432919" y="306141"/>
                  </a:lnTo>
                  <a:cubicBezTo>
                    <a:pt x="426685" y="377243"/>
                    <a:pt x="366748" y="433272"/>
                    <a:pt x="294014" y="433272"/>
                  </a:cubicBezTo>
                  <a:cubicBezTo>
                    <a:pt x="220734" y="433272"/>
                    <a:pt x="160469" y="376478"/>
                    <a:pt x="154891" y="304721"/>
                  </a:cubicBezTo>
                  <a:lnTo>
                    <a:pt x="211656" y="287574"/>
                  </a:lnTo>
                  <a:cubicBezTo>
                    <a:pt x="213297" y="282331"/>
                    <a:pt x="217234" y="277853"/>
                    <a:pt x="222593" y="273922"/>
                  </a:cubicBezTo>
                  <a:cubicBezTo>
                    <a:pt x="216687" y="267368"/>
                    <a:pt x="211656" y="260706"/>
                    <a:pt x="207828" y="255136"/>
                  </a:cubicBezTo>
                  <a:cubicBezTo>
                    <a:pt x="198750" y="242029"/>
                    <a:pt x="191312" y="227940"/>
                    <a:pt x="186063" y="214288"/>
                  </a:cubicBezTo>
                  <a:cubicBezTo>
                    <a:pt x="183438" y="208608"/>
                    <a:pt x="181250" y="202820"/>
                    <a:pt x="179500" y="197140"/>
                  </a:cubicBezTo>
                  <a:cubicBezTo>
                    <a:pt x="172500" y="191242"/>
                    <a:pt x="168344" y="182505"/>
                    <a:pt x="168344" y="173331"/>
                  </a:cubicBezTo>
                  <a:lnTo>
                    <a:pt x="168344" y="150722"/>
                  </a:lnTo>
                  <a:cubicBezTo>
                    <a:pt x="168344" y="144278"/>
                    <a:pt x="170422" y="137944"/>
                    <a:pt x="174141" y="132701"/>
                  </a:cubicBezTo>
                  <a:lnTo>
                    <a:pt x="174141" y="101027"/>
                  </a:lnTo>
                  <a:cubicBezTo>
                    <a:pt x="174141" y="45326"/>
                    <a:pt x="219531" y="0"/>
                    <a:pt x="275311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</p:sp>
      </p:grpSp>
      <p:sp>
        <p:nvSpPr>
          <p:cNvPr id="30" name="文本框 29"/>
          <p:cNvSpPr txBox="1"/>
          <p:nvPr/>
        </p:nvSpPr>
        <p:spPr>
          <a:xfrm>
            <a:off x="1350368" y="2163392"/>
            <a:ext cx="1708161" cy="400110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pPr algn="r"/>
            <a:r>
              <a:rPr lang="zh-CN" altLang="en-US" sz="2000" b="1" spc="1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插入关键标题</a:t>
            </a:r>
            <a:endParaRPr lang="zh-CN" altLang="en-US" sz="2000" b="1" spc="1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60400" y="2597002"/>
            <a:ext cx="2398127" cy="1299118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替换</a:t>
            </a: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图片</a:t>
            </a: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的方法跟之前提到的方法一样，点击图片删除，再点击图标上传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32" name="Group 19"/>
          <p:cNvGrpSpPr/>
          <p:nvPr/>
        </p:nvGrpSpPr>
        <p:grpSpPr>
          <a:xfrm>
            <a:off x="3709675" y="4716377"/>
            <a:ext cx="655843" cy="655843"/>
            <a:chOff x="3144253" y="2390274"/>
            <a:chExt cx="780047" cy="780047"/>
          </a:xfrm>
        </p:grpSpPr>
        <p:sp>
          <p:nvSpPr>
            <p:cNvPr id="45" name="椭圆 44"/>
            <p:cNvSpPr/>
            <p:nvPr/>
          </p:nvSpPr>
          <p:spPr>
            <a:xfrm>
              <a:off x="3144253" y="2390274"/>
              <a:ext cx="780047" cy="78004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254000" dist="12700" dir="5400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6" name="executive-manager_71028"/>
            <p:cNvSpPr>
              <a:spLocks noChangeAspect="1"/>
            </p:cNvSpPr>
            <p:nvPr/>
          </p:nvSpPr>
          <p:spPr bwMode="auto">
            <a:xfrm>
              <a:off x="3293434" y="2515163"/>
              <a:ext cx="481683" cy="530268"/>
            </a:xfrm>
            <a:custGeom>
              <a:avLst/>
              <a:gdLst>
                <a:gd name="T0" fmla="*/ 3910 w 3990"/>
                <a:gd name="T1" fmla="*/ 941 h 4400"/>
                <a:gd name="T2" fmla="*/ 3734 w 3990"/>
                <a:gd name="T3" fmla="*/ 909 h 4400"/>
                <a:gd name="T4" fmla="*/ 3397 w 3990"/>
                <a:gd name="T5" fmla="*/ 958 h 4400"/>
                <a:gd name="T6" fmla="*/ 2521 w 3990"/>
                <a:gd name="T7" fmla="*/ 698 h 4400"/>
                <a:gd name="T8" fmla="*/ 2195 w 3990"/>
                <a:gd name="T9" fmla="*/ 200 h 4400"/>
                <a:gd name="T10" fmla="*/ 1995 w 3990"/>
                <a:gd name="T11" fmla="*/ 0 h 4400"/>
                <a:gd name="T12" fmla="*/ 1795 w 3990"/>
                <a:gd name="T13" fmla="*/ 200 h 4400"/>
                <a:gd name="T14" fmla="*/ 1469 w 3990"/>
                <a:gd name="T15" fmla="*/ 698 h 4400"/>
                <a:gd name="T16" fmla="*/ 593 w 3990"/>
                <a:gd name="T17" fmla="*/ 958 h 4400"/>
                <a:gd name="T18" fmla="*/ 256 w 3990"/>
                <a:gd name="T19" fmla="*/ 909 h 4400"/>
                <a:gd name="T20" fmla="*/ 80 w 3990"/>
                <a:gd name="T21" fmla="*/ 941 h 4400"/>
                <a:gd name="T22" fmla="*/ 0 w 3990"/>
                <a:gd name="T23" fmla="*/ 1101 h 4400"/>
                <a:gd name="T24" fmla="*/ 749 w 3990"/>
                <a:gd name="T25" fmla="*/ 3406 h 4400"/>
                <a:gd name="T26" fmla="*/ 1379 w 3990"/>
                <a:gd name="T27" fmla="*/ 4111 h 4400"/>
                <a:gd name="T28" fmla="*/ 1995 w 3990"/>
                <a:gd name="T29" fmla="*/ 4400 h 4400"/>
                <a:gd name="T30" fmla="*/ 2611 w 3990"/>
                <a:gd name="T31" fmla="*/ 4111 h 4400"/>
                <a:gd name="T32" fmla="*/ 3241 w 3990"/>
                <a:gd name="T33" fmla="*/ 3406 h 4400"/>
                <a:gd name="T34" fmla="*/ 3990 w 3990"/>
                <a:gd name="T35" fmla="*/ 1101 h 4400"/>
                <a:gd name="T36" fmla="*/ 3910 w 3990"/>
                <a:gd name="T37" fmla="*/ 941 h 4400"/>
                <a:gd name="T38" fmla="*/ 1236 w 3990"/>
                <a:gd name="T39" fmla="*/ 3002 h 4400"/>
                <a:gd name="T40" fmla="*/ 1995 w 3990"/>
                <a:gd name="T41" fmla="*/ 2243 h 4400"/>
                <a:gd name="T42" fmla="*/ 1507 w 3990"/>
                <a:gd name="T43" fmla="*/ 1755 h 4400"/>
                <a:gd name="T44" fmla="*/ 1995 w 3990"/>
                <a:gd name="T45" fmla="*/ 1267 h 4400"/>
                <a:gd name="T46" fmla="*/ 2483 w 3990"/>
                <a:gd name="T47" fmla="*/ 1755 h 4400"/>
                <a:gd name="T48" fmla="*/ 1995 w 3990"/>
                <a:gd name="T49" fmla="*/ 2243 h 4400"/>
                <a:gd name="T50" fmla="*/ 2754 w 3990"/>
                <a:gd name="T51" fmla="*/ 3002 h 4400"/>
                <a:gd name="T52" fmla="*/ 1236 w 3990"/>
                <a:gd name="T53" fmla="*/ 3002 h 4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90" h="4400">
                  <a:moveTo>
                    <a:pt x="3910" y="941"/>
                  </a:moveTo>
                  <a:cubicBezTo>
                    <a:pt x="3860" y="903"/>
                    <a:pt x="3794" y="891"/>
                    <a:pt x="3734" y="909"/>
                  </a:cubicBezTo>
                  <a:cubicBezTo>
                    <a:pt x="3623" y="941"/>
                    <a:pt x="3509" y="958"/>
                    <a:pt x="3397" y="958"/>
                  </a:cubicBezTo>
                  <a:cubicBezTo>
                    <a:pt x="3075" y="958"/>
                    <a:pt x="2755" y="863"/>
                    <a:pt x="2521" y="698"/>
                  </a:cubicBezTo>
                  <a:cubicBezTo>
                    <a:pt x="2314" y="553"/>
                    <a:pt x="2195" y="371"/>
                    <a:pt x="2195" y="200"/>
                  </a:cubicBezTo>
                  <a:cubicBezTo>
                    <a:pt x="2195" y="90"/>
                    <a:pt x="2105" y="0"/>
                    <a:pt x="1995" y="0"/>
                  </a:cubicBezTo>
                  <a:cubicBezTo>
                    <a:pt x="1885" y="0"/>
                    <a:pt x="1795" y="90"/>
                    <a:pt x="1795" y="200"/>
                  </a:cubicBezTo>
                  <a:cubicBezTo>
                    <a:pt x="1795" y="371"/>
                    <a:pt x="1676" y="553"/>
                    <a:pt x="1469" y="698"/>
                  </a:cubicBezTo>
                  <a:cubicBezTo>
                    <a:pt x="1235" y="863"/>
                    <a:pt x="915" y="958"/>
                    <a:pt x="593" y="958"/>
                  </a:cubicBezTo>
                  <a:cubicBezTo>
                    <a:pt x="481" y="958"/>
                    <a:pt x="367" y="941"/>
                    <a:pt x="256" y="909"/>
                  </a:cubicBezTo>
                  <a:cubicBezTo>
                    <a:pt x="196" y="891"/>
                    <a:pt x="130" y="903"/>
                    <a:pt x="80" y="941"/>
                  </a:cubicBezTo>
                  <a:cubicBezTo>
                    <a:pt x="30" y="979"/>
                    <a:pt x="0" y="1038"/>
                    <a:pt x="0" y="1101"/>
                  </a:cubicBezTo>
                  <a:cubicBezTo>
                    <a:pt x="3" y="2165"/>
                    <a:pt x="470" y="3002"/>
                    <a:pt x="749" y="3406"/>
                  </a:cubicBezTo>
                  <a:cubicBezTo>
                    <a:pt x="943" y="3689"/>
                    <a:pt x="1162" y="3933"/>
                    <a:pt x="1379" y="4111"/>
                  </a:cubicBezTo>
                  <a:cubicBezTo>
                    <a:pt x="1540" y="4243"/>
                    <a:pt x="1777" y="4400"/>
                    <a:pt x="1995" y="4400"/>
                  </a:cubicBezTo>
                  <a:cubicBezTo>
                    <a:pt x="2213" y="4400"/>
                    <a:pt x="2450" y="4243"/>
                    <a:pt x="2611" y="4111"/>
                  </a:cubicBezTo>
                  <a:cubicBezTo>
                    <a:pt x="2828" y="3933"/>
                    <a:pt x="3047" y="3689"/>
                    <a:pt x="3241" y="3406"/>
                  </a:cubicBezTo>
                  <a:cubicBezTo>
                    <a:pt x="3520" y="3002"/>
                    <a:pt x="3987" y="2165"/>
                    <a:pt x="3990" y="1101"/>
                  </a:cubicBezTo>
                  <a:cubicBezTo>
                    <a:pt x="3990" y="1038"/>
                    <a:pt x="3960" y="979"/>
                    <a:pt x="3910" y="941"/>
                  </a:cubicBezTo>
                  <a:close/>
                  <a:moveTo>
                    <a:pt x="1236" y="3002"/>
                  </a:moveTo>
                  <a:cubicBezTo>
                    <a:pt x="1236" y="2583"/>
                    <a:pt x="1576" y="2243"/>
                    <a:pt x="1995" y="2243"/>
                  </a:cubicBezTo>
                  <a:cubicBezTo>
                    <a:pt x="1725" y="2243"/>
                    <a:pt x="1507" y="2024"/>
                    <a:pt x="1507" y="1755"/>
                  </a:cubicBezTo>
                  <a:cubicBezTo>
                    <a:pt x="1507" y="1485"/>
                    <a:pt x="1725" y="1267"/>
                    <a:pt x="1995" y="1267"/>
                  </a:cubicBezTo>
                  <a:cubicBezTo>
                    <a:pt x="2265" y="1267"/>
                    <a:pt x="2483" y="1485"/>
                    <a:pt x="2483" y="1755"/>
                  </a:cubicBezTo>
                  <a:cubicBezTo>
                    <a:pt x="2483" y="2024"/>
                    <a:pt x="2265" y="2243"/>
                    <a:pt x="1995" y="2243"/>
                  </a:cubicBezTo>
                  <a:cubicBezTo>
                    <a:pt x="2414" y="2243"/>
                    <a:pt x="2754" y="2583"/>
                    <a:pt x="2754" y="3002"/>
                  </a:cubicBezTo>
                  <a:lnTo>
                    <a:pt x="1236" y="3002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897948" y="4555813"/>
            <a:ext cx="1708161" cy="400110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pPr algn="r"/>
            <a:r>
              <a:rPr lang="zh-CN" altLang="en-US" sz="2000" b="1" spc="1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插入关键标题</a:t>
            </a:r>
            <a:endParaRPr lang="zh-CN" altLang="en-US" sz="2000" b="1" spc="1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89496" y="4989422"/>
            <a:ext cx="2616611" cy="1097499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输入一些简短的文字简要描述，关于这个项目有什么实际应用价值，提供什么思考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35" name="Group 24"/>
          <p:cNvGrpSpPr/>
          <p:nvPr/>
        </p:nvGrpSpPr>
        <p:grpSpPr>
          <a:xfrm>
            <a:off x="7504697" y="1350884"/>
            <a:ext cx="655843" cy="655843"/>
            <a:chOff x="3144253" y="2390274"/>
            <a:chExt cx="780047" cy="780047"/>
          </a:xfrm>
        </p:grpSpPr>
        <p:sp>
          <p:nvSpPr>
            <p:cNvPr id="43" name="椭圆 42"/>
            <p:cNvSpPr/>
            <p:nvPr/>
          </p:nvSpPr>
          <p:spPr>
            <a:xfrm>
              <a:off x="3144253" y="2390274"/>
              <a:ext cx="780047" cy="78004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254000" dist="12700" dir="5400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44" name="executive-manager_71028"/>
            <p:cNvSpPr>
              <a:spLocks noChangeAspect="1"/>
            </p:cNvSpPr>
            <p:nvPr/>
          </p:nvSpPr>
          <p:spPr bwMode="auto">
            <a:xfrm>
              <a:off x="3317233" y="2532043"/>
              <a:ext cx="439922" cy="439247"/>
            </a:xfrm>
            <a:custGeom>
              <a:avLst/>
              <a:gdLst>
                <a:gd name="connsiteX0" fmla="*/ 333891 w 578320"/>
                <a:gd name="connsiteY0" fmla="*/ 314976 h 577432"/>
                <a:gd name="connsiteX1" fmla="*/ 398475 w 578320"/>
                <a:gd name="connsiteY1" fmla="*/ 314976 h 577432"/>
                <a:gd name="connsiteX2" fmla="*/ 424308 w 578320"/>
                <a:gd name="connsiteY2" fmla="*/ 340761 h 577432"/>
                <a:gd name="connsiteX3" fmla="*/ 424308 w 578320"/>
                <a:gd name="connsiteY3" fmla="*/ 550726 h 577432"/>
                <a:gd name="connsiteX4" fmla="*/ 398475 w 578320"/>
                <a:gd name="connsiteY4" fmla="*/ 577432 h 577432"/>
                <a:gd name="connsiteX5" fmla="*/ 333891 w 578320"/>
                <a:gd name="connsiteY5" fmla="*/ 577432 h 577432"/>
                <a:gd name="connsiteX6" fmla="*/ 307135 w 578320"/>
                <a:gd name="connsiteY6" fmla="*/ 550726 h 577432"/>
                <a:gd name="connsiteX7" fmla="*/ 307135 w 578320"/>
                <a:gd name="connsiteY7" fmla="*/ 340761 h 577432"/>
                <a:gd name="connsiteX8" fmla="*/ 333891 w 578320"/>
                <a:gd name="connsiteY8" fmla="*/ 314976 h 577432"/>
                <a:gd name="connsiteX9" fmla="*/ 179853 w 578320"/>
                <a:gd name="connsiteY9" fmla="*/ 314976 h 577432"/>
                <a:gd name="connsiteX10" fmla="*/ 244456 w 578320"/>
                <a:gd name="connsiteY10" fmla="*/ 314976 h 577432"/>
                <a:gd name="connsiteX11" fmla="*/ 270297 w 578320"/>
                <a:gd name="connsiteY11" fmla="*/ 340761 h 577432"/>
                <a:gd name="connsiteX12" fmla="*/ 270297 w 578320"/>
                <a:gd name="connsiteY12" fmla="*/ 550726 h 577432"/>
                <a:gd name="connsiteX13" fmla="*/ 244456 w 578320"/>
                <a:gd name="connsiteY13" fmla="*/ 577432 h 577432"/>
                <a:gd name="connsiteX14" fmla="*/ 179853 w 578320"/>
                <a:gd name="connsiteY14" fmla="*/ 577432 h 577432"/>
                <a:gd name="connsiteX15" fmla="*/ 154012 w 578320"/>
                <a:gd name="connsiteY15" fmla="*/ 550726 h 577432"/>
                <a:gd name="connsiteX16" fmla="*/ 154012 w 578320"/>
                <a:gd name="connsiteY16" fmla="*/ 340761 h 577432"/>
                <a:gd name="connsiteX17" fmla="*/ 179853 w 578320"/>
                <a:gd name="connsiteY17" fmla="*/ 314976 h 577432"/>
                <a:gd name="connsiteX18" fmla="*/ 486981 w 578320"/>
                <a:gd name="connsiteY18" fmla="*/ 235677 h 577432"/>
                <a:gd name="connsiteX19" fmla="*/ 551564 w 578320"/>
                <a:gd name="connsiteY19" fmla="*/ 235677 h 577432"/>
                <a:gd name="connsiteX20" fmla="*/ 578320 w 578320"/>
                <a:gd name="connsiteY20" fmla="*/ 262391 h 577432"/>
                <a:gd name="connsiteX21" fmla="*/ 578320 w 578320"/>
                <a:gd name="connsiteY21" fmla="*/ 550718 h 577432"/>
                <a:gd name="connsiteX22" fmla="*/ 551564 w 578320"/>
                <a:gd name="connsiteY22" fmla="*/ 577432 h 577432"/>
                <a:gd name="connsiteX23" fmla="*/ 486981 w 578320"/>
                <a:gd name="connsiteY23" fmla="*/ 577432 h 577432"/>
                <a:gd name="connsiteX24" fmla="*/ 461147 w 578320"/>
                <a:gd name="connsiteY24" fmla="*/ 550718 h 577432"/>
                <a:gd name="connsiteX25" fmla="*/ 461147 w 578320"/>
                <a:gd name="connsiteY25" fmla="*/ 262391 h 577432"/>
                <a:gd name="connsiteX26" fmla="*/ 486981 w 578320"/>
                <a:gd name="connsiteY26" fmla="*/ 235677 h 577432"/>
                <a:gd name="connsiteX27" fmla="*/ 25833 w 578320"/>
                <a:gd name="connsiteY27" fmla="*/ 235677 h 577432"/>
                <a:gd name="connsiteX28" fmla="*/ 90417 w 578320"/>
                <a:gd name="connsiteY28" fmla="*/ 235677 h 577432"/>
                <a:gd name="connsiteX29" fmla="*/ 117173 w 578320"/>
                <a:gd name="connsiteY29" fmla="*/ 262391 h 577432"/>
                <a:gd name="connsiteX30" fmla="*/ 117173 w 578320"/>
                <a:gd name="connsiteY30" fmla="*/ 550718 h 577432"/>
                <a:gd name="connsiteX31" fmla="*/ 90417 w 578320"/>
                <a:gd name="connsiteY31" fmla="*/ 577432 h 577432"/>
                <a:gd name="connsiteX32" fmla="*/ 25833 w 578320"/>
                <a:gd name="connsiteY32" fmla="*/ 577432 h 577432"/>
                <a:gd name="connsiteX33" fmla="*/ 0 w 578320"/>
                <a:gd name="connsiteY33" fmla="*/ 550718 h 577432"/>
                <a:gd name="connsiteX34" fmla="*/ 0 w 578320"/>
                <a:gd name="connsiteY34" fmla="*/ 262391 h 577432"/>
                <a:gd name="connsiteX35" fmla="*/ 25833 w 578320"/>
                <a:gd name="connsiteY35" fmla="*/ 235677 h 577432"/>
                <a:gd name="connsiteX36" fmla="*/ 297075 w 578320"/>
                <a:gd name="connsiteY36" fmla="*/ 158450 h 577432"/>
                <a:gd name="connsiteX37" fmla="*/ 326516 w 578320"/>
                <a:gd name="connsiteY37" fmla="*/ 181440 h 577432"/>
                <a:gd name="connsiteX38" fmla="*/ 297075 w 578320"/>
                <a:gd name="connsiteY38" fmla="*/ 205349 h 577432"/>
                <a:gd name="connsiteX39" fmla="*/ 282280 w 578320"/>
                <a:gd name="connsiteY39" fmla="*/ 81074 h 577432"/>
                <a:gd name="connsiteX40" fmla="*/ 282280 w 578320"/>
                <a:gd name="connsiteY40" fmla="*/ 124274 h 577432"/>
                <a:gd name="connsiteX41" fmla="*/ 255502 w 578320"/>
                <a:gd name="connsiteY41" fmla="*/ 101295 h 577432"/>
                <a:gd name="connsiteX42" fmla="*/ 282280 w 578320"/>
                <a:gd name="connsiteY42" fmla="*/ 81074 h 577432"/>
                <a:gd name="connsiteX43" fmla="*/ 289621 w 578320"/>
                <a:gd name="connsiteY43" fmla="*/ 35910 h 577432"/>
                <a:gd name="connsiteX44" fmla="*/ 282244 w 578320"/>
                <a:gd name="connsiteY44" fmla="*/ 44197 h 577432"/>
                <a:gd name="connsiteX45" fmla="*/ 282244 w 578320"/>
                <a:gd name="connsiteY45" fmla="*/ 57087 h 577432"/>
                <a:gd name="connsiteX46" fmla="*/ 225069 w 578320"/>
                <a:gd name="connsiteY46" fmla="*/ 106808 h 577432"/>
                <a:gd name="connsiteX47" fmla="*/ 282244 w 578320"/>
                <a:gd name="connsiteY47" fmla="*/ 155609 h 577432"/>
                <a:gd name="connsiteX48" fmla="*/ 282244 w 578320"/>
                <a:gd name="connsiteY48" fmla="*/ 205330 h 577432"/>
                <a:gd name="connsiteX49" fmla="*/ 237057 w 578320"/>
                <a:gd name="connsiteY49" fmla="*/ 170341 h 577432"/>
                <a:gd name="connsiteX50" fmla="*/ 222302 w 578320"/>
                <a:gd name="connsiteY50" fmla="*/ 185994 h 577432"/>
                <a:gd name="connsiteX51" fmla="*/ 282244 w 578320"/>
                <a:gd name="connsiteY51" fmla="*/ 229269 h 577432"/>
                <a:gd name="connsiteX52" fmla="*/ 282244 w 578320"/>
                <a:gd name="connsiteY52" fmla="*/ 244002 h 577432"/>
                <a:gd name="connsiteX53" fmla="*/ 289621 w 578320"/>
                <a:gd name="connsiteY53" fmla="*/ 252288 h 577432"/>
                <a:gd name="connsiteX54" fmla="*/ 296999 w 578320"/>
                <a:gd name="connsiteY54" fmla="*/ 244002 h 577432"/>
                <a:gd name="connsiteX55" fmla="*/ 296999 w 578320"/>
                <a:gd name="connsiteY55" fmla="*/ 229269 h 577432"/>
                <a:gd name="connsiteX56" fmla="*/ 356018 w 578320"/>
                <a:gd name="connsiteY56" fmla="*/ 179548 h 577432"/>
                <a:gd name="connsiteX57" fmla="*/ 296999 w 578320"/>
                <a:gd name="connsiteY57" fmla="*/ 126144 h 577432"/>
                <a:gd name="connsiteX58" fmla="*/ 296999 w 578320"/>
                <a:gd name="connsiteY58" fmla="*/ 81027 h 577432"/>
                <a:gd name="connsiteX59" fmla="*/ 338497 w 578320"/>
                <a:gd name="connsiteY59" fmla="*/ 106808 h 577432"/>
                <a:gd name="connsiteX60" fmla="*/ 353252 w 578320"/>
                <a:gd name="connsiteY60" fmla="*/ 92076 h 577432"/>
                <a:gd name="connsiteX61" fmla="*/ 296999 w 578320"/>
                <a:gd name="connsiteY61" fmla="*/ 57087 h 577432"/>
                <a:gd name="connsiteX62" fmla="*/ 296999 w 578320"/>
                <a:gd name="connsiteY62" fmla="*/ 44197 h 577432"/>
                <a:gd name="connsiteX63" fmla="*/ 289621 w 578320"/>
                <a:gd name="connsiteY63" fmla="*/ 35910 h 577432"/>
                <a:gd name="connsiteX64" fmla="*/ 288699 w 578320"/>
                <a:gd name="connsiteY64" fmla="*/ 0 h 577432"/>
                <a:gd name="connsiteX65" fmla="*/ 433481 w 578320"/>
                <a:gd name="connsiteY65" fmla="*/ 144559 h 577432"/>
                <a:gd name="connsiteX66" fmla="*/ 288699 w 578320"/>
                <a:gd name="connsiteY66" fmla="*/ 288198 h 577432"/>
                <a:gd name="connsiteX67" fmla="*/ 144839 w 578320"/>
                <a:gd name="connsiteY67" fmla="*/ 144559 h 577432"/>
                <a:gd name="connsiteX68" fmla="*/ 288699 w 578320"/>
                <a:gd name="connsiteY68" fmla="*/ 0 h 57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78320" h="577432">
                  <a:moveTo>
                    <a:pt x="333891" y="314976"/>
                  </a:moveTo>
                  <a:lnTo>
                    <a:pt x="398475" y="314976"/>
                  </a:lnTo>
                  <a:cubicBezTo>
                    <a:pt x="412314" y="314976"/>
                    <a:pt x="424308" y="326948"/>
                    <a:pt x="424308" y="340761"/>
                  </a:cubicBezTo>
                  <a:lnTo>
                    <a:pt x="424308" y="550726"/>
                  </a:lnTo>
                  <a:cubicBezTo>
                    <a:pt x="424308" y="565460"/>
                    <a:pt x="412314" y="577432"/>
                    <a:pt x="398475" y="577432"/>
                  </a:cubicBezTo>
                  <a:lnTo>
                    <a:pt x="333891" y="577432"/>
                  </a:lnTo>
                  <a:cubicBezTo>
                    <a:pt x="319129" y="577432"/>
                    <a:pt x="307135" y="565460"/>
                    <a:pt x="307135" y="550726"/>
                  </a:cubicBezTo>
                  <a:lnTo>
                    <a:pt x="307135" y="340761"/>
                  </a:lnTo>
                  <a:cubicBezTo>
                    <a:pt x="307135" y="326948"/>
                    <a:pt x="319129" y="314976"/>
                    <a:pt x="333891" y="314976"/>
                  </a:cubicBezTo>
                  <a:close/>
                  <a:moveTo>
                    <a:pt x="179853" y="314976"/>
                  </a:moveTo>
                  <a:lnTo>
                    <a:pt x="244456" y="314976"/>
                  </a:lnTo>
                  <a:cubicBezTo>
                    <a:pt x="259222" y="314976"/>
                    <a:pt x="270297" y="326948"/>
                    <a:pt x="270297" y="340761"/>
                  </a:cubicBezTo>
                  <a:lnTo>
                    <a:pt x="270297" y="550726"/>
                  </a:lnTo>
                  <a:cubicBezTo>
                    <a:pt x="270297" y="565460"/>
                    <a:pt x="259222" y="577432"/>
                    <a:pt x="244456" y="577432"/>
                  </a:cubicBezTo>
                  <a:lnTo>
                    <a:pt x="179853" y="577432"/>
                  </a:lnTo>
                  <a:cubicBezTo>
                    <a:pt x="165087" y="577432"/>
                    <a:pt x="154012" y="565460"/>
                    <a:pt x="154012" y="550726"/>
                  </a:cubicBezTo>
                  <a:lnTo>
                    <a:pt x="154012" y="340761"/>
                  </a:lnTo>
                  <a:cubicBezTo>
                    <a:pt x="154012" y="326948"/>
                    <a:pt x="165087" y="314976"/>
                    <a:pt x="179853" y="314976"/>
                  </a:cubicBezTo>
                  <a:close/>
                  <a:moveTo>
                    <a:pt x="486981" y="235677"/>
                  </a:moveTo>
                  <a:lnTo>
                    <a:pt x="551564" y="235677"/>
                  </a:lnTo>
                  <a:cubicBezTo>
                    <a:pt x="566326" y="235677"/>
                    <a:pt x="578320" y="247652"/>
                    <a:pt x="578320" y="262391"/>
                  </a:cubicBezTo>
                  <a:lnTo>
                    <a:pt x="578320" y="550718"/>
                  </a:lnTo>
                  <a:cubicBezTo>
                    <a:pt x="578320" y="565457"/>
                    <a:pt x="566326" y="577432"/>
                    <a:pt x="551564" y="577432"/>
                  </a:cubicBezTo>
                  <a:lnTo>
                    <a:pt x="486981" y="577432"/>
                  </a:lnTo>
                  <a:cubicBezTo>
                    <a:pt x="473141" y="577432"/>
                    <a:pt x="461147" y="565457"/>
                    <a:pt x="461147" y="550718"/>
                  </a:cubicBezTo>
                  <a:lnTo>
                    <a:pt x="461147" y="262391"/>
                  </a:lnTo>
                  <a:cubicBezTo>
                    <a:pt x="461147" y="247652"/>
                    <a:pt x="473141" y="235677"/>
                    <a:pt x="486981" y="235677"/>
                  </a:cubicBezTo>
                  <a:close/>
                  <a:moveTo>
                    <a:pt x="25833" y="235677"/>
                  </a:moveTo>
                  <a:lnTo>
                    <a:pt x="90417" y="235677"/>
                  </a:lnTo>
                  <a:cubicBezTo>
                    <a:pt x="105179" y="235677"/>
                    <a:pt x="117173" y="247652"/>
                    <a:pt x="117173" y="262391"/>
                  </a:cubicBezTo>
                  <a:lnTo>
                    <a:pt x="117173" y="550718"/>
                  </a:lnTo>
                  <a:cubicBezTo>
                    <a:pt x="117173" y="565457"/>
                    <a:pt x="105179" y="577432"/>
                    <a:pt x="90417" y="577432"/>
                  </a:cubicBezTo>
                  <a:lnTo>
                    <a:pt x="25833" y="577432"/>
                  </a:lnTo>
                  <a:cubicBezTo>
                    <a:pt x="11994" y="577432"/>
                    <a:pt x="0" y="565457"/>
                    <a:pt x="0" y="550718"/>
                  </a:cubicBezTo>
                  <a:lnTo>
                    <a:pt x="0" y="262391"/>
                  </a:lnTo>
                  <a:cubicBezTo>
                    <a:pt x="0" y="247652"/>
                    <a:pt x="11994" y="235677"/>
                    <a:pt x="25833" y="235677"/>
                  </a:cubicBezTo>
                  <a:close/>
                  <a:moveTo>
                    <a:pt x="297075" y="158450"/>
                  </a:moveTo>
                  <a:cubicBezTo>
                    <a:pt x="309956" y="161209"/>
                    <a:pt x="326516" y="165807"/>
                    <a:pt x="326516" y="181440"/>
                  </a:cubicBezTo>
                  <a:cubicBezTo>
                    <a:pt x="326516" y="197992"/>
                    <a:pt x="310876" y="204429"/>
                    <a:pt x="297075" y="205349"/>
                  </a:cubicBezTo>
                  <a:close/>
                  <a:moveTo>
                    <a:pt x="282280" y="81074"/>
                  </a:moveTo>
                  <a:lnTo>
                    <a:pt x="282280" y="124274"/>
                  </a:lnTo>
                  <a:cubicBezTo>
                    <a:pt x="264736" y="120597"/>
                    <a:pt x="255502" y="113244"/>
                    <a:pt x="255502" y="101295"/>
                  </a:cubicBezTo>
                  <a:cubicBezTo>
                    <a:pt x="255502" y="91185"/>
                    <a:pt x="265659" y="81993"/>
                    <a:pt x="282280" y="81074"/>
                  </a:cubicBezTo>
                  <a:close/>
                  <a:moveTo>
                    <a:pt x="289621" y="35910"/>
                  </a:moveTo>
                  <a:cubicBezTo>
                    <a:pt x="285010" y="35910"/>
                    <a:pt x="282244" y="40514"/>
                    <a:pt x="282244" y="44197"/>
                  </a:cubicBezTo>
                  <a:lnTo>
                    <a:pt x="282244" y="57087"/>
                  </a:lnTo>
                  <a:cubicBezTo>
                    <a:pt x="252734" y="58008"/>
                    <a:pt x="225069" y="74582"/>
                    <a:pt x="225069" y="106808"/>
                  </a:cubicBezTo>
                  <a:cubicBezTo>
                    <a:pt x="225069" y="133510"/>
                    <a:pt x="247201" y="149163"/>
                    <a:pt x="282244" y="155609"/>
                  </a:cubicBezTo>
                  <a:lnTo>
                    <a:pt x="282244" y="205330"/>
                  </a:lnTo>
                  <a:cubicBezTo>
                    <a:pt x="242590" y="203488"/>
                    <a:pt x="263800" y="170341"/>
                    <a:pt x="237057" y="170341"/>
                  </a:cubicBezTo>
                  <a:cubicBezTo>
                    <a:pt x="227835" y="170341"/>
                    <a:pt x="222302" y="175865"/>
                    <a:pt x="222302" y="185994"/>
                  </a:cubicBezTo>
                  <a:cubicBezTo>
                    <a:pt x="222302" y="204409"/>
                    <a:pt x="241668" y="228349"/>
                    <a:pt x="282244" y="229269"/>
                  </a:cubicBezTo>
                  <a:lnTo>
                    <a:pt x="282244" y="244002"/>
                  </a:lnTo>
                  <a:cubicBezTo>
                    <a:pt x="282244" y="248605"/>
                    <a:pt x="285010" y="252288"/>
                    <a:pt x="289621" y="252288"/>
                  </a:cubicBezTo>
                  <a:cubicBezTo>
                    <a:pt x="293310" y="252288"/>
                    <a:pt x="296999" y="248605"/>
                    <a:pt x="296999" y="244002"/>
                  </a:cubicBezTo>
                  <a:lnTo>
                    <a:pt x="296999" y="229269"/>
                  </a:lnTo>
                  <a:cubicBezTo>
                    <a:pt x="332042" y="227428"/>
                    <a:pt x="356018" y="210854"/>
                    <a:pt x="356018" y="179548"/>
                  </a:cubicBezTo>
                  <a:cubicBezTo>
                    <a:pt x="356018" y="142718"/>
                    <a:pt x="328353" y="133510"/>
                    <a:pt x="296999" y="126144"/>
                  </a:cubicBezTo>
                  <a:lnTo>
                    <a:pt x="296999" y="81027"/>
                  </a:lnTo>
                  <a:cubicBezTo>
                    <a:pt x="322820" y="81948"/>
                    <a:pt x="322820" y="106808"/>
                    <a:pt x="338497" y="106808"/>
                  </a:cubicBezTo>
                  <a:cubicBezTo>
                    <a:pt x="346796" y="106808"/>
                    <a:pt x="353252" y="101284"/>
                    <a:pt x="353252" y="92076"/>
                  </a:cubicBezTo>
                  <a:cubicBezTo>
                    <a:pt x="353252" y="69057"/>
                    <a:pt x="315442" y="57087"/>
                    <a:pt x="296999" y="57087"/>
                  </a:cubicBezTo>
                  <a:lnTo>
                    <a:pt x="296999" y="44197"/>
                  </a:lnTo>
                  <a:cubicBezTo>
                    <a:pt x="296999" y="40514"/>
                    <a:pt x="293310" y="35910"/>
                    <a:pt x="289621" y="35910"/>
                  </a:cubicBezTo>
                  <a:close/>
                  <a:moveTo>
                    <a:pt x="288699" y="0"/>
                  </a:moveTo>
                  <a:cubicBezTo>
                    <a:pt x="368929" y="0"/>
                    <a:pt x="433481" y="64453"/>
                    <a:pt x="433481" y="144559"/>
                  </a:cubicBezTo>
                  <a:cubicBezTo>
                    <a:pt x="433481" y="223745"/>
                    <a:pt x="368929" y="288198"/>
                    <a:pt x="288699" y="288198"/>
                  </a:cubicBezTo>
                  <a:cubicBezTo>
                    <a:pt x="209392" y="288198"/>
                    <a:pt x="144839" y="223745"/>
                    <a:pt x="144839" y="144559"/>
                  </a:cubicBezTo>
                  <a:cubicBezTo>
                    <a:pt x="144839" y="64453"/>
                    <a:pt x="209392" y="0"/>
                    <a:pt x="288699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8344361" y="1190320"/>
            <a:ext cx="1615827" cy="4001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zh-CN" altLang="en-US" sz="2000" b="1" spc="1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插入关键标题</a:t>
            </a:r>
            <a:endParaRPr lang="zh-CN" altLang="en-US" sz="2000" b="1" spc="1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344361" y="1623929"/>
            <a:ext cx="2853864" cy="1168173"/>
          </a:xfrm>
          <a:prstGeom prst="rect">
            <a:avLst/>
          </a:prstGeom>
          <a:noFill/>
        </p:spPr>
        <p:txBody>
          <a:bodyPr wrap="square" lIns="0" rIns="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输入一些简短的文字简要描述，关于这个项目有什么实际应用价值，能提供什么思考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38" name="Group 29"/>
          <p:cNvGrpSpPr/>
          <p:nvPr/>
        </p:nvGrpSpPr>
        <p:grpSpPr>
          <a:xfrm>
            <a:off x="8141177" y="3519677"/>
            <a:ext cx="655843" cy="655843"/>
            <a:chOff x="3144253" y="2390274"/>
            <a:chExt cx="780047" cy="780047"/>
          </a:xfrm>
        </p:grpSpPr>
        <p:sp>
          <p:nvSpPr>
            <p:cNvPr id="41" name="椭圆 40"/>
            <p:cNvSpPr/>
            <p:nvPr/>
          </p:nvSpPr>
          <p:spPr>
            <a:xfrm>
              <a:off x="3144253" y="2390274"/>
              <a:ext cx="780047" cy="78004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254000" dist="12700" dir="5400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2" name="executive-manager_71028"/>
            <p:cNvSpPr>
              <a:spLocks noChangeAspect="1"/>
            </p:cNvSpPr>
            <p:nvPr/>
          </p:nvSpPr>
          <p:spPr bwMode="auto">
            <a:xfrm>
              <a:off x="3364743" y="2532843"/>
              <a:ext cx="423848" cy="483368"/>
            </a:xfrm>
            <a:custGeom>
              <a:avLst/>
              <a:gdLst>
                <a:gd name="T0" fmla="*/ 4041 w 5067"/>
                <a:gd name="T1" fmla="*/ 2708 h 5787"/>
                <a:gd name="T2" fmla="*/ 2918 w 5067"/>
                <a:gd name="T3" fmla="*/ 2682 h 5787"/>
                <a:gd name="T4" fmla="*/ 2020 w 5067"/>
                <a:gd name="T5" fmla="*/ 0 h 5787"/>
                <a:gd name="T6" fmla="*/ 756 w 5067"/>
                <a:gd name="T7" fmla="*/ 2885 h 5787"/>
                <a:gd name="T8" fmla="*/ 0 w 5067"/>
                <a:gd name="T9" fmla="*/ 5084 h 5787"/>
                <a:gd name="T10" fmla="*/ 3496 w 5067"/>
                <a:gd name="T11" fmla="*/ 5262 h 5787"/>
                <a:gd name="T12" fmla="*/ 4559 w 5067"/>
                <a:gd name="T13" fmla="*/ 5256 h 5787"/>
                <a:gd name="T14" fmla="*/ 4515 w 5067"/>
                <a:gd name="T15" fmla="*/ 4732 h 5787"/>
                <a:gd name="T16" fmla="*/ 5067 w 5067"/>
                <a:gd name="T17" fmla="*/ 3660 h 5787"/>
                <a:gd name="T18" fmla="*/ 2628 w 5067"/>
                <a:gd name="T19" fmla="*/ 2837 h 5787"/>
                <a:gd name="T20" fmla="*/ 2579 w 5067"/>
                <a:gd name="T21" fmla="*/ 3212 h 5787"/>
                <a:gd name="T22" fmla="*/ 2173 w 5067"/>
                <a:gd name="T23" fmla="*/ 4005 h 5787"/>
                <a:gd name="T24" fmla="*/ 1767 w 5067"/>
                <a:gd name="T25" fmla="*/ 3212 h 5787"/>
                <a:gd name="T26" fmla="*/ 1718 w 5067"/>
                <a:gd name="T27" fmla="*/ 2837 h 5787"/>
                <a:gd name="T28" fmla="*/ 1804 w 5067"/>
                <a:gd name="T29" fmla="*/ 2776 h 5787"/>
                <a:gd name="T30" fmla="*/ 2340 w 5067"/>
                <a:gd name="T31" fmla="*/ 2827 h 5787"/>
                <a:gd name="T32" fmla="*/ 2603 w 5067"/>
                <a:gd name="T33" fmla="*/ 2781 h 5787"/>
                <a:gd name="T34" fmla="*/ 2909 w 5067"/>
                <a:gd name="T35" fmla="*/ 1692 h 5787"/>
                <a:gd name="T36" fmla="*/ 2335 w 5067"/>
                <a:gd name="T37" fmla="*/ 2502 h 5787"/>
                <a:gd name="T38" fmla="*/ 1653 w 5067"/>
                <a:gd name="T39" fmla="*/ 2192 h 5787"/>
                <a:gd name="T40" fmla="*/ 1433 w 5067"/>
                <a:gd name="T41" fmla="*/ 1667 h 5787"/>
                <a:gd name="T42" fmla="*/ 1347 w 5067"/>
                <a:gd name="T43" fmla="*/ 1578 h 5787"/>
                <a:gd name="T44" fmla="*/ 1408 w 5067"/>
                <a:gd name="T45" fmla="*/ 1418 h 5787"/>
                <a:gd name="T46" fmla="*/ 1432 w 5067"/>
                <a:gd name="T47" fmla="*/ 1211 h 5787"/>
                <a:gd name="T48" fmla="*/ 1520 w 5067"/>
                <a:gd name="T49" fmla="*/ 1157 h 5787"/>
                <a:gd name="T50" fmla="*/ 1987 w 5067"/>
                <a:gd name="T51" fmla="*/ 1203 h 5787"/>
                <a:gd name="T52" fmla="*/ 2094 w 5067"/>
                <a:gd name="T53" fmla="*/ 1200 h 5787"/>
                <a:gd name="T54" fmla="*/ 2861 w 5067"/>
                <a:gd name="T55" fmla="*/ 1354 h 5787"/>
                <a:gd name="T56" fmla="*/ 2913 w 5067"/>
                <a:gd name="T57" fmla="*/ 1418 h 5787"/>
                <a:gd name="T58" fmla="*/ 2998 w 5067"/>
                <a:gd name="T59" fmla="*/ 1479 h 5787"/>
                <a:gd name="T60" fmla="*/ 2971 w 5067"/>
                <a:gd name="T61" fmla="*/ 1629 h 5787"/>
                <a:gd name="T62" fmla="*/ 2909 w 5067"/>
                <a:gd name="T63" fmla="*/ 1692 h 5787"/>
                <a:gd name="T64" fmla="*/ 3807 w 5067"/>
                <a:gd name="T65" fmla="*/ 5256 h 5787"/>
                <a:gd name="T66" fmla="*/ 4266 w 5067"/>
                <a:gd name="T67" fmla="*/ 5256 h 5787"/>
                <a:gd name="T68" fmla="*/ 4449 w 5067"/>
                <a:gd name="T69" fmla="*/ 4318 h 5787"/>
                <a:gd name="T70" fmla="*/ 4055 w 5067"/>
                <a:gd name="T71" fmla="*/ 4886 h 5787"/>
                <a:gd name="T72" fmla="*/ 3919 w 5067"/>
                <a:gd name="T73" fmla="*/ 4835 h 5787"/>
                <a:gd name="T74" fmla="*/ 4198 w 5067"/>
                <a:gd name="T75" fmla="*/ 4078 h 5787"/>
                <a:gd name="T76" fmla="*/ 4047 w 5067"/>
                <a:gd name="T77" fmla="*/ 3360 h 5787"/>
                <a:gd name="T78" fmla="*/ 3491 w 5067"/>
                <a:gd name="T79" fmla="*/ 3778 h 5787"/>
                <a:gd name="T80" fmla="*/ 3362 w 5067"/>
                <a:gd name="T81" fmla="*/ 3715 h 5787"/>
                <a:gd name="T82" fmla="*/ 4050 w 5067"/>
                <a:gd name="T83" fmla="*/ 3009 h 5787"/>
                <a:gd name="T84" fmla="*/ 4449 w 5067"/>
                <a:gd name="T85" fmla="*/ 4318 h 5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067" h="5787">
                  <a:moveTo>
                    <a:pt x="4770" y="2962"/>
                  </a:moveTo>
                  <a:cubicBezTo>
                    <a:pt x="4584" y="2795"/>
                    <a:pt x="4332" y="2708"/>
                    <a:pt x="4041" y="2708"/>
                  </a:cubicBezTo>
                  <a:cubicBezTo>
                    <a:pt x="3828" y="2708"/>
                    <a:pt x="3634" y="2756"/>
                    <a:pt x="3472" y="2850"/>
                  </a:cubicBezTo>
                  <a:lnTo>
                    <a:pt x="2918" y="2682"/>
                  </a:lnTo>
                  <a:cubicBezTo>
                    <a:pt x="4053" y="2682"/>
                    <a:pt x="3417" y="0"/>
                    <a:pt x="2325" y="0"/>
                  </a:cubicBezTo>
                  <a:lnTo>
                    <a:pt x="2020" y="0"/>
                  </a:lnTo>
                  <a:cubicBezTo>
                    <a:pt x="746" y="0"/>
                    <a:pt x="351" y="2682"/>
                    <a:pt x="1427" y="2682"/>
                  </a:cubicBezTo>
                  <a:lnTo>
                    <a:pt x="756" y="2885"/>
                  </a:lnTo>
                  <a:cubicBezTo>
                    <a:pt x="283" y="3021"/>
                    <a:pt x="2" y="5063"/>
                    <a:pt x="2" y="5063"/>
                  </a:cubicBezTo>
                  <a:cubicBezTo>
                    <a:pt x="1" y="5070"/>
                    <a:pt x="0" y="5077"/>
                    <a:pt x="0" y="5084"/>
                  </a:cubicBezTo>
                  <a:cubicBezTo>
                    <a:pt x="0" y="5183"/>
                    <a:pt x="80" y="5262"/>
                    <a:pt x="178" y="5262"/>
                  </a:cubicBezTo>
                  <a:lnTo>
                    <a:pt x="3496" y="5262"/>
                  </a:lnTo>
                  <a:cubicBezTo>
                    <a:pt x="3500" y="5552"/>
                    <a:pt x="3737" y="5787"/>
                    <a:pt x="4027" y="5787"/>
                  </a:cubicBezTo>
                  <a:cubicBezTo>
                    <a:pt x="4320" y="5787"/>
                    <a:pt x="4559" y="5549"/>
                    <a:pt x="4559" y="5256"/>
                  </a:cubicBezTo>
                  <a:cubicBezTo>
                    <a:pt x="4559" y="5140"/>
                    <a:pt x="4521" y="5032"/>
                    <a:pt x="4457" y="4945"/>
                  </a:cubicBezTo>
                  <a:cubicBezTo>
                    <a:pt x="4492" y="4881"/>
                    <a:pt x="4513" y="4809"/>
                    <a:pt x="4515" y="4732"/>
                  </a:cubicBezTo>
                  <a:cubicBezTo>
                    <a:pt x="4517" y="4665"/>
                    <a:pt x="4528" y="4649"/>
                    <a:pt x="4646" y="4538"/>
                  </a:cubicBezTo>
                  <a:cubicBezTo>
                    <a:pt x="4803" y="4391"/>
                    <a:pt x="5067" y="4145"/>
                    <a:pt x="5067" y="3660"/>
                  </a:cubicBezTo>
                  <a:cubicBezTo>
                    <a:pt x="5067" y="3382"/>
                    <a:pt x="4961" y="3134"/>
                    <a:pt x="4770" y="2962"/>
                  </a:cubicBezTo>
                  <a:close/>
                  <a:moveTo>
                    <a:pt x="2628" y="2837"/>
                  </a:moveTo>
                  <a:lnTo>
                    <a:pt x="2584" y="3194"/>
                  </a:lnTo>
                  <a:cubicBezTo>
                    <a:pt x="2583" y="3200"/>
                    <a:pt x="2582" y="3206"/>
                    <a:pt x="2579" y="3212"/>
                  </a:cubicBezTo>
                  <a:lnTo>
                    <a:pt x="2228" y="3970"/>
                  </a:lnTo>
                  <a:cubicBezTo>
                    <a:pt x="2218" y="3991"/>
                    <a:pt x="2196" y="4005"/>
                    <a:pt x="2173" y="4005"/>
                  </a:cubicBezTo>
                  <a:cubicBezTo>
                    <a:pt x="2149" y="4005"/>
                    <a:pt x="2128" y="3991"/>
                    <a:pt x="2118" y="3970"/>
                  </a:cubicBezTo>
                  <a:lnTo>
                    <a:pt x="1767" y="3212"/>
                  </a:lnTo>
                  <a:cubicBezTo>
                    <a:pt x="1764" y="3206"/>
                    <a:pt x="1762" y="3200"/>
                    <a:pt x="1761" y="3194"/>
                  </a:cubicBezTo>
                  <a:lnTo>
                    <a:pt x="1718" y="2837"/>
                  </a:lnTo>
                  <a:cubicBezTo>
                    <a:pt x="1715" y="2815"/>
                    <a:pt x="1725" y="2793"/>
                    <a:pt x="1743" y="2781"/>
                  </a:cubicBezTo>
                  <a:cubicBezTo>
                    <a:pt x="1761" y="2768"/>
                    <a:pt x="1785" y="2766"/>
                    <a:pt x="1804" y="2776"/>
                  </a:cubicBezTo>
                  <a:cubicBezTo>
                    <a:pt x="1873" y="2810"/>
                    <a:pt x="1941" y="2827"/>
                    <a:pt x="2006" y="2827"/>
                  </a:cubicBezTo>
                  <a:lnTo>
                    <a:pt x="2340" y="2827"/>
                  </a:lnTo>
                  <a:cubicBezTo>
                    <a:pt x="2405" y="2827"/>
                    <a:pt x="2473" y="2810"/>
                    <a:pt x="2541" y="2776"/>
                  </a:cubicBezTo>
                  <a:cubicBezTo>
                    <a:pt x="2561" y="2766"/>
                    <a:pt x="2585" y="2768"/>
                    <a:pt x="2603" y="2781"/>
                  </a:cubicBezTo>
                  <a:cubicBezTo>
                    <a:pt x="2621" y="2793"/>
                    <a:pt x="2631" y="2815"/>
                    <a:pt x="2628" y="2837"/>
                  </a:cubicBezTo>
                  <a:close/>
                  <a:moveTo>
                    <a:pt x="2909" y="1692"/>
                  </a:moveTo>
                  <a:cubicBezTo>
                    <a:pt x="2890" y="1836"/>
                    <a:pt x="2809" y="2023"/>
                    <a:pt x="2692" y="2192"/>
                  </a:cubicBezTo>
                  <a:cubicBezTo>
                    <a:pt x="2545" y="2406"/>
                    <a:pt x="2407" y="2502"/>
                    <a:pt x="2335" y="2502"/>
                  </a:cubicBezTo>
                  <a:lnTo>
                    <a:pt x="2011" y="2502"/>
                  </a:lnTo>
                  <a:cubicBezTo>
                    <a:pt x="1939" y="2502"/>
                    <a:pt x="1801" y="2406"/>
                    <a:pt x="1653" y="2192"/>
                  </a:cubicBezTo>
                  <a:cubicBezTo>
                    <a:pt x="1537" y="2023"/>
                    <a:pt x="1456" y="1836"/>
                    <a:pt x="1437" y="1692"/>
                  </a:cubicBezTo>
                  <a:lnTo>
                    <a:pt x="1433" y="1667"/>
                  </a:lnTo>
                  <a:lnTo>
                    <a:pt x="1375" y="1629"/>
                  </a:lnTo>
                  <a:cubicBezTo>
                    <a:pt x="1358" y="1618"/>
                    <a:pt x="1347" y="1599"/>
                    <a:pt x="1347" y="1578"/>
                  </a:cubicBezTo>
                  <a:lnTo>
                    <a:pt x="1347" y="1479"/>
                  </a:lnTo>
                  <a:cubicBezTo>
                    <a:pt x="1347" y="1445"/>
                    <a:pt x="1374" y="1418"/>
                    <a:pt x="1408" y="1418"/>
                  </a:cubicBezTo>
                  <a:lnTo>
                    <a:pt x="1432" y="1418"/>
                  </a:lnTo>
                  <a:lnTo>
                    <a:pt x="1432" y="1211"/>
                  </a:lnTo>
                  <a:cubicBezTo>
                    <a:pt x="1432" y="1190"/>
                    <a:pt x="1443" y="1171"/>
                    <a:pt x="1461" y="1160"/>
                  </a:cubicBezTo>
                  <a:cubicBezTo>
                    <a:pt x="1479" y="1149"/>
                    <a:pt x="1501" y="1148"/>
                    <a:pt x="1520" y="1157"/>
                  </a:cubicBezTo>
                  <a:cubicBezTo>
                    <a:pt x="1612" y="1203"/>
                    <a:pt x="1736" y="1209"/>
                    <a:pt x="1821" y="1209"/>
                  </a:cubicBezTo>
                  <a:cubicBezTo>
                    <a:pt x="1879" y="1209"/>
                    <a:pt x="1936" y="1206"/>
                    <a:pt x="1987" y="1203"/>
                  </a:cubicBezTo>
                  <a:cubicBezTo>
                    <a:pt x="2003" y="1202"/>
                    <a:pt x="2018" y="1202"/>
                    <a:pt x="2033" y="1201"/>
                  </a:cubicBezTo>
                  <a:cubicBezTo>
                    <a:pt x="2053" y="1200"/>
                    <a:pt x="2074" y="1200"/>
                    <a:pt x="2094" y="1200"/>
                  </a:cubicBezTo>
                  <a:cubicBezTo>
                    <a:pt x="2343" y="1200"/>
                    <a:pt x="2551" y="1264"/>
                    <a:pt x="2703" y="1312"/>
                  </a:cubicBezTo>
                  <a:cubicBezTo>
                    <a:pt x="2770" y="1333"/>
                    <a:pt x="2823" y="1349"/>
                    <a:pt x="2861" y="1354"/>
                  </a:cubicBezTo>
                  <a:cubicBezTo>
                    <a:pt x="2891" y="1358"/>
                    <a:pt x="2913" y="1384"/>
                    <a:pt x="2913" y="1414"/>
                  </a:cubicBezTo>
                  <a:lnTo>
                    <a:pt x="2913" y="1418"/>
                  </a:lnTo>
                  <a:lnTo>
                    <a:pt x="2938" y="1418"/>
                  </a:lnTo>
                  <a:cubicBezTo>
                    <a:pt x="2971" y="1418"/>
                    <a:pt x="2998" y="1445"/>
                    <a:pt x="2998" y="1479"/>
                  </a:cubicBezTo>
                  <a:lnTo>
                    <a:pt x="2998" y="1578"/>
                  </a:lnTo>
                  <a:cubicBezTo>
                    <a:pt x="2998" y="1599"/>
                    <a:pt x="2988" y="1618"/>
                    <a:pt x="2971" y="1629"/>
                  </a:cubicBezTo>
                  <a:lnTo>
                    <a:pt x="2912" y="1667"/>
                  </a:lnTo>
                  <a:lnTo>
                    <a:pt x="2909" y="1692"/>
                  </a:lnTo>
                  <a:close/>
                  <a:moveTo>
                    <a:pt x="4037" y="5485"/>
                  </a:moveTo>
                  <a:cubicBezTo>
                    <a:pt x="3910" y="5485"/>
                    <a:pt x="3807" y="5383"/>
                    <a:pt x="3807" y="5256"/>
                  </a:cubicBezTo>
                  <a:cubicBezTo>
                    <a:pt x="3807" y="5129"/>
                    <a:pt x="3910" y="5026"/>
                    <a:pt x="4037" y="5026"/>
                  </a:cubicBezTo>
                  <a:cubicBezTo>
                    <a:pt x="4163" y="5026"/>
                    <a:pt x="4266" y="5129"/>
                    <a:pt x="4266" y="5256"/>
                  </a:cubicBezTo>
                  <a:cubicBezTo>
                    <a:pt x="4266" y="5383"/>
                    <a:pt x="4163" y="5485"/>
                    <a:pt x="4037" y="5485"/>
                  </a:cubicBezTo>
                  <a:close/>
                  <a:moveTo>
                    <a:pt x="4449" y="4318"/>
                  </a:moveTo>
                  <a:cubicBezTo>
                    <a:pt x="4326" y="4433"/>
                    <a:pt x="4229" y="4524"/>
                    <a:pt x="4223" y="4723"/>
                  </a:cubicBezTo>
                  <a:cubicBezTo>
                    <a:pt x="4220" y="4813"/>
                    <a:pt x="4146" y="4886"/>
                    <a:pt x="4055" y="4886"/>
                  </a:cubicBezTo>
                  <a:lnTo>
                    <a:pt x="4040" y="4886"/>
                  </a:lnTo>
                  <a:cubicBezTo>
                    <a:pt x="3994" y="4886"/>
                    <a:pt x="3951" y="4867"/>
                    <a:pt x="3919" y="4835"/>
                  </a:cubicBezTo>
                  <a:cubicBezTo>
                    <a:pt x="3888" y="4802"/>
                    <a:pt x="3870" y="4758"/>
                    <a:pt x="3872" y="4712"/>
                  </a:cubicBezTo>
                  <a:cubicBezTo>
                    <a:pt x="3882" y="4375"/>
                    <a:pt x="4057" y="4210"/>
                    <a:pt x="4198" y="4078"/>
                  </a:cubicBezTo>
                  <a:cubicBezTo>
                    <a:pt x="4329" y="3955"/>
                    <a:pt x="4423" y="3867"/>
                    <a:pt x="4423" y="3656"/>
                  </a:cubicBezTo>
                  <a:cubicBezTo>
                    <a:pt x="4423" y="3412"/>
                    <a:pt x="4219" y="3360"/>
                    <a:pt x="4047" y="3360"/>
                  </a:cubicBezTo>
                  <a:cubicBezTo>
                    <a:pt x="3821" y="3360"/>
                    <a:pt x="3696" y="3451"/>
                    <a:pt x="3675" y="3630"/>
                  </a:cubicBezTo>
                  <a:cubicBezTo>
                    <a:pt x="3665" y="3721"/>
                    <a:pt x="3583" y="3787"/>
                    <a:pt x="3491" y="3778"/>
                  </a:cubicBezTo>
                  <a:lnTo>
                    <a:pt x="3476" y="3777"/>
                  </a:lnTo>
                  <a:cubicBezTo>
                    <a:pt x="3431" y="3772"/>
                    <a:pt x="3390" y="3750"/>
                    <a:pt x="3362" y="3715"/>
                  </a:cubicBezTo>
                  <a:cubicBezTo>
                    <a:pt x="3334" y="3679"/>
                    <a:pt x="3321" y="3634"/>
                    <a:pt x="3326" y="3590"/>
                  </a:cubicBezTo>
                  <a:cubicBezTo>
                    <a:pt x="3368" y="3232"/>
                    <a:pt x="3646" y="3009"/>
                    <a:pt x="4050" y="3009"/>
                  </a:cubicBezTo>
                  <a:cubicBezTo>
                    <a:pt x="4490" y="3009"/>
                    <a:pt x="4775" y="3265"/>
                    <a:pt x="4775" y="3660"/>
                  </a:cubicBezTo>
                  <a:cubicBezTo>
                    <a:pt x="4775" y="4014"/>
                    <a:pt x="4594" y="4183"/>
                    <a:pt x="4449" y="4318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8958636" y="3422613"/>
            <a:ext cx="1615827" cy="4001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zh-CN" altLang="en-US" sz="2000" b="1" spc="1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插入关键标题</a:t>
            </a:r>
            <a:endParaRPr lang="zh-CN" altLang="en-US" sz="2000" b="1" spc="1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958636" y="3856222"/>
            <a:ext cx="2766204" cy="1462090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输入一些简短的文字简要描述，关于这个项目有何实际应用价值，能提供什么思考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一张图加</a:t>
            </a:r>
            <a:r>
              <a:rPr lang="en-US" altLang="zh-CN" dirty="0"/>
              <a:t>4</a:t>
            </a:r>
            <a:r>
              <a:rPr lang="zh-CN" altLang="en-US" dirty="0"/>
              <a:t>个观点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cxnSp>
        <p:nvCxnSpPr>
          <p:cNvPr id="49" name="直接连接符 48"/>
          <p:cNvCxnSpPr/>
          <p:nvPr/>
        </p:nvCxnSpPr>
        <p:spPr>
          <a:xfrm>
            <a:off x="660400" y="2628604"/>
            <a:ext cx="2384875" cy="0"/>
          </a:xfrm>
          <a:prstGeom prst="line">
            <a:avLst/>
          </a:prstGeom>
          <a:ln>
            <a:solidFill>
              <a:schemeClr val="bg1">
                <a:lumMod val="65000"/>
                <a:alpha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989496" y="5020770"/>
            <a:ext cx="2580971" cy="0"/>
          </a:xfrm>
          <a:prstGeom prst="line">
            <a:avLst/>
          </a:prstGeom>
          <a:ln>
            <a:solidFill>
              <a:schemeClr val="bg1">
                <a:lumMod val="65000"/>
                <a:alpha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8344361" y="1644931"/>
            <a:ext cx="2686496" cy="0"/>
          </a:xfrm>
          <a:prstGeom prst="line">
            <a:avLst/>
          </a:prstGeom>
          <a:ln>
            <a:solidFill>
              <a:schemeClr val="bg1">
                <a:lumMod val="65000"/>
                <a:alpha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8958636" y="3866265"/>
            <a:ext cx="2384875" cy="0"/>
          </a:xfrm>
          <a:prstGeom prst="line">
            <a:avLst/>
          </a:prstGeom>
          <a:ln>
            <a:solidFill>
              <a:schemeClr val="bg1">
                <a:lumMod val="65000"/>
                <a:alpha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占位符 9" descr="建筑的摆设布局&#10;&#10;描述已自动生成"/>
          <p:cNvPicPr>
            <a:picLocks noGrp="1" noChangeAspect="1"/>
          </p:cNvPicPr>
          <p:nvPr>
            <p:ph type="pic" sz="quarter" idx="14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4" r="32394"/>
          <a:stretch>
            <a:fillRect/>
          </a:stretch>
        </p:blipFill>
        <p:spPr/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建筑的摆设布局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18" b="9032"/>
          <a:stretch>
            <a:fillRect/>
          </a:stretch>
        </p:blipFill>
        <p:spPr>
          <a:xfrm>
            <a:off x="0" y="3057"/>
            <a:ext cx="12194116" cy="2417383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676700" y="2954173"/>
            <a:ext cx="4957029" cy="821067"/>
            <a:chOff x="932485" y="2954173"/>
            <a:chExt cx="4957029" cy="821067"/>
          </a:xfrm>
        </p:grpSpPr>
        <p:sp>
          <p:nvSpPr>
            <p:cNvPr id="27" name="矩形: 圆角 26"/>
            <p:cNvSpPr/>
            <p:nvPr/>
          </p:nvSpPr>
          <p:spPr>
            <a:xfrm>
              <a:off x="973538" y="2977665"/>
              <a:ext cx="4915976" cy="774084"/>
            </a:xfrm>
            <a:prstGeom prst="roundRect">
              <a:avLst>
                <a:gd name="adj" fmla="val 5667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schemeClr val="bg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0" rIns="0" rtlCol="0" anchor="ctr"/>
            <a:lstStyle/>
            <a:p>
              <a:pPr algn="ctr"/>
              <a:r>
                <a:rPr lang="zh-CN" altLang="en-US" sz="2400" b="1" spc="100" dirty="0">
                  <a:solidFill>
                    <a:schemeClr val="tx1"/>
                  </a:solidFill>
                  <a:sym typeface="+mn-ea"/>
                </a:rPr>
                <a:t>点击输入文本</a:t>
              </a:r>
              <a:endParaRPr lang="zh-CN" altLang="en-US" sz="2400" b="1" spc="100" dirty="0">
                <a:solidFill>
                  <a:schemeClr val="tx1"/>
                </a:solidFill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932485" y="2954173"/>
              <a:ext cx="1363195" cy="821067"/>
            </a:xfrm>
            <a:custGeom>
              <a:avLst/>
              <a:gdLst>
                <a:gd name="connsiteX0" fmla="*/ 107956 w 3162822"/>
                <a:gd name="connsiteY0" fmla="*/ 0 h 1905000"/>
                <a:gd name="connsiteX1" fmla="*/ 3162822 w 3162822"/>
                <a:gd name="connsiteY1" fmla="*/ 0 h 1905000"/>
                <a:gd name="connsiteX2" fmla="*/ 2580731 w 3162822"/>
                <a:gd name="connsiteY2" fmla="*/ 1905000 h 1905000"/>
                <a:gd name="connsiteX3" fmla="*/ 107956 w 3162822"/>
                <a:gd name="connsiteY3" fmla="*/ 1905000 h 1905000"/>
                <a:gd name="connsiteX4" fmla="*/ 0 w 3162822"/>
                <a:gd name="connsiteY4" fmla="*/ 1797044 h 1905000"/>
                <a:gd name="connsiteX5" fmla="*/ 0 w 3162822"/>
                <a:gd name="connsiteY5" fmla="*/ 107956 h 1905000"/>
                <a:gd name="connsiteX6" fmla="*/ 107956 w 3162822"/>
                <a:gd name="connsiteY6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62822" h="1905000">
                  <a:moveTo>
                    <a:pt x="107956" y="0"/>
                  </a:moveTo>
                  <a:lnTo>
                    <a:pt x="3162822" y="0"/>
                  </a:lnTo>
                  <a:lnTo>
                    <a:pt x="2580731" y="1905000"/>
                  </a:lnTo>
                  <a:lnTo>
                    <a:pt x="107956" y="1905000"/>
                  </a:lnTo>
                  <a:cubicBezTo>
                    <a:pt x="48334" y="1905000"/>
                    <a:pt x="0" y="1856666"/>
                    <a:pt x="0" y="1797044"/>
                  </a:cubicBezTo>
                  <a:lnTo>
                    <a:pt x="0" y="107956"/>
                  </a:lnTo>
                  <a:cubicBezTo>
                    <a:pt x="0" y="48334"/>
                    <a:pt x="48334" y="0"/>
                    <a:pt x="10795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54000" dist="63500" algn="l" rotWithShape="0">
                <a:schemeClr val="bg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latin typeface="+mj-lt"/>
                </a:rPr>
                <a:t>01</a:t>
              </a:r>
              <a:endParaRPr lang="zh-CN" altLang="en-US" sz="4000" b="1" dirty="0">
                <a:latin typeface="+mj-lt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5744720" y="3024876"/>
              <a:ext cx="90318" cy="9031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sp>
        <p:nvSpPr>
          <p:cNvPr id="117" name="矩形 116"/>
          <p:cNvSpPr/>
          <p:nvPr/>
        </p:nvSpPr>
        <p:spPr>
          <a:xfrm>
            <a:off x="-14288" y="-9948"/>
            <a:ext cx="12194116" cy="2425508"/>
          </a:xfrm>
          <a:prstGeom prst="rect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文本框 117"/>
          <p:cNvSpPr txBox="1"/>
          <p:nvPr/>
        </p:nvSpPr>
        <p:spPr>
          <a:xfrm>
            <a:off x="2887911" y="839100"/>
            <a:ext cx="64161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b="1" spc="600" dirty="0">
                <a:solidFill>
                  <a:schemeClr val="bg1">
                    <a:alpha val="35000"/>
                  </a:schemeClr>
                </a:solidFill>
                <a:latin typeface="Radikal" pitchFamily="50" charset="0"/>
                <a:ea typeface="+mj-ea"/>
              </a:rPr>
              <a:t>CONTENTS</a:t>
            </a:r>
            <a:endParaRPr lang="zh-CN" altLang="en-US" sz="8000" b="1" spc="600" dirty="0">
              <a:solidFill>
                <a:schemeClr val="bg1">
                  <a:alpha val="35000"/>
                </a:schemeClr>
              </a:solidFill>
              <a:latin typeface="Radikal" pitchFamily="50" charset="0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64784" y="619421"/>
            <a:ext cx="3262433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spc="600" dirty="0">
                <a:ln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effectLst>
                  <a:outerShdw blurRad="254000" dist="63500" dir="5400000" algn="t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</a:rPr>
              <a:t>汇报提纲</a:t>
            </a:r>
            <a:endParaRPr lang="zh-CN" altLang="en-US" sz="5400" b="1" spc="600" dirty="0">
              <a:ln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solidFill>
                <a:schemeClr val="bg1"/>
              </a:solidFill>
              <a:effectLst>
                <a:outerShdw blurRad="254000" dist="63500" dir="5400000" algn="t" rotWithShape="0">
                  <a:prstClr val="black">
                    <a:alpha val="30000"/>
                  </a:prstClr>
                </a:outerShdw>
              </a:effectLst>
              <a:latin typeface="+mj-ea"/>
              <a:ea typeface="+mj-ea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666540" y="4203853"/>
            <a:ext cx="4957029" cy="821067"/>
            <a:chOff x="932485" y="2954173"/>
            <a:chExt cx="4957029" cy="821067"/>
          </a:xfrm>
        </p:grpSpPr>
        <p:sp>
          <p:nvSpPr>
            <p:cNvPr id="38" name="矩形: 圆角 26"/>
            <p:cNvSpPr/>
            <p:nvPr/>
          </p:nvSpPr>
          <p:spPr>
            <a:xfrm>
              <a:off x="973538" y="2977665"/>
              <a:ext cx="4915976" cy="774084"/>
            </a:xfrm>
            <a:prstGeom prst="roundRect">
              <a:avLst>
                <a:gd name="adj" fmla="val 5667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schemeClr val="bg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0" rIns="0" rtlCol="0" anchor="ctr"/>
            <a:lstStyle/>
            <a:p>
              <a:pPr algn="ctr"/>
              <a:r>
                <a:rPr lang="zh-CN" altLang="en-US" sz="2400" b="1" spc="100" dirty="0">
                  <a:solidFill>
                    <a:schemeClr val="tx1"/>
                  </a:solidFill>
                  <a:sym typeface="+mn-ea"/>
                </a:rPr>
                <a:t>点击输入文本</a:t>
              </a:r>
              <a:endParaRPr lang="zh-CN" altLang="en-US" sz="2400" b="1" spc="100" dirty="0">
                <a:solidFill>
                  <a:schemeClr val="tx1"/>
                </a:solidFill>
              </a:endParaRPr>
            </a:p>
          </p:txBody>
        </p:sp>
        <p:sp>
          <p:nvSpPr>
            <p:cNvPr id="39" name="任意多边形: 形状 27"/>
            <p:cNvSpPr/>
            <p:nvPr/>
          </p:nvSpPr>
          <p:spPr>
            <a:xfrm>
              <a:off x="932485" y="2954173"/>
              <a:ext cx="1363195" cy="821067"/>
            </a:xfrm>
            <a:custGeom>
              <a:avLst/>
              <a:gdLst>
                <a:gd name="connsiteX0" fmla="*/ 107956 w 3162822"/>
                <a:gd name="connsiteY0" fmla="*/ 0 h 1905000"/>
                <a:gd name="connsiteX1" fmla="*/ 3162822 w 3162822"/>
                <a:gd name="connsiteY1" fmla="*/ 0 h 1905000"/>
                <a:gd name="connsiteX2" fmla="*/ 2580731 w 3162822"/>
                <a:gd name="connsiteY2" fmla="*/ 1905000 h 1905000"/>
                <a:gd name="connsiteX3" fmla="*/ 107956 w 3162822"/>
                <a:gd name="connsiteY3" fmla="*/ 1905000 h 1905000"/>
                <a:gd name="connsiteX4" fmla="*/ 0 w 3162822"/>
                <a:gd name="connsiteY4" fmla="*/ 1797044 h 1905000"/>
                <a:gd name="connsiteX5" fmla="*/ 0 w 3162822"/>
                <a:gd name="connsiteY5" fmla="*/ 107956 h 1905000"/>
                <a:gd name="connsiteX6" fmla="*/ 107956 w 3162822"/>
                <a:gd name="connsiteY6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62822" h="1905000">
                  <a:moveTo>
                    <a:pt x="107956" y="0"/>
                  </a:moveTo>
                  <a:lnTo>
                    <a:pt x="3162822" y="0"/>
                  </a:lnTo>
                  <a:lnTo>
                    <a:pt x="2580731" y="1905000"/>
                  </a:lnTo>
                  <a:lnTo>
                    <a:pt x="107956" y="1905000"/>
                  </a:lnTo>
                  <a:cubicBezTo>
                    <a:pt x="48334" y="1905000"/>
                    <a:pt x="0" y="1856666"/>
                    <a:pt x="0" y="1797044"/>
                  </a:cubicBezTo>
                  <a:lnTo>
                    <a:pt x="0" y="107956"/>
                  </a:lnTo>
                  <a:cubicBezTo>
                    <a:pt x="0" y="48334"/>
                    <a:pt x="48334" y="0"/>
                    <a:pt x="10795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54000" dist="63500" algn="l" rotWithShape="0">
                <a:schemeClr val="bg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latin typeface="+mj-lt"/>
                </a:rPr>
                <a:t>03</a:t>
              </a:r>
              <a:endParaRPr lang="zh-CN" altLang="en-US" sz="4000" b="1" dirty="0">
                <a:latin typeface="+mj-lt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5744720" y="3024876"/>
              <a:ext cx="90318" cy="9031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66540" y="5494173"/>
            <a:ext cx="4957029" cy="821067"/>
            <a:chOff x="932485" y="2954173"/>
            <a:chExt cx="4957029" cy="821067"/>
          </a:xfrm>
        </p:grpSpPr>
        <p:sp>
          <p:nvSpPr>
            <p:cNvPr id="42" name="矩形: 圆角 26"/>
            <p:cNvSpPr/>
            <p:nvPr/>
          </p:nvSpPr>
          <p:spPr>
            <a:xfrm>
              <a:off x="973538" y="2977665"/>
              <a:ext cx="4915976" cy="774084"/>
            </a:xfrm>
            <a:prstGeom prst="roundRect">
              <a:avLst>
                <a:gd name="adj" fmla="val 5667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schemeClr val="bg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0" rIns="0" rtlCol="0" anchor="ctr"/>
            <a:lstStyle/>
            <a:p>
              <a:pPr algn="ctr"/>
              <a:r>
                <a:rPr lang="zh-CN" altLang="en-US" sz="2400" b="1" spc="100" dirty="0">
                  <a:solidFill>
                    <a:schemeClr val="tx1"/>
                  </a:solidFill>
                  <a:sym typeface="+mn-ea"/>
                </a:rPr>
                <a:t>点击输入文本</a:t>
              </a:r>
              <a:endParaRPr lang="zh-CN" altLang="en-US" sz="2400" b="1" spc="100" dirty="0">
                <a:solidFill>
                  <a:schemeClr val="tx1"/>
                </a:solidFill>
              </a:endParaRPr>
            </a:p>
          </p:txBody>
        </p:sp>
        <p:sp>
          <p:nvSpPr>
            <p:cNvPr id="43" name="任意多边形: 形状 27"/>
            <p:cNvSpPr/>
            <p:nvPr/>
          </p:nvSpPr>
          <p:spPr>
            <a:xfrm>
              <a:off x="932485" y="2954173"/>
              <a:ext cx="1363195" cy="821067"/>
            </a:xfrm>
            <a:custGeom>
              <a:avLst/>
              <a:gdLst>
                <a:gd name="connsiteX0" fmla="*/ 107956 w 3162822"/>
                <a:gd name="connsiteY0" fmla="*/ 0 h 1905000"/>
                <a:gd name="connsiteX1" fmla="*/ 3162822 w 3162822"/>
                <a:gd name="connsiteY1" fmla="*/ 0 h 1905000"/>
                <a:gd name="connsiteX2" fmla="*/ 2580731 w 3162822"/>
                <a:gd name="connsiteY2" fmla="*/ 1905000 h 1905000"/>
                <a:gd name="connsiteX3" fmla="*/ 107956 w 3162822"/>
                <a:gd name="connsiteY3" fmla="*/ 1905000 h 1905000"/>
                <a:gd name="connsiteX4" fmla="*/ 0 w 3162822"/>
                <a:gd name="connsiteY4" fmla="*/ 1797044 h 1905000"/>
                <a:gd name="connsiteX5" fmla="*/ 0 w 3162822"/>
                <a:gd name="connsiteY5" fmla="*/ 107956 h 1905000"/>
                <a:gd name="connsiteX6" fmla="*/ 107956 w 3162822"/>
                <a:gd name="connsiteY6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62822" h="1905000">
                  <a:moveTo>
                    <a:pt x="107956" y="0"/>
                  </a:moveTo>
                  <a:lnTo>
                    <a:pt x="3162822" y="0"/>
                  </a:lnTo>
                  <a:lnTo>
                    <a:pt x="2580731" y="1905000"/>
                  </a:lnTo>
                  <a:lnTo>
                    <a:pt x="107956" y="1905000"/>
                  </a:lnTo>
                  <a:cubicBezTo>
                    <a:pt x="48334" y="1905000"/>
                    <a:pt x="0" y="1856666"/>
                    <a:pt x="0" y="1797044"/>
                  </a:cubicBezTo>
                  <a:lnTo>
                    <a:pt x="0" y="107956"/>
                  </a:lnTo>
                  <a:cubicBezTo>
                    <a:pt x="0" y="48334"/>
                    <a:pt x="48334" y="0"/>
                    <a:pt x="10795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54000" dist="63500" algn="l" rotWithShape="0">
                <a:schemeClr val="bg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latin typeface="+mj-lt"/>
                </a:rPr>
                <a:t>05</a:t>
              </a:r>
              <a:endParaRPr lang="zh-CN" altLang="en-US" sz="4000" b="1" dirty="0">
                <a:latin typeface="+mj-lt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5744720" y="3024876"/>
              <a:ext cx="90318" cy="9031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528860" y="2954173"/>
            <a:ext cx="4957029" cy="821067"/>
            <a:chOff x="932485" y="2954173"/>
            <a:chExt cx="4957029" cy="821067"/>
          </a:xfrm>
        </p:grpSpPr>
        <p:sp>
          <p:nvSpPr>
            <p:cNvPr id="46" name="矩形: 圆角 26"/>
            <p:cNvSpPr/>
            <p:nvPr/>
          </p:nvSpPr>
          <p:spPr>
            <a:xfrm>
              <a:off x="973538" y="2977665"/>
              <a:ext cx="4915976" cy="774084"/>
            </a:xfrm>
            <a:prstGeom prst="roundRect">
              <a:avLst>
                <a:gd name="adj" fmla="val 5667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schemeClr val="bg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0" rIns="0" rtlCol="0" anchor="ctr"/>
            <a:lstStyle/>
            <a:p>
              <a:pPr algn="ctr"/>
              <a:r>
                <a:rPr lang="zh-CN" altLang="en-US" sz="2400" b="1" spc="100" dirty="0">
                  <a:solidFill>
                    <a:schemeClr val="tx1"/>
                  </a:solidFill>
                  <a:sym typeface="+mn-ea"/>
                </a:rPr>
                <a:t>点击输入文本</a:t>
              </a:r>
              <a:endParaRPr lang="zh-CN" altLang="en-US" sz="2400" b="1" spc="100" dirty="0">
                <a:solidFill>
                  <a:schemeClr val="tx1"/>
                </a:solidFill>
              </a:endParaRPr>
            </a:p>
          </p:txBody>
        </p:sp>
        <p:sp>
          <p:nvSpPr>
            <p:cNvPr id="47" name="任意多边形: 形状 27"/>
            <p:cNvSpPr/>
            <p:nvPr/>
          </p:nvSpPr>
          <p:spPr>
            <a:xfrm>
              <a:off x="932485" y="2954173"/>
              <a:ext cx="1363195" cy="821067"/>
            </a:xfrm>
            <a:custGeom>
              <a:avLst/>
              <a:gdLst>
                <a:gd name="connsiteX0" fmla="*/ 107956 w 3162822"/>
                <a:gd name="connsiteY0" fmla="*/ 0 h 1905000"/>
                <a:gd name="connsiteX1" fmla="*/ 3162822 w 3162822"/>
                <a:gd name="connsiteY1" fmla="*/ 0 h 1905000"/>
                <a:gd name="connsiteX2" fmla="*/ 2580731 w 3162822"/>
                <a:gd name="connsiteY2" fmla="*/ 1905000 h 1905000"/>
                <a:gd name="connsiteX3" fmla="*/ 107956 w 3162822"/>
                <a:gd name="connsiteY3" fmla="*/ 1905000 h 1905000"/>
                <a:gd name="connsiteX4" fmla="*/ 0 w 3162822"/>
                <a:gd name="connsiteY4" fmla="*/ 1797044 h 1905000"/>
                <a:gd name="connsiteX5" fmla="*/ 0 w 3162822"/>
                <a:gd name="connsiteY5" fmla="*/ 107956 h 1905000"/>
                <a:gd name="connsiteX6" fmla="*/ 107956 w 3162822"/>
                <a:gd name="connsiteY6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62822" h="1905000">
                  <a:moveTo>
                    <a:pt x="107956" y="0"/>
                  </a:moveTo>
                  <a:lnTo>
                    <a:pt x="3162822" y="0"/>
                  </a:lnTo>
                  <a:lnTo>
                    <a:pt x="2580731" y="1905000"/>
                  </a:lnTo>
                  <a:lnTo>
                    <a:pt x="107956" y="1905000"/>
                  </a:lnTo>
                  <a:cubicBezTo>
                    <a:pt x="48334" y="1905000"/>
                    <a:pt x="0" y="1856666"/>
                    <a:pt x="0" y="1797044"/>
                  </a:cubicBezTo>
                  <a:lnTo>
                    <a:pt x="0" y="107956"/>
                  </a:lnTo>
                  <a:cubicBezTo>
                    <a:pt x="0" y="48334"/>
                    <a:pt x="48334" y="0"/>
                    <a:pt x="10795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54000" dist="63500" algn="l" rotWithShape="0">
                <a:schemeClr val="bg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latin typeface="+mj-lt"/>
                </a:rPr>
                <a:t>02</a:t>
              </a:r>
              <a:endParaRPr lang="zh-CN" altLang="en-US" sz="4000" b="1" dirty="0">
                <a:latin typeface="+mj-lt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5744720" y="3024876"/>
              <a:ext cx="90318" cy="9031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6518700" y="4203853"/>
            <a:ext cx="4957029" cy="821067"/>
            <a:chOff x="932485" y="2954173"/>
            <a:chExt cx="4957029" cy="821067"/>
          </a:xfrm>
        </p:grpSpPr>
        <p:sp>
          <p:nvSpPr>
            <p:cNvPr id="50" name="矩形: 圆角 26"/>
            <p:cNvSpPr/>
            <p:nvPr/>
          </p:nvSpPr>
          <p:spPr>
            <a:xfrm>
              <a:off x="973538" y="2977665"/>
              <a:ext cx="4915976" cy="774084"/>
            </a:xfrm>
            <a:prstGeom prst="roundRect">
              <a:avLst>
                <a:gd name="adj" fmla="val 5667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schemeClr val="bg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0" rIns="0" rtlCol="0" anchor="ctr"/>
            <a:lstStyle/>
            <a:p>
              <a:pPr algn="ctr"/>
              <a:r>
                <a:rPr lang="zh-CN" altLang="en-US" sz="2400" b="1" spc="100" dirty="0">
                  <a:solidFill>
                    <a:schemeClr val="tx1"/>
                  </a:solidFill>
                  <a:sym typeface="+mn-ea"/>
                </a:rPr>
                <a:t>点击输入文本</a:t>
              </a:r>
              <a:endParaRPr lang="zh-CN" altLang="en-US" sz="2400" b="1" spc="100" dirty="0">
                <a:solidFill>
                  <a:schemeClr val="tx1"/>
                </a:solidFill>
              </a:endParaRPr>
            </a:p>
          </p:txBody>
        </p:sp>
        <p:sp>
          <p:nvSpPr>
            <p:cNvPr id="51" name="任意多边形: 形状 27"/>
            <p:cNvSpPr/>
            <p:nvPr/>
          </p:nvSpPr>
          <p:spPr>
            <a:xfrm>
              <a:off x="932485" y="2954173"/>
              <a:ext cx="1363195" cy="821067"/>
            </a:xfrm>
            <a:custGeom>
              <a:avLst/>
              <a:gdLst>
                <a:gd name="connsiteX0" fmla="*/ 107956 w 3162822"/>
                <a:gd name="connsiteY0" fmla="*/ 0 h 1905000"/>
                <a:gd name="connsiteX1" fmla="*/ 3162822 w 3162822"/>
                <a:gd name="connsiteY1" fmla="*/ 0 h 1905000"/>
                <a:gd name="connsiteX2" fmla="*/ 2580731 w 3162822"/>
                <a:gd name="connsiteY2" fmla="*/ 1905000 h 1905000"/>
                <a:gd name="connsiteX3" fmla="*/ 107956 w 3162822"/>
                <a:gd name="connsiteY3" fmla="*/ 1905000 h 1905000"/>
                <a:gd name="connsiteX4" fmla="*/ 0 w 3162822"/>
                <a:gd name="connsiteY4" fmla="*/ 1797044 h 1905000"/>
                <a:gd name="connsiteX5" fmla="*/ 0 w 3162822"/>
                <a:gd name="connsiteY5" fmla="*/ 107956 h 1905000"/>
                <a:gd name="connsiteX6" fmla="*/ 107956 w 3162822"/>
                <a:gd name="connsiteY6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62822" h="1905000">
                  <a:moveTo>
                    <a:pt x="107956" y="0"/>
                  </a:moveTo>
                  <a:lnTo>
                    <a:pt x="3162822" y="0"/>
                  </a:lnTo>
                  <a:lnTo>
                    <a:pt x="2580731" y="1905000"/>
                  </a:lnTo>
                  <a:lnTo>
                    <a:pt x="107956" y="1905000"/>
                  </a:lnTo>
                  <a:cubicBezTo>
                    <a:pt x="48334" y="1905000"/>
                    <a:pt x="0" y="1856666"/>
                    <a:pt x="0" y="1797044"/>
                  </a:cubicBezTo>
                  <a:lnTo>
                    <a:pt x="0" y="107956"/>
                  </a:lnTo>
                  <a:cubicBezTo>
                    <a:pt x="0" y="48334"/>
                    <a:pt x="48334" y="0"/>
                    <a:pt x="10795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54000" dist="63500" algn="l" rotWithShape="0">
                <a:schemeClr val="bg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latin typeface="+mj-lt"/>
                </a:rPr>
                <a:t>04</a:t>
              </a:r>
              <a:endParaRPr lang="zh-CN" altLang="en-US" sz="4000" b="1" dirty="0">
                <a:latin typeface="+mj-lt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5744720" y="3024876"/>
              <a:ext cx="90318" cy="9031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6518700" y="5494173"/>
            <a:ext cx="4957029" cy="821067"/>
            <a:chOff x="932485" y="2954173"/>
            <a:chExt cx="4957029" cy="821067"/>
          </a:xfrm>
        </p:grpSpPr>
        <p:sp>
          <p:nvSpPr>
            <p:cNvPr id="54" name="矩形: 圆角 26"/>
            <p:cNvSpPr/>
            <p:nvPr/>
          </p:nvSpPr>
          <p:spPr>
            <a:xfrm>
              <a:off x="973538" y="2977665"/>
              <a:ext cx="4915976" cy="774084"/>
            </a:xfrm>
            <a:prstGeom prst="roundRect">
              <a:avLst>
                <a:gd name="adj" fmla="val 5667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schemeClr val="bg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0" rIns="0" rtlCol="0" anchor="ctr"/>
            <a:lstStyle/>
            <a:p>
              <a:pPr algn="ctr"/>
              <a:r>
                <a:rPr lang="zh-CN" altLang="en-US" sz="2400" b="1" spc="100" dirty="0">
                  <a:solidFill>
                    <a:schemeClr val="tx1"/>
                  </a:solidFill>
                  <a:sym typeface="+mn-ea"/>
                </a:rPr>
                <a:t>点击输入文本</a:t>
              </a:r>
              <a:endParaRPr lang="zh-CN" altLang="en-US" sz="2400" b="1" spc="100" dirty="0">
                <a:solidFill>
                  <a:schemeClr val="tx1"/>
                </a:solidFill>
              </a:endParaRPr>
            </a:p>
          </p:txBody>
        </p:sp>
        <p:sp>
          <p:nvSpPr>
            <p:cNvPr id="55" name="任意多边形: 形状 27"/>
            <p:cNvSpPr/>
            <p:nvPr/>
          </p:nvSpPr>
          <p:spPr>
            <a:xfrm>
              <a:off x="932485" y="2954173"/>
              <a:ext cx="1363195" cy="821067"/>
            </a:xfrm>
            <a:custGeom>
              <a:avLst/>
              <a:gdLst>
                <a:gd name="connsiteX0" fmla="*/ 107956 w 3162822"/>
                <a:gd name="connsiteY0" fmla="*/ 0 h 1905000"/>
                <a:gd name="connsiteX1" fmla="*/ 3162822 w 3162822"/>
                <a:gd name="connsiteY1" fmla="*/ 0 h 1905000"/>
                <a:gd name="connsiteX2" fmla="*/ 2580731 w 3162822"/>
                <a:gd name="connsiteY2" fmla="*/ 1905000 h 1905000"/>
                <a:gd name="connsiteX3" fmla="*/ 107956 w 3162822"/>
                <a:gd name="connsiteY3" fmla="*/ 1905000 h 1905000"/>
                <a:gd name="connsiteX4" fmla="*/ 0 w 3162822"/>
                <a:gd name="connsiteY4" fmla="*/ 1797044 h 1905000"/>
                <a:gd name="connsiteX5" fmla="*/ 0 w 3162822"/>
                <a:gd name="connsiteY5" fmla="*/ 107956 h 1905000"/>
                <a:gd name="connsiteX6" fmla="*/ 107956 w 3162822"/>
                <a:gd name="connsiteY6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62822" h="1905000">
                  <a:moveTo>
                    <a:pt x="107956" y="0"/>
                  </a:moveTo>
                  <a:lnTo>
                    <a:pt x="3162822" y="0"/>
                  </a:lnTo>
                  <a:lnTo>
                    <a:pt x="2580731" y="1905000"/>
                  </a:lnTo>
                  <a:lnTo>
                    <a:pt x="107956" y="1905000"/>
                  </a:lnTo>
                  <a:cubicBezTo>
                    <a:pt x="48334" y="1905000"/>
                    <a:pt x="0" y="1856666"/>
                    <a:pt x="0" y="1797044"/>
                  </a:cubicBezTo>
                  <a:lnTo>
                    <a:pt x="0" y="107956"/>
                  </a:lnTo>
                  <a:cubicBezTo>
                    <a:pt x="0" y="48334"/>
                    <a:pt x="48334" y="0"/>
                    <a:pt x="10795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54000" dist="63500" algn="l" rotWithShape="0">
                <a:schemeClr val="bg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latin typeface="+mj-lt"/>
                </a:rPr>
                <a:t>06</a:t>
              </a:r>
              <a:endParaRPr lang="zh-CN" altLang="en-US" sz="4000" b="1" dirty="0">
                <a:latin typeface="+mj-lt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5744720" y="3024876"/>
              <a:ext cx="90318" cy="9031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</a:t>
            </a:r>
            <a:r>
              <a:rPr lang="zh-CN" altLang="en-US" dirty="0"/>
              <a:t>组并列图文版式</a:t>
            </a:r>
            <a:endParaRPr lang="zh-CN" altLang="en-US" dirty="0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6" name="ïṥḻíďé"/>
          <p:cNvSpPr txBox="1"/>
          <p:nvPr/>
        </p:nvSpPr>
        <p:spPr>
          <a:xfrm>
            <a:off x="673100" y="3585028"/>
            <a:ext cx="3002626" cy="126420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0" bIns="4572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替换图片的方法跟之前提到的方法一样，点击图片删除，再点击图标上传自己的图片素材即可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ïṡḷiḑé"/>
          <p:cNvSpPr/>
          <p:nvPr/>
        </p:nvSpPr>
        <p:spPr>
          <a:xfrm>
            <a:off x="673100" y="3113645"/>
            <a:ext cx="3002626" cy="446763"/>
          </a:xfrm>
          <a:prstGeom prst="rect">
            <a:avLst/>
          </a:prstGeom>
        </p:spPr>
        <p:txBody>
          <a:bodyPr wrap="square" anchor="ctr" anchorCtr="0">
            <a:normAutofit/>
          </a:bodyPr>
          <a:lstStyle/>
          <a:p>
            <a:pPr lvl="0"/>
            <a:r>
              <a:rPr lang="zh-CN" altLang="en-US" sz="2000" b="1" spc="100" dirty="0">
                <a:solidFill>
                  <a:schemeClr val="accent1"/>
                </a:solidFill>
              </a:rPr>
              <a:t>插入小标题</a:t>
            </a:r>
            <a:endParaRPr lang="zh-CN" altLang="en-US" sz="2000" b="1" spc="100" dirty="0">
              <a:solidFill>
                <a:schemeClr val="accent1"/>
              </a:solidFill>
            </a:endParaRPr>
          </a:p>
        </p:txBody>
      </p:sp>
      <p:sp>
        <p:nvSpPr>
          <p:cNvPr id="39" name="ïṣḷiďê"/>
          <p:cNvSpPr txBox="1"/>
          <p:nvPr/>
        </p:nvSpPr>
        <p:spPr>
          <a:xfrm>
            <a:off x="4594664" y="3588203"/>
            <a:ext cx="3002634" cy="126420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0" bIns="4572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关于这张图片的一些简短说明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îṣlîḍe"/>
          <p:cNvSpPr/>
          <p:nvPr/>
        </p:nvSpPr>
        <p:spPr>
          <a:xfrm>
            <a:off x="4594664" y="3116820"/>
            <a:ext cx="3002629" cy="446763"/>
          </a:xfrm>
          <a:prstGeom prst="rect">
            <a:avLst/>
          </a:prstGeom>
        </p:spPr>
        <p:txBody>
          <a:bodyPr wrap="square" anchor="ctr" anchorCtr="0">
            <a:normAutofit/>
          </a:bodyPr>
          <a:lstStyle/>
          <a:p>
            <a:pPr lvl="0"/>
            <a:r>
              <a:rPr lang="zh-CN" altLang="en-US" sz="2000" b="1" spc="100" dirty="0">
                <a:solidFill>
                  <a:schemeClr val="accent1"/>
                </a:solidFill>
              </a:rPr>
              <a:t>插入小标题</a:t>
            </a:r>
            <a:endParaRPr lang="zh-CN" altLang="en-US" sz="2000" b="1" spc="100" dirty="0">
              <a:solidFill>
                <a:schemeClr val="accent1"/>
              </a:solidFill>
            </a:endParaRPr>
          </a:p>
        </p:txBody>
      </p:sp>
      <p:sp>
        <p:nvSpPr>
          <p:cNvPr id="43" name="îśḷídè"/>
          <p:cNvSpPr txBox="1"/>
          <p:nvPr/>
        </p:nvSpPr>
        <p:spPr>
          <a:xfrm>
            <a:off x="8516259" y="3591378"/>
            <a:ext cx="3002635" cy="126420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0" bIns="4572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关于这张图片的一些简短说明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" name="íšļîďé"/>
          <p:cNvSpPr/>
          <p:nvPr/>
        </p:nvSpPr>
        <p:spPr>
          <a:xfrm>
            <a:off x="8516259" y="3119995"/>
            <a:ext cx="3002633" cy="446763"/>
          </a:xfrm>
          <a:prstGeom prst="rect">
            <a:avLst/>
          </a:prstGeom>
        </p:spPr>
        <p:txBody>
          <a:bodyPr wrap="square" anchor="ctr" anchorCtr="0">
            <a:normAutofit/>
          </a:bodyPr>
          <a:lstStyle/>
          <a:p>
            <a:pPr lvl="0"/>
            <a:r>
              <a:rPr lang="zh-CN" altLang="en-US" sz="2000" b="1" spc="100" dirty="0">
                <a:solidFill>
                  <a:schemeClr val="accent1"/>
                </a:solidFill>
              </a:rPr>
              <a:t>插入小标题</a:t>
            </a:r>
            <a:endParaRPr lang="zh-CN" altLang="en-US" sz="2000" b="1" spc="100" dirty="0">
              <a:solidFill>
                <a:schemeClr val="accent1"/>
              </a:solidFill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673100" y="2914535"/>
            <a:ext cx="0" cy="293301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4594664" y="2914535"/>
            <a:ext cx="0" cy="293301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8516259" y="2914535"/>
            <a:ext cx="0" cy="293301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îŝḷïḓè"/>
          <p:cNvSpPr/>
          <p:nvPr/>
        </p:nvSpPr>
        <p:spPr>
          <a:xfrm>
            <a:off x="782260" y="5330687"/>
            <a:ext cx="493289" cy="516860"/>
          </a:xfrm>
          <a:custGeom>
            <a:avLst/>
            <a:gdLst>
              <a:gd name="connsiteX0" fmla="*/ 345269 w 578992"/>
              <a:gd name="connsiteY0" fmla="*/ 346719 h 606657"/>
              <a:gd name="connsiteX1" fmla="*/ 527264 w 578992"/>
              <a:gd name="connsiteY1" fmla="*/ 395415 h 606657"/>
              <a:gd name="connsiteX2" fmla="*/ 536965 w 578992"/>
              <a:gd name="connsiteY2" fmla="*/ 431758 h 606657"/>
              <a:gd name="connsiteX3" fmla="*/ 512135 w 578992"/>
              <a:gd name="connsiteY3" fmla="*/ 456550 h 606657"/>
              <a:gd name="connsiteX4" fmla="*/ 572652 w 578992"/>
              <a:gd name="connsiteY4" fmla="*/ 516975 h 606657"/>
              <a:gd name="connsiteX5" fmla="*/ 572652 w 578992"/>
              <a:gd name="connsiteY5" fmla="*/ 547632 h 606657"/>
              <a:gd name="connsiteX6" fmla="*/ 519877 w 578992"/>
              <a:gd name="connsiteY6" fmla="*/ 600326 h 606657"/>
              <a:gd name="connsiteX7" fmla="*/ 489174 w 578992"/>
              <a:gd name="connsiteY7" fmla="*/ 600326 h 606657"/>
              <a:gd name="connsiteX8" fmla="*/ 428657 w 578992"/>
              <a:gd name="connsiteY8" fmla="*/ 539901 h 606657"/>
              <a:gd name="connsiteX9" fmla="*/ 403739 w 578992"/>
              <a:gd name="connsiteY9" fmla="*/ 564782 h 606657"/>
              <a:gd name="connsiteX10" fmla="*/ 366628 w 578992"/>
              <a:gd name="connsiteY10" fmla="*/ 552075 h 606657"/>
              <a:gd name="connsiteX11" fmla="*/ 318659 w 578992"/>
              <a:gd name="connsiteY11" fmla="*/ 373288 h 606657"/>
              <a:gd name="connsiteX12" fmla="*/ 345269 w 578992"/>
              <a:gd name="connsiteY12" fmla="*/ 346719 h 606657"/>
              <a:gd name="connsiteX13" fmla="*/ 233275 w 578992"/>
              <a:gd name="connsiteY13" fmla="*/ 312148 h 606657"/>
              <a:gd name="connsiteX14" fmla="*/ 255262 w 578992"/>
              <a:gd name="connsiteY14" fmla="*/ 334095 h 606657"/>
              <a:gd name="connsiteX15" fmla="*/ 281255 w 578992"/>
              <a:gd name="connsiteY15" fmla="*/ 357464 h 606657"/>
              <a:gd name="connsiteX16" fmla="*/ 289000 w 578992"/>
              <a:gd name="connsiteY16" fmla="*/ 365016 h 606657"/>
              <a:gd name="connsiteX17" fmla="*/ 300127 w 578992"/>
              <a:gd name="connsiteY17" fmla="*/ 416019 h 606657"/>
              <a:gd name="connsiteX18" fmla="*/ 298791 w 578992"/>
              <a:gd name="connsiteY18" fmla="*/ 422416 h 606657"/>
              <a:gd name="connsiteX19" fmla="*/ 260514 w 578992"/>
              <a:gd name="connsiteY19" fmla="*/ 407844 h 606657"/>
              <a:gd name="connsiteX20" fmla="*/ 260514 w 578992"/>
              <a:gd name="connsiteY20" fmla="*/ 398159 h 606657"/>
              <a:gd name="connsiteX21" fmla="*/ 211822 w 578992"/>
              <a:gd name="connsiteY21" fmla="*/ 335339 h 606657"/>
              <a:gd name="connsiteX22" fmla="*/ 233275 w 578992"/>
              <a:gd name="connsiteY22" fmla="*/ 312148 h 606657"/>
              <a:gd name="connsiteX23" fmla="*/ 283295 w 578992"/>
              <a:gd name="connsiteY23" fmla="*/ 133638 h 606657"/>
              <a:gd name="connsiteX24" fmla="*/ 303944 w 578992"/>
              <a:gd name="connsiteY24" fmla="*/ 155858 h 606657"/>
              <a:gd name="connsiteX25" fmla="*/ 303944 w 578992"/>
              <a:gd name="connsiteY25" fmla="*/ 165457 h 606657"/>
              <a:gd name="connsiteX26" fmla="*/ 352630 w 578992"/>
              <a:gd name="connsiteY26" fmla="*/ 228294 h 606657"/>
              <a:gd name="connsiteX27" fmla="*/ 331180 w 578992"/>
              <a:gd name="connsiteY27" fmla="*/ 251580 h 606657"/>
              <a:gd name="connsiteX28" fmla="*/ 309196 w 578992"/>
              <a:gd name="connsiteY28" fmla="*/ 229538 h 606657"/>
              <a:gd name="connsiteX29" fmla="*/ 283206 w 578992"/>
              <a:gd name="connsiteY29" fmla="*/ 206252 h 606657"/>
              <a:gd name="connsiteX30" fmla="*/ 256327 w 578992"/>
              <a:gd name="connsiteY30" fmla="*/ 240648 h 606657"/>
              <a:gd name="connsiteX31" fmla="*/ 282583 w 578992"/>
              <a:gd name="connsiteY31" fmla="*/ 260112 h 606657"/>
              <a:gd name="connsiteX32" fmla="*/ 348625 w 578992"/>
              <a:gd name="connsiteY32" fmla="*/ 307306 h 606657"/>
              <a:gd name="connsiteX33" fmla="*/ 341594 w 578992"/>
              <a:gd name="connsiteY33" fmla="*/ 317083 h 606657"/>
              <a:gd name="connsiteX34" fmla="*/ 316494 w 578992"/>
              <a:gd name="connsiteY34" fmla="*/ 322594 h 606657"/>
              <a:gd name="connsiteX35" fmla="*/ 306792 w 578992"/>
              <a:gd name="connsiteY35" fmla="*/ 319305 h 606657"/>
              <a:gd name="connsiteX36" fmla="*/ 282227 w 578992"/>
              <a:gd name="connsiteY36" fmla="*/ 303485 h 606657"/>
              <a:gd name="connsiteX37" fmla="*/ 211825 w 578992"/>
              <a:gd name="connsiteY37" fmla="*/ 234604 h 606657"/>
              <a:gd name="connsiteX38" fmla="*/ 260510 w 578992"/>
              <a:gd name="connsiteY38" fmla="*/ 166612 h 606657"/>
              <a:gd name="connsiteX39" fmla="*/ 260510 w 578992"/>
              <a:gd name="connsiteY39" fmla="*/ 155236 h 606657"/>
              <a:gd name="connsiteX40" fmla="*/ 283295 w 578992"/>
              <a:gd name="connsiteY40" fmla="*/ 133638 h 606657"/>
              <a:gd name="connsiteX41" fmla="*/ 282248 w 578992"/>
              <a:gd name="connsiteY41" fmla="*/ 0 h 606657"/>
              <a:gd name="connsiteX42" fmla="*/ 551768 w 578992"/>
              <a:gd name="connsiteY42" fmla="*/ 365640 h 606657"/>
              <a:gd name="connsiteX43" fmla="*/ 541888 w 578992"/>
              <a:gd name="connsiteY43" fmla="*/ 369995 h 606657"/>
              <a:gd name="connsiteX44" fmla="*/ 534768 w 578992"/>
              <a:gd name="connsiteY44" fmla="*/ 367507 h 606657"/>
              <a:gd name="connsiteX45" fmla="*/ 487148 w 578992"/>
              <a:gd name="connsiteY45" fmla="*/ 354797 h 606657"/>
              <a:gd name="connsiteX46" fmla="*/ 482163 w 578992"/>
              <a:gd name="connsiteY46" fmla="*/ 345554 h 606657"/>
              <a:gd name="connsiteX47" fmla="*/ 282248 w 578992"/>
              <a:gd name="connsiteY47" fmla="*/ 72257 h 606657"/>
              <a:gd name="connsiteX48" fmla="*/ 72364 w 578992"/>
              <a:gd name="connsiteY48" fmla="*/ 281829 h 606657"/>
              <a:gd name="connsiteX49" fmla="*/ 313134 w 578992"/>
              <a:gd name="connsiteY49" fmla="*/ 489180 h 606657"/>
              <a:gd name="connsiteX50" fmla="*/ 321145 w 578992"/>
              <a:gd name="connsiteY50" fmla="*/ 494423 h 606657"/>
              <a:gd name="connsiteX51" fmla="*/ 336277 w 578992"/>
              <a:gd name="connsiteY51" fmla="*/ 550771 h 606657"/>
              <a:gd name="connsiteX52" fmla="*/ 330580 w 578992"/>
              <a:gd name="connsiteY52" fmla="*/ 559748 h 606657"/>
              <a:gd name="connsiteX53" fmla="*/ 0 w 578992"/>
              <a:gd name="connsiteY53" fmla="*/ 281829 h 606657"/>
              <a:gd name="connsiteX54" fmla="*/ 282248 w 578992"/>
              <a:gd name="connsiteY54" fmla="*/ 0 h 606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578992" h="606657">
                <a:moveTo>
                  <a:pt x="345269" y="346719"/>
                </a:moveTo>
                <a:lnTo>
                  <a:pt x="527264" y="395415"/>
                </a:lnTo>
                <a:cubicBezTo>
                  <a:pt x="543372" y="399769"/>
                  <a:pt x="548801" y="419940"/>
                  <a:pt x="536965" y="431758"/>
                </a:cubicBezTo>
                <a:lnTo>
                  <a:pt x="512135" y="456550"/>
                </a:lnTo>
                <a:lnTo>
                  <a:pt x="572652" y="516975"/>
                </a:lnTo>
                <a:cubicBezTo>
                  <a:pt x="581106" y="525506"/>
                  <a:pt x="581106" y="539190"/>
                  <a:pt x="572652" y="547632"/>
                </a:cubicBezTo>
                <a:lnTo>
                  <a:pt x="519877" y="600326"/>
                </a:lnTo>
                <a:cubicBezTo>
                  <a:pt x="511334" y="608768"/>
                  <a:pt x="497629" y="608768"/>
                  <a:pt x="489174" y="600326"/>
                </a:cubicBezTo>
                <a:lnTo>
                  <a:pt x="428657" y="539901"/>
                </a:lnTo>
                <a:lnTo>
                  <a:pt x="403739" y="564782"/>
                </a:lnTo>
                <a:cubicBezTo>
                  <a:pt x="393148" y="575357"/>
                  <a:pt x="372501" y="574024"/>
                  <a:pt x="366628" y="552075"/>
                </a:cubicBezTo>
                <a:cubicBezTo>
                  <a:pt x="366005" y="549854"/>
                  <a:pt x="319015" y="374799"/>
                  <a:pt x="318659" y="373288"/>
                </a:cubicBezTo>
                <a:cubicBezTo>
                  <a:pt x="314298" y="357205"/>
                  <a:pt x="329071" y="342454"/>
                  <a:pt x="345269" y="346719"/>
                </a:cubicBezTo>
                <a:close/>
                <a:moveTo>
                  <a:pt x="233275" y="312148"/>
                </a:moveTo>
                <a:cubicBezTo>
                  <a:pt x="245470" y="311970"/>
                  <a:pt x="255440" y="321922"/>
                  <a:pt x="255262" y="334095"/>
                </a:cubicBezTo>
                <a:cubicBezTo>
                  <a:pt x="255084" y="345646"/>
                  <a:pt x="263986" y="357464"/>
                  <a:pt x="281255" y="357464"/>
                </a:cubicBezTo>
                <a:cubicBezTo>
                  <a:pt x="286329" y="357464"/>
                  <a:pt x="289267" y="361195"/>
                  <a:pt x="289000" y="365016"/>
                </a:cubicBezTo>
                <a:cubicBezTo>
                  <a:pt x="288465" y="375412"/>
                  <a:pt x="290068" y="378611"/>
                  <a:pt x="300127" y="416019"/>
                </a:cubicBezTo>
                <a:cubicBezTo>
                  <a:pt x="300750" y="418240"/>
                  <a:pt x="300305" y="420639"/>
                  <a:pt x="298791" y="422416"/>
                </a:cubicBezTo>
                <a:cubicBezTo>
                  <a:pt x="285706" y="437788"/>
                  <a:pt x="260514" y="428458"/>
                  <a:pt x="260514" y="407844"/>
                </a:cubicBezTo>
                <a:lnTo>
                  <a:pt x="260514" y="398159"/>
                </a:lnTo>
                <a:cubicBezTo>
                  <a:pt x="232919" y="390340"/>
                  <a:pt x="212534" y="365283"/>
                  <a:pt x="211822" y="335339"/>
                </a:cubicBezTo>
                <a:cubicBezTo>
                  <a:pt x="211555" y="323077"/>
                  <a:pt x="220902" y="312237"/>
                  <a:pt x="233275" y="312148"/>
                </a:cubicBezTo>
                <a:close/>
                <a:moveTo>
                  <a:pt x="283295" y="133638"/>
                </a:moveTo>
                <a:cubicBezTo>
                  <a:pt x="294955" y="134171"/>
                  <a:pt x="303944" y="144215"/>
                  <a:pt x="303944" y="155858"/>
                </a:cubicBezTo>
                <a:lnTo>
                  <a:pt x="303944" y="165457"/>
                </a:lnTo>
                <a:cubicBezTo>
                  <a:pt x="331536" y="173367"/>
                  <a:pt x="351918" y="198430"/>
                  <a:pt x="352630" y="228294"/>
                </a:cubicBezTo>
                <a:cubicBezTo>
                  <a:pt x="352897" y="240648"/>
                  <a:pt x="343552" y="251402"/>
                  <a:pt x="331180" y="251580"/>
                </a:cubicBezTo>
                <a:cubicBezTo>
                  <a:pt x="318987" y="251757"/>
                  <a:pt x="309018" y="241803"/>
                  <a:pt x="309196" y="229538"/>
                </a:cubicBezTo>
                <a:cubicBezTo>
                  <a:pt x="309374" y="218073"/>
                  <a:pt x="300473" y="206252"/>
                  <a:pt x="283206" y="206252"/>
                </a:cubicBezTo>
                <a:cubicBezTo>
                  <a:pt x="265583" y="206252"/>
                  <a:pt x="251076" y="222783"/>
                  <a:pt x="256327" y="240648"/>
                </a:cubicBezTo>
                <a:cubicBezTo>
                  <a:pt x="259709" y="252202"/>
                  <a:pt x="270568" y="260112"/>
                  <a:pt x="282583" y="260112"/>
                </a:cubicBezTo>
                <a:cubicBezTo>
                  <a:pt x="312845" y="260290"/>
                  <a:pt x="339013" y="280021"/>
                  <a:pt x="348625" y="307306"/>
                </a:cubicBezTo>
                <a:cubicBezTo>
                  <a:pt x="350405" y="312106"/>
                  <a:pt x="346756" y="317350"/>
                  <a:pt x="341594" y="317083"/>
                </a:cubicBezTo>
                <a:cubicBezTo>
                  <a:pt x="332960" y="316728"/>
                  <a:pt x="324327" y="318594"/>
                  <a:pt x="316494" y="322594"/>
                </a:cubicBezTo>
                <a:cubicBezTo>
                  <a:pt x="312934" y="324460"/>
                  <a:pt x="308484" y="322949"/>
                  <a:pt x="306792" y="319305"/>
                </a:cubicBezTo>
                <a:cubicBezTo>
                  <a:pt x="302520" y="310062"/>
                  <a:pt x="293086" y="303485"/>
                  <a:pt x="282227" y="303485"/>
                </a:cubicBezTo>
                <a:cubicBezTo>
                  <a:pt x="244133" y="303485"/>
                  <a:pt x="212537" y="272555"/>
                  <a:pt x="211825" y="234604"/>
                </a:cubicBezTo>
                <a:cubicBezTo>
                  <a:pt x="211202" y="203141"/>
                  <a:pt x="231673" y="176300"/>
                  <a:pt x="260510" y="166612"/>
                </a:cubicBezTo>
                <a:lnTo>
                  <a:pt x="260510" y="155236"/>
                </a:lnTo>
                <a:cubicBezTo>
                  <a:pt x="260510" y="142970"/>
                  <a:pt x="270835" y="133016"/>
                  <a:pt x="283295" y="133638"/>
                </a:cubicBezTo>
                <a:close/>
                <a:moveTo>
                  <a:pt x="282248" y="0"/>
                </a:moveTo>
                <a:cubicBezTo>
                  <a:pt x="471126" y="0"/>
                  <a:pt x="608556" y="183353"/>
                  <a:pt x="551768" y="365640"/>
                </a:cubicBezTo>
                <a:cubicBezTo>
                  <a:pt x="550522" y="369729"/>
                  <a:pt x="545894" y="371773"/>
                  <a:pt x="541888" y="369995"/>
                </a:cubicBezTo>
                <a:cubicBezTo>
                  <a:pt x="539574" y="369018"/>
                  <a:pt x="537260" y="368218"/>
                  <a:pt x="534768" y="367507"/>
                </a:cubicBezTo>
                <a:lnTo>
                  <a:pt x="487148" y="354797"/>
                </a:lnTo>
                <a:cubicBezTo>
                  <a:pt x="483142" y="353731"/>
                  <a:pt x="480917" y="349554"/>
                  <a:pt x="482163" y="345554"/>
                </a:cubicBezTo>
                <a:cubicBezTo>
                  <a:pt x="525600" y="210372"/>
                  <a:pt x="423773" y="72257"/>
                  <a:pt x="282248" y="72257"/>
                </a:cubicBezTo>
                <a:cubicBezTo>
                  <a:pt x="166536" y="72257"/>
                  <a:pt x="72364" y="166289"/>
                  <a:pt x="72364" y="281829"/>
                </a:cubicBezTo>
                <a:cubicBezTo>
                  <a:pt x="72364" y="410257"/>
                  <a:pt x="187453" y="507933"/>
                  <a:pt x="313134" y="489180"/>
                </a:cubicBezTo>
                <a:cubicBezTo>
                  <a:pt x="316784" y="488646"/>
                  <a:pt x="320255" y="490957"/>
                  <a:pt x="321145" y="494423"/>
                </a:cubicBezTo>
                <a:lnTo>
                  <a:pt x="336277" y="550771"/>
                </a:lnTo>
                <a:cubicBezTo>
                  <a:pt x="337345" y="554860"/>
                  <a:pt x="334764" y="559037"/>
                  <a:pt x="330580" y="559748"/>
                </a:cubicBezTo>
                <a:cubicBezTo>
                  <a:pt x="163332" y="589433"/>
                  <a:pt x="0" y="461006"/>
                  <a:pt x="0" y="281829"/>
                </a:cubicBezTo>
                <a:cubicBezTo>
                  <a:pt x="0" y="126472"/>
                  <a:pt x="126571" y="0"/>
                  <a:pt x="282248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/>
        </p:txBody>
      </p:sp>
      <p:sp>
        <p:nvSpPr>
          <p:cNvPr id="51" name="íś1îdè"/>
          <p:cNvSpPr/>
          <p:nvPr/>
        </p:nvSpPr>
        <p:spPr>
          <a:xfrm>
            <a:off x="4699969" y="5330687"/>
            <a:ext cx="500997" cy="516860"/>
          </a:xfrm>
          <a:custGeom>
            <a:avLst/>
            <a:gdLst>
              <a:gd name="connsiteX0" fmla="*/ 437277 w 581518"/>
              <a:gd name="connsiteY0" fmla="*/ 409440 h 599930"/>
              <a:gd name="connsiteX1" fmla="*/ 396550 w 581518"/>
              <a:gd name="connsiteY1" fmla="*/ 450118 h 599930"/>
              <a:gd name="connsiteX2" fmla="*/ 437277 w 581518"/>
              <a:gd name="connsiteY2" fmla="*/ 490795 h 599930"/>
              <a:gd name="connsiteX3" fmla="*/ 478005 w 581518"/>
              <a:gd name="connsiteY3" fmla="*/ 450118 h 599930"/>
              <a:gd name="connsiteX4" fmla="*/ 437277 w 581518"/>
              <a:gd name="connsiteY4" fmla="*/ 409440 h 599930"/>
              <a:gd name="connsiteX5" fmla="*/ 144240 w 581518"/>
              <a:gd name="connsiteY5" fmla="*/ 409440 h 599930"/>
              <a:gd name="connsiteX6" fmla="*/ 103513 w 581518"/>
              <a:gd name="connsiteY6" fmla="*/ 450118 h 599930"/>
              <a:gd name="connsiteX7" fmla="*/ 144240 w 581518"/>
              <a:gd name="connsiteY7" fmla="*/ 490795 h 599930"/>
              <a:gd name="connsiteX8" fmla="*/ 184967 w 581518"/>
              <a:gd name="connsiteY8" fmla="*/ 450118 h 599930"/>
              <a:gd name="connsiteX9" fmla="*/ 144240 w 581518"/>
              <a:gd name="connsiteY9" fmla="*/ 409440 h 599930"/>
              <a:gd name="connsiteX10" fmla="*/ 227681 w 581518"/>
              <a:gd name="connsiteY10" fmla="*/ 234825 h 599930"/>
              <a:gd name="connsiteX11" fmla="*/ 159140 w 581518"/>
              <a:gd name="connsiteY11" fmla="*/ 296337 h 599930"/>
              <a:gd name="connsiteX12" fmla="*/ 154173 w 581518"/>
              <a:gd name="connsiteY12" fmla="*/ 344952 h 599930"/>
              <a:gd name="connsiteX13" fmla="*/ 427344 w 581518"/>
              <a:gd name="connsiteY13" fmla="*/ 344952 h 599930"/>
              <a:gd name="connsiteX14" fmla="*/ 422377 w 581518"/>
              <a:gd name="connsiteY14" fmla="*/ 296337 h 599930"/>
              <a:gd name="connsiteX15" fmla="*/ 353836 w 581518"/>
              <a:gd name="connsiteY15" fmla="*/ 234825 h 599930"/>
              <a:gd name="connsiteX16" fmla="*/ 346883 w 581518"/>
              <a:gd name="connsiteY16" fmla="*/ 234825 h 599930"/>
              <a:gd name="connsiteX17" fmla="*/ 346883 w 581518"/>
              <a:gd name="connsiteY17" fmla="*/ 249707 h 599930"/>
              <a:gd name="connsiteX18" fmla="*/ 323042 w 581518"/>
              <a:gd name="connsiteY18" fmla="*/ 273518 h 599930"/>
              <a:gd name="connsiteX19" fmla="*/ 258475 w 581518"/>
              <a:gd name="connsiteY19" fmla="*/ 273518 h 599930"/>
              <a:gd name="connsiteX20" fmla="*/ 234634 w 581518"/>
              <a:gd name="connsiteY20" fmla="*/ 249707 h 599930"/>
              <a:gd name="connsiteX21" fmla="*/ 234634 w 581518"/>
              <a:gd name="connsiteY21" fmla="*/ 234825 h 599930"/>
              <a:gd name="connsiteX22" fmla="*/ 227681 w 581518"/>
              <a:gd name="connsiteY22" fmla="*/ 193155 h 599930"/>
              <a:gd name="connsiteX23" fmla="*/ 353836 w 581518"/>
              <a:gd name="connsiteY23" fmla="*/ 193155 h 599930"/>
              <a:gd name="connsiteX24" fmla="*/ 463105 w 581518"/>
              <a:gd name="connsiteY24" fmla="*/ 292369 h 599930"/>
              <a:gd name="connsiteX25" fmla="*/ 468071 w 581518"/>
              <a:gd name="connsiteY25" fmla="*/ 344952 h 599930"/>
              <a:gd name="connsiteX26" fmla="*/ 481978 w 581518"/>
              <a:gd name="connsiteY26" fmla="*/ 344952 h 599930"/>
              <a:gd name="connsiteX27" fmla="*/ 504825 w 581518"/>
              <a:gd name="connsiteY27" fmla="*/ 364794 h 599930"/>
              <a:gd name="connsiteX28" fmla="*/ 524692 w 581518"/>
              <a:gd name="connsiteY28" fmla="*/ 477898 h 599930"/>
              <a:gd name="connsiteX29" fmla="*/ 514759 w 581518"/>
              <a:gd name="connsiteY29" fmla="*/ 516591 h 599930"/>
              <a:gd name="connsiteX30" fmla="*/ 478998 w 581518"/>
              <a:gd name="connsiteY30" fmla="*/ 533457 h 599930"/>
              <a:gd name="connsiteX31" fmla="*/ 478998 w 581518"/>
              <a:gd name="connsiteY31" fmla="*/ 552308 h 599930"/>
              <a:gd name="connsiteX32" fmla="*/ 431317 w 581518"/>
              <a:gd name="connsiteY32" fmla="*/ 599930 h 599930"/>
              <a:gd name="connsiteX33" fmla="*/ 416417 w 581518"/>
              <a:gd name="connsiteY33" fmla="*/ 599930 h 599930"/>
              <a:gd name="connsiteX34" fmla="*/ 368736 w 581518"/>
              <a:gd name="connsiteY34" fmla="*/ 552308 h 599930"/>
              <a:gd name="connsiteX35" fmla="*/ 368736 w 581518"/>
              <a:gd name="connsiteY35" fmla="*/ 534449 h 599930"/>
              <a:gd name="connsiteX36" fmla="*/ 212781 w 581518"/>
              <a:gd name="connsiteY36" fmla="*/ 534449 h 599930"/>
              <a:gd name="connsiteX37" fmla="*/ 212781 w 581518"/>
              <a:gd name="connsiteY37" fmla="*/ 552308 h 599930"/>
              <a:gd name="connsiteX38" fmla="*/ 165100 w 581518"/>
              <a:gd name="connsiteY38" fmla="*/ 599930 h 599930"/>
              <a:gd name="connsiteX39" fmla="*/ 150200 w 581518"/>
              <a:gd name="connsiteY39" fmla="*/ 599930 h 599930"/>
              <a:gd name="connsiteX40" fmla="*/ 102519 w 581518"/>
              <a:gd name="connsiteY40" fmla="*/ 552308 h 599930"/>
              <a:gd name="connsiteX41" fmla="*/ 102519 w 581518"/>
              <a:gd name="connsiteY41" fmla="*/ 533457 h 599930"/>
              <a:gd name="connsiteX42" fmla="*/ 67752 w 581518"/>
              <a:gd name="connsiteY42" fmla="*/ 516591 h 599930"/>
              <a:gd name="connsiteX43" fmla="*/ 56825 w 581518"/>
              <a:gd name="connsiteY43" fmla="*/ 477898 h 599930"/>
              <a:gd name="connsiteX44" fmla="*/ 76692 w 581518"/>
              <a:gd name="connsiteY44" fmla="*/ 364794 h 599930"/>
              <a:gd name="connsiteX45" fmla="*/ 100532 w 581518"/>
              <a:gd name="connsiteY45" fmla="*/ 344952 h 599930"/>
              <a:gd name="connsiteX46" fmla="*/ 113446 w 581518"/>
              <a:gd name="connsiteY46" fmla="*/ 344952 h 599930"/>
              <a:gd name="connsiteX47" fmla="*/ 118413 w 581518"/>
              <a:gd name="connsiteY47" fmla="*/ 292369 h 599930"/>
              <a:gd name="connsiteX48" fmla="*/ 227681 w 581518"/>
              <a:gd name="connsiteY48" fmla="*/ 193155 h 599930"/>
              <a:gd name="connsiteX49" fmla="*/ 291256 w 581518"/>
              <a:gd name="connsiteY49" fmla="*/ 0 h 599930"/>
              <a:gd name="connsiteX50" fmla="*/ 324037 w 581518"/>
              <a:gd name="connsiteY50" fmla="*/ 9676 h 599930"/>
              <a:gd name="connsiteX51" fmla="*/ 566417 w 581518"/>
              <a:gd name="connsiteY51" fmla="*/ 167472 h 599930"/>
              <a:gd name="connsiteX52" fmla="*/ 576351 w 581518"/>
              <a:gd name="connsiteY52" fmla="*/ 213124 h 599930"/>
              <a:gd name="connsiteX53" fmla="*/ 548536 w 581518"/>
              <a:gd name="connsiteY53" fmla="*/ 228010 h 599930"/>
              <a:gd name="connsiteX54" fmla="*/ 530656 w 581518"/>
              <a:gd name="connsiteY54" fmla="*/ 223048 h 599930"/>
              <a:gd name="connsiteX55" fmla="*/ 291256 w 581518"/>
              <a:gd name="connsiteY55" fmla="*/ 66244 h 599930"/>
              <a:gd name="connsiteX56" fmla="*/ 50862 w 581518"/>
              <a:gd name="connsiteY56" fmla="*/ 223048 h 599930"/>
              <a:gd name="connsiteX57" fmla="*/ 5167 w 581518"/>
              <a:gd name="connsiteY57" fmla="*/ 213124 h 599930"/>
              <a:gd name="connsiteX58" fmla="*/ 15101 w 581518"/>
              <a:gd name="connsiteY58" fmla="*/ 168464 h 599930"/>
              <a:gd name="connsiteX59" fmla="*/ 258475 w 581518"/>
              <a:gd name="connsiteY59" fmla="*/ 9676 h 599930"/>
              <a:gd name="connsiteX60" fmla="*/ 291256 w 581518"/>
              <a:gd name="connsiteY60" fmla="*/ 0 h 59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81518" h="599930">
                <a:moveTo>
                  <a:pt x="437277" y="409440"/>
                </a:moveTo>
                <a:cubicBezTo>
                  <a:pt x="415424" y="409440"/>
                  <a:pt x="396550" y="428291"/>
                  <a:pt x="396550" y="450118"/>
                </a:cubicBezTo>
                <a:cubicBezTo>
                  <a:pt x="396550" y="472937"/>
                  <a:pt x="415424" y="490795"/>
                  <a:pt x="437277" y="490795"/>
                </a:cubicBezTo>
                <a:cubicBezTo>
                  <a:pt x="460124" y="490795"/>
                  <a:pt x="478005" y="472937"/>
                  <a:pt x="478005" y="450118"/>
                </a:cubicBezTo>
                <a:cubicBezTo>
                  <a:pt x="478005" y="428291"/>
                  <a:pt x="460124" y="409440"/>
                  <a:pt x="437277" y="409440"/>
                </a:cubicBezTo>
                <a:close/>
                <a:moveTo>
                  <a:pt x="144240" y="409440"/>
                </a:moveTo>
                <a:cubicBezTo>
                  <a:pt x="122386" y="409440"/>
                  <a:pt x="103513" y="428291"/>
                  <a:pt x="103513" y="450118"/>
                </a:cubicBezTo>
                <a:cubicBezTo>
                  <a:pt x="103513" y="472937"/>
                  <a:pt x="122386" y="490795"/>
                  <a:pt x="144240" y="490795"/>
                </a:cubicBezTo>
                <a:cubicBezTo>
                  <a:pt x="167087" y="490795"/>
                  <a:pt x="184967" y="472937"/>
                  <a:pt x="184967" y="450118"/>
                </a:cubicBezTo>
                <a:cubicBezTo>
                  <a:pt x="184967" y="428291"/>
                  <a:pt x="167087" y="409440"/>
                  <a:pt x="144240" y="409440"/>
                </a:cubicBezTo>
                <a:close/>
                <a:moveTo>
                  <a:pt x="227681" y="234825"/>
                </a:moveTo>
                <a:cubicBezTo>
                  <a:pt x="191921" y="234825"/>
                  <a:pt x="163113" y="260620"/>
                  <a:pt x="159140" y="296337"/>
                </a:cubicBezTo>
                <a:lnTo>
                  <a:pt x="154173" y="344952"/>
                </a:lnTo>
                <a:lnTo>
                  <a:pt x="427344" y="344952"/>
                </a:lnTo>
                <a:lnTo>
                  <a:pt x="422377" y="296337"/>
                </a:lnTo>
                <a:cubicBezTo>
                  <a:pt x="419397" y="260620"/>
                  <a:pt x="389597" y="234825"/>
                  <a:pt x="353836" y="234825"/>
                </a:cubicBezTo>
                <a:lnTo>
                  <a:pt x="346883" y="234825"/>
                </a:lnTo>
                <a:lnTo>
                  <a:pt x="346883" y="249707"/>
                </a:lnTo>
                <a:cubicBezTo>
                  <a:pt x="346883" y="262605"/>
                  <a:pt x="335956" y="273518"/>
                  <a:pt x="323042" y="273518"/>
                </a:cubicBezTo>
                <a:lnTo>
                  <a:pt x="258475" y="273518"/>
                </a:lnTo>
                <a:cubicBezTo>
                  <a:pt x="245561" y="273518"/>
                  <a:pt x="234634" y="262605"/>
                  <a:pt x="234634" y="249707"/>
                </a:cubicBezTo>
                <a:lnTo>
                  <a:pt x="234634" y="234825"/>
                </a:lnTo>
                <a:close/>
                <a:moveTo>
                  <a:pt x="227681" y="193155"/>
                </a:moveTo>
                <a:lnTo>
                  <a:pt x="353836" y="193155"/>
                </a:lnTo>
                <a:cubicBezTo>
                  <a:pt x="410457" y="193155"/>
                  <a:pt x="458138" y="235817"/>
                  <a:pt x="463105" y="292369"/>
                </a:cubicBezTo>
                <a:lnTo>
                  <a:pt x="468071" y="344952"/>
                </a:lnTo>
                <a:lnTo>
                  <a:pt x="481978" y="344952"/>
                </a:lnTo>
                <a:cubicBezTo>
                  <a:pt x="492905" y="344952"/>
                  <a:pt x="502838" y="353881"/>
                  <a:pt x="504825" y="364794"/>
                </a:cubicBezTo>
                <a:lnTo>
                  <a:pt x="524692" y="477898"/>
                </a:lnTo>
                <a:cubicBezTo>
                  <a:pt x="527672" y="491788"/>
                  <a:pt x="523699" y="505677"/>
                  <a:pt x="514759" y="516591"/>
                </a:cubicBezTo>
                <a:cubicBezTo>
                  <a:pt x="505818" y="527504"/>
                  <a:pt x="492905" y="533457"/>
                  <a:pt x="478998" y="533457"/>
                </a:cubicBezTo>
                <a:lnTo>
                  <a:pt x="478998" y="552308"/>
                </a:lnTo>
                <a:cubicBezTo>
                  <a:pt x="478998" y="579095"/>
                  <a:pt x="458138" y="599930"/>
                  <a:pt x="431317" y="599930"/>
                </a:cubicBezTo>
                <a:lnTo>
                  <a:pt x="416417" y="599930"/>
                </a:lnTo>
                <a:cubicBezTo>
                  <a:pt x="389597" y="599930"/>
                  <a:pt x="368736" y="579095"/>
                  <a:pt x="368736" y="552308"/>
                </a:cubicBezTo>
                <a:lnTo>
                  <a:pt x="368736" y="534449"/>
                </a:lnTo>
                <a:lnTo>
                  <a:pt x="212781" y="534449"/>
                </a:lnTo>
                <a:lnTo>
                  <a:pt x="212781" y="552308"/>
                </a:lnTo>
                <a:cubicBezTo>
                  <a:pt x="212781" y="579095"/>
                  <a:pt x="191921" y="599930"/>
                  <a:pt x="165100" y="599930"/>
                </a:cubicBezTo>
                <a:lnTo>
                  <a:pt x="150200" y="599930"/>
                </a:lnTo>
                <a:cubicBezTo>
                  <a:pt x="123379" y="599930"/>
                  <a:pt x="102519" y="579095"/>
                  <a:pt x="102519" y="552308"/>
                </a:cubicBezTo>
                <a:lnTo>
                  <a:pt x="102519" y="533457"/>
                </a:lnTo>
                <a:cubicBezTo>
                  <a:pt x="88612" y="533457"/>
                  <a:pt x="75699" y="527504"/>
                  <a:pt x="67752" y="516591"/>
                </a:cubicBezTo>
                <a:cubicBezTo>
                  <a:pt x="57819" y="505677"/>
                  <a:pt x="53845" y="491788"/>
                  <a:pt x="56825" y="477898"/>
                </a:cubicBezTo>
                <a:lnTo>
                  <a:pt x="76692" y="364794"/>
                </a:lnTo>
                <a:cubicBezTo>
                  <a:pt x="78679" y="353881"/>
                  <a:pt x="88612" y="344952"/>
                  <a:pt x="100532" y="344952"/>
                </a:cubicBezTo>
                <a:lnTo>
                  <a:pt x="113446" y="344952"/>
                </a:lnTo>
                <a:lnTo>
                  <a:pt x="118413" y="292369"/>
                </a:lnTo>
                <a:cubicBezTo>
                  <a:pt x="124373" y="235817"/>
                  <a:pt x="171060" y="193155"/>
                  <a:pt x="227681" y="193155"/>
                </a:cubicBezTo>
                <a:close/>
                <a:moveTo>
                  <a:pt x="291256" y="0"/>
                </a:moveTo>
                <a:cubicBezTo>
                  <a:pt x="302680" y="0"/>
                  <a:pt x="314103" y="3226"/>
                  <a:pt x="324037" y="9676"/>
                </a:cubicBezTo>
                <a:lnTo>
                  <a:pt x="566417" y="167472"/>
                </a:lnTo>
                <a:cubicBezTo>
                  <a:pt x="581317" y="177396"/>
                  <a:pt x="586284" y="198237"/>
                  <a:pt x="576351" y="213124"/>
                </a:cubicBezTo>
                <a:cubicBezTo>
                  <a:pt x="570390" y="223048"/>
                  <a:pt x="559463" y="228010"/>
                  <a:pt x="548536" y="228010"/>
                </a:cubicBezTo>
                <a:cubicBezTo>
                  <a:pt x="542576" y="228010"/>
                  <a:pt x="536616" y="226025"/>
                  <a:pt x="530656" y="223048"/>
                </a:cubicBezTo>
                <a:lnTo>
                  <a:pt x="291256" y="66244"/>
                </a:lnTo>
                <a:lnTo>
                  <a:pt x="50862" y="223048"/>
                </a:lnTo>
                <a:cubicBezTo>
                  <a:pt x="35962" y="232972"/>
                  <a:pt x="15101" y="228010"/>
                  <a:pt x="5167" y="213124"/>
                </a:cubicBezTo>
                <a:cubicBezTo>
                  <a:pt x="-4766" y="198237"/>
                  <a:pt x="201" y="178388"/>
                  <a:pt x="15101" y="168464"/>
                </a:cubicBezTo>
                <a:lnTo>
                  <a:pt x="258475" y="9676"/>
                </a:lnTo>
                <a:cubicBezTo>
                  <a:pt x="268409" y="3226"/>
                  <a:pt x="279832" y="0"/>
                  <a:pt x="291256" y="0"/>
                </a:cubicBezTo>
                <a:close/>
              </a:path>
            </a:pathLst>
          </a:cu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/>
        </p:txBody>
      </p:sp>
      <p:sp>
        <p:nvSpPr>
          <p:cNvPr id="54" name="i$1iḑé"/>
          <p:cNvSpPr/>
          <p:nvPr/>
        </p:nvSpPr>
        <p:spPr>
          <a:xfrm>
            <a:off x="8616369" y="5330687"/>
            <a:ext cx="511388" cy="51686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0058" h="606478">
                <a:moveTo>
                  <a:pt x="62420" y="416759"/>
                </a:moveTo>
                <a:cubicBezTo>
                  <a:pt x="76726" y="430734"/>
                  <a:pt x="91913" y="443467"/>
                  <a:pt x="107826" y="455424"/>
                </a:cubicBezTo>
                <a:cubicBezTo>
                  <a:pt x="125916" y="468933"/>
                  <a:pt x="144939" y="481356"/>
                  <a:pt x="164583" y="492640"/>
                </a:cubicBezTo>
                <a:cubicBezTo>
                  <a:pt x="203821" y="515103"/>
                  <a:pt x="245547" y="533271"/>
                  <a:pt x="288776" y="546781"/>
                </a:cubicBezTo>
                <a:cubicBezTo>
                  <a:pt x="310339" y="553561"/>
                  <a:pt x="332369" y="559100"/>
                  <a:pt x="354605" y="563085"/>
                </a:cubicBezTo>
                <a:cubicBezTo>
                  <a:pt x="374095" y="566605"/>
                  <a:pt x="393791" y="569037"/>
                  <a:pt x="413695" y="570073"/>
                </a:cubicBezTo>
                <a:cubicBezTo>
                  <a:pt x="351080" y="610031"/>
                  <a:pt x="270324" y="619141"/>
                  <a:pt x="197135" y="587153"/>
                </a:cubicBezTo>
                <a:cubicBezTo>
                  <a:pt x="123842" y="555269"/>
                  <a:pt x="75637" y="489845"/>
                  <a:pt x="62420" y="416759"/>
                </a:cubicBezTo>
                <a:close/>
                <a:moveTo>
                  <a:pt x="142343" y="165989"/>
                </a:moveTo>
                <a:cubicBezTo>
                  <a:pt x="145608" y="166041"/>
                  <a:pt x="148770" y="166196"/>
                  <a:pt x="151983" y="166299"/>
                </a:cubicBezTo>
                <a:cubicBezTo>
                  <a:pt x="136694" y="176236"/>
                  <a:pt x="122649" y="187725"/>
                  <a:pt x="110107" y="200560"/>
                </a:cubicBezTo>
                <a:cubicBezTo>
                  <a:pt x="93523" y="204493"/>
                  <a:pt x="74762" y="211428"/>
                  <a:pt x="61805" y="222762"/>
                </a:cubicBezTo>
                <a:cubicBezTo>
                  <a:pt x="41956" y="239945"/>
                  <a:pt x="41541" y="265149"/>
                  <a:pt x="51129" y="288127"/>
                </a:cubicBezTo>
                <a:cubicBezTo>
                  <a:pt x="69994" y="333256"/>
                  <a:pt x="111818" y="368138"/>
                  <a:pt x="151050" y="395568"/>
                </a:cubicBezTo>
                <a:cubicBezTo>
                  <a:pt x="159135" y="401157"/>
                  <a:pt x="167375" y="406643"/>
                  <a:pt x="175823" y="411818"/>
                </a:cubicBezTo>
                <a:cubicBezTo>
                  <a:pt x="250660" y="457931"/>
                  <a:pt x="338351" y="492450"/>
                  <a:pt x="426559" y="499334"/>
                </a:cubicBezTo>
                <a:cubicBezTo>
                  <a:pt x="457552" y="501766"/>
                  <a:pt x="492068" y="501456"/>
                  <a:pt x="521246" y="489190"/>
                </a:cubicBezTo>
                <a:cubicBezTo>
                  <a:pt x="534980" y="483394"/>
                  <a:pt x="547626" y="473405"/>
                  <a:pt x="553327" y="459587"/>
                </a:cubicBezTo>
                <a:cubicBezTo>
                  <a:pt x="561671" y="439351"/>
                  <a:pt x="554208" y="416062"/>
                  <a:pt x="545138" y="397327"/>
                </a:cubicBezTo>
                <a:cubicBezTo>
                  <a:pt x="543635" y="394326"/>
                  <a:pt x="542029" y="391272"/>
                  <a:pt x="540370" y="388322"/>
                </a:cubicBezTo>
                <a:cubicBezTo>
                  <a:pt x="540526" y="385269"/>
                  <a:pt x="540577" y="382215"/>
                  <a:pt x="540681" y="379214"/>
                </a:cubicBezTo>
                <a:cubicBezTo>
                  <a:pt x="540785" y="363998"/>
                  <a:pt x="539645" y="348989"/>
                  <a:pt x="537053" y="334136"/>
                </a:cubicBezTo>
                <a:cubicBezTo>
                  <a:pt x="544879" y="341744"/>
                  <a:pt x="552705" y="350025"/>
                  <a:pt x="560168" y="359237"/>
                </a:cubicBezTo>
                <a:cubicBezTo>
                  <a:pt x="577892" y="381180"/>
                  <a:pt x="592404" y="406643"/>
                  <a:pt x="596083" y="435107"/>
                </a:cubicBezTo>
                <a:cubicBezTo>
                  <a:pt x="599141" y="458707"/>
                  <a:pt x="592974" y="482565"/>
                  <a:pt x="578203" y="501352"/>
                </a:cubicBezTo>
                <a:cubicBezTo>
                  <a:pt x="570637" y="510926"/>
                  <a:pt x="561412" y="518793"/>
                  <a:pt x="551513" y="524952"/>
                </a:cubicBezTo>
                <a:cubicBezTo>
                  <a:pt x="523475" y="542548"/>
                  <a:pt x="488699" y="549224"/>
                  <a:pt x="455997" y="550880"/>
                </a:cubicBezTo>
                <a:cubicBezTo>
                  <a:pt x="369758" y="555279"/>
                  <a:pt x="280150" y="528523"/>
                  <a:pt x="203706" y="490173"/>
                </a:cubicBezTo>
                <a:cubicBezTo>
                  <a:pt x="156181" y="466367"/>
                  <a:pt x="110159" y="436039"/>
                  <a:pt x="72015" y="398880"/>
                </a:cubicBezTo>
                <a:cubicBezTo>
                  <a:pt x="41126" y="368759"/>
                  <a:pt x="10290" y="328702"/>
                  <a:pt x="1997" y="285436"/>
                </a:cubicBezTo>
                <a:cubicBezTo>
                  <a:pt x="-1371" y="267478"/>
                  <a:pt x="-749" y="248588"/>
                  <a:pt x="5936" y="231612"/>
                </a:cubicBezTo>
                <a:cubicBezTo>
                  <a:pt x="14384" y="210393"/>
                  <a:pt x="31849" y="193573"/>
                  <a:pt x="52114" y="183067"/>
                </a:cubicBezTo>
                <a:cubicBezTo>
                  <a:pt x="79633" y="168783"/>
                  <a:pt x="111818" y="165264"/>
                  <a:pt x="142343" y="165989"/>
                </a:cubicBezTo>
                <a:close/>
                <a:moveTo>
                  <a:pt x="258255" y="148296"/>
                </a:moveTo>
                <a:cubicBezTo>
                  <a:pt x="337302" y="137532"/>
                  <a:pt x="421013" y="171273"/>
                  <a:pt x="470411" y="233786"/>
                </a:cubicBezTo>
                <a:cubicBezTo>
                  <a:pt x="519808" y="296299"/>
                  <a:pt x="533233" y="385412"/>
                  <a:pt x="504414" y="459724"/>
                </a:cubicBezTo>
                <a:cubicBezTo>
                  <a:pt x="502600" y="464329"/>
                  <a:pt x="500578" y="468935"/>
                  <a:pt x="497157" y="472558"/>
                </a:cubicBezTo>
                <a:cubicBezTo>
                  <a:pt x="490470" y="479492"/>
                  <a:pt x="479845" y="480838"/>
                  <a:pt x="470203" y="481252"/>
                </a:cubicBezTo>
                <a:cubicBezTo>
                  <a:pt x="418473" y="483373"/>
                  <a:pt x="367158" y="471523"/>
                  <a:pt x="318072" y="455015"/>
                </a:cubicBezTo>
                <a:cubicBezTo>
                  <a:pt x="238507" y="428260"/>
                  <a:pt x="162207" y="388154"/>
                  <a:pt x="102080" y="329626"/>
                </a:cubicBezTo>
                <a:cubicBezTo>
                  <a:pt x="93580" y="321346"/>
                  <a:pt x="85027" y="312238"/>
                  <a:pt x="80310" y="301164"/>
                </a:cubicBezTo>
                <a:cubicBezTo>
                  <a:pt x="72017" y="281602"/>
                  <a:pt x="89329" y="260282"/>
                  <a:pt x="100422" y="244705"/>
                </a:cubicBezTo>
                <a:cubicBezTo>
                  <a:pt x="109752" y="231613"/>
                  <a:pt x="120481" y="219451"/>
                  <a:pt x="132299" y="208532"/>
                </a:cubicBezTo>
                <a:cubicBezTo>
                  <a:pt x="136083" y="205117"/>
                  <a:pt x="139971" y="201701"/>
                  <a:pt x="144066" y="198493"/>
                </a:cubicBezTo>
                <a:cubicBezTo>
                  <a:pt x="176669" y="171997"/>
                  <a:pt x="216425" y="153989"/>
                  <a:pt x="258255" y="148296"/>
                </a:cubicBezTo>
                <a:close/>
                <a:moveTo>
                  <a:pt x="535808" y="39093"/>
                </a:moveTo>
                <a:cubicBezTo>
                  <a:pt x="571292" y="39093"/>
                  <a:pt x="600058" y="67827"/>
                  <a:pt x="600058" y="103273"/>
                </a:cubicBezTo>
                <a:cubicBezTo>
                  <a:pt x="600058" y="138719"/>
                  <a:pt x="571292" y="167453"/>
                  <a:pt x="535808" y="167453"/>
                </a:cubicBezTo>
                <a:cubicBezTo>
                  <a:pt x="500324" y="167453"/>
                  <a:pt x="471558" y="138719"/>
                  <a:pt x="471558" y="103273"/>
                </a:cubicBezTo>
                <a:cubicBezTo>
                  <a:pt x="471558" y="67827"/>
                  <a:pt x="500324" y="39093"/>
                  <a:pt x="535808" y="39093"/>
                </a:cubicBezTo>
                <a:close/>
                <a:moveTo>
                  <a:pt x="335085" y="0"/>
                </a:moveTo>
                <a:cubicBezTo>
                  <a:pt x="355000" y="0"/>
                  <a:pt x="371144" y="16128"/>
                  <a:pt x="371144" y="36024"/>
                </a:cubicBezTo>
                <a:cubicBezTo>
                  <a:pt x="371144" y="55920"/>
                  <a:pt x="355000" y="72048"/>
                  <a:pt x="335085" y="72048"/>
                </a:cubicBezTo>
                <a:cubicBezTo>
                  <a:pt x="315170" y="72048"/>
                  <a:pt x="299026" y="55920"/>
                  <a:pt x="299026" y="36024"/>
                </a:cubicBezTo>
                <a:cubicBezTo>
                  <a:pt x="299026" y="16128"/>
                  <a:pt x="315170" y="0"/>
                  <a:pt x="335085" y="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/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pic>
        <p:nvPicPr>
          <p:cNvPr id="11" name="图片占位符 10" descr="建筑的摆设布局&#10;&#10;描述已自动生成"/>
          <p:cNvPicPr>
            <a:picLocks noGrp="1" noChangeAspect="1"/>
          </p:cNvPicPr>
          <p:nvPr>
            <p:ph type="pic" sz="quarter" idx="14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2" b="6182"/>
          <a:stretch>
            <a:fillRect/>
          </a:stretch>
        </p:blipFill>
        <p:spPr/>
      </p:pic>
      <p:pic>
        <p:nvPicPr>
          <p:cNvPr id="16" name="图片占位符 15" descr="建筑的摆设布局&#10;&#10;描述已自动生成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2" r="14992"/>
          <a:stretch>
            <a:fillRect/>
          </a:stretch>
        </p:blipFill>
        <p:spPr/>
      </p:pic>
      <p:pic>
        <p:nvPicPr>
          <p:cNvPr id="20" name="图片占位符 19" descr="建筑的摆设布局&#10;&#10;描述已自动生成"/>
          <p:cNvPicPr>
            <a:picLocks noGrp="1" noChangeAspect="1"/>
          </p:cNvPicPr>
          <p:nvPr>
            <p:ph type="pic" sz="quarter" idx="16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2" b="6182"/>
          <a:stretch>
            <a:fillRect/>
          </a:stretch>
        </p:blipFill>
        <p:spPr/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占位符 21" descr="建筑的摆设布局&#10;&#10;描述已自动生成"/>
          <p:cNvPicPr>
            <a:picLocks noGrp="1" noChangeAspect="1"/>
          </p:cNvPicPr>
          <p:nvPr>
            <p:ph type="pic" sz="quarter" idx="16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8" r="33288"/>
          <a:stretch>
            <a:fillRect/>
          </a:stretch>
        </p:blipFill>
        <p:spPr/>
      </p:pic>
      <p:pic>
        <p:nvPicPr>
          <p:cNvPr id="18" name="图片占位符 17" descr="建筑的摆设布局&#10;&#10;描述已自动生成"/>
          <p:cNvPicPr>
            <a:picLocks noGrp="1" noChangeAspect="1"/>
          </p:cNvPicPr>
          <p:nvPr>
            <p:ph type="pic" sz="quarter" idx="15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8" r="33288"/>
          <a:stretch>
            <a:fillRect/>
          </a:stretch>
        </p:blipFill>
        <p:spPr/>
      </p:pic>
      <p:pic>
        <p:nvPicPr>
          <p:cNvPr id="30" name="图片占位符 29" descr="建筑的摆设布局&#10;&#10;描述已自动生成"/>
          <p:cNvPicPr>
            <a:picLocks noGrp="1" noChangeAspect="1"/>
          </p:cNvPicPr>
          <p:nvPr>
            <p:ph type="pic" sz="quarter" idx="14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8" r="33288"/>
          <a:stretch>
            <a:fillRect/>
          </a:stretch>
        </p:blipFill>
        <p:spPr/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</a:t>
            </a:r>
            <a:r>
              <a:rPr lang="zh-CN" altLang="en-US" dirty="0"/>
              <a:t>组并列图文版式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660401" y="4686300"/>
            <a:ext cx="2997198" cy="1422400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关于这张图片的一些简短说明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中央民族大学的前身是</a:t>
            </a: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1941</a:t>
            </a: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年</a:t>
            </a: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</a:t>
            </a: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月中国共产党在延安创办的民族学院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597398" y="4686300"/>
            <a:ext cx="2997198" cy="1422400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关于这张图片的一些简短说明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中央民族大学的前身是</a:t>
            </a: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1941</a:t>
            </a: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年</a:t>
            </a: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</a:t>
            </a: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月中国共产党在延安创办的民族学院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534401" y="4686300"/>
            <a:ext cx="2997198" cy="1422400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关于这张图片的一些简短说明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中央民族大学的前身是</a:t>
            </a: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1941</a:t>
            </a: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年</a:t>
            </a: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</a:t>
            </a: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月中国共产党在延安创办的民族学院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795889" y="4146614"/>
            <a:ext cx="1798710" cy="46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0" tIns="0" rIns="0" bIns="0" rtlCol="0" anchor="t" anchorCtr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spc="100" dirty="0">
                <a:solidFill>
                  <a:schemeClr val="bg1"/>
                </a:solidFill>
              </a:rPr>
              <a:t>图片关键词</a:t>
            </a:r>
            <a:endParaRPr lang="zh-CN" altLang="en-US" b="1" spc="100" dirty="0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732893" y="4146614"/>
            <a:ext cx="1798710" cy="46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0" tIns="0" rIns="0" bIns="0" rtlCol="0" anchor="t" anchorCtr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spc="100" dirty="0">
                <a:solidFill>
                  <a:schemeClr val="bg1"/>
                </a:solidFill>
              </a:rPr>
              <a:t>图片关键词</a:t>
            </a:r>
            <a:endParaRPr lang="zh-CN" altLang="en-US" b="1" spc="100" dirty="0">
              <a:solidFill>
                <a:schemeClr val="bg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1858891" y="4146614"/>
            <a:ext cx="1798710" cy="46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0" tIns="0" rIns="0" bIns="0" rtlCol="0" anchor="t" anchorCtr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spc="100" dirty="0">
                <a:solidFill>
                  <a:schemeClr val="bg1"/>
                </a:solidFill>
              </a:rPr>
              <a:t>图片关键词</a:t>
            </a:r>
            <a:endParaRPr lang="zh-CN" altLang="en-US" b="1" spc="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</a:t>
            </a:r>
            <a:r>
              <a:rPr lang="zh-CN" altLang="en-US" dirty="0"/>
              <a:t>组图文版式</a:t>
            </a:r>
            <a:endParaRPr lang="zh-CN" altLang="en-US" dirty="0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8" name="işļiḋe"/>
          <p:cNvSpPr txBox="1"/>
          <p:nvPr/>
        </p:nvSpPr>
        <p:spPr>
          <a:xfrm>
            <a:off x="673100" y="1042581"/>
            <a:ext cx="10845800" cy="554471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91440" bIns="45720" anchor="t" anchorCtr="0">
            <a:normAutofit/>
          </a:bodyPr>
          <a:lstStyle/>
          <a:p>
            <a:pPr>
              <a:lnSpc>
                <a:spcPct val="150000"/>
              </a:lnSpc>
              <a:buSzPct val="25000"/>
            </a:pPr>
            <a:r>
              <a:rPr lang="zh-CN" altLang="en-US" sz="2000" b="1" spc="100" dirty="0">
                <a:solidFill>
                  <a:schemeClr val="tx2">
                    <a:lumMod val="50000"/>
                  </a:schemeClr>
                </a:solidFill>
              </a:rPr>
              <a:t>在这里输入一些简要的文字对下面的内容做一个简要的概括</a:t>
            </a:r>
            <a:endParaRPr lang="en-US" sz="2000" b="1" spc="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5" name="îŝḻîdé"/>
          <p:cNvSpPr/>
          <p:nvPr/>
        </p:nvSpPr>
        <p:spPr bwMode="auto">
          <a:xfrm>
            <a:off x="673100" y="4622598"/>
            <a:ext cx="2037186" cy="86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归纳一下简单文字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做个简要描述即可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6" name="ïṩḷîdê"/>
          <p:cNvSpPr txBox="1"/>
          <p:nvPr/>
        </p:nvSpPr>
        <p:spPr bwMode="auto">
          <a:xfrm>
            <a:off x="813805" y="4241688"/>
            <a:ext cx="1755776" cy="38091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 lnSpcReduction="1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000" b="1" spc="100" dirty="0">
                <a:solidFill>
                  <a:schemeClr val="accent1"/>
                </a:solidFill>
              </a:rPr>
              <a:t>关键词</a:t>
            </a:r>
            <a:endParaRPr lang="en-US" altLang="zh-CN" sz="2000" b="1" spc="100" dirty="0">
              <a:solidFill>
                <a:schemeClr val="accent1"/>
              </a:solidFill>
            </a:endParaRPr>
          </a:p>
        </p:txBody>
      </p:sp>
      <p:cxnSp>
        <p:nvCxnSpPr>
          <p:cNvPr id="93" name="直接连接符 92"/>
          <p:cNvCxnSpPr/>
          <p:nvPr/>
        </p:nvCxnSpPr>
        <p:spPr>
          <a:xfrm>
            <a:off x="673100" y="6019994"/>
            <a:ext cx="2037600" cy="0"/>
          </a:xfrm>
          <a:prstGeom prst="line">
            <a:avLst/>
          </a:prstGeom>
          <a:ln w="12700" cap="rnd">
            <a:solidFill>
              <a:schemeClr val="accent1">
                <a:lumMod val="60000"/>
                <a:lumOff val="40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î$1íḑé"/>
          <p:cNvSpPr/>
          <p:nvPr/>
        </p:nvSpPr>
        <p:spPr bwMode="auto">
          <a:xfrm>
            <a:off x="3609167" y="4622598"/>
            <a:ext cx="2037186" cy="86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归纳一下简单文字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做个简要描述即可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8" name="îṩlïḑê"/>
          <p:cNvSpPr txBox="1"/>
          <p:nvPr/>
        </p:nvSpPr>
        <p:spPr bwMode="auto">
          <a:xfrm>
            <a:off x="3749872" y="4241688"/>
            <a:ext cx="1755776" cy="38091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 lnSpcReduction="1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000" b="1" spc="100" dirty="0">
                <a:solidFill>
                  <a:schemeClr val="accent1"/>
                </a:solidFill>
              </a:rPr>
              <a:t>关键词</a:t>
            </a:r>
            <a:endParaRPr lang="en-US" altLang="zh-CN" sz="2000" b="1" spc="100" dirty="0">
              <a:solidFill>
                <a:schemeClr val="accent1"/>
              </a:solidFill>
            </a:endParaRPr>
          </a:p>
        </p:txBody>
      </p:sp>
      <p:cxnSp>
        <p:nvCxnSpPr>
          <p:cNvPr id="94" name="直接连接符 93"/>
          <p:cNvCxnSpPr/>
          <p:nvPr/>
        </p:nvCxnSpPr>
        <p:spPr>
          <a:xfrm>
            <a:off x="3609167" y="6019994"/>
            <a:ext cx="2037600" cy="0"/>
          </a:xfrm>
          <a:prstGeom prst="line">
            <a:avLst/>
          </a:prstGeom>
          <a:ln w="12700" cap="rnd">
            <a:solidFill>
              <a:schemeClr val="accent1">
                <a:lumMod val="60000"/>
                <a:lumOff val="40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îSļiḋê"/>
          <p:cNvSpPr/>
          <p:nvPr/>
        </p:nvSpPr>
        <p:spPr bwMode="auto">
          <a:xfrm>
            <a:off x="6545234" y="4622598"/>
            <a:ext cx="2037186" cy="86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归纳一下简单文字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做个简要描述即可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0" name="î$1ïďè"/>
          <p:cNvSpPr txBox="1"/>
          <p:nvPr/>
        </p:nvSpPr>
        <p:spPr bwMode="auto">
          <a:xfrm>
            <a:off x="6685939" y="4241688"/>
            <a:ext cx="1755776" cy="38091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 lnSpcReduction="1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000" b="1" spc="100" dirty="0">
                <a:solidFill>
                  <a:schemeClr val="accent1"/>
                </a:solidFill>
              </a:rPr>
              <a:t>关键词</a:t>
            </a:r>
            <a:endParaRPr lang="en-US" altLang="zh-CN" sz="2000" b="1" spc="100" dirty="0">
              <a:solidFill>
                <a:schemeClr val="accent1"/>
              </a:solidFill>
            </a:endParaRPr>
          </a:p>
        </p:txBody>
      </p:sp>
      <p:cxnSp>
        <p:nvCxnSpPr>
          <p:cNvPr id="95" name="直接连接符 94"/>
          <p:cNvCxnSpPr/>
          <p:nvPr/>
        </p:nvCxnSpPr>
        <p:spPr>
          <a:xfrm>
            <a:off x="6545234" y="6019994"/>
            <a:ext cx="2037600" cy="0"/>
          </a:xfrm>
          <a:prstGeom prst="line">
            <a:avLst/>
          </a:prstGeom>
          <a:ln w="12700" cap="rnd">
            <a:solidFill>
              <a:schemeClr val="accent1">
                <a:lumMod val="60000"/>
                <a:lumOff val="40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ïŝlíḓe"/>
          <p:cNvSpPr/>
          <p:nvPr/>
        </p:nvSpPr>
        <p:spPr bwMode="auto">
          <a:xfrm>
            <a:off x="9481714" y="4622598"/>
            <a:ext cx="2037186" cy="86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归纳一下简单文字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做个简要描述即可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2" name="îS1íḍe"/>
          <p:cNvSpPr txBox="1"/>
          <p:nvPr/>
        </p:nvSpPr>
        <p:spPr bwMode="auto">
          <a:xfrm>
            <a:off x="9622419" y="4241688"/>
            <a:ext cx="1755776" cy="38091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 lnSpcReduction="1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000" b="1" spc="100" dirty="0">
                <a:solidFill>
                  <a:schemeClr val="accent1"/>
                </a:solidFill>
              </a:rPr>
              <a:t>关键词</a:t>
            </a:r>
            <a:endParaRPr lang="en-US" altLang="zh-CN" sz="2000" b="1" spc="100" dirty="0">
              <a:solidFill>
                <a:schemeClr val="accent1"/>
              </a:solidFill>
            </a:endParaRPr>
          </a:p>
        </p:txBody>
      </p:sp>
      <p:cxnSp>
        <p:nvCxnSpPr>
          <p:cNvPr id="96" name="直接连接符 95"/>
          <p:cNvCxnSpPr/>
          <p:nvPr/>
        </p:nvCxnSpPr>
        <p:spPr>
          <a:xfrm>
            <a:off x="9481300" y="6019994"/>
            <a:ext cx="2037600" cy="0"/>
          </a:xfrm>
          <a:prstGeom prst="line">
            <a:avLst/>
          </a:prstGeom>
          <a:ln w="12700" cap="rnd">
            <a:solidFill>
              <a:schemeClr val="accent1">
                <a:lumMod val="60000"/>
                <a:lumOff val="40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占位符 9" descr="建筑的摆设布局&#10;&#10;描述已自动生成"/>
          <p:cNvPicPr>
            <a:picLocks noGrp="1" noChangeAspect="1"/>
          </p:cNvPicPr>
          <p:nvPr>
            <p:ph type="pic" sz="quarter" idx="14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4" r="32344"/>
          <a:stretch>
            <a:fillRect/>
          </a:stretch>
        </p:blipFill>
        <p:spPr/>
      </p:pic>
      <p:pic>
        <p:nvPicPr>
          <p:cNvPr id="17" name="图片占位符 16" descr="建筑的摆设布局&#10;&#10;描述已自动生成"/>
          <p:cNvPicPr>
            <a:picLocks noGrp="1" noChangeAspect="1"/>
          </p:cNvPicPr>
          <p:nvPr>
            <p:ph type="pic" sz="quarter" idx="15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0" r="32330"/>
          <a:stretch>
            <a:fillRect/>
          </a:stretch>
        </p:blipFill>
        <p:spPr/>
      </p:pic>
      <p:pic>
        <p:nvPicPr>
          <p:cNvPr id="21" name="图片占位符 20" descr="建筑的摆设布局&#10;&#10;描述已自动生成"/>
          <p:cNvPicPr>
            <a:picLocks noGrp="1" noChangeAspect="1"/>
          </p:cNvPicPr>
          <p:nvPr>
            <p:ph type="pic" sz="quarter" idx="16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4" r="32344"/>
          <a:stretch>
            <a:fillRect/>
          </a:stretch>
        </p:blipFill>
        <p:spPr/>
      </p:pic>
      <p:pic>
        <p:nvPicPr>
          <p:cNvPr id="25" name="图片占位符 24" descr="建筑的摆设布局&#10;&#10;描述已自动生成"/>
          <p:cNvPicPr>
            <a:picLocks noGrp="1" noChangeAspect="1"/>
          </p:cNvPicPr>
          <p:nvPr>
            <p:ph type="pic" sz="quarter" idx="17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4" r="32344"/>
          <a:stretch>
            <a:fillRect/>
          </a:stretch>
        </p:blipFill>
        <p:spPr/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5</a:t>
            </a:r>
            <a:r>
              <a:rPr lang="zh-CN" altLang="en-US" dirty="0"/>
              <a:t>组图文展示样式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" name="图片占位符 9" descr="图片包含 树, 户外&#10;&#10;自动生成的说明"/>
          <p:cNvPicPr>
            <a:picLocks noGrp="1" noChangeAspect="1"/>
          </p:cNvPicPr>
          <p:nvPr>
            <p:ph type="pic" sz="quarter" idx="14"/>
          </p:nvPr>
        </p:nvPicPr>
        <p:blipFill>
          <a:blip r:embed="rId1" cstate="screen"/>
          <a:srcRect/>
          <a:stretch>
            <a:fillRect/>
          </a:stretch>
        </p:blipFill>
        <p:spPr/>
      </p:pic>
      <p:pic>
        <p:nvPicPr>
          <p:cNvPr id="21" name="图片占位符 20" descr="图片包含 建筑物, 户外, 植物, 树&#10;&#10;自动生成的说明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/>
          <a:srcRect/>
          <a:stretch>
            <a:fillRect/>
          </a:stretch>
        </p:blipFill>
        <p:spPr/>
      </p:pic>
      <p:pic>
        <p:nvPicPr>
          <p:cNvPr id="26" name="图片占位符 25" descr="图片包含 树, 鲜花, 户外, 植物&#10;&#10;自动生成的说明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screen"/>
          <a:srcRect/>
          <a:stretch>
            <a:fillRect/>
          </a:stretch>
        </p:blipFill>
        <p:spPr/>
      </p:pic>
      <p:grpSp>
        <p:nvGrpSpPr>
          <p:cNvPr id="29" name="组合 28"/>
          <p:cNvGrpSpPr/>
          <p:nvPr/>
        </p:nvGrpSpPr>
        <p:grpSpPr>
          <a:xfrm>
            <a:off x="959233" y="3943214"/>
            <a:ext cx="2037186" cy="1244895"/>
            <a:chOff x="673100" y="3812589"/>
            <a:chExt cx="2037186" cy="1244895"/>
          </a:xfrm>
        </p:grpSpPr>
        <p:sp>
          <p:nvSpPr>
            <p:cNvPr id="52" name="îŝḻîdé"/>
            <p:cNvSpPr/>
            <p:nvPr/>
          </p:nvSpPr>
          <p:spPr bwMode="auto">
            <a:xfrm>
              <a:off x="673100" y="4193499"/>
              <a:ext cx="2037186" cy="863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归纳一下简单文字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做个简要描述即可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3" name="ïṩḷîdê"/>
            <p:cNvSpPr txBox="1"/>
            <p:nvPr/>
          </p:nvSpPr>
          <p:spPr bwMode="auto">
            <a:xfrm>
              <a:off x="813805" y="3812589"/>
              <a:ext cx="1755776" cy="38091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b="1" spc="100" dirty="0">
                  <a:solidFill>
                    <a:schemeClr val="accent1"/>
                  </a:solidFill>
                </a:rPr>
                <a:t>关键词</a:t>
              </a:r>
              <a:endParaRPr lang="en-US" altLang="zh-CN" sz="2000" b="1" spc="1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5082602" y="3943214"/>
            <a:ext cx="2037186" cy="1244895"/>
            <a:chOff x="673100" y="3812589"/>
            <a:chExt cx="2037186" cy="1244895"/>
          </a:xfrm>
        </p:grpSpPr>
        <p:sp>
          <p:nvSpPr>
            <p:cNvPr id="55" name="îŝḻîdé"/>
            <p:cNvSpPr/>
            <p:nvPr/>
          </p:nvSpPr>
          <p:spPr bwMode="auto">
            <a:xfrm>
              <a:off x="673100" y="4193499"/>
              <a:ext cx="2037186" cy="863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归纳一下简单文字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做个简要描述即可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6" name="ïṩḷîdê"/>
            <p:cNvSpPr txBox="1"/>
            <p:nvPr/>
          </p:nvSpPr>
          <p:spPr bwMode="auto">
            <a:xfrm>
              <a:off x="813805" y="3812589"/>
              <a:ext cx="1755776" cy="38091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b="1" spc="100" dirty="0">
                  <a:solidFill>
                    <a:schemeClr val="accent1"/>
                  </a:solidFill>
                </a:rPr>
                <a:t>关键词</a:t>
              </a:r>
              <a:endParaRPr lang="en-US" altLang="zh-CN" sz="2000" b="1" spc="1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9211834" y="3943214"/>
            <a:ext cx="2037186" cy="1244895"/>
            <a:chOff x="673100" y="3812589"/>
            <a:chExt cx="2037186" cy="1244895"/>
          </a:xfrm>
        </p:grpSpPr>
        <p:sp>
          <p:nvSpPr>
            <p:cNvPr id="58" name="îŝḻîdé"/>
            <p:cNvSpPr/>
            <p:nvPr/>
          </p:nvSpPr>
          <p:spPr bwMode="auto">
            <a:xfrm>
              <a:off x="673100" y="4193499"/>
              <a:ext cx="2037186" cy="863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归纳一下简单文字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做个简要描述即可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9" name="ïṩḷîdê"/>
            <p:cNvSpPr txBox="1"/>
            <p:nvPr/>
          </p:nvSpPr>
          <p:spPr bwMode="auto">
            <a:xfrm>
              <a:off x="813805" y="3812589"/>
              <a:ext cx="1755776" cy="38091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b="1" spc="100" dirty="0">
                  <a:solidFill>
                    <a:schemeClr val="accent1"/>
                  </a:solidFill>
                </a:rPr>
                <a:t>关键词</a:t>
              </a:r>
              <a:endParaRPr lang="en-US" altLang="zh-CN" sz="2000" b="1" spc="1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148125" y="1842252"/>
            <a:ext cx="2037186" cy="1364341"/>
            <a:chOff x="7148125" y="1813223"/>
            <a:chExt cx="2037186" cy="1364341"/>
          </a:xfrm>
        </p:grpSpPr>
        <p:sp>
          <p:nvSpPr>
            <p:cNvPr id="61" name="îŝḻîdé"/>
            <p:cNvSpPr/>
            <p:nvPr/>
          </p:nvSpPr>
          <p:spPr bwMode="auto">
            <a:xfrm>
              <a:off x="7148125" y="1813223"/>
              <a:ext cx="2037186" cy="863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归纳一下简单文字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做个简要描述即可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2" name="ïṩḷîdê"/>
            <p:cNvSpPr txBox="1"/>
            <p:nvPr/>
          </p:nvSpPr>
          <p:spPr bwMode="auto">
            <a:xfrm>
              <a:off x="7288830" y="2796653"/>
              <a:ext cx="1755776" cy="38091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b="1" spc="100" dirty="0">
                  <a:solidFill>
                    <a:schemeClr val="accent1"/>
                  </a:solidFill>
                </a:rPr>
                <a:t>关键词</a:t>
              </a:r>
              <a:endParaRPr lang="en-US" altLang="zh-CN" sz="2000" b="1" spc="1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015469" y="1842252"/>
            <a:ext cx="2037186" cy="1364341"/>
            <a:chOff x="3015469" y="1813223"/>
            <a:chExt cx="2037186" cy="1364341"/>
          </a:xfrm>
        </p:grpSpPr>
        <p:sp>
          <p:nvSpPr>
            <p:cNvPr id="64" name="îŝḻîdé"/>
            <p:cNvSpPr/>
            <p:nvPr/>
          </p:nvSpPr>
          <p:spPr bwMode="auto">
            <a:xfrm>
              <a:off x="3015469" y="1813223"/>
              <a:ext cx="2037186" cy="863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归纳一下简单文字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做个简要描述即可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5" name="ïṩḷîdê"/>
            <p:cNvSpPr txBox="1"/>
            <p:nvPr/>
          </p:nvSpPr>
          <p:spPr bwMode="auto">
            <a:xfrm>
              <a:off x="3156174" y="2796653"/>
              <a:ext cx="1755776" cy="38091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b="1" spc="100" dirty="0">
                  <a:solidFill>
                    <a:schemeClr val="accent1"/>
                  </a:solidFill>
                </a:rPr>
                <a:t>关键词</a:t>
              </a:r>
              <a:endParaRPr lang="en-US" altLang="zh-CN" sz="2000" b="1" spc="1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8" name="等腰三角形 37"/>
          <p:cNvSpPr/>
          <p:nvPr/>
        </p:nvSpPr>
        <p:spPr>
          <a:xfrm>
            <a:off x="1857722" y="3462518"/>
            <a:ext cx="252545" cy="2177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等腰三角形 65"/>
          <p:cNvSpPr/>
          <p:nvPr/>
        </p:nvSpPr>
        <p:spPr>
          <a:xfrm>
            <a:off x="5969727" y="3462518"/>
            <a:ext cx="252545" cy="2177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等腰三角形 66"/>
          <p:cNvSpPr/>
          <p:nvPr/>
        </p:nvSpPr>
        <p:spPr>
          <a:xfrm>
            <a:off x="10104154" y="3462518"/>
            <a:ext cx="252545" cy="2177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等腰三角形 67"/>
          <p:cNvSpPr/>
          <p:nvPr/>
        </p:nvSpPr>
        <p:spPr>
          <a:xfrm flipV="1">
            <a:off x="8039841" y="3462518"/>
            <a:ext cx="252545" cy="2177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等腰三角形 68"/>
          <p:cNvSpPr/>
          <p:nvPr/>
        </p:nvSpPr>
        <p:spPr>
          <a:xfrm flipV="1">
            <a:off x="3902346" y="3462518"/>
            <a:ext cx="252545" cy="2177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占位符 8" descr="建筑的摆设布局&#10;&#10;描述已自动生成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5" r="32385"/>
          <a:stretch>
            <a:fillRect/>
          </a:stretch>
        </p:blipFill>
        <p:spPr/>
      </p:pic>
      <p:pic>
        <p:nvPicPr>
          <p:cNvPr id="15" name="图片占位符 14" descr="建筑的摆设布局&#10;&#10;描述已自动生成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5" r="32365"/>
          <a:stretch>
            <a:fillRect/>
          </a:stretch>
        </p:blipFill>
        <p:spPr/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4210572" y="3140075"/>
            <a:ext cx="6520928" cy="473075"/>
          </a:xfrm>
        </p:spPr>
        <p:txBody>
          <a:bodyPr/>
          <a:lstStyle/>
          <a:p>
            <a:r>
              <a:rPr lang="zh-CN" altLang="en-US" dirty="0"/>
              <a:t>图表相关排版样式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4294967295"/>
          </p:nvPr>
        </p:nvSpPr>
        <p:spPr>
          <a:xfrm>
            <a:off x="1295400" y="2635250"/>
            <a:ext cx="2184400" cy="1587500"/>
          </a:xfrm>
        </p:spPr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4294967295"/>
          </p:nvPr>
        </p:nvSpPr>
        <p:spPr>
          <a:xfrm>
            <a:off x="4210571" y="3720571"/>
            <a:ext cx="6520927" cy="304800"/>
          </a:xfrm>
        </p:spPr>
        <p:txBody>
          <a:bodyPr>
            <a:normAutofit fontScale="62500" lnSpcReduction="20000"/>
          </a:bodyPr>
          <a:lstStyle/>
          <a:p>
            <a:r>
              <a:rPr lang="en-US" altLang="zh-CN" dirty="0"/>
              <a:t>Enter English subtitles here</a:t>
            </a:r>
            <a:endParaRPr lang="zh-CN" altLang="en-US" dirty="0"/>
          </a:p>
        </p:txBody>
      </p:sp>
      <p:pic>
        <p:nvPicPr>
          <p:cNvPr id="6" name="图片 5" descr="图片包含 游戏机, 食物&#10;&#10;描述已自动生成"/>
          <p:cNvPicPr>
            <a:picLocks noChangeAspect="1"/>
          </p:cNvPicPr>
          <p:nvPr/>
        </p:nvPicPr>
        <p:blipFill>
          <a:blip r:embed="rId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6047862"/>
            <a:ext cx="1933570" cy="10646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0"/>
          <p:cNvSpPr/>
          <p:nvPr/>
        </p:nvSpPr>
        <p:spPr>
          <a:xfrm>
            <a:off x="444500" y="1031112"/>
            <a:ext cx="11303000" cy="3782188"/>
          </a:xfrm>
          <a:prstGeom prst="roundRect">
            <a:avLst>
              <a:gd name="adj" fmla="val 3144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三线表简单实用又好看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660400" y="1790883"/>
          <a:ext cx="10858504" cy="2871672"/>
        </p:xfrm>
        <a:graphic>
          <a:graphicData uri="http://schemas.openxmlformats.org/drawingml/2006/table">
            <a:tbl>
              <a:tblPr firstRow="1" bandRow="1">
                <a:effectLst>
                  <a:outerShdw blurRad="254000" dist="38100" dir="5400000" algn="t" rotWithShape="0">
                    <a:prstClr val="black">
                      <a:alpha val="20000"/>
                    </a:prstClr>
                  </a:outerShdw>
                </a:effectLst>
                <a:tableStyleId>{5C22544A-7EE6-4342-B048-85BDC9FD1C3A}</a:tableStyleId>
              </a:tblPr>
              <a:tblGrid>
                <a:gridCol w="1357313"/>
                <a:gridCol w="1357313"/>
                <a:gridCol w="1357313"/>
                <a:gridCol w="1357313"/>
                <a:gridCol w="1357313"/>
                <a:gridCol w="1357313"/>
                <a:gridCol w="1357313"/>
                <a:gridCol w="1357313"/>
              </a:tblGrid>
              <a:tr h="478612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项目</a:t>
                      </a:r>
                      <a:r>
                        <a:rPr lang="en-US" altLang="zh-CN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01</a:t>
                      </a:r>
                      <a:endParaRPr lang="zh-CN" altLang="en-US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项目</a:t>
                      </a:r>
                      <a:r>
                        <a:rPr lang="en-US" altLang="zh-CN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02</a:t>
                      </a:r>
                      <a:endParaRPr lang="zh-CN" altLang="en-US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项目</a:t>
                      </a:r>
                      <a:r>
                        <a:rPr lang="en-US" altLang="zh-CN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03</a:t>
                      </a:r>
                      <a:endParaRPr lang="zh-CN" altLang="en-US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项目</a:t>
                      </a:r>
                      <a:r>
                        <a:rPr lang="en-US" altLang="zh-CN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04</a:t>
                      </a:r>
                      <a:endParaRPr lang="zh-CN" altLang="en-US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项目</a:t>
                      </a:r>
                      <a:r>
                        <a:rPr lang="en-US" altLang="zh-CN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05</a:t>
                      </a:r>
                      <a:endParaRPr lang="zh-CN" altLang="en-US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项目</a:t>
                      </a:r>
                      <a:r>
                        <a:rPr lang="en-US" altLang="zh-CN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06</a:t>
                      </a:r>
                      <a:endParaRPr lang="zh-CN" altLang="en-US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小计</a:t>
                      </a:r>
                      <a:endParaRPr lang="zh-CN" altLang="en-US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861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类别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01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23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68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55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88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46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79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861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类别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02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26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57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59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444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895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54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861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类别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03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-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37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88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95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101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861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类别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04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89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28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69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58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60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79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8612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合计</a:t>
                      </a:r>
                      <a:endParaRPr lang="zh-CN" altLang="en-US" b="1" dirty="0"/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" name="文本框 25"/>
          <p:cNvSpPr txBox="1"/>
          <p:nvPr/>
        </p:nvSpPr>
        <p:spPr>
          <a:xfrm>
            <a:off x="660400" y="5003800"/>
            <a:ext cx="10858505" cy="12716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indent="457200"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截至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2018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年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月，学校总占地面积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2112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亩，现有龙子湖、英才、北林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个校区，现有全日制在校生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33000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余人，截至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2020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年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月，学校设有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17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个教学院部、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个国际教育学院和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个继续教育学院，开办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63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个本科专业及方向和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64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个专科专业及方向；现有教职工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1700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余人，其中具有博士、硕士学位或研究生学历以上教师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1120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人。</a:t>
            </a:r>
            <a:endParaRPr lang="zh-CN" altLang="en-US" spc="1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60400" y="1124929"/>
            <a:ext cx="10858505" cy="347798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表</a:t>
            </a: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3.2 </a:t>
            </a: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很正式的汇报中这里的表格名称必须说明哦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跟百分比有关的简要数据呈现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5" name="图表 4"/>
          <p:cNvGraphicFramePr/>
          <p:nvPr/>
        </p:nvGraphicFramePr>
        <p:xfrm>
          <a:off x="856888" y="1541235"/>
          <a:ext cx="2147023" cy="2027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7" name="组合 6"/>
          <p:cNvGrpSpPr/>
          <p:nvPr/>
        </p:nvGrpSpPr>
        <p:grpSpPr>
          <a:xfrm>
            <a:off x="660400" y="3836761"/>
            <a:ext cx="2539999" cy="1954439"/>
            <a:chOff x="660400" y="3836761"/>
            <a:chExt cx="2539999" cy="1954439"/>
          </a:xfrm>
        </p:grpSpPr>
        <p:sp>
          <p:nvSpPr>
            <p:cNvPr id="56" name="矩形 55"/>
            <p:cNvSpPr/>
            <p:nvPr/>
          </p:nvSpPr>
          <p:spPr>
            <a:xfrm>
              <a:off x="1750399" y="4468247"/>
              <a:ext cx="360000" cy="72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 anchorCtr="0"/>
            <a:lstStyle/>
            <a:p>
              <a:pPr algn="ctr"/>
              <a:endParaRPr lang="zh-CN" altLang="en-US"/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257138" y="3836761"/>
              <a:ext cx="1346522" cy="400110"/>
            </a:xfrm>
            <a:prstGeom prst="rect">
              <a:avLst/>
            </a:prstGeom>
            <a:noFill/>
          </p:spPr>
          <p:txBody>
            <a:bodyPr wrap="none" lIns="0" rIns="0" rtlCol="0" anchor="t" anchorCtr="0">
              <a:spAutoFit/>
            </a:bodyPr>
            <a:lstStyle/>
            <a:p>
              <a:pPr algn="ctr"/>
              <a:r>
                <a:rPr lang="zh-CN" altLang="en-US" sz="2000" b="1" spc="100" dirty="0">
                  <a:solidFill>
                    <a:schemeClr val="accent1"/>
                  </a:solidFill>
                </a:rPr>
                <a:t>输入小标题</a:t>
              </a:r>
              <a:endParaRPr lang="zh-CN" altLang="en-US" sz="2000" b="1" spc="100" dirty="0">
                <a:solidFill>
                  <a:schemeClr val="accent1"/>
                </a:solidFill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660400" y="4771624"/>
              <a:ext cx="2539999" cy="101957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rmAutofit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spc="100" dirty="0">
                  <a:solidFill>
                    <a:schemeClr val="bg2">
                      <a:lumMod val="50000"/>
                    </a:schemeClr>
                  </a:solidFill>
                </a:rPr>
                <a:t>学校现有专任教师</a:t>
              </a:r>
              <a:r>
                <a:rPr lang="en-US" altLang="zh-CN" sz="1600" spc="100" dirty="0">
                  <a:solidFill>
                    <a:schemeClr val="bg2">
                      <a:lumMod val="50000"/>
                    </a:schemeClr>
                  </a:solidFill>
                </a:rPr>
                <a:t>1196</a:t>
              </a:r>
              <a:r>
                <a:rPr lang="zh-CN" altLang="en-US" sz="1600" spc="100" dirty="0">
                  <a:solidFill>
                    <a:schemeClr val="bg2">
                      <a:lumMod val="50000"/>
                    </a:schemeClr>
                  </a:solidFill>
                </a:rPr>
                <a:t>人，专任教师中教授、副教授</a:t>
              </a:r>
              <a:r>
                <a:rPr lang="en-US" altLang="zh-CN" sz="1600" spc="100" dirty="0">
                  <a:solidFill>
                    <a:schemeClr val="bg2">
                      <a:lumMod val="50000"/>
                    </a:schemeClr>
                  </a:solidFill>
                </a:rPr>
                <a:t>678</a:t>
              </a:r>
              <a:r>
                <a:rPr lang="zh-CN" altLang="en-US" sz="1600" spc="100" dirty="0">
                  <a:solidFill>
                    <a:schemeClr val="bg2">
                      <a:lumMod val="50000"/>
                    </a:schemeClr>
                  </a:solidFill>
                </a:rPr>
                <a:t>人</a:t>
              </a:r>
              <a:endParaRPr lang="en-US" altLang="zh-CN" sz="1600" spc="1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824180" y="3836761"/>
            <a:ext cx="2539999" cy="1954439"/>
            <a:chOff x="4824180" y="3836761"/>
            <a:chExt cx="2539999" cy="1954439"/>
          </a:xfrm>
        </p:grpSpPr>
        <p:sp>
          <p:nvSpPr>
            <p:cNvPr id="62" name="矩形 61"/>
            <p:cNvSpPr/>
            <p:nvPr/>
          </p:nvSpPr>
          <p:spPr>
            <a:xfrm>
              <a:off x="5914179" y="4468247"/>
              <a:ext cx="360000" cy="72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 anchorCtr="0"/>
            <a:lstStyle/>
            <a:p>
              <a:pPr algn="ctr"/>
              <a:endParaRPr lang="zh-CN" altLang="en-US"/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5420918" y="3836761"/>
              <a:ext cx="1346522" cy="400110"/>
            </a:xfrm>
            <a:prstGeom prst="rect">
              <a:avLst/>
            </a:prstGeom>
            <a:noFill/>
          </p:spPr>
          <p:txBody>
            <a:bodyPr wrap="none" lIns="0" rIns="0" rtlCol="0" anchor="t" anchorCtr="0">
              <a:spAutoFit/>
            </a:bodyPr>
            <a:lstStyle/>
            <a:p>
              <a:pPr algn="ctr"/>
              <a:r>
                <a:rPr lang="zh-CN" altLang="en-US" sz="2000" b="1" spc="100" dirty="0">
                  <a:solidFill>
                    <a:schemeClr val="accent1"/>
                  </a:solidFill>
                </a:rPr>
                <a:t>输入小标题</a:t>
              </a:r>
              <a:endParaRPr lang="zh-CN" altLang="en-US" sz="2000" b="1" spc="100" dirty="0">
                <a:solidFill>
                  <a:schemeClr val="accent1"/>
                </a:solidFill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4824180" y="4771624"/>
              <a:ext cx="2539999" cy="101957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rmAutofit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spc="100" dirty="0">
                  <a:solidFill>
                    <a:schemeClr val="bg2">
                      <a:lumMod val="50000"/>
                    </a:schemeClr>
                  </a:solidFill>
                </a:rPr>
                <a:t>学校现有专任教师</a:t>
              </a:r>
              <a:r>
                <a:rPr lang="en-US" altLang="zh-CN" sz="1600" spc="100" dirty="0">
                  <a:solidFill>
                    <a:schemeClr val="bg2">
                      <a:lumMod val="50000"/>
                    </a:schemeClr>
                  </a:solidFill>
                </a:rPr>
                <a:t>1196</a:t>
              </a:r>
              <a:r>
                <a:rPr lang="zh-CN" altLang="en-US" sz="1600" spc="100" dirty="0">
                  <a:solidFill>
                    <a:schemeClr val="bg2">
                      <a:lumMod val="50000"/>
                    </a:schemeClr>
                  </a:solidFill>
                </a:rPr>
                <a:t>人，专任教师中教授、副教授</a:t>
              </a:r>
              <a:r>
                <a:rPr lang="en-US" altLang="zh-CN" sz="1600" spc="100" dirty="0">
                  <a:solidFill>
                    <a:schemeClr val="bg2">
                      <a:lumMod val="50000"/>
                    </a:schemeClr>
                  </a:solidFill>
                </a:rPr>
                <a:t>678</a:t>
              </a:r>
              <a:r>
                <a:rPr lang="zh-CN" altLang="en-US" sz="1600" spc="100" dirty="0">
                  <a:solidFill>
                    <a:schemeClr val="bg2">
                      <a:lumMod val="50000"/>
                    </a:schemeClr>
                  </a:solidFill>
                </a:rPr>
                <a:t>人</a:t>
              </a:r>
              <a:endParaRPr lang="en-US" altLang="zh-CN" sz="1600" spc="1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9044963" y="3836761"/>
            <a:ext cx="2539999" cy="1954439"/>
            <a:chOff x="9044963" y="3836761"/>
            <a:chExt cx="2539999" cy="1954439"/>
          </a:xfrm>
        </p:grpSpPr>
        <p:sp>
          <p:nvSpPr>
            <p:cNvPr id="68" name="矩形 67"/>
            <p:cNvSpPr/>
            <p:nvPr/>
          </p:nvSpPr>
          <p:spPr>
            <a:xfrm>
              <a:off x="10134962" y="4468247"/>
              <a:ext cx="360000" cy="72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 anchorCtr="0"/>
            <a:lstStyle/>
            <a:p>
              <a:pPr algn="ctr"/>
              <a:endParaRPr lang="zh-CN" altLang="en-US"/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9641701" y="3836761"/>
              <a:ext cx="1346522" cy="400110"/>
            </a:xfrm>
            <a:prstGeom prst="rect">
              <a:avLst/>
            </a:prstGeom>
            <a:noFill/>
          </p:spPr>
          <p:txBody>
            <a:bodyPr wrap="none" lIns="0" rIns="0" rtlCol="0" anchor="t" anchorCtr="0">
              <a:spAutoFit/>
            </a:bodyPr>
            <a:lstStyle/>
            <a:p>
              <a:pPr algn="ctr"/>
              <a:r>
                <a:rPr lang="zh-CN" altLang="en-US" sz="2000" b="1" spc="100" dirty="0">
                  <a:solidFill>
                    <a:schemeClr val="accent1"/>
                  </a:solidFill>
                </a:rPr>
                <a:t>输入小标题</a:t>
              </a:r>
              <a:endParaRPr lang="zh-CN" altLang="en-US" sz="2000" b="1" spc="100" dirty="0">
                <a:solidFill>
                  <a:schemeClr val="accent1"/>
                </a:solidFill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9044963" y="4771624"/>
              <a:ext cx="2539999" cy="101957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rmAutofit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spc="100" dirty="0">
                  <a:solidFill>
                    <a:schemeClr val="bg2">
                      <a:lumMod val="50000"/>
                    </a:schemeClr>
                  </a:solidFill>
                </a:rPr>
                <a:t>学校现有专任教师</a:t>
              </a:r>
              <a:r>
                <a:rPr lang="en-US" altLang="zh-CN" sz="1600" spc="100" dirty="0">
                  <a:solidFill>
                    <a:schemeClr val="bg2">
                      <a:lumMod val="50000"/>
                    </a:schemeClr>
                  </a:solidFill>
                </a:rPr>
                <a:t>1196</a:t>
              </a:r>
              <a:r>
                <a:rPr lang="zh-CN" altLang="en-US" sz="1600" spc="100" dirty="0">
                  <a:solidFill>
                    <a:schemeClr val="bg2">
                      <a:lumMod val="50000"/>
                    </a:schemeClr>
                  </a:solidFill>
                </a:rPr>
                <a:t>人，专任教师中教授、副教授</a:t>
              </a:r>
              <a:r>
                <a:rPr lang="en-US" altLang="zh-CN" sz="1600" spc="100" dirty="0">
                  <a:solidFill>
                    <a:schemeClr val="bg2">
                      <a:lumMod val="50000"/>
                    </a:schemeClr>
                  </a:solidFill>
                </a:rPr>
                <a:t>678</a:t>
              </a:r>
              <a:r>
                <a:rPr lang="zh-CN" altLang="en-US" sz="1600" spc="100" dirty="0">
                  <a:solidFill>
                    <a:schemeClr val="bg2">
                      <a:lumMod val="50000"/>
                    </a:schemeClr>
                  </a:solidFill>
                </a:rPr>
                <a:t>人</a:t>
              </a:r>
              <a:endParaRPr lang="en-US" altLang="zh-CN" sz="1600" spc="1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cxnSp>
        <p:nvCxnSpPr>
          <p:cNvPr id="74" name="直接连接符 73"/>
          <p:cNvCxnSpPr/>
          <p:nvPr/>
        </p:nvCxnSpPr>
        <p:spPr>
          <a:xfrm flipH="1">
            <a:off x="3664662" y="2859331"/>
            <a:ext cx="695254" cy="1376246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/>
        </p:nvCxnSpPr>
        <p:spPr>
          <a:xfrm flipH="1">
            <a:off x="7873141" y="2859331"/>
            <a:ext cx="695254" cy="1376246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图表 22"/>
          <p:cNvGraphicFramePr/>
          <p:nvPr/>
        </p:nvGraphicFramePr>
        <p:xfrm>
          <a:off x="5043017" y="1541235"/>
          <a:ext cx="2147023" cy="2027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图表 23"/>
          <p:cNvGraphicFramePr/>
          <p:nvPr/>
        </p:nvGraphicFramePr>
        <p:xfrm>
          <a:off x="9241451" y="1541235"/>
          <a:ext cx="2147023" cy="2027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一个简单的柱状图</a:t>
            </a:r>
            <a:endParaRPr lang="zh-CN" altLang="en-US" dirty="0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7" name="图表 6"/>
          <p:cNvGraphicFramePr/>
          <p:nvPr/>
        </p:nvGraphicFramePr>
        <p:xfrm>
          <a:off x="590228" y="1290231"/>
          <a:ext cx="6801171" cy="4829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8225415" y="1031112"/>
            <a:ext cx="3360797" cy="1469759"/>
            <a:chOff x="8225415" y="1158112"/>
            <a:chExt cx="3360797" cy="1469759"/>
          </a:xfrm>
        </p:grpSpPr>
        <p:sp>
          <p:nvSpPr>
            <p:cNvPr id="18" name="文本框 17"/>
            <p:cNvSpPr txBox="1"/>
            <p:nvPr/>
          </p:nvSpPr>
          <p:spPr>
            <a:xfrm>
              <a:off x="8225415" y="1631779"/>
              <a:ext cx="3360797" cy="9960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spc="100" dirty="0">
                  <a:solidFill>
                    <a:schemeClr val="bg2">
                      <a:lumMod val="50000"/>
                    </a:schemeClr>
                  </a:solidFill>
                </a:rPr>
                <a:t>关于这个图表的一些简短说明</a:t>
              </a:r>
              <a:endParaRPr lang="en-US" altLang="zh-CN" sz="1600" spc="100" dirty="0">
                <a:solidFill>
                  <a:schemeClr val="bg2">
                    <a:lumMod val="50000"/>
                  </a:schemeClr>
                </a:solidFill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月，学校总占地面积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8225415" y="1158112"/>
              <a:ext cx="3293485" cy="5613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spc="100" dirty="0">
                  <a:solidFill>
                    <a:schemeClr val="accent1"/>
                  </a:solidFill>
                </a:rPr>
                <a:t>插入小标题</a:t>
              </a:r>
              <a:endParaRPr lang="zh-CN" altLang="en-US" sz="2000" b="1" spc="1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225415" y="2929663"/>
            <a:ext cx="3360797" cy="1469759"/>
            <a:chOff x="8225415" y="2904263"/>
            <a:chExt cx="3360797" cy="1469759"/>
          </a:xfrm>
        </p:grpSpPr>
        <p:sp>
          <p:nvSpPr>
            <p:cNvPr id="25" name="文本框 24"/>
            <p:cNvSpPr txBox="1"/>
            <p:nvPr/>
          </p:nvSpPr>
          <p:spPr>
            <a:xfrm>
              <a:off x="8225415" y="3377930"/>
              <a:ext cx="3360797" cy="9960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spc="100" dirty="0">
                  <a:solidFill>
                    <a:schemeClr val="bg2">
                      <a:lumMod val="50000"/>
                    </a:schemeClr>
                  </a:solidFill>
                </a:rPr>
                <a:t>关于这个图表的一些简短说明</a:t>
              </a:r>
              <a:endParaRPr lang="en-US" altLang="zh-CN" sz="1600" spc="100" dirty="0">
                <a:solidFill>
                  <a:schemeClr val="bg2">
                    <a:lumMod val="50000"/>
                  </a:schemeClr>
                </a:solidFill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月，学校总占地面积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8225415" y="2904263"/>
              <a:ext cx="3293485" cy="5613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spc="100" dirty="0">
                  <a:solidFill>
                    <a:schemeClr val="accent1"/>
                  </a:solidFill>
                </a:rPr>
                <a:t>插入小标题</a:t>
              </a:r>
              <a:endParaRPr lang="zh-CN" altLang="en-US" sz="2000" b="1" spc="1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8225415" y="4828214"/>
            <a:ext cx="3360797" cy="1469759"/>
            <a:chOff x="8225415" y="4650414"/>
            <a:chExt cx="3360797" cy="1469759"/>
          </a:xfrm>
        </p:grpSpPr>
        <p:sp>
          <p:nvSpPr>
            <p:cNvPr id="34" name="文本框 33"/>
            <p:cNvSpPr txBox="1"/>
            <p:nvPr/>
          </p:nvSpPr>
          <p:spPr>
            <a:xfrm>
              <a:off x="8225415" y="5124081"/>
              <a:ext cx="3360797" cy="9960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spc="100" dirty="0">
                  <a:solidFill>
                    <a:schemeClr val="bg2">
                      <a:lumMod val="50000"/>
                    </a:schemeClr>
                  </a:solidFill>
                </a:rPr>
                <a:t>关于这个图表的一些简短说明</a:t>
              </a:r>
              <a:endParaRPr lang="en-US" altLang="zh-CN" sz="1600" spc="100" dirty="0">
                <a:solidFill>
                  <a:schemeClr val="bg2">
                    <a:lumMod val="50000"/>
                  </a:schemeClr>
                </a:solidFill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月，学校总占地面积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8225415" y="4650414"/>
              <a:ext cx="3293485" cy="5613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spc="100" dirty="0">
                  <a:solidFill>
                    <a:schemeClr val="accent1"/>
                  </a:solidFill>
                </a:rPr>
                <a:t>插入小标题</a:t>
              </a:r>
              <a:endParaRPr lang="zh-CN" altLang="en-US" sz="2000" b="1" spc="100" dirty="0">
                <a:solidFill>
                  <a:schemeClr val="accent1"/>
                </a:solidFill>
              </a:endParaRPr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8225415" y="2759242"/>
            <a:ext cx="3293485" cy="0"/>
          </a:xfrm>
          <a:prstGeom prst="line">
            <a:avLst/>
          </a:prstGeom>
          <a:ln>
            <a:solidFill>
              <a:schemeClr val="bg2">
                <a:lumMod val="50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8225415" y="4636378"/>
            <a:ext cx="3293485" cy="0"/>
          </a:xfrm>
          <a:prstGeom prst="line">
            <a:avLst/>
          </a:prstGeom>
          <a:ln>
            <a:solidFill>
              <a:schemeClr val="bg2">
                <a:lumMod val="50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一个简单的条形图</a:t>
            </a:r>
            <a:endParaRPr lang="zh-CN" altLang="en-US" dirty="0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graphicFrame>
        <p:nvGraphicFramePr>
          <p:cNvPr id="5" name="图表 4"/>
          <p:cNvGraphicFramePr/>
          <p:nvPr/>
        </p:nvGraphicFramePr>
        <p:xfrm>
          <a:off x="590229" y="999065"/>
          <a:ext cx="6826571" cy="5375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6" name="组合 5"/>
          <p:cNvGrpSpPr/>
          <p:nvPr/>
        </p:nvGrpSpPr>
        <p:grpSpPr>
          <a:xfrm>
            <a:off x="8225415" y="1031112"/>
            <a:ext cx="3360797" cy="1469759"/>
            <a:chOff x="8225415" y="1158112"/>
            <a:chExt cx="3360797" cy="1469759"/>
          </a:xfrm>
        </p:grpSpPr>
        <p:sp>
          <p:nvSpPr>
            <p:cNvPr id="7" name="文本框 6"/>
            <p:cNvSpPr txBox="1"/>
            <p:nvPr/>
          </p:nvSpPr>
          <p:spPr>
            <a:xfrm>
              <a:off x="8225415" y="1631779"/>
              <a:ext cx="3360797" cy="9960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spc="100" dirty="0">
                  <a:solidFill>
                    <a:schemeClr val="bg2">
                      <a:lumMod val="50000"/>
                    </a:schemeClr>
                  </a:solidFill>
                </a:rPr>
                <a:t>关于这个图表的一些简短说明</a:t>
              </a:r>
              <a:endParaRPr lang="en-US" altLang="zh-CN" sz="1600" spc="100" dirty="0">
                <a:solidFill>
                  <a:schemeClr val="bg2">
                    <a:lumMod val="50000"/>
                  </a:schemeClr>
                </a:solidFill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月，学校总占地面积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8225415" y="1158112"/>
              <a:ext cx="3293485" cy="5613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spc="100" dirty="0">
                  <a:solidFill>
                    <a:schemeClr val="accent1"/>
                  </a:solidFill>
                </a:rPr>
                <a:t>插入小标题</a:t>
              </a:r>
              <a:endParaRPr lang="zh-CN" altLang="en-US" sz="2000" b="1" spc="1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225415" y="2929663"/>
            <a:ext cx="3360797" cy="1469759"/>
            <a:chOff x="8225415" y="2904263"/>
            <a:chExt cx="3360797" cy="1469759"/>
          </a:xfrm>
        </p:grpSpPr>
        <p:sp>
          <p:nvSpPr>
            <p:cNvPr id="10" name="文本框 9"/>
            <p:cNvSpPr txBox="1"/>
            <p:nvPr/>
          </p:nvSpPr>
          <p:spPr>
            <a:xfrm>
              <a:off x="8225415" y="3377930"/>
              <a:ext cx="3360797" cy="9960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spc="100" dirty="0">
                  <a:solidFill>
                    <a:schemeClr val="bg2">
                      <a:lumMod val="50000"/>
                    </a:schemeClr>
                  </a:solidFill>
                </a:rPr>
                <a:t>关于这个图表的一些简短说明</a:t>
              </a:r>
              <a:endParaRPr lang="en-US" altLang="zh-CN" sz="1600" spc="100" dirty="0">
                <a:solidFill>
                  <a:schemeClr val="bg2">
                    <a:lumMod val="50000"/>
                  </a:schemeClr>
                </a:solidFill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月，学校总占地面积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225415" y="2904263"/>
              <a:ext cx="3293485" cy="5613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spc="100" dirty="0">
                  <a:solidFill>
                    <a:schemeClr val="accent1"/>
                  </a:solidFill>
                </a:rPr>
                <a:t>插入小标题</a:t>
              </a:r>
              <a:endParaRPr lang="zh-CN" altLang="en-US" sz="2000" b="1" spc="1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225415" y="4828214"/>
            <a:ext cx="3360797" cy="1469759"/>
            <a:chOff x="8225415" y="4650414"/>
            <a:chExt cx="3360797" cy="1469759"/>
          </a:xfrm>
        </p:grpSpPr>
        <p:sp>
          <p:nvSpPr>
            <p:cNvPr id="13" name="文本框 12"/>
            <p:cNvSpPr txBox="1"/>
            <p:nvPr/>
          </p:nvSpPr>
          <p:spPr>
            <a:xfrm>
              <a:off x="8225415" y="5124081"/>
              <a:ext cx="3360797" cy="9960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spc="100" dirty="0">
                  <a:solidFill>
                    <a:schemeClr val="bg2">
                      <a:lumMod val="50000"/>
                    </a:schemeClr>
                  </a:solidFill>
                </a:rPr>
                <a:t>关于这个图表的一些简短说明</a:t>
              </a:r>
              <a:endParaRPr lang="en-US" altLang="zh-CN" sz="1600" spc="100" dirty="0">
                <a:solidFill>
                  <a:schemeClr val="bg2">
                    <a:lumMod val="50000"/>
                  </a:schemeClr>
                </a:solidFill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月，学校总占地面积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8225415" y="4650414"/>
              <a:ext cx="3293485" cy="5613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spc="100" dirty="0">
                  <a:solidFill>
                    <a:schemeClr val="accent1"/>
                  </a:solidFill>
                </a:rPr>
                <a:t>插入小标题</a:t>
              </a:r>
              <a:endParaRPr lang="zh-CN" altLang="en-US" sz="2000" b="1" spc="100" dirty="0">
                <a:solidFill>
                  <a:schemeClr val="accent1"/>
                </a:solidFill>
              </a:endParaRPr>
            </a:p>
          </p:txBody>
        </p:sp>
      </p:grpSp>
      <p:cxnSp>
        <p:nvCxnSpPr>
          <p:cNvPr id="15" name="直接连接符 14"/>
          <p:cNvCxnSpPr/>
          <p:nvPr/>
        </p:nvCxnSpPr>
        <p:spPr>
          <a:xfrm>
            <a:off x="8225415" y="2759242"/>
            <a:ext cx="3293485" cy="0"/>
          </a:xfrm>
          <a:prstGeom prst="line">
            <a:avLst/>
          </a:prstGeom>
          <a:ln>
            <a:solidFill>
              <a:schemeClr val="bg2">
                <a:lumMod val="50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8225415" y="4636378"/>
            <a:ext cx="3293485" cy="0"/>
          </a:xfrm>
          <a:prstGeom prst="line">
            <a:avLst/>
          </a:prstGeom>
          <a:ln>
            <a:solidFill>
              <a:schemeClr val="bg2">
                <a:lumMod val="50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一个简单的曲线图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25415" y="1956772"/>
            <a:ext cx="3360797" cy="1541085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关于这个图表的一些简短说明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截至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2018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年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月，学校总占地面积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2112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亩，现有龙子湖、英才、北林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个校区。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225415" y="1371306"/>
            <a:ext cx="3293485" cy="56133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spc="100" dirty="0">
                <a:solidFill>
                  <a:schemeClr val="accent1"/>
                </a:solidFill>
              </a:rPr>
              <a:t>插入小标题</a:t>
            </a:r>
            <a:endParaRPr lang="zh-CN" altLang="en-US" sz="2000" b="1" spc="100" dirty="0">
              <a:solidFill>
                <a:schemeClr val="accent1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225415" y="4555122"/>
            <a:ext cx="3360797" cy="1541085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关于这个图表的一些简短说明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截至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2018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年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月，学校总占地面积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2112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亩，现有龙子湖、英才、北林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个校区。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225415" y="3969656"/>
            <a:ext cx="3293485" cy="56133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spc="100" dirty="0">
                <a:solidFill>
                  <a:schemeClr val="accent1"/>
                </a:solidFill>
              </a:rPr>
              <a:t>插入小标题</a:t>
            </a:r>
            <a:endParaRPr lang="zh-CN" altLang="en-US" sz="2000" b="1" spc="100" dirty="0">
              <a:solidFill>
                <a:schemeClr val="accent1"/>
              </a:solidFill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8225415" y="3681346"/>
            <a:ext cx="3293485" cy="0"/>
          </a:xfrm>
          <a:prstGeom prst="line">
            <a:avLst/>
          </a:prstGeom>
          <a:ln>
            <a:solidFill>
              <a:schemeClr val="bg2">
                <a:lumMod val="50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图表 4"/>
          <p:cNvGraphicFramePr/>
          <p:nvPr/>
        </p:nvGraphicFramePr>
        <p:xfrm>
          <a:off x="590229" y="1371306"/>
          <a:ext cx="7282912" cy="4643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日历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24" y="-71710"/>
            <a:ext cx="12347420" cy="695828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229468" y="2233296"/>
            <a:ext cx="9336023" cy="1546390"/>
            <a:chOff x="932485" y="2954173"/>
            <a:chExt cx="4957029" cy="821067"/>
          </a:xfrm>
        </p:grpSpPr>
        <p:sp>
          <p:nvSpPr>
            <p:cNvPr id="16" name="矩形: 圆角 26"/>
            <p:cNvSpPr/>
            <p:nvPr/>
          </p:nvSpPr>
          <p:spPr>
            <a:xfrm>
              <a:off x="973538" y="2977665"/>
              <a:ext cx="4915976" cy="774084"/>
            </a:xfrm>
            <a:prstGeom prst="roundRect">
              <a:avLst>
                <a:gd name="adj" fmla="val 5667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schemeClr val="bg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0" rIns="0" rtlCol="0" anchor="ctr"/>
            <a:lstStyle/>
            <a:p>
              <a:pPr algn="ctr"/>
              <a:r>
                <a:rPr lang="zh-CN" altLang="en-US" sz="4000" b="1" spc="100" dirty="0">
                  <a:solidFill>
                    <a:schemeClr val="tx1"/>
                  </a:solidFill>
                </a:rPr>
                <a:t>点击输入文本</a:t>
              </a:r>
              <a:endParaRPr lang="zh-CN" altLang="en-US" sz="4000" b="1" spc="100" dirty="0">
                <a:solidFill>
                  <a:schemeClr val="tx1"/>
                </a:solidFill>
              </a:endParaRPr>
            </a:p>
          </p:txBody>
        </p:sp>
        <p:sp>
          <p:nvSpPr>
            <p:cNvPr id="18" name="任意多边形: 形状 27"/>
            <p:cNvSpPr/>
            <p:nvPr/>
          </p:nvSpPr>
          <p:spPr>
            <a:xfrm>
              <a:off x="932485" y="2954173"/>
              <a:ext cx="1363195" cy="821067"/>
            </a:xfrm>
            <a:custGeom>
              <a:avLst/>
              <a:gdLst>
                <a:gd name="connsiteX0" fmla="*/ 107956 w 3162822"/>
                <a:gd name="connsiteY0" fmla="*/ 0 h 1905000"/>
                <a:gd name="connsiteX1" fmla="*/ 3162822 w 3162822"/>
                <a:gd name="connsiteY1" fmla="*/ 0 h 1905000"/>
                <a:gd name="connsiteX2" fmla="*/ 2580731 w 3162822"/>
                <a:gd name="connsiteY2" fmla="*/ 1905000 h 1905000"/>
                <a:gd name="connsiteX3" fmla="*/ 107956 w 3162822"/>
                <a:gd name="connsiteY3" fmla="*/ 1905000 h 1905000"/>
                <a:gd name="connsiteX4" fmla="*/ 0 w 3162822"/>
                <a:gd name="connsiteY4" fmla="*/ 1797044 h 1905000"/>
                <a:gd name="connsiteX5" fmla="*/ 0 w 3162822"/>
                <a:gd name="connsiteY5" fmla="*/ 107956 h 1905000"/>
                <a:gd name="connsiteX6" fmla="*/ 107956 w 3162822"/>
                <a:gd name="connsiteY6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62822" h="1905000">
                  <a:moveTo>
                    <a:pt x="107956" y="0"/>
                  </a:moveTo>
                  <a:lnTo>
                    <a:pt x="3162822" y="0"/>
                  </a:lnTo>
                  <a:lnTo>
                    <a:pt x="2580731" y="1905000"/>
                  </a:lnTo>
                  <a:lnTo>
                    <a:pt x="107956" y="1905000"/>
                  </a:lnTo>
                  <a:cubicBezTo>
                    <a:pt x="48334" y="1905000"/>
                    <a:pt x="0" y="1856666"/>
                    <a:pt x="0" y="1797044"/>
                  </a:cubicBezTo>
                  <a:lnTo>
                    <a:pt x="0" y="107956"/>
                  </a:lnTo>
                  <a:cubicBezTo>
                    <a:pt x="0" y="48334"/>
                    <a:pt x="48334" y="0"/>
                    <a:pt x="10795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254000" dist="63500" algn="l" rotWithShape="0">
                <a:schemeClr val="bg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800" b="1" dirty="0">
                  <a:latin typeface="+mj-lt"/>
                </a:rPr>
                <a:t>01</a:t>
              </a:r>
              <a:endParaRPr lang="zh-CN" altLang="en-US" sz="4800" b="1" dirty="0">
                <a:latin typeface="+mj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744720" y="3024876"/>
              <a:ext cx="90318" cy="9031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一个普通的扇形</a:t>
            </a:r>
            <a:endParaRPr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5" name="图表 4"/>
          <p:cNvGraphicFramePr/>
          <p:nvPr/>
        </p:nvGraphicFramePr>
        <p:xfrm>
          <a:off x="656904" y="1336146"/>
          <a:ext cx="4978399" cy="4414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6572250" y="1472516"/>
            <a:ext cx="2160001" cy="1956484"/>
            <a:chOff x="6572250" y="1472516"/>
            <a:chExt cx="2160001" cy="1956484"/>
          </a:xfrm>
        </p:grpSpPr>
        <p:sp>
          <p:nvSpPr>
            <p:cNvPr id="7" name="矩形 6"/>
            <p:cNvSpPr/>
            <p:nvPr/>
          </p:nvSpPr>
          <p:spPr>
            <a:xfrm>
              <a:off x="6572250" y="2008752"/>
              <a:ext cx="360000" cy="36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572250" y="1472516"/>
              <a:ext cx="1708160" cy="400110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r>
                <a:rPr lang="zh-CN" altLang="en-US" sz="2000" b="1" spc="100" dirty="0">
                  <a:solidFill>
                    <a:schemeClr val="accent1"/>
                  </a:solidFill>
                </a:rPr>
                <a:t>这里是小标题</a:t>
              </a:r>
              <a:endParaRPr lang="zh-CN" altLang="en-US" sz="2000" b="1" spc="100" dirty="0">
                <a:solidFill>
                  <a:schemeClr val="accent1"/>
                </a:solidFill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572251" y="2093054"/>
              <a:ext cx="2160000" cy="1335946"/>
            </a:xfrm>
            <a:prstGeom prst="rect">
              <a:avLst/>
            </a:prstGeom>
            <a:noFill/>
          </p:spPr>
          <p:txBody>
            <a:bodyPr wrap="square" lIns="0" rtlCol="0">
              <a:normAutofit fontScale="92500" lnSpcReduction="20000"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月，学校总占地面积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9451382" y="1472516"/>
            <a:ext cx="2160001" cy="1956484"/>
            <a:chOff x="9451382" y="1472516"/>
            <a:chExt cx="2160001" cy="1956484"/>
          </a:xfrm>
        </p:grpSpPr>
        <p:sp>
          <p:nvSpPr>
            <p:cNvPr id="11" name="矩形 10"/>
            <p:cNvSpPr/>
            <p:nvPr/>
          </p:nvSpPr>
          <p:spPr>
            <a:xfrm>
              <a:off x="9451382" y="2008752"/>
              <a:ext cx="360000" cy="36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9451382" y="1472516"/>
              <a:ext cx="1708160" cy="400110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r>
                <a:rPr lang="zh-CN" altLang="en-US" sz="2000" b="1" spc="100" dirty="0">
                  <a:solidFill>
                    <a:schemeClr val="accent1"/>
                  </a:solidFill>
                </a:rPr>
                <a:t>这里是小标题</a:t>
              </a:r>
              <a:endParaRPr lang="zh-CN" altLang="en-US" sz="2000" b="1" spc="100" dirty="0">
                <a:solidFill>
                  <a:schemeClr val="accent1"/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451383" y="2093054"/>
              <a:ext cx="2160000" cy="1335946"/>
            </a:xfrm>
            <a:prstGeom prst="rect">
              <a:avLst/>
            </a:prstGeom>
            <a:noFill/>
          </p:spPr>
          <p:txBody>
            <a:bodyPr wrap="square" lIns="0" rtlCol="0">
              <a:normAutofit fontScale="92500" lnSpcReduction="20000"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月，学校总占地面积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572250" y="4046700"/>
            <a:ext cx="2160001" cy="1956484"/>
            <a:chOff x="6572250" y="4046700"/>
            <a:chExt cx="2160001" cy="1956484"/>
          </a:xfrm>
        </p:grpSpPr>
        <p:sp>
          <p:nvSpPr>
            <p:cNvPr id="15" name="矩形 14"/>
            <p:cNvSpPr/>
            <p:nvPr/>
          </p:nvSpPr>
          <p:spPr>
            <a:xfrm>
              <a:off x="6572250" y="4582936"/>
              <a:ext cx="360000" cy="36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572250" y="4046700"/>
              <a:ext cx="1708160" cy="400110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r>
                <a:rPr lang="zh-CN" altLang="en-US" sz="2000" b="1" spc="100" dirty="0">
                  <a:solidFill>
                    <a:schemeClr val="accent1"/>
                  </a:solidFill>
                </a:rPr>
                <a:t>这里是小标题</a:t>
              </a:r>
              <a:endParaRPr lang="zh-CN" altLang="en-US" sz="2000" b="1" spc="100" dirty="0">
                <a:solidFill>
                  <a:schemeClr val="accent1"/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572251" y="4667238"/>
              <a:ext cx="2160000" cy="1335946"/>
            </a:xfrm>
            <a:prstGeom prst="rect">
              <a:avLst/>
            </a:prstGeom>
            <a:noFill/>
          </p:spPr>
          <p:txBody>
            <a:bodyPr wrap="square" lIns="0" rtlCol="0">
              <a:normAutofit fontScale="92500" lnSpcReduction="20000"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月，学校总占地面积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9451382" y="4046700"/>
            <a:ext cx="2160001" cy="1956484"/>
            <a:chOff x="9451382" y="4046700"/>
            <a:chExt cx="2160001" cy="1956484"/>
          </a:xfrm>
        </p:grpSpPr>
        <p:sp>
          <p:nvSpPr>
            <p:cNvPr id="19" name="矩形 18"/>
            <p:cNvSpPr/>
            <p:nvPr/>
          </p:nvSpPr>
          <p:spPr>
            <a:xfrm>
              <a:off x="9451382" y="4582936"/>
              <a:ext cx="360000" cy="36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9451382" y="4046700"/>
              <a:ext cx="1708160" cy="400110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r>
                <a:rPr lang="zh-CN" altLang="en-US" sz="2000" b="1" spc="100" dirty="0">
                  <a:solidFill>
                    <a:schemeClr val="accent1"/>
                  </a:solidFill>
                </a:rPr>
                <a:t>这里是小标题</a:t>
              </a:r>
              <a:endParaRPr lang="zh-CN" altLang="en-US" sz="2000" b="1" spc="100" dirty="0">
                <a:solidFill>
                  <a:schemeClr val="accent1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451383" y="4667238"/>
              <a:ext cx="2160000" cy="1335946"/>
            </a:xfrm>
            <a:prstGeom prst="rect">
              <a:avLst/>
            </a:prstGeom>
            <a:noFill/>
          </p:spPr>
          <p:txBody>
            <a:bodyPr wrap="square" lIns="0" rtlCol="0">
              <a:normAutofit fontScale="92500" lnSpcReduction="20000"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月，学校总占地面积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cxnSp>
        <p:nvCxnSpPr>
          <p:cNvPr id="26" name="直接连接符 25"/>
          <p:cNvCxnSpPr/>
          <p:nvPr/>
        </p:nvCxnSpPr>
        <p:spPr>
          <a:xfrm>
            <a:off x="6572250" y="3681346"/>
            <a:ext cx="4946650" cy="0"/>
          </a:xfrm>
          <a:prstGeom prst="line">
            <a:avLst/>
          </a:prstGeom>
          <a:ln>
            <a:solidFill>
              <a:schemeClr val="bg2">
                <a:lumMod val="50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9045575" y="1600200"/>
            <a:ext cx="0" cy="4150254"/>
          </a:xfrm>
          <a:prstGeom prst="line">
            <a:avLst/>
          </a:prstGeom>
          <a:ln>
            <a:solidFill>
              <a:schemeClr val="bg2">
                <a:lumMod val="50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4210572" y="3140075"/>
            <a:ext cx="6520928" cy="473075"/>
          </a:xfrm>
        </p:spPr>
        <p:txBody>
          <a:bodyPr/>
          <a:lstStyle/>
          <a:p>
            <a:r>
              <a:rPr lang="zh-CN" altLang="en-US" dirty="0"/>
              <a:t>逻辑图示排版样式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4294967295"/>
          </p:nvPr>
        </p:nvSpPr>
        <p:spPr>
          <a:xfrm>
            <a:off x="1295400" y="2635250"/>
            <a:ext cx="2184400" cy="1587500"/>
          </a:xfrm>
        </p:spPr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4294967295"/>
          </p:nvPr>
        </p:nvSpPr>
        <p:spPr>
          <a:xfrm>
            <a:off x="4210571" y="3720571"/>
            <a:ext cx="6520927" cy="304800"/>
          </a:xfrm>
        </p:spPr>
        <p:txBody>
          <a:bodyPr>
            <a:normAutofit fontScale="62500" lnSpcReduction="20000"/>
          </a:bodyPr>
          <a:lstStyle/>
          <a:p>
            <a:r>
              <a:rPr lang="en-US" altLang="zh-CN" dirty="0"/>
              <a:t>Enter English subtitles here</a:t>
            </a:r>
            <a:endParaRPr lang="zh-CN" altLang="en-US" dirty="0"/>
          </a:p>
        </p:txBody>
      </p:sp>
      <p:pic>
        <p:nvPicPr>
          <p:cNvPr id="6" name="图片 5" descr="图片包含 游戏机, 食物&#10;&#10;描述已自动生成"/>
          <p:cNvPicPr>
            <a:picLocks noChangeAspect="1"/>
          </p:cNvPicPr>
          <p:nvPr/>
        </p:nvPicPr>
        <p:blipFill>
          <a:blip r:embed="rId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6047862"/>
            <a:ext cx="1933570" cy="106465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箭头: V 形 53"/>
          <p:cNvSpPr/>
          <p:nvPr/>
        </p:nvSpPr>
        <p:spPr>
          <a:xfrm>
            <a:off x="673100" y="5589117"/>
            <a:ext cx="10845800" cy="342965"/>
          </a:xfrm>
          <a:prstGeom prst="chevron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项目时间进度规划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cxnSp>
        <p:nvCxnSpPr>
          <p:cNvPr id="14" name="直接连接符 13"/>
          <p:cNvCxnSpPr>
            <a:endCxn id="16" idx="0"/>
          </p:cNvCxnSpPr>
          <p:nvPr/>
        </p:nvCxnSpPr>
        <p:spPr>
          <a:xfrm>
            <a:off x="1613514" y="2396374"/>
            <a:ext cx="2" cy="2923268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ïsḻïḍé"/>
          <p:cNvGrpSpPr/>
          <p:nvPr/>
        </p:nvGrpSpPr>
        <p:grpSpPr>
          <a:xfrm>
            <a:off x="1321190" y="1811998"/>
            <a:ext cx="584648" cy="584376"/>
            <a:chOff x="1439636" y="2261939"/>
            <a:chExt cx="584648" cy="584376"/>
          </a:xfrm>
        </p:grpSpPr>
        <p:sp>
          <p:nvSpPr>
            <p:cNvPr id="56" name="îSlïḓè"/>
            <p:cNvSpPr/>
            <p:nvPr/>
          </p:nvSpPr>
          <p:spPr>
            <a:xfrm>
              <a:off x="1439636" y="2261939"/>
              <a:ext cx="584648" cy="584376"/>
            </a:xfrm>
            <a:custGeom>
              <a:avLst/>
              <a:gdLst>
                <a:gd name="connsiteX0" fmla="*/ 0 w 1260455"/>
                <a:gd name="connsiteY0" fmla="*/ 630228 h 1260455"/>
                <a:gd name="connsiteX1" fmla="*/ 630228 w 1260455"/>
                <a:gd name="connsiteY1" fmla="*/ 0 h 1260455"/>
                <a:gd name="connsiteX2" fmla="*/ 1260456 w 1260455"/>
                <a:gd name="connsiteY2" fmla="*/ 630228 h 1260455"/>
                <a:gd name="connsiteX3" fmla="*/ 630228 w 1260455"/>
                <a:gd name="connsiteY3" fmla="*/ 1260456 h 1260455"/>
                <a:gd name="connsiteX4" fmla="*/ 0 w 1260455"/>
                <a:gd name="connsiteY4" fmla="*/ 630228 h 1260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455" h="1260455">
                  <a:moveTo>
                    <a:pt x="0" y="630228"/>
                  </a:moveTo>
                  <a:cubicBezTo>
                    <a:pt x="0" y="282163"/>
                    <a:pt x="282163" y="0"/>
                    <a:pt x="630228" y="0"/>
                  </a:cubicBezTo>
                  <a:cubicBezTo>
                    <a:pt x="978293" y="0"/>
                    <a:pt x="1260456" y="282163"/>
                    <a:pt x="1260456" y="630228"/>
                  </a:cubicBezTo>
                  <a:cubicBezTo>
                    <a:pt x="1260456" y="978293"/>
                    <a:pt x="978293" y="1260456"/>
                    <a:pt x="630228" y="1260456"/>
                  </a:cubicBezTo>
                  <a:cubicBezTo>
                    <a:pt x="282163" y="1260456"/>
                    <a:pt x="0" y="978293"/>
                    <a:pt x="0" y="63022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57" name="îṧľîďé"/>
            <p:cNvSpPr/>
            <p:nvPr/>
          </p:nvSpPr>
          <p:spPr>
            <a:xfrm>
              <a:off x="1576884" y="2382907"/>
              <a:ext cx="310154" cy="342441"/>
            </a:xfrm>
            <a:custGeom>
              <a:avLst/>
              <a:gdLst>
                <a:gd name="connsiteX0" fmla="*/ 261051 w 522989"/>
                <a:gd name="connsiteY0" fmla="*/ 362763 h 577432"/>
                <a:gd name="connsiteX1" fmla="*/ 288791 w 522989"/>
                <a:gd name="connsiteY1" fmla="*/ 390429 h 577432"/>
                <a:gd name="connsiteX2" fmla="*/ 261051 w 522989"/>
                <a:gd name="connsiteY2" fmla="*/ 418095 h 577432"/>
                <a:gd name="connsiteX3" fmla="*/ 233311 w 522989"/>
                <a:gd name="connsiteY3" fmla="*/ 390429 h 577432"/>
                <a:gd name="connsiteX4" fmla="*/ 261051 w 522989"/>
                <a:gd name="connsiteY4" fmla="*/ 362763 h 577432"/>
                <a:gd name="connsiteX5" fmla="*/ 446328 w 522989"/>
                <a:gd name="connsiteY5" fmla="*/ 358474 h 577432"/>
                <a:gd name="connsiteX6" fmla="*/ 454749 w 522989"/>
                <a:gd name="connsiteY6" fmla="*/ 360086 h 577432"/>
                <a:gd name="connsiteX7" fmla="*/ 483355 w 522989"/>
                <a:gd name="connsiteY7" fmla="*/ 376670 h 577432"/>
                <a:gd name="connsiteX8" fmla="*/ 487969 w 522989"/>
                <a:gd name="connsiteY8" fmla="*/ 391410 h 577432"/>
                <a:gd name="connsiteX9" fmla="*/ 477818 w 522989"/>
                <a:gd name="connsiteY9" fmla="*/ 396938 h 577432"/>
                <a:gd name="connsiteX10" fmla="*/ 472281 w 522989"/>
                <a:gd name="connsiteY10" fmla="*/ 395095 h 577432"/>
                <a:gd name="connsiteX11" fmla="*/ 443675 w 522989"/>
                <a:gd name="connsiteY11" fmla="*/ 378512 h 577432"/>
                <a:gd name="connsiteX12" fmla="*/ 439984 w 522989"/>
                <a:gd name="connsiteY12" fmla="*/ 363771 h 577432"/>
                <a:gd name="connsiteX13" fmla="*/ 446328 w 522989"/>
                <a:gd name="connsiteY13" fmla="*/ 358474 h 577432"/>
                <a:gd name="connsiteX14" fmla="*/ 76344 w 522989"/>
                <a:gd name="connsiteY14" fmla="*/ 358474 h 577432"/>
                <a:gd name="connsiteX15" fmla="*/ 83038 w 522989"/>
                <a:gd name="connsiteY15" fmla="*/ 363771 h 577432"/>
                <a:gd name="connsiteX16" fmla="*/ 79344 w 522989"/>
                <a:gd name="connsiteY16" fmla="*/ 378512 h 577432"/>
                <a:gd name="connsiteX17" fmla="*/ 49796 w 522989"/>
                <a:gd name="connsiteY17" fmla="*/ 395095 h 577432"/>
                <a:gd name="connsiteX18" fmla="*/ 44256 w 522989"/>
                <a:gd name="connsiteY18" fmla="*/ 396938 h 577432"/>
                <a:gd name="connsiteX19" fmla="*/ 35022 w 522989"/>
                <a:gd name="connsiteY19" fmla="*/ 391410 h 577432"/>
                <a:gd name="connsiteX20" fmla="*/ 38716 w 522989"/>
                <a:gd name="connsiteY20" fmla="*/ 376670 h 577432"/>
                <a:gd name="connsiteX21" fmla="*/ 68264 w 522989"/>
                <a:gd name="connsiteY21" fmla="*/ 360086 h 577432"/>
                <a:gd name="connsiteX22" fmla="*/ 76344 w 522989"/>
                <a:gd name="connsiteY22" fmla="*/ 358474 h 577432"/>
                <a:gd name="connsiteX23" fmla="*/ 478723 w 522989"/>
                <a:gd name="connsiteY23" fmla="*/ 249584 h 577432"/>
                <a:gd name="connsiteX24" fmla="*/ 511923 w 522989"/>
                <a:gd name="connsiteY24" fmla="*/ 249584 h 577432"/>
                <a:gd name="connsiteX25" fmla="*/ 522989 w 522989"/>
                <a:gd name="connsiteY25" fmla="*/ 260606 h 577432"/>
                <a:gd name="connsiteX26" fmla="*/ 511923 w 522989"/>
                <a:gd name="connsiteY26" fmla="*/ 271628 h 577432"/>
                <a:gd name="connsiteX27" fmla="*/ 478723 w 522989"/>
                <a:gd name="connsiteY27" fmla="*/ 271628 h 577432"/>
                <a:gd name="connsiteX28" fmla="*/ 467657 w 522989"/>
                <a:gd name="connsiteY28" fmla="*/ 260606 h 577432"/>
                <a:gd name="connsiteX29" fmla="*/ 478723 w 522989"/>
                <a:gd name="connsiteY29" fmla="*/ 249584 h 577432"/>
                <a:gd name="connsiteX30" fmla="*/ 11066 w 522989"/>
                <a:gd name="connsiteY30" fmla="*/ 249584 h 577432"/>
                <a:gd name="connsiteX31" fmla="*/ 44266 w 522989"/>
                <a:gd name="connsiteY31" fmla="*/ 249584 h 577432"/>
                <a:gd name="connsiteX32" fmla="*/ 55332 w 522989"/>
                <a:gd name="connsiteY32" fmla="*/ 260606 h 577432"/>
                <a:gd name="connsiteX33" fmla="*/ 44266 w 522989"/>
                <a:gd name="connsiteY33" fmla="*/ 271628 h 577432"/>
                <a:gd name="connsiteX34" fmla="*/ 11066 w 522989"/>
                <a:gd name="connsiteY34" fmla="*/ 271628 h 577432"/>
                <a:gd name="connsiteX35" fmla="*/ 0 w 522989"/>
                <a:gd name="connsiteY35" fmla="*/ 260606 h 577432"/>
                <a:gd name="connsiteX36" fmla="*/ 11066 w 522989"/>
                <a:gd name="connsiteY36" fmla="*/ 249584 h 577432"/>
                <a:gd name="connsiteX37" fmla="*/ 261050 w 522989"/>
                <a:gd name="connsiteY37" fmla="*/ 167622 h 577432"/>
                <a:gd name="connsiteX38" fmla="*/ 287754 w 522989"/>
                <a:gd name="connsiteY38" fmla="*/ 193402 h 577432"/>
                <a:gd name="connsiteX39" fmla="*/ 287754 w 522989"/>
                <a:gd name="connsiteY39" fmla="*/ 232993 h 577432"/>
                <a:gd name="connsiteX40" fmla="*/ 286833 w 522989"/>
                <a:gd name="connsiteY40" fmla="*/ 248646 h 577432"/>
                <a:gd name="connsiteX41" fmla="*/ 276704 w 522989"/>
                <a:gd name="connsiteY41" fmla="*/ 327828 h 577432"/>
                <a:gd name="connsiteX42" fmla="*/ 261050 w 522989"/>
                <a:gd name="connsiteY42" fmla="*/ 340718 h 577432"/>
                <a:gd name="connsiteX43" fmla="*/ 246317 w 522989"/>
                <a:gd name="connsiteY43" fmla="*/ 327828 h 577432"/>
                <a:gd name="connsiteX44" fmla="*/ 236188 w 522989"/>
                <a:gd name="connsiteY44" fmla="*/ 248646 h 577432"/>
                <a:gd name="connsiteX45" fmla="*/ 234346 w 522989"/>
                <a:gd name="connsiteY45" fmla="*/ 232993 h 577432"/>
                <a:gd name="connsiteX46" fmla="*/ 234346 w 522989"/>
                <a:gd name="connsiteY46" fmla="*/ 193402 h 577432"/>
                <a:gd name="connsiteX47" fmla="*/ 261050 w 522989"/>
                <a:gd name="connsiteY47" fmla="*/ 167622 h 577432"/>
                <a:gd name="connsiteX48" fmla="*/ 261034 w 522989"/>
                <a:gd name="connsiteY48" fmla="*/ 133593 h 577432"/>
                <a:gd name="connsiteX49" fmla="*/ 130076 w 522989"/>
                <a:gd name="connsiteY49" fmla="*/ 258825 h 577432"/>
                <a:gd name="connsiteX50" fmla="*/ 165121 w 522989"/>
                <a:gd name="connsiteY50" fmla="*/ 356433 h 577432"/>
                <a:gd name="connsiteX51" fmla="*/ 190022 w 522989"/>
                <a:gd name="connsiteY51" fmla="*/ 418129 h 577432"/>
                <a:gd name="connsiteX52" fmla="*/ 206622 w 522989"/>
                <a:gd name="connsiteY52" fmla="*/ 442070 h 577432"/>
                <a:gd name="connsiteX53" fmla="*/ 315446 w 522989"/>
                <a:gd name="connsiteY53" fmla="*/ 442070 h 577432"/>
                <a:gd name="connsiteX54" fmla="*/ 332046 w 522989"/>
                <a:gd name="connsiteY54" fmla="*/ 418129 h 577432"/>
                <a:gd name="connsiteX55" fmla="*/ 357869 w 522989"/>
                <a:gd name="connsiteY55" fmla="*/ 357354 h 577432"/>
                <a:gd name="connsiteX56" fmla="*/ 392914 w 522989"/>
                <a:gd name="connsiteY56" fmla="*/ 258825 h 577432"/>
                <a:gd name="connsiteX57" fmla="*/ 261034 w 522989"/>
                <a:gd name="connsiteY57" fmla="*/ 133593 h 577432"/>
                <a:gd name="connsiteX58" fmla="*/ 472281 w 522989"/>
                <a:gd name="connsiteY58" fmla="*/ 126151 h 577432"/>
                <a:gd name="connsiteX59" fmla="*/ 487969 w 522989"/>
                <a:gd name="connsiteY59" fmla="*/ 130757 h 577432"/>
                <a:gd name="connsiteX60" fmla="*/ 483355 w 522989"/>
                <a:gd name="connsiteY60" fmla="*/ 145498 h 577432"/>
                <a:gd name="connsiteX61" fmla="*/ 454749 w 522989"/>
                <a:gd name="connsiteY61" fmla="*/ 162081 h 577432"/>
                <a:gd name="connsiteX62" fmla="*/ 449212 w 522989"/>
                <a:gd name="connsiteY62" fmla="*/ 163924 h 577432"/>
                <a:gd name="connsiteX63" fmla="*/ 439984 w 522989"/>
                <a:gd name="connsiteY63" fmla="*/ 158396 h 577432"/>
                <a:gd name="connsiteX64" fmla="*/ 443675 w 522989"/>
                <a:gd name="connsiteY64" fmla="*/ 142734 h 577432"/>
                <a:gd name="connsiteX65" fmla="*/ 49796 w 522989"/>
                <a:gd name="connsiteY65" fmla="*/ 126151 h 577432"/>
                <a:gd name="connsiteX66" fmla="*/ 79344 w 522989"/>
                <a:gd name="connsiteY66" fmla="*/ 142734 h 577432"/>
                <a:gd name="connsiteX67" fmla="*/ 83038 w 522989"/>
                <a:gd name="connsiteY67" fmla="*/ 158396 h 577432"/>
                <a:gd name="connsiteX68" fmla="*/ 73804 w 522989"/>
                <a:gd name="connsiteY68" fmla="*/ 163924 h 577432"/>
                <a:gd name="connsiteX69" fmla="*/ 68264 w 522989"/>
                <a:gd name="connsiteY69" fmla="*/ 162081 h 577432"/>
                <a:gd name="connsiteX70" fmla="*/ 38716 w 522989"/>
                <a:gd name="connsiteY70" fmla="*/ 145498 h 577432"/>
                <a:gd name="connsiteX71" fmla="*/ 35022 w 522989"/>
                <a:gd name="connsiteY71" fmla="*/ 130757 h 577432"/>
                <a:gd name="connsiteX72" fmla="*/ 49796 w 522989"/>
                <a:gd name="connsiteY72" fmla="*/ 126151 h 577432"/>
                <a:gd name="connsiteX73" fmla="*/ 261034 w 522989"/>
                <a:gd name="connsiteY73" fmla="*/ 88472 h 577432"/>
                <a:gd name="connsiteX74" fmla="*/ 437181 w 522989"/>
                <a:gd name="connsiteY74" fmla="*/ 258825 h 577432"/>
                <a:gd name="connsiteX75" fmla="*/ 394758 w 522989"/>
                <a:gd name="connsiteY75" fmla="*/ 382216 h 577432"/>
                <a:gd name="connsiteX76" fmla="*/ 377236 w 522989"/>
                <a:gd name="connsiteY76" fmla="*/ 418129 h 577432"/>
                <a:gd name="connsiteX77" fmla="*/ 344035 w 522989"/>
                <a:gd name="connsiteY77" fmla="*/ 476141 h 577432"/>
                <a:gd name="connsiteX78" fmla="*/ 341268 w 522989"/>
                <a:gd name="connsiteY78" fmla="*/ 521262 h 577432"/>
                <a:gd name="connsiteX79" fmla="*/ 305301 w 522989"/>
                <a:gd name="connsiteY79" fmla="*/ 559016 h 577432"/>
                <a:gd name="connsiteX80" fmla="*/ 290545 w 522989"/>
                <a:gd name="connsiteY80" fmla="*/ 573749 h 577432"/>
                <a:gd name="connsiteX81" fmla="*/ 278556 w 522989"/>
                <a:gd name="connsiteY81" fmla="*/ 577432 h 577432"/>
                <a:gd name="connsiteX82" fmla="*/ 244434 w 522989"/>
                <a:gd name="connsiteY82" fmla="*/ 577432 h 577432"/>
                <a:gd name="connsiteX83" fmla="*/ 231522 w 522989"/>
                <a:gd name="connsiteY83" fmla="*/ 573749 h 577432"/>
                <a:gd name="connsiteX84" fmla="*/ 217689 w 522989"/>
                <a:gd name="connsiteY84" fmla="*/ 559016 h 577432"/>
                <a:gd name="connsiteX85" fmla="*/ 180799 w 522989"/>
                <a:gd name="connsiteY85" fmla="*/ 521262 h 577432"/>
                <a:gd name="connsiteX86" fmla="*/ 178955 w 522989"/>
                <a:gd name="connsiteY86" fmla="*/ 476141 h 577432"/>
                <a:gd name="connsiteX87" fmla="*/ 145754 w 522989"/>
                <a:gd name="connsiteY87" fmla="*/ 418129 h 577432"/>
                <a:gd name="connsiteX88" fmla="*/ 128232 w 522989"/>
                <a:gd name="connsiteY88" fmla="*/ 382216 h 577432"/>
                <a:gd name="connsiteX89" fmla="*/ 85809 w 522989"/>
                <a:gd name="connsiteY89" fmla="*/ 258825 h 577432"/>
                <a:gd name="connsiteX90" fmla="*/ 261034 w 522989"/>
                <a:gd name="connsiteY90" fmla="*/ 88472 h 577432"/>
                <a:gd name="connsiteX91" fmla="*/ 392070 w 522989"/>
                <a:gd name="connsiteY91" fmla="*/ 35016 h 577432"/>
                <a:gd name="connsiteX92" fmla="*/ 395762 w 522989"/>
                <a:gd name="connsiteY92" fmla="*/ 49759 h 577432"/>
                <a:gd name="connsiteX93" fmla="*/ 379147 w 522989"/>
                <a:gd name="connsiteY93" fmla="*/ 79244 h 577432"/>
                <a:gd name="connsiteX94" fmla="*/ 369917 w 522989"/>
                <a:gd name="connsiteY94" fmla="*/ 84773 h 577432"/>
                <a:gd name="connsiteX95" fmla="*/ 364378 w 522989"/>
                <a:gd name="connsiteY95" fmla="*/ 82930 h 577432"/>
                <a:gd name="connsiteX96" fmla="*/ 360686 w 522989"/>
                <a:gd name="connsiteY96" fmla="*/ 68187 h 577432"/>
                <a:gd name="connsiteX97" fmla="*/ 377301 w 522989"/>
                <a:gd name="connsiteY97" fmla="*/ 38702 h 577432"/>
                <a:gd name="connsiteX98" fmla="*/ 392070 w 522989"/>
                <a:gd name="connsiteY98" fmla="*/ 35016 h 577432"/>
                <a:gd name="connsiteX99" fmla="*/ 131042 w 522989"/>
                <a:gd name="connsiteY99" fmla="*/ 35016 h 577432"/>
                <a:gd name="connsiteX100" fmla="*/ 145759 w 522989"/>
                <a:gd name="connsiteY100" fmla="*/ 38702 h 577432"/>
                <a:gd name="connsiteX101" fmla="*/ 162317 w 522989"/>
                <a:gd name="connsiteY101" fmla="*/ 68187 h 577432"/>
                <a:gd name="connsiteX102" fmla="*/ 158637 w 522989"/>
                <a:gd name="connsiteY102" fmla="*/ 82930 h 577432"/>
                <a:gd name="connsiteX103" fmla="*/ 153118 w 522989"/>
                <a:gd name="connsiteY103" fmla="*/ 84773 h 577432"/>
                <a:gd name="connsiteX104" fmla="*/ 143000 w 522989"/>
                <a:gd name="connsiteY104" fmla="*/ 79244 h 577432"/>
                <a:gd name="connsiteX105" fmla="*/ 126443 w 522989"/>
                <a:gd name="connsiteY105" fmla="*/ 49759 h 577432"/>
                <a:gd name="connsiteX106" fmla="*/ 131042 w 522989"/>
                <a:gd name="connsiteY106" fmla="*/ 35016 h 577432"/>
                <a:gd name="connsiteX107" fmla="*/ 261051 w 522989"/>
                <a:gd name="connsiteY107" fmla="*/ 0 h 577432"/>
                <a:gd name="connsiteX108" fmla="*/ 272073 w 522989"/>
                <a:gd name="connsiteY108" fmla="*/ 11037 h 577432"/>
                <a:gd name="connsiteX109" fmla="*/ 272073 w 522989"/>
                <a:gd name="connsiteY109" fmla="*/ 44147 h 577432"/>
                <a:gd name="connsiteX110" fmla="*/ 261051 w 522989"/>
                <a:gd name="connsiteY110" fmla="*/ 55184 h 577432"/>
                <a:gd name="connsiteX111" fmla="*/ 250029 w 522989"/>
                <a:gd name="connsiteY111" fmla="*/ 44147 h 577432"/>
                <a:gd name="connsiteX112" fmla="*/ 250029 w 522989"/>
                <a:gd name="connsiteY112" fmla="*/ 11037 h 577432"/>
                <a:gd name="connsiteX113" fmla="*/ 261051 w 522989"/>
                <a:gd name="connsiteY113" fmla="*/ 0 h 57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522989" h="577432">
                  <a:moveTo>
                    <a:pt x="261051" y="362763"/>
                  </a:moveTo>
                  <a:cubicBezTo>
                    <a:pt x="276371" y="362763"/>
                    <a:pt x="288791" y="375149"/>
                    <a:pt x="288791" y="390429"/>
                  </a:cubicBezTo>
                  <a:cubicBezTo>
                    <a:pt x="288791" y="405709"/>
                    <a:pt x="276371" y="418095"/>
                    <a:pt x="261051" y="418095"/>
                  </a:cubicBezTo>
                  <a:cubicBezTo>
                    <a:pt x="245731" y="418095"/>
                    <a:pt x="233311" y="405709"/>
                    <a:pt x="233311" y="390429"/>
                  </a:cubicBezTo>
                  <a:cubicBezTo>
                    <a:pt x="233311" y="375149"/>
                    <a:pt x="245731" y="362763"/>
                    <a:pt x="261051" y="362763"/>
                  </a:cubicBezTo>
                  <a:close/>
                  <a:moveTo>
                    <a:pt x="446328" y="358474"/>
                  </a:moveTo>
                  <a:cubicBezTo>
                    <a:pt x="448981" y="357783"/>
                    <a:pt x="451980" y="358244"/>
                    <a:pt x="454749" y="360086"/>
                  </a:cubicBezTo>
                  <a:lnTo>
                    <a:pt x="483355" y="376670"/>
                  </a:lnTo>
                  <a:cubicBezTo>
                    <a:pt x="488891" y="379433"/>
                    <a:pt x="490737" y="385883"/>
                    <a:pt x="487969" y="391410"/>
                  </a:cubicBezTo>
                  <a:cubicBezTo>
                    <a:pt x="486123" y="395095"/>
                    <a:pt x="481509" y="396938"/>
                    <a:pt x="477818" y="396938"/>
                  </a:cubicBezTo>
                  <a:cubicBezTo>
                    <a:pt x="475973" y="396938"/>
                    <a:pt x="474127" y="396938"/>
                    <a:pt x="472281" y="395095"/>
                  </a:cubicBezTo>
                  <a:lnTo>
                    <a:pt x="443675" y="378512"/>
                  </a:lnTo>
                  <a:cubicBezTo>
                    <a:pt x="438139" y="375748"/>
                    <a:pt x="436293" y="369299"/>
                    <a:pt x="439984" y="363771"/>
                  </a:cubicBezTo>
                  <a:cubicBezTo>
                    <a:pt x="441368" y="361007"/>
                    <a:pt x="443675" y="359165"/>
                    <a:pt x="446328" y="358474"/>
                  </a:cubicBezTo>
                  <a:close/>
                  <a:moveTo>
                    <a:pt x="76344" y="358474"/>
                  </a:moveTo>
                  <a:cubicBezTo>
                    <a:pt x="79114" y="359165"/>
                    <a:pt x="81653" y="361007"/>
                    <a:pt x="83038" y="363771"/>
                  </a:cubicBezTo>
                  <a:cubicBezTo>
                    <a:pt x="85808" y="369299"/>
                    <a:pt x="83961" y="375748"/>
                    <a:pt x="79344" y="378512"/>
                  </a:cubicBezTo>
                  <a:lnTo>
                    <a:pt x="49796" y="395095"/>
                  </a:lnTo>
                  <a:cubicBezTo>
                    <a:pt x="47949" y="396938"/>
                    <a:pt x="46103" y="396938"/>
                    <a:pt x="44256" y="396938"/>
                  </a:cubicBezTo>
                  <a:cubicBezTo>
                    <a:pt x="40562" y="396938"/>
                    <a:pt x="36869" y="395095"/>
                    <a:pt x="35022" y="391410"/>
                  </a:cubicBezTo>
                  <a:cubicBezTo>
                    <a:pt x="32252" y="385883"/>
                    <a:pt x="34099" y="379433"/>
                    <a:pt x="38716" y="376670"/>
                  </a:cubicBezTo>
                  <a:lnTo>
                    <a:pt x="68264" y="360086"/>
                  </a:lnTo>
                  <a:cubicBezTo>
                    <a:pt x="70573" y="358244"/>
                    <a:pt x="73574" y="357783"/>
                    <a:pt x="76344" y="358474"/>
                  </a:cubicBezTo>
                  <a:close/>
                  <a:moveTo>
                    <a:pt x="478723" y="249584"/>
                  </a:moveTo>
                  <a:lnTo>
                    <a:pt x="511923" y="249584"/>
                  </a:lnTo>
                  <a:cubicBezTo>
                    <a:pt x="517456" y="249584"/>
                    <a:pt x="522989" y="255095"/>
                    <a:pt x="522989" y="260606"/>
                  </a:cubicBezTo>
                  <a:cubicBezTo>
                    <a:pt x="522989" y="267035"/>
                    <a:pt x="517456" y="271628"/>
                    <a:pt x="511923" y="271628"/>
                  </a:cubicBezTo>
                  <a:lnTo>
                    <a:pt x="478723" y="271628"/>
                  </a:lnTo>
                  <a:cubicBezTo>
                    <a:pt x="472268" y="271628"/>
                    <a:pt x="467657" y="267035"/>
                    <a:pt x="467657" y="260606"/>
                  </a:cubicBezTo>
                  <a:cubicBezTo>
                    <a:pt x="467657" y="255095"/>
                    <a:pt x="472268" y="249584"/>
                    <a:pt x="478723" y="249584"/>
                  </a:cubicBezTo>
                  <a:close/>
                  <a:moveTo>
                    <a:pt x="11066" y="249584"/>
                  </a:moveTo>
                  <a:lnTo>
                    <a:pt x="44266" y="249584"/>
                  </a:lnTo>
                  <a:cubicBezTo>
                    <a:pt x="50721" y="249584"/>
                    <a:pt x="55332" y="255095"/>
                    <a:pt x="55332" y="260606"/>
                  </a:cubicBezTo>
                  <a:cubicBezTo>
                    <a:pt x="55332" y="267035"/>
                    <a:pt x="50721" y="271628"/>
                    <a:pt x="44266" y="271628"/>
                  </a:cubicBezTo>
                  <a:lnTo>
                    <a:pt x="11066" y="271628"/>
                  </a:lnTo>
                  <a:cubicBezTo>
                    <a:pt x="4611" y="271628"/>
                    <a:pt x="0" y="267035"/>
                    <a:pt x="0" y="260606"/>
                  </a:cubicBezTo>
                  <a:cubicBezTo>
                    <a:pt x="0" y="255095"/>
                    <a:pt x="4611" y="249584"/>
                    <a:pt x="11066" y="249584"/>
                  </a:cubicBezTo>
                  <a:close/>
                  <a:moveTo>
                    <a:pt x="261050" y="167622"/>
                  </a:moveTo>
                  <a:cubicBezTo>
                    <a:pt x="278546" y="167622"/>
                    <a:pt x="287754" y="176829"/>
                    <a:pt x="287754" y="193402"/>
                  </a:cubicBezTo>
                  <a:lnTo>
                    <a:pt x="287754" y="232993"/>
                  </a:lnTo>
                  <a:cubicBezTo>
                    <a:pt x="287754" y="237597"/>
                    <a:pt x="287754" y="243121"/>
                    <a:pt x="286833" y="248646"/>
                  </a:cubicBezTo>
                  <a:lnTo>
                    <a:pt x="276704" y="327828"/>
                  </a:lnTo>
                  <a:cubicBezTo>
                    <a:pt x="274862" y="337956"/>
                    <a:pt x="270258" y="340718"/>
                    <a:pt x="261050" y="340718"/>
                  </a:cubicBezTo>
                  <a:cubicBezTo>
                    <a:pt x="252763" y="340718"/>
                    <a:pt x="248158" y="337956"/>
                    <a:pt x="246317" y="327828"/>
                  </a:cubicBezTo>
                  <a:lnTo>
                    <a:pt x="236188" y="248646"/>
                  </a:lnTo>
                  <a:cubicBezTo>
                    <a:pt x="235267" y="243121"/>
                    <a:pt x="234346" y="237597"/>
                    <a:pt x="234346" y="232993"/>
                  </a:cubicBezTo>
                  <a:lnTo>
                    <a:pt x="234346" y="193402"/>
                  </a:lnTo>
                  <a:cubicBezTo>
                    <a:pt x="234346" y="176829"/>
                    <a:pt x="244475" y="167622"/>
                    <a:pt x="261050" y="167622"/>
                  </a:cubicBezTo>
                  <a:close/>
                  <a:moveTo>
                    <a:pt x="261034" y="133593"/>
                  </a:moveTo>
                  <a:cubicBezTo>
                    <a:pt x="189099" y="133593"/>
                    <a:pt x="130076" y="189763"/>
                    <a:pt x="130076" y="258825"/>
                  </a:cubicBezTo>
                  <a:cubicBezTo>
                    <a:pt x="130076" y="305787"/>
                    <a:pt x="148521" y="332492"/>
                    <a:pt x="165121" y="356433"/>
                  </a:cubicBezTo>
                  <a:cubicBezTo>
                    <a:pt x="178033" y="375771"/>
                    <a:pt x="190022" y="394187"/>
                    <a:pt x="190022" y="418129"/>
                  </a:cubicBezTo>
                  <a:cubicBezTo>
                    <a:pt x="190022" y="428258"/>
                    <a:pt x="200166" y="437466"/>
                    <a:pt x="206622" y="442070"/>
                  </a:cubicBezTo>
                  <a:lnTo>
                    <a:pt x="315446" y="442070"/>
                  </a:lnTo>
                  <a:cubicBezTo>
                    <a:pt x="322824" y="436545"/>
                    <a:pt x="332046" y="428258"/>
                    <a:pt x="332046" y="418129"/>
                  </a:cubicBezTo>
                  <a:cubicBezTo>
                    <a:pt x="332046" y="394187"/>
                    <a:pt x="344957" y="375771"/>
                    <a:pt x="357869" y="357354"/>
                  </a:cubicBezTo>
                  <a:cubicBezTo>
                    <a:pt x="374469" y="332492"/>
                    <a:pt x="392914" y="305787"/>
                    <a:pt x="392914" y="258825"/>
                  </a:cubicBezTo>
                  <a:cubicBezTo>
                    <a:pt x="392914" y="189763"/>
                    <a:pt x="333891" y="133593"/>
                    <a:pt x="261034" y="133593"/>
                  </a:cubicBezTo>
                  <a:close/>
                  <a:moveTo>
                    <a:pt x="472281" y="126151"/>
                  </a:moveTo>
                  <a:cubicBezTo>
                    <a:pt x="477818" y="123387"/>
                    <a:pt x="484278" y="125230"/>
                    <a:pt x="487969" y="130757"/>
                  </a:cubicBezTo>
                  <a:cubicBezTo>
                    <a:pt x="490737" y="135364"/>
                    <a:pt x="488891" y="142734"/>
                    <a:pt x="483355" y="145498"/>
                  </a:cubicBezTo>
                  <a:lnTo>
                    <a:pt x="454749" y="162081"/>
                  </a:lnTo>
                  <a:cubicBezTo>
                    <a:pt x="452903" y="163003"/>
                    <a:pt x="451057" y="163924"/>
                    <a:pt x="449212" y="163924"/>
                  </a:cubicBezTo>
                  <a:cubicBezTo>
                    <a:pt x="445521" y="163924"/>
                    <a:pt x="441830" y="162081"/>
                    <a:pt x="439984" y="158396"/>
                  </a:cubicBezTo>
                  <a:cubicBezTo>
                    <a:pt x="436293" y="152868"/>
                    <a:pt x="438139" y="146419"/>
                    <a:pt x="443675" y="142734"/>
                  </a:cubicBezTo>
                  <a:close/>
                  <a:moveTo>
                    <a:pt x="49796" y="126151"/>
                  </a:moveTo>
                  <a:lnTo>
                    <a:pt x="79344" y="142734"/>
                  </a:lnTo>
                  <a:cubicBezTo>
                    <a:pt x="83961" y="146419"/>
                    <a:pt x="85808" y="152868"/>
                    <a:pt x="83038" y="158396"/>
                  </a:cubicBezTo>
                  <a:cubicBezTo>
                    <a:pt x="81191" y="162081"/>
                    <a:pt x="77498" y="163924"/>
                    <a:pt x="73804" y="163924"/>
                  </a:cubicBezTo>
                  <a:cubicBezTo>
                    <a:pt x="71957" y="163924"/>
                    <a:pt x="70111" y="163003"/>
                    <a:pt x="68264" y="162081"/>
                  </a:cubicBezTo>
                  <a:lnTo>
                    <a:pt x="38716" y="145498"/>
                  </a:lnTo>
                  <a:cubicBezTo>
                    <a:pt x="34099" y="142734"/>
                    <a:pt x="32252" y="135364"/>
                    <a:pt x="35022" y="130757"/>
                  </a:cubicBezTo>
                  <a:cubicBezTo>
                    <a:pt x="37792" y="125230"/>
                    <a:pt x="45179" y="123387"/>
                    <a:pt x="49796" y="126151"/>
                  </a:cubicBezTo>
                  <a:close/>
                  <a:moveTo>
                    <a:pt x="261034" y="88472"/>
                  </a:moveTo>
                  <a:cubicBezTo>
                    <a:pt x="357869" y="88472"/>
                    <a:pt x="437181" y="164901"/>
                    <a:pt x="437181" y="258825"/>
                  </a:cubicBezTo>
                  <a:cubicBezTo>
                    <a:pt x="437181" y="319600"/>
                    <a:pt x="412281" y="355512"/>
                    <a:pt x="394758" y="382216"/>
                  </a:cubicBezTo>
                  <a:cubicBezTo>
                    <a:pt x="382769" y="398791"/>
                    <a:pt x="377236" y="408000"/>
                    <a:pt x="377236" y="418129"/>
                  </a:cubicBezTo>
                  <a:cubicBezTo>
                    <a:pt x="377236" y="440229"/>
                    <a:pt x="365247" y="460487"/>
                    <a:pt x="344035" y="476141"/>
                  </a:cubicBezTo>
                  <a:cubicBezTo>
                    <a:pt x="343113" y="489033"/>
                    <a:pt x="341268" y="521262"/>
                    <a:pt x="341268" y="521262"/>
                  </a:cubicBezTo>
                  <a:cubicBezTo>
                    <a:pt x="341268" y="529549"/>
                    <a:pt x="336657" y="548886"/>
                    <a:pt x="305301" y="559016"/>
                  </a:cubicBezTo>
                  <a:cubicBezTo>
                    <a:pt x="301612" y="564540"/>
                    <a:pt x="297001" y="569145"/>
                    <a:pt x="290545" y="573749"/>
                  </a:cubicBezTo>
                  <a:cubicBezTo>
                    <a:pt x="286856" y="575590"/>
                    <a:pt x="283168" y="577432"/>
                    <a:pt x="278556" y="577432"/>
                  </a:cubicBezTo>
                  <a:lnTo>
                    <a:pt x="244434" y="577432"/>
                  </a:lnTo>
                  <a:cubicBezTo>
                    <a:pt x="239822" y="577432"/>
                    <a:pt x="235211" y="575590"/>
                    <a:pt x="231522" y="573749"/>
                  </a:cubicBezTo>
                  <a:cubicBezTo>
                    <a:pt x="225989" y="569145"/>
                    <a:pt x="221378" y="564540"/>
                    <a:pt x="217689" y="559016"/>
                  </a:cubicBezTo>
                  <a:cubicBezTo>
                    <a:pt x="186333" y="548886"/>
                    <a:pt x="181722" y="530470"/>
                    <a:pt x="180799" y="521262"/>
                  </a:cubicBezTo>
                  <a:cubicBezTo>
                    <a:pt x="180799" y="521262"/>
                    <a:pt x="178955" y="489033"/>
                    <a:pt x="178955" y="476141"/>
                  </a:cubicBezTo>
                  <a:cubicBezTo>
                    <a:pt x="157743" y="460487"/>
                    <a:pt x="145754" y="440229"/>
                    <a:pt x="145754" y="418129"/>
                  </a:cubicBezTo>
                  <a:cubicBezTo>
                    <a:pt x="145754" y="408000"/>
                    <a:pt x="139299" y="398791"/>
                    <a:pt x="128232" y="382216"/>
                  </a:cubicBezTo>
                  <a:cubicBezTo>
                    <a:pt x="109787" y="355512"/>
                    <a:pt x="85809" y="319600"/>
                    <a:pt x="85809" y="258825"/>
                  </a:cubicBezTo>
                  <a:cubicBezTo>
                    <a:pt x="85809" y="164901"/>
                    <a:pt x="164199" y="88472"/>
                    <a:pt x="261034" y="88472"/>
                  </a:cubicBezTo>
                  <a:close/>
                  <a:moveTo>
                    <a:pt x="392070" y="35016"/>
                  </a:moveTo>
                  <a:cubicBezTo>
                    <a:pt x="397608" y="37780"/>
                    <a:pt x="399454" y="45152"/>
                    <a:pt x="395762" y="49759"/>
                  </a:cubicBezTo>
                  <a:lnTo>
                    <a:pt x="379147" y="79244"/>
                  </a:lnTo>
                  <a:cubicBezTo>
                    <a:pt x="377301" y="82930"/>
                    <a:pt x="373609" y="84773"/>
                    <a:pt x="369917" y="84773"/>
                  </a:cubicBezTo>
                  <a:cubicBezTo>
                    <a:pt x="368071" y="84773"/>
                    <a:pt x="366224" y="83852"/>
                    <a:pt x="364378" y="82930"/>
                  </a:cubicBezTo>
                  <a:cubicBezTo>
                    <a:pt x="358840" y="80166"/>
                    <a:pt x="356994" y="72794"/>
                    <a:pt x="360686" y="68187"/>
                  </a:cubicBezTo>
                  <a:lnTo>
                    <a:pt x="377301" y="38702"/>
                  </a:lnTo>
                  <a:cubicBezTo>
                    <a:pt x="380070" y="34095"/>
                    <a:pt x="386531" y="32252"/>
                    <a:pt x="392070" y="35016"/>
                  </a:cubicBezTo>
                  <a:close/>
                  <a:moveTo>
                    <a:pt x="131042" y="35016"/>
                  </a:moveTo>
                  <a:cubicBezTo>
                    <a:pt x="135641" y="32252"/>
                    <a:pt x="143000" y="34095"/>
                    <a:pt x="145759" y="38702"/>
                  </a:cubicBezTo>
                  <a:lnTo>
                    <a:pt x="162317" y="68187"/>
                  </a:lnTo>
                  <a:cubicBezTo>
                    <a:pt x="165996" y="72794"/>
                    <a:pt x="164156" y="80166"/>
                    <a:pt x="158637" y="82930"/>
                  </a:cubicBezTo>
                  <a:cubicBezTo>
                    <a:pt x="156798" y="83852"/>
                    <a:pt x="154958" y="84773"/>
                    <a:pt x="153118" y="84773"/>
                  </a:cubicBezTo>
                  <a:cubicBezTo>
                    <a:pt x="149439" y="84773"/>
                    <a:pt x="145759" y="82930"/>
                    <a:pt x="143000" y="79244"/>
                  </a:cubicBezTo>
                  <a:lnTo>
                    <a:pt x="126443" y="49759"/>
                  </a:lnTo>
                  <a:cubicBezTo>
                    <a:pt x="123683" y="45152"/>
                    <a:pt x="125523" y="37780"/>
                    <a:pt x="131042" y="35016"/>
                  </a:cubicBezTo>
                  <a:close/>
                  <a:moveTo>
                    <a:pt x="261051" y="0"/>
                  </a:moveTo>
                  <a:cubicBezTo>
                    <a:pt x="267480" y="0"/>
                    <a:pt x="272073" y="4599"/>
                    <a:pt x="272073" y="11037"/>
                  </a:cubicBezTo>
                  <a:lnTo>
                    <a:pt x="272073" y="44147"/>
                  </a:lnTo>
                  <a:cubicBezTo>
                    <a:pt x="272073" y="50585"/>
                    <a:pt x="267480" y="55184"/>
                    <a:pt x="261051" y="55184"/>
                  </a:cubicBezTo>
                  <a:cubicBezTo>
                    <a:pt x="255540" y="55184"/>
                    <a:pt x="250029" y="50585"/>
                    <a:pt x="250029" y="44147"/>
                  </a:cubicBezTo>
                  <a:lnTo>
                    <a:pt x="250029" y="11037"/>
                  </a:lnTo>
                  <a:cubicBezTo>
                    <a:pt x="250029" y="4599"/>
                    <a:pt x="255540" y="0"/>
                    <a:pt x="26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</p:grpSp>
      <p:sp>
        <p:nvSpPr>
          <p:cNvPr id="16" name="ïšlîḋê"/>
          <p:cNvSpPr/>
          <p:nvPr/>
        </p:nvSpPr>
        <p:spPr>
          <a:xfrm>
            <a:off x="1559516" y="5319642"/>
            <a:ext cx="108000" cy="10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/>
          <a:p>
            <a:pPr algn="ctr" defTabSz="913765"/>
            <a:endParaRPr lang="zh-CN" altLang="en-US" sz="2000" b="1" i="1">
              <a:solidFill>
                <a:schemeClr val="tx1"/>
              </a:solidFill>
            </a:endParaRPr>
          </a:p>
        </p:txBody>
      </p:sp>
      <p:sp>
        <p:nvSpPr>
          <p:cNvPr id="17" name="íṡḻïḑê"/>
          <p:cNvSpPr txBox="1"/>
          <p:nvPr/>
        </p:nvSpPr>
        <p:spPr bwMode="auto">
          <a:xfrm>
            <a:off x="1322411" y="5575933"/>
            <a:ext cx="582211" cy="36933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5720" rIns="0" bIns="45720" anchor="ctr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zh-CN" b="1" dirty="0">
                <a:solidFill>
                  <a:schemeClr val="bg1"/>
                </a:solidFill>
              </a:rPr>
              <a:t>2015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cxnSp>
        <p:nvCxnSpPr>
          <p:cNvPr id="18" name="直接连接符 17"/>
          <p:cNvCxnSpPr>
            <a:endCxn id="19" idx="0"/>
          </p:cNvCxnSpPr>
          <p:nvPr/>
        </p:nvCxnSpPr>
        <p:spPr>
          <a:xfrm>
            <a:off x="3827636" y="2995630"/>
            <a:ext cx="3" cy="2324012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íś1íḓê"/>
          <p:cNvSpPr/>
          <p:nvPr/>
        </p:nvSpPr>
        <p:spPr>
          <a:xfrm>
            <a:off x="3773639" y="5319642"/>
            <a:ext cx="108000" cy="10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/>
          <a:p>
            <a:pPr algn="ctr" defTabSz="913765"/>
            <a:endParaRPr lang="zh-CN" altLang="en-US" sz="2000" b="1" i="1">
              <a:solidFill>
                <a:schemeClr val="tx1"/>
              </a:solidFill>
            </a:endParaRPr>
          </a:p>
        </p:txBody>
      </p:sp>
      <p:sp>
        <p:nvSpPr>
          <p:cNvPr id="20" name="íṧḷíḑè"/>
          <p:cNvSpPr txBox="1"/>
          <p:nvPr/>
        </p:nvSpPr>
        <p:spPr bwMode="auto">
          <a:xfrm>
            <a:off x="3536535" y="5575933"/>
            <a:ext cx="582211" cy="36933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5720" rIns="0" bIns="45720" anchor="ctr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zh-CN" b="1" dirty="0">
                <a:solidFill>
                  <a:schemeClr val="bg1"/>
                </a:solidFill>
              </a:rPr>
              <a:t>2016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cxnSp>
        <p:nvCxnSpPr>
          <p:cNvPr id="21" name="直接连接符 20"/>
          <p:cNvCxnSpPr>
            <a:endCxn id="23" idx="0"/>
          </p:cNvCxnSpPr>
          <p:nvPr/>
        </p:nvCxnSpPr>
        <p:spPr>
          <a:xfrm>
            <a:off x="6095996" y="2396374"/>
            <a:ext cx="4" cy="2923268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iṩ1îḑè"/>
          <p:cNvGrpSpPr/>
          <p:nvPr/>
        </p:nvGrpSpPr>
        <p:grpSpPr>
          <a:xfrm>
            <a:off x="5803672" y="1811998"/>
            <a:ext cx="584648" cy="584376"/>
            <a:chOff x="5803676" y="2261939"/>
            <a:chExt cx="584648" cy="584376"/>
          </a:xfrm>
        </p:grpSpPr>
        <p:sp>
          <p:nvSpPr>
            <p:cNvPr id="62" name="íṣḷiḓe"/>
            <p:cNvSpPr/>
            <p:nvPr/>
          </p:nvSpPr>
          <p:spPr>
            <a:xfrm>
              <a:off x="5803676" y="2261939"/>
              <a:ext cx="584648" cy="584376"/>
            </a:xfrm>
            <a:custGeom>
              <a:avLst/>
              <a:gdLst>
                <a:gd name="connsiteX0" fmla="*/ 0 w 1260455"/>
                <a:gd name="connsiteY0" fmla="*/ 630228 h 1260455"/>
                <a:gd name="connsiteX1" fmla="*/ 630228 w 1260455"/>
                <a:gd name="connsiteY1" fmla="*/ 0 h 1260455"/>
                <a:gd name="connsiteX2" fmla="*/ 1260456 w 1260455"/>
                <a:gd name="connsiteY2" fmla="*/ 630228 h 1260455"/>
                <a:gd name="connsiteX3" fmla="*/ 630228 w 1260455"/>
                <a:gd name="connsiteY3" fmla="*/ 1260456 h 1260455"/>
                <a:gd name="connsiteX4" fmla="*/ 0 w 1260455"/>
                <a:gd name="connsiteY4" fmla="*/ 630228 h 1260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455" h="1260455">
                  <a:moveTo>
                    <a:pt x="0" y="630228"/>
                  </a:moveTo>
                  <a:cubicBezTo>
                    <a:pt x="0" y="282163"/>
                    <a:pt x="282163" y="0"/>
                    <a:pt x="630228" y="0"/>
                  </a:cubicBezTo>
                  <a:cubicBezTo>
                    <a:pt x="978293" y="0"/>
                    <a:pt x="1260456" y="282163"/>
                    <a:pt x="1260456" y="630228"/>
                  </a:cubicBezTo>
                  <a:cubicBezTo>
                    <a:pt x="1260456" y="978293"/>
                    <a:pt x="978293" y="1260456"/>
                    <a:pt x="630228" y="1260456"/>
                  </a:cubicBezTo>
                  <a:cubicBezTo>
                    <a:pt x="282163" y="1260456"/>
                    <a:pt x="0" y="978293"/>
                    <a:pt x="0" y="63022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63" name="îSḻíḍe"/>
            <p:cNvSpPr/>
            <p:nvPr/>
          </p:nvSpPr>
          <p:spPr>
            <a:xfrm>
              <a:off x="5924779" y="2420100"/>
              <a:ext cx="342441" cy="268054"/>
            </a:xfrm>
            <a:custGeom>
              <a:avLst/>
              <a:gdLst>
                <a:gd name="connsiteX0" fmla="*/ 315492 w 569462"/>
                <a:gd name="connsiteY0" fmla="*/ 279032 h 445761"/>
                <a:gd name="connsiteX1" fmla="*/ 315492 w 569462"/>
                <a:gd name="connsiteY1" fmla="*/ 360094 h 445761"/>
                <a:gd name="connsiteX2" fmla="*/ 339471 w 569462"/>
                <a:gd name="connsiteY2" fmla="*/ 384044 h 445761"/>
                <a:gd name="connsiteX3" fmla="*/ 440923 w 569462"/>
                <a:gd name="connsiteY3" fmla="*/ 384044 h 445761"/>
                <a:gd name="connsiteX4" fmla="*/ 465825 w 569462"/>
                <a:gd name="connsiteY4" fmla="*/ 360094 h 445761"/>
                <a:gd name="connsiteX5" fmla="*/ 465825 w 569462"/>
                <a:gd name="connsiteY5" fmla="*/ 279032 h 445761"/>
                <a:gd name="connsiteX6" fmla="*/ 149442 w 569462"/>
                <a:gd name="connsiteY6" fmla="*/ 233015 h 445761"/>
                <a:gd name="connsiteX7" fmla="*/ 219507 w 569462"/>
                <a:gd name="connsiteY7" fmla="*/ 233015 h 445761"/>
                <a:gd name="connsiteX8" fmla="*/ 240711 w 569462"/>
                <a:gd name="connsiteY8" fmla="*/ 255119 h 445761"/>
                <a:gd name="connsiteX9" fmla="*/ 240711 w 569462"/>
                <a:gd name="connsiteY9" fmla="*/ 445761 h 445761"/>
                <a:gd name="connsiteX10" fmla="*/ 129160 w 569462"/>
                <a:gd name="connsiteY10" fmla="*/ 445761 h 445761"/>
                <a:gd name="connsiteX11" fmla="*/ 129160 w 569462"/>
                <a:gd name="connsiteY11" fmla="*/ 255119 h 445761"/>
                <a:gd name="connsiteX12" fmla="*/ 149442 w 569462"/>
                <a:gd name="connsiteY12" fmla="*/ 233015 h 445761"/>
                <a:gd name="connsiteX13" fmla="*/ 339471 w 569462"/>
                <a:gd name="connsiteY13" fmla="*/ 208103 h 445761"/>
                <a:gd name="connsiteX14" fmla="*/ 315492 w 569462"/>
                <a:gd name="connsiteY14" fmla="*/ 232053 h 445761"/>
                <a:gd name="connsiteX15" fmla="*/ 315492 w 569462"/>
                <a:gd name="connsiteY15" fmla="*/ 248634 h 445761"/>
                <a:gd name="connsiteX16" fmla="*/ 465825 w 569462"/>
                <a:gd name="connsiteY16" fmla="*/ 248634 h 445761"/>
                <a:gd name="connsiteX17" fmla="*/ 465825 w 569462"/>
                <a:gd name="connsiteY17" fmla="*/ 232053 h 445761"/>
                <a:gd name="connsiteX18" fmla="*/ 440923 w 569462"/>
                <a:gd name="connsiteY18" fmla="*/ 208103 h 445761"/>
                <a:gd name="connsiteX19" fmla="*/ 118236 w 569462"/>
                <a:gd name="connsiteY19" fmla="*/ 147076 h 445761"/>
                <a:gd name="connsiteX20" fmla="*/ 142100 w 569462"/>
                <a:gd name="connsiteY20" fmla="*/ 154676 h 445761"/>
                <a:gd name="connsiteX21" fmla="*/ 164235 w 569462"/>
                <a:gd name="connsiteY21" fmla="*/ 171257 h 445761"/>
                <a:gd name="connsiteX22" fmla="*/ 240786 w 569462"/>
                <a:gd name="connsiteY22" fmla="*/ 173099 h 445761"/>
                <a:gd name="connsiteX23" fmla="*/ 263843 w 569462"/>
                <a:gd name="connsiteY23" fmla="*/ 156518 h 445761"/>
                <a:gd name="connsiteX24" fmla="*/ 310880 w 569462"/>
                <a:gd name="connsiteY24" fmla="*/ 155597 h 445761"/>
                <a:gd name="connsiteX25" fmla="*/ 333937 w 569462"/>
                <a:gd name="connsiteY25" fmla="*/ 172178 h 445761"/>
                <a:gd name="connsiteX26" fmla="*/ 410488 w 569462"/>
                <a:gd name="connsiteY26" fmla="*/ 173099 h 445761"/>
                <a:gd name="connsiteX27" fmla="*/ 433545 w 569462"/>
                <a:gd name="connsiteY27" fmla="*/ 156518 h 445761"/>
                <a:gd name="connsiteX28" fmla="*/ 480582 w 569462"/>
                <a:gd name="connsiteY28" fmla="*/ 155597 h 445761"/>
                <a:gd name="connsiteX29" fmla="*/ 514707 w 569462"/>
                <a:gd name="connsiteY29" fmla="*/ 180468 h 445761"/>
                <a:gd name="connsiteX30" fmla="*/ 514707 w 569462"/>
                <a:gd name="connsiteY30" fmla="*/ 396019 h 445761"/>
                <a:gd name="connsiteX31" fmla="*/ 464903 w 569462"/>
                <a:gd name="connsiteY31" fmla="*/ 445761 h 445761"/>
                <a:gd name="connsiteX32" fmla="*/ 265688 w 569462"/>
                <a:gd name="connsiteY32" fmla="*/ 445761 h 445761"/>
                <a:gd name="connsiteX33" fmla="*/ 265688 w 569462"/>
                <a:gd name="connsiteY33" fmla="*/ 242186 h 445761"/>
                <a:gd name="connsiteX34" fmla="*/ 232485 w 569462"/>
                <a:gd name="connsiteY34" fmla="*/ 208103 h 445761"/>
                <a:gd name="connsiteX35" fmla="*/ 136566 w 569462"/>
                <a:gd name="connsiteY35" fmla="*/ 208103 h 445761"/>
                <a:gd name="connsiteX36" fmla="*/ 103364 w 569462"/>
                <a:gd name="connsiteY36" fmla="*/ 242186 h 445761"/>
                <a:gd name="connsiteX37" fmla="*/ 103364 w 569462"/>
                <a:gd name="connsiteY37" fmla="*/ 445761 h 445761"/>
                <a:gd name="connsiteX38" fmla="*/ 53560 w 569462"/>
                <a:gd name="connsiteY38" fmla="*/ 396019 h 445761"/>
                <a:gd name="connsiteX39" fmla="*/ 53560 w 569462"/>
                <a:gd name="connsiteY39" fmla="*/ 185995 h 445761"/>
                <a:gd name="connsiteX40" fmla="*/ 95063 w 569462"/>
                <a:gd name="connsiteY40" fmla="*/ 154676 h 445761"/>
                <a:gd name="connsiteX41" fmla="*/ 118236 w 569462"/>
                <a:gd name="connsiteY41" fmla="*/ 147076 h 445761"/>
                <a:gd name="connsiteX42" fmla="*/ 13873 w 569462"/>
                <a:gd name="connsiteY42" fmla="*/ 62581 h 445761"/>
                <a:gd name="connsiteX43" fmla="*/ 556204 w 569462"/>
                <a:gd name="connsiteY43" fmla="*/ 62581 h 445761"/>
                <a:gd name="connsiteX44" fmla="*/ 566350 w 569462"/>
                <a:gd name="connsiteY44" fmla="*/ 67191 h 445761"/>
                <a:gd name="connsiteX45" fmla="*/ 569117 w 569462"/>
                <a:gd name="connsiteY45" fmla="*/ 78254 h 445761"/>
                <a:gd name="connsiteX46" fmla="*/ 558049 w 569462"/>
                <a:gd name="connsiteY46" fmla="*/ 137257 h 445761"/>
                <a:gd name="connsiteX47" fmla="*/ 543291 w 569462"/>
                <a:gd name="connsiteY47" fmla="*/ 154774 h 445761"/>
                <a:gd name="connsiteX48" fmla="*/ 520233 w 569462"/>
                <a:gd name="connsiteY48" fmla="*/ 152008 h 445761"/>
                <a:gd name="connsiteX49" fmla="*/ 494408 w 569462"/>
                <a:gd name="connsiteY49" fmla="*/ 134491 h 445761"/>
                <a:gd name="connsiteX50" fmla="*/ 487029 w 569462"/>
                <a:gd name="connsiteY50" fmla="*/ 129882 h 445761"/>
                <a:gd name="connsiteX51" fmla="*/ 486107 w 569462"/>
                <a:gd name="connsiteY51" fmla="*/ 129882 h 445761"/>
                <a:gd name="connsiteX52" fmla="*/ 418777 w 569462"/>
                <a:gd name="connsiteY52" fmla="*/ 134491 h 445761"/>
                <a:gd name="connsiteX53" fmla="*/ 395718 w 569462"/>
                <a:gd name="connsiteY53" fmla="*/ 152008 h 445761"/>
                <a:gd name="connsiteX54" fmla="*/ 352369 w 569462"/>
                <a:gd name="connsiteY54" fmla="*/ 153852 h 445761"/>
                <a:gd name="connsiteX55" fmla="*/ 325621 w 569462"/>
                <a:gd name="connsiteY55" fmla="*/ 134491 h 445761"/>
                <a:gd name="connsiteX56" fmla="*/ 317320 w 569462"/>
                <a:gd name="connsiteY56" fmla="*/ 129882 h 445761"/>
                <a:gd name="connsiteX57" fmla="*/ 249068 w 569462"/>
                <a:gd name="connsiteY57" fmla="*/ 134491 h 445761"/>
                <a:gd name="connsiteX58" fmla="*/ 226009 w 569462"/>
                <a:gd name="connsiteY58" fmla="*/ 152008 h 445761"/>
                <a:gd name="connsiteX59" fmla="*/ 178971 w 569462"/>
                <a:gd name="connsiteY59" fmla="*/ 152008 h 445761"/>
                <a:gd name="connsiteX60" fmla="*/ 156835 w 569462"/>
                <a:gd name="connsiteY60" fmla="*/ 135413 h 445761"/>
                <a:gd name="connsiteX61" fmla="*/ 80281 w 569462"/>
                <a:gd name="connsiteY61" fmla="*/ 134491 h 445761"/>
                <a:gd name="connsiteX62" fmla="*/ 55378 w 569462"/>
                <a:gd name="connsiteY62" fmla="*/ 152930 h 445761"/>
                <a:gd name="connsiteX63" fmla="*/ 33242 w 569462"/>
                <a:gd name="connsiteY63" fmla="*/ 156618 h 445761"/>
                <a:gd name="connsiteX64" fmla="*/ 17563 w 569462"/>
                <a:gd name="connsiteY64" fmla="*/ 140023 h 445761"/>
                <a:gd name="connsiteX65" fmla="*/ 961 w 569462"/>
                <a:gd name="connsiteY65" fmla="*/ 79176 h 445761"/>
                <a:gd name="connsiteX66" fmla="*/ 2805 w 569462"/>
                <a:gd name="connsiteY66" fmla="*/ 68113 h 445761"/>
                <a:gd name="connsiteX67" fmla="*/ 13873 w 569462"/>
                <a:gd name="connsiteY67" fmla="*/ 62581 h 445761"/>
                <a:gd name="connsiteX68" fmla="*/ 71998 w 569462"/>
                <a:gd name="connsiteY68" fmla="*/ 0 h 445761"/>
                <a:gd name="connsiteX69" fmla="*/ 496269 w 569462"/>
                <a:gd name="connsiteY69" fmla="*/ 0 h 445761"/>
                <a:gd name="connsiteX70" fmla="*/ 528550 w 569462"/>
                <a:gd name="connsiteY70" fmla="*/ 11959 h 445761"/>
                <a:gd name="connsiteX71" fmla="*/ 558987 w 569462"/>
                <a:gd name="connsiteY71" fmla="*/ 37718 h 445761"/>
                <a:gd name="connsiteX72" fmla="*/ 560832 w 569462"/>
                <a:gd name="connsiteY72" fmla="*/ 45997 h 445761"/>
                <a:gd name="connsiteX73" fmla="*/ 554375 w 569462"/>
                <a:gd name="connsiteY73" fmla="*/ 50597 h 445761"/>
                <a:gd name="connsiteX74" fmla="*/ 13892 w 569462"/>
                <a:gd name="connsiteY74" fmla="*/ 50597 h 445761"/>
                <a:gd name="connsiteX75" fmla="*/ 7435 w 569462"/>
                <a:gd name="connsiteY75" fmla="*/ 45997 h 445761"/>
                <a:gd name="connsiteX76" fmla="*/ 9280 w 569462"/>
                <a:gd name="connsiteY76" fmla="*/ 38637 h 445761"/>
                <a:gd name="connsiteX77" fmla="*/ 38794 w 569462"/>
                <a:gd name="connsiteY77" fmla="*/ 11959 h 445761"/>
                <a:gd name="connsiteX78" fmla="*/ 71998 w 569462"/>
                <a:gd name="connsiteY78" fmla="*/ 0 h 44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569462" h="445761">
                  <a:moveTo>
                    <a:pt x="315492" y="279032"/>
                  </a:moveTo>
                  <a:lnTo>
                    <a:pt x="315492" y="360094"/>
                  </a:lnTo>
                  <a:cubicBezTo>
                    <a:pt x="315492" y="372990"/>
                    <a:pt x="326559" y="384044"/>
                    <a:pt x="339471" y="384044"/>
                  </a:cubicBezTo>
                  <a:lnTo>
                    <a:pt x="440923" y="384044"/>
                  </a:lnTo>
                  <a:cubicBezTo>
                    <a:pt x="454758" y="384044"/>
                    <a:pt x="465825" y="372990"/>
                    <a:pt x="465825" y="360094"/>
                  </a:cubicBezTo>
                  <a:lnTo>
                    <a:pt x="465825" y="279032"/>
                  </a:lnTo>
                  <a:close/>
                  <a:moveTo>
                    <a:pt x="149442" y="233015"/>
                  </a:moveTo>
                  <a:lnTo>
                    <a:pt x="219507" y="233015"/>
                  </a:lnTo>
                  <a:cubicBezTo>
                    <a:pt x="231492" y="233015"/>
                    <a:pt x="240711" y="243146"/>
                    <a:pt x="240711" y="255119"/>
                  </a:cubicBezTo>
                  <a:lnTo>
                    <a:pt x="240711" y="445761"/>
                  </a:lnTo>
                  <a:lnTo>
                    <a:pt x="129160" y="445761"/>
                  </a:lnTo>
                  <a:lnTo>
                    <a:pt x="129160" y="255119"/>
                  </a:lnTo>
                  <a:cubicBezTo>
                    <a:pt x="129160" y="243146"/>
                    <a:pt x="138379" y="233015"/>
                    <a:pt x="149442" y="233015"/>
                  </a:cubicBezTo>
                  <a:close/>
                  <a:moveTo>
                    <a:pt x="339471" y="208103"/>
                  </a:moveTo>
                  <a:cubicBezTo>
                    <a:pt x="325637" y="208103"/>
                    <a:pt x="315492" y="219157"/>
                    <a:pt x="315492" y="232053"/>
                  </a:cubicBezTo>
                  <a:lnTo>
                    <a:pt x="315492" y="248634"/>
                  </a:lnTo>
                  <a:lnTo>
                    <a:pt x="465825" y="248634"/>
                  </a:lnTo>
                  <a:lnTo>
                    <a:pt x="465825" y="232053"/>
                  </a:lnTo>
                  <a:cubicBezTo>
                    <a:pt x="465825" y="219157"/>
                    <a:pt x="454758" y="208103"/>
                    <a:pt x="440923" y="208103"/>
                  </a:cubicBezTo>
                  <a:close/>
                  <a:moveTo>
                    <a:pt x="118236" y="147076"/>
                  </a:moveTo>
                  <a:cubicBezTo>
                    <a:pt x="126422" y="147076"/>
                    <a:pt x="134722" y="149610"/>
                    <a:pt x="142100" y="154676"/>
                  </a:cubicBezTo>
                  <a:lnTo>
                    <a:pt x="164235" y="171257"/>
                  </a:lnTo>
                  <a:cubicBezTo>
                    <a:pt x="187293" y="188759"/>
                    <a:pt x="217728" y="189680"/>
                    <a:pt x="240786" y="173099"/>
                  </a:cubicBezTo>
                  <a:lnTo>
                    <a:pt x="263843" y="156518"/>
                  </a:lnTo>
                  <a:cubicBezTo>
                    <a:pt x="278600" y="146386"/>
                    <a:pt x="297046" y="145464"/>
                    <a:pt x="310880" y="155597"/>
                  </a:cubicBezTo>
                  <a:lnTo>
                    <a:pt x="333937" y="172178"/>
                  </a:lnTo>
                  <a:cubicBezTo>
                    <a:pt x="356995" y="188759"/>
                    <a:pt x="387430" y="189680"/>
                    <a:pt x="410488" y="173099"/>
                  </a:cubicBezTo>
                  <a:lnTo>
                    <a:pt x="433545" y="156518"/>
                  </a:lnTo>
                  <a:cubicBezTo>
                    <a:pt x="447380" y="146386"/>
                    <a:pt x="466748" y="145464"/>
                    <a:pt x="480582" y="155597"/>
                  </a:cubicBezTo>
                  <a:lnTo>
                    <a:pt x="514707" y="180468"/>
                  </a:lnTo>
                  <a:lnTo>
                    <a:pt x="514707" y="396019"/>
                  </a:lnTo>
                  <a:cubicBezTo>
                    <a:pt x="514707" y="423653"/>
                    <a:pt x="492572" y="445761"/>
                    <a:pt x="464903" y="445761"/>
                  </a:cubicBezTo>
                  <a:lnTo>
                    <a:pt x="265688" y="445761"/>
                  </a:lnTo>
                  <a:lnTo>
                    <a:pt x="265688" y="242186"/>
                  </a:lnTo>
                  <a:cubicBezTo>
                    <a:pt x="265688" y="223763"/>
                    <a:pt x="250931" y="208103"/>
                    <a:pt x="232485" y="208103"/>
                  </a:cubicBezTo>
                  <a:lnTo>
                    <a:pt x="136566" y="208103"/>
                  </a:lnTo>
                  <a:cubicBezTo>
                    <a:pt x="118121" y="208103"/>
                    <a:pt x="103364" y="223763"/>
                    <a:pt x="103364" y="242186"/>
                  </a:cubicBezTo>
                  <a:lnTo>
                    <a:pt x="103364" y="445761"/>
                  </a:lnTo>
                  <a:cubicBezTo>
                    <a:pt x="75695" y="445761"/>
                    <a:pt x="53560" y="423653"/>
                    <a:pt x="53560" y="396019"/>
                  </a:cubicBezTo>
                  <a:lnTo>
                    <a:pt x="53560" y="185995"/>
                  </a:lnTo>
                  <a:lnTo>
                    <a:pt x="95063" y="154676"/>
                  </a:lnTo>
                  <a:cubicBezTo>
                    <a:pt x="101981" y="149610"/>
                    <a:pt x="110051" y="147076"/>
                    <a:pt x="118236" y="147076"/>
                  </a:cubicBezTo>
                  <a:close/>
                  <a:moveTo>
                    <a:pt x="13873" y="62581"/>
                  </a:moveTo>
                  <a:lnTo>
                    <a:pt x="556204" y="62581"/>
                  </a:lnTo>
                  <a:cubicBezTo>
                    <a:pt x="560816" y="62581"/>
                    <a:pt x="564505" y="64425"/>
                    <a:pt x="566350" y="67191"/>
                  </a:cubicBezTo>
                  <a:cubicBezTo>
                    <a:pt x="569117" y="69957"/>
                    <a:pt x="570039" y="74566"/>
                    <a:pt x="569117" y="78254"/>
                  </a:cubicBezTo>
                  <a:lnTo>
                    <a:pt x="558049" y="137257"/>
                  </a:lnTo>
                  <a:cubicBezTo>
                    <a:pt x="557126" y="145555"/>
                    <a:pt x="550670" y="152008"/>
                    <a:pt x="543291" y="154774"/>
                  </a:cubicBezTo>
                  <a:cubicBezTo>
                    <a:pt x="535913" y="158462"/>
                    <a:pt x="526689" y="157540"/>
                    <a:pt x="520233" y="152008"/>
                  </a:cubicBezTo>
                  <a:lnTo>
                    <a:pt x="494408" y="134491"/>
                  </a:lnTo>
                  <a:cubicBezTo>
                    <a:pt x="492563" y="132648"/>
                    <a:pt x="489796" y="130804"/>
                    <a:pt x="487029" y="129882"/>
                  </a:cubicBezTo>
                  <a:cubicBezTo>
                    <a:pt x="487029" y="129882"/>
                    <a:pt x="487029" y="129882"/>
                    <a:pt x="486107" y="129882"/>
                  </a:cubicBezTo>
                  <a:cubicBezTo>
                    <a:pt x="464893" y="117897"/>
                    <a:pt x="438146" y="119741"/>
                    <a:pt x="418777" y="134491"/>
                  </a:cubicBezTo>
                  <a:lnTo>
                    <a:pt x="395718" y="152008"/>
                  </a:lnTo>
                  <a:cubicBezTo>
                    <a:pt x="382806" y="161227"/>
                    <a:pt x="366204" y="162149"/>
                    <a:pt x="352369" y="153852"/>
                  </a:cubicBezTo>
                  <a:lnTo>
                    <a:pt x="325621" y="134491"/>
                  </a:lnTo>
                  <a:cubicBezTo>
                    <a:pt x="322854" y="132648"/>
                    <a:pt x="320087" y="130804"/>
                    <a:pt x="317320" y="129882"/>
                  </a:cubicBezTo>
                  <a:cubicBezTo>
                    <a:pt x="295184" y="117897"/>
                    <a:pt x="269359" y="119741"/>
                    <a:pt x="249068" y="134491"/>
                  </a:cubicBezTo>
                  <a:lnTo>
                    <a:pt x="226009" y="152008"/>
                  </a:lnTo>
                  <a:cubicBezTo>
                    <a:pt x="212174" y="162149"/>
                    <a:pt x="192806" y="162149"/>
                    <a:pt x="178971" y="152008"/>
                  </a:cubicBezTo>
                  <a:lnTo>
                    <a:pt x="156835" y="135413"/>
                  </a:lnTo>
                  <a:cubicBezTo>
                    <a:pt x="133776" y="117897"/>
                    <a:pt x="102417" y="117897"/>
                    <a:pt x="80281" y="134491"/>
                  </a:cubicBezTo>
                  <a:lnTo>
                    <a:pt x="55378" y="152930"/>
                  </a:lnTo>
                  <a:cubicBezTo>
                    <a:pt x="48922" y="157540"/>
                    <a:pt x="40621" y="159383"/>
                    <a:pt x="33242" y="156618"/>
                  </a:cubicBezTo>
                  <a:cubicBezTo>
                    <a:pt x="25864" y="153852"/>
                    <a:pt x="19407" y="147398"/>
                    <a:pt x="17563" y="140023"/>
                  </a:cubicBezTo>
                  <a:lnTo>
                    <a:pt x="961" y="79176"/>
                  </a:lnTo>
                  <a:cubicBezTo>
                    <a:pt x="-884" y="75488"/>
                    <a:pt x="38" y="70879"/>
                    <a:pt x="2805" y="68113"/>
                  </a:cubicBezTo>
                  <a:cubicBezTo>
                    <a:pt x="5572" y="64425"/>
                    <a:pt x="9262" y="62581"/>
                    <a:pt x="13873" y="62581"/>
                  </a:cubicBezTo>
                  <a:close/>
                  <a:moveTo>
                    <a:pt x="71998" y="0"/>
                  </a:moveTo>
                  <a:lnTo>
                    <a:pt x="496269" y="0"/>
                  </a:lnTo>
                  <a:cubicBezTo>
                    <a:pt x="508259" y="0"/>
                    <a:pt x="519327" y="4599"/>
                    <a:pt x="528550" y="11959"/>
                  </a:cubicBezTo>
                  <a:lnTo>
                    <a:pt x="558987" y="37718"/>
                  </a:lnTo>
                  <a:cubicBezTo>
                    <a:pt x="560832" y="40477"/>
                    <a:pt x="561754" y="43237"/>
                    <a:pt x="560832" y="45997"/>
                  </a:cubicBezTo>
                  <a:cubicBezTo>
                    <a:pt x="559909" y="48757"/>
                    <a:pt x="557142" y="50597"/>
                    <a:pt x="554375" y="50597"/>
                  </a:cubicBezTo>
                  <a:lnTo>
                    <a:pt x="13892" y="50597"/>
                  </a:lnTo>
                  <a:cubicBezTo>
                    <a:pt x="11125" y="50597"/>
                    <a:pt x="8358" y="48757"/>
                    <a:pt x="7435" y="45997"/>
                  </a:cubicBezTo>
                  <a:cubicBezTo>
                    <a:pt x="6513" y="43237"/>
                    <a:pt x="7435" y="40477"/>
                    <a:pt x="9280" y="38637"/>
                  </a:cubicBezTo>
                  <a:lnTo>
                    <a:pt x="38794" y="11959"/>
                  </a:lnTo>
                  <a:cubicBezTo>
                    <a:pt x="48018" y="4599"/>
                    <a:pt x="60008" y="0"/>
                    <a:pt x="7199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rmAutofit fontScale="70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</p:grpSp>
      <p:sp>
        <p:nvSpPr>
          <p:cNvPr id="23" name="i$ľîḍé"/>
          <p:cNvSpPr/>
          <p:nvPr/>
        </p:nvSpPr>
        <p:spPr>
          <a:xfrm>
            <a:off x="6042000" y="5319642"/>
            <a:ext cx="108000" cy="10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/>
          <a:p>
            <a:pPr algn="ctr" defTabSz="913765"/>
            <a:endParaRPr lang="zh-CN" altLang="en-US" sz="2000" b="1" i="1">
              <a:solidFill>
                <a:schemeClr val="tx1"/>
              </a:solidFill>
            </a:endParaRPr>
          </a:p>
        </p:txBody>
      </p:sp>
      <p:sp>
        <p:nvSpPr>
          <p:cNvPr id="24" name="íṧľíḑè"/>
          <p:cNvSpPr txBox="1"/>
          <p:nvPr/>
        </p:nvSpPr>
        <p:spPr bwMode="auto">
          <a:xfrm>
            <a:off x="5804895" y="5575933"/>
            <a:ext cx="582211" cy="36933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5720" rIns="0" bIns="45720" anchor="ctr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zh-CN" b="1" dirty="0">
                <a:solidFill>
                  <a:schemeClr val="bg1"/>
                </a:solidFill>
              </a:rPr>
              <a:t>2017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cxnSp>
        <p:nvCxnSpPr>
          <p:cNvPr id="25" name="直接连接符 24"/>
          <p:cNvCxnSpPr>
            <a:endCxn id="28" idx="0"/>
          </p:cNvCxnSpPr>
          <p:nvPr/>
        </p:nvCxnSpPr>
        <p:spPr>
          <a:xfrm>
            <a:off x="8367073" y="2995630"/>
            <a:ext cx="5" cy="2324012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î$ľiḓê"/>
          <p:cNvGrpSpPr/>
          <p:nvPr/>
        </p:nvGrpSpPr>
        <p:grpSpPr>
          <a:xfrm>
            <a:off x="3535312" y="2411254"/>
            <a:ext cx="584648" cy="584376"/>
            <a:chOff x="3621657" y="2861195"/>
            <a:chExt cx="584648" cy="584376"/>
          </a:xfrm>
        </p:grpSpPr>
        <p:sp>
          <p:nvSpPr>
            <p:cNvPr id="59" name="í$1îḋe"/>
            <p:cNvSpPr/>
            <p:nvPr/>
          </p:nvSpPr>
          <p:spPr>
            <a:xfrm>
              <a:off x="3621657" y="2861195"/>
              <a:ext cx="584648" cy="584376"/>
            </a:xfrm>
            <a:custGeom>
              <a:avLst/>
              <a:gdLst>
                <a:gd name="connsiteX0" fmla="*/ 0 w 1260455"/>
                <a:gd name="connsiteY0" fmla="*/ 630228 h 1260455"/>
                <a:gd name="connsiteX1" fmla="*/ 630228 w 1260455"/>
                <a:gd name="connsiteY1" fmla="*/ 0 h 1260455"/>
                <a:gd name="connsiteX2" fmla="*/ 1260456 w 1260455"/>
                <a:gd name="connsiteY2" fmla="*/ 630228 h 1260455"/>
                <a:gd name="connsiteX3" fmla="*/ 630228 w 1260455"/>
                <a:gd name="connsiteY3" fmla="*/ 1260456 h 1260455"/>
                <a:gd name="connsiteX4" fmla="*/ 0 w 1260455"/>
                <a:gd name="connsiteY4" fmla="*/ 630228 h 1260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455" h="1260455">
                  <a:moveTo>
                    <a:pt x="0" y="630228"/>
                  </a:moveTo>
                  <a:cubicBezTo>
                    <a:pt x="0" y="282163"/>
                    <a:pt x="282163" y="0"/>
                    <a:pt x="630228" y="0"/>
                  </a:cubicBezTo>
                  <a:cubicBezTo>
                    <a:pt x="978293" y="0"/>
                    <a:pt x="1260456" y="282163"/>
                    <a:pt x="1260456" y="630228"/>
                  </a:cubicBezTo>
                  <a:cubicBezTo>
                    <a:pt x="1260456" y="978293"/>
                    <a:pt x="978293" y="1260456"/>
                    <a:pt x="630228" y="1260456"/>
                  </a:cubicBezTo>
                  <a:cubicBezTo>
                    <a:pt x="282163" y="1260456"/>
                    <a:pt x="0" y="978293"/>
                    <a:pt x="0" y="63022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60" name="ïṩlïḍé"/>
            <p:cNvSpPr/>
            <p:nvPr/>
          </p:nvSpPr>
          <p:spPr>
            <a:xfrm>
              <a:off x="3780789" y="2982163"/>
              <a:ext cx="266382" cy="342441"/>
            </a:xfrm>
            <a:custGeom>
              <a:avLst/>
              <a:gdLst>
                <a:gd name="connsiteX0" fmla="*/ 268713 w 473282"/>
                <a:gd name="connsiteY0" fmla="*/ 452748 h 608415"/>
                <a:gd name="connsiteX1" fmla="*/ 397142 w 473282"/>
                <a:gd name="connsiteY1" fmla="*/ 452748 h 608415"/>
                <a:gd name="connsiteX2" fmla="*/ 397142 w 473282"/>
                <a:gd name="connsiteY2" fmla="*/ 490642 h 608415"/>
                <a:gd name="connsiteX3" fmla="*/ 268713 w 473282"/>
                <a:gd name="connsiteY3" fmla="*/ 490642 h 608415"/>
                <a:gd name="connsiteX4" fmla="*/ 120701 w 473282"/>
                <a:gd name="connsiteY4" fmla="*/ 417652 h 608415"/>
                <a:gd name="connsiteX5" fmla="*/ 79656 w 473282"/>
                <a:gd name="connsiteY5" fmla="*/ 458635 h 608415"/>
                <a:gd name="connsiteX6" fmla="*/ 120701 w 473282"/>
                <a:gd name="connsiteY6" fmla="*/ 499619 h 608415"/>
                <a:gd name="connsiteX7" fmla="*/ 161745 w 473282"/>
                <a:gd name="connsiteY7" fmla="*/ 458635 h 608415"/>
                <a:gd name="connsiteX8" fmla="*/ 120701 w 473282"/>
                <a:gd name="connsiteY8" fmla="*/ 417652 h 608415"/>
                <a:gd name="connsiteX9" fmla="*/ 290697 w 473282"/>
                <a:gd name="connsiteY9" fmla="*/ 0 h 608415"/>
                <a:gd name="connsiteX10" fmla="*/ 375219 w 473282"/>
                <a:gd name="connsiteY10" fmla="*/ 0 h 608415"/>
                <a:gd name="connsiteX11" fmla="*/ 383682 w 473282"/>
                <a:gd name="connsiteY11" fmla="*/ 8450 h 608415"/>
                <a:gd name="connsiteX12" fmla="*/ 383682 w 473282"/>
                <a:gd name="connsiteY12" fmla="*/ 38237 h 608415"/>
                <a:gd name="connsiteX13" fmla="*/ 391933 w 473282"/>
                <a:gd name="connsiteY13" fmla="*/ 38237 h 608415"/>
                <a:gd name="connsiteX14" fmla="*/ 400396 w 473282"/>
                <a:gd name="connsiteY14" fmla="*/ 46687 h 608415"/>
                <a:gd name="connsiteX15" fmla="*/ 400396 w 473282"/>
                <a:gd name="connsiteY15" fmla="*/ 314559 h 608415"/>
                <a:gd name="connsiteX16" fmla="*/ 391933 w 473282"/>
                <a:gd name="connsiteY16" fmla="*/ 323009 h 608415"/>
                <a:gd name="connsiteX17" fmla="*/ 383682 w 473282"/>
                <a:gd name="connsiteY17" fmla="*/ 323009 h 608415"/>
                <a:gd name="connsiteX18" fmla="*/ 383682 w 473282"/>
                <a:gd name="connsiteY18" fmla="*/ 382055 h 608415"/>
                <a:gd name="connsiteX19" fmla="*/ 375219 w 473282"/>
                <a:gd name="connsiteY19" fmla="*/ 390505 h 608415"/>
                <a:gd name="connsiteX20" fmla="*/ 290697 w 473282"/>
                <a:gd name="connsiteY20" fmla="*/ 390505 h 608415"/>
                <a:gd name="connsiteX21" fmla="*/ 282234 w 473282"/>
                <a:gd name="connsiteY21" fmla="*/ 382055 h 608415"/>
                <a:gd name="connsiteX22" fmla="*/ 282234 w 473282"/>
                <a:gd name="connsiteY22" fmla="*/ 323009 h 608415"/>
                <a:gd name="connsiteX23" fmla="*/ 273983 w 473282"/>
                <a:gd name="connsiteY23" fmla="*/ 323009 h 608415"/>
                <a:gd name="connsiteX24" fmla="*/ 265520 w 473282"/>
                <a:gd name="connsiteY24" fmla="*/ 314559 h 608415"/>
                <a:gd name="connsiteX25" fmla="*/ 265520 w 473282"/>
                <a:gd name="connsiteY25" fmla="*/ 229106 h 608415"/>
                <a:gd name="connsiteX26" fmla="*/ 152859 w 473282"/>
                <a:gd name="connsiteY26" fmla="*/ 369802 h 608415"/>
                <a:gd name="connsiteX27" fmla="*/ 215272 w 473282"/>
                <a:gd name="connsiteY27" fmla="*/ 458635 h 608415"/>
                <a:gd name="connsiteX28" fmla="*/ 206069 w 473282"/>
                <a:gd name="connsiteY28" fmla="*/ 499302 h 608415"/>
                <a:gd name="connsiteX29" fmla="*/ 464819 w 473282"/>
                <a:gd name="connsiteY29" fmla="*/ 499302 h 608415"/>
                <a:gd name="connsiteX30" fmla="*/ 473282 w 473282"/>
                <a:gd name="connsiteY30" fmla="*/ 507752 h 608415"/>
                <a:gd name="connsiteX31" fmla="*/ 473282 w 473282"/>
                <a:gd name="connsiteY31" fmla="*/ 560671 h 608415"/>
                <a:gd name="connsiteX32" fmla="*/ 464819 w 473282"/>
                <a:gd name="connsiteY32" fmla="*/ 569121 h 608415"/>
                <a:gd name="connsiteX33" fmla="*/ 410869 w 473282"/>
                <a:gd name="connsiteY33" fmla="*/ 569121 h 608415"/>
                <a:gd name="connsiteX34" fmla="*/ 410869 w 473282"/>
                <a:gd name="connsiteY34" fmla="*/ 599965 h 608415"/>
                <a:gd name="connsiteX35" fmla="*/ 402406 w 473282"/>
                <a:gd name="connsiteY35" fmla="*/ 608415 h 608415"/>
                <a:gd name="connsiteX36" fmla="*/ 332905 w 473282"/>
                <a:gd name="connsiteY36" fmla="*/ 608415 h 608415"/>
                <a:gd name="connsiteX37" fmla="*/ 324443 w 473282"/>
                <a:gd name="connsiteY37" fmla="*/ 599965 h 608415"/>
                <a:gd name="connsiteX38" fmla="*/ 324443 w 473282"/>
                <a:gd name="connsiteY38" fmla="*/ 569121 h 608415"/>
                <a:gd name="connsiteX39" fmla="*/ 148734 w 473282"/>
                <a:gd name="connsiteY39" fmla="*/ 569121 h 608415"/>
                <a:gd name="connsiteX40" fmla="*/ 148734 w 473282"/>
                <a:gd name="connsiteY40" fmla="*/ 599965 h 608415"/>
                <a:gd name="connsiteX41" fmla="*/ 140271 w 473282"/>
                <a:gd name="connsiteY41" fmla="*/ 608415 h 608415"/>
                <a:gd name="connsiteX42" fmla="*/ 70876 w 473282"/>
                <a:gd name="connsiteY42" fmla="*/ 608415 h 608415"/>
                <a:gd name="connsiteX43" fmla="*/ 62413 w 473282"/>
                <a:gd name="connsiteY43" fmla="*/ 599965 h 608415"/>
                <a:gd name="connsiteX44" fmla="*/ 62413 w 473282"/>
                <a:gd name="connsiteY44" fmla="*/ 569121 h 608415"/>
                <a:gd name="connsiteX45" fmla="*/ 8463 w 473282"/>
                <a:gd name="connsiteY45" fmla="*/ 569121 h 608415"/>
                <a:gd name="connsiteX46" fmla="*/ 0 w 473282"/>
                <a:gd name="connsiteY46" fmla="*/ 560671 h 608415"/>
                <a:gd name="connsiteX47" fmla="*/ 0 w 473282"/>
                <a:gd name="connsiteY47" fmla="*/ 507752 h 608415"/>
                <a:gd name="connsiteX48" fmla="*/ 8463 w 473282"/>
                <a:gd name="connsiteY48" fmla="*/ 499302 h 608415"/>
                <a:gd name="connsiteX49" fmla="*/ 35332 w 473282"/>
                <a:gd name="connsiteY49" fmla="*/ 499302 h 608415"/>
                <a:gd name="connsiteX50" fmla="*/ 26023 w 473282"/>
                <a:gd name="connsiteY50" fmla="*/ 458635 h 608415"/>
                <a:gd name="connsiteX51" fmla="*/ 46016 w 473282"/>
                <a:gd name="connsiteY51" fmla="*/ 400751 h 608415"/>
                <a:gd name="connsiteX52" fmla="*/ 86638 w 473282"/>
                <a:gd name="connsiteY52" fmla="*/ 265231 h 608415"/>
                <a:gd name="connsiteX53" fmla="*/ 265520 w 473282"/>
                <a:gd name="connsiteY53" fmla="*/ 142914 h 608415"/>
                <a:gd name="connsiteX54" fmla="*/ 265520 w 473282"/>
                <a:gd name="connsiteY54" fmla="*/ 46687 h 608415"/>
                <a:gd name="connsiteX55" fmla="*/ 273983 w 473282"/>
                <a:gd name="connsiteY55" fmla="*/ 38237 h 608415"/>
                <a:gd name="connsiteX56" fmla="*/ 282234 w 473282"/>
                <a:gd name="connsiteY56" fmla="*/ 38237 h 608415"/>
                <a:gd name="connsiteX57" fmla="*/ 282234 w 473282"/>
                <a:gd name="connsiteY57" fmla="*/ 8450 h 608415"/>
                <a:gd name="connsiteX58" fmla="*/ 290697 w 473282"/>
                <a:gd name="connsiteY58" fmla="*/ 0 h 60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73282" h="608415">
                  <a:moveTo>
                    <a:pt x="268713" y="452748"/>
                  </a:moveTo>
                  <a:lnTo>
                    <a:pt x="397142" y="452748"/>
                  </a:lnTo>
                  <a:lnTo>
                    <a:pt x="397142" y="490642"/>
                  </a:lnTo>
                  <a:lnTo>
                    <a:pt x="268713" y="490642"/>
                  </a:lnTo>
                  <a:close/>
                  <a:moveTo>
                    <a:pt x="120701" y="417652"/>
                  </a:moveTo>
                  <a:cubicBezTo>
                    <a:pt x="98063" y="417652"/>
                    <a:pt x="79656" y="436031"/>
                    <a:pt x="79656" y="458635"/>
                  </a:cubicBezTo>
                  <a:cubicBezTo>
                    <a:pt x="79656" y="481239"/>
                    <a:pt x="98063" y="499619"/>
                    <a:pt x="120701" y="499619"/>
                  </a:cubicBezTo>
                  <a:cubicBezTo>
                    <a:pt x="143339" y="499619"/>
                    <a:pt x="161745" y="481239"/>
                    <a:pt x="161745" y="458635"/>
                  </a:cubicBezTo>
                  <a:cubicBezTo>
                    <a:pt x="161745" y="436031"/>
                    <a:pt x="143339" y="417652"/>
                    <a:pt x="120701" y="417652"/>
                  </a:cubicBezTo>
                  <a:close/>
                  <a:moveTo>
                    <a:pt x="290697" y="0"/>
                  </a:moveTo>
                  <a:lnTo>
                    <a:pt x="375219" y="0"/>
                  </a:lnTo>
                  <a:cubicBezTo>
                    <a:pt x="379874" y="0"/>
                    <a:pt x="383682" y="3803"/>
                    <a:pt x="383682" y="8450"/>
                  </a:cubicBezTo>
                  <a:lnTo>
                    <a:pt x="383682" y="38237"/>
                  </a:lnTo>
                  <a:lnTo>
                    <a:pt x="391933" y="38237"/>
                  </a:lnTo>
                  <a:cubicBezTo>
                    <a:pt x="396588" y="38237"/>
                    <a:pt x="400396" y="41934"/>
                    <a:pt x="400396" y="46687"/>
                  </a:cubicBezTo>
                  <a:lnTo>
                    <a:pt x="400396" y="314559"/>
                  </a:lnTo>
                  <a:cubicBezTo>
                    <a:pt x="400396" y="319207"/>
                    <a:pt x="396588" y="323009"/>
                    <a:pt x="391933" y="323009"/>
                  </a:cubicBezTo>
                  <a:lnTo>
                    <a:pt x="383682" y="323009"/>
                  </a:lnTo>
                  <a:lnTo>
                    <a:pt x="383682" y="382055"/>
                  </a:lnTo>
                  <a:cubicBezTo>
                    <a:pt x="383682" y="386703"/>
                    <a:pt x="379874" y="390505"/>
                    <a:pt x="375219" y="390505"/>
                  </a:cubicBezTo>
                  <a:lnTo>
                    <a:pt x="290697" y="390505"/>
                  </a:lnTo>
                  <a:cubicBezTo>
                    <a:pt x="286043" y="390505"/>
                    <a:pt x="282234" y="386703"/>
                    <a:pt x="282234" y="382055"/>
                  </a:cubicBezTo>
                  <a:lnTo>
                    <a:pt x="282234" y="323009"/>
                  </a:lnTo>
                  <a:lnTo>
                    <a:pt x="273983" y="323009"/>
                  </a:lnTo>
                  <a:cubicBezTo>
                    <a:pt x="269329" y="323009"/>
                    <a:pt x="265520" y="319207"/>
                    <a:pt x="265520" y="314559"/>
                  </a:cubicBezTo>
                  <a:lnTo>
                    <a:pt x="265520" y="229106"/>
                  </a:lnTo>
                  <a:cubicBezTo>
                    <a:pt x="206598" y="252344"/>
                    <a:pt x="161851" y="306214"/>
                    <a:pt x="152859" y="369802"/>
                  </a:cubicBezTo>
                  <a:cubicBezTo>
                    <a:pt x="189249" y="383006"/>
                    <a:pt x="215272" y="417863"/>
                    <a:pt x="215272" y="458635"/>
                  </a:cubicBezTo>
                  <a:cubicBezTo>
                    <a:pt x="215272" y="473212"/>
                    <a:pt x="211887" y="486943"/>
                    <a:pt x="206069" y="499302"/>
                  </a:cubicBezTo>
                  <a:lnTo>
                    <a:pt x="464819" y="499302"/>
                  </a:lnTo>
                  <a:cubicBezTo>
                    <a:pt x="469474" y="499302"/>
                    <a:pt x="473282" y="502999"/>
                    <a:pt x="473282" y="507752"/>
                  </a:cubicBezTo>
                  <a:lnTo>
                    <a:pt x="473282" y="560671"/>
                  </a:lnTo>
                  <a:cubicBezTo>
                    <a:pt x="473282" y="565319"/>
                    <a:pt x="469474" y="569121"/>
                    <a:pt x="464819" y="569121"/>
                  </a:cubicBezTo>
                  <a:lnTo>
                    <a:pt x="410869" y="569121"/>
                  </a:lnTo>
                  <a:lnTo>
                    <a:pt x="410869" y="599965"/>
                  </a:lnTo>
                  <a:cubicBezTo>
                    <a:pt x="410869" y="604612"/>
                    <a:pt x="407061" y="608415"/>
                    <a:pt x="402406" y="608415"/>
                  </a:cubicBezTo>
                  <a:lnTo>
                    <a:pt x="332905" y="608415"/>
                  </a:lnTo>
                  <a:cubicBezTo>
                    <a:pt x="328251" y="608415"/>
                    <a:pt x="324443" y="604612"/>
                    <a:pt x="324443" y="599965"/>
                  </a:cubicBezTo>
                  <a:lnTo>
                    <a:pt x="324443" y="569121"/>
                  </a:lnTo>
                  <a:lnTo>
                    <a:pt x="148734" y="569121"/>
                  </a:lnTo>
                  <a:lnTo>
                    <a:pt x="148734" y="599965"/>
                  </a:lnTo>
                  <a:cubicBezTo>
                    <a:pt x="148734" y="604612"/>
                    <a:pt x="145031" y="608415"/>
                    <a:pt x="140271" y="608415"/>
                  </a:cubicBezTo>
                  <a:lnTo>
                    <a:pt x="70876" y="608415"/>
                  </a:lnTo>
                  <a:cubicBezTo>
                    <a:pt x="66221" y="608415"/>
                    <a:pt x="62413" y="604612"/>
                    <a:pt x="62413" y="599965"/>
                  </a:cubicBezTo>
                  <a:lnTo>
                    <a:pt x="62413" y="569121"/>
                  </a:lnTo>
                  <a:lnTo>
                    <a:pt x="8463" y="569121"/>
                  </a:lnTo>
                  <a:cubicBezTo>
                    <a:pt x="3808" y="569121"/>
                    <a:pt x="0" y="565319"/>
                    <a:pt x="0" y="560671"/>
                  </a:cubicBezTo>
                  <a:lnTo>
                    <a:pt x="0" y="507752"/>
                  </a:lnTo>
                  <a:cubicBezTo>
                    <a:pt x="0" y="502999"/>
                    <a:pt x="3808" y="499302"/>
                    <a:pt x="8463" y="499302"/>
                  </a:cubicBezTo>
                  <a:lnTo>
                    <a:pt x="35332" y="499302"/>
                  </a:lnTo>
                  <a:cubicBezTo>
                    <a:pt x="29408" y="486943"/>
                    <a:pt x="26023" y="473212"/>
                    <a:pt x="26023" y="458635"/>
                  </a:cubicBezTo>
                  <a:cubicBezTo>
                    <a:pt x="26023" y="436770"/>
                    <a:pt x="33534" y="416701"/>
                    <a:pt x="46016" y="400751"/>
                  </a:cubicBezTo>
                  <a:cubicBezTo>
                    <a:pt x="47392" y="353852"/>
                    <a:pt x="60615" y="307059"/>
                    <a:pt x="86638" y="265231"/>
                  </a:cubicBezTo>
                  <a:cubicBezTo>
                    <a:pt x="126730" y="200587"/>
                    <a:pt x="191894" y="157702"/>
                    <a:pt x="265520" y="142914"/>
                  </a:cubicBezTo>
                  <a:lnTo>
                    <a:pt x="265520" y="46687"/>
                  </a:lnTo>
                  <a:cubicBezTo>
                    <a:pt x="265520" y="41934"/>
                    <a:pt x="269329" y="38237"/>
                    <a:pt x="273983" y="38237"/>
                  </a:cubicBezTo>
                  <a:lnTo>
                    <a:pt x="282234" y="38237"/>
                  </a:lnTo>
                  <a:lnTo>
                    <a:pt x="282234" y="8450"/>
                  </a:lnTo>
                  <a:cubicBezTo>
                    <a:pt x="282234" y="3803"/>
                    <a:pt x="286043" y="0"/>
                    <a:pt x="29069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</p:grpSp>
      <p:grpSp>
        <p:nvGrpSpPr>
          <p:cNvPr id="67" name="ïṧ1íḋe"/>
          <p:cNvGrpSpPr/>
          <p:nvPr/>
        </p:nvGrpSpPr>
        <p:grpSpPr>
          <a:xfrm>
            <a:off x="8074749" y="2411254"/>
            <a:ext cx="584648" cy="584376"/>
            <a:chOff x="7985695" y="2861195"/>
            <a:chExt cx="584648" cy="584376"/>
          </a:xfrm>
        </p:grpSpPr>
        <p:sp>
          <p:nvSpPr>
            <p:cNvPr id="68" name="ïśļïdé"/>
            <p:cNvSpPr/>
            <p:nvPr/>
          </p:nvSpPr>
          <p:spPr>
            <a:xfrm>
              <a:off x="7985695" y="2861195"/>
              <a:ext cx="584648" cy="584376"/>
            </a:xfrm>
            <a:custGeom>
              <a:avLst/>
              <a:gdLst>
                <a:gd name="connsiteX0" fmla="*/ 0 w 1260455"/>
                <a:gd name="connsiteY0" fmla="*/ 630228 h 1260455"/>
                <a:gd name="connsiteX1" fmla="*/ 630228 w 1260455"/>
                <a:gd name="connsiteY1" fmla="*/ 0 h 1260455"/>
                <a:gd name="connsiteX2" fmla="*/ 1260456 w 1260455"/>
                <a:gd name="connsiteY2" fmla="*/ 630228 h 1260455"/>
                <a:gd name="connsiteX3" fmla="*/ 630228 w 1260455"/>
                <a:gd name="connsiteY3" fmla="*/ 1260456 h 1260455"/>
                <a:gd name="connsiteX4" fmla="*/ 0 w 1260455"/>
                <a:gd name="connsiteY4" fmla="*/ 630228 h 1260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455" h="1260455">
                  <a:moveTo>
                    <a:pt x="0" y="630228"/>
                  </a:moveTo>
                  <a:cubicBezTo>
                    <a:pt x="0" y="282163"/>
                    <a:pt x="282163" y="0"/>
                    <a:pt x="630228" y="0"/>
                  </a:cubicBezTo>
                  <a:cubicBezTo>
                    <a:pt x="978293" y="0"/>
                    <a:pt x="1260456" y="282163"/>
                    <a:pt x="1260456" y="630228"/>
                  </a:cubicBezTo>
                  <a:cubicBezTo>
                    <a:pt x="1260456" y="978293"/>
                    <a:pt x="978293" y="1260456"/>
                    <a:pt x="630228" y="1260456"/>
                  </a:cubicBezTo>
                  <a:cubicBezTo>
                    <a:pt x="282163" y="1260456"/>
                    <a:pt x="0" y="978293"/>
                    <a:pt x="0" y="63022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69" name="ïşḻïḋé"/>
            <p:cNvSpPr/>
            <p:nvPr/>
          </p:nvSpPr>
          <p:spPr>
            <a:xfrm>
              <a:off x="8106798" y="3047359"/>
              <a:ext cx="342441" cy="326348"/>
            </a:xfrm>
            <a:custGeom>
              <a:avLst/>
              <a:gdLst>
                <a:gd name="connsiteX0" fmla="*/ 59674 w 608133"/>
                <a:gd name="connsiteY0" fmla="*/ 311674 h 579554"/>
                <a:gd name="connsiteX1" fmla="*/ 59674 w 608133"/>
                <a:gd name="connsiteY1" fmla="*/ 362306 h 579554"/>
                <a:gd name="connsiteX2" fmla="*/ 210911 w 608133"/>
                <a:gd name="connsiteY2" fmla="*/ 362306 h 579554"/>
                <a:gd name="connsiteX3" fmla="*/ 210911 w 608133"/>
                <a:gd name="connsiteY3" fmla="*/ 311674 h 579554"/>
                <a:gd name="connsiteX4" fmla="*/ 425746 w 608133"/>
                <a:gd name="connsiteY4" fmla="*/ 278028 h 579554"/>
                <a:gd name="connsiteX5" fmla="*/ 512144 w 608133"/>
                <a:gd name="connsiteY5" fmla="*/ 364287 h 579554"/>
                <a:gd name="connsiteX6" fmla="*/ 483294 w 608133"/>
                <a:gd name="connsiteY6" fmla="*/ 428564 h 579554"/>
                <a:gd name="connsiteX7" fmla="*/ 531428 w 608133"/>
                <a:gd name="connsiteY7" fmla="*/ 525434 h 579554"/>
                <a:gd name="connsiteX8" fmla="*/ 518521 w 608133"/>
                <a:gd name="connsiteY8" fmla="*/ 579554 h 579554"/>
                <a:gd name="connsiteX9" fmla="*/ 467502 w 608133"/>
                <a:gd name="connsiteY9" fmla="*/ 556966 h 579554"/>
                <a:gd name="connsiteX10" fmla="*/ 425898 w 608133"/>
                <a:gd name="connsiteY10" fmla="*/ 472830 h 579554"/>
                <a:gd name="connsiteX11" fmla="*/ 384141 w 608133"/>
                <a:gd name="connsiteY11" fmla="*/ 556966 h 579554"/>
                <a:gd name="connsiteX12" fmla="*/ 333274 w 608133"/>
                <a:gd name="connsiteY12" fmla="*/ 579554 h 579554"/>
                <a:gd name="connsiteX13" fmla="*/ 320367 w 608133"/>
                <a:gd name="connsiteY13" fmla="*/ 525434 h 579554"/>
                <a:gd name="connsiteX14" fmla="*/ 368349 w 608133"/>
                <a:gd name="connsiteY14" fmla="*/ 428715 h 579554"/>
                <a:gd name="connsiteX15" fmla="*/ 339347 w 608133"/>
                <a:gd name="connsiteY15" fmla="*/ 364287 h 579554"/>
                <a:gd name="connsiteX16" fmla="*/ 425746 w 608133"/>
                <a:gd name="connsiteY16" fmla="*/ 278028 h 579554"/>
                <a:gd name="connsiteX17" fmla="*/ 59674 w 608133"/>
                <a:gd name="connsiteY17" fmla="*/ 189490 h 579554"/>
                <a:gd name="connsiteX18" fmla="*/ 59674 w 608133"/>
                <a:gd name="connsiteY18" fmla="*/ 239971 h 579554"/>
                <a:gd name="connsiteX19" fmla="*/ 279088 w 608133"/>
                <a:gd name="connsiteY19" fmla="*/ 239971 h 579554"/>
                <a:gd name="connsiteX20" fmla="*/ 279088 w 608133"/>
                <a:gd name="connsiteY20" fmla="*/ 189490 h 579554"/>
                <a:gd name="connsiteX21" fmla="*/ 59674 w 608133"/>
                <a:gd name="connsiteY21" fmla="*/ 67155 h 579554"/>
                <a:gd name="connsiteX22" fmla="*/ 59674 w 608133"/>
                <a:gd name="connsiteY22" fmla="*/ 117636 h 579554"/>
                <a:gd name="connsiteX23" fmla="*/ 489543 w 608133"/>
                <a:gd name="connsiteY23" fmla="*/ 117636 h 579554"/>
                <a:gd name="connsiteX24" fmla="*/ 489543 w 608133"/>
                <a:gd name="connsiteY24" fmla="*/ 67155 h 579554"/>
                <a:gd name="connsiteX25" fmla="*/ 0 w 608133"/>
                <a:gd name="connsiteY25" fmla="*/ 0 h 579554"/>
                <a:gd name="connsiteX26" fmla="*/ 608133 w 608133"/>
                <a:gd name="connsiteY26" fmla="*/ 0 h 579554"/>
                <a:gd name="connsiteX27" fmla="*/ 608133 w 608133"/>
                <a:gd name="connsiteY27" fmla="*/ 429461 h 579554"/>
                <a:gd name="connsiteX28" fmla="*/ 546181 w 608133"/>
                <a:gd name="connsiteY28" fmla="*/ 429461 h 579554"/>
                <a:gd name="connsiteX29" fmla="*/ 562732 w 608133"/>
                <a:gd name="connsiteY29" fmla="*/ 364276 h 579554"/>
                <a:gd name="connsiteX30" fmla="*/ 425769 w 608133"/>
                <a:gd name="connsiteY30" fmla="*/ 227540 h 579554"/>
                <a:gd name="connsiteX31" fmla="*/ 288806 w 608133"/>
                <a:gd name="connsiteY31" fmla="*/ 364276 h 579554"/>
                <a:gd name="connsiteX32" fmla="*/ 305357 w 608133"/>
                <a:gd name="connsiteY32" fmla="*/ 429461 h 579554"/>
                <a:gd name="connsiteX33" fmla="*/ 0 w 608133"/>
                <a:gd name="connsiteY33" fmla="*/ 429461 h 579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08133" h="579554">
                  <a:moveTo>
                    <a:pt x="59674" y="311674"/>
                  </a:moveTo>
                  <a:lnTo>
                    <a:pt x="59674" y="362306"/>
                  </a:lnTo>
                  <a:lnTo>
                    <a:pt x="210911" y="362306"/>
                  </a:lnTo>
                  <a:lnTo>
                    <a:pt x="210911" y="311674"/>
                  </a:lnTo>
                  <a:close/>
                  <a:moveTo>
                    <a:pt x="425746" y="278028"/>
                  </a:moveTo>
                  <a:cubicBezTo>
                    <a:pt x="473424" y="278028"/>
                    <a:pt x="512144" y="316685"/>
                    <a:pt x="512144" y="364287"/>
                  </a:cubicBezTo>
                  <a:cubicBezTo>
                    <a:pt x="512144" y="389906"/>
                    <a:pt x="501060" y="412798"/>
                    <a:pt x="483294" y="428564"/>
                  </a:cubicBezTo>
                  <a:lnTo>
                    <a:pt x="531428" y="525434"/>
                  </a:lnTo>
                  <a:lnTo>
                    <a:pt x="518521" y="579554"/>
                  </a:lnTo>
                  <a:lnTo>
                    <a:pt x="467502" y="556966"/>
                  </a:lnTo>
                  <a:lnTo>
                    <a:pt x="425898" y="472830"/>
                  </a:lnTo>
                  <a:lnTo>
                    <a:pt x="384141" y="556966"/>
                  </a:lnTo>
                  <a:lnTo>
                    <a:pt x="333274" y="579554"/>
                  </a:lnTo>
                  <a:lnTo>
                    <a:pt x="320367" y="525434"/>
                  </a:lnTo>
                  <a:lnTo>
                    <a:pt x="368349" y="428715"/>
                  </a:lnTo>
                  <a:cubicBezTo>
                    <a:pt x="350584" y="412949"/>
                    <a:pt x="339347" y="389906"/>
                    <a:pt x="339347" y="364287"/>
                  </a:cubicBezTo>
                  <a:cubicBezTo>
                    <a:pt x="339347" y="316685"/>
                    <a:pt x="378067" y="278028"/>
                    <a:pt x="425746" y="278028"/>
                  </a:cubicBezTo>
                  <a:close/>
                  <a:moveTo>
                    <a:pt x="59674" y="189490"/>
                  </a:moveTo>
                  <a:lnTo>
                    <a:pt x="59674" y="239971"/>
                  </a:lnTo>
                  <a:lnTo>
                    <a:pt x="279088" y="239971"/>
                  </a:lnTo>
                  <a:lnTo>
                    <a:pt x="279088" y="189490"/>
                  </a:lnTo>
                  <a:close/>
                  <a:moveTo>
                    <a:pt x="59674" y="67155"/>
                  </a:moveTo>
                  <a:lnTo>
                    <a:pt x="59674" y="117636"/>
                  </a:lnTo>
                  <a:lnTo>
                    <a:pt x="489543" y="117636"/>
                  </a:lnTo>
                  <a:lnTo>
                    <a:pt x="489543" y="67155"/>
                  </a:lnTo>
                  <a:close/>
                  <a:moveTo>
                    <a:pt x="0" y="0"/>
                  </a:moveTo>
                  <a:lnTo>
                    <a:pt x="608133" y="0"/>
                  </a:lnTo>
                  <a:lnTo>
                    <a:pt x="608133" y="429461"/>
                  </a:lnTo>
                  <a:lnTo>
                    <a:pt x="546181" y="429461"/>
                  </a:lnTo>
                  <a:cubicBezTo>
                    <a:pt x="556962" y="409602"/>
                    <a:pt x="562732" y="387318"/>
                    <a:pt x="562732" y="364276"/>
                  </a:cubicBezTo>
                  <a:cubicBezTo>
                    <a:pt x="562732" y="288935"/>
                    <a:pt x="501387" y="227540"/>
                    <a:pt x="425769" y="227540"/>
                  </a:cubicBezTo>
                  <a:cubicBezTo>
                    <a:pt x="349695" y="227540"/>
                    <a:pt x="288806" y="289390"/>
                    <a:pt x="288806" y="364276"/>
                  </a:cubicBezTo>
                  <a:cubicBezTo>
                    <a:pt x="288806" y="387318"/>
                    <a:pt x="294576" y="409602"/>
                    <a:pt x="305357" y="429461"/>
                  </a:cubicBezTo>
                  <a:lnTo>
                    <a:pt x="0" y="42946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</p:grpSp>
      <p:sp>
        <p:nvSpPr>
          <p:cNvPr id="28" name="íšľiďê"/>
          <p:cNvSpPr/>
          <p:nvPr/>
        </p:nvSpPr>
        <p:spPr>
          <a:xfrm>
            <a:off x="8313078" y="5319642"/>
            <a:ext cx="108000" cy="10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/>
          <a:p>
            <a:pPr algn="ctr" defTabSz="913765"/>
            <a:endParaRPr lang="zh-CN" altLang="en-US" sz="2000" b="1" i="1">
              <a:solidFill>
                <a:schemeClr val="tx1"/>
              </a:solidFill>
            </a:endParaRPr>
          </a:p>
        </p:txBody>
      </p:sp>
      <p:sp>
        <p:nvSpPr>
          <p:cNvPr id="29" name="ïš1íďé"/>
          <p:cNvSpPr txBox="1"/>
          <p:nvPr/>
        </p:nvSpPr>
        <p:spPr bwMode="auto">
          <a:xfrm>
            <a:off x="8075973" y="5575933"/>
            <a:ext cx="582211" cy="36933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5720" rIns="0" bIns="45720" anchor="ctr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zh-CN" b="1" dirty="0">
                <a:solidFill>
                  <a:schemeClr val="bg1"/>
                </a:solidFill>
              </a:rPr>
              <a:t>2018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cxnSp>
        <p:nvCxnSpPr>
          <p:cNvPr id="30" name="直接连接符 29"/>
          <p:cNvCxnSpPr>
            <a:endCxn id="37" idx="0"/>
          </p:cNvCxnSpPr>
          <p:nvPr/>
        </p:nvCxnSpPr>
        <p:spPr>
          <a:xfrm>
            <a:off x="10587936" y="2396374"/>
            <a:ext cx="5" cy="2923268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iṣľídé"/>
          <p:cNvGrpSpPr/>
          <p:nvPr/>
        </p:nvGrpSpPr>
        <p:grpSpPr>
          <a:xfrm>
            <a:off x="10295612" y="1811998"/>
            <a:ext cx="584648" cy="584376"/>
            <a:chOff x="10167713" y="2261939"/>
            <a:chExt cx="584648" cy="584376"/>
          </a:xfrm>
        </p:grpSpPr>
        <p:sp>
          <p:nvSpPr>
            <p:cNvPr id="65" name="ïsḷïḑê"/>
            <p:cNvSpPr/>
            <p:nvPr/>
          </p:nvSpPr>
          <p:spPr>
            <a:xfrm>
              <a:off x="10167713" y="2261939"/>
              <a:ext cx="584648" cy="584376"/>
            </a:xfrm>
            <a:custGeom>
              <a:avLst/>
              <a:gdLst>
                <a:gd name="connsiteX0" fmla="*/ 0 w 1260455"/>
                <a:gd name="connsiteY0" fmla="*/ 630228 h 1260455"/>
                <a:gd name="connsiteX1" fmla="*/ 630228 w 1260455"/>
                <a:gd name="connsiteY1" fmla="*/ 0 h 1260455"/>
                <a:gd name="connsiteX2" fmla="*/ 1260456 w 1260455"/>
                <a:gd name="connsiteY2" fmla="*/ 630228 h 1260455"/>
                <a:gd name="connsiteX3" fmla="*/ 630228 w 1260455"/>
                <a:gd name="connsiteY3" fmla="*/ 1260456 h 1260455"/>
                <a:gd name="connsiteX4" fmla="*/ 0 w 1260455"/>
                <a:gd name="connsiteY4" fmla="*/ 630228 h 1260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455" h="1260455">
                  <a:moveTo>
                    <a:pt x="0" y="630228"/>
                  </a:moveTo>
                  <a:cubicBezTo>
                    <a:pt x="0" y="282163"/>
                    <a:pt x="282163" y="0"/>
                    <a:pt x="630228" y="0"/>
                  </a:cubicBezTo>
                  <a:cubicBezTo>
                    <a:pt x="978293" y="0"/>
                    <a:pt x="1260456" y="282163"/>
                    <a:pt x="1260456" y="630228"/>
                  </a:cubicBezTo>
                  <a:cubicBezTo>
                    <a:pt x="1260456" y="978293"/>
                    <a:pt x="978293" y="1260456"/>
                    <a:pt x="630228" y="1260456"/>
                  </a:cubicBezTo>
                  <a:cubicBezTo>
                    <a:pt x="282163" y="1260456"/>
                    <a:pt x="0" y="978293"/>
                    <a:pt x="0" y="63022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66" name="ïśḻïḑe"/>
            <p:cNvSpPr/>
            <p:nvPr/>
          </p:nvSpPr>
          <p:spPr>
            <a:xfrm>
              <a:off x="10288816" y="2416979"/>
              <a:ext cx="342441" cy="274295"/>
            </a:xfrm>
            <a:custGeom>
              <a:avLst/>
              <a:gdLst>
                <a:gd name="T0" fmla="*/ 2103 w 6570"/>
                <a:gd name="T1" fmla="*/ 2919 h 5271"/>
                <a:gd name="T2" fmla="*/ 2664 w 6570"/>
                <a:gd name="T3" fmla="*/ 3628 h 5271"/>
                <a:gd name="T4" fmla="*/ 0 w 6570"/>
                <a:gd name="T5" fmla="*/ 4730 h 5271"/>
                <a:gd name="T6" fmla="*/ 0 w 6570"/>
                <a:gd name="T7" fmla="*/ 3680 h 5271"/>
                <a:gd name="T8" fmla="*/ 2003 w 6570"/>
                <a:gd name="T9" fmla="*/ 2781 h 5271"/>
                <a:gd name="T10" fmla="*/ 2103 w 6570"/>
                <a:gd name="T11" fmla="*/ 2919 h 5271"/>
                <a:gd name="T12" fmla="*/ 3224 w 6570"/>
                <a:gd name="T13" fmla="*/ 2114 h 5271"/>
                <a:gd name="T14" fmla="*/ 3523 w 6570"/>
                <a:gd name="T15" fmla="*/ 2515 h 5271"/>
                <a:gd name="T16" fmla="*/ 5135 w 6570"/>
                <a:gd name="T17" fmla="*/ 1807 h 5271"/>
                <a:gd name="T18" fmla="*/ 4880 w 6570"/>
                <a:gd name="T19" fmla="*/ 2454 h 5271"/>
                <a:gd name="T20" fmla="*/ 4901 w 6570"/>
                <a:gd name="T21" fmla="*/ 2528 h 5271"/>
                <a:gd name="T22" fmla="*/ 4939 w 6570"/>
                <a:gd name="T23" fmla="*/ 2541 h 5271"/>
                <a:gd name="T24" fmla="*/ 4978 w 6570"/>
                <a:gd name="T25" fmla="*/ 2528 h 5271"/>
                <a:gd name="T26" fmla="*/ 6545 w 6570"/>
                <a:gd name="T27" fmla="*/ 1324 h 5271"/>
                <a:gd name="T28" fmla="*/ 6569 w 6570"/>
                <a:gd name="T29" fmla="*/ 1273 h 5271"/>
                <a:gd name="T30" fmla="*/ 6545 w 6570"/>
                <a:gd name="T31" fmla="*/ 1222 h 5271"/>
                <a:gd name="T32" fmla="*/ 4978 w 6570"/>
                <a:gd name="T33" fmla="*/ 18 h 5271"/>
                <a:gd name="T34" fmla="*/ 4901 w 6570"/>
                <a:gd name="T35" fmla="*/ 18 h 5271"/>
                <a:gd name="T36" fmla="*/ 4880 w 6570"/>
                <a:gd name="T37" fmla="*/ 92 h 5271"/>
                <a:gd name="T38" fmla="*/ 5142 w 6570"/>
                <a:gd name="T39" fmla="*/ 757 h 5271"/>
                <a:gd name="T40" fmla="*/ 2886 w 6570"/>
                <a:gd name="T41" fmla="*/ 1664 h 5271"/>
                <a:gd name="T42" fmla="*/ 3224 w 6570"/>
                <a:gd name="T43" fmla="*/ 2114 h 5271"/>
                <a:gd name="T44" fmla="*/ 4978 w 6570"/>
                <a:gd name="T45" fmla="*/ 2743 h 5271"/>
                <a:gd name="T46" fmla="*/ 4939 w 6570"/>
                <a:gd name="T47" fmla="*/ 2730 h 5271"/>
                <a:gd name="T48" fmla="*/ 4901 w 6570"/>
                <a:gd name="T49" fmla="*/ 2743 h 5271"/>
                <a:gd name="T50" fmla="*/ 4880 w 6570"/>
                <a:gd name="T51" fmla="*/ 2818 h 5271"/>
                <a:gd name="T52" fmla="*/ 5135 w 6570"/>
                <a:gd name="T53" fmla="*/ 3464 h 5271"/>
                <a:gd name="T54" fmla="*/ 3100 w 6570"/>
                <a:gd name="T55" fmla="*/ 2211 h 5271"/>
                <a:gd name="T56" fmla="*/ 0 w 6570"/>
                <a:gd name="T57" fmla="*/ 542 h 5271"/>
                <a:gd name="T58" fmla="*/ 0 w 6570"/>
                <a:gd name="T59" fmla="*/ 1591 h 5271"/>
                <a:gd name="T60" fmla="*/ 2247 w 6570"/>
                <a:gd name="T61" fmla="*/ 2822 h 5271"/>
                <a:gd name="T62" fmla="*/ 5142 w 6570"/>
                <a:gd name="T63" fmla="*/ 4515 h 5271"/>
                <a:gd name="T64" fmla="*/ 4880 w 6570"/>
                <a:gd name="T65" fmla="*/ 5179 h 5271"/>
                <a:gd name="T66" fmla="*/ 4901 w 6570"/>
                <a:gd name="T67" fmla="*/ 5254 h 5271"/>
                <a:gd name="T68" fmla="*/ 4978 w 6570"/>
                <a:gd name="T69" fmla="*/ 5254 h 5271"/>
                <a:gd name="T70" fmla="*/ 6545 w 6570"/>
                <a:gd name="T71" fmla="*/ 4049 h 5271"/>
                <a:gd name="T72" fmla="*/ 6570 w 6570"/>
                <a:gd name="T73" fmla="*/ 3999 h 5271"/>
                <a:gd name="T74" fmla="*/ 6545 w 6570"/>
                <a:gd name="T75" fmla="*/ 3948 h 5271"/>
                <a:gd name="T76" fmla="*/ 4978 w 6570"/>
                <a:gd name="T77" fmla="*/ 2743 h 5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570" h="5271">
                  <a:moveTo>
                    <a:pt x="2103" y="2919"/>
                  </a:moveTo>
                  <a:cubicBezTo>
                    <a:pt x="2267" y="3148"/>
                    <a:pt x="2444" y="3394"/>
                    <a:pt x="2664" y="3628"/>
                  </a:cubicBezTo>
                  <a:cubicBezTo>
                    <a:pt x="2163" y="4205"/>
                    <a:pt x="1433" y="4730"/>
                    <a:pt x="0" y="4730"/>
                  </a:cubicBezTo>
                  <a:lnTo>
                    <a:pt x="0" y="3680"/>
                  </a:lnTo>
                  <a:cubicBezTo>
                    <a:pt x="1136" y="3680"/>
                    <a:pt x="1596" y="3304"/>
                    <a:pt x="2003" y="2781"/>
                  </a:cubicBezTo>
                  <a:cubicBezTo>
                    <a:pt x="2036" y="2826"/>
                    <a:pt x="2069" y="2872"/>
                    <a:pt x="2103" y="2919"/>
                  </a:cubicBezTo>
                  <a:close/>
                  <a:moveTo>
                    <a:pt x="3224" y="2114"/>
                  </a:moveTo>
                  <a:cubicBezTo>
                    <a:pt x="3327" y="2257"/>
                    <a:pt x="3423" y="2391"/>
                    <a:pt x="3523" y="2515"/>
                  </a:cubicBezTo>
                  <a:cubicBezTo>
                    <a:pt x="3869" y="2133"/>
                    <a:pt x="4304" y="1860"/>
                    <a:pt x="5135" y="1807"/>
                  </a:cubicBezTo>
                  <a:lnTo>
                    <a:pt x="4880" y="2454"/>
                  </a:lnTo>
                  <a:cubicBezTo>
                    <a:pt x="4869" y="2481"/>
                    <a:pt x="4878" y="2511"/>
                    <a:pt x="4901" y="2528"/>
                  </a:cubicBezTo>
                  <a:cubicBezTo>
                    <a:pt x="4912" y="2537"/>
                    <a:pt x="4926" y="2541"/>
                    <a:pt x="4939" y="2541"/>
                  </a:cubicBezTo>
                  <a:cubicBezTo>
                    <a:pt x="4953" y="2541"/>
                    <a:pt x="4967" y="2537"/>
                    <a:pt x="4978" y="2528"/>
                  </a:cubicBezTo>
                  <a:lnTo>
                    <a:pt x="6545" y="1324"/>
                  </a:lnTo>
                  <a:cubicBezTo>
                    <a:pt x="6560" y="1312"/>
                    <a:pt x="6569" y="1293"/>
                    <a:pt x="6569" y="1273"/>
                  </a:cubicBezTo>
                  <a:cubicBezTo>
                    <a:pt x="6569" y="1253"/>
                    <a:pt x="6560" y="1234"/>
                    <a:pt x="6545" y="1222"/>
                  </a:cubicBezTo>
                  <a:lnTo>
                    <a:pt x="4978" y="18"/>
                  </a:lnTo>
                  <a:cubicBezTo>
                    <a:pt x="4955" y="0"/>
                    <a:pt x="4923" y="0"/>
                    <a:pt x="4901" y="18"/>
                  </a:cubicBezTo>
                  <a:cubicBezTo>
                    <a:pt x="4878" y="35"/>
                    <a:pt x="4869" y="65"/>
                    <a:pt x="4880" y="92"/>
                  </a:cubicBezTo>
                  <a:lnTo>
                    <a:pt x="5142" y="757"/>
                  </a:lnTo>
                  <a:cubicBezTo>
                    <a:pt x="4017" y="815"/>
                    <a:pt x="3354" y="1204"/>
                    <a:pt x="2886" y="1664"/>
                  </a:cubicBezTo>
                  <a:cubicBezTo>
                    <a:pt x="3012" y="1818"/>
                    <a:pt x="3122" y="1971"/>
                    <a:pt x="3224" y="2114"/>
                  </a:cubicBezTo>
                  <a:close/>
                  <a:moveTo>
                    <a:pt x="4978" y="2743"/>
                  </a:moveTo>
                  <a:cubicBezTo>
                    <a:pt x="4966" y="2735"/>
                    <a:pt x="4953" y="2730"/>
                    <a:pt x="4939" y="2730"/>
                  </a:cubicBezTo>
                  <a:cubicBezTo>
                    <a:pt x="4925" y="2730"/>
                    <a:pt x="4912" y="2735"/>
                    <a:pt x="4901" y="2743"/>
                  </a:cubicBezTo>
                  <a:cubicBezTo>
                    <a:pt x="4878" y="2760"/>
                    <a:pt x="4869" y="2791"/>
                    <a:pt x="4880" y="2818"/>
                  </a:cubicBezTo>
                  <a:lnTo>
                    <a:pt x="5135" y="3464"/>
                  </a:lnTo>
                  <a:cubicBezTo>
                    <a:pt x="3945" y="3388"/>
                    <a:pt x="3568" y="2863"/>
                    <a:pt x="3100" y="2211"/>
                  </a:cubicBezTo>
                  <a:cubicBezTo>
                    <a:pt x="2567" y="1467"/>
                    <a:pt x="1903" y="542"/>
                    <a:pt x="0" y="542"/>
                  </a:cubicBezTo>
                  <a:lnTo>
                    <a:pt x="0" y="1591"/>
                  </a:lnTo>
                  <a:cubicBezTo>
                    <a:pt x="1364" y="1591"/>
                    <a:pt x="1754" y="2134"/>
                    <a:pt x="2247" y="2822"/>
                  </a:cubicBezTo>
                  <a:cubicBezTo>
                    <a:pt x="2762" y="3540"/>
                    <a:pt x="3397" y="4423"/>
                    <a:pt x="5142" y="4515"/>
                  </a:cubicBezTo>
                  <a:lnTo>
                    <a:pt x="4880" y="5179"/>
                  </a:lnTo>
                  <a:cubicBezTo>
                    <a:pt x="4869" y="5206"/>
                    <a:pt x="4878" y="5237"/>
                    <a:pt x="4901" y="5254"/>
                  </a:cubicBezTo>
                  <a:cubicBezTo>
                    <a:pt x="4923" y="5271"/>
                    <a:pt x="4955" y="5271"/>
                    <a:pt x="4978" y="5254"/>
                  </a:cubicBezTo>
                  <a:lnTo>
                    <a:pt x="6545" y="4049"/>
                  </a:lnTo>
                  <a:cubicBezTo>
                    <a:pt x="6560" y="4037"/>
                    <a:pt x="6570" y="4018"/>
                    <a:pt x="6570" y="3999"/>
                  </a:cubicBezTo>
                  <a:cubicBezTo>
                    <a:pt x="6570" y="3979"/>
                    <a:pt x="6560" y="3960"/>
                    <a:pt x="6545" y="3948"/>
                  </a:cubicBezTo>
                  <a:lnTo>
                    <a:pt x="4978" y="27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rmAutofit fontScale="70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</p:grpSp>
      <p:sp>
        <p:nvSpPr>
          <p:cNvPr id="32" name="iṥļïḍé"/>
          <p:cNvSpPr/>
          <p:nvPr/>
        </p:nvSpPr>
        <p:spPr bwMode="auto">
          <a:xfrm>
            <a:off x="673100" y="2950445"/>
            <a:ext cx="1872000" cy="1440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</p:spPr>
        <p:txBody>
          <a:bodyPr wrap="square" lIns="108000" tIns="36000" rIns="108000" bIns="36000" anchor="t" anchorCtr="0">
            <a:normAutofit fontScale="92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简单地介绍一下项目中这个阶段需要达成的重点事项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îṡḻîḋè"/>
          <p:cNvSpPr/>
          <p:nvPr/>
        </p:nvSpPr>
        <p:spPr bwMode="auto">
          <a:xfrm>
            <a:off x="5160000" y="2950445"/>
            <a:ext cx="1872000" cy="1440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</p:spPr>
        <p:txBody>
          <a:bodyPr wrap="square" lIns="108000" tIns="36000" rIns="108000" bIns="36000" anchor="t" anchorCtr="0">
            <a:normAutofit fontScale="92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简单地介绍一下项目中这个阶段需要达成的重点事项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îšļíďè"/>
          <p:cNvSpPr/>
          <p:nvPr/>
        </p:nvSpPr>
        <p:spPr bwMode="auto">
          <a:xfrm>
            <a:off x="2885832" y="3549701"/>
            <a:ext cx="1872000" cy="1440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</p:spPr>
        <p:txBody>
          <a:bodyPr wrap="square" lIns="108000" tIns="36000" rIns="108000" bIns="36000" anchor="t" anchorCtr="0">
            <a:normAutofit fontScale="92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简单地介绍一下项目中这个阶段需要达成的重点事项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îṣľïde"/>
          <p:cNvSpPr/>
          <p:nvPr/>
        </p:nvSpPr>
        <p:spPr bwMode="auto">
          <a:xfrm>
            <a:off x="7427956" y="3549701"/>
            <a:ext cx="1872000" cy="1440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</p:spPr>
        <p:txBody>
          <a:bodyPr wrap="square" lIns="108000" tIns="36000" rIns="108000" bIns="36000" anchor="t" anchorCtr="0">
            <a:normAutofit fontScale="92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简单地介绍一下项目中这个阶段需要达成的重点事项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ï$ľïďê"/>
          <p:cNvSpPr/>
          <p:nvPr/>
        </p:nvSpPr>
        <p:spPr bwMode="auto">
          <a:xfrm>
            <a:off x="9651932" y="2950445"/>
            <a:ext cx="1872000" cy="1440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</p:spPr>
        <p:txBody>
          <a:bodyPr wrap="square" lIns="108000" tIns="36000" rIns="108000" bIns="36000" anchor="t" anchorCtr="0">
            <a:normAutofit fontScale="92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简单地介绍一下项目中这个阶段需要达成的重点事项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îṣlídè"/>
          <p:cNvSpPr/>
          <p:nvPr/>
        </p:nvSpPr>
        <p:spPr>
          <a:xfrm>
            <a:off x="10533941" y="5319642"/>
            <a:ext cx="108000" cy="10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/>
          <a:p>
            <a:pPr algn="ctr" defTabSz="913765"/>
            <a:endParaRPr lang="zh-CN" altLang="en-US" sz="2000" b="1" i="1">
              <a:solidFill>
                <a:schemeClr val="tx1"/>
              </a:solidFill>
            </a:endParaRPr>
          </a:p>
        </p:txBody>
      </p:sp>
      <p:sp>
        <p:nvSpPr>
          <p:cNvPr id="38" name="íSľíḓé"/>
          <p:cNvSpPr txBox="1"/>
          <p:nvPr/>
        </p:nvSpPr>
        <p:spPr bwMode="auto">
          <a:xfrm>
            <a:off x="10296836" y="5575933"/>
            <a:ext cx="582211" cy="36933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5720" rIns="0" bIns="45720" anchor="ctr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zh-CN" b="1" dirty="0">
                <a:solidFill>
                  <a:schemeClr val="bg1"/>
                </a:solidFill>
              </a:rPr>
              <a:t>2019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sp>
        <p:nvSpPr>
          <p:cNvPr id="39" name="îṡḻídé"/>
          <p:cNvSpPr/>
          <p:nvPr/>
        </p:nvSpPr>
        <p:spPr>
          <a:xfrm>
            <a:off x="1104910" y="1281262"/>
            <a:ext cx="1008000" cy="400110"/>
          </a:xfrm>
          <a:prstGeom prst="rect">
            <a:avLst/>
          </a:prstGeom>
        </p:spPr>
        <p:txBody>
          <a:bodyPr wrap="square" lIns="0" tIns="45720" rIns="0" bIns="45720" anchor="b" anchorCtr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2000" b="1" spc="100" dirty="0">
                <a:solidFill>
                  <a:schemeClr val="tx2">
                    <a:lumMod val="50000"/>
                  </a:schemeClr>
                </a:solidFill>
              </a:rPr>
              <a:t>Step 01</a:t>
            </a:r>
            <a:endParaRPr lang="en-US" altLang="zh-CN" sz="2000" b="1" spc="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0" name="íṣlíḋe"/>
          <p:cNvSpPr/>
          <p:nvPr/>
        </p:nvSpPr>
        <p:spPr>
          <a:xfrm>
            <a:off x="3323635" y="1880518"/>
            <a:ext cx="1008000" cy="400110"/>
          </a:xfrm>
          <a:prstGeom prst="rect">
            <a:avLst/>
          </a:prstGeom>
        </p:spPr>
        <p:txBody>
          <a:bodyPr wrap="square" lIns="0" tIns="45720" rIns="0" bIns="45720" anchor="b" anchorCtr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2000" b="1" spc="100" dirty="0">
                <a:solidFill>
                  <a:schemeClr val="tx2">
                    <a:lumMod val="50000"/>
                  </a:schemeClr>
                </a:solidFill>
              </a:rPr>
              <a:t>Step 02</a:t>
            </a:r>
            <a:endParaRPr lang="en-US" altLang="zh-CN" sz="2000" b="1" spc="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1" name="îSļîďe"/>
          <p:cNvSpPr/>
          <p:nvPr/>
        </p:nvSpPr>
        <p:spPr>
          <a:xfrm>
            <a:off x="5591995" y="1281262"/>
            <a:ext cx="1008000" cy="400110"/>
          </a:xfrm>
          <a:prstGeom prst="rect">
            <a:avLst/>
          </a:prstGeom>
        </p:spPr>
        <p:txBody>
          <a:bodyPr wrap="square" lIns="0" tIns="45720" rIns="0" bIns="45720" anchor="b" anchorCtr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2000" b="1" spc="100" dirty="0">
                <a:solidFill>
                  <a:schemeClr val="tx2">
                    <a:lumMod val="50000"/>
                  </a:schemeClr>
                </a:solidFill>
              </a:rPr>
              <a:t>Step 03</a:t>
            </a:r>
            <a:endParaRPr lang="en-US" altLang="zh-CN" sz="2000" b="1" spc="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2" name="íŝľïďé"/>
          <p:cNvSpPr/>
          <p:nvPr/>
        </p:nvSpPr>
        <p:spPr>
          <a:xfrm>
            <a:off x="7863072" y="1880518"/>
            <a:ext cx="1008000" cy="400110"/>
          </a:xfrm>
          <a:prstGeom prst="rect">
            <a:avLst/>
          </a:prstGeom>
        </p:spPr>
        <p:txBody>
          <a:bodyPr wrap="square" lIns="0" tIns="45720" rIns="0" bIns="45720" anchor="b" anchorCtr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2000" b="1" spc="100" dirty="0">
                <a:solidFill>
                  <a:schemeClr val="tx2">
                    <a:lumMod val="50000"/>
                  </a:schemeClr>
                </a:solidFill>
              </a:rPr>
              <a:t>Step 04</a:t>
            </a:r>
            <a:endParaRPr lang="en-US" altLang="zh-CN" sz="2000" b="1" spc="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3" name="iṡḻídê"/>
          <p:cNvSpPr/>
          <p:nvPr/>
        </p:nvSpPr>
        <p:spPr>
          <a:xfrm>
            <a:off x="10083935" y="1281262"/>
            <a:ext cx="1008000" cy="400110"/>
          </a:xfrm>
          <a:prstGeom prst="rect">
            <a:avLst/>
          </a:prstGeom>
        </p:spPr>
        <p:txBody>
          <a:bodyPr wrap="square" lIns="0" tIns="45720" rIns="0" bIns="45720" anchor="b" anchorCtr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2000" b="1" spc="100" dirty="0">
                <a:solidFill>
                  <a:schemeClr val="tx2">
                    <a:lumMod val="50000"/>
                  </a:schemeClr>
                </a:solidFill>
              </a:rPr>
              <a:t>Step 05</a:t>
            </a:r>
            <a:endParaRPr lang="en-US" altLang="zh-CN" sz="2000" b="1" spc="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sp>
        <p:nvSpPr>
          <p:cNvPr id="113" name="标题 1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创意时间轴</a:t>
            </a:r>
            <a:endParaRPr lang="zh-CN" altLang="en-US" dirty="0"/>
          </a:p>
        </p:txBody>
      </p:sp>
      <p:sp>
        <p:nvSpPr>
          <p:cNvPr id="114" name="文本占位符 1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íšľïḋè"/>
          <p:cNvSpPr/>
          <p:nvPr/>
        </p:nvSpPr>
        <p:spPr bwMode="auto">
          <a:xfrm flipH="1">
            <a:off x="144855" y="2561640"/>
            <a:ext cx="8924255" cy="0"/>
          </a:xfrm>
          <a:prstGeom prst="line">
            <a:avLst/>
          </a:prstGeom>
          <a:noFill/>
          <a:ln w="292100" cap="sq">
            <a:solidFill>
              <a:schemeClr val="bg1">
                <a:lumMod val="95000"/>
              </a:schemeClr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91440" tIns="45720" rIns="91440" bIns="45720" anchor="ctr">
            <a:normAutofit fontScale="25000" lnSpcReduction="20000"/>
          </a:bodyPr>
          <a:lstStyle/>
          <a:p>
            <a:pPr algn="ctr"/>
          </a:p>
        </p:txBody>
      </p:sp>
      <p:sp>
        <p:nvSpPr>
          <p:cNvPr id="7" name="íṣļîďe"/>
          <p:cNvSpPr/>
          <p:nvPr/>
        </p:nvSpPr>
        <p:spPr bwMode="auto">
          <a:xfrm>
            <a:off x="3422737" y="3697818"/>
            <a:ext cx="524134" cy="1134519"/>
          </a:xfrm>
          <a:custGeom>
            <a:avLst/>
            <a:gdLst>
              <a:gd name="T0" fmla="*/ 326 w 326"/>
              <a:gd name="T1" fmla="*/ 604 h 604"/>
              <a:gd name="T2" fmla="*/ 326 w 326"/>
              <a:gd name="T3" fmla="*/ 604 h 604"/>
              <a:gd name="T4" fmla="*/ 292 w 326"/>
              <a:gd name="T5" fmla="*/ 602 h 604"/>
              <a:gd name="T6" fmla="*/ 260 w 326"/>
              <a:gd name="T7" fmla="*/ 598 h 604"/>
              <a:gd name="T8" fmla="*/ 228 w 326"/>
              <a:gd name="T9" fmla="*/ 590 h 604"/>
              <a:gd name="T10" fmla="*/ 198 w 326"/>
              <a:gd name="T11" fmla="*/ 580 h 604"/>
              <a:gd name="T12" fmla="*/ 170 w 326"/>
              <a:gd name="T13" fmla="*/ 568 h 604"/>
              <a:gd name="T14" fmla="*/ 144 w 326"/>
              <a:gd name="T15" fmla="*/ 552 h 604"/>
              <a:gd name="T16" fmla="*/ 118 w 326"/>
              <a:gd name="T17" fmla="*/ 534 h 604"/>
              <a:gd name="T18" fmla="*/ 96 w 326"/>
              <a:gd name="T19" fmla="*/ 516 h 604"/>
              <a:gd name="T20" fmla="*/ 74 w 326"/>
              <a:gd name="T21" fmla="*/ 494 h 604"/>
              <a:gd name="T22" fmla="*/ 56 w 326"/>
              <a:gd name="T23" fmla="*/ 470 h 604"/>
              <a:gd name="T24" fmla="*/ 40 w 326"/>
              <a:gd name="T25" fmla="*/ 446 h 604"/>
              <a:gd name="T26" fmla="*/ 26 w 326"/>
              <a:gd name="T27" fmla="*/ 420 h 604"/>
              <a:gd name="T28" fmla="*/ 16 w 326"/>
              <a:gd name="T29" fmla="*/ 392 h 604"/>
              <a:gd name="T30" fmla="*/ 8 w 326"/>
              <a:gd name="T31" fmla="*/ 362 h 604"/>
              <a:gd name="T32" fmla="*/ 2 w 326"/>
              <a:gd name="T33" fmla="*/ 332 h 604"/>
              <a:gd name="T34" fmla="*/ 0 w 326"/>
              <a:gd name="T35" fmla="*/ 302 h 604"/>
              <a:gd name="T36" fmla="*/ 0 w 326"/>
              <a:gd name="T37" fmla="*/ 302 h 604"/>
              <a:gd name="T38" fmla="*/ 2 w 326"/>
              <a:gd name="T39" fmla="*/ 270 h 604"/>
              <a:gd name="T40" fmla="*/ 8 w 326"/>
              <a:gd name="T41" fmla="*/ 240 h 604"/>
              <a:gd name="T42" fmla="*/ 16 w 326"/>
              <a:gd name="T43" fmla="*/ 212 h 604"/>
              <a:gd name="T44" fmla="*/ 26 w 326"/>
              <a:gd name="T45" fmla="*/ 184 h 604"/>
              <a:gd name="T46" fmla="*/ 40 w 326"/>
              <a:gd name="T47" fmla="*/ 158 h 604"/>
              <a:gd name="T48" fmla="*/ 56 w 326"/>
              <a:gd name="T49" fmla="*/ 132 h 604"/>
              <a:gd name="T50" fmla="*/ 74 w 326"/>
              <a:gd name="T51" fmla="*/ 110 h 604"/>
              <a:gd name="T52" fmla="*/ 96 w 326"/>
              <a:gd name="T53" fmla="*/ 88 h 604"/>
              <a:gd name="T54" fmla="*/ 118 w 326"/>
              <a:gd name="T55" fmla="*/ 68 h 604"/>
              <a:gd name="T56" fmla="*/ 144 w 326"/>
              <a:gd name="T57" fmla="*/ 52 h 604"/>
              <a:gd name="T58" fmla="*/ 170 w 326"/>
              <a:gd name="T59" fmla="*/ 36 h 604"/>
              <a:gd name="T60" fmla="*/ 198 w 326"/>
              <a:gd name="T61" fmla="*/ 24 h 604"/>
              <a:gd name="T62" fmla="*/ 228 w 326"/>
              <a:gd name="T63" fmla="*/ 14 h 604"/>
              <a:gd name="T64" fmla="*/ 260 w 326"/>
              <a:gd name="T65" fmla="*/ 6 h 604"/>
              <a:gd name="T66" fmla="*/ 292 w 326"/>
              <a:gd name="T67" fmla="*/ 2 h 604"/>
              <a:gd name="T68" fmla="*/ 326 w 326"/>
              <a:gd name="T69" fmla="*/ 0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26" h="604">
                <a:moveTo>
                  <a:pt x="326" y="604"/>
                </a:moveTo>
                <a:lnTo>
                  <a:pt x="326" y="604"/>
                </a:lnTo>
                <a:lnTo>
                  <a:pt x="292" y="602"/>
                </a:lnTo>
                <a:lnTo>
                  <a:pt x="260" y="598"/>
                </a:lnTo>
                <a:lnTo>
                  <a:pt x="228" y="590"/>
                </a:lnTo>
                <a:lnTo>
                  <a:pt x="198" y="580"/>
                </a:lnTo>
                <a:lnTo>
                  <a:pt x="170" y="568"/>
                </a:lnTo>
                <a:lnTo>
                  <a:pt x="144" y="552"/>
                </a:lnTo>
                <a:lnTo>
                  <a:pt x="118" y="534"/>
                </a:lnTo>
                <a:lnTo>
                  <a:pt x="96" y="516"/>
                </a:lnTo>
                <a:lnTo>
                  <a:pt x="74" y="494"/>
                </a:lnTo>
                <a:lnTo>
                  <a:pt x="56" y="470"/>
                </a:lnTo>
                <a:lnTo>
                  <a:pt x="40" y="446"/>
                </a:lnTo>
                <a:lnTo>
                  <a:pt x="26" y="420"/>
                </a:lnTo>
                <a:lnTo>
                  <a:pt x="16" y="392"/>
                </a:lnTo>
                <a:lnTo>
                  <a:pt x="8" y="362"/>
                </a:lnTo>
                <a:lnTo>
                  <a:pt x="2" y="332"/>
                </a:lnTo>
                <a:lnTo>
                  <a:pt x="0" y="302"/>
                </a:lnTo>
                <a:lnTo>
                  <a:pt x="0" y="302"/>
                </a:lnTo>
                <a:lnTo>
                  <a:pt x="2" y="270"/>
                </a:lnTo>
                <a:lnTo>
                  <a:pt x="8" y="240"/>
                </a:lnTo>
                <a:lnTo>
                  <a:pt x="16" y="212"/>
                </a:lnTo>
                <a:lnTo>
                  <a:pt x="26" y="184"/>
                </a:lnTo>
                <a:lnTo>
                  <a:pt x="40" y="158"/>
                </a:lnTo>
                <a:lnTo>
                  <a:pt x="56" y="132"/>
                </a:lnTo>
                <a:lnTo>
                  <a:pt x="74" y="110"/>
                </a:lnTo>
                <a:lnTo>
                  <a:pt x="96" y="88"/>
                </a:lnTo>
                <a:lnTo>
                  <a:pt x="118" y="68"/>
                </a:lnTo>
                <a:lnTo>
                  <a:pt x="144" y="52"/>
                </a:lnTo>
                <a:lnTo>
                  <a:pt x="170" y="36"/>
                </a:lnTo>
                <a:lnTo>
                  <a:pt x="198" y="24"/>
                </a:lnTo>
                <a:lnTo>
                  <a:pt x="228" y="14"/>
                </a:lnTo>
                <a:lnTo>
                  <a:pt x="260" y="6"/>
                </a:lnTo>
                <a:lnTo>
                  <a:pt x="292" y="2"/>
                </a:lnTo>
                <a:lnTo>
                  <a:pt x="326" y="0"/>
                </a:lnTo>
              </a:path>
            </a:pathLst>
          </a:custGeom>
          <a:noFill/>
          <a:ln w="292100" cap="rnd">
            <a:solidFill>
              <a:schemeClr val="bg1">
                <a:lumMod val="95000"/>
              </a:schemeClr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8" name="iṡľïḋè"/>
          <p:cNvSpPr/>
          <p:nvPr/>
        </p:nvSpPr>
        <p:spPr bwMode="auto">
          <a:xfrm flipH="1">
            <a:off x="3941898" y="3697818"/>
            <a:ext cx="2992211" cy="0"/>
          </a:xfrm>
          <a:prstGeom prst="line">
            <a:avLst/>
          </a:prstGeom>
          <a:noFill/>
          <a:ln w="292100" cap="rnd">
            <a:solidFill>
              <a:schemeClr val="bg1">
                <a:lumMod val="95000"/>
              </a:schemeClr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ctr">
            <a:normAutofit fontScale="25000" lnSpcReduction="20000"/>
          </a:bodyPr>
          <a:lstStyle/>
          <a:p>
            <a:pPr algn="ctr"/>
          </a:p>
        </p:txBody>
      </p:sp>
      <p:sp>
        <p:nvSpPr>
          <p:cNvPr id="9" name="ísḻiḓe"/>
          <p:cNvSpPr/>
          <p:nvPr/>
        </p:nvSpPr>
        <p:spPr bwMode="auto">
          <a:xfrm flipH="1">
            <a:off x="3928548" y="4829020"/>
            <a:ext cx="8121613" cy="0"/>
          </a:xfrm>
          <a:prstGeom prst="line">
            <a:avLst/>
          </a:prstGeom>
          <a:noFill/>
          <a:ln w="292100" cap="rnd">
            <a:solidFill>
              <a:schemeClr val="bg1">
                <a:lumMod val="95000"/>
              </a:schemeClr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ctr">
            <a:normAutofit fontScale="25000" lnSpcReduction="20000"/>
          </a:bodyPr>
          <a:lstStyle/>
          <a:p>
            <a:pPr algn="ctr"/>
          </a:p>
        </p:txBody>
      </p:sp>
      <p:sp>
        <p:nvSpPr>
          <p:cNvPr id="10" name="íSlîḑé"/>
          <p:cNvSpPr/>
          <p:nvPr/>
        </p:nvSpPr>
        <p:spPr bwMode="auto">
          <a:xfrm flipH="1">
            <a:off x="6934107" y="3697818"/>
            <a:ext cx="2345336" cy="0"/>
          </a:xfrm>
          <a:prstGeom prst="line">
            <a:avLst/>
          </a:prstGeom>
          <a:noFill/>
          <a:ln w="292100" cap="rnd">
            <a:solidFill>
              <a:schemeClr val="bg1">
                <a:lumMod val="95000"/>
              </a:schemeClr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ctr">
            <a:normAutofit fontScale="25000" lnSpcReduction="20000"/>
          </a:bodyPr>
          <a:lstStyle/>
          <a:p>
            <a:pPr algn="ctr"/>
          </a:p>
        </p:txBody>
      </p:sp>
      <p:sp>
        <p:nvSpPr>
          <p:cNvPr id="11" name="íṣliḓé"/>
          <p:cNvSpPr/>
          <p:nvPr/>
        </p:nvSpPr>
        <p:spPr bwMode="auto">
          <a:xfrm>
            <a:off x="2351590" y="2266776"/>
            <a:ext cx="589730" cy="58973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12" name="ïSḻïďe"/>
          <p:cNvSpPr/>
          <p:nvPr/>
        </p:nvSpPr>
        <p:spPr bwMode="auto">
          <a:xfrm>
            <a:off x="6784829" y="3548540"/>
            <a:ext cx="298557" cy="29855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47500" lnSpcReduction="20000"/>
          </a:bodyPr>
          <a:lstStyle/>
          <a:p>
            <a:pPr algn="ctr"/>
          </a:p>
        </p:txBody>
      </p:sp>
      <p:sp>
        <p:nvSpPr>
          <p:cNvPr id="13" name="işḷiḋe"/>
          <p:cNvSpPr/>
          <p:nvPr/>
        </p:nvSpPr>
        <p:spPr bwMode="auto">
          <a:xfrm>
            <a:off x="3764419" y="3548540"/>
            <a:ext cx="298557" cy="29855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47500" lnSpcReduction="20000"/>
          </a:bodyPr>
          <a:lstStyle/>
          <a:p>
            <a:pPr algn="ctr"/>
          </a:p>
        </p:txBody>
      </p:sp>
      <p:sp>
        <p:nvSpPr>
          <p:cNvPr id="14" name="išľîḓe"/>
          <p:cNvSpPr/>
          <p:nvPr/>
        </p:nvSpPr>
        <p:spPr bwMode="auto">
          <a:xfrm>
            <a:off x="4645504" y="2508564"/>
            <a:ext cx="106154" cy="1061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/>
          <a:p>
            <a:pPr algn="ctr"/>
          </a:p>
        </p:txBody>
      </p:sp>
      <p:sp>
        <p:nvSpPr>
          <p:cNvPr id="15" name="ïś1íḍè"/>
          <p:cNvSpPr/>
          <p:nvPr/>
        </p:nvSpPr>
        <p:spPr bwMode="auto">
          <a:xfrm>
            <a:off x="6092510" y="2508564"/>
            <a:ext cx="106154" cy="1061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/>
          <a:p>
            <a:pPr algn="ctr"/>
          </a:p>
        </p:txBody>
      </p:sp>
      <p:sp>
        <p:nvSpPr>
          <p:cNvPr id="16" name="iṧ1iḋè"/>
          <p:cNvSpPr/>
          <p:nvPr/>
        </p:nvSpPr>
        <p:spPr bwMode="auto">
          <a:xfrm>
            <a:off x="5368177" y="3636448"/>
            <a:ext cx="106154" cy="1061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/>
          <a:p>
            <a:pPr algn="ctr"/>
          </a:p>
        </p:txBody>
      </p:sp>
      <p:sp>
        <p:nvSpPr>
          <p:cNvPr id="17" name="ï$ḷïde"/>
          <p:cNvSpPr/>
          <p:nvPr/>
        </p:nvSpPr>
        <p:spPr bwMode="auto">
          <a:xfrm>
            <a:off x="6470102" y="4779261"/>
            <a:ext cx="106154" cy="1061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/>
          <a:p>
            <a:pPr algn="ctr"/>
          </a:p>
        </p:txBody>
      </p:sp>
      <p:sp>
        <p:nvSpPr>
          <p:cNvPr id="18" name="íṣlïdé"/>
          <p:cNvSpPr/>
          <p:nvPr/>
        </p:nvSpPr>
        <p:spPr bwMode="auto">
          <a:xfrm>
            <a:off x="9859274" y="4782578"/>
            <a:ext cx="106154" cy="1061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/>
          <a:p>
            <a:pPr algn="ctr"/>
          </a:p>
        </p:txBody>
      </p:sp>
      <p:sp>
        <p:nvSpPr>
          <p:cNvPr id="19" name="íśḷiḍé"/>
          <p:cNvSpPr/>
          <p:nvPr/>
        </p:nvSpPr>
        <p:spPr bwMode="auto">
          <a:xfrm>
            <a:off x="9236319" y="2561640"/>
            <a:ext cx="520817" cy="1136178"/>
          </a:xfrm>
          <a:custGeom>
            <a:avLst/>
            <a:gdLst>
              <a:gd name="T0" fmla="*/ 0 w 324"/>
              <a:gd name="T1" fmla="*/ 0 h 604"/>
              <a:gd name="T2" fmla="*/ 0 w 324"/>
              <a:gd name="T3" fmla="*/ 0 h 604"/>
              <a:gd name="T4" fmla="*/ 34 w 324"/>
              <a:gd name="T5" fmla="*/ 2 h 604"/>
              <a:gd name="T6" fmla="*/ 66 w 324"/>
              <a:gd name="T7" fmla="*/ 6 h 604"/>
              <a:gd name="T8" fmla="*/ 96 w 324"/>
              <a:gd name="T9" fmla="*/ 14 h 604"/>
              <a:gd name="T10" fmla="*/ 126 w 324"/>
              <a:gd name="T11" fmla="*/ 24 h 604"/>
              <a:gd name="T12" fmla="*/ 154 w 324"/>
              <a:gd name="T13" fmla="*/ 36 h 604"/>
              <a:gd name="T14" fmla="*/ 182 w 324"/>
              <a:gd name="T15" fmla="*/ 52 h 604"/>
              <a:gd name="T16" fmla="*/ 206 w 324"/>
              <a:gd name="T17" fmla="*/ 70 h 604"/>
              <a:gd name="T18" fmla="*/ 230 w 324"/>
              <a:gd name="T19" fmla="*/ 88 h 604"/>
              <a:gd name="T20" fmla="*/ 250 w 324"/>
              <a:gd name="T21" fmla="*/ 110 h 604"/>
              <a:gd name="T22" fmla="*/ 270 w 324"/>
              <a:gd name="T23" fmla="*/ 134 h 604"/>
              <a:gd name="T24" fmla="*/ 286 w 324"/>
              <a:gd name="T25" fmla="*/ 158 h 604"/>
              <a:gd name="T26" fmla="*/ 300 w 324"/>
              <a:gd name="T27" fmla="*/ 184 h 604"/>
              <a:gd name="T28" fmla="*/ 310 w 324"/>
              <a:gd name="T29" fmla="*/ 212 h 604"/>
              <a:gd name="T30" fmla="*/ 318 w 324"/>
              <a:gd name="T31" fmla="*/ 242 h 604"/>
              <a:gd name="T32" fmla="*/ 324 w 324"/>
              <a:gd name="T33" fmla="*/ 272 h 604"/>
              <a:gd name="T34" fmla="*/ 324 w 324"/>
              <a:gd name="T35" fmla="*/ 302 h 604"/>
              <a:gd name="T36" fmla="*/ 324 w 324"/>
              <a:gd name="T37" fmla="*/ 302 h 604"/>
              <a:gd name="T38" fmla="*/ 324 w 324"/>
              <a:gd name="T39" fmla="*/ 332 h 604"/>
              <a:gd name="T40" fmla="*/ 318 w 324"/>
              <a:gd name="T41" fmla="*/ 362 h 604"/>
              <a:gd name="T42" fmla="*/ 310 w 324"/>
              <a:gd name="T43" fmla="*/ 392 h 604"/>
              <a:gd name="T44" fmla="*/ 300 w 324"/>
              <a:gd name="T45" fmla="*/ 420 h 604"/>
              <a:gd name="T46" fmla="*/ 286 w 324"/>
              <a:gd name="T47" fmla="*/ 446 h 604"/>
              <a:gd name="T48" fmla="*/ 270 w 324"/>
              <a:gd name="T49" fmla="*/ 470 h 604"/>
              <a:gd name="T50" fmla="*/ 250 w 324"/>
              <a:gd name="T51" fmla="*/ 494 h 604"/>
              <a:gd name="T52" fmla="*/ 230 w 324"/>
              <a:gd name="T53" fmla="*/ 516 h 604"/>
              <a:gd name="T54" fmla="*/ 206 w 324"/>
              <a:gd name="T55" fmla="*/ 534 h 604"/>
              <a:gd name="T56" fmla="*/ 182 w 324"/>
              <a:gd name="T57" fmla="*/ 552 h 604"/>
              <a:gd name="T58" fmla="*/ 154 w 324"/>
              <a:gd name="T59" fmla="*/ 568 h 604"/>
              <a:gd name="T60" fmla="*/ 126 w 324"/>
              <a:gd name="T61" fmla="*/ 580 h 604"/>
              <a:gd name="T62" fmla="*/ 96 w 324"/>
              <a:gd name="T63" fmla="*/ 590 h 604"/>
              <a:gd name="T64" fmla="*/ 66 w 324"/>
              <a:gd name="T65" fmla="*/ 598 h 604"/>
              <a:gd name="T66" fmla="*/ 34 w 324"/>
              <a:gd name="T67" fmla="*/ 602 h 604"/>
              <a:gd name="T68" fmla="*/ 0 w 324"/>
              <a:gd name="T69" fmla="*/ 604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24" h="604">
                <a:moveTo>
                  <a:pt x="0" y="0"/>
                </a:moveTo>
                <a:lnTo>
                  <a:pt x="0" y="0"/>
                </a:lnTo>
                <a:lnTo>
                  <a:pt x="34" y="2"/>
                </a:lnTo>
                <a:lnTo>
                  <a:pt x="66" y="6"/>
                </a:lnTo>
                <a:lnTo>
                  <a:pt x="96" y="14"/>
                </a:lnTo>
                <a:lnTo>
                  <a:pt x="126" y="24"/>
                </a:lnTo>
                <a:lnTo>
                  <a:pt x="154" y="36"/>
                </a:lnTo>
                <a:lnTo>
                  <a:pt x="182" y="52"/>
                </a:lnTo>
                <a:lnTo>
                  <a:pt x="206" y="70"/>
                </a:lnTo>
                <a:lnTo>
                  <a:pt x="230" y="88"/>
                </a:lnTo>
                <a:lnTo>
                  <a:pt x="250" y="110"/>
                </a:lnTo>
                <a:lnTo>
                  <a:pt x="270" y="134"/>
                </a:lnTo>
                <a:lnTo>
                  <a:pt x="286" y="158"/>
                </a:lnTo>
                <a:lnTo>
                  <a:pt x="300" y="184"/>
                </a:lnTo>
                <a:lnTo>
                  <a:pt x="310" y="212"/>
                </a:lnTo>
                <a:lnTo>
                  <a:pt x="318" y="242"/>
                </a:lnTo>
                <a:lnTo>
                  <a:pt x="324" y="272"/>
                </a:lnTo>
                <a:lnTo>
                  <a:pt x="324" y="302"/>
                </a:lnTo>
                <a:lnTo>
                  <a:pt x="324" y="302"/>
                </a:lnTo>
                <a:lnTo>
                  <a:pt x="324" y="332"/>
                </a:lnTo>
                <a:lnTo>
                  <a:pt x="318" y="362"/>
                </a:lnTo>
                <a:lnTo>
                  <a:pt x="310" y="392"/>
                </a:lnTo>
                <a:lnTo>
                  <a:pt x="300" y="420"/>
                </a:lnTo>
                <a:lnTo>
                  <a:pt x="286" y="446"/>
                </a:lnTo>
                <a:lnTo>
                  <a:pt x="270" y="470"/>
                </a:lnTo>
                <a:lnTo>
                  <a:pt x="250" y="494"/>
                </a:lnTo>
                <a:lnTo>
                  <a:pt x="230" y="516"/>
                </a:lnTo>
                <a:lnTo>
                  <a:pt x="206" y="534"/>
                </a:lnTo>
                <a:lnTo>
                  <a:pt x="182" y="552"/>
                </a:lnTo>
                <a:lnTo>
                  <a:pt x="154" y="568"/>
                </a:lnTo>
                <a:lnTo>
                  <a:pt x="126" y="580"/>
                </a:lnTo>
                <a:lnTo>
                  <a:pt x="96" y="590"/>
                </a:lnTo>
                <a:lnTo>
                  <a:pt x="66" y="598"/>
                </a:lnTo>
                <a:lnTo>
                  <a:pt x="34" y="602"/>
                </a:lnTo>
                <a:lnTo>
                  <a:pt x="0" y="604"/>
                </a:lnTo>
              </a:path>
            </a:pathLst>
          </a:custGeom>
          <a:noFill/>
          <a:ln w="292100" cap="rnd">
            <a:solidFill>
              <a:schemeClr val="bg1">
                <a:lumMod val="95000"/>
              </a:schemeClr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20" name="iŝḻidè"/>
          <p:cNvSpPr/>
          <p:nvPr/>
        </p:nvSpPr>
        <p:spPr bwMode="auto">
          <a:xfrm>
            <a:off x="9165042" y="2508564"/>
            <a:ext cx="106154" cy="1061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/>
          <a:p>
            <a:pPr algn="ctr"/>
          </a:p>
        </p:txBody>
      </p:sp>
      <p:sp>
        <p:nvSpPr>
          <p:cNvPr id="21" name="íṩļîḓe"/>
          <p:cNvSpPr/>
          <p:nvPr/>
        </p:nvSpPr>
        <p:spPr bwMode="auto">
          <a:xfrm>
            <a:off x="8429924" y="3636448"/>
            <a:ext cx="106154" cy="1061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/>
          <a:p>
            <a:pPr algn="ctr"/>
          </a:p>
        </p:txBody>
      </p:sp>
      <p:grpSp>
        <p:nvGrpSpPr>
          <p:cNvPr id="22" name="í$lïḍé"/>
          <p:cNvGrpSpPr/>
          <p:nvPr/>
        </p:nvGrpSpPr>
        <p:grpSpPr>
          <a:xfrm rot="7377629">
            <a:off x="29295" y="1873405"/>
            <a:ext cx="1518898" cy="1496078"/>
            <a:chOff x="811876" y="3094925"/>
            <a:chExt cx="1690688" cy="1665287"/>
          </a:xfrm>
        </p:grpSpPr>
        <p:sp>
          <p:nvSpPr>
            <p:cNvPr id="46" name="işḷíḋe"/>
            <p:cNvSpPr/>
            <p:nvPr/>
          </p:nvSpPr>
          <p:spPr bwMode="auto">
            <a:xfrm>
              <a:off x="811876" y="3099687"/>
              <a:ext cx="1690688" cy="166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7" name="íṡḷiḍe"/>
            <p:cNvSpPr/>
            <p:nvPr/>
          </p:nvSpPr>
          <p:spPr bwMode="auto">
            <a:xfrm>
              <a:off x="1772314" y="4282375"/>
              <a:ext cx="492125" cy="209550"/>
            </a:xfrm>
            <a:custGeom>
              <a:avLst/>
              <a:gdLst>
                <a:gd name="T0" fmla="*/ 0 w 234"/>
                <a:gd name="T1" fmla="*/ 0 h 104"/>
                <a:gd name="T2" fmla="*/ 62 w 234"/>
                <a:gd name="T3" fmla="*/ 104 h 104"/>
                <a:gd name="T4" fmla="*/ 234 w 234"/>
                <a:gd name="T5" fmla="*/ 62 h 104"/>
                <a:gd name="T6" fmla="*/ 218 w 234"/>
                <a:gd name="T7" fmla="*/ 35 h 104"/>
                <a:gd name="T8" fmla="*/ 194 w 234"/>
                <a:gd name="T9" fmla="*/ 11 h 104"/>
                <a:gd name="T10" fmla="*/ 161 w 234"/>
                <a:gd name="T11" fmla="*/ 2 h 104"/>
                <a:gd name="T12" fmla="*/ 0 w 234"/>
                <a:gd name="T1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4" h="104">
                  <a:moveTo>
                    <a:pt x="0" y="0"/>
                  </a:moveTo>
                  <a:cubicBezTo>
                    <a:pt x="62" y="104"/>
                    <a:pt x="62" y="104"/>
                    <a:pt x="62" y="104"/>
                  </a:cubicBezTo>
                  <a:cubicBezTo>
                    <a:pt x="234" y="62"/>
                    <a:pt x="234" y="62"/>
                    <a:pt x="234" y="62"/>
                  </a:cubicBezTo>
                  <a:cubicBezTo>
                    <a:pt x="218" y="35"/>
                    <a:pt x="218" y="35"/>
                    <a:pt x="218" y="35"/>
                  </a:cubicBezTo>
                  <a:cubicBezTo>
                    <a:pt x="213" y="25"/>
                    <a:pt x="205" y="17"/>
                    <a:pt x="194" y="11"/>
                  </a:cubicBezTo>
                  <a:cubicBezTo>
                    <a:pt x="184" y="5"/>
                    <a:pt x="172" y="2"/>
                    <a:pt x="161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</a:p>
          </p:txBody>
        </p:sp>
        <p:sp>
          <p:nvSpPr>
            <p:cNvPr id="48" name="ï$líde"/>
            <p:cNvSpPr/>
            <p:nvPr/>
          </p:nvSpPr>
          <p:spPr bwMode="auto">
            <a:xfrm>
              <a:off x="1902489" y="4464937"/>
              <a:ext cx="122238" cy="26988"/>
            </a:xfrm>
            <a:custGeom>
              <a:avLst/>
              <a:gdLst>
                <a:gd name="T0" fmla="*/ 77 w 77"/>
                <a:gd name="T1" fmla="*/ 0 h 17"/>
                <a:gd name="T2" fmla="*/ 0 w 77"/>
                <a:gd name="T3" fmla="*/ 17 h 17"/>
                <a:gd name="T4" fmla="*/ 77 w 77"/>
                <a:gd name="T5" fmla="*/ 0 h 17"/>
                <a:gd name="T6" fmla="*/ 77 w 77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17">
                  <a:moveTo>
                    <a:pt x="77" y="0"/>
                  </a:moveTo>
                  <a:lnTo>
                    <a:pt x="0" y="17"/>
                  </a:lnTo>
                  <a:lnTo>
                    <a:pt x="77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D9D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49" name="íṧľíďè"/>
            <p:cNvSpPr/>
            <p:nvPr/>
          </p:nvSpPr>
          <p:spPr bwMode="auto">
            <a:xfrm>
              <a:off x="1902489" y="4464937"/>
              <a:ext cx="122238" cy="26988"/>
            </a:xfrm>
            <a:custGeom>
              <a:avLst/>
              <a:gdLst>
                <a:gd name="T0" fmla="*/ 77 w 77"/>
                <a:gd name="T1" fmla="*/ 0 h 17"/>
                <a:gd name="T2" fmla="*/ 0 w 77"/>
                <a:gd name="T3" fmla="*/ 17 h 17"/>
                <a:gd name="T4" fmla="*/ 77 w 77"/>
                <a:gd name="T5" fmla="*/ 0 h 17"/>
                <a:gd name="T6" fmla="*/ 77 w 77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17">
                  <a:moveTo>
                    <a:pt x="77" y="0"/>
                  </a:moveTo>
                  <a:lnTo>
                    <a:pt x="0" y="17"/>
                  </a:lnTo>
                  <a:lnTo>
                    <a:pt x="77" y="0"/>
                  </a:lnTo>
                  <a:lnTo>
                    <a:pt x="7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0" name="íŝlíḍé"/>
            <p:cNvSpPr/>
            <p:nvPr/>
          </p:nvSpPr>
          <p:spPr bwMode="auto">
            <a:xfrm>
              <a:off x="1596101" y="4282375"/>
              <a:ext cx="306388" cy="476250"/>
            </a:xfrm>
            <a:custGeom>
              <a:avLst/>
              <a:gdLst>
                <a:gd name="T0" fmla="*/ 84 w 146"/>
                <a:gd name="T1" fmla="*/ 0 h 235"/>
                <a:gd name="T2" fmla="*/ 146 w 146"/>
                <a:gd name="T3" fmla="*/ 104 h 235"/>
                <a:gd name="T4" fmla="*/ 26 w 146"/>
                <a:gd name="T5" fmla="*/ 235 h 235"/>
                <a:gd name="T6" fmla="*/ 10 w 146"/>
                <a:gd name="T7" fmla="*/ 208 h 235"/>
                <a:gd name="T8" fmla="*/ 0 w 146"/>
                <a:gd name="T9" fmla="*/ 175 h 235"/>
                <a:gd name="T10" fmla="*/ 8 w 146"/>
                <a:gd name="T11" fmla="*/ 141 h 235"/>
                <a:gd name="T12" fmla="*/ 84 w 146"/>
                <a:gd name="T13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" h="235">
                  <a:moveTo>
                    <a:pt x="84" y="0"/>
                  </a:moveTo>
                  <a:cubicBezTo>
                    <a:pt x="146" y="104"/>
                    <a:pt x="146" y="104"/>
                    <a:pt x="146" y="104"/>
                  </a:cubicBezTo>
                  <a:cubicBezTo>
                    <a:pt x="26" y="235"/>
                    <a:pt x="26" y="235"/>
                    <a:pt x="26" y="235"/>
                  </a:cubicBezTo>
                  <a:cubicBezTo>
                    <a:pt x="10" y="208"/>
                    <a:pt x="10" y="208"/>
                    <a:pt x="10" y="208"/>
                  </a:cubicBezTo>
                  <a:cubicBezTo>
                    <a:pt x="4" y="198"/>
                    <a:pt x="1" y="187"/>
                    <a:pt x="0" y="175"/>
                  </a:cubicBezTo>
                  <a:cubicBezTo>
                    <a:pt x="0" y="163"/>
                    <a:pt x="3" y="151"/>
                    <a:pt x="8" y="141"/>
                  </a:cubicBezTo>
                  <a:cubicBezTo>
                    <a:pt x="84" y="0"/>
                    <a:pt x="84" y="0"/>
                    <a:pt x="84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51" name="îṧḻiḓe"/>
            <p:cNvSpPr/>
            <p:nvPr/>
          </p:nvSpPr>
          <p:spPr bwMode="auto">
            <a:xfrm>
              <a:off x="1880264" y="4491925"/>
              <a:ext cx="22225" cy="25400"/>
            </a:xfrm>
            <a:custGeom>
              <a:avLst/>
              <a:gdLst>
                <a:gd name="T0" fmla="*/ 14 w 14"/>
                <a:gd name="T1" fmla="*/ 0 h 16"/>
                <a:gd name="T2" fmla="*/ 0 w 14"/>
                <a:gd name="T3" fmla="*/ 16 h 16"/>
                <a:gd name="T4" fmla="*/ 0 w 14"/>
                <a:gd name="T5" fmla="*/ 16 h 16"/>
                <a:gd name="T6" fmla="*/ 14 w 14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6">
                  <a:moveTo>
                    <a:pt x="14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2" name="ïşḻïďê"/>
            <p:cNvSpPr/>
            <p:nvPr/>
          </p:nvSpPr>
          <p:spPr bwMode="auto">
            <a:xfrm>
              <a:off x="1880264" y="4491925"/>
              <a:ext cx="22225" cy="25400"/>
            </a:xfrm>
            <a:custGeom>
              <a:avLst/>
              <a:gdLst>
                <a:gd name="T0" fmla="*/ 14 w 14"/>
                <a:gd name="T1" fmla="*/ 0 h 16"/>
                <a:gd name="T2" fmla="*/ 0 w 14"/>
                <a:gd name="T3" fmla="*/ 16 h 16"/>
                <a:gd name="T4" fmla="*/ 0 w 14"/>
                <a:gd name="T5" fmla="*/ 16 h 16"/>
                <a:gd name="T6" fmla="*/ 14 w 14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6">
                  <a:moveTo>
                    <a:pt x="14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3" name="ïSľïdê"/>
            <p:cNvSpPr/>
            <p:nvPr/>
          </p:nvSpPr>
          <p:spPr bwMode="auto">
            <a:xfrm>
              <a:off x="1057939" y="3207637"/>
              <a:ext cx="714375" cy="976313"/>
            </a:xfrm>
            <a:custGeom>
              <a:avLst/>
              <a:gdLst>
                <a:gd name="T0" fmla="*/ 450 w 450"/>
                <a:gd name="T1" fmla="*/ 551 h 615"/>
                <a:gd name="T2" fmla="*/ 338 w 450"/>
                <a:gd name="T3" fmla="*/ 615 h 615"/>
                <a:gd name="T4" fmla="*/ 0 w 450"/>
                <a:gd name="T5" fmla="*/ 62 h 615"/>
                <a:gd name="T6" fmla="*/ 111 w 450"/>
                <a:gd name="T7" fmla="*/ 0 h 615"/>
                <a:gd name="T8" fmla="*/ 450 w 450"/>
                <a:gd name="T9" fmla="*/ 551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0" h="615">
                  <a:moveTo>
                    <a:pt x="450" y="551"/>
                  </a:moveTo>
                  <a:lnTo>
                    <a:pt x="338" y="615"/>
                  </a:lnTo>
                  <a:lnTo>
                    <a:pt x="0" y="62"/>
                  </a:lnTo>
                  <a:lnTo>
                    <a:pt x="111" y="0"/>
                  </a:lnTo>
                  <a:lnTo>
                    <a:pt x="450" y="55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54" name="iSľídê"/>
            <p:cNvSpPr/>
            <p:nvPr/>
          </p:nvSpPr>
          <p:spPr bwMode="auto">
            <a:xfrm>
              <a:off x="1057939" y="3207637"/>
              <a:ext cx="714375" cy="976313"/>
            </a:xfrm>
            <a:custGeom>
              <a:avLst/>
              <a:gdLst>
                <a:gd name="T0" fmla="*/ 450 w 450"/>
                <a:gd name="T1" fmla="*/ 551 h 615"/>
                <a:gd name="T2" fmla="*/ 338 w 450"/>
                <a:gd name="T3" fmla="*/ 615 h 615"/>
                <a:gd name="T4" fmla="*/ 0 w 450"/>
                <a:gd name="T5" fmla="*/ 62 h 615"/>
                <a:gd name="T6" fmla="*/ 111 w 450"/>
                <a:gd name="T7" fmla="*/ 0 h 615"/>
                <a:gd name="T8" fmla="*/ 450 w 450"/>
                <a:gd name="T9" fmla="*/ 551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0" h="615">
                  <a:moveTo>
                    <a:pt x="450" y="551"/>
                  </a:moveTo>
                  <a:lnTo>
                    <a:pt x="338" y="615"/>
                  </a:lnTo>
                  <a:lnTo>
                    <a:pt x="0" y="62"/>
                  </a:lnTo>
                  <a:lnTo>
                    <a:pt x="111" y="0"/>
                  </a:lnTo>
                  <a:lnTo>
                    <a:pt x="450" y="55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55" name="îṧ1íďé"/>
            <p:cNvSpPr/>
            <p:nvPr/>
          </p:nvSpPr>
          <p:spPr bwMode="auto">
            <a:xfrm>
              <a:off x="1013489" y="3094925"/>
              <a:ext cx="265113" cy="323850"/>
            </a:xfrm>
            <a:custGeom>
              <a:avLst/>
              <a:gdLst>
                <a:gd name="T0" fmla="*/ 17 w 126"/>
                <a:gd name="T1" fmla="*/ 1 h 159"/>
                <a:gd name="T2" fmla="*/ 21 w 126"/>
                <a:gd name="T3" fmla="*/ 104 h 159"/>
                <a:gd name="T4" fmla="*/ 109 w 126"/>
                <a:gd name="T5" fmla="*/ 158 h 159"/>
                <a:gd name="T6" fmla="*/ 105 w 126"/>
                <a:gd name="T7" fmla="*/ 55 h 159"/>
                <a:gd name="T8" fmla="*/ 17 w 126"/>
                <a:gd name="T9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9">
                  <a:moveTo>
                    <a:pt x="17" y="1"/>
                  </a:moveTo>
                  <a:cubicBezTo>
                    <a:pt x="0" y="30"/>
                    <a:pt x="0" y="70"/>
                    <a:pt x="21" y="104"/>
                  </a:cubicBezTo>
                  <a:cubicBezTo>
                    <a:pt x="41" y="139"/>
                    <a:pt x="76" y="159"/>
                    <a:pt x="109" y="158"/>
                  </a:cubicBezTo>
                  <a:cubicBezTo>
                    <a:pt x="126" y="129"/>
                    <a:pt x="126" y="89"/>
                    <a:pt x="105" y="55"/>
                  </a:cubicBezTo>
                  <a:cubicBezTo>
                    <a:pt x="85" y="20"/>
                    <a:pt x="50" y="0"/>
                    <a:pt x="17" y="1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</a:p>
          </p:txBody>
        </p:sp>
        <p:sp>
          <p:nvSpPr>
            <p:cNvPr id="56" name="ïS1iḑé"/>
            <p:cNvSpPr/>
            <p:nvPr/>
          </p:nvSpPr>
          <p:spPr bwMode="auto">
            <a:xfrm>
              <a:off x="1491326" y="3823587"/>
              <a:ext cx="384175" cy="620713"/>
            </a:xfrm>
            <a:custGeom>
              <a:avLst/>
              <a:gdLst>
                <a:gd name="T0" fmla="*/ 49 w 183"/>
                <a:gd name="T1" fmla="*/ 178 h 306"/>
                <a:gd name="T2" fmla="*/ 182 w 183"/>
                <a:gd name="T3" fmla="*/ 306 h 306"/>
                <a:gd name="T4" fmla="*/ 134 w 183"/>
                <a:gd name="T5" fmla="*/ 128 h 306"/>
                <a:gd name="T6" fmla="*/ 1 w 183"/>
                <a:gd name="T7" fmla="*/ 0 h 306"/>
                <a:gd name="T8" fmla="*/ 49 w 183"/>
                <a:gd name="T9" fmla="*/ 178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306">
                  <a:moveTo>
                    <a:pt x="49" y="178"/>
                  </a:moveTo>
                  <a:cubicBezTo>
                    <a:pt x="83" y="235"/>
                    <a:pt x="129" y="278"/>
                    <a:pt x="182" y="306"/>
                  </a:cubicBezTo>
                  <a:cubicBezTo>
                    <a:pt x="183" y="247"/>
                    <a:pt x="167" y="185"/>
                    <a:pt x="134" y="128"/>
                  </a:cubicBezTo>
                  <a:cubicBezTo>
                    <a:pt x="100" y="71"/>
                    <a:pt x="53" y="28"/>
                    <a:pt x="1" y="0"/>
                  </a:cubicBezTo>
                  <a:cubicBezTo>
                    <a:pt x="0" y="59"/>
                    <a:pt x="16" y="121"/>
                    <a:pt x="49" y="178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57" name="işľiḍe"/>
            <p:cNvSpPr/>
            <p:nvPr/>
          </p:nvSpPr>
          <p:spPr bwMode="auto">
            <a:xfrm>
              <a:off x="1759614" y="4239512"/>
              <a:ext cx="114300" cy="204788"/>
            </a:xfrm>
            <a:custGeom>
              <a:avLst/>
              <a:gdLst>
                <a:gd name="T0" fmla="*/ 3 w 54"/>
                <a:gd name="T1" fmla="*/ 0 h 101"/>
                <a:gd name="T2" fmla="*/ 0 w 54"/>
                <a:gd name="T3" fmla="*/ 10 h 101"/>
                <a:gd name="T4" fmla="*/ 54 w 54"/>
                <a:gd name="T5" fmla="*/ 101 h 101"/>
                <a:gd name="T6" fmla="*/ 42 w 54"/>
                <a:gd name="T7" fmla="*/ 10 h 101"/>
                <a:gd name="T8" fmla="*/ 3 w 54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01">
                  <a:moveTo>
                    <a:pt x="3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54" y="101"/>
                    <a:pt x="54" y="101"/>
                    <a:pt x="54" y="101"/>
                  </a:cubicBezTo>
                  <a:cubicBezTo>
                    <a:pt x="54" y="71"/>
                    <a:pt x="50" y="40"/>
                    <a:pt x="42" y="1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D9D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</a:p>
          </p:txBody>
        </p:sp>
        <p:sp>
          <p:nvSpPr>
            <p:cNvPr id="58" name="íŝḻíḍê"/>
            <p:cNvSpPr/>
            <p:nvPr/>
          </p:nvSpPr>
          <p:spPr bwMode="auto">
            <a:xfrm>
              <a:off x="1937414" y="3421950"/>
              <a:ext cx="117475" cy="74613"/>
            </a:xfrm>
            <a:custGeom>
              <a:avLst/>
              <a:gdLst>
                <a:gd name="T0" fmla="*/ 55 w 56"/>
                <a:gd name="T1" fmla="*/ 4 h 37"/>
                <a:gd name="T2" fmla="*/ 49 w 56"/>
                <a:gd name="T3" fmla="*/ 0 h 37"/>
                <a:gd name="T4" fmla="*/ 42 w 56"/>
                <a:gd name="T5" fmla="*/ 1 h 37"/>
                <a:gd name="T6" fmla="*/ 5 w 56"/>
                <a:gd name="T7" fmla="*/ 23 h 37"/>
                <a:gd name="T8" fmla="*/ 1 w 56"/>
                <a:gd name="T9" fmla="*/ 29 h 37"/>
                <a:gd name="T10" fmla="*/ 2 w 56"/>
                <a:gd name="T11" fmla="*/ 36 h 37"/>
                <a:gd name="T12" fmla="*/ 3 w 56"/>
                <a:gd name="T13" fmla="*/ 37 h 37"/>
                <a:gd name="T14" fmla="*/ 56 w 56"/>
                <a:gd name="T15" fmla="*/ 6 h 37"/>
                <a:gd name="T16" fmla="*/ 55 w 56"/>
                <a:gd name="T17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37">
                  <a:moveTo>
                    <a:pt x="55" y="4"/>
                  </a:moveTo>
                  <a:cubicBezTo>
                    <a:pt x="54" y="2"/>
                    <a:pt x="52" y="1"/>
                    <a:pt x="49" y="0"/>
                  </a:cubicBezTo>
                  <a:cubicBezTo>
                    <a:pt x="47" y="0"/>
                    <a:pt x="44" y="0"/>
                    <a:pt x="42" y="1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3" y="24"/>
                    <a:pt x="2" y="26"/>
                    <a:pt x="1" y="29"/>
                  </a:cubicBezTo>
                  <a:cubicBezTo>
                    <a:pt x="0" y="31"/>
                    <a:pt x="1" y="34"/>
                    <a:pt x="2" y="36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56" y="6"/>
                    <a:pt x="56" y="6"/>
                    <a:pt x="56" y="6"/>
                  </a:cubicBezTo>
                  <a:lnTo>
                    <a:pt x="55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9" name="iṥļídè"/>
            <p:cNvSpPr/>
            <p:nvPr/>
          </p:nvSpPr>
          <p:spPr bwMode="auto">
            <a:xfrm>
              <a:off x="1943764" y="3434650"/>
              <a:ext cx="274638" cy="365125"/>
            </a:xfrm>
            <a:custGeom>
              <a:avLst/>
              <a:gdLst>
                <a:gd name="T0" fmla="*/ 86 w 131"/>
                <a:gd name="T1" fmla="*/ 57 h 180"/>
                <a:gd name="T2" fmla="*/ 53 w 131"/>
                <a:gd name="T3" fmla="*/ 0 h 180"/>
                <a:gd name="T4" fmla="*/ 0 w 131"/>
                <a:gd name="T5" fmla="*/ 31 h 180"/>
                <a:gd name="T6" fmla="*/ 33 w 131"/>
                <a:gd name="T7" fmla="*/ 88 h 180"/>
                <a:gd name="T8" fmla="*/ 102 w 131"/>
                <a:gd name="T9" fmla="*/ 176 h 180"/>
                <a:gd name="T10" fmla="*/ 105 w 131"/>
                <a:gd name="T11" fmla="*/ 179 h 180"/>
                <a:gd name="T12" fmla="*/ 107 w 131"/>
                <a:gd name="T13" fmla="*/ 180 h 180"/>
                <a:gd name="T14" fmla="*/ 109 w 131"/>
                <a:gd name="T15" fmla="*/ 179 h 180"/>
                <a:gd name="T16" fmla="*/ 129 w 131"/>
                <a:gd name="T17" fmla="*/ 167 h 180"/>
                <a:gd name="T18" fmla="*/ 131 w 131"/>
                <a:gd name="T19" fmla="*/ 165 h 180"/>
                <a:gd name="T20" fmla="*/ 131 w 131"/>
                <a:gd name="T21" fmla="*/ 163 h 180"/>
                <a:gd name="T22" fmla="*/ 130 w 131"/>
                <a:gd name="T23" fmla="*/ 159 h 180"/>
                <a:gd name="T24" fmla="*/ 86 w 131"/>
                <a:gd name="T25" fmla="*/ 5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180">
                  <a:moveTo>
                    <a:pt x="86" y="57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3" y="88"/>
                    <a:pt x="33" y="88"/>
                    <a:pt x="33" y="88"/>
                  </a:cubicBezTo>
                  <a:cubicBezTo>
                    <a:pt x="55" y="125"/>
                    <a:pt x="80" y="156"/>
                    <a:pt x="102" y="176"/>
                  </a:cubicBezTo>
                  <a:cubicBezTo>
                    <a:pt x="102" y="177"/>
                    <a:pt x="105" y="179"/>
                    <a:pt x="105" y="179"/>
                  </a:cubicBezTo>
                  <a:cubicBezTo>
                    <a:pt x="105" y="179"/>
                    <a:pt x="106" y="180"/>
                    <a:pt x="107" y="180"/>
                  </a:cubicBezTo>
                  <a:cubicBezTo>
                    <a:pt x="108" y="180"/>
                    <a:pt x="109" y="180"/>
                    <a:pt x="109" y="179"/>
                  </a:cubicBezTo>
                  <a:cubicBezTo>
                    <a:pt x="129" y="167"/>
                    <a:pt x="129" y="167"/>
                    <a:pt x="129" y="167"/>
                  </a:cubicBezTo>
                  <a:cubicBezTo>
                    <a:pt x="130" y="167"/>
                    <a:pt x="131" y="166"/>
                    <a:pt x="131" y="165"/>
                  </a:cubicBezTo>
                  <a:cubicBezTo>
                    <a:pt x="131" y="165"/>
                    <a:pt x="131" y="164"/>
                    <a:pt x="131" y="163"/>
                  </a:cubicBezTo>
                  <a:cubicBezTo>
                    <a:pt x="131" y="163"/>
                    <a:pt x="131" y="160"/>
                    <a:pt x="130" y="159"/>
                  </a:cubicBezTo>
                  <a:cubicBezTo>
                    <a:pt x="123" y="130"/>
                    <a:pt x="108" y="94"/>
                    <a:pt x="86" y="57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</a:p>
          </p:txBody>
        </p:sp>
        <p:sp>
          <p:nvSpPr>
            <p:cNvPr id="60" name="i$ļïḋê"/>
            <p:cNvSpPr/>
            <p:nvPr/>
          </p:nvSpPr>
          <p:spPr bwMode="auto">
            <a:xfrm>
              <a:off x="1654839" y="3460050"/>
              <a:ext cx="117475" cy="76200"/>
            </a:xfrm>
            <a:custGeom>
              <a:avLst/>
              <a:gdLst>
                <a:gd name="T0" fmla="*/ 55 w 56"/>
                <a:gd name="T1" fmla="*/ 4 h 37"/>
                <a:gd name="T2" fmla="*/ 49 w 56"/>
                <a:gd name="T3" fmla="*/ 0 h 37"/>
                <a:gd name="T4" fmla="*/ 42 w 56"/>
                <a:gd name="T5" fmla="*/ 1 h 37"/>
                <a:gd name="T6" fmla="*/ 5 w 56"/>
                <a:gd name="T7" fmla="*/ 23 h 37"/>
                <a:gd name="T8" fmla="*/ 1 w 56"/>
                <a:gd name="T9" fmla="*/ 29 h 37"/>
                <a:gd name="T10" fmla="*/ 2 w 56"/>
                <a:gd name="T11" fmla="*/ 36 h 37"/>
                <a:gd name="T12" fmla="*/ 3 w 56"/>
                <a:gd name="T13" fmla="*/ 37 h 37"/>
                <a:gd name="T14" fmla="*/ 56 w 56"/>
                <a:gd name="T15" fmla="*/ 6 h 37"/>
                <a:gd name="T16" fmla="*/ 55 w 56"/>
                <a:gd name="T17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37">
                  <a:moveTo>
                    <a:pt x="55" y="4"/>
                  </a:moveTo>
                  <a:cubicBezTo>
                    <a:pt x="54" y="2"/>
                    <a:pt x="52" y="1"/>
                    <a:pt x="49" y="0"/>
                  </a:cubicBezTo>
                  <a:cubicBezTo>
                    <a:pt x="47" y="0"/>
                    <a:pt x="44" y="0"/>
                    <a:pt x="42" y="1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3" y="24"/>
                    <a:pt x="1" y="26"/>
                    <a:pt x="1" y="29"/>
                  </a:cubicBezTo>
                  <a:cubicBezTo>
                    <a:pt x="0" y="31"/>
                    <a:pt x="1" y="34"/>
                    <a:pt x="2" y="36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5" y="4"/>
                    <a:pt x="55" y="4"/>
                    <a:pt x="5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61" name="iŝ1íďê"/>
            <p:cNvSpPr/>
            <p:nvPr/>
          </p:nvSpPr>
          <p:spPr bwMode="auto">
            <a:xfrm>
              <a:off x="1661189" y="3472750"/>
              <a:ext cx="276225" cy="365125"/>
            </a:xfrm>
            <a:custGeom>
              <a:avLst/>
              <a:gdLst>
                <a:gd name="T0" fmla="*/ 86 w 131"/>
                <a:gd name="T1" fmla="*/ 57 h 180"/>
                <a:gd name="T2" fmla="*/ 53 w 131"/>
                <a:gd name="T3" fmla="*/ 0 h 180"/>
                <a:gd name="T4" fmla="*/ 0 w 131"/>
                <a:gd name="T5" fmla="*/ 31 h 180"/>
                <a:gd name="T6" fmla="*/ 33 w 131"/>
                <a:gd name="T7" fmla="*/ 88 h 180"/>
                <a:gd name="T8" fmla="*/ 102 w 131"/>
                <a:gd name="T9" fmla="*/ 176 h 180"/>
                <a:gd name="T10" fmla="*/ 105 w 131"/>
                <a:gd name="T11" fmla="*/ 179 h 180"/>
                <a:gd name="T12" fmla="*/ 107 w 131"/>
                <a:gd name="T13" fmla="*/ 180 h 180"/>
                <a:gd name="T14" fmla="*/ 109 w 131"/>
                <a:gd name="T15" fmla="*/ 179 h 180"/>
                <a:gd name="T16" fmla="*/ 129 w 131"/>
                <a:gd name="T17" fmla="*/ 167 h 180"/>
                <a:gd name="T18" fmla="*/ 131 w 131"/>
                <a:gd name="T19" fmla="*/ 165 h 180"/>
                <a:gd name="T20" fmla="*/ 131 w 131"/>
                <a:gd name="T21" fmla="*/ 163 h 180"/>
                <a:gd name="T22" fmla="*/ 130 w 131"/>
                <a:gd name="T23" fmla="*/ 159 h 180"/>
                <a:gd name="T24" fmla="*/ 86 w 131"/>
                <a:gd name="T25" fmla="*/ 5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180">
                  <a:moveTo>
                    <a:pt x="86" y="57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3" y="88"/>
                    <a:pt x="33" y="88"/>
                    <a:pt x="33" y="88"/>
                  </a:cubicBezTo>
                  <a:cubicBezTo>
                    <a:pt x="55" y="125"/>
                    <a:pt x="80" y="156"/>
                    <a:pt x="102" y="176"/>
                  </a:cubicBezTo>
                  <a:cubicBezTo>
                    <a:pt x="102" y="177"/>
                    <a:pt x="105" y="179"/>
                    <a:pt x="105" y="179"/>
                  </a:cubicBezTo>
                  <a:cubicBezTo>
                    <a:pt x="105" y="179"/>
                    <a:pt x="106" y="180"/>
                    <a:pt x="107" y="180"/>
                  </a:cubicBezTo>
                  <a:cubicBezTo>
                    <a:pt x="108" y="180"/>
                    <a:pt x="108" y="179"/>
                    <a:pt x="109" y="179"/>
                  </a:cubicBezTo>
                  <a:cubicBezTo>
                    <a:pt x="129" y="167"/>
                    <a:pt x="129" y="167"/>
                    <a:pt x="129" y="167"/>
                  </a:cubicBezTo>
                  <a:cubicBezTo>
                    <a:pt x="130" y="167"/>
                    <a:pt x="130" y="166"/>
                    <a:pt x="131" y="165"/>
                  </a:cubicBezTo>
                  <a:cubicBezTo>
                    <a:pt x="131" y="165"/>
                    <a:pt x="131" y="164"/>
                    <a:pt x="131" y="163"/>
                  </a:cubicBezTo>
                  <a:cubicBezTo>
                    <a:pt x="131" y="163"/>
                    <a:pt x="130" y="160"/>
                    <a:pt x="130" y="159"/>
                  </a:cubicBezTo>
                  <a:cubicBezTo>
                    <a:pt x="123" y="130"/>
                    <a:pt x="108" y="94"/>
                    <a:pt x="86" y="57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</a:p>
          </p:txBody>
        </p:sp>
        <p:sp>
          <p:nvSpPr>
            <p:cNvPr id="62" name="ïŝľïḓe"/>
            <p:cNvSpPr/>
            <p:nvPr/>
          </p:nvSpPr>
          <p:spPr bwMode="auto">
            <a:xfrm>
              <a:off x="1951701" y="3510850"/>
              <a:ext cx="161925" cy="20638"/>
            </a:xfrm>
            <a:custGeom>
              <a:avLst/>
              <a:gdLst>
                <a:gd name="T0" fmla="*/ 0 w 102"/>
                <a:gd name="T1" fmla="*/ 0 h 13"/>
                <a:gd name="T2" fmla="*/ 6 w 102"/>
                <a:gd name="T3" fmla="*/ 12 h 13"/>
                <a:gd name="T4" fmla="*/ 102 w 102"/>
                <a:gd name="T5" fmla="*/ 13 h 13"/>
                <a:gd name="T6" fmla="*/ 95 w 102"/>
                <a:gd name="T7" fmla="*/ 2 h 13"/>
                <a:gd name="T8" fmla="*/ 0 w 10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">
                  <a:moveTo>
                    <a:pt x="0" y="0"/>
                  </a:moveTo>
                  <a:lnTo>
                    <a:pt x="6" y="12"/>
                  </a:lnTo>
                  <a:lnTo>
                    <a:pt x="102" y="13"/>
                  </a:lnTo>
                  <a:lnTo>
                    <a:pt x="9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63" name="ísļídè"/>
            <p:cNvSpPr/>
            <p:nvPr/>
          </p:nvSpPr>
          <p:spPr bwMode="auto">
            <a:xfrm>
              <a:off x="1951701" y="3510850"/>
              <a:ext cx="161925" cy="20638"/>
            </a:xfrm>
            <a:custGeom>
              <a:avLst/>
              <a:gdLst>
                <a:gd name="T0" fmla="*/ 0 w 102"/>
                <a:gd name="T1" fmla="*/ 0 h 13"/>
                <a:gd name="T2" fmla="*/ 6 w 102"/>
                <a:gd name="T3" fmla="*/ 12 h 13"/>
                <a:gd name="T4" fmla="*/ 102 w 102"/>
                <a:gd name="T5" fmla="*/ 13 h 13"/>
                <a:gd name="T6" fmla="*/ 95 w 102"/>
                <a:gd name="T7" fmla="*/ 2 h 13"/>
                <a:gd name="T8" fmla="*/ 0 w 10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">
                  <a:moveTo>
                    <a:pt x="0" y="0"/>
                  </a:moveTo>
                  <a:lnTo>
                    <a:pt x="6" y="12"/>
                  </a:lnTo>
                  <a:lnTo>
                    <a:pt x="102" y="13"/>
                  </a:lnTo>
                  <a:lnTo>
                    <a:pt x="95" y="2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64" name="ïśľiḋè"/>
            <p:cNvSpPr/>
            <p:nvPr/>
          </p:nvSpPr>
          <p:spPr bwMode="auto">
            <a:xfrm>
              <a:off x="1656426" y="3507675"/>
              <a:ext cx="149225" cy="19050"/>
            </a:xfrm>
            <a:custGeom>
              <a:avLst/>
              <a:gdLst>
                <a:gd name="T0" fmla="*/ 65 w 71"/>
                <a:gd name="T1" fmla="*/ 1 h 10"/>
                <a:gd name="T2" fmla="*/ 71 w 71"/>
                <a:gd name="T3" fmla="*/ 10 h 10"/>
                <a:gd name="T4" fmla="*/ 71 w 71"/>
                <a:gd name="T5" fmla="*/ 10 h 10"/>
                <a:gd name="T6" fmla="*/ 65 w 71"/>
                <a:gd name="T7" fmla="*/ 1 h 10"/>
                <a:gd name="T8" fmla="*/ 4 w 71"/>
                <a:gd name="T9" fmla="*/ 0 h 10"/>
                <a:gd name="T10" fmla="*/ 0 w 71"/>
                <a:gd name="T11" fmla="*/ 6 h 10"/>
                <a:gd name="T12" fmla="*/ 0 w 71"/>
                <a:gd name="T13" fmla="*/ 8 h 10"/>
                <a:gd name="T14" fmla="*/ 0 w 71"/>
                <a:gd name="T15" fmla="*/ 6 h 10"/>
                <a:gd name="T16" fmla="*/ 4 w 71"/>
                <a:gd name="T17" fmla="*/ 0 h 10"/>
                <a:gd name="T18" fmla="*/ 4 w 71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10">
                  <a:moveTo>
                    <a:pt x="65" y="1"/>
                  </a:moveTo>
                  <a:cubicBezTo>
                    <a:pt x="71" y="10"/>
                    <a:pt x="71" y="10"/>
                    <a:pt x="71" y="10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65" y="1"/>
                    <a:pt x="65" y="1"/>
                    <a:pt x="65" y="1"/>
                  </a:cubicBezTo>
                  <a:moveTo>
                    <a:pt x="4" y="0"/>
                  </a:moveTo>
                  <a:cubicBezTo>
                    <a:pt x="2" y="2"/>
                    <a:pt x="0" y="3"/>
                    <a:pt x="0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3"/>
                    <a:pt x="2" y="2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CCC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65" name="ïṥḻïdè"/>
            <p:cNvSpPr/>
            <p:nvPr/>
          </p:nvSpPr>
          <p:spPr bwMode="auto">
            <a:xfrm>
              <a:off x="1656426" y="3507675"/>
              <a:ext cx="53975" cy="19050"/>
            </a:xfrm>
            <a:custGeom>
              <a:avLst/>
              <a:gdLst>
                <a:gd name="T0" fmla="*/ 4 w 25"/>
                <a:gd name="T1" fmla="*/ 0 h 10"/>
                <a:gd name="T2" fmla="*/ 0 w 25"/>
                <a:gd name="T3" fmla="*/ 6 h 10"/>
                <a:gd name="T4" fmla="*/ 0 w 25"/>
                <a:gd name="T5" fmla="*/ 8 h 10"/>
                <a:gd name="T6" fmla="*/ 0 w 25"/>
                <a:gd name="T7" fmla="*/ 9 h 10"/>
                <a:gd name="T8" fmla="*/ 10 w 25"/>
                <a:gd name="T9" fmla="*/ 10 h 10"/>
                <a:gd name="T10" fmla="*/ 25 w 25"/>
                <a:gd name="T11" fmla="*/ 1 h 10"/>
                <a:gd name="T12" fmla="*/ 4 w 25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10">
                  <a:moveTo>
                    <a:pt x="4" y="0"/>
                  </a:moveTo>
                  <a:cubicBezTo>
                    <a:pt x="2" y="2"/>
                    <a:pt x="0" y="3"/>
                    <a:pt x="0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CCC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66" name="ï$ļîdé"/>
            <p:cNvSpPr/>
            <p:nvPr/>
          </p:nvSpPr>
          <p:spPr bwMode="auto">
            <a:xfrm>
              <a:off x="1678651" y="3509262"/>
              <a:ext cx="127000" cy="17463"/>
            </a:xfrm>
            <a:custGeom>
              <a:avLst/>
              <a:gdLst>
                <a:gd name="T0" fmla="*/ 20 w 80"/>
                <a:gd name="T1" fmla="*/ 0 h 11"/>
                <a:gd name="T2" fmla="*/ 0 w 80"/>
                <a:gd name="T3" fmla="*/ 11 h 11"/>
                <a:gd name="T4" fmla="*/ 80 w 80"/>
                <a:gd name="T5" fmla="*/ 11 h 11"/>
                <a:gd name="T6" fmla="*/ 73 w 80"/>
                <a:gd name="T7" fmla="*/ 0 h 11"/>
                <a:gd name="T8" fmla="*/ 20 w 80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">
                  <a:moveTo>
                    <a:pt x="20" y="0"/>
                  </a:moveTo>
                  <a:lnTo>
                    <a:pt x="0" y="11"/>
                  </a:lnTo>
                  <a:lnTo>
                    <a:pt x="80" y="11"/>
                  </a:lnTo>
                  <a:lnTo>
                    <a:pt x="73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67" name="išḷiḑé"/>
            <p:cNvSpPr/>
            <p:nvPr/>
          </p:nvSpPr>
          <p:spPr bwMode="auto">
            <a:xfrm>
              <a:off x="1678651" y="3509262"/>
              <a:ext cx="127000" cy="17463"/>
            </a:xfrm>
            <a:custGeom>
              <a:avLst/>
              <a:gdLst>
                <a:gd name="T0" fmla="*/ 20 w 80"/>
                <a:gd name="T1" fmla="*/ 0 h 11"/>
                <a:gd name="T2" fmla="*/ 0 w 80"/>
                <a:gd name="T3" fmla="*/ 11 h 11"/>
                <a:gd name="T4" fmla="*/ 80 w 80"/>
                <a:gd name="T5" fmla="*/ 11 h 11"/>
                <a:gd name="T6" fmla="*/ 73 w 80"/>
                <a:gd name="T7" fmla="*/ 0 h 11"/>
                <a:gd name="T8" fmla="*/ 20 w 80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1">
                  <a:moveTo>
                    <a:pt x="20" y="0"/>
                  </a:moveTo>
                  <a:lnTo>
                    <a:pt x="0" y="11"/>
                  </a:lnTo>
                  <a:lnTo>
                    <a:pt x="80" y="11"/>
                  </a:lnTo>
                  <a:lnTo>
                    <a:pt x="73" y="0"/>
                  </a:lnTo>
                  <a:lnTo>
                    <a:pt x="20" y="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68" name="íśḻíďê"/>
            <p:cNvSpPr/>
            <p:nvPr/>
          </p:nvSpPr>
          <p:spPr bwMode="auto">
            <a:xfrm>
              <a:off x="1429414" y="3523550"/>
              <a:ext cx="1073150" cy="371475"/>
            </a:xfrm>
            <a:custGeom>
              <a:avLst/>
              <a:gdLst>
                <a:gd name="T0" fmla="*/ 510 w 510"/>
                <a:gd name="T1" fmla="*/ 55 h 183"/>
                <a:gd name="T2" fmla="*/ 478 w 510"/>
                <a:gd name="T3" fmla="*/ 27 h 183"/>
                <a:gd name="T4" fmla="*/ 451 w 510"/>
                <a:gd name="T5" fmla="*/ 11 h 183"/>
                <a:gd name="T6" fmla="*/ 419 w 510"/>
                <a:gd name="T7" fmla="*/ 5 h 183"/>
                <a:gd name="T8" fmla="*/ 0 w 510"/>
                <a:gd name="T9" fmla="*/ 0 h 183"/>
                <a:gd name="T10" fmla="*/ 108 w 510"/>
                <a:gd name="T11" fmla="*/ 183 h 183"/>
                <a:gd name="T12" fmla="*/ 193 w 510"/>
                <a:gd name="T13" fmla="*/ 133 h 183"/>
                <a:gd name="T14" fmla="*/ 510 w 510"/>
                <a:gd name="T15" fmla="*/ 5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0" h="183">
                  <a:moveTo>
                    <a:pt x="510" y="55"/>
                  </a:moveTo>
                  <a:cubicBezTo>
                    <a:pt x="478" y="27"/>
                    <a:pt x="478" y="27"/>
                    <a:pt x="478" y="27"/>
                  </a:cubicBezTo>
                  <a:cubicBezTo>
                    <a:pt x="470" y="21"/>
                    <a:pt x="461" y="15"/>
                    <a:pt x="451" y="11"/>
                  </a:cubicBezTo>
                  <a:cubicBezTo>
                    <a:pt x="440" y="7"/>
                    <a:pt x="430" y="5"/>
                    <a:pt x="419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8" y="183"/>
                    <a:pt x="108" y="183"/>
                    <a:pt x="108" y="183"/>
                  </a:cubicBezTo>
                  <a:cubicBezTo>
                    <a:pt x="193" y="133"/>
                    <a:pt x="193" y="133"/>
                    <a:pt x="193" y="133"/>
                  </a:cubicBezTo>
                  <a:cubicBezTo>
                    <a:pt x="510" y="55"/>
                    <a:pt x="510" y="55"/>
                    <a:pt x="510" y="55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</a:p>
          </p:txBody>
        </p:sp>
        <p:sp>
          <p:nvSpPr>
            <p:cNvPr id="69" name="îṧ1ide"/>
            <p:cNvSpPr/>
            <p:nvPr/>
          </p:nvSpPr>
          <p:spPr bwMode="auto">
            <a:xfrm>
              <a:off x="1642139" y="3642612"/>
              <a:ext cx="788988" cy="252413"/>
            </a:xfrm>
            <a:custGeom>
              <a:avLst/>
              <a:gdLst>
                <a:gd name="T0" fmla="*/ 497 w 497"/>
                <a:gd name="T1" fmla="*/ 5 h 159"/>
                <a:gd name="T2" fmla="*/ 122 w 497"/>
                <a:gd name="T3" fmla="*/ 95 h 159"/>
                <a:gd name="T4" fmla="*/ 9 w 497"/>
                <a:gd name="T5" fmla="*/ 159 h 159"/>
                <a:gd name="T6" fmla="*/ 0 w 497"/>
                <a:gd name="T7" fmla="*/ 143 h 159"/>
                <a:gd name="T8" fmla="*/ 113 w 497"/>
                <a:gd name="T9" fmla="*/ 78 h 159"/>
                <a:gd name="T10" fmla="*/ 490 w 497"/>
                <a:gd name="T11" fmla="*/ 0 h 159"/>
                <a:gd name="T12" fmla="*/ 497 w 497"/>
                <a:gd name="T13" fmla="*/ 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7" h="159">
                  <a:moveTo>
                    <a:pt x="497" y="5"/>
                  </a:moveTo>
                  <a:lnTo>
                    <a:pt x="122" y="95"/>
                  </a:lnTo>
                  <a:lnTo>
                    <a:pt x="9" y="159"/>
                  </a:lnTo>
                  <a:lnTo>
                    <a:pt x="0" y="143"/>
                  </a:lnTo>
                  <a:lnTo>
                    <a:pt x="113" y="78"/>
                  </a:lnTo>
                  <a:lnTo>
                    <a:pt x="490" y="0"/>
                  </a:lnTo>
                  <a:lnTo>
                    <a:pt x="497" y="5"/>
                  </a:lnTo>
                  <a:close/>
                </a:path>
              </a:pathLst>
            </a:custGeom>
            <a:solidFill>
              <a:srgbClr val="CCC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</a:p>
          </p:txBody>
        </p:sp>
        <p:sp>
          <p:nvSpPr>
            <p:cNvPr id="70" name="îṧļîḍè"/>
            <p:cNvSpPr/>
            <p:nvPr/>
          </p:nvSpPr>
          <p:spPr bwMode="auto">
            <a:xfrm>
              <a:off x="1642139" y="3642612"/>
              <a:ext cx="788988" cy="252413"/>
            </a:xfrm>
            <a:custGeom>
              <a:avLst/>
              <a:gdLst>
                <a:gd name="T0" fmla="*/ 497 w 497"/>
                <a:gd name="T1" fmla="*/ 5 h 159"/>
                <a:gd name="T2" fmla="*/ 122 w 497"/>
                <a:gd name="T3" fmla="*/ 95 h 159"/>
                <a:gd name="T4" fmla="*/ 9 w 497"/>
                <a:gd name="T5" fmla="*/ 159 h 159"/>
                <a:gd name="T6" fmla="*/ 0 w 497"/>
                <a:gd name="T7" fmla="*/ 143 h 159"/>
                <a:gd name="T8" fmla="*/ 113 w 497"/>
                <a:gd name="T9" fmla="*/ 78 h 159"/>
                <a:gd name="T10" fmla="*/ 490 w 497"/>
                <a:gd name="T11" fmla="*/ 0 h 159"/>
                <a:gd name="T12" fmla="*/ 497 w 497"/>
                <a:gd name="T13" fmla="*/ 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7" h="159">
                  <a:moveTo>
                    <a:pt x="497" y="5"/>
                  </a:moveTo>
                  <a:lnTo>
                    <a:pt x="122" y="95"/>
                  </a:lnTo>
                  <a:lnTo>
                    <a:pt x="9" y="159"/>
                  </a:lnTo>
                  <a:lnTo>
                    <a:pt x="0" y="143"/>
                  </a:lnTo>
                  <a:lnTo>
                    <a:pt x="113" y="78"/>
                  </a:lnTo>
                  <a:lnTo>
                    <a:pt x="490" y="0"/>
                  </a:lnTo>
                  <a:lnTo>
                    <a:pt x="49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</a:p>
          </p:txBody>
        </p:sp>
        <p:sp>
          <p:nvSpPr>
            <p:cNvPr id="71" name="ïsḷïďè"/>
            <p:cNvSpPr/>
            <p:nvPr/>
          </p:nvSpPr>
          <p:spPr bwMode="auto">
            <a:xfrm>
              <a:off x="864264" y="4033137"/>
              <a:ext cx="115888" cy="76200"/>
            </a:xfrm>
            <a:custGeom>
              <a:avLst/>
              <a:gdLst>
                <a:gd name="T0" fmla="*/ 1 w 55"/>
                <a:gd name="T1" fmla="*/ 36 h 38"/>
                <a:gd name="T2" fmla="*/ 0 w 55"/>
                <a:gd name="T3" fmla="*/ 29 h 38"/>
                <a:gd name="T4" fmla="*/ 5 w 55"/>
                <a:gd name="T5" fmla="*/ 24 h 38"/>
                <a:gd name="T6" fmla="*/ 42 w 55"/>
                <a:gd name="T7" fmla="*/ 2 h 38"/>
                <a:gd name="T8" fmla="*/ 49 w 55"/>
                <a:gd name="T9" fmla="*/ 1 h 38"/>
                <a:gd name="T10" fmla="*/ 54 w 55"/>
                <a:gd name="T11" fmla="*/ 5 h 38"/>
                <a:gd name="T12" fmla="*/ 55 w 55"/>
                <a:gd name="T13" fmla="*/ 7 h 38"/>
                <a:gd name="T14" fmla="*/ 2 w 55"/>
                <a:gd name="T15" fmla="*/ 38 h 38"/>
                <a:gd name="T16" fmla="*/ 1 w 55"/>
                <a:gd name="T17" fmla="*/ 3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38">
                  <a:moveTo>
                    <a:pt x="1" y="36"/>
                  </a:moveTo>
                  <a:cubicBezTo>
                    <a:pt x="0" y="34"/>
                    <a:pt x="0" y="32"/>
                    <a:pt x="0" y="29"/>
                  </a:cubicBezTo>
                  <a:cubicBezTo>
                    <a:pt x="1" y="27"/>
                    <a:pt x="3" y="25"/>
                    <a:pt x="5" y="24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4" y="0"/>
                    <a:pt x="46" y="0"/>
                    <a:pt x="49" y="1"/>
                  </a:cubicBezTo>
                  <a:cubicBezTo>
                    <a:pt x="51" y="1"/>
                    <a:pt x="53" y="3"/>
                    <a:pt x="54" y="5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2" y="38"/>
                    <a:pt x="2" y="38"/>
                    <a:pt x="2" y="38"/>
                  </a:cubicBezTo>
                  <a:lnTo>
                    <a:pt x="1" y="3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72" name="îš1ïḋe"/>
            <p:cNvSpPr/>
            <p:nvPr/>
          </p:nvSpPr>
          <p:spPr bwMode="auto">
            <a:xfrm>
              <a:off x="869026" y="4045837"/>
              <a:ext cx="277813" cy="363538"/>
            </a:xfrm>
            <a:custGeom>
              <a:avLst/>
              <a:gdLst>
                <a:gd name="T0" fmla="*/ 34 w 132"/>
                <a:gd name="T1" fmla="*/ 88 h 179"/>
                <a:gd name="T2" fmla="*/ 0 w 132"/>
                <a:gd name="T3" fmla="*/ 31 h 179"/>
                <a:gd name="T4" fmla="*/ 53 w 132"/>
                <a:gd name="T5" fmla="*/ 0 h 179"/>
                <a:gd name="T6" fmla="*/ 87 w 132"/>
                <a:gd name="T7" fmla="*/ 56 h 179"/>
                <a:gd name="T8" fmla="*/ 131 w 132"/>
                <a:gd name="T9" fmla="*/ 159 h 179"/>
                <a:gd name="T10" fmla="*/ 132 w 132"/>
                <a:gd name="T11" fmla="*/ 162 h 179"/>
                <a:gd name="T12" fmla="*/ 131 w 132"/>
                <a:gd name="T13" fmla="*/ 165 h 179"/>
                <a:gd name="T14" fmla="*/ 130 w 132"/>
                <a:gd name="T15" fmla="*/ 167 h 179"/>
                <a:gd name="T16" fmla="*/ 110 w 132"/>
                <a:gd name="T17" fmla="*/ 178 h 179"/>
                <a:gd name="T18" fmla="*/ 107 w 132"/>
                <a:gd name="T19" fmla="*/ 179 h 179"/>
                <a:gd name="T20" fmla="*/ 105 w 132"/>
                <a:gd name="T21" fmla="*/ 178 h 179"/>
                <a:gd name="T22" fmla="*/ 102 w 132"/>
                <a:gd name="T23" fmla="*/ 176 h 179"/>
                <a:gd name="T24" fmla="*/ 34 w 132"/>
                <a:gd name="T25" fmla="*/ 8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179">
                  <a:moveTo>
                    <a:pt x="34" y="88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109" y="93"/>
                    <a:pt x="124" y="130"/>
                    <a:pt x="131" y="159"/>
                  </a:cubicBezTo>
                  <a:cubicBezTo>
                    <a:pt x="131" y="159"/>
                    <a:pt x="132" y="162"/>
                    <a:pt x="132" y="162"/>
                  </a:cubicBezTo>
                  <a:cubicBezTo>
                    <a:pt x="132" y="163"/>
                    <a:pt x="132" y="164"/>
                    <a:pt x="131" y="165"/>
                  </a:cubicBezTo>
                  <a:cubicBezTo>
                    <a:pt x="131" y="166"/>
                    <a:pt x="130" y="166"/>
                    <a:pt x="130" y="167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09" y="179"/>
                    <a:pt x="108" y="179"/>
                    <a:pt x="107" y="179"/>
                  </a:cubicBezTo>
                  <a:cubicBezTo>
                    <a:pt x="106" y="179"/>
                    <a:pt x="106" y="179"/>
                    <a:pt x="105" y="178"/>
                  </a:cubicBezTo>
                  <a:cubicBezTo>
                    <a:pt x="105" y="178"/>
                    <a:pt x="103" y="176"/>
                    <a:pt x="102" y="176"/>
                  </a:cubicBezTo>
                  <a:cubicBezTo>
                    <a:pt x="80" y="155"/>
                    <a:pt x="56" y="124"/>
                    <a:pt x="34" y="88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</a:p>
          </p:txBody>
        </p:sp>
        <p:sp>
          <p:nvSpPr>
            <p:cNvPr id="73" name="îšḷîḓê"/>
            <p:cNvSpPr/>
            <p:nvPr/>
          </p:nvSpPr>
          <p:spPr bwMode="auto">
            <a:xfrm>
              <a:off x="1034126" y="3814062"/>
              <a:ext cx="119063" cy="74613"/>
            </a:xfrm>
            <a:custGeom>
              <a:avLst/>
              <a:gdLst>
                <a:gd name="T0" fmla="*/ 2 w 56"/>
                <a:gd name="T1" fmla="*/ 36 h 37"/>
                <a:gd name="T2" fmla="*/ 1 w 56"/>
                <a:gd name="T3" fmla="*/ 29 h 37"/>
                <a:gd name="T4" fmla="*/ 5 w 56"/>
                <a:gd name="T5" fmla="*/ 23 h 37"/>
                <a:gd name="T6" fmla="*/ 42 w 56"/>
                <a:gd name="T7" fmla="*/ 1 h 37"/>
                <a:gd name="T8" fmla="*/ 49 w 56"/>
                <a:gd name="T9" fmla="*/ 0 h 37"/>
                <a:gd name="T10" fmla="*/ 55 w 56"/>
                <a:gd name="T11" fmla="*/ 5 h 37"/>
                <a:gd name="T12" fmla="*/ 56 w 56"/>
                <a:gd name="T13" fmla="*/ 6 h 37"/>
                <a:gd name="T14" fmla="*/ 3 w 56"/>
                <a:gd name="T15" fmla="*/ 37 h 37"/>
                <a:gd name="T16" fmla="*/ 2 w 56"/>
                <a:gd name="T17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37">
                  <a:moveTo>
                    <a:pt x="2" y="36"/>
                  </a:moveTo>
                  <a:cubicBezTo>
                    <a:pt x="1" y="34"/>
                    <a:pt x="0" y="31"/>
                    <a:pt x="1" y="29"/>
                  </a:cubicBezTo>
                  <a:cubicBezTo>
                    <a:pt x="1" y="26"/>
                    <a:pt x="3" y="24"/>
                    <a:pt x="5" y="23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4" y="0"/>
                    <a:pt x="47" y="0"/>
                    <a:pt x="49" y="0"/>
                  </a:cubicBezTo>
                  <a:cubicBezTo>
                    <a:pt x="52" y="1"/>
                    <a:pt x="53" y="3"/>
                    <a:pt x="55" y="5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2" y="36"/>
                    <a:pt x="2" y="36"/>
                    <a:pt x="2" y="36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74" name="íṥḷïde"/>
            <p:cNvSpPr/>
            <p:nvPr/>
          </p:nvSpPr>
          <p:spPr bwMode="auto">
            <a:xfrm>
              <a:off x="1040476" y="3825175"/>
              <a:ext cx="276225" cy="365125"/>
            </a:xfrm>
            <a:custGeom>
              <a:avLst/>
              <a:gdLst>
                <a:gd name="T0" fmla="*/ 33 w 131"/>
                <a:gd name="T1" fmla="*/ 88 h 180"/>
                <a:gd name="T2" fmla="*/ 0 w 131"/>
                <a:gd name="T3" fmla="*/ 31 h 180"/>
                <a:gd name="T4" fmla="*/ 53 w 131"/>
                <a:gd name="T5" fmla="*/ 0 h 180"/>
                <a:gd name="T6" fmla="*/ 86 w 131"/>
                <a:gd name="T7" fmla="*/ 57 h 180"/>
                <a:gd name="T8" fmla="*/ 130 w 131"/>
                <a:gd name="T9" fmla="*/ 160 h 180"/>
                <a:gd name="T10" fmla="*/ 131 w 131"/>
                <a:gd name="T11" fmla="*/ 163 h 180"/>
                <a:gd name="T12" fmla="*/ 131 w 131"/>
                <a:gd name="T13" fmla="*/ 166 h 180"/>
                <a:gd name="T14" fmla="*/ 129 w 131"/>
                <a:gd name="T15" fmla="*/ 167 h 180"/>
                <a:gd name="T16" fmla="*/ 109 w 131"/>
                <a:gd name="T17" fmla="*/ 179 h 180"/>
                <a:gd name="T18" fmla="*/ 107 w 131"/>
                <a:gd name="T19" fmla="*/ 180 h 180"/>
                <a:gd name="T20" fmla="*/ 104 w 131"/>
                <a:gd name="T21" fmla="*/ 179 h 180"/>
                <a:gd name="T22" fmla="*/ 102 w 131"/>
                <a:gd name="T23" fmla="*/ 176 h 180"/>
                <a:gd name="T24" fmla="*/ 33 w 131"/>
                <a:gd name="T25" fmla="*/ 8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180">
                  <a:moveTo>
                    <a:pt x="33" y="88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108" y="94"/>
                    <a:pt x="123" y="130"/>
                    <a:pt x="130" y="160"/>
                  </a:cubicBezTo>
                  <a:cubicBezTo>
                    <a:pt x="130" y="160"/>
                    <a:pt x="131" y="163"/>
                    <a:pt x="131" y="163"/>
                  </a:cubicBezTo>
                  <a:cubicBezTo>
                    <a:pt x="131" y="164"/>
                    <a:pt x="131" y="165"/>
                    <a:pt x="131" y="166"/>
                  </a:cubicBezTo>
                  <a:cubicBezTo>
                    <a:pt x="130" y="166"/>
                    <a:pt x="130" y="167"/>
                    <a:pt x="129" y="167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08" y="180"/>
                    <a:pt x="108" y="180"/>
                    <a:pt x="107" y="180"/>
                  </a:cubicBezTo>
                  <a:cubicBezTo>
                    <a:pt x="106" y="180"/>
                    <a:pt x="105" y="179"/>
                    <a:pt x="104" y="179"/>
                  </a:cubicBezTo>
                  <a:cubicBezTo>
                    <a:pt x="104" y="179"/>
                    <a:pt x="102" y="177"/>
                    <a:pt x="102" y="176"/>
                  </a:cubicBezTo>
                  <a:cubicBezTo>
                    <a:pt x="79" y="156"/>
                    <a:pt x="55" y="125"/>
                    <a:pt x="33" y="88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</a:p>
          </p:txBody>
        </p:sp>
        <p:sp>
          <p:nvSpPr>
            <p:cNvPr id="75" name="íŝlîďè"/>
            <p:cNvSpPr/>
            <p:nvPr/>
          </p:nvSpPr>
          <p:spPr bwMode="auto">
            <a:xfrm>
              <a:off x="1062701" y="3814062"/>
              <a:ext cx="80963" cy="131763"/>
            </a:xfrm>
            <a:custGeom>
              <a:avLst/>
              <a:gdLst>
                <a:gd name="T0" fmla="*/ 0 w 39"/>
                <a:gd name="T1" fmla="*/ 55 h 65"/>
                <a:gd name="T2" fmla="*/ 0 w 39"/>
                <a:gd name="T3" fmla="*/ 55 h 65"/>
                <a:gd name="T4" fmla="*/ 6 w 39"/>
                <a:gd name="T5" fmla="*/ 65 h 65"/>
                <a:gd name="T6" fmla="*/ 6 w 39"/>
                <a:gd name="T7" fmla="*/ 65 h 65"/>
                <a:gd name="T8" fmla="*/ 0 w 39"/>
                <a:gd name="T9" fmla="*/ 55 h 65"/>
                <a:gd name="T10" fmla="*/ 30 w 39"/>
                <a:gd name="T11" fmla="*/ 1 h 65"/>
                <a:gd name="T12" fmla="*/ 29 w 39"/>
                <a:gd name="T13" fmla="*/ 1 h 65"/>
                <a:gd name="T14" fmla="*/ 29 w 39"/>
                <a:gd name="T15" fmla="*/ 1 h 65"/>
                <a:gd name="T16" fmla="*/ 30 w 39"/>
                <a:gd name="T17" fmla="*/ 1 h 65"/>
                <a:gd name="T18" fmla="*/ 34 w 39"/>
                <a:gd name="T19" fmla="*/ 0 h 65"/>
                <a:gd name="T20" fmla="*/ 32 w 39"/>
                <a:gd name="T21" fmla="*/ 0 h 65"/>
                <a:gd name="T22" fmla="*/ 34 w 39"/>
                <a:gd name="T23" fmla="*/ 0 h 65"/>
                <a:gd name="T24" fmla="*/ 36 w 39"/>
                <a:gd name="T25" fmla="*/ 0 h 65"/>
                <a:gd name="T26" fmla="*/ 39 w 39"/>
                <a:gd name="T27" fmla="*/ 2 h 65"/>
                <a:gd name="T28" fmla="*/ 39 w 39"/>
                <a:gd name="T29" fmla="*/ 2 h 65"/>
                <a:gd name="T30" fmla="*/ 36 w 39"/>
                <a:gd name="T31" fmla="*/ 0 h 65"/>
                <a:gd name="T32" fmla="*/ 34 w 39"/>
                <a:gd name="T3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65">
                  <a:moveTo>
                    <a:pt x="0" y="55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30" y="1"/>
                  </a:moveTo>
                  <a:cubicBezTo>
                    <a:pt x="30" y="1"/>
                    <a:pt x="30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1"/>
                    <a:pt x="30" y="1"/>
                    <a:pt x="30" y="1"/>
                  </a:cubicBezTo>
                  <a:moveTo>
                    <a:pt x="34" y="0"/>
                  </a:moveTo>
                  <a:cubicBezTo>
                    <a:pt x="33" y="0"/>
                    <a:pt x="33" y="0"/>
                    <a:pt x="32" y="0"/>
                  </a:cubicBezTo>
                  <a:cubicBezTo>
                    <a:pt x="33" y="0"/>
                    <a:pt x="33" y="0"/>
                    <a:pt x="34" y="0"/>
                  </a:cubicBezTo>
                  <a:cubicBezTo>
                    <a:pt x="35" y="0"/>
                    <a:pt x="35" y="0"/>
                    <a:pt x="36" y="0"/>
                  </a:cubicBezTo>
                  <a:cubicBezTo>
                    <a:pt x="37" y="1"/>
                    <a:pt x="38" y="1"/>
                    <a:pt x="39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1"/>
                    <a:pt x="37" y="1"/>
                    <a:pt x="36" y="0"/>
                  </a:cubicBezTo>
                  <a:cubicBezTo>
                    <a:pt x="35" y="0"/>
                    <a:pt x="35" y="0"/>
                    <a:pt x="34" y="0"/>
                  </a:cubicBezTo>
                </a:path>
              </a:pathLst>
            </a:custGeom>
            <a:solidFill>
              <a:srgbClr val="CCC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76" name="iṡľíḋè"/>
            <p:cNvSpPr/>
            <p:nvPr/>
          </p:nvSpPr>
          <p:spPr bwMode="auto">
            <a:xfrm>
              <a:off x="1102389" y="3814062"/>
              <a:ext cx="41275" cy="39688"/>
            </a:xfrm>
            <a:custGeom>
              <a:avLst/>
              <a:gdLst>
                <a:gd name="T0" fmla="*/ 15 w 20"/>
                <a:gd name="T1" fmla="*/ 0 h 20"/>
                <a:gd name="T2" fmla="*/ 13 w 20"/>
                <a:gd name="T3" fmla="*/ 0 h 20"/>
                <a:gd name="T4" fmla="*/ 11 w 20"/>
                <a:gd name="T5" fmla="*/ 1 h 20"/>
                <a:gd name="T6" fmla="*/ 10 w 20"/>
                <a:gd name="T7" fmla="*/ 1 h 20"/>
                <a:gd name="T8" fmla="*/ 0 w 20"/>
                <a:gd name="T9" fmla="*/ 20 h 20"/>
                <a:gd name="T10" fmla="*/ 16 w 20"/>
                <a:gd name="T11" fmla="*/ 11 h 20"/>
                <a:gd name="T12" fmla="*/ 20 w 20"/>
                <a:gd name="T13" fmla="*/ 2 h 20"/>
                <a:gd name="T14" fmla="*/ 17 w 20"/>
                <a:gd name="T15" fmla="*/ 0 h 20"/>
                <a:gd name="T16" fmla="*/ 15 w 20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0"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solidFill>
              <a:srgbClr val="C1C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77" name="ïṥľíďe"/>
            <p:cNvSpPr/>
            <p:nvPr/>
          </p:nvSpPr>
          <p:spPr bwMode="auto">
            <a:xfrm>
              <a:off x="1062701" y="3836287"/>
              <a:ext cx="73025" cy="109538"/>
            </a:xfrm>
            <a:custGeom>
              <a:avLst/>
              <a:gdLst>
                <a:gd name="T0" fmla="*/ 46 w 46"/>
                <a:gd name="T1" fmla="*/ 0 h 69"/>
                <a:gd name="T2" fmla="*/ 25 w 46"/>
                <a:gd name="T3" fmla="*/ 11 h 69"/>
                <a:gd name="T4" fmla="*/ 0 w 46"/>
                <a:gd name="T5" fmla="*/ 56 h 69"/>
                <a:gd name="T6" fmla="*/ 8 w 46"/>
                <a:gd name="T7" fmla="*/ 69 h 69"/>
                <a:gd name="T8" fmla="*/ 46 w 46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9">
                  <a:moveTo>
                    <a:pt x="46" y="0"/>
                  </a:moveTo>
                  <a:lnTo>
                    <a:pt x="25" y="11"/>
                  </a:lnTo>
                  <a:lnTo>
                    <a:pt x="0" y="56"/>
                  </a:lnTo>
                  <a:lnTo>
                    <a:pt x="8" y="69"/>
                  </a:lnTo>
                  <a:lnTo>
                    <a:pt x="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78" name="ïŝľïḑe"/>
            <p:cNvSpPr/>
            <p:nvPr/>
          </p:nvSpPr>
          <p:spPr bwMode="auto">
            <a:xfrm>
              <a:off x="916651" y="4058537"/>
              <a:ext cx="84138" cy="147638"/>
            </a:xfrm>
            <a:custGeom>
              <a:avLst/>
              <a:gdLst>
                <a:gd name="T0" fmla="*/ 0 w 53"/>
                <a:gd name="T1" fmla="*/ 81 h 93"/>
                <a:gd name="T2" fmla="*/ 0 w 53"/>
                <a:gd name="T3" fmla="*/ 81 h 93"/>
                <a:gd name="T4" fmla="*/ 8 w 53"/>
                <a:gd name="T5" fmla="*/ 93 h 93"/>
                <a:gd name="T6" fmla="*/ 8 w 53"/>
                <a:gd name="T7" fmla="*/ 93 h 93"/>
                <a:gd name="T8" fmla="*/ 0 w 53"/>
                <a:gd name="T9" fmla="*/ 81 h 93"/>
                <a:gd name="T10" fmla="*/ 45 w 53"/>
                <a:gd name="T11" fmla="*/ 0 h 93"/>
                <a:gd name="T12" fmla="*/ 45 w 53"/>
                <a:gd name="T13" fmla="*/ 0 h 93"/>
                <a:gd name="T14" fmla="*/ 53 w 53"/>
                <a:gd name="T15" fmla="*/ 12 h 93"/>
                <a:gd name="T16" fmla="*/ 53 w 53"/>
                <a:gd name="T17" fmla="*/ 12 h 93"/>
                <a:gd name="T18" fmla="*/ 45 w 53"/>
                <a:gd name="T1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93">
                  <a:moveTo>
                    <a:pt x="0" y="81"/>
                  </a:moveTo>
                  <a:lnTo>
                    <a:pt x="0" y="81"/>
                  </a:lnTo>
                  <a:lnTo>
                    <a:pt x="8" y="93"/>
                  </a:lnTo>
                  <a:lnTo>
                    <a:pt x="8" y="93"/>
                  </a:lnTo>
                  <a:lnTo>
                    <a:pt x="0" y="81"/>
                  </a:lnTo>
                  <a:close/>
                  <a:moveTo>
                    <a:pt x="45" y="0"/>
                  </a:moveTo>
                  <a:lnTo>
                    <a:pt x="45" y="0"/>
                  </a:lnTo>
                  <a:lnTo>
                    <a:pt x="53" y="12"/>
                  </a:lnTo>
                  <a:lnTo>
                    <a:pt x="53" y="1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CCC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79" name="íṧ1îdê"/>
            <p:cNvSpPr/>
            <p:nvPr/>
          </p:nvSpPr>
          <p:spPr bwMode="auto">
            <a:xfrm>
              <a:off x="916651" y="4058537"/>
              <a:ext cx="84138" cy="147638"/>
            </a:xfrm>
            <a:custGeom>
              <a:avLst/>
              <a:gdLst>
                <a:gd name="T0" fmla="*/ 0 w 53"/>
                <a:gd name="T1" fmla="*/ 81 h 93"/>
                <a:gd name="T2" fmla="*/ 0 w 53"/>
                <a:gd name="T3" fmla="*/ 81 h 93"/>
                <a:gd name="T4" fmla="*/ 8 w 53"/>
                <a:gd name="T5" fmla="*/ 93 h 93"/>
                <a:gd name="T6" fmla="*/ 8 w 53"/>
                <a:gd name="T7" fmla="*/ 93 h 93"/>
                <a:gd name="T8" fmla="*/ 0 w 53"/>
                <a:gd name="T9" fmla="*/ 81 h 93"/>
                <a:gd name="T10" fmla="*/ 45 w 53"/>
                <a:gd name="T11" fmla="*/ 0 h 93"/>
                <a:gd name="T12" fmla="*/ 45 w 53"/>
                <a:gd name="T13" fmla="*/ 0 h 93"/>
                <a:gd name="T14" fmla="*/ 53 w 53"/>
                <a:gd name="T15" fmla="*/ 12 h 93"/>
                <a:gd name="T16" fmla="*/ 53 w 53"/>
                <a:gd name="T17" fmla="*/ 12 h 93"/>
                <a:gd name="T18" fmla="*/ 45 w 53"/>
                <a:gd name="T1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93">
                  <a:moveTo>
                    <a:pt x="0" y="81"/>
                  </a:moveTo>
                  <a:lnTo>
                    <a:pt x="0" y="81"/>
                  </a:lnTo>
                  <a:lnTo>
                    <a:pt x="8" y="93"/>
                  </a:lnTo>
                  <a:lnTo>
                    <a:pt x="8" y="93"/>
                  </a:lnTo>
                  <a:lnTo>
                    <a:pt x="0" y="81"/>
                  </a:lnTo>
                  <a:moveTo>
                    <a:pt x="45" y="0"/>
                  </a:moveTo>
                  <a:lnTo>
                    <a:pt x="45" y="0"/>
                  </a:lnTo>
                  <a:lnTo>
                    <a:pt x="53" y="12"/>
                  </a:lnTo>
                  <a:lnTo>
                    <a:pt x="53" y="12"/>
                  </a:lnTo>
                  <a:lnTo>
                    <a:pt x="4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80" name="îšḻíḑe"/>
            <p:cNvSpPr/>
            <p:nvPr/>
          </p:nvSpPr>
          <p:spPr bwMode="auto">
            <a:xfrm>
              <a:off x="916651" y="4058537"/>
              <a:ext cx="84138" cy="147638"/>
            </a:xfrm>
            <a:custGeom>
              <a:avLst/>
              <a:gdLst>
                <a:gd name="T0" fmla="*/ 45 w 53"/>
                <a:gd name="T1" fmla="*/ 0 h 93"/>
                <a:gd name="T2" fmla="*/ 0 w 53"/>
                <a:gd name="T3" fmla="*/ 81 h 93"/>
                <a:gd name="T4" fmla="*/ 8 w 53"/>
                <a:gd name="T5" fmla="*/ 93 h 93"/>
                <a:gd name="T6" fmla="*/ 53 w 53"/>
                <a:gd name="T7" fmla="*/ 12 h 93"/>
                <a:gd name="T8" fmla="*/ 45 w 53"/>
                <a:gd name="T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93">
                  <a:moveTo>
                    <a:pt x="45" y="0"/>
                  </a:moveTo>
                  <a:lnTo>
                    <a:pt x="0" y="81"/>
                  </a:lnTo>
                  <a:lnTo>
                    <a:pt x="8" y="93"/>
                  </a:lnTo>
                  <a:lnTo>
                    <a:pt x="53" y="12"/>
                  </a:lnTo>
                  <a:lnTo>
                    <a:pt x="4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81" name="íşḻïḓê"/>
            <p:cNvSpPr/>
            <p:nvPr/>
          </p:nvSpPr>
          <p:spPr bwMode="auto">
            <a:xfrm>
              <a:off x="811876" y="3625150"/>
              <a:ext cx="666750" cy="958850"/>
            </a:xfrm>
            <a:custGeom>
              <a:avLst/>
              <a:gdLst>
                <a:gd name="T0" fmla="*/ 11 w 317"/>
                <a:gd name="T1" fmla="*/ 473 h 473"/>
                <a:gd name="T2" fmla="*/ 2 w 317"/>
                <a:gd name="T3" fmla="*/ 432 h 473"/>
                <a:gd name="T4" fmla="*/ 1 w 317"/>
                <a:gd name="T5" fmla="*/ 400 h 473"/>
                <a:gd name="T6" fmla="*/ 11 w 317"/>
                <a:gd name="T7" fmla="*/ 370 h 473"/>
                <a:gd name="T8" fmla="*/ 209 w 317"/>
                <a:gd name="T9" fmla="*/ 0 h 473"/>
                <a:gd name="T10" fmla="*/ 317 w 317"/>
                <a:gd name="T11" fmla="*/ 183 h 473"/>
                <a:gd name="T12" fmla="*/ 232 w 317"/>
                <a:gd name="T13" fmla="*/ 233 h 473"/>
                <a:gd name="T14" fmla="*/ 11 w 317"/>
                <a:gd name="T15" fmla="*/ 473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7" h="473">
                  <a:moveTo>
                    <a:pt x="11" y="473"/>
                  </a:moveTo>
                  <a:cubicBezTo>
                    <a:pt x="2" y="432"/>
                    <a:pt x="2" y="432"/>
                    <a:pt x="2" y="432"/>
                  </a:cubicBezTo>
                  <a:cubicBezTo>
                    <a:pt x="0" y="422"/>
                    <a:pt x="0" y="411"/>
                    <a:pt x="1" y="400"/>
                  </a:cubicBezTo>
                  <a:cubicBezTo>
                    <a:pt x="3" y="389"/>
                    <a:pt x="6" y="379"/>
                    <a:pt x="11" y="370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317" y="183"/>
                    <a:pt x="317" y="183"/>
                    <a:pt x="317" y="183"/>
                  </a:cubicBezTo>
                  <a:cubicBezTo>
                    <a:pt x="232" y="233"/>
                    <a:pt x="232" y="233"/>
                    <a:pt x="232" y="233"/>
                  </a:cubicBezTo>
                  <a:cubicBezTo>
                    <a:pt x="11" y="473"/>
                    <a:pt x="11" y="473"/>
                    <a:pt x="11" y="473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82" name="ï$ļíḓe"/>
            <p:cNvSpPr/>
            <p:nvPr/>
          </p:nvSpPr>
          <p:spPr bwMode="auto">
            <a:xfrm>
              <a:off x="881726" y="3971225"/>
              <a:ext cx="596900" cy="560388"/>
            </a:xfrm>
            <a:custGeom>
              <a:avLst/>
              <a:gdLst>
                <a:gd name="T0" fmla="*/ 1 w 376"/>
                <a:gd name="T1" fmla="*/ 353 h 353"/>
                <a:gd name="T2" fmla="*/ 263 w 376"/>
                <a:gd name="T3" fmla="*/ 79 h 353"/>
                <a:gd name="T4" fmla="*/ 376 w 376"/>
                <a:gd name="T5" fmla="*/ 16 h 353"/>
                <a:gd name="T6" fmla="*/ 367 w 376"/>
                <a:gd name="T7" fmla="*/ 0 h 353"/>
                <a:gd name="T8" fmla="*/ 253 w 376"/>
                <a:gd name="T9" fmla="*/ 64 h 353"/>
                <a:gd name="T10" fmla="*/ 0 w 376"/>
                <a:gd name="T11" fmla="*/ 345 h 353"/>
                <a:gd name="T12" fmla="*/ 1 w 376"/>
                <a:gd name="T13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353">
                  <a:moveTo>
                    <a:pt x="1" y="353"/>
                  </a:moveTo>
                  <a:lnTo>
                    <a:pt x="263" y="79"/>
                  </a:lnTo>
                  <a:lnTo>
                    <a:pt x="376" y="16"/>
                  </a:lnTo>
                  <a:lnTo>
                    <a:pt x="367" y="0"/>
                  </a:lnTo>
                  <a:lnTo>
                    <a:pt x="253" y="64"/>
                  </a:lnTo>
                  <a:lnTo>
                    <a:pt x="0" y="345"/>
                  </a:lnTo>
                  <a:lnTo>
                    <a:pt x="1" y="353"/>
                  </a:lnTo>
                  <a:close/>
                </a:path>
              </a:pathLst>
            </a:custGeom>
            <a:solidFill>
              <a:srgbClr val="CCC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83" name="ísḷîdè"/>
            <p:cNvSpPr/>
            <p:nvPr/>
          </p:nvSpPr>
          <p:spPr bwMode="auto">
            <a:xfrm>
              <a:off x="881726" y="3971225"/>
              <a:ext cx="596900" cy="560388"/>
            </a:xfrm>
            <a:custGeom>
              <a:avLst/>
              <a:gdLst>
                <a:gd name="T0" fmla="*/ 1 w 376"/>
                <a:gd name="T1" fmla="*/ 353 h 353"/>
                <a:gd name="T2" fmla="*/ 263 w 376"/>
                <a:gd name="T3" fmla="*/ 79 h 353"/>
                <a:gd name="T4" fmla="*/ 376 w 376"/>
                <a:gd name="T5" fmla="*/ 16 h 353"/>
                <a:gd name="T6" fmla="*/ 367 w 376"/>
                <a:gd name="T7" fmla="*/ 0 h 353"/>
                <a:gd name="T8" fmla="*/ 253 w 376"/>
                <a:gd name="T9" fmla="*/ 64 h 353"/>
                <a:gd name="T10" fmla="*/ 0 w 376"/>
                <a:gd name="T11" fmla="*/ 345 h 353"/>
                <a:gd name="T12" fmla="*/ 1 w 376"/>
                <a:gd name="T13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353">
                  <a:moveTo>
                    <a:pt x="1" y="353"/>
                  </a:moveTo>
                  <a:lnTo>
                    <a:pt x="263" y="79"/>
                  </a:lnTo>
                  <a:lnTo>
                    <a:pt x="376" y="16"/>
                  </a:lnTo>
                  <a:lnTo>
                    <a:pt x="367" y="0"/>
                  </a:lnTo>
                  <a:lnTo>
                    <a:pt x="253" y="64"/>
                  </a:lnTo>
                  <a:lnTo>
                    <a:pt x="0" y="345"/>
                  </a:lnTo>
                  <a:lnTo>
                    <a:pt x="1" y="35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84" name="ïṥ1iḋe"/>
            <p:cNvSpPr/>
            <p:nvPr/>
          </p:nvSpPr>
          <p:spPr bwMode="auto">
            <a:xfrm>
              <a:off x="1429414" y="3523550"/>
              <a:ext cx="100013" cy="1588"/>
            </a:xfrm>
            <a:custGeom>
              <a:avLst/>
              <a:gdLst>
                <a:gd name="T0" fmla="*/ 0 w 63"/>
                <a:gd name="T1" fmla="*/ 0 h 1"/>
                <a:gd name="T2" fmla="*/ 0 w 63"/>
                <a:gd name="T3" fmla="*/ 0 h 1"/>
                <a:gd name="T4" fmla="*/ 63 w 63"/>
                <a:gd name="T5" fmla="*/ 1 h 1"/>
                <a:gd name="T6" fmla="*/ 63 w 63"/>
                <a:gd name="T7" fmla="*/ 1 h 1"/>
                <a:gd name="T8" fmla="*/ 0 w 6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">
                  <a:moveTo>
                    <a:pt x="0" y="0"/>
                  </a:moveTo>
                  <a:lnTo>
                    <a:pt x="0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85" name="iṥlîḓè"/>
            <p:cNvSpPr/>
            <p:nvPr/>
          </p:nvSpPr>
          <p:spPr bwMode="auto">
            <a:xfrm>
              <a:off x="1429414" y="3523550"/>
              <a:ext cx="100013" cy="1588"/>
            </a:xfrm>
            <a:custGeom>
              <a:avLst/>
              <a:gdLst>
                <a:gd name="T0" fmla="*/ 0 w 63"/>
                <a:gd name="T1" fmla="*/ 0 h 1"/>
                <a:gd name="T2" fmla="*/ 0 w 63"/>
                <a:gd name="T3" fmla="*/ 0 h 1"/>
                <a:gd name="T4" fmla="*/ 63 w 63"/>
                <a:gd name="T5" fmla="*/ 1 h 1"/>
                <a:gd name="T6" fmla="*/ 63 w 63"/>
                <a:gd name="T7" fmla="*/ 1 h 1"/>
                <a:gd name="T8" fmla="*/ 0 w 6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">
                  <a:moveTo>
                    <a:pt x="0" y="0"/>
                  </a:moveTo>
                  <a:lnTo>
                    <a:pt x="0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86" name="íṩ1ídê"/>
            <p:cNvSpPr/>
            <p:nvPr/>
          </p:nvSpPr>
          <p:spPr bwMode="auto">
            <a:xfrm>
              <a:off x="1429414" y="3523550"/>
              <a:ext cx="284163" cy="346075"/>
            </a:xfrm>
            <a:custGeom>
              <a:avLst/>
              <a:gdLst>
                <a:gd name="T0" fmla="*/ 0 w 179"/>
                <a:gd name="T1" fmla="*/ 0 h 218"/>
                <a:gd name="T2" fmla="*/ 120 w 179"/>
                <a:gd name="T3" fmla="*/ 194 h 218"/>
                <a:gd name="T4" fmla="*/ 134 w 179"/>
                <a:gd name="T5" fmla="*/ 218 h 218"/>
                <a:gd name="T6" fmla="*/ 179 w 179"/>
                <a:gd name="T7" fmla="*/ 192 h 218"/>
                <a:gd name="T8" fmla="*/ 63 w 179"/>
                <a:gd name="T9" fmla="*/ 1 h 218"/>
                <a:gd name="T10" fmla="*/ 0 w 179"/>
                <a:gd name="T11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" h="218">
                  <a:moveTo>
                    <a:pt x="0" y="0"/>
                  </a:moveTo>
                  <a:lnTo>
                    <a:pt x="120" y="194"/>
                  </a:lnTo>
                  <a:lnTo>
                    <a:pt x="134" y="218"/>
                  </a:lnTo>
                  <a:lnTo>
                    <a:pt x="179" y="192"/>
                  </a:lnTo>
                  <a:lnTo>
                    <a:pt x="6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CD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</a:p>
          </p:txBody>
        </p:sp>
        <p:sp>
          <p:nvSpPr>
            <p:cNvPr id="87" name="is1îdè"/>
            <p:cNvSpPr/>
            <p:nvPr/>
          </p:nvSpPr>
          <p:spPr bwMode="auto">
            <a:xfrm>
              <a:off x="1429414" y="3523550"/>
              <a:ext cx="284163" cy="346075"/>
            </a:xfrm>
            <a:custGeom>
              <a:avLst/>
              <a:gdLst>
                <a:gd name="T0" fmla="*/ 0 w 179"/>
                <a:gd name="T1" fmla="*/ 0 h 218"/>
                <a:gd name="T2" fmla="*/ 120 w 179"/>
                <a:gd name="T3" fmla="*/ 194 h 218"/>
                <a:gd name="T4" fmla="*/ 134 w 179"/>
                <a:gd name="T5" fmla="*/ 218 h 218"/>
                <a:gd name="T6" fmla="*/ 179 w 179"/>
                <a:gd name="T7" fmla="*/ 192 h 218"/>
                <a:gd name="T8" fmla="*/ 63 w 179"/>
                <a:gd name="T9" fmla="*/ 1 h 218"/>
                <a:gd name="T10" fmla="*/ 0 w 179"/>
                <a:gd name="T11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" h="218">
                  <a:moveTo>
                    <a:pt x="0" y="0"/>
                  </a:moveTo>
                  <a:lnTo>
                    <a:pt x="120" y="194"/>
                  </a:lnTo>
                  <a:lnTo>
                    <a:pt x="134" y="218"/>
                  </a:lnTo>
                  <a:lnTo>
                    <a:pt x="179" y="192"/>
                  </a:lnTo>
                  <a:lnTo>
                    <a:pt x="63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</a:p>
          </p:txBody>
        </p:sp>
        <p:sp>
          <p:nvSpPr>
            <p:cNvPr id="88" name="îš1ïḋe"/>
            <p:cNvSpPr/>
            <p:nvPr/>
          </p:nvSpPr>
          <p:spPr bwMode="auto">
            <a:xfrm>
              <a:off x="1642139" y="3828350"/>
              <a:ext cx="88900" cy="66675"/>
            </a:xfrm>
            <a:custGeom>
              <a:avLst/>
              <a:gdLst>
                <a:gd name="T0" fmla="*/ 45 w 56"/>
                <a:gd name="T1" fmla="*/ 0 h 42"/>
                <a:gd name="T2" fmla="*/ 0 w 56"/>
                <a:gd name="T3" fmla="*/ 26 h 42"/>
                <a:gd name="T4" fmla="*/ 9 w 56"/>
                <a:gd name="T5" fmla="*/ 42 h 42"/>
                <a:gd name="T6" fmla="*/ 56 w 56"/>
                <a:gd name="T7" fmla="*/ 16 h 42"/>
                <a:gd name="T8" fmla="*/ 45 w 56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42">
                  <a:moveTo>
                    <a:pt x="45" y="0"/>
                  </a:moveTo>
                  <a:lnTo>
                    <a:pt x="0" y="26"/>
                  </a:lnTo>
                  <a:lnTo>
                    <a:pt x="9" y="42"/>
                  </a:lnTo>
                  <a:lnTo>
                    <a:pt x="56" y="16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AEAD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89" name="iSḷîḓe"/>
            <p:cNvSpPr/>
            <p:nvPr/>
          </p:nvSpPr>
          <p:spPr bwMode="auto">
            <a:xfrm>
              <a:off x="1642139" y="3828350"/>
              <a:ext cx="88900" cy="66675"/>
            </a:xfrm>
            <a:custGeom>
              <a:avLst/>
              <a:gdLst>
                <a:gd name="T0" fmla="*/ 45 w 56"/>
                <a:gd name="T1" fmla="*/ 0 h 42"/>
                <a:gd name="T2" fmla="*/ 0 w 56"/>
                <a:gd name="T3" fmla="*/ 26 h 42"/>
                <a:gd name="T4" fmla="*/ 9 w 56"/>
                <a:gd name="T5" fmla="*/ 42 h 42"/>
                <a:gd name="T6" fmla="*/ 56 w 56"/>
                <a:gd name="T7" fmla="*/ 16 h 42"/>
                <a:gd name="T8" fmla="*/ 45 w 56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42">
                  <a:moveTo>
                    <a:pt x="45" y="0"/>
                  </a:moveTo>
                  <a:lnTo>
                    <a:pt x="0" y="26"/>
                  </a:lnTo>
                  <a:lnTo>
                    <a:pt x="9" y="42"/>
                  </a:lnTo>
                  <a:lnTo>
                    <a:pt x="56" y="16"/>
                  </a:lnTo>
                  <a:lnTo>
                    <a:pt x="4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90" name="iśļîḑe"/>
            <p:cNvSpPr/>
            <p:nvPr/>
          </p:nvSpPr>
          <p:spPr bwMode="auto">
            <a:xfrm>
              <a:off x="1242089" y="3625150"/>
              <a:ext cx="236538" cy="371475"/>
            </a:xfrm>
            <a:custGeom>
              <a:avLst/>
              <a:gdLst>
                <a:gd name="T0" fmla="*/ 6 w 149"/>
                <a:gd name="T1" fmla="*/ 0 h 234"/>
                <a:gd name="T2" fmla="*/ 6 w 149"/>
                <a:gd name="T3" fmla="*/ 0 h 234"/>
                <a:gd name="T4" fmla="*/ 0 w 149"/>
                <a:gd name="T5" fmla="*/ 10 h 234"/>
                <a:gd name="T6" fmla="*/ 130 w 149"/>
                <a:gd name="T7" fmla="*/ 223 h 234"/>
                <a:gd name="T8" fmla="*/ 140 w 149"/>
                <a:gd name="T9" fmla="*/ 218 h 234"/>
                <a:gd name="T10" fmla="*/ 149 w 149"/>
                <a:gd name="T11" fmla="*/ 234 h 234"/>
                <a:gd name="T12" fmla="*/ 6 w 149"/>
                <a:gd name="T13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234">
                  <a:moveTo>
                    <a:pt x="6" y="0"/>
                  </a:moveTo>
                  <a:lnTo>
                    <a:pt x="6" y="0"/>
                  </a:lnTo>
                  <a:lnTo>
                    <a:pt x="0" y="10"/>
                  </a:lnTo>
                  <a:lnTo>
                    <a:pt x="130" y="223"/>
                  </a:lnTo>
                  <a:lnTo>
                    <a:pt x="140" y="218"/>
                  </a:lnTo>
                  <a:lnTo>
                    <a:pt x="149" y="23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</a:p>
          </p:txBody>
        </p:sp>
        <p:sp>
          <p:nvSpPr>
            <p:cNvPr id="91" name="îśļiďè"/>
            <p:cNvSpPr/>
            <p:nvPr/>
          </p:nvSpPr>
          <p:spPr bwMode="auto">
            <a:xfrm>
              <a:off x="1242089" y="3625150"/>
              <a:ext cx="236538" cy="371475"/>
            </a:xfrm>
            <a:custGeom>
              <a:avLst/>
              <a:gdLst>
                <a:gd name="T0" fmla="*/ 6 w 149"/>
                <a:gd name="T1" fmla="*/ 0 h 234"/>
                <a:gd name="T2" fmla="*/ 6 w 149"/>
                <a:gd name="T3" fmla="*/ 0 h 234"/>
                <a:gd name="T4" fmla="*/ 0 w 149"/>
                <a:gd name="T5" fmla="*/ 10 h 234"/>
                <a:gd name="T6" fmla="*/ 130 w 149"/>
                <a:gd name="T7" fmla="*/ 223 h 234"/>
                <a:gd name="T8" fmla="*/ 140 w 149"/>
                <a:gd name="T9" fmla="*/ 218 h 234"/>
                <a:gd name="T10" fmla="*/ 149 w 149"/>
                <a:gd name="T11" fmla="*/ 234 h 234"/>
                <a:gd name="T12" fmla="*/ 6 w 149"/>
                <a:gd name="T13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234">
                  <a:moveTo>
                    <a:pt x="6" y="0"/>
                  </a:moveTo>
                  <a:lnTo>
                    <a:pt x="6" y="0"/>
                  </a:lnTo>
                  <a:lnTo>
                    <a:pt x="0" y="10"/>
                  </a:lnTo>
                  <a:lnTo>
                    <a:pt x="130" y="223"/>
                  </a:lnTo>
                  <a:lnTo>
                    <a:pt x="140" y="218"/>
                  </a:lnTo>
                  <a:lnTo>
                    <a:pt x="149" y="234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</a:p>
          </p:txBody>
        </p:sp>
        <p:sp>
          <p:nvSpPr>
            <p:cNvPr id="92" name="is1ïḑê"/>
            <p:cNvSpPr/>
            <p:nvPr/>
          </p:nvSpPr>
          <p:spPr bwMode="auto">
            <a:xfrm>
              <a:off x="1448464" y="3971225"/>
              <a:ext cx="30163" cy="33338"/>
            </a:xfrm>
            <a:custGeom>
              <a:avLst/>
              <a:gdLst>
                <a:gd name="T0" fmla="*/ 10 w 19"/>
                <a:gd name="T1" fmla="*/ 0 h 21"/>
                <a:gd name="T2" fmla="*/ 0 w 19"/>
                <a:gd name="T3" fmla="*/ 5 h 21"/>
                <a:gd name="T4" fmla="*/ 10 w 19"/>
                <a:gd name="T5" fmla="*/ 21 h 21"/>
                <a:gd name="T6" fmla="*/ 19 w 19"/>
                <a:gd name="T7" fmla="*/ 16 h 21"/>
                <a:gd name="T8" fmla="*/ 10 w 19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1">
                  <a:moveTo>
                    <a:pt x="10" y="0"/>
                  </a:moveTo>
                  <a:lnTo>
                    <a:pt x="0" y="5"/>
                  </a:lnTo>
                  <a:lnTo>
                    <a:pt x="10" y="21"/>
                  </a:lnTo>
                  <a:lnTo>
                    <a:pt x="19" y="1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1C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93" name="í$ľîḍè"/>
            <p:cNvSpPr/>
            <p:nvPr/>
          </p:nvSpPr>
          <p:spPr bwMode="auto">
            <a:xfrm>
              <a:off x="1448464" y="3971225"/>
              <a:ext cx="30163" cy="33338"/>
            </a:xfrm>
            <a:custGeom>
              <a:avLst/>
              <a:gdLst>
                <a:gd name="T0" fmla="*/ 10 w 19"/>
                <a:gd name="T1" fmla="*/ 0 h 21"/>
                <a:gd name="T2" fmla="*/ 0 w 19"/>
                <a:gd name="T3" fmla="*/ 5 h 21"/>
                <a:gd name="T4" fmla="*/ 10 w 19"/>
                <a:gd name="T5" fmla="*/ 21 h 21"/>
                <a:gd name="T6" fmla="*/ 19 w 19"/>
                <a:gd name="T7" fmla="*/ 16 h 21"/>
                <a:gd name="T8" fmla="*/ 10 w 19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1">
                  <a:moveTo>
                    <a:pt x="10" y="0"/>
                  </a:moveTo>
                  <a:lnTo>
                    <a:pt x="0" y="5"/>
                  </a:lnTo>
                  <a:lnTo>
                    <a:pt x="10" y="21"/>
                  </a:lnTo>
                  <a:lnTo>
                    <a:pt x="19" y="16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94" name="iṡľiḍé"/>
            <p:cNvSpPr/>
            <p:nvPr/>
          </p:nvSpPr>
          <p:spPr bwMode="auto">
            <a:xfrm>
              <a:off x="1040476" y="3142550"/>
              <a:ext cx="158750" cy="125413"/>
            </a:xfrm>
            <a:custGeom>
              <a:avLst/>
              <a:gdLst>
                <a:gd name="T0" fmla="*/ 31 w 75"/>
                <a:gd name="T1" fmla="*/ 24 h 62"/>
                <a:gd name="T2" fmla="*/ 75 w 75"/>
                <a:gd name="T3" fmla="*/ 22 h 62"/>
                <a:gd name="T4" fmla="*/ 23 w 75"/>
                <a:gd name="T5" fmla="*/ 10 h 62"/>
                <a:gd name="T6" fmla="*/ 8 w 75"/>
                <a:gd name="T7" fmla="*/ 62 h 62"/>
                <a:gd name="T8" fmla="*/ 31 w 75"/>
                <a:gd name="T9" fmla="*/ 2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62">
                  <a:moveTo>
                    <a:pt x="31" y="24"/>
                  </a:moveTo>
                  <a:cubicBezTo>
                    <a:pt x="45" y="16"/>
                    <a:pt x="61" y="16"/>
                    <a:pt x="75" y="22"/>
                  </a:cubicBezTo>
                  <a:cubicBezTo>
                    <a:pt x="61" y="6"/>
                    <a:pt x="39" y="0"/>
                    <a:pt x="23" y="10"/>
                  </a:cubicBezTo>
                  <a:cubicBezTo>
                    <a:pt x="6" y="20"/>
                    <a:pt x="0" y="42"/>
                    <a:pt x="8" y="62"/>
                  </a:cubicBezTo>
                  <a:cubicBezTo>
                    <a:pt x="10" y="46"/>
                    <a:pt x="18" y="32"/>
                    <a:pt x="31" y="24"/>
                  </a:cubicBezTo>
                </a:path>
              </a:pathLst>
            </a:custGeom>
            <a:solidFill>
              <a:srgbClr val="CCC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95" name="îšḷïdê"/>
            <p:cNvSpPr/>
            <p:nvPr/>
          </p:nvSpPr>
          <p:spPr bwMode="auto">
            <a:xfrm>
              <a:off x="1078576" y="3148900"/>
              <a:ext cx="46038" cy="68263"/>
            </a:xfrm>
            <a:custGeom>
              <a:avLst/>
              <a:gdLst>
                <a:gd name="T0" fmla="*/ 29 w 29"/>
                <a:gd name="T1" fmla="*/ 41 h 43"/>
                <a:gd name="T2" fmla="*/ 25 w 29"/>
                <a:gd name="T3" fmla="*/ 43 h 43"/>
                <a:gd name="T4" fmla="*/ 0 w 29"/>
                <a:gd name="T5" fmla="*/ 2 h 43"/>
                <a:gd name="T6" fmla="*/ 4 w 29"/>
                <a:gd name="T7" fmla="*/ 0 h 43"/>
                <a:gd name="T8" fmla="*/ 29 w 29"/>
                <a:gd name="T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29" y="41"/>
                  </a:moveTo>
                  <a:lnTo>
                    <a:pt x="25" y="43"/>
                  </a:lnTo>
                  <a:lnTo>
                    <a:pt x="0" y="2"/>
                  </a:lnTo>
                  <a:lnTo>
                    <a:pt x="4" y="0"/>
                  </a:lnTo>
                  <a:lnTo>
                    <a:pt x="29" y="4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96" name="iṩļïďê"/>
            <p:cNvSpPr/>
            <p:nvPr/>
          </p:nvSpPr>
          <p:spPr bwMode="auto">
            <a:xfrm>
              <a:off x="1040476" y="3171125"/>
              <a:ext cx="46038" cy="68263"/>
            </a:xfrm>
            <a:custGeom>
              <a:avLst/>
              <a:gdLst>
                <a:gd name="T0" fmla="*/ 4 w 29"/>
                <a:gd name="T1" fmla="*/ 0 h 43"/>
                <a:gd name="T2" fmla="*/ 0 w 29"/>
                <a:gd name="T3" fmla="*/ 1 h 43"/>
                <a:gd name="T4" fmla="*/ 25 w 29"/>
                <a:gd name="T5" fmla="*/ 43 h 43"/>
                <a:gd name="T6" fmla="*/ 29 w 29"/>
                <a:gd name="T7" fmla="*/ 41 h 43"/>
                <a:gd name="T8" fmla="*/ 4 w 29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4" y="0"/>
                  </a:moveTo>
                  <a:lnTo>
                    <a:pt x="0" y="1"/>
                  </a:lnTo>
                  <a:lnTo>
                    <a:pt x="25" y="43"/>
                  </a:lnTo>
                  <a:lnTo>
                    <a:pt x="29" y="4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97" name="ïṥḻïḓe"/>
            <p:cNvSpPr/>
            <p:nvPr/>
          </p:nvSpPr>
          <p:spPr bwMode="auto">
            <a:xfrm>
              <a:off x="1116676" y="3126675"/>
              <a:ext cx="44450" cy="68263"/>
            </a:xfrm>
            <a:custGeom>
              <a:avLst/>
              <a:gdLst>
                <a:gd name="T0" fmla="*/ 3 w 28"/>
                <a:gd name="T1" fmla="*/ 0 h 43"/>
                <a:gd name="T2" fmla="*/ 0 w 28"/>
                <a:gd name="T3" fmla="*/ 2 h 43"/>
                <a:gd name="T4" fmla="*/ 25 w 28"/>
                <a:gd name="T5" fmla="*/ 43 h 43"/>
                <a:gd name="T6" fmla="*/ 28 w 28"/>
                <a:gd name="T7" fmla="*/ 42 h 43"/>
                <a:gd name="T8" fmla="*/ 3 w 28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3">
                  <a:moveTo>
                    <a:pt x="3" y="0"/>
                  </a:moveTo>
                  <a:lnTo>
                    <a:pt x="0" y="2"/>
                  </a:lnTo>
                  <a:lnTo>
                    <a:pt x="25" y="43"/>
                  </a:lnTo>
                  <a:lnTo>
                    <a:pt x="28" y="4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98" name="ïśļïdè"/>
            <p:cNvSpPr/>
            <p:nvPr/>
          </p:nvSpPr>
          <p:spPr bwMode="auto">
            <a:xfrm>
              <a:off x="1116676" y="3126675"/>
              <a:ext cx="44450" cy="68263"/>
            </a:xfrm>
            <a:custGeom>
              <a:avLst/>
              <a:gdLst>
                <a:gd name="T0" fmla="*/ 3 w 28"/>
                <a:gd name="T1" fmla="*/ 0 h 43"/>
                <a:gd name="T2" fmla="*/ 0 w 28"/>
                <a:gd name="T3" fmla="*/ 2 h 43"/>
                <a:gd name="T4" fmla="*/ 25 w 28"/>
                <a:gd name="T5" fmla="*/ 43 h 43"/>
                <a:gd name="T6" fmla="*/ 28 w 28"/>
                <a:gd name="T7" fmla="*/ 42 h 43"/>
                <a:gd name="T8" fmla="*/ 3 w 28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3">
                  <a:moveTo>
                    <a:pt x="3" y="0"/>
                  </a:moveTo>
                  <a:lnTo>
                    <a:pt x="0" y="2"/>
                  </a:lnTo>
                  <a:lnTo>
                    <a:pt x="25" y="43"/>
                  </a:lnTo>
                  <a:lnTo>
                    <a:pt x="28" y="42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99" name="îṩḻiḑe"/>
            <p:cNvSpPr/>
            <p:nvPr/>
          </p:nvSpPr>
          <p:spPr bwMode="auto">
            <a:xfrm>
              <a:off x="1050001" y="3098100"/>
              <a:ext cx="96838" cy="23813"/>
            </a:xfrm>
            <a:custGeom>
              <a:avLst/>
              <a:gdLst>
                <a:gd name="T0" fmla="*/ 2 w 46"/>
                <a:gd name="T1" fmla="*/ 0 h 12"/>
                <a:gd name="T2" fmla="*/ 0 w 46"/>
                <a:gd name="T3" fmla="*/ 0 h 12"/>
                <a:gd name="T4" fmla="*/ 0 w 46"/>
                <a:gd name="T5" fmla="*/ 0 h 12"/>
                <a:gd name="T6" fmla="*/ 2 w 46"/>
                <a:gd name="T7" fmla="*/ 0 h 12"/>
                <a:gd name="T8" fmla="*/ 46 w 46"/>
                <a:gd name="T9" fmla="*/ 12 h 12"/>
                <a:gd name="T10" fmla="*/ 2 w 46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12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7" y="0"/>
                    <a:pt x="32" y="4"/>
                    <a:pt x="46" y="12"/>
                  </a:cubicBezTo>
                  <a:cubicBezTo>
                    <a:pt x="32" y="4"/>
                    <a:pt x="17" y="0"/>
                    <a:pt x="2" y="0"/>
                  </a:cubicBezTo>
                </a:path>
              </a:pathLst>
            </a:custGeom>
            <a:solidFill>
              <a:srgbClr val="E6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00" name="ïṩḻïḍe"/>
            <p:cNvSpPr/>
            <p:nvPr/>
          </p:nvSpPr>
          <p:spPr bwMode="auto">
            <a:xfrm>
              <a:off x="1234151" y="3207637"/>
              <a:ext cx="538163" cy="874713"/>
            </a:xfrm>
            <a:custGeom>
              <a:avLst/>
              <a:gdLst>
                <a:gd name="T0" fmla="*/ 0 w 256"/>
                <a:gd name="T1" fmla="*/ 0 h 432"/>
                <a:gd name="T2" fmla="*/ 13 w 256"/>
                <a:gd name="T3" fmla="*/ 83 h 432"/>
                <a:gd name="T4" fmla="*/ 155 w 256"/>
                <a:gd name="T5" fmla="*/ 323 h 432"/>
                <a:gd name="T6" fmla="*/ 256 w 256"/>
                <a:gd name="T7" fmla="*/ 432 h 432"/>
                <a:gd name="T8" fmla="*/ 201 w 256"/>
                <a:gd name="T9" fmla="*/ 339 h 432"/>
                <a:gd name="T10" fmla="*/ 194 w 256"/>
                <a:gd name="T11" fmla="*/ 327 h 432"/>
                <a:gd name="T12" fmla="*/ 183 w 256"/>
                <a:gd name="T13" fmla="*/ 308 h 432"/>
                <a:gd name="T14" fmla="*/ 0 w 256"/>
                <a:gd name="T15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6" h="432">
                  <a:moveTo>
                    <a:pt x="0" y="0"/>
                  </a:moveTo>
                  <a:cubicBezTo>
                    <a:pt x="16" y="27"/>
                    <a:pt x="20" y="57"/>
                    <a:pt x="13" y="83"/>
                  </a:cubicBezTo>
                  <a:cubicBezTo>
                    <a:pt x="155" y="323"/>
                    <a:pt x="155" y="323"/>
                    <a:pt x="155" y="323"/>
                  </a:cubicBezTo>
                  <a:cubicBezTo>
                    <a:pt x="194" y="350"/>
                    <a:pt x="229" y="387"/>
                    <a:pt x="256" y="432"/>
                  </a:cubicBezTo>
                  <a:cubicBezTo>
                    <a:pt x="201" y="339"/>
                    <a:pt x="201" y="339"/>
                    <a:pt x="201" y="339"/>
                  </a:cubicBezTo>
                  <a:cubicBezTo>
                    <a:pt x="194" y="327"/>
                    <a:pt x="194" y="327"/>
                    <a:pt x="194" y="327"/>
                  </a:cubicBezTo>
                  <a:cubicBezTo>
                    <a:pt x="183" y="308"/>
                    <a:pt x="183" y="308"/>
                    <a:pt x="183" y="30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A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01" name="í$1íḓe"/>
            <p:cNvSpPr/>
            <p:nvPr/>
          </p:nvSpPr>
          <p:spPr bwMode="auto">
            <a:xfrm>
              <a:off x="1050001" y="3098100"/>
              <a:ext cx="227013" cy="277813"/>
            </a:xfrm>
            <a:custGeom>
              <a:avLst/>
              <a:gdLst>
                <a:gd name="T0" fmla="*/ 2 w 108"/>
                <a:gd name="T1" fmla="*/ 0 h 137"/>
                <a:gd name="T2" fmla="*/ 0 w 108"/>
                <a:gd name="T3" fmla="*/ 0 h 137"/>
                <a:gd name="T4" fmla="*/ 32 w 108"/>
                <a:gd name="T5" fmla="*/ 28 h 137"/>
                <a:gd name="T6" fmla="*/ 37 w 108"/>
                <a:gd name="T7" fmla="*/ 27 h 137"/>
                <a:gd name="T8" fmla="*/ 38 w 108"/>
                <a:gd name="T9" fmla="*/ 27 h 137"/>
                <a:gd name="T10" fmla="*/ 32 w 108"/>
                <a:gd name="T11" fmla="*/ 16 h 137"/>
                <a:gd name="T12" fmla="*/ 34 w 108"/>
                <a:gd name="T13" fmla="*/ 14 h 137"/>
                <a:gd name="T14" fmla="*/ 42 w 108"/>
                <a:gd name="T15" fmla="*/ 28 h 137"/>
                <a:gd name="T16" fmla="*/ 71 w 108"/>
                <a:gd name="T17" fmla="*/ 44 h 137"/>
                <a:gd name="T18" fmla="*/ 50 w 108"/>
                <a:gd name="T19" fmla="*/ 40 h 137"/>
                <a:gd name="T20" fmla="*/ 50 w 108"/>
                <a:gd name="T21" fmla="*/ 40 h 137"/>
                <a:gd name="T22" fmla="*/ 53 w 108"/>
                <a:gd name="T23" fmla="*/ 47 h 137"/>
                <a:gd name="T24" fmla="*/ 51 w 108"/>
                <a:gd name="T25" fmla="*/ 48 h 137"/>
                <a:gd name="T26" fmla="*/ 46 w 108"/>
                <a:gd name="T27" fmla="*/ 40 h 137"/>
                <a:gd name="T28" fmla="*/ 42 w 108"/>
                <a:gd name="T29" fmla="*/ 41 h 137"/>
                <a:gd name="T30" fmla="*/ 61 w 108"/>
                <a:gd name="T31" fmla="*/ 70 h 137"/>
                <a:gd name="T32" fmla="*/ 101 w 108"/>
                <a:gd name="T33" fmla="*/ 137 h 137"/>
                <a:gd name="T34" fmla="*/ 88 w 108"/>
                <a:gd name="T35" fmla="*/ 54 h 137"/>
                <a:gd name="T36" fmla="*/ 88 w 108"/>
                <a:gd name="T37" fmla="*/ 54 h 137"/>
                <a:gd name="T38" fmla="*/ 88 w 108"/>
                <a:gd name="T39" fmla="*/ 54 h 137"/>
                <a:gd name="T40" fmla="*/ 46 w 108"/>
                <a:gd name="T41" fmla="*/ 12 h 137"/>
                <a:gd name="T42" fmla="*/ 2 w 108"/>
                <a:gd name="T43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37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9" y="5"/>
                    <a:pt x="20" y="14"/>
                    <a:pt x="32" y="28"/>
                  </a:cubicBezTo>
                  <a:cubicBezTo>
                    <a:pt x="33" y="27"/>
                    <a:pt x="35" y="27"/>
                    <a:pt x="37" y="27"/>
                  </a:cubicBezTo>
                  <a:cubicBezTo>
                    <a:pt x="37" y="27"/>
                    <a:pt x="38" y="27"/>
                    <a:pt x="38" y="2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53" y="29"/>
                    <a:pt x="63" y="35"/>
                    <a:pt x="71" y="44"/>
                  </a:cubicBezTo>
                  <a:cubicBezTo>
                    <a:pt x="64" y="41"/>
                    <a:pt x="57" y="40"/>
                    <a:pt x="50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51" y="48"/>
                    <a:pt x="51" y="48"/>
                    <a:pt x="51" y="48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5" y="40"/>
                    <a:pt x="43" y="40"/>
                    <a:pt x="42" y="41"/>
                  </a:cubicBezTo>
                  <a:cubicBezTo>
                    <a:pt x="49" y="49"/>
                    <a:pt x="55" y="59"/>
                    <a:pt x="61" y="70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8" y="111"/>
                    <a:pt x="104" y="81"/>
                    <a:pt x="88" y="54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78" y="35"/>
                    <a:pt x="63" y="21"/>
                    <a:pt x="46" y="12"/>
                  </a:cubicBezTo>
                  <a:cubicBezTo>
                    <a:pt x="32" y="4"/>
                    <a:pt x="17" y="0"/>
                    <a:pt x="2" y="0"/>
                  </a:cubicBezTo>
                </a:path>
              </a:pathLst>
            </a:custGeom>
            <a:solidFill>
              <a:srgbClr val="DA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</a:p>
          </p:txBody>
        </p:sp>
        <p:sp>
          <p:nvSpPr>
            <p:cNvPr id="102" name="íṥlîḓê"/>
            <p:cNvSpPr/>
            <p:nvPr/>
          </p:nvSpPr>
          <p:spPr bwMode="auto">
            <a:xfrm>
              <a:off x="1559589" y="3861687"/>
              <a:ext cx="303213" cy="461963"/>
            </a:xfrm>
            <a:custGeom>
              <a:avLst/>
              <a:gdLst>
                <a:gd name="T0" fmla="*/ 144 w 144"/>
                <a:gd name="T1" fmla="*/ 228 h 228"/>
                <a:gd name="T2" fmla="*/ 144 w 144"/>
                <a:gd name="T3" fmla="*/ 228 h 228"/>
                <a:gd name="T4" fmla="*/ 144 w 144"/>
                <a:gd name="T5" fmla="*/ 228 h 228"/>
                <a:gd name="T6" fmla="*/ 0 w 144"/>
                <a:gd name="T7" fmla="*/ 0 h 228"/>
                <a:gd name="T8" fmla="*/ 73 w 144"/>
                <a:gd name="T9" fmla="*/ 125 h 228"/>
                <a:gd name="T10" fmla="*/ 108 w 144"/>
                <a:gd name="T11" fmla="*/ 189 h 228"/>
                <a:gd name="T12" fmla="*/ 137 w 144"/>
                <a:gd name="T13" fmla="*/ 196 h 228"/>
                <a:gd name="T14" fmla="*/ 144 w 144"/>
                <a:gd name="T15" fmla="*/ 228 h 228"/>
                <a:gd name="T16" fmla="*/ 101 w 144"/>
                <a:gd name="T17" fmla="*/ 109 h 228"/>
                <a:gd name="T18" fmla="*/ 101 w 144"/>
                <a:gd name="T19" fmla="*/ 109 h 228"/>
                <a:gd name="T20" fmla="*/ 101 w 144"/>
                <a:gd name="T21" fmla="*/ 109 h 228"/>
                <a:gd name="T22" fmla="*/ 0 w 144"/>
                <a:gd name="T23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4" h="228">
                  <a:moveTo>
                    <a:pt x="144" y="228"/>
                  </a:moveTo>
                  <a:cubicBezTo>
                    <a:pt x="144" y="228"/>
                    <a:pt x="144" y="228"/>
                    <a:pt x="144" y="228"/>
                  </a:cubicBezTo>
                  <a:cubicBezTo>
                    <a:pt x="144" y="228"/>
                    <a:pt x="144" y="228"/>
                    <a:pt x="144" y="228"/>
                  </a:cubicBezTo>
                  <a:moveTo>
                    <a:pt x="0" y="0"/>
                  </a:moveTo>
                  <a:cubicBezTo>
                    <a:pt x="73" y="125"/>
                    <a:pt x="73" y="125"/>
                    <a:pt x="73" y="125"/>
                  </a:cubicBezTo>
                  <a:cubicBezTo>
                    <a:pt x="86" y="146"/>
                    <a:pt x="98" y="168"/>
                    <a:pt x="108" y="189"/>
                  </a:cubicBezTo>
                  <a:cubicBezTo>
                    <a:pt x="137" y="196"/>
                    <a:pt x="137" y="196"/>
                    <a:pt x="137" y="196"/>
                  </a:cubicBezTo>
                  <a:cubicBezTo>
                    <a:pt x="140" y="207"/>
                    <a:pt x="142" y="218"/>
                    <a:pt x="144" y="228"/>
                  </a:cubicBezTo>
                  <a:cubicBezTo>
                    <a:pt x="138" y="188"/>
                    <a:pt x="123" y="147"/>
                    <a:pt x="101" y="109"/>
                  </a:cubicBezTo>
                  <a:cubicBezTo>
                    <a:pt x="101" y="109"/>
                    <a:pt x="101" y="109"/>
                    <a:pt x="101" y="109"/>
                  </a:cubicBezTo>
                  <a:cubicBezTo>
                    <a:pt x="101" y="109"/>
                    <a:pt x="101" y="109"/>
                    <a:pt x="101" y="109"/>
                  </a:cubicBezTo>
                  <a:cubicBezTo>
                    <a:pt x="74" y="64"/>
                    <a:pt x="39" y="27"/>
                    <a:pt x="0" y="0"/>
                  </a:cubicBezTo>
                </a:path>
              </a:pathLst>
            </a:custGeom>
            <a:solidFill>
              <a:srgbClr val="DA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03" name="îśļiḋe"/>
            <p:cNvSpPr/>
            <p:nvPr/>
          </p:nvSpPr>
          <p:spPr bwMode="auto">
            <a:xfrm>
              <a:off x="1788189" y="4245862"/>
              <a:ext cx="85725" cy="195263"/>
            </a:xfrm>
            <a:custGeom>
              <a:avLst/>
              <a:gdLst>
                <a:gd name="T0" fmla="*/ 0 w 41"/>
                <a:gd name="T1" fmla="*/ 0 h 97"/>
                <a:gd name="T2" fmla="*/ 41 w 41"/>
                <a:gd name="T3" fmla="*/ 97 h 97"/>
                <a:gd name="T4" fmla="*/ 36 w 41"/>
                <a:gd name="T5" fmla="*/ 39 h 97"/>
                <a:gd name="T6" fmla="*/ 36 w 41"/>
                <a:gd name="T7" fmla="*/ 39 h 97"/>
                <a:gd name="T8" fmla="*/ 36 w 41"/>
                <a:gd name="T9" fmla="*/ 39 h 97"/>
                <a:gd name="T10" fmla="*/ 29 w 41"/>
                <a:gd name="T11" fmla="*/ 7 h 97"/>
                <a:gd name="T12" fmla="*/ 0 w 41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97">
                  <a:moveTo>
                    <a:pt x="0" y="0"/>
                  </a:moveTo>
                  <a:cubicBezTo>
                    <a:pt x="17" y="34"/>
                    <a:pt x="31" y="67"/>
                    <a:pt x="41" y="97"/>
                  </a:cubicBezTo>
                  <a:cubicBezTo>
                    <a:pt x="41" y="78"/>
                    <a:pt x="39" y="59"/>
                    <a:pt x="36" y="39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4" y="29"/>
                    <a:pt x="32" y="18"/>
                    <a:pt x="29" y="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3C1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32500" lnSpcReduction="20000"/>
            </a:bodyPr>
            <a:lstStyle/>
            <a:p>
              <a:pPr algn="ctr"/>
            </a:p>
          </p:txBody>
        </p:sp>
        <p:sp>
          <p:nvSpPr>
            <p:cNvPr id="104" name="iṧḷíḍé"/>
            <p:cNvSpPr/>
            <p:nvPr/>
          </p:nvSpPr>
          <p:spPr bwMode="auto">
            <a:xfrm>
              <a:off x="1642139" y="3869625"/>
              <a:ext cx="14288" cy="25400"/>
            </a:xfrm>
            <a:custGeom>
              <a:avLst/>
              <a:gdLst>
                <a:gd name="T0" fmla="*/ 0 w 9"/>
                <a:gd name="T1" fmla="*/ 0 h 16"/>
                <a:gd name="T2" fmla="*/ 0 w 9"/>
                <a:gd name="T3" fmla="*/ 0 h 16"/>
                <a:gd name="T4" fmla="*/ 9 w 9"/>
                <a:gd name="T5" fmla="*/ 16 h 16"/>
                <a:gd name="T6" fmla="*/ 0 w 9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6">
                  <a:moveTo>
                    <a:pt x="0" y="0"/>
                  </a:moveTo>
                  <a:lnTo>
                    <a:pt x="0" y="0"/>
                  </a:lnTo>
                  <a:lnTo>
                    <a:pt x="9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6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05" name="ïşḷídè"/>
            <p:cNvSpPr/>
            <p:nvPr/>
          </p:nvSpPr>
          <p:spPr bwMode="auto">
            <a:xfrm>
              <a:off x="1642139" y="3869625"/>
              <a:ext cx="14288" cy="25400"/>
            </a:xfrm>
            <a:custGeom>
              <a:avLst/>
              <a:gdLst>
                <a:gd name="T0" fmla="*/ 0 w 9"/>
                <a:gd name="T1" fmla="*/ 0 h 16"/>
                <a:gd name="T2" fmla="*/ 0 w 9"/>
                <a:gd name="T3" fmla="*/ 0 h 16"/>
                <a:gd name="T4" fmla="*/ 9 w 9"/>
                <a:gd name="T5" fmla="*/ 16 h 16"/>
                <a:gd name="T6" fmla="*/ 0 w 9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6">
                  <a:moveTo>
                    <a:pt x="0" y="0"/>
                  </a:moveTo>
                  <a:lnTo>
                    <a:pt x="0" y="0"/>
                  </a:lnTo>
                  <a:lnTo>
                    <a:pt x="9" y="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06" name="ïş1ïḋé"/>
            <p:cNvSpPr/>
            <p:nvPr/>
          </p:nvSpPr>
          <p:spPr bwMode="auto">
            <a:xfrm>
              <a:off x="1619914" y="3831525"/>
              <a:ext cx="22225" cy="38100"/>
            </a:xfrm>
            <a:custGeom>
              <a:avLst/>
              <a:gdLst>
                <a:gd name="T0" fmla="*/ 0 w 14"/>
                <a:gd name="T1" fmla="*/ 0 h 24"/>
                <a:gd name="T2" fmla="*/ 14 w 14"/>
                <a:gd name="T3" fmla="*/ 24 h 24"/>
                <a:gd name="T4" fmla="*/ 14 w 14"/>
                <a:gd name="T5" fmla="*/ 24 h 24"/>
                <a:gd name="T6" fmla="*/ 0 w 14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4">
                  <a:moveTo>
                    <a:pt x="0" y="0"/>
                  </a:moveTo>
                  <a:lnTo>
                    <a:pt x="14" y="24"/>
                  </a:lnTo>
                  <a:lnTo>
                    <a:pt x="14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B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07" name="iŝļíḍé"/>
            <p:cNvSpPr/>
            <p:nvPr/>
          </p:nvSpPr>
          <p:spPr bwMode="auto">
            <a:xfrm>
              <a:off x="1619914" y="3831525"/>
              <a:ext cx="22225" cy="38100"/>
            </a:xfrm>
            <a:custGeom>
              <a:avLst/>
              <a:gdLst>
                <a:gd name="T0" fmla="*/ 0 w 14"/>
                <a:gd name="T1" fmla="*/ 0 h 24"/>
                <a:gd name="T2" fmla="*/ 14 w 14"/>
                <a:gd name="T3" fmla="*/ 24 h 24"/>
                <a:gd name="T4" fmla="*/ 14 w 14"/>
                <a:gd name="T5" fmla="*/ 24 h 24"/>
                <a:gd name="T6" fmla="*/ 0 w 14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4">
                  <a:moveTo>
                    <a:pt x="0" y="0"/>
                  </a:moveTo>
                  <a:lnTo>
                    <a:pt x="14" y="24"/>
                  </a:lnTo>
                  <a:lnTo>
                    <a:pt x="14" y="2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08" name="išļïḓè"/>
            <p:cNvSpPr/>
            <p:nvPr/>
          </p:nvSpPr>
          <p:spPr bwMode="auto">
            <a:xfrm>
              <a:off x="1642139" y="3869625"/>
              <a:ext cx="14288" cy="25400"/>
            </a:xfrm>
            <a:custGeom>
              <a:avLst/>
              <a:gdLst>
                <a:gd name="T0" fmla="*/ 0 w 9"/>
                <a:gd name="T1" fmla="*/ 0 h 16"/>
                <a:gd name="T2" fmla="*/ 0 w 9"/>
                <a:gd name="T3" fmla="*/ 0 h 16"/>
                <a:gd name="T4" fmla="*/ 9 w 9"/>
                <a:gd name="T5" fmla="*/ 16 h 16"/>
                <a:gd name="T6" fmla="*/ 0 w 9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6">
                  <a:moveTo>
                    <a:pt x="0" y="0"/>
                  </a:moveTo>
                  <a:lnTo>
                    <a:pt x="0" y="0"/>
                  </a:lnTo>
                  <a:lnTo>
                    <a:pt x="9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9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09" name="îṥlïḓé"/>
            <p:cNvSpPr/>
            <p:nvPr/>
          </p:nvSpPr>
          <p:spPr bwMode="auto">
            <a:xfrm>
              <a:off x="1642139" y="3869625"/>
              <a:ext cx="14288" cy="25400"/>
            </a:xfrm>
            <a:custGeom>
              <a:avLst/>
              <a:gdLst>
                <a:gd name="T0" fmla="*/ 0 w 9"/>
                <a:gd name="T1" fmla="*/ 0 h 16"/>
                <a:gd name="T2" fmla="*/ 0 w 9"/>
                <a:gd name="T3" fmla="*/ 0 h 16"/>
                <a:gd name="T4" fmla="*/ 9 w 9"/>
                <a:gd name="T5" fmla="*/ 16 h 16"/>
                <a:gd name="T6" fmla="*/ 0 w 9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6">
                  <a:moveTo>
                    <a:pt x="0" y="0"/>
                  </a:moveTo>
                  <a:lnTo>
                    <a:pt x="0" y="0"/>
                  </a:lnTo>
                  <a:lnTo>
                    <a:pt x="9" y="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10" name="ísḷíḋé"/>
            <p:cNvSpPr/>
            <p:nvPr/>
          </p:nvSpPr>
          <p:spPr bwMode="auto">
            <a:xfrm>
              <a:off x="1116676" y="3152075"/>
              <a:ext cx="82550" cy="34925"/>
            </a:xfrm>
            <a:custGeom>
              <a:avLst/>
              <a:gdLst>
                <a:gd name="T0" fmla="*/ 10 w 39"/>
                <a:gd name="T1" fmla="*/ 1 h 17"/>
                <a:gd name="T2" fmla="*/ 18 w 39"/>
                <a:gd name="T3" fmla="*/ 13 h 17"/>
                <a:gd name="T4" fmla="*/ 18 w 39"/>
                <a:gd name="T5" fmla="*/ 13 h 17"/>
                <a:gd name="T6" fmla="*/ 39 w 39"/>
                <a:gd name="T7" fmla="*/ 17 h 17"/>
                <a:gd name="T8" fmla="*/ 10 w 39"/>
                <a:gd name="T9" fmla="*/ 1 h 17"/>
                <a:gd name="T10" fmla="*/ 5 w 39"/>
                <a:gd name="T11" fmla="*/ 0 h 17"/>
                <a:gd name="T12" fmla="*/ 0 w 39"/>
                <a:gd name="T13" fmla="*/ 1 h 17"/>
                <a:gd name="T14" fmla="*/ 10 w 39"/>
                <a:gd name="T15" fmla="*/ 14 h 17"/>
                <a:gd name="T16" fmla="*/ 14 w 39"/>
                <a:gd name="T17" fmla="*/ 13 h 17"/>
                <a:gd name="T18" fmla="*/ 6 w 39"/>
                <a:gd name="T19" fmla="*/ 0 h 17"/>
                <a:gd name="T20" fmla="*/ 5 w 39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17">
                  <a:moveTo>
                    <a:pt x="10" y="1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5" y="13"/>
                    <a:pt x="32" y="14"/>
                    <a:pt x="39" y="17"/>
                  </a:cubicBezTo>
                  <a:cubicBezTo>
                    <a:pt x="31" y="8"/>
                    <a:pt x="21" y="2"/>
                    <a:pt x="10" y="1"/>
                  </a:cubicBezTo>
                  <a:moveTo>
                    <a:pt x="5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3" y="5"/>
                    <a:pt x="7" y="9"/>
                    <a:pt x="10" y="14"/>
                  </a:cubicBezTo>
                  <a:cubicBezTo>
                    <a:pt x="11" y="13"/>
                    <a:pt x="13" y="13"/>
                    <a:pt x="14" y="1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B8B6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11" name="íSľïḓê"/>
            <p:cNvSpPr/>
            <p:nvPr/>
          </p:nvSpPr>
          <p:spPr bwMode="auto">
            <a:xfrm>
              <a:off x="1116676" y="3126675"/>
              <a:ext cx="44450" cy="68263"/>
            </a:xfrm>
            <a:custGeom>
              <a:avLst/>
              <a:gdLst>
                <a:gd name="T0" fmla="*/ 3 w 28"/>
                <a:gd name="T1" fmla="*/ 0 h 43"/>
                <a:gd name="T2" fmla="*/ 0 w 28"/>
                <a:gd name="T3" fmla="*/ 2 h 43"/>
                <a:gd name="T4" fmla="*/ 8 w 28"/>
                <a:gd name="T5" fmla="*/ 16 h 43"/>
                <a:gd name="T6" fmla="*/ 19 w 28"/>
                <a:gd name="T7" fmla="*/ 33 h 43"/>
                <a:gd name="T8" fmla="*/ 25 w 28"/>
                <a:gd name="T9" fmla="*/ 43 h 43"/>
                <a:gd name="T10" fmla="*/ 28 w 28"/>
                <a:gd name="T11" fmla="*/ 42 h 43"/>
                <a:gd name="T12" fmla="*/ 24 w 28"/>
                <a:gd name="T13" fmla="*/ 33 h 43"/>
                <a:gd name="T14" fmla="*/ 13 w 28"/>
                <a:gd name="T15" fmla="*/ 17 h 43"/>
                <a:gd name="T16" fmla="*/ 3 w 28"/>
                <a:gd name="T1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43">
                  <a:moveTo>
                    <a:pt x="3" y="0"/>
                  </a:moveTo>
                  <a:lnTo>
                    <a:pt x="0" y="2"/>
                  </a:lnTo>
                  <a:lnTo>
                    <a:pt x="8" y="16"/>
                  </a:lnTo>
                  <a:lnTo>
                    <a:pt x="19" y="33"/>
                  </a:lnTo>
                  <a:lnTo>
                    <a:pt x="25" y="43"/>
                  </a:lnTo>
                  <a:lnTo>
                    <a:pt x="28" y="42"/>
                  </a:lnTo>
                  <a:lnTo>
                    <a:pt x="24" y="33"/>
                  </a:lnTo>
                  <a:lnTo>
                    <a:pt x="13" y="1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A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12" name="ïŝḻiḋé"/>
            <p:cNvSpPr/>
            <p:nvPr/>
          </p:nvSpPr>
          <p:spPr bwMode="auto">
            <a:xfrm>
              <a:off x="1116676" y="3126675"/>
              <a:ext cx="44450" cy="68263"/>
            </a:xfrm>
            <a:custGeom>
              <a:avLst/>
              <a:gdLst>
                <a:gd name="T0" fmla="*/ 3 w 28"/>
                <a:gd name="T1" fmla="*/ 0 h 43"/>
                <a:gd name="T2" fmla="*/ 0 w 28"/>
                <a:gd name="T3" fmla="*/ 2 h 43"/>
                <a:gd name="T4" fmla="*/ 8 w 28"/>
                <a:gd name="T5" fmla="*/ 16 h 43"/>
                <a:gd name="T6" fmla="*/ 19 w 28"/>
                <a:gd name="T7" fmla="*/ 33 h 43"/>
                <a:gd name="T8" fmla="*/ 25 w 28"/>
                <a:gd name="T9" fmla="*/ 43 h 43"/>
                <a:gd name="T10" fmla="*/ 28 w 28"/>
                <a:gd name="T11" fmla="*/ 42 h 43"/>
                <a:gd name="T12" fmla="*/ 24 w 28"/>
                <a:gd name="T13" fmla="*/ 33 h 43"/>
                <a:gd name="T14" fmla="*/ 13 w 28"/>
                <a:gd name="T15" fmla="*/ 17 h 43"/>
                <a:gd name="T16" fmla="*/ 3 w 28"/>
                <a:gd name="T1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43">
                  <a:moveTo>
                    <a:pt x="3" y="0"/>
                  </a:moveTo>
                  <a:lnTo>
                    <a:pt x="0" y="2"/>
                  </a:lnTo>
                  <a:lnTo>
                    <a:pt x="8" y="16"/>
                  </a:lnTo>
                  <a:lnTo>
                    <a:pt x="19" y="33"/>
                  </a:lnTo>
                  <a:lnTo>
                    <a:pt x="25" y="43"/>
                  </a:lnTo>
                  <a:lnTo>
                    <a:pt x="28" y="42"/>
                  </a:lnTo>
                  <a:lnTo>
                    <a:pt x="24" y="33"/>
                  </a:lnTo>
                  <a:lnTo>
                    <a:pt x="13" y="17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</p:grpSp>
      <p:sp>
        <p:nvSpPr>
          <p:cNvPr id="23" name="íŝlíḋè"/>
          <p:cNvSpPr/>
          <p:nvPr/>
        </p:nvSpPr>
        <p:spPr>
          <a:xfrm>
            <a:off x="2173956" y="2874373"/>
            <a:ext cx="945000" cy="36933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b="1" dirty="0"/>
              <a:t>2014</a:t>
            </a:r>
            <a:endParaRPr lang="ar-SA" b="1" dirty="0"/>
          </a:p>
        </p:txBody>
      </p:sp>
      <p:sp>
        <p:nvSpPr>
          <p:cNvPr id="24" name="işlîḓé"/>
          <p:cNvSpPr/>
          <p:nvPr/>
        </p:nvSpPr>
        <p:spPr bwMode="auto">
          <a:xfrm>
            <a:off x="2511610" y="2448299"/>
            <a:ext cx="269690" cy="226684"/>
          </a:xfrm>
          <a:custGeom>
            <a:avLst/>
            <a:gdLst>
              <a:gd name="connsiteX0" fmla="*/ 536415 w 607227"/>
              <a:gd name="connsiteY0" fmla="*/ 12631 h 510399"/>
              <a:gd name="connsiteX1" fmla="*/ 557192 w 607227"/>
              <a:gd name="connsiteY1" fmla="*/ 21221 h 510399"/>
              <a:gd name="connsiteX2" fmla="*/ 598584 w 607227"/>
              <a:gd name="connsiteY2" fmla="*/ 62633 h 510399"/>
              <a:gd name="connsiteX3" fmla="*/ 598584 w 607227"/>
              <a:gd name="connsiteY3" fmla="*/ 104044 h 510399"/>
              <a:gd name="connsiteX4" fmla="*/ 511175 w 607227"/>
              <a:gd name="connsiteY4" fmla="*/ 191324 h 510399"/>
              <a:gd name="connsiteX5" fmla="*/ 444948 w 607227"/>
              <a:gd name="connsiteY5" fmla="*/ 257453 h 510399"/>
              <a:gd name="connsiteX6" fmla="*/ 339441 w 607227"/>
              <a:gd name="connsiteY6" fmla="*/ 362805 h 510399"/>
              <a:gd name="connsiteX7" fmla="*/ 297968 w 607227"/>
              <a:gd name="connsiteY7" fmla="*/ 404217 h 510399"/>
              <a:gd name="connsiteX8" fmla="*/ 277191 w 607227"/>
              <a:gd name="connsiteY8" fmla="*/ 412807 h 510399"/>
              <a:gd name="connsiteX9" fmla="*/ 256495 w 607227"/>
              <a:gd name="connsiteY9" fmla="*/ 404217 h 510399"/>
              <a:gd name="connsiteX10" fmla="*/ 215023 w 607227"/>
              <a:gd name="connsiteY10" fmla="*/ 362805 h 510399"/>
              <a:gd name="connsiteX11" fmla="*/ 138814 w 607227"/>
              <a:gd name="connsiteY11" fmla="*/ 286790 h 510399"/>
              <a:gd name="connsiteX12" fmla="*/ 138814 w 607227"/>
              <a:gd name="connsiteY12" fmla="*/ 245378 h 510399"/>
              <a:gd name="connsiteX13" fmla="*/ 180286 w 607227"/>
              <a:gd name="connsiteY13" fmla="*/ 203967 h 510399"/>
              <a:gd name="connsiteX14" fmla="*/ 201063 w 607227"/>
              <a:gd name="connsiteY14" fmla="*/ 195376 h 510399"/>
              <a:gd name="connsiteX15" fmla="*/ 221759 w 607227"/>
              <a:gd name="connsiteY15" fmla="*/ 203967 h 510399"/>
              <a:gd name="connsiteX16" fmla="*/ 277191 w 607227"/>
              <a:gd name="connsiteY16" fmla="*/ 259317 h 510399"/>
              <a:gd name="connsiteX17" fmla="*/ 444948 w 607227"/>
              <a:gd name="connsiteY17" fmla="*/ 91807 h 510399"/>
              <a:gd name="connsiteX18" fmla="*/ 503951 w 607227"/>
              <a:gd name="connsiteY18" fmla="*/ 32891 h 510399"/>
              <a:gd name="connsiteX19" fmla="*/ 515719 w 607227"/>
              <a:gd name="connsiteY19" fmla="*/ 21221 h 510399"/>
              <a:gd name="connsiteX20" fmla="*/ 536415 w 607227"/>
              <a:gd name="connsiteY20" fmla="*/ 12631 h 510399"/>
              <a:gd name="connsiteX21" fmla="*/ 61847 w 607227"/>
              <a:gd name="connsiteY21" fmla="*/ 0 h 510399"/>
              <a:gd name="connsiteX22" fmla="*/ 449328 w 607227"/>
              <a:gd name="connsiteY22" fmla="*/ 0 h 510399"/>
              <a:gd name="connsiteX23" fmla="*/ 491858 w 607227"/>
              <a:gd name="connsiteY23" fmla="*/ 17019 h 510399"/>
              <a:gd name="connsiteX24" fmla="*/ 442591 w 607227"/>
              <a:gd name="connsiteY24" fmla="*/ 66130 h 510399"/>
              <a:gd name="connsiteX25" fmla="*/ 66230 w 607227"/>
              <a:gd name="connsiteY25" fmla="*/ 66130 h 510399"/>
              <a:gd name="connsiteX26" fmla="*/ 66230 w 607227"/>
              <a:gd name="connsiteY26" fmla="*/ 444269 h 510399"/>
              <a:gd name="connsiteX27" fmla="*/ 444945 w 607227"/>
              <a:gd name="connsiteY27" fmla="*/ 444269 h 510399"/>
              <a:gd name="connsiteX28" fmla="*/ 444945 w 607227"/>
              <a:gd name="connsiteY28" fmla="*/ 285590 h 510399"/>
              <a:gd name="connsiteX29" fmla="*/ 511175 w 607227"/>
              <a:gd name="connsiteY29" fmla="*/ 219460 h 510399"/>
              <a:gd name="connsiteX30" fmla="*/ 511175 w 607227"/>
              <a:gd name="connsiteY30" fmla="*/ 448645 h 510399"/>
              <a:gd name="connsiteX31" fmla="*/ 449328 w 607227"/>
              <a:gd name="connsiteY31" fmla="*/ 510399 h 510399"/>
              <a:gd name="connsiteX32" fmla="*/ 61847 w 607227"/>
              <a:gd name="connsiteY32" fmla="*/ 510399 h 510399"/>
              <a:gd name="connsiteX33" fmla="*/ 0 w 607227"/>
              <a:gd name="connsiteY33" fmla="*/ 448645 h 510399"/>
              <a:gd name="connsiteX34" fmla="*/ 0 w 607227"/>
              <a:gd name="connsiteY34" fmla="*/ 61673 h 510399"/>
              <a:gd name="connsiteX35" fmla="*/ 61847 w 607227"/>
              <a:gd name="connsiteY35" fmla="*/ 0 h 51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07227" h="510399">
                <a:moveTo>
                  <a:pt x="536415" y="12631"/>
                </a:moveTo>
                <a:cubicBezTo>
                  <a:pt x="543882" y="12631"/>
                  <a:pt x="551430" y="15467"/>
                  <a:pt x="557192" y="21221"/>
                </a:cubicBezTo>
                <a:lnTo>
                  <a:pt x="598584" y="62633"/>
                </a:lnTo>
                <a:cubicBezTo>
                  <a:pt x="610108" y="74059"/>
                  <a:pt x="610108" y="92618"/>
                  <a:pt x="598584" y="104044"/>
                </a:cubicBezTo>
                <a:lnTo>
                  <a:pt x="511175" y="191324"/>
                </a:lnTo>
                <a:lnTo>
                  <a:pt x="444948" y="257453"/>
                </a:lnTo>
                <a:lnTo>
                  <a:pt x="339441" y="362805"/>
                </a:lnTo>
                <a:lnTo>
                  <a:pt x="297968" y="404217"/>
                </a:lnTo>
                <a:cubicBezTo>
                  <a:pt x="292206" y="409971"/>
                  <a:pt x="284739" y="412807"/>
                  <a:pt x="277191" y="412807"/>
                </a:cubicBezTo>
                <a:cubicBezTo>
                  <a:pt x="269724" y="412807"/>
                  <a:pt x="262177" y="409971"/>
                  <a:pt x="256495" y="404217"/>
                </a:cubicBezTo>
                <a:lnTo>
                  <a:pt x="215023" y="362805"/>
                </a:lnTo>
                <a:lnTo>
                  <a:pt x="138814" y="286790"/>
                </a:lnTo>
                <a:cubicBezTo>
                  <a:pt x="127370" y="275363"/>
                  <a:pt x="127370" y="256805"/>
                  <a:pt x="138814" y="245378"/>
                </a:cubicBezTo>
                <a:lnTo>
                  <a:pt x="180286" y="203967"/>
                </a:lnTo>
                <a:cubicBezTo>
                  <a:pt x="186049" y="198213"/>
                  <a:pt x="193515" y="195376"/>
                  <a:pt x="201063" y="195376"/>
                </a:cubicBezTo>
                <a:cubicBezTo>
                  <a:pt x="208530" y="195376"/>
                  <a:pt x="215997" y="198213"/>
                  <a:pt x="221759" y="203967"/>
                </a:cubicBezTo>
                <a:lnTo>
                  <a:pt x="277191" y="259317"/>
                </a:lnTo>
                <a:lnTo>
                  <a:pt x="444948" y="91807"/>
                </a:lnTo>
                <a:lnTo>
                  <a:pt x="503951" y="32891"/>
                </a:lnTo>
                <a:lnTo>
                  <a:pt x="515719" y="21221"/>
                </a:lnTo>
                <a:cubicBezTo>
                  <a:pt x="521401" y="15467"/>
                  <a:pt x="528949" y="12631"/>
                  <a:pt x="536415" y="12631"/>
                </a:cubicBezTo>
                <a:close/>
                <a:moveTo>
                  <a:pt x="61847" y="0"/>
                </a:moveTo>
                <a:lnTo>
                  <a:pt x="449328" y="0"/>
                </a:lnTo>
                <a:cubicBezTo>
                  <a:pt x="465804" y="0"/>
                  <a:pt x="480738" y="6483"/>
                  <a:pt x="491858" y="17019"/>
                </a:cubicBezTo>
                <a:lnTo>
                  <a:pt x="442591" y="66130"/>
                </a:lnTo>
                <a:lnTo>
                  <a:pt x="66230" y="66130"/>
                </a:lnTo>
                <a:lnTo>
                  <a:pt x="66230" y="444269"/>
                </a:lnTo>
                <a:lnTo>
                  <a:pt x="444945" y="444269"/>
                </a:lnTo>
                <a:lnTo>
                  <a:pt x="444945" y="285590"/>
                </a:lnTo>
                <a:lnTo>
                  <a:pt x="511175" y="219460"/>
                </a:lnTo>
                <a:lnTo>
                  <a:pt x="511175" y="448645"/>
                </a:lnTo>
                <a:cubicBezTo>
                  <a:pt x="511175" y="482683"/>
                  <a:pt x="483417" y="510399"/>
                  <a:pt x="449328" y="510399"/>
                </a:cubicBezTo>
                <a:lnTo>
                  <a:pt x="61847" y="510399"/>
                </a:lnTo>
                <a:cubicBezTo>
                  <a:pt x="27758" y="510399"/>
                  <a:pt x="0" y="482683"/>
                  <a:pt x="0" y="448645"/>
                </a:cubicBezTo>
                <a:lnTo>
                  <a:pt x="0" y="61673"/>
                </a:lnTo>
                <a:cubicBezTo>
                  <a:pt x="0" y="27635"/>
                  <a:pt x="27758" y="0"/>
                  <a:pt x="6184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" name="i$1ïḋê"/>
          <p:cNvSpPr/>
          <p:nvPr/>
        </p:nvSpPr>
        <p:spPr bwMode="auto">
          <a:xfrm>
            <a:off x="7386987" y="2266776"/>
            <a:ext cx="589730" cy="58973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28" name="íṩľîḍe"/>
          <p:cNvSpPr/>
          <p:nvPr/>
        </p:nvSpPr>
        <p:spPr>
          <a:xfrm>
            <a:off x="7209353" y="2874373"/>
            <a:ext cx="945000" cy="36933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zh-CN" b="1" dirty="0"/>
              <a:t>2015</a:t>
            </a:r>
            <a:endParaRPr lang="ar-SA" b="1" dirty="0"/>
          </a:p>
        </p:txBody>
      </p:sp>
      <p:sp>
        <p:nvSpPr>
          <p:cNvPr id="29" name="íşḻíḋè"/>
          <p:cNvSpPr/>
          <p:nvPr/>
        </p:nvSpPr>
        <p:spPr bwMode="auto">
          <a:xfrm>
            <a:off x="7547007" y="2469070"/>
            <a:ext cx="269690" cy="185142"/>
          </a:xfrm>
          <a:custGeom>
            <a:avLst/>
            <a:gdLst>
              <a:gd name="connsiteX0" fmla="*/ 8886 w 608265"/>
              <a:gd name="connsiteY0" fmla="*/ 323966 h 417574"/>
              <a:gd name="connsiteX1" fmla="*/ 177618 w 608265"/>
              <a:gd name="connsiteY1" fmla="*/ 323966 h 417574"/>
              <a:gd name="connsiteX2" fmla="*/ 186504 w 608265"/>
              <a:gd name="connsiteY2" fmla="*/ 332846 h 417574"/>
              <a:gd name="connsiteX3" fmla="*/ 177618 w 608265"/>
              <a:gd name="connsiteY3" fmla="*/ 341819 h 417574"/>
              <a:gd name="connsiteX4" fmla="*/ 8886 w 608265"/>
              <a:gd name="connsiteY4" fmla="*/ 341819 h 417574"/>
              <a:gd name="connsiteX5" fmla="*/ 0 w 608265"/>
              <a:gd name="connsiteY5" fmla="*/ 332846 h 417574"/>
              <a:gd name="connsiteX6" fmla="*/ 8886 w 608265"/>
              <a:gd name="connsiteY6" fmla="*/ 323966 h 417574"/>
              <a:gd name="connsiteX7" fmla="*/ 79120 w 608265"/>
              <a:gd name="connsiteY7" fmla="*/ 211485 h 417574"/>
              <a:gd name="connsiteX8" fmla="*/ 266721 w 608265"/>
              <a:gd name="connsiteY8" fmla="*/ 211485 h 417574"/>
              <a:gd name="connsiteX9" fmla="*/ 275699 w 608265"/>
              <a:gd name="connsiteY9" fmla="*/ 220365 h 417574"/>
              <a:gd name="connsiteX10" fmla="*/ 266721 w 608265"/>
              <a:gd name="connsiteY10" fmla="*/ 229338 h 417574"/>
              <a:gd name="connsiteX11" fmla="*/ 79120 w 608265"/>
              <a:gd name="connsiteY11" fmla="*/ 229338 h 417574"/>
              <a:gd name="connsiteX12" fmla="*/ 70142 w 608265"/>
              <a:gd name="connsiteY12" fmla="*/ 220365 h 417574"/>
              <a:gd name="connsiteX13" fmla="*/ 79120 w 608265"/>
              <a:gd name="connsiteY13" fmla="*/ 211485 h 417574"/>
              <a:gd name="connsiteX14" fmla="*/ 19751 w 608265"/>
              <a:gd name="connsiteY14" fmla="*/ 110788 h 417574"/>
              <a:gd name="connsiteX15" fmla="*/ 207446 w 608265"/>
              <a:gd name="connsiteY15" fmla="*/ 110788 h 417574"/>
              <a:gd name="connsiteX16" fmla="*/ 216424 w 608265"/>
              <a:gd name="connsiteY16" fmla="*/ 119668 h 417574"/>
              <a:gd name="connsiteX17" fmla="*/ 207446 w 608265"/>
              <a:gd name="connsiteY17" fmla="*/ 128641 h 417574"/>
              <a:gd name="connsiteX18" fmla="*/ 19751 w 608265"/>
              <a:gd name="connsiteY18" fmla="*/ 128641 h 417574"/>
              <a:gd name="connsiteX19" fmla="*/ 10867 w 608265"/>
              <a:gd name="connsiteY19" fmla="*/ 119668 h 417574"/>
              <a:gd name="connsiteX20" fmla="*/ 19751 w 608265"/>
              <a:gd name="connsiteY20" fmla="*/ 110788 h 417574"/>
              <a:gd name="connsiteX21" fmla="*/ 578133 w 608265"/>
              <a:gd name="connsiteY21" fmla="*/ 72790 h 417574"/>
              <a:gd name="connsiteX22" fmla="*/ 603752 w 608265"/>
              <a:gd name="connsiteY22" fmla="*/ 108101 h 417574"/>
              <a:gd name="connsiteX23" fmla="*/ 465063 w 608265"/>
              <a:gd name="connsiteY23" fmla="*/ 160953 h 417574"/>
              <a:gd name="connsiteX24" fmla="*/ 417649 w 608265"/>
              <a:gd name="connsiteY24" fmla="*/ 247514 h 417574"/>
              <a:gd name="connsiteX25" fmla="*/ 479839 w 608265"/>
              <a:gd name="connsiteY25" fmla="*/ 289814 h 417574"/>
              <a:gd name="connsiteX26" fmla="*/ 531368 w 608265"/>
              <a:gd name="connsiteY26" fmla="*/ 383099 h 417574"/>
              <a:gd name="connsiteX27" fmla="*/ 486759 w 608265"/>
              <a:gd name="connsiteY27" fmla="*/ 403923 h 417574"/>
              <a:gd name="connsiteX28" fmla="*/ 445050 w 608265"/>
              <a:gd name="connsiteY28" fmla="*/ 324551 h 417574"/>
              <a:gd name="connsiteX29" fmla="*/ 369299 w 608265"/>
              <a:gd name="connsiteY29" fmla="*/ 279730 h 417574"/>
              <a:gd name="connsiteX30" fmla="*/ 365465 w 608265"/>
              <a:gd name="connsiteY30" fmla="*/ 278049 h 417574"/>
              <a:gd name="connsiteX31" fmla="*/ 207044 w 608265"/>
              <a:gd name="connsiteY31" fmla="*/ 308583 h 417574"/>
              <a:gd name="connsiteX32" fmla="*/ 234351 w 608265"/>
              <a:gd name="connsiteY32" fmla="*/ 265256 h 417574"/>
              <a:gd name="connsiteX33" fmla="*/ 339560 w 608265"/>
              <a:gd name="connsiteY33" fmla="*/ 219314 h 417574"/>
              <a:gd name="connsiteX34" fmla="*/ 389312 w 608265"/>
              <a:gd name="connsiteY34" fmla="*/ 124815 h 417574"/>
              <a:gd name="connsiteX35" fmla="*/ 307016 w 608265"/>
              <a:gd name="connsiteY35" fmla="*/ 155443 h 417574"/>
              <a:gd name="connsiteX36" fmla="*/ 264464 w 608265"/>
              <a:gd name="connsiteY36" fmla="*/ 130605 h 417574"/>
              <a:gd name="connsiteX37" fmla="*/ 437662 w 608265"/>
              <a:gd name="connsiteY37" fmla="*/ 93160 h 417574"/>
              <a:gd name="connsiteX38" fmla="*/ 455337 w 608265"/>
              <a:gd name="connsiteY38" fmla="*/ 103152 h 417574"/>
              <a:gd name="connsiteX39" fmla="*/ 561201 w 608265"/>
              <a:gd name="connsiteY39" fmla="*/ 83355 h 417574"/>
              <a:gd name="connsiteX40" fmla="*/ 578133 w 608265"/>
              <a:gd name="connsiteY40" fmla="*/ 72790 h 417574"/>
              <a:gd name="connsiteX41" fmla="*/ 187624 w 608265"/>
              <a:gd name="connsiteY41" fmla="*/ 23569 h 417574"/>
              <a:gd name="connsiteX42" fmla="*/ 375276 w 608265"/>
              <a:gd name="connsiteY42" fmla="*/ 23569 h 417574"/>
              <a:gd name="connsiteX43" fmla="*/ 384158 w 608265"/>
              <a:gd name="connsiteY43" fmla="*/ 32542 h 417574"/>
              <a:gd name="connsiteX44" fmla="*/ 375276 w 608265"/>
              <a:gd name="connsiteY44" fmla="*/ 41422 h 417574"/>
              <a:gd name="connsiteX45" fmla="*/ 187624 w 608265"/>
              <a:gd name="connsiteY45" fmla="*/ 41422 h 417574"/>
              <a:gd name="connsiteX46" fmla="*/ 178742 w 608265"/>
              <a:gd name="connsiteY46" fmla="*/ 32542 h 417574"/>
              <a:gd name="connsiteX47" fmla="*/ 187624 w 608265"/>
              <a:gd name="connsiteY47" fmla="*/ 23569 h 417574"/>
              <a:gd name="connsiteX48" fmla="*/ 480973 w 608265"/>
              <a:gd name="connsiteY48" fmla="*/ 0 h 417574"/>
              <a:gd name="connsiteX49" fmla="*/ 529804 w 608265"/>
              <a:gd name="connsiteY49" fmla="*/ 48690 h 417574"/>
              <a:gd name="connsiteX50" fmla="*/ 480973 w 608265"/>
              <a:gd name="connsiteY50" fmla="*/ 97380 h 417574"/>
              <a:gd name="connsiteX51" fmla="*/ 432142 w 608265"/>
              <a:gd name="connsiteY51" fmla="*/ 48690 h 417574"/>
              <a:gd name="connsiteX52" fmla="*/ 480973 w 608265"/>
              <a:gd name="connsiteY52" fmla="*/ 0 h 417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08265" h="417574">
                <a:moveTo>
                  <a:pt x="8886" y="323966"/>
                </a:moveTo>
                <a:lnTo>
                  <a:pt x="177618" y="323966"/>
                </a:lnTo>
                <a:cubicBezTo>
                  <a:pt x="182482" y="323966"/>
                  <a:pt x="186504" y="327986"/>
                  <a:pt x="186504" y="332846"/>
                </a:cubicBezTo>
                <a:cubicBezTo>
                  <a:pt x="186504" y="337800"/>
                  <a:pt x="182482" y="341819"/>
                  <a:pt x="177618" y="341819"/>
                </a:cubicBezTo>
                <a:lnTo>
                  <a:pt x="8886" y="341819"/>
                </a:lnTo>
                <a:cubicBezTo>
                  <a:pt x="4022" y="341819"/>
                  <a:pt x="0" y="337800"/>
                  <a:pt x="0" y="332846"/>
                </a:cubicBezTo>
                <a:cubicBezTo>
                  <a:pt x="0" y="327986"/>
                  <a:pt x="4022" y="323966"/>
                  <a:pt x="8886" y="323966"/>
                </a:cubicBezTo>
                <a:close/>
                <a:moveTo>
                  <a:pt x="79120" y="211485"/>
                </a:moveTo>
                <a:lnTo>
                  <a:pt x="266721" y="211485"/>
                </a:lnTo>
                <a:cubicBezTo>
                  <a:pt x="271678" y="211485"/>
                  <a:pt x="275699" y="215411"/>
                  <a:pt x="275699" y="220365"/>
                </a:cubicBezTo>
                <a:cubicBezTo>
                  <a:pt x="275699" y="225319"/>
                  <a:pt x="271678" y="229338"/>
                  <a:pt x="266721" y="229338"/>
                </a:cubicBezTo>
                <a:lnTo>
                  <a:pt x="79120" y="229338"/>
                </a:lnTo>
                <a:cubicBezTo>
                  <a:pt x="74163" y="229338"/>
                  <a:pt x="70142" y="225319"/>
                  <a:pt x="70142" y="220365"/>
                </a:cubicBezTo>
                <a:cubicBezTo>
                  <a:pt x="70142" y="215411"/>
                  <a:pt x="74163" y="211485"/>
                  <a:pt x="79120" y="211485"/>
                </a:cubicBezTo>
                <a:close/>
                <a:moveTo>
                  <a:pt x="19751" y="110788"/>
                </a:moveTo>
                <a:lnTo>
                  <a:pt x="207446" y="110788"/>
                </a:lnTo>
                <a:cubicBezTo>
                  <a:pt x="212403" y="110788"/>
                  <a:pt x="216424" y="114808"/>
                  <a:pt x="216424" y="119668"/>
                </a:cubicBezTo>
                <a:cubicBezTo>
                  <a:pt x="216424" y="124622"/>
                  <a:pt x="212403" y="128641"/>
                  <a:pt x="207446" y="128641"/>
                </a:cubicBezTo>
                <a:lnTo>
                  <a:pt x="19751" y="128641"/>
                </a:lnTo>
                <a:cubicBezTo>
                  <a:pt x="14888" y="128641"/>
                  <a:pt x="10867" y="124622"/>
                  <a:pt x="10867" y="119668"/>
                </a:cubicBezTo>
                <a:cubicBezTo>
                  <a:pt x="10867" y="114808"/>
                  <a:pt x="14888" y="110788"/>
                  <a:pt x="19751" y="110788"/>
                </a:cubicBezTo>
                <a:close/>
                <a:moveTo>
                  <a:pt x="578133" y="72790"/>
                </a:moveTo>
                <a:cubicBezTo>
                  <a:pt x="596983" y="70090"/>
                  <a:pt x="617569" y="88701"/>
                  <a:pt x="603752" y="108101"/>
                </a:cubicBezTo>
                <a:cubicBezTo>
                  <a:pt x="567934" y="158151"/>
                  <a:pt x="517808" y="177107"/>
                  <a:pt x="465063" y="160953"/>
                </a:cubicBezTo>
                <a:cubicBezTo>
                  <a:pt x="448510" y="189433"/>
                  <a:pt x="432705" y="218287"/>
                  <a:pt x="417649" y="247514"/>
                </a:cubicBezTo>
                <a:cubicBezTo>
                  <a:pt x="440000" y="258906"/>
                  <a:pt x="466279" y="278983"/>
                  <a:pt x="479839" y="289814"/>
                </a:cubicBezTo>
                <a:cubicBezTo>
                  <a:pt x="496766" y="303261"/>
                  <a:pt x="518462" y="356393"/>
                  <a:pt x="531368" y="383099"/>
                </a:cubicBezTo>
                <a:cubicBezTo>
                  <a:pt x="545209" y="411673"/>
                  <a:pt x="500600" y="432496"/>
                  <a:pt x="486759" y="403923"/>
                </a:cubicBezTo>
                <a:cubicBezTo>
                  <a:pt x="475350" y="380485"/>
                  <a:pt x="456179" y="333702"/>
                  <a:pt x="445050" y="324551"/>
                </a:cubicBezTo>
                <a:cubicBezTo>
                  <a:pt x="433828" y="315400"/>
                  <a:pt x="397262" y="289441"/>
                  <a:pt x="369299" y="279730"/>
                </a:cubicBezTo>
                <a:cubicBezTo>
                  <a:pt x="367897" y="279263"/>
                  <a:pt x="366587" y="278702"/>
                  <a:pt x="365465" y="278049"/>
                </a:cubicBezTo>
                <a:cubicBezTo>
                  <a:pt x="331237" y="321470"/>
                  <a:pt x="264184" y="341919"/>
                  <a:pt x="207044" y="308583"/>
                </a:cubicBezTo>
                <a:cubicBezTo>
                  <a:pt x="176837" y="290935"/>
                  <a:pt x="204145" y="247608"/>
                  <a:pt x="234351" y="265256"/>
                </a:cubicBezTo>
                <a:cubicBezTo>
                  <a:pt x="276248" y="289721"/>
                  <a:pt x="319828" y="258439"/>
                  <a:pt x="339560" y="219314"/>
                </a:cubicBezTo>
                <a:cubicBezTo>
                  <a:pt x="359293" y="180095"/>
                  <a:pt x="373227" y="152549"/>
                  <a:pt x="389312" y="124815"/>
                </a:cubicBezTo>
                <a:cubicBezTo>
                  <a:pt x="357984" y="114917"/>
                  <a:pt x="329460" y="123975"/>
                  <a:pt x="307016" y="155443"/>
                </a:cubicBezTo>
                <a:cubicBezTo>
                  <a:pt x="288686" y="180936"/>
                  <a:pt x="245948" y="156470"/>
                  <a:pt x="264464" y="130605"/>
                </a:cubicBezTo>
                <a:cubicBezTo>
                  <a:pt x="307951" y="69816"/>
                  <a:pt x="372760" y="54688"/>
                  <a:pt x="437662" y="93160"/>
                </a:cubicBezTo>
                <a:cubicBezTo>
                  <a:pt x="440374" y="94747"/>
                  <a:pt x="452625" y="101471"/>
                  <a:pt x="455337" y="103152"/>
                </a:cubicBezTo>
                <a:cubicBezTo>
                  <a:pt x="495644" y="127056"/>
                  <a:pt x="533145" y="122481"/>
                  <a:pt x="561201" y="83355"/>
                </a:cubicBezTo>
                <a:cubicBezTo>
                  <a:pt x="565760" y="76959"/>
                  <a:pt x="571850" y="73691"/>
                  <a:pt x="578133" y="72790"/>
                </a:cubicBezTo>
                <a:close/>
                <a:moveTo>
                  <a:pt x="187624" y="23569"/>
                </a:moveTo>
                <a:lnTo>
                  <a:pt x="375276" y="23569"/>
                </a:lnTo>
                <a:cubicBezTo>
                  <a:pt x="380231" y="23569"/>
                  <a:pt x="384158" y="27588"/>
                  <a:pt x="384158" y="32542"/>
                </a:cubicBezTo>
                <a:cubicBezTo>
                  <a:pt x="384158" y="37496"/>
                  <a:pt x="380231" y="41422"/>
                  <a:pt x="375276" y="41422"/>
                </a:cubicBezTo>
                <a:lnTo>
                  <a:pt x="187624" y="41422"/>
                </a:lnTo>
                <a:cubicBezTo>
                  <a:pt x="182669" y="41422"/>
                  <a:pt x="178742" y="37496"/>
                  <a:pt x="178742" y="32542"/>
                </a:cubicBezTo>
                <a:cubicBezTo>
                  <a:pt x="178742" y="27588"/>
                  <a:pt x="182669" y="23569"/>
                  <a:pt x="187624" y="23569"/>
                </a:cubicBezTo>
                <a:close/>
                <a:moveTo>
                  <a:pt x="480973" y="0"/>
                </a:moveTo>
                <a:cubicBezTo>
                  <a:pt x="507942" y="0"/>
                  <a:pt x="529804" y="21799"/>
                  <a:pt x="529804" y="48690"/>
                </a:cubicBezTo>
                <a:cubicBezTo>
                  <a:pt x="529804" y="75581"/>
                  <a:pt x="507942" y="97380"/>
                  <a:pt x="480973" y="97380"/>
                </a:cubicBezTo>
                <a:cubicBezTo>
                  <a:pt x="454004" y="97380"/>
                  <a:pt x="432142" y="75581"/>
                  <a:pt x="432142" y="48690"/>
                </a:cubicBezTo>
                <a:cubicBezTo>
                  <a:pt x="432142" y="21799"/>
                  <a:pt x="454004" y="0"/>
                  <a:pt x="4809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normAutofit fontScale="40000" lnSpcReduction="20000"/>
          </a:bodyPr>
          <a:lstStyle/>
          <a:p>
            <a:endParaRPr lang="zh-CN" altLang="en-US"/>
          </a:p>
        </p:txBody>
      </p:sp>
      <p:sp>
        <p:nvSpPr>
          <p:cNvPr id="32" name="iṩļïḋê"/>
          <p:cNvSpPr/>
          <p:nvPr/>
        </p:nvSpPr>
        <p:spPr>
          <a:xfrm>
            <a:off x="4295551" y="4208051"/>
            <a:ext cx="945000" cy="36933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zh-CN" b="1" dirty="0"/>
              <a:t>2016</a:t>
            </a:r>
            <a:endParaRPr lang="ar-SA" b="1" dirty="0"/>
          </a:p>
        </p:txBody>
      </p:sp>
      <p:grpSp>
        <p:nvGrpSpPr>
          <p:cNvPr id="33" name="iśḻíḑê"/>
          <p:cNvGrpSpPr/>
          <p:nvPr/>
        </p:nvGrpSpPr>
        <p:grpSpPr>
          <a:xfrm>
            <a:off x="4473185" y="4541131"/>
            <a:ext cx="589730" cy="589730"/>
            <a:chOff x="4473185" y="5951735"/>
            <a:chExt cx="589730" cy="589730"/>
          </a:xfrm>
        </p:grpSpPr>
        <p:sp>
          <p:nvSpPr>
            <p:cNvPr id="44" name="íśḷíḋe"/>
            <p:cNvSpPr/>
            <p:nvPr/>
          </p:nvSpPr>
          <p:spPr bwMode="auto">
            <a:xfrm>
              <a:off x="4473185" y="5951735"/>
              <a:ext cx="589730" cy="589730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</a:p>
          </p:txBody>
        </p:sp>
        <p:sp>
          <p:nvSpPr>
            <p:cNvPr id="45" name="iṩľiḋé"/>
            <p:cNvSpPr/>
            <p:nvPr/>
          </p:nvSpPr>
          <p:spPr bwMode="auto">
            <a:xfrm>
              <a:off x="4633205" y="6111801"/>
              <a:ext cx="269690" cy="269596"/>
            </a:xfrm>
            <a:custGeom>
              <a:avLst/>
              <a:gdLst>
                <a:gd name="connsiteX0" fmla="*/ 0 w 606933"/>
                <a:gd name="connsiteY0" fmla="*/ 362213 h 606722"/>
                <a:gd name="connsiteX1" fmla="*/ 88983 w 606933"/>
                <a:gd name="connsiteY1" fmla="*/ 362213 h 606722"/>
                <a:gd name="connsiteX2" fmla="*/ 88983 w 606933"/>
                <a:gd name="connsiteY2" fmla="*/ 364880 h 606722"/>
                <a:gd name="connsiteX3" fmla="*/ 88983 w 606933"/>
                <a:gd name="connsiteY3" fmla="*/ 398210 h 606722"/>
                <a:gd name="connsiteX4" fmla="*/ 88983 w 606933"/>
                <a:gd name="connsiteY4" fmla="*/ 560238 h 606722"/>
                <a:gd name="connsiteX5" fmla="*/ 88983 w 606933"/>
                <a:gd name="connsiteY5" fmla="*/ 570637 h 606722"/>
                <a:gd name="connsiteX6" fmla="*/ 88983 w 606933"/>
                <a:gd name="connsiteY6" fmla="*/ 606722 h 606722"/>
                <a:gd name="connsiteX7" fmla="*/ 0 w 606933"/>
                <a:gd name="connsiteY7" fmla="*/ 606722 h 606722"/>
                <a:gd name="connsiteX8" fmla="*/ 276890 w 606933"/>
                <a:gd name="connsiteY8" fmla="*/ 335751 h 606722"/>
                <a:gd name="connsiteX9" fmla="*/ 443069 w 606933"/>
                <a:gd name="connsiteY9" fmla="*/ 377345 h 606722"/>
                <a:gd name="connsiteX10" fmla="*/ 443069 w 606933"/>
                <a:gd name="connsiteY10" fmla="*/ 423559 h 606722"/>
                <a:gd name="connsiteX11" fmla="*/ 442802 w 606933"/>
                <a:gd name="connsiteY11" fmla="*/ 423648 h 606722"/>
                <a:gd name="connsiteX12" fmla="*/ 323976 w 606933"/>
                <a:gd name="connsiteY12" fmla="*/ 394764 h 606722"/>
                <a:gd name="connsiteX13" fmla="*/ 315342 w 606933"/>
                <a:gd name="connsiteY13" fmla="*/ 429781 h 606722"/>
                <a:gd name="connsiteX14" fmla="*/ 443336 w 606933"/>
                <a:gd name="connsiteY14" fmla="*/ 460887 h 606722"/>
                <a:gd name="connsiteX15" fmla="*/ 593493 w 606933"/>
                <a:gd name="connsiteY15" fmla="*/ 419649 h 606722"/>
                <a:gd name="connsiteX16" fmla="*/ 606933 w 606933"/>
                <a:gd name="connsiteY16" fmla="*/ 470663 h 606722"/>
                <a:gd name="connsiteX17" fmla="*/ 382810 w 606933"/>
                <a:gd name="connsiteY17" fmla="*/ 594021 h 606722"/>
                <a:gd name="connsiteX18" fmla="*/ 212804 w 606933"/>
                <a:gd name="connsiteY18" fmla="*/ 546384 h 606722"/>
                <a:gd name="connsiteX19" fmla="*/ 125042 w 606933"/>
                <a:gd name="connsiteY19" fmla="*/ 556249 h 606722"/>
                <a:gd name="connsiteX20" fmla="*/ 125042 w 606933"/>
                <a:gd name="connsiteY20" fmla="*/ 519900 h 606722"/>
                <a:gd name="connsiteX21" fmla="*/ 125042 w 606933"/>
                <a:gd name="connsiteY21" fmla="*/ 395742 h 606722"/>
                <a:gd name="connsiteX22" fmla="*/ 125042 w 606933"/>
                <a:gd name="connsiteY22" fmla="*/ 362236 h 606722"/>
                <a:gd name="connsiteX23" fmla="*/ 125042 w 606933"/>
                <a:gd name="connsiteY23" fmla="*/ 359303 h 606722"/>
                <a:gd name="connsiteX24" fmla="*/ 382041 w 606933"/>
                <a:gd name="connsiteY24" fmla="*/ 177119 h 606722"/>
                <a:gd name="connsiteX25" fmla="*/ 399471 w 606933"/>
                <a:gd name="connsiteY25" fmla="*/ 197750 h 606722"/>
                <a:gd name="connsiteX26" fmla="*/ 382041 w 606933"/>
                <a:gd name="connsiteY26" fmla="*/ 218470 h 606722"/>
                <a:gd name="connsiteX27" fmla="*/ 345841 w 606933"/>
                <a:gd name="connsiteY27" fmla="*/ 95828 h 606722"/>
                <a:gd name="connsiteX28" fmla="*/ 345841 w 606933"/>
                <a:gd name="connsiteY28" fmla="*/ 137109 h 606722"/>
                <a:gd name="connsiteX29" fmla="*/ 328341 w 606933"/>
                <a:gd name="connsiteY29" fmla="*/ 116513 h 606722"/>
                <a:gd name="connsiteX30" fmla="*/ 345841 w 606933"/>
                <a:gd name="connsiteY30" fmla="*/ 95828 h 606722"/>
                <a:gd name="connsiteX31" fmla="*/ 345877 w 606933"/>
                <a:gd name="connsiteY31" fmla="*/ 41411 h 606722"/>
                <a:gd name="connsiteX32" fmla="*/ 345877 w 606933"/>
                <a:gd name="connsiteY32" fmla="*/ 59184 h 606722"/>
                <a:gd name="connsiteX33" fmla="*/ 315978 w 606933"/>
                <a:gd name="connsiteY33" fmla="*/ 70115 h 606722"/>
                <a:gd name="connsiteX34" fmla="*/ 292308 w 606933"/>
                <a:gd name="connsiteY34" fmla="*/ 116502 h 606722"/>
                <a:gd name="connsiteX35" fmla="*/ 315978 w 606933"/>
                <a:gd name="connsiteY35" fmla="*/ 162890 h 606722"/>
                <a:gd name="connsiteX36" fmla="*/ 345877 w 606933"/>
                <a:gd name="connsiteY36" fmla="*/ 173820 h 606722"/>
                <a:gd name="connsiteX37" fmla="*/ 345877 w 606933"/>
                <a:gd name="connsiteY37" fmla="*/ 218431 h 606722"/>
                <a:gd name="connsiteX38" fmla="*/ 328347 w 606933"/>
                <a:gd name="connsiteY38" fmla="*/ 197725 h 606722"/>
                <a:gd name="connsiteX39" fmla="*/ 292308 w 606933"/>
                <a:gd name="connsiteY39" fmla="*/ 197725 h 606722"/>
                <a:gd name="connsiteX40" fmla="*/ 315978 w 606933"/>
                <a:gd name="connsiteY40" fmla="*/ 244113 h 606722"/>
                <a:gd name="connsiteX41" fmla="*/ 345877 w 606933"/>
                <a:gd name="connsiteY41" fmla="*/ 255043 h 606722"/>
                <a:gd name="connsiteX42" fmla="*/ 345877 w 606933"/>
                <a:gd name="connsiteY42" fmla="*/ 272816 h 606722"/>
                <a:gd name="connsiteX43" fmla="*/ 382004 w 606933"/>
                <a:gd name="connsiteY43" fmla="*/ 272816 h 606722"/>
                <a:gd name="connsiteX44" fmla="*/ 382004 w 606933"/>
                <a:gd name="connsiteY44" fmla="*/ 255043 h 606722"/>
                <a:gd name="connsiteX45" fmla="*/ 411814 w 606933"/>
                <a:gd name="connsiteY45" fmla="*/ 244113 h 606722"/>
                <a:gd name="connsiteX46" fmla="*/ 435573 w 606933"/>
                <a:gd name="connsiteY46" fmla="*/ 197725 h 606722"/>
                <a:gd name="connsiteX47" fmla="*/ 411814 w 606933"/>
                <a:gd name="connsiteY47" fmla="*/ 151338 h 606722"/>
                <a:gd name="connsiteX48" fmla="*/ 382004 w 606933"/>
                <a:gd name="connsiteY48" fmla="*/ 140407 h 606722"/>
                <a:gd name="connsiteX49" fmla="*/ 382004 w 606933"/>
                <a:gd name="connsiteY49" fmla="*/ 95797 h 606722"/>
                <a:gd name="connsiteX50" fmla="*/ 399446 w 606933"/>
                <a:gd name="connsiteY50" fmla="*/ 116502 h 606722"/>
                <a:gd name="connsiteX51" fmla="*/ 435573 w 606933"/>
                <a:gd name="connsiteY51" fmla="*/ 116502 h 606722"/>
                <a:gd name="connsiteX52" fmla="*/ 411814 w 606933"/>
                <a:gd name="connsiteY52" fmla="*/ 70115 h 606722"/>
                <a:gd name="connsiteX53" fmla="*/ 382004 w 606933"/>
                <a:gd name="connsiteY53" fmla="*/ 59184 h 606722"/>
                <a:gd name="connsiteX54" fmla="*/ 382004 w 606933"/>
                <a:gd name="connsiteY54" fmla="*/ 41411 h 606722"/>
                <a:gd name="connsiteX55" fmla="*/ 363941 w 606933"/>
                <a:gd name="connsiteY55" fmla="*/ 0 h 606722"/>
                <a:gd name="connsiteX56" fmla="*/ 521266 w 606933"/>
                <a:gd name="connsiteY56" fmla="*/ 157114 h 606722"/>
                <a:gd name="connsiteX57" fmla="*/ 363941 w 606933"/>
                <a:gd name="connsiteY57" fmla="*/ 314228 h 606722"/>
                <a:gd name="connsiteX58" fmla="*/ 206615 w 606933"/>
                <a:gd name="connsiteY58" fmla="*/ 157114 h 606722"/>
                <a:gd name="connsiteX59" fmla="*/ 363941 w 606933"/>
                <a:gd name="connsiteY59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606933" h="606722">
                  <a:moveTo>
                    <a:pt x="0" y="362213"/>
                  </a:moveTo>
                  <a:lnTo>
                    <a:pt x="88983" y="362213"/>
                  </a:lnTo>
                  <a:lnTo>
                    <a:pt x="88983" y="364880"/>
                  </a:lnTo>
                  <a:lnTo>
                    <a:pt x="88983" y="398210"/>
                  </a:lnTo>
                  <a:lnTo>
                    <a:pt x="88983" y="560238"/>
                  </a:lnTo>
                  <a:lnTo>
                    <a:pt x="88983" y="570637"/>
                  </a:lnTo>
                  <a:lnTo>
                    <a:pt x="88983" y="606722"/>
                  </a:lnTo>
                  <a:lnTo>
                    <a:pt x="0" y="606722"/>
                  </a:lnTo>
                  <a:close/>
                  <a:moveTo>
                    <a:pt x="276890" y="335751"/>
                  </a:moveTo>
                  <a:lnTo>
                    <a:pt x="443069" y="377345"/>
                  </a:lnTo>
                  <a:lnTo>
                    <a:pt x="443069" y="423559"/>
                  </a:lnTo>
                  <a:lnTo>
                    <a:pt x="442802" y="423648"/>
                  </a:lnTo>
                  <a:lnTo>
                    <a:pt x="323976" y="394764"/>
                  </a:lnTo>
                  <a:lnTo>
                    <a:pt x="315342" y="429781"/>
                  </a:lnTo>
                  <a:lnTo>
                    <a:pt x="443336" y="460887"/>
                  </a:lnTo>
                  <a:lnTo>
                    <a:pt x="593493" y="419649"/>
                  </a:lnTo>
                  <a:lnTo>
                    <a:pt x="606933" y="470663"/>
                  </a:lnTo>
                  <a:lnTo>
                    <a:pt x="382810" y="594021"/>
                  </a:lnTo>
                  <a:lnTo>
                    <a:pt x="212804" y="546384"/>
                  </a:lnTo>
                  <a:lnTo>
                    <a:pt x="125042" y="556249"/>
                  </a:lnTo>
                  <a:lnTo>
                    <a:pt x="125042" y="519900"/>
                  </a:lnTo>
                  <a:lnTo>
                    <a:pt x="125042" y="395742"/>
                  </a:lnTo>
                  <a:lnTo>
                    <a:pt x="125042" y="362236"/>
                  </a:lnTo>
                  <a:lnTo>
                    <a:pt x="125042" y="359303"/>
                  </a:lnTo>
                  <a:close/>
                  <a:moveTo>
                    <a:pt x="382041" y="177119"/>
                  </a:moveTo>
                  <a:cubicBezTo>
                    <a:pt x="399471" y="181654"/>
                    <a:pt x="399471" y="192859"/>
                    <a:pt x="399471" y="197750"/>
                  </a:cubicBezTo>
                  <a:cubicBezTo>
                    <a:pt x="399471" y="202641"/>
                    <a:pt x="399471" y="213934"/>
                    <a:pt x="382041" y="218470"/>
                  </a:cubicBezTo>
                  <a:close/>
                  <a:moveTo>
                    <a:pt x="345841" y="95828"/>
                  </a:moveTo>
                  <a:lnTo>
                    <a:pt x="345841" y="137109"/>
                  </a:lnTo>
                  <a:cubicBezTo>
                    <a:pt x="328341" y="132670"/>
                    <a:pt x="328341" y="121395"/>
                    <a:pt x="328341" y="116513"/>
                  </a:cubicBezTo>
                  <a:cubicBezTo>
                    <a:pt x="328341" y="111630"/>
                    <a:pt x="328341" y="100355"/>
                    <a:pt x="345841" y="95828"/>
                  </a:cubicBezTo>
                  <a:close/>
                  <a:moveTo>
                    <a:pt x="345877" y="41411"/>
                  </a:moveTo>
                  <a:lnTo>
                    <a:pt x="345877" y="59184"/>
                  </a:lnTo>
                  <a:cubicBezTo>
                    <a:pt x="334220" y="60961"/>
                    <a:pt x="324253" y="64605"/>
                    <a:pt x="315978" y="70115"/>
                  </a:cubicBezTo>
                  <a:cubicBezTo>
                    <a:pt x="300494" y="80423"/>
                    <a:pt x="292308" y="96508"/>
                    <a:pt x="292308" y="116502"/>
                  </a:cubicBezTo>
                  <a:cubicBezTo>
                    <a:pt x="292308" y="136497"/>
                    <a:pt x="300494" y="152582"/>
                    <a:pt x="315978" y="162890"/>
                  </a:cubicBezTo>
                  <a:cubicBezTo>
                    <a:pt x="324253" y="168400"/>
                    <a:pt x="334220" y="172043"/>
                    <a:pt x="345877" y="173820"/>
                  </a:cubicBezTo>
                  <a:lnTo>
                    <a:pt x="345877" y="218431"/>
                  </a:lnTo>
                  <a:cubicBezTo>
                    <a:pt x="328347" y="213899"/>
                    <a:pt x="328347" y="202613"/>
                    <a:pt x="328347" y="197725"/>
                  </a:cubicBezTo>
                  <a:lnTo>
                    <a:pt x="292308" y="197725"/>
                  </a:lnTo>
                  <a:cubicBezTo>
                    <a:pt x="292308" y="217720"/>
                    <a:pt x="300494" y="233805"/>
                    <a:pt x="315978" y="244113"/>
                  </a:cubicBezTo>
                  <a:cubicBezTo>
                    <a:pt x="324253" y="249623"/>
                    <a:pt x="334220" y="253266"/>
                    <a:pt x="345877" y="255043"/>
                  </a:cubicBezTo>
                  <a:lnTo>
                    <a:pt x="345877" y="272816"/>
                  </a:lnTo>
                  <a:lnTo>
                    <a:pt x="382004" y="272816"/>
                  </a:lnTo>
                  <a:lnTo>
                    <a:pt x="382004" y="255043"/>
                  </a:lnTo>
                  <a:cubicBezTo>
                    <a:pt x="393573" y="253266"/>
                    <a:pt x="403628" y="249623"/>
                    <a:pt x="411814" y="244113"/>
                  </a:cubicBezTo>
                  <a:cubicBezTo>
                    <a:pt x="427387" y="233805"/>
                    <a:pt x="435573" y="217720"/>
                    <a:pt x="435573" y="197725"/>
                  </a:cubicBezTo>
                  <a:cubicBezTo>
                    <a:pt x="435573" y="177731"/>
                    <a:pt x="427387" y="161735"/>
                    <a:pt x="411814" y="151338"/>
                  </a:cubicBezTo>
                  <a:cubicBezTo>
                    <a:pt x="403628" y="145917"/>
                    <a:pt x="393573" y="142273"/>
                    <a:pt x="382004" y="140407"/>
                  </a:cubicBezTo>
                  <a:lnTo>
                    <a:pt x="382004" y="95797"/>
                  </a:lnTo>
                  <a:cubicBezTo>
                    <a:pt x="399446" y="100329"/>
                    <a:pt x="399446" y="111615"/>
                    <a:pt x="399446" y="116502"/>
                  </a:cubicBezTo>
                  <a:lnTo>
                    <a:pt x="435573" y="116502"/>
                  </a:lnTo>
                  <a:cubicBezTo>
                    <a:pt x="435573" y="96508"/>
                    <a:pt x="427387" y="80423"/>
                    <a:pt x="411814" y="70115"/>
                  </a:cubicBezTo>
                  <a:cubicBezTo>
                    <a:pt x="403628" y="64605"/>
                    <a:pt x="393573" y="60961"/>
                    <a:pt x="382004" y="59184"/>
                  </a:cubicBezTo>
                  <a:lnTo>
                    <a:pt x="382004" y="41411"/>
                  </a:lnTo>
                  <a:close/>
                  <a:moveTo>
                    <a:pt x="363941" y="0"/>
                  </a:moveTo>
                  <a:cubicBezTo>
                    <a:pt x="450701" y="0"/>
                    <a:pt x="521266" y="70470"/>
                    <a:pt x="521266" y="157114"/>
                  </a:cubicBezTo>
                  <a:cubicBezTo>
                    <a:pt x="521266" y="243758"/>
                    <a:pt x="450701" y="314228"/>
                    <a:pt x="363941" y="314228"/>
                  </a:cubicBezTo>
                  <a:cubicBezTo>
                    <a:pt x="277180" y="314228"/>
                    <a:pt x="206615" y="243758"/>
                    <a:pt x="206615" y="157114"/>
                  </a:cubicBezTo>
                  <a:cubicBezTo>
                    <a:pt x="206615" y="70470"/>
                    <a:pt x="277180" y="0"/>
                    <a:pt x="3639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>
              <a:normAutofit fontScale="77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35" name="ïṥ1ïḑe"/>
          <p:cNvSpPr/>
          <p:nvPr/>
        </p:nvSpPr>
        <p:spPr>
          <a:xfrm>
            <a:off x="7745265" y="4208051"/>
            <a:ext cx="945000" cy="36933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zh-CN" b="1" dirty="0"/>
              <a:t>2017</a:t>
            </a:r>
            <a:endParaRPr lang="ar-SA" b="1" dirty="0"/>
          </a:p>
        </p:txBody>
      </p:sp>
      <p:grpSp>
        <p:nvGrpSpPr>
          <p:cNvPr id="36" name="ïSļiďè"/>
          <p:cNvGrpSpPr/>
          <p:nvPr/>
        </p:nvGrpSpPr>
        <p:grpSpPr>
          <a:xfrm>
            <a:off x="7922899" y="4541131"/>
            <a:ext cx="589730" cy="589730"/>
            <a:chOff x="4473185" y="5951735"/>
            <a:chExt cx="589730" cy="589730"/>
          </a:xfrm>
        </p:grpSpPr>
        <p:sp>
          <p:nvSpPr>
            <p:cNvPr id="40" name="îṩḷïďe"/>
            <p:cNvSpPr/>
            <p:nvPr/>
          </p:nvSpPr>
          <p:spPr bwMode="auto">
            <a:xfrm>
              <a:off x="4473185" y="5951735"/>
              <a:ext cx="589730" cy="589730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</a:p>
          </p:txBody>
        </p:sp>
        <p:sp>
          <p:nvSpPr>
            <p:cNvPr id="41" name="î$ļiḑè"/>
            <p:cNvSpPr/>
            <p:nvPr/>
          </p:nvSpPr>
          <p:spPr bwMode="auto">
            <a:xfrm>
              <a:off x="4641204" y="6111755"/>
              <a:ext cx="253690" cy="269690"/>
            </a:xfrm>
            <a:custGeom>
              <a:avLst/>
              <a:gdLst>
                <a:gd name="T0" fmla="*/ 5573 w 7665"/>
                <a:gd name="T1" fmla="*/ 3911 h 8160"/>
                <a:gd name="T2" fmla="*/ 4313 w 7665"/>
                <a:gd name="T3" fmla="*/ 3955 h 8160"/>
                <a:gd name="T4" fmla="*/ 3511 w 7665"/>
                <a:gd name="T5" fmla="*/ 2721 h 8160"/>
                <a:gd name="T6" fmla="*/ 4612 w 7665"/>
                <a:gd name="T7" fmla="*/ 2386 h 8160"/>
                <a:gd name="T8" fmla="*/ 5309 w 7665"/>
                <a:gd name="T9" fmla="*/ 2472 h 8160"/>
                <a:gd name="T10" fmla="*/ 3648 w 7665"/>
                <a:gd name="T11" fmla="*/ 7533 h 8160"/>
                <a:gd name="T12" fmla="*/ 5037 w 7665"/>
                <a:gd name="T13" fmla="*/ 6233 h 8160"/>
                <a:gd name="T14" fmla="*/ 4919 w 7665"/>
                <a:gd name="T15" fmla="*/ 6025 h 8160"/>
                <a:gd name="T16" fmla="*/ 3511 w 7665"/>
                <a:gd name="T17" fmla="*/ 7213 h 8160"/>
                <a:gd name="T18" fmla="*/ 3577 w 7665"/>
                <a:gd name="T19" fmla="*/ 7514 h 8160"/>
                <a:gd name="T20" fmla="*/ 5309 w 7665"/>
                <a:gd name="T21" fmla="*/ 5688 h 8160"/>
                <a:gd name="T22" fmla="*/ 5573 w 7665"/>
                <a:gd name="T23" fmla="*/ 4249 h 8160"/>
                <a:gd name="T24" fmla="*/ 4561 w 7665"/>
                <a:gd name="T25" fmla="*/ 4206 h 8160"/>
                <a:gd name="T26" fmla="*/ 4857 w 7665"/>
                <a:gd name="T27" fmla="*/ 5774 h 8160"/>
                <a:gd name="T28" fmla="*/ 5309 w 7665"/>
                <a:gd name="T29" fmla="*/ 5688 h 8160"/>
                <a:gd name="T30" fmla="*/ 5589 w 7665"/>
                <a:gd name="T31" fmla="*/ 2569 h 8160"/>
                <a:gd name="T32" fmla="*/ 5973 w 7665"/>
                <a:gd name="T33" fmla="*/ 3955 h 8160"/>
                <a:gd name="T34" fmla="*/ 7625 w 7665"/>
                <a:gd name="T35" fmla="*/ 3911 h 8160"/>
                <a:gd name="T36" fmla="*/ 7338 w 7665"/>
                <a:gd name="T37" fmla="*/ 2468 h 8160"/>
                <a:gd name="T38" fmla="*/ 5718 w 7665"/>
                <a:gd name="T39" fmla="*/ 2386 h 8160"/>
                <a:gd name="T40" fmla="*/ 6930 w 7665"/>
                <a:gd name="T41" fmla="*/ 6025 h 8160"/>
                <a:gd name="T42" fmla="*/ 5368 w 7665"/>
                <a:gd name="T43" fmla="*/ 6100 h 8160"/>
                <a:gd name="T44" fmla="*/ 3511 w 7665"/>
                <a:gd name="T45" fmla="*/ 7950 h 8160"/>
                <a:gd name="T46" fmla="*/ 3649 w 7665"/>
                <a:gd name="T47" fmla="*/ 8107 h 8160"/>
                <a:gd name="T48" fmla="*/ 7051 w 7665"/>
                <a:gd name="T49" fmla="*/ 6096 h 8160"/>
                <a:gd name="T50" fmla="*/ 7525 w 7665"/>
                <a:gd name="T51" fmla="*/ 4206 h 8160"/>
                <a:gd name="T52" fmla="*/ 5836 w 7665"/>
                <a:gd name="T53" fmla="*/ 4335 h 8160"/>
                <a:gd name="T54" fmla="*/ 5606 w 7665"/>
                <a:gd name="T55" fmla="*/ 5716 h 8160"/>
                <a:gd name="T56" fmla="*/ 7212 w 7665"/>
                <a:gd name="T57" fmla="*/ 5774 h 8160"/>
                <a:gd name="T58" fmla="*/ 7662 w 7665"/>
                <a:gd name="T59" fmla="*/ 4352 h 8160"/>
                <a:gd name="T60" fmla="*/ 7525 w 7665"/>
                <a:gd name="T61" fmla="*/ 4206 h 8160"/>
                <a:gd name="T62" fmla="*/ 5368 w 7665"/>
                <a:gd name="T63" fmla="*/ 2061 h 8160"/>
                <a:gd name="T64" fmla="*/ 6930 w 7665"/>
                <a:gd name="T65" fmla="*/ 2136 h 8160"/>
                <a:gd name="T66" fmla="*/ 7046 w 7665"/>
                <a:gd name="T67" fmla="*/ 1924 h 8160"/>
                <a:gd name="T68" fmla="*/ 3511 w 7665"/>
                <a:gd name="T69" fmla="*/ 210 h 8160"/>
                <a:gd name="T70" fmla="*/ 4320 w 7665"/>
                <a:gd name="T71" fmla="*/ 1361 h 8160"/>
                <a:gd name="T72" fmla="*/ 4686 w 7665"/>
                <a:gd name="T73" fmla="*/ 2136 h 8160"/>
                <a:gd name="T74" fmla="*/ 5039 w 7665"/>
                <a:gd name="T75" fmla="*/ 2066 h 8160"/>
                <a:gd name="T76" fmla="*/ 3713 w 7665"/>
                <a:gd name="T77" fmla="*/ 642 h 8160"/>
                <a:gd name="T78" fmla="*/ 3511 w 7665"/>
                <a:gd name="T79" fmla="*/ 764 h 8160"/>
                <a:gd name="T80" fmla="*/ 4320 w 7665"/>
                <a:gd name="T81" fmla="*/ 1361 h 8160"/>
                <a:gd name="T82" fmla="*/ 1517 w 7665"/>
                <a:gd name="T83" fmla="*/ 2691 h 8160"/>
                <a:gd name="T84" fmla="*/ 2294 w 7665"/>
                <a:gd name="T85" fmla="*/ 2147 h 8160"/>
                <a:gd name="T86" fmla="*/ 3899 w 7665"/>
                <a:gd name="T87" fmla="*/ 2648 h 8160"/>
                <a:gd name="T88" fmla="*/ 4226 w 7665"/>
                <a:gd name="T89" fmla="*/ 1509 h 8160"/>
                <a:gd name="T90" fmla="*/ 2941 w 7665"/>
                <a:gd name="T91" fmla="*/ 575 h 8160"/>
                <a:gd name="T92" fmla="*/ 1792 w 7665"/>
                <a:gd name="T93" fmla="*/ 575 h 8160"/>
                <a:gd name="T94" fmla="*/ 198 w 7665"/>
                <a:gd name="T95" fmla="*/ 2794 h 8160"/>
                <a:gd name="T96" fmla="*/ 2199 w 7665"/>
                <a:gd name="T97" fmla="*/ 4658 h 8160"/>
                <a:gd name="T98" fmla="*/ 3415 w 7665"/>
                <a:gd name="T99" fmla="*/ 5443 h 8160"/>
                <a:gd name="T100" fmla="*/ 999 w 7665"/>
                <a:gd name="T101" fmla="*/ 5469 h 8160"/>
                <a:gd name="T102" fmla="*/ 0 w 7665"/>
                <a:gd name="T103" fmla="*/ 5961 h 8160"/>
                <a:gd name="T104" fmla="*/ 1792 w 7665"/>
                <a:gd name="T105" fmla="*/ 7111 h 8160"/>
                <a:gd name="T106" fmla="*/ 2367 w 7665"/>
                <a:gd name="T107" fmla="*/ 8160 h 8160"/>
                <a:gd name="T108" fmla="*/ 2941 w 7665"/>
                <a:gd name="T109" fmla="*/ 7158 h 8160"/>
                <a:gd name="T110" fmla="*/ 4735 w 7665"/>
                <a:gd name="T111" fmla="*/ 5296 h 8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665" h="8160">
                  <a:moveTo>
                    <a:pt x="5610" y="3809"/>
                  </a:moveTo>
                  <a:cubicBezTo>
                    <a:pt x="5613" y="3847"/>
                    <a:pt x="5599" y="3884"/>
                    <a:pt x="5573" y="3911"/>
                  </a:cubicBezTo>
                  <a:cubicBezTo>
                    <a:pt x="5547" y="3939"/>
                    <a:pt x="5511" y="3955"/>
                    <a:pt x="5473" y="3955"/>
                  </a:cubicBezTo>
                  <a:lnTo>
                    <a:pt x="4313" y="3955"/>
                  </a:lnTo>
                  <a:cubicBezTo>
                    <a:pt x="4087" y="3768"/>
                    <a:pt x="3811" y="3628"/>
                    <a:pt x="3511" y="3515"/>
                  </a:cubicBezTo>
                  <a:lnTo>
                    <a:pt x="3511" y="2721"/>
                  </a:lnTo>
                  <a:cubicBezTo>
                    <a:pt x="3637" y="2788"/>
                    <a:pt x="3761" y="2824"/>
                    <a:pt x="3899" y="2824"/>
                  </a:cubicBezTo>
                  <a:cubicBezTo>
                    <a:pt x="4217" y="2824"/>
                    <a:pt x="4484" y="2647"/>
                    <a:pt x="4612" y="2386"/>
                  </a:cubicBezTo>
                  <a:lnTo>
                    <a:pt x="5182" y="2386"/>
                  </a:lnTo>
                  <a:cubicBezTo>
                    <a:pt x="5238" y="2386"/>
                    <a:pt x="5288" y="2420"/>
                    <a:pt x="5309" y="2472"/>
                  </a:cubicBezTo>
                  <a:cubicBezTo>
                    <a:pt x="5480" y="2893"/>
                    <a:pt x="5582" y="3343"/>
                    <a:pt x="5610" y="3809"/>
                  </a:cubicBezTo>
                  <a:close/>
                  <a:moveTo>
                    <a:pt x="3648" y="7533"/>
                  </a:moveTo>
                  <a:cubicBezTo>
                    <a:pt x="3670" y="7533"/>
                    <a:pt x="3693" y="7528"/>
                    <a:pt x="3713" y="7518"/>
                  </a:cubicBezTo>
                  <a:cubicBezTo>
                    <a:pt x="4244" y="7237"/>
                    <a:pt x="4702" y="6793"/>
                    <a:pt x="5037" y="6233"/>
                  </a:cubicBezTo>
                  <a:cubicBezTo>
                    <a:pt x="5063" y="6190"/>
                    <a:pt x="5063" y="6137"/>
                    <a:pt x="5039" y="6094"/>
                  </a:cubicBezTo>
                  <a:cubicBezTo>
                    <a:pt x="5015" y="6051"/>
                    <a:pt x="4969" y="6025"/>
                    <a:pt x="4919" y="6025"/>
                  </a:cubicBezTo>
                  <a:lnTo>
                    <a:pt x="4793" y="6025"/>
                  </a:lnTo>
                  <a:cubicBezTo>
                    <a:pt x="4595" y="6595"/>
                    <a:pt x="4150" y="7008"/>
                    <a:pt x="3511" y="7213"/>
                  </a:cubicBezTo>
                  <a:lnTo>
                    <a:pt x="3511" y="7396"/>
                  </a:lnTo>
                  <a:cubicBezTo>
                    <a:pt x="3511" y="7444"/>
                    <a:pt x="3536" y="7489"/>
                    <a:pt x="3577" y="7514"/>
                  </a:cubicBezTo>
                  <a:cubicBezTo>
                    <a:pt x="3599" y="7527"/>
                    <a:pt x="3624" y="7533"/>
                    <a:pt x="3648" y="7533"/>
                  </a:cubicBezTo>
                  <a:close/>
                  <a:moveTo>
                    <a:pt x="5309" y="5688"/>
                  </a:moveTo>
                  <a:cubicBezTo>
                    <a:pt x="5480" y="5267"/>
                    <a:pt x="5582" y="4817"/>
                    <a:pt x="5610" y="4351"/>
                  </a:cubicBezTo>
                  <a:cubicBezTo>
                    <a:pt x="5613" y="4314"/>
                    <a:pt x="5599" y="4277"/>
                    <a:pt x="5573" y="4249"/>
                  </a:cubicBezTo>
                  <a:cubicBezTo>
                    <a:pt x="5547" y="4221"/>
                    <a:pt x="5511" y="4206"/>
                    <a:pt x="5473" y="4206"/>
                  </a:cubicBezTo>
                  <a:lnTo>
                    <a:pt x="4561" y="4206"/>
                  </a:lnTo>
                  <a:cubicBezTo>
                    <a:pt x="4779" y="4480"/>
                    <a:pt x="4911" y="4831"/>
                    <a:pt x="4911" y="5296"/>
                  </a:cubicBezTo>
                  <a:cubicBezTo>
                    <a:pt x="4911" y="5465"/>
                    <a:pt x="4889" y="5622"/>
                    <a:pt x="4857" y="5774"/>
                  </a:cubicBezTo>
                  <a:lnTo>
                    <a:pt x="5181" y="5774"/>
                  </a:lnTo>
                  <a:cubicBezTo>
                    <a:pt x="5238" y="5774"/>
                    <a:pt x="5288" y="5740"/>
                    <a:pt x="5309" y="5688"/>
                  </a:cubicBezTo>
                  <a:close/>
                  <a:moveTo>
                    <a:pt x="5606" y="2444"/>
                  </a:moveTo>
                  <a:cubicBezTo>
                    <a:pt x="5580" y="2481"/>
                    <a:pt x="5574" y="2527"/>
                    <a:pt x="5589" y="2569"/>
                  </a:cubicBezTo>
                  <a:cubicBezTo>
                    <a:pt x="5729" y="2964"/>
                    <a:pt x="5812" y="3386"/>
                    <a:pt x="5836" y="3824"/>
                  </a:cubicBezTo>
                  <a:cubicBezTo>
                    <a:pt x="5840" y="3898"/>
                    <a:pt x="5900" y="3955"/>
                    <a:pt x="5973" y="3955"/>
                  </a:cubicBezTo>
                  <a:lnTo>
                    <a:pt x="7525" y="3955"/>
                  </a:lnTo>
                  <a:cubicBezTo>
                    <a:pt x="7563" y="3955"/>
                    <a:pt x="7599" y="3939"/>
                    <a:pt x="7625" y="3911"/>
                  </a:cubicBezTo>
                  <a:cubicBezTo>
                    <a:pt x="7651" y="3883"/>
                    <a:pt x="7664" y="3846"/>
                    <a:pt x="7662" y="3808"/>
                  </a:cubicBezTo>
                  <a:cubicBezTo>
                    <a:pt x="7630" y="3339"/>
                    <a:pt x="7521" y="2888"/>
                    <a:pt x="7338" y="2468"/>
                  </a:cubicBezTo>
                  <a:cubicBezTo>
                    <a:pt x="7316" y="2418"/>
                    <a:pt x="7266" y="2386"/>
                    <a:pt x="7212" y="2386"/>
                  </a:cubicBezTo>
                  <a:lnTo>
                    <a:pt x="5718" y="2386"/>
                  </a:lnTo>
                  <a:cubicBezTo>
                    <a:pt x="5674" y="2386"/>
                    <a:pt x="5632" y="2408"/>
                    <a:pt x="5606" y="2444"/>
                  </a:cubicBezTo>
                  <a:close/>
                  <a:moveTo>
                    <a:pt x="6930" y="6025"/>
                  </a:moveTo>
                  <a:lnTo>
                    <a:pt x="5491" y="6025"/>
                  </a:lnTo>
                  <a:cubicBezTo>
                    <a:pt x="5439" y="6025"/>
                    <a:pt x="5392" y="6054"/>
                    <a:pt x="5368" y="6100"/>
                  </a:cubicBezTo>
                  <a:cubicBezTo>
                    <a:pt x="4966" y="6890"/>
                    <a:pt x="4335" y="7502"/>
                    <a:pt x="3594" y="7824"/>
                  </a:cubicBezTo>
                  <a:cubicBezTo>
                    <a:pt x="3544" y="7846"/>
                    <a:pt x="3511" y="7895"/>
                    <a:pt x="3511" y="7950"/>
                  </a:cubicBezTo>
                  <a:lnTo>
                    <a:pt x="3511" y="7969"/>
                  </a:lnTo>
                  <a:cubicBezTo>
                    <a:pt x="3511" y="8046"/>
                    <a:pt x="3573" y="8107"/>
                    <a:pt x="3649" y="8107"/>
                  </a:cubicBezTo>
                  <a:cubicBezTo>
                    <a:pt x="5031" y="8107"/>
                    <a:pt x="6301" y="7407"/>
                    <a:pt x="7046" y="6236"/>
                  </a:cubicBezTo>
                  <a:cubicBezTo>
                    <a:pt x="7073" y="6194"/>
                    <a:pt x="7075" y="6140"/>
                    <a:pt x="7051" y="6096"/>
                  </a:cubicBezTo>
                  <a:cubicBezTo>
                    <a:pt x="7026" y="6052"/>
                    <a:pt x="6980" y="6025"/>
                    <a:pt x="6930" y="6025"/>
                  </a:cubicBezTo>
                  <a:close/>
                  <a:moveTo>
                    <a:pt x="7525" y="4206"/>
                  </a:moveTo>
                  <a:lnTo>
                    <a:pt x="5974" y="4206"/>
                  </a:lnTo>
                  <a:cubicBezTo>
                    <a:pt x="5901" y="4206"/>
                    <a:pt x="5840" y="4263"/>
                    <a:pt x="5836" y="4335"/>
                  </a:cubicBezTo>
                  <a:cubicBezTo>
                    <a:pt x="5812" y="4774"/>
                    <a:pt x="5729" y="5196"/>
                    <a:pt x="5589" y="5591"/>
                  </a:cubicBezTo>
                  <a:cubicBezTo>
                    <a:pt x="5574" y="5632"/>
                    <a:pt x="5580" y="5679"/>
                    <a:pt x="5606" y="5716"/>
                  </a:cubicBezTo>
                  <a:cubicBezTo>
                    <a:pt x="5632" y="5752"/>
                    <a:pt x="5674" y="5774"/>
                    <a:pt x="5718" y="5774"/>
                  </a:cubicBezTo>
                  <a:lnTo>
                    <a:pt x="7212" y="5774"/>
                  </a:lnTo>
                  <a:cubicBezTo>
                    <a:pt x="7266" y="5774"/>
                    <a:pt x="7316" y="5742"/>
                    <a:pt x="7338" y="5692"/>
                  </a:cubicBezTo>
                  <a:cubicBezTo>
                    <a:pt x="7522" y="5273"/>
                    <a:pt x="7630" y="4822"/>
                    <a:pt x="7662" y="4352"/>
                  </a:cubicBezTo>
                  <a:cubicBezTo>
                    <a:pt x="7665" y="4314"/>
                    <a:pt x="7651" y="4277"/>
                    <a:pt x="7625" y="4249"/>
                  </a:cubicBezTo>
                  <a:cubicBezTo>
                    <a:pt x="7599" y="4221"/>
                    <a:pt x="7563" y="4206"/>
                    <a:pt x="7525" y="4206"/>
                  </a:cubicBezTo>
                  <a:close/>
                  <a:moveTo>
                    <a:pt x="3594" y="336"/>
                  </a:moveTo>
                  <a:cubicBezTo>
                    <a:pt x="4335" y="658"/>
                    <a:pt x="4966" y="1270"/>
                    <a:pt x="5368" y="2061"/>
                  </a:cubicBezTo>
                  <a:cubicBezTo>
                    <a:pt x="5392" y="2107"/>
                    <a:pt x="5439" y="2136"/>
                    <a:pt x="5491" y="2136"/>
                  </a:cubicBezTo>
                  <a:lnTo>
                    <a:pt x="6930" y="2136"/>
                  </a:lnTo>
                  <a:cubicBezTo>
                    <a:pt x="6980" y="2136"/>
                    <a:pt x="7026" y="2108"/>
                    <a:pt x="7051" y="2064"/>
                  </a:cubicBezTo>
                  <a:cubicBezTo>
                    <a:pt x="7075" y="2020"/>
                    <a:pt x="7073" y="1967"/>
                    <a:pt x="7046" y="1924"/>
                  </a:cubicBezTo>
                  <a:cubicBezTo>
                    <a:pt x="6301" y="752"/>
                    <a:pt x="5031" y="53"/>
                    <a:pt x="3648" y="53"/>
                  </a:cubicBezTo>
                  <a:cubicBezTo>
                    <a:pt x="3572" y="53"/>
                    <a:pt x="3511" y="134"/>
                    <a:pt x="3511" y="210"/>
                  </a:cubicBezTo>
                  <a:cubicBezTo>
                    <a:pt x="3511" y="265"/>
                    <a:pt x="3543" y="314"/>
                    <a:pt x="3594" y="336"/>
                  </a:cubicBezTo>
                  <a:close/>
                  <a:moveTo>
                    <a:pt x="4320" y="1361"/>
                  </a:moveTo>
                  <a:cubicBezTo>
                    <a:pt x="4499" y="1464"/>
                    <a:pt x="4696" y="1698"/>
                    <a:pt x="4696" y="2036"/>
                  </a:cubicBezTo>
                  <a:cubicBezTo>
                    <a:pt x="4696" y="2070"/>
                    <a:pt x="4690" y="2103"/>
                    <a:pt x="4686" y="2136"/>
                  </a:cubicBezTo>
                  <a:lnTo>
                    <a:pt x="4920" y="2136"/>
                  </a:lnTo>
                  <a:cubicBezTo>
                    <a:pt x="4969" y="2136"/>
                    <a:pt x="5015" y="2109"/>
                    <a:pt x="5039" y="2066"/>
                  </a:cubicBezTo>
                  <a:cubicBezTo>
                    <a:pt x="5064" y="2023"/>
                    <a:pt x="5063" y="1970"/>
                    <a:pt x="5038" y="1928"/>
                  </a:cubicBezTo>
                  <a:cubicBezTo>
                    <a:pt x="4702" y="1367"/>
                    <a:pt x="4244" y="923"/>
                    <a:pt x="3713" y="642"/>
                  </a:cubicBezTo>
                  <a:cubicBezTo>
                    <a:pt x="3670" y="620"/>
                    <a:pt x="3619" y="622"/>
                    <a:pt x="3577" y="646"/>
                  </a:cubicBezTo>
                  <a:cubicBezTo>
                    <a:pt x="3536" y="671"/>
                    <a:pt x="3511" y="716"/>
                    <a:pt x="3511" y="764"/>
                  </a:cubicBezTo>
                  <a:lnTo>
                    <a:pt x="3511" y="987"/>
                  </a:lnTo>
                  <a:cubicBezTo>
                    <a:pt x="3800" y="1079"/>
                    <a:pt x="4072" y="1202"/>
                    <a:pt x="4320" y="1361"/>
                  </a:cubicBezTo>
                  <a:close/>
                  <a:moveTo>
                    <a:pt x="2820" y="3484"/>
                  </a:moveTo>
                  <a:cubicBezTo>
                    <a:pt x="1775" y="3217"/>
                    <a:pt x="1517" y="3088"/>
                    <a:pt x="1517" y="2691"/>
                  </a:cubicBezTo>
                  <a:lnTo>
                    <a:pt x="1517" y="2673"/>
                  </a:lnTo>
                  <a:cubicBezTo>
                    <a:pt x="1517" y="2380"/>
                    <a:pt x="1784" y="2147"/>
                    <a:pt x="2294" y="2147"/>
                  </a:cubicBezTo>
                  <a:cubicBezTo>
                    <a:pt x="2708" y="2147"/>
                    <a:pt x="3122" y="2294"/>
                    <a:pt x="3562" y="2553"/>
                  </a:cubicBezTo>
                  <a:cubicBezTo>
                    <a:pt x="3665" y="2613"/>
                    <a:pt x="3769" y="2648"/>
                    <a:pt x="3899" y="2648"/>
                  </a:cubicBezTo>
                  <a:cubicBezTo>
                    <a:pt x="4244" y="2648"/>
                    <a:pt x="4520" y="2380"/>
                    <a:pt x="4520" y="2035"/>
                  </a:cubicBezTo>
                  <a:cubicBezTo>
                    <a:pt x="4520" y="1777"/>
                    <a:pt x="4373" y="1594"/>
                    <a:pt x="4226" y="1509"/>
                  </a:cubicBezTo>
                  <a:cubicBezTo>
                    <a:pt x="3846" y="1267"/>
                    <a:pt x="3415" y="1107"/>
                    <a:pt x="2941" y="1029"/>
                  </a:cubicBezTo>
                  <a:lnTo>
                    <a:pt x="2941" y="575"/>
                  </a:lnTo>
                  <a:cubicBezTo>
                    <a:pt x="2941" y="257"/>
                    <a:pt x="2685" y="0"/>
                    <a:pt x="2367" y="0"/>
                  </a:cubicBezTo>
                  <a:cubicBezTo>
                    <a:pt x="2049" y="0"/>
                    <a:pt x="1792" y="257"/>
                    <a:pt x="1792" y="575"/>
                  </a:cubicBezTo>
                  <a:lnTo>
                    <a:pt x="1792" y="1025"/>
                  </a:lnTo>
                  <a:cubicBezTo>
                    <a:pt x="840" y="1201"/>
                    <a:pt x="198" y="1860"/>
                    <a:pt x="198" y="2794"/>
                  </a:cubicBezTo>
                  <a:lnTo>
                    <a:pt x="198" y="2812"/>
                  </a:lnTo>
                  <a:cubicBezTo>
                    <a:pt x="198" y="4011"/>
                    <a:pt x="983" y="4348"/>
                    <a:pt x="2199" y="4658"/>
                  </a:cubicBezTo>
                  <a:cubicBezTo>
                    <a:pt x="3208" y="4918"/>
                    <a:pt x="3415" y="5090"/>
                    <a:pt x="3415" y="5426"/>
                  </a:cubicBezTo>
                  <a:lnTo>
                    <a:pt x="3415" y="5443"/>
                  </a:lnTo>
                  <a:cubicBezTo>
                    <a:pt x="3415" y="5797"/>
                    <a:pt x="3087" y="6012"/>
                    <a:pt x="2544" y="6012"/>
                  </a:cubicBezTo>
                  <a:cubicBezTo>
                    <a:pt x="1957" y="6012"/>
                    <a:pt x="1457" y="5805"/>
                    <a:pt x="999" y="5469"/>
                  </a:cubicBezTo>
                  <a:cubicBezTo>
                    <a:pt x="913" y="5409"/>
                    <a:pt x="793" y="5349"/>
                    <a:pt x="621" y="5349"/>
                  </a:cubicBezTo>
                  <a:cubicBezTo>
                    <a:pt x="275" y="5349"/>
                    <a:pt x="0" y="5616"/>
                    <a:pt x="0" y="5961"/>
                  </a:cubicBezTo>
                  <a:cubicBezTo>
                    <a:pt x="0" y="6168"/>
                    <a:pt x="103" y="6358"/>
                    <a:pt x="250" y="6461"/>
                  </a:cubicBezTo>
                  <a:cubicBezTo>
                    <a:pt x="717" y="6796"/>
                    <a:pt x="1247" y="7008"/>
                    <a:pt x="1792" y="7111"/>
                  </a:cubicBezTo>
                  <a:lnTo>
                    <a:pt x="1792" y="7586"/>
                  </a:lnTo>
                  <a:cubicBezTo>
                    <a:pt x="1792" y="7903"/>
                    <a:pt x="2049" y="8160"/>
                    <a:pt x="2367" y="8160"/>
                  </a:cubicBezTo>
                  <a:cubicBezTo>
                    <a:pt x="2684" y="8160"/>
                    <a:pt x="2941" y="7903"/>
                    <a:pt x="2941" y="7586"/>
                  </a:cubicBezTo>
                  <a:lnTo>
                    <a:pt x="2941" y="7158"/>
                  </a:lnTo>
                  <a:cubicBezTo>
                    <a:pt x="4013" y="7025"/>
                    <a:pt x="4735" y="6378"/>
                    <a:pt x="4735" y="5314"/>
                  </a:cubicBezTo>
                  <a:lnTo>
                    <a:pt x="4735" y="5296"/>
                  </a:lnTo>
                  <a:cubicBezTo>
                    <a:pt x="4735" y="4244"/>
                    <a:pt x="4044" y="3804"/>
                    <a:pt x="2820" y="34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>
              <a:normAutofit fontScale="77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1647118" y="908813"/>
            <a:ext cx="2037186" cy="1244895"/>
            <a:chOff x="673100" y="3812589"/>
            <a:chExt cx="2037186" cy="1244895"/>
          </a:xfrm>
        </p:grpSpPr>
        <p:sp>
          <p:nvSpPr>
            <p:cNvPr id="116" name="îŝḻîdé"/>
            <p:cNvSpPr/>
            <p:nvPr/>
          </p:nvSpPr>
          <p:spPr bwMode="auto">
            <a:xfrm>
              <a:off x="673100" y="4193499"/>
              <a:ext cx="2037186" cy="863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归纳一下简单文字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做个简要描述即可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7" name="ïṩḷîdê"/>
            <p:cNvSpPr txBox="1"/>
            <p:nvPr/>
          </p:nvSpPr>
          <p:spPr bwMode="auto">
            <a:xfrm>
              <a:off x="813805" y="3812589"/>
              <a:ext cx="1755776" cy="38091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b="1" spc="100" dirty="0">
                  <a:solidFill>
                    <a:schemeClr val="accent1"/>
                  </a:solidFill>
                </a:rPr>
                <a:t>关键词</a:t>
              </a:r>
              <a:endParaRPr lang="en-US" altLang="zh-CN" sz="2000" b="1" spc="1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6684916" y="908813"/>
            <a:ext cx="2037186" cy="1244895"/>
            <a:chOff x="673100" y="3812589"/>
            <a:chExt cx="2037186" cy="1244895"/>
          </a:xfrm>
        </p:grpSpPr>
        <p:sp>
          <p:nvSpPr>
            <p:cNvPr id="119" name="îŝḻîdé"/>
            <p:cNvSpPr/>
            <p:nvPr/>
          </p:nvSpPr>
          <p:spPr bwMode="auto">
            <a:xfrm>
              <a:off x="673100" y="4193499"/>
              <a:ext cx="2037186" cy="863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归纳一下简单文字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做个简要描述即可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0" name="ïṩḷîdê"/>
            <p:cNvSpPr txBox="1"/>
            <p:nvPr/>
          </p:nvSpPr>
          <p:spPr bwMode="auto">
            <a:xfrm>
              <a:off x="813805" y="3812589"/>
              <a:ext cx="1755776" cy="38091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b="1" spc="100" dirty="0">
                  <a:solidFill>
                    <a:schemeClr val="accent1"/>
                  </a:solidFill>
                </a:rPr>
                <a:t>关键词</a:t>
              </a:r>
              <a:endParaRPr lang="en-US" altLang="zh-CN" sz="2000" b="1" spc="1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3752083" y="5238265"/>
            <a:ext cx="2037186" cy="1244895"/>
            <a:chOff x="673100" y="3812589"/>
            <a:chExt cx="2037186" cy="1244895"/>
          </a:xfrm>
        </p:grpSpPr>
        <p:sp>
          <p:nvSpPr>
            <p:cNvPr id="122" name="îŝḻîdé"/>
            <p:cNvSpPr/>
            <p:nvPr/>
          </p:nvSpPr>
          <p:spPr bwMode="auto">
            <a:xfrm>
              <a:off x="673100" y="4193499"/>
              <a:ext cx="2037186" cy="863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归纳一下简单文字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做个简要描述即可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3" name="ïṩḷîdê"/>
            <p:cNvSpPr txBox="1"/>
            <p:nvPr/>
          </p:nvSpPr>
          <p:spPr bwMode="auto">
            <a:xfrm>
              <a:off x="813805" y="3812589"/>
              <a:ext cx="1755776" cy="38091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b="1" spc="100" dirty="0">
                  <a:solidFill>
                    <a:schemeClr val="accent1"/>
                  </a:solidFill>
                </a:rPr>
                <a:t>关键词</a:t>
              </a:r>
              <a:endParaRPr lang="en-US" altLang="zh-CN" sz="2000" b="1" spc="1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7221114" y="5238265"/>
            <a:ext cx="2037186" cy="1244895"/>
            <a:chOff x="673100" y="3812589"/>
            <a:chExt cx="2037186" cy="1244895"/>
          </a:xfrm>
        </p:grpSpPr>
        <p:sp>
          <p:nvSpPr>
            <p:cNvPr id="125" name="îŝḻîdé"/>
            <p:cNvSpPr/>
            <p:nvPr/>
          </p:nvSpPr>
          <p:spPr bwMode="auto">
            <a:xfrm>
              <a:off x="673100" y="4193499"/>
              <a:ext cx="2037186" cy="863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归纳一下简单文字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做个简要描述即可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6" name="ïṩḷîdê"/>
            <p:cNvSpPr txBox="1"/>
            <p:nvPr/>
          </p:nvSpPr>
          <p:spPr bwMode="auto">
            <a:xfrm>
              <a:off x="813805" y="3812589"/>
              <a:ext cx="1755776" cy="38091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b="1" spc="100" dirty="0">
                  <a:solidFill>
                    <a:schemeClr val="accent1"/>
                  </a:solidFill>
                </a:rPr>
                <a:t>关键词</a:t>
              </a:r>
              <a:endParaRPr lang="en-US" altLang="zh-CN" sz="2000" b="1" spc="100" dirty="0"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660400" y="1229562"/>
            <a:ext cx="10858505" cy="3647237"/>
          </a:xfrm>
          <a:prstGeom prst="roundRect">
            <a:avLst>
              <a:gd name="adj" fmla="val 3002"/>
            </a:avLst>
          </a:prstGeom>
          <a:gradFill flip="none" rotWithShape="1">
            <a:gsLst>
              <a:gs pos="35000">
                <a:schemeClr val="bg1"/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bg1"/>
              </a:gs>
              <a:gs pos="27000">
                <a:schemeClr val="accent1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项目时间进度规划</a:t>
            </a:r>
            <a:endParaRPr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660400" y="1303717"/>
          <a:ext cx="10858505" cy="3341763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328057"/>
                <a:gridCol w="794204"/>
                <a:gridCol w="794204"/>
                <a:gridCol w="794204"/>
                <a:gridCol w="794204"/>
                <a:gridCol w="794204"/>
                <a:gridCol w="794204"/>
                <a:gridCol w="794204"/>
                <a:gridCol w="794204"/>
                <a:gridCol w="794204"/>
                <a:gridCol w="794204"/>
                <a:gridCol w="794204"/>
                <a:gridCol w="794204"/>
              </a:tblGrid>
              <a:tr h="712179">
                <a:tc>
                  <a:txBody>
                    <a:bodyPr/>
                    <a:lstStyle/>
                    <a:p>
                      <a:pPr algn="ctr"/>
                      <a:endParaRPr lang="zh-CN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JAN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FEB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MAR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APR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MAY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JUNE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JULY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AUG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SEPT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OCT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NOV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DEC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5739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第一个子项</a:t>
                      </a:r>
                      <a:endParaRPr lang="zh-CN" altLang="en-US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5739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第二个子项</a:t>
                      </a:r>
                      <a:endParaRPr lang="zh-CN" altLang="en-US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5739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第三个子项</a:t>
                      </a:r>
                      <a:endParaRPr lang="zh-CN" altLang="en-US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5739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第四个子项</a:t>
                      </a:r>
                      <a:endParaRPr lang="zh-CN" altLang="en-US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圆角矩形 16"/>
          <p:cNvSpPr/>
          <p:nvPr/>
        </p:nvSpPr>
        <p:spPr>
          <a:xfrm>
            <a:off x="3372969" y="2908121"/>
            <a:ext cx="5178464" cy="215826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17"/>
          <p:cNvSpPr/>
          <p:nvPr/>
        </p:nvSpPr>
        <p:spPr>
          <a:xfrm>
            <a:off x="2351889" y="3532961"/>
            <a:ext cx="3913544" cy="233523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斜纹 6"/>
          <p:cNvSpPr/>
          <p:nvPr/>
        </p:nvSpPr>
        <p:spPr>
          <a:xfrm>
            <a:off x="653729" y="1218447"/>
            <a:ext cx="840227" cy="840227"/>
          </a:xfrm>
          <a:prstGeom prst="diagStrip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noAutofit/>
            <a:scene3d>
              <a:camera prst="orthographicFront">
                <a:rot lat="0" lon="0" rev="2700000"/>
              </a:camera>
              <a:lightRig rig="threePt" dir="t"/>
            </a:scene3d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+mj-lt"/>
                <a:ea typeface="+mj-ea"/>
              </a:rPr>
              <a:t>2020</a:t>
            </a:r>
            <a:endParaRPr lang="zh-CN" altLang="en-US" sz="16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8" name="圆角矩形 19"/>
          <p:cNvSpPr/>
          <p:nvPr/>
        </p:nvSpPr>
        <p:spPr>
          <a:xfrm>
            <a:off x="6913430" y="4206808"/>
            <a:ext cx="3913544" cy="233523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20"/>
          <p:cNvSpPr/>
          <p:nvPr/>
        </p:nvSpPr>
        <p:spPr>
          <a:xfrm>
            <a:off x="5414404" y="2225739"/>
            <a:ext cx="3913544" cy="233523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60400" y="5138009"/>
            <a:ext cx="10858505" cy="99609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上面的时间规划图其实是一个表格，你可以根据你的实际情况变更时间维度，对于各子项的时间段，你可以直接对相应的圆角矩形进行拖动位置、以及调整长度等操作；这个文本框中你可以用简单文字做些说明。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项目当前进展</a:t>
            </a:r>
            <a:endParaRPr lang="zh-CN" altLang="en-US" dirty="0"/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7" name="图表 6"/>
          <p:cNvGraphicFramePr/>
          <p:nvPr/>
        </p:nvGraphicFramePr>
        <p:xfrm>
          <a:off x="660400" y="1205541"/>
          <a:ext cx="10858500" cy="1799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6" name="组合 5"/>
          <p:cNvGrpSpPr/>
          <p:nvPr/>
        </p:nvGrpSpPr>
        <p:grpSpPr>
          <a:xfrm>
            <a:off x="678858" y="2988655"/>
            <a:ext cx="2036207" cy="2898775"/>
            <a:chOff x="678858" y="3102955"/>
            <a:chExt cx="2036207" cy="2898775"/>
          </a:xfrm>
        </p:grpSpPr>
        <p:sp>
          <p:nvSpPr>
            <p:cNvPr id="9" name="矩形 8"/>
            <p:cNvSpPr/>
            <p:nvPr/>
          </p:nvSpPr>
          <p:spPr>
            <a:xfrm>
              <a:off x="1516961" y="3734441"/>
              <a:ext cx="360000" cy="72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 anchorCtr="0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754396" y="3102955"/>
              <a:ext cx="1885132" cy="400110"/>
            </a:xfrm>
            <a:prstGeom prst="rect">
              <a:avLst/>
            </a:prstGeom>
            <a:noFill/>
          </p:spPr>
          <p:txBody>
            <a:bodyPr wrap="none" lIns="0" rIns="0" rtlCol="0" anchor="t" anchorCtr="0">
              <a:spAutoFit/>
            </a:bodyPr>
            <a:lstStyle/>
            <a:p>
              <a:pPr algn="ctr"/>
              <a:r>
                <a:rPr lang="zh-CN" altLang="en-US" sz="2000" b="1" spc="100" dirty="0">
                  <a:solidFill>
                    <a:schemeClr val="accent1"/>
                  </a:solidFill>
                </a:rPr>
                <a:t>红色的是已完成</a:t>
              </a:r>
              <a:endParaRPr lang="zh-CN" altLang="en-US" sz="2000" b="1" spc="100" dirty="0">
                <a:solidFill>
                  <a:schemeClr val="accent1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78858" y="4037818"/>
              <a:ext cx="2036207" cy="196391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rm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选中上方进度条，然后在工具栏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[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图表工具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]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选择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[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设计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]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标签，然后点击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[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编辑数据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]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即可对进度条进行调整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611550" y="2988655"/>
            <a:ext cx="2036207" cy="2898775"/>
            <a:chOff x="3611550" y="3102955"/>
            <a:chExt cx="2036207" cy="2898775"/>
          </a:xfrm>
        </p:grpSpPr>
        <p:sp>
          <p:nvSpPr>
            <p:cNvPr id="14" name="矩形 13"/>
            <p:cNvSpPr/>
            <p:nvPr/>
          </p:nvSpPr>
          <p:spPr>
            <a:xfrm>
              <a:off x="4449653" y="3734441"/>
              <a:ext cx="360000" cy="72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 anchorCtr="0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687088" y="3102955"/>
              <a:ext cx="1885132" cy="400110"/>
            </a:xfrm>
            <a:prstGeom prst="rect">
              <a:avLst/>
            </a:prstGeom>
            <a:noFill/>
          </p:spPr>
          <p:txBody>
            <a:bodyPr wrap="none" lIns="0" rIns="0" rtlCol="0" anchor="t" anchorCtr="0">
              <a:spAutoFit/>
            </a:bodyPr>
            <a:lstStyle/>
            <a:p>
              <a:pPr algn="ctr"/>
              <a:r>
                <a:rPr lang="zh-CN" altLang="en-US" sz="2000" b="1" spc="100" dirty="0">
                  <a:solidFill>
                    <a:schemeClr val="accent1"/>
                  </a:solidFill>
                </a:rPr>
                <a:t>红色的是已完成</a:t>
              </a:r>
              <a:endParaRPr lang="zh-CN" altLang="en-US" sz="2000" b="1" spc="100" dirty="0">
                <a:solidFill>
                  <a:schemeClr val="accent1"/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611550" y="4037818"/>
              <a:ext cx="2036207" cy="196391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rm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选中上方进度条，然后在工具栏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[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图表工具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]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选择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[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设计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]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标签，然后点击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[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编辑数据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]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即可对进度条进行调整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544242" y="2988655"/>
            <a:ext cx="2036207" cy="2898775"/>
            <a:chOff x="6544242" y="3102955"/>
            <a:chExt cx="2036207" cy="2898775"/>
          </a:xfrm>
        </p:grpSpPr>
        <p:sp>
          <p:nvSpPr>
            <p:cNvPr id="18" name="矩形 17"/>
            <p:cNvSpPr/>
            <p:nvPr/>
          </p:nvSpPr>
          <p:spPr>
            <a:xfrm>
              <a:off x="7382345" y="3734441"/>
              <a:ext cx="360000" cy="72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 anchorCtr="0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619780" y="3102955"/>
              <a:ext cx="1885131" cy="400110"/>
            </a:xfrm>
            <a:prstGeom prst="rect">
              <a:avLst/>
            </a:prstGeom>
            <a:noFill/>
          </p:spPr>
          <p:txBody>
            <a:bodyPr wrap="none" lIns="0" rIns="0" rtlCol="0" anchor="t" anchorCtr="0">
              <a:spAutoFit/>
            </a:bodyPr>
            <a:lstStyle/>
            <a:p>
              <a:pPr algn="ctr"/>
              <a:r>
                <a:rPr lang="zh-CN" altLang="en-US" sz="2000" b="1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灰色的是未完成</a:t>
              </a:r>
              <a:endParaRPr lang="zh-CN" alt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544242" y="4037818"/>
              <a:ext cx="2036207" cy="196391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rm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spc="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选中上方进度条，然后在工具栏</a:t>
              </a:r>
              <a:r>
                <a:rPr lang="en-US" altLang="zh-CN" sz="1600" spc="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[</a:t>
              </a:r>
              <a:r>
                <a:rPr lang="zh-CN" altLang="en-US" sz="1600" spc="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图表工具</a:t>
              </a:r>
              <a:r>
                <a:rPr lang="en-US" altLang="zh-CN" sz="1600" spc="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]</a:t>
              </a:r>
              <a:r>
                <a:rPr lang="zh-CN" altLang="en-US" sz="1600" spc="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选择</a:t>
              </a:r>
              <a:r>
                <a:rPr lang="en-US" altLang="zh-CN" sz="1600" spc="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[</a:t>
              </a:r>
              <a:r>
                <a:rPr lang="zh-CN" altLang="en-US" sz="1600" spc="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设计</a:t>
              </a:r>
              <a:r>
                <a:rPr lang="en-US" altLang="zh-CN" sz="1600" spc="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]</a:t>
              </a:r>
              <a:r>
                <a:rPr lang="zh-CN" altLang="en-US" sz="1600" spc="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标签，然后点击</a:t>
              </a:r>
              <a:r>
                <a:rPr lang="en-US" altLang="zh-CN" sz="1600" spc="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[</a:t>
              </a:r>
              <a:r>
                <a:rPr lang="zh-CN" altLang="en-US" sz="1600" spc="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编辑数据</a:t>
              </a:r>
              <a:r>
                <a:rPr lang="en-US" altLang="zh-CN" sz="1600" spc="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]</a:t>
              </a:r>
              <a:r>
                <a:rPr lang="zh-CN" altLang="en-US" sz="1600" spc="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即可对进度条进行调整</a:t>
              </a:r>
              <a:endParaRPr lang="zh-CN" altLang="en-US" sz="1600" spc="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9476935" y="2988655"/>
            <a:ext cx="2036207" cy="2898775"/>
            <a:chOff x="9476935" y="3102955"/>
            <a:chExt cx="2036207" cy="2898775"/>
          </a:xfrm>
        </p:grpSpPr>
        <p:sp>
          <p:nvSpPr>
            <p:cNvPr id="22" name="矩形 21"/>
            <p:cNvSpPr/>
            <p:nvPr/>
          </p:nvSpPr>
          <p:spPr>
            <a:xfrm>
              <a:off x="10315038" y="3734441"/>
              <a:ext cx="360000" cy="72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 anchorCtr="0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552473" y="3102955"/>
              <a:ext cx="1885132" cy="400110"/>
            </a:xfrm>
            <a:prstGeom prst="rect">
              <a:avLst/>
            </a:prstGeom>
            <a:noFill/>
          </p:spPr>
          <p:txBody>
            <a:bodyPr wrap="none" lIns="0" rIns="0" rtlCol="0" anchor="t" anchorCtr="0">
              <a:spAutoFit/>
            </a:bodyPr>
            <a:lstStyle/>
            <a:p>
              <a:pPr algn="ctr"/>
              <a:r>
                <a:rPr lang="zh-CN" altLang="en-US" sz="2000" b="1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灰色的是未完成</a:t>
              </a:r>
              <a:endParaRPr lang="zh-CN" alt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476935" y="4037818"/>
              <a:ext cx="2036207" cy="196391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rm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spc="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选中上方进度条，然后在工具栏</a:t>
              </a:r>
              <a:r>
                <a:rPr lang="en-US" altLang="zh-CN" sz="1600" spc="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[</a:t>
              </a:r>
              <a:r>
                <a:rPr lang="zh-CN" altLang="en-US" sz="1600" spc="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图表工具</a:t>
              </a:r>
              <a:r>
                <a:rPr lang="en-US" altLang="zh-CN" sz="1600" spc="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]</a:t>
              </a:r>
              <a:r>
                <a:rPr lang="zh-CN" altLang="en-US" sz="1600" spc="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选择</a:t>
              </a:r>
              <a:r>
                <a:rPr lang="en-US" altLang="zh-CN" sz="1600" spc="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[</a:t>
              </a:r>
              <a:r>
                <a:rPr lang="zh-CN" altLang="en-US" sz="1600" spc="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设计</a:t>
              </a:r>
              <a:r>
                <a:rPr lang="en-US" altLang="zh-CN" sz="1600" spc="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]</a:t>
              </a:r>
              <a:r>
                <a:rPr lang="zh-CN" altLang="en-US" sz="1600" spc="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标签，然后点击</a:t>
              </a:r>
              <a:r>
                <a:rPr lang="en-US" altLang="zh-CN" sz="1600" spc="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[</a:t>
              </a:r>
              <a:r>
                <a:rPr lang="zh-CN" altLang="en-US" sz="1600" spc="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编辑数据</a:t>
              </a:r>
              <a:r>
                <a:rPr lang="en-US" altLang="zh-CN" sz="1600" spc="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]</a:t>
              </a:r>
              <a:r>
                <a:rPr lang="zh-CN" altLang="en-US" sz="1600" spc="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即可对进度条进行调整</a:t>
              </a:r>
              <a:endParaRPr lang="zh-CN" altLang="en-US" sz="1600" spc="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6" name="灯片编号占位符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简单的两项对比的展示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îṡḷïḋè"/>
          <p:cNvSpPr/>
          <p:nvPr/>
        </p:nvSpPr>
        <p:spPr bwMode="auto">
          <a:xfrm>
            <a:off x="3724601" y="2036771"/>
            <a:ext cx="1859555" cy="4082960"/>
          </a:xfrm>
          <a:custGeom>
            <a:avLst/>
            <a:gdLst>
              <a:gd name="T0" fmla="*/ 697 w 918"/>
              <a:gd name="T1" fmla="*/ 2015 h 2015"/>
              <a:gd name="T2" fmla="*/ 697 w 918"/>
              <a:gd name="T3" fmla="*/ 623 h 2015"/>
              <a:gd name="T4" fmla="*/ 918 w 918"/>
              <a:gd name="T5" fmla="*/ 623 h 2015"/>
              <a:gd name="T6" fmla="*/ 460 w 918"/>
              <a:gd name="T7" fmla="*/ 0 h 2015"/>
              <a:gd name="T8" fmla="*/ 0 w 918"/>
              <a:gd name="T9" fmla="*/ 623 h 2015"/>
              <a:gd name="T10" fmla="*/ 223 w 918"/>
              <a:gd name="T11" fmla="*/ 623 h 2015"/>
              <a:gd name="T12" fmla="*/ 223 w 918"/>
              <a:gd name="T13" fmla="*/ 800 h 2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18" h="2015">
                <a:moveTo>
                  <a:pt x="697" y="2015"/>
                </a:moveTo>
                <a:lnTo>
                  <a:pt x="697" y="623"/>
                </a:lnTo>
                <a:lnTo>
                  <a:pt x="918" y="623"/>
                </a:lnTo>
                <a:lnTo>
                  <a:pt x="460" y="0"/>
                </a:lnTo>
                <a:lnTo>
                  <a:pt x="0" y="623"/>
                </a:lnTo>
                <a:lnTo>
                  <a:pt x="223" y="623"/>
                </a:lnTo>
                <a:lnTo>
                  <a:pt x="223" y="800"/>
                </a:lnTo>
              </a:path>
            </a:pathLst>
          </a:custGeom>
          <a:noFill/>
          <a:ln w="20638" cap="rnd">
            <a:solidFill>
              <a:schemeClr val="accent1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4" name="íṣ1íḓè" title="MJ8JxobmQhO5YsZmEcy6DZVp0AZTfE39zvT5PAyas4bMl"/>
          <p:cNvGrpSpPr/>
          <p:nvPr/>
        </p:nvGrpSpPr>
        <p:grpSpPr>
          <a:xfrm>
            <a:off x="3681331" y="3621510"/>
            <a:ext cx="1013623" cy="1013617"/>
            <a:chOff x="2406923" y="2845390"/>
            <a:chExt cx="571222" cy="571221"/>
          </a:xfrm>
        </p:grpSpPr>
        <p:sp>
          <p:nvSpPr>
            <p:cNvPr id="5" name="ís1íḓê"/>
            <p:cNvSpPr/>
            <p:nvPr/>
          </p:nvSpPr>
          <p:spPr>
            <a:xfrm>
              <a:off x="2406923" y="2845390"/>
              <a:ext cx="571222" cy="57122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dirty="0"/>
            </a:p>
          </p:txBody>
        </p:sp>
        <p:sp>
          <p:nvSpPr>
            <p:cNvPr id="6" name="íṩlíḋè" title="ry6MHxwOH8WsTKLSa514qPVJnvhhWFnRDjZGIbRZNsFBp"/>
            <p:cNvSpPr/>
            <p:nvPr/>
          </p:nvSpPr>
          <p:spPr bwMode="auto">
            <a:xfrm>
              <a:off x="2557691" y="2978577"/>
              <a:ext cx="269684" cy="304842"/>
            </a:xfrm>
            <a:custGeom>
              <a:avLst/>
              <a:gdLst>
                <a:gd name="connsiteX0" fmla="*/ 120030 w 537629"/>
                <a:gd name="connsiteY0" fmla="*/ 9 h 607718"/>
                <a:gd name="connsiteX1" fmla="*/ 120277 w 537629"/>
                <a:gd name="connsiteY1" fmla="*/ 9 h 607718"/>
                <a:gd name="connsiteX2" fmla="*/ 144603 w 537629"/>
                <a:gd name="connsiteY2" fmla="*/ 9983 h 607718"/>
                <a:gd name="connsiteX3" fmla="*/ 232464 w 537629"/>
                <a:gd name="connsiteY3" fmla="*/ 96685 h 607718"/>
                <a:gd name="connsiteX4" fmla="*/ 232712 w 537629"/>
                <a:gd name="connsiteY4" fmla="*/ 145567 h 607718"/>
                <a:gd name="connsiteX5" fmla="*/ 208138 w 537629"/>
                <a:gd name="connsiteY5" fmla="*/ 155837 h 607718"/>
                <a:gd name="connsiteX6" fmla="*/ 183812 w 537629"/>
                <a:gd name="connsiteY6" fmla="*/ 145863 h 607718"/>
                <a:gd name="connsiteX7" fmla="*/ 155975 w 537629"/>
                <a:gd name="connsiteY7" fmla="*/ 118411 h 607718"/>
                <a:gd name="connsiteX8" fmla="*/ 155975 w 537629"/>
                <a:gd name="connsiteY8" fmla="*/ 573155 h 607718"/>
                <a:gd name="connsiteX9" fmla="*/ 121365 w 537629"/>
                <a:gd name="connsiteY9" fmla="*/ 607718 h 607718"/>
                <a:gd name="connsiteX10" fmla="*/ 86755 w 537629"/>
                <a:gd name="connsiteY10" fmla="*/ 573155 h 607718"/>
                <a:gd name="connsiteX11" fmla="*/ 86755 w 537629"/>
                <a:gd name="connsiteY11" fmla="*/ 117621 h 607718"/>
                <a:gd name="connsiteX12" fmla="*/ 59215 w 537629"/>
                <a:gd name="connsiteY12" fmla="*/ 145419 h 607718"/>
                <a:gd name="connsiteX13" fmla="*/ 10266 w 537629"/>
                <a:gd name="connsiteY13" fmla="*/ 145715 h 607718"/>
                <a:gd name="connsiteX14" fmla="*/ 10018 w 537629"/>
                <a:gd name="connsiteY14" fmla="*/ 96834 h 607718"/>
                <a:gd name="connsiteX15" fmla="*/ 95654 w 537629"/>
                <a:gd name="connsiteY15" fmla="*/ 10279 h 607718"/>
                <a:gd name="connsiteX16" fmla="*/ 120030 w 537629"/>
                <a:gd name="connsiteY16" fmla="*/ 9 h 607718"/>
                <a:gd name="connsiteX17" fmla="*/ 414941 w 537629"/>
                <a:gd name="connsiteY17" fmla="*/ 1 h 607718"/>
                <a:gd name="connsiteX18" fmla="*/ 439491 w 537629"/>
                <a:gd name="connsiteY18" fmla="*/ 9980 h 607718"/>
                <a:gd name="connsiteX19" fmla="*/ 527357 w 537629"/>
                <a:gd name="connsiteY19" fmla="*/ 96676 h 607718"/>
                <a:gd name="connsiteX20" fmla="*/ 527653 w 537629"/>
                <a:gd name="connsiteY20" fmla="*/ 145554 h 607718"/>
                <a:gd name="connsiteX21" fmla="*/ 503029 w 537629"/>
                <a:gd name="connsiteY21" fmla="*/ 155823 h 607718"/>
                <a:gd name="connsiteX22" fmla="*/ 478702 w 537629"/>
                <a:gd name="connsiteY22" fmla="*/ 145850 h 607718"/>
                <a:gd name="connsiteX23" fmla="*/ 450369 w 537629"/>
                <a:gd name="connsiteY23" fmla="*/ 117906 h 607718"/>
                <a:gd name="connsiteX24" fmla="*/ 439639 w 537629"/>
                <a:gd name="connsiteY24" fmla="*/ 231953 h 607718"/>
                <a:gd name="connsiteX25" fmla="*/ 313354 w 537629"/>
                <a:gd name="connsiteY25" fmla="*/ 405740 h 607718"/>
                <a:gd name="connsiteX26" fmla="*/ 248381 w 537629"/>
                <a:gd name="connsiteY26" fmla="*/ 505569 h 607718"/>
                <a:gd name="connsiteX27" fmla="*/ 237009 w 537629"/>
                <a:gd name="connsiteY27" fmla="*/ 576120 h 607718"/>
                <a:gd name="connsiteX28" fmla="*/ 202495 w 537629"/>
                <a:gd name="connsiteY28" fmla="*/ 607520 h 607718"/>
                <a:gd name="connsiteX29" fmla="*/ 201803 w 537629"/>
                <a:gd name="connsiteY29" fmla="*/ 607520 h 607718"/>
                <a:gd name="connsiteX30" fmla="*/ 167982 w 537629"/>
                <a:gd name="connsiteY30" fmla="*/ 570443 h 607718"/>
                <a:gd name="connsiteX31" fmla="*/ 181777 w 537629"/>
                <a:gd name="connsiteY31" fmla="*/ 486512 h 607718"/>
                <a:gd name="connsiteX32" fmla="*/ 231075 w 537629"/>
                <a:gd name="connsiteY32" fmla="*/ 394187 h 607718"/>
                <a:gd name="connsiteX33" fmla="*/ 305788 w 537629"/>
                <a:gd name="connsiteY33" fmla="*/ 322846 h 607718"/>
                <a:gd name="connsiteX34" fmla="*/ 370414 w 537629"/>
                <a:gd name="connsiteY34" fmla="*/ 217734 h 607718"/>
                <a:gd name="connsiteX35" fmla="*/ 380946 w 537629"/>
                <a:gd name="connsiteY35" fmla="*/ 118301 h 607718"/>
                <a:gd name="connsiteX36" fmla="*/ 354097 w 537629"/>
                <a:gd name="connsiteY36" fmla="*/ 145405 h 607718"/>
                <a:gd name="connsiteX37" fmla="*/ 305195 w 537629"/>
                <a:gd name="connsiteY37" fmla="*/ 145702 h 607718"/>
                <a:gd name="connsiteX38" fmla="*/ 304898 w 537629"/>
                <a:gd name="connsiteY38" fmla="*/ 96824 h 607718"/>
                <a:gd name="connsiteX39" fmla="*/ 390539 w 537629"/>
                <a:gd name="connsiteY39" fmla="*/ 10276 h 607718"/>
                <a:gd name="connsiteX40" fmla="*/ 414941 w 537629"/>
                <a:gd name="connsiteY40" fmla="*/ 1 h 60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37629" h="607718">
                  <a:moveTo>
                    <a:pt x="120030" y="9"/>
                  </a:moveTo>
                  <a:cubicBezTo>
                    <a:pt x="120129" y="9"/>
                    <a:pt x="120178" y="9"/>
                    <a:pt x="120277" y="9"/>
                  </a:cubicBezTo>
                  <a:cubicBezTo>
                    <a:pt x="129375" y="9"/>
                    <a:pt x="138126" y="3613"/>
                    <a:pt x="144603" y="9983"/>
                  </a:cubicBezTo>
                  <a:lnTo>
                    <a:pt x="232464" y="96685"/>
                  </a:lnTo>
                  <a:cubicBezTo>
                    <a:pt x="246061" y="110116"/>
                    <a:pt x="246160" y="131989"/>
                    <a:pt x="232712" y="145567"/>
                  </a:cubicBezTo>
                  <a:cubicBezTo>
                    <a:pt x="225987" y="152381"/>
                    <a:pt x="217038" y="155837"/>
                    <a:pt x="208138" y="155837"/>
                  </a:cubicBezTo>
                  <a:cubicBezTo>
                    <a:pt x="199337" y="155837"/>
                    <a:pt x="190536" y="152479"/>
                    <a:pt x="183812" y="145863"/>
                  </a:cubicBezTo>
                  <a:lnTo>
                    <a:pt x="155975" y="118411"/>
                  </a:lnTo>
                  <a:lnTo>
                    <a:pt x="155975" y="573155"/>
                  </a:lnTo>
                  <a:cubicBezTo>
                    <a:pt x="155975" y="592264"/>
                    <a:pt x="140499" y="607718"/>
                    <a:pt x="121365" y="607718"/>
                  </a:cubicBezTo>
                  <a:cubicBezTo>
                    <a:pt x="102230" y="607718"/>
                    <a:pt x="86755" y="592264"/>
                    <a:pt x="86755" y="573155"/>
                  </a:cubicBezTo>
                  <a:lnTo>
                    <a:pt x="86755" y="117621"/>
                  </a:lnTo>
                  <a:lnTo>
                    <a:pt x="59215" y="145419"/>
                  </a:lnTo>
                  <a:cubicBezTo>
                    <a:pt x="45815" y="158997"/>
                    <a:pt x="23863" y="159145"/>
                    <a:pt x="10266" y="145715"/>
                  </a:cubicBezTo>
                  <a:cubicBezTo>
                    <a:pt x="-3331" y="132285"/>
                    <a:pt x="-3430" y="110412"/>
                    <a:pt x="10018" y="96834"/>
                  </a:cubicBezTo>
                  <a:lnTo>
                    <a:pt x="95654" y="10279"/>
                  </a:lnTo>
                  <a:cubicBezTo>
                    <a:pt x="102082" y="3762"/>
                    <a:pt x="110883" y="58"/>
                    <a:pt x="120030" y="9"/>
                  </a:cubicBezTo>
                  <a:close/>
                  <a:moveTo>
                    <a:pt x="414941" y="1"/>
                  </a:moveTo>
                  <a:cubicBezTo>
                    <a:pt x="423804" y="-55"/>
                    <a:pt x="432692" y="3266"/>
                    <a:pt x="439491" y="9980"/>
                  </a:cubicBezTo>
                  <a:lnTo>
                    <a:pt x="527357" y="96676"/>
                  </a:lnTo>
                  <a:cubicBezTo>
                    <a:pt x="540954" y="110105"/>
                    <a:pt x="541053" y="131976"/>
                    <a:pt x="527653" y="145554"/>
                  </a:cubicBezTo>
                  <a:cubicBezTo>
                    <a:pt x="520879" y="152367"/>
                    <a:pt x="511929" y="155823"/>
                    <a:pt x="503029" y="155823"/>
                  </a:cubicBezTo>
                  <a:cubicBezTo>
                    <a:pt x="494228" y="155823"/>
                    <a:pt x="485426" y="152515"/>
                    <a:pt x="478702" y="145850"/>
                  </a:cubicBezTo>
                  <a:lnTo>
                    <a:pt x="450369" y="117906"/>
                  </a:lnTo>
                  <a:cubicBezTo>
                    <a:pt x="447798" y="155773"/>
                    <a:pt x="447303" y="194727"/>
                    <a:pt x="439639" y="231953"/>
                  </a:cubicBezTo>
                  <a:cubicBezTo>
                    <a:pt x="423816" y="308479"/>
                    <a:pt x="371255" y="358294"/>
                    <a:pt x="313354" y="405740"/>
                  </a:cubicBezTo>
                  <a:cubicBezTo>
                    <a:pt x="282202" y="431314"/>
                    <a:pt x="260842" y="467701"/>
                    <a:pt x="248381" y="505569"/>
                  </a:cubicBezTo>
                  <a:cubicBezTo>
                    <a:pt x="241953" y="525120"/>
                    <a:pt x="238690" y="556372"/>
                    <a:pt x="237009" y="576120"/>
                  </a:cubicBezTo>
                  <a:cubicBezTo>
                    <a:pt x="235525" y="593993"/>
                    <a:pt x="220494" y="607718"/>
                    <a:pt x="202495" y="607520"/>
                  </a:cubicBezTo>
                  <a:lnTo>
                    <a:pt x="201803" y="607520"/>
                  </a:lnTo>
                  <a:cubicBezTo>
                    <a:pt x="181876" y="607323"/>
                    <a:pt x="166350" y="590290"/>
                    <a:pt x="167982" y="570443"/>
                  </a:cubicBezTo>
                  <a:cubicBezTo>
                    <a:pt x="169910" y="547288"/>
                    <a:pt x="173816" y="511296"/>
                    <a:pt x="181777" y="486512"/>
                  </a:cubicBezTo>
                  <a:cubicBezTo>
                    <a:pt x="192507" y="453087"/>
                    <a:pt x="208182" y="421045"/>
                    <a:pt x="231075" y="394187"/>
                  </a:cubicBezTo>
                  <a:cubicBezTo>
                    <a:pt x="253474" y="367922"/>
                    <a:pt x="280818" y="346544"/>
                    <a:pt x="305788" y="322846"/>
                  </a:cubicBezTo>
                  <a:cubicBezTo>
                    <a:pt x="336840" y="293420"/>
                    <a:pt x="361811" y="260194"/>
                    <a:pt x="370414" y="217734"/>
                  </a:cubicBezTo>
                  <a:cubicBezTo>
                    <a:pt x="377040" y="184952"/>
                    <a:pt x="378672" y="151774"/>
                    <a:pt x="380946" y="118301"/>
                  </a:cubicBezTo>
                  <a:lnTo>
                    <a:pt x="354097" y="145405"/>
                  </a:lnTo>
                  <a:cubicBezTo>
                    <a:pt x="340697" y="158982"/>
                    <a:pt x="318743" y="159131"/>
                    <a:pt x="305195" y="145702"/>
                  </a:cubicBezTo>
                  <a:cubicBezTo>
                    <a:pt x="291597" y="132273"/>
                    <a:pt x="291449" y="110401"/>
                    <a:pt x="304898" y="96824"/>
                  </a:cubicBezTo>
                  <a:lnTo>
                    <a:pt x="390539" y="10276"/>
                  </a:lnTo>
                  <a:cubicBezTo>
                    <a:pt x="397239" y="3488"/>
                    <a:pt x="406078" y="56"/>
                    <a:pt x="41494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/>
            </a:p>
          </p:txBody>
        </p:sp>
      </p:grpSp>
      <p:sp>
        <p:nvSpPr>
          <p:cNvPr id="9" name="îṡlíḋè"/>
          <p:cNvSpPr/>
          <p:nvPr/>
        </p:nvSpPr>
        <p:spPr bwMode="auto">
          <a:xfrm flipH="1" flipV="1">
            <a:off x="6607845" y="1144667"/>
            <a:ext cx="1859555" cy="4082960"/>
          </a:xfrm>
          <a:custGeom>
            <a:avLst/>
            <a:gdLst>
              <a:gd name="T0" fmla="*/ 697 w 918"/>
              <a:gd name="T1" fmla="*/ 2015 h 2015"/>
              <a:gd name="T2" fmla="*/ 697 w 918"/>
              <a:gd name="T3" fmla="*/ 623 h 2015"/>
              <a:gd name="T4" fmla="*/ 918 w 918"/>
              <a:gd name="T5" fmla="*/ 623 h 2015"/>
              <a:gd name="T6" fmla="*/ 460 w 918"/>
              <a:gd name="T7" fmla="*/ 0 h 2015"/>
              <a:gd name="T8" fmla="*/ 0 w 918"/>
              <a:gd name="T9" fmla="*/ 623 h 2015"/>
              <a:gd name="T10" fmla="*/ 223 w 918"/>
              <a:gd name="T11" fmla="*/ 623 h 2015"/>
              <a:gd name="T12" fmla="*/ 223 w 918"/>
              <a:gd name="T13" fmla="*/ 800 h 2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18" h="2015">
                <a:moveTo>
                  <a:pt x="697" y="2015"/>
                </a:moveTo>
                <a:lnTo>
                  <a:pt x="697" y="623"/>
                </a:lnTo>
                <a:lnTo>
                  <a:pt x="918" y="623"/>
                </a:lnTo>
                <a:lnTo>
                  <a:pt x="460" y="0"/>
                </a:lnTo>
                <a:lnTo>
                  <a:pt x="0" y="623"/>
                </a:lnTo>
                <a:lnTo>
                  <a:pt x="223" y="623"/>
                </a:lnTo>
                <a:lnTo>
                  <a:pt x="223" y="800"/>
                </a:lnTo>
              </a:path>
            </a:pathLst>
          </a:custGeom>
          <a:noFill/>
          <a:ln w="20638" cap="rnd">
            <a:solidFill>
              <a:schemeClr val="bg1">
                <a:lumMod val="65000"/>
              </a:schemeClr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0" name="îšlïḓé" title="MJ8JxobmQhO5YsZmEcy6DZVp0AZTfE39zvT5PAyas4bMl"/>
          <p:cNvGrpSpPr/>
          <p:nvPr/>
        </p:nvGrpSpPr>
        <p:grpSpPr>
          <a:xfrm>
            <a:off x="7537636" y="2607893"/>
            <a:ext cx="1013622" cy="1013617"/>
            <a:chOff x="2406923" y="2845390"/>
            <a:chExt cx="571222" cy="571221"/>
          </a:xfrm>
        </p:grpSpPr>
        <p:sp>
          <p:nvSpPr>
            <p:cNvPr id="11" name="îṥḻíḓe"/>
            <p:cNvSpPr/>
            <p:nvPr/>
          </p:nvSpPr>
          <p:spPr>
            <a:xfrm>
              <a:off x="2406923" y="2845390"/>
              <a:ext cx="571222" cy="57122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dirty="0"/>
            </a:p>
          </p:txBody>
        </p:sp>
        <p:sp>
          <p:nvSpPr>
            <p:cNvPr id="12" name="i$ļîdê" title="ry6MHxwOH8WsTKLSa514qPVJnvhhWFnRDjZGIbRZNsFBp"/>
            <p:cNvSpPr/>
            <p:nvPr/>
          </p:nvSpPr>
          <p:spPr bwMode="auto">
            <a:xfrm>
              <a:off x="2540113" y="2979408"/>
              <a:ext cx="304841" cy="303178"/>
            </a:xfrm>
            <a:custGeom>
              <a:avLst/>
              <a:gdLst>
                <a:gd name="connsiteX0" fmla="*/ 224320 w 605507"/>
                <a:gd name="connsiteY0" fmla="*/ 515974 h 602202"/>
                <a:gd name="connsiteX1" fmla="*/ 311047 w 605507"/>
                <a:gd name="connsiteY1" fmla="*/ 515974 h 602202"/>
                <a:gd name="connsiteX2" fmla="*/ 327947 w 605507"/>
                <a:gd name="connsiteY2" fmla="*/ 548490 h 602202"/>
                <a:gd name="connsiteX3" fmla="*/ 336025 w 605507"/>
                <a:gd name="connsiteY3" fmla="*/ 556549 h 602202"/>
                <a:gd name="connsiteX4" fmla="*/ 252734 w 605507"/>
                <a:gd name="connsiteY4" fmla="*/ 556549 h 602202"/>
                <a:gd name="connsiteX5" fmla="*/ 236948 w 605507"/>
                <a:gd name="connsiteY5" fmla="*/ 528573 h 602202"/>
                <a:gd name="connsiteX6" fmla="*/ 574975 w 605507"/>
                <a:gd name="connsiteY6" fmla="*/ 390936 h 602202"/>
                <a:gd name="connsiteX7" fmla="*/ 596595 w 605507"/>
                <a:gd name="connsiteY7" fmla="*/ 399835 h 602202"/>
                <a:gd name="connsiteX8" fmla="*/ 596595 w 605507"/>
                <a:gd name="connsiteY8" fmla="*/ 442941 h 602202"/>
                <a:gd name="connsiteX9" fmla="*/ 452604 w 605507"/>
                <a:gd name="connsiteY9" fmla="*/ 586815 h 602202"/>
                <a:gd name="connsiteX10" fmla="*/ 430973 w 605507"/>
                <a:gd name="connsiteY10" fmla="*/ 595714 h 602202"/>
                <a:gd name="connsiteX11" fmla="*/ 409434 w 605507"/>
                <a:gd name="connsiteY11" fmla="*/ 586815 h 602202"/>
                <a:gd name="connsiteX12" fmla="*/ 349554 w 605507"/>
                <a:gd name="connsiteY12" fmla="*/ 527022 h 602202"/>
                <a:gd name="connsiteX13" fmla="*/ 349554 w 605507"/>
                <a:gd name="connsiteY13" fmla="*/ 483823 h 602202"/>
                <a:gd name="connsiteX14" fmla="*/ 392724 w 605507"/>
                <a:gd name="connsiteY14" fmla="*/ 483823 h 602202"/>
                <a:gd name="connsiteX15" fmla="*/ 430973 w 605507"/>
                <a:gd name="connsiteY15" fmla="*/ 522109 h 602202"/>
                <a:gd name="connsiteX16" fmla="*/ 553425 w 605507"/>
                <a:gd name="connsiteY16" fmla="*/ 399835 h 602202"/>
                <a:gd name="connsiteX17" fmla="*/ 574975 w 605507"/>
                <a:gd name="connsiteY17" fmla="*/ 390936 h 602202"/>
                <a:gd name="connsiteX18" fmla="*/ 30546 w 605507"/>
                <a:gd name="connsiteY18" fmla="*/ 378257 h 602202"/>
                <a:gd name="connsiteX19" fmla="*/ 52179 w 605507"/>
                <a:gd name="connsiteY19" fmla="*/ 387226 h 602202"/>
                <a:gd name="connsiteX20" fmla="*/ 112157 w 605507"/>
                <a:gd name="connsiteY20" fmla="*/ 447112 h 602202"/>
                <a:gd name="connsiteX21" fmla="*/ 172134 w 605507"/>
                <a:gd name="connsiteY21" fmla="*/ 387226 h 602202"/>
                <a:gd name="connsiteX22" fmla="*/ 215307 w 605507"/>
                <a:gd name="connsiteY22" fmla="*/ 387226 h 602202"/>
                <a:gd name="connsiteX23" fmla="*/ 215307 w 605507"/>
                <a:gd name="connsiteY23" fmla="*/ 430332 h 602202"/>
                <a:gd name="connsiteX24" fmla="*/ 155329 w 605507"/>
                <a:gd name="connsiteY24" fmla="*/ 490218 h 602202"/>
                <a:gd name="connsiteX25" fmla="*/ 215307 w 605507"/>
                <a:gd name="connsiteY25" fmla="*/ 550104 h 602202"/>
                <a:gd name="connsiteX26" fmla="*/ 215307 w 605507"/>
                <a:gd name="connsiteY26" fmla="*/ 593303 h 602202"/>
                <a:gd name="connsiteX27" fmla="*/ 172134 w 605507"/>
                <a:gd name="connsiteY27" fmla="*/ 593303 h 602202"/>
                <a:gd name="connsiteX28" fmla="*/ 112157 w 605507"/>
                <a:gd name="connsiteY28" fmla="*/ 533325 h 602202"/>
                <a:gd name="connsiteX29" fmla="*/ 52179 w 605507"/>
                <a:gd name="connsiteY29" fmla="*/ 593303 h 602202"/>
                <a:gd name="connsiteX30" fmla="*/ 8913 w 605507"/>
                <a:gd name="connsiteY30" fmla="*/ 593303 h 602202"/>
                <a:gd name="connsiteX31" fmla="*/ 8913 w 605507"/>
                <a:gd name="connsiteY31" fmla="*/ 550104 h 602202"/>
                <a:gd name="connsiteX32" fmla="*/ 68984 w 605507"/>
                <a:gd name="connsiteY32" fmla="*/ 490218 h 602202"/>
                <a:gd name="connsiteX33" fmla="*/ 8913 w 605507"/>
                <a:gd name="connsiteY33" fmla="*/ 430332 h 602202"/>
                <a:gd name="connsiteX34" fmla="*/ 8913 w 605507"/>
                <a:gd name="connsiteY34" fmla="*/ 387226 h 602202"/>
                <a:gd name="connsiteX35" fmla="*/ 30546 w 605507"/>
                <a:gd name="connsiteY35" fmla="*/ 378257 h 602202"/>
                <a:gd name="connsiteX36" fmla="*/ 282996 w 605507"/>
                <a:gd name="connsiteY36" fmla="*/ 328553 h 602202"/>
                <a:gd name="connsiteX37" fmla="*/ 402132 w 605507"/>
                <a:gd name="connsiteY37" fmla="*/ 328553 h 602202"/>
                <a:gd name="connsiteX38" fmla="*/ 422468 w 605507"/>
                <a:gd name="connsiteY38" fmla="*/ 348922 h 602202"/>
                <a:gd name="connsiteX39" fmla="*/ 402132 w 605507"/>
                <a:gd name="connsiteY39" fmla="*/ 369199 h 602202"/>
                <a:gd name="connsiteX40" fmla="*/ 282996 w 605507"/>
                <a:gd name="connsiteY40" fmla="*/ 369199 h 602202"/>
                <a:gd name="connsiteX41" fmla="*/ 262567 w 605507"/>
                <a:gd name="connsiteY41" fmla="*/ 348922 h 602202"/>
                <a:gd name="connsiteX42" fmla="*/ 282996 w 605507"/>
                <a:gd name="connsiteY42" fmla="*/ 328553 h 602202"/>
                <a:gd name="connsiteX43" fmla="*/ 201470 w 605507"/>
                <a:gd name="connsiteY43" fmla="*/ 247261 h 602202"/>
                <a:gd name="connsiteX44" fmla="*/ 402133 w 605507"/>
                <a:gd name="connsiteY44" fmla="*/ 247261 h 602202"/>
                <a:gd name="connsiteX45" fmla="*/ 422468 w 605507"/>
                <a:gd name="connsiteY45" fmla="*/ 267537 h 602202"/>
                <a:gd name="connsiteX46" fmla="*/ 402133 w 605507"/>
                <a:gd name="connsiteY46" fmla="*/ 287907 h 602202"/>
                <a:gd name="connsiteX47" fmla="*/ 201470 w 605507"/>
                <a:gd name="connsiteY47" fmla="*/ 287907 h 602202"/>
                <a:gd name="connsiteX48" fmla="*/ 181134 w 605507"/>
                <a:gd name="connsiteY48" fmla="*/ 267537 h 602202"/>
                <a:gd name="connsiteX49" fmla="*/ 201470 w 605507"/>
                <a:gd name="connsiteY49" fmla="*/ 247261 h 602202"/>
                <a:gd name="connsiteX50" fmla="*/ 201470 w 605507"/>
                <a:gd name="connsiteY50" fmla="*/ 165970 h 602202"/>
                <a:gd name="connsiteX51" fmla="*/ 402133 w 605507"/>
                <a:gd name="connsiteY51" fmla="*/ 165970 h 602202"/>
                <a:gd name="connsiteX52" fmla="*/ 422468 w 605507"/>
                <a:gd name="connsiteY52" fmla="*/ 186246 h 602202"/>
                <a:gd name="connsiteX53" fmla="*/ 402133 w 605507"/>
                <a:gd name="connsiteY53" fmla="*/ 206616 h 602202"/>
                <a:gd name="connsiteX54" fmla="*/ 201470 w 605507"/>
                <a:gd name="connsiteY54" fmla="*/ 206616 h 602202"/>
                <a:gd name="connsiteX55" fmla="*/ 181134 w 605507"/>
                <a:gd name="connsiteY55" fmla="*/ 186246 h 602202"/>
                <a:gd name="connsiteX56" fmla="*/ 201470 w 605507"/>
                <a:gd name="connsiteY56" fmla="*/ 165970 h 602202"/>
                <a:gd name="connsiteX57" fmla="*/ 201470 w 605507"/>
                <a:gd name="connsiteY57" fmla="*/ 84608 h 602202"/>
                <a:gd name="connsiteX58" fmla="*/ 320606 w 605507"/>
                <a:gd name="connsiteY58" fmla="*/ 84608 h 602202"/>
                <a:gd name="connsiteX59" fmla="*/ 341035 w 605507"/>
                <a:gd name="connsiteY59" fmla="*/ 104931 h 602202"/>
                <a:gd name="connsiteX60" fmla="*/ 320606 w 605507"/>
                <a:gd name="connsiteY60" fmla="*/ 125254 h 602202"/>
                <a:gd name="connsiteX61" fmla="*/ 201470 w 605507"/>
                <a:gd name="connsiteY61" fmla="*/ 125254 h 602202"/>
                <a:gd name="connsiteX62" fmla="*/ 181134 w 605507"/>
                <a:gd name="connsiteY62" fmla="*/ 104931 h 602202"/>
                <a:gd name="connsiteX63" fmla="*/ 201470 w 605507"/>
                <a:gd name="connsiteY63" fmla="*/ 84608 h 602202"/>
                <a:gd name="connsiteX64" fmla="*/ 112155 w 605507"/>
                <a:gd name="connsiteY64" fmla="*/ 0 h 602202"/>
                <a:gd name="connsiteX65" fmla="*/ 491447 w 605507"/>
                <a:gd name="connsiteY65" fmla="*/ 0 h 602202"/>
                <a:gd name="connsiteX66" fmla="*/ 511874 w 605507"/>
                <a:gd name="connsiteY66" fmla="*/ 20394 h 602202"/>
                <a:gd name="connsiteX67" fmla="*/ 511874 w 605507"/>
                <a:gd name="connsiteY67" fmla="*/ 398243 h 602202"/>
                <a:gd name="connsiteX68" fmla="*/ 471113 w 605507"/>
                <a:gd name="connsiteY68" fmla="*/ 438846 h 602202"/>
                <a:gd name="connsiteX69" fmla="*/ 471113 w 605507"/>
                <a:gd name="connsiteY69" fmla="*/ 40695 h 602202"/>
                <a:gd name="connsiteX70" fmla="*/ 132489 w 605507"/>
                <a:gd name="connsiteY70" fmla="*/ 40695 h 602202"/>
                <a:gd name="connsiteX71" fmla="*/ 132489 w 605507"/>
                <a:gd name="connsiteY71" fmla="*/ 383597 h 602202"/>
                <a:gd name="connsiteX72" fmla="*/ 112155 w 605507"/>
                <a:gd name="connsiteY72" fmla="*/ 403991 h 602202"/>
                <a:gd name="connsiteX73" fmla="*/ 91728 w 605507"/>
                <a:gd name="connsiteY73" fmla="*/ 383597 h 602202"/>
                <a:gd name="connsiteX74" fmla="*/ 91728 w 605507"/>
                <a:gd name="connsiteY74" fmla="*/ 20394 h 602202"/>
                <a:gd name="connsiteX75" fmla="*/ 112155 w 605507"/>
                <a:gd name="connsiteY75" fmla="*/ 0 h 602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605507" h="602202">
                  <a:moveTo>
                    <a:pt x="224320" y="515974"/>
                  </a:moveTo>
                  <a:lnTo>
                    <a:pt x="311047" y="515974"/>
                  </a:lnTo>
                  <a:cubicBezTo>
                    <a:pt x="313183" y="527832"/>
                    <a:pt x="318754" y="539319"/>
                    <a:pt x="327947" y="548490"/>
                  </a:cubicBezTo>
                  <a:lnTo>
                    <a:pt x="336025" y="556549"/>
                  </a:lnTo>
                  <a:lnTo>
                    <a:pt x="252734" y="556549"/>
                  </a:lnTo>
                  <a:cubicBezTo>
                    <a:pt x="250041" y="546359"/>
                    <a:pt x="245027" y="536540"/>
                    <a:pt x="236948" y="528573"/>
                  </a:cubicBezTo>
                  <a:close/>
                  <a:moveTo>
                    <a:pt x="574975" y="390936"/>
                  </a:moveTo>
                  <a:cubicBezTo>
                    <a:pt x="582785" y="390936"/>
                    <a:pt x="590607" y="393902"/>
                    <a:pt x="596595" y="399835"/>
                  </a:cubicBezTo>
                  <a:cubicBezTo>
                    <a:pt x="608478" y="411701"/>
                    <a:pt x="608478" y="431076"/>
                    <a:pt x="596595" y="442941"/>
                  </a:cubicBezTo>
                  <a:lnTo>
                    <a:pt x="452604" y="586815"/>
                  </a:lnTo>
                  <a:cubicBezTo>
                    <a:pt x="446848" y="592470"/>
                    <a:pt x="439142" y="595714"/>
                    <a:pt x="430973" y="595714"/>
                  </a:cubicBezTo>
                  <a:cubicBezTo>
                    <a:pt x="422896" y="595714"/>
                    <a:pt x="415097" y="592470"/>
                    <a:pt x="409434" y="586815"/>
                  </a:cubicBezTo>
                  <a:lnTo>
                    <a:pt x="349554" y="527022"/>
                  </a:lnTo>
                  <a:cubicBezTo>
                    <a:pt x="337578" y="515064"/>
                    <a:pt x="337578" y="495782"/>
                    <a:pt x="349554" y="483823"/>
                  </a:cubicBezTo>
                  <a:cubicBezTo>
                    <a:pt x="361437" y="471957"/>
                    <a:pt x="380748" y="471957"/>
                    <a:pt x="392724" y="483823"/>
                  </a:cubicBezTo>
                  <a:lnTo>
                    <a:pt x="430973" y="522109"/>
                  </a:lnTo>
                  <a:lnTo>
                    <a:pt x="553425" y="399835"/>
                  </a:lnTo>
                  <a:cubicBezTo>
                    <a:pt x="559367" y="393902"/>
                    <a:pt x="567165" y="390936"/>
                    <a:pt x="574975" y="390936"/>
                  </a:cubicBezTo>
                  <a:close/>
                  <a:moveTo>
                    <a:pt x="30546" y="378257"/>
                  </a:moveTo>
                  <a:cubicBezTo>
                    <a:pt x="38368" y="378257"/>
                    <a:pt x="46190" y="381247"/>
                    <a:pt x="52179" y="387226"/>
                  </a:cubicBezTo>
                  <a:lnTo>
                    <a:pt x="112157" y="447112"/>
                  </a:lnTo>
                  <a:cubicBezTo>
                    <a:pt x="139174" y="420135"/>
                    <a:pt x="126083" y="433206"/>
                    <a:pt x="172134" y="387226"/>
                  </a:cubicBezTo>
                  <a:cubicBezTo>
                    <a:pt x="184018" y="375267"/>
                    <a:pt x="203423" y="375267"/>
                    <a:pt x="215307" y="387226"/>
                  </a:cubicBezTo>
                  <a:cubicBezTo>
                    <a:pt x="227284" y="399092"/>
                    <a:pt x="227284" y="418374"/>
                    <a:pt x="215307" y="430332"/>
                  </a:cubicBezTo>
                  <a:cubicBezTo>
                    <a:pt x="169535" y="476035"/>
                    <a:pt x="182533" y="463056"/>
                    <a:pt x="155329" y="490218"/>
                  </a:cubicBezTo>
                  <a:lnTo>
                    <a:pt x="215307" y="550104"/>
                  </a:lnTo>
                  <a:cubicBezTo>
                    <a:pt x="227284" y="562063"/>
                    <a:pt x="227284" y="581345"/>
                    <a:pt x="215307" y="593303"/>
                  </a:cubicBezTo>
                  <a:cubicBezTo>
                    <a:pt x="203423" y="605169"/>
                    <a:pt x="184111" y="605169"/>
                    <a:pt x="172134" y="593303"/>
                  </a:cubicBezTo>
                  <a:lnTo>
                    <a:pt x="112157" y="533325"/>
                  </a:lnTo>
                  <a:cubicBezTo>
                    <a:pt x="84860" y="560579"/>
                    <a:pt x="97951" y="547508"/>
                    <a:pt x="52179" y="593303"/>
                  </a:cubicBezTo>
                  <a:cubicBezTo>
                    <a:pt x="40202" y="605169"/>
                    <a:pt x="20890" y="605169"/>
                    <a:pt x="8913" y="593303"/>
                  </a:cubicBezTo>
                  <a:cubicBezTo>
                    <a:pt x="-2971" y="581345"/>
                    <a:pt x="-2971" y="562063"/>
                    <a:pt x="8913" y="550104"/>
                  </a:cubicBezTo>
                  <a:cubicBezTo>
                    <a:pt x="54779" y="504402"/>
                    <a:pt x="41595" y="517473"/>
                    <a:pt x="68984" y="490218"/>
                  </a:cubicBezTo>
                  <a:lnTo>
                    <a:pt x="8913" y="430332"/>
                  </a:lnTo>
                  <a:cubicBezTo>
                    <a:pt x="-2971" y="418467"/>
                    <a:pt x="-2971" y="399092"/>
                    <a:pt x="8913" y="387226"/>
                  </a:cubicBezTo>
                  <a:cubicBezTo>
                    <a:pt x="14902" y="381247"/>
                    <a:pt x="22724" y="378257"/>
                    <a:pt x="30546" y="378257"/>
                  </a:cubicBezTo>
                  <a:close/>
                  <a:moveTo>
                    <a:pt x="282996" y="328553"/>
                  </a:moveTo>
                  <a:lnTo>
                    <a:pt x="402132" y="328553"/>
                  </a:lnTo>
                  <a:cubicBezTo>
                    <a:pt x="413368" y="328553"/>
                    <a:pt x="422468" y="337719"/>
                    <a:pt x="422468" y="348922"/>
                  </a:cubicBezTo>
                  <a:cubicBezTo>
                    <a:pt x="422468" y="360125"/>
                    <a:pt x="413368" y="369199"/>
                    <a:pt x="402132" y="369199"/>
                  </a:cubicBezTo>
                  <a:lnTo>
                    <a:pt x="282996" y="369199"/>
                  </a:lnTo>
                  <a:cubicBezTo>
                    <a:pt x="271667" y="369199"/>
                    <a:pt x="262567" y="360125"/>
                    <a:pt x="262567" y="348922"/>
                  </a:cubicBezTo>
                  <a:cubicBezTo>
                    <a:pt x="262567" y="337719"/>
                    <a:pt x="271667" y="328553"/>
                    <a:pt x="282996" y="328553"/>
                  </a:cubicBezTo>
                  <a:close/>
                  <a:moveTo>
                    <a:pt x="201470" y="247261"/>
                  </a:moveTo>
                  <a:lnTo>
                    <a:pt x="402133" y="247261"/>
                  </a:lnTo>
                  <a:cubicBezTo>
                    <a:pt x="413368" y="247261"/>
                    <a:pt x="422468" y="256334"/>
                    <a:pt x="422468" y="267537"/>
                  </a:cubicBezTo>
                  <a:cubicBezTo>
                    <a:pt x="422468" y="278833"/>
                    <a:pt x="413368" y="287907"/>
                    <a:pt x="402133" y="287907"/>
                  </a:cubicBezTo>
                  <a:lnTo>
                    <a:pt x="201470" y="287907"/>
                  </a:lnTo>
                  <a:cubicBezTo>
                    <a:pt x="190234" y="287907"/>
                    <a:pt x="181134" y="278833"/>
                    <a:pt x="181134" y="267537"/>
                  </a:cubicBezTo>
                  <a:cubicBezTo>
                    <a:pt x="181134" y="256334"/>
                    <a:pt x="190234" y="247261"/>
                    <a:pt x="201470" y="247261"/>
                  </a:cubicBezTo>
                  <a:close/>
                  <a:moveTo>
                    <a:pt x="201470" y="165970"/>
                  </a:moveTo>
                  <a:lnTo>
                    <a:pt x="402133" y="165970"/>
                  </a:lnTo>
                  <a:cubicBezTo>
                    <a:pt x="413368" y="165970"/>
                    <a:pt x="422468" y="175043"/>
                    <a:pt x="422468" y="186246"/>
                  </a:cubicBezTo>
                  <a:cubicBezTo>
                    <a:pt x="422468" y="197450"/>
                    <a:pt x="413368" y="206616"/>
                    <a:pt x="402133" y="206616"/>
                  </a:cubicBezTo>
                  <a:lnTo>
                    <a:pt x="201470" y="206616"/>
                  </a:lnTo>
                  <a:cubicBezTo>
                    <a:pt x="190234" y="206616"/>
                    <a:pt x="181134" y="197450"/>
                    <a:pt x="181134" y="186246"/>
                  </a:cubicBezTo>
                  <a:cubicBezTo>
                    <a:pt x="181134" y="175043"/>
                    <a:pt x="190234" y="165970"/>
                    <a:pt x="201470" y="165970"/>
                  </a:cubicBezTo>
                  <a:close/>
                  <a:moveTo>
                    <a:pt x="201470" y="84608"/>
                  </a:moveTo>
                  <a:lnTo>
                    <a:pt x="320606" y="84608"/>
                  </a:lnTo>
                  <a:cubicBezTo>
                    <a:pt x="331935" y="84608"/>
                    <a:pt x="341035" y="93702"/>
                    <a:pt x="341035" y="104931"/>
                  </a:cubicBezTo>
                  <a:cubicBezTo>
                    <a:pt x="341035" y="116159"/>
                    <a:pt x="331935" y="125254"/>
                    <a:pt x="320606" y="125254"/>
                  </a:cubicBezTo>
                  <a:lnTo>
                    <a:pt x="201470" y="125254"/>
                  </a:lnTo>
                  <a:cubicBezTo>
                    <a:pt x="190234" y="125254"/>
                    <a:pt x="181134" y="116159"/>
                    <a:pt x="181134" y="104931"/>
                  </a:cubicBezTo>
                  <a:cubicBezTo>
                    <a:pt x="181134" y="93702"/>
                    <a:pt x="190234" y="84608"/>
                    <a:pt x="201470" y="84608"/>
                  </a:cubicBezTo>
                  <a:close/>
                  <a:moveTo>
                    <a:pt x="112155" y="0"/>
                  </a:moveTo>
                  <a:lnTo>
                    <a:pt x="491447" y="0"/>
                  </a:lnTo>
                  <a:cubicBezTo>
                    <a:pt x="502775" y="0"/>
                    <a:pt x="511874" y="9084"/>
                    <a:pt x="511874" y="20394"/>
                  </a:cubicBezTo>
                  <a:lnTo>
                    <a:pt x="511874" y="398243"/>
                  </a:lnTo>
                  <a:lnTo>
                    <a:pt x="471113" y="438846"/>
                  </a:lnTo>
                  <a:lnTo>
                    <a:pt x="471113" y="40695"/>
                  </a:lnTo>
                  <a:lnTo>
                    <a:pt x="132489" y="40695"/>
                  </a:lnTo>
                  <a:lnTo>
                    <a:pt x="132489" y="383597"/>
                  </a:lnTo>
                  <a:lnTo>
                    <a:pt x="112155" y="403991"/>
                  </a:lnTo>
                  <a:lnTo>
                    <a:pt x="91728" y="383597"/>
                  </a:lnTo>
                  <a:lnTo>
                    <a:pt x="91728" y="20394"/>
                  </a:lnTo>
                  <a:cubicBezTo>
                    <a:pt x="91728" y="9084"/>
                    <a:pt x="100827" y="0"/>
                    <a:pt x="1121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78857" y="1997816"/>
            <a:ext cx="2160001" cy="3340384"/>
            <a:chOff x="678857" y="2188316"/>
            <a:chExt cx="2160001" cy="3340384"/>
          </a:xfrm>
        </p:grpSpPr>
        <p:sp>
          <p:nvSpPr>
            <p:cNvPr id="17" name="矩形 16"/>
            <p:cNvSpPr/>
            <p:nvPr/>
          </p:nvSpPr>
          <p:spPr>
            <a:xfrm>
              <a:off x="678857" y="2819802"/>
              <a:ext cx="720000" cy="72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78857" y="2188316"/>
              <a:ext cx="1708160" cy="400110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r>
                <a:rPr lang="zh-CN" altLang="en-US" sz="2000" b="1" spc="100" dirty="0">
                  <a:solidFill>
                    <a:schemeClr val="accent1"/>
                  </a:solidFill>
                </a:rPr>
                <a:t>这里是小标题</a:t>
              </a:r>
              <a:endParaRPr lang="zh-CN" altLang="en-US" sz="2000" b="1" spc="100" dirty="0">
                <a:solidFill>
                  <a:schemeClr val="accent1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78858" y="3123178"/>
              <a:ext cx="2160000" cy="2405522"/>
            </a:xfrm>
            <a:prstGeom prst="rect">
              <a:avLst/>
            </a:prstGeom>
            <a:noFill/>
          </p:spPr>
          <p:txBody>
            <a:bodyPr wrap="square" lIns="0" rtlCol="0">
              <a:norm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月，学校总占地面积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9469253" y="1997816"/>
            <a:ext cx="2160001" cy="3340384"/>
            <a:chOff x="5063619" y="2188316"/>
            <a:chExt cx="2160001" cy="3340384"/>
          </a:xfrm>
        </p:grpSpPr>
        <p:sp>
          <p:nvSpPr>
            <p:cNvPr id="21" name="矩形 20"/>
            <p:cNvSpPr/>
            <p:nvPr/>
          </p:nvSpPr>
          <p:spPr>
            <a:xfrm>
              <a:off x="5063619" y="2819802"/>
              <a:ext cx="720000" cy="72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063619" y="2188316"/>
              <a:ext cx="1708160" cy="400110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r>
                <a:rPr lang="zh-CN" altLang="en-US" sz="2000" b="1" spc="100" dirty="0">
                  <a:solidFill>
                    <a:schemeClr val="tx2">
                      <a:lumMod val="50000"/>
                    </a:schemeClr>
                  </a:solidFill>
                </a:rPr>
                <a:t>这里是小标题</a:t>
              </a:r>
              <a:endParaRPr lang="zh-CN" altLang="en-US" sz="2000" b="1" spc="1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063620" y="3123178"/>
              <a:ext cx="2160000" cy="2405522"/>
            </a:xfrm>
            <a:prstGeom prst="rect">
              <a:avLst/>
            </a:prstGeom>
            <a:noFill/>
          </p:spPr>
          <p:txBody>
            <a:bodyPr wrap="square" lIns="0" rtlCol="0">
              <a:norm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月，学校总占地面积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5" name="灯片编号占位符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两观点四段对比图示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63" name="组合 62"/>
          <p:cNvGrpSpPr/>
          <p:nvPr/>
        </p:nvGrpSpPr>
        <p:grpSpPr>
          <a:xfrm>
            <a:off x="3499589" y="2192465"/>
            <a:ext cx="5192823" cy="2854070"/>
            <a:chOff x="4207164" y="1778250"/>
            <a:chExt cx="3775641" cy="2075161"/>
          </a:xfrm>
        </p:grpSpPr>
        <p:grpSp>
          <p:nvGrpSpPr>
            <p:cNvPr id="64" name="íś1îḓê"/>
            <p:cNvGrpSpPr/>
            <p:nvPr/>
          </p:nvGrpSpPr>
          <p:grpSpPr>
            <a:xfrm>
              <a:off x="4207164" y="1778250"/>
              <a:ext cx="3775641" cy="2075161"/>
              <a:chOff x="3848101" y="2174463"/>
              <a:chExt cx="4495801" cy="2470974"/>
            </a:xfrm>
          </p:grpSpPr>
          <p:sp>
            <p:nvSpPr>
              <p:cNvPr id="67" name="îśľîďè"/>
              <p:cNvSpPr/>
              <p:nvPr/>
            </p:nvSpPr>
            <p:spPr>
              <a:xfrm>
                <a:off x="5873728" y="2174463"/>
                <a:ext cx="2470174" cy="2470974"/>
              </a:xfrm>
              <a:custGeom>
                <a:avLst/>
                <a:gdLst>
                  <a:gd name="connsiteX0" fmla="*/ 1484938 w 2970838"/>
                  <a:gd name="connsiteY0" fmla="*/ 0 h 2971800"/>
                  <a:gd name="connsiteX1" fmla="*/ 2970838 w 2970838"/>
                  <a:gd name="connsiteY1" fmla="*/ 1485900 h 2971800"/>
                  <a:gd name="connsiteX2" fmla="*/ 1484938 w 2970838"/>
                  <a:gd name="connsiteY2" fmla="*/ 2971800 h 2971800"/>
                  <a:gd name="connsiteX3" fmla="*/ 6710 w 2970838"/>
                  <a:gd name="connsiteY3" fmla="*/ 1637825 h 2971800"/>
                  <a:gd name="connsiteX4" fmla="*/ 0 w 2970838"/>
                  <a:gd name="connsiteY4" fmla="*/ 1504951 h 2971800"/>
                  <a:gd name="connsiteX5" fmla="*/ 533765 w 2970838"/>
                  <a:gd name="connsiteY5" fmla="*/ 1504951 h 2971800"/>
                  <a:gd name="connsiteX6" fmla="*/ 537719 w 2970838"/>
                  <a:gd name="connsiteY6" fmla="*/ 1583250 h 2971800"/>
                  <a:gd name="connsiteX7" fmla="*/ 1484938 w 2970838"/>
                  <a:gd name="connsiteY7" fmla="*/ 2438035 h 2971800"/>
                  <a:gd name="connsiteX8" fmla="*/ 2437073 w 2970838"/>
                  <a:gd name="connsiteY8" fmla="*/ 1485900 h 2971800"/>
                  <a:gd name="connsiteX9" fmla="*/ 1484938 w 2970838"/>
                  <a:gd name="connsiteY9" fmla="*/ 533765 h 2971800"/>
                  <a:gd name="connsiteX10" fmla="*/ 811677 w 2970838"/>
                  <a:gd name="connsiteY10" fmla="*/ 812639 h 2971800"/>
                  <a:gd name="connsiteX11" fmla="*/ 745820 w 2970838"/>
                  <a:gd name="connsiteY11" fmla="*/ 892459 h 2971800"/>
                  <a:gd name="connsiteX12" fmla="*/ 366414 w 2970838"/>
                  <a:gd name="connsiteY12" fmla="*/ 509846 h 2971800"/>
                  <a:gd name="connsiteX13" fmla="*/ 434248 w 2970838"/>
                  <a:gd name="connsiteY13" fmla="*/ 435210 h 2971800"/>
                  <a:gd name="connsiteX14" fmla="*/ 1484938 w 2970838"/>
                  <a:gd name="connsiteY14" fmla="*/ 0 h 2971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970838" h="2971800">
                    <a:moveTo>
                      <a:pt x="1484938" y="0"/>
                    </a:moveTo>
                    <a:cubicBezTo>
                      <a:pt x="2305578" y="0"/>
                      <a:pt x="2970838" y="665260"/>
                      <a:pt x="2970838" y="1485900"/>
                    </a:cubicBezTo>
                    <a:cubicBezTo>
                      <a:pt x="2970838" y="2306540"/>
                      <a:pt x="2305578" y="2971800"/>
                      <a:pt x="1484938" y="2971800"/>
                    </a:cubicBezTo>
                    <a:cubicBezTo>
                      <a:pt x="715588" y="2971800"/>
                      <a:pt x="82803" y="2387099"/>
                      <a:pt x="6710" y="1637825"/>
                    </a:cubicBezTo>
                    <a:lnTo>
                      <a:pt x="0" y="1504951"/>
                    </a:lnTo>
                    <a:lnTo>
                      <a:pt x="533765" y="1504951"/>
                    </a:lnTo>
                    <a:lnTo>
                      <a:pt x="537719" y="1583250"/>
                    </a:lnTo>
                    <a:cubicBezTo>
                      <a:pt x="586478" y="2063371"/>
                      <a:pt x="991954" y="2438035"/>
                      <a:pt x="1484938" y="2438035"/>
                    </a:cubicBezTo>
                    <a:cubicBezTo>
                      <a:pt x="2010788" y="2438035"/>
                      <a:pt x="2437073" y="2011750"/>
                      <a:pt x="2437073" y="1485900"/>
                    </a:cubicBezTo>
                    <a:cubicBezTo>
                      <a:pt x="2437073" y="960050"/>
                      <a:pt x="2010788" y="533765"/>
                      <a:pt x="1484938" y="533765"/>
                    </a:cubicBezTo>
                    <a:cubicBezTo>
                      <a:pt x="1222013" y="533765"/>
                      <a:pt x="983979" y="640336"/>
                      <a:pt x="811677" y="812639"/>
                    </a:cubicBezTo>
                    <a:lnTo>
                      <a:pt x="745820" y="892459"/>
                    </a:lnTo>
                    <a:lnTo>
                      <a:pt x="366414" y="509846"/>
                    </a:lnTo>
                    <a:lnTo>
                      <a:pt x="434248" y="435210"/>
                    </a:lnTo>
                    <a:cubicBezTo>
                      <a:pt x="703143" y="166315"/>
                      <a:pt x="1074618" y="0"/>
                      <a:pt x="1484938" y="0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/>
              </a:p>
            </p:txBody>
          </p:sp>
          <p:sp>
            <p:nvSpPr>
              <p:cNvPr id="68" name="iṣļiḓé"/>
              <p:cNvSpPr/>
              <p:nvPr/>
            </p:nvSpPr>
            <p:spPr>
              <a:xfrm flipV="1">
                <a:off x="3848101" y="2174463"/>
                <a:ext cx="2470974" cy="2470974"/>
              </a:xfrm>
              <a:custGeom>
                <a:avLst/>
                <a:gdLst>
                  <a:gd name="connsiteX0" fmla="*/ 1485900 w 2971800"/>
                  <a:gd name="connsiteY0" fmla="*/ 2971800 h 2971800"/>
                  <a:gd name="connsiteX1" fmla="*/ 2971800 w 2971800"/>
                  <a:gd name="connsiteY1" fmla="*/ 1485900 h 2971800"/>
                  <a:gd name="connsiteX2" fmla="*/ 2970838 w 2971800"/>
                  <a:gd name="connsiteY2" fmla="*/ 1466849 h 2971800"/>
                  <a:gd name="connsiteX3" fmla="*/ 2437073 w 2971800"/>
                  <a:gd name="connsiteY3" fmla="*/ 1466849 h 2971800"/>
                  <a:gd name="connsiteX4" fmla="*/ 2438035 w 2971800"/>
                  <a:gd name="connsiteY4" fmla="*/ 1485900 h 2971800"/>
                  <a:gd name="connsiteX5" fmla="*/ 1485900 w 2971800"/>
                  <a:gd name="connsiteY5" fmla="*/ 2438035 h 2971800"/>
                  <a:gd name="connsiteX6" fmla="*/ 533765 w 2971800"/>
                  <a:gd name="connsiteY6" fmla="*/ 1485900 h 2971800"/>
                  <a:gd name="connsiteX7" fmla="*/ 1485900 w 2971800"/>
                  <a:gd name="connsiteY7" fmla="*/ 533765 h 2971800"/>
                  <a:gd name="connsiteX8" fmla="*/ 2159161 w 2971800"/>
                  <a:gd name="connsiteY8" fmla="*/ 812639 h 2971800"/>
                  <a:gd name="connsiteX9" fmla="*/ 2207859 w 2971800"/>
                  <a:gd name="connsiteY9" fmla="*/ 871662 h 2971800"/>
                  <a:gd name="connsiteX10" fmla="*/ 2586355 w 2971800"/>
                  <a:gd name="connsiteY10" fmla="*/ 489966 h 2971800"/>
                  <a:gd name="connsiteX11" fmla="*/ 2536590 w 2971800"/>
                  <a:gd name="connsiteY11" fmla="*/ 435210 h 2971800"/>
                  <a:gd name="connsiteX12" fmla="*/ 1485900 w 2971800"/>
                  <a:gd name="connsiteY12" fmla="*/ 0 h 2971800"/>
                  <a:gd name="connsiteX13" fmla="*/ 0 w 2971800"/>
                  <a:gd name="connsiteY13" fmla="*/ 1485900 h 2971800"/>
                  <a:gd name="connsiteX14" fmla="*/ 1485900 w 2971800"/>
                  <a:gd name="connsiteY14" fmla="*/ 2971800 h 2971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971800" h="2971800">
                    <a:moveTo>
                      <a:pt x="1485900" y="2971800"/>
                    </a:moveTo>
                    <a:cubicBezTo>
                      <a:pt x="2306540" y="2971800"/>
                      <a:pt x="2971800" y="2306540"/>
                      <a:pt x="2971800" y="1485900"/>
                    </a:cubicBezTo>
                    <a:lnTo>
                      <a:pt x="2970838" y="1466849"/>
                    </a:lnTo>
                    <a:lnTo>
                      <a:pt x="2437073" y="1466849"/>
                    </a:lnTo>
                    <a:lnTo>
                      <a:pt x="2438035" y="1485900"/>
                    </a:lnTo>
                    <a:cubicBezTo>
                      <a:pt x="2438035" y="2011750"/>
                      <a:pt x="2011750" y="2438035"/>
                      <a:pt x="1485900" y="2438035"/>
                    </a:cubicBezTo>
                    <a:cubicBezTo>
                      <a:pt x="960050" y="2438035"/>
                      <a:pt x="533765" y="2011750"/>
                      <a:pt x="533765" y="1485900"/>
                    </a:cubicBezTo>
                    <a:cubicBezTo>
                      <a:pt x="533765" y="960050"/>
                      <a:pt x="960050" y="533765"/>
                      <a:pt x="1485900" y="533765"/>
                    </a:cubicBezTo>
                    <a:cubicBezTo>
                      <a:pt x="1748825" y="533765"/>
                      <a:pt x="1986859" y="640336"/>
                      <a:pt x="2159161" y="812639"/>
                    </a:cubicBezTo>
                    <a:lnTo>
                      <a:pt x="2207859" y="871662"/>
                    </a:lnTo>
                    <a:lnTo>
                      <a:pt x="2586355" y="489966"/>
                    </a:lnTo>
                    <a:lnTo>
                      <a:pt x="2536590" y="435210"/>
                    </a:lnTo>
                    <a:cubicBezTo>
                      <a:pt x="2267695" y="166315"/>
                      <a:pt x="1896220" y="0"/>
                      <a:pt x="1485900" y="0"/>
                    </a:cubicBezTo>
                    <a:cubicBezTo>
                      <a:pt x="665260" y="0"/>
                      <a:pt x="0" y="665260"/>
                      <a:pt x="0" y="1485900"/>
                    </a:cubicBezTo>
                    <a:cubicBezTo>
                      <a:pt x="0" y="2306540"/>
                      <a:pt x="665260" y="2971800"/>
                      <a:pt x="1485900" y="297180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69" name="iṩḷîḓê"/>
              <p:cNvSpPr/>
              <p:nvPr/>
            </p:nvSpPr>
            <p:spPr bwMode="auto">
              <a:xfrm>
                <a:off x="4769866" y="2904001"/>
                <a:ext cx="627444" cy="490311"/>
              </a:xfrm>
              <a:custGeom>
                <a:avLst/>
                <a:gdLst>
                  <a:gd name="connsiteX0" fmla="*/ 198121 w 607639"/>
                  <a:gd name="connsiteY0" fmla="*/ 347033 h 474835"/>
                  <a:gd name="connsiteX1" fmla="*/ 198121 w 607639"/>
                  <a:gd name="connsiteY1" fmla="*/ 370229 h 474835"/>
                  <a:gd name="connsiteX2" fmla="*/ 212274 w 607639"/>
                  <a:gd name="connsiteY2" fmla="*/ 389159 h 474835"/>
                  <a:gd name="connsiteX3" fmla="*/ 331101 w 607639"/>
                  <a:gd name="connsiteY3" fmla="*/ 424797 h 474835"/>
                  <a:gd name="connsiteX4" fmla="*/ 356647 w 607639"/>
                  <a:gd name="connsiteY4" fmla="*/ 405779 h 474835"/>
                  <a:gd name="connsiteX5" fmla="*/ 356647 w 607639"/>
                  <a:gd name="connsiteY5" fmla="*/ 394581 h 474835"/>
                  <a:gd name="connsiteX6" fmla="*/ 39622 w 607639"/>
                  <a:gd name="connsiteY6" fmla="*/ 118691 h 474835"/>
                  <a:gd name="connsiteX7" fmla="*/ 79245 w 607639"/>
                  <a:gd name="connsiteY7" fmla="*/ 158240 h 474835"/>
                  <a:gd name="connsiteX8" fmla="*/ 79245 w 607639"/>
                  <a:gd name="connsiteY8" fmla="*/ 316524 h 474835"/>
                  <a:gd name="connsiteX9" fmla="*/ 39622 w 607639"/>
                  <a:gd name="connsiteY9" fmla="*/ 356073 h 474835"/>
                  <a:gd name="connsiteX10" fmla="*/ 0 w 607639"/>
                  <a:gd name="connsiteY10" fmla="*/ 316524 h 474835"/>
                  <a:gd name="connsiteX11" fmla="*/ 0 w 607639"/>
                  <a:gd name="connsiteY11" fmla="*/ 158240 h 474835"/>
                  <a:gd name="connsiteX12" fmla="*/ 39622 w 607639"/>
                  <a:gd name="connsiteY12" fmla="*/ 118691 h 474835"/>
                  <a:gd name="connsiteX13" fmla="*/ 488736 w 607639"/>
                  <a:gd name="connsiteY13" fmla="*/ 44597 h 474835"/>
                  <a:gd name="connsiteX14" fmla="*/ 488736 w 607639"/>
                  <a:gd name="connsiteY14" fmla="*/ 430130 h 474835"/>
                  <a:gd name="connsiteX15" fmla="*/ 396167 w 607639"/>
                  <a:gd name="connsiteY15" fmla="*/ 406401 h 474835"/>
                  <a:gd name="connsiteX16" fmla="*/ 372312 w 607639"/>
                  <a:gd name="connsiteY16" fmla="*/ 453415 h 474835"/>
                  <a:gd name="connsiteX17" fmla="*/ 319797 w 607639"/>
                  <a:gd name="connsiteY17" fmla="*/ 462658 h 474835"/>
                  <a:gd name="connsiteX18" fmla="*/ 200881 w 607639"/>
                  <a:gd name="connsiteY18" fmla="*/ 427019 h 474835"/>
                  <a:gd name="connsiteX19" fmla="*/ 158512 w 607639"/>
                  <a:gd name="connsiteY19" fmla="*/ 370229 h 474835"/>
                  <a:gd name="connsiteX20" fmla="*/ 158512 w 607639"/>
                  <a:gd name="connsiteY20" fmla="*/ 335213 h 474835"/>
                  <a:gd name="connsiteX21" fmla="*/ 118903 w 607639"/>
                  <a:gd name="connsiteY21" fmla="*/ 323304 h 474835"/>
                  <a:gd name="connsiteX22" fmla="*/ 118903 w 607639"/>
                  <a:gd name="connsiteY22" fmla="*/ 151512 h 474835"/>
                  <a:gd name="connsiteX23" fmla="*/ 567937 w 607639"/>
                  <a:gd name="connsiteY23" fmla="*/ 0 h 474835"/>
                  <a:gd name="connsiteX24" fmla="*/ 607639 w 607639"/>
                  <a:gd name="connsiteY24" fmla="*/ 39547 h 474835"/>
                  <a:gd name="connsiteX25" fmla="*/ 607639 w 607639"/>
                  <a:gd name="connsiteY25" fmla="*/ 435199 h 474835"/>
                  <a:gd name="connsiteX26" fmla="*/ 567937 w 607639"/>
                  <a:gd name="connsiteY26" fmla="*/ 474835 h 474835"/>
                  <a:gd name="connsiteX27" fmla="*/ 528323 w 607639"/>
                  <a:gd name="connsiteY27" fmla="*/ 435199 h 474835"/>
                  <a:gd name="connsiteX28" fmla="*/ 528323 w 607639"/>
                  <a:gd name="connsiteY28" fmla="*/ 39547 h 474835"/>
                  <a:gd name="connsiteX29" fmla="*/ 567937 w 607639"/>
                  <a:gd name="connsiteY29" fmla="*/ 0 h 474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07639" h="474835">
                    <a:moveTo>
                      <a:pt x="198121" y="347033"/>
                    </a:moveTo>
                    <a:lnTo>
                      <a:pt x="198121" y="370229"/>
                    </a:lnTo>
                    <a:cubicBezTo>
                      <a:pt x="198121" y="378939"/>
                      <a:pt x="203818" y="386582"/>
                      <a:pt x="212274" y="389159"/>
                    </a:cubicBezTo>
                    <a:lnTo>
                      <a:pt x="331101" y="424797"/>
                    </a:lnTo>
                    <a:cubicBezTo>
                      <a:pt x="344452" y="428619"/>
                      <a:pt x="356647" y="418665"/>
                      <a:pt x="356647" y="405779"/>
                    </a:cubicBezTo>
                    <a:lnTo>
                      <a:pt x="356647" y="394581"/>
                    </a:lnTo>
                    <a:close/>
                    <a:moveTo>
                      <a:pt x="39622" y="118691"/>
                    </a:moveTo>
                    <a:cubicBezTo>
                      <a:pt x="61526" y="118691"/>
                      <a:pt x="79245" y="136377"/>
                      <a:pt x="79245" y="158240"/>
                    </a:cubicBezTo>
                    <a:lnTo>
                      <a:pt x="79245" y="316524"/>
                    </a:lnTo>
                    <a:cubicBezTo>
                      <a:pt x="79245" y="338298"/>
                      <a:pt x="61526" y="356073"/>
                      <a:pt x="39622" y="356073"/>
                    </a:cubicBezTo>
                    <a:cubicBezTo>
                      <a:pt x="17808" y="356073"/>
                      <a:pt x="0" y="338298"/>
                      <a:pt x="0" y="316524"/>
                    </a:cubicBezTo>
                    <a:lnTo>
                      <a:pt x="0" y="158240"/>
                    </a:lnTo>
                    <a:cubicBezTo>
                      <a:pt x="0" y="136377"/>
                      <a:pt x="17808" y="118691"/>
                      <a:pt x="39622" y="118691"/>
                    </a:cubicBezTo>
                    <a:close/>
                    <a:moveTo>
                      <a:pt x="488736" y="44597"/>
                    </a:moveTo>
                    <a:lnTo>
                      <a:pt x="488736" y="430130"/>
                    </a:lnTo>
                    <a:lnTo>
                      <a:pt x="396167" y="406401"/>
                    </a:lnTo>
                    <a:cubicBezTo>
                      <a:pt x="395989" y="425064"/>
                      <a:pt x="387355" y="442217"/>
                      <a:pt x="372312" y="453415"/>
                    </a:cubicBezTo>
                    <a:cubicBezTo>
                      <a:pt x="356736" y="464968"/>
                      <a:pt x="337332" y="467990"/>
                      <a:pt x="319797" y="462658"/>
                    </a:cubicBezTo>
                    <a:lnTo>
                      <a:pt x="200881" y="427019"/>
                    </a:lnTo>
                    <a:cubicBezTo>
                      <a:pt x="175513" y="419465"/>
                      <a:pt x="158512" y="396625"/>
                      <a:pt x="158512" y="370229"/>
                    </a:cubicBezTo>
                    <a:lnTo>
                      <a:pt x="158512" y="335213"/>
                    </a:lnTo>
                    <a:lnTo>
                      <a:pt x="118903" y="323304"/>
                    </a:lnTo>
                    <a:lnTo>
                      <a:pt x="118903" y="151512"/>
                    </a:lnTo>
                    <a:close/>
                    <a:moveTo>
                      <a:pt x="567937" y="0"/>
                    </a:moveTo>
                    <a:cubicBezTo>
                      <a:pt x="589835" y="0"/>
                      <a:pt x="607639" y="17774"/>
                      <a:pt x="607639" y="39547"/>
                    </a:cubicBezTo>
                    <a:lnTo>
                      <a:pt x="607639" y="435199"/>
                    </a:lnTo>
                    <a:cubicBezTo>
                      <a:pt x="607639" y="457061"/>
                      <a:pt x="589835" y="474835"/>
                      <a:pt x="567937" y="474835"/>
                    </a:cubicBezTo>
                    <a:cubicBezTo>
                      <a:pt x="546127" y="474835"/>
                      <a:pt x="528323" y="457061"/>
                      <a:pt x="528323" y="435199"/>
                    </a:cubicBezTo>
                    <a:lnTo>
                      <a:pt x="528323" y="39547"/>
                    </a:lnTo>
                    <a:cubicBezTo>
                      <a:pt x="528323" y="17774"/>
                      <a:pt x="546127" y="0"/>
                      <a:pt x="567937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70" name="ïṣ1îḍè"/>
              <p:cNvSpPr/>
              <p:nvPr/>
            </p:nvSpPr>
            <p:spPr bwMode="auto">
              <a:xfrm>
                <a:off x="6835157" y="2875933"/>
                <a:ext cx="547317" cy="546447"/>
              </a:xfrm>
              <a:custGeom>
                <a:avLst/>
                <a:gdLst>
                  <a:gd name="connsiteX0" fmla="*/ 212616 w 602040"/>
                  <a:gd name="connsiteY0" fmla="*/ 208325 h 601084"/>
                  <a:gd name="connsiteX1" fmla="*/ 389423 w 602040"/>
                  <a:gd name="connsiteY1" fmla="*/ 208325 h 601084"/>
                  <a:gd name="connsiteX2" fmla="*/ 393396 w 602040"/>
                  <a:gd name="connsiteY2" fmla="*/ 212291 h 601084"/>
                  <a:gd name="connsiteX3" fmla="*/ 393396 w 602040"/>
                  <a:gd name="connsiteY3" fmla="*/ 388793 h 601084"/>
                  <a:gd name="connsiteX4" fmla="*/ 389423 w 602040"/>
                  <a:gd name="connsiteY4" fmla="*/ 392759 h 601084"/>
                  <a:gd name="connsiteX5" fmla="*/ 212616 w 602040"/>
                  <a:gd name="connsiteY5" fmla="*/ 392759 h 601084"/>
                  <a:gd name="connsiteX6" fmla="*/ 208643 w 602040"/>
                  <a:gd name="connsiteY6" fmla="*/ 388793 h 601084"/>
                  <a:gd name="connsiteX7" fmla="*/ 208643 w 602040"/>
                  <a:gd name="connsiteY7" fmla="*/ 212291 h 601084"/>
                  <a:gd name="connsiteX8" fmla="*/ 212616 w 602040"/>
                  <a:gd name="connsiteY8" fmla="*/ 208325 h 601084"/>
                  <a:gd name="connsiteX9" fmla="*/ 212602 w 602040"/>
                  <a:gd name="connsiteY9" fmla="*/ 153743 h 601084"/>
                  <a:gd name="connsiteX10" fmla="*/ 153987 w 602040"/>
                  <a:gd name="connsiteY10" fmla="*/ 212264 h 601084"/>
                  <a:gd name="connsiteX11" fmla="*/ 153987 w 602040"/>
                  <a:gd name="connsiteY11" fmla="*/ 388820 h 601084"/>
                  <a:gd name="connsiteX12" fmla="*/ 212602 w 602040"/>
                  <a:gd name="connsiteY12" fmla="*/ 447342 h 601084"/>
                  <a:gd name="connsiteX13" fmla="*/ 389438 w 602040"/>
                  <a:gd name="connsiteY13" fmla="*/ 447342 h 601084"/>
                  <a:gd name="connsiteX14" fmla="*/ 448053 w 602040"/>
                  <a:gd name="connsiteY14" fmla="*/ 388820 h 601084"/>
                  <a:gd name="connsiteX15" fmla="*/ 448053 w 602040"/>
                  <a:gd name="connsiteY15" fmla="*/ 212264 h 601084"/>
                  <a:gd name="connsiteX16" fmla="*/ 389438 w 602040"/>
                  <a:gd name="connsiteY16" fmla="*/ 153743 h 601084"/>
                  <a:gd name="connsiteX17" fmla="*/ 204654 w 602040"/>
                  <a:gd name="connsiteY17" fmla="*/ 0 h 601084"/>
                  <a:gd name="connsiteX18" fmla="*/ 239425 w 602040"/>
                  <a:gd name="connsiteY18" fmla="*/ 33724 h 601084"/>
                  <a:gd name="connsiteX19" fmla="*/ 239425 w 602040"/>
                  <a:gd name="connsiteY19" fmla="*/ 87286 h 601084"/>
                  <a:gd name="connsiteX20" fmla="*/ 267242 w 602040"/>
                  <a:gd name="connsiteY20" fmla="*/ 87286 h 601084"/>
                  <a:gd name="connsiteX21" fmla="*/ 267242 w 602040"/>
                  <a:gd name="connsiteY21" fmla="*/ 33724 h 601084"/>
                  <a:gd name="connsiteX22" fmla="*/ 301020 w 602040"/>
                  <a:gd name="connsiteY22" fmla="*/ 0 h 601084"/>
                  <a:gd name="connsiteX23" fmla="*/ 334798 w 602040"/>
                  <a:gd name="connsiteY23" fmla="*/ 33724 h 601084"/>
                  <a:gd name="connsiteX24" fmla="*/ 334798 w 602040"/>
                  <a:gd name="connsiteY24" fmla="*/ 87286 h 601084"/>
                  <a:gd name="connsiteX25" fmla="*/ 362615 w 602040"/>
                  <a:gd name="connsiteY25" fmla="*/ 87286 h 601084"/>
                  <a:gd name="connsiteX26" fmla="*/ 362615 w 602040"/>
                  <a:gd name="connsiteY26" fmla="*/ 33724 h 601084"/>
                  <a:gd name="connsiteX27" fmla="*/ 397386 w 602040"/>
                  <a:gd name="connsiteY27" fmla="*/ 0 h 601084"/>
                  <a:gd name="connsiteX28" fmla="*/ 431164 w 602040"/>
                  <a:gd name="connsiteY28" fmla="*/ 33724 h 601084"/>
                  <a:gd name="connsiteX29" fmla="*/ 431164 w 602040"/>
                  <a:gd name="connsiteY29" fmla="*/ 87286 h 601084"/>
                  <a:gd name="connsiteX30" fmla="*/ 514615 w 602040"/>
                  <a:gd name="connsiteY30" fmla="*/ 170605 h 601084"/>
                  <a:gd name="connsiteX31" fmla="*/ 568262 w 602040"/>
                  <a:gd name="connsiteY31" fmla="*/ 170605 h 601084"/>
                  <a:gd name="connsiteX32" fmla="*/ 602040 w 602040"/>
                  <a:gd name="connsiteY32" fmla="*/ 204329 h 601084"/>
                  <a:gd name="connsiteX33" fmla="*/ 568262 w 602040"/>
                  <a:gd name="connsiteY33" fmla="*/ 239045 h 601084"/>
                  <a:gd name="connsiteX34" fmla="*/ 514615 w 602040"/>
                  <a:gd name="connsiteY34" fmla="*/ 239045 h 601084"/>
                  <a:gd name="connsiteX35" fmla="*/ 514615 w 602040"/>
                  <a:gd name="connsiteY35" fmla="*/ 266818 h 601084"/>
                  <a:gd name="connsiteX36" fmla="*/ 568262 w 602040"/>
                  <a:gd name="connsiteY36" fmla="*/ 266818 h 601084"/>
                  <a:gd name="connsiteX37" fmla="*/ 602040 w 602040"/>
                  <a:gd name="connsiteY37" fmla="*/ 300542 h 601084"/>
                  <a:gd name="connsiteX38" fmla="*/ 568262 w 602040"/>
                  <a:gd name="connsiteY38" fmla="*/ 334266 h 601084"/>
                  <a:gd name="connsiteX39" fmla="*/ 514615 w 602040"/>
                  <a:gd name="connsiteY39" fmla="*/ 334266 h 601084"/>
                  <a:gd name="connsiteX40" fmla="*/ 514615 w 602040"/>
                  <a:gd name="connsiteY40" fmla="*/ 362039 h 601084"/>
                  <a:gd name="connsiteX41" fmla="*/ 568262 w 602040"/>
                  <a:gd name="connsiteY41" fmla="*/ 362039 h 601084"/>
                  <a:gd name="connsiteX42" fmla="*/ 602040 w 602040"/>
                  <a:gd name="connsiteY42" fmla="*/ 396755 h 601084"/>
                  <a:gd name="connsiteX43" fmla="*/ 568262 w 602040"/>
                  <a:gd name="connsiteY43" fmla="*/ 430479 h 601084"/>
                  <a:gd name="connsiteX44" fmla="*/ 514615 w 602040"/>
                  <a:gd name="connsiteY44" fmla="*/ 430479 h 601084"/>
                  <a:gd name="connsiteX45" fmla="*/ 431164 w 602040"/>
                  <a:gd name="connsiteY45" fmla="*/ 513798 h 601084"/>
                  <a:gd name="connsiteX46" fmla="*/ 431164 w 602040"/>
                  <a:gd name="connsiteY46" fmla="*/ 567360 h 601084"/>
                  <a:gd name="connsiteX47" fmla="*/ 397386 w 602040"/>
                  <a:gd name="connsiteY47" fmla="*/ 601084 h 601084"/>
                  <a:gd name="connsiteX48" fmla="*/ 362615 w 602040"/>
                  <a:gd name="connsiteY48" fmla="*/ 567360 h 601084"/>
                  <a:gd name="connsiteX49" fmla="*/ 362615 w 602040"/>
                  <a:gd name="connsiteY49" fmla="*/ 513798 h 601084"/>
                  <a:gd name="connsiteX50" fmla="*/ 334798 w 602040"/>
                  <a:gd name="connsiteY50" fmla="*/ 513798 h 601084"/>
                  <a:gd name="connsiteX51" fmla="*/ 334798 w 602040"/>
                  <a:gd name="connsiteY51" fmla="*/ 567360 h 601084"/>
                  <a:gd name="connsiteX52" fmla="*/ 301020 w 602040"/>
                  <a:gd name="connsiteY52" fmla="*/ 601084 h 601084"/>
                  <a:gd name="connsiteX53" fmla="*/ 267242 w 602040"/>
                  <a:gd name="connsiteY53" fmla="*/ 567360 h 601084"/>
                  <a:gd name="connsiteX54" fmla="*/ 267242 w 602040"/>
                  <a:gd name="connsiteY54" fmla="*/ 513798 h 601084"/>
                  <a:gd name="connsiteX55" fmla="*/ 239425 w 602040"/>
                  <a:gd name="connsiteY55" fmla="*/ 513798 h 601084"/>
                  <a:gd name="connsiteX56" fmla="*/ 239425 w 602040"/>
                  <a:gd name="connsiteY56" fmla="*/ 567360 h 601084"/>
                  <a:gd name="connsiteX57" fmla="*/ 204654 w 602040"/>
                  <a:gd name="connsiteY57" fmla="*/ 601084 h 601084"/>
                  <a:gd name="connsiteX58" fmla="*/ 170876 w 602040"/>
                  <a:gd name="connsiteY58" fmla="*/ 567360 h 601084"/>
                  <a:gd name="connsiteX59" fmla="*/ 170876 w 602040"/>
                  <a:gd name="connsiteY59" fmla="*/ 513798 h 601084"/>
                  <a:gd name="connsiteX60" fmla="*/ 87425 w 602040"/>
                  <a:gd name="connsiteY60" fmla="*/ 430479 h 601084"/>
                  <a:gd name="connsiteX61" fmla="*/ 33778 w 602040"/>
                  <a:gd name="connsiteY61" fmla="*/ 430479 h 601084"/>
                  <a:gd name="connsiteX62" fmla="*/ 0 w 602040"/>
                  <a:gd name="connsiteY62" fmla="*/ 396755 h 601084"/>
                  <a:gd name="connsiteX63" fmla="*/ 33778 w 602040"/>
                  <a:gd name="connsiteY63" fmla="*/ 362039 h 601084"/>
                  <a:gd name="connsiteX64" fmla="*/ 87425 w 602040"/>
                  <a:gd name="connsiteY64" fmla="*/ 362039 h 601084"/>
                  <a:gd name="connsiteX65" fmla="*/ 87425 w 602040"/>
                  <a:gd name="connsiteY65" fmla="*/ 334266 h 601084"/>
                  <a:gd name="connsiteX66" fmla="*/ 33778 w 602040"/>
                  <a:gd name="connsiteY66" fmla="*/ 334266 h 601084"/>
                  <a:gd name="connsiteX67" fmla="*/ 0 w 602040"/>
                  <a:gd name="connsiteY67" fmla="*/ 300542 h 601084"/>
                  <a:gd name="connsiteX68" fmla="*/ 33778 w 602040"/>
                  <a:gd name="connsiteY68" fmla="*/ 266818 h 601084"/>
                  <a:gd name="connsiteX69" fmla="*/ 87425 w 602040"/>
                  <a:gd name="connsiteY69" fmla="*/ 266818 h 601084"/>
                  <a:gd name="connsiteX70" fmla="*/ 87425 w 602040"/>
                  <a:gd name="connsiteY70" fmla="*/ 239045 h 601084"/>
                  <a:gd name="connsiteX71" fmla="*/ 33778 w 602040"/>
                  <a:gd name="connsiteY71" fmla="*/ 239045 h 601084"/>
                  <a:gd name="connsiteX72" fmla="*/ 0 w 602040"/>
                  <a:gd name="connsiteY72" fmla="*/ 204329 h 601084"/>
                  <a:gd name="connsiteX73" fmla="*/ 33778 w 602040"/>
                  <a:gd name="connsiteY73" fmla="*/ 170605 h 601084"/>
                  <a:gd name="connsiteX74" fmla="*/ 87425 w 602040"/>
                  <a:gd name="connsiteY74" fmla="*/ 170605 h 601084"/>
                  <a:gd name="connsiteX75" fmla="*/ 170876 w 602040"/>
                  <a:gd name="connsiteY75" fmla="*/ 87286 h 601084"/>
                  <a:gd name="connsiteX76" fmla="*/ 170876 w 602040"/>
                  <a:gd name="connsiteY76" fmla="*/ 33724 h 601084"/>
                  <a:gd name="connsiteX77" fmla="*/ 204654 w 602040"/>
                  <a:gd name="connsiteY77" fmla="*/ 0 h 60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602040" h="601084">
                    <a:moveTo>
                      <a:pt x="212616" y="208325"/>
                    </a:moveTo>
                    <a:lnTo>
                      <a:pt x="389423" y="208325"/>
                    </a:lnTo>
                    <a:cubicBezTo>
                      <a:pt x="392403" y="208325"/>
                      <a:pt x="393396" y="210308"/>
                      <a:pt x="393396" y="212291"/>
                    </a:cubicBezTo>
                    <a:lnTo>
                      <a:pt x="393396" y="388793"/>
                    </a:lnTo>
                    <a:cubicBezTo>
                      <a:pt x="393396" y="391768"/>
                      <a:pt x="392403" y="392759"/>
                      <a:pt x="389423" y="392759"/>
                    </a:cubicBezTo>
                    <a:lnTo>
                      <a:pt x="212616" y="392759"/>
                    </a:lnTo>
                    <a:cubicBezTo>
                      <a:pt x="210630" y="392759"/>
                      <a:pt x="208643" y="391768"/>
                      <a:pt x="208643" y="388793"/>
                    </a:cubicBezTo>
                    <a:lnTo>
                      <a:pt x="208643" y="212291"/>
                    </a:lnTo>
                    <a:cubicBezTo>
                      <a:pt x="208643" y="210308"/>
                      <a:pt x="210630" y="208325"/>
                      <a:pt x="212616" y="208325"/>
                    </a:cubicBezTo>
                    <a:close/>
                    <a:moveTo>
                      <a:pt x="212602" y="153743"/>
                    </a:moveTo>
                    <a:cubicBezTo>
                      <a:pt x="179817" y="153743"/>
                      <a:pt x="153987" y="179532"/>
                      <a:pt x="153987" y="212264"/>
                    </a:cubicBezTo>
                    <a:lnTo>
                      <a:pt x="153987" y="388820"/>
                    </a:lnTo>
                    <a:cubicBezTo>
                      <a:pt x="153987" y="421552"/>
                      <a:pt x="179817" y="447342"/>
                      <a:pt x="212602" y="447342"/>
                    </a:cubicBezTo>
                    <a:lnTo>
                      <a:pt x="389438" y="447342"/>
                    </a:lnTo>
                    <a:cubicBezTo>
                      <a:pt x="422223" y="447342"/>
                      <a:pt x="448053" y="421552"/>
                      <a:pt x="448053" y="388820"/>
                    </a:cubicBezTo>
                    <a:lnTo>
                      <a:pt x="448053" y="212264"/>
                    </a:lnTo>
                    <a:cubicBezTo>
                      <a:pt x="448053" y="179532"/>
                      <a:pt x="422223" y="153743"/>
                      <a:pt x="389438" y="153743"/>
                    </a:cubicBezTo>
                    <a:close/>
                    <a:moveTo>
                      <a:pt x="204654" y="0"/>
                    </a:moveTo>
                    <a:cubicBezTo>
                      <a:pt x="223530" y="0"/>
                      <a:pt x="239425" y="14878"/>
                      <a:pt x="239425" y="33724"/>
                    </a:cubicBezTo>
                    <a:lnTo>
                      <a:pt x="239425" y="87286"/>
                    </a:lnTo>
                    <a:lnTo>
                      <a:pt x="267242" y="87286"/>
                    </a:lnTo>
                    <a:lnTo>
                      <a:pt x="267242" y="33724"/>
                    </a:lnTo>
                    <a:cubicBezTo>
                      <a:pt x="267242" y="14878"/>
                      <a:pt x="282144" y="0"/>
                      <a:pt x="301020" y="0"/>
                    </a:cubicBezTo>
                    <a:cubicBezTo>
                      <a:pt x="319896" y="0"/>
                      <a:pt x="334798" y="14878"/>
                      <a:pt x="334798" y="33724"/>
                    </a:cubicBezTo>
                    <a:lnTo>
                      <a:pt x="334798" y="87286"/>
                    </a:lnTo>
                    <a:lnTo>
                      <a:pt x="362615" y="87286"/>
                    </a:lnTo>
                    <a:lnTo>
                      <a:pt x="362615" y="33724"/>
                    </a:lnTo>
                    <a:cubicBezTo>
                      <a:pt x="362615" y="14878"/>
                      <a:pt x="378510" y="0"/>
                      <a:pt x="397386" y="0"/>
                    </a:cubicBezTo>
                    <a:cubicBezTo>
                      <a:pt x="416262" y="0"/>
                      <a:pt x="431164" y="14878"/>
                      <a:pt x="431164" y="33724"/>
                    </a:cubicBezTo>
                    <a:lnTo>
                      <a:pt x="431164" y="87286"/>
                    </a:lnTo>
                    <a:cubicBezTo>
                      <a:pt x="475870" y="91254"/>
                      <a:pt x="510641" y="125970"/>
                      <a:pt x="514615" y="170605"/>
                    </a:cubicBezTo>
                    <a:lnTo>
                      <a:pt x="568262" y="170605"/>
                    </a:lnTo>
                    <a:cubicBezTo>
                      <a:pt x="587138" y="170605"/>
                      <a:pt x="602040" y="185483"/>
                      <a:pt x="602040" y="204329"/>
                    </a:cubicBezTo>
                    <a:cubicBezTo>
                      <a:pt x="602040" y="223175"/>
                      <a:pt x="587138" y="239045"/>
                      <a:pt x="568262" y="239045"/>
                    </a:cubicBezTo>
                    <a:lnTo>
                      <a:pt x="514615" y="239045"/>
                    </a:lnTo>
                    <a:lnTo>
                      <a:pt x="514615" y="266818"/>
                    </a:lnTo>
                    <a:lnTo>
                      <a:pt x="568262" y="266818"/>
                    </a:lnTo>
                    <a:cubicBezTo>
                      <a:pt x="587138" y="266818"/>
                      <a:pt x="602040" y="281696"/>
                      <a:pt x="602040" y="300542"/>
                    </a:cubicBezTo>
                    <a:cubicBezTo>
                      <a:pt x="602040" y="319388"/>
                      <a:pt x="587138" y="334266"/>
                      <a:pt x="568262" y="334266"/>
                    </a:cubicBezTo>
                    <a:lnTo>
                      <a:pt x="514615" y="334266"/>
                    </a:lnTo>
                    <a:lnTo>
                      <a:pt x="514615" y="362039"/>
                    </a:lnTo>
                    <a:lnTo>
                      <a:pt x="568262" y="362039"/>
                    </a:lnTo>
                    <a:cubicBezTo>
                      <a:pt x="587138" y="362039"/>
                      <a:pt x="602040" y="377909"/>
                      <a:pt x="602040" y="396755"/>
                    </a:cubicBezTo>
                    <a:cubicBezTo>
                      <a:pt x="602040" y="415601"/>
                      <a:pt x="587138" y="430479"/>
                      <a:pt x="568262" y="430479"/>
                    </a:cubicBezTo>
                    <a:lnTo>
                      <a:pt x="514615" y="430479"/>
                    </a:lnTo>
                    <a:cubicBezTo>
                      <a:pt x="510641" y="475114"/>
                      <a:pt x="475870" y="509830"/>
                      <a:pt x="431164" y="513798"/>
                    </a:cubicBezTo>
                    <a:lnTo>
                      <a:pt x="431164" y="567360"/>
                    </a:lnTo>
                    <a:cubicBezTo>
                      <a:pt x="431164" y="586206"/>
                      <a:pt x="416262" y="601084"/>
                      <a:pt x="397386" y="601084"/>
                    </a:cubicBezTo>
                    <a:cubicBezTo>
                      <a:pt x="378510" y="601084"/>
                      <a:pt x="362615" y="586206"/>
                      <a:pt x="362615" y="567360"/>
                    </a:cubicBezTo>
                    <a:lnTo>
                      <a:pt x="362615" y="513798"/>
                    </a:lnTo>
                    <a:lnTo>
                      <a:pt x="334798" y="513798"/>
                    </a:lnTo>
                    <a:lnTo>
                      <a:pt x="334798" y="567360"/>
                    </a:lnTo>
                    <a:cubicBezTo>
                      <a:pt x="334798" y="586206"/>
                      <a:pt x="319896" y="601084"/>
                      <a:pt x="301020" y="601084"/>
                    </a:cubicBezTo>
                    <a:cubicBezTo>
                      <a:pt x="282144" y="601084"/>
                      <a:pt x="267242" y="586206"/>
                      <a:pt x="267242" y="567360"/>
                    </a:cubicBezTo>
                    <a:lnTo>
                      <a:pt x="267242" y="513798"/>
                    </a:lnTo>
                    <a:lnTo>
                      <a:pt x="239425" y="513798"/>
                    </a:lnTo>
                    <a:lnTo>
                      <a:pt x="239425" y="567360"/>
                    </a:lnTo>
                    <a:cubicBezTo>
                      <a:pt x="239425" y="586206"/>
                      <a:pt x="223530" y="601084"/>
                      <a:pt x="204654" y="601084"/>
                    </a:cubicBezTo>
                    <a:cubicBezTo>
                      <a:pt x="185778" y="601084"/>
                      <a:pt x="170876" y="586206"/>
                      <a:pt x="170876" y="567360"/>
                    </a:cubicBezTo>
                    <a:lnTo>
                      <a:pt x="170876" y="513798"/>
                    </a:lnTo>
                    <a:cubicBezTo>
                      <a:pt x="126170" y="509830"/>
                      <a:pt x="91399" y="475114"/>
                      <a:pt x="87425" y="430479"/>
                    </a:cubicBezTo>
                    <a:lnTo>
                      <a:pt x="33778" y="430479"/>
                    </a:lnTo>
                    <a:cubicBezTo>
                      <a:pt x="14902" y="430479"/>
                      <a:pt x="0" y="415601"/>
                      <a:pt x="0" y="396755"/>
                    </a:cubicBezTo>
                    <a:cubicBezTo>
                      <a:pt x="0" y="377909"/>
                      <a:pt x="14902" y="362039"/>
                      <a:pt x="33778" y="362039"/>
                    </a:cubicBezTo>
                    <a:lnTo>
                      <a:pt x="87425" y="362039"/>
                    </a:lnTo>
                    <a:lnTo>
                      <a:pt x="87425" y="334266"/>
                    </a:lnTo>
                    <a:lnTo>
                      <a:pt x="33778" y="334266"/>
                    </a:lnTo>
                    <a:cubicBezTo>
                      <a:pt x="14902" y="334266"/>
                      <a:pt x="0" y="319388"/>
                      <a:pt x="0" y="300542"/>
                    </a:cubicBezTo>
                    <a:cubicBezTo>
                      <a:pt x="0" y="281696"/>
                      <a:pt x="14902" y="266818"/>
                      <a:pt x="33778" y="266818"/>
                    </a:cubicBezTo>
                    <a:lnTo>
                      <a:pt x="87425" y="266818"/>
                    </a:lnTo>
                    <a:lnTo>
                      <a:pt x="87425" y="239045"/>
                    </a:lnTo>
                    <a:lnTo>
                      <a:pt x="33778" y="239045"/>
                    </a:lnTo>
                    <a:cubicBezTo>
                      <a:pt x="14902" y="239045"/>
                      <a:pt x="0" y="223175"/>
                      <a:pt x="0" y="204329"/>
                    </a:cubicBezTo>
                    <a:cubicBezTo>
                      <a:pt x="0" y="185483"/>
                      <a:pt x="14902" y="170605"/>
                      <a:pt x="33778" y="170605"/>
                    </a:cubicBezTo>
                    <a:lnTo>
                      <a:pt x="87425" y="170605"/>
                    </a:lnTo>
                    <a:cubicBezTo>
                      <a:pt x="91399" y="125970"/>
                      <a:pt x="126170" y="91254"/>
                      <a:pt x="170876" y="87286"/>
                    </a:cubicBezTo>
                    <a:lnTo>
                      <a:pt x="170876" y="33724"/>
                    </a:lnTo>
                    <a:cubicBezTo>
                      <a:pt x="170876" y="14878"/>
                      <a:pt x="185778" y="0"/>
                      <a:pt x="204654" y="0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</p:grpSp>
        <p:sp>
          <p:nvSpPr>
            <p:cNvPr id="65" name="文本框 5441"/>
            <p:cNvSpPr txBox="1"/>
            <p:nvPr/>
          </p:nvSpPr>
          <p:spPr>
            <a:xfrm>
              <a:off x="4893203" y="2901529"/>
              <a:ext cx="693721" cy="290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ea"/>
                </a:rPr>
                <a:t>小标题</a:t>
              </a:r>
              <a:endParaRPr lang="zh-CN" alt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ea"/>
              </a:endParaRPr>
            </a:p>
          </p:txBody>
        </p:sp>
        <p:sp>
          <p:nvSpPr>
            <p:cNvPr id="66" name="文本框 181"/>
            <p:cNvSpPr txBox="1"/>
            <p:nvPr/>
          </p:nvSpPr>
          <p:spPr>
            <a:xfrm>
              <a:off x="6603718" y="2901529"/>
              <a:ext cx="693720" cy="290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+mn-ea"/>
                </a:rPr>
                <a:t>小标题</a:t>
              </a:r>
              <a:endParaRPr lang="zh-CN" altLang="en-US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685479" y="1574953"/>
            <a:ext cx="2372083" cy="1956484"/>
            <a:chOff x="9451382" y="1211157"/>
            <a:chExt cx="2372083" cy="1956484"/>
          </a:xfrm>
        </p:grpSpPr>
        <p:sp>
          <p:nvSpPr>
            <p:cNvPr id="72" name="矩形 71"/>
            <p:cNvSpPr/>
            <p:nvPr/>
          </p:nvSpPr>
          <p:spPr>
            <a:xfrm>
              <a:off x="9451382" y="1747393"/>
              <a:ext cx="360000" cy="36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9451382" y="1211157"/>
              <a:ext cx="1708160" cy="400110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r>
                <a:rPr lang="zh-CN" altLang="en-US" sz="2000" b="1" spc="100" dirty="0">
                  <a:solidFill>
                    <a:schemeClr val="accent1"/>
                  </a:solidFill>
                </a:rPr>
                <a:t>这里是小标题</a:t>
              </a:r>
              <a:endParaRPr lang="zh-CN" altLang="en-US" sz="2000" b="1" spc="100" dirty="0">
                <a:solidFill>
                  <a:schemeClr val="accent1"/>
                </a:solidFill>
              </a:endParaRP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9451383" y="1831695"/>
              <a:ext cx="2372082" cy="1335946"/>
            </a:xfrm>
            <a:prstGeom prst="rect">
              <a:avLst/>
            </a:prstGeom>
            <a:noFill/>
          </p:spPr>
          <p:txBody>
            <a:bodyPr wrap="square" lIns="0" rtlCol="0">
              <a:normAutofit fontScale="92500"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月，学校总占地面积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685479" y="4085418"/>
            <a:ext cx="2372083" cy="1956484"/>
            <a:chOff x="9451382" y="1211157"/>
            <a:chExt cx="2372083" cy="1956484"/>
          </a:xfrm>
        </p:grpSpPr>
        <p:sp>
          <p:nvSpPr>
            <p:cNvPr id="76" name="矩形 75"/>
            <p:cNvSpPr/>
            <p:nvPr/>
          </p:nvSpPr>
          <p:spPr>
            <a:xfrm>
              <a:off x="9451382" y="1747393"/>
              <a:ext cx="360000" cy="36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9451382" y="1211157"/>
              <a:ext cx="1708160" cy="400110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r>
                <a:rPr lang="zh-CN" altLang="en-US" sz="2000" b="1" spc="100" dirty="0">
                  <a:solidFill>
                    <a:schemeClr val="accent1"/>
                  </a:solidFill>
                </a:rPr>
                <a:t>这里是小标题</a:t>
              </a:r>
              <a:endParaRPr lang="zh-CN" altLang="en-US" sz="2000" b="1" spc="100" dirty="0">
                <a:solidFill>
                  <a:schemeClr val="accent1"/>
                </a:solidFill>
              </a:endParaRPr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9451383" y="1831695"/>
              <a:ext cx="2372082" cy="1335946"/>
            </a:xfrm>
            <a:prstGeom prst="rect">
              <a:avLst/>
            </a:prstGeom>
            <a:noFill/>
          </p:spPr>
          <p:txBody>
            <a:bodyPr wrap="square" lIns="0" rtlCol="0">
              <a:normAutofit fontScale="92500"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月，学校总占地面积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9288507" y="1574953"/>
            <a:ext cx="2243773" cy="1956484"/>
            <a:chOff x="9288507" y="1498753"/>
            <a:chExt cx="2243773" cy="1956484"/>
          </a:xfrm>
        </p:grpSpPr>
        <p:sp>
          <p:nvSpPr>
            <p:cNvPr id="80" name="矩形 79"/>
            <p:cNvSpPr/>
            <p:nvPr/>
          </p:nvSpPr>
          <p:spPr>
            <a:xfrm>
              <a:off x="11172280" y="2034989"/>
              <a:ext cx="360000" cy="36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pPr algn="r"/>
              <a:endParaRPr lang="zh-CN" altLang="en-US"/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9916453" y="1498753"/>
              <a:ext cx="1615827" cy="40011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zh-CN" altLang="en-US" sz="2000" b="1" spc="100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这里是小标题</a:t>
              </a:r>
              <a:endParaRPr lang="zh-CN" altLang="en-US" sz="2000" b="1" spc="100" dirty="0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9288507" y="2119291"/>
              <a:ext cx="2243773" cy="1335946"/>
            </a:xfrm>
            <a:prstGeom prst="rect">
              <a:avLst/>
            </a:prstGeom>
            <a:noFill/>
          </p:spPr>
          <p:txBody>
            <a:bodyPr wrap="square" lIns="0" rIns="0" rtlCol="0">
              <a:normAutofit fontScale="92500"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月，学校总占地面积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9242693" y="4085418"/>
            <a:ext cx="2289587" cy="1956484"/>
            <a:chOff x="9242693" y="4009218"/>
            <a:chExt cx="2289587" cy="1956484"/>
          </a:xfrm>
        </p:grpSpPr>
        <p:sp>
          <p:nvSpPr>
            <p:cNvPr id="84" name="矩形 83"/>
            <p:cNvSpPr/>
            <p:nvPr/>
          </p:nvSpPr>
          <p:spPr>
            <a:xfrm>
              <a:off x="11172280" y="4545454"/>
              <a:ext cx="360000" cy="36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pPr algn="r"/>
              <a:endParaRPr lang="zh-CN" altLang="en-US"/>
            </a:p>
          </p:txBody>
        </p:sp>
        <p:sp>
          <p:nvSpPr>
            <p:cNvPr id="85" name="文本框 84"/>
            <p:cNvSpPr txBox="1"/>
            <p:nvPr/>
          </p:nvSpPr>
          <p:spPr>
            <a:xfrm>
              <a:off x="9916453" y="4009218"/>
              <a:ext cx="1615827" cy="40011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zh-CN" altLang="en-US" sz="2000" b="1" spc="100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这里是小标题</a:t>
              </a:r>
              <a:endParaRPr lang="zh-CN" altLang="en-US" sz="2000" b="1" spc="100" dirty="0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86" name="文本框 85"/>
            <p:cNvSpPr txBox="1"/>
            <p:nvPr/>
          </p:nvSpPr>
          <p:spPr>
            <a:xfrm>
              <a:off x="9242693" y="4629756"/>
              <a:ext cx="2289587" cy="1335946"/>
            </a:xfrm>
            <a:prstGeom prst="rect">
              <a:avLst/>
            </a:prstGeom>
            <a:noFill/>
          </p:spPr>
          <p:txBody>
            <a:bodyPr wrap="square" lIns="0" rIns="0" rtlCol="0">
              <a:normAutofit fontScale="92500"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月，学校总占地面积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个校区。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  <p:cxnSp>
        <p:nvCxnSpPr>
          <p:cNvPr id="89" name="直接连接符 88"/>
          <p:cNvCxnSpPr/>
          <p:nvPr/>
        </p:nvCxnSpPr>
        <p:spPr>
          <a:xfrm>
            <a:off x="673100" y="3608329"/>
            <a:ext cx="1917700" cy="0"/>
          </a:xfrm>
          <a:prstGeom prst="line">
            <a:avLst/>
          </a:prstGeom>
          <a:ln>
            <a:solidFill>
              <a:schemeClr val="bg2">
                <a:lumMod val="50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/>
          <p:cNvCxnSpPr/>
          <p:nvPr/>
        </p:nvCxnSpPr>
        <p:spPr>
          <a:xfrm>
            <a:off x="9614580" y="3608329"/>
            <a:ext cx="1917700" cy="0"/>
          </a:xfrm>
          <a:prstGeom prst="line">
            <a:avLst/>
          </a:prstGeom>
          <a:ln>
            <a:solidFill>
              <a:schemeClr val="bg2">
                <a:lumMod val="50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三段式循环逻辑</a:t>
            </a:r>
            <a:endParaRPr lang="zh-CN" altLang="en-US" dirty="0"/>
          </a:p>
        </p:txBody>
      </p:sp>
      <p:sp>
        <p:nvSpPr>
          <p:cNvPr id="28" name="文本占位符 2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íŝ1ïḓê"/>
          <p:cNvSpPr/>
          <p:nvPr/>
        </p:nvSpPr>
        <p:spPr bwMode="auto">
          <a:xfrm>
            <a:off x="1147065" y="1755633"/>
            <a:ext cx="3651633" cy="3646291"/>
          </a:xfrm>
          <a:prstGeom prst="ellipse">
            <a:avLst/>
          </a:prstGeom>
          <a:noFill/>
          <a:ln w="9" cap="flat">
            <a:noFill/>
            <a:prstDash val="solid"/>
            <a:miter lim="800000"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7" name="îŝľíḍé"/>
          <p:cNvSpPr/>
          <p:nvPr/>
        </p:nvSpPr>
        <p:spPr bwMode="auto">
          <a:xfrm>
            <a:off x="1160284" y="1872557"/>
            <a:ext cx="1672921" cy="2899125"/>
          </a:xfrm>
          <a:custGeom>
            <a:avLst/>
            <a:gdLst>
              <a:gd name="T0" fmla="*/ 214 w 471"/>
              <a:gd name="T1" fmla="*/ 309 h 817"/>
              <a:gd name="T2" fmla="*/ 214 w 471"/>
              <a:gd name="T3" fmla="*/ 650 h 817"/>
              <a:gd name="T4" fmla="*/ 237 w 471"/>
              <a:gd name="T5" fmla="*/ 636 h 817"/>
              <a:gd name="T6" fmla="*/ 235 w 471"/>
              <a:gd name="T7" fmla="*/ 682 h 817"/>
              <a:gd name="T8" fmla="*/ 230 w 471"/>
              <a:gd name="T9" fmla="*/ 817 h 817"/>
              <a:gd name="T10" fmla="*/ 116 w 471"/>
              <a:gd name="T11" fmla="*/ 758 h 817"/>
              <a:gd name="T12" fmla="*/ 69 w 471"/>
              <a:gd name="T13" fmla="*/ 733 h 817"/>
              <a:gd name="T14" fmla="*/ 92 w 471"/>
              <a:gd name="T15" fmla="*/ 720 h 817"/>
              <a:gd name="T16" fmla="*/ 92 w 471"/>
              <a:gd name="T17" fmla="*/ 720 h 817"/>
              <a:gd name="T18" fmla="*/ 92 w 471"/>
              <a:gd name="T19" fmla="*/ 239 h 817"/>
              <a:gd name="T20" fmla="*/ 464 w 471"/>
              <a:gd name="T21" fmla="*/ 0 h 817"/>
              <a:gd name="T22" fmla="*/ 356 w 471"/>
              <a:gd name="T23" fmla="*/ 69 h 817"/>
              <a:gd name="T24" fmla="*/ 471 w 471"/>
              <a:gd name="T25" fmla="*/ 141 h 817"/>
              <a:gd name="T26" fmla="*/ 214 w 471"/>
              <a:gd name="T27" fmla="*/ 309 h 8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1" h="817">
                <a:moveTo>
                  <a:pt x="214" y="309"/>
                </a:moveTo>
                <a:cubicBezTo>
                  <a:pt x="157" y="409"/>
                  <a:pt x="149" y="536"/>
                  <a:pt x="214" y="650"/>
                </a:cubicBezTo>
                <a:cubicBezTo>
                  <a:pt x="237" y="636"/>
                  <a:pt x="237" y="636"/>
                  <a:pt x="237" y="636"/>
                </a:cubicBezTo>
                <a:cubicBezTo>
                  <a:pt x="235" y="682"/>
                  <a:pt x="235" y="682"/>
                  <a:pt x="235" y="682"/>
                </a:cubicBezTo>
                <a:cubicBezTo>
                  <a:pt x="230" y="817"/>
                  <a:pt x="230" y="817"/>
                  <a:pt x="230" y="817"/>
                </a:cubicBezTo>
                <a:cubicBezTo>
                  <a:pt x="116" y="758"/>
                  <a:pt x="116" y="758"/>
                  <a:pt x="116" y="758"/>
                </a:cubicBezTo>
                <a:cubicBezTo>
                  <a:pt x="69" y="733"/>
                  <a:pt x="69" y="733"/>
                  <a:pt x="69" y="733"/>
                </a:cubicBezTo>
                <a:cubicBezTo>
                  <a:pt x="92" y="720"/>
                  <a:pt x="92" y="720"/>
                  <a:pt x="92" y="720"/>
                </a:cubicBezTo>
                <a:cubicBezTo>
                  <a:pt x="92" y="720"/>
                  <a:pt x="92" y="720"/>
                  <a:pt x="92" y="720"/>
                </a:cubicBezTo>
                <a:cubicBezTo>
                  <a:pt x="0" y="560"/>
                  <a:pt x="11" y="379"/>
                  <a:pt x="92" y="239"/>
                </a:cubicBezTo>
                <a:cubicBezTo>
                  <a:pt x="167" y="110"/>
                  <a:pt x="300" y="15"/>
                  <a:pt x="464" y="0"/>
                </a:cubicBezTo>
                <a:cubicBezTo>
                  <a:pt x="356" y="69"/>
                  <a:pt x="356" y="69"/>
                  <a:pt x="356" y="69"/>
                </a:cubicBezTo>
                <a:cubicBezTo>
                  <a:pt x="471" y="141"/>
                  <a:pt x="471" y="141"/>
                  <a:pt x="471" y="141"/>
                </a:cubicBezTo>
                <a:cubicBezTo>
                  <a:pt x="357" y="154"/>
                  <a:pt x="266" y="220"/>
                  <a:pt x="214" y="309"/>
                </a:cubicBezTo>
                <a:close/>
              </a:path>
            </a:pathLst>
          </a:custGeom>
          <a:solidFill>
            <a:srgbClr val="C00000"/>
          </a:solidFill>
          <a:ln w="317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8" name="íSlídé"/>
          <p:cNvSpPr/>
          <p:nvPr/>
        </p:nvSpPr>
        <p:spPr bwMode="auto">
          <a:xfrm>
            <a:off x="2428734" y="1776943"/>
            <a:ext cx="2344489" cy="2513875"/>
          </a:xfrm>
          <a:custGeom>
            <a:avLst/>
            <a:gdLst>
              <a:gd name="T0" fmla="*/ 590 w 660"/>
              <a:gd name="T1" fmla="*/ 708 h 708"/>
              <a:gd name="T2" fmla="*/ 585 w 660"/>
              <a:gd name="T3" fmla="*/ 581 h 708"/>
              <a:gd name="T4" fmla="*/ 465 w 660"/>
              <a:gd name="T5" fmla="*/ 643 h 708"/>
              <a:gd name="T6" fmla="*/ 448 w 660"/>
              <a:gd name="T7" fmla="*/ 337 h 708"/>
              <a:gd name="T8" fmla="*/ 153 w 660"/>
              <a:gd name="T9" fmla="*/ 167 h 708"/>
              <a:gd name="T10" fmla="*/ 153 w 660"/>
              <a:gd name="T11" fmla="*/ 194 h 708"/>
              <a:gd name="T12" fmla="*/ 0 w 660"/>
              <a:gd name="T13" fmla="*/ 97 h 708"/>
              <a:gd name="T14" fmla="*/ 153 w 660"/>
              <a:gd name="T15" fmla="*/ 0 h 708"/>
              <a:gd name="T16" fmla="*/ 153 w 660"/>
              <a:gd name="T17" fmla="*/ 26 h 708"/>
              <a:gd name="T18" fmla="*/ 570 w 660"/>
              <a:gd name="T19" fmla="*/ 267 h 708"/>
              <a:gd name="T20" fmla="*/ 590 w 660"/>
              <a:gd name="T21" fmla="*/ 708 h 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60" h="708">
                <a:moveTo>
                  <a:pt x="590" y="708"/>
                </a:moveTo>
                <a:cubicBezTo>
                  <a:pt x="585" y="581"/>
                  <a:pt x="585" y="581"/>
                  <a:pt x="585" y="581"/>
                </a:cubicBezTo>
                <a:cubicBezTo>
                  <a:pt x="465" y="643"/>
                  <a:pt x="465" y="643"/>
                  <a:pt x="465" y="643"/>
                </a:cubicBezTo>
                <a:cubicBezTo>
                  <a:pt x="511" y="539"/>
                  <a:pt x="499" y="427"/>
                  <a:pt x="448" y="337"/>
                </a:cubicBezTo>
                <a:cubicBezTo>
                  <a:pt x="390" y="238"/>
                  <a:pt x="284" y="167"/>
                  <a:pt x="153" y="167"/>
                </a:cubicBezTo>
                <a:cubicBezTo>
                  <a:pt x="153" y="194"/>
                  <a:pt x="153" y="194"/>
                  <a:pt x="153" y="194"/>
                </a:cubicBezTo>
                <a:cubicBezTo>
                  <a:pt x="0" y="97"/>
                  <a:pt x="0" y="97"/>
                  <a:pt x="0" y="97"/>
                </a:cubicBezTo>
                <a:cubicBezTo>
                  <a:pt x="153" y="0"/>
                  <a:pt x="153" y="0"/>
                  <a:pt x="153" y="0"/>
                </a:cubicBezTo>
                <a:cubicBezTo>
                  <a:pt x="153" y="26"/>
                  <a:pt x="153" y="26"/>
                  <a:pt x="153" y="26"/>
                </a:cubicBezTo>
                <a:cubicBezTo>
                  <a:pt x="338" y="26"/>
                  <a:pt x="489" y="127"/>
                  <a:pt x="570" y="267"/>
                </a:cubicBezTo>
                <a:cubicBezTo>
                  <a:pt x="644" y="396"/>
                  <a:pt x="660" y="558"/>
                  <a:pt x="590" y="708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317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9" name="íṧ1íḓè"/>
          <p:cNvSpPr/>
          <p:nvPr/>
        </p:nvSpPr>
        <p:spPr bwMode="auto">
          <a:xfrm>
            <a:off x="1577282" y="3839609"/>
            <a:ext cx="2957594" cy="1448065"/>
          </a:xfrm>
          <a:custGeom>
            <a:avLst/>
            <a:gdLst>
              <a:gd name="T0" fmla="*/ 833 w 833"/>
              <a:gd name="T1" fmla="*/ 180 h 408"/>
              <a:gd name="T2" fmla="*/ 810 w 833"/>
              <a:gd name="T3" fmla="*/ 167 h 408"/>
              <a:gd name="T4" fmla="*/ 393 w 833"/>
              <a:gd name="T5" fmla="*/ 408 h 408"/>
              <a:gd name="T6" fmla="*/ 0 w 833"/>
              <a:gd name="T7" fmla="*/ 205 h 408"/>
              <a:gd name="T8" fmla="*/ 114 w 833"/>
              <a:gd name="T9" fmla="*/ 264 h 408"/>
              <a:gd name="T10" fmla="*/ 119 w 833"/>
              <a:gd name="T11" fmla="*/ 129 h 408"/>
              <a:gd name="T12" fmla="*/ 393 w 833"/>
              <a:gd name="T13" fmla="*/ 267 h 408"/>
              <a:gd name="T14" fmla="*/ 688 w 833"/>
              <a:gd name="T15" fmla="*/ 97 h 408"/>
              <a:gd name="T16" fmla="*/ 665 w 833"/>
              <a:gd name="T17" fmla="*/ 83 h 408"/>
              <a:gd name="T18" fmla="*/ 825 w 833"/>
              <a:gd name="T19" fmla="*/ 0 h 408"/>
              <a:gd name="T20" fmla="*/ 833 w 833"/>
              <a:gd name="T21" fmla="*/ 180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33" h="408">
                <a:moveTo>
                  <a:pt x="833" y="180"/>
                </a:moveTo>
                <a:cubicBezTo>
                  <a:pt x="810" y="167"/>
                  <a:pt x="810" y="167"/>
                  <a:pt x="810" y="167"/>
                </a:cubicBezTo>
                <a:cubicBezTo>
                  <a:pt x="717" y="327"/>
                  <a:pt x="555" y="408"/>
                  <a:pt x="393" y="408"/>
                </a:cubicBezTo>
                <a:cubicBezTo>
                  <a:pt x="244" y="408"/>
                  <a:pt x="96" y="340"/>
                  <a:pt x="0" y="205"/>
                </a:cubicBezTo>
                <a:cubicBezTo>
                  <a:pt x="114" y="264"/>
                  <a:pt x="114" y="264"/>
                  <a:pt x="114" y="264"/>
                </a:cubicBezTo>
                <a:cubicBezTo>
                  <a:pt x="119" y="129"/>
                  <a:pt x="119" y="129"/>
                  <a:pt x="119" y="129"/>
                </a:cubicBezTo>
                <a:cubicBezTo>
                  <a:pt x="187" y="221"/>
                  <a:pt x="290" y="267"/>
                  <a:pt x="393" y="267"/>
                </a:cubicBezTo>
                <a:cubicBezTo>
                  <a:pt x="508" y="267"/>
                  <a:pt x="622" y="210"/>
                  <a:pt x="688" y="97"/>
                </a:cubicBezTo>
                <a:cubicBezTo>
                  <a:pt x="665" y="83"/>
                  <a:pt x="665" y="83"/>
                  <a:pt x="665" y="83"/>
                </a:cubicBezTo>
                <a:cubicBezTo>
                  <a:pt x="825" y="0"/>
                  <a:pt x="825" y="0"/>
                  <a:pt x="825" y="0"/>
                </a:cubicBezTo>
                <a:lnTo>
                  <a:pt x="833" y="18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17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anchor="t" anchorCtr="0" forceAA="0" compatLnSpc="1">
            <a:normAutofit/>
          </a:bodyPr>
          <a:lstStyle/>
          <a:p>
            <a:pPr algn="ctr"/>
            <a:endParaRPr lang="en-US" altLang="ko-KR" sz="1050" b="1" dirty="0">
              <a:solidFill>
                <a:schemeClr val="bg1"/>
              </a:solidFill>
            </a:endParaRPr>
          </a:p>
        </p:txBody>
      </p:sp>
      <p:sp>
        <p:nvSpPr>
          <p:cNvPr id="13" name="íṩliḍe"/>
          <p:cNvSpPr txBox="1"/>
          <p:nvPr/>
        </p:nvSpPr>
        <p:spPr>
          <a:xfrm>
            <a:off x="1679982" y="2765723"/>
            <a:ext cx="2585799" cy="1558438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2400" b="1" dirty="0">
                <a:solidFill>
                  <a:schemeClr val="accent1"/>
                </a:solidFill>
              </a:rPr>
              <a:t>插入一个标题</a:t>
            </a:r>
            <a:endParaRPr lang="en-US" altLang="zh-CN" sz="2400" b="1" dirty="0">
              <a:solidFill>
                <a:schemeClr val="accent1"/>
              </a:solidFill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1653770" y="1504035"/>
            <a:ext cx="0" cy="597159"/>
          </a:xfrm>
          <a:prstGeom prst="line">
            <a:avLst/>
          </a:prstGeom>
          <a:ln w="12700" cmpd="sng">
            <a:solidFill>
              <a:schemeClr val="accent1">
                <a:lumMod val="75000"/>
              </a:schemeClr>
            </a:solidFill>
            <a:prstDash val="sysDash"/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肘形连接符 17"/>
          <p:cNvCxnSpPr/>
          <p:nvPr/>
        </p:nvCxnSpPr>
        <p:spPr>
          <a:xfrm>
            <a:off x="1653770" y="1504035"/>
            <a:ext cx="5351180" cy="672515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accent1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H="1">
            <a:off x="4844950" y="3492697"/>
            <a:ext cx="2160000" cy="19655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  <a:prstDash val="sysDash"/>
            <a:headEnd type="triangl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肘形连接符 20"/>
          <p:cNvCxnSpPr/>
          <p:nvPr/>
        </p:nvCxnSpPr>
        <p:spPr>
          <a:xfrm flipV="1">
            <a:off x="2798945" y="5112433"/>
            <a:ext cx="4176011" cy="389535"/>
          </a:xfrm>
          <a:prstGeom prst="bentConnector3">
            <a:avLst>
              <a:gd name="adj1" fmla="val 35545"/>
            </a:avLst>
          </a:prstGeom>
          <a:ln w="12700" cmpd="sng">
            <a:solidFill>
              <a:schemeClr val="accent1">
                <a:lumMod val="40000"/>
                <a:lumOff val="60000"/>
              </a:schemeClr>
            </a:solidFill>
            <a:prstDash val="sysDash"/>
            <a:headEnd type="oval" w="lg" len="lg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7395988" y="1045434"/>
            <a:ext cx="3648948" cy="1620000"/>
            <a:chOff x="7395988" y="1147034"/>
            <a:chExt cx="3648948" cy="1620000"/>
          </a:xfrm>
        </p:grpSpPr>
        <p:sp>
          <p:nvSpPr>
            <p:cNvPr id="14" name="íšļîḋê"/>
            <p:cNvSpPr/>
            <p:nvPr/>
          </p:nvSpPr>
          <p:spPr>
            <a:xfrm>
              <a:off x="7395988" y="1147034"/>
              <a:ext cx="3648948" cy="162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0" tIns="45720" rIns="91440" bIns="45720" anchor="ctr">
              <a:noAutofit/>
            </a:bodyPr>
            <a:lstStyle/>
            <a:p>
              <a:pPr algn="r">
                <a:lnSpc>
                  <a:spcPct val="150000"/>
                </a:lnSpc>
              </a:pPr>
              <a:endParaRPr lang="en-US" altLang="zh-CN" sz="1600" spc="100" dirty="0">
                <a:solidFill>
                  <a:schemeClr val="bg1"/>
                </a:solidFill>
              </a:endParaRPr>
            </a:p>
            <a:p>
              <a:pPr algn="r">
                <a:lnSpc>
                  <a:spcPct val="150000"/>
                </a:lnSpc>
              </a:pPr>
              <a:endParaRPr lang="en-US" altLang="zh-CN" sz="1600" spc="100" dirty="0">
                <a:solidFill>
                  <a:schemeClr val="bg1"/>
                </a:solidFill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bg1"/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bg1"/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月学校总占地面积</a:t>
              </a:r>
              <a:r>
                <a:rPr lang="en-US" altLang="zh-CN" sz="1600" dirty="0">
                  <a:solidFill>
                    <a:schemeClr val="bg1"/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bg1"/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bg1"/>
                </a:solidFill>
              </a:endParaRPr>
            </a:p>
          </p:txBody>
        </p:sp>
        <p:sp>
          <p:nvSpPr>
            <p:cNvPr id="17" name="îSlîḋè"/>
            <p:cNvSpPr/>
            <p:nvPr/>
          </p:nvSpPr>
          <p:spPr bwMode="auto">
            <a:xfrm>
              <a:off x="7566523" y="1293174"/>
              <a:ext cx="426781" cy="394625"/>
            </a:xfrm>
            <a:custGeom>
              <a:avLst/>
              <a:gdLst>
                <a:gd name="T0" fmla="*/ 327817289 w 20633"/>
                <a:gd name="T1" fmla="*/ 95506124 h 20188"/>
                <a:gd name="T2" fmla="*/ 149036582 w 20633"/>
                <a:gd name="T3" fmla="*/ 1105424 h 20188"/>
                <a:gd name="T4" fmla="*/ 732889 w 20633"/>
                <a:gd name="T5" fmla="*/ 126393581 h 20188"/>
                <a:gd name="T6" fmla="*/ 65091503 w 20633"/>
                <a:gd name="T7" fmla="*/ 202378713 h 20188"/>
                <a:gd name="T8" fmla="*/ 33422420 w 20633"/>
                <a:gd name="T9" fmla="*/ 250487723 h 20188"/>
                <a:gd name="T10" fmla="*/ 132079443 w 20633"/>
                <a:gd name="T11" fmla="*/ 220615998 h 20188"/>
                <a:gd name="T12" fmla="*/ 179512203 w 20633"/>
                <a:gd name="T13" fmla="*/ 220781095 h 20188"/>
                <a:gd name="T14" fmla="*/ 327817289 w 20633"/>
                <a:gd name="T15" fmla="*/ 95506124 h 20188"/>
                <a:gd name="T16" fmla="*/ 327817289 w 20633"/>
                <a:gd name="T17" fmla="*/ 95506124 h 201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633" h="20188">
                  <a:moveTo>
                    <a:pt x="20588" y="7520"/>
                  </a:moveTo>
                  <a:cubicBezTo>
                    <a:pt x="20060" y="2743"/>
                    <a:pt x="15032" y="-585"/>
                    <a:pt x="9360" y="87"/>
                  </a:cubicBezTo>
                  <a:cubicBezTo>
                    <a:pt x="3687" y="758"/>
                    <a:pt x="-483" y="5175"/>
                    <a:pt x="46" y="9952"/>
                  </a:cubicBezTo>
                  <a:cubicBezTo>
                    <a:pt x="325" y="12477"/>
                    <a:pt x="1863" y="14597"/>
                    <a:pt x="4088" y="15935"/>
                  </a:cubicBezTo>
                  <a:cubicBezTo>
                    <a:pt x="4197" y="16993"/>
                    <a:pt x="3829" y="18342"/>
                    <a:pt x="2099" y="19723"/>
                  </a:cubicBezTo>
                  <a:cubicBezTo>
                    <a:pt x="1392" y="20287"/>
                    <a:pt x="4963" y="21015"/>
                    <a:pt x="8295" y="17371"/>
                  </a:cubicBezTo>
                  <a:cubicBezTo>
                    <a:pt x="9253" y="17495"/>
                    <a:pt x="10253" y="17505"/>
                    <a:pt x="11274" y="17384"/>
                  </a:cubicBezTo>
                  <a:cubicBezTo>
                    <a:pt x="16947" y="16713"/>
                    <a:pt x="21117" y="12296"/>
                    <a:pt x="20588" y="7520"/>
                  </a:cubicBezTo>
                  <a:close/>
                  <a:moveTo>
                    <a:pt x="20588" y="752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4" name="íSľíḓé"/>
            <p:cNvSpPr txBox="1"/>
            <p:nvPr/>
          </p:nvSpPr>
          <p:spPr>
            <a:xfrm>
              <a:off x="8504180" y="1147034"/>
              <a:ext cx="2540755" cy="558544"/>
            </a:xfrm>
            <a:prstGeom prst="rect">
              <a:avLst/>
            </a:prstGeom>
            <a:noFill/>
          </p:spPr>
          <p:txBody>
            <a:bodyPr wrap="square" lIns="91440" tIns="45720" rIns="91440" bIns="45720" anchor="b">
              <a:normAutofit/>
            </a:bodyPr>
            <a:lstStyle/>
            <a:p>
              <a:pPr algn="r"/>
              <a:r>
                <a:rPr lang="zh-CN" altLang="en-US" sz="2000" b="1" dirty="0">
                  <a:solidFill>
                    <a:schemeClr val="bg1"/>
                  </a:solidFill>
                  <a:latin typeface="+mn-ea"/>
                </a:rPr>
                <a:t>插入一个小标题</a:t>
              </a:r>
              <a:endParaRPr lang="zh-CN" altLang="en-US" sz="20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395988" y="2821803"/>
            <a:ext cx="3648948" cy="1625843"/>
            <a:chOff x="7395988" y="2827645"/>
            <a:chExt cx="3648948" cy="1625843"/>
          </a:xfrm>
        </p:grpSpPr>
        <p:sp>
          <p:nvSpPr>
            <p:cNvPr id="15" name="îSḻïḍé"/>
            <p:cNvSpPr/>
            <p:nvPr/>
          </p:nvSpPr>
          <p:spPr>
            <a:xfrm>
              <a:off x="7395988" y="2833488"/>
              <a:ext cx="3648948" cy="16200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r"/>
              <a:endParaRPr lang="en-US" altLang="zh-CN" sz="1600" dirty="0">
                <a:solidFill>
                  <a:schemeClr val="bg2">
                    <a:lumMod val="50000"/>
                  </a:schemeClr>
                </a:solidFill>
                <a:latin typeface="+mn-ea"/>
              </a:endParaRPr>
            </a:p>
            <a:p>
              <a:pPr algn="r"/>
              <a:endParaRPr lang="en-US" altLang="zh-CN" sz="1600" dirty="0">
                <a:solidFill>
                  <a:schemeClr val="bg2">
                    <a:lumMod val="50000"/>
                  </a:schemeClr>
                </a:solidFill>
                <a:latin typeface="+mn-ea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月学校总占地面积</a:t>
              </a:r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8" name="ïṩlíḓè"/>
            <p:cNvSpPr/>
            <p:nvPr/>
          </p:nvSpPr>
          <p:spPr bwMode="auto">
            <a:xfrm>
              <a:off x="7566523" y="2990842"/>
              <a:ext cx="426781" cy="426781"/>
            </a:xfrm>
            <a:custGeom>
              <a:avLst/>
              <a:gdLst>
                <a:gd name="connsiteX0" fmla="*/ 159935 w 426781"/>
                <a:gd name="connsiteY0" fmla="*/ 208670 h 426781"/>
                <a:gd name="connsiteX1" fmla="*/ 102131 w 426781"/>
                <a:gd name="connsiteY1" fmla="*/ 266594 h 426781"/>
                <a:gd name="connsiteX2" fmla="*/ 159935 w 426781"/>
                <a:gd name="connsiteY2" fmla="*/ 324532 h 426781"/>
                <a:gd name="connsiteX3" fmla="*/ 217724 w 426781"/>
                <a:gd name="connsiteY3" fmla="*/ 266594 h 426781"/>
                <a:gd name="connsiteX4" fmla="*/ 159935 w 426781"/>
                <a:gd name="connsiteY4" fmla="*/ 208670 h 426781"/>
                <a:gd name="connsiteX5" fmla="*/ 141363 w 426781"/>
                <a:gd name="connsiteY5" fmla="*/ 106139 h 426781"/>
                <a:gd name="connsiteX6" fmla="*/ 178537 w 426781"/>
                <a:gd name="connsiteY6" fmla="*/ 106139 h 426781"/>
                <a:gd name="connsiteX7" fmla="*/ 188667 w 426781"/>
                <a:gd name="connsiteY7" fmla="*/ 114586 h 426781"/>
                <a:gd name="connsiteX8" fmla="*/ 197449 w 426781"/>
                <a:gd name="connsiteY8" fmla="*/ 162489 h 426781"/>
                <a:gd name="connsiteX9" fmla="*/ 206113 w 426781"/>
                <a:gd name="connsiteY9" fmla="*/ 166126 h 426781"/>
                <a:gd name="connsiteX10" fmla="*/ 246752 w 426781"/>
                <a:gd name="connsiteY10" fmla="*/ 138664 h 426781"/>
                <a:gd name="connsiteX11" fmla="*/ 259904 w 426781"/>
                <a:gd name="connsiteY11" fmla="*/ 139925 h 426781"/>
                <a:gd name="connsiteX12" fmla="*/ 286192 w 426781"/>
                <a:gd name="connsiteY12" fmla="*/ 166274 h 426781"/>
                <a:gd name="connsiteX13" fmla="*/ 287466 w 426781"/>
                <a:gd name="connsiteY13" fmla="*/ 179471 h 426781"/>
                <a:gd name="connsiteX14" fmla="*/ 260067 w 426781"/>
                <a:gd name="connsiteY14" fmla="*/ 220205 h 426781"/>
                <a:gd name="connsiteX15" fmla="*/ 263695 w 426781"/>
                <a:gd name="connsiteY15" fmla="*/ 228859 h 426781"/>
                <a:gd name="connsiteX16" fmla="*/ 311488 w 426781"/>
                <a:gd name="connsiteY16" fmla="*/ 237691 h 426781"/>
                <a:gd name="connsiteX17" fmla="*/ 319900 w 426781"/>
                <a:gd name="connsiteY17" fmla="*/ 247830 h 426781"/>
                <a:gd name="connsiteX18" fmla="*/ 319900 w 426781"/>
                <a:gd name="connsiteY18" fmla="*/ 285090 h 426781"/>
                <a:gd name="connsiteX19" fmla="*/ 311488 w 426781"/>
                <a:gd name="connsiteY19" fmla="*/ 295229 h 426781"/>
                <a:gd name="connsiteX20" fmla="*/ 263680 w 426781"/>
                <a:gd name="connsiteY20" fmla="*/ 304061 h 426781"/>
                <a:gd name="connsiteX21" fmla="*/ 260052 w 426781"/>
                <a:gd name="connsiteY21" fmla="*/ 312731 h 426781"/>
                <a:gd name="connsiteX22" fmla="*/ 287466 w 426781"/>
                <a:gd name="connsiteY22" fmla="*/ 353464 h 426781"/>
                <a:gd name="connsiteX23" fmla="*/ 286192 w 426781"/>
                <a:gd name="connsiteY23" fmla="*/ 366661 h 426781"/>
                <a:gd name="connsiteX24" fmla="*/ 259904 w 426781"/>
                <a:gd name="connsiteY24" fmla="*/ 392995 h 426781"/>
                <a:gd name="connsiteX25" fmla="*/ 246752 w 426781"/>
                <a:gd name="connsiteY25" fmla="*/ 394272 h 426781"/>
                <a:gd name="connsiteX26" fmla="*/ 206113 w 426781"/>
                <a:gd name="connsiteY26" fmla="*/ 366809 h 426781"/>
                <a:gd name="connsiteX27" fmla="*/ 197449 w 426781"/>
                <a:gd name="connsiteY27" fmla="*/ 370446 h 426781"/>
                <a:gd name="connsiteX28" fmla="*/ 188667 w 426781"/>
                <a:gd name="connsiteY28" fmla="*/ 418335 h 426781"/>
                <a:gd name="connsiteX29" fmla="*/ 178537 w 426781"/>
                <a:gd name="connsiteY29" fmla="*/ 426781 h 426781"/>
                <a:gd name="connsiteX30" fmla="*/ 141363 w 426781"/>
                <a:gd name="connsiteY30" fmla="*/ 426781 h 426781"/>
                <a:gd name="connsiteX31" fmla="*/ 131233 w 426781"/>
                <a:gd name="connsiteY31" fmla="*/ 418335 h 426781"/>
                <a:gd name="connsiteX32" fmla="*/ 122450 w 426781"/>
                <a:gd name="connsiteY32" fmla="*/ 370446 h 426781"/>
                <a:gd name="connsiteX33" fmla="*/ 113786 w 426781"/>
                <a:gd name="connsiteY33" fmla="*/ 366809 h 426781"/>
                <a:gd name="connsiteX34" fmla="*/ 73162 w 426781"/>
                <a:gd name="connsiteY34" fmla="*/ 394272 h 426781"/>
                <a:gd name="connsiteX35" fmla="*/ 59996 w 426781"/>
                <a:gd name="connsiteY35" fmla="*/ 392995 h 426781"/>
                <a:gd name="connsiteX36" fmla="*/ 33708 w 426781"/>
                <a:gd name="connsiteY36" fmla="*/ 366646 h 426781"/>
                <a:gd name="connsiteX37" fmla="*/ 32434 w 426781"/>
                <a:gd name="connsiteY37" fmla="*/ 353464 h 426781"/>
                <a:gd name="connsiteX38" fmla="*/ 59848 w 426781"/>
                <a:gd name="connsiteY38" fmla="*/ 312731 h 426781"/>
                <a:gd name="connsiteX39" fmla="*/ 56219 w 426781"/>
                <a:gd name="connsiteY39" fmla="*/ 304061 h 426781"/>
                <a:gd name="connsiteX40" fmla="*/ 8412 w 426781"/>
                <a:gd name="connsiteY40" fmla="*/ 295229 h 426781"/>
                <a:gd name="connsiteX41" fmla="*/ 0 w 426781"/>
                <a:gd name="connsiteY41" fmla="*/ 285090 h 426781"/>
                <a:gd name="connsiteX42" fmla="*/ 0 w 426781"/>
                <a:gd name="connsiteY42" fmla="*/ 247830 h 426781"/>
                <a:gd name="connsiteX43" fmla="*/ 8412 w 426781"/>
                <a:gd name="connsiteY43" fmla="*/ 237691 h 426781"/>
                <a:gd name="connsiteX44" fmla="*/ 56204 w 426781"/>
                <a:gd name="connsiteY44" fmla="*/ 228859 h 426781"/>
                <a:gd name="connsiteX45" fmla="*/ 59833 w 426781"/>
                <a:gd name="connsiteY45" fmla="*/ 220205 h 426781"/>
                <a:gd name="connsiteX46" fmla="*/ 32434 w 426781"/>
                <a:gd name="connsiteY46" fmla="*/ 179471 h 426781"/>
                <a:gd name="connsiteX47" fmla="*/ 33708 w 426781"/>
                <a:gd name="connsiteY47" fmla="*/ 166274 h 426781"/>
                <a:gd name="connsiteX48" fmla="*/ 59996 w 426781"/>
                <a:gd name="connsiteY48" fmla="*/ 139925 h 426781"/>
                <a:gd name="connsiteX49" fmla="*/ 73162 w 426781"/>
                <a:gd name="connsiteY49" fmla="*/ 138664 h 426781"/>
                <a:gd name="connsiteX50" fmla="*/ 113786 w 426781"/>
                <a:gd name="connsiteY50" fmla="*/ 166126 h 426781"/>
                <a:gd name="connsiteX51" fmla="*/ 122450 w 426781"/>
                <a:gd name="connsiteY51" fmla="*/ 162489 h 426781"/>
                <a:gd name="connsiteX52" fmla="*/ 131233 w 426781"/>
                <a:gd name="connsiteY52" fmla="*/ 114586 h 426781"/>
                <a:gd name="connsiteX53" fmla="*/ 141363 w 426781"/>
                <a:gd name="connsiteY53" fmla="*/ 106139 h 426781"/>
                <a:gd name="connsiteX54" fmla="*/ 347184 w 426781"/>
                <a:gd name="connsiteY54" fmla="*/ 55084 h 426781"/>
                <a:gd name="connsiteX55" fmla="*/ 322412 w 426781"/>
                <a:gd name="connsiteY55" fmla="*/ 79841 h 426781"/>
                <a:gd name="connsiteX56" fmla="*/ 347184 w 426781"/>
                <a:gd name="connsiteY56" fmla="*/ 104613 h 426781"/>
                <a:gd name="connsiteX57" fmla="*/ 371948 w 426781"/>
                <a:gd name="connsiteY57" fmla="*/ 79841 h 426781"/>
                <a:gd name="connsiteX58" fmla="*/ 347184 w 426781"/>
                <a:gd name="connsiteY58" fmla="*/ 55084 h 426781"/>
                <a:gd name="connsiteX59" fmla="*/ 337720 w 426781"/>
                <a:gd name="connsiteY59" fmla="*/ 0 h 426781"/>
                <a:gd name="connsiteX60" fmla="*/ 356271 w 426781"/>
                <a:gd name="connsiteY60" fmla="*/ 0 h 426781"/>
                <a:gd name="connsiteX61" fmla="*/ 361317 w 426781"/>
                <a:gd name="connsiteY61" fmla="*/ 4204 h 426781"/>
                <a:gd name="connsiteX62" fmla="*/ 365705 w 426781"/>
                <a:gd name="connsiteY62" fmla="*/ 28045 h 426781"/>
                <a:gd name="connsiteX63" fmla="*/ 370027 w 426781"/>
                <a:gd name="connsiteY63" fmla="*/ 29862 h 426781"/>
                <a:gd name="connsiteX64" fmla="*/ 390292 w 426781"/>
                <a:gd name="connsiteY64" fmla="*/ 16187 h 426781"/>
                <a:gd name="connsiteX65" fmla="*/ 396853 w 426781"/>
                <a:gd name="connsiteY65" fmla="*/ 16815 h 426781"/>
                <a:gd name="connsiteX66" fmla="*/ 409966 w 426781"/>
                <a:gd name="connsiteY66" fmla="*/ 29929 h 426781"/>
                <a:gd name="connsiteX67" fmla="*/ 410594 w 426781"/>
                <a:gd name="connsiteY67" fmla="*/ 36489 h 426781"/>
                <a:gd name="connsiteX68" fmla="*/ 396926 w 426781"/>
                <a:gd name="connsiteY68" fmla="*/ 56754 h 426781"/>
                <a:gd name="connsiteX69" fmla="*/ 398744 w 426781"/>
                <a:gd name="connsiteY69" fmla="*/ 61076 h 426781"/>
                <a:gd name="connsiteX70" fmla="*/ 422577 w 426781"/>
                <a:gd name="connsiteY70" fmla="*/ 65464 h 426781"/>
                <a:gd name="connsiteX71" fmla="*/ 426781 w 426781"/>
                <a:gd name="connsiteY71" fmla="*/ 70518 h 426781"/>
                <a:gd name="connsiteX72" fmla="*/ 426781 w 426781"/>
                <a:gd name="connsiteY72" fmla="*/ 89061 h 426781"/>
                <a:gd name="connsiteX73" fmla="*/ 422577 w 426781"/>
                <a:gd name="connsiteY73" fmla="*/ 94115 h 426781"/>
                <a:gd name="connsiteX74" fmla="*/ 398736 w 426781"/>
                <a:gd name="connsiteY74" fmla="*/ 98503 h 426781"/>
                <a:gd name="connsiteX75" fmla="*/ 396926 w 426781"/>
                <a:gd name="connsiteY75" fmla="*/ 102818 h 426781"/>
                <a:gd name="connsiteX76" fmla="*/ 410594 w 426781"/>
                <a:gd name="connsiteY76" fmla="*/ 123090 h 426781"/>
                <a:gd name="connsiteX77" fmla="*/ 409966 w 426781"/>
                <a:gd name="connsiteY77" fmla="*/ 129665 h 426781"/>
                <a:gd name="connsiteX78" fmla="*/ 396853 w 426781"/>
                <a:gd name="connsiteY78" fmla="*/ 142764 h 426781"/>
                <a:gd name="connsiteX79" fmla="*/ 390292 w 426781"/>
                <a:gd name="connsiteY79" fmla="*/ 143400 h 426781"/>
                <a:gd name="connsiteX80" fmla="*/ 370027 w 426781"/>
                <a:gd name="connsiteY80" fmla="*/ 129725 h 426781"/>
                <a:gd name="connsiteX81" fmla="*/ 365705 w 426781"/>
                <a:gd name="connsiteY81" fmla="*/ 131535 h 426781"/>
                <a:gd name="connsiteX82" fmla="*/ 361317 w 426781"/>
                <a:gd name="connsiteY82" fmla="*/ 155375 h 426781"/>
                <a:gd name="connsiteX83" fmla="*/ 356271 w 426781"/>
                <a:gd name="connsiteY83" fmla="*/ 159579 h 426781"/>
                <a:gd name="connsiteX84" fmla="*/ 337720 w 426781"/>
                <a:gd name="connsiteY84" fmla="*/ 159579 h 426781"/>
                <a:gd name="connsiteX85" fmla="*/ 332666 w 426781"/>
                <a:gd name="connsiteY85" fmla="*/ 155375 h 426781"/>
                <a:gd name="connsiteX86" fmla="*/ 328278 w 426781"/>
                <a:gd name="connsiteY86" fmla="*/ 131535 h 426781"/>
                <a:gd name="connsiteX87" fmla="*/ 323956 w 426781"/>
                <a:gd name="connsiteY87" fmla="*/ 129725 h 426781"/>
                <a:gd name="connsiteX88" fmla="*/ 303691 w 426781"/>
                <a:gd name="connsiteY88" fmla="*/ 143400 h 426781"/>
                <a:gd name="connsiteX89" fmla="*/ 297131 w 426781"/>
                <a:gd name="connsiteY89" fmla="*/ 142764 h 426781"/>
                <a:gd name="connsiteX90" fmla="*/ 284017 w 426781"/>
                <a:gd name="connsiteY90" fmla="*/ 129651 h 426781"/>
                <a:gd name="connsiteX91" fmla="*/ 283389 w 426781"/>
                <a:gd name="connsiteY91" fmla="*/ 123090 h 426781"/>
                <a:gd name="connsiteX92" fmla="*/ 297064 w 426781"/>
                <a:gd name="connsiteY92" fmla="*/ 102818 h 426781"/>
                <a:gd name="connsiteX93" fmla="*/ 295247 w 426781"/>
                <a:gd name="connsiteY93" fmla="*/ 98503 h 426781"/>
                <a:gd name="connsiteX94" fmla="*/ 271406 w 426781"/>
                <a:gd name="connsiteY94" fmla="*/ 94115 h 426781"/>
                <a:gd name="connsiteX95" fmla="*/ 267202 w 426781"/>
                <a:gd name="connsiteY95" fmla="*/ 89061 h 426781"/>
                <a:gd name="connsiteX96" fmla="*/ 267202 w 426781"/>
                <a:gd name="connsiteY96" fmla="*/ 70518 h 426781"/>
                <a:gd name="connsiteX97" fmla="*/ 271406 w 426781"/>
                <a:gd name="connsiteY97" fmla="*/ 65464 h 426781"/>
                <a:gd name="connsiteX98" fmla="*/ 295247 w 426781"/>
                <a:gd name="connsiteY98" fmla="*/ 61076 h 426781"/>
                <a:gd name="connsiteX99" fmla="*/ 297057 w 426781"/>
                <a:gd name="connsiteY99" fmla="*/ 56754 h 426781"/>
                <a:gd name="connsiteX100" fmla="*/ 283389 w 426781"/>
                <a:gd name="connsiteY100" fmla="*/ 36489 h 426781"/>
                <a:gd name="connsiteX101" fmla="*/ 284017 w 426781"/>
                <a:gd name="connsiteY101" fmla="*/ 29929 h 426781"/>
                <a:gd name="connsiteX102" fmla="*/ 297131 w 426781"/>
                <a:gd name="connsiteY102" fmla="*/ 16815 h 426781"/>
                <a:gd name="connsiteX103" fmla="*/ 303691 w 426781"/>
                <a:gd name="connsiteY103" fmla="*/ 16187 h 426781"/>
                <a:gd name="connsiteX104" fmla="*/ 323956 w 426781"/>
                <a:gd name="connsiteY104" fmla="*/ 29855 h 426781"/>
                <a:gd name="connsiteX105" fmla="*/ 328278 w 426781"/>
                <a:gd name="connsiteY105" fmla="*/ 28045 h 426781"/>
                <a:gd name="connsiteX106" fmla="*/ 332666 w 426781"/>
                <a:gd name="connsiteY106" fmla="*/ 4204 h 426781"/>
                <a:gd name="connsiteX107" fmla="*/ 337720 w 426781"/>
                <a:gd name="connsiteY107" fmla="*/ 0 h 42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426781" h="426781">
                  <a:moveTo>
                    <a:pt x="159935" y="208670"/>
                  </a:moveTo>
                  <a:cubicBezTo>
                    <a:pt x="128004" y="208670"/>
                    <a:pt x="102131" y="234604"/>
                    <a:pt x="102131" y="266594"/>
                  </a:cubicBezTo>
                  <a:cubicBezTo>
                    <a:pt x="102131" y="298584"/>
                    <a:pt x="128004" y="324532"/>
                    <a:pt x="159935" y="324532"/>
                  </a:cubicBezTo>
                  <a:cubicBezTo>
                    <a:pt x="191851" y="324532"/>
                    <a:pt x="217724" y="298584"/>
                    <a:pt x="217724" y="266594"/>
                  </a:cubicBezTo>
                  <a:cubicBezTo>
                    <a:pt x="217724" y="234604"/>
                    <a:pt x="191851" y="208670"/>
                    <a:pt x="159935" y="208670"/>
                  </a:cubicBezTo>
                  <a:close/>
                  <a:moveTo>
                    <a:pt x="141363" y="106139"/>
                  </a:moveTo>
                  <a:lnTo>
                    <a:pt x="178537" y="106139"/>
                  </a:lnTo>
                  <a:cubicBezTo>
                    <a:pt x="183261" y="106139"/>
                    <a:pt x="187808" y="109939"/>
                    <a:pt x="188667" y="114586"/>
                  </a:cubicBezTo>
                  <a:lnTo>
                    <a:pt x="197449" y="162489"/>
                  </a:lnTo>
                  <a:cubicBezTo>
                    <a:pt x="198308" y="167120"/>
                    <a:pt x="202203" y="168768"/>
                    <a:pt x="206113" y="166126"/>
                  </a:cubicBezTo>
                  <a:lnTo>
                    <a:pt x="246752" y="138664"/>
                  </a:lnTo>
                  <a:cubicBezTo>
                    <a:pt x="250647" y="136021"/>
                    <a:pt x="256571" y="136585"/>
                    <a:pt x="259904" y="139925"/>
                  </a:cubicBezTo>
                  <a:lnTo>
                    <a:pt x="286192" y="166274"/>
                  </a:lnTo>
                  <a:cubicBezTo>
                    <a:pt x="289539" y="169614"/>
                    <a:pt x="290102" y="175552"/>
                    <a:pt x="287466" y="179471"/>
                  </a:cubicBezTo>
                  <a:lnTo>
                    <a:pt x="260067" y="220205"/>
                  </a:lnTo>
                  <a:cubicBezTo>
                    <a:pt x="257430" y="224109"/>
                    <a:pt x="259060" y="228013"/>
                    <a:pt x="263695" y="228859"/>
                  </a:cubicBezTo>
                  <a:lnTo>
                    <a:pt x="311488" y="237691"/>
                  </a:lnTo>
                  <a:cubicBezTo>
                    <a:pt x="316109" y="238552"/>
                    <a:pt x="319900" y="243110"/>
                    <a:pt x="319900" y="247830"/>
                  </a:cubicBezTo>
                  <a:lnTo>
                    <a:pt x="319900" y="285090"/>
                  </a:lnTo>
                  <a:cubicBezTo>
                    <a:pt x="319900" y="289825"/>
                    <a:pt x="316109" y="294383"/>
                    <a:pt x="311488" y="295229"/>
                  </a:cubicBezTo>
                  <a:lnTo>
                    <a:pt x="263680" y="304061"/>
                  </a:lnTo>
                  <a:cubicBezTo>
                    <a:pt x="259060" y="304922"/>
                    <a:pt x="257416" y="308826"/>
                    <a:pt x="260052" y="312731"/>
                  </a:cubicBezTo>
                  <a:lnTo>
                    <a:pt x="287466" y="353464"/>
                  </a:lnTo>
                  <a:cubicBezTo>
                    <a:pt x="290102" y="357368"/>
                    <a:pt x="289525" y="363306"/>
                    <a:pt x="286192" y="366661"/>
                  </a:cubicBezTo>
                  <a:lnTo>
                    <a:pt x="259904" y="392995"/>
                  </a:lnTo>
                  <a:cubicBezTo>
                    <a:pt x="256571" y="396350"/>
                    <a:pt x="250647" y="396914"/>
                    <a:pt x="246752" y="394272"/>
                  </a:cubicBezTo>
                  <a:lnTo>
                    <a:pt x="206113" y="366809"/>
                  </a:lnTo>
                  <a:cubicBezTo>
                    <a:pt x="202203" y="364152"/>
                    <a:pt x="198308" y="365800"/>
                    <a:pt x="197449" y="370446"/>
                  </a:cubicBezTo>
                  <a:lnTo>
                    <a:pt x="188667" y="418335"/>
                  </a:lnTo>
                  <a:cubicBezTo>
                    <a:pt x="187808" y="422981"/>
                    <a:pt x="183261" y="426781"/>
                    <a:pt x="178537" y="426781"/>
                  </a:cubicBezTo>
                  <a:lnTo>
                    <a:pt x="141363" y="426781"/>
                  </a:lnTo>
                  <a:cubicBezTo>
                    <a:pt x="136639" y="426781"/>
                    <a:pt x="132092" y="422981"/>
                    <a:pt x="131233" y="418335"/>
                  </a:cubicBezTo>
                  <a:lnTo>
                    <a:pt x="122450" y="370446"/>
                  </a:lnTo>
                  <a:cubicBezTo>
                    <a:pt x="121591" y="365815"/>
                    <a:pt x="117696" y="364167"/>
                    <a:pt x="113786" y="366809"/>
                  </a:cubicBezTo>
                  <a:lnTo>
                    <a:pt x="73162" y="394272"/>
                  </a:lnTo>
                  <a:cubicBezTo>
                    <a:pt x="69252" y="396914"/>
                    <a:pt x="63328" y="396335"/>
                    <a:pt x="59996" y="392995"/>
                  </a:cubicBezTo>
                  <a:lnTo>
                    <a:pt x="33708" y="366646"/>
                  </a:lnTo>
                  <a:cubicBezTo>
                    <a:pt x="30361" y="363306"/>
                    <a:pt x="29798" y="357368"/>
                    <a:pt x="32434" y="353464"/>
                  </a:cubicBezTo>
                  <a:lnTo>
                    <a:pt x="59848" y="312731"/>
                  </a:lnTo>
                  <a:cubicBezTo>
                    <a:pt x="62484" y="308826"/>
                    <a:pt x="60840" y="304922"/>
                    <a:pt x="56219" y="304061"/>
                  </a:cubicBezTo>
                  <a:lnTo>
                    <a:pt x="8412" y="295229"/>
                  </a:lnTo>
                  <a:cubicBezTo>
                    <a:pt x="3791" y="294383"/>
                    <a:pt x="0" y="289825"/>
                    <a:pt x="0" y="285090"/>
                  </a:cubicBezTo>
                  <a:lnTo>
                    <a:pt x="0" y="247830"/>
                  </a:lnTo>
                  <a:cubicBezTo>
                    <a:pt x="0" y="243110"/>
                    <a:pt x="3791" y="238552"/>
                    <a:pt x="8412" y="237691"/>
                  </a:cubicBezTo>
                  <a:lnTo>
                    <a:pt x="56204" y="228859"/>
                  </a:lnTo>
                  <a:cubicBezTo>
                    <a:pt x="60840" y="228013"/>
                    <a:pt x="62469" y="224109"/>
                    <a:pt x="59833" y="220205"/>
                  </a:cubicBezTo>
                  <a:lnTo>
                    <a:pt x="32434" y="179471"/>
                  </a:lnTo>
                  <a:cubicBezTo>
                    <a:pt x="29798" y="175567"/>
                    <a:pt x="30375" y="169614"/>
                    <a:pt x="33708" y="166274"/>
                  </a:cubicBezTo>
                  <a:lnTo>
                    <a:pt x="59996" y="139925"/>
                  </a:lnTo>
                  <a:cubicBezTo>
                    <a:pt x="63328" y="136585"/>
                    <a:pt x="69252" y="136021"/>
                    <a:pt x="73162" y="138664"/>
                  </a:cubicBezTo>
                  <a:lnTo>
                    <a:pt x="113786" y="166126"/>
                  </a:lnTo>
                  <a:cubicBezTo>
                    <a:pt x="117696" y="168768"/>
                    <a:pt x="121591" y="167120"/>
                    <a:pt x="122450" y="162489"/>
                  </a:cubicBezTo>
                  <a:lnTo>
                    <a:pt x="131233" y="114586"/>
                  </a:lnTo>
                  <a:cubicBezTo>
                    <a:pt x="132092" y="109939"/>
                    <a:pt x="136639" y="106139"/>
                    <a:pt x="141363" y="106139"/>
                  </a:cubicBezTo>
                  <a:close/>
                  <a:moveTo>
                    <a:pt x="347184" y="55084"/>
                  </a:moveTo>
                  <a:cubicBezTo>
                    <a:pt x="333501" y="55084"/>
                    <a:pt x="322412" y="66166"/>
                    <a:pt x="322412" y="79841"/>
                  </a:cubicBezTo>
                  <a:cubicBezTo>
                    <a:pt x="322412" y="93524"/>
                    <a:pt x="333501" y="104613"/>
                    <a:pt x="347184" y="104613"/>
                  </a:cubicBezTo>
                  <a:cubicBezTo>
                    <a:pt x="360859" y="104613"/>
                    <a:pt x="371948" y="93524"/>
                    <a:pt x="371948" y="79841"/>
                  </a:cubicBezTo>
                  <a:cubicBezTo>
                    <a:pt x="371948" y="66166"/>
                    <a:pt x="360859" y="55084"/>
                    <a:pt x="347184" y="55084"/>
                  </a:cubicBezTo>
                  <a:close/>
                  <a:moveTo>
                    <a:pt x="337720" y="0"/>
                  </a:moveTo>
                  <a:lnTo>
                    <a:pt x="356271" y="0"/>
                  </a:lnTo>
                  <a:cubicBezTo>
                    <a:pt x="358620" y="0"/>
                    <a:pt x="360888" y="1884"/>
                    <a:pt x="361317" y="4204"/>
                  </a:cubicBezTo>
                  <a:lnTo>
                    <a:pt x="365705" y="28045"/>
                  </a:lnTo>
                  <a:cubicBezTo>
                    <a:pt x="366134" y="30357"/>
                    <a:pt x="368077" y="31177"/>
                    <a:pt x="370027" y="29862"/>
                  </a:cubicBezTo>
                  <a:lnTo>
                    <a:pt x="390292" y="16187"/>
                  </a:lnTo>
                  <a:cubicBezTo>
                    <a:pt x="392235" y="14872"/>
                    <a:pt x="395190" y="15160"/>
                    <a:pt x="396853" y="16815"/>
                  </a:cubicBezTo>
                  <a:lnTo>
                    <a:pt x="409966" y="29929"/>
                  </a:lnTo>
                  <a:cubicBezTo>
                    <a:pt x="411628" y="31591"/>
                    <a:pt x="411917" y="34546"/>
                    <a:pt x="410594" y="36489"/>
                  </a:cubicBezTo>
                  <a:lnTo>
                    <a:pt x="396926" y="56754"/>
                  </a:lnTo>
                  <a:cubicBezTo>
                    <a:pt x="395619" y="58712"/>
                    <a:pt x="396431" y="60655"/>
                    <a:pt x="398744" y="61076"/>
                  </a:cubicBezTo>
                  <a:lnTo>
                    <a:pt x="422577" y="65464"/>
                  </a:lnTo>
                  <a:cubicBezTo>
                    <a:pt x="424890" y="65893"/>
                    <a:pt x="426781" y="68168"/>
                    <a:pt x="426781" y="70518"/>
                  </a:cubicBezTo>
                  <a:lnTo>
                    <a:pt x="426781" y="89061"/>
                  </a:lnTo>
                  <a:cubicBezTo>
                    <a:pt x="426781" y="91418"/>
                    <a:pt x="424890" y="93686"/>
                    <a:pt x="422577" y="94115"/>
                  </a:cubicBezTo>
                  <a:lnTo>
                    <a:pt x="398736" y="98503"/>
                  </a:lnTo>
                  <a:cubicBezTo>
                    <a:pt x="396424" y="98932"/>
                    <a:pt x="395604" y="100875"/>
                    <a:pt x="396926" y="102818"/>
                  </a:cubicBezTo>
                  <a:lnTo>
                    <a:pt x="410594" y="123090"/>
                  </a:lnTo>
                  <a:cubicBezTo>
                    <a:pt x="411917" y="125041"/>
                    <a:pt x="411628" y="127988"/>
                    <a:pt x="409966" y="129665"/>
                  </a:cubicBezTo>
                  <a:lnTo>
                    <a:pt x="396853" y="142764"/>
                  </a:lnTo>
                  <a:cubicBezTo>
                    <a:pt x="395190" y="144427"/>
                    <a:pt x="392235" y="144722"/>
                    <a:pt x="390292" y="143400"/>
                  </a:cubicBezTo>
                  <a:lnTo>
                    <a:pt x="370027" y="129725"/>
                  </a:lnTo>
                  <a:cubicBezTo>
                    <a:pt x="368069" y="128417"/>
                    <a:pt x="366126" y="129230"/>
                    <a:pt x="365705" y="131535"/>
                  </a:cubicBezTo>
                  <a:lnTo>
                    <a:pt x="361317" y="155375"/>
                  </a:lnTo>
                  <a:cubicBezTo>
                    <a:pt x="360888" y="157695"/>
                    <a:pt x="358620" y="159579"/>
                    <a:pt x="356271" y="159579"/>
                  </a:cubicBezTo>
                  <a:lnTo>
                    <a:pt x="337720" y="159579"/>
                  </a:lnTo>
                  <a:cubicBezTo>
                    <a:pt x="335363" y="159579"/>
                    <a:pt x="333095" y="157695"/>
                    <a:pt x="332666" y="155375"/>
                  </a:cubicBezTo>
                  <a:lnTo>
                    <a:pt x="328278" y="131535"/>
                  </a:lnTo>
                  <a:cubicBezTo>
                    <a:pt x="327849" y="129230"/>
                    <a:pt x="325906" y="128410"/>
                    <a:pt x="323956" y="129725"/>
                  </a:cubicBezTo>
                  <a:lnTo>
                    <a:pt x="303691" y="143400"/>
                  </a:lnTo>
                  <a:cubicBezTo>
                    <a:pt x="301748" y="144722"/>
                    <a:pt x="298793" y="144427"/>
                    <a:pt x="297131" y="142764"/>
                  </a:cubicBezTo>
                  <a:lnTo>
                    <a:pt x="284017" y="129651"/>
                  </a:lnTo>
                  <a:cubicBezTo>
                    <a:pt x="282355" y="127988"/>
                    <a:pt x="282067" y="125041"/>
                    <a:pt x="283389" y="123090"/>
                  </a:cubicBezTo>
                  <a:lnTo>
                    <a:pt x="297064" y="102818"/>
                  </a:lnTo>
                  <a:cubicBezTo>
                    <a:pt x="298372" y="100867"/>
                    <a:pt x="297567" y="98924"/>
                    <a:pt x="295247" y="98503"/>
                  </a:cubicBezTo>
                  <a:lnTo>
                    <a:pt x="271406" y="94115"/>
                  </a:lnTo>
                  <a:cubicBezTo>
                    <a:pt x="269086" y="93686"/>
                    <a:pt x="267202" y="91411"/>
                    <a:pt x="267202" y="89061"/>
                  </a:cubicBezTo>
                  <a:lnTo>
                    <a:pt x="267202" y="70518"/>
                  </a:lnTo>
                  <a:cubicBezTo>
                    <a:pt x="267202" y="68161"/>
                    <a:pt x="269086" y="65893"/>
                    <a:pt x="271406" y="65464"/>
                  </a:cubicBezTo>
                  <a:lnTo>
                    <a:pt x="295247" y="61076"/>
                  </a:lnTo>
                  <a:cubicBezTo>
                    <a:pt x="297552" y="60648"/>
                    <a:pt x="298379" y="58705"/>
                    <a:pt x="297057" y="56754"/>
                  </a:cubicBezTo>
                  <a:lnTo>
                    <a:pt x="283389" y="36489"/>
                  </a:lnTo>
                  <a:cubicBezTo>
                    <a:pt x="282067" y="34553"/>
                    <a:pt x="282355" y="31598"/>
                    <a:pt x="284017" y="29929"/>
                  </a:cubicBezTo>
                  <a:lnTo>
                    <a:pt x="297131" y="16815"/>
                  </a:lnTo>
                  <a:cubicBezTo>
                    <a:pt x="298793" y="15160"/>
                    <a:pt x="301748" y="14872"/>
                    <a:pt x="303691" y="16187"/>
                  </a:cubicBezTo>
                  <a:lnTo>
                    <a:pt x="323956" y="29855"/>
                  </a:lnTo>
                  <a:cubicBezTo>
                    <a:pt x="325914" y="31170"/>
                    <a:pt x="327857" y="30357"/>
                    <a:pt x="328278" y="28045"/>
                  </a:cubicBezTo>
                  <a:lnTo>
                    <a:pt x="332666" y="4204"/>
                  </a:lnTo>
                  <a:cubicBezTo>
                    <a:pt x="333095" y="1884"/>
                    <a:pt x="335370" y="0"/>
                    <a:pt x="337720" y="0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5" name="ïś1idê"/>
            <p:cNvSpPr txBox="1"/>
            <p:nvPr/>
          </p:nvSpPr>
          <p:spPr>
            <a:xfrm>
              <a:off x="8504180" y="2827645"/>
              <a:ext cx="2540755" cy="558544"/>
            </a:xfrm>
            <a:prstGeom prst="rect">
              <a:avLst/>
            </a:prstGeom>
            <a:noFill/>
          </p:spPr>
          <p:txBody>
            <a:bodyPr wrap="square" lIns="91440" tIns="45720" rIns="91440" bIns="45720" anchor="b">
              <a:normAutofit/>
            </a:bodyPr>
            <a:lstStyle/>
            <a:p>
              <a:pPr algn="r"/>
              <a:r>
                <a:rPr lang="zh-CN" altLang="en-US" sz="2000" b="1" dirty="0">
                  <a:solidFill>
                    <a:schemeClr val="bg2">
                      <a:lumMod val="50000"/>
                    </a:schemeClr>
                  </a:solidFill>
                  <a:latin typeface="+mn-ea"/>
                </a:rPr>
                <a:t>插入一个小标题</a:t>
              </a:r>
              <a:endParaRPr lang="zh-CN" altLang="en-US" sz="2000" b="1" dirty="0">
                <a:solidFill>
                  <a:schemeClr val="bg2">
                    <a:lumMod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393304" y="4604016"/>
            <a:ext cx="3651632" cy="1631684"/>
            <a:chOff x="7393304" y="4502416"/>
            <a:chExt cx="3651632" cy="1631684"/>
          </a:xfrm>
        </p:grpSpPr>
        <p:sp>
          <p:nvSpPr>
            <p:cNvPr id="16" name="ïŝ1îḑê"/>
            <p:cNvSpPr/>
            <p:nvPr/>
          </p:nvSpPr>
          <p:spPr>
            <a:xfrm>
              <a:off x="7393304" y="4514100"/>
              <a:ext cx="3651632" cy="1620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r"/>
              <a:endParaRPr lang="en-US" altLang="zh-CN" sz="1600" dirty="0">
                <a:solidFill>
                  <a:schemeClr val="bg1"/>
                </a:solidFill>
                <a:latin typeface="+mn-ea"/>
              </a:endParaRPr>
            </a:p>
            <a:p>
              <a:pPr algn="r"/>
              <a:endParaRPr lang="en-US" altLang="zh-CN" sz="1600" dirty="0">
                <a:solidFill>
                  <a:schemeClr val="bg1"/>
                </a:solidFill>
                <a:latin typeface="+mn-ea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bg1"/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bg1"/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月学校总占地面积</a:t>
              </a:r>
              <a:r>
                <a:rPr lang="en-US" altLang="zh-CN" sz="1600" dirty="0">
                  <a:solidFill>
                    <a:schemeClr val="bg1"/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bg1"/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bg1"/>
                </a:solidFill>
              </a:endParaRPr>
            </a:p>
          </p:txBody>
        </p:sp>
        <p:sp>
          <p:nvSpPr>
            <p:cNvPr id="19" name="iśļiḑê"/>
            <p:cNvSpPr/>
            <p:nvPr/>
          </p:nvSpPr>
          <p:spPr bwMode="auto">
            <a:xfrm>
              <a:off x="7563599" y="4666515"/>
              <a:ext cx="432628" cy="423857"/>
            </a:xfrm>
            <a:custGeom>
              <a:avLst/>
              <a:gdLst>
                <a:gd name="connsiteX0" fmla="*/ 318690 w 432628"/>
                <a:gd name="connsiteY0" fmla="*/ 232006 h 423857"/>
                <a:gd name="connsiteX1" fmla="*/ 379668 w 432628"/>
                <a:gd name="connsiteY1" fmla="*/ 292804 h 423857"/>
                <a:gd name="connsiteX2" fmla="*/ 359342 w 432628"/>
                <a:gd name="connsiteY2" fmla="*/ 313059 h 423857"/>
                <a:gd name="connsiteX3" fmla="*/ 298364 w 432628"/>
                <a:gd name="connsiteY3" fmla="*/ 252262 h 423857"/>
                <a:gd name="connsiteX4" fmla="*/ 345356 w 432628"/>
                <a:gd name="connsiteY4" fmla="*/ 166568 h 423857"/>
                <a:gd name="connsiteX5" fmla="*/ 432628 w 432628"/>
                <a:gd name="connsiteY5" fmla="*/ 166568 h 423857"/>
                <a:gd name="connsiteX6" fmla="*/ 432628 w 432628"/>
                <a:gd name="connsiteY6" fmla="*/ 194825 h 423857"/>
                <a:gd name="connsiteX7" fmla="*/ 345356 w 432628"/>
                <a:gd name="connsiteY7" fmla="*/ 194825 h 423857"/>
                <a:gd name="connsiteX8" fmla="*/ 244304 w 432628"/>
                <a:gd name="connsiteY8" fmla="*/ 146077 h 423857"/>
                <a:gd name="connsiteX9" fmla="*/ 186538 w 432628"/>
                <a:gd name="connsiteY9" fmla="*/ 203694 h 423857"/>
                <a:gd name="connsiteX10" fmla="*/ 220844 w 432628"/>
                <a:gd name="connsiteY10" fmla="*/ 237895 h 423857"/>
                <a:gd name="connsiteX11" fmla="*/ 278638 w 432628"/>
                <a:gd name="connsiteY11" fmla="*/ 180306 h 423857"/>
                <a:gd name="connsiteX12" fmla="*/ 244318 w 432628"/>
                <a:gd name="connsiteY12" fmla="*/ 118977 h 423857"/>
                <a:gd name="connsiteX13" fmla="*/ 305823 w 432628"/>
                <a:gd name="connsiteY13" fmla="*/ 180292 h 423857"/>
                <a:gd name="connsiteX14" fmla="*/ 61504 w 432628"/>
                <a:gd name="connsiteY14" fmla="*/ 423857 h 423857"/>
                <a:gd name="connsiteX15" fmla="*/ 0 w 432628"/>
                <a:gd name="connsiteY15" fmla="*/ 362542 h 423857"/>
                <a:gd name="connsiteX16" fmla="*/ 133692 w 432628"/>
                <a:gd name="connsiteY16" fmla="*/ 53540 h 423857"/>
                <a:gd name="connsiteX17" fmla="*/ 194682 w 432628"/>
                <a:gd name="connsiteY17" fmla="*/ 114341 h 423857"/>
                <a:gd name="connsiteX18" fmla="*/ 174367 w 432628"/>
                <a:gd name="connsiteY18" fmla="*/ 134593 h 423857"/>
                <a:gd name="connsiteX19" fmla="*/ 113378 w 432628"/>
                <a:gd name="connsiteY19" fmla="*/ 73792 h 423857"/>
                <a:gd name="connsiteX20" fmla="*/ 359357 w 432628"/>
                <a:gd name="connsiteY20" fmla="*/ 46847 h 423857"/>
                <a:gd name="connsiteX21" fmla="*/ 379668 w 432628"/>
                <a:gd name="connsiteY21" fmla="*/ 67292 h 423857"/>
                <a:gd name="connsiteX22" fmla="*/ 318675 w 432628"/>
                <a:gd name="connsiteY22" fmla="*/ 128644 h 423857"/>
                <a:gd name="connsiteX23" fmla="*/ 298364 w 432628"/>
                <a:gd name="connsiteY23" fmla="*/ 108198 h 423857"/>
                <a:gd name="connsiteX24" fmla="*/ 232724 w 432628"/>
                <a:gd name="connsiteY24" fmla="*/ 0 h 423857"/>
                <a:gd name="connsiteX25" fmla="*/ 261069 w 432628"/>
                <a:gd name="connsiteY25" fmla="*/ 0 h 423857"/>
                <a:gd name="connsiteX26" fmla="*/ 261069 w 432628"/>
                <a:gd name="connsiteY26" fmla="*/ 86259 h 423857"/>
                <a:gd name="connsiteX27" fmla="*/ 232724 w 432628"/>
                <a:gd name="connsiteY27" fmla="*/ 86259 h 42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32628" h="423857">
                  <a:moveTo>
                    <a:pt x="318690" y="232006"/>
                  </a:moveTo>
                  <a:lnTo>
                    <a:pt x="379668" y="292804"/>
                  </a:lnTo>
                  <a:lnTo>
                    <a:pt x="359342" y="313059"/>
                  </a:lnTo>
                  <a:lnTo>
                    <a:pt x="298364" y="252262"/>
                  </a:lnTo>
                  <a:close/>
                  <a:moveTo>
                    <a:pt x="345356" y="166568"/>
                  </a:moveTo>
                  <a:lnTo>
                    <a:pt x="432628" y="166568"/>
                  </a:lnTo>
                  <a:lnTo>
                    <a:pt x="432628" y="194825"/>
                  </a:lnTo>
                  <a:lnTo>
                    <a:pt x="345356" y="194825"/>
                  </a:lnTo>
                  <a:close/>
                  <a:moveTo>
                    <a:pt x="244304" y="146077"/>
                  </a:moveTo>
                  <a:lnTo>
                    <a:pt x="186538" y="203694"/>
                  </a:lnTo>
                  <a:lnTo>
                    <a:pt x="220844" y="237895"/>
                  </a:lnTo>
                  <a:lnTo>
                    <a:pt x="278638" y="180306"/>
                  </a:lnTo>
                  <a:close/>
                  <a:moveTo>
                    <a:pt x="244318" y="118977"/>
                  </a:moveTo>
                  <a:lnTo>
                    <a:pt x="305823" y="180292"/>
                  </a:lnTo>
                  <a:lnTo>
                    <a:pt x="61504" y="423857"/>
                  </a:lnTo>
                  <a:lnTo>
                    <a:pt x="0" y="362542"/>
                  </a:lnTo>
                  <a:close/>
                  <a:moveTo>
                    <a:pt x="133692" y="53540"/>
                  </a:moveTo>
                  <a:lnTo>
                    <a:pt x="194682" y="114341"/>
                  </a:lnTo>
                  <a:lnTo>
                    <a:pt x="174367" y="134593"/>
                  </a:lnTo>
                  <a:lnTo>
                    <a:pt x="113378" y="73792"/>
                  </a:lnTo>
                  <a:close/>
                  <a:moveTo>
                    <a:pt x="359357" y="46847"/>
                  </a:moveTo>
                  <a:lnTo>
                    <a:pt x="379668" y="67292"/>
                  </a:lnTo>
                  <a:lnTo>
                    <a:pt x="318675" y="128644"/>
                  </a:lnTo>
                  <a:lnTo>
                    <a:pt x="298364" y="108198"/>
                  </a:lnTo>
                  <a:close/>
                  <a:moveTo>
                    <a:pt x="232724" y="0"/>
                  </a:moveTo>
                  <a:lnTo>
                    <a:pt x="261069" y="0"/>
                  </a:lnTo>
                  <a:lnTo>
                    <a:pt x="261069" y="86259"/>
                  </a:lnTo>
                  <a:lnTo>
                    <a:pt x="232724" y="862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6" name="îşḷíḑè"/>
            <p:cNvSpPr txBox="1"/>
            <p:nvPr/>
          </p:nvSpPr>
          <p:spPr>
            <a:xfrm>
              <a:off x="8504180" y="4502416"/>
              <a:ext cx="2540755" cy="558544"/>
            </a:xfrm>
            <a:prstGeom prst="rect">
              <a:avLst/>
            </a:prstGeom>
            <a:noFill/>
          </p:spPr>
          <p:txBody>
            <a:bodyPr wrap="square" lIns="91440" tIns="45720" rIns="91440" bIns="45720" anchor="b">
              <a:normAutofit/>
            </a:bodyPr>
            <a:lstStyle/>
            <a:p>
              <a:pPr algn="r"/>
              <a:r>
                <a:rPr lang="zh-CN" altLang="en-US" sz="2000" b="1" dirty="0">
                  <a:solidFill>
                    <a:schemeClr val="bg1"/>
                  </a:solidFill>
                  <a:latin typeface="+mn-ea"/>
                </a:rPr>
                <a:t>插入一个小标题</a:t>
              </a:r>
              <a:endParaRPr lang="zh-CN" altLang="en-US" sz="20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30" name="灯片编号占位符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660400" y="5886075"/>
            <a:ext cx="2877181" cy="35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三段式递进逻辑图示</a:t>
            </a:r>
            <a:endParaRPr lang="zh-CN" altLang="en-US" dirty="0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4" name="íSḷíďe"/>
          <p:cNvGrpSpPr/>
          <p:nvPr/>
        </p:nvGrpSpPr>
        <p:grpSpPr>
          <a:xfrm>
            <a:off x="2659424" y="4395247"/>
            <a:ext cx="1229420" cy="1846012"/>
            <a:chOff x="2659424" y="4395247"/>
            <a:chExt cx="1229420" cy="1846012"/>
          </a:xfrm>
        </p:grpSpPr>
        <p:sp>
          <p:nvSpPr>
            <p:cNvPr id="31" name="ïšlidê"/>
            <p:cNvSpPr/>
            <p:nvPr/>
          </p:nvSpPr>
          <p:spPr>
            <a:xfrm>
              <a:off x="3537581" y="4396180"/>
              <a:ext cx="351263" cy="3543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numCol="1" anchor="t">
              <a:normAutofit fontScale="47500" lnSpcReduction="20000"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1pPr>
              <a:lvl2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2pPr>
              <a:lvl3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3pPr>
              <a:lvl4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4pPr>
              <a:lvl5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5pPr>
              <a:lvl6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6pPr>
              <a:lvl7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7pPr>
              <a:lvl8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8pPr>
              <a:lvl9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9pPr>
            </a:lstStyle>
            <a:p/>
          </p:txBody>
        </p:sp>
        <p:sp>
          <p:nvSpPr>
            <p:cNvPr id="32" name="ïŝḻiḍè"/>
            <p:cNvSpPr/>
            <p:nvPr/>
          </p:nvSpPr>
          <p:spPr>
            <a:xfrm>
              <a:off x="2659424" y="4395247"/>
              <a:ext cx="878157" cy="184601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numCol="1" anchor="ctr" anchorCtr="0">
              <a:norm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1pPr>
              <a:lvl2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2pPr>
              <a:lvl3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3pPr>
              <a:lvl4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4pPr>
              <a:lvl5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5pPr>
              <a:lvl6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6pPr>
              <a:lvl7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7pPr>
              <a:lvl8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8pPr>
              <a:lvl9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9pPr>
            </a:lstStyle>
            <a:p>
              <a:r>
                <a:rPr lang="en-US" altLang="zh-CN" sz="3600" b="1" dirty="0">
                  <a:solidFill>
                    <a:schemeClr val="bg1"/>
                  </a:solidFill>
                </a:rPr>
                <a:t>1</a:t>
              </a:r>
              <a:endParaRPr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ïśḻîďé"/>
          <p:cNvGrpSpPr/>
          <p:nvPr/>
        </p:nvGrpSpPr>
        <p:grpSpPr>
          <a:xfrm>
            <a:off x="3888844" y="2994217"/>
            <a:ext cx="1229420" cy="1756314"/>
            <a:chOff x="3888844" y="2994217"/>
            <a:chExt cx="1229420" cy="1756314"/>
          </a:xfrm>
        </p:grpSpPr>
        <p:sp>
          <p:nvSpPr>
            <p:cNvPr id="29" name="î$lîḓê"/>
            <p:cNvSpPr/>
            <p:nvPr/>
          </p:nvSpPr>
          <p:spPr>
            <a:xfrm>
              <a:off x="4767001" y="2994217"/>
              <a:ext cx="351263" cy="35435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numCol="1" anchor="t">
              <a:normAutofit fontScale="47500" lnSpcReduction="20000"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1pPr>
              <a:lvl2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2pPr>
              <a:lvl3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3pPr>
              <a:lvl4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4pPr>
              <a:lvl5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5pPr>
              <a:lvl6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6pPr>
              <a:lvl7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7pPr>
              <a:lvl8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8pPr>
              <a:lvl9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9pPr>
            </a:lstStyle>
            <a:p/>
          </p:txBody>
        </p:sp>
        <p:sp>
          <p:nvSpPr>
            <p:cNvPr id="30" name="íSḷïďé"/>
            <p:cNvSpPr/>
            <p:nvPr/>
          </p:nvSpPr>
          <p:spPr>
            <a:xfrm>
              <a:off x="3888844" y="2994217"/>
              <a:ext cx="878157" cy="17563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40" tIns="45720" rIns="91440" bIns="45720" numCol="1" anchor="ctr" anchorCtr="0">
              <a:norm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1pPr>
              <a:lvl2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2pPr>
              <a:lvl3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3pPr>
              <a:lvl4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4pPr>
              <a:lvl5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5pPr>
              <a:lvl6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6pPr>
              <a:lvl7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7pPr>
              <a:lvl8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8pPr>
              <a:lvl9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9pPr>
            </a:lstStyle>
            <a:p>
              <a:r>
                <a:rPr lang="en-US" altLang="zh-CN" sz="3600" b="1" dirty="0">
                  <a:solidFill>
                    <a:schemeClr val="bg1"/>
                  </a:solidFill>
                </a:rPr>
                <a:t>2</a:t>
              </a:r>
              <a:endParaRPr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ïṣḻîḓé"/>
          <p:cNvSpPr/>
          <p:nvPr/>
        </p:nvSpPr>
        <p:spPr bwMode="auto">
          <a:xfrm>
            <a:off x="4899189" y="1148292"/>
            <a:ext cx="1320800" cy="2200276"/>
          </a:xfrm>
          <a:custGeom>
            <a:avLst/>
            <a:gdLst>
              <a:gd name="T0" fmla="*/ 138 w 832"/>
              <a:gd name="T1" fmla="*/ 1386 h 1386"/>
              <a:gd name="T2" fmla="*/ 138 w 832"/>
              <a:gd name="T3" fmla="*/ 330 h 1386"/>
              <a:gd name="T4" fmla="*/ 0 w 832"/>
              <a:gd name="T5" fmla="*/ 330 h 1386"/>
              <a:gd name="T6" fmla="*/ 416 w 832"/>
              <a:gd name="T7" fmla="*/ 0 h 1386"/>
              <a:gd name="T8" fmla="*/ 832 w 832"/>
              <a:gd name="T9" fmla="*/ 330 h 1386"/>
              <a:gd name="T10" fmla="*/ 694 w 832"/>
              <a:gd name="T11" fmla="*/ 330 h 1386"/>
              <a:gd name="T12" fmla="*/ 694 w 832"/>
              <a:gd name="T13" fmla="*/ 1386 h 1386"/>
              <a:gd name="T14" fmla="*/ 138 w 832"/>
              <a:gd name="T15" fmla="*/ 1386 h 1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32" h="1386">
                <a:moveTo>
                  <a:pt x="138" y="1386"/>
                </a:moveTo>
                <a:lnTo>
                  <a:pt x="138" y="330"/>
                </a:lnTo>
                <a:lnTo>
                  <a:pt x="0" y="330"/>
                </a:lnTo>
                <a:lnTo>
                  <a:pt x="416" y="0"/>
                </a:lnTo>
                <a:lnTo>
                  <a:pt x="832" y="330"/>
                </a:lnTo>
                <a:lnTo>
                  <a:pt x="694" y="330"/>
                </a:lnTo>
                <a:lnTo>
                  <a:pt x="694" y="1386"/>
                </a:lnTo>
                <a:lnTo>
                  <a:pt x="138" y="138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</a:rPr>
              <a:t>3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  <p:grpSp>
        <p:nvGrpSpPr>
          <p:cNvPr id="7" name="íṡ1ïḍe"/>
          <p:cNvGrpSpPr/>
          <p:nvPr/>
        </p:nvGrpSpPr>
        <p:grpSpPr>
          <a:xfrm>
            <a:off x="3794756" y="5151617"/>
            <a:ext cx="478054" cy="478054"/>
            <a:chOff x="3552295" y="5250042"/>
            <a:chExt cx="478054" cy="478054"/>
          </a:xfrm>
        </p:grpSpPr>
        <p:sp>
          <p:nvSpPr>
            <p:cNvPr id="27" name="ïS1íḑè"/>
            <p:cNvSpPr/>
            <p:nvPr/>
          </p:nvSpPr>
          <p:spPr>
            <a:xfrm>
              <a:off x="3552295" y="5250042"/>
              <a:ext cx="478054" cy="478054"/>
            </a:xfrm>
            <a:prstGeom prst="ellipse">
              <a:avLst/>
            </a:prstGeom>
            <a:solidFill>
              <a:schemeClr val="accent1"/>
            </a:solidFill>
            <a:ln w="57150" cap="flat" cmpd="sng" algn="ctr">
              <a:noFill/>
              <a:prstDash val="solid"/>
              <a:miter lim="800000"/>
            </a:ln>
            <a:effectLst/>
          </p:spPr>
          <p:txBody>
            <a:bodyPr wrap="square" lIns="91440" tIns="45720" rIns="91440" bIns="45720" rtlCol="0" anchor="ctr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ïślïḍê"/>
            <p:cNvSpPr/>
            <p:nvPr/>
          </p:nvSpPr>
          <p:spPr>
            <a:xfrm>
              <a:off x="3669951" y="5373868"/>
              <a:ext cx="242742" cy="23040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00" y="63664"/>
                  </a:moveTo>
                  <a:lnTo>
                    <a:pt x="119800" y="63664"/>
                  </a:lnTo>
                  <a:cubicBezTo>
                    <a:pt x="119800" y="66596"/>
                    <a:pt x="118405" y="69528"/>
                    <a:pt x="114219" y="69528"/>
                  </a:cubicBezTo>
                  <a:cubicBezTo>
                    <a:pt x="112823" y="69528"/>
                    <a:pt x="111428" y="68062"/>
                    <a:pt x="111428" y="68062"/>
                  </a:cubicBezTo>
                  <a:lnTo>
                    <a:pt x="111428" y="68062"/>
                  </a:lnTo>
                  <a:cubicBezTo>
                    <a:pt x="60598" y="14869"/>
                    <a:pt x="60598" y="14869"/>
                    <a:pt x="60598" y="14869"/>
                  </a:cubicBezTo>
                  <a:lnTo>
                    <a:pt x="60598" y="14869"/>
                  </a:lnTo>
                  <a:lnTo>
                    <a:pt x="60598" y="14869"/>
                  </a:lnTo>
                  <a:lnTo>
                    <a:pt x="60598" y="14869"/>
                  </a:lnTo>
                  <a:cubicBezTo>
                    <a:pt x="9966" y="68062"/>
                    <a:pt x="9966" y="68062"/>
                    <a:pt x="9966" y="68062"/>
                  </a:cubicBezTo>
                  <a:lnTo>
                    <a:pt x="9966" y="68062"/>
                  </a:lnTo>
                  <a:cubicBezTo>
                    <a:pt x="8571" y="68062"/>
                    <a:pt x="7176" y="69528"/>
                    <a:pt x="5780" y="69528"/>
                  </a:cubicBezTo>
                  <a:cubicBezTo>
                    <a:pt x="2990" y="69528"/>
                    <a:pt x="0" y="66596"/>
                    <a:pt x="0" y="63664"/>
                  </a:cubicBezTo>
                  <a:cubicBezTo>
                    <a:pt x="0" y="62198"/>
                    <a:pt x="0" y="60523"/>
                    <a:pt x="1395" y="59057"/>
                  </a:cubicBezTo>
                  <a:cubicBezTo>
                    <a:pt x="56411" y="1465"/>
                    <a:pt x="56411" y="1465"/>
                    <a:pt x="56411" y="1465"/>
                  </a:cubicBezTo>
                  <a:cubicBezTo>
                    <a:pt x="57807" y="0"/>
                    <a:pt x="59202" y="0"/>
                    <a:pt x="60598" y="0"/>
                  </a:cubicBez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cubicBezTo>
                    <a:pt x="61993" y="0"/>
                    <a:pt x="63388" y="1465"/>
                    <a:pt x="64784" y="1465"/>
                  </a:cubicBezTo>
                  <a:lnTo>
                    <a:pt x="64784" y="1465"/>
                  </a:lnTo>
                  <a:cubicBezTo>
                    <a:pt x="85913" y="25130"/>
                    <a:pt x="85913" y="25130"/>
                    <a:pt x="85913" y="25130"/>
                  </a:cubicBezTo>
                  <a:cubicBezTo>
                    <a:pt x="85913" y="19267"/>
                    <a:pt x="85913" y="19267"/>
                    <a:pt x="85913" y="19267"/>
                  </a:cubicBezTo>
                  <a:cubicBezTo>
                    <a:pt x="85913" y="16335"/>
                    <a:pt x="88903" y="13193"/>
                    <a:pt x="91694" y="13193"/>
                  </a:cubicBezTo>
                  <a:cubicBezTo>
                    <a:pt x="95880" y="13193"/>
                    <a:pt x="97275" y="16335"/>
                    <a:pt x="97275" y="19267"/>
                  </a:cubicBezTo>
                  <a:cubicBezTo>
                    <a:pt x="97275" y="36858"/>
                    <a:pt x="97275" y="36858"/>
                    <a:pt x="97275" y="36858"/>
                  </a:cubicBezTo>
                  <a:cubicBezTo>
                    <a:pt x="118405" y="59057"/>
                    <a:pt x="118405" y="59057"/>
                    <a:pt x="118405" y="59057"/>
                  </a:cubicBezTo>
                  <a:lnTo>
                    <a:pt x="118405" y="59057"/>
                  </a:lnTo>
                  <a:cubicBezTo>
                    <a:pt x="119800" y="60523"/>
                    <a:pt x="119800" y="62198"/>
                    <a:pt x="119800" y="63664"/>
                  </a:cubicBezTo>
                  <a:close/>
                  <a:moveTo>
                    <a:pt x="108438" y="72460"/>
                  </a:moveTo>
                  <a:lnTo>
                    <a:pt x="108438" y="72460"/>
                  </a:lnTo>
                  <a:cubicBezTo>
                    <a:pt x="108438" y="90261"/>
                    <a:pt x="108438" y="90261"/>
                    <a:pt x="108438" y="90261"/>
                  </a:cubicBezTo>
                  <a:cubicBezTo>
                    <a:pt x="108438" y="99057"/>
                    <a:pt x="108438" y="99057"/>
                    <a:pt x="108438" y="99057"/>
                  </a:cubicBezTo>
                  <a:cubicBezTo>
                    <a:pt x="108438" y="113926"/>
                    <a:pt x="108438" y="113926"/>
                    <a:pt x="108438" y="113926"/>
                  </a:cubicBezTo>
                  <a:cubicBezTo>
                    <a:pt x="108438" y="118324"/>
                    <a:pt x="107043" y="119790"/>
                    <a:pt x="102857" y="119790"/>
                  </a:cubicBezTo>
                  <a:cubicBezTo>
                    <a:pt x="91694" y="119790"/>
                    <a:pt x="91694" y="119790"/>
                    <a:pt x="91694" y="119790"/>
                  </a:cubicBezTo>
                  <a:cubicBezTo>
                    <a:pt x="91694" y="72460"/>
                    <a:pt x="91694" y="72460"/>
                    <a:pt x="91694" y="72460"/>
                  </a:cubicBezTo>
                  <a:cubicBezTo>
                    <a:pt x="69169" y="72460"/>
                    <a:pt x="69169" y="72460"/>
                    <a:pt x="69169" y="72460"/>
                  </a:cubicBezTo>
                  <a:cubicBezTo>
                    <a:pt x="69169" y="119790"/>
                    <a:pt x="69169" y="119790"/>
                    <a:pt x="69169" y="119790"/>
                  </a:cubicBezTo>
                  <a:cubicBezTo>
                    <a:pt x="16943" y="119790"/>
                    <a:pt x="16943" y="119790"/>
                    <a:pt x="16943" y="119790"/>
                  </a:cubicBezTo>
                  <a:cubicBezTo>
                    <a:pt x="14152" y="119790"/>
                    <a:pt x="11362" y="118324"/>
                    <a:pt x="11362" y="113926"/>
                  </a:cubicBezTo>
                  <a:cubicBezTo>
                    <a:pt x="11362" y="99057"/>
                    <a:pt x="11362" y="99057"/>
                    <a:pt x="11362" y="99057"/>
                  </a:cubicBezTo>
                  <a:cubicBezTo>
                    <a:pt x="11362" y="90261"/>
                    <a:pt x="11362" y="90261"/>
                    <a:pt x="11362" y="90261"/>
                  </a:cubicBezTo>
                  <a:cubicBezTo>
                    <a:pt x="11362" y="72460"/>
                    <a:pt x="11362" y="72460"/>
                    <a:pt x="11362" y="72460"/>
                  </a:cubicBezTo>
                  <a:cubicBezTo>
                    <a:pt x="60598" y="22198"/>
                    <a:pt x="60598" y="22198"/>
                    <a:pt x="60598" y="22198"/>
                  </a:cubicBezTo>
                  <a:lnTo>
                    <a:pt x="108438" y="72460"/>
                  </a:lnTo>
                  <a:close/>
                  <a:moveTo>
                    <a:pt x="50830" y="72460"/>
                  </a:moveTo>
                  <a:lnTo>
                    <a:pt x="50830" y="72460"/>
                  </a:lnTo>
                  <a:cubicBezTo>
                    <a:pt x="28305" y="72460"/>
                    <a:pt x="28305" y="72460"/>
                    <a:pt x="28305" y="72460"/>
                  </a:cubicBezTo>
                  <a:cubicBezTo>
                    <a:pt x="28305" y="96125"/>
                    <a:pt x="28305" y="96125"/>
                    <a:pt x="28305" y="96125"/>
                  </a:cubicBezTo>
                  <a:cubicBezTo>
                    <a:pt x="50830" y="96125"/>
                    <a:pt x="50830" y="96125"/>
                    <a:pt x="50830" y="96125"/>
                  </a:cubicBezTo>
                  <a:lnTo>
                    <a:pt x="50830" y="7246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ffectLst/>
          </p:spPr>
          <p:txBody>
            <a:bodyPr wrap="square" lIns="91440" tIns="45720" rIns="91440" bIns="45720" anchor="ctr" anchorCtr="0">
              <a:normAutofit fontScale="2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îśľiḋê"/>
          <p:cNvGrpSpPr/>
          <p:nvPr/>
        </p:nvGrpSpPr>
        <p:grpSpPr>
          <a:xfrm>
            <a:off x="6248564" y="2131404"/>
            <a:ext cx="478054" cy="478054"/>
            <a:chOff x="6014698" y="2237237"/>
            <a:chExt cx="478054" cy="478054"/>
          </a:xfrm>
        </p:grpSpPr>
        <p:sp>
          <p:nvSpPr>
            <p:cNvPr id="23" name="iṧḻîḋè"/>
            <p:cNvSpPr/>
            <p:nvPr/>
          </p:nvSpPr>
          <p:spPr>
            <a:xfrm>
              <a:off x="6014698" y="2237237"/>
              <a:ext cx="478054" cy="47805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7150" cap="flat" cmpd="sng" algn="ctr">
              <a:noFill/>
              <a:prstDash val="solid"/>
              <a:miter lim="800000"/>
            </a:ln>
            <a:effectLst/>
          </p:spPr>
          <p:txBody>
            <a:bodyPr wrap="square" lIns="91440" tIns="45720" rIns="91440" bIns="45720" rtlCol="0" anchor="ctr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iś1íḋè"/>
            <p:cNvSpPr/>
            <p:nvPr/>
          </p:nvSpPr>
          <p:spPr>
            <a:xfrm>
              <a:off x="6132343" y="2361065"/>
              <a:ext cx="242742" cy="23040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00" y="63664"/>
                  </a:moveTo>
                  <a:lnTo>
                    <a:pt x="119800" y="63664"/>
                  </a:lnTo>
                  <a:cubicBezTo>
                    <a:pt x="119800" y="66596"/>
                    <a:pt x="118405" y="69528"/>
                    <a:pt x="114219" y="69528"/>
                  </a:cubicBezTo>
                  <a:cubicBezTo>
                    <a:pt x="112823" y="69528"/>
                    <a:pt x="111428" y="68062"/>
                    <a:pt x="111428" y="68062"/>
                  </a:cubicBezTo>
                  <a:lnTo>
                    <a:pt x="111428" y="68062"/>
                  </a:lnTo>
                  <a:cubicBezTo>
                    <a:pt x="60598" y="14869"/>
                    <a:pt x="60598" y="14869"/>
                    <a:pt x="60598" y="14869"/>
                  </a:cubicBezTo>
                  <a:lnTo>
                    <a:pt x="60598" y="14869"/>
                  </a:lnTo>
                  <a:lnTo>
                    <a:pt x="60598" y="14869"/>
                  </a:lnTo>
                  <a:lnTo>
                    <a:pt x="60598" y="14869"/>
                  </a:lnTo>
                  <a:cubicBezTo>
                    <a:pt x="9966" y="68062"/>
                    <a:pt x="9966" y="68062"/>
                    <a:pt x="9966" y="68062"/>
                  </a:cubicBezTo>
                  <a:lnTo>
                    <a:pt x="9966" y="68062"/>
                  </a:lnTo>
                  <a:cubicBezTo>
                    <a:pt x="8571" y="68062"/>
                    <a:pt x="7176" y="69528"/>
                    <a:pt x="5780" y="69528"/>
                  </a:cubicBezTo>
                  <a:cubicBezTo>
                    <a:pt x="2990" y="69528"/>
                    <a:pt x="0" y="66596"/>
                    <a:pt x="0" y="63664"/>
                  </a:cubicBezTo>
                  <a:cubicBezTo>
                    <a:pt x="0" y="62198"/>
                    <a:pt x="0" y="60523"/>
                    <a:pt x="1395" y="59057"/>
                  </a:cubicBezTo>
                  <a:cubicBezTo>
                    <a:pt x="56411" y="1465"/>
                    <a:pt x="56411" y="1465"/>
                    <a:pt x="56411" y="1465"/>
                  </a:cubicBezTo>
                  <a:cubicBezTo>
                    <a:pt x="57807" y="0"/>
                    <a:pt x="59202" y="0"/>
                    <a:pt x="60598" y="0"/>
                  </a:cubicBez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cubicBezTo>
                    <a:pt x="61993" y="0"/>
                    <a:pt x="63388" y="1465"/>
                    <a:pt x="64784" y="1465"/>
                  </a:cubicBezTo>
                  <a:lnTo>
                    <a:pt x="64784" y="1465"/>
                  </a:lnTo>
                  <a:cubicBezTo>
                    <a:pt x="85913" y="25130"/>
                    <a:pt x="85913" y="25130"/>
                    <a:pt x="85913" y="25130"/>
                  </a:cubicBezTo>
                  <a:cubicBezTo>
                    <a:pt x="85913" y="19267"/>
                    <a:pt x="85913" y="19267"/>
                    <a:pt x="85913" y="19267"/>
                  </a:cubicBezTo>
                  <a:cubicBezTo>
                    <a:pt x="85913" y="16335"/>
                    <a:pt x="88903" y="13193"/>
                    <a:pt x="91694" y="13193"/>
                  </a:cubicBezTo>
                  <a:cubicBezTo>
                    <a:pt x="95880" y="13193"/>
                    <a:pt x="97275" y="16335"/>
                    <a:pt x="97275" y="19267"/>
                  </a:cubicBezTo>
                  <a:cubicBezTo>
                    <a:pt x="97275" y="36858"/>
                    <a:pt x="97275" y="36858"/>
                    <a:pt x="97275" y="36858"/>
                  </a:cubicBezTo>
                  <a:cubicBezTo>
                    <a:pt x="118405" y="59057"/>
                    <a:pt x="118405" y="59057"/>
                    <a:pt x="118405" y="59057"/>
                  </a:cubicBezTo>
                  <a:lnTo>
                    <a:pt x="118405" y="59057"/>
                  </a:lnTo>
                  <a:cubicBezTo>
                    <a:pt x="119800" y="60523"/>
                    <a:pt x="119800" y="62198"/>
                    <a:pt x="119800" y="63664"/>
                  </a:cubicBezTo>
                  <a:close/>
                  <a:moveTo>
                    <a:pt x="108438" y="72460"/>
                  </a:moveTo>
                  <a:lnTo>
                    <a:pt x="108438" y="72460"/>
                  </a:lnTo>
                  <a:cubicBezTo>
                    <a:pt x="108438" y="90261"/>
                    <a:pt x="108438" y="90261"/>
                    <a:pt x="108438" y="90261"/>
                  </a:cubicBezTo>
                  <a:cubicBezTo>
                    <a:pt x="108438" y="99057"/>
                    <a:pt x="108438" y="99057"/>
                    <a:pt x="108438" y="99057"/>
                  </a:cubicBezTo>
                  <a:cubicBezTo>
                    <a:pt x="108438" y="113926"/>
                    <a:pt x="108438" y="113926"/>
                    <a:pt x="108438" y="113926"/>
                  </a:cubicBezTo>
                  <a:cubicBezTo>
                    <a:pt x="108438" y="118324"/>
                    <a:pt x="107043" y="119790"/>
                    <a:pt x="102857" y="119790"/>
                  </a:cubicBezTo>
                  <a:cubicBezTo>
                    <a:pt x="91694" y="119790"/>
                    <a:pt x="91694" y="119790"/>
                    <a:pt x="91694" y="119790"/>
                  </a:cubicBezTo>
                  <a:cubicBezTo>
                    <a:pt x="91694" y="72460"/>
                    <a:pt x="91694" y="72460"/>
                    <a:pt x="91694" y="72460"/>
                  </a:cubicBezTo>
                  <a:cubicBezTo>
                    <a:pt x="69169" y="72460"/>
                    <a:pt x="69169" y="72460"/>
                    <a:pt x="69169" y="72460"/>
                  </a:cubicBezTo>
                  <a:cubicBezTo>
                    <a:pt x="69169" y="119790"/>
                    <a:pt x="69169" y="119790"/>
                    <a:pt x="69169" y="119790"/>
                  </a:cubicBezTo>
                  <a:cubicBezTo>
                    <a:pt x="16943" y="119790"/>
                    <a:pt x="16943" y="119790"/>
                    <a:pt x="16943" y="119790"/>
                  </a:cubicBezTo>
                  <a:cubicBezTo>
                    <a:pt x="14152" y="119790"/>
                    <a:pt x="11362" y="118324"/>
                    <a:pt x="11362" y="113926"/>
                  </a:cubicBezTo>
                  <a:cubicBezTo>
                    <a:pt x="11362" y="99057"/>
                    <a:pt x="11362" y="99057"/>
                    <a:pt x="11362" y="99057"/>
                  </a:cubicBezTo>
                  <a:cubicBezTo>
                    <a:pt x="11362" y="90261"/>
                    <a:pt x="11362" y="90261"/>
                    <a:pt x="11362" y="90261"/>
                  </a:cubicBezTo>
                  <a:cubicBezTo>
                    <a:pt x="11362" y="72460"/>
                    <a:pt x="11362" y="72460"/>
                    <a:pt x="11362" y="72460"/>
                  </a:cubicBezTo>
                  <a:cubicBezTo>
                    <a:pt x="60598" y="22198"/>
                    <a:pt x="60598" y="22198"/>
                    <a:pt x="60598" y="22198"/>
                  </a:cubicBezTo>
                  <a:lnTo>
                    <a:pt x="108438" y="72460"/>
                  </a:lnTo>
                  <a:close/>
                  <a:moveTo>
                    <a:pt x="50830" y="72460"/>
                  </a:moveTo>
                  <a:lnTo>
                    <a:pt x="50830" y="72460"/>
                  </a:lnTo>
                  <a:cubicBezTo>
                    <a:pt x="28305" y="72460"/>
                    <a:pt x="28305" y="72460"/>
                    <a:pt x="28305" y="72460"/>
                  </a:cubicBezTo>
                  <a:cubicBezTo>
                    <a:pt x="28305" y="96125"/>
                    <a:pt x="28305" y="96125"/>
                    <a:pt x="28305" y="96125"/>
                  </a:cubicBezTo>
                  <a:cubicBezTo>
                    <a:pt x="50830" y="96125"/>
                    <a:pt x="50830" y="96125"/>
                    <a:pt x="50830" y="96125"/>
                  </a:cubicBezTo>
                  <a:lnTo>
                    <a:pt x="50830" y="7246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ffectLst/>
          </p:spPr>
          <p:txBody>
            <a:bodyPr wrap="square" lIns="91440" tIns="45720" rIns="91440" bIns="45720" anchor="ctr" anchorCtr="0">
              <a:normAutofit fontScale="2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" name="iSļïďé"/>
          <p:cNvGrpSpPr/>
          <p:nvPr/>
        </p:nvGrpSpPr>
        <p:grpSpPr>
          <a:xfrm>
            <a:off x="5024176" y="3755348"/>
            <a:ext cx="478054" cy="478054"/>
            <a:chOff x="4687385" y="3853773"/>
            <a:chExt cx="478054" cy="478054"/>
          </a:xfrm>
        </p:grpSpPr>
        <p:sp>
          <p:nvSpPr>
            <p:cNvPr id="19" name="îSḷïḋè"/>
            <p:cNvSpPr/>
            <p:nvPr/>
          </p:nvSpPr>
          <p:spPr>
            <a:xfrm>
              <a:off x="4687385" y="3853773"/>
              <a:ext cx="478054" cy="478054"/>
            </a:xfrm>
            <a:prstGeom prst="ellipse">
              <a:avLst/>
            </a:prstGeom>
            <a:solidFill>
              <a:schemeClr val="accent2"/>
            </a:solidFill>
            <a:ln w="57150" cap="flat" cmpd="sng" algn="ctr">
              <a:noFill/>
              <a:prstDash val="solid"/>
              <a:miter lim="800000"/>
            </a:ln>
            <a:effectLst/>
          </p:spPr>
          <p:txBody>
            <a:bodyPr wrap="square" lIns="91440" tIns="45720" rIns="91440" bIns="45720" rtlCol="0" anchor="ctr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íṩ1ïḋê"/>
            <p:cNvSpPr/>
            <p:nvPr/>
          </p:nvSpPr>
          <p:spPr>
            <a:xfrm>
              <a:off x="4805030" y="3977601"/>
              <a:ext cx="242742" cy="23040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00" y="63664"/>
                  </a:moveTo>
                  <a:lnTo>
                    <a:pt x="119800" y="63664"/>
                  </a:lnTo>
                  <a:cubicBezTo>
                    <a:pt x="119800" y="66596"/>
                    <a:pt x="118405" y="69528"/>
                    <a:pt x="114219" y="69528"/>
                  </a:cubicBezTo>
                  <a:cubicBezTo>
                    <a:pt x="112823" y="69528"/>
                    <a:pt x="111428" y="68062"/>
                    <a:pt x="111428" y="68062"/>
                  </a:cubicBezTo>
                  <a:lnTo>
                    <a:pt x="111428" y="68062"/>
                  </a:lnTo>
                  <a:cubicBezTo>
                    <a:pt x="60598" y="14869"/>
                    <a:pt x="60598" y="14869"/>
                    <a:pt x="60598" y="14869"/>
                  </a:cubicBezTo>
                  <a:lnTo>
                    <a:pt x="60598" y="14869"/>
                  </a:lnTo>
                  <a:lnTo>
                    <a:pt x="60598" y="14869"/>
                  </a:lnTo>
                  <a:lnTo>
                    <a:pt x="60598" y="14869"/>
                  </a:lnTo>
                  <a:cubicBezTo>
                    <a:pt x="9966" y="68062"/>
                    <a:pt x="9966" y="68062"/>
                    <a:pt x="9966" y="68062"/>
                  </a:cubicBezTo>
                  <a:lnTo>
                    <a:pt x="9966" y="68062"/>
                  </a:lnTo>
                  <a:cubicBezTo>
                    <a:pt x="8571" y="68062"/>
                    <a:pt x="7176" y="69528"/>
                    <a:pt x="5780" y="69528"/>
                  </a:cubicBezTo>
                  <a:cubicBezTo>
                    <a:pt x="2990" y="69528"/>
                    <a:pt x="0" y="66596"/>
                    <a:pt x="0" y="63664"/>
                  </a:cubicBezTo>
                  <a:cubicBezTo>
                    <a:pt x="0" y="62198"/>
                    <a:pt x="0" y="60523"/>
                    <a:pt x="1395" y="59057"/>
                  </a:cubicBezTo>
                  <a:cubicBezTo>
                    <a:pt x="56411" y="1465"/>
                    <a:pt x="56411" y="1465"/>
                    <a:pt x="56411" y="1465"/>
                  </a:cubicBezTo>
                  <a:cubicBezTo>
                    <a:pt x="57807" y="0"/>
                    <a:pt x="59202" y="0"/>
                    <a:pt x="60598" y="0"/>
                  </a:cubicBez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cubicBezTo>
                    <a:pt x="61993" y="0"/>
                    <a:pt x="63388" y="1465"/>
                    <a:pt x="64784" y="1465"/>
                  </a:cubicBezTo>
                  <a:lnTo>
                    <a:pt x="64784" y="1465"/>
                  </a:lnTo>
                  <a:cubicBezTo>
                    <a:pt x="85913" y="25130"/>
                    <a:pt x="85913" y="25130"/>
                    <a:pt x="85913" y="25130"/>
                  </a:cubicBezTo>
                  <a:cubicBezTo>
                    <a:pt x="85913" y="19267"/>
                    <a:pt x="85913" y="19267"/>
                    <a:pt x="85913" y="19267"/>
                  </a:cubicBezTo>
                  <a:cubicBezTo>
                    <a:pt x="85913" y="16335"/>
                    <a:pt x="88903" y="13193"/>
                    <a:pt x="91694" y="13193"/>
                  </a:cubicBezTo>
                  <a:cubicBezTo>
                    <a:pt x="95880" y="13193"/>
                    <a:pt x="97275" y="16335"/>
                    <a:pt x="97275" y="19267"/>
                  </a:cubicBezTo>
                  <a:cubicBezTo>
                    <a:pt x="97275" y="36858"/>
                    <a:pt x="97275" y="36858"/>
                    <a:pt x="97275" y="36858"/>
                  </a:cubicBezTo>
                  <a:cubicBezTo>
                    <a:pt x="118405" y="59057"/>
                    <a:pt x="118405" y="59057"/>
                    <a:pt x="118405" y="59057"/>
                  </a:cubicBezTo>
                  <a:lnTo>
                    <a:pt x="118405" y="59057"/>
                  </a:lnTo>
                  <a:cubicBezTo>
                    <a:pt x="119800" y="60523"/>
                    <a:pt x="119800" y="62198"/>
                    <a:pt x="119800" y="63664"/>
                  </a:cubicBezTo>
                  <a:close/>
                  <a:moveTo>
                    <a:pt x="108438" y="72460"/>
                  </a:moveTo>
                  <a:lnTo>
                    <a:pt x="108438" y="72460"/>
                  </a:lnTo>
                  <a:cubicBezTo>
                    <a:pt x="108438" y="90261"/>
                    <a:pt x="108438" y="90261"/>
                    <a:pt x="108438" y="90261"/>
                  </a:cubicBezTo>
                  <a:cubicBezTo>
                    <a:pt x="108438" y="99057"/>
                    <a:pt x="108438" y="99057"/>
                    <a:pt x="108438" y="99057"/>
                  </a:cubicBezTo>
                  <a:cubicBezTo>
                    <a:pt x="108438" y="113926"/>
                    <a:pt x="108438" y="113926"/>
                    <a:pt x="108438" y="113926"/>
                  </a:cubicBezTo>
                  <a:cubicBezTo>
                    <a:pt x="108438" y="118324"/>
                    <a:pt x="107043" y="119790"/>
                    <a:pt x="102857" y="119790"/>
                  </a:cubicBezTo>
                  <a:cubicBezTo>
                    <a:pt x="91694" y="119790"/>
                    <a:pt x="91694" y="119790"/>
                    <a:pt x="91694" y="119790"/>
                  </a:cubicBezTo>
                  <a:cubicBezTo>
                    <a:pt x="91694" y="72460"/>
                    <a:pt x="91694" y="72460"/>
                    <a:pt x="91694" y="72460"/>
                  </a:cubicBezTo>
                  <a:cubicBezTo>
                    <a:pt x="69169" y="72460"/>
                    <a:pt x="69169" y="72460"/>
                    <a:pt x="69169" y="72460"/>
                  </a:cubicBezTo>
                  <a:cubicBezTo>
                    <a:pt x="69169" y="119790"/>
                    <a:pt x="69169" y="119790"/>
                    <a:pt x="69169" y="119790"/>
                  </a:cubicBezTo>
                  <a:cubicBezTo>
                    <a:pt x="16943" y="119790"/>
                    <a:pt x="16943" y="119790"/>
                    <a:pt x="16943" y="119790"/>
                  </a:cubicBezTo>
                  <a:cubicBezTo>
                    <a:pt x="14152" y="119790"/>
                    <a:pt x="11362" y="118324"/>
                    <a:pt x="11362" y="113926"/>
                  </a:cubicBezTo>
                  <a:cubicBezTo>
                    <a:pt x="11362" y="99057"/>
                    <a:pt x="11362" y="99057"/>
                    <a:pt x="11362" y="99057"/>
                  </a:cubicBezTo>
                  <a:cubicBezTo>
                    <a:pt x="11362" y="90261"/>
                    <a:pt x="11362" y="90261"/>
                    <a:pt x="11362" y="90261"/>
                  </a:cubicBezTo>
                  <a:cubicBezTo>
                    <a:pt x="11362" y="72460"/>
                    <a:pt x="11362" y="72460"/>
                    <a:pt x="11362" y="72460"/>
                  </a:cubicBezTo>
                  <a:cubicBezTo>
                    <a:pt x="60598" y="22198"/>
                    <a:pt x="60598" y="22198"/>
                    <a:pt x="60598" y="22198"/>
                  </a:cubicBezTo>
                  <a:lnTo>
                    <a:pt x="108438" y="72460"/>
                  </a:lnTo>
                  <a:close/>
                  <a:moveTo>
                    <a:pt x="50830" y="72460"/>
                  </a:moveTo>
                  <a:lnTo>
                    <a:pt x="50830" y="72460"/>
                  </a:lnTo>
                  <a:cubicBezTo>
                    <a:pt x="28305" y="72460"/>
                    <a:pt x="28305" y="72460"/>
                    <a:pt x="28305" y="72460"/>
                  </a:cubicBezTo>
                  <a:cubicBezTo>
                    <a:pt x="28305" y="96125"/>
                    <a:pt x="28305" y="96125"/>
                    <a:pt x="28305" y="96125"/>
                  </a:cubicBezTo>
                  <a:cubicBezTo>
                    <a:pt x="50830" y="96125"/>
                    <a:pt x="50830" y="96125"/>
                    <a:pt x="50830" y="96125"/>
                  </a:cubicBezTo>
                  <a:lnTo>
                    <a:pt x="50830" y="7246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ffectLst/>
          </p:spPr>
          <p:txBody>
            <a:bodyPr wrap="square" lIns="91440" tIns="45720" rIns="91440" bIns="45720" anchor="ctr" anchorCtr="0">
              <a:normAutofit fontScale="2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13" name="直接连接符 12"/>
          <p:cNvCxnSpPr/>
          <p:nvPr/>
        </p:nvCxnSpPr>
        <p:spPr>
          <a:xfrm>
            <a:off x="6844263" y="3180562"/>
            <a:ext cx="4674637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5576372" y="4804506"/>
            <a:ext cx="5942528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4402720" y="6238875"/>
            <a:ext cx="7116180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6844263" y="1847794"/>
            <a:ext cx="4576185" cy="1290002"/>
            <a:chOff x="8225415" y="1158112"/>
            <a:chExt cx="4576185" cy="1290002"/>
          </a:xfrm>
        </p:grpSpPr>
        <p:sp>
          <p:nvSpPr>
            <p:cNvPr id="34" name="文本框 33"/>
            <p:cNvSpPr txBox="1"/>
            <p:nvPr/>
          </p:nvSpPr>
          <p:spPr>
            <a:xfrm>
              <a:off x="8225415" y="1631779"/>
              <a:ext cx="4576185" cy="8163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spc="100" dirty="0">
                  <a:solidFill>
                    <a:schemeClr val="bg2">
                      <a:lumMod val="50000"/>
                    </a:schemeClr>
                  </a:solidFill>
                </a:rPr>
                <a:t>关于这个图表的一些简短说明</a:t>
              </a:r>
              <a:endParaRPr lang="en-US" altLang="zh-CN" sz="1600" spc="1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8225415" y="1158112"/>
              <a:ext cx="3293485" cy="5613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spc="100" dirty="0">
                  <a:solidFill>
                    <a:schemeClr val="accent1"/>
                  </a:solidFill>
                </a:rPr>
                <a:t>插入小标题</a:t>
              </a:r>
              <a:endParaRPr lang="zh-CN" altLang="en-US" sz="2000" b="1" spc="1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619875" y="3515906"/>
            <a:ext cx="4576185" cy="1290002"/>
            <a:chOff x="8225415" y="1158112"/>
            <a:chExt cx="4576185" cy="1290002"/>
          </a:xfrm>
        </p:grpSpPr>
        <p:sp>
          <p:nvSpPr>
            <p:cNvPr id="37" name="文本框 36"/>
            <p:cNvSpPr txBox="1"/>
            <p:nvPr/>
          </p:nvSpPr>
          <p:spPr>
            <a:xfrm>
              <a:off x="8225415" y="1631779"/>
              <a:ext cx="4576185" cy="8163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spc="100" dirty="0">
                  <a:solidFill>
                    <a:schemeClr val="bg2">
                      <a:lumMod val="50000"/>
                    </a:schemeClr>
                  </a:solidFill>
                </a:rPr>
                <a:t>关于这个图表的一些简短说明</a:t>
              </a:r>
              <a:endParaRPr lang="en-US" altLang="zh-CN" sz="1600" spc="1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8225415" y="1158112"/>
              <a:ext cx="3293485" cy="5613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spc="100" dirty="0">
                  <a:solidFill>
                    <a:schemeClr val="accent1"/>
                  </a:solidFill>
                </a:rPr>
                <a:t>插入小标题</a:t>
              </a:r>
              <a:endParaRPr lang="zh-CN" altLang="en-US" sz="2000" b="1" spc="1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4390466" y="4951262"/>
            <a:ext cx="4576185" cy="1290002"/>
            <a:chOff x="8225415" y="1158112"/>
            <a:chExt cx="4576185" cy="1290002"/>
          </a:xfrm>
        </p:grpSpPr>
        <p:sp>
          <p:nvSpPr>
            <p:cNvPr id="40" name="文本框 39"/>
            <p:cNvSpPr txBox="1"/>
            <p:nvPr/>
          </p:nvSpPr>
          <p:spPr>
            <a:xfrm>
              <a:off x="8225415" y="1631779"/>
              <a:ext cx="4576185" cy="8163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spc="100" dirty="0">
                  <a:solidFill>
                    <a:schemeClr val="bg2">
                      <a:lumMod val="50000"/>
                    </a:schemeClr>
                  </a:solidFill>
                </a:rPr>
                <a:t>关于这个图表的一些简短说明</a:t>
              </a:r>
              <a:endParaRPr lang="en-US" altLang="zh-CN" sz="1600" spc="1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8225415" y="1158112"/>
              <a:ext cx="3293485" cy="5613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spc="100" dirty="0">
                  <a:solidFill>
                    <a:schemeClr val="accent1"/>
                  </a:solidFill>
                </a:rPr>
                <a:t>插入小标题</a:t>
              </a:r>
              <a:endParaRPr lang="zh-CN" altLang="en-US" sz="2000" b="1" spc="1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43" name="işļiḋe"/>
          <p:cNvSpPr txBox="1"/>
          <p:nvPr/>
        </p:nvSpPr>
        <p:spPr>
          <a:xfrm>
            <a:off x="673100" y="1290231"/>
            <a:ext cx="3717366" cy="960776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91440" bIns="45720" anchor="t" anchorCtr="0">
            <a:spAutoFit/>
          </a:bodyPr>
          <a:lstStyle/>
          <a:p>
            <a:pPr>
              <a:lnSpc>
                <a:spcPct val="150000"/>
              </a:lnSpc>
              <a:buSzPct val="25000"/>
            </a:pPr>
            <a:r>
              <a:rPr lang="zh-CN" altLang="en-US" sz="2000" b="1" spc="100" dirty="0">
                <a:solidFill>
                  <a:schemeClr val="tx2">
                    <a:lumMod val="50000"/>
                  </a:schemeClr>
                </a:solidFill>
              </a:rPr>
              <a:t>在这里输入一些简要的文字对本页的内容做一个简要的概括</a:t>
            </a:r>
            <a:endParaRPr lang="en-US" sz="2000" b="1" spc="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户外, 照片, 建筑, 街道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0" y="0"/>
            <a:ext cx="12169464" cy="68580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474116" y="1607582"/>
            <a:ext cx="5413083" cy="1107996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zh-CN" altLang="en-US" sz="6600" b="1" spc="200" dirty="0">
                <a:latin typeface="+mj-ea"/>
                <a:ea typeface="+mj-ea"/>
              </a:rPr>
              <a:t>感谢聆听！</a:t>
            </a:r>
            <a:endParaRPr lang="zh-CN" altLang="en-US" sz="6600" b="1" spc="200" dirty="0">
              <a:latin typeface="+mj-ea"/>
              <a:ea typeface="+mj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474116" y="6069568"/>
            <a:ext cx="2233945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altLang="zh-CN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2020</a:t>
            </a:r>
            <a:r>
              <a: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年</a:t>
            </a:r>
            <a:r>
              <a:rPr lang="en-US" altLang="zh-CN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</a:t>
            </a:r>
            <a:r>
              <a: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月</a:t>
            </a:r>
            <a:r>
              <a:rPr lang="en-US" altLang="zh-CN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</a:t>
            </a:r>
            <a:r>
              <a: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日</a:t>
            </a:r>
            <a:endParaRPr lang="zh-CN" altLang="en-US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11557000" y="6115136"/>
            <a:ext cx="330200" cy="330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474116" y="2715578"/>
            <a:ext cx="5413083" cy="615553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河南牧业经济学院通用汇报模板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6474117" y="5888593"/>
            <a:ext cx="2076450" cy="36000"/>
          </a:xfrm>
          <a:prstGeom prst="roundRect">
            <a:avLst>
              <a:gd name="adj" fmla="val 13590"/>
            </a:avLst>
          </a:prstGeom>
          <a:solidFill>
            <a:srgbClr val="C00000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bIns="0" rtlCol="0" anchor="ctr"/>
          <a:lstStyle/>
          <a:p>
            <a:pPr algn="ctr"/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502691" y="3738248"/>
            <a:ext cx="1477328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汇报人：某某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502691" y="4240530"/>
            <a:ext cx="3093154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指导老师：河南牧业经济学院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四段式总结突出重点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57" name="iṡľíḍé"/>
          <p:cNvGrpSpPr/>
          <p:nvPr/>
        </p:nvGrpSpPr>
        <p:grpSpPr>
          <a:xfrm>
            <a:off x="4261160" y="1758084"/>
            <a:ext cx="3669681" cy="3570433"/>
            <a:chOff x="4022724" y="1484949"/>
            <a:chExt cx="3921126" cy="3815078"/>
          </a:xfrm>
        </p:grpSpPr>
        <p:sp>
          <p:nvSpPr>
            <p:cNvPr id="70" name="îŝḷidé"/>
            <p:cNvSpPr/>
            <p:nvPr/>
          </p:nvSpPr>
          <p:spPr>
            <a:xfrm rot="10800000">
              <a:off x="5484094" y="1484949"/>
              <a:ext cx="1849343" cy="1849343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71" name="işlîḍè"/>
            <p:cNvSpPr/>
            <p:nvPr/>
          </p:nvSpPr>
          <p:spPr>
            <a:xfrm rot="10800000" flipH="1">
              <a:off x="4022724" y="1989315"/>
              <a:ext cx="1344977" cy="1344977"/>
            </a:xfrm>
            <a:prstGeom prst="teardrop">
              <a:avLst/>
            </a:prstGeom>
            <a:solidFill>
              <a:schemeClr val="tx2">
                <a:lumMod val="40000"/>
                <a:lumOff val="6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72" name="îŝļiḋè"/>
            <p:cNvSpPr/>
            <p:nvPr/>
          </p:nvSpPr>
          <p:spPr>
            <a:xfrm rot="10800000" flipH="1" flipV="1">
              <a:off x="4633137" y="3450684"/>
              <a:ext cx="1849343" cy="1849343"/>
            </a:xfrm>
            <a:prstGeom prst="teardrop">
              <a:avLst/>
            </a:prstGeom>
            <a:solidFill>
              <a:schemeClr val="accent2">
                <a:lumMod val="40000"/>
                <a:lumOff val="6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73" name="išļîḍe"/>
            <p:cNvSpPr/>
            <p:nvPr/>
          </p:nvSpPr>
          <p:spPr>
            <a:xfrm rot="10800000" flipV="1">
              <a:off x="6598873" y="3450684"/>
              <a:ext cx="1344977" cy="1344977"/>
            </a:xfrm>
            <a:prstGeom prst="teardrop">
              <a:avLst/>
            </a:prstGeom>
            <a:solidFill>
              <a:schemeClr val="tx2">
                <a:lumMod val="40000"/>
                <a:lumOff val="6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74" name="îS1iďê"/>
            <p:cNvSpPr/>
            <p:nvPr/>
          </p:nvSpPr>
          <p:spPr bwMode="auto">
            <a:xfrm>
              <a:off x="4324236" y="2347298"/>
              <a:ext cx="826832" cy="679588"/>
            </a:xfrm>
            <a:custGeom>
              <a:avLst/>
              <a:gdLst>
                <a:gd name="T0" fmla="*/ 285 w 293"/>
                <a:gd name="T1" fmla="*/ 32 h 238"/>
                <a:gd name="T2" fmla="*/ 259 w 293"/>
                <a:gd name="T3" fmla="*/ 38 h 238"/>
                <a:gd name="T4" fmla="*/ 275 w 293"/>
                <a:gd name="T5" fmla="*/ 24 h 238"/>
                <a:gd name="T6" fmla="*/ 285 w 293"/>
                <a:gd name="T7" fmla="*/ 4 h 238"/>
                <a:gd name="T8" fmla="*/ 257 w 293"/>
                <a:gd name="T9" fmla="*/ 16 h 238"/>
                <a:gd name="T10" fmla="*/ 237 w 293"/>
                <a:gd name="T11" fmla="*/ 11 h 238"/>
                <a:gd name="T12" fmla="*/ 216 w 293"/>
                <a:gd name="T13" fmla="*/ 1 h 238"/>
                <a:gd name="T14" fmla="*/ 203 w 293"/>
                <a:gd name="T15" fmla="*/ 0 h 238"/>
                <a:gd name="T16" fmla="*/ 179 w 293"/>
                <a:gd name="T17" fmla="*/ 5 h 238"/>
                <a:gd name="T18" fmla="*/ 154 w 293"/>
                <a:gd name="T19" fmla="*/ 27 h 238"/>
                <a:gd name="T20" fmla="*/ 143 w 293"/>
                <a:gd name="T21" fmla="*/ 54 h 238"/>
                <a:gd name="T22" fmla="*/ 143 w 293"/>
                <a:gd name="T23" fmla="*/ 67 h 238"/>
                <a:gd name="T24" fmla="*/ 126 w 293"/>
                <a:gd name="T25" fmla="*/ 72 h 238"/>
                <a:gd name="T26" fmla="*/ 75 w 293"/>
                <a:gd name="T27" fmla="*/ 55 h 238"/>
                <a:gd name="T28" fmla="*/ 33 w 293"/>
                <a:gd name="T29" fmla="*/ 24 h 238"/>
                <a:gd name="T30" fmla="*/ 17 w 293"/>
                <a:gd name="T31" fmla="*/ 17 h 238"/>
                <a:gd name="T32" fmla="*/ 12 w 293"/>
                <a:gd name="T33" fmla="*/ 41 h 238"/>
                <a:gd name="T34" fmla="*/ 14 w 293"/>
                <a:gd name="T35" fmla="*/ 57 h 238"/>
                <a:gd name="T36" fmla="*/ 23 w 293"/>
                <a:gd name="T37" fmla="*/ 76 h 238"/>
                <a:gd name="T38" fmla="*/ 39 w 293"/>
                <a:gd name="T39" fmla="*/ 91 h 238"/>
                <a:gd name="T40" fmla="*/ 25 w 293"/>
                <a:gd name="T41" fmla="*/ 89 h 238"/>
                <a:gd name="T42" fmla="*/ 12 w 293"/>
                <a:gd name="T43" fmla="*/ 84 h 238"/>
                <a:gd name="T44" fmla="*/ 13 w 293"/>
                <a:gd name="T45" fmla="*/ 95 h 238"/>
                <a:gd name="T46" fmla="*/ 25 w 293"/>
                <a:gd name="T47" fmla="*/ 123 h 238"/>
                <a:gd name="T48" fmla="*/ 50 w 293"/>
                <a:gd name="T49" fmla="*/ 140 h 238"/>
                <a:gd name="T50" fmla="*/ 52 w 293"/>
                <a:gd name="T51" fmla="*/ 145 h 238"/>
                <a:gd name="T52" fmla="*/ 33 w 293"/>
                <a:gd name="T53" fmla="*/ 145 h 238"/>
                <a:gd name="T54" fmla="*/ 41 w 293"/>
                <a:gd name="T55" fmla="*/ 161 h 238"/>
                <a:gd name="T56" fmla="*/ 62 w 293"/>
                <a:gd name="T57" fmla="*/ 179 h 238"/>
                <a:gd name="T58" fmla="*/ 89 w 293"/>
                <a:gd name="T59" fmla="*/ 186 h 238"/>
                <a:gd name="T60" fmla="*/ 73 w 293"/>
                <a:gd name="T61" fmla="*/ 197 h 238"/>
                <a:gd name="T62" fmla="*/ 45 w 293"/>
                <a:gd name="T63" fmla="*/ 208 h 238"/>
                <a:gd name="T64" fmla="*/ 14 w 293"/>
                <a:gd name="T65" fmla="*/ 212 h 238"/>
                <a:gd name="T66" fmla="*/ 0 w 293"/>
                <a:gd name="T67" fmla="*/ 211 h 238"/>
                <a:gd name="T68" fmla="*/ 32 w 293"/>
                <a:gd name="T69" fmla="*/ 227 h 238"/>
                <a:gd name="T70" fmla="*/ 68 w 293"/>
                <a:gd name="T71" fmla="*/ 237 h 238"/>
                <a:gd name="T72" fmla="*/ 93 w 293"/>
                <a:gd name="T73" fmla="*/ 238 h 238"/>
                <a:gd name="T74" fmla="*/ 149 w 293"/>
                <a:gd name="T75" fmla="*/ 229 h 238"/>
                <a:gd name="T76" fmla="*/ 195 w 293"/>
                <a:gd name="T77" fmla="*/ 205 h 238"/>
                <a:gd name="T78" fmla="*/ 229 w 293"/>
                <a:gd name="T79" fmla="*/ 169 h 238"/>
                <a:gd name="T80" fmla="*/ 252 w 293"/>
                <a:gd name="T81" fmla="*/ 127 h 238"/>
                <a:gd name="T82" fmla="*/ 262 w 293"/>
                <a:gd name="T83" fmla="*/ 82 h 238"/>
                <a:gd name="T84" fmla="*/ 263 w 293"/>
                <a:gd name="T85" fmla="*/ 59 h 238"/>
                <a:gd name="T86" fmla="*/ 280 w 293"/>
                <a:gd name="T87" fmla="*/ 45 h 238"/>
                <a:gd name="T88" fmla="*/ 293 w 293"/>
                <a:gd name="T89" fmla="*/ 2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3" h="238">
                  <a:moveTo>
                    <a:pt x="293" y="28"/>
                  </a:moveTo>
                  <a:lnTo>
                    <a:pt x="293" y="28"/>
                  </a:lnTo>
                  <a:lnTo>
                    <a:pt x="285" y="32"/>
                  </a:lnTo>
                  <a:lnTo>
                    <a:pt x="277" y="34"/>
                  </a:lnTo>
                  <a:lnTo>
                    <a:pt x="267" y="36"/>
                  </a:lnTo>
                  <a:lnTo>
                    <a:pt x="259" y="38"/>
                  </a:lnTo>
                  <a:lnTo>
                    <a:pt x="259" y="38"/>
                  </a:lnTo>
                  <a:lnTo>
                    <a:pt x="267" y="31"/>
                  </a:lnTo>
                  <a:lnTo>
                    <a:pt x="275" y="24"/>
                  </a:lnTo>
                  <a:lnTo>
                    <a:pt x="281" y="14"/>
                  </a:lnTo>
                  <a:lnTo>
                    <a:pt x="285" y="4"/>
                  </a:lnTo>
                  <a:lnTo>
                    <a:pt x="285" y="4"/>
                  </a:lnTo>
                  <a:lnTo>
                    <a:pt x="277" y="9"/>
                  </a:lnTo>
                  <a:lnTo>
                    <a:pt x="266" y="13"/>
                  </a:lnTo>
                  <a:lnTo>
                    <a:pt x="257" y="16"/>
                  </a:lnTo>
                  <a:lnTo>
                    <a:pt x="247" y="18"/>
                  </a:lnTo>
                  <a:lnTo>
                    <a:pt x="247" y="18"/>
                  </a:lnTo>
                  <a:lnTo>
                    <a:pt x="237" y="11"/>
                  </a:lnTo>
                  <a:lnTo>
                    <a:pt x="227" y="5"/>
                  </a:lnTo>
                  <a:lnTo>
                    <a:pt x="222" y="3"/>
                  </a:lnTo>
                  <a:lnTo>
                    <a:pt x="216" y="1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1" y="1"/>
                  </a:lnTo>
                  <a:lnTo>
                    <a:pt x="179" y="5"/>
                  </a:lnTo>
                  <a:lnTo>
                    <a:pt x="169" y="10"/>
                  </a:lnTo>
                  <a:lnTo>
                    <a:pt x="161" y="17"/>
                  </a:lnTo>
                  <a:lnTo>
                    <a:pt x="154" y="27"/>
                  </a:lnTo>
                  <a:lnTo>
                    <a:pt x="147" y="37"/>
                  </a:lnTo>
                  <a:lnTo>
                    <a:pt x="144" y="48"/>
                  </a:lnTo>
                  <a:lnTo>
                    <a:pt x="143" y="54"/>
                  </a:lnTo>
                  <a:lnTo>
                    <a:pt x="143" y="60"/>
                  </a:lnTo>
                  <a:lnTo>
                    <a:pt x="143" y="60"/>
                  </a:lnTo>
                  <a:lnTo>
                    <a:pt x="143" y="67"/>
                  </a:lnTo>
                  <a:lnTo>
                    <a:pt x="144" y="74"/>
                  </a:lnTo>
                  <a:lnTo>
                    <a:pt x="144" y="74"/>
                  </a:lnTo>
                  <a:lnTo>
                    <a:pt x="126" y="72"/>
                  </a:lnTo>
                  <a:lnTo>
                    <a:pt x="108" y="68"/>
                  </a:lnTo>
                  <a:lnTo>
                    <a:pt x="92" y="63"/>
                  </a:lnTo>
                  <a:lnTo>
                    <a:pt x="75" y="55"/>
                  </a:lnTo>
                  <a:lnTo>
                    <a:pt x="59" y="46"/>
                  </a:lnTo>
                  <a:lnTo>
                    <a:pt x="45" y="36"/>
                  </a:lnTo>
                  <a:lnTo>
                    <a:pt x="33" y="24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7" y="17"/>
                  </a:lnTo>
                  <a:lnTo>
                    <a:pt x="15" y="26"/>
                  </a:lnTo>
                  <a:lnTo>
                    <a:pt x="13" y="33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3" y="48"/>
                  </a:lnTo>
                  <a:lnTo>
                    <a:pt x="14" y="57"/>
                  </a:lnTo>
                  <a:lnTo>
                    <a:pt x="17" y="63"/>
                  </a:lnTo>
                  <a:lnTo>
                    <a:pt x="20" y="70"/>
                  </a:lnTo>
                  <a:lnTo>
                    <a:pt x="23" y="76"/>
                  </a:lnTo>
                  <a:lnTo>
                    <a:pt x="28" y="81"/>
                  </a:lnTo>
                  <a:lnTo>
                    <a:pt x="34" y="87"/>
                  </a:lnTo>
                  <a:lnTo>
                    <a:pt x="39" y="91"/>
                  </a:lnTo>
                  <a:lnTo>
                    <a:pt x="39" y="91"/>
                  </a:lnTo>
                  <a:lnTo>
                    <a:pt x="32" y="91"/>
                  </a:lnTo>
                  <a:lnTo>
                    <a:pt x="25" y="89"/>
                  </a:lnTo>
                  <a:lnTo>
                    <a:pt x="18" y="87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5"/>
                  </a:lnTo>
                  <a:lnTo>
                    <a:pt x="12" y="85"/>
                  </a:lnTo>
                  <a:lnTo>
                    <a:pt x="13" y="95"/>
                  </a:lnTo>
                  <a:lnTo>
                    <a:pt x="16" y="105"/>
                  </a:lnTo>
                  <a:lnTo>
                    <a:pt x="20" y="115"/>
                  </a:lnTo>
                  <a:lnTo>
                    <a:pt x="25" y="123"/>
                  </a:lnTo>
                  <a:lnTo>
                    <a:pt x="33" y="130"/>
                  </a:lnTo>
                  <a:lnTo>
                    <a:pt x="41" y="136"/>
                  </a:lnTo>
                  <a:lnTo>
                    <a:pt x="50" y="140"/>
                  </a:lnTo>
                  <a:lnTo>
                    <a:pt x="60" y="143"/>
                  </a:lnTo>
                  <a:lnTo>
                    <a:pt x="60" y="143"/>
                  </a:lnTo>
                  <a:lnTo>
                    <a:pt x="52" y="145"/>
                  </a:lnTo>
                  <a:lnTo>
                    <a:pt x="44" y="146"/>
                  </a:lnTo>
                  <a:lnTo>
                    <a:pt x="44" y="146"/>
                  </a:lnTo>
                  <a:lnTo>
                    <a:pt x="33" y="145"/>
                  </a:lnTo>
                  <a:lnTo>
                    <a:pt x="33" y="145"/>
                  </a:lnTo>
                  <a:lnTo>
                    <a:pt x="37" y="153"/>
                  </a:lnTo>
                  <a:lnTo>
                    <a:pt x="41" y="161"/>
                  </a:lnTo>
                  <a:lnTo>
                    <a:pt x="47" y="168"/>
                  </a:lnTo>
                  <a:lnTo>
                    <a:pt x="54" y="175"/>
                  </a:lnTo>
                  <a:lnTo>
                    <a:pt x="62" y="179"/>
                  </a:lnTo>
                  <a:lnTo>
                    <a:pt x="71" y="183"/>
                  </a:lnTo>
                  <a:lnTo>
                    <a:pt x="79" y="185"/>
                  </a:lnTo>
                  <a:lnTo>
                    <a:pt x="89" y="186"/>
                  </a:lnTo>
                  <a:lnTo>
                    <a:pt x="89" y="186"/>
                  </a:lnTo>
                  <a:lnTo>
                    <a:pt x="81" y="192"/>
                  </a:lnTo>
                  <a:lnTo>
                    <a:pt x="73" y="197"/>
                  </a:lnTo>
                  <a:lnTo>
                    <a:pt x="64" y="201"/>
                  </a:lnTo>
                  <a:lnTo>
                    <a:pt x="54" y="206"/>
                  </a:lnTo>
                  <a:lnTo>
                    <a:pt x="45" y="208"/>
                  </a:lnTo>
                  <a:lnTo>
                    <a:pt x="35" y="210"/>
                  </a:lnTo>
                  <a:lnTo>
                    <a:pt x="25" y="212"/>
                  </a:lnTo>
                  <a:lnTo>
                    <a:pt x="14" y="212"/>
                  </a:lnTo>
                  <a:lnTo>
                    <a:pt x="14" y="212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10" y="217"/>
                  </a:lnTo>
                  <a:lnTo>
                    <a:pt x="21" y="222"/>
                  </a:lnTo>
                  <a:lnTo>
                    <a:pt x="32" y="227"/>
                  </a:lnTo>
                  <a:lnTo>
                    <a:pt x="44" y="231"/>
                  </a:lnTo>
                  <a:lnTo>
                    <a:pt x="55" y="235"/>
                  </a:lnTo>
                  <a:lnTo>
                    <a:pt x="68" y="237"/>
                  </a:lnTo>
                  <a:lnTo>
                    <a:pt x="80" y="238"/>
                  </a:lnTo>
                  <a:lnTo>
                    <a:pt x="93" y="238"/>
                  </a:lnTo>
                  <a:lnTo>
                    <a:pt x="93" y="238"/>
                  </a:lnTo>
                  <a:lnTo>
                    <a:pt x="112" y="237"/>
                  </a:lnTo>
                  <a:lnTo>
                    <a:pt x="132" y="233"/>
                  </a:lnTo>
                  <a:lnTo>
                    <a:pt x="149" y="229"/>
                  </a:lnTo>
                  <a:lnTo>
                    <a:pt x="166" y="222"/>
                  </a:lnTo>
                  <a:lnTo>
                    <a:pt x="180" y="215"/>
                  </a:lnTo>
                  <a:lnTo>
                    <a:pt x="195" y="205"/>
                  </a:lnTo>
                  <a:lnTo>
                    <a:pt x="207" y="194"/>
                  </a:lnTo>
                  <a:lnTo>
                    <a:pt x="220" y="183"/>
                  </a:lnTo>
                  <a:lnTo>
                    <a:pt x="229" y="169"/>
                  </a:lnTo>
                  <a:lnTo>
                    <a:pt x="238" y="156"/>
                  </a:lnTo>
                  <a:lnTo>
                    <a:pt x="246" y="141"/>
                  </a:lnTo>
                  <a:lnTo>
                    <a:pt x="252" y="127"/>
                  </a:lnTo>
                  <a:lnTo>
                    <a:pt x="257" y="112"/>
                  </a:lnTo>
                  <a:lnTo>
                    <a:pt x="260" y="97"/>
                  </a:lnTo>
                  <a:lnTo>
                    <a:pt x="262" y="82"/>
                  </a:lnTo>
                  <a:lnTo>
                    <a:pt x="263" y="67"/>
                  </a:lnTo>
                  <a:lnTo>
                    <a:pt x="263" y="67"/>
                  </a:lnTo>
                  <a:lnTo>
                    <a:pt x="263" y="59"/>
                  </a:lnTo>
                  <a:lnTo>
                    <a:pt x="263" y="59"/>
                  </a:lnTo>
                  <a:lnTo>
                    <a:pt x="271" y="52"/>
                  </a:lnTo>
                  <a:lnTo>
                    <a:pt x="280" y="45"/>
                  </a:lnTo>
                  <a:lnTo>
                    <a:pt x="287" y="37"/>
                  </a:lnTo>
                  <a:lnTo>
                    <a:pt x="293" y="28"/>
                  </a:lnTo>
                  <a:lnTo>
                    <a:pt x="293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75" name="íṥļïḓè"/>
            <p:cNvSpPr/>
            <p:nvPr/>
          </p:nvSpPr>
          <p:spPr bwMode="auto">
            <a:xfrm>
              <a:off x="6930750" y="3767466"/>
              <a:ext cx="681222" cy="656448"/>
            </a:xfrm>
            <a:custGeom>
              <a:avLst/>
              <a:gdLst>
                <a:gd name="T0" fmla="*/ 0 w 208"/>
                <a:gd name="T1" fmla="*/ 68 h 201"/>
                <a:gd name="T2" fmla="*/ 8 w 208"/>
                <a:gd name="T3" fmla="*/ 78 h 201"/>
                <a:gd name="T4" fmla="*/ 31 w 208"/>
                <a:gd name="T5" fmla="*/ 72 h 201"/>
                <a:gd name="T6" fmla="*/ 64 w 208"/>
                <a:gd name="T7" fmla="*/ 172 h 201"/>
                <a:gd name="T8" fmla="*/ 106 w 208"/>
                <a:gd name="T9" fmla="*/ 189 h 201"/>
                <a:gd name="T10" fmla="*/ 197 w 208"/>
                <a:gd name="T11" fmla="*/ 62 h 201"/>
                <a:gd name="T12" fmla="*/ 114 w 208"/>
                <a:gd name="T13" fmla="*/ 67 h 201"/>
                <a:gd name="T14" fmla="*/ 137 w 208"/>
                <a:gd name="T15" fmla="*/ 94 h 201"/>
                <a:gd name="T16" fmla="*/ 109 w 208"/>
                <a:gd name="T17" fmla="*/ 130 h 201"/>
                <a:gd name="T18" fmla="*/ 93 w 208"/>
                <a:gd name="T19" fmla="*/ 90 h 201"/>
                <a:gd name="T20" fmla="*/ 60 w 208"/>
                <a:gd name="T21" fmla="*/ 22 h 201"/>
                <a:gd name="T22" fmla="*/ 0 w 208"/>
                <a:gd name="T23" fmla="*/ 68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8" h="201">
                  <a:moveTo>
                    <a:pt x="0" y="68"/>
                  </a:move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25" y="65"/>
                    <a:pt x="31" y="72"/>
                  </a:cubicBezTo>
                  <a:cubicBezTo>
                    <a:pt x="36" y="78"/>
                    <a:pt x="57" y="157"/>
                    <a:pt x="64" y="172"/>
                  </a:cubicBezTo>
                  <a:cubicBezTo>
                    <a:pt x="70" y="184"/>
                    <a:pt x="87" y="201"/>
                    <a:pt x="106" y="189"/>
                  </a:cubicBezTo>
                  <a:cubicBezTo>
                    <a:pt x="125" y="177"/>
                    <a:pt x="186" y="124"/>
                    <a:pt x="197" y="62"/>
                  </a:cubicBezTo>
                  <a:cubicBezTo>
                    <a:pt x="208" y="0"/>
                    <a:pt x="123" y="13"/>
                    <a:pt x="114" y="67"/>
                  </a:cubicBezTo>
                  <a:cubicBezTo>
                    <a:pt x="137" y="54"/>
                    <a:pt x="149" y="73"/>
                    <a:pt x="137" y="94"/>
                  </a:cubicBezTo>
                  <a:cubicBezTo>
                    <a:pt x="126" y="116"/>
                    <a:pt x="115" y="130"/>
                    <a:pt x="109" y="130"/>
                  </a:cubicBezTo>
                  <a:cubicBezTo>
                    <a:pt x="104" y="130"/>
                    <a:pt x="100" y="116"/>
                    <a:pt x="93" y="90"/>
                  </a:cubicBezTo>
                  <a:cubicBezTo>
                    <a:pt x="87" y="64"/>
                    <a:pt x="87" y="17"/>
                    <a:pt x="60" y="22"/>
                  </a:cubicBezTo>
                  <a:cubicBezTo>
                    <a:pt x="34" y="27"/>
                    <a:pt x="0" y="68"/>
                    <a:pt x="0" y="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76" name="îṡļïďe"/>
            <p:cNvSpPr/>
            <p:nvPr/>
          </p:nvSpPr>
          <p:spPr bwMode="auto">
            <a:xfrm>
              <a:off x="6016856" y="2035353"/>
              <a:ext cx="783818" cy="782996"/>
            </a:xfrm>
            <a:custGeom>
              <a:avLst/>
              <a:gdLst>
                <a:gd name="T0" fmla="*/ 374 w 400"/>
                <a:gd name="T1" fmla="*/ 100 h 400"/>
                <a:gd name="T2" fmla="*/ 301 w 400"/>
                <a:gd name="T3" fmla="*/ 27 h 400"/>
                <a:gd name="T4" fmla="*/ 200 w 400"/>
                <a:gd name="T5" fmla="*/ 0 h 400"/>
                <a:gd name="T6" fmla="*/ 100 w 400"/>
                <a:gd name="T7" fmla="*/ 27 h 400"/>
                <a:gd name="T8" fmla="*/ 27 w 400"/>
                <a:gd name="T9" fmla="*/ 100 h 400"/>
                <a:gd name="T10" fmla="*/ 0 w 400"/>
                <a:gd name="T11" fmla="*/ 200 h 400"/>
                <a:gd name="T12" fmla="*/ 27 w 400"/>
                <a:gd name="T13" fmla="*/ 301 h 400"/>
                <a:gd name="T14" fmla="*/ 100 w 400"/>
                <a:gd name="T15" fmla="*/ 374 h 400"/>
                <a:gd name="T16" fmla="*/ 200 w 400"/>
                <a:gd name="T17" fmla="*/ 400 h 400"/>
                <a:gd name="T18" fmla="*/ 301 w 400"/>
                <a:gd name="T19" fmla="*/ 374 h 400"/>
                <a:gd name="T20" fmla="*/ 374 w 400"/>
                <a:gd name="T21" fmla="*/ 301 h 400"/>
                <a:gd name="T22" fmla="*/ 400 w 400"/>
                <a:gd name="T23" fmla="*/ 200 h 400"/>
                <a:gd name="T24" fmla="*/ 374 w 400"/>
                <a:gd name="T25" fmla="*/ 100 h 400"/>
                <a:gd name="T26" fmla="*/ 330 w 400"/>
                <a:gd name="T27" fmla="*/ 170 h 400"/>
                <a:gd name="T28" fmla="*/ 188 w 400"/>
                <a:gd name="T29" fmla="*/ 311 h 400"/>
                <a:gd name="T30" fmla="*/ 176 w 400"/>
                <a:gd name="T31" fmla="*/ 316 h 400"/>
                <a:gd name="T32" fmla="*/ 165 w 400"/>
                <a:gd name="T33" fmla="*/ 311 h 400"/>
                <a:gd name="T34" fmla="*/ 70 w 400"/>
                <a:gd name="T35" fmla="*/ 217 h 400"/>
                <a:gd name="T36" fmla="*/ 66 w 400"/>
                <a:gd name="T37" fmla="*/ 205 h 400"/>
                <a:gd name="T38" fmla="*/ 70 w 400"/>
                <a:gd name="T39" fmla="*/ 193 h 400"/>
                <a:gd name="T40" fmla="*/ 94 w 400"/>
                <a:gd name="T41" fmla="*/ 170 h 400"/>
                <a:gd name="T42" fmla="*/ 106 w 400"/>
                <a:gd name="T43" fmla="*/ 165 h 400"/>
                <a:gd name="T44" fmla="*/ 118 w 400"/>
                <a:gd name="T45" fmla="*/ 170 h 400"/>
                <a:gd name="T46" fmla="*/ 176 w 400"/>
                <a:gd name="T47" fmla="*/ 229 h 400"/>
                <a:gd name="T48" fmla="*/ 283 w 400"/>
                <a:gd name="T49" fmla="*/ 123 h 400"/>
                <a:gd name="T50" fmla="*/ 295 w 400"/>
                <a:gd name="T51" fmla="*/ 118 h 400"/>
                <a:gd name="T52" fmla="*/ 306 w 400"/>
                <a:gd name="T53" fmla="*/ 123 h 400"/>
                <a:gd name="T54" fmla="*/ 330 w 400"/>
                <a:gd name="T55" fmla="*/ 146 h 400"/>
                <a:gd name="T56" fmla="*/ 335 w 400"/>
                <a:gd name="T57" fmla="*/ 158 h 400"/>
                <a:gd name="T58" fmla="*/ 330 w 400"/>
                <a:gd name="T59" fmla="*/ 170 h 400"/>
                <a:gd name="T60" fmla="*/ 330 w 400"/>
                <a:gd name="T61" fmla="*/ 170 h 400"/>
                <a:gd name="T62" fmla="*/ 330 w 400"/>
                <a:gd name="T63" fmla="*/ 17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0" h="400">
                  <a:moveTo>
                    <a:pt x="374" y="100"/>
                  </a:moveTo>
                  <a:cubicBezTo>
                    <a:pt x="356" y="69"/>
                    <a:pt x="331" y="45"/>
                    <a:pt x="301" y="27"/>
                  </a:cubicBezTo>
                  <a:cubicBezTo>
                    <a:pt x="270" y="9"/>
                    <a:pt x="237" y="0"/>
                    <a:pt x="200" y="0"/>
                  </a:cubicBezTo>
                  <a:cubicBezTo>
                    <a:pt x="164" y="0"/>
                    <a:pt x="130" y="9"/>
                    <a:pt x="100" y="27"/>
                  </a:cubicBezTo>
                  <a:cubicBezTo>
                    <a:pt x="69" y="45"/>
                    <a:pt x="45" y="69"/>
                    <a:pt x="27" y="100"/>
                  </a:cubicBezTo>
                  <a:cubicBezTo>
                    <a:pt x="9" y="130"/>
                    <a:pt x="0" y="164"/>
                    <a:pt x="0" y="200"/>
                  </a:cubicBezTo>
                  <a:cubicBezTo>
                    <a:pt x="0" y="237"/>
                    <a:pt x="9" y="270"/>
                    <a:pt x="27" y="301"/>
                  </a:cubicBezTo>
                  <a:cubicBezTo>
                    <a:pt x="45" y="331"/>
                    <a:pt x="69" y="356"/>
                    <a:pt x="100" y="374"/>
                  </a:cubicBezTo>
                  <a:cubicBezTo>
                    <a:pt x="130" y="391"/>
                    <a:pt x="164" y="400"/>
                    <a:pt x="200" y="400"/>
                  </a:cubicBezTo>
                  <a:cubicBezTo>
                    <a:pt x="237" y="400"/>
                    <a:pt x="270" y="391"/>
                    <a:pt x="301" y="374"/>
                  </a:cubicBezTo>
                  <a:cubicBezTo>
                    <a:pt x="331" y="356"/>
                    <a:pt x="356" y="331"/>
                    <a:pt x="374" y="301"/>
                  </a:cubicBezTo>
                  <a:cubicBezTo>
                    <a:pt x="392" y="270"/>
                    <a:pt x="400" y="237"/>
                    <a:pt x="400" y="200"/>
                  </a:cubicBezTo>
                  <a:cubicBezTo>
                    <a:pt x="400" y="164"/>
                    <a:pt x="392" y="130"/>
                    <a:pt x="374" y="100"/>
                  </a:cubicBezTo>
                  <a:close/>
                  <a:moveTo>
                    <a:pt x="330" y="170"/>
                  </a:moveTo>
                  <a:cubicBezTo>
                    <a:pt x="188" y="311"/>
                    <a:pt x="188" y="311"/>
                    <a:pt x="188" y="311"/>
                  </a:cubicBezTo>
                  <a:cubicBezTo>
                    <a:pt x="185" y="315"/>
                    <a:pt x="181" y="316"/>
                    <a:pt x="176" y="316"/>
                  </a:cubicBezTo>
                  <a:cubicBezTo>
                    <a:pt x="172" y="316"/>
                    <a:pt x="168" y="315"/>
                    <a:pt x="165" y="311"/>
                  </a:cubicBezTo>
                  <a:cubicBezTo>
                    <a:pt x="70" y="217"/>
                    <a:pt x="70" y="217"/>
                    <a:pt x="70" y="217"/>
                  </a:cubicBezTo>
                  <a:cubicBezTo>
                    <a:pt x="67" y="214"/>
                    <a:pt x="66" y="210"/>
                    <a:pt x="66" y="205"/>
                  </a:cubicBezTo>
                  <a:cubicBezTo>
                    <a:pt x="66" y="200"/>
                    <a:pt x="67" y="196"/>
                    <a:pt x="70" y="193"/>
                  </a:cubicBezTo>
                  <a:cubicBezTo>
                    <a:pt x="94" y="170"/>
                    <a:pt x="94" y="170"/>
                    <a:pt x="94" y="170"/>
                  </a:cubicBezTo>
                  <a:cubicBezTo>
                    <a:pt x="97" y="166"/>
                    <a:pt x="101" y="165"/>
                    <a:pt x="106" y="165"/>
                  </a:cubicBezTo>
                  <a:cubicBezTo>
                    <a:pt x="110" y="165"/>
                    <a:pt x="114" y="166"/>
                    <a:pt x="118" y="170"/>
                  </a:cubicBezTo>
                  <a:cubicBezTo>
                    <a:pt x="176" y="229"/>
                    <a:pt x="176" y="229"/>
                    <a:pt x="176" y="229"/>
                  </a:cubicBezTo>
                  <a:cubicBezTo>
                    <a:pt x="283" y="123"/>
                    <a:pt x="283" y="123"/>
                    <a:pt x="283" y="123"/>
                  </a:cubicBezTo>
                  <a:cubicBezTo>
                    <a:pt x="286" y="119"/>
                    <a:pt x="290" y="118"/>
                    <a:pt x="295" y="118"/>
                  </a:cubicBezTo>
                  <a:cubicBezTo>
                    <a:pt x="299" y="118"/>
                    <a:pt x="303" y="119"/>
                    <a:pt x="306" y="123"/>
                  </a:cubicBezTo>
                  <a:cubicBezTo>
                    <a:pt x="330" y="146"/>
                    <a:pt x="330" y="146"/>
                    <a:pt x="330" y="146"/>
                  </a:cubicBezTo>
                  <a:cubicBezTo>
                    <a:pt x="333" y="149"/>
                    <a:pt x="335" y="153"/>
                    <a:pt x="335" y="158"/>
                  </a:cubicBezTo>
                  <a:cubicBezTo>
                    <a:pt x="335" y="163"/>
                    <a:pt x="333" y="167"/>
                    <a:pt x="330" y="170"/>
                  </a:cubicBezTo>
                  <a:close/>
                  <a:moveTo>
                    <a:pt x="330" y="170"/>
                  </a:moveTo>
                  <a:cubicBezTo>
                    <a:pt x="330" y="170"/>
                    <a:pt x="330" y="170"/>
                    <a:pt x="330" y="17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77" name="îŝliḍê"/>
            <p:cNvSpPr/>
            <p:nvPr/>
          </p:nvSpPr>
          <p:spPr bwMode="auto">
            <a:xfrm>
              <a:off x="5249014" y="4076024"/>
              <a:ext cx="617588" cy="616444"/>
            </a:xfrm>
            <a:custGeom>
              <a:avLst/>
              <a:gdLst>
                <a:gd name="T0" fmla="*/ 164 w 204"/>
                <a:gd name="T1" fmla="*/ 0 h 204"/>
                <a:gd name="T2" fmla="*/ 39 w 204"/>
                <a:gd name="T3" fmla="*/ 0 h 204"/>
                <a:gd name="T4" fmla="*/ 0 w 204"/>
                <a:gd name="T5" fmla="*/ 39 h 204"/>
                <a:gd name="T6" fmla="*/ 0 w 204"/>
                <a:gd name="T7" fmla="*/ 81 h 204"/>
                <a:gd name="T8" fmla="*/ 0 w 204"/>
                <a:gd name="T9" fmla="*/ 164 h 204"/>
                <a:gd name="T10" fmla="*/ 39 w 204"/>
                <a:gd name="T11" fmla="*/ 204 h 204"/>
                <a:gd name="T12" fmla="*/ 164 w 204"/>
                <a:gd name="T13" fmla="*/ 204 h 204"/>
                <a:gd name="T14" fmla="*/ 204 w 204"/>
                <a:gd name="T15" fmla="*/ 164 h 204"/>
                <a:gd name="T16" fmla="*/ 204 w 204"/>
                <a:gd name="T17" fmla="*/ 81 h 204"/>
                <a:gd name="T18" fmla="*/ 204 w 204"/>
                <a:gd name="T19" fmla="*/ 39 h 204"/>
                <a:gd name="T20" fmla="*/ 164 w 204"/>
                <a:gd name="T21" fmla="*/ 0 h 204"/>
                <a:gd name="T22" fmla="*/ 176 w 204"/>
                <a:gd name="T23" fmla="*/ 23 h 204"/>
                <a:gd name="T24" fmla="*/ 180 w 204"/>
                <a:gd name="T25" fmla="*/ 23 h 204"/>
                <a:gd name="T26" fmla="*/ 180 w 204"/>
                <a:gd name="T27" fmla="*/ 28 h 204"/>
                <a:gd name="T28" fmla="*/ 180 w 204"/>
                <a:gd name="T29" fmla="*/ 58 h 204"/>
                <a:gd name="T30" fmla="*/ 146 w 204"/>
                <a:gd name="T31" fmla="*/ 58 h 204"/>
                <a:gd name="T32" fmla="*/ 146 w 204"/>
                <a:gd name="T33" fmla="*/ 24 h 204"/>
                <a:gd name="T34" fmla="*/ 176 w 204"/>
                <a:gd name="T35" fmla="*/ 23 h 204"/>
                <a:gd name="T36" fmla="*/ 73 w 204"/>
                <a:gd name="T37" fmla="*/ 81 h 204"/>
                <a:gd name="T38" fmla="*/ 102 w 204"/>
                <a:gd name="T39" fmla="*/ 66 h 204"/>
                <a:gd name="T40" fmla="*/ 131 w 204"/>
                <a:gd name="T41" fmla="*/ 81 h 204"/>
                <a:gd name="T42" fmla="*/ 138 w 204"/>
                <a:gd name="T43" fmla="*/ 102 h 204"/>
                <a:gd name="T44" fmla="*/ 102 w 204"/>
                <a:gd name="T45" fmla="*/ 138 h 204"/>
                <a:gd name="T46" fmla="*/ 66 w 204"/>
                <a:gd name="T47" fmla="*/ 102 h 204"/>
                <a:gd name="T48" fmla="*/ 73 w 204"/>
                <a:gd name="T49" fmla="*/ 81 h 204"/>
                <a:gd name="T50" fmla="*/ 184 w 204"/>
                <a:gd name="T51" fmla="*/ 164 h 204"/>
                <a:gd name="T52" fmla="*/ 164 w 204"/>
                <a:gd name="T53" fmla="*/ 184 h 204"/>
                <a:gd name="T54" fmla="*/ 39 w 204"/>
                <a:gd name="T55" fmla="*/ 184 h 204"/>
                <a:gd name="T56" fmla="*/ 20 w 204"/>
                <a:gd name="T57" fmla="*/ 164 h 204"/>
                <a:gd name="T58" fmla="*/ 20 w 204"/>
                <a:gd name="T59" fmla="*/ 81 h 204"/>
                <a:gd name="T60" fmla="*/ 50 w 204"/>
                <a:gd name="T61" fmla="*/ 81 h 204"/>
                <a:gd name="T62" fmla="*/ 46 w 204"/>
                <a:gd name="T63" fmla="*/ 102 h 204"/>
                <a:gd name="T64" fmla="*/ 102 w 204"/>
                <a:gd name="T65" fmla="*/ 158 h 204"/>
                <a:gd name="T66" fmla="*/ 157 w 204"/>
                <a:gd name="T67" fmla="*/ 102 h 204"/>
                <a:gd name="T68" fmla="*/ 153 w 204"/>
                <a:gd name="T69" fmla="*/ 81 h 204"/>
                <a:gd name="T70" fmla="*/ 184 w 204"/>
                <a:gd name="T71" fmla="*/ 81 h 204"/>
                <a:gd name="T72" fmla="*/ 184 w 204"/>
                <a:gd name="T73" fmla="*/ 16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4" h="204">
                  <a:moveTo>
                    <a:pt x="164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17" y="0"/>
                    <a:pt x="0" y="18"/>
                    <a:pt x="0" y="39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86"/>
                    <a:pt x="17" y="204"/>
                    <a:pt x="39" y="204"/>
                  </a:cubicBezTo>
                  <a:cubicBezTo>
                    <a:pt x="164" y="204"/>
                    <a:pt x="164" y="204"/>
                    <a:pt x="164" y="204"/>
                  </a:cubicBezTo>
                  <a:cubicBezTo>
                    <a:pt x="186" y="204"/>
                    <a:pt x="204" y="186"/>
                    <a:pt x="204" y="164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4" y="18"/>
                    <a:pt x="186" y="0"/>
                    <a:pt x="164" y="0"/>
                  </a:cubicBezTo>
                  <a:close/>
                  <a:moveTo>
                    <a:pt x="176" y="23"/>
                  </a:moveTo>
                  <a:cubicBezTo>
                    <a:pt x="180" y="23"/>
                    <a:pt x="180" y="23"/>
                    <a:pt x="180" y="23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46" y="58"/>
                    <a:pt x="146" y="58"/>
                    <a:pt x="146" y="58"/>
                  </a:cubicBezTo>
                  <a:cubicBezTo>
                    <a:pt x="146" y="24"/>
                    <a:pt x="146" y="24"/>
                    <a:pt x="146" y="24"/>
                  </a:cubicBezTo>
                  <a:lnTo>
                    <a:pt x="176" y="23"/>
                  </a:lnTo>
                  <a:close/>
                  <a:moveTo>
                    <a:pt x="73" y="81"/>
                  </a:moveTo>
                  <a:cubicBezTo>
                    <a:pt x="79" y="72"/>
                    <a:pt x="90" y="66"/>
                    <a:pt x="102" y="66"/>
                  </a:cubicBezTo>
                  <a:cubicBezTo>
                    <a:pt x="114" y="66"/>
                    <a:pt x="124" y="72"/>
                    <a:pt x="131" y="81"/>
                  </a:cubicBezTo>
                  <a:cubicBezTo>
                    <a:pt x="135" y="87"/>
                    <a:pt x="138" y="94"/>
                    <a:pt x="138" y="102"/>
                  </a:cubicBezTo>
                  <a:cubicBezTo>
                    <a:pt x="138" y="122"/>
                    <a:pt x="121" y="138"/>
                    <a:pt x="102" y="138"/>
                  </a:cubicBezTo>
                  <a:cubicBezTo>
                    <a:pt x="82" y="138"/>
                    <a:pt x="66" y="122"/>
                    <a:pt x="66" y="102"/>
                  </a:cubicBezTo>
                  <a:cubicBezTo>
                    <a:pt x="66" y="94"/>
                    <a:pt x="68" y="87"/>
                    <a:pt x="73" y="81"/>
                  </a:cubicBezTo>
                  <a:close/>
                  <a:moveTo>
                    <a:pt x="184" y="164"/>
                  </a:moveTo>
                  <a:cubicBezTo>
                    <a:pt x="184" y="175"/>
                    <a:pt x="175" y="184"/>
                    <a:pt x="164" y="184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28" y="184"/>
                    <a:pt x="20" y="175"/>
                    <a:pt x="20" y="164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47" y="87"/>
                    <a:pt x="46" y="95"/>
                    <a:pt x="46" y="102"/>
                  </a:cubicBezTo>
                  <a:cubicBezTo>
                    <a:pt x="46" y="133"/>
                    <a:pt x="71" y="158"/>
                    <a:pt x="102" y="158"/>
                  </a:cubicBezTo>
                  <a:cubicBezTo>
                    <a:pt x="132" y="158"/>
                    <a:pt x="157" y="133"/>
                    <a:pt x="157" y="102"/>
                  </a:cubicBezTo>
                  <a:cubicBezTo>
                    <a:pt x="157" y="95"/>
                    <a:pt x="156" y="87"/>
                    <a:pt x="153" y="81"/>
                  </a:cubicBezTo>
                  <a:cubicBezTo>
                    <a:pt x="184" y="81"/>
                    <a:pt x="184" y="81"/>
                    <a:pt x="184" y="81"/>
                  </a:cubicBezTo>
                  <a:lnTo>
                    <a:pt x="184" y="1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761000" y="1861254"/>
            <a:ext cx="3759488" cy="1698143"/>
            <a:chOff x="7761000" y="2013654"/>
            <a:chExt cx="3759488" cy="1698143"/>
          </a:xfrm>
        </p:grpSpPr>
        <p:sp>
          <p:nvSpPr>
            <p:cNvPr id="68" name="ïṡļíḍê"/>
            <p:cNvSpPr txBox="1"/>
            <p:nvPr/>
          </p:nvSpPr>
          <p:spPr>
            <a:xfrm>
              <a:off x="7761000" y="2013654"/>
              <a:ext cx="3759488" cy="43941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none" lIns="91440" tIns="45720" rIns="91440" bIns="45720" anchor="t" anchorCtr="0">
              <a:normAutofit/>
            </a:bodyPr>
            <a:lstStyle/>
            <a:p>
              <a:pPr algn="r">
                <a:buSzPct val="25000"/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这里写最重要的观点</a:t>
              </a:r>
              <a:endParaRPr lang="de-DE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ïšľîḑê"/>
            <p:cNvSpPr txBox="1"/>
            <p:nvPr/>
          </p:nvSpPr>
          <p:spPr>
            <a:xfrm>
              <a:off x="7761000" y="2453071"/>
              <a:ext cx="3759488" cy="1258726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t" anchorCtr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140700" y="4166668"/>
            <a:ext cx="3379788" cy="1469813"/>
            <a:chOff x="8140700" y="4031582"/>
            <a:chExt cx="3379788" cy="1469813"/>
          </a:xfrm>
        </p:grpSpPr>
        <p:sp>
          <p:nvSpPr>
            <p:cNvPr id="66" name="î$ḻíḋê"/>
            <p:cNvSpPr txBox="1"/>
            <p:nvPr/>
          </p:nvSpPr>
          <p:spPr>
            <a:xfrm>
              <a:off x="8349502" y="4031582"/>
              <a:ext cx="3170986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 anchor="t" anchorCtr="0">
              <a:normAutofit/>
            </a:bodyPr>
            <a:lstStyle/>
            <a:p>
              <a:pPr algn="r">
                <a:buSzPct val="25000"/>
              </a:pPr>
              <a:r>
                <a:rPr lang="zh-CN" altLang="en-US" sz="2000" b="1" dirty="0">
                  <a:solidFill>
                    <a:schemeClr val="accent1"/>
                  </a:solidFill>
                </a:rPr>
                <a:t>在此输入小标题</a:t>
              </a:r>
              <a:endParaRPr lang="de-DE" sz="2000" b="1" dirty="0">
                <a:solidFill>
                  <a:schemeClr val="accent1"/>
                </a:solidFill>
              </a:endParaRPr>
            </a:p>
          </p:txBody>
        </p:sp>
        <p:sp>
          <p:nvSpPr>
            <p:cNvPr id="67" name="îš1iḑê"/>
            <p:cNvSpPr txBox="1"/>
            <p:nvPr/>
          </p:nvSpPr>
          <p:spPr>
            <a:xfrm>
              <a:off x="8140700" y="4470999"/>
              <a:ext cx="3379788" cy="1030396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t" anchorCtr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73100" y="4166668"/>
            <a:ext cx="3639397" cy="1469813"/>
            <a:chOff x="673100" y="4031582"/>
            <a:chExt cx="3639397" cy="1469813"/>
          </a:xfrm>
        </p:grpSpPr>
        <p:sp>
          <p:nvSpPr>
            <p:cNvPr id="64" name="ïsḻîdé"/>
            <p:cNvSpPr txBox="1"/>
            <p:nvPr/>
          </p:nvSpPr>
          <p:spPr>
            <a:xfrm>
              <a:off x="673100" y="4031582"/>
              <a:ext cx="3639397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 anchor="t" anchorCtr="0">
              <a:normAutofit/>
            </a:bodyPr>
            <a:lstStyle/>
            <a:p>
              <a:pPr>
                <a:buSzPct val="25000"/>
              </a:pPr>
              <a:r>
                <a:rPr lang="zh-CN" altLang="en-US" sz="2000" b="1" dirty="0">
                  <a:solidFill>
                    <a:schemeClr val="accent1"/>
                  </a:solidFill>
                </a:rPr>
                <a:t>在此输入小标题</a:t>
              </a:r>
              <a:endParaRPr lang="de-DE" sz="2000" b="1" dirty="0">
                <a:solidFill>
                  <a:schemeClr val="accent1"/>
                </a:solidFill>
              </a:endParaRPr>
            </a:p>
          </p:txBody>
        </p:sp>
        <p:sp>
          <p:nvSpPr>
            <p:cNvPr id="65" name="ïṥļíḋé"/>
            <p:cNvSpPr txBox="1"/>
            <p:nvPr/>
          </p:nvSpPr>
          <p:spPr>
            <a:xfrm>
              <a:off x="673100" y="4470999"/>
              <a:ext cx="3639397" cy="1030396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t" anchorCtr="0">
              <a:norm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73100" y="1861254"/>
            <a:ext cx="3076574" cy="1698143"/>
            <a:chOff x="673100" y="2013654"/>
            <a:chExt cx="3076574" cy="1698143"/>
          </a:xfrm>
        </p:grpSpPr>
        <p:sp>
          <p:nvSpPr>
            <p:cNvPr id="62" name="ís1îďê"/>
            <p:cNvSpPr txBox="1"/>
            <p:nvPr/>
          </p:nvSpPr>
          <p:spPr>
            <a:xfrm>
              <a:off x="673100" y="2013654"/>
              <a:ext cx="3076574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 anchor="t" anchorCtr="0">
              <a:normAutofit/>
            </a:bodyPr>
            <a:lstStyle/>
            <a:p>
              <a:pPr>
                <a:buSzPct val="25000"/>
              </a:pPr>
              <a:r>
                <a:rPr lang="zh-CN" altLang="en-US" sz="2000" b="1" dirty="0">
                  <a:solidFill>
                    <a:schemeClr val="accent1"/>
                  </a:solidFill>
                </a:rPr>
                <a:t>在此输入小标题</a:t>
              </a:r>
              <a:endParaRPr lang="de-DE" sz="2000" b="1" dirty="0">
                <a:solidFill>
                  <a:schemeClr val="accent1"/>
                </a:solidFill>
              </a:endParaRPr>
            </a:p>
          </p:txBody>
        </p:sp>
        <p:sp>
          <p:nvSpPr>
            <p:cNvPr id="63" name="iSḻîḍê"/>
            <p:cNvSpPr txBox="1"/>
            <p:nvPr/>
          </p:nvSpPr>
          <p:spPr>
            <a:xfrm>
              <a:off x="673100" y="2453068"/>
              <a:ext cx="3076574" cy="1258729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t" anchorCtr="0">
              <a:norm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SWTO</a:t>
            </a:r>
            <a:r>
              <a:rPr lang="zh-CN" altLang="en-US" dirty="0"/>
              <a:t>分析矩阵图示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28" name="iṡḷide"/>
          <p:cNvGrpSpPr/>
          <p:nvPr/>
        </p:nvGrpSpPr>
        <p:grpSpPr>
          <a:xfrm>
            <a:off x="4557713" y="2062163"/>
            <a:ext cx="3076574" cy="3076574"/>
            <a:chOff x="4098878" y="1827663"/>
            <a:chExt cx="3994244" cy="3994244"/>
          </a:xfrm>
        </p:grpSpPr>
        <p:sp>
          <p:nvSpPr>
            <p:cNvPr id="48" name="îšļiḓê"/>
            <p:cNvSpPr/>
            <p:nvPr/>
          </p:nvSpPr>
          <p:spPr>
            <a:xfrm>
              <a:off x="4555011" y="2283796"/>
              <a:ext cx="1540989" cy="1540989"/>
            </a:xfrm>
            <a:custGeom>
              <a:avLst/>
              <a:gdLst>
                <a:gd name="connsiteX0" fmla="*/ 0 w 1705970"/>
                <a:gd name="connsiteY0" fmla="*/ 0 h 1705970"/>
                <a:gd name="connsiteX1" fmla="*/ 1421636 w 1705970"/>
                <a:gd name="connsiteY1" fmla="*/ 0 h 1705970"/>
                <a:gd name="connsiteX2" fmla="*/ 1705970 w 1705970"/>
                <a:gd name="connsiteY2" fmla="*/ 284334 h 1705970"/>
                <a:gd name="connsiteX3" fmla="*/ 1705970 w 1705970"/>
                <a:gd name="connsiteY3" fmla="*/ 1705970 h 1705970"/>
                <a:gd name="connsiteX4" fmla="*/ 284334 w 1705970"/>
                <a:gd name="connsiteY4" fmla="*/ 1705970 h 1705970"/>
                <a:gd name="connsiteX5" fmla="*/ 0 w 1705970"/>
                <a:gd name="connsiteY5" fmla="*/ 1421636 h 1705970"/>
                <a:gd name="connsiteX6" fmla="*/ 0 w 1705970"/>
                <a:gd name="connsiteY6" fmla="*/ 0 h 170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5970" h="1705970">
                  <a:moveTo>
                    <a:pt x="0" y="0"/>
                  </a:moveTo>
                  <a:lnTo>
                    <a:pt x="1421636" y="0"/>
                  </a:lnTo>
                  <a:cubicBezTo>
                    <a:pt x="1578669" y="0"/>
                    <a:pt x="1705970" y="127301"/>
                    <a:pt x="1705970" y="284334"/>
                  </a:cubicBezTo>
                  <a:lnTo>
                    <a:pt x="1705970" y="1705970"/>
                  </a:lnTo>
                  <a:lnTo>
                    <a:pt x="284334" y="1705970"/>
                  </a:lnTo>
                  <a:cubicBezTo>
                    <a:pt x="127301" y="1705970"/>
                    <a:pt x="0" y="1578669"/>
                    <a:pt x="0" y="14216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en-IN" sz="6600" dirty="0"/>
                <a:t>S</a:t>
              </a:r>
              <a:endParaRPr lang="en-IN" sz="6600" dirty="0"/>
            </a:p>
          </p:txBody>
        </p:sp>
        <p:sp>
          <p:nvSpPr>
            <p:cNvPr id="49" name="íslíḓe"/>
            <p:cNvSpPr/>
            <p:nvPr/>
          </p:nvSpPr>
          <p:spPr>
            <a:xfrm>
              <a:off x="6096513" y="3824785"/>
              <a:ext cx="1553318" cy="1553318"/>
            </a:xfrm>
            <a:custGeom>
              <a:avLst/>
              <a:gdLst>
                <a:gd name="connsiteX0" fmla="*/ 0 w 1719619"/>
                <a:gd name="connsiteY0" fmla="*/ 0 h 1719619"/>
                <a:gd name="connsiteX1" fmla="*/ 1433010 w 1719619"/>
                <a:gd name="connsiteY1" fmla="*/ 0 h 1719619"/>
                <a:gd name="connsiteX2" fmla="*/ 1719619 w 1719619"/>
                <a:gd name="connsiteY2" fmla="*/ 286609 h 1719619"/>
                <a:gd name="connsiteX3" fmla="*/ 1719619 w 1719619"/>
                <a:gd name="connsiteY3" fmla="*/ 1719619 h 1719619"/>
                <a:gd name="connsiteX4" fmla="*/ 286609 w 1719619"/>
                <a:gd name="connsiteY4" fmla="*/ 1719619 h 1719619"/>
                <a:gd name="connsiteX5" fmla="*/ 0 w 1719619"/>
                <a:gd name="connsiteY5" fmla="*/ 1433010 h 1719619"/>
                <a:gd name="connsiteX6" fmla="*/ 0 w 1719619"/>
                <a:gd name="connsiteY6" fmla="*/ 0 h 1719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9619" h="1719619">
                  <a:moveTo>
                    <a:pt x="0" y="0"/>
                  </a:moveTo>
                  <a:lnTo>
                    <a:pt x="1433010" y="0"/>
                  </a:lnTo>
                  <a:cubicBezTo>
                    <a:pt x="1591300" y="0"/>
                    <a:pt x="1719619" y="128319"/>
                    <a:pt x="1719619" y="286609"/>
                  </a:cubicBezTo>
                  <a:lnTo>
                    <a:pt x="1719619" y="1719619"/>
                  </a:lnTo>
                  <a:lnTo>
                    <a:pt x="286609" y="1719619"/>
                  </a:lnTo>
                  <a:cubicBezTo>
                    <a:pt x="128319" y="1719619"/>
                    <a:pt x="0" y="1591300"/>
                    <a:pt x="0" y="14330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en-IN" sz="6600"/>
                <a:t>T</a:t>
              </a:r>
              <a:endParaRPr lang="en-IN" sz="6600"/>
            </a:p>
          </p:txBody>
        </p:sp>
        <p:sp>
          <p:nvSpPr>
            <p:cNvPr id="50" name="ïṧ1íḋé"/>
            <p:cNvSpPr/>
            <p:nvPr/>
          </p:nvSpPr>
          <p:spPr>
            <a:xfrm>
              <a:off x="6096000" y="1827663"/>
              <a:ext cx="1997122" cy="1997122"/>
            </a:xfrm>
            <a:prstGeom prst="round2Diag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en-IN" sz="6600" dirty="0"/>
                <a:t>W</a:t>
              </a:r>
              <a:endParaRPr lang="en-IN" sz="6600" dirty="0"/>
            </a:p>
          </p:txBody>
        </p:sp>
        <p:sp>
          <p:nvSpPr>
            <p:cNvPr id="51" name="î$lîḑe"/>
            <p:cNvSpPr/>
            <p:nvPr/>
          </p:nvSpPr>
          <p:spPr>
            <a:xfrm>
              <a:off x="4098878" y="3824785"/>
              <a:ext cx="1997122" cy="1997122"/>
            </a:xfrm>
            <a:prstGeom prst="round2Diag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en-IN" sz="6600" dirty="0"/>
                <a:t>O</a:t>
              </a:r>
              <a:endParaRPr lang="en-IN" sz="6600" dirty="0"/>
            </a:p>
          </p:txBody>
        </p:sp>
        <p:sp>
          <p:nvSpPr>
            <p:cNvPr id="52" name="íṧlíḓê"/>
            <p:cNvSpPr/>
            <p:nvPr/>
          </p:nvSpPr>
          <p:spPr>
            <a:xfrm>
              <a:off x="5659596" y="3388383"/>
              <a:ext cx="872808" cy="87280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en-IN" sz="1200">
                  <a:solidFill>
                    <a:schemeClr val="accent1"/>
                  </a:solidFill>
                </a:rPr>
                <a:t></a:t>
              </a:r>
              <a:endParaRPr lang="en-IN" sz="1200">
                <a:solidFill>
                  <a:schemeClr val="accent1"/>
                </a:solidFill>
              </a:endParaRPr>
            </a:p>
          </p:txBody>
        </p:sp>
        <p:sp>
          <p:nvSpPr>
            <p:cNvPr id="53" name="îṣļiḋé"/>
            <p:cNvSpPr/>
            <p:nvPr/>
          </p:nvSpPr>
          <p:spPr>
            <a:xfrm>
              <a:off x="5791198" y="3616699"/>
              <a:ext cx="609603" cy="416173"/>
            </a:xfrm>
            <a:custGeom>
              <a:avLst/>
              <a:gdLst>
                <a:gd name="connsiteX0" fmla="*/ 227105 w 330200"/>
                <a:gd name="connsiteY0" fmla="*/ 201613 h 225426"/>
                <a:gd name="connsiteX1" fmla="*/ 303121 w 330200"/>
                <a:gd name="connsiteY1" fmla="*/ 201613 h 225426"/>
                <a:gd name="connsiteX2" fmla="*/ 309563 w 330200"/>
                <a:gd name="connsiteY2" fmla="*/ 208228 h 225426"/>
                <a:gd name="connsiteX3" fmla="*/ 309563 w 330200"/>
                <a:gd name="connsiteY3" fmla="*/ 218811 h 225426"/>
                <a:gd name="connsiteX4" fmla="*/ 303121 w 330200"/>
                <a:gd name="connsiteY4" fmla="*/ 225426 h 225426"/>
                <a:gd name="connsiteX5" fmla="*/ 227105 w 330200"/>
                <a:gd name="connsiteY5" fmla="*/ 225426 h 225426"/>
                <a:gd name="connsiteX6" fmla="*/ 220663 w 330200"/>
                <a:gd name="connsiteY6" fmla="*/ 218811 h 225426"/>
                <a:gd name="connsiteX7" fmla="*/ 220663 w 330200"/>
                <a:gd name="connsiteY7" fmla="*/ 208228 h 225426"/>
                <a:gd name="connsiteX8" fmla="*/ 227105 w 330200"/>
                <a:gd name="connsiteY8" fmla="*/ 201613 h 225426"/>
                <a:gd name="connsiteX9" fmla="*/ 238217 w 330200"/>
                <a:gd name="connsiteY9" fmla="*/ 169863 h 225426"/>
                <a:gd name="connsiteX10" fmla="*/ 314233 w 330200"/>
                <a:gd name="connsiteY10" fmla="*/ 169863 h 225426"/>
                <a:gd name="connsiteX11" fmla="*/ 320675 w 330200"/>
                <a:gd name="connsiteY11" fmla="*/ 176478 h 225426"/>
                <a:gd name="connsiteX12" fmla="*/ 320675 w 330200"/>
                <a:gd name="connsiteY12" fmla="*/ 187061 h 225426"/>
                <a:gd name="connsiteX13" fmla="*/ 314233 w 330200"/>
                <a:gd name="connsiteY13" fmla="*/ 193676 h 225426"/>
                <a:gd name="connsiteX14" fmla="*/ 238217 w 330200"/>
                <a:gd name="connsiteY14" fmla="*/ 193676 h 225426"/>
                <a:gd name="connsiteX15" fmla="*/ 231775 w 330200"/>
                <a:gd name="connsiteY15" fmla="*/ 187061 h 225426"/>
                <a:gd name="connsiteX16" fmla="*/ 231775 w 330200"/>
                <a:gd name="connsiteY16" fmla="*/ 176478 h 225426"/>
                <a:gd name="connsiteX17" fmla="*/ 238217 w 330200"/>
                <a:gd name="connsiteY17" fmla="*/ 169863 h 225426"/>
                <a:gd name="connsiteX18" fmla="*/ 227105 w 330200"/>
                <a:gd name="connsiteY18" fmla="*/ 139700 h 225426"/>
                <a:gd name="connsiteX19" fmla="*/ 303121 w 330200"/>
                <a:gd name="connsiteY19" fmla="*/ 139700 h 225426"/>
                <a:gd name="connsiteX20" fmla="*/ 309563 w 330200"/>
                <a:gd name="connsiteY20" fmla="*/ 146237 h 225426"/>
                <a:gd name="connsiteX21" fmla="*/ 309563 w 330200"/>
                <a:gd name="connsiteY21" fmla="*/ 155388 h 225426"/>
                <a:gd name="connsiteX22" fmla="*/ 303121 w 330200"/>
                <a:gd name="connsiteY22" fmla="*/ 161925 h 225426"/>
                <a:gd name="connsiteX23" fmla="*/ 227105 w 330200"/>
                <a:gd name="connsiteY23" fmla="*/ 161925 h 225426"/>
                <a:gd name="connsiteX24" fmla="*/ 220663 w 330200"/>
                <a:gd name="connsiteY24" fmla="*/ 155388 h 225426"/>
                <a:gd name="connsiteX25" fmla="*/ 220663 w 330200"/>
                <a:gd name="connsiteY25" fmla="*/ 146237 h 225426"/>
                <a:gd name="connsiteX26" fmla="*/ 227105 w 330200"/>
                <a:gd name="connsiteY26" fmla="*/ 139700 h 225426"/>
                <a:gd name="connsiteX27" fmla="*/ 247742 w 330200"/>
                <a:gd name="connsiteY27" fmla="*/ 107950 h 225426"/>
                <a:gd name="connsiteX28" fmla="*/ 323758 w 330200"/>
                <a:gd name="connsiteY28" fmla="*/ 107950 h 225426"/>
                <a:gd name="connsiteX29" fmla="*/ 330200 w 330200"/>
                <a:gd name="connsiteY29" fmla="*/ 114124 h 225426"/>
                <a:gd name="connsiteX30" fmla="*/ 330200 w 330200"/>
                <a:gd name="connsiteY30" fmla="*/ 124001 h 225426"/>
                <a:gd name="connsiteX31" fmla="*/ 323758 w 330200"/>
                <a:gd name="connsiteY31" fmla="*/ 130175 h 225426"/>
                <a:gd name="connsiteX32" fmla="*/ 247742 w 330200"/>
                <a:gd name="connsiteY32" fmla="*/ 130175 h 225426"/>
                <a:gd name="connsiteX33" fmla="*/ 241300 w 330200"/>
                <a:gd name="connsiteY33" fmla="*/ 124001 h 225426"/>
                <a:gd name="connsiteX34" fmla="*/ 241300 w 330200"/>
                <a:gd name="connsiteY34" fmla="*/ 114124 h 225426"/>
                <a:gd name="connsiteX35" fmla="*/ 247742 w 330200"/>
                <a:gd name="connsiteY35" fmla="*/ 107950 h 225426"/>
                <a:gd name="connsiteX36" fmla="*/ 69850 w 330200"/>
                <a:gd name="connsiteY36" fmla="*/ 79375 h 225426"/>
                <a:gd name="connsiteX37" fmla="*/ 85725 w 330200"/>
                <a:gd name="connsiteY37" fmla="*/ 96838 h 225426"/>
                <a:gd name="connsiteX38" fmla="*/ 69850 w 330200"/>
                <a:gd name="connsiteY38" fmla="*/ 114301 h 225426"/>
                <a:gd name="connsiteX39" fmla="*/ 53975 w 330200"/>
                <a:gd name="connsiteY39" fmla="*/ 96838 h 225426"/>
                <a:gd name="connsiteX40" fmla="*/ 69850 w 330200"/>
                <a:gd name="connsiteY40" fmla="*/ 79375 h 225426"/>
                <a:gd name="connsiteX41" fmla="*/ 241392 w 330200"/>
                <a:gd name="connsiteY41" fmla="*/ 76200 h 225426"/>
                <a:gd name="connsiteX42" fmla="*/ 317408 w 330200"/>
                <a:gd name="connsiteY42" fmla="*/ 76200 h 225426"/>
                <a:gd name="connsiteX43" fmla="*/ 323850 w 330200"/>
                <a:gd name="connsiteY43" fmla="*/ 82815 h 225426"/>
                <a:gd name="connsiteX44" fmla="*/ 323850 w 330200"/>
                <a:gd name="connsiteY44" fmla="*/ 93398 h 225426"/>
                <a:gd name="connsiteX45" fmla="*/ 317408 w 330200"/>
                <a:gd name="connsiteY45" fmla="*/ 100013 h 225426"/>
                <a:gd name="connsiteX46" fmla="*/ 241392 w 330200"/>
                <a:gd name="connsiteY46" fmla="*/ 100013 h 225426"/>
                <a:gd name="connsiteX47" fmla="*/ 234950 w 330200"/>
                <a:gd name="connsiteY47" fmla="*/ 93398 h 225426"/>
                <a:gd name="connsiteX48" fmla="*/ 234950 w 330200"/>
                <a:gd name="connsiteY48" fmla="*/ 82815 h 225426"/>
                <a:gd name="connsiteX49" fmla="*/ 241392 w 330200"/>
                <a:gd name="connsiteY49" fmla="*/ 76200 h 225426"/>
                <a:gd name="connsiteX50" fmla="*/ 156370 w 330200"/>
                <a:gd name="connsiteY50" fmla="*/ 57150 h 225426"/>
                <a:gd name="connsiteX51" fmla="*/ 115888 w 330200"/>
                <a:gd name="connsiteY51" fmla="*/ 96713 h 225426"/>
                <a:gd name="connsiteX52" fmla="*/ 126335 w 330200"/>
                <a:gd name="connsiteY52" fmla="*/ 122238 h 225426"/>
                <a:gd name="connsiteX53" fmla="*/ 144617 w 330200"/>
                <a:gd name="connsiteY53" fmla="*/ 110752 h 225426"/>
                <a:gd name="connsiteX54" fmla="*/ 144617 w 330200"/>
                <a:gd name="connsiteY54" fmla="*/ 105647 h 225426"/>
                <a:gd name="connsiteX55" fmla="*/ 142005 w 330200"/>
                <a:gd name="connsiteY55" fmla="*/ 97990 h 225426"/>
                <a:gd name="connsiteX56" fmla="*/ 139394 w 330200"/>
                <a:gd name="connsiteY56" fmla="*/ 92885 h 225426"/>
                <a:gd name="connsiteX57" fmla="*/ 140699 w 330200"/>
                <a:gd name="connsiteY57" fmla="*/ 87780 h 225426"/>
                <a:gd name="connsiteX58" fmla="*/ 140699 w 330200"/>
                <a:gd name="connsiteY58" fmla="*/ 78846 h 225426"/>
                <a:gd name="connsiteX59" fmla="*/ 144617 w 330200"/>
                <a:gd name="connsiteY59" fmla="*/ 71189 h 225426"/>
                <a:gd name="connsiteX60" fmla="*/ 148535 w 330200"/>
                <a:gd name="connsiteY60" fmla="*/ 68636 h 225426"/>
                <a:gd name="connsiteX61" fmla="*/ 152452 w 330200"/>
                <a:gd name="connsiteY61" fmla="*/ 66084 h 225426"/>
                <a:gd name="connsiteX62" fmla="*/ 156370 w 330200"/>
                <a:gd name="connsiteY62" fmla="*/ 66084 h 225426"/>
                <a:gd name="connsiteX63" fmla="*/ 157676 w 330200"/>
                <a:gd name="connsiteY63" fmla="*/ 66084 h 225426"/>
                <a:gd name="connsiteX64" fmla="*/ 164205 w 330200"/>
                <a:gd name="connsiteY64" fmla="*/ 67360 h 225426"/>
                <a:gd name="connsiteX65" fmla="*/ 169428 w 330200"/>
                <a:gd name="connsiteY65" fmla="*/ 71189 h 225426"/>
                <a:gd name="connsiteX66" fmla="*/ 173346 w 330200"/>
                <a:gd name="connsiteY66" fmla="*/ 87780 h 225426"/>
                <a:gd name="connsiteX67" fmla="*/ 173346 w 330200"/>
                <a:gd name="connsiteY67" fmla="*/ 94161 h 225426"/>
                <a:gd name="connsiteX68" fmla="*/ 170734 w 330200"/>
                <a:gd name="connsiteY68" fmla="*/ 99266 h 225426"/>
                <a:gd name="connsiteX69" fmla="*/ 168122 w 330200"/>
                <a:gd name="connsiteY69" fmla="*/ 104371 h 225426"/>
                <a:gd name="connsiteX70" fmla="*/ 168122 w 330200"/>
                <a:gd name="connsiteY70" fmla="*/ 110752 h 225426"/>
                <a:gd name="connsiteX71" fmla="*/ 169428 w 330200"/>
                <a:gd name="connsiteY71" fmla="*/ 110752 h 225426"/>
                <a:gd name="connsiteX72" fmla="*/ 186404 w 330200"/>
                <a:gd name="connsiteY72" fmla="*/ 122238 h 225426"/>
                <a:gd name="connsiteX73" fmla="*/ 196851 w 330200"/>
                <a:gd name="connsiteY73" fmla="*/ 96713 h 225426"/>
                <a:gd name="connsiteX74" fmla="*/ 156370 w 330200"/>
                <a:gd name="connsiteY74" fmla="*/ 57150 h 225426"/>
                <a:gd name="connsiteX75" fmla="*/ 156370 w 330200"/>
                <a:gd name="connsiteY75" fmla="*/ 38100 h 225426"/>
                <a:gd name="connsiteX76" fmla="*/ 215902 w 330200"/>
                <a:gd name="connsiteY76" fmla="*/ 97632 h 225426"/>
                <a:gd name="connsiteX77" fmla="*/ 156370 w 330200"/>
                <a:gd name="connsiteY77" fmla="*/ 157164 h 225426"/>
                <a:gd name="connsiteX78" fmla="*/ 96838 w 330200"/>
                <a:gd name="connsiteY78" fmla="*/ 97632 h 225426"/>
                <a:gd name="connsiteX79" fmla="*/ 156370 w 330200"/>
                <a:gd name="connsiteY79" fmla="*/ 38100 h 225426"/>
                <a:gd name="connsiteX80" fmla="*/ 27164 w 330200"/>
                <a:gd name="connsiteY80" fmla="*/ 0 h 225426"/>
                <a:gd name="connsiteX81" fmla="*/ 287161 w 330200"/>
                <a:gd name="connsiteY81" fmla="*/ 0 h 225426"/>
                <a:gd name="connsiteX82" fmla="*/ 314325 w 330200"/>
                <a:gd name="connsiteY82" fmla="*/ 27114 h 225426"/>
                <a:gd name="connsiteX83" fmla="*/ 314325 w 330200"/>
                <a:gd name="connsiteY83" fmla="*/ 61976 h 225426"/>
                <a:gd name="connsiteX84" fmla="*/ 307858 w 330200"/>
                <a:gd name="connsiteY84" fmla="*/ 68432 h 225426"/>
                <a:gd name="connsiteX85" fmla="*/ 296216 w 330200"/>
                <a:gd name="connsiteY85" fmla="*/ 68432 h 225426"/>
                <a:gd name="connsiteX86" fmla="*/ 291042 w 330200"/>
                <a:gd name="connsiteY86" fmla="*/ 61976 h 225426"/>
                <a:gd name="connsiteX87" fmla="*/ 291042 w 330200"/>
                <a:gd name="connsiteY87" fmla="*/ 55520 h 225426"/>
                <a:gd name="connsiteX88" fmla="*/ 278107 w 330200"/>
                <a:gd name="connsiteY88" fmla="*/ 56811 h 225426"/>
                <a:gd name="connsiteX89" fmla="*/ 257410 w 330200"/>
                <a:gd name="connsiteY89" fmla="*/ 36153 h 225426"/>
                <a:gd name="connsiteX90" fmla="*/ 257410 w 330200"/>
                <a:gd name="connsiteY90" fmla="*/ 23241 h 225426"/>
                <a:gd name="connsiteX91" fmla="*/ 55621 w 330200"/>
                <a:gd name="connsiteY91" fmla="*/ 23241 h 225426"/>
                <a:gd name="connsiteX92" fmla="*/ 53034 w 330200"/>
                <a:gd name="connsiteY92" fmla="*/ 38735 h 225426"/>
                <a:gd name="connsiteX93" fmla="*/ 43979 w 330200"/>
                <a:gd name="connsiteY93" fmla="*/ 50355 h 225426"/>
                <a:gd name="connsiteX94" fmla="*/ 23283 w 330200"/>
                <a:gd name="connsiteY94" fmla="*/ 55520 h 225426"/>
                <a:gd name="connsiteX95" fmla="*/ 23283 w 330200"/>
                <a:gd name="connsiteY95" fmla="*/ 138155 h 225426"/>
                <a:gd name="connsiteX96" fmla="*/ 40099 w 330200"/>
                <a:gd name="connsiteY96" fmla="*/ 140737 h 225426"/>
                <a:gd name="connsiteX97" fmla="*/ 54328 w 330200"/>
                <a:gd name="connsiteY97" fmla="*/ 157522 h 225426"/>
                <a:gd name="connsiteX98" fmla="*/ 55621 w 330200"/>
                <a:gd name="connsiteY98" fmla="*/ 170434 h 225426"/>
                <a:gd name="connsiteX99" fmla="*/ 219898 w 330200"/>
                <a:gd name="connsiteY99" fmla="*/ 170434 h 225426"/>
                <a:gd name="connsiteX100" fmla="*/ 225072 w 330200"/>
                <a:gd name="connsiteY100" fmla="*/ 175599 h 225426"/>
                <a:gd name="connsiteX101" fmla="*/ 225072 w 330200"/>
                <a:gd name="connsiteY101" fmla="*/ 188510 h 225426"/>
                <a:gd name="connsiteX102" fmla="*/ 219898 w 330200"/>
                <a:gd name="connsiteY102" fmla="*/ 193675 h 225426"/>
                <a:gd name="connsiteX103" fmla="*/ 27164 w 330200"/>
                <a:gd name="connsiteY103" fmla="*/ 193675 h 225426"/>
                <a:gd name="connsiteX104" fmla="*/ 0 w 330200"/>
                <a:gd name="connsiteY104" fmla="*/ 166561 h 225426"/>
                <a:gd name="connsiteX105" fmla="*/ 0 w 330200"/>
                <a:gd name="connsiteY105" fmla="*/ 27114 h 225426"/>
                <a:gd name="connsiteX106" fmla="*/ 27164 w 330200"/>
                <a:gd name="connsiteY106" fmla="*/ 0 h 22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330200" h="225426">
                  <a:moveTo>
                    <a:pt x="227105" y="201613"/>
                  </a:moveTo>
                  <a:cubicBezTo>
                    <a:pt x="227105" y="201613"/>
                    <a:pt x="227105" y="201613"/>
                    <a:pt x="303121" y="201613"/>
                  </a:cubicBezTo>
                  <a:cubicBezTo>
                    <a:pt x="306986" y="201613"/>
                    <a:pt x="309563" y="205582"/>
                    <a:pt x="309563" y="208228"/>
                  </a:cubicBezTo>
                  <a:cubicBezTo>
                    <a:pt x="309563" y="208228"/>
                    <a:pt x="309563" y="208228"/>
                    <a:pt x="309563" y="218811"/>
                  </a:cubicBezTo>
                  <a:cubicBezTo>
                    <a:pt x="309563" y="222780"/>
                    <a:pt x="306986" y="225426"/>
                    <a:pt x="303121" y="225426"/>
                  </a:cubicBezTo>
                  <a:cubicBezTo>
                    <a:pt x="303121" y="225426"/>
                    <a:pt x="303121" y="225426"/>
                    <a:pt x="227105" y="225426"/>
                  </a:cubicBezTo>
                  <a:cubicBezTo>
                    <a:pt x="223240" y="225426"/>
                    <a:pt x="220663" y="222780"/>
                    <a:pt x="220663" y="218811"/>
                  </a:cubicBezTo>
                  <a:cubicBezTo>
                    <a:pt x="220663" y="218811"/>
                    <a:pt x="220663" y="218811"/>
                    <a:pt x="220663" y="208228"/>
                  </a:cubicBezTo>
                  <a:cubicBezTo>
                    <a:pt x="220663" y="205582"/>
                    <a:pt x="223240" y="201613"/>
                    <a:pt x="227105" y="201613"/>
                  </a:cubicBezTo>
                  <a:close/>
                  <a:moveTo>
                    <a:pt x="238217" y="169863"/>
                  </a:moveTo>
                  <a:cubicBezTo>
                    <a:pt x="238217" y="169863"/>
                    <a:pt x="238217" y="169863"/>
                    <a:pt x="314233" y="169863"/>
                  </a:cubicBezTo>
                  <a:cubicBezTo>
                    <a:pt x="318098" y="169863"/>
                    <a:pt x="320675" y="172509"/>
                    <a:pt x="320675" y="176478"/>
                  </a:cubicBezTo>
                  <a:cubicBezTo>
                    <a:pt x="320675" y="176478"/>
                    <a:pt x="320675" y="176478"/>
                    <a:pt x="320675" y="187061"/>
                  </a:cubicBezTo>
                  <a:cubicBezTo>
                    <a:pt x="320675" y="191030"/>
                    <a:pt x="318098" y="193676"/>
                    <a:pt x="314233" y="193676"/>
                  </a:cubicBezTo>
                  <a:cubicBezTo>
                    <a:pt x="314233" y="193676"/>
                    <a:pt x="314233" y="193676"/>
                    <a:pt x="238217" y="193676"/>
                  </a:cubicBezTo>
                  <a:cubicBezTo>
                    <a:pt x="235640" y="193676"/>
                    <a:pt x="231775" y="191030"/>
                    <a:pt x="231775" y="187061"/>
                  </a:cubicBezTo>
                  <a:cubicBezTo>
                    <a:pt x="231775" y="187061"/>
                    <a:pt x="231775" y="187061"/>
                    <a:pt x="231775" y="176478"/>
                  </a:cubicBezTo>
                  <a:cubicBezTo>
                    <a:pt x="231775" y="172509"/>
                    <a:pt x="235640" y="169863"/>
                    <a:pt x="238217" y="169863"/>
                  </a:cubicBezTo>
                  <a:close/>
                  <a:moveTo>
                    <a:pt x="227105" y="139700"/>
                  </a:moveTo>
                  <a:cubicBezTo>
                    <a:pt x="227105" y="139700"/>
                    <a:pt x="227105" y="139700"/>
                    <a:pt x="303121" y="139700"/>
                  </a:cubicBezTo>
                  <a:cubicBezTo>
                    <a:pt x="306986" y="139700"/>
                    <a:pt x="309563" y="142315"/>
                    <a:pt x="309563" y="146237"/>
                  </a:cubicBezTo>
                  <a:cubicBezTo>
                    <a:pt x="309563" y="146237"/>
                    <a:pt x="309563" y="146237"/>
                    <a:pt x="309563" y="155388"/>
                  </a:cubicBezTo>
                  <a:cubicBezTo>
                    <a:pt x="309563" y="159310"/>
                    <a:pt x="306986" y="161925"/>
                    <a:pt x="303121" y="161925"/>
                  </a:cubicBezTo>
                  <a:cubicBezTo>
                    <a:pt x="303121" y="161925"/>
                    <a:pt x="303121" y="161925"/>
                    <a:pt x="227105" y="161925"/>
                  </a:cubicBezTo>
                  <a:cubicBezTo>
                    <a:pt x="223240" y="161925"/>
                    <a:pt x="220663" y="159310"/>
                    <a:pt x="220663" y="155388"/>
                  </a:cubicBezTo>
                  <a:cubicBezTo>
                    <a:pt x="220663" y="155388"/>
                    <a:pt x="220663" y="155388"/>
                    <a:pt x="220663" y="146237"/>
                  </a:cubicBezTo>
                  <a:cubicBezTo>
                    <a:pt x="220663" y="142315"/>
                    <a:pt x="223240" y="139700"/>
                    <a:pt x="227105" y="139700"/>
                  </a:cubicBezTo>
                  <a:close/>
                  <a:moveTo>
                    <a:pt x="247742" y="107950"/>
                  </a:moveTo>
                  <a:cubicBezTo>
                    <a:pt x="247742" y="107950"/>
                    <a:pt x="247742" y="107950"/>
                    <a:pt x="323758" y="107950"/>
                  </a:cubicBezTo>
                  <a:cubicBezTo>
                    <a:pt x="327623" y="107950"/>
                    <a:pt x="330200" y="110419"/>
                    <a:pt x="330200" y="114124"/>
                  </a:cubicBezTo>
                  <a:cubicBezTo>
                    <a:pt x="330200" y="114124"/>
                    <a:pt x="330200" y="114124"/>
                    <a:pt x="330200" y="124001"/>
                  </a:cubicBezTo>
                  <a:cubicBezTo>
                    <a:pt x="330200" y="127706"/>
                    <a:pt x="327623" y="130175"/>
                    <a:pt x="323758" y="130175"/>
                  </a:cubicBezTo>
                  <a:cubicBezTo>
                    <a:pt x="323758" y="130175"/>
                    <a:pt x="323758" y="130175"/>
                    <a:pt x="247742" y="130175"/>
                  </a:cubicBezTo>
                  <a:cubicBezTo>
                    <a:pt x="243877" y="130175"/>
                    <a:pt x="241300" y="127706"/>
                    <a:pt x="241300" y="124001"/>
                  </a:cubicBezTo>
                  <a:cubicBezTo>
                    <a:pt x="241300" y="124001"/>
                    <a:pt x="241300" y="124001"/>
                    <a:pt x="241300" y="114124"/>
                  </a:cubicBezTo>
                  <a:cubicBezTo>
                    <a:pt x="241300" y="110419"/>
                    <a:pt x="243877" y="107950"/>
                    <a:pt x="247742" y="107950"/>
                  </a:cubicBezTo>
                  <a:close/>
                  <a:moveTo>
                    <a:pt x="69850" y="79375"/>
                  </a:moveTo>
                  <a:cubicBezTo>
                    <a:pt x="78618" y="79375"/>
                    <a:pt x="85725" y="87193"/>
                    <a:pt x="85725" y="96838"/>
                  </a:cubicBezTo>
                  <a:cubicBezTo>
                    <a:pt x="85725" y="106483"/>
                    <a:pt x="78618" y="114301"/>
                    <a:pt x="69850" y="114301"/>
                  </a:cubicBezTo>
                  <a:cubicBezTo>
                    <a:pt x="61082" y="114301"/>
                    <a:pt x="53975" y="106483"/>
                    <a:pt x="53975" y="96838"/>
                  </a:cubicBezTo>
                  <a:cubicBezTo>
                    <a:pt x="53975" y="87193"/>
                    <a:pt x="61082" y="79375"/>
                    <a:pt x="69850" y="79375"/>
                  </a:cubicBezTo>
                  <a:close/>
                  <a:moveTo>
                    <a:pt x="241392" y="76200"/>
                  </a:moveTo>
                  <a:cubicBezTo>
                    <a:pt x="241392" y="76200"/>
                    <a:pt x="241392" y="76200"/>
                    <a:pt x="317408" y="76200"/>
                  </a:cubicBezTo>
                  <a:cubicBezTo>
                    <a:pt x="321273" y="76200"/>
                    <a:pt x="323850" y="78846"/>
                    <a:pt x="323850" y="82815"/>
                  </a:cubicBezTo>
                  <a:cubicBezTo>
                    <a:pt x="323850" y="82815"/>
                    <a:pt x="323850" y="82815"/>
                    <a:pt x="323850" y="93398"/>
                  </a:cubicBezTo>
                  <a:cubicBezTo>
                    <a:pt x="323850" y="96044"/>
                    <a:pt x="321273" y="100013"/>
                    <a:pt x="317408" y="100013"/>
                  </a:cubicBezTo>
                  <a:lnTo>
                    <a:pt x="241392" y="100013"/>
                  </a:lnTo>
                  <a:cubicBezTo>
                    <a:pt x="238815" y="100013"/>
                    <a:pt x="234950" y="96044"/>
                    <a:pt x="234950" y="93398"/>
                  </a:cubicBezTo>
                  <a:cubicBezTo>
                    <a:pt x="234950" y="93398"/>
                    <a:pt x="234950" y="93398"/>
                    <a:pt x="234950" y="82815"/>
                  </a:cubicBezTo>
                  <a:cubicBezTo>
                    <a:pt x="234950" y="78846"/>
                    <a:pt x="238815" y="76200"/>
                    <a:pt x="241392" y="76200"/>
                  </a:cubicBezTo>
                  <a:close/>
                  <a:moveTo>
                    <a:pt x="156370" y="57150"/>
                  </a:moveTo>
                  <a:cubicBezTo>
                    <a:pt x="134170" y="57150"/>
                    <a:pt x="115888" y="75017"/>
                    <a:pt x="115888" y="96713"/>
                  </a:cubicBezTo>
                  <a:cubicBezTo>
                    <a:pt x="115888" y="106923"/>
                    <a:pt x="119806" y="114581"/>
                    <a:pt x="126335" y="122238"/>
                  </a:cubicBezTo>
                  <a:cubicBezTo>
                    <a:pt x="134170" y="115857"/>
                    <a:pt x="142005" y="112028"/>
                    <a:pt x="144617" y="110752"/>
                  </a:cubicBezTo>
                  <a:cubicBezTo>
                    <a:pt x="144617" y="105647"/>
                    <a:pt x="144617" y="105647"/>
                    <a:pt x="144617" y="105647"/>
                  </a:cubicBezTo>
                  <a:cubicBezTo>
                    <a:pt x="143311" y="103095"/>
                    <a:pt x="143311" y="100542"/>
                    <a:pt x="142005" y="97990"/>
                  </a:cubicBezTo>
                  <a:cubicBezTo>
                    <a:pt x="142005" y="97990"/>
                    <a:pt x="140699" y="96713"/>
                    <a:pt x="139394" y="92885"/>
                  </a:cubicBezTo>
                  <a:cubicBezTo>
                    <a:pt x="138088" y="87780"/>
                    <a:pt x="139394" y="87780"/>
                    <a:pt x="140699" y="87780"/>
                  </a:cubicBezTo>
                  <a:cubicBezTo>
                    <a:pt x="139394" y="83951"/>
                    <a:pt x="139394" y="81399"/>
                    <a:pt x="140699" y="78846"/>
                  </a:cubicBezTo>
                  <a:cubicBezTo>
                    <a:pt x="140699" y="76294"/>
                    <a:pt x="143311" y="73741"/>
                    <a:pt x="144617" y="71189"/>
                  </a:cubicBezTo>
                  <a:cubicBezTo>
                    <a:pt x="145923" y="71189"/>
                    <a:pt x="147229" y="69912"/>
                    <a:pt x="148535" y="68636"/>
                  </a:cubicBezTo>
                  <a:cubicBezTo>
                    <a:pt x="149840" y="67360"/>
                    <a:pt x="151146" y="67360"/>
                    <a:pt x="152452" y="66084"/>
                  </a:cubicBezTo>
                  <a:cubicBezTo>
                    <a:pt x="153758" y="66084"/>
                    <a:pt x="155064" y="66084"/>
                    <a:pt x="156370" y="66084"/>
                  </a:cubicBezTo>
                  <a:cubicBezTo>
                    <a:pt x="156370" y="66084"/>
                    <a:pt x="156370" y="66084"/>
                    <a:pt x="157676" y="66084"/>
                  </a:cubicBezTo>
                  <a:cubicBezTo>
                    <a:pt x="160287" y="66084"/>
                    <a:pt x="162899" y="66084"/>
                    <a:pt x="164205" y="67360"/>
                  </a:cubicBezTo>
                  <a:cubicBezTo>
                    <a:pt x="168122" y="69912"/>
                    <a:pt x="169428" y="71189"/>
                    <a:pt x="169428" y="71189"/>
                  </a:cubicBezTo>
                  <a:cubicBezTo>
                    <a:pt x="169428" y="71189"/>
                    <a:pt x="177263" y="72465"/>
                    <a:pt x="173346" y="87780"/>
                  </a:cubicBezTo>
                  <a:cubicBezTo>
                    <a:pt x="174652" y="89056"/>
                    <a:pt x="174652" y="90332"/>
                    <a:pt x="173346" y="94161"/>
                  </a:cubicBezTo>
                  <a:cubicBezTo>
                    <a:pt x="173346" y="97990"/>
                    <a:pt x="172040" y="99266"/>
                    <a:pt x="170734" y="99266"/>
                  </a:cubicBezTo>
                  <a:cubicBezTo>
                    <a:pt x="169428" y="100542"/>
                    <a:pt x="169428" y="103095"/>
                    <a:pt x="168122" y="104371"/>
                  </a:cubicBezTo>
                  <a:cubicBezTo>
                    <a:pt x="168122" y="110752"/>
                    <a:pt x="168122" y="110752"/>
                    <a:pt x="168122" y="110752"/>
                  </a:cubicBezTo>
                  <a:cubicBezTo>
                    <a:pt x="168122" y="110752"/>
                    <a:pt x="168122" y="110752"/>
                    <a:pt x="169428" y="110752"/>
                  </a:cubicBezTo>
                  <a:cubicBezTo>
                    <a:pt x="170734" y="112028"/>
                    <a:pt x="178569" y="115857"/>
                    <a:pt x="186404" y="122238"/>
                  </a:cubicBezTo>
                  <a:cubicBezTo>
                    <a:pt x="192934" y="114581"/>
                    <a:pt x="196851" y="106923"/>
                    <a:pt x="196851" y="96713"/>
                  </a:cubicBezTo>
                  <a:cubicBezTo>
                    <a:pt x="196851" y="75017"/>
                    <a:pt x="178569" y="57150"/>
                    <a:pt x="156370" y="57150"/>
                  </a:cubicBezTo>
                  <a:close/>
                  <a:moveTo>
                    <a:pt x="156370" y="38100"/>
                  </a:moveTo>
                  <a:cubicBezTo>
                    <a:pt x="189249" y="38100"/>
                    <a:pt x="215902" y="64753"/>
                    <a:pt x="215902" y="97632"/>
                  </a:cubicBezTo>
                  <a:cubicBezTo>
                    <a:pt x="215902" y="130511"/>
                    <a:pt x="189249" y="157164"/>
                    <a:pt x="156370" y="157164"/>
                  </a:cubicBezTo>
                  <a:cubicBezTo>
                    <a:pt x="123491" y="157164"/>
                    <a:pt x="96838" y="130511"/>
                    <a:pt x="96838" y="97632"/>
                  </a:cubicBezTo>
                  <a:cubicBezTo>
                    <a:pt x="96838" y="64753"/>
                    <a:pt x="123491" y="38100"/>
                    <a:pt x="156370" y="38100"/>
                  </a:cubicBezTo>
                  <a:close/>
                  <a:moveTo>
                    <a:pt x="27164" y="0"/>
                  </a:moveTo>
                  <a:cubicBezTo>
                    <a:pt x="27164" y="0"/>
                    <a:pt x="27164" y="0"/>
                    <a:pt x="287161" y="0"/>
                  </a:cubicBezTo>
                  <a:cubicBezTo>
                    <a:pt x="301390" y="0"/>
                    <a:pt x="314325" y="11620"/>
                    <a:pt x="314325" y="27114"/>
                  </a:cubicBezTo>
                  <a:cubicBezTo>
                    <a:pt x="314325" y="27114"/>
                    <a:pt x="314325" y="27114"/>
                    <a:pt x="314325" y="61976"/>
                  </a:cubicBezTo>
                  <a:cubicBezTo>
                    <a:pt x="314325" y="65850"/>
                    <a:pt x="311738" y="68432"/>
                    <a:pt x="307858" y="68432"/>
                  </a:cubicBezTo>
                  <a:cubicBezTo>
                    <a:pt x="307858" y="68432"/>
                    <a:pt x="307858" y="68432"/>
                    <a:pt x="296216" y="68432"/>
                  </a:cubicBezTo>
                  <a:cubicBezTo>
                    <a:pt x="292335" y="68432"/>
                    <a:pt x="291042" y="65850"/>
                    <a:pt x="291042" y="61976"/>
                  </a:cubicBezTo>
                  <a:cubicBezTo>
                    <a:pt x="291042" y="61976"/>
                    <a:pt x="291042" y="61976"/>
                    <a:pt x="291042" y="55520"/>
                  </a:cubicBezTo>
                  <a:cubicBezTo>
                    <a:pt x="287161" y="56811"/>
                    <a:pt x="281987" y="56811"/>
                    <a:pt x="278107" y="56811"/>
                  </a:cubicBezTo>
                  <a:cubicBezTo>
                    <a:pt x="267759" y="54229"/>
                    <a:pt x="258704" y="46482"/>
                    <a:pt x="257410" y="36153"/>
                  </a:cubicBezTo>
                  <a:cubicBezTo>
                    <a:pt x="256117" y="30988"/>
                    <a:pt x="256117" y="27114"/>
                    <a:pt x="257410" y="23241"/>
                  </a:cubicBezTo>
                  <a:cubicBezTo>
                    <a:pt x="257410" y="23241"/>
                    <a:pt x="257410" y="23241"/>
                    <a:pt x="55621" y="23241"/>
                  </a:cubicBezTo>
                  <a:cubicBezTo>
                    <a:pt x="55621" y="27114"/>
                    <a:pt x="55621" y="33570"/>
                    <a:pt x="53034" y="38735"/>
                  </a:cubicBezTo>
                  <a:cubicBezTo>
                    <a:pt x="51740" y="43900"/>
                    <a:pt x="47860" y="47773"/>
                    <a:pt x="43979" y="50355"/>
                  </a:cubicBezTo>
                  <a:cubicBezTo>
                    <a:pt x="36218" y="55520"/>
                    <a:pt x="29751" y="55520"/>
                    <a:pt x="23283" y="55520"/>
                  </a:cubicBezTo>
                  <a:cubicBezTo>
                    <a:pt x="23283" y="55520"/>
                    <a:pt x="23283" y="55520"/>
                    <a:pt x="23283" y="138155"/>
                  </a:cubicBezTo>
                  <a:cubicBezTo>
                    <a:pt x="28457" y="136864"/>
                    <a:pt x="33631" y="138155"/>
                    <a:pt x="40099" y="140737"/>
                  </a:cubicBezTo>
                  <a:cubicBezTo>
                    <a:pt x="46566" y="144611"/>
                    <a:pt x="51740" y="149775"/>
                    <a:pt x="54328" y="157522"/>
                  </a:cubicBezTo>
                  <a:cubicBezTo>
                    <a:pt x="55621" y="161396"/>
                    <a:pt x="55621" y="166561"/>
                    <a:pt x="55621" y="170434"/>
                  </a:cubicBezTo>
                  <a:cubicBezTo>
                    <a:pt x="55621" y="170434"/>
                    <a:pt x="55621" y="170434"/>
                    <a:pt x="219898" y="170434"/>
                  </a:cubicBezTo>
                  <a:cubicBezTo>
                    <a:pt x="222485" y="170434"/>
                    <a:pt x="225072" y="173016"/>
                    <a:pt x="225072" y="175599"/>
                  </a:cubicBezTo>
                  <a:cubicBezTo>
                    <a:pt x="225072" y="175599"/>
                    <a:pt x="225072" y="175599"/>
                    <a:pt x="225072" y="188510"/>
                  </a:cubicBezTo>
                  <a:cubicBezTo>
                    <a:pt x="225072" y="191093"/>
                    <a:pt x="222485" y="193675"/>
                    <a:pt x="219898" y="193675"/>
                  </a:cubicBezTo>
                  <a:cubicBezTo>
                    <a:pt x="219898" y="193675"/>
                    <a:pt x="219898" y="193675"/>
                    <a:pt x="27164" y="193675"/>
                  </a:cubicBezTo>
                  <a:cubicBezTo>
                    <a:pt x="11641" y="193675"/>
                    <a:pt x="0" y="180763"/>
                    <a:pt x="0" y="166561"/>
                  </a:cubicBezTo>
                  <a:cubicBezTo>
                    <a:pt x="0" y="166561"/>
                    <a:pt x="0" y="166561"/>
                    <a:pt x="0" y="27114"/>
                  </a:cubicBezTo>
                  <a:cubicBezTo>
                    <a:pt x="0" y="11620"/>
                    <a:pt x="11641" y="0"/>
                    <a:pt x="27164" y="0"/>
                  </a:cubicBezTo>
                  <a:close/>
                </a:path>
              </a:pathLst>
            </a:cu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en-IN" sz="1200">
                  <a:solidFill>
                    <a:schemeClr val="accent1"/>
                  </a:solidFill>
                </a:rPr>
                <a:t></a:t>
              </a:r>
              <a:endParaRPr lang="en-IN" sz="1200">
                <a:solidFill>
                  <a:schemeClr val="accent1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761000" y="1709588"/>
            <a:ext cx="3759488" cy="1339417"/>
            <a:chOff x="7761000" y="1709588"/>
            <a:chExt cx="3759488" cy="1339417"/>
          </a:xfrm>
        </p:grpSpPr>
        <p:sp>
          <p:nvSpPr>
            <p:cNvPr id="55" name="ïṡļíḍê"/>
            <p:cNvSpPr txBox="1"/>
            <p:nvPr/>
          </p:nvSpPr>
          <p:spPr>
            <a:xfrm>
              <a:off x="7761000" y="1709588"/>
              <a:ext cx="3759488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 anchor="t" anchorCtr="0">
              <a:normAutofit/>
            </a:bodyPr>
            <a:lstStyle/>
            <a:p>
              <a:pPr algn="r">
                <a:buSzPct val="25000"/>
              </a:pPr>
              <a:r>
                <a:rPr lang="zh-CN" altLang="en-US" sz="2000" b="1" dirty="0">
                  <a:solidFill>
                    <a:schemeClr val="accent1"/>
                  </a:solidFill>
                </a:rPr>
                <a:t>在此输入小标题</a:t>
              </a:r>
              <a:endParaRPr lang="de-DE" sz="2000" b="1" dirty="0">
                <a:solidFill>
                  <a:schemeClr val="accent1"/>
                </a:solidFill>
              </a:endParaRPr>
            </a:p>
          </p:txBody>
        </p:sp>
        <p:sp>
          <p:nvSpPr>
            <p:cNvPr id="56" name="ïšľîḑê"/>
            <p:cNvSpPr txBox="1"/>
            <p:nvPr/>
          </p:nvSpPr>
          <p:spPr>
            <a:xfrm>
              <a:off x="7970427" y="2149005"/>
              <a:ext cx="3550061" cy="9000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t" anchorCtr="0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970426" y="4291876"/>
            <a:ext cx="3550060" cy="1339417"/>
            <a:chOff x="7970426" y="4291876"/>
            <a:chExt cx="3550060" cy="1339417"/>
          </a:xfrm>
        </p:grpSpPr>
        <p:sp>
          <p:nvSpPr>
            <p:cNvPr id="58" name="î$ḻíḋê"/>
            <p:cNvSpPr txBox="1"/>
            <p:nvPr/>
          </p:nvSpPr>
          <p:spPr>
            <a:xfrm>
              <a:off x="8349500" y="4291876"/>
              <a:ext cx="3170986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 anchor="t" anchorCtr="0">
              <a:normAutofit/>
            </a:bodyPr>
            <a:lstStyle/>
            <a:p>
              <a:pPr algn="r">
                <a:buSzPct val="25000"/>
              </a:pPr>
              <a:r>
                <a:rPr lang="zh-CN" altLang="en-US" sz="2000" b="1" dirty="0">
                  <a:solidFill>
                    <a:schemeClr val="accent1"/>
                  </a:solidFill>
                </a:rPr>
                <a:t>在此输入小标题</a:t>
              </a:r>
              <a:endParaRPr lang="de-DE" sz="2000" b="1" dirty="0">
                <a:solidFill>
                  <a:schemeClr val="accent1"/>
                </a:solidFill>
              </a:endParaRPr>
            </a:p>
          </p:txBody>
        </p:sp>
        <p:sp>
          <p:nvSpPr>
            <p:cNvPr id="59" name="îš1iḑê"/>
            <p:cNvSpPr txBox="1"/>
            <p:nvPr/>
          </p:nvSpPr>
          <p:spPr>
            <a:xfrm>
              <a:off x="7970426" y="4731293"/>
              <a:ext cx="3550060" cy="9000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t" anchorCtr="0">
              <a:normAutofit fontScale="92500"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73100" y="4291876"/>
            <a:ext cx="3639397" cy="1339417"/>
            <a:chOff x="673100" y="4291876"/>
            <a:chExt cx="3639397" cy="1339417"/>
          </a:xfrm>
        </p:grpSpPr>
        <p:sp>
          <p:nvSpPr>
            <p:cNvPr id="61" name="ïsḻîdé"/>
            <p:cNvSpPr txBox="1"/>
            <p:nvPr/>
          </p:nvSpPr>
          <p:spPr>
            <a:xfrm>
              <a:off x="673100" y="4291876"/>
              <a:ext cx="3639397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 anchor="t" anchorCtr="0">
              <a:normAutofit/>
            </a:bodyPr>
            <a:lstStyle/>
            <a:p>
              <a:pPr>
                <a:buSzPct val="25000"/>
              </a:pPr>
              <a:r>
                <a:rPr lang="zh-CN" altLang="en-US" sz="2000" b="1" dirty="0">
                  <a:solidFill>
                    <a:schemeClr val="accent1"/>
                  </a:solidFill>
                </a:rPr>
                <a:t>在此输入小标题</a:t>
              </a:r>
              <a:endParaRPr lang="de-DE" sz="2000" b="1" dirty="0">
                <a:solidFill>
                  <a:schemeClr val="accent1"/>
                </a:solidFill>
              </a:endParaRPr>
            </a:p>
          </p:txBody>
        </p:sp>
        <p:sp>
          <p:nvSpPr>
            <p:cNvPr id="62" name="ïṥļíḋé"/>
            <p:cNvSpPr txBox="1"/>
            <p:nvPr/>
          </p:nvSpPr>
          <p:spPr>
            <a:xfrm>
              <a:off x="673100" y="4731293"/>
              <a:ext cx="3639397" cy="9000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t" anchorCtr="0">
              <a:norm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73100" y="1709588"/>
            <a:ext cx="3639397" cy="1339415"/>
            <a:chOff x="673100" y="1709588"/>
            <a:chExt cx="3639397" cy="1339415"/>
          </a:xfrm>
        </p:grpSpPr>
        <p:sp>
          <p:nvSpPr>
            <p:cNvPr id="64" name="ís1îďê"/>
            <p:cNvSpPr txBox="1"/>
            <p:nvPr/>
          </p:nvSpPr>
          <p:spPr>
            <a:xfrm>
              <a:off x="673101" y="1709588"/>
              <a:ext cx="3076574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 anchor="t" anchorCtr="0">
              <a:normAutofit/>
            </a:bodyPr>
            <a:lstStyle/>
            <a:p>
              <a:pPr>
                <a:buSzPct val="25000"/>
              </a:pPr>
              <a:r>
                <a:rPr lang="zh-CN" altLang="en-US" sz="2000" b="1" dirty="0">
                  <a:solidFill>
                    <a:schemeClr val="accent1"/>
                  </a:solidFill>
                </a:rPr>
                <a:t>在此输入小标题</a:t>
              </a:r>
              <a:endParaRPr lang="de-DE" sz="2000" b="1" dirty="0">
                <a:solidFill>
                  <a:schemeClr val="accent1"/>
                </a:solidFill>
              </a:endParaRPr>
            </a:p>
          </p:txBody>
        </p:sp>
        <p:sp>
          <p:nvSpPr>
            <p:cNvPr id="65" name="iSḻîḍê"/>
            <p:cNvSpPr txBox="1"/>
            <p:nvPr/>
          </p:nvSpPr>
          <p:spPr>
            <a:xfrm>
              <a:off x="673100" y="2149003"/>
              <a:ext cx="3639397" cy="9000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t" anchorCtr="0">
              <a:norm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cxnSp>
        <p:nvCxnSpPr>
          <p:cNvPr id="66" name="直接连接符 65"/>
          <p:cNvCxnSpPr/>
          <p:nvPr/>
        </p:nvCxnSpPr>
        <p:spPr>
          <a:xfrm>
            <a:off x="8225415" y="3589279"/>
            <a:ext cx="3293485" cy="0"/>
          </a:xfrm>
          <a:prstGeom prst="line">
            <a:avLst/>
          </a:prstGeom>
          <a:ln>
            <a:solidFill>
              <a:schemeClr val="bg2">
                <a:lumMod val="50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673100" y="3589279"/>
            <a:ext cx="3293485" cy="0"/>
          </a:xfrm>
          <a:prstGeom prst="line">
            <a:avLst/>
          </a:prstGeom>
          <a:ln>
            <a:solidFill>
              <a:schemeClr val="bg2">
                <a:lumMod val="50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任意多边形: 形状 46"/>
          <p:cNvSpPr/>
          <p:nvPr/>
        </p:nvSpPr>
        <p:spPr>
          <a:xfrm>
            <a:off x="4849132" y="2286982"/>
            <a:ext cx="1107169" cy="1104919"/>
          </a:xfrm>
          <a:custGeom>
            <a:avLst/>
            <a:gdLst>
              <a:gd name="connsiteX0" fmla="*/ 1107169 w 1107169"/>
              <a:gd name="connsiteY0" fmla="*/ 0 h 1104919"/>
              <a:gd name="connsiteX1" fmla="*/ 1107169 w 1107169"/>
              <a:gd name="connsiteY1" fmla="*/ 954367 h 1104919"/>
              <a:gd name="connsiteX2" fmla="*/ 956617 w 1107169"/>
              <a:gd name="connsiteY2" fmla="*/ 1104919 h 1104919"/>
              <a:gd name="connsiteX3" fmla="*/ 0 w 1107169"/>
              <a:gd name="connsiteY3" fmla="*/ 1104919 h 1104919"/>
              <a:gd name="connsiteX4" fmla="*/ 16890 w 1107169"/>
              <a:gd name="connsiteY4" fmla="*/ 994250 h 1104919"/>
              <a:gd name="connsiteX5" fmla="*/ 993845 w 1107169"/>
              <a:gd name="connsiteY5" fmla="*/ 17295 h 1104919"/>
              <a:gd name="connsiteX6" fmla="*/ 1107169 w 1107169"/>
              <a:gd name="connsiteY6" fmla="*/ 0 h 110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7169" h="1104919">
                <a:moveTo>
                  <a:pt x="1107169" y="0"/>
                </a:moveTo>
                <a:lnTo>
                  <a:pt x="1107169" y="954367"/>
                </a:lnTo>
                <a:cubicBezTo>
                  <a:pt x="1107169" y="1037515"/>
                  <a:pt x="1039765" y="1104919"/>
                  <a:pt x="956617" y="1104919"/>
                </a:cubicBezTo>
                <a:lnTo>
                  <a:pt x="0" y="1104919"/>
                </a:lnTo>
                <a:lnTo>
                  <a:pt x="16890" y="994250"/>
                </a:lnTo>
                <a:cubicBezTo>
                  <a:pt x="117235" y="503875"/>
                  <a:pt x="503470" y="117640"/>
                  <a:pt x="993845" y="17295"/>
                </a:cubicBezTo>
                <a:lnTo>
                  <a:pt x="110716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b" anchorCtr="0"/>
          <a:lstStyle/>
          <a:p>
            <a:pPr algn="r"/>
            <a:endParaRPr lang="zh-CN" altLang="en-US" sz="3600" b="1">
              <a:latin typeface="+mj-lt"/>
            </a:endParaRPr>
          </a:p>
        </p:txBody>
      </p:sp>
      <p:sp>
        <p:nvSpPr>
          <p:cNvPr id="46" name="任意多边形: 形状 45"/>
          <p:cNvSpPr/>
          <p:nvPr/>
        </p:nvSpPr>
        <p:spPr>
          <a:xfrm>
            <a:off x="6235701" y="2286982"/>
            <a:ext cx="1107169" cy="1104919"/>
          </a:xfrm>
          <a:custGeom>
            <a:avLst/>
            <a:gdLst>
              <a:gd name="connsiteX0" fmla="*/ 0 w 1107169"/>
              <a:gd name="connsiteY0" fmla="*/ 0 h 1104919"/>
              <a:gd name="connsiteX1" fmla="*/ 113324 w 1107169"/>
              <a:gd name="connsiteY1" fmla="*/ 17295 h 1104919"/>
              <a:gd name="connsiteX2" fmla="*/ 1090279 w 1107169"/>
              <a:gd name="connsiteY2" fmla="*/ 994250 h 1104919"/>
              <a:gd name="connsiteX3" fmla="*/ 1107169 w 1107169"/>
              <a:gd name="connsiteY3" fmla="*/ 1104919 h 1104919"/>
              <a:gd name="connsiteX4" fmla="*/ 150552 w 1107169"/>
              <a:gd name="connsiteY4" fmla="*/ 1104919 h 1104919"/>
              <a:gd name="connsiteX5" fmla="*/ 0 w 1107169"/>
              <a:gd name="connsiteY5" fmla="*/ 954367 h 1104919"/>
              <a:gd name="connsiteX6" fmla="*/ 0 w 1107169"/>
              <a:gd name="connsiteY6" fmla="*/ 0 h 110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7169" h="1104919">
                <a:moveTo>
                  <a:pt x="0" y="0"/>
                </a:moveTo>
                <a:lnTo>
                  <a:pt x="113324" y="17295"/>
                </a:lnTo>
                <a:cubicBezTo>
                  <a:pt x="603699" y="117640"/>
                  <a:pt x="989934" y="503875"/>
                  <a:pt x="1090279" y="994250"/>
                </a:cubicBezTo>
                <a:lnTo>
                  <a:pt x="1107169" y="1104919"/>
                </a:lnTo>
                <a:lnTo>
                  <a:pt x="150552" y="1104919"/>
                </a:lnTo>
                <a:cubicBezTo>
                  <a:pt x="67404" y="1104919"/>
                  <a:pt x="0" y="1037515"/>
                  <a:pt x="0" y="95436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b" anchorCtr="0"/>
          <a:lstStyle/>
          <a:p>
            <a:endParaRPr lang="zh-CN" altLang="en-US" sz="3600" b="1">
              <a:latin typeface="+mj-lt"/>
            </a:endParaRPr>
          </a:p>
        </p:txBody>
      </p:sp>
      <p:sp>
        <p:nvSpPr>
          <p:cNvPr id="45" name="任意多边形: 形状 44"/>
          <p:cNvSpPr/>
          <p:nvPr/>
        </p:nvSpPr>
        <p:spPr>
          <a:xfrm>
            <a:off x="4849132" y="3676611"/>
            <a:ext cx="1107169" cy="1104919"/>
          </a:xfrm>
          <a:custGeom>
            <a:avLst/>
            <a:gdLst>
              <a:gd name="connsiteX0" fmla="*/ 0 w 1107169"/>
              <a:gd name="connsiteY0" fmla="*/ 0 h 1104919"/>
              <a:gd name="connsiteX1" fmla="*/ 956617 w 1107169"/>
              <a:gd name="connsiteY1" fmla="*/ 0 h 1104919"/>
              <a:gd name="connsiteX2" fmla="*/ 1107169 w 1107169"/>
              <a:gd name="connsiteY2" fmla="*/ 150552 h 1104919"/>
              <a:gd name="connsiteX3" fmla="*/ 1107169 w 1107169"/>
              <a:gd name="connsiteY3" fmla="*/ 1104919 h 1104919"/>
              <a:gd name="connsiteX4" fmla="*/ 993845 w 1107169"/>
              <a:gd name="connsiteY4" fmla="*/ 1087624 h 1104919"/>
              <a:gd name="connsiteX5" fmla="*/ 16890 w 1107169"/>
              <a:gd name="connsiteY5" fmla="*/ 110669 h 1104919"/>
              <a:gd name="connsiteX6" fmla="*/ 0 w 1107169"/>
              <a:gd name="connsiteY6" fmla="*/ 0 h 110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7169" h="1104919">
                <a:moveTo>
                  <a:pt x="0" y="0"/>
                </a:moveTo>
                <a:lnTo>
                  <a:pt x="956617" y="0"/>
                </a:lnTo>
                <a:cubicBezTo>
                  <a:pt x="1039765" y="0"/>
                  <a:pt x="1107169" y="67404"/>
                  <a:pt x="1107169" y="150552"/>
                </a:cubicBezTo>
                <a:lnTo>
                  <a:pt x="1107169" y="1104919"/>
                </a:lnTo>
                <a:lnTo>
                  <a:pt x="993845" y="1087624"/>
                </a:lnTo>
                <a:cubicBezTo>
                  <a:pt x="503470" y="987279"/>
                  <a:pt x="117235" y="601044"/>
                  <a:pt x="16890" y="11066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 algn="r"/>
            <a:endParaRPr lang="zh-CN" altLang="en-US" sz="3600" b="1">
              <a:latin typeface="+mj-lt"/>
            </a:endParaRPr>
          </a:p>
        </p:txBody>
      </p:sp>
      <p:sp>
        <p:nvSpPr>
          <p:cNvPr id="44" name="任意多边形: 形状 43"/>
          <p:cNvSpPr/>
          <p:nvPr/>
        </p:nvSpPr>
        <p:spPr>
          <a:xfrm>
            <a:off x="6235701" y="3676611"/>
            <a:ext cx="1107169" cy="1104919"/>
          </a:xfrm>
          <a:custGeom>
            <a:avLst/>
            <a:gdLst>
              <a:gd name="connsiteX0" fmla="*/ 150552 w 1107169"/>
              <a:gd name="connsiteY0" fmla="*/ 0 h 1104919"/>
              <a:gd name="connsiteX1" fmla="*/ 1107169 w 1107169"/>
              <a:gd name="connsiteY1" fmla="*/ 0 h 1104919"/>
              <a:gd name="connsiteX2" fmla="*/ 1090279 w 1107169"/>
              <a:gd name="connsiteY2" fmla="*/ 110669 h 1104919"/>
              <a:gd name="connsiteX3" fmla="*/ 113324 w 1107169"/>
              <a:gd name="connsiteY3" fmla="*/ 1087624 h 1104919"/>
              <a:gd name="connsiteX4" fmla="*/ 0 w 1107169"/>
              <a:gd name="connsiteY4" fmla="*/ 1104919 h 1104919"/>
              <a:gd name="connsiteX5" fmla="*/ 0 w 1107169"/>
              <a:gd name="connsiteY5" fmla="*/ 150552 h 1104919"/>
              <a:gd name="connsiteX6" fmla="*/ 150552 w 1107169"/>
              <a:gd name="connsiteY6" fmla="*/ 0 h 110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7169" h="1104919">
                <a:moveTo>
                  <a:pt x="150552" y="0"/>
                </a:moveTo>
                <a:lnTo>
                  <a:pt x="1107169" y="0"/>
                </a:lnTo>
                <a:lnTo>
                  <a:pt x="1090279" y="110669"/>
                </a:lnTo>
                <a:cubicBezTo>
                  <a:pt x="989934" y="601044"/>
                  <a:pt x="603699" y="987279"/>
                  <a:pt x="113324" y="1087624"/>
                </a:cubicBezTo>
                <a:lnTo>
                  <a:pt x="0" y="1104919"/>
                </a:lnTo>
                <a:lnTo>
                  <a:pt x="0" y="150552"/>
                </a:lnTo>
                <a:cubicBezTo>
                  <a:pt x="0" y="67404"/>
                  <a:pt x="67404" y="0"/>
                  <a:pt x="15055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endParaRPr lang="zh-CN" altLang="en-US" sz="3600" b="1">
              <a:latin typeface="+mj-lt"/>
            </a:endParaRPr>
          </a:p>
        </p:txBody>
      </p:sp>
      <p:sp>
        <p:nvSpPr>
          <p:cNvPr id="72" name="任意多边形: 形状 71"/>
          <p:cNvSpPr/>
          <p:nvPr/>
        </p:nvSpPr>
        <p:spPr>
          <a:xfrm>
            <a:off x="4849132" y="2286982"/>
            <a:ext cx="1107169" cy="1104919"/>
          </a:xfrm>
          <a:custGeom>
            <a:avLst/>
            <a:gdLst>
              <a:gd name="connsiteX0" fmla="*/ 1107169 w 1107169"/>
              <a:gd name="connsiteY0" fmla="*/ 0 h 1104919"/>
              <a:gd name="connsiteX1" fmla="*/ 1107169 w 1107169"/>
              <a:gd name="connsiteY1" fmla="*/ 954367 h 1104919"/>
              <a:gd name="connsiteX2" fmla="*/ 956617 w 1107169"/>
              <a:gd name="connsiteY2" fmla="*/ 1104919 h 1104919"/>
              <a:gd name="connsiteX3" fmla="*/ 0 w 1107169"/>
              <a:gd name="connsiteY3" fmla="*/ 1104919 h 1104919"/>
              <a:gd name="connsiteX4" fmla="*/ 16890 w 1107169"/>
              <a:gd name="connsiteY4" fmla="*/ 994250 h 1104919"/>
              <a:gd name="connsiteX5" fmla="*/ 993845 w 1107169"/>
              <a:gd name="connsiteY5" fmla="*/ 17295 h 1104919"/>
              <a:gd name="connsiteX6" fmla="*/ 1107169 w 1107169"/>
              <a:gd name="connsiteY6" fmla="*/ 0 h 110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7169" h="1104919">
                <a:moveTo>
                  <a:pt x="1107169" y="0"/>
                </a:moveTo>
                <a:lnTo>
                  <a:pt x="1107169" y="954367"/>
                </a:lnTo>
                <a:cubicBezTo>
                  <a:pt x="1107169" y="1037515"/>
                  <a:pt x="1039765" y="1104919"/>
                  <a:pt x="956617" y="1104919"/>
                </a:cubicBezTo>
                <a:lnTo>
                  <a:pt x="0" y="1104919"/>
                </a:lnTo>
                <a:lnTo>
                  <a:pt x="16890" y="994250"/>
                </a:lnTo>
                <a:cubicBezTo>
                  <a:pt x="117235" y="503875"/>
                  <a:pt x="503470" y="117640"/>
                  <a:pt x="993845" y="17295"/>
                </a:cubicBezTo>
                <a:lnTo>
                  <a:pt x="1107169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b" anchorCtr="0"/>
          <a:lstStyle/>
          <a:p>
            <a:pPr algn="r"/>
            <a:r>
              <a:rPr lang="en-US" altLang="zh-CN" sz="3600" b="1" dirty="0">
                <a:latin typeface="+mj-lt"/>
              </a:rPr>
              <a:t>S</a:t>
            </a:r>
            <a:endParaRPr lang="zh-CN" altLang="en-US" sz="3600" b="1" dirty="0">
              <a:latin typeface="+mj-lt"/>
            </a:endParaRPr>
          </a:p>
        </p:txBody>
      </p:sp>
      <p:sp>
        <p:nvSpPr>
          <p:cNvPr id="71" name="任意多边形: 形状 70"/>
          <p:cNvSpPr/>
          <p:nvPr/>
        </p:nvSpPr>
        <p:spPr>
          <a:xfrm>
            <a:off x="6235701" y="2286982"/>
            <a:ext cx="1107169" cy="1104919"/>
          </a:xfrm>
          <a:custGeom>
            <a:avLst/>
            <a:gdLst>
              <a:gd name="connsiteX0" fmla="*/ 0 w 1107169"/>
              <a:gd name="connsiteY0" fmla="*/ 0 h 1104919"/>
              <a:gd name="connsiteX1" fmla="*/ 113324 w 1107169"/>
              <a:gd name="connsiteY1" fmla="*/ 17295 h 1104919"/>
              <a:gd name="connsiteX2" fmla="*/ 1090279 w 1107169"/>
              <a:gd name="connsiteY2" fmla="*/ 994250 h 1104919"/>
              <a:gd name="connsiteX3" fmla="*/ 1107169 w 1107169"/>
              <a:gd name="connsiteY3" fmla="*/ 1104919 h 1104919"/>
              <a:gd name="connsiteX4" fmla="*/ 150552 w 1107169"/>
              <a:gd name="connsiteY4" fmla="*/ 1104919 h 1104919"/>
              <a:gd name="connsiteX5" fmla="*/ 0 w 1107169"/>
              <a:gd name="connsiteY5" fmla="*/ 954367 h 1104919"/>
              <a:gd name="connsiteX6" fmla="*/ 0 w 1107169"/>
              <a:gd name="connsiteY6" fmla="*/ 0 h 110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7169" h="1104919">
                <a:moveTo>
                  <a:pt x="0" y="0"/>
                </a:moveTo>
                <a:lnTo>
                  <a:pt x="113324" y="17295"/>
                </a:lnTo>
                <a:cubicBezTo>
                  <a:pt x="603699" y="117640"/>
                  <a:pt x="989934" y="503875"/>
                  <a:pt x="1090279" y="994250"/>
                </a:cubicBezTo>
                <a:lnTo>
                  <a:pt x="1107169" y="1104919"/>
                </a:lnTo>
                <a:lnTo>
                  <a:pt x="150552" y="1104919"/>
                </a:lnTo>
                <a:cubicBezTo>
                  <a:pt x="67404" y="1104919"/>
                  <a:pt x="0" y="1037515"/>
                  <a:pt x="0" y="95436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b" anchorCtr="0"/>
          <a:lstStyle/>
          <a:p>
            <a:r>
              <a:rPr lang="en-US" altLang="zh-CN" sz="3600" b="1" dirty="0">
                <a:latin typeface="+mj-lt"/>
              </a:rPr>
              <a:t>W</a:t>
            </a:r>
            <a:endParaRPr lang="zh-CN" altLang="en-US" sz="3600" b="1" dirty="0">
              <a:latin typeface="+mj-lt"/>
            </a:endParaRPr>
          </a:p>
        </p:txBody>
      </p:sp>
      <p:sp>
        <p:nvSpPr>
          <p:cNvPr id="70" name="任意多边形: 形状 69"/>
          <p:cNvSpPr/>
          <p:nvPr/>
        </p:nvSpPr>
        <p:spPr>
          <a:xfrm>
            <a:off x="4849132" y="3676611"/>
            <a:ext cx="1107169" cy="1104919"/>
          </a:xfrm>
          <a:custGeom>
            <a:avLst/>
            <a:gdLst>
              <a:gd name="connsiteX0" fmla="*/ 0 w 1107169"/>
              <a:gd name="connsiteY0" fmla="*/ 0 h 1104919"/>
              <a:gd name="connsiteX1" fmla="*/ 956617 w 1107169"/>
              <a:gd name="connsiteY1" fmla="*/ 0 h 1104919"/>
              <a:gd name="connsiteX2" fmla="*/ 1107169 w 1107169"/>
              <a:gd name="connsiteY2" fmla="*/ 150552 h 1104919"/>
              <a:gd name="connsiteX3" fmla="*/ 1107169 w 1107169"/>
              <a:gd name="connsiteY3" fmla="*/ 1104919 h 1104919"/>
              <a:gd name="connsiteX4" fmla="*/ 993845 w 1107169"/>
              <a:gd name="connsiteY4" fmla="*/ 1087624 h 1104919"/>
              <a:gd name="connsiteX5" fmla="*/ 16890 w 1107169"/>
              <a:gd name="connsiteY5" fmla="*/ 110669 h 1104919"/>
              <a:gd name="connsiteX6" fmla="*/ 0 w 1107169"/>
              <a:gd name="connsiteY6" fmla="*/ 0 h 110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7169" h="1104919">
                <a:moveTo>
                  <a:pt x="0" y="0"/>
                </a:moveTo>
                <a:lnTo>
                  <a:pt x="956617" y="0"/>
                </a:lnTo>
                <a:cubicBezTo>
                  <a:pt x="1039765" y="0"/>
                  <a:pt x="1107169" y="67404"/>
                  <a:pt x="1107169" y="150552"/>
                </a:cubicBezTo>
                <a:lnTo>
                  <a:pt x="1107169" y="1104919"/>
                </a:lnTo>
                <a:lnTo>
                  <a:pt x="993845" y="1087624"/>
                </a:lnTo>
                <a:cubicBezTo>
                  <a:pt x="503470" y="987279"/>
                  <a:pt x="117235" y="601044"/>
                  <a:pt x="16890" y="11066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 algn="r"/>
            <a:r>
              <a:rPr lang="en-US" altLang="zh-CN" sz="3600" b="1" dirty="0">
                <a:latin typeface="+mj-lt"/>
              </a:rPr>
              <a:t>T</a:t>
            </a:r>
            <a:endParaRPr lang="zh-CN" altLang="en-US" sz="3600" b="1" dirty="0">
              <a:latin typeface="+mj-lt"/>
            </a:endParaRPr>
          </a:p>
        </p:txBody>
      </p:sp>
      <p:sp>
        <p:nvSpPr>
          <p:cNvPr id="69" name="任意多边形: 形状 68"/>
          <p:cNvSpPr/>
          <p:nvPr/>
        </p:nvSpPr>
        <p:spPr>
          <a:xfrm>
            <a:off x="6235701" y="3676611"/>
            <a:ext cx="1107169" cy="1104919"/>
          </a:xfrm>
          <a:custGeom>
            <a:avLst/>
            <a:gdLst>
              <a:gd name="connsiteX0" fmla="*/ 150552 w 1107169"/>
              <a:gd name="connsiteY0" fmla="*/ 0 h 1104919"/>
              <a:gd name="connsiteX1" fmla="*/ 1107169 w 1107169"/>
              <a:gd name="connsiteY1" fmla="*/ 0 h 1104919"/>
              <a:gd name="connsiteX2" fmla="*/ 1090279 w 1107169"/>
              <a:gd name="connsiteY2" fmla="*/ 110669 h 1104919"/>
              <a:gd name="connsiteX3" fmla="*/ 113324 w 1107169"/>
              <a:gd name="connsiteY3" fmla="*/ 1087624 h 1104919"/>
              <a:gd name="connsiteX4" fmla="*/ 0 w 1107169"/>
              <a:gd name="connsiteY4" fmla="*/ 1104919 h 1104919"/>
              <a:gd name="connsiteX5" fmla="*/ 0 w 1107169"/>
              <a:gd name="connsiteY5" fmla="*/ 150552 h 1104919"/>
              <a:gd name="connsiteX6" fmla="*/ 150552 w 1107169"/>
              <a:gd name="connsiteY6" fmla="*/ 0 h 110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7169" h="1104919">
                <a:moveTo>
                  <a:pt x="150552" y="0"/>
                </a:moveTo>
                <a:lnTo>
                  <a:pt x="1107169" y="0"/>
                </a:lnTo>
                <a:lnTo>
                  <a:pt x="1090279" y="110669"/>
                </a:lnTo>
                <a:cubicBezTo>
                  <a:pt x="989934" y="601044"/>
                  <a:pt x="603699" y="987279"/>
                  <a:pt x="113324" y="1087624"/>
                </a:cubicBezTo>
                <a:lnTo>
                  <a:pt x="0" y="1104919"/>
                </a:lnTo>
                <a:lnTo>
                  <a:pt x="0" y="150552"/>
                </a:lnTo>
                <a:cubicBezTo>
                  <a:pt x="0" y="67404"/>
                  <a:pt x="67404" y="0"/>
                  <a:pt x="150552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r>
              <a:rPr lang="en-US" altLang="zh-CN" sz="3600" b="1" dirty="0">
                <a:latin typeface="+mj-lt"/>
              </a:rPr>
              <a:t>O</a:t>
            </a:r>
            <a:endParaRPr lang="zh-CN" altLang="en-US" sz="3600" b="1" dirty="0">
              <a:latin typeface="+mj-lt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SWTO</a:t>
            </a:r>
            <a:r>
              <a:rPr lang="zh-CN" altLang="en-US" dirty="0"/>
              <a:t>分析矩阵图示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7760999" y="1564448"/>
            <a:ext cx="3759489" cy="1339417"/>
            <a:chOff x="7760999" y="1709588"/>
            <a:chExt cx="3759489" cy="1339417"/>
          </a:xfrm>
        </p:grpSpPr>
        <p:sp>
          <p:nvSpPr>
            <p:cNvPr id="55" name="ïṡļíḍê"/>
            <p:cNvSpPr txBox="1"/>
            <p:nvPr/>
          </p:nvSpPr>
          <p:spPr>
            <a:xfrm>
              <a:off x="7761000" y="1709588"/>
              <a:ext cx="3759488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 anchor="t" anchorCtr="0">
              <a:normAutofit/>
            </a:bodyPr>
            <a:lstStyle/>
            <a:p>
              <a:pPr algn="r">
                <a:buSzPct val="25000"/>
              </a:pPr>
              <a:r>
                <a:rPr lang="zh-CN" altLang="en-US" sz="2000" b="1" dirty="0">
                  <a:solidFill>
                    <a:schemeClr val="accent1"/>
                  </a:solidFill>
                </a:rPr>
                <a:t>在此输入小标题</a:t>
              </a:r>
              <a:endParaRPr lang="de-DE" sz="2000" b="1" dirty="0">
                <a:solidFill>
                  <a:schemeClr val="accent1"/>
                </a:solidFill>
              </a:endParaRPr>
            </a:p>
          </p:txBody>
        </p:sp>
        <p:sp>
          <p:nvSpPr>
            <p:cNvPr id="56" name="ïšľîḑê"/>
            <p:cNvSpPr txBox="1"/>
            <p:nvPr/>
          </p:nvSpPr>
          <p:spPr>
            <a:xfrm>
              <a:off x="7760999" y="2149005"/>
              <a:ext cx="3759489" cy="9000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t" anchorCtr="0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970426" y="4016104"/>
            <a:ext cx="3550060" cy="1339417"/>
            <a:chOff x="7970426" y="4291876"/>
            <a:chExt cx="3550060" cy="1339417"/>
          </a:xfrm>
        </p:grpSpPr>
        <p:sp>
          <p:nvSpPr>
            <p:cNvPr id="58" name="î$ḻíḋê"/>
            <p:cNvSpPr txBox="1"/>
            <p:nvPr/>
          </p:nvSpPr>
          <p:spPr>
            <a:xfrm>
              <a:off x="8349500" y="4291876"/>
              <a:ext cx="3170986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 anchor="t" anchorCtr="0">
              <a:normAutofit/>
            </a:bodyPr>
            <a:lstStyle/>
            <a:p>
              <a:pPr algn="r">
                <a:buSzPct val="25000"/>
              </a:pPr>
              <a:r>
                <a:rPr lang="zh-CN" altLang="en-US" sz="2000" b="1" dirty="0">
                  <a:solidFill>
                    <a:schemeClr val="accent1"/>
                  </a:solidFill>
                </a:rPr>
                <a:t>在此输入小标题</a:t>
              </a:r>
              <a:endParaRPr lang="de-DE" sz="2000" b="1" dirty="0">
                <a:solidFill>
                  <a:schemeClr val="accent1"/>
                </a:solidFill>
              </a:endParaRPr>
            </a:p>
          </p:txBody>
        </p:sp>
        <p:sp>
          <p:nvSpPr>
            <p:cNvPr id="59" name="îš1iḑê"/>
            <p:cNvSpPr txBox="1"/>
            <p:nvPr/>
          </p:nvSpPr>
          <p:spPr>
            <a:xfrm>
              <a:off x="7970426" y="4731293"/>
              <a:ext cx="3550060" cy="9000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t" anchorCtr="0">
              <a:normAutofit fontScale="92500"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73100" y="4016104"/>
            <a:ext cx="3639397" cy="1339417"/>
            <a:chOff x="673100" y="4291876"/>
            <a:chExt cx="3639397" cy="1339417"/>
          </a:xfrm>
        </p:grpSpPr>
        <p:sp>
          <p:nvSpPr>
            <p:cNvPr id="61" name="ïsḻîdé"/>
            <p:cNvSpPr txBox="1"/>
            <p:nvPr/>
          </p:nvSpPr>
          <p:spPr>
            <a:xfrm>
              <a:off x="673100" y="4291876"/>
              <a:ext cx="3639397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 anchor="t" anchorCtr="0">
              <a:normAutofit/>
            </a:bodyPr>
            <a:lstStyle/>
            <a:p>
              <a:pPr>
                <a:buSzPct val="25000"/>
              </a:pPr>
              <a:r>
                <a:rPr lang="zh-CN" altLang="en-US" sz="2000" b="1" dirty="0">
                  <a:solidFill>
                    <a:schemeClr val="accent1"/>
                  </a:solidFill>
                </a:rPr>
                <a:t>在此输入小标题</a:t>
              </a:r>
              <a:endParaRPr lang="de-DE" sz="2000" b="1" dirty="0">
                <a:solidFill>
                  <a:schemeClr val="accent1"/>
                </a:solidFill>
              </a:endParaRPr>
            </a:p>
          </p:txBody>
        </p:sp>
        <p:sp>
          <p:nvSpPr>
            <p:cNvPr id="62" name="ïṥļíḋé"/>
            <p:cNvSpPr txBox="1"/>
            <p:nvPr/>
          </p:nvSpPr>
          <p:spPr>
            <a:xfrm>
              <a:off x="673100" y="4731293"/>
              <a:ext cx="3639397" cy="9000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t" anchorCtr="0">
              <a:norm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73100" y="1564448"/>
            <a:ext cx="3639397" cy="1339415"/>
            <a:chOff x="673100" y="1709588"/>
            <a:chExt cx="3639397" cy="1339415"/>
          </a:xfrm>
        </p:grpSpPr>
        <p:sp>
          <p:nvSpPr>
            <p:cNvPr id="64" name="ís1îďê"/>
            <p:cNvSpPr txBox="1"/>
            <p:nvPr/>
          </p:nvSpPr>
          <p:spPr>
            <a:xfrm>
              <a:off x="673101" y="1709588"/>
              <a:ext cx="3076574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 anchor="t" anchorCtr="0">
              <a:normAutofit/>
            </a:bodyPr>
            <a:lstStyle/>
            <a:p>
              <a:pPr>
                <a:buSzPct val="25000"/>
              </a:pPr>
              <a:r>
                <a:rPr lang="zh-CN" altLang="en-US" sz="2000" b="1" dirty="0">
                  <a:solidFill>
                    <a:schemeClr val="accent1"/>
                  </a:solidFill>
                </a:rPr>
                <a:t>在此输入小标题</a:t>
              </a:r>
              <a:endParaRPr lang="de-DE" sz="2000" b="1" dirty="0">
                <a:solidFill>
                  <a:schemeClr val="accent1"/>
                </a:solidFill>
              </a:endParaRPr>
            </a:p>
          </p:txBody>
        </p:sp>
        <p:sp>
          <p:nvSpPr>
            <p:cNvPr id="65" name="iSḻîḍê"/>
            <p:cNvSpPr txBox="1"/>
            <p:nvPr/>
          </p:nvSpPr>
          <p:spPr>
            <a:xfrm>
              <a:off x="673100" y="2149003"/>
              <a:ext cx="3639397" cy="9000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t" anchorCtr="0">
              <a:norm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: 圆角 6"/>
          <p:cNvSpPr/>
          <p:nvPr/>
        </p:nvSpPr>
        <p:spPr>
          <a:xfrm>
            <a:off x="444500" y="1231900"/>
            <a:ext cx="5511800" cy="2160000"/>
          </a:xfrm>
          <a:prstGeom prst="roundRect">
            <a:avLst>
              <a:gd name="adj" fmla="val 6970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: 圆角 28"/>
          <p:cNvSpPr/>
          <p:nvPr/>
        </p:nvSpPr>
        <p:spPr>
          <a:xfrm>
            <a:off x="6235700" y="1231900"/>
            <a:ext cx="5511800" cy="2160000"/>
          </a:xfrm>
          <a:prstGeom prst="roundRect">
            <a:avLst>
              <a:gd name="adj" fmla="val 6970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: 圆角 31"/>
          <p:cNvSpPr/>
          <p:nvPr/>
        </p:nvSpPr>
        <p:spPr>
          <a:xfrm>
            <a:off x="444500" y="3676610"/>
            <a:ext cx="5511800" cy="2160000"/>
          </a:xfrm>
          <a:prstGeom prst="roundRect">
            <a:avLst>
              <a:gd name="adj" fmla="val 6970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: 圆角 32"/>
          <p:cNvSpPr/>
          <p:nvPr/>
        </p:nvSpPr>
        <p:spPr>
          <a:xfrm>
            <a:off x="6235700" y="3676610"/>
            <a:ext cx="5511800" cy="2160000"/>
          </a:xfrm>
          <a:prstGeom prst="roundRect">
            <a:avLst>
              <a:gd name="adj" fmla="val 6970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四段并列观点图示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3" name="íṣľiḍê"/>
          <p:cNvSpPr/>
          <p:nvPr/>
        </p:nvSpPr>
        <p:spPr bwMode="auto">
          <a:xfrm>
            <a:off x="9616547" y="1983789"/>
            <a:ext cx="1287873" cy="13571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tIns="216000" anchor="t" anchorCtr="0"/>
          <a:lstStyle/>
          <a:p>
            <a:pPr algn="ctr"/>
            <a:r>
              <a:rPr lang="en-US" altLang="zh-CN" sz="3200" spc="100" dirty="0">
                <a:solidFill>
                  <a:schemeClr val="bg1"/>
                </a:solidFill>
                <a:latin typeface="Impact" panose="020B0806030902050204" pitchFamily="34" charset="0"/>
              </a:rPr>
              <a:t>04</a:t>
            </a:r>
            <a:endParaRPr sz="3200" spc="1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4" name="iṡḷïḋé"/>
          <p:cNvSpPr/>
          <p:nvPr/>
        </p:nvSpPr>
        <p:spPr bwMode="auto">
          <a:xfrm>
            <a:off x="1457018" y="2017674"/>
            <a:ext cx="941671" cy="99186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txBody>
          <a:bodyPr tIns="216000" anchor="t" anchorCtr="0"/>
          <a:lstStyle/>
          <a:p>
            <a:pPr algn="ctr"/>
            <a:r>
              <a:rPr lang="en-US" altLang="zh-CN" sz="2400" spc="100" dirty="0">
                <a:solidFill>
                  <a:schemeClr val="bg1"/>
                </a:solidFill>
                <a:latin typeface="Impact" panose="020B0806030902050204" pitchFamily="34" charset="0"/>
              </a:rPr>
              <a:t>01</a:t>
            </a:r>
            <a:endParaRPr sz="2400" spc="1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5" name="îṩliḑé"/>
          <p:cNvSpPr/>
          <p:nvPr/>
        </p:nvSpPr>
        <p:spPr>
          <a:xfrm>
            <a:off x="1453329" y="2708674"/>
            <a:ext cx="941670" cy="49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grpSp>
        <p:nvGrpSpPr>
          <p:cNvPr id="36" name="íṧľiḍè"/>
          <p:cNvGrpSpPr/>
          <p:nvPr/>
        </p:nvGrpSpPr>
        <p:grpSpPr>
          <a:xfrm>
            <a:off x="6770880" y="1337261"/>
            <a:ext cx="1561578" cy="1583875"/>
            <a:chOff x="6824437" y="1584000"/>
            <a:chExt cx="1561578" cy="1583875"/>
          </a:xfrm>
        </p:grpSpPr>
        <p:sp>
          <p:nvSpPr>
            <p:cNvPr id="37" name="iślïḍe"/>
            <p:cNvSpPr/>
            <p:nvPr/>
          </p:nvSpPr>
          <p:spPr bwMode="auto">
            <a:xfrm>
              <a:off x="6883495" y="1584000"/>
              <a:ext cx="1502520" cy="158387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tIns="360000" anchor="t" anchorCtr="0"/>
            <a:lstStyle/>
            <a:p>
              <a:pPr algn="ctr"/>
              <a:r>
                <a:rPr lang="en-US" altLang="zh-CN" sz="3600" spc="100" dirty="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sz="3600" spc="1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8" name="íşľiḍè"/>
            <p:cNvSpPr/>
            <p:nvPr/>
          </p:nvSpPr>
          <p:spPr>
            <a:xfrm>
              <a:off x="6824437" y="2855427"/>
              <a:ext cx="1561578" cy="498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sp>
        <p:nvSpPr>
          <p:cNvPr id="66" name="iśḻïḓè"/>
          <p:cNvSpPr/>
          <p:nvPr/>
        </p:nvSpPr>
        <p:spPr bwMode="auto">
          <a:xfrm>
            <a:off x="7321129" y="3088149"/>
            <a:ext cx="461080" cy="391451"/>
          </a:xfrm>
          <a:custGeom>
            <a:avLst/>
            <a:gdLst>
              <a:gd name="connsiteX0" fmla="*/ 282755 w 591091"/>
              <a:gd name="connsiteY0" fmla="*/ 187347 h 501829"/>
              <a:gd name="connsiteX1" fmla="*/ 308576 w 591091"/>
              <a:gd name="connsiteY1" fmla="*/ 187347 h 501829"/>
              <a:gd name="connsiteX2" fmla="*/ 308576 w 591091"/>
              <a:gd name="connsiteY2" fmla="*/ 210541 h 501829"/>
              <a:gd name="connsiteX3" fmla="*/ 346017 w 591091"/>
              <a:gd name="connsiteY3" fmla="*/ 218917 h 501829"/>
              <a:gd name="connsiteX4" fmla="*/ 338916 w 591091"/>
              <a:gd name="connsiteY4" fmla="*/ 248554 h 501829"/>
              <a:gd name="connsiteX5" fmla="*/ 301475 w 591091"/>
              <a:gd name="connsiteY5" fmla="*/ 239534 h 501829"/>
              <a:gd name="connsiteX6" fmla="*/ 278882 w 591091"/>
              <a:gd name="connsiteY6" fmla="*/ 253708 h 501829"/>
              <a:gd name="connsiteX7" fmla="*/ 309867 w 591091"/>
              <a:gd name="connsiteY7" fmla="*/ 276258 h 501829"/>
              <a:gd name="connsiteX8" fmla="*/ 353763 w 591091"/>
              <a:gd name="connsiteY8" fmla="*/ 324580 h 501829"/>
              <a:gd name="connsiteX9" fmla="*/ 307285 w 591091"/>
              <a:gd name="connsiteY9" fmla="*/ 372901 h 501829"/>
              <a:gd name="connsiteX10" fmla="*/ 307285 w 591091"/>
              <a:gd name="connsiteY10" fmla="*/ 399317 h 501829"/>
              <a:gd name="connsiteX11" fmla="*/ 281464 w 591091"/>
              <a:gd name="connsiteY11" fmla="*/ 399317 h 501829"/>
              <a:gd name="connsiteX12" fmla="*/ 281464 w 591091"/>
              <a:gd name="connsiteY12" fmla="*/ 374834 h 501829"/>
              <a:gd name="connsiteX13" fmla="*/ 237568 w 591091"/>
              <a:gd name="connsiteY13" fmla="*/ 363881 h 501829"/>
              <a:gd name="connsiteX14" fmla="*/ 245314 w 591091"/>
              <a:gd name="connsiteY14" fmla="*/ 332956 h 501829"/>
              <a:gd name="connsiteX15" fmla="*/ 288565 w 591091"/>
              <a:gd name="connsiteY15" fmla="*/ 344553 h 501829"/>
              <a:gd name="connsiteX16" fmla="*/ 313740 w 591091"/>
              <a:gd name="connsiteY16" fmla="*/ 328446 h 501829"/>
              <a:gd name="connsiteX17" fmla="*/ 285983 w 591091"/>
              <a:gd name="connsiteY17" fmla="*/ 305896 h 501829"/>
              <a:gd name="connsiteX18" fmla="*/ 238859 w 591091"/>
              <a:gd name="connsiteY18" fmla="*/ 258218 h 501829"/>
              <a:gd name="connsiteX19" fmla="*/ 282755 w 591091"/>
              <a:gd name="connsiteY19" fmla="*/ 212474 h 501829"/>
              <a:gd name="connsiteX20" fmla="*/ 295666 w 591091"/>
              <a:gd name="connsiteY20" fmla="*/ 151161 h 501829"/>
              <a:gd name="connsiteX21" fmla="*/ 151700 w 591091"/>
              <a:gd name="connsiteY21" fmla="*/ 294909 h 501829"/>
              <a:gd name="connsiteX22" fmla="*/ 295666 w 591091"/>
              <a:gd name="connsiteY22" fmla="*/ 438657 h 501829"/>
              <a:gd name="connsiteX23" fmla="*/ 439631 w 591091"/>
              <a:gd name="connsiteY23" fmla="*/ 294909 h 501829"/>
              <a:gd name="connsiteX24" fmla="*/ 295666 w 591091"/>
              <a:gd name="connsiteY24" fmla="*/ 151161 h 501829"/>
              <a:gd name="connsiteX25" fmla="*/ 295423 w 591091"/>
              <a:gd name="connsiteY25" fmla="*/ 0 h 501829"/>
              <a:gd name="connsiteX26" fmla="*/ 309223 w 591091"/>
              <a:gd name="connsiteY26" fmla="*/ 4834 h 501829"/>
              <a:gd name="connsiteX27" fmla="*/ 415744 w 591091"/>
              <a:gd name="connsiteY27" fmla="*/ 86700 h 501829"/>
              <a:gd name="connsiteX28" fmla="*/ 415744 w 591091"/>
              <a:gd name="connsiteY28" fmla="*/ 21594 h 501829"/>
              <a:gd name="connsiteX29" fmla="*/ 437694 w 591091"/>
              <a:gd name="connsiteY29" fmla="*/ 322 h 501829"/>
              <a:gd name="connsiteX30" fmla="*/ 459644 w 591091"/>
              <a:gd name="connsiteY30" fmla="*/ 21594 h 501829"/>
              <a:gd name="connsiteX31" fmla="*/ 459644 w 591091"/>
              <a:gd name="connsiteY31" fmla="*/ 120219 h 501829"/>
              <a:gd name="connsiteX32" fmla="*/ 582305 w 591091"/>
              <a:gd name="connsiteY32" fmla="*/ 214977 h 501829"/>
              <a:gd name="connsiteX33" fmla="*/ 586825 w 591091"/>
              <a:gd name="connsiteY33" fmla="*/ 245919 h 501829"/>
              <a:gd name="connsiteX34" fmla="*/ 569394 w 591091"/>
              <a:gd name="connsiteY34" fmla="*/ 254298 h 501829"/>
              <a:gd name="connsiteX35" fmla="*/ 555836 w 591091"/>
              <a:gd name="connsiteY35" fmla="*/ 249786 h 501829"/>
              <a:gd name="connsiteX36" fmla="*/ 529367 w 591091"/>
              <a:gd name="connsiteY36" fmla="*/ 229159 h 501829"/>
              <a:gd name="connsiteX37" fmla="*/ 529367 w 591091"/>
              <a:gd name="connsiteY37" fmla="*/ 479912 h 501829"/>
              <a:gd name="connsiteX38" fmla="*/ 507418 w 591091"/>
              <a:gd name="connsiteY38" fmla="*/ 501829 h 501829"/>
              <a:gd name="connsiteX39" fmla="*/ 81331 w 591091"/>
              <a:gd name="connsiteY39" fmla="*/ 501829 h 501829"/>
              <a:gd name="connsiteX40" fmla="*/ 59381 w 591091"/>
              <a:gd name="connsiteY40" fmla="*/ 479912 h 501829"/>
              <a:gd name="connsiteX41" fmla="*/ 59381 w 591091"/>
              <a:gd name="connsiteY41" fmla="*/ 231092 h 501829"/>
              <a:gd name="connsiteX42" fmla="*/ 35495 w 591091"/>
              <a:gd name="connsiteY42" fmla="*/ 249786 h 501829"/>
              <a:gd name="connsiteX43" fmla="*/ 4506 w 591091"/>
              <a:gd name="connsiteY43" fmla="*/ 245919 h 501829"/>
              <a:gd name="connsiteX44" fmla="*/ 8380 w 591091"/>
              <a:gd name="connsiteY44" fmla="*/ 214977 h 501829"/>
              <a:gd name="connsiteX45" fmla="*/ 282108 w 591091"/>
              <a:gd name="connsiteY45" fmla="*/ 4834 h 501829"/>
              <a:gd name="connsiteX46" fmla="*/ 295423 w 591091"/>
              <a:gd name="connsiteY46" fmla="*/ 0 h 501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91091" h="501829">
                <a:moveTo>
                  <a:pt x="282755" y="187347"/>
                </a:moveTo>
                <a:lnTo>
                  <a:pt x="308576" y="187347"/>
                </a:lnTo>
                <a:lnTo>
                  <a:pt x="308576" y="210541"/>
                </a:lnTo>
                <a:cubicBezTo>
                  <a:pt x="326005" y="211186"/>
                  <a:pt x="337625" y="215051"/>
                  <a:pt x="346017" y="218917"/>
                </a:cubicBezTo>
                <a:lnTo>
                  <a:pt x="338916" y="248554"/>
                </a:lnTo>
                <a:cubicBezTo>
                  <a:pt x="331815" y="245333"/>
                  <a:pt x="320196" y="239534"/>
                  <a:pt x="301475" y="239534"/>
                </a:cubicBezTo>
                <a:cubicBezTo>
                  <a:pt x="284046" y="239534"/>
                  <a:pt x="278882" y="246621"/>
                  <a:pt x="278882" y="253708"/>
                </a:cubicBezTo>
                <a:cubicBezTo>
                  <a:pt x="278882" y="262728"/>
                  <a:pt x="287919" y="267883"/>
                  <a:pt x="309867" y="276258"/>
                </a:cubicBezTo>
                <a:cubicBezTo>
                  <a:pt x="340852" y="287211"/>
                  <a:pt x="353763" y="301386"/>
                  <a:pt x="353763" y="324580"/>
                </a:cubicBezTo>
                <a:cubicBezTo>
                  <a:pt x="353763" y="347774"/>
                  <a:pt x="336979" y="367747"/>
                  <a:pt x="307285" y="372901"/>
                </a:cubicBezTo>
                <a:lnTo>
                  <a:pt x="307285" y="399317"/>
                </a:lnTo>
                <a:lnTo>
                  <a:pt x="281464" y="399317"/>
                </a:lnTo>
                <a:lnTo>
                  <a:pt x="281464" y="374834"/>
                </a:lnTo>
                <a:cubicBezTo>
                  <a:pt x="264035" y="374190"/>
                  <a:pt x="247251" y="369036"/>
                  <a:pt x="237568" y="363881"/>
                </a:cubicBezTo>
                <a:lnTo>
                  <a:pt x="245314" y="332956"/>
                </a:lnTo>
                <a:cubicBezTo>
                  <a:pt x="256288" y="339398"/>
                  <a:pt x="271781" y="344553"/>
                  <a:pt x="288565" y="344553"/>
                </a:cubicBezTo>
                <a:cubicBezTo>
                  <a:pt x="303412" y="344553"/>
                  <a:pt x="313740" y="338754"/>
                  <a:pt x="313740" y="328446"/>
                </a:cubicBezTo>
                <a:cubicBezTo>
                  <a:pt x="313740" y="318781"/>
                  <a:pt x="305348" y="312338"/>
                  <a:pt x="285983" y="305896"/>
                </a:cubicBezTo>
                <a:cubicBezTo>
                  <a:pt x="258225" y="296876"/>
                  <a:pt x="238859" y="283346"/>
                  <a:pt x="238859" y="258218"/>
                </a:cubicBezTo>
                <a:cubicBezTo>
                  <a:pt x="238859" y="235668"/>
                  <a:pt x="254997" y="217628"/>
                  <a:pt x="282755" y="212474"/>
                </a:cubicBezTo>
                <a:close/>
                <a:moveTo>
                  <a:pt x="295666" y="151161"/>
                </a:moveTo>
                <a:cubicBezTo>
                  <a:pt x="216258" y="151161"/>
                  <a:pt x="151700" y="215622"/>
                  <a:pt x="151700" y="294909"/>
                </a:cubicBezTo>
                <a:cubicBezTo>
                  <a:pt x="151700" y="374196"/>
                  <a:pt x="216258" y="438657"/>
                  <a:pt x="295666" y="438657"/>
                </a:cubicBezTo>
                <a:cubicBezTo>
                  <a:pt x="375073" y="438657"/>
                  <a:pt x="439631" y="374196"/>
                  <a:pt x="439631" y="294909"/>
                </a:cubicBezTo>
                <a:cubicBezTo>
                  <a:pt x="439631" y="215622"/>
                  <a:pt x="375073" y="151161"/>
                  <a:pt x="295666" y="151161"/>
                </a:cubicBezTo>
                <a:close/>
                <a:moveTo>
                  <a:pt x="295423" y="0"/>
                </a:moveTo>
                <a:cubicBezTo>
                  <a:pt x="300185" y="0"/>
                  <a:pt x="305026" y="1611"/>
                  <a:pt x="309223" y="4834"/>
                </a:cubicBezTo>
                <a:lnTo>
                  <a:pt x="415744" y="86700"/>
                </a:lnTo>
                <a:lnTo>
                  <a:pt x="415744" y="21594"/>
                </a:lnTo>
                <a:cubicBezTo>
                  <a:pt x="415744" y="9991"/>
                  <a:pt x="425428" y="322"/>
                  <a:pt x="437694" y="322"/>
                </a:cubicBezTo>
                <a:cubicBezTo>
                  <a:pt x="449960" y="322"/>
                  <a:pt x="459644" y="9991"/>
                  <a:pt x="459644" y="21594"/>
                </a:cubicBezTo>
                <a:lnTo>
                  <a:pt x="459644" y="120219"/>
                </a:lnTo>
                <a:lnTo>
                  <a:pt x="582305" y="214977"/>
                </a:lnTo>
                <a:cubicBezTo>
                  <a:pt x="591989" y="222068"/>
                  <a:pt x="593926" y="236249"/>
                  <a:pt x="586825" y="245919"/>
                </a:cubicBezTo>
                <a:cubicBezTo>
                  <a:pt x="582305" y="251075"/>
                  <a:pt x="575850" y="254298"/>
                  <a:pt x="569394" y="254298"/>
                </a:cubicBezTo>
                <a:cubicBezTo>
                  <a:pt x="564229" y="254298"/>
                  <a:pt x="559710" y="252365"/>
                  <a:pt x="555836" y="249786"/>
                </a:cubicBezTo>
                <a:lnTo>
                  <a:pt x="529367" y="229159"/>
                </a:lnTo>
                <a:lnTo>
                  <a:pt x="529367" y="479912"/>
                </a:lnTo>
                <a:cubicBezTo>
                  <a:pt x="529367" y="492160"/>
                  <a:pt x="519038" y="501829"/>
                  <a:pt x="507418" y="501829"/>
                </a:cubicBezTo>
                <a:lnTo>
                  <a:pt x="81331" y="501829"/>
                </a:lnTo>
                <a:cubicBezTo>
                  <a:pt x="69065" y="501829"/>
                  <a:pt x="59381" y="492160"/>
                  <a:pt x="59381" y="479912"/>
                </a:cubicBezTo>
                <a:lnTo>
                  <a:pt x="59381" y="231092"/>
                </a:lnTo>
                <a:lnTo>
                  <a:pt x="35495" y="249786"/>
                </a:lnTo>
                <a:cubicBezTo>
                  <a:pt x="25811" y="256877"/>
                  <a:pt x="11608" y="254943"/>
                  <a:pt x="4506" y="245919"/>
                </a:cubicBezTo>
                <a:cubicBezTo>
                  <a:pt x="-2595" y="236249"/>
                  <a:pt x="-1304" y="222068"/>
                  <a:pt x="8380" y="214977"/>
                </a:cubicBezTo>
                <a:lnTo>
                  <a:pt x="282108" y="4834"/>
                </a:lnTo>
                <a:cubicBezTo>
                  <a:pt x="285982" y="1611"/>
                  <a:pt x="290662" y="0"/>
                  <a:pt x="295423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40" name="ï$ḻîde"/>
          <p:cNvSpPr/>
          <p:nvPr/>
        </p:nvSpPr>
        <p:spPr bwMode="auto">
          <a:xfrm>
            <a:off x="716945" y="4135208"/>
            <a:ext cx="2421816" cy="183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学校现有专任教师</a:t>
            </a: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1196</a:t>
            </a: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人，专任教师中教授、副教授</a:t>
            </a: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678</a:t>
            </a: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人，占专任教师总数的</a:t>
            </a: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57%</a:t>
            </a: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。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íSḻîḑé"/>
          <p:cNvSpPr txBox="1"/>
          <p:nvPr/>
        </p:nvSpPr>
        <p:spPr bwMode="auto">
          <a:xfrm>
            <a:off x="716945" y="3642673"/>
            <a:ext cx="2421816" cy="41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2000" b="1" spc="100" dirty="0">
                <a:solidFill>
                  <a:schemeClr val="tx2">
                    <a:lumMod val="50000"/>
                  </a:schemeClr>
                </a:solidFill>
              </a:rPr>
              <a:t>输入小标题</a:t>
            </a:r>
            <a:endParaRPr lang="en-US" altLang="zh-CN" sz="2000" b="1" spc="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2" name="isļíḍè"/>
          <p:cNvSpPr/>
          <p:nvPr/>
        </p:nvSpPr>
        <p:spPr bwMode="auto">
          <a:xfrm>
            <a:off x="3446685" y="4639514"/>
            <a:ext cx="2421816" cy="131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学校现有专任教师</a:t>
            </a: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1196</a:t>
            </a: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人，专任教师中教授、副教授</a:t>
            </a: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678</a:t>
            </a: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人，占专任教师总数的</a:t>
            </a: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57%</a:t>
            </a: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。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4" name="iṩḻïďé"/>
          <p:cNvSpPr/>
          <p:nvPr/>
        </p:nvSpPr>
        <p:spPr bwMode="auto">
          <a:xfrm>
            <a:off x="1697313" y="3145475"/>
            <a:ext cx="461080" cy="460385"/>
          </a:xfrm>
          <a:custGeom>
            <a:avLst/>
            <a:gdLst>
              <a:gd name="T0" fmla="*/ 5063 w 5239"/>
              <a:gd name="T1" fmla="*/ 2473 h 5239"/>
              <a:gd name="T2" fmla="*/ 4717 w 5239"/>
              <a:gd name="T3" fmla="*/ 2473 h 5239"/>
              <a:gd name="T4" fmla="*/ 2792 w 5239"/>
              <a:gd name="T5" fmla="*/ 565 h 5239"/>
              <a:gd name="T6" fmla="*/ 2792 w 5239"/>
              <a:gd name="T7" fmla="*/ 176 h 5239"/>
              <a:gd name="T8" fmla="*/ 2629 w 5239"/>
              <a:gd name="T9" fmla="*/ 0 h 5239"/>
              <a:gd name="T10" fmla="*/ 2465 w 5239"/>
              <a:gd name="T11" fmla="*/ 176 h 5239"/>
              <a:gd name="T12" fmla="*/ 2465 w 5239"/>
              <a:gd name="T13" fmla="*/ 565 h 5239"/>
              <a:gd name="T14" fmla="*/ 522 w 5239"/>
              <a:gd name="T15" fmla="*/ 2473 h 5239"/>
              <a:gd name="T16" fmla="*/ 176 w 5239"/>
              <a:gd name="T17" fmla="*/ 2473 h 5239"/>
              <a:gd name="T18" fmla="*/ 0 w 5239"/>
              <a:gd name="T19" fmla="*/ 2637 h 5239"/>
              <a:gd name="T20" fmla="*/ 176 w 5239"/>
              <a:gd name="T21" fmla="*/ 2801 h 5239"/>
              <a:gd name="T22" fmla="*/ 516 w 5239"/>
              <a:gd name="T23" fmla="*/ 2801 h 5239"/>
              <a:gd name="T24" fmla="*/ 2465 w 5239"/>
              <a:gd name="T25" fmla="*/ 4768 h 5239"/>
              <a:gd name="T26" fmla="*/ 2465 w 5239"/>
              <a:gd name="T27" fmla="*/ 5063 h 5239"/>
              <a:gd name="T28" fmla="*/ 2629 w 5239"/>
              <a:gd name="T29" fmla="*/ 5239 h 5239"/>
              <a:gd name="T30" fmla="*/ 2792 w 5239"/>
              <a:gd name="T31" fmla="*/ 5063 h 5239"/>
              <a:gd name="T32" fmla="*/ 2792 w 5239"/>
              <a:gd name="T33" fmla="*/ 4768 h 5239"/>
              <a:gd name="T34" fmla="*/ 4723 w 5239"/>
              <a:gd name="T35" fmla="*/ 2801 h 5239"/>
              <a:gd name="T36" fmla="*/ 5063 w 5239"/>
              <a:gd name="T37" fmla="*/ 2801 h 5239"/>
              <a:gd name="T38" fmla="*/ 5239 w 5239"/>
              <a:gd name="T39" fmla="*/ 2637 h 5239"/>
              <a:gd name="T40" fmla="*/ 5063 w 5239"/>
              <a:gd name="T41" fmla="*/ 2473 h 5239"/>
              <a:gd name="T42" fmla="*/ 3463 w 5239"/>
              <a:gd name="T43" fmla="*/ 2883 h 5239"/>
              <a:gd name="T44" fmla="*/ 2792 w 5239"/>
              <a:gd name="T45" fmla="*/ 2883 h 5239"/>
              <a:gd name="T46" fmla="*/ 2792 w 5239"/>
              <a:gd name="T47" fmla="*/ 3510 h 5239"/>
              <a:gd name="T48" fmla="*/ 2629 w 5239"/>
              <a:gd name="T49" fmla="*/ 3666 h 5239"/>
              <a:gd name="T50" fmla="*/ 2465 w 5239"/>
              <a:gd name="T51" fmla="*/ 3510 h 5239"/>
              <a:gd name="T52" fmla="*/ 2465 w 5239"/>
              <a:gd name="T53" fmla="*/ 2883 h 5239"/>
              <a:gd name="T54" fmla="*/ 1776 w 5239"/>
              <a:gd name="T55" fmla="*/ 2883 h 5239"/>
              <a:gd name="T56" fmla="*/ 1620 w 5239"/>
              <a:gd name="T57" fmla="*/ 2719 h 5239"/>
              <a:gd name="T58" fmla="*/ 1776 w 5239"/>
              <a:gd name="T59" fmla="*/ 2555 h 5239"/>
              <a:gd name="T60" fmla="*/ 2465 w 5239"/>
              <a:gd name="T61" fmla="*/ 2555 h 5239"/>
              <a:gd name="T62" fmla="*/ 2465 w 5239"/>
              <a:gd name="T63" fmla="*/ 1823 h 5239"/>
              <a:gd name="T64" fmla="*/ 2629 w 5239"/>
              <a:gd name="T65" fmla="*/ 1667 h 5239"/>
              <a:gd name="T66" fmla="*/ 2792 w 5239"/>
              <a:gd name="T67" fmla="*/ 1823 h 5239"/>
              <a:gd name="T68" fmla="*/ 2792 w 5239"/>
              <a:gd name="T69" fmla="*/ 2555 h 5239"/>
              <a:gd name="T70" fmla="*/ 3463 w 5239"/>
              <a:gd name="T71" fmla="*/ 2555 h 5239"/>
              <a:gd name="T72" fmla="*/ 3619 w 5239"/>
              <a:gd name="T73" fmla="*/ 2719 h 5239"/>
              <a:gd name="T74" fmla="*/ 3463 w 5239"/>
              <a:gd name="T75" fmla="*/ 2883 h 5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239" h="5239">
                <a:moveTo>
                  <a:pt x="5063" y="2473"/>
                </a:moveTo>
                <a:lnTo>
                  <a:pt x="4717" y="2473"/>
                </a:lnTo>
                <a:cubicBezTo>
                  <a:pt x="4612" y="1489"/>
                  <a:pt x="3858" y="649"/>
                  <a:pt x="2792" y="565"/>
                </a:cubicBezTo>
                <a:lnTo>
                  <a:pt x="2792" y="176"/>
                </a:lnTo>
                <a:cubicBezTo>
                  <a:pt x="2792" y="79"/>
                  <a:pt x="2726" y="0"/>
                  <a:pt x="2629" y="0"/>
                </a:cubicBezTo>
                <a:cubicBezTo>
                  <a:pt x="2531" y="0"/>
                  <a:pt x="2465" y="79"/>
                  <a:pt x="2465" y="176"/>
                </a:cubicBezTo>
                <a:lnTo>
                  <a:pt x="2465" y="565"/>
                </a:lnTo>
                <a:cubicBezTo>
                  <a:pt x="1481" y="649"/>
                  <a:pt x="627" y="1489"/>
                  <a:pt x="522" y="2473"/>
                </a:cubicBezTo>
                <a:lnTo>
                  <a:pt x="176" y="2473"/>
                </a:lnTo>
                <a:cubicBezTo>
                  <a:pt x="79" y="2473"/>
                  <a:pt x="0" y="2539"/>
                  <a:pt x="0" y="2637"/>
                </a:cubicBezTo>
                <a:cubicBezTo>
                  <a:pt x="0" y="2734"/>
                  <a:pt x="79" y="2801"/>
                  <a:pt x="176" y="2801"/>
                </a:cubicBezTo>
                <a:lnTo>
                  <a:pt x="516" y="2801"/>
                </a:lnTo>
                <a:cubicBezTo>
                  <a:pt x="580" y="3866"/>
                  <a:pt x="1399" y="4681"/>
                  <a:pt x="2465" y="4768"/>
                </a:cubicBezTo>
                <a:lnTo>
                  <a:pt x="2465" y="5063"/>
                </a:lnTo>
                <a:cubicBezTo>
                  <a:pt x="2465" y="5160"/>
                  <a:pt x="2531" y="5239"/>
                  <a:pt x="2629" y="5239"/>
                </a:cubicBezTo>
                <a:cubicBezTo>
                  <a:pt x="2726" y="5239"/>
                  <a:pt x="2792" y="5160"/>
                  <a:pt x="2792" y="5063"/>
                </a:cubicBezTo>
                <a:lnTo>
                  <a:pt x="2792" y="4768"/>
                </a:lnTo>
                <a:cubicBezTo>
                  <a:pt x="3858" y="4681"/>
                  <a:pt x="4659" y="3866"/>
                  <a:pt x="4723" y="2801"/>
                </a:cubicBezTo>
                <a:lnTo>
                  <a:pt x="5063" y="2801"/>
                </a:lnTo>
                <a:cubicBezTo>
                  <a:pt x="5160" y="2801"/>
                  <a:pt x="5239" y="2734"/>
                  <a:pt x="5239" y="2637"/>
                </a:cubicBezTo>
                <a:cubicBezTo>
                  <a:pt x="5239" y="2539"/>
                  <a:pt x="5160" y="2473"/>
                  <a:pt x="5063" y="2473"/>
                </a:cubicBezTo>
                <a:close/>
                <a:moveTo>
                  <a:pt x="3463" y="2883"/>
                </a:moveTo>
                <a:lnTo>
                  <a:pt x="2792" y="2883"/>
                </a:lnTo>
                <a:lnTo>
                  <a:pt x="2792" y="3510"/>
                </a:lnTo>
                <a:cubicBezTo>
                  <a:pt x="2792" y="3596"/>
                  <a:pt x="2715" y="3666"/>
                  <a:pt x="2629" y="3666"/>
                </a:cubicBezTo>
                <a:cubicBezTo>
                  <a:pt x="2542" y="3666"/>
                  <a:pt x="2465" y="3596"/>
                  <a:pt x="2465" y="3510"/>
                </a:cubicBezTo>
                <a:lnTo>
                  <a:pt x="2465" y="2883"/>
                </a:lnTo>
                <a:lnTo>
                  <a:pt x="1776" y="2883"/>
                </a:lnTo>
                <a:cubicBezTo>
                  <a:pt x="1690" y="2883"/>
                  <a:pt x="1620" y="2805"/>
                  <a:pt x="1620" y="2719"/>
                </a:cubicBezTo>
                <a:cubicBezTo>
                  <a:pt x="1620" y="2632"/>
                  <a:pt x="1690" y="2555"/>
                  <a:pt x="1776" y="2555"/>
                </a:cubicBezTo>
                <a:lnTo>
                  <a:pt x="2465" y="2555"/>
                </a:lnTo>
                <a:lnTo>
                  <a:pt x="2465" y="1823"/>
                </a:lnTo>
                <a:cubicBezTo>
                  <a:pt x="2465" y="1737"/>
                  <a:pt x="2542" y="1667"/>
                  <a:pt x="2629" y="1667"/>
                </a:cubicBezTo>
                <a:cubicBezTo>
                  <a:pt x="2715" y="1667"/>
                  <a:pt x="2792" y="1737"/>
                  <a:pt x="2792" y="1823"/>
                </a:cubicBezTo>
                <a:lnTo>
                  <a:pt x="2792" y="2555"/>
                </a:lnTo>
                <a:lnTo>
                  <a:pt x="3463" y="2555"/>
                </a:lnTo>
                <a:cubicBezTo>
                  <a:pt x="3549" y="2555"/>
                  <a:pt x="3619" y="2632"/>
                  <a:pt x="3619" y="2719"/>
                </a:cubicBezTo>
                <a:cubicBezTo>
                  <a:pt x="3619" y="2805"/>
                  <a:pt x="3549" y="2883"/>
                  <a:pt x="3463" y="2883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44" name="íšľïḓe"/>
          <p:cNvSpPr txBox="1"/>
          <p:nvPr/>
        </p:nvSpPr>
        <p:spPr bwMode="auto">
          <a:xfrm>
            <a:off x="3446685" y="4146979"/>
            <a:ext cx="2421816" cy="41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2000" b="1" spc="100" dirty="0">
                <a:solidFill>
                  <a:schemeClr val="tx2">
                    <a:lumMod val="50000"/>
                  </a:schemeClr>
                </a:solidFill>
              </a:rPr>
              <a:t>输入小标题</a:t>
            </a:r>
            <a:endParaRPr lang="en-US" altLang="zh-CN" sz="2000" b="1" spc="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5" name="iṡ1íďè"/>
          <p:cNvSpPr/>
          <p:nvPr/>
        </p:nvSpPr>
        <p:spPr bwMode="auto">
          <a:xfrm>
            <a:off x="9049575" y="4555173"/>
            <a:ext cx="2421816" cy="141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学校现有专任教师</a:t>
            </a: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1196</a:t>
            </a: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人，专任教师中教授、副教授</a:t>
            </a: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678</a:t>
            </a: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人，占专任教师总数的</a:t>
            </a: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57%</a:t>
            </a: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。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5" name="iṣḻíḓè"/>
          <p:cNvSpPr/>
          <p:nvPr/>
        </p:nvSpPr>
        <p:spPr bwMode="auto">
          <a:xfrm>
            <a:off x="4427053" y="3670808"/>
            <a:ext cx="461080" cy="451825"/>
          </a:xfrm>
          <a:custGeom>
            <a:avLst/>
            <a:gdLst>
              <a:gd name="connsiteX0" fmla="*/ 436090 w 559242"/>
              <a:gd name="connsiteY0" fmla="*/ 280414 h 548017"/>
              <a:gd name="connsiteX1" fmla="*/ 447396 w 559242"/>
              <a:gd name="connsiteY1" fmla="*/ 283638 h 548017"/>
              <a:gd name="connsiteX2" fmla="*/ 555609 w 559242"/>
              <a:gd name="connsiteY2" fmla="*/ 378750 h 548017"/>
              <a:gd name="connsiteX3" fmla="*/ 555609 w 559242"/>
              <a:gd name="connsiteY3" fmla="*/ 393259 h 548017"/>
              <a:gd name="connsiteX4" fmla="*/ 447396 w 559242"/>
              <a:gd name="connsiteY4" fmla="*/ 489983 h 548017"/>
              <a:gd name="connsiteX5" fmla="*/ 440935 w 559242"/>
              <a:gd name="connsiteY5" fmla="*/ 493207 h 548017"/>
              <a:gd name="connsiteX6" fmla="*/ 436090 w 559242"/>
              <a:gd name="connsiteY6" fmla="*/ 493207 h 548017"/>
              <a:gd name="connsiteX7" fmla="*/ 431245 w 559242"/>
              <a:gd name="connsiteY7" fmla="*/ 483534 h 548017"/>
              <a:gd name="connsiteX8" fmla="*/ 431245 w 559242"/>
              <a:gd name="connsiteY8" fmla="*/ 430336 h 548017"/>
              <a:gd name="connsiteX9" fmla="*/ 269733 w 559242"/>
              <a:gd name="connsiteY9" fmla="*/ 548017 h 548017"/>
              <a:gd name="connsiteX10" fmla="*/ 431245 w 559242"/>
              <a:gd name="connsiteY10" fmla="*/ 343285 h 548017"/>
              <a:gd name="connsiteX11" fmla="*/ 431245 w 559242"/>
              <a:gd name="connsiteY11" fmla="*/ 290086 h 548017"/>
              <a:gd name="connsiteX12" fmla="*/ 436090 w 559242"/>
              <a:gd name="connsiteY12" fmla="*/ 280414 h 548017"/>
              <a:gd name="connsiteX13" fmla="*/ 64615 w 559242"/>
              <a:gd name="connsiteY13" fmla="*/ 0 h 548017"/>
              <a:gd name="connsiteX14" fmla="*/ 452309 w 559242"/>
              <a:gd name="connsiteY14" fmla="*/ 0 h 548017"/>
              <a:gd name="connsiteX15" fmla="*/ 516924 w 559242"/>
              <a:gd name="connsiteY15" fmla="*/ 64473 h 548017"/>
              <a:gd name="connsiteX16" fmla="*/ 516924 w 559242"/>
              <a:gd name="connsiteY16" fmla="*/ 278847 h 548017"/>
              <a:gd name="connsiteX17" fmla="*/ 513693 w 559242"/>
              <a:gd name="connsiteY17" fmla="*/ 298189 h 548017"/>
              <a:gd name="connsiteX18" fmla="*/ 470078 w 559242"/>
              <a:gd name="connsiteY18" fmla="*/ 259505 h 548017"/>
              <a:gd name="connsiteX19" fmla="*/ 424847 w 559242"/>
              <a:gd name="connsiteY19" fmla="*/ 251446 h 548017"/>
              <a:gd name="connsiteX20" fmla="*/ 345693 w 559242"/>
              <a:gd name="connsiteY20" fmla="*/ 170854 h 548017"/>
              <a:gd name="connsiteX21" fmla="*/ 495924 w 559242"/>
              <a:gd name="connsiteY21" fmla="*/ 53190 h 548017"/>
              <a:gd name="connsiteX22" fmla="*/ 258462 w 559242"/>
              <a:gd name="connsiteY22" fmla="*/ 180525 h 548017"/>
              <a:gd name="connsiteX23" fmla="*/ 21000 w 559242"/>
              <a:gd name="connsiteY23" fmla="*/ 53190 h 548017"/>
              <a:gd name="connsiteX24" fmla="*/ 171231 w 559242"/>
              <a:gd name="connsiteY24" fmla="*/ 170854 h 548017"/>
              <a:gd name="connsiteX25" fmla="*/ 46846 w 559242"/>
              <a:gd name="connsiteY25" fmla="*/ 296577 h 548017"/>
              <a:gd name="connsiteX26" fmla="*/ 198693 w 559242"/>
              <a:gd name="connsiteY26" fmla="*/ 188584 h 548017"/>
              <a:gd name="connsiteX27" fmla="*/ 258462 w 559242"/>
              <a:gd name="connsiteY27" fmla="*/ 227268 h 548017"/>
              <a:gd name="connsiteX28" fmla="*/ 318231 w 559242"/>
              <a:gd name="connsiteY28" fmla="*/ 188584 h 548017"/>
              <a:gd name="connsiteX29" fmla="*/ 413539 w 559242"/>
              <a:gd name="connsiteY29" fmla="*/ 257893 h 548017"/>
              <a:gd name="connsiteX30" fmla="*/ 399001 w 559242"/>
              <a:gd name="connsiteY30" fmla="*/ 290130 h 548017"/>
              <a:gd name="connsiteX31" fmla="*/ 399001 w 559242"/>
              <a:gd name="connsiteY31" fmla="*/ 312695 h 548017"/>
              <a:gd name="connsiteX32" fmla="*/ 318231 w 559242"/>
              <a:gd name="connsiteY32" fmla="*/ 343320 h 548017"/>
              <a:gd name="connsiteX33" fmla="*/ 64615 w 559242"/>
              <a:gd name="connsiteY33" fmla="*/ 343320 h 548017"/>
              <a:gd name="connsiteX34" fmla="*/ 0 w 559242"/>
              <a:gd name="connsiteY34" fmla="*/ 278847 h 548017"/>
              <a:gd name="connsiteX35" fmla="*/ 0 w 559242"/>
              <a:gd name="connsiteY35" fmla="*/ 64473 h 548017"/>
              <a:gd name="connsiteX36" fmla="*/ 64615 w 559242"/>
              <a:gd name="connsiteY36" fmla="*/ 0 h 54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59242" h="548017">
                <a:moveTo>
                  <a:pt x="436090" y="280414"/>
                </a:moveTo>
                <a:cubicBezTo>
                  <a:pt x="440935" y="278802"/>
                  <a:pt x="444166" y="280414"/>
                  <a:pt x="447396" y="283638"/>
                </a:cubicBezTo>
                <a:lnTo>
                  <a:pt x="555609" y="378750"/>
                </a:lnTo>
                <a:cubicBezTo>
                  <a:pt x="560454" y="383586"/>
                  <a:pt x="560454" y="390035"/>
                  <a:pt x="555609" y="393259"/>
                </a:cubicBezTo>
                <a:lnTo>
                  <a:pt x="447396" y="489983"/>
                </a:lnTo>
                <a:cubicBezTo>
                  <a:pt x="445781" y="491595"/>
                  <a:pt x="442551" y="493207"/>
                  <a:pt x="440935" y="493207"/>
                </a:cubicBezTo>
                <a:cubicBezTo>
                  <a:pt x="439320" y="493207"/>
                  <a:pt x="437705" y="493207"/>
                  <a:pt x="436090" y="493207"/>
                </a:cubicBezTo>
                <a:cubicBezTo>
                  <a:pt x="432860" y="491595"/>
                  <a:pt x="431245" y="486759"/>
                  <a:pt x="431245" y="483534"/>
                </a:cubicBezTo>
                <a:lnTo>
                  <a:pt x="431245" y="430336"/>
                </a:lnTo>
                <a:cubicBezTo>
                  <a:pt x="340798" y="430336"/>
                  <a:pt x="298805" y="438397"/>
                  <a:pt x="269733" y="548017"/>
                </a:cubicBezTo>
                <a:cubicBezTo>
                  <a:pt x="269733" y="377138"/>
                  <a:pt x="361795" y="343285"/>
                  <a:pt x="431245" y="343285"/>
                </a:cubicBezTo>
                <a:lnTo>
                  <a:pt x="431245" y="290086"/>
                </a:lnTo>
                <a:cubicBezTo>
                  <a:pt x="431245" y="286862"/>
                  <a:pt x="432860" y="282026"/>
                  <a:pt x="436090" y="280414"/>
                </a:cubicBezTo>
                <a:close/>
                <a:moveTo>
                  <a:pt x="64615" y="0"/>
                </a:moveTo>
                <a:lnTo>
                  <a:pt x="452309" y="0"/>
                </a:lnTo>
                <a:cubicBezTo>
                  <a:pt x="487847" y="0"/>
                  <a:pt x="516924" y="29013"/>
                  <a:pt x="516924" y="64473"/>
                </a:cubicBezTo>
                <a:lnTo>
                  <a:pt x="516924" y="278847"/>
                </a:lnTo>
                <a:cubicBezTo>
                  <a:pt x="516924" y="286906"/>
                  <a:pt x="515309" y="291741"/>
                  <a:pt x="513693" y="298189"/>
                </a:cubicBezTo>
                <a:lnTo>
                  <a:pt x="470078" y="259505"/>
                </a:lnTo>
                <a:cubicBezTo>
                  <a:pt x="460386" y="249834"/>
                  <a:pt x="439385" y="244998"/>
                  <a:pt x="424847" y="251446"/>
                </a:cubicBezTo>
                <a:lnTo>
                  <a:pt x="345693" y="170854"/>
                </a:lnTo>
                <a:lnTo>
                  <a:pt x="495924" y="53190"/>
                </a:lnTo>
                <a:lnTo>
                  <a:pt x="258462" y="180525"/>
                </a:lnTo>
                <a:lnTo>
                  <a:pt x="21000" y="53190"/>
                </a:lnTo>
                <a:lnTo>
                  <a:pt x="171231" y="170854"/>
                </a:lnTo>
                <a:lnTo>
                  <a:pt x="46846" y="296577"/>
                </a:lnTo>
                <a:lnTo>
                  <a:pt x="198693" y="188584"/>
                </a:lnTo>
                <a:lnTo>
                  <a:pt x="258462" y="227268"/>
                </a:lnTo>
                <a:lnTo>
                  <a:pt x="318231" y="188584"/>
                </a:lnTo>
                <a:lnTo>
                  <a:pt x="413539" y="257893"/>
                </a:lnTo>
                <a:cubicBezTo>
                  <a:pt x="403847" y="265952"/>
                  <a:pt x="399001" y="277235"/>
                  <a:pt x="399001" y="290130"/>
                </a:cubicBezTo>
                <a:lnTo>
                  <a:pt x="399001" y="312695"/>
                </a:lnTo>
                <a:cubicBezTo>
                  <a:pt x="374770" y="315919"/>
                  <a:pt x="345693" y="325590"/>
                  <a:pt x="318231" y="343320"/>
                </a:cubicBezTo>
                <a:lnTo>
                  <a:pt x="64615" y="343320"/>
                </a:lnTo>
                <a:cubicBezTo>
                  <a:pt x="29077" y="343320"/>
                  <a:pt x="0" y="314307"/>
                  <a:pt x="0" y="278847"/>
                </a:cubicBezTo>
                <a:lnTo>
                  <a:pt x="0" y="64473"/>
                </a:lnTo>
                <a:cubicBezTo>
                  <a:pt x="0" y="29013"/>
                  <a:pt x="29077" y="0"/>
                  <a:pt x="64615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47" name="íṧļîḋé"/>
          <p:cNvSpPr txBox="1"/>
          <p:nvPr/>
        </p:nvSpPr>
        <p:spPr bwMode="auto">
          <a:xfrm>
            <a:off x="9049575" y="4062638"/>
            <a:ext cx="2421816" cy="41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2000" b="1" spc="100" dirty="0">
                <a:solidFill>
                  <a:schemeClr val="tx2">
                    <a:lumMod val="50000"/>
                  </a:schemeClr>
                </a:solidFill>
              </a:rPr>
              <a:t>输入小标题</a:t>
            </a:r>
            <a:endParaRPr lang="en-US" altLang="zh-CN" sz="2000" b="1" spc="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7" name="ïşḻîḓe"/>
          <p:cNvSpPr/>
          <p:nvPr/>
        </p:nvSpPr>
        <p:spPr bwMode="auto">
          <a:xfrm>
            <a:off x="10029996" y="3512087"/>
            <a:ext cx="460974" cy="461080"/>
          </a:xfrm>
          <a:custGeom>
            <a:avLst/>
            <a:gdLst>
              <a:gd name="connsiteX0" fmla="*/ 180553 w 577502"/>
              <a:gd name="connsiteY0" fmla="*/ 192679 h 577634"/>
              <a:gd name="connsiteX1" fmla="*/ 253430 w 577502"/>
              <a:gd name="connsiteY1" fmla="*/ 218460 h 577634"/>
              <a:gd name="connsiteX2" fmla="*/ 229445 w 577502"/>
              <a:gd name="connsiteY2" fmla="*/ 301325 h 577634"/>
              <a:gd name="connsiteX3" fmla="*/ 242360 w 577502"/>
              <a:gd name="connsiteY3" fmla="*/ 334471 h 577634"/>
              <a:gd name="connsiteX4" fmla="*/ 275569 w 577502"/>
              <a:gd name="connsiteY4" fmla="*/ 347361 h 577634"/>
              <a:gd name="connsiteX5" fmla="*/ 359516 w 577502"/>
              <a:gd name="connsiteY5" fmla="*/ 323422 h 577634"/>
              <a:gd name="connsiteX6" fmla="*/ 374275 w 577502"/>
              <a:gd name="connsiteY6" fmla="*/ 351044 h 577634"/>
              <a:gd name="connsiteX7" fmla="*/ 369663 w 577502"/>
              <a:gd name="connsiteY7" fmla="*/ 437593 h 577634"/>
              <a:gd name="connsiteX8" fmla="*/ 329073 w 577502"/>
              <a:gd name="connsiteY8" fmla="*/ 452324 h 577634"/>
              <a:gd name="connsiteX9" fmla="*/ 197158 w 577502"/>
              <a:gd name="connsiteY9" fmla="*/ 379587 h 577634"/>
              <a:gd name="connsiteX10" fmla="*/ 135351 w 577502"/>
              <a:gd name="connsiteY10" fmla="*/ 293959 h 577634"/>
              <a:gd name="connsiteX11" fmla="*/ 139964 w 577502"/>
              <a:gd name="connsiteY11" fmla="*/ 207411 h 577634"/>
              <a:gd name="connsiteX12" fmla="*/ 180553 w 577502"/>
              <a:gd name="connsiteY12" fmla="*/ 192679 h 577634"/>
              <a:gd name="connsiteX13" fmla="*/ 130721 w 577502"/>
              <a:gd name="connsiteY13" fmla="*/ 88673 h 577634"/>
              <a:gd name="connsiteX14" fmla="*/ 302303 w 577502"/>
              <a:gd name="connsiteY14" fmla="*/ 151290 h 577634"/>
              <a:gd name="connsiteX15" fmla="*/ 299536 w 577502"/>
              <a:gd name="connsiteY15" fmla="*/ 154973 h 577634"/>
              <a:gd name="connsiteX16" fmla="*/ 265404 w 577502"/>
              <a:gd name="connsiteY16" fmla="*/ 197331 h 577634"/>
              <a:gd name="connsiteX17" fmla="*/ 130721 w 577502"/>
              <a:gd name="connsiteY17" fmla="*/ 147606 h 577634"/>
              <a:gd name="connsiteX18" fmla="*/ 77217 w 577502"/>
              <a:gd name="connsiteY18" fmla="*/ 166023 h 577634"/>
              <a:gd name="connsiteX19" fmla="*/ 161163 w 577502"/>
              <a:gd name="connsiteY19" fmla="*/ 416489 h 577634"/>
              <a:gd name="connsiteX20" fmla="*/ 358575 w 577502"/>
              <a:gd name="connsiteY20" fmla="*/ 518701 h 577634"/>
              <a:gd name="connsiteX21" fmla="*/ 411157 w 577502"/>
              <a:gd name="connsiteY21" fmla="*/ 500284 h 577634"/>
              <a:gd name="connsiteX22" fmla="*/ 423149 w 577502"/>
              <a:gd name="connsiteY22" fmla="*/ 399914 h 577634"/>
              <a:gd name="connsiteX23" fmla="*/ 379792 w 577502"/>
              <a:gd name="connsiteY23" fmla="*/ 312435 h 577634"/>
              <a:gd name="connsiteX24" fmla="*/ 423149 w 577502"/>
              <a:gd name="connsiteY24" fmla="*/ 278364 h 577634"/>
              <a:gd name="connsiteX25" fmla="*/ 425917 w 577502"/>
              <a:gd name="connsiteY25" fmla="*/ 274681 h 577634"/>
              <a:gd name="connsiteX26" fmla="*/ 479421 w 577502"/>
              <a:gd name="connsiteY26" fmla="*/ 384260 h 577634"/>
              <a:gd name="connsiteX27" fmla="*/ 453591 w 577502"/>
              <a:gd name="connsiteY27" fmla="*/ 541722 h 577634"/>
              <a:gd name="connsiteX28" fmla="*/ 358575 w 577502"/>
              <a:gd name="connsiteY28" fmla="*/ 577634 h 577634"/>
              <a:gd name="connsiteX29" fmla="*/ 118729 w 577502"/>
              <a:gd name="connsiteY29" fmla="*/ 457926 h 577634"/>
              <a:gd name="connsiteX30" fmla="*/ 35705 w 577502"/>
              <a:gd name="connsiteY30" fmla="*/ 124586 h 577634"/>
              <a:gd name="connsiteX31" fmla="*/ 130721 w 577502"/>
              <a:gd name="connsiteY31" fmla="*/ 88673 h 577634"/>
              <a:gd name="connsiteX32" fmla="*/ 483094 w 577502"/>
              <a:gd name="connsiteY32" fmla="*/ 235 h 577634"/>
              <a:gd name="connsiteX33" fmla="*/ 493240 w 577502"/>
              <a:gd name="connsiteY33" fmla="*/ 10361 h 577634"/>
              <a:gd name="connsiteX34" fmla="*/ 510763 w 577502"/>
              <a:gd name="connsiteY34" fmla="*/ 66518 h 577634"/>
              <a:gd name="connsiteX35" fmla="*/ 567024 w 577502"/>
              <a:gd name="connsiteY35" fmla="*/ 84009 h 577634"/>
              <a:gd name="connsiteX36" fmla="*/ 577170 w 577502"/>
              <a:gd name="connsiteY36" fmla="*/ 95056 h 577634"/>
              <a:gd name="connsiteX37" fmla="*/ 573480 w 577502"/>
              <a:gd name="connsiteY37" fmla="*/ 108865 h 577634"/>
              <a:gd name="connsiteX38" fmla="*/ 521831 w 577502"/>
              <a:gd name="connsiteY38" fmla="*/ 160419 h 577634"/>
              <a:gd name="connsiteX39" fmla="*/ 508919 w 577502"/>
              <a:gd name="connsiteY39" fmla="*/ 164101 h 577634"/>
              <a:gd name="connsiteX40" fmla="*/ 476638 w 577502"/>
              <a:gd name="connsiteY40" fmla="*/ 157657 h 577634"/>
              <a:gd name="connsiteX41" fmla="*/ 401931 w 577502"/>
              <a:gd name="connsiteY41" fmla="*/ 257082 h 577634"/>
              <a:gd name="connsiteX42" fmla="*/ 274652 w 577502"/>
              <a:gd name="connsiteY42" fmla="*/ 317841 h 577634"/>
              <a:gd name="connsiteX43" fmla="*/ 263585 w 577502"/>
              <a:gd name="connsiteY43" fmla="*/ 314159 h 577634"/>
              <a:gd name="connsiteX44" fmla="*/ 258973 w 577502"/>
              <a:gd name="connsiteY44" fmla="*/ 303112 h 577634"/>
              <a:gd name="connsiteX45" fmla="*/ 319845 w 577502"/>
              <a:gd name="connsiteY45" fmla="*/ 176069 h 577634"/>
              <a:gd name="connsiteX46" fmla="*/ 420377 w 577502"/>
              <a:gd name="connsiteY46" fmla="*/ 101501 h 577634"/>
              <a:gd name="connsiteX47" fmla="*/ 413921 w 577502"/>
              <a:gd name="connsiteY47" fmla="*/ 69280 h 577634"/>
              <a:gd name="connsiteX48" fmla="*/ 417610 w 577502"/>
              <a:gd name="connsiteY48" fmla="*/ 55471 h 577634"/>
              <a:gd name="connsiteX49" fmla="*/ 469260 w 577502"/>
              <a:gd name="connsiteY49" fmla="*/ 4838 h 577634"/>
              <a:gd name="connsiteX50" fmla="*/ 483094 w 577502"/>
              <a:gd name="connsiteY50" fmla="*/ 235 h 57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77502" h="577634">
                <a:moveTo>
                  <a:pt x="180553" y="192679"/>
                </a:moveTo>
                <a:cubicBezTo>
                  <a:pt x="201770" y="192679"/>
                  <a:pt x="226677" y="201887"/>
                  <a:pt x="253430" y="218460"/>
                </a:cubicBezTo>
                <a:cubicBezTo>
                  <a:pt x="231290" y="262654"/>
                  <a:pt x="229445" y="299484"/>
                  <a:pt x="229445" y="301325"/>
                </a:cubicBezTo>
                <a:cubicBezTo>
                  <a:pt x="229445" y="314215"/>
                  <a:pt x="234057" y="326185"/>
                  <a:pt x="242360" y="334471"/>
                </a:cubicBezTo>
                <a:cubicBezTo>
                  <a:pt x="251585" y="343678"/>
                  <a:pt x="263577" y="348282"/>
                  <a:pt x="275569" y="347361"/>
                </a:cubicBezTo>
                <a:cubicBezTo>
                  <a:pt x="278337" y="347361"/>
                  <a:pt x="315236" y="345520"/>
                  <a:pt x="359516" y="323422"/>
                </a:cubicBezTo>
                <a:cubicBezTo>
                  <a:pt x="365050" y="332630"/>
                  <a:pt x="370585" y="341837"/>
                  <a:pt x="374275" y="351044"/>
                </a:cubicBezTo>
                <a:cubicBezTo>
                  <a:pt x="396415" y="400764"/>
                  <a:pt x="380733" y="426544"/>
                  <a:pt x="369663" y="437593"/>
                </a:cubicBezTo>
                <a:cubicBezTo>
                  <a:pt x="362283" y="444038"/>
                  <a:pt x="350291" y="452324"/>
                  <a:pt x="329073" y="452324"/>
                </a:cubicBezTo>
                <a:cubicBezTo>
                  <a:pt x="293096" y="452324"/>
                  <a:pt x="242360" y="424702"/>
                  <a:pt x="197158" y="379587"/>
                </a:cubicBezTo>
                <a:cubicBezTo>
                  <a:pt x="169483" y="351965"/>
                  <a:pt x="147344" y="321581"/>
                  <a:pt x="135351" y="293959"/>
                </a:cubicBezTo>
                <a:cubicBezTo>
                  <a:pt x="114134" y="244240"/>
                  <a:pt x="128894" y="218460"/>
                  <a:pt x="139964" y="207411"/>
                </a:cubicBezTo>
                <a:cubicBezTo>
                  <a:pt x="147344" y="200966"/>
                  <a:pt x="160258" y="192679"/>
                  <a:pt x="180553" y="192679"/>
                </a:cubicBezTo>
                <a:close/>
                <a:moveTo>
                  <a:pt x="130721" y="88673"/>
                </a:moveTo>
                <a:cubicBezTo>
                  <a:pt x="184225" y="88673"/>
                  <a:pt x="245109" y="111694"/>
                  <a:pt x="302303" y="151290"/>
                </a:cubicBezTo>
                <a:cubicBezTo>
                  <a:pt x="301381" y="153131"/>
                  <a:pt x="300458" y="154052"/>
                  <a:pt x="299536" y="154973"/>
                </a:cubicBezTo>
                <a:cubicBezTo>
                  <a:pt x="284776" y="168786"/>
                  <a:pt x="274629" y="183519"/>
                  <a:pt x="265404" y="197331"/>
                </a:cubicBezTo>
                <a:cubicBezTo>
                  <a:pt x="218357" y="166023"/>
                  <a:pt x="170388" y="147606"/>
                  <a:pt x="130721" y="147606"/>
                </a:cubicBezTo>
                <a:cubicBezTo>
                  <a:pt x="107659" y="147606"/>
                  <a:pt x="89209" y="154052"/>
                  <a:pt x="77217" y="166023"/>
                </a:cubicBezTo>
                <a:cubicBezTo>
                  <a:pt x="37550" y="205619"/>
                  <a:pt x="62457" y="317960"/>
                  <a:pt x="161163" y="416489"/>
                </a:cubicBezTo>
                <a:cubicBezTo>
                  <a:pt x="223892" y="479105"/>
                  <a:pt x="299536" y="518701"/>
                  <a:pt x="358575" y="518701"/>
                </a:cubicBezTo>
                <a:cubicBezTo>
                  <a:pt x="381637" y="518701"/>
                  <a:pt x="399165" y="512255"/>
                  <a:pt x="411157" y="500284"/>
                </a:cubicBezTo>
                <a:cubicBezTo>
                  <a:pt x="431451" y="480026"/>
                  <a:pt x="435141" y="444114"/>
                  <a:pt x="423149" y="399914"/>
                </a:cubicBezTo>
                <a:cubicBezTo>
                  <a:pt x="414847" y="371368"/>
                  <a:pt x="400087" y="340981"/>
                  <a:pt x="379792" y="312435"/>
                </a:cubicBezTo>
                <a:cubicBezTo>
                  <a:pt x="394552" y="303227"/>
                  <a:pt x="408389" y="292177"/>
                  <a:pt x="423149" y="278364"/>
                </a:cubicBezTo>
                <a:cubicBezTo>
                  <a:pt x="424072" y="277443"/>
                  <a:pt x="424994" y="276523"/>
                  <a:pt x="425917" y="274681"/>
                </a:cubicBezTo>
                <a:cubicBezTo>
                  <a:pt x="450824" y="310593"/>
                  <a:pt x="469273" y="347427"/>
                  <a:pt x="479421" y="384260"/>
                </a:cubicBezTo>
                <a:cubicBezTo>
                  <a:pt x="498793" y="449639"/>
                  <a:pt x="489568" y="505809"/>
                  <a:pt x="453591" y="541722"/>
                </a:cubicBezTo>
                <a:cubicBezTo>
                  <a:pt x="429607" y="564743"/>
                  <a:pt x="397320" y="577634"/>
                  <a:pt x="358575" y="577634"/>
                </a:cubicBezTo>
                <a:cubicBezTo>
                  <a:pt x="282931" y="577634"/>
                  <a:pt x="193450" y="532514"/>
                  <a:pt x="118729" y="457926"/>
                </a:cubicBezTo>
                <a:cubicBezTo>
                  <a:pt x="1573" y="340981"/>
                  <a:pt x="-34404" y="194569"/>
                  <a:pt x="35705" y="124586"/>
                </a:cubicBezTo>
                <a:cubicBezTo>
                  <a:pt x="58767" y="101565"/>
                  <a:pt x="91977" y="88673"/>
                  <a:pt x="130721" y="88673"/>
                </a:cubicBezTo>
                <a:close/>
                <a:moveTo>
                  <a:pt x="483094" y="235"/>
                </a:moveTo>
                <a:cubicBezTo>
                  <a:pt x="487706" y="2076"/>
                  <a:pt x="492317" y="5758"/>
                  <a:pt x="493240" y="10361"/>
                </a:cubicBezTo>
                <a:lnTo>
                  <a:pt x="510763" y="66518"/>
                </a:lnTo>
                <a:lnTo>
                  <a:pt x="567024" y="84009"/>
                </a:lnTo>
                <a:cubicBezTo>
                  <a:pt x="572558" y="85850"/>
                  <a:pt x="576247" y="89533"/>
                  <a:pt x="577170" y="95056"/>
                </a:cubicBezTo>
                <a:cubicBezTo>
                  <a:pt x="578092" y="99659"/>
                  <a:pt x="577170" y="105183"/>
                  <a:pt x="573480" y="108865"/>
                </a:cubicBezTo>
                <a:lnTo>
                  <a:pt x="521831" y="160419"/>
                </a:lnTo>
                <a:cubicBezTo>
                  <a:pt x="519064" y="163181"/>
                  <a:pt x="513530" y="165022"/>
                  <a:pt x="508919" y="164101"/>
                </a:cubicBezTo>
                <a:lnTo>
                  <a:pt x="476638" y="157657"/>
                </a:lnTo>
                <a:cubicBezTo>
                  <a:pt x="461881" y="187116"/>
                  <a:pt x="434212" y="224861"/>
                  <a:pt x="401931" y="257082"/>
                </a:cubicBezTo>
                <a:cubicBezTo>
                  <a:pt x="344748" y="314159"/>
                  <a:pt x="277419" y="317841"/>
                  <a:pt x="274652" y="317841"/>
                </a:cubicBezTo>
                <a:cubicBezTo>
                  <a:pt x="270041" y="317841"/>
                  <a:pt x="266351" y="316921"/>
                  <a:pt x="263585" y="314159"/>
                </a:cubicBezTo>
                <a:cubicBezTo>
                  <a:pt x="260818" y="310476"/>
                  <a:pt x="258973" y="306794"/>
                  <a:pt x="258973" y="303112"/>
                </a:cubicBezTo>
                <a:cubicBezTo>
                  <a:pt x="258973" y="300350"/>
                  <a:pt x="262662" y="233146"/>
                  <a:pt x="319845" y="176069"/>
                </a:cubicBezTo>
                <a:cubicBezTo>
                  <a:pt x="352126" y="143848"/>
                  <a:pt x="389941" y="115310"/>
                  <a:pt x="420377" y="101501"/>
                </a:cubicBezTo>
                <a:lnTo>
                  <a:pt x="413921" y="69280"/>
                </a:lnTo>
                <a:cubicBezTo>
                  <a:pt x="412999" y="63756"/>
                  <a:pt x="413921" y="59153"/>
                  <a:pt x="417610" y="55471"/>
                </a:cubicBezTo>
                <a:lnTo>
                  <a:pt x="469260" y="4838"/>
                </a:lnTo>
                <a:cubicBezTo>
                  <a:pt x="472949" y="1155"/>
                  <a:pt x="477560" y="-686"/>
                  <a:pt x="483094" y="2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cxnSp>
        <p:nvCxnSpPr>
          <p:cNvPr id="49" name="直接连接符 48"/>
          <p:cNvCxnSpPr>
            <a:endCxn id="59" idx="1"/>
          </p:cNvCxnSpPr>
          <p:nvPr/>
        </p:nvCxnSpPr>
        <p:spPr>
          <a:xfrm>
            <a:off x="2424528" y="2301868"/>
            <a:ext cx="1594038" cy="549568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>
            <a:stCxn id="59" idx="3"/>
            <a:endCxn id="37" idx="1"/>
          </p:cNvCxnSpPr>
          <p:nvPr/>
        </p:nvCxnSpPr>
        <p:spPr>
          <a:xfrm flipV="1">
            <a:off x="5306439" y="2129199"/>
            <a:ext cx="1523499" cy="722237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>
            <a:stCxn id="37" idx="3"/>
            <a:endCxn id="33" idx="1"/>
          </p:cNvCxnSpPr>
          <p:nvPr/>
        </p:nvCxnSpPr>
        <p:spPr>
          <a:xfrm>
            <a:off x="8332458" y="2129199"/>
            <a:ext cx="1284089" cy="533147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íşlíḋè"/>
          <p:cNvSpPr txBox="1"/>
          <p:nvPr/>
        </p:nvSpPr>
        <p:spPr>
          <a:xfrm rot="1175612">
            <a:off x="2424753" y="2098240"/>
            <a:ext cx="1512169" cy="584775"/>
          </a:xfrm>
          <a:prstGeom prst="rect">
            <a:avLst/>
          </a:prstGeom>
          <a:noFill/>
        </p:spPr>
        <p:txBody>
          <a:bodyPr wrap="none" lIns="90000" tIns="46800" rIns="90000" bIns="46800" anchor="ctr">
            <a:normAutofit/>
          </a:bodyPr>
          <a:lstStyle/>
          <a:p>
            <a:pPr algn="ctr"/>
            <a:r>
              <a:rPr lang="en-US" altLang="zh-CN" sz="1400" b="1" dirty="0">
                <a:solidFill>
                  <a:schemeClr val="tx2"/>
                </a:solidFill>
              </a:rPr>
              <a:t>Keyword</a:t>
            </a:r>
            <a:endParaRPr lang="en-US" altLang="zh-CN" sz="1400" b="1" dirty="0">
              <a:solidFill>
                <a:schemeClr val="tx2"/>
              </a:solidFill>
            </a:endParaRPr>
          </a:p>
        </p:txBody>
      </p:sp>
      <p:sp>
        <p:nvSpPr>
          <p:cNvPr id="53" name="îṣľïḋe"/>
          <p:cNvSpPr txBox="1"/>
          <p:nvPr/>
        </p:nvSpPr>
        <p:spPr>
          <a:xfrm rot="1424783">
            <a:off x="8320057" y="1942219"/>
            <a:ext cx="1512169" cy="584775"/>
          </a:xfrm>
          <a:prstGeom prst="rect">
            <a:avLst/>
          </a:prstGeom>
          <a:noFill/>
        </p:spPr>
        <p:txBody>
          <a:bodyPr wrap="none" lIns="90000" tIns="46800" rIns="90000" bIns="46800" anchor="ctr">
            <a:normAutofit/>
          </a:bodyPr>
          <a:lstStyle/>
          <a:p>
            <a:pPr algn="ctr"/>
            <a:r>
              <a:rPr lang="en-US" altLang="zh-CN" sz="1400" b="1" dirty="0">
                <a:solidFill>
                  <a:schemeClr val="tx2"/>
                </a:solidFill>
              </a:rPr>
              <a:t>Keyword</a:t>
            </a:r>
            <a:endParaRPr lang="en-US" altLang="zh-CN" sz="1400" b="1" dirty="0">
              <a:solidFill>
                <a:schemeClr val="tx2"/>
              </a:solidFill>
            </a:endParaRPr>
          </a:p>
        </p:txBody>
      </p:sp>
      <p:sp>
        <p:nvSpPr>
          <p:cNvPr id="54" name="îṧ1iḋé"/>
          <p:cNvSpPr txBox="1"/>
          <p:nvPr/>
        </p:nvSpPr>
        <p:spPr>
          <a:xfrm rot="19986513">
            <a:off x="5279564" y="2014309"/>
            <a:ext cx="1512169" cy="584775"/>
          </a:xfrm>
          <a:prstGeom prst="rect">
            <a:avLst/>
          </a:prstGeom>
          <a:noFill/>
        </p:spPr>
        <p:txBody>
          <a:bodyPr wrap="none" lIns="90000" tIns="46800" rIns="90000" bIns="46800" anchor="ctr">
            <a:normAutofit/>
          </a:bodyPr>
          <a:lstStyle/>
          <a:p>
            <a:pPr algn="ctr"/>
            <a:r>
              <a:rPr lang="en-US" altLang="zh-CN" sz="1400" b="1" dirty="0">
                <a:solidFill>
                  <a:schemeClr val="tx2"/>
                </a:solidFill>
              </a:rPr>
              <a:t>Keyword</a:t>
            </a:r>
            <a:endParaRPr lang="en-US" altLang="zh-CN" sz="1400" b="1" dirty="0">
              <a:solidFill>
                <a:schemeClr val="tx2"/>
              </a:solidFill>
            </a:endParaRPr>
          </a:p>
        </p:txBody>
      </p:sp>
      <p:cxnSp>
        <p:nvCxnSpPr>
          <p:cNvPr id="55" name="直接连接符 54"/>
          <p:cNvCxnSpPr/>
          <p:nvPr/>
        </p:nvCxnSpPr>
        <p:spPr>
          <a:xfrm>
            <a:off x="3257037" y="3704044"/>
            <a:ext cx="0" cy="2192842"/>
          </a:xfrm>
          <a:prstGeom prst="line">
            <a:avLst/>
          </a:prstGeom>
          <a:ln w="6350" cap="rnd">
            <a:solidFill>
              <a:schemeClr val="bg2">
                <a:lumMod val="50000"/>
                <a:alpha val="50000"/>
              </a:schemeClr>
            </a:solidFill>
            <a:prstDash val="sysDash"/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>
            <a:off x="6074913" y="3704044"/>
            <a:ext cx="0" cy="2192842"/>
          </a:xfrm>
          <a:prstGeom prst="line">
            <a:avLst/>
          </a:prstGeom>
          <a:ln w="6350" cap="rnd">
            <a:solidFill>
              <a:schemeClr val="bg2">
                <a:lumMod val="50000"/>
                <a:alpha val="50000"/>
              </a:schemeClr>
            </a:solidFill>
            <a:prstDash val="sysDash"/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>
            <a:off x="8918189" y="3704044"/>
            <a:ext cx="0" cy="2192842"/>
          </a:xfrm>
          <a:prstGeom prst="line">
            <a:avLst/>
          </a:prstGeom>
          <a:ln w="6350" cap="rnd">
            <a:solidFill>
              <a:schemeClr val="bg2">
                <a:lumMod val="50000"/>
                <a:alpha val="50000"/>
              </a:schemeClr>
            </a:solidFill>
            <a:prstDash val="sysDash"/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îṧļîḓé"/>
          <p:cNvGrpSpPr/>
          <p:nvPr/>
        </p:nvGrpSpPr>
        <p:grpSpPr>
          <a:xfrm>
            <a:off x="4008748" y="2172879"/>
            <a:ext cx="1297691" cy="1357113"/>
            <a:chOff x="3858800" y="2419618"/>
            <a:chExt cx="1297691" cy="1357113"/>
          </a:xfrm>
        </p:grpSpPr>
        <p:sp>
          <p:nvSpPr>
            <p:cNvPr id="59" name="îšḷîḑe"/>
            <p:cNvSpPr/>
            <p:nvPr/>
          </p:nvSpPr>
          <p:spPr bwMode="auto">
            <a:xfrm>
              <a:off x="3868618" y="2419618"/>
              <a:ext cx="1287873" cy="135711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tIns="216000" anchor="t" anchorCtr="0"/>
            <a:lstStyle/>
            <a:p>
              <a:pPr algn="ctr"/>
              <a:r>
                <a:rPr lang="en-US" altLang="zh-CN" sz="3200" spc="100" dirty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sz="3200" spc="1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60" name="iŝļïďê"/>
            <p:cNvSpPr/>
            <p:nvPr/>
          </p:nvSpPr>
          <p:spPr>
            <a:xfrm>
              <a:off x="3858800" y="3458040"/>
              <a:ext cx="1297691" cy="498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</p:grpSp>
      <p:sp>
        <p:nvSpPr>
          <p:cNvPr id="61" name="iṥľîḓe"/>
          <p:cNvSpPr/>
          <p:nvPr/>
        </p:nvSpPr>
        <p:spPr bwMode="auto">
          <a:xfrm>
            <a:off x="6340761" y="4043413"/>
            <a:ext cx="2421816" cy="192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学校现有专任教师</a:t>
            </a: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1196</a:t>
            </a: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人，专任教师中教授、副教授</a:t>
            </a: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678</a:t>
            </a: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人，占专任教师总数的</a:t>
            </a: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57%</a:t>
            </a: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。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2" name="iṡľídè"/>
          <p:cNvSpPr txBox="1"/>
          <p:nvPr/>
        </p:nvSpPr>
        <p:spPr bwMode="auto">
          <a:xfrm>
            <a:off x="6340761" y="3550878"/>
            <a:ext cx="2421816" cy="41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2000" b="1" spc="100" dirty="0">
                <a:solidFill>
                  <a:schemeClr val="tx2">
                    <a:lumMod val="50000"/>
                  </a:schemeClr>
                </a:solidFill>
              </a:rPr>
              <a:t>输入小标题</a:t>
            </a:r>
            <a:endParaRPr lang="en-US" altLang="zh-CN" sz="2000" b="1" spc="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3" name="îṣḷidê"/>
          <p:cNvSpPr/>
          <p:nvPr/>
        </p:nvSpPr>
        <p:spPr>
          <a:xfrm>
            <a:off x="9616547" y="2972196"/>
            <a:ext cx="1287873" cy="49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弧形 63"/>
          <p:cNvSpPr/>
          <p:nvPr/>
        </p:nvSpPr>
        <p:spPr>
          <a:xfrm>
            <a:off x="1232921" y="-4093923"/>
            <a:ext cx="9726159" cy="9726159"/>
          </a:xfrm>
          <a:prstGeom prst="arc">
            <a:avLst>
              <a:gd name="adj1" fmla="val 36576"/>
              <a:gd name="adj2" fmla="val 10777868"/>
            </a:avLst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五段观点并列图示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43" name="îšḻïḋe"/>
          <p:cNvGrpSpPr/>
          <p:nvPr/>
        </p:nvGrpSpPr>
        <p:grpSpPr>
          <a:xfrm>
            <a:off x="9357658" y="1310278"/>
            <a:ext cx="556538" cy="556683"/>
            <a:chOff x="9383263" y="1286052"/>
            <a:chExt cx="556538" cy="556683"/>
          </a:xfrm>
        </p:grpSpPr>
        <p:sp>
          <p:nvSpPr>
            <p:cNvPr id="47" name="ísľíḓê"/>
            <p:cNvSpPr/>
            <p:nvPr/>
          </p:nvSpPr>
          <p:spPr bwMode="auto">
            <a:xfrm>
              <a:off x="9383263" y="1286052"/>
              <a:ext cx="556538" cy="55668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8" name="ïšľiḓe"/>
            <p:cNvSpPr/>
            <p:nvPr/>
          </p:nvSpPr>
          <p:spPr bwMode="auto">
            <a:xfrm>
              <a:off x="9526969" y="1429795"/>
              <a:ext cx="269127" cy="269197"/>
            </a:xfrm>
            <a:custGeom>
              <a:avLst/>
              <a:gdLst>
                <a:gd name="T0" fmla="*/ 10799 w 21598"/>
                <a:gd name="T1" fmla="*/ 10800 h 21600"/>
                <a:gd name="T2" fmla="*/ 10799 w 21598"/>
                <a:gd name="T3" fmla="*/ 10800 h 21600"/>
                <a:gd name="T4" fmla="*/ 10799 w 21598"/>
                <a:gd name="T5" fmla="*/ 10800 h 21600"/>
                <a:gd name="T6" fmla="*/ 10799 w 21598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98" h="21600">
                  <a:moveTo>
                    <a:pt x="17537" y="12697"/>
                  </a:moveTo>
                  <a:lnTo>
                    <a:pt x="19798" y="9997"/>
                  </a:lnTo>
                  <a:lnTo>
                    <a:pt x="19798" y="17284"/>
                  </a:lnTo>
                  <a:cubicBezTo>
                    <a:pt x="19798" y="17874"/>
                    <a:pt x="19700" y="18429"/>
                    <a:pt x="19505" y="18949"/>
                  </a:cubicBezTo>
                  <a:cubicBezTo>
                    <a:pt x="19309" y="19469"/>
                    <a:pt x="19049" y="19928"/>
                    <a:pt x="18721" y="20321"/>
                  </a:cubicBezTo>
                  <a:cubicBezTo>
                    <a:pt x="18394" y="20715"/>
                    <a:pt x="18014" y="21027"/>
                    <a:pt x="17583" y="21256"/>
                  </a:cubicBezTo>
                  <a:cubicBezTo>
                    <a:pt x="17153" y="21485"/>
                    <a:pt x="16690" y="21599"/>
                    <a:pt x="16188" y="21599"/>
                  </a:cubicBezTo>
                  <a:lnTo>
                    <a:pt x="3595" y="21599"/>
                  </a:lnTo>
                  <a:cubicBezTo>
                    <a:pt x="3103" y="21599"/>
                    <a:pt x="2635" y="21485"/>
                    <a:pt x="2195" y="21256"/>
                  </a:cubicBezTo>
                  <a:cubicBezTo>
                    <a:pt x="1754" y="21027"/>
                    <a:pt x="1372" y="20715"/>
                    <a:pt x="1052" y="20321"/>
                  </a:cubicBezTo>
                  <a:cubicBezTo>
                    <a:pt x="734" y="19928"/>
                    <a:pt x="477" y="19469"/>
                    <a:pt x="286" y="18949"/>
                  </a:cubicBezTo>
                  <a:cubicBezTo>
                    <a:pt x="95" y="18429"/>
                    <a:pt x="0" y="17874"/>
                    <a:pt x="0" y="17284"/>
                  </a:cubicBezTo>
                  <a:lnTo>
                    <a:pt x="0" y="4315"/>
                  </a:lnTo>
                  <a:cubicBezTo>
                    <a:pt x="0" y="3722"/>
                    <a:pt x="95" y="3164"/>
                    <a:pt x="286" y="2632"/>
                  </a:cubicBezTo>
                  <a:cubicBezTo>
                    <a:pt x="477" y="2106"/>
                    <a:pt x="734" y="1645"/>
                    <a:pt x="1052" y="1263"/>
                  </a:cubicBezTo>
                  <a:cubicBezTo>
                    <a:pt x="1372" y="878"/>
                    <a:pt x="1754" y="572"/>
                    <a:pt x="2195" y="343"/>
                  </a:cubicBezTo>
                  <a:cubicBezTo>
                    <a:pt x="2635" y="114"/>
                    <a:pt x="3103" y="0"/>
                    <a:pt x="3595" y="0"/>
                  </a:cubicBezTo>
                  <a:lnTo>
                    <a:pt x="16188" y="0"/>
                  </a:lnTo>
                  <a:cubicBezTo>
                    <a:pt x="16401" y="0"/>
                    <a:pt x="16605" y="26"/>
                    <a:pt x="16798" y="82"/>
                  </a:cubicBezTo>
                  <a:lnTo>
                    <a:pt x="14608" y="2714"/>
                  </a:lnTo>
                  <a:lnTo>
                    <a:pt x="3595" y="2714"/>
                  </a:lnTo>
                  <a:cubicBezTo>
                    <a:pt x="3228" y="2714"/>
                    <a:pt x="2914" y="2867"/>
                    <a:pt x="2652" y="3184"/>
                  </a:cubicBezTo>
                  <a:cubicBezTo>
                    <a:pt x="2391" y="3496"/>
                    <a:pt x="2261" y="3875"/>
                    <a:pt x="2261" y="4315"/>
                  </a:cubicBezTo>
                  <a:lnTo>
                    <a:pt x="2261" y="17284"/>
                  </a:lnTo>
                  <a:cubicBezTo>
                    <a:pt x="2261" y="17724"/>
                    <a:pt x="2391" y="18101"/>
                    <a:pt x="2652" y="18412"/>
                  </a:cubicBezTo>
                  <a:cubicBezTo>
                    <a:pt x="2914" y="18729"/>
                    <a:pt x="3228" y="18888"/>
                    <a:pt x="3595" y="18888"/>
                  </a:cubicBezTo>
                  <a:lnTo>
                    <a:pt x="16188" y="18888"/>
                  </a:lnTo>
                  <a:cubicBezTo>
                    <a:pt x="16556" y="18888"/>
                    <a:pt x="16874" y="18729"/>
                    <a:pt x="17138" y="18412"/>
                  </a:cubicBezTo>
                  <a:cubicBezTo>
                    <a:pt x="17405" y="18101"/>
                    <a:pt x="17537" y="17724"/>
                    <a:pt x="17537" y="17284"/>
                  </a:cubicBezTo>
                  <a:lnTo>
                    <a:pt x="17537" y="12697"/>
                  </a:lnTo>
                  <a:close/>
                  <a:moveTo>
                    <a:pt x="21333" y="2796"/>
                  </a:moveTo>
                  <a:cubicBezTo>
                    <a:pt x="21514" y="3011"/>
                    <a:pt x="21599" y="3272"/>
                    <a:pt x="21597" y="3578"/>
                  </a:cubicBezTo>
                  <a:cubicBezTo>
                    <a:pt x="21592" y="3881"/>
                    <a:pt x="21504" y="4136"/>
                    <a:pt x="21333" y="4342"/>
                  </a:cubicBezTo>
                  <a:lnTo>
                    <a:pt x="13005" y="14346"/>
                  </a:lnTo>
                  <a:lnTo>
                    <a:pt x="11854" y="15721"/>
                  </a:lnTo>
                  <a:cubicBezTo>
                    <a:pt x="11676" y="15938"/>
                    <a:pt x="11458" y="16044"/>
                    <a:pt x="11206" y="16044"/>
                  </a:cubicBezTo>
                  <a:cubicBezTo>
                    <a:pt x="10951" y="16044"/>
                    <a:pt x="10733" y="15938"/>
                    <a:pt x="10555" y="15721"/>
                  </a:cubicBezTo>
                  <a:lnTo>
                    <a:pt x="9383" y="14346"/>
                  </a:lnTo>
                  <a:lnTo>
                    <a:pt x="4779" y="8787"/>
                  </a:lnTo>
                  <a:cubicBezTo>
                    <a:pt x="4600" y="8573"/>
                    <a:pt x="4507" y="8314"/>
                    <a:pt x="4507" y="8006"/>
                  </a:cubicBezTo>
                  <a:cubicBezTo>
                    <a:pt x="4507" y="7703"/>
                    <a:pt x="4600" y="7441"/>
                    <a:pt x="4779" y="7227"/>
                  </a:cubicBezTo>
                  <a:lnTo>
                    <a:pt x="5927" y="5846"/>
                  </a:lnTo>
                  <a:cubicBezTo>
                    <a:pt x="6106" y="5635"/>
                    <a:pt x="6323" y="5526"/>
                    <a:pt x="6578" y="5526"/>
                  </a:cubicBezTo>
                  <a:cubicBezTo>
                    <a:pt x="6830" y="5526"/>
                    <a:pt x="7043" y="5634"/>
                    <a:pt x="7214" y="5846"/>
                  </a:cubicBezTo>
                  <a:lnTo>
                    <a:pt x="11198" y="10632"/>
                  </a:lnTo>
                  <a:lnTo>
                    <a:pt x="18861" y="1404"/>
                  </a:lnTo>
                  <a:cubicBezTo>
                    <a:pt x="19040" y="1186"/>
                    <a:pt x="19262" y="1084"/>
                    <a:pt x="19524" y="1087"/>
                  </a:cubicBezTo>
                  <a:cubicBezTo>
                    <a:pt x="19786" y="1092"/>
                    <a:pt x="20001" y="1198"/>
                    <a:pt x="20173" y="1404"/>
                  </a:cubicBezTo>
                  <a:lnTo>
                    <a:pt x="21333" y="279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 fontScale="77500" lnSpcReduction="20000"/>
            </a:bodyPr>
            <a:lstStyle/>
            <a:p>
              <a:pPr algn="ctr"/>
            </a:p>
          </p:txBody>
        </p:sp>
      </p:grpSp>
      <p:grpSp>
        <p:nvGrpSpPr>
          <p:cNvPr id="37" name="ïSḻïḍé"/>
          <p:cNvGrpSpPr/>
          <p:nvPr/>
        </p:nvGrpSpPr>
        <p:grpSpPr>
          <a:xfrm>
            <a:off x="8818039" y="3963339"/>
            <a:ext cx="556538" cy="556683"/>
            <a:chOff x="8862694" y="3939114"/>
            <a:chExt cx="556538" cy="556683"/>
          </a:xfrm>
        </p:grpSpPr>
        <p:sp>
          <p:nvSpPr>
            <p:cNvPr id="41" name="íŝ1iḑé"/>
            <p:cNvSpPr/>
            <p:nvPr/>
          </p:nvSpPr>
          <p:spPr bwMode="auto">
            <a:xfrm>
              <a:off x="8862694" y="3939114"/>
              <a:ext cx="556538" cy="55668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2" name="íṩlíḓè"/>
            <p:cNvSpPr/>
            <p:nvPr/>
          </p:nvSpPr>
          <p:spPr bwMode="auto">
            <a:xfrm>
              <a:off x="8995001" y="4071493"/>
              <a:ext cx="291925" cy="291925"/>
            </a:xfrm>
            <a:custGeom>
              <a:avLst/>
              <a:gdLst>
                <a:gd name="T0" fmla="*/ 32 w 64"/>
                <a:gd name="T1" fmla="*/ 0 h 64"/>
                <a:gd name="T2" fmla="*/ 0 w 64"/>
                <a:gd name="T3" fmla="*/ 32 h 64"/>
                <a:gd name="T4" fmla="*/ 32 w 64"/>
                <a:gd name="T5" fmla="*/ 64 h 64"/>
                <a:gd name="T6" fmla="*/ 64 w 64"/>
                <a:gd name="T7" fmla="*/ 32 h 64"/>
                <a:gd name="T8" fmla="*/ 32 w 64"/>
                <a:gd name="T9" fmla="*/ 0 h 64"/>
                <a:gd name="T10" fmla="*/ 28 w 64"/>
                <a:gd name="T11" fmla="*/ 8 h 64"/>
                <a:gd name="T12" fmla="*/ 36 w 64"/>
                <a:gd name="T13" fmla="*/ 8 h 64"/>
                <a:gd name="T14" fmla="*/ 36 w 64"/>
                <a:gd name="T15" fmla="*/ 28 h 64"/>
                <a:gd name="T16" fmla="*/ 28 w 64"/>
                <a:gd name="T17" fmla="*/ 28 h 64"/>
                <a:gd name="T18" fmla="*/ 28 w 64"/>
                <a:gd name="T19" fmla="*/ 8 h 64"/>
                <a:gd name="T20" fmla="*/ 32 w 64"/>
                <a:gd name="T21" fmla="*/ 53 h 64"/>
                <a:gd name="T22" fmla="*/ 11 w 64"/>
                <a:gd name="T23" fmla="*/ 32 h 64"/>
                <a:gd name="T24" fmla="*/ 24 w 64"/>
                <a:gd name="T25" fmla="*/ 13 h 64"/>
                <a:gd name="T26" fmla="*/ 24 w 64"/>
                <a:gd name="T27" fmla="*/ 12 h 64"/>
                <a:gd name="T28" fmla="*/ 24 w 64"/>
                <a:gd name="T29" fmla="*/ 20 h 64"/>
                <a:gd name="T30" fmla="*/ 17 w 64"/>
                <a:gd name="T31" fmla="*/ 32 h 64"/>
                <a:gd name="T32" fmla="*/ 32 w 64"/>
                <a:gd name="T33" fmla="*/ 47 h 64"/>
                <a:gd name="T34" fmla="*/ 47 w 64"/>
                <a:gd name="T35" fmla="*/ 32 h 64"/>
                <a:gd name="T36" fmla="*/ 40 w 64"/>
                <a:gd name="T37" fmla="*/ 20 h 64"/>
                <a:gd name="T38" fmla="*/ 40 w 64"/>
                <a:gd name="T39" fmla="*/ 12 h 64"/>
                <a:gd name="T40" fmla="*/ 40 w 64"/>
                <a:gd name="T41" fmla="*/ 13 h 64"/>
                <a:gd name="T42" fmla="*/ 53 w 64"/>
                <a:gd name="T43" fmla="*/ 32 h 64"/>
                <a:gd name="T44" fmla="*/ 32 w 64"/>
                <a:gd name="T45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cubicBezTo>
                    <a:pt x="14" y="0"/>
                    <a:pt x="0" y="14"/>
                    <a:pt x="0" y="32"/>
                  </a:cubicBezTo>
                  <a:cubicBezTo>
                    <a:pt x="0" y="50"/>
                    <a:pt x="14" y="64"/>
                    <a:pt x="32" y="64"/>
                  </a:cubicBezTo>
                  <a:cubicBezTo>
                    <a:pt x="50" y="64"/>
                    <a:pt x="64" y="50"/>
                    <a:pt x="64" y="32"/>
                  </a:cubicBezTo>
                  <a:cubicBezTo>
                    <a:pt x="64" y="14"/>
                    <a:pt x="50" y="0"/>
                    <a:pt x="32" y="0"/>
                  </a:cubicBezTo>
                  <a:close/>
                  <a:moveTo>
                    <a:pt x="28" y="8"/>
                  </a:moveTo>
                  <a:cubicBezTo>
                    <a:pt x="36" y="8"/>
                    <a:pt x="36" y="8"/>
                    <a:pt x="36" y="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8"/>
                  </a:lnTo>
                  <a:close/>
                  <a:moveTo>
                    <a:pt x="32" y="53"/>
                  </a:moveTo>
                  <a:cubicBezTo>
                    <a:pt x="20" y="53"/>
                    <a:pt x="11" y="44"/>
                    <a:pt x="11" y="32"/>
                  </a:cubicBezTo>
                  <a:cubicBezTo>
                    <a:pt x="11" y="24"/>
                    <a:pt x="16" y="16"/>
                    <a:pt x="24" y="13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0" y="22"/>
                    <a:pt x="17" y="27"/>
                    <a:pt x="17" y="32"/>
                  </a:cubicBezTo>
                  <a:cubicBezTo>
                    <a:pt x="17" y="40"/>
                    <a:pt x="24" y="47"/>
                    <a:pt x="32" y="47"/>
                  </a:cubicBezTo>
                  <a:cubicBezTo>
                    <a:pt x="40" y="47"/>
                    <a:pt x="47" y="40"/>
                    <a:pt x="47" y="32"/>
                  </a:cubicBezTo>
                  <a:cubicBezTo>
                    <a:pt x="47" y="27"/>
                    <a:pt x="44" y="22"/>
                    <a:pt x="40" y="20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8" y="16"/>
                    <a:pt x="53" y="24"/>
                    <a:pt x="53" y="32"/>
                  </a:cubicBezTo>
                  <a:cubicBezTo>
                    <a:pt x="53" y="44"/>
                    <a:pt x="44" y="53"/>
                    <a:pt x="32" y="53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</a:p>
          </p:txBody>
        </p:sp>
      </p:grpSp>
      <p:grpSp>
        <p:nvGrpSpPr>
          <p:cNvPr id="25" name="ïsļiḍè"/>
          <p:cNvGrpSpPr/>
          <p:nvPr/>
        </p:nvGrpSpPr>
        <p:grpSpPr>
          <a:xfrm>
            <a:off x="5828291" y="4530326"/>
            <a:ext cx="556538" cy="556683"/>
            <a:chOff x="5830205" y="4448950"/>
            <a:chExt cx="556538" cy="556683"/>
          </a:xfrm>
        </p:grpSpPr>
        <p:sp>
          <p:nvSpPr>
            <p:cNvPr id="35" name="í$ľîḑe"/>
            <p:cNvSpPr/>
            <p:nvPr/>
          </p:nvSpPr>
          <p:spPr bwMode="auto">
            <a:xfrm>
              <a:off x="5830205" y="4448950"/>
              <a:ext cx="556538" cy="55668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36" name="ïŝlíde"/>
            <p:cNvSpPr/>
            <p:nvPr/>
          </p:nvSpPr>
          <p:spPr bwMode="auto">
            <a:xfrm>
              <a:off x="5935377" y="4566859"/>
              <a:ext cx="346195" cy="320865"/>
            </a:xfrm>
            <a:custGeom>
              <a:avLst/>
              <a:gdLst>
                <a:gd name="T0" fmla="+- 0 10798 9"/>
                <a:gd name="T1" fmla="*/ T0 w 21578"/>
                <a:gd name="T2" fmla="*/ 10800 h 21600"/>
                <a:gd name="T3" fmla="+- 0 10798 9"/>
                <a:gd name="T4" fmla="*/ T3 w 21578"/>
                <a:gd name="T5" fmla="*/ 10800 h 21600"/>
                <a:gd name="T6" fmla="+- 0 10798 9"/>
                <a:gd name="T7" fmla="*/ T6 w 21578"/>
                <a:gd name="T8" fmla="*/ 10800 h 21600"/>
                <a:gd name="T9" fmla="+- 0 10798 9"/>
                <a:gd name="T10" fmla="*/ T9 w 2157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78" h="21600">
                  <a:moveTo>
                    <a:pt x="21416" y="10074"/>
                  </a:moveTo>
                  <a:cubicBezTo>
                    <a:pt x="21507" y="10166"/>
                    <a:pt x="21562" y="10284"/>
                    <a:pt x="21574" y="10428"/>
                  </a:cubicBezTo>
                  <a:cubicBezTo>
                    <a:pt x="21590" y="10569"/>
                    <a:pt x="21562" y="10702"/>
                    <a:pt x="21483" y="10820"/>
                  </a:cubicBezTo>
                  <a:lnTo>
                    <a:pt x="20967" y="11551"/>
                  </a:lnTo>
                  <a:cubicBezTo>
                    <a:pt x="20891" y="11678"/>
                    <a:pt x="20778" y="11744"/>
                    <a:pt x="20634" y="11744"/>
                  </a:cubicBezTo>
                  <a:lnTo>
                    <a:pt x="19889" y="11744"/>
                  </a:lnTo>
                  <a:cubicBezTo>
                    <a:pt x="19769" y="11744"/>
                    <a:pt x="19671" y="11704"/>
                    <a:pt x="19601" y="11632"/>
                  </a:cubicBezTo>
                  <a:lnTo>
                    <a:pt x="11078" y="3253"/>
                  </a:lnTo>
                  <a:cubicBezTo>
                    <a:pt x="10884" y="3072"/>
                    <a:pt x="10695" y="3072"/>
                    <a:pt x="10503" y="3253"/>
                  </a:cubicBezTo>
                  <a:lnTo>
                    <a:pt x="1980" y="11632"/>
                  </a:lnTo>
                  <a:cubicBezTo>
                    <a:pt x="1918" y="11704"/>
                    <a:pt x="1819" y="11744"/>
                    <a:pt x="1692" y="11744"/>
                  </a:cubicBezTo>
                  <a:lnTo>
                    <a:pt x="944" y="11744"/>
                  </a:lnTo>
                  <a:cubicBezTo>
                    <a:pt x="808" y="11744"/>
                    <a:pt x="695" y="11678"/>
                    <a:pt x="611" y="11551"/>
                  </a:cubicBezTo>
                  <a:lnTo>
                    <a:pt x="96" y="10820"/>
                  </a:lnTo>
                  <a:cubicBezTo>
                    <a:pt x="19" y="10710"/>
                    <a:pt x="-9" y="10584"/>
                    <a:pt x="2" y="10440"/>
                  </a:cubicBezTo>
                  <a:cubicBezTo>
                    <a:pt x="19" y="10298"/>
                    <a:pt x="74" y="10175"/>
                    <a:pt x="165" y="10074"/>
                  </a:cubicBezTo>
                  <a:lnTo>
                    <a:pt x="10112" y="287"/>
                  </a:lnTo>
                  <a:cubicBezTo>
                    <a:pt x="10321" y="106"/>
                    <a:pt x="10546" y="8"/>
                    <a:pt x="10788" y="0"/>
                  </a:cubicBezTo>
                  <a:cubicBezTo>
                    <a:pt x="11042" y="0"/>
                    <a:pt x="11267" y="97"/>
                    <a:pt x="11469" y="287"/>
                  </a:cubicBezTo>
                  <a:lnTo>
                    <a:pt x="14220" y="2991"/>
                  </a:lnTo>
                  <a:lnTo>
                    <a:pt x="14220" y="1586"/>
                  </a:lnTo>
                  <a:cubicBezTo>
                    <a:pt x="14220" y="1436"/>
                    <a:pt x="14266" y="1313"/>
                    <a:pt x="14352" y="1206"/>
                  </a:cubicBezTo>
                  <a:cubicBezTo>
                    <a:pt x="14441" y="1099"/>
                    <a:pt x="14546" y="1048"/>
                    <a:pt x="14669" y="1048"/>
                  </a:cubicBezTo>
                  <a:lnTo>
                    <a:pt x="17226" y="1048"/>
                  </a:lnTo>
                  <a:cubicBezTo>
                    <a:pt x="17348" y="1048"/>
                    <a:pt x="17451" y="1099"/>
                    <a:pt x="17530" y="1206"/>
                  </a:cubicBezTo>
                  <a:cubicBezTo>
                    <a:pt x="17609" y="1312"/>
                    <a:pt x="17653" y="1436"/>
                    <a:pt x="17653" y="1586"/>
                  </a:cubicBezTo>
                  <a:lnTo>
                    <a:pt x="17653" y="6383"/>
                  </a:lnTo>
                  <a:lnTo>
                    <a:pt x="21416" y="10074"/>
                  </a:lnTo>
                  <a:close/>
                  <a:moveTo>
                    <a:pt x="18523" y="11977"/>
                  </a:moveTo>
                  <a:lnTo>
                    <a:pt x="18523" y="20551"/>
                  </a:lnTo>
                  <a:cubicBezTo>
                    <a:pt x="18523" y="20854"/>
                    <a:pt x="18441" y="21104"/>
                    <a:pt x="18276" y="21300"/>
                  </a:cubicBezTo>
                  <a:cubicBezTo>
                    <a:pt x="18110" y="21502"/>
                    <a:pt x="17904" y="21599"/>
                    <a:pt x="17653" y="21599"/>
                  </a:cubicBezTo>
                  <a:lnTo>
                    <a:pt x="12809" y="21599"/>
                  </a:lnTo>
                  <a:lnTo>
                    <a:pt x="12809" y="14736"/>
                  </a:lnTo>
                  <a:lnTo>
                    <a:pt x="8772" y="14736"/>
                  </a:lnTo>
                  <a:lnTo>
                    <a:pt x="8772" y="21599"/>
                  </a:lnTo>
                  <a:lnTo>
                    <a:pt x="3928" y="21599"/>
                  </a:lnTo>
                  <a:cubicBezTo>
                    <a:pt x="3677" y="21599"/>
                    <a:pt x="3468" y="21502"/>
                    <a:pt x="3303" y="21300"/>
                  </a:cubicBezTo>
                  <a:cubicBezTo>
                    <a:pt x="3140" y="21104"/>
                    <a:pt x="3056" y="20854"/>
                    <a:pt x="3056" y="20551"/>
                  </a:cubicBezTo>
                  <a:lnTo>
                    <a:pt x="3056" y="11977"/>
                  </a:lnTo>
                  <a:lnTo>
                    <a:pt x="10788" y="4356"/>
                  </a:lnTo>
                  <a:lnTo>
                    <a:pt x="18523" y="1197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</a:p>
          </p:txBody>
        </p:sp>
      </p:grpSp>
      <p:grpSp>
        <p:nvGrpSpPr>
          <p:cNvPr id="26" name="îšḷîḓê"/>
          <p:cNvGrpSpPr/>
          <p:nvPr/>
        </p:nvGrpSpPr>
        <p:grpSpPr>
          <a:xfrm>
            <a:off x="4544359" y="1244814"/>
            <a:ext cx="3124403" cy="3102132"/>
            <a:chOff x="4567246" y="1220588"/>
            <a:chExt cx="3124403" cy="3102132"/>
          </a:xfrm>
        </p:grpSpPr>
        <p:grpSp>
          <p:nvGrpSpPr>
            <p:cNvPr id="27" name="iṣľíďe"/>
            <p:cNvGrpSpPr/>
            <p:nvPr/>
          </p:nvGrpSpPr>
          <p:grpSpPr>
            <a:xfrm>
              <a:off x="4567246" y="1220588"/>
              <a:ext cx="3124403" cy="3102132"/>
              <a:chOff x="4567246" y="1220588"/>
              <a:chExt cx="3124403" cy="3102132"/>
            </a:xfrm>
          </p:grpSpPr>
          <p:sp>
            <p:nvSpPr>
              <p:cNvPr id="30" name="îşlïḓe"/>
              <p:cNvSpPr/>
              <p:nvPr/>
            </p:nvSpPr>
            <p:spPr bwMode="auto">
              <a:xfrm>
                <a:off x="4567246" y="2329288"/>
                <a:ext cx="885969" cy="1597468"/>
              </a:xfrm>
              <a:custGeom>
                <a:avLst/>
                <a:gdLst>
                  <a:gd name="T0" fmla="*/ 318 w 518"/>
                  <a:gd name="T1" fmla="*/ 410 h 933"/>
                  <a:gd name="T2" fmla="*/ 318 w 518"/>
                  <a:gd name="T3" fmla="*/ 101 h 933"/>
                  <a:gd name="T4" fmla="*/ 76 w 518"/>
                  <a:gd name="T5" fmla="*/ 0 h 933"/>
                  <a:gd name="T6" fmla="*/ 33 w 518"/>
                  <a:gd name="T7" fmla="*/ 0 h 933"/>
                  <a:gd name="T8" fmla="*/ 0 w 518"/>
                  <a:gd name="T9" fmla="*/ 181 h 933"/>
                  <a:gd name="T10" fmla="*/ 172 w 518"/>
                  <a:gd name="T11" fmla="*/ 249 h 933"/>
                  <a:gd name="T12" fmla="*/ 173 w 518"/>
                  <a:gd name="T13" fmla="*/ 250 h 933"/>
                  <a:gd name="T14" fmla="*/ 180 w 518"/>
                  <a:gd name="T15" fmla="*/ 368 h 933"/>
                  <a:gd name="T16" fmla="*/ 176 w 518"/>
                  <a:gd name="T17" fmla="*/ 369 h 933"/>
                  <a:gd name="T18" fmla="*/ 17 w 518"/>
                  <a:gd name="T19" fmla="*/ 454 h 933"/>
                  <a:gd name="T20" fmla="*/ 75 w 518"/>
                  <a:gd name="T21" fmla="*/ 630 h 933"/>
                  <a:gd name="T22" fmla="*/ 259 w 518"/>
                  <a:gd name="T23" fmla="*/ 607 h 933"/>
                  <a:gd name="T24" fmla="*/ 260 w 518"/>
                  <a:gd name="T25" fmla="*/ 606 h 933"/>
                  <a:gd name="T26" fmla="*/ 324 w 518"/>
                  <a:gd name="T27" fmla="*/ 706 h 933"/>
                  <a:gd name="T28" fmla="*/ 320 w 518"/>
                  <a:gd name="T29" fmla="*/ 710 h 933"/>
                  <a:gd name="T30" fmla="*/ 222 w 518"/>
                  <a:gd name="T31" fmla="*/ 861 h 933"/>
                  <a:gd name="T32" fmla="*/ 300 w 518"/>
                  <a:gd name="T33" fmla="*/ 933 h 933"/>
                  <a:gd name="T34" fmla="*/ 518 w 518"/>
                  <a:gd name="T35" fmla="*/ 727 h 933"/>
                  <a:gd name="T36" fmla="*/ 318 w 518"/>
                  <a:gd name="T37" fmla="*/ 410 h 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18" h="933">
                    <a:moveTo>
                      <a:pt x="318" y="410"/>
                    </a:moveTo>
                    <a:cubicBezTo>
                      <a:pt x="291" y="305"/>
                      <a:pt x="293" y="199"/>
                      <a:pt x="318" y="101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172" y="249"/>
                      <a:pt x="172" y="249"/>
                      <a:pt x="172" y="249"/>
                    </a:cubicBezTo>
                    <a:cubicBezTo>
                      <a:pt x="173" y="250"/>
                      <a:pt x="173" y="250"/>
                      <a:pt x="173" y="250"/>
                    </a:cubicBezTo>
                    <a:cubicBezTo>
                      <a:pt x="172" y="289"/>
                      <a:pt x="174" y="328"/>
                      <a:pt x="180" y="368"/>
                    </a:cubicBezTo>
                    <a:cubicBezTo>
                      <a:pt x="176" y="369"/>
                      <a:pt x="176" y="369"/>
                      <a:pt x="176" y="369"/>
                    </a:cubicBezTo>
                    <a:cubicBezTo>
                      <a:pt x="17" y="454"/>
                      <a:pt x="17" y="454"/>
                      <a:pt x="17" y="454"/>
                    </a:cubicBezTo>
                    <a:cubicBezTo>
                      <a:pt x="75" y="630"/>
                      <a:pt x="75" y="630"/>
                      <a:pt x="75" y="630"/>
                    </a:cubicBezTo>
                    <a:cubicBezTo>
                      <a:pt x="259" y="607"/>
                      <a:pt x="259" y="607"/>
                      <a:pt x="259" y="607"/>
                    </a:cubicBezTo>
                    <a:cubicBezTo>
                      <a:pt x="260" y="606"/>
                      <a:pt x="260" y="606"/>
                      <a:pt x="260" y="606"/>
                    </a:cubicBezTo>
                    <a:cubicBezTo>
                      <a:pt x="279" y="641"/>
                      <a:pt x="300" y="675"/>
                      <a:pt x="324" y="706"/>
                    </a:cubicBezTo>
                    <a:cubicBezTo>
                      <a:pt x="320" y="710"/>
                      <a:pt x="320" y="710"/>
                      <a:pt x="320" y="710"/>
                    </a:cubicBezTo>
                    <a:cubicBezTo>
                      <a:pt x="222" y="861"/>
                      <a:pt x="222" y="861"/>
                      <a:pt x="222" y="861"/>
                    </a:cubicBezTo>
                    <a:cubicBezTo>
                      <a:pt x="300" y="933"/>
                      <a:pt x="300" y="933"/>
                      <a:pt x="300" y="933"/>
                    </a:cubicBezTo>
                    <a:cubicBezTo>
                      <a:pt x="518" y="727"/>
                      <a:pt x="518" y="727"/>
                      <a:pt x="518" y="727"/>
                    </a:cubicBezTo>
                    <a:cubicBezTo>
                      <a:pt x="423" y="648"/>
                      <a:pt x="351" y="539"/>
                      <a:pt x="318" y="41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</a:p>
            </p:txBody>
          </p:sp>
          <p:sp>
            <p:nvSpPr>
              <p:cNvPr id="31" name="ïŝľiḋê"/>
              <p:cNvSpPr/>
              <p:nvPr/>
            </p:nvSpPr>
            <p:spPr bwMode="auto">
              <a:xfrm>
                <a:off x="6174612" y="1220588"/>
                <a:ext cx="1427945" cy="1171807"/>
              </a:xfrm>
              <a:custGeom>
                <a:avLst/>
                <a:gdLst>
                  <a:gd name="T0" fmla="*/ 547 w 834"/>
                  <a:gd name="T1" fmla="*/ 684 h 684"/>
                  <a:gd name="T2" fmla="*/ 834 w 834"/>
                  <a:gd name="T3" fmla="*/ 605 h 684"/>
                  <a:gd name="T4" fmla="*/ 811 w 834"/>
                  <a:gd name="T5" fmla="*/ 534 h 684"/>
                  <a:gd name="T6" fmla="*/ 627 w 834"/>
                  <a:gd name="T7" fmla="*/ 557 h 684"/>
                  <a:gd name="T8" fmla="*/ 563 w 834"/>
                  <a:gd name="T9" fmla="*/ 456 h 684"/>
                  <a:gd name="T10" fmla="*/ 566 w 834"/>
                  <a:gd name="T11" fmla="*/ 453 h 684"/>
                  <a:gd name="T12" fmla="*/ 664 w 834"/>
                  <a:gd name="T13" fmla="*/ 303 h 684"/>
                  <a:gd name="T14" fmla="*/ 529 w 834"/>
                  <a:gd name="T15" fmla="*/ 177 h 684"/>
                  <a:gd name="T16" fmla="*/ 379 w 834"/>
                  <a:gd name="T17" fmla="*/ 285 h 684"/>
                  <a:gd name="T18" fmla="*/ 275 w 834"/>
                  <a:gd name="T19" fmla="*/ 227 h 684"/>
                  <a:gd name="T20" fmla="*/ 276 w 834"/>
                  <a:gd name="T21" fmla="*/ 224 h 684"/>
                  <a:gd name="T22" fmla="*/ 289 w 834"/>
                  <a:gd name="T23" fmla="*/ 45 h 684"/>
                  <a:gd name="T24" fmla="*/ 110 w 834"/>
                  <a:gd name="T25" fmla="*/ 0 h 684"/>
                  <a:gd name="T26" fmla="*/ 30 w 834"/>
                  <a:gd name="T27" fmla="*/ 166 h 684"/>
                  <a:gd name="T28" fmla="*/ 0 w 834"/>
                  <a:gd name="T29" fmla="*/ 163 h 684"/>
                  <a:gd name="T30" fmla="*/ 0 w 834"/>
                  <a:gd name="T31" fmla="*/ 290 h 684"/>
                  <a:gd name="T32" fmla="*/ 547 w 834"/>
                  <a:gd name="T33" fmla="*/ 684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4" h="684">
                    <a:moveTo>
                      <a:pt x="547" y="684"/>
                    </a:moveTo>
                    <a:cubicBezTo>
                      <a:pt x="834" y="605"/>
                      <a:pt x="834" y="605"/>
                      <a:pt x="834" y="605"/>
                    </a:cubicBezTo>
                    <a:cubicBezTo>
                      <a:pt x="811" y="534"/>
                      <a:pt x="811" y="534"/>
                      <a:pt x="811" y="534"/>
                    </a:cubicBezTo>
                    <a:cubicBezTo>
                      <a:pt x="627" y="557"/>
                      <a:pt x="627" y="557"/>
                      <a:pt x="627" y="557"/>
                    </a:cubicBezTo>
                    <a:cubicBezTo>
                      <a:pt x="608" y="521"/>
                      <a:pt x="587" y="487"/>
                      <a:pt x="563" y="456"/>
                    </a:cubicBezTo>
                    <a:cubicBezTo>
                      <a:pt x="566" y="453"/>
                      <a:pt x="566" y="453"/>
                      <a:pt x="566" y="453"/>
                    </a:cubicBezTo>
                    <a:cubicBezTo>
                      <a:pt x="664" y="303"/>
                      <a:pt x="664" y="303"/>
                      <a:pt x="664" y="303"/>
                    </a:cubicBezTo>
                    <a:cubicBezTo>
                      <a:pt x="529" y="177"/>
                      <a:pt x="529" y="177"/>
                      <a:pt x="529" y="177"/>
                    </a:cubicBezTo>
                    <a:cubicBezTo>
                      <a:pt x="379" y="285"/>
                      <a:pt x="379" y="285"/>
                      <a:pt x="379" y="285"/>
                    </a:cubicBezTo>
                    <a:cubicBezTo>
                      <a:pt x="346" y="263"/>
                      <a:pt x="311" y="244"/>
                      <a:pt x="275" y="227"/>
                    </a:cubicBezTo>
                    <a:cubicBezTo>
                      <a:pt x="276" y="224"/>
                      <a:pt x="276" y="224"/>
                      <a:pt x="276" y="224"/>
                    </a:cubicBezTo>
                    <a:cubicBezTo>
                      <a:pt x="289" y="45"/>
                      <a:pt x="289" y="45"/>
                      <a:pt x="289" y="45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30" y="166"/>
                      <a:pt x="30" y="166"/>
                      <a:pt x="30" y="166"/>
                    </a:cubicBezTo>
                    <a:cubicBezTo>
                      <a:pt x="19" y="165"/>
                      <a:pt x="12" y="164"/>
                      <a:pt x="0" y="163"/>
                    </a:cubicBezTo>
                    <a:cubicBezTo>
                      <a:pt x="0" y="290"/>
                      <a:pt x="0" y="290"/>
                      <a:pt x="0" y="290"/>
                    </a:cubicBezTo>
                    <a:cubicBezTo>
                      <a:pt x="240" y="300"/>
                      <a:pt x="459" y="453"/>
                      <a:pt x="547" y="68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</a:p>
            </p:txBody>
          </p:sp>
          <p:sp>
            <p:nvSpPr>
              <p:cNvPr id="32" name="ï$ḷîďê"/>
              <p:cNvSpPr/>
              <p:nvPr/>
            </p:nvSpPr>
            <p:spPr bwMode="auto">
              <a:xfrm>
                <a:off x="4897629" y="1228012"/>
                <a:ext cx="1187891" cy="1185418"/>
              </a:xfrm>
              <a:custGeom>
                <a:avLst/>
                <a:gdLst>
                  <a:gd name="T0" fmla="*/ 566 w 694"/>
                  <a:gd name="T1" fmla="*/ 305 h 692"/>
                  <a:gd name="T2" fmla="*/ 694 w 694"/>
                  <a:gd name="T3" fmla="*/ 286 h 692"/>
                  <a:gd name="T4" fmla="*/ 694 w 694"/>
                  <a:gd name="T5" fmla="*/ 159 h 692"/>
                  <a:gd name="T6" fmla="*/ 655 w 694"/>
                  <a:gd name="T7" fmla="*/ 163 h 692"/>
                  <a:gd name="T8" fmla="*/ 654 w 694"/>
                  <a:gd name="T9" fmla="*/ 160 h 692"/>
                  <a:gd name="T10" fmla="*/ 584 w 694"/>
                  <a:gd name="T11" fmla="*/ 0 h 692"/>
                  <a:gd name="T12" fmla="*/ 405 w 694"/>
                  <a:gd name="T13" fmla="*/ 46 h 692"/>
                  <a:gd name="T14" fmla="*/ 415 w 694"/>
                  <a:gd name="T15" fmla="*/ 227 h 692"/>
                  <a:gd name="T16" fmla="*/ 280 w 694"/>
                  <a:gd name="T17" fmla="*/ 305 h 692"/>
                  <a:gd name="T18" fmla="*/ 278 w 694"/>
                  <a:gd name="T19" fmla="*/ 302 h 692"/>
                  <a:gd name="T20" fmla="*/ 128 w 694"/>
                  <a:gd name="T21" fmla="*/ 201 h 692"/>
                  <a:gd name="T22" fmla="*/ 0 w 694"/>
                  <a:gd name="T23" fmla="*/ 334 h 692"/>
                  <a:gd name="T24" fmla="*/ 106 w 694"/>
                  <a:gd name="T25" fmla="*/ 484 h 692"/>
                  <a:gd name="T26" fmla="*/ 24 w 694"/>
                  <a:gd name="T27" fmla="*/ 642 h 692"/>
                  <a:gd name="T28" fmla="*/ 24 w 694"/>
                  <a:gd name="T29" fmla="*/ 642 h 692"/>
                  <a:gd name="T30" fmla="*/ 141 w 694"/>
                  <a:gd name="T31" fmla="*/ 692 h 692"/>
                  <a:gd name="T32" fmla="*/ 566 w 694"/>
                  <a:gd name="T33" fmla="*/ 305 h 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4" h="692">
                    <a:moveTo>
                      <a:pt x="566" y="305"/>
                    </a:moveTo>
                    <a:cubicBezTo>
                      <a:pt x="608" y="294"/>
                      <a:pt x="650" y="288"/>
                      <a:pt x="694" y="286"/>
                    </a:cubicBezTo>
                    <a:cubicBezTo>
                      <a:pt x="694" y="159"/>
                      <a:pt x="694" y="159"/>
                      <a:pt x="694" y="159"/>
                    </a:cubicBezTo>
                    <a:cubicBezTo>
                      <a:pt x="682" y="159"/>
                      <a:pt x="670" y="161"/>
                      <a:pt x="655" y="163"/>
                    </a:cubicBezTo>
                    <a:cubicBezTo>
                      <a:pt x="654" y="160"/>
                      <a:pt x="654" y="160"/>
                      <a:pt x="654" y="160"/>
                    </a:cubicBezTo>
                    <a:cubicBezTo>
                      <a:pt x="584" y="0"/>
                      <a:pt x="584" y="0"/>
                      <a:pt x="584" y="0"/>
                    </a:cubicBezTo>
                    <a:cubicBezTo>
                      <a:pt x="405" y="46"/>
                      <a:pt x="405" y="46"/>
                      <a:pt x="405" y="46"/>
                    </a:cubicBezTo>
                    <a:cubicBezTo>
                      <a:pt x="415" y="227"/>
                      <a:pt x="415" y="227"/>
                      <a:pt x="415" y="227"/>
                    </a:cubicBezTo>
                    <a:cubicBezTo>
                      <a:pt x="367" y="249"/>
                      <a:pt x="322" y="274"/>
                      <a:pt x="280" y="305"/>
                    </a:cubicBezTo>
                    <a:cubicBezTo>
                      <a:pt x="278" y="302"/>
                      <a:pt x="278" y="302"/>
                      <a:pt x="278" y="302"/>
                    </a:cubicBezTo>
                    <a:cubicBezTo>
                      <a:pt x="128" y="201"/>
                      <a:pt x="128" y="201"/>
                      <a:pt x="128" y="201"/>
                    </a:cubicBezTo>
                    <a:cubicBezTo>
                      <a:pt x="0" y="334"/>
                      <a:pt x="0" y="334"/>
                      <a:pt x="0" y="334"/>
                    </a:cubicBezTo>
                    <a:cubicBezTo>
                      <a:pt x="106" y="484"/>
                      <a:pt x="106" y="484"/>
                      <a:pt x="106" y="484"/>
                    </a:cubicBezTo>
                    <a:cubicBezTo>
                      <a:pt x="73" y="534"/>
                      <a:pt x="45" y="586"/>
                      <a:pt x="24" y="642"/>
                    </a:cubicBezTo>
                    <a:cubicBezTo>
                      <a:pt x="24" y="642"/>
                      <a:pt x="24" y="642"/>
                      <a:pt x="24" y="642"/>
                    </a:cubicBezTo>
                    <a:cubicBezTo>
                      <a:pt x="141" y="692"/>
                      <a:pt x="141" y="692"/>
                      <a:pt x="141" y="692"/>
                    </a:cubicBezTo>
                    <a:cubicBezTo>
                      <a:pt x="207" y="507"/>
                      <a:pt x="361" y="358"/>
                      <a:pt x="566" y="30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</a:p>
            </p:txBody>
          </p:sp>
          <p:sp>
            <p:nvSpPr>
              <p:cNvPr id="33" name="íṡľîḓè"/>
              <p:cNvSpPr/>
              <p:nvPr/>
            </p:nvSpPr>
            <p:spPr bwMode="auto">
              <a:xfrm>
                <a:off x="5145106" y="3628545"/>
                <a:ext cx="1671711" cy="694175"/>
              </a:xfrm>
              <a:custGeom>
                <a:avLst/>
                <a:gdLst>
                  <a:gd name="T0" fmla="*/ 728 w 976"/>
                  <a:gd name="T1" fmla="*/ 92 h 405"/>
                  <a:gd name="T2" fmla="*/ 222 w 976"/>
                  <a:gd name="T3" fmla="*/ 0 h 405"/>
                  <a:gd name="T4" fmla="*/ 0 w 976"/>
                  <a:gd name="T5" fmla="*/ 210 h 405"/>
                  <a:gd name="T6" fmla="*/ 19 w 976"/>
                  <a:gd name="T7" fmla="*/ 227 h 405"/>
                  <a:gd name="T8" fmla="*/ 169 w 976"/>
                  <a:gd name="T9" fmla="*/ 119 h 405"/>
                  <a:gd name="T10" fmla="*/ 171 w 976"/>
                  <a:gd name="T11" fmla="*/ 117 h 405"/>
                  <a:gd name="T12" fmla="*/ 274 w 976"/>
                  <a:gd name="T13" fmla="*/ 174 h 405"/>
                  <a:gd name="T14" fmla="*/ 272 w 976"/>
                  <a:gd name="T15" fmla="*/ 180 h 405"/>
                  <a:gd name="T16" fmla="*/ 259 w 976"/>
                  <a:gd name="T17" fmla="*/ 359 h 405"/>
                  <a:gd name="T18" fmla="*/ 438 w 976"/>
                  <a:gd name="T19" fmla="*/ 405 h 405"/>
                  <a:gd name="T20" fmla="*/ 517 w 976"/>
                  <a:gd name="T21" fmla="*/ 237 h 405"/>
                  <a:gd name="T22" fmla="*/ 530 w 976"/>
                  <a:gd name="T23" fmla="*/ 232 h 405"/>
                  <a:gd name="T24" fmla="*/ 661 w 976"/>
                  <a:gd name="T25" fmla="*/ 228 h 405"/>
                  <a:gd name="T26" fmla="*/ 663 w 976"/>
                  <a:gd name="T27" fmla="*/ 235 h 405"/>
                  <a:gd name="T28" fmla="*/ 706 w 976"/>
                  <a:gd name="T29" fmla="*/ 383 h 405"/>
                  <a:gd name="T30" fmla="*/ 884 w 976"/>
                  <a:gd name="T31" fmla="*/ 337 h 405"/>
                  <a:gd name="T32" fmla="*/ 876 w 976"/>
                  <a:gd name="T33" fmla="*/ 163 h 405"/>
                  <a:gd name="T34" fmla="*/ 877 w 976"/>
                  <a:gd name="T35" fmla="*/ 166 h 405"/>
                  <a:gd name="T36" fmla="*/ 976 w 976"/>
                  <a:gd name="T37" fmla="*/ 115 h 405"/>
                  <a:gd name="T38" fmla="*/ 908 w 976"/>
                  <a:gd name="T39" fmla="*/ 13 h 405"/>
                  <a:gd name="T40" fmla="*/ 728 w 976"/>
                  <a:gd name="T41" fmla="*/ 92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76" h="405">
                    <a:moveTo>
                      <a:pt x="728" y="92"/>
                    </a:moveTo>
                    <a:cubicBezTo>
                      <a:pt x="547" y="139"/>
                      <a:pt x="364" y="99"/>
                      <a:pt x="222" y="0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19" y="227"/>
                      <a:pt x="19" y="227"/>
                      <a:pt x="19" y="227"/>
                    </a:cubicBezTo>
                    <a:cubicBezTo>
                      <a:pt x="169" y="119"/>
                      <a:pt x="169" y="119"/>
                      <a:pt x="169" y="119"/>
                    </a:cubicBezTo>
                    <a:cubicBezTo>
                      <a:pt x="171" y="117"/>
                      <a:pt x="171" y="117"/>
                      <a:pt x="171" y="117"/>
                    </a:cubicBezTo>
                    <a:cubicBezTo>
                      <a:pt x="204" y="139"/>
                      <a:pt x="238" y="158"/>
                      <a:pt x="274" y="174"/>
                    </a:cubicBezTo>
                    <a:cubicBezTo>
                      <a:pt x="272" y="180"/>
                      <a:pt x="272" y="180"/>
                      <a:pt x="272" y="180"/>
                    </a:cubicBezTo>
                    <a:cubicBezTo>
                      <a:pt x="259" y="359"/>
                      <a:pt x="259" y="359"/>
                      <a:pt x="259" y="359"/>
                    </a:cubicBezTo>
                    <a:cubicBezTo>
                      <a:pt x="438" y="405"/>
                      <a:pt x="438" y="405"/>
                      <a:pt x="438" y="405"/>
                    </a:cubicBezTo>
                    <a:cubicBezTo>
                      <a:pt x="517" y="237"/>
                      <a:pt x="517" y="237"/>
                      <a:pt x="517" y="237"/>
                    </a:cubicBezTo>
                    <a:cubicBezTo>
                      <a:pt x="530" y="232"/>
                      <a:pt x="530" y="232"/>
                      <a:pt x="530" y="232"/>
                    </a:cubicBezTo>
                    <a:cubicBezTo>
                      <a:pt x="569" y="235"/>
                      <a:pt x="601" y="236"/>
                      <a:pt x="661" y="228"/>
                    </a:cubicBezTo>
                    <a:cubicBezTo>
                      <a:pt x="663" y="235"/>
                      <a:pt x="663" y="235"/>
                      <a:pt x="663" y="235"/>
                    </a:cubicBezTo>
                    <a:cubicBezTo>
                      <a:pt x="706" y="383"/>
                      <a:pt x="706" y="383"/>
                      <a:pt x="706" y="383"/>
                    </a:cubicBezTo>
                    <a:cubicBezTo>
                      <a:pt x="884" y="337"/>
                      <a:pt x="884" y="337"/>
                      <a:pt x="884" y="337"/>
                    </a:cubicBezTo>
                    <a:cubicBezTo>
                      <a:pt x="876" y="163"/>
                      <a:pt x="876" y="163"/>
                      <a:pt x="876" y="163"/>
                    </a:cubicBezTo>
                    <a:cubicBezTo>
                      <a:pt x="877" y="166"/>
                      <a:pt x="877" y="166"/>
                      <a:pt x="877" y="166"/>
                    </a:cubicBezTo>
                    <a:cubicBezTo>
                      <a:pt x="911" y="151"/>
                      <a:pt x="944" y="134"/>
                      <a:pt x="976" y="115"/>
                    </a:cubicBezTo>
                    <a:cubicBezTo>
                      <a:pt x="908" y="13"/>
                      <a:pt x="908" y="13"/>
                      <a:pt x="908" y="13"/>
                    </a:cubicBezTo>
                    <a:cubicBezTo>
                      <a:pt x="854" y="48"/>
                      <a:pt x="794" y="75"/>
                      <a:pt x="728" y="9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</a:p>
            </p:txBody>
          </p:sp>
          <p:sp>
            <p:nvSpPr>
              <p:cNvPr id="34" name="iṧḻïḍe"/>
              <p:cNvSpPr/>
              <p:nvPr/>
            </p:nvSpPr>
            <p:spPr bwMode="auto">
              <a:xfrm>
                <a:off x="6772270" y="2341662"/>
                <a:ext cx="919379" cy="1628402"/>
              </a:xfrm>
              <a:custGeom>
                <a:avLst/>
                <a:gdLst>
                  <a:gd name="T0" fmla="*/ 364 w 537"/>
                  <a:gd name="T1" fmla="*/ 260 h 951"/>
                  <a:gd name="T2" fmla="*/ 357 w 537"/>
                  <a:gd name="T3" fmla="*/ 142 h 951"/>
                  <a:gd name="T4" fmla="*/ 361 w 537"/>
                  <a:gd name="T5" fmla="*/ 140 h 951"/>
                  <a:gd name="T6" fmla="*/ 519 w 537"/>
                  <a:gd name="T7" fmla="*/ 55 h 951"/>
                  <a:gd name="T8" fmla="*/ 501 w 537"/>
                  <a:gd name="T9" fmla="*/ 0 h 951"/>
                  <a:gd name="T10" fmla="*/ 214 w 537"/>
                  <a:gd name="T11" fmla="*/ 80 h 951"/>
                  <a:gd name="T12" fmla="*/ 219 w 537"/>
                  <a:gd name="T13" fmla="*/ 95 h 951"/>
                  <a:gd name="T14" fmla="*/ 0 w 537"/>
                  <a:gd name="T15" fmla="*/ 735 h 951"/>
                  <a:gd name="T16" fmla="*/ 85 w 537"/>
                  <a:gd name="T17" fmla="*/ 862 h 951"/>
                  <a:gd name="T18" fmla="*/ 215 w 537"/>
                  <a:gd name="T19" fmla="*/ 951 h 951"/>
                  <a:gd name="T20" fmla="*/ 343 w 537"/>
                  <a:gd name="T21" fmla="*/ 818 h 951"/>
                  <a:gd name="T22" fmla="*/ 237 w 537"/>
                  <a:gd name="T23" fmla="*/ 666 h 951"/>
                  <a:gd name="T24" fmla="*/ 236 w 537"/>
                  <a:gd name="T25" fmla="*/ 665 h 951"/>
                  <a:gd name="T26" fmla="*/ 318 w 537"/>
                  <a:gd name="T27" fmla="*/ 507 h 951"/>
                  <a:gd name="T28" fmla="*/ 324 w 537"/>
                  <a:gd name="T29" fmla="*/ 508 h 951"/>
                  <a:gd name="T30" fmla="*/ 503 w 537"/>
                  <a:gd name="T31" fmla="*/ 510 h 951"/>
                  <a:gd name="T32" fmla="*/ 537 w 537"/>
                  <a:gd name="T33" fmla="*/ 328 h 951"/>
                  <a:gd name="T34" fmla="*/ 365 w 537"/>
                  <a:gd name="T35" fmla="*/ 260 h 951"/>
                  <a:gd name="T36" fmla="*/ 364 w 537"/>
                  <a:gd name="T37" fmla="*/ 260 h 9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37" h="951">
                    <a:moveTo>
                      <a:pt x="364" y="260"/>
                    </a:moveTo>
                    <a:cubicBezTo>
                      <a:pt x="365" y="221"/>
                      <a:pt x="363" y="181"/>
                      <a:pt x="357" y="142"/>
                    </a:cubicBezTo>
                    <a:cubicBezTo>
                      <a:pt x="361" y="140"/>
                      <a:pt x="361" y="140"/>
                      <a:pt x="361" y="140"/>
                    </a:cubicBezTo>
                    <a:cubicBezTo>
                      <a:pt x="519" y="55"/>
                      <a:pt x="519" y="55"/>
                      <a:pt x="519" y="55"/>
                    </a:cubicBezTo>
                    <a:cubicBezTo>
                      <a:pt x="501" y="0"/>
                      <a:pt x="501" y="0"/>
                      <a:pt x="501" y="0"/>
                    </a:cubicBezTo>
                    <a:cubicBezTo>
                      <a:pt x="214" y="80"/>
                      <a:pt x="214" y="80"/>
                      <a:pt x="214" y="80"/>
                    </a:cubicBezTo>
                    <a:cubicBezTo>
                      <a:pt x="216" y="85"/>
                      <a:pt x="217" y="90"/>
                      <a:pt x="219" y="95"/>
                    </a:cubicBezTo>
                    <a:cubicBezTo>
                      <a:pt x="282" y="340"/>
                      <a:pt x="188" y="589"/>
                      <a:pt x="0" y="735"/>
                    </a:cubicBezTo>
                    <a:cubicBezTo>
                      <a:pt x="85" y="862"/>
                      <a:pt x="85" y="862"/>
                      <a:pt x="85" y="862"/>
                    </a:cubicBezTo>
                    <a:cubicBezTo>
                      <a:pt x="215" y="951"/>
                      <a:pt x="215" y="951"/>
                      <a:pt x="215" y="951"/>
                    </a:cubicBezTo>
                    <a:cubicBezTo>
                      <a:pt x="343" y="818"/>
                      <a:pt x="343" y="818"/>
                      <a:pt x="343" y="818"/>
                    </a:cubicBezTo>
                    <a:cubicBezTo>
                      <a:pt x="237" y="666"/>
                      <a:pt x="237" y="666"/>
                      <a:pt x="237" y="666"/>
                    </a:cubicBezTo>
                    <a:cubicBezTo>
                      <a:pt x="236" y="665"/>
                      <a:pt x="236" y="665"/>
                      <a:pt x="236" y="665"/>
                    </a:cubicBezTo>
                    <a:cubicBezTo>
                      <a:pt x="269" y="616"/>
                      <a:pt x="297" y="563"/>
                      <a:pt x="318" y="507"/>
                    </a:cubicBezTo>
                    <a:cubicBezTo>
                      <a:pt x="324" y="508"/>
                      <a:pt x="324" y="508"/>
                      <a:pt x="324" y="508"/>
                    </a:cubicBezTo>
                    <a:cubicBezTo>
                      <a:pt x="503" y="510"/>
                      <a:pt x="503" y="510"/>
                      <a:pt x="503" y="510"/>
                    </a:cubicBezTo>
                    <a:cubicBezTo>
                      <a:pt x="537" y="328"/>
                      <a:pt x="537" y="328"/>
                      <a:pt x="537" y="328"/>
                    </a:cubicBezTo>
                    <a:cubicBezTo>
                      <a:pt x="365" y="260"/>
                      <a:pt x="365" y="260"/>
                      <a:pt x="365" y="260"/>
                    </a:cubicBezTo>
                    <a:lnTo>
                      <a:pt x="364" y="26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</a:p>
            </p:txBody>
          </p:sp>
        </p:grpSp>
        <p:sp>
          <p:nvSpPr>
            <p:cNvPr id="28" name="iŝļíḓe"/>
            <p:cNvSpPr/>
            <p:nvPr/>
          </p:nvSpPr>
          <p:spPr bwMode="auto">
            <a:xfrm>
              <a:off x="5065294" y="1706882"/>
              <a:ext cx="2128306" cy="2129544"/>
            </a:xfrm>
            <a:custGeom>
              <a:avLst/>
              <a:gdLst>
                <a:gd name="T0" fmla="*/ 1116 w 1243"/>
                <a:gd name="T1" fmla="*/ 391 h 1243"/>
                <a:gd name="T2" fmla="*/ 391 w 1243"/>
                <a:gd name="T3" fmla="*/ 127 h 1243"/>
                <a:gd name="T4" fmla="*/ 127 w 1243"/>
                <a:gd name="T5" fmla="*/ 851 h 1243"/>
                <a:gd name="T6" fmla="*/ 851 w 1243"/>
                <a:gd name="T7" fmla="*/ 1115 h 1243"/>
                <a:gd name="T8" fmla="*/ 1116 w 1243"/>
                <a:gd name="T9" fmla="*/ 391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3" h="1243">
                  <a:moveTo>
                    <a:pt x="1116" y="391"/>
                  </a:moveTo>
                  <a:cubicBezTo>
                    <a:pt x="989" y="118"/>
                    <a:pt x="664" y="0"/>
                    <a:pt x="391" y="127"/>
                  </a:cubicBezTo>
                  <a:cubicBezTo>
                    <a:pt x="118" y="254"/>
                    <a:pt x="0" y="578"/>
                    <a:pt x="127" y="851"/>
                  </a:cubicBezTo>
                  <a:cubicBezTo>
                    <a:pt x="254" y="1124"/>
                    <a:pt x="579" y="1243"/>
                    <a:pt x="851" y="1115"/>
                  </a:cubicBezTo>
                  <a:cubicBezTo>
                    <a:pt x="1124" y="988"/>
                    <a:pt x="1243" y="664"/>
                    <a:pt x="1116" y="39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anchor="b" anchorCtr="1" compatLnSpc="1">
              <a:normAutofit/>
            </a:bodyPr>
            <a:lstStyle/>
            <a:p>
              <a:pPr algn="ctr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íšľídé"/>
            <p:cNvSpPr/>
            <p:nvPr/>
          </p:nvSpPr>
          <p:spPr bwMode="auto">
            <a:xfrm>
              <a:off x="5700719" y="2209557"/>
              <a:ext cx="857456" cy="1124194"/>
            </a:xfrm>
            <a:custGeom>
              <a:avLst/>
              <a:gdLst>
                <a:gd name="connsiteX0" fmla="*/ 552105 w 619881"/>
                <a:gd name="connsiteY0" fmla="*/ 542349 h 812716"/>
                <a:gd name="connsiteX1" fmla="*/ 619881 w 619881"/>
                <a:gd name="connsiteY1" fmla="*/ 738466 h 812716"/>
                <a:gd name="connsiteX2" fmla="*/ 491591 w 619881"/>
                <a:gd name="connsiteY2" fmla="*/ 698113 h 812716"/>
                <a:gd name="connsiteX3" fmla="*/ 423814 w 619881"/>
                <a:gd name="connsiteY3" fmla="*/ 812716 h 812716"/>
                <a:gd name="connsiteX4" fmla="*/ 349583 w 619881"/>
                <a:gd name="connsiteY4" fmla="*/ 610143 h 812716"/>
                <a:gd name="connsiteX5" fmla="*/ 417359 w 619881"/>
                <a:gd name="connsiteY5" fmla="*/ 549613 h 812716"/>
                <a:gd name="connsiteX6" fmla="*/ 74231 w 619881"/>
                <a:gd name="connsiteY6" fmla="*/ 542349 h 812716"/>
                <a:gd name="connsiteX7" fmla="*/ 202522 w 619881"/>
                <a:gd name="connsiteY7" fmla="*/ 549613 h 812716"/>
                <a:gd name="connsiteX8" fmla="*/ 270298 w 619881"/>
                <a:gd name="connsiteY8" fmla="*/ 610143 h 812716"/>
                <a:gd name="connsiteX9" fmla="*/ 202522 w 619881"/>
                <a:gd name="connsiteY9" fmla="*/ 812716 h 812716"/>
                <a:gd name="connsiteX10" fmla="*/ 128291 w 619881"/>
                <a:gd name="connsiteY10" fmla="*/ 698113 h 812716"/>
                <a:gd name="connsiteX11" fmla="*/ 0 w 619881"/>
                <a:gd name="connsiteY11" fmla="*/ 738466 h 812716"/>
                <a:gd name="connsiteX12" fmla="*/ 304293 w 619881"/>
                <a:gd name="connsiteY12" fmla="*/ 196243 h 812716"/>
                <a:gd name="connsiteX13" fmla="*/ 338076 w 619881"/>
                <a:gd name="connsiteY13" fmla="*/ 196243 h 812716"/>
                <a:gd name="connsiteX14" fmla="*/ 338076 w 619881"/>
                <a:gd name="connsiteY14" fmla="*/ 377414 h 812716"/>
                <a:gd name="connsiteX15" fmla="*/ 297054 w 619881"/>
                <a:gd name="connsiteY15" fmla="*/ 377414 h 812716"/>
                <a:gd name="connsiteX16" fmla="*/ 297054 w 619881"/>
                <a:gd name="connsiteY16" fmla="*/ 236325 h 812716"/>
                <a:gd name="connsiteX17" fmla="*/ 264075 w 619881"/>
                <a:gd name="connsiteY17" fmla="*/ 249953 h 812716"/>
                <a:gd name="connsiteX18" fmla="*/ 256836 w 619881"/>
                <a:gd name="connsiteY18" fmla="*/ 222697 h 812716"/>
                <a:gd name="connsiteX19" fmla="*/ 311652 w 619881"/>
                <a:gd name="connsiteY19" fmla="*/ 128436 h 812716"/>
                <a:gd name="connsiteX20" fmla="*/ 149953 w 619881"/>
                <a:gd name="connsiteY20" fmla="*/ 290798 h 812716"/>
                <a:gd name="connsiteX21" fmla="*/ 311652 w 619881"/>
                <a:gd name="connsiteY21" fmla="*/ 453160 h 812716"/>
                <a:gd name="connsiteX22" fmla="*/ 474159 w 619881"/>
                <a:gd name="connsiteY22" fmla="*/ 290798 h 812716"/>
                <a:gd name="connsiteX23" fmla="*/ 311652 w 619881"/>
                <a:gd name="connsiteY23" fmla="*/ 128436 h 812716"/>
                <a:gd name="connsiteX24" fmla="*/ 311652 w 619881"/>
                <a:gd name="connsiteY24" fmla="*/ 0 h 812716"/>
                <a:gd name="connsiteX25" fmla="*/ 399777 w 619881"/>
                <a:gd name="connsiteY25" fmla="*/ 74315 h 812716"/>
                <a:gd name="connsiteX26" fmla="*/ 521051 w 619881"/>
                <a:gd name="connsiteY26" fmla="*/ 81585 h 812716"/>
                <a:gd name="connsiteX27" fmla="*/ 528328 w 619881"/>
                <a:gd name="connsiteY27" fmla="*/ 202751 h 812716"/>
                <a:gd name="connsiteX28" fmla="*/ 609177 w 619881"/>
                <a:gd name="connsiteY28" fmla="*/ 290798 h 812716"/>
                <a:gd name="connsiteX29" fmla="*/ 528328 w 619881"/>
                <a:gd name="connsiteY29" fmla="*/ 378845 h 812716"/>
                <a:gd name="connsiteX30" fmla="*/ 521051 w 619881"/>
                <a:gd name="connsiteY30" fmla="*/ 500011 h 812716"/>
                <a:gd name="connsiteX31" fmla="*/ 399777 w 619881"/>
                <a:gd name="connsiteY31" fmla="*/ 507281 h 812716"/>
                <a:gd name="connsiteX32" fmla="*/ 311652 w 619881"/>
                <a:gd name="connsiteY32" fmla="*/ 580788 h 812716"/>
                <a:gd name="connsiteX33" fmla="*/ 223526 w 619881"/>
                <a:gd name="connsiteY33" fmla="*/ 507281 h 812716"/>
                <a:gd name="connsiteX34" fmla="*/ 102252 w 619881"/>
                <a:gd name="connsiteY34" fmla="*/ 500011 h 812716"/>
                <a:gd name="connsiteX35" fmla="*/ 95784 w 619881"/>
                <a:gd name="connsiteY35" fmla="*/ 378845 h 812716"/>
                <a:gd name="connsiteX36" fmla="*/ 21403 w 619881"/>
                <a:gd name="connsiteY36" fmla="*/ 290798 h 812716"/>
                <a:gd name="connsiteX37" fmla="*/ 95784 w 619881"/>
                <a:gd name="connsiteY37" fmla="*/ 202751 h 812716"/>
                <a:gd name="connsiteX38" fmla="*/ 102252 w 619881"/>
                <a:gd name="connsiteY38" fmla="*/ 81585 h 812716"/>
                <a:gd name="connsiteX39" fmla="*/ 223526 w 619881"/>
                <a:gd name="connsiteY39" fmla="*/ 74315 h 812716"/>
                <a:gd name="connsiteX40" fmla="*/ 311652 w 619881"/>
                <a:gd name="connsiteY40" fmla="*/ 0 h 81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19881" h="812716">
                  <a:moveTo>
                    <a:pt x="552105" y="542349"/>
                  </a:moveTo>
                  <a:lnTo>
                    <a:pt x="619881" y="738466"/>
                  </a:lnTo>
                  <a:lnTo>
                    <a:pt x="491591" y="698113"/>
                  </a:lnTo>
                  <a:lnTo>
                    <a:pt x="423814" y="812716"/>
                  </a:lnTo>
                  <a:lnTo>
                    <a:pt x="349583" y="610143"/>
                  </a:lnTo>
                  <a:lnTo>
                    <a:pt x="417359" y="549613"/>
                  </a:lnTo>
                  <a:close/>
                  <a:moveTo>
                    <a:pt x="74231" y="542349"/>
                  </a:moveTo>
                  <a:lnTo>
                    <a:pt x="202522" y="549613"/>
                  </a:lnTo>
                  <a:lnTo>
                    <a:pt x="270298" y="610143"/>
                  </a:lnTo>
                  <a:lnTo>
                    <a:pt x="202522" y="812716"/>
                  </a:lnTo>
                  <a:lnTo>
                    <a:pt x="128291" y="698113"/>
                  </a:lnTo>
                  <a:lnTo>
                    <a:pt x="0" y="738466"/>
                  </a:lnTo>
                  <a:close/>
                  <a:moveTo>
                    <a:pt x="304293" y="196243"/>
                  </a:moveTo>
                  <a:lnTo>
                    <a:pt x="338076" y="196243"/>
                  </a:lnTo>
                  <a:lnTo>
                    <a:pt x="338076" y="377414"/>
                  </a:lnTo>
                  <a:lnTo>
                    <a:pt x="297054" y="377414"/>
                  </a:lnTo>
                  <a:lnTo>
                    <a:pt x="297054" y="236325"/>
                  </a:lnTo>
                  <a:lnTo>
                    <a:pt x="264075" y="249953"/>
                  </a:lnTo>
                  <a:lnTo>
                    <a:pt x="256836" y="222697"/>
                  </a:lnTo>
                  <a:close/>
                  <a:moveTo>
                    <a:pt x="311652" y="128436"/>
                  </a:moveTo>
                  <a:cubicBezTo>
                    <a:pt x="223526" y="128436"/>
                    <a:pt x="149953" y="196289"/>
                    <a:pt x="149953" y="290798"/>
                  </a:cubicBezTo>
                  <a:cubicBezTo>
                    <a:pt x="149953" y="378845"/>
                    <a:pt x="223526" y="453160"/>
                    <a:pt x="311652" y="453160"/>
                  </a:cubicBezTo>
                  <a:cubicBezTo>
                    <a:pt x="399777" y="453160"/>
                    <a:pt x="474159" y="378845"/>
                    <a:pt x="474159" y="290798"/>
                  </a:cubicBezTo>
                  <a:cubicBezTo>
                    <a:pt x="474159" y="196289"/>
                    <a:pt x="399777" y="128436"/>
                    <a:pt x="311652" y="128436"/>
                  </a:cubicBezTo>
                  <a:close/>
                  <a:moveTo>
                    <a:pt x="311652" y="0"/>
                  </a:moveTo>
                  <a:cubicBezTo>
                    <a:pt x="311652" y="0"/>
                    <a:pt x="311652" y="0"/>
                    <a:pt x="399777" y="74315"/>
                  </a:cubicBezTo>
                  <a:cubicBezTo>
                    <a:pt x="399777" y="74315"/>
                    <a:pt x="399777" y="74315"/>
                    <a:pt x="521051" y="81585"/>
                  </a:cubicBezTo>
                  <a:cubicBezTo>
                    <a:pt x="521051" y="81585"/>
                    <a:pt x="521051" y="81585"/>
                    <a:pt x="528328" y="202751"/>
                  </a:cubicBezTo>
                  <a:cubicBezTo>
                    <a:pt x="528328" y="202751"/>
                    <a:pt x="528328" y="202751"/>
                    <a:pt x="609177" y="290798"/>
                  </a:cubicBezTo>
                  <a:cubicBezTo>
                    <a:pt x="609177" y="290798"/>
                    <a:pt x="609177" y="290798"/>
                    <a:pt x="528328" y="378845"/>
                  </a:cubicBezTo>
                  <a:cubicBezTo>
                    <a:pt x="528328" y="378845"/>
                    <a:pt x="528328" y="378845"/>
                    <a:pt x="521051" y="500011"/>
                  </a:cubicBezTo>
                  <a:lnTo>
                    <a:pt x="399777" y="507281"/>
                  </a:lnTo>
                  <a:cubicBezTo>
                    <a:pt x="399777" y="507281"/>
                    <a:pt x="399777" y="507281"/>
                    <a:pt x="311652" y="580788"/>
                  </a:cubicBezTo>
                  <a:cubicBezTo>
                    <a:pt x="311652" y="580788"/>
                    <a:pt x="311652" y="580788"/>
                    <a:pt x="223526" y="507281"/>
                  </a:cubicBezTo>
                  <a:cubicBezTo>
                    <a:pt x="223526" y="507281"/>
                    <a:pt x="223526" y="507281"/>
                    <a:pt x="102252" y="500011"/>
                  </a:cubicBezTo>
                  <a:cubicBezTo>
                    <a:pt x="102252" y="500011"/>
                    <a:pt x="102252" y="500011"/>
                    <a:pt x="95784" y="378845"/>
                  </a:cubicBezTo>
                  <a:cubicBezTo>
                    <a:pt x="95784" y="378845"/>
                    <a:pt x="95784" y="378845"/>
                    <a:pt x="21403" y="290798"/>
                  </a:cubicBezTo>
                  <a:cubicBezTo>
                    <a:pt x="21403" y="290798"/>
                    <a:pt x="21403" y="290798"/>
                    <a:pt x="95784" y="202751"/>
                  </a:cubicBezTo>
                  <a:cubicBezTo>
                    <a:pt x="95784" y="202751"/>
                    <a:pt x="95784" y="202751"/>
                    <a:pt x="102252" y="81585"/>
                  </a:cubicBezTo>
                  <a:cubicBezTo>
                    <a:pt x="102252" y="81585"/>
                    <a:pt x="102252" y="81585"/>
                    <a:pt x="223526" y="74315"/>
                  </a:cubicBezTo>
                  <a:cubicBezTo>
                    <a:pt x="223526" y="74315"/>
                    <a:pt x="223526" y="74315"/>
                    <a:pt x="31165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</p:grpSp>
      <p:grpSp>
        <p:nvGrpSpPr>
          <p:cNvPr id="15" name="išľîḋè"/>
          <p:cNvGrpSpPr/>
          <p:nvPr/>
        </p:nvGrpSpPr>
        <p:grpSpPr>
          <a:xfrm>
            <a:off x="2838545" y="3963339"/>
            <a:ext cx="556538" cy="556683"/>
            <a:chOff x="2883201" y="3939114"/>
            <a:chExt cx="556538" cy="556683"/>
          </a:xfrm>
        </p:grpSpPr>
        <p:sp>
          <p:nvSpPr>
            <p:cNvPr id="19" name="î$lïḓê"/>
            <p:cNvSpPr/>
            <p:nvPr/>
          </p:nvSpPr>
          <p:spPr bwMode="auto">
            <a:xfrm>
              <a:off x="2883201" y="3939114"/>
              <a:ext cx="556538" cy="55668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0" name="íšlíďé"/>
            <p:cNvSpPr/>
            <p:nvPr/>
          </p:nvSpPr>
          <p:spPr bwMode="auto">
            <a:xfrm>
              <a:off x="3028670" y="4058513"/>
              <a:ext cx="265600" cy="317884"/>
            </a:xfrm>
            <a:custGeom>
              <a:avLst/>
              <a:gdLst>
                <a:gd name="connsiteX0" fmla="*/ 206367 w 449768"/>
                <a:gd name="connsiteY0" fmla="*/ 423375 h 538305"/>
                <a:gd name="connsiteX1" fmla="*/ 208536 w 449768"/>
                <a:gd name="connsiteY1" fmla="*/ 434347 h 538305"/>
                <a:gd name="connsiteX2" fmla="*/ 136133 w 449768"/>
                <a:gd name="connsiteY2" fmla="*/ 527584 h 538305"/>
                <a:gd name="connsiteX3" fmla="*/ 120760 w 449768"/>
                <a:gd name="connsiteY3" fmla="*/ 517169 h 538305"/>
                <a:gd name="connsiteX4" fmla="*/ 192667 w 449768"/>
                <a:gd name="connsiteY4" fmla="*/ 423933 h 538305"/>
                <a:gd name="connsiteX5" fmla="*/ 206367 w 449768"/>
                <a:gd name="connsiteY5" fmla="*/ 423375 h 538305"/>
                <a:gd name="connsiteX6" fmla="*/ 158371 w 449768"/>
                <a:gd name="connsiteY6" fmla="*/ 386315 h 538305"/>
                <a:gd name="connsiteX7" fmla="*/ 160292 w 449768"/>
                <a:gd name="connsiteY7" fmla="*/ 397002 h 538305"/>
                <a:gd name="connsiteX8" fmla="*/ 51725 w 449768"/>
                <a:gd name="connsiteY8" fmla="*/ 536376 h 538305"/>
                <a:gd name="connsiteX9" fmla="*/ 41315 w 449768"/>
                <a:gd name="connsiteY9" fmla="*/ 525997 h 538305"/>
                <a:gd name="connsiteX10" fmla="*/ 144924 w 449768"/>
                <a:gd name="connsiteY10" fmla="*/ 387118 h 538305"/>
                <a:gd name="connsiteX11" fmla="*/ 158371 w 449768"/>
                <a:gd name="connsiteY11" fmla="*/ 386315 h 538305"/>
                <a:gd name="connsiteX12" fmla="*/ 112005 w 449768"/>
                <a:gd name="connsiteY12" fmla="*/ 349971 h 538305"/>
                <a:gd name="connsiteX13" fmla="*/ 113740 w 449768"/>
                <a:gd name="connsiteY13" fmla="*/ 362927 h 538305"/>
                <a:gd name="connsiteX14" fmla="*/ 41338 w 449768"/>
                <a:gd name="connsiteY14" fmla="*/ 455221 h 538305"/>
                <a:gd name="connsiteX15" fmla="*/ 25965 w 449768"/>
                <a:gd name="connsiteY15" fmla="*/ 444857 h 538305"/>
                <a:gd name="connsiteX16" fmla="*/ 98367 w 449768"/>
                <a:gd name="connsiteY16" fmla="*/ 352562 h 538305"/>
                <a:gd name="connsiteX17" fmla="*/ 112005 w 449768"/>
                <a:gd name="connsiteY17" fmla="*/ 349971 h 538305"/>
                <a:gd name="connsiteX18" fmla="*/ 287508 w 449768"/>
                <a:gd name="connsiteY18" fmla="*/ 153269 h 538305"/>
                <a:gd name="connsiteX19" fmla="*/ 261020 w 449768"/>
                <a:gd name="connsiteY19" fmla="*/ 165441 h 538305"/>
                <a:gd name="connsiteX20" fmla="*/ 255548 w 449768"/>
                <a:gd name="connsiteY20" fmla="*/ 175874 h 538305"/>
                <a:gd name="connsiteX21" fmla="*/ 276441 w 449768"/>
                <a:gd name="connsiteY21" fmla="*/ 232511 h 538305"/>
                <a:gd name="connsiteX22" fmla="*/ 328174 w 449768"/>
                <a:gd name="connsiteY22" fmla="*/ 227543 h 538305"/>
                <a:gd name="connsiteX23" fmla="*/ 333645 w 449768"/>
                <a:gd name="connsiteY23" fmla="*/ 217110 h 538305"/>
                <a:gd name="connsiteX24" fmla="*/ 317727 w 449768"/>
                <a:gd name="connsiteY24" fmla="*/ 160472 h 538305"/>
                <a:gd name="connsiteX25" fmla="*/ 287508 w 449768"/>
                <a:gd name="connsiteY25" fmla="*/ 153269 h 538305"/>
                <a:gd name="connsiteX26" fmla="*/ 437111 w 449768"/>
                <a:gd name="connsiteY26" fmla="*/ 0 h 538305"/>
                <a:gd name="connsiteX27" fmla="*/ 442086 w 449768"/>
                <a:gd name="connsiteY27" fmla="*/ 0 h 538305"/>
                <a:gd name="connsiteX28" fmla="*/ 447557 w 449768"/>
                <a:gd name="connsiteY28" fmla="*/ 4968 h 538305"/>
                <a:gd name="connsiteX29" fmla="*/ 447557 w 449768"/>
                <a:gd name="connsiteY29" fmla="*/ 9937 h 538305"/>
                <a:gd name="connsiteX30" fmla="*/ 447557 w 449768"/>
                <a:gd name="connsiteY30" fmla="*/ 20370 h 538305"/>
                <a:gd name="connsiteX31" fmla="*/ 447557 w 449768"/>
                <a:gd name="connsiteY31" fmla="*/ 46204 h 538305"/>
                <a:gd name="connsiteX32" fmla="*/ 442086 w 449768"/>
                <a:gd name="connsiteY32" fmla="*/ 103338 h 538305"/>
                <a:gd name="connsiteX33" fmla="*/ 442086 w 449768"/>
                <a:gd name="connsiteY33" fmla="*/ 113771 h 538305"/>
                <a:gd name="connsiteX34" fmla="*/ 437111 w 449768"/>
                <a:gd name="connsiteY34" fmla="*/ 134141 h 538305"/>
                <a:gd name="connsiteX35" fmla="*/ 421194 w 449768"/>
                <a:gd name="connsiteY35" fmla="*/ 175874 h 538305"/>
                <a:gd name="connsiteX36" fmla="*/ 354040 w 449768"/>
                <a:gd name="connsiteY36" fmla="*/ 289645 h 538305"/>
                <a:gd name="connsiteX37" fmla="*/ 344091 w 449768"/>
                <a:gd name="connsiteY37" fmla="*/ 325913 h 538305"/>
                <a:gd name="connsiteX38" fmla="*/ 276441 w 449768"/>
                <a:gd name="connsiteY38" fmla="*/ 506754 h 538305"/>
                <a:gd name="connsiteX39" fmla="*/ 261020 w 449768"/>
                <a:gd name="connsiteY39" fmla="*/ 496321 h 538305"/>
                <a:gd name="connsiteX40" fmla="*/ 17278 w 449768"/>
                <a:gd name="connsiteY40" fmla="*/ 310511 h 538305"/>
                <a:gd name="connsiteX41" fmla="*/ 1858 w 449768"/>
                <a:gd name="connsiteY41" fmla="*/ 289645 h 538305"/>
                <a:gd name="connsiteX42" fmla="*/ 162528 w 449768"/>
                <a:gd name="connsiteY42" fmla="*/ 186307 h 538305"/>
                <a:gd name="connsiteX43" fmla="*/ 193369 w 449768"/>
                <a:gd name="connsiteY43" fmla="*/ 165441 h 538305"/>
                <a:gd name="connsiteX44" fmla="*/ 312753 w 449768"/>
                <a:gd name="connsiteY44" fmla="*/ 51669 h 538305"/>
                <a:gd name="connsiteX45" fmla="*/ 400799 w 449768"/>
                <a:gd name="connsiteY45" fmla="*/ 9937 h 538305"/>
                <a:gd name="connsiteX46" fmla="*/ 426665 w 449768"/>
                <a:gd name="connsiteY46" fmla="*/ 4968 h 538305"/>
                <a:gd name="connsiteX47" fmla="*/ 437111 w 449768"/>
                <a:gd name="connsiteY47" fmla="*/ 0 h 53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49768" h="538305">
                  <a:moveTo>
                    <a:pt x="206367" y="423375"/>
                  </a:moveTo>
                  <a:cubicBezTo>
                    <a:pt x="209652" y="425297"/>
                    <a:pt x="211016" y="429140"/>
                    <a:pt x="208536" y="434347"/>
                  </a:cubicBezTo>
                  <a:cubicBezTo>
                    <a:pt x="198122" y="460136"/>
                    <a:pt x="172335" y="506754"/>
                    <a:pt x="136133" y="527584"/>
                  </a:cubicBezTo>
                  <a:cubicBezTo>
                    <a:pt x="125719" y="532543"/>
                    <a:pt x="115305" y="527584"/>
                    <a:pt x="120760" y="517169"/>
                  </a:cubicBezTo>
                  <a:cubicBezTo>
                    <a:pt x="130678" y="491380"/>
                    <a:pt x="151507" y="450217"/>
                    <a:pt x="192667" y="423933"/>
                  </a:cubicBezTo>
                  <a:cubicBezTo>
                    <a:pt x="197874" y="421453"/>
                    <a:pt x="203081" y="421453"/>
                    <a:pt x="206367" y="423375"/>
                  </a:cubicBezTo>
                  <a:close/>
                  <a:moveTo>
                    <a:pt x="158371" y="386315"/>
                  </a:moveTo>
                  <a:cubicBezTo>
                    <a:pt x="161532" y="388230"/>
                    <a:pt x="162771" y="392060"/>
                    <a:pt x="160292" y="397002"/>
                  </a:cubicBezTo>
                  <a:cubicBezTo>
                    <a:pt x="144924" y="433081"/>
                    <a:pt x="113693" y="500297"/>
                    <a:pt x="51725" y="536376"/>
                  </a:cubicBezTo>
                  <a:cubicBezTo>
                    <a:pt x="41315" y="541318"/>
                    <a:pt x="36357" y="536376"/>
                    <a:pt x="41315" y="525997"/>
                  </a:cubicBezTo>
                  <a:cubicBezTo>
                    <a:pt x="51725" y="489918"/>
                    <a:pt x="82957" y="422702"/>
                    <a:pt x="144924" y="387118"/>
                  </a:cubicBezTo>
                  <a:cubicBezTo>
                    <a:pt x="150130" y="384399"/>
                    <a:pt x="155211" y="384399"/>
                    <a:pt x="158371" y="386315"/>
                  </a:cubicBezTo>
                  <a:close/>
                  <a:moveTo>
                    <a:pt x="112005" y="349971"/>
                  </a:moveTo>
                  <a:cubicBezTo>
                    <a:pt x="115228" y="352562"/>
                    <a:pt x="116468" y="357744"/>
                    <a:pt x="113740" y="362927"/>
                  </a:cubicBezTo>
                  <a:cubicBezTo>
                    <a:pt x="103326" y="388591"/>
                    <a:pt x="77539" y="429556"/>
                    <a:pt x="41338" y="455221"/>
                  </a:cubicBezTo>
                  <a:cubicBezTo>
                    <a:pt x="25965" y="460157"/>
                    <a:pt x="21006" y="455221"/>
                    <a:pt x="25965" y="444857"/>
                  </a:cubicBezTo>
                  <a:cubicBezTo>
                    <a:pt x="36379" y="419192"/>
                    <a:pt x="57207" y="378227"/>
                    <a:pt x="98367" y="352562"/>
                  </a:cubicBezTo>
                  <a:cubicBezTo>
                    <a:pt x="103574" y="347380"/>
                    <a:pt x="108781" y="347380"/>
                    <a:pt x="112005" y="349971"/>
                  </a:cubicBezTo>
                  <a:close/>
                  <a:moveTo>
                    <a:pt x="287508" y="153269"/>
                  </a:moveTo>
                  <a:cubicBezTo>
                    <a:pt x="277809" y="153890"/>
                    <a:pt x="268730" y="157740"/>
                    <a:pt x="261020" y="165441"/>
                  </a:cubicBezTo>
                  <a:cubicBezTo>
                    <a:pt x="261020" y="170409"/>
                    <a:pt x="261020" y="170409"/>
                    <a:pt x="255548" y="175874"/>
                  </a:cubicBezTo>
                  <a:cubicBezTo>
                    <a:pt x="245600" y="196243"/>
                    <a:pt x="250574" y="222575"/>
                    <a:pt x="276441" y="232511"/>
                  </a:cubicBezTo>
                  <a:cubicBezTo>
                    <a:pt x="291861" y="242944"/>
                    <a:pt x="317727" y="242944"/>
                    <a:pt x="328174" y="227543"/>
                  </a:cubicBezTo>
                  <a:cubicBezTo>
                    <a:pt x="333645" y="222575"/>
                    <a:pt x="333645" y="222575"/>
                    <a:pt x="333645" y="217110"/>
                  </a:cubicBezTo>
                  <a:cubicBezTo>
                    <a:pt x="349066" y="196243"/>
                    <a:pt x="338620" y="170409"/>
                    <a:pt x="317727" y="160472"/>
                  </a:cubicBezTo>
                  <a:cubicBezTo>
                    <a:pt x="307530" y="155256"/>
                    <a:pt x="297208" y="152648"/>
                    <a:pt x="287508" y="153269"/>
                  </a:cubicBezTo>
                  <a:close/>
                  <a:moveTo>
                    <a:pt x="437111" y="0"/>
                  </a:moveTo>
                  <a:lnTo>
                    <a:pt x="442086" y="0"/>
                  </a:lnTo>
                  <a:cubicBezTo>
                    <a:pt x="447557" y="0"/>
                    <a:pt x="452532" y="0"/>
                    <a:pt x="447557" y="4968"/>
                  </a:cubicBezTo>
                  <a:lnTo>
                    <a:pt x="447557" y="9937"/>
                  </a:lnTo>
                  <a:cubicBezTo>
                    <a:pt x="452532" y="15402"/>
                    <a:pt x="447557" y="15402"/>
                    <a:pt x="447557" y="20370"/>
                  </a:cubicBezTo>
                  <a:cubicBezTo>
                    <a:pt x="447557" y="25835"/>
                    <a:pt x="447557" y="36268"/>
                    <a:pt x="447557" y="46204"/>
                  </a:cubicBezTo>
                  <a:cubicBezTo>
                    <a:pt x="447557" y="62102"/>
                    <a:pt x="447557" y="82472"/>
                    <a:pt x="442086" y="103338"/>
                  </a:cubicBezTo>
                  <a:cubicBezTo>
                    <a:pt x="442086" y="108306"/>
                    <a:pt x="442086" y="108306"/>
                    <a:pt x="442086" y="113771"/>
                  </a:cubicBezTo>
                  <a:cubicBezTo>
                    <a:pt x="437111" y="124205"/>
                    <a:pt x="437111" y="129173"/>
                    <a:pt x="437111" y="134141"/>
                  </a:cubicBezTo>
                  <a:cubicBezTo>
                    <a:pt x="431640" y="150039"/>
                    <a:pt x="426665" y="165441"/>
                    <a:pt x="421194" y="175874"/>
                  </a:cubicBezTo>
                  <a:cubicBezTo>
                    <a:pt x="406271" y="212141"/>
                    <a:pt x="385378" y="248409"/>
                    <a:pt x="354040" y="289645"/>
                  </a:cubicBezTo>
                  <a:cubicBezTo>
                    <a:pt x="349066" y="294613"/>
                    <a:pt x="344091" y="315479"/>
                    <a:pt x="344091" y="325913"/>
                  </a:cubicBezTo>
                  <a:cubicBezTo>
                    <a:pt x="354040" y="367148"/>
                    <a:pt x="359512" y="460053"/>
                    <a:pt x="276441" y="506754"/>
                  </a:cubicBezTo>
                  <a:cubicBezTo>
                    <a:pt x="265994" y="517187"/>
                    <a:pt x="255548" y="512219"/>
                    <a:pt x="261020" y="496321"/>
                  </a:cubicBezTo>
                  <a:cubicBezTo>
                    <a:pt x="261020" y="439684"/>
                    <a:pt x="240128" y="305046"/>
                    <a:pt x="17278" y="310511"/>
                  </a:cubicBezTo>
                  <a:cubicBezTo>
                    <a:pt x="1858" y="310511"/>
                    <a:pt x="-3117" y="300078"/>
                    <a:pt x="1858" y="289645"/>
                  </a:cubicBezTo>
                  <a:cubicBezTo>
                    <a:pt x="17278" y="253377"/>
                    <a:pt x="59062" y="180842"/>
                    <a:pt x="162528" y="186307"/>
                  </a:cubicBezTo>
                  <a:cubicBezTo>
                    <a:pt x="172975" y="186307"/>
                    <a:pt x="188395" y="175874"/>
                    <a:pt x="193369" y="165441"/>
                  </a:cubicBezTo>
                  <a:cubicBezTo>
                    <a:pt x="214261" y="139606"/>
                    <a:pt x="250574" y="87937"/>
                    <a:pt x="312753" y="51669"/>
                  </a:cubicBezTo>
                  <a:cubicBezTo>
                    <a:pt x="349066" y="25835"/>
                    <a:pt x="379907" y="15402"/>
                    <a:pt x="400799" y="9937"/>
                  </a:cubicBezTo>
                  <a:cubicBezTo>
                    <a:pt x="416219" y="9937"/>
                    <a:pt x="426665" y="9937"/>
                    <a:pt x="426665" y="4968"/>
                  </a:cubicBezTo>
                  <a:cubicBezTo>
                    <a:pt x="431640" y="4968"/>
                    <a:pt x="431640" y="0"/>
                    <a:pt x="437111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</a:p>
          </p:txBody>
        </p:sp>
      </p:grpSp>
      <p:grpSp>
        <p:nvGrpSpPr>
          <p:cNvPr id="9" name="îṡḻiḍè"/>
          <p:cNvGrpSpPr/>
          <p:nvPr/>
        </p:nvGrpSpPr>
        <p:grpSpPr>
          <a:xfrm>
            <a:off x="2296856" y="1310278"/>
            <a:ext cx="556538" cy="556683"/>
            <a:chOff x="2341511" y="1286052"/>
            <a:chExt cx="556538" cy="556683"/>
          </a:xfrm>
        </p:grpSpPr>
        <p:sp>
          <p:nvSpPr>
            <p:cNvPr id="13" name="íṣḻîḍe"/>
            <p:cNvSpPr/>
            <p:nvPr/>
          </p:nvSpPr>
          <p:spPr bwMode="auto">
            <a:xfrm>
              <a:off x="2341511" y="1286052"/>
              <a:ext cx="556538" cy="55668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4" name="iṧļîḓé"/>
            <p:cNvSpPr/>
            <p:nvPr/>
          </p:nvSpPr>
          <p:spPr bwMode="auto">
            <a:xfrm>
              <a:off x="2449716" y="1394329"/>
              <a:ext cx="340129" cy="340129"/>
            </a:xfrm>
            <a:custGeom>
              <a:avLst/>
              <a:gdLst>
                <a:gd name="T0" fmla="*/ 32 w 64"/>
                <a:gd name="T1" fmla="*/ 0 h 64"/>
                <a:gd name="T2" fmla="*/ 0 w 64"/>
                <a:gd name="T3" fmla="*/ 32 h 64"/>
                <a:gd name="T4" fmla="*/ 32 w 64"/>
                <a:gd name="T5" fmla="*/ 64 h 64"/>
                <a:gd name="T6" fmla="*/ 64 w 64"/>
                <a:gd name="T7" fmla="*/ 32 h 64"/>
                <a:gd name="T8" fmla="*/ 32 w 64"/>
                <a:gd name="T9" fmla="*/ 0 h 64"/>
                <a:gd name="T10" fmla="*/ 47 w 64"/>
                <a:gd name="T11" fmla="*/ 53 h 64"/>
                <a:gd name="T12" fmla="*/ 32 w 64"/>
                <a:gd name="T13" fmla="*/ 42 h 64"/>
                <a:gd name="T14" fmla="*/ 17 w 64"/>
                <a:gd name="T15" fmla="*/ 53 h 64"/>
                <a:gd name="T16" fmla="*/ 23 w 64"/>
                <a:gd name="T17" fmla="*/ 35 h 64"/>
                <a:gd name="T18" fmla="*/ 8 w 64"/>
                <a:gd name="T19" fmla="*/ 24 h 64"/>
                <a:gd name="T20" fmla="*/ 26 w 64"/>
                <a:gd name="T21" fmla="*/ 24 h 64"/>
                <a:gd name="T22" fmla="*/ 32 w 64"/>
                <a:gd name="T23" fmla="*/ 7 h 64"/>
                <a:gd name="T24" fmla="*/ 38 w 64"/>
                <a:gd name="T25" fmla="*/ 24 h 64"/>
                <a:gd name="T26" fmla="*/ 56 w 64"/>
                <a:gd name="T27" fmla="*/ 24 h 64"/>
                <a:gd name="T28" fmla="*/ 41 w 64"/>
                <a:gd name="T29" fmla="*/ 35 h 64"/>
                <a:gd name="T30" fmla="*/ 47 w 64"/>
                <a:gd name="T31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cubicBezTo>
                    <a:pt x="14" y="0"/>
                    <a:pt x="0" y="14"/>
                    <a:pt x="0" y="32"/>
                  </a:cubicBezTo>
                  <a:cubicBezTo>
                    <a:pt x="0" y="50"/>
                    <a:pt x="14" y="64"/>
                    <a:pt x="32" y="64"/>
                  </a:cubicBezTo>
                  <a:cubicBezTo>
                    <a:pt x="50" y="64"/>
                    <a:pt x="64" y="50"/>
                    <a:pt x="64" y="32"/>
                  </a:cubicBezTo>
                  <a:cubicBezTo>
                    <a:pt x="64" y="14"/>
                    <a:pt x="50" y="0"/>
                    <a:pt x="32" y="0"/>
                  </a:cubicBezTo>
                  <a:close/>
                  <a:moveTo>
                    <a:pt x="47" y="53"/>
                  </a:moveTo>
                  <a:cubicBezTo>
                    <a:pt x="32" y="42"/>
                    <a:pt x="32" y="42"/>
                    <a:pt x="32" y="42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41" y="35"/>
                    <a:pt x="41" y="35"/>
                    <a:pt x="41" y="35"/>
                  </a:cubicBezTo>
                  <a:lnTo>
                    <a:pt x="47" y="5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617334" y="1975238"/>
            <a:ext cx="2037186" cy="1244895"/>
            <a:chOff x="673100" y="3812589"/>
            <a:chExt cx="2037186" cy="1244895"/>
          </a:xfrm>
        </p:grpSpPr>
        <p:sp>
          <p:nvSpPr>
            <p:cNvPr id="50" name="îŝḻîdé"/>
            <p:cNvSpPr/>
            <p:nvPr/>
          </p:nvSpPr>
          <p:spPr bwMode="auto">
            <a:xfrm>
              <a:off x="673100" y="4193499"/>
              <a:ext cx="2037186" cy="863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归纳一下简单文字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做个简要描述即可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1" name="ïṩḷîdê"/>
            <p:cNvSpPr txBox="1"/>
            <p:nvPr/>
          </p:nvSpPr>
          <p:spPr bwMode="auto">
            <a:xfrm>
              <a:off x="813805" y="3812589"/>
              <a:ext cx="1755776" cy="38091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b="1" spc="100" dirty="0">
                  <a:solidFill>
                    <a:schemeClr val="accent1"/>
                  </a:solidFill>
                </a:rPr>
                <a:t>关键词</a:t>
              </a:r>
              <a:endParaRPr lang="en-US" altLang="zh-CN" sz="2000" b="1" spc="1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077715" y="4652401"/>
            <a:ext cx="2037186" cy="1244895"/>
            <a:chOff x="673100" y="3812589"/>
            <a:chExt cx="2037186" cy="1244895"/>
          </a:xfrm>
        </p:grpSpPr>
        <p:sp>
          <p:nvSpPr>
            <p:cNvPr id="53" name="îŝḻîdé"/>
            <p:cNvSpPr/>
            <p:nvPr/>
          </p:nvSpPr>
          <p:spPr bwMode="auto">
            <a:xfrm>
              <a:off x="673100" y="4193499"/>
              <a:ext cx="2037186" cy="863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归纳一下简单文字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做个简要描述即可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4" name="ïṩḷîdê"/>
            <p:cNvSpPr txBox="1"/>
            <p:nvPr/>
          </p:nvSpPr>
          <p:spPr bwMode="auto">
            <a:xfrm>
              <a:off x="813805" y="3812589"/>
              <a:ext cx="1755776" cy="38091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b="1" spc="100" dirty="0">
                  <a:solidFill>
                    <a:schemeClr val="accent1"/>
                  </a:solidFill>
                </a:rPr>
                <a:t>关键词</a:t>
              </a:r>
              <a:endParaRPr lang="en-US" altLang="zh-CN" sz="2000" b="1" spc="1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2098221" y="4639421"/>
            <a:ext cx="2037186" cy="1244895"/>
            <a:chOff x="673100" y="3812589"/>
            <a:chExt cx="2037186" cy="1244895"/>
          </a:xfrm>
        </p:grpSpPr>
        <p:sp>
          <p:nvSpPr>
            <p:cNvPr id="56" name="îŝḻîdé"/>
            <p:cNvSpPr/>
            <p:nvPr/>
          </p:nvSpPr>
          <p:spPr bwMode="auto">
            <a:xfrm>
              <a:off x="673100" y="4193499"/>
              <a:ext cx="2037186" cy="863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归纳一下简单文字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做个简要描述即可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7" name="ïṩḷîdê"/>
            <p:cNvSpPr txBox="1"/>
            <p:nvPr/>
          </p:nvSpPr>
          <p:spPr bwMode="auto">
            <a:xfrm>
              <a:off x="813805" y="3812589"/>
              <a:ext cx="1755776" cy="38091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b="1" spc="100" dirty="0">
                  <a:solidFill>
                    <a:schemeClr val="accent1"/>
                  </a:solidFill>
                </a:rPr>
                <a:t>关键词</a:t>
              </a:r>
              <a:endParaRPr lang="en-US" altLang="zh-CN" sz="2000" b="1" spc="1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562583" y="1975238"/>
            <a:ext cx="2037186" cy="1244895"/>
            <a:chOff x="673100" y="3812589"/>
            <a:chExt cx="2037186" cy="1244895"/>
          </a:xfrm>
        </p:grpSpPr>
        <p:sp>
          <p:nvSpPr>
            <p:cNvPr id="59" name="îŝḻîdé"/>
            <p:cNvSpPr/>
            <p:nvPr/>
          </p:nvSpPr>
          <p:spPr bwMode="auto">
            <a:xfrm>
              <a:off x="673100" y="4193499"/>
              <a:ext cx="2037186" cy="863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归纳一下简单文字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做个简要描述即可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0" name="ïṩḷîdê"/>
            <p:cNvSpPr txBox="1"/>
            <p:nvPr/>
          </p:nvSpPr>
          <p:spPr bwMode="auto">
            <a:xfrm>
              <a:off x="813805" y="3812589"/>
              <a:ext cx="1755776" cy="38091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b="1" spc="100" dirty="0">
                  <a:solidFill>
                    <a:schemeClr val="accent1"/>
                  </a:solidFill>
                </a:rPr>
                <a:t>关键词</a:t>
              </a:r>
              <a:endParaRPr lang="en-US" altLang="zh-CN" sz="2000" b="1" spc="1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5087967" y="5138897"/>
            <a:ext cx="2037186" cy="1244895"/>
            <a:chOff x="673100" y="3812589"/>
            <a:chExt cx="2037186" cy="1244895"/>
          </a:xfrm>
        </p:grpSpPr>
        <p:sp>
          <p:nvSpPr>
            <p:cNvPr id="62" name="îŝḻîdé"/>
            <p:cNvSpPr/>
            <p:nvPr/>
          </p:nvSpPr>
          <p:spPr bwMode="auto">
            <a:xfrm>
              <a:off x="673100" y="4193499"/>
              <a:ext cx="2037186" cy="863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归纳一下简单文字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做个简要描述即可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3" name="ïṩḷîdê"/>
            <p:cNvSpPr txBox="1"/>
            <p:nvPr/>
          </p:nvSpPr>
          <p:spPr bwMode="auto">
            <a:xfrm>
              <a:off x="813805" y="3812589"/>
              <a:ext cx="1755776" cy="38091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b="1" spc="100" dirty="0">
                  <a:solidFill>
                    <a:schemeClr val="accent1"/>
                  </a:solidFill>
                </a:rPr>
                <a:t>关键词</a:t>
              </a:r>
              <a:endParaRPr lang="en-US" altLang="zh-CN" sz="2000" b="1" spc="1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一个简单的架构图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矩形: 圆角 2"/>
          <p:cNvSpPr/>
          <p:nvPr/>
        </p:nvSpPr>
        <p:spPr>
          <a:xfrm>
            <a:off x="4863884" y="1520210"/>
            <a:ext cx="2464231" cy="52322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/>
              <a:t>插入一个标题</a:t>
            </a:r>
            <a:endParaRPr lang="zh-CN" altLang="en-US" sz="2000" b="1" dirty="0"/>
          </a:p>
        </p:txBody>
      </p:sp>
      <p:sp>
        <p:nvSpPr>
          <p:cNvPr id="17" name="椭圆 16"/>
          <p:cNvSpPr/>
          <p:nvPr/>
        </p:nvSpPr>
        <p:spPr>
          <a:xfrm>
            <a:off x="2643082" y="2853000"/>
            <a:ext cx="576000" cy="57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5807999" y="2853000"/>
            <a:ext cx="576000" cy="57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9004015" y="2853000"/>
            <a:ext cx="576000" cy="57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1140849" y="4541002"/>
            <a:ext cx="432000" cy="432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598409" y="5138008"/>
            <a:ext cx="1491280" cy="10087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关于这个节点一些简短说明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314915" y="4541002"/>
            <a:ext cx="432000" cy="432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3772475" y="5138008"/>
            <a:ext cx="1491280" cy="10087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关于这个节点一些简短说明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5901949" y="4541002"/>
            <a:ext cx="432000" cy="432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5359509" y="5138008"/>
            <a:ext cx="1491280" cy="10087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关于这个节点一些简短说明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7488982" y="4541002"/>
            <a:ext cx="432000" cy="432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6946542" y="5138008"/>
            <a:ext cx="1491280" cy="10087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关于这个节点一些简短说明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9076015" y="4541002"/>
            <a:ext cx="432000" cy="432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8533575" y="5138008"/>
            <a:ext cx="1491280" cy="10087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关于这个节点一些简短说明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10663050" y="4541002"/>
            <a:ext cx="432000" cy="432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10120610" y="5138008"/>
            <a:ext cx="1491280" cy="10087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关于这个节点一些简短说明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97548" y="348644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</a:rPr>
              <a:t>插入小标题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5371615" y="348644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</a:rPr>
              <a:t>插入小标题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545682" y="348644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</a:rPr>
              <a:t>插入小标题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8" name="右大括号 7"/>
          <p:cNvSpPr/>
          <p:nvPr/>
        </p:nvSpPr>
        <p:spPr>
          <a:xfrm rot="16200000">
            <a:off x="2750111" y="2600601"/>
            <a:ext cx="369332" cy="3181456"/>
          </a:xfrm>
          <a:prstGeom prst="rightBrace">
            <a:avLst>
              <a:gd name="adj1" fmla="val 50000"/>
              <a:gd name="adj2" fmla="val 50000"/>
            </a:avLst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6" name="右大括号 45"/>
          <p:cNvSpPr/>
          <p:nvPr/>
        </p:nvSpPr>
        <p:spPr>
          <a:xfrm rot="16200000">
            <a:off x="9072557" y="2600601"/>
            <a:ext cx="369332" cy="3181456"/>
          </a:xfrm>
          <a:prstGeom prst="rightBrace">
            <a:avLst>
              <a:gd name="adj1" fmla="val 50000"/>
              <a:gd name="adj2" fmla="val 50000"/>
            </a:avLst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7" name="直接连接符 46"/>
          <p:cNvCxnSpPr/>
          <p:nvPr/>
        </p:nvCxnSpPr>
        <p:spPr>
          <a:xfrm>
            <a:off x="6106026" y="3944669"/>
            <a:ext cx="0" cy="43200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右大括号 47"/>
          <p:cNvSpPr/>
          <p:nvPr/>
        </p:nvSpPr>
        <p:spPr>
          <a:xfrm rot="16200000">
            <a:off x="5921360" y="-666994"/>
            <a:ext cx="369332" cy="6340642"/>
          </a:xfrm>
          <a:prstGeom prst="rightBrace">
            <a:avLst>
              <a:gd name="adj1" fmla="val 50000"/>
              <a:gd name="adj2" fmla="val 50000"/>
            </a:avLst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49" name="直接连接符 48"/>
          <p:cNvCxnSpPr/>
          <p:nvPr/>
        </p:nvCxnSpPr>
        <p:spPr>
          <a:xfrm>
            <a:off x="6106026" y="2255993"/>
            <a:ext cx="0" cy="43200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growth_304631"/>
          <p:cNvSpPr>
            <a:spLocks noChangeAspect="1"/>
          </p:cNvSpPr>
          <p:nvPr/>
        </p:nvSpPr>
        <p:spPr bwMode="auto">
          <a:xfrm>
            <a:off x="2735118" y="3026098"/>
            <a:ext cx="391928" cy="229804"/>
          </a:xfrm>
          <a:custGeom>
            <a:avLst/>
            <a:gdLst>
              <a:gd name="T0" fmla="*/ 263525 w 607614"/>
              <a:gd name="T1" fmla="*/ 263525 w 607614"/>
              <a:gd name="T2" fmla="*/ 485433 h 606761"/>
              <a:gd name="T3" fmla="*/ 485433 h 606761"/>
              <a:gd name="T4" fmla="*/ 485433 h 606761"/>
              <a:gd name="T5" fmla="*/ 485433 h 606761"/>
              <a:gd name="T6" fmla="*/ 485433 h 606761"/>
              <a:gd name="T7" fmla="*/ 485433 h 606761"/>
              <a:gd name="T8" fmla="*/ 485433 h 606761"/>
              <a:gd name="T9" fmla="*/ 485433 h 606761"/>
              <a:gd name="T10" fmla="*/ 485433 h 606761"/>
              <a:gd name="T11" fmla="*/ 485433 h 606761"/>
              <a:gd name="T12" fmla="*/ 485433 h 606761"/>
              <a:gd name="T13" fmla="*/ 485433 h 606761"/>
              <a:gd name="T14" fmla="*/ 485433 h 606761"/>
              <a:gd name="T15" fmla="*/ 485433 h 606761"/>
              <a:gd name="T16" fmla="*/ 485433 h 606761"/>
              <a:gd name="T17" fmla="*/ 485433 h 606761"/>
              <a:gd name="T18" fmla="*/ 485433 h 606761"/>
              <a:gd name="T19" fmla="*/ 485433 h 606761"/>
              <a:gd name="T20" fmla="*/ 485433 h 606761"/>
              <a:gd name="T21" fmla="*/ 485433 h 606761"/>
              <a:gd name="T22" fmla="*/ 485433 h 606761"/>
              <a:gd name="T23" fmla="*/ 485433 h 606761"/>
              <a:gd name="T24" fmla="*/ 485433 h 606761"/>
              <a:gd name="T25" fmla="*/ 485433 h 606761"/>
              <a:gd name="T26" fmla="*/ 485433 h 606761"/>
              <a:gd name="T27" fmla="*/ 485433 h 606761"/>
              <a:gd name="T28" fmla="*/ 485433 h 606761"/>
              <a:gd name="T29" fmla="*/ 485433 h 606761"/>
              <a:gd name="T30" fmla="*/ 485433 h 606761"/>
              <a:gd name="T31" fmla="*/ 485433 h 606761"/>
              <a:gd name="T32" fmla="*/ 485433 h 606761"/>
              <a:gd name="T33" fmla="*/ 485433 h 606761"/>
              <a:gd name="T34" fmla="*/ 485433 h 606761"/>
              <a:gd name="T35" fmla="*/ 485433 h 606761"/>
              <a:gd name="T36" fmla="*/ 485433 h 606761"/>
              <a:gd name="T37" fmla="*/ 485433 h 606761"/>
              <a:gd name="T38" fmla="*/ 485433 h 606761"/>
              <a:gd name="T39" fmla="*/ 485433 h 606761"/>
              <a:gd name="T40" fmla="*/ 485433 h 606761"/>
              <a:gd name="T41" fmla="*/ 485433 h 606761"/>
              <a:gd name="T42" fmla="*/ 485433 h 606761"/>
              <a:gd name="T43" fmla="*/ 485433 h 606761"/>
              <a:gd name="T44" fmla="*/ 485433 h 606761"/>
              <a:gd name="T45" fmla="*/ 485433 h 606761"/>
              <a:gd name="T46" fmla="*/ 485433 h 606761"/>
              <a:gd name="T47" fmla="*/ 485433 h 606761"/>
              <a:gd name="T48" fmla="*/ 485433 h 606761"/>
              <a:gd name="T49" fmla="*/ 485433 h 6067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827" h="4009">
                <a:moveTo>
                  <a:pt x="6028" y="0"/>
                </a:moveTo>
                <a:cubicBezTo>
                  <a:pt x="5587" y="0"/>
                  <a:pt x="5229" y="358"/>
                  <a:pt x="5229" y="799"/>
                </a:cubicBezTo>
                <a:cubicBezTo>
                  <a:pt x="5229" y="985"/>
                  <a:pt x="5293" y="1157"/>
                  <a:pt x="5401" y="1293"/>
                </a:cubicBezTo>
                <a:lnTo>
                  <a:pt x="4559" y="2460"/>
                </a:lnTo>
                <a:cubicBezTo>
                  <a:pt x="4387" y="2396"/>
                  <a:pt x="4191" y="2393"/>
                  <a:pt x="4010" y="2460"/>
                </a:cubicBezTo>
                <a:lnTo>
                  <a:pt x="3169" y="1293"/>
                </a:lnTo>
                <a:cubicBezTo>
                  <a:pt x="3276" y="1157"/>
                  <a:pt x="3341" y="985"/>
                  <a:pt x="3341" y="799"/>
                </a:cubicBezTo>
                <a:cubicBezTo>
                  <a:pt x="3341" y="358"/>
                  <a:pt x="2982" y="0"/>
                  <a:pt x="2542" y="0"/>
                </a:cubicBezTo>
                <a:cubicBezTo>
                  <a:pt x="2101" y="0"/>
                  <a:pt x="1743" y="358"/>
                  <a:pt x="1743" y="799"/>
                </a:cubicBezTo>
                <a:cubicBezTo>
                  <a:pt x="1743" y="985"/>
                  <a:pt x="1807" y="1157"/>
                  <a:pt x="1915" y="1293"/>
                </a:cubicBezTo>
                <a:lnTo>
                  <a:pt x="1073" y="2460"/>
                </a:lnTo>
                <a:cubicBezTo>
                  <a:pt x="554" y="2269"/>
                  <a:pt x="0" y="2656"/>
                  <a:pt x="0" y="3210"/>
                </a:cubicBezTo>
                <a:cubicBezTo>
                  <a:pt x="0" y="3650"/>
                  <a:pt x="358" y="4009"/>
                  <a:pt x="799" y="4009"/>
                </a:cubicBezTo>
                <a:cubicBezTo>
                  <a:pt x="1239" y="4009"/>
                  <a:pt x="1598" y="3650"/>
                  <a:pt x="1598" y="3210"/>
                </a:cubicBezTo>
                <a:cubicBezTo>
                  <a:pt x="1598" y="3023"/>
                  <a:pt x="1533" y="2852"/>
                  <a:pt x="1426" y="2716"/>
                </a:cubicBezTo>
                <a:lnTo>
                  <a:pt x="2267" y="1549"/>
                </a:lnTo>
                <a:cubicBezTo>
                  <a:pt x="2439" y="1612"/>
                  <a:pt x="2635" y="1615"/>
                  <a:pt x="2816" y="1549"/>
                </a:cubicBezTo>
                <a:lnTo>
                  <a:pt x="3658" y="2716"/>
                </a:lnTo>
                <a:cubicBezTo>
                  <a:pt x="3550" y="2852"/>
                  <a:pt x="3486" y="3023"/>
                  <a:pt x="3486" y="3210"/>
                </a:cubicBezTo>
                <a:cubicBezTo>
                  <a:pt x="3486" y="3650"/>
                  <a:pt x="3844" y="4009"/>
                  <a:pt x="4285" y="4009"/>
                </a:cubicBezTo>
                <a:cubicBezTo>
                  <a:pt x="4725" y="4009"/>
                  <a:pt x="5084" y="3650"/>
                  <a:pt x="5084" y="3210"/>
                </a:cubicBezTo>
                <a:cubicBezTo>
                  <a:pt x="5084" y="3023"/>
                  <a:pt x="5019" y="2852"/>
                  <a:pt x="4912" y="2716"/>
                </a:cubicBezTo>
                <a:lnTo>
                  <a:pt x="5753" y="1549"/>
                </a:lnTo>
                <a:cubicBezTo>
                  <a:pt x="6273" y="1740"/>
                  <a:pt x="6827" y="1353"/>
                  <a:pt x="6827" y="799"/>
                </a:cubicBezTo>
                <a:cubicBezTo>
                  <a:pt x="6827" y="358"/>
                  <a:pt x="6468" y="0"/>
                  <a:pt x="602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51" name="volume-bars_84227"/>
          <p:cNvSpPr>
            <a:spLocks noChangeAspect="1"/>
          </p:cNvSpPr>
          <p:nvPr/>
        </p:nvSpPr>
        <p:spPr bwMode="auto">
          <a:xfrm>
            <a:off x="5952728" y="3021309"/>
            <a:ext cx="304842" cy="239382"/>
          </a:xfrm>
          <a:custGeom>
            <a:avLst/>
            <a:gdLst>
              <a:gd name="connsiteX0" fmla="*/ 187043 w 606298"/>
              <a:gd name="connsiteY0" fmla="*/ 364682 h 476105"/>
              <a:gd name="connsiteX1" fmla="*/ 307528 w 606298"/>
              <a:gd name="connsiteY1" fmla="*/ 364682 h 476105"/>
              <a:gd name="connsiteX2" fmla="*/ 325320 w 606298"/>
              <a:gd name="connsiteY2" fmla="*/ 382440 h 476105"/>
              <a:gd name="connsiteX3" fmla="*/ 325320 w 606298"/>
              <a:gd name="connsiteY3" fmla="*/ 389984 h 476105"/>
              <a:gd name="connsiteX4" fmla="*/ 575785 w 606298"/>
              <a:gd name="connsiteY4" fmla="*/ 389984 h 476105"/>
              <a:gd name="connsiteX5" fmla="*/ 606298 w 606298"/>
              <a:gd name="connsiteY5" fmla="*/ 420440 h 476105"/>
              <a:gd name="connsiteX6" fmla="*/ 575785 w 606298"/>
              <a:gd name="connsiteY6" fmla="*/ 450803 h 476105"/>
              <a:gd name="connsiteX7" fmla="*/ 325320 w 606298"/>
              <a:gd name="connsiteY7" fmla="*/ 450803 h 476105"/>
              <a:gd name="connsiteX8" fmla="*/ 325320 w 606298"/>
              <a:gd name="connsiteY8" fmla="*/ 458347 h 476105"/>
              <a:gd name="connsiteX9" fmla="*/ 307528 w 606298"/>
              <a:gd name="connsiteY9" fmla="*/ 476105 h 476105"/>
              <a:gd name="connsiteX10" fmla="*/ 187043 w 606298"/>
              <a:gd name="connsiteY10" fmla="*/ 476105 h 476105"/>
              <a:gd name="connsiteX11" fmla="*/ 169343 w 606298"/>
              <a:gd name="connsiteY11" fmla="*/ 458347 h 476105"/>
              <a:gd name="connsiteX12" fmla="*/ 169343 w 606298"/>
              <a:gd name="connsiteY12" fmla="*/ 450803 h 476105"/>
              <a:gd name="connsiteX13" fmla="*/ 30421 w 606298"/>
              <a:gd name="connsiteY13" fmla="*/ 450803 h 476105"/>
              <a:gd name="connsiteX14" fmla="*/ 0 w 606298"/>
              <a:gd name="connsiteY14" fmla="*/ 420440 h 476105"/>
              <a:gd name="connsiteX15" fmla="*/ 30421 w 606298"/>
              <a:gd name="connsiteY15" fmla="*/ 389984 h 476105"/>
              <a:gd name="connsiteX16" fmla="*/ 169343 w 606298"/>
              <a:gd name="connsiteY16" fmla="*/ 389984 h 476105"/>
              <a:gd name="connsiteX17" fmla="*/ 169343 w 606298"/>
              <a:gd name="connsiteY17" fmla="*/ 382440 h 476105"/>
              <a:gd name="connsiteX18" fmla="*/ 187043 w 606298"/>
              <a:gd name="connsiteY18" fmla="*/ 364682 h 476105"/>
              <a:gd name="connsiteX19" fmla="*/ 322185 w 606298"/>
              <a:gd name="connsiteY19" fmla="*/ 182341 h 476105"/>
              <a:gd name="connsiteX20" fmla="*/ 442671 w 606298"/>
              <a:gd name="connsiteY20" fmla="*/ 182341 h 476105"/>
              <a:gd name="connsiteX21" fmla="*/ 460370 w 606298"/>
              <a:gd name="connsiteY21" fmla="*/ 200099 h 476105"/>
              <a:gd name="connsiteX22" fmla="*/ 460370 w 606298"/>
              <a:gd name="connsiteY22" fmla="*/ 207643 h 476105"/>
              <a:gd name="connsiteX23" fmla="*/ 575785 w 606298"/>
              <a:gd name="connsiteY23" fmla="*/ 207643 h 476105"/>
              <a:gd name="connsiteX24" fmla="*/ 606298 w 606298"/>
              <a:gd name="connsiteY24" fmla="*/ 238006 h 476105"/>
              <a:gd name="connsiteX25" fmla="*/ 575785 w 606298"/>
              <a:gd name="connsiteY25" fmla="*/ 268369 h 476105"/>
              <a:gd name="connsiteX26" fmla="*/ 460370 w 606298"/>
              <a:gd name="connsiteY26" fmla="*/ 268369 h 476105"/>
              <a:gd name="connsiteX27" fmla="*/ 460370 w 606298"/>
              <a:gd name="connsiteY27" fmla="*/ 276006 h 476105"/>
              <a:gd name="connsiteX28" fmla="*/ 442671 w 606298"/>
              <a:gd name="connsiteY28" fmla="*/ 293764 h 476105"/>
              <a:gd name="connsiteX29" fmla="*/ 322185 w 606298"/>
              <a:gd name="connsiteY29" fmla="*/ 293764 h 476105"/>
              <a:gd name="connsiteX30" fmla="*/ 304394 w 606298"/>
              <a:gd name="connsiteY30" fmla="*/ 276006 h 476105"/>
              <a:gd name="connsiteX31" fmla="*/ 304394 w 606298"/>
              <a:gd name="connsiteY31" fmla="*/ 268369 h 476105"/>
              <a:gd name="connsiteX32" fmla="*/ 30421 w 606298"/>
              <a:gd name="connsiteY32" fmla="*/ 268369 h 476105"/>
              <a:gd name="connsiteX33" fmla="*/ 0 w 606298"/>
              <a:gd name="connsiteY33" fmla="*/ 238006 h 476105"/>
              <a:gd name="connsiteX34" fmla="*/ 30421 w 606298"/>
              <a:gd name="connsiteY34" fmla="*/ 207643 h 476105"/>
              <a:gd name="connsiteX35" fmla="*/ 304394 w 606298"/>
              <a:gd name="connsiteY35" fmla="*/ 207643 h 476105"/>
              <a:gd name="connsiteX36" fmla="*/ 304394 w 606298"/>
              <a:gd name="connsiteY36" fmla="*/ 200099 h 476105"/>
              <a:gd name="connsiteX37" fmla="*/ 322185 w 606298"/>
              <a:gd name="connsiteY37" fmla="*/ 182341 h 476105"/>
              <a:gd name="connsiteX38" fmla="*/ 109055 w 606298"/>
              <a:gd name="connsiteY38" fmla="*/ 0 h 476105"/>
              <a:gd name="connsiteX39" fmla="*/ 229540 w 606298"/>
              <a:gd name="connsiteY39" fmla="*/ 0 h 476105"/>
              <a:gd name="connsiteX40" fmla="*/ 247331 w 606298"/>
              <a:gd name="connsiteY40" fmla="*/ 17669 h 476105"/>
              <a:gd name="connsiteX41" fmla="*/ 247331 w 606298"/>
              <a:gd name="connsiteY41" fmla="*/ 25307 h 476105"/>
              <a:gd name="connsiteX42" fmla="*/ 575785 w 606298"/>
              <a:gd name="connsiteY42" fmla="*/ 25307 h 476105"/>
              <a:gd name="connsiteX43" fmla="*/ 606298 w 606298"/>
              <a:gd name="connsiteY43" fmla="*/ 55676 h 476105"/>
              <a:gd name="connsiteX44" fmla="*/ 575785 w 606298"/>
              <a:gd name="connsiteY44" fmla="*/ 86045 h 476105"/>
              <a:gd name="connsiteX45" fmla="*/ 247331 w 606298"/>
              <a:gd name="connsiteY45" fmla="*/ 86045 h 476105"/>
              <a:gd name="connsiteX46" fmla="*/ 247331 w 606298"/>
              <a:gd name="connsiteY46" fmla="*/ 93683 h 476105"/>
              <a:gd name="connsiteX47" fmla="*/ 229540 w 606298"/>
              <a:gd name="connsiteY47" fmla="*/ 111352 h 476105"/>
              <a:gd name="connsiteX48" fmla="*/ 109055 w 606298"/>
              <a:gd name="connsiteY48" fmla="*/ 111352 h 476105"/>
              <a:gd name="connsiteX49" fmla="*/ 91355 w 606298"/>
              <a:gd name="connsiteY49" fmla="*/ 93683 h 476105"/>
              <a:gd name="connsiteX50" fmla="*/ 91355 w 606298"/>
              <a:gd name="connsiteY50" fmla="*/ 86045 h 476105"/>
              <a:gd name="connsiteX51" fmla="*/ 30421 w 606298"/>
              <a:gd name="connsiteY51" fmla="*/ 86045 h 476105"/>
              <a:gd name="connsiteX52" fmla="*/ 0 w 606298"/>
              <a:gd name="connsiteY52" fmla="*/ 55676 h 476105"/>
              <a:gd name="connsiteX53" fmla="*/ 30421 w 606298"/>
              <a:gd name="connsiteY53" fmla="*/ 25307 h 476105"/>
              <a:gd name="connsiteX54" fmla="*/ 91355 w 606298"/>
              <a:gd name="connsiteY54" fmla="*/ 25307 h 476105"/>
              <a:gd name="connsiteX55" fmla="*/ 91355 w 606298"/>
              <a:gd name="connsiteY55" fmla="*/ 17669 h 476105"/>
              <a:gd name="connsiteX56" fmla="*/ 109055 w 606298"/>
              <a:gd name="connsiteY56" fmla="*/ 0 h 47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606298" h="476105">
                <a:moveTo>
                  <a:pt x="187043" y="364682"/>
                </a:moveTo>
                <a:lnTo>
                  <a:pt x="307528" y="364682"/>
                </a:lnTo>
                <a:cubicBezTo>
                  <a:pt x="317392" y="364682"/>
                  <a:pt x="325320" y="372595"/>
                  <a:pt x="325320" y="382440"/>
                </a:cubicBezTo>
                <a:lnTo>
                  <a:pt x="325320" y="389984"/>
                </a:lnTo>
                <a:lnTo>
                  <a:pt x="575785" y="389984"/>
                </a:lnTo>
                <a:cubicBezTo>
                  <a:pt x="592655" y="389984"/>
                  <a:pt x="606298" y="403602"/>
                  <a:pt x="606298" y="420440"/>
                </a:cubicBezTo>
                <a:cubicBezTo>
                  <a:pt x="606298" y="437185"/>
                  <a:pt x="592655" y="450803"/>
                  <a:pt x="575785" y="450803"/>
                </a:cubicBezTo>
                <a:lnTo>
                  <a:pt x="325320" y="450803"/>
                </a:lnTo>
                <a:lnTo>
                  <a:pt x="325320" y="458347"/>
                </a:lnTo>
                <a:cubicBezTo>
                  <a:pt x="325320" y="468192"/>
                  <a:pt x="317392" y="476105"/>
                  <a:pt x="307528" y="476105"/>
                </a:cubicBezTo>
                <a:lnTo>
                  <a:pt x="187043" y="476105"/>
                </a:lnTo>
                <a:cubicBezTo>
                  <a:pt x="177271" y="476105"/>
                  <a:pt x="169343" y="468192"/>
                  <a:pt x="169343" y="458347"/>
                </a:cubicBezTo>
                <a:lnTo>
                  <a:pt x="169343" y="450803"/>
                </a:lnTo>
                <a:lnTo>
                  <a:pt x="30421" y="450803"/>
                </a:lnTo>
                <a:cubicBezTo>
                  <a:pt x="13644" y="450803"/>
                  <a:pt x="0" y="437185"/>
                  <a:pt x="0" y="420440"/>
                </a:cubicBezTo>
                <a:cubicBezTo>
                  <a:pt x="0" y="403602"/>
                  <a:pt x="13644" y="389984"/>
                  <a:pt x="30421" y="389984"/>
                </a:cubicBezTo>
                <a:lnTo>
                  <a:pt x="169343" y="389984"/>
                </a:lnTo>
                <a:lnTo>
                  <a:pt x="169343" y="382440"/>
                </a:lnTo>
                <a:cubicBezTo>
                  <a:pt x="169343" y="372595"/>
                  <a:pt x="177271" y="364682"/>
                  <a:pt x="187043" y="364682"/>
                </a:cubicBezTo>
                <a:close/>
                <a:moveTo>
                  <a:pt x="322185" y="182341"/>
                </a:moveTo>
                <a:lnTo>
                  <a:pt x="442671" y="182341"/>
                </a:lnTo>
                <a:cubicBezTo>
                  <a:pt x="452442" y="182341"/>
                  <a:pt x="460370" y="190254"/>
                  <a:pt x="460370" y="200099"/>
                </a:cubicBezTo>
                <a:lnTo>
                  <a:pt x="460370" y="207643"/>
                </a:lnTo>
                <a:lnTo>
                  <a:pt x="575785" y="207643"/>
                </a:lnTo>
                <a:cubicBezTo>
                  <a:pt x="592655" y="207643"/>
                  <a:pt x="606298" y="221261"/>
                  <a:pt x="606298" y="238006"/>
                </a:cubicBezTo>
                <a:cubicBezTo>
                  <a:pt x="606298" y="254844"/>
                  <a:pt x="592655" y="268369"/>
                  <a:pt x="575785" y="268369"/>
                </a:cubicBezTo>
                <a:lnTo>
                  <a:pt x="460370" y="268369"/>
                </a:lnTo>
                <a:lnTo>
                  <a:pt x="460370" y="276006"/>
                </a:lnTo>
                <a:cubicBezTo>
                  <a:pt x="460370" y="285759"/>
                  <a:pt x="452442" y="293764"/>
                  <a:pt x="442671" y="293764"/>
                </a:cubicBezTo>
                <a:lnTo>
                  <a:pt x="322185" y="293764"/>
                </a:lnTo>
                <a:cubicBezTo>
                  <a:pt x="312322" y="293764"/>
                  <a:pt x="304394" y="285759"/>
                  <a:pt x="304394" y="276006"/>
                </a:cubicBezTo>
                <a:lnTo>
                  <a:pt x="304394" y="268369"/>
                </a:lnTo>
                <a:lnTo>
                  <a:pt x="30421" y="268369"/>
                </a:lnTo>
                <a:cubicBezTo>
                  <a:pt x="13644" y="268369"/>
                  <a:pt x="0" y="254844"/>
                  <a:pt x="0" y="238006"/>
                </a:cubicBezTo>
                <a:cubicBezTo>
                  <a:pt x="0" y="221261"/>
                  <a:pt x="13644" y="207643"/>
                  <a:pt x="30421" y="207643"/>
                </a:cubicBezTo>
                <a:lnTo>
                  <a:pt x="304394" y="207643"/>
                </a:lnTo>
                <a:lnTo>
                  <a:pt x="304394" y="200099"/>
                </a:lnTo>
                <a:cubicBezTo>
                  <a:pt x="304394" y="190254"/>
                  <a:pt x="312322" y="182341"/>
                  <a:pt x="322185" y="182341"/>
                </a:cubicBezTo>
                <a:close/>
                <a:moveTo>
                  <a:pt x="109055" y="0"/>
                </a:moveTo>
                <a:lnTo>
                  <a:pt x="229540" y="0"/>
                </a:lnTo>
                <a:cubicBezTo>
                  <a:pt x="239404" y="0"/>
                  <a:pt x="247331" y="7914"/>
                  <a:pt x="247331" y="17669"/>
                </a:cubicBezTo>
                <a:lnTo>
                  <a:pt x="247331" y="25307"/>
                </a:lnTo>
                <a:lnTo>
                  <a:pt x="575785" y="25307"/>
                </a:lnTo>
                <a:cubicBezTo>
                  <a:pt x="592655" y="25307"/>
                  <a:pt x="606298" y="38927"/>
                  <a:pt x="606298" y="55676"/>
                </a:cubicBezTo>
                <a:cubicBezTo>
                  <a:pt x="606298" y="72425"/>
                  <a:pt x="592655" y="86045"/>
                  <a:pt x="575785" y="86045"/>
                </a:cubicBezTo>
                <a:lnTo>
                  <a:pt x="247331" y="86045"/>
                </a:lnTo>
                <a:lnTo>
                  <a:pt x="247331" y="93683"/>
                </a:lnTo>
                <a:cubicBezTo>
                  <a:pt x="247331" y="103438"/>
                  <a:pt x="239404" y="111352"/>
                  <a:pt x="229540" y="111352"/>
                </a:cubicBezTo>
                <a:lnTo>
                  <a:pt x="109055" y="111352"/>
                </a:lnTo>
                <a:cubicBezTo>
                  <a:pt x="99283" y="111352"/>
                  <a:pt x="91355" y="103438"/>
                  <a:pt x="91355" y="93683"/>
                </a:cubicBezTo>
                <a:lnTo>
                  <a:pt x="91355" y="86045"/>
                </a:lnTo>
                <a:lnTo>
                  <a:pt x="30421" y="86045"/>
                </a:lnTo>
                <a:cubicBezTo>
                  <a:pt x="13644" y="86045"/>
                  <a:pt x="0" y="72425"/>
                  <a:pt x="0" y="55676"/>
                </a:cubicBezTo>
                <a:cubicBezTo>
                  <a:pt x="0" y="38927"/>
                  <a:pt x="13644" y="25307"/>
                  <a:pt x="30421" y="25307"/>
                </a:cubicBezTo>
                <a:lnTo>
                  <a:pt x="91355" y="25307"/>
                </a:lnTo>
                <a:lnTo>
                  <a:pt x="91355" y="17669"/>
                </a:lnTo>
                <a:cubicBezTo>
                  <a:pt x="91355" y="7914"/>
                  <a:pt x="99283" y="0"/>
                  <a:pt x="1090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53" name="menu_159761"/>
          <p:cNvSpPr>
            <a:spLocks noChangeAspect="1"/>
          </p:cNvSpPr>
          <p:nvPr/>
        </p:nvSpPr>
        <p:spPr bwMode="auto">
          <a:xfrm>
            <a:off x="9165222" y="3015548"/>
            <a:ext cx="253584" cy="253198"/>
          </a:xfrm>
          <a:custGeom>
            <a:avLst/>
            <a:gdLst>
              <a:gd name="connsiteX0" fmla="*/ 387180 w 602346"/>
              <a:gd name="connsiteY0" fmla="*/ 343654 h 601429"/>
              <a:gd name="connsiteX1" fmla="*/ 559313 w 602346"/>
              <a:gd name="connsiteY1" fmla="*/ 343654 h 601429"/>
              <a:gd name="connsiteX2" fmla="*/ 602346 w 602346"/>
              <a:gd name="connsiteY2" fmla="*/ 386617 h 601429"/>
              <a:gd name="connsiteX3" fmla="*/ 602346 w 602346"/>
              <a:gd name="connsiteY3" fmla="*/ 558467 h 601429"/>
              <a:gd name="connsiteX4" fmla="*/ 559313 w 602346"/>
              <a:gd name="connsiteY4" fmla="*/ 601429 h 601429"/>
              <a:gd name="connsiteX5" fmla="*/ 387180 w 602346"/>
              <a:gd name="connsiteY5" fmla="*/ 601429 h 601429"/>
              <a:gd name="connsiteX6" fmla="*/ 344147 w 602346"/>
              <a:gd name="connsiteY6" fmla="*/ 558467 h 601429"/>
              <a:gd name="connsiteX7" fmla="*/ 344147 w 602346"/>
              <a:gd name="connsiteY7" fmla="*/ 386617 h 601429"/>
              <a:gd name="connsiteX8" fmla="*/ 387180 w 602346"/>
              <a:gd name="connsiteY8" fmla="*/ 343654 h 601429"/>
              <a:gd name="connsiteX9" fmla="*/ 43021 w 602346"/>
              <a:gd name="connsiteY9" fmla="*/ 343654 h 601429"/>
              <a:gd name="connsiteX10" fmla="*/ 215107 w 602346"/>
              <a:gd name="connsiteY10" fmla="*/ 343654 h 601429"/>
              <a:gd name="connsiteX11" fmla="*/ 258128 w 602346"/>
              <a:gd name="connsiteY11" fmla="*/ 386617 h 601429"/>
              <a:gd name="connsiteX12" fmla="*/ 258128 w 602346"/>
              <a:gd name="connsiteY12" fmla="*/ 558467 h 601429"/>
              <a:gd name="connsiteX13" fmla="*/ 215107 w 602346"/>
              <a:gd name="connsiteY13" fmla="*/ 601429 h 601429"/>
              <a:gd name="connsiteX14" fmla="*/ 43021 w 602346"/>
              <a:gd name="connsiteY14" fmla="*/ 601429 h 601429"/>
              <a:gd name="connsiteX15" fmla="*/ 0 w 602346"/>
              <a:gd name="connsiteY15" fmla="*/ 558467 h 601429"/>
              <a:gd name="connsiteX16" fmla="*/ 0 w 602346"/>
              <a:gd name="connsiteY16" fmla="*/ 386617 h 601429"/>
              <a:gd name="connsiteX17" fmla="*/ 43021 w 602346"/>
              <a:gd name="connsiteY17" fmla="*/ 343654 h 601429"/>
              <a:gd name="connsiteX18" fmla="*/ 387180 w 602346"/>
              <a:gd name="connsiteY18" fmla="*/ 0 h 601429"/>
              <a:gd name="connsiteX19" fmla="*/ 559313 w 602346"/>
              <a:gd name="connsiteY19" fmla="*/ 0 h 601429"/>
              <a:gd name="connsiteX20" fmla="*/ 602346 w 602346"/>
              <a:gd name="connsiteY20" fmla="*/ 42963 h 601429"/>
              <a:gd name="connsiteX21" fmla="*/ 602346 w 602346"/>
              <a:gd name="connsiteY21" fmla="*/ 214813 h 601429"/>
              <a:gd name="connsiteX22" fmla="*/ 559313 w 602346"/>
              <a:gd name="connsiteY22" fmla="*/ 257775 h 601429"/>
              <a:gd name="connsiteX23" fmla="*/ 387180 w 602346"/>
              <a:gd name="connsiteY23" fmla="*/ 257775 h 601429"/>
              <a:gd name="connsiteX24" fmla="*/ 344147 w 602346"/>
              <a:gd name="connsiteY24" fmla="*/ 214813 h 601429"/>
              <a:gd name="connsiteX25" fmla="*/ 344147 w 602346"/>
              <a:gd name="connsiteY25" fmla="*/ 42963 h 601429"/>
              <a:gd name="connsiteX26" fmla="*/ 387180 w 602346"/>
              <a:gd name="connsiteY26" fmla="*/ 0 h 601429"/>
              <a:gd name="connsiteX27" fmla="*/ 43021 w 602346"/>
              <a:gd name="connsiteY27" fmla="*/ 0 h 601429"/>
              <a:gd name="connsiteX28" fmla="*/ 215107 w 602346"/>
              <a:gd name="connsiteY28" fmla="*/ 0 h 601429"/>
              <a:gd name="connsiteX29" fmla="*/ 258128 w 602346"/>
              <a:gd name="connsiteY29" fmla="*/ 42963 h 601429"/>
              <a:gd name="connsiteX30" fmla="*/ 258128 w 602346"/>
              <a:gd name="connsiteY30" fmla="*/ 214813 h 601429"/>
              <a:gd name="connsiteX31" fmla="*/ 215107 w 602346"/>
              <a:gd name="connsiteY31" fmla="*/ 257775 h 601429"/>
              <a:gd name="connsiteX32" fmla="*/ 43021 w 602346"/>
              <a:gd name="connsiteY32" fmla="*/ 257775 h 601429"/>
              <a:gd name="connsiteX33" fmla="*/ 0 w 602346"/>
              <a:gd name="connsiteY33" fmla="*/ 214813 h 601429"/>
              <a:gd name="connsiteX34" fmla="*/ 0 w 602346"/>
              <a:gd name="connsiteY34" fmla="*/ 42963 h 601429"/>
              <a:gd name="connsiteX35" fmla="*/ 43021 w 602346"/>
              <a:gd name="connsiteY35" fmla="*/ 0 h 60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02346" h="601429">
                <a:moveTo>
                  <a:pt x="387180" y="343654"/>
                </a:moveTo>
                <a:lnTo>
                  <a:pt x="559313" y="343654"/>
                </a:lnTo>
                <a:cubicBezTo>
                  <a:pt x="582981" y="343654"/>
                  <a:pt x="602346" y="362987"/>
                  <a:pt x="602346" y="386617"/>
                </a:cubicBezTo>
                <a:lnTo>
                  <a:pt x="602346" y="558467"/>
                </a:lnTo>
                <a:cubicBezTo>
                  <a:pt x="602346" y="582096"/>
                  <a:pt x="582981" y="601429"/>
                  <a:pt x="559313" y="601429"/>
                </a:cubicBezTo>
                <a:lnTo>
                  <a:pt x="387180" y="601429"/>
                </a:lnTo>
                <a:cubicBezTo>
                  <a:pt x="363512" y="601429"/>
                  <a:pt x="344147" y="582096"/>
                  <a:pt x="344147" y="558467"/>
                </a:cubicBezTo>
                <a:lnTo>
                  <a:pt x="344147" y="386617"/>
                </a:lnTo>
                <a:cubicBezTo>
                  <a:pt x="344147" y="362987"/>
                  <a:pt x="363512" y="343654"/>
                  <a:pt x="387180" y="343654"/>
                </a:cubicBezTo>
                <a:close/>
                <a:moveTo>
                  <a:pt x="43021" y="343654"/>
                </a:moveTo>
                <a:lnTo>
                  <a:pt x="215107" y="343654"/>
                </a:lnTo>
                <a:cubicBezTo>
                  <a:pt x="238768" y="343654"/>
                  <a:pt x="258128" y="362987"/>
                  <a:pt x="258128" y="386617"/>
                </a:cubicBezTo>
                <a:lnTo>
                  <a:pt x="258128" y="558467"/>
                </a:lnTo>
                <a:cubicBezTo>
                  <a:pt x="258128" y="582096"/>
                  <a:pt x="238768" y="601429"/>
                  <a:pt x="215107" y="601429"/>
                </a:cubicBezTo>
                <a:lnTo>
                  <a:pt x="43021" y="601429"/>
                </a:lnTo>
                <a:cubicBezTo>
                  <a:pt x="19360" y="601429"/>
                  <a:pt x="0" y="582096"/>
                  <a:pt x="0" y="558467"/>
                </a:cubicBezTo>
                <a:lnTo>
                  <a:pt x="0" y="386617"/>
                </a:lnTo>
                <a:cubicBezTo>
                  <a:pt x="0" y="362987"/>
                  <a:pt x="19360" y="343654"/>
                  <a:pt x="43021" y="343654"/>
                </a:cubicBezTo>
                <a:close/>
                <a:moveTo>
                  <a:pt x="387180" y="0"/>
                </a:moveTo>
                <a:lnTo>
                  <a:pt x="559313" y="0"/>
                </a:lnTo>
                <a:cubicBezTo>
                  <a:pt x="582981" y="0"/>
                  <a:pt x="602346" y="19333"/>
                  <a:pt x="602346" y="42963"/>
                </a:cubicBezTo>
                <a:lnTo>
                  <a:pt x="602346" y="214813"/>
                </a:lnTo>
                <a:cubicBezTo>
                  <a:pt x="602346" y="238442"/>
                  <a:pt x="582981" y="257775"/>
                  <a:pt x="559313" y="257775"/>
                </a:cubicBezTo>
                <a:lnTo>
                  <a:pt x="387180" y="257775"/>
                </a:lnTo>
                <a:cubicBezTo>
                  <a:pt x="363512" y="257775"/>
                  <a:pt x="344147" y="238442"/>
                  <a:pt x="344147" y="214813"/>
                </a:cubicBezTo>
                <a:lnTo>
                  <a:pt x="344147" y="42963"/>
                </a:lnTo>
                <a:cubicBezTo>
                  <a:pt x="344147" y="19333"/>
                  <a:pt x="363512" y="0"/>
                  <a:pt x="387180" y="0"/>
                </a:cubicBezTo>
                <a:close/>
                <a:moveTo>
                  <a:pt x="43021" y="0"/>
                </a:moveTo>
                <a:lnTo>
                  <a:pt x="215107" y="0"/>
                </a:lnTo>
                <a:cubicBezTo>
                  <a:pt x="238768" y="0"/>
                  <a:pt x="258128" y="19333"/>
                  <a:pt x="258128" y="42963"/>
                </a:cubicBezTo>
                <a:lnTo>
                  <a:pt x="258128" y="214813"/>
                </a:lnTo>
                <a:cubicBezTo>
                  <a:pt x="258128" y="238442"/>
                  <a:pt x="238768" y="257775"/>
                  <a:pt x="215107" y="257775"/>
                </a:cubicBezTo>
                <a:lnTo>
                  <a:pt x="43021" y="257775"/>
                </a:lnTo>
                <a:cubicBezTo>
                  <a:pt x="19360" y="257775"/>
                  <a:pt x="0" y="238442"/>
                  <a:pt x="0" y="214813"/>
                </a:cubicBezTo>
                <a:lnTo>
                  <a:pt x="0" y="42963"/>
                </a:lnTo>
                <a:cubicBezTo>
                  <a:pt x="0" y="19333"/>
                  <a:pt x="19360" y="0"/>
                  <a:pt x="4302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7" name="íṧ1íďê"/>
          <p:cNvGrpSpPr/>
          <p:nvPr/>
        </p:nvGrpSpPr>
        <p:grpSpPr>
          <a:xfrm>
            <a:off x="4403461" y="959047"/>
            <a:ext cx="3442852" cy="3442846"/>
            <a:chOff x="4189997" y="1706491"/>
            <a:chExt cx="3864123" cy="3864118"/>
          </a:xfrm>
        </p:grpSpPr>
        <p:sp>
          <p:nvSpPr>
            <p:cNvPr id="17" name="í$1íḍê"/>
            <p:cNvSpPr/>
            <p:nvPr/>
          </p:nvSpPr>
          <p:spPr bwMode="auto">
            <a:xfrm>
              <a:off x="4189997" y="1706491"/>
              <a:ext cx="3864123" cy="3387623"/>
            </a:xfrm>
            <a:custGeom>
              <a:avLst/>
              <a:gdLst>
                <a:gd name="T0" fmla="*/ 72 w 73"/>
                <a:gd name="T1" fmla="*/ 62 h 64"/>
                <a:gd name="T2" fmla="*/ 58 w 73"/>
                <a:gd name="T3" fmla="*/ 49 h 64"/>
                <a:gd name="T4" fmla="*/ 46 w 73"/>
                <a:gd name="T5" fmla="*/ 43 h 64"/>
                <a:gd name="T6" fmla="*/ 44 w 73"/>
                <a:gd name="T7" fmla="*/ 42 h 64"/>
                <a:gd name="T8" fmla="*/ 44 w 73"/>
                <a:gd name="T9" fmla="*/ 42 h 64"/>
                <a:gd name="T10" fmla="*/ 44 w 73"/>
                <a:gd name="T11" fmla="*/ 42 h 64"/>
                <a:gd name="T12" fmla="*/ 42 w 73"/>
                <a:gd name="T13" fmla="*/ 41 h 64"/>
                <a:gd name="T14" fmla="*/ 42 w 73"/>
                <a:gd name="T15" fmla="*/ 41 h 64"/>
                <a:gd name="T16" fmla="*/ 42 w 73"/>
                <a:gd name="T17" fmla="*/ 41 h 64"/>
                <a:gd name="T18" fmla="*/ 39 w 73"/>
                <a:gd name="T19" fmla="*/ 36 h 64"/>
                <a:gd name="T20" fmla="*/ 39 w 73"/>
                <a:gd name="T21" fmla="*/ 36 h 64"/>
                <a:gd name="T22" fmla="*/ 40 w 73"/>
                <a:gd name="T23" fmla="*/ 35 h 64"/>
                <a:gd name="T24" fmla="*/ 40 w 73"/>
                <a:gd name="T25" fmla="*/ 35 h 64"/>
                <a:gd name="T26" fmla="*/ 40 w 73"/>
                <a:gd name="T27" fmla="*/ 35 h 64"/>
                <a:gd name="T28" fmla="*/ 40 w 73"/>
                <a:gd name="T29" fmla="*/ 33 h 64"/>
                <a:gd name="T30" fmla="*/ 41 w 73"/>
                <a:gd name="T31" fmla="*/ 19 h 64"/>
                <a:gd name="T32" fmla="*/ 37 w 73"/>
                <a:gd name="T33" fmla="*/ 0 h 64"/>
                <a:gd name="T34" fmla="*/ 33 w 73"/>
                <a:gd name="T35" fmla="*/ 19 h 64"/>
                <a:gd name="T36" fmla="*/ 34 w 73"/>
                <a:gd name="T37" fmla="*/ 33 h 64"/>
                <a:gd name="T38" fmla="*/ 34 w 73"/>
                <a:gd name="T39" fmla="*/ 35 h 64"/>
                <a:gd name="T40" fmla="*/ 34 w 73"/>
                <a:gd name="T41" fmla="*/ 35 h 64"/>
                <a:gd name="T42" fmla="*/ 34 w 73"/>
                <a:gd name="T43" fmla="*/ 35 h 64"/>
                <a:gd name="T44" fmla="*/ 34 w 73"/>
                <a:gd name="T45" fmla="*/ 36 h 64"/>
                <a:gd name="T46" fmla="*/ 31 w 73"/>
                <a:gd name="T47" fmla="*/ 41 h 64"/>
                <a:gd name="T48" fmla="*/ 31 w 73"/>
                <a:gd name="T49" fmla="*/ 41 h 64"/>
                <a:gd name="T50" fmla="*/ 31 w 73"/>
                <a:gd name="T51" fmla="*/ 41 h 64"/>
                <a:gd name="T52" fmla="*/ 30 w 73"/>
                <a:gd name="T53" fmla="*/ 42 h 64"/>
                <a:gd name="T54" fmla="*/ 30 w 73"/>
                <a:gd name="T55" fmla="*/ 42 h 64"/>
                <a:gd name="T56" fmla="*/ 30 w 73"/>
                <a:gd name="T57" fmla="*/ 42 h 64"/>
                <a:gd name="T58" fmla="*/ 28 w 73"/>
                <a:gd name="T59" fmla="*/ 43 h 64"/>
                <a:gd name="T60" fmla="*/ 16 w 73"/>
                <a:gd name="T61" fmla="*/ 49 h 64"/>
                <a:gd name="T62" fmla="*/ 2 w 73"/>
                <a:gd name="T63" fmla="*/ 62 h 64"/>
                <a:gd name="T64" fmla="*/ 20 w 73"/>
                <a:gd name="T65" fmla="*/ 56 h 64"/>
                <a:gd name="T66" fmla="*/ 31 w 73"/>
                <a:gd name="T67" fmla="*/ 48 h 64"/>
                <a:gd name="T68" fmla="*/ 33 w 73"/>
                <a:gd name="T69" fmla="*/ 47 h 64"/>
                <a:gd name="T70" fmla="*/ 33 w 73"/>
                <a:gd name="T71" fmla="*/ 47 h 64"/>
                <a:gd name="T72" fmla="*/ 33 w 73"/>
                <a:gd name="T73" fmla="*/ 47 h 64"/>
                <a:gd name="T74" fmla="*/ 34 w 73"/>
                <a:gd name="T75" fmla="*/ 46 h 64"/>
                <a:gd name="T76" fmla="*/ 37 w 73"/>
                <a:gd name="T77" fmla="*/ 47 h 64"/>
                <a:gd name="T78" fmla="*/ 40 w 73"/>
                <a:gd name="T79" fmla="*/ 46 h 64"/>
                <a:gd name="T80" fmla="*/ 41 w 73"/>
                <a:gd name="T81" fmla="*/ 47 h 64"/>
                <a:gd name="T82" fmla="*/ 41 w 73"/>
                <a:gd name="T83" fmla="*/ 47 h 64"/>
                <a:gd name="T84" fmla="*/ 41 w 73"/>
                <a:gd name="T85" fmla="*/ 47 h 64"/>
                <a:gd name="T86" fmla="*/ 43 w 73"/>
                <a:gd name="T87" fmla="*/ 48 h 64"/>
                <a:gd name="T88" fmla="*/ 54 w 73"/>
                <a:gd name="T89" fmla="*/ 56 h 64"/>
                <a:gd name="T90" fmla="*/ 72 w 73"/>
                <a:gd name="T91" fmla="*/ 6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3" h="64">
                  <a:moveTo>
                    <a:pt x="72" y="62"/>
                  </a:moveTo>
                  <a:cubicBezTo>
                    <a:pt x="73" y="60"/>
                    <a:pt x="67" y="54"/>
                    <a:pt x="58" y="49"/>
                  </a:cubicBezTo>
                  <a:cubicBezTo>
                    <a:pt x="53" y="46"/>
                    <a:pt x="49" y="44"/>
                    <a:pt x="46" y="43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3" y="41"/>
                    <a:pt x="42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39"/>
                    <a:pt x="41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5"/>
                    <a:pt x="40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0" y="29"/>
                    <a:pt x="41" y="24"/>
                    <a:pt x="41" y="19"/>
                  </a:cubicBezTo>
                  <a:cubicBezTo>
                    <a:pt x="41" y="9"/>
                    <a:pt x="39" y="0"/>
                    <a:pt x="37" y="0"/>
                  </a:cubicBezTo>
                  <a:cubicBezTo>
                    <a:pt x="35" y="0"/>
                    <a:pt x="33" y="9"/>
                    <a:pt x="33" y="19"/>
                  </a:cubicBezTo>
                  <a:cubicBezTo>
                    <a:pt x="33" y="24"/>
                    <a:pt x="33" y="29"/>
                    <a:pt x="34" y="33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5"/>
                    <a:pt x="34" y="36"/>
                    <a:pt x="34" y="36"/>
                  </a:cubicBezTo>
                  <a:cubicBezTo>
                    <a:pt x="33" y="37"/>
                    <a:pt x="31" y="39"/>
                    <a:pt x="31" y="41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1" y="41"/>
                    <a:pt x="30" y="42"/>
                    <a:pt x="30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5" y="44"/>
                    <a:pt x="20" y="46"/>
                    <a:pt x="16" y="49"/>
                  </a:cubicBezTo>
                  <a:cubicBezTo>
                    <a:pt x="7" y="54"/>
                    <a:pt x="0" y="60"/>
                    <a:pt x="2" y="62"/>
                  </a:cubicBezTo>
                  <a:cubicBezTo>
                    <a:pt x="3" y="64"/>
                    <a:pt x="11" y="61"/>
                    <a:pt x="20" y="56"/>
                  </a:cubicBezTo>
                  <a:cubicBezTo>
                    <a:pt x="24" y="53"/>
                    <a:pt x="28" y="50"/>
                    <a:pt x="31" y="48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3" y="47"/>
                    <a:pt x="34" y="46"/>
                    <a:pt x="34" y="46"/>
                  </a:cubicBezTo>
                  <a:cubicBezTo>
                    <a:pt x="35" y="46"/>
                    <a:pt x="36" y="47"/>
                    <a:pt x="37" y="47"/>
                  </a:cubicBezTo>
                  <a:cubicBezTo>
                    <a:pt x="38" y="47"/>
                    <a:pt x="39" y="46"/>
                    <a:pt x="40" y="46"/>
                  </a:cubicBezTo>
                  <a:cubicBezTo>
                    <a:pt x="40" y="46"/>
                    <a:pt x="40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5" y="50"/>
                    <a:pt x="49" y="53"/>
                    <a:pt x="54" y="56"/>
                  </a:cubicBezTo>
                  <a:cubicBezTo>
                    <a:pt x="63" y="61"/>
                    <a:pt x="71" y="64"/>
                    <a:pt x="72" y="62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1113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 dirty="0"/>
            </a:p>
          </p:txBody>
        </p:sp>
        <p:sp>
          <p:nvSpPr>
            <p:cNvPr id="18" name="ïṩļíḑe"/>
            <p:cNvSpPr/>
            <p:nvPr/>
          </p:nvSpPr>
          <p:spPr bwMode="auto">
            <a:xfrm>
              <a:off x="6494324" y="2391456"/>
              <a:ext cx="1429501" cy="1958121"/>
            </a:xfrm>
            <a:custGeom>
              <a:avLst/>
              <a:gdLst>
                <a:gd name="T0" fmla="*/ 26 w 27"/>
                <a:gd name="T1" fmla="*/ 28 h 37"/>
                <a:gd name="T2" fmla="*/ 23 w 27"/>
                <a:gd name="T3" fmla="*/ 27 h 37"/>
                <a:gd name="T4" fmla="*/ 2 w 27"/>
                <a:gd name="T5" fmla="*/ 0 h 37"/>
                <a:gd name="T6" fmla="*/ 0 w 27"/>
                <a:gd name="T7" fmla="*/ 1 h 37"/>
                <a:gd name="T8" fmla="*/ 1 w 27"/>
                <a:gd name="T9" fmla="*/ 3 h 37"/>
                <a:gd name="T10" fmla="*/ 20 w 27"/>
                <a:gd name="T11" fmla="*/ 27 h 37"/>
                <a:gd name="T12" fmla="*/ 18 w 27"/>
                <a:gd name="T13" fmla="*/ 27 h 37"/>
                <a:gd name="T14" fmla="*/ 17 w 27"/>
                <a:gd name="T15" fmla="*/ 27 h 37"/>
                <a:gd name="T16" fmla="*/ 16 w 27"/>
                <a:gd name="T17" fmla="*/ 29 h 37"/>
                <a:gd name="T18" fmla="*/ 20 w 27"/>
                <a:gd name="T19" fmla="*/ 36 h 37"/>
                <a:gd name="T20" fmla="*/ 21 w 27"/>
                <a:gd name="T21" fmla="*/ 37 h 37"/>
                <a:gd name="T22" fmla="*/ 22 w 27"/>
                <a:gd name="T23" fmla="*/ 36 h 37"/>
                <a:gd name="T24" fmla="*/ 27 w 27"/>
                <a:gd name="T25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37">
                  <a:moveTo>
                    <a:pt x="26" y="28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2" y="15"/>
                    <a:pt x="14" y="4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2" y="6"/>
                    <a:pt x="19" y="16"/>
                    <a:pt x="20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6" y="28"/>
                    <a:pt x="16" y="28"/>
                    <a:pt x="16" y="29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2" y="37"/>
                    <a:pt x="22" y="37"/>
                    <a:pt x="22" y="36"/>
                  </a:cubicBezTo>
                  <a:cubicBezTo>
                    <a:pt x="27" y="30"/>
                    <a:pt x="27" y="30"/>
                    <a:pt x="27" y="3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11113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 dirty="0"/>
            </a:p>
          </p:txBody>
        </p:sp>
        <p:sp>
          <p:nvSpPr>
            <p:cNvPr id="19" name="ïšļïḋé"/>
            <p:cNvSpPr/>
            <p:nvPr/>
          </p:nvSpPr>
          <p:spPr bwMode="auto">
            <a:xfrm>
              <a:off x="5012706" y="4982427"/>
              <a:ext cx="2218705" cy="588182"/>
            </a:xfrm>
            <a:custGeom>
              <a:avLst/>
              <a:gdLst>
                <a:gd name="T0" fmla="*/ 40 w 42"/>
                <a:gd name="T1" fmla="*/ 1 h 11"/>
                <a:gd name="T2" fmla="*/ 9 w 42"/>
                <a:gd name="T3" fmla="*/ 5 h 11"/>
                <a:gd name="T4" fmla="*/ 10 w 42"/>
                <a:gd name="T5" fmla="*/ 4 h 11"/>
                <a:gd name="T6" fmla="*/ 11 w 42"/>
                <a:gd name="T7" fmla="*/ 2 h 11"/>
                <a:gd name="T8" fmla="*/ 9 w 42"/>
                <a:gd name="T9" fmla="*/ 1 h 11"/>
                <a:gd name="T10" fmla="*/ 2 w 42"/>
                <a:gd name="T11" fmla="*/ 0 h 11"/>
                <a:gd name="T12" fmla="*/ 0 w 42"/>
                <a:gd name="T13" fmla="*/ 1 h 11"/>
                <a:gd name="T14" fmla="*/ 0 w 42"/>
                <a:gd name="T15" fmla="*/ 2 h 11"/>
                <a:gd name="T16" fmla="*/ 3 w 42"/>
                <a:gd name="T17" fmla="*/ 10 h 11"/>
                <a:gd name="T18" fmla="*/ 5 w 42"/>
                <a:gd name="T19" fmla="*/ 11 h 11"/>
                <a:gd name="T20" fmla="*/ 6 w 42"/>
                <a:gd name="T21" fmla="*/ 10 h 11"/>
                <a:gd name="T22" fmla="*/ 7 w 42"/>
                <a:gd name="T23" fmla="*/ 8 h 11"/>
                <a:gd name="T24" fmla="*/ 21 w 42"/>
                <a:gd name="T25" fmla="*/ 11 h 11"/>
                <a:gd name="T26" fmla="*/ 42 w 42"/>
                <a:gd name="T27" fmla="*/ 3 h 11"/>
                <a:gd name="T28" fmla="*/ 42 w 42"/>
                <a:gd name="T29" fmla="*/ 1 h 11"/>
                <a:gd name="T30" fmla="*/ 40 w 42"/>
                <a:gd name="T3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11">
                  <a:moveTo>
                    <a:pt x="40" y="1"/>
                  </a:moveTo>
                  <a:cubicBezTo>
                    <a:pt x="31" y="8"/>
                    <a:pt x="19" y="10"/>
                    <a:pt x="9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3"/>
                    <a:pt x="11" y="2"/>
                    <a:pt x="11" y="2"/>
                  </a:cubicBezTo>
                  <a:cubicBezTo>
                    <a:pt x="10" y="1"/>
                    <a:pt x="10" y="1"/>
                    <a:pt x="9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4" y="11"/>
                    <a:pt x="5" y="11"/>
                  </a:cubicBezTo>
                  <a:cubicBezTo>
                    <a:pt x="5" y="11"/>
                    <a:pt x="6" y="10"/>
                    <a:pt x="6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12" y="10"/>
                    <a:pt x="16" y="11"/>
                    <a:pt x="21" y="11"/>
                  </a:cubicBezTo>
                  <a:cubicBezTo>
                    <a:pt x="28" y="11"/>
                    <a:pt x="36" y="8"/>
                    <a:pt x="42" y="3"/>
                  </a:cubicBezTo>
                  <a:cubicBezTo>
                    <a:pt x="42" y="2"/>
                    <a:pt x="42" y="1"/>
                    <a:pt x="42" y="1"/>
                  </a:cubicBezTo>
                  <a:cubicBezTo>
                    <a:pt x="41" y="0"/>
                    <a:pt x="40" y="0"/>
                    <a:pt x="4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1113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/>
            </a:p>
          </p:txBody>
        </p:sp>
        <p:sp>
          <p:nvSpPr>
            <p:cNvPr id="20" name="isḷiḑé"/>
            <p:cNvSpPr/>
            <p:nvPr/>
          </p:nvSpPr>
          <p:spPr bwMode="auto">
            <a:xfrm>
              <a:off x="4379855" y="2339339"/>
              <a:ext cx="1369939" cy="2010236"/>
            </a:xfrm>
            <a:custGeom>
              <a:avLst/>
              <a:gdLst>
                <a:gd name="T0" fmla="*/ 4 w 26"/>
                <a:gd name="T1" fmla="*/ 38 h 38"/>
                <a:gd name="T2" fmla="*/ 5 w 26"/>
                <a:gd name="T3" fmla="*/ 38 h 38"/>
                <a:gd name="T4" fmla="*/ 6 w 26"/>
                <a:gd name="T5" fmla="*/ 36 h 38"/>
                <a:gd name="T6" fmla="*/ 17 w 26"/>
                <a:gd name="T7" fmla="*/ 8 h 38"/>
                <a:gd name="T8" fmla="*/ 18 w 26"/>
                <a:gd name="T9" fmla="*/ 10 h 38"/>
                <a:gd name="T10" fmla="*/ 19 w 26"/>
                <a:gd name="T11" fmla="*/ 11 h 38"/>
                <a:gd name="T12" fmla="*/ 21 w 26"/>
                <a:gd name="T13" fmla="*/ 10 h 38"/>
                <a:gd name="T14" fmla="*/ 25 w 26"/>
                <a:gd name="T15" fmla="*/ 4 h 38"/>
                <a:gd name="T16" fmla="*/ 25 w 26"/>
                <a:gd name="T17" fmla="*/ 2 h 38"/>
                <a:gd name="T18" fmla="*/ 24 w 26"/>
                <a:gd name="T19" fmla="*/ 1 h 38"/>
                <a:gd name="T20" fmla="*/ 16 w 26"/>
                <a:gd name="T21" fmla="*/ 1 h 38"/>
                <a:gd name="T22" fmla="*/ 15 w 26"/>
                <a:gd name="T23" fmla="*/ 1 h 38"/>
                <a:gd name="T24" fmla="*/ 15 w 26"/>
                <a:gd name="T25" fmla="*/ 3 h 38"/>
                <a:gd name="T26" fmla="*/ 16 w 26"/>
                <a:gd name="T27" fmla="*/ 5 h 38"/>
                <a:gd name="T28" fmla="*/ 3 w 26"/>
                <a:gd name="T29" fmla="*/ 37 h 38"/>
                <a:gd name="T30" fmla="*/ 4 w 26"/>
                <a:gd name="T3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38">
                  <a:moveTo>
                    <a:pt x="4" y="38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6" y="38"/>
                    <a:pt x="6" y="37"/>
                    <a:pt x="6" y="36"/>
                  </a:cubicBezTo>
                  <a:cubicBezTo>
                    <a:pt x="3" y="25"/>
                    <a:pt x="8" y="14"/>
                    <a:pt x="17" y="8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9" y="11"/>
                    <a:pt x="19" y="11"/>
                  </a:cubicBezTo>
                  <a:cubicBezTo>
                    <a:pt x="20" y="11"/>
                    <a:pt x="20" y="11"/>
                    <a:pt x="21" y="10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6" y="3"/>
                    <a:pt x="26" y="3"/>
                    <a:pt x="25" y="2"/>
                  </a:cubicBezTo>
                  <a:cubicBezTo>
                    <a:pt x="25" y="2"/>
                    <a:pt x="25" y="1"/>
                    <a:pt x="24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5" y="1"/>
                    <a:pt x="15" y="1"/>
                  </a:cubicBezTo>
                  <a:cubicBezTo>
                    <a:pt x="15" y="2"/>
                    <a:pt x="14" y="2"/>
                    <a:pt x="15" y="3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5" y="12"/>
                    <a:pt x="0" y="25"/>
                    <a:pt x="3" y="37"/>
                  </a:cubicBezTo>
                  <a:cubicBezTo>
                    <a:pt x="3" y="38"/>
                    <a:pt x="4" y="38"/>
                    <a:pt x="4" y="3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1113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84113" y="1691197"/>
            <a:ext cx="3759488" cy="1339417"/>
            <a:chOff x="7761000" y="1709588"/>
            <a:chExt cx="3759488" cy="1339417"/>
          </a:xfrm>
        </p:grpSpPr>
        <p:sp>
          <p:nvSpPr>
            <p:cNvPr id="22" name="ïṡļíḍê"/>
            <p:cNvSpPr txBox="1"/>
            <p:nvPr/>
          </p:nvSpPr>
          <p:spPr>
            <a:xfrm>
              <a:off x="7761000" y="1709588"/>
              <a:ext cx="3759488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 anchor="t" anchorCtr="0">
              <a:normAutofit/>
            </a:bodyPr>
            <a:lstStyle/>
            <a:p>
              <a:pPr algn="r">
                <a:buSzPct val="25000"/>
              </a:pPr>
              <a:r>
                <a:rPr lang="zh-CN" altLang="en-US" sz="2000" b="1" dirty="0">
                  <a:solidFill>
                    <a:schemeClr val="accent1"/>
                  </a:solidFill>
                </a:rPr>
                <a:t>在此输入小标题</a:t>
              </a:r>
              <a:endParaRPr lang="de-DE" sz="2000" b="1" dirty="0">
                <a:solidFill>
                  <a:schemeClr val="accent1"/>
                </a:solidFill>
              </a:endParaRPr>
            </a:p>
          </p:txBody>
        </p:sp>
        <p:sp>
          <p:nvSpPr>
            <p:cNvPr id="23" name="ïšľîḑê"/>
            <p:cNvSpPr txBox="1"/>
            <p:nvPr/>
          </p:nvSpPr>
          <p:spPr>
            <a:xfrm>
              <a:off x="7970427" y="2149005"/>
              <a:ext cx="3550061" cy="9000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t" anchorCtr="0">
              <a:no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河南牧业经济学院位于河南郑州，是省属公办全日制普通本科院校。</a:t>
              </a:r>
              <a:endParaRPr lang="de-DE" sz="14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079721" y="1691200"/>
            <a:ext cx="3639397" cy="1339415"/>
            <a:chOff x="673100" y="1709588"/>
            <a:chExt cx="3639397" cy="1339415"/>
          </a:xfrm>
        </p:grpSpPr>
        <p:sp>
          <p:nvSpPr>
            <p:cNvPr id="25" name="ís1îďê"/>
            <p:cNvSpPr txBox="1"/>
            <p:nvPr/>
          </p:nvSpPr>
          <p:spPr>
            <a:xfrm>
              <a:off x="673101" y="1709588"/>
              <a:ext cx="3076574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 anchor="t" anchorCtr="0">
              <a:normAutofit/>
            </a:bodyPr>
            <a:lstStyle/>
            <a:p>
              <a:pPr>
                <a:buSzPct val="25000"/>
              </a:pPr>
              <a:r>
                <a:rPr lang="zh-CN" altLang="en-US" sz="2000" b="1" dirty="0">
                  <a:solidFill>
                    <a:schemeClr val="accent1"/>
                  </a:solidFill>
                </a:rPr>
                <a:t>在此输入小标题</a:t>
              </a:r>
              <a:endParaRPr lang="de-DE" sz="2000" b="1" dirty="0">
                <a:solidFill>
                  <a:schemeClr val="accent1"/>
                </a:solidFill>
              </a:endParaRPr>
            </a:p>
          </p:txBody>
        </p:sp>
        <p:sp>
          <p:nvSpPr>
            <p:cNvPr id="26" name="iSḻîḍê"/>
            <p:cNvSpPr txBox="1"/>
            <p:nvPr/>
          </p:nvSpPr>
          <p:spPr>
            <a:xfrm>
              <a:off x="673100" y="2149003"/>
              <a:ext cx="3639397" cy="9000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t" anchorCtr="0">
              <a:norm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河南牧业经济学院位于河南郑州，是省属公办全日制普通本科院校。</a:t>
              </a:r>
              <a:endParaRPr lang="de-DE" altLang="zh-CN" sz="14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677958" y="4750036"/>
            <a:ext cx="4836085" cy="1339417"/>
            <a:chOff x="3470254" y="4883328"/>
            <a:chExt cx="4836085" cy="1339417"/>
          </a:xfrm>
        </p:grpSpPr>
        <p:sp>
          <p:nvSpPr>
            <p:cNvPr id="28" name="ïṡļíḍê"/>
            <p:cNvSpPr txBox="1"/>
            <p:nvPr/>
          </p:nvSpPr>
          <p:spPr>
            <a:xfrm>
              <a:off x="4008552" y="4883328"/>
              <a:ext cx="3759488" cy="43941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 anchor="t" anchorCtr="0">
              <a:normAutofit/>
            </a:bodyPr>
            <a:lstStyle/>
            <a:p>
              <a:pPr algn="ctr">
                <a:buSzPct val="25000"/>
              </a:pPr>
              <a:r>
                <a:rPr lang="zh-CN" altLang="en-US" sz="2000" b="1" dirty="0">
                  <a:solidFill>
                    <a:schemeClr val="accent1"/>
                  </a:solidFill>
                </a:rPr>
                <a:t>在此输入小标题</a:t>
              </a:r>
              <a:endParaRPr lang="de-DE" sz="2000" b="1" dirty="0">
                <a:solidFill>
                  <a:schemeClr val="accent1"/>
                </a:solidFill>
              </a:endParaRPr>
            </a:p>
          </p:txBody>
        </p:sp>
        <p:sp>
          <p:nvSpPr>
            <p:cNvPr id="29" name="ïšľîḑê"/>
            <p:cNvSpPr txBox="1"/>
            <p:nvPr/>
          </p:nvSpPr>
          <p:spPr>
            <a:xfrm>
              <a:off x="3470254" y="5322745"/>
              <a:ext cx="4836085" cy="900000"/>
            </a:xfrm>
            <a:prstGeom prst="rect">
              <a:avLst/>
            </a:prstGeom>
            <a:noFill/>
            <a:ln>
              <a:noFill/>
            </a:ln>
          </p:spPr>
          <p:txBody>
            <a:bodyPr lIns="91440" tIns="45720" rIns="91440" bIns="45720" anchor="t" anchorCtr="0">
              <a:no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河南牧业经济学院位于河南郑州，是省属公办全日制普通本科院校。</a:t>
              </a:r>
              <a:endParaRPr lang="de-DE" altLang="zh-CN" sz="14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iṧľîḓè"/>
          <p:cNvSpPr/>
          <p:nvPr/>
        </p:nvSpPr>
        <p:spPr>
          <a:xfrm flipH="1" flipV="1">
            <a:off x="4095749" y="1638300"/>
            <a:ext cx="4000503" cy="4000500"/>
          </a:xfrm>
          <a:prstGeom prst="arc">
            <a:avLst>
              <a:gd name="adj1" fmla="val 12136914"/>
              <a:gd name="adj2" fmla="val 20239707"/>
            </a:avLst>
          </a:prstGeom>
          <a:ln w="19050">
            <a:solidFill>
              <a:schemeClr val="bg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8" name="íśḻíḋe"/>
          <p:cNvSpPr/>
          <p:nvPr/>
        </p:nvSpPr>
        <p:spPr>
          <a:xfrm>
            <a:off x="4095749" y="1638300"/>
            <a:ext cx="4000503" cy="4000500"/>
          </a:xfrm>
          <a:prstGeom prst="arc">
            <a:avLst>
              <a:gd name="adj1" fmla="val 12136914"/>
              <a:gd name="adj2" fmla="val 20239707"/>
            </a:avLst>
          </a:prstGeom>
          <a:ln w="19050">
            <a:solidFill>
              <a:schemeClr val="bg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9" name="ísľiḍè"/>
          <p:cNvSpPr/>
          <p:nvPr/>
        </p:nvSpPr>
        <p:spPr>
          <a:xfrm>
            <a:off x="4781552" y="2324105"/>
            <a:ext cx="2628898" cy="262889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5720" rIns="0" bIns="45720" anchor="ctr" anchorCtr="0">
            <a:norm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</a:rPr>
              <a:t>输入关键词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işļîḑê"/>
          <p:cNvSpPr/>
          <p:nvPr/>
        </p:nvSpPr>
        <p:spPr>
          <a:xfrm>
            <a:off x="3459348" y="2874411"/>
            <a:ext cx="1528281" cy="152827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11" name="îšļíďé"/>
          <p:cNvSpPr/>
          <p:nvPr/>
        </p:nvSpPr>
        <p:spPr bwMode="auto">
          <a:xfrm>
            <a:off x="3922869" y="3388210"/>
            <a:ext cx="601238" cy="500681"/>
          </a:xfrm>
          <a:custGeom>
            <a:avLst/>
            <a:gdLst>
              <a:gd name="T0" fmla="*/ 1028 w 1149"/>
              <a:gd name="T1" fmla="*/ 541 h 955"/>
              <a:gd name="T2" fmla="*/ 1044 w 1149"/>
              <a:gd name="T3" fmla="*/ 661 h 955"/>
              <a:gd name="T4" fmla="*/ 1005 w 1149"/>
              <a:gd name="T5" fmla="*/ 753 h 955"/>
              <a:gd name="T6" fmla="*/ 915 w 1149"/>
              <a:gd name="T7" fmla="*/ 813 h 955"/>
              <a:gd name="T8" fmla="*/ 862 w 1149"/>
              <a:gd name="T9" fmla="*/ 882 h 955"/>
              <a:gd name="T10" fmla="*/ 786 w 1149"/>
              <a:gd name="T11" fmla="*/ 926 h 955"/>
              <a:gd name="T12" fmla="*/ 670 w 1149"/>
              <a:gd name="T13" fmla="*/ 944 h 955"/>
              <a:gd name="T14" fmla="*/ 702 w 1149"/>
              <a:gd name="T15" fmla="*/ 895 h 955"/>
              <a:gd name="T16" fmla="*/ 752 w 1149"/>
              <a:gd name="T17" fmla="*/ 876 h 955"/>
              <a:gd name="T18" fmla="*/ 670 w 1149"/>
              <a:gd name="T19" fmla="*/ 761 h 955"/>
              <a:gd name="T20" fmla="*/ 793 w 1149"/>
              <a:gd name="T21" fmla="*/ 816 h 955"/>
              <a:gd name="T22" fmla="*/ 854 w 1149"/>
              <a:gd name="T23" fmla="*/ 819 h 955"/>
              <a:gd name="T24" fmla="*/ 754 w 1149"/>
              <a:gd name="T25" fmla="*/ 707 h 955"/>
              <a:gd name="T26" fmla="*/ 767 w 1149"/>
              <a:gd name="T27" fmla="*/ 662 h 955"/>
              <a:gd name="T28" fmla="*/ 909 w 1149"/>
              <a:gd name="T29" fmla="*/ 755 h 955"/>
              <a:gd name="T30" fmla="*/ 948 w 1149"/>
              <a:gd name="T31" fmla="*/ 714 h 955"/>
              <a:gd name="T32" fmla="*/ 813 w 1149"/>
              <a:gd name="T33" fmla="*/ 581 h 955"/>
              <a:gd name="T34" fmla="*/ 858 w 1149"/>
              <a:gd name="T35" fmla="*/ 566 h 955"/>
              <a:gd name="T36" fmla="*/ 998 w 1149"/>
              <a:gd name="T37" fmla="*/ 628 h 955"/>
              <a:gd name="T38" fmla="*/ 683 w 1149"/>
              <a:gd name="T39" fmla="*/ 301 h 955"/>
              <a:gd name="T40" fmla="*/ 730 w 1149"/>
              <a:gd name="T41" fmla="*/ 285 h 955"/>
              <a:gd name="T42" fmla="*/ 97 w 1149"/>
              <a:gd name="T43" fmla="*/ 439 h 955"/>
              <a:gd name="T44" fmla="*/ 0 w 1149"/>
              <a:gd name="T45" fmla="*/ 254 h 955"/>
              <a:gd name="T46" fmla="*/ 174 w 1149"/>
              <a:gd name="T47" fmla="*/ 32 h 955"/>
              <a:gd name="T48" fmla="*/ 260 w 1149"/>
              <a:gd name="T49" fmla="*/ 2 h 955"/>
              <a:gd name="T50" fmla="*/ 362 w 1149"/>
              <a:gd name="T51" fmla="*/ 59 h 955"/>
              <a:gd name="T52" fmla="*/ 525 w 1149"/>
              <a:gd name="T53" fmla="*/ 40 h 955"/>
              <a:gd name="T54" fmla="*/ 338 w 1149"/>
              <a:gd name="T55" fmla="*/ 112 h 955"/>
              <a:gd name="T56" fmla="*/ 233 w 1149"/>
              <a:gd name="T57" fmla="*/ 59 h 955"/>
              <a:gd name="T58" fmla="*/ 60 w 1149"/>
              <a:gd name="T59" fmla="*/ 267 h 955"/>
              <a:gd name="T60" fmla="*/ 143 w 1149"/>
              <a:gd name="T61" fmla="*/ 367 h 955"/>
              <a:gd name="T62" fmla="*/ 149 w 1149"/>
              <a:gd name="T63" fmla="*/ 500 h 955"/>
              <a:gd name="T64" fmla="*/ 538 w 1149"/>
              <a:gd name="T65" fmla="*/ 788 h 955"/>
              <a:gd name="T66" fmla="*/ 512 w 1149"/>
              <a:gd name="T67" fmla="*/ 773 h 955"/>
              <a:gd name="T68" fmla="*/ 456 w 1149"/>
              <a:gd name="T69" fmla="*/ 707 h 955"/>
              <a:gd name="T70" fmla="*/ 394 w 1149"/>
              <a:gd name="T71" fmla="*/ 710 h 955"/>
              <a:gd name="T72" fmla="*/ 370 w 1149"/>
              <a:gd name="T73" fmla="*/ 642 h 955"/>
              <a:gd name="T74" fmla="*/ 295 w 1149"/>
              <a:gd name="T75" fmla="*/ 627 h 955"/>
              <a:gd name="T76" fmla="*/ 283 w 1149"/>
              <a:gd name="T77" fmla="*/ 546 h 955"/>
              <a:gd name="T78" fmla="*/ 195 w 1149"/>
              <a:gd name="T79" fmla="*/ 527 h 955"/>
              <a:gd name="T80" fmla="*/ 135 w 1149"/>
              <a:gd name="T81" fmla="*/ 607 h 955"/>
              <a:gd name="T82" fmla="*/ 174 w 1149"/>
              <a:gd name="T83" fmla="*/ 681 h 955"/>
              <a:gd name="T84" fmla="*/ 230 w 1149"/>
              <a:gd name="T85" fmla="*/ 692 h 955"/>
              <a:gd name="T86" fmla="*/ 239 w 1149"/>
              <a:gd name="T87" fmla="*/ 794 h 955"/>
              <a:gd name="T88" fmla="*/ 341 w 1149"/>
              <a:gd name="T89" fmla="*/ 789 h 955"/>
              <a:gd name="T90" fmla="*/ 358 w 1149"/>
              <a:gd name="T91" fmla="*/ 843 h 955"/>
              <a:gd name="T92" fmla="*/ 458 w 1149"/>
              <a:gd name="T93" fmla="*/ 862 h 955"/>
              <a:gd name="T94" fmla="*/ 478 w 1149"/>
              <a:gd name="T95" fmla="*/ 883 h 955"/>
              <a:gd name="T96" fmla="*/ 540 w 1149"/>
              <a:gd name="T97" fmla="*/ 937 h 955"/>
              <a:gd name="T98" fmla="*/ 618 w 1149"/>
              <a:gd name="T99" fmla="*/ 894 h 955"/>
              <a:gd name="T100" fmla="*/ 602 w 1149"/>
              <a:gd name="T101" fmla="*/ 804 h 955"/>
              <a:gd name="T102" fmla="*/ 1035 w 1149"/>
              <a:gd name="T103" fmla="*/ 442 h 955"/>
              <a:gd name="T104" fmla="*/ 1090 w 1149"/>
              <a:gd name="T105" fmla="*/ 313 h 955"/>
              <a:gd name="T106" fmla="*/ 1130 w 1149"/>
              <a:gd name="T107" fmla="*/ 172 h 955"/>
              <a:gd name="T108" fmla="*/ 864 w 1149"/>
              <a:gd name="T109" fmla="*/ 42 h 955"/>
              <a:gd name="T110" fmla="*/ 685 w 1149"/>
              <a:gd name="T111" fmla="*/ 43 h 955"/>
              <a:gd name="T112" fmla="*/ 333 w 1149"/>
              <a:gd name="T113" fmla="*/ 247 h 955"/>
              <a:gd name="T114" fmla="*/ 358 w 1149"/>
              <a:gd name="T115" fmla="*/ 338 h 955"/>
              <a:gd name="T116" fmla="*/ 609 w 1149"/>
              <a:gd name="T117" fmla="*/ 222 h 955"/>
              <a:gd name="T118" fmla="*/ 713 w 1149"/>
              <a:gd name="T119" fmla="*/ 240 h 955"/>
              <a:gd name="T120" fmla="*/ 797 w 1149"/>
              <a:gd name="T121" fmla="*/ 256 h 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149" h="955">
                <a:moveTo>
                  <a:pt x="748" y="284"/>
                </a:moveTo>
                <a:lnTo>
                  <a:pt x="748" y="284"/>
                </a:lnTo>
                <a:lnTo>
                  <a:pt x="852" y="378"/>
                </a:lnTo>
                <a:lnTo>
                  <a:pt x="903" y="424"/>
                </a:lnTo>
                <a:lnTo>
                  <a:pt x="954" y="473"/>
                </a:lnTo>
                <a:lnTo>
                  <a:pt x="954" y="473"/>
                </a:lnTo>
                <a:lnTo>
                  <a:pt x="961" y="478"/>
                </a:lnTo>
                <a:lnTo>
                  <a:pt x="968" y="484"/>
                </a:lnTo>
                <a:lnTo>
                  <a:pt x="1006" y="518"/>
                </a:lnTo>
                <a:lnTo>
                  <a:pt x="1028" y="541"/>
                </a:lnTo>
                <a:lnTo>
                  <a:pt x="1028" y="541"/>
                </a:lnTo>
                <a:lnTo>
                  <a:pt x="1037" y="552"/>
                </a:lnTo>
                <a:lnTo>
                  <a:pt x="1044" y="562"/>
                </a:lnTo>
                <a:lnTo>
                  <a:pt x="1050" y="573"/>
                </a:lnTo>
                <a:lnTo>
                  <a:pt x="1054" y="585"/>
                </a:lnTo>
                <a:lnTo>
                  <a:pt x="1057" y="596"/>
                </a:lnTo>
                <a:lnTo>
                  <a:pt x="1057" y="607"/>
                </a:lnTo>
                <a:lnTo>
                  <a:pt x="1057" y="618"/>
                </a:lnTo>
                <a:lnTo>
                  <a:pt x="1056" y="630"/>
                </a:lnTo>
                <a:lnTo>
                  <a:pt x="1054" y="641"/>
                </a:lnTo>
                <a:lnTo>
                  <a:pt x="1049" y="651"/>
                </a:lnTo>
                <a:lnTo>
                  <a:pt x="1044" y="661"/>
                </a:lnTo>
                <a:lnTo>
                  <a:pt x="1038" y="671"/>
                </a:lnTo>
                <a:lnTo>
                  <a:pt x="1030" y="679"/>
                </a:lnTo>
                <a:lnTo>
                  <a:pt x="1022" y="686"/>
                </a:lnTo>
                <a:lnTo>
                  <a:pt x="1013" y="692"/>
                </a:lnTo>
                <a:lnTo>
                  <a:pt x="1003" y="697"/>
                </a:lnTo>
                <a:lnTo>
                  <a:pt x="1003" y="697"/>
                </a:lnTo>
                <a:lnTo>
                  <a:pt x="1006" y="709"/>
                </a:lnTo>
                <a:lnTo>
                  <a:pt x="1009" y="720"/>
                </a:lnTo>
                <a:lnTo>
                  <a:pt x="1009" y="731"/>
                </a:lnTo>
                <a:lnTo>
                  <a:pt x="1008" y="742"/>
                </a:lnTo>
                <a:lnTo>
                  <a:pt x="1005" y="753"/>
                </a:lnTo>
                <a:lnTo>
                  <a:pt x="1002" y="762"/>
                </a:lnTo>
                <a:lnTo>
                  <a:pt x="997" y="772"/>
                </a:lnTo>
                <a:lnTo>
                  <a:pt x="991" y="780"/>
                </a:lnTo>
                <a:lnTo>
                  <a:pt x="984" y="787"/>
                </a:lnTo>
                <a:lnTo>
                  <a:pt x="977" y="794"/>
                </a:lnTo>
                <a:lnTo>
                  <a:pt x="967" y="800"/>
                </a:lnTo>
                <a:lnTo>
                  <a:pt x="958" y="806"/>
                </a:lnTo>
                <a:lnTo>
                  <a:pt x="948" y="810"/>
                </a:lnTo>
                <a:lnTo>
                  <a:pt x="937" y="812"/>
                </a:lnTo>
                <a:lnTo>
                  <a:pt x="927" y="813"/>
                </a:lnTo>
                <a:lnTo>
                  <a:pt x="915" y="813"/>
                </a:lnTo>
                <a:lnTo>
                  <a:pt x="915" y="813"/>
                </a:lnTo>
                <a:lnTo>
                  <a:pt x="914" y="823"/>
                </a:lnTo>
                <a:lnTo>
                  <a:pt x="911" y="832"/>
                </a:lnTo>
                <a:lnTo>
                  <a:pt x="908" y="841"/>
                </a:lnTo>
                <a:lnTo>
                  <a:pt x="903" y="849"/>
                </a:lnTo>
                <a:lnTo>
                  <a:pt x="898" y="856"/>
                </a:lnTo>
                <a:lnTo>
                  <a:pt x="892" y="862"/>
                </a:lnTo>
                <a:lnTo>
                  <a:pt x="885" y="869"/>
                </a:lnTo>
                <a:lnTo>
                  <a:pt x="878" y="874"/>
                </a:lnTo>
                <a:lnTo>
                  <a:pt x="871" y="879"/>
                </a:lnTo>
                <a:lnTo>
                  <a:pt x="862" y="882"/>
                </a:lnTo>
                <a:lnTo>
                  <a:pt x="854" y="886"/>
                </a:lnTo>
                <a:lnTo>
                  <a:pt x="846" y="888"/>
                </a:lnTo>
                <a:lnTo>
                  <a:pt x="836" y="889"/>
                </a:lnTo>
                <a:lnTo>
                  <a:pt x="827" y="889"/>
                </a:lnTo>
                <a:lnTo>
                  <a:pt x="817" y="888"/>
                </a:lnTo>
                <a:lnTo>
                  <a:pt x="808" y="887"/>
                </a:lnTo>
                <a:lnTo>
                  <a:pt x="808" y="887"/>
                </a:lnTo>
                <a:lnTo>
                  <a:pt x="804" y="898"/>
                </a:lnTo>
                <a:lnTo>
                  <a:pt x="799" y="908"/>
                </a:lnTo>
                <a:lnTo>
                  <a:pt x="793" y="918"/>
                </a:lnTo>
                <a:lnTo>
                  <a:pt x="786" y="926"/>
                </a:lnTo>
                <a:lnTo>
                  <a:pt x="778" y="934"/>
                </a:lnTo>
                <a:lnTo>
                  <a:pt x="770" y="940"/>
                </a:lnTo>
                <a:lnTo>
                  <a:pt x="760" y="945"/>
                </a:lnTo>
                <a:lnTo>
                  <a:pt x="750" y="950"/>
                </a:lnTo>
                <a:lnTo>
                  <a:pt x="739" y="952"/>
                </a:lnTo>
                <a:lnTo>
                  <a:pt x="728" y="955"/>
                </a:lnTo>
                <a:lnTo>
                  <a:pt x="716" y="955"/>
                </a:lnTo>
                <a:lnTo>
                  <a:pt x="704" y="953"/>
                </a:lnTo>
                <a:lnTo>
                  <a:pt x="692" y="952"/>
                </a:lnTo>
                <a:lnTo>
                  <a:pt x="681" y="949"/>
                </a:lnTo>
                <a:lnTo>
                  <a:pt x="670" y="944"/>
                </a:lnTo>
                <a:lnTo>
                  <a:pt x="658" y="938"/>
                </a:lnTo>
                <a:lnTo>
                  <a:pt x="650" y="932"/>
                </a:lnTo>
                <a:lnTo>
                  <a:pt x="650" y="932"/>
                </a:lnTo>
                <a:lnTo>
                  <a:pt x="658" y="920"/>
                </a:lnTo>
                <a:lnTo>
                  <a:pt x="664" y="907"/>
                </a:lnTo>
                <a:lnTo>
                  <a:pt x="669" y="894"/>
                </a:lnTo>
                <a:lnTo>
                  <a:pt x="672" y="880"/>
                </a:lnTo>
                <a:lnTo>
                  <a:pt x="672" y="880"/>
                </a:lnTo>
                <a:lnTo>
                  <a:pt x="684" y="887"/>
                </a:lnTo>
                <a:lnTo>
                  <a:pt x="696" y="893"/>
                </a:lnTo>
                <a:lnTo>
                  <a:pt x="702" y="895"/>
                </a:lnTo>
                <a:lnTo>
                  <a:pt x="708" y="896"/>
                </a:lnTo>
                <a:lnTo>
                  <a:pt x="714" y="898"/>
                </a:lnTo>
                <a:lnTo>
                  <a:pt x="721" y="898"/>
                </a:lnTo>
                <a:lnTo>
                  <a:pt x="721" y="898"/>
                </a:lnTo>
                <a:lnTo>
                  <a:pt x="732" y="895"/>
                </a:lnTo>
                <a:lnTo>
                  <a:pt x="740" y="892"/>
                </a:lnTo>
                <a:lnTo>
                  <a:pt x="744" y="888"/>
                </a:lnTo>
                <a:lnTo>
                  <a:pt x="747" y="885"/>
                </a:lnTo>
                <a:lnTo>
                  <a:pt x="750" y="881"/>
                </a:lnTo>
                <a:lnTo>
                  <a:pt x="752" y="876"/>
                </a:lnTo>
                <a:lnTo>
                  <a:pt x="752" y="876"/>
                </a:lnTo>
                <a:lnTo>
                  <a:pt x="753" y="867"/>
                </a:lnTo>
                <a:lnTo>
                  <a:pt x="751" y="855"/>
                </a:lnTo>
                <a:lnTo>
                  <a:pt x="677" y="795"/>
                </a:lnTo>
                <a:lnTo>
                  <a:pt x="677" y="795"/>
                </a:lnTo>
                <a:lnTo>
                  <a:pt x="673" y="792"/>
                </a:lnTo>
                <a:lnTo>
                  <a:pt x="670" y="787"/>
                </a:lnTo>
                <a:lnTo>
                  <a:pt x="667" y="782"/>
                </a:lnTo>
                <a:lnTo>
                  <a:pt x="666" y="776"/>
                </a:lnTo>
                <a:lnTo>
                  <a:pt x="666" y="772"/>
                </a:lnTo>
                <a:lnTo>
                  <a:pt x="667" y="766"/>
                </a:lnTo>
                <a:lnTo>
                  <a:pt x="670" y="761"/>
                </a:lnTo>
                <a:lnTo>
                  <a:pt x="672" y="756"/>
                </a:lnTo>
                <a:lnTo>
                  <a:pt x="672" y="756"/>
                </a:lnTo>
                <a:lnTo>
                  <a:pt x="677" y="751"/>
                </a:lnTo>
                <a:lnTo>
                  <a:pt x="682" y="749"/>
                </a:lnTo>
                <a:lnTo>
                  <a:pt x="686" y="747"/>
                </a:lnTo>
                <a:lnTo>
                  <a:pt x="691" y="745"/>
                </a:lnTo>
                <a:lnTo>
                  <a:pt x="697" y="745"/>
                </a:lnTo>
                <a:lnTo>
                  <a:pt x="702" y="747"/>
                </a:lnTo>
                <a:lnTo>
                  <a:pt x="708" y="748"/>
                </a:lnTo>
                <a:lnTo>
                  <a:pt x="713" y="751"/>
                </a:lnTo>
                <a:lnTo>
                  <a:pt x="793" y="816"/>
                </a:lnTo>
                <a:lnTo>
                  <a:pt x="793" y="816"/>
                </a:lnTo>
                <a:lnTo>
                  <a:pt x="801" y="821"/>
                </a:lnTo>
                <a:lnTo>
                  <a:pt x="808" y="826"/>
                </a:lnTo>
                <a:lnTo>
                  <a:pt x="816" y="830"/>
                </a:lnTo>
                <a:lnTo>
                  <a:pt x="823" y="831"/>
                </a:lnTo>
                <a:lnTo>
                  <a:pt x="829" y="832"/>
                </a:lnTo>
                <a:lnTo>
                  <a:pt x="836" y="831"/>
                </a:lnTo>
                <a:lnTo>
                  <a:pt x="843" y="829"/>
                </a:lnTo>
                <a:lnTo>
                  <a:pt x="849" y="825"/>
                </a:lnTo>
                <a:lnTo>
                  <a:pt x="849" y="825"/>
                </a:lnTo>
                <a:lnTo>
                  <a:pt x="854" y="819"/>
                </a:lnTo>
                <a:lnTo>
                  <a:pt x="858" y="813"/>
                </a:lnTo>
                <a:lnTo>
                  <a:pt x="858" y="813"/>
                </a:lnTo>
                <a:lnTo>
                  <a:pt x="859" y="806"/>
                </a:lnTo>
                <a:lnTo>
                  <a:pt x="860" y="799"/>
                </a:lnTo>
                <a:lnTo>
                  <a:pt x="860" y="795"/>
                </a:lnTo>
                <a:lnTo>
                  <a:pt x="859" y="792"/>
                </a:lnTo>
                <a:lnTo>
                  <a:pt x="857" y="789"/>
                </a:lnTo>
                <a:lnTo>
                  <a:pt x="854" y="786"/>
                </a:lnTo>
                <a:lnTo>
                  <a:pt x="758" y="711"/>
                </a:lnTo>
                <a:lnTo>
                  <a:pt x="758" y="711"/>
                </a:lnTo>
                <a:lnTo>
                  <a:pt x="754" y="707"/>
                </a:lnTo>
                <a:lnTo>
                  <a:pt x="751" y="703"/>
                </a:lnTo>
                <a:lnTo>
                  <a:pt x="748" y="698"/>
                </a:lnTo>
                <a:lnTo>
                  <a:pt x="747" y="692"/>
                </a:lnTo>
                <a:lnTo>
                  <a:pt x="747" y="687"/>
                </a:lnTo>
                <a:lnTo>
                  <a:pt x="748" y="681"/>
                </a:lnTo>
                <a:lnTo>
                  <a:pt x="751" y="676"/>
                </a:lnTo>
                <a:lnTo>
                  <a:pt x="753" y="672"/>
                </a:lnTo>
                <a:lnTo>
                  <a:pt x="753" y="672"/>
                </a:lnTo>
                <a:lnTo>
                  <a:pt x="758" y="667"/>
                </a:lnTo>
                <a:lnTo>
                  <a:pt x="763" y="665"/>
                </a:lnTo>
                <a:lnTo>
                  <a:pt x="767" y="662"/>
                </a:lnTo>
                <a:lnTo>
                  <a:pt x="772" y="661"/>
                </a:lnTo>
                <a:lnTo>
                  <a:pt x="778" y="661"/>
                </a:lnTo>
                <a:lnTo>
                  <a:pt x="783" y="661"/>
                </a:lnTo>
                <a:lnTo>
                  <a:pt x="789" y="663"/>
                </a:lnTo>
                <a:lnTo>
                  <a:pt x="793" y="667"/>
                </a:lnTo>
                <a:lnTo>
                  <a:pt x="893" y="745"/>
                </a:lnTo>
                <a:lnTo>
                  <a:pt x="893" y="745"/>
                </a:lnTo>
                <a:lnTo>
                  <a:pt x="896" y="747"/>
                </a:lnTo>
                <a:lnTo>
                  <a:pt x="896" y="747"/>
                </a:lnTo>
                <a:lnTo>
                  <a:pt x="902" y="751"/>
                </a:lnTo>
                <a:lnTo>
                  <a:pt x="909" y="755"/>
                </a:lnTo>
                <a:lnTo>
                  <a:pt x="916" y="756"/>
                </a:lnTo>
                <a:lnTo>
                  <a:pt x="922" y="757"/>
                </a:lnTo>
                <a:lnTo>
                  <a:pt x="929" y="756"/>
                </a:lnTo>
                <a:lnTo>
                  <a:pt x="935" y="754"/>
                </a:lnTo>
                <a:lnTo>
                  <a:pt x="940" y="750"/>
                </a:lnTo>
                <a:lnTo>
                  <a:pt x="944" y="747"/>
                </a:lnTo>
                <a:lnTo>
                  <a:pt x="948" y="741"/>
                </a:lnTo>
                <a:lnTo>
                  <a:pt x="950" y="735"/>
                </a:lnTo>
                <a:lnTo>
                  <a:pt x="952" y="729"/>
                </a:lnTo>
                <a:lnTo>
                  <a:pt x="950" y="722"/>
                </a:lnTo>
                <a:lnTo>
                  <a:pt x="948" y="714"/>
                </a:lnTo>
                <a:lnTo>
                  <a:pt x="944" y="706"/>
                </a:lnTo>
                <a:lnTo>
                  <a:pt x="937" y="699"/>
                </a:lnTo>
                <a:lnTo>
                  <a:pt x="929" y="691"/>
                </a:lnTo>
                <a:lnTo>
                  <a:pt x="823" y="611"/>
                </a:lnTo>
                <a:lnTo>
                  <a:pt x="823" y="611"/>
                </a:lnTo>
                <a:lnTo>
                  <a:pt x="818" y="607"/>
                </a:lnTo>
                <a:lnTo>
                  <a:pt x="816" y="603"/>
                </a:lnTo>
                <a:lnTo>
                  <a:pt x="814" y="598"/>
                </a:lnTo>
                <a:lnTo>
                  <a:pt x="813" y="592"/>
                </a:lnTo>
                <a:lnTo>
                  <a:pt x="813" y="587"/>
                </a:lnTo>
                <a:lnTo>
                  <a:pt x="813" y="581"/>
                </a:lnTo>
                <a:lnTo>
                  <a:pt x="815" y="577"/>
                </a:lnTo>
                <a:lnTo>
                  <a:pt x="817" y="572"/>
                </a:lnTo>
                <a:lnTo>
                  <a:pt x="817" y="572"/>
                </a:lnTo>
                <a:lnTo>
                  <a:pt x="822" y="567"/>
                </a:lnTo>
                <a:lnTo>
                  <a:pt x="826" y="564"/>
                </a:lnTo>
                <a:lnTo>
                  <a:pt x="832" y="561"/>
                </a:lnTo>
                <a:lnTo>
                  <a:pt x="836" y="560"/>
                </a:lnTo>
                <a:lnTo>
                  <a:pt x="842" y="560"/>
                </a:lnTo>
                <a:lnTo>
                  <a:pt x="847" y="561"/>
                </a:lnTo>
                <a:lnTo>
                  <a:pt x="853" y="562"/>
                </a:lnTo>
                <a:lnTo>
                  <a:pt x="858" y="566"/>
                </a:lnTo>
                <a:lnTo>
                  <a:pt x="962" y="644"/>
                </a:lnTo>
                <a:lnTo>
                  <a:pt x="962" y="644"/>
                </a:lnTo>
                <a:lnTo>
                  <a:pt x="967" y="647"/>
                </a:lnTo>
                <a:lnTo>
                  <a:pt x="971" y="647"/>
                </a:lnTo>
                <a:lnTo>
                  <a:pt x="975" y="647"/>
                </a:lnTo>
                <a:lnTo>
                  <a:pt x="979" y="646"/>
                </a:lnTo>
                <a:lnTo>
                  <a:pt x="984" y="643"/>
                </a:lnTo>
                <a:lnTo>
                  <a:pt x="987" y="641"/>
                </a:lnTo>
                <a:lnTo>
                  <a:pt x="994" y="634"/>
                </a:lnTo>
                <a:lnTo>
                  <a:pt x="994" y="634"/>
                </a:lnTo>
                <a:lnTo>
                  <a:pt x="998" y="628"/>
                </a:lnTo>
                <a:lnTo>
                  <a:pt x="1000" y="621"/>
                </a:lnTo>
                <a:lnTo>
                  <a:pt x="1002" y="615"/>
                </a:lnTo>
                <a:lnTo>
                  <a:pt x="1002" y="607"/>
                </a:lnTo>
                <a:lnTo>
                  <a:pt x="999" y="600"/>
                </a:lnTo>
                <a:lnTo>
                  <a:pt x="997" y="593"/>
                </a:lnTo>
                <a:lnTo>
                  <a:pt x="993" y="587"/>
                </a:lnTo>
                <a:lnTo>
                  <a:pt x="987" y="581"/>
                </a:lnTo>
                <a:lnTo>
                  <a:pt x="966" y="559"/>
                </a:lnTo>
                <a:lnTo>
                  <a:pt x="685" y="303"/>
                </a:lnTo>
                <a:lnTo>
                  <a:pt x="685" y="303"/>
                </a:lnTo>
                <a:lnTo>
                  <a:pt x="683" y="301"/>
                </a:lnTo>
                <a:lnTo>
                  <a:pt x="683" y="298"/>
                </a:lnTo>
                <a:lnTo>
                  <a:pt x="682" y="296"/>
                </a:lnTo>
                <a:lnTo>
                  <a:pt x="683" y="292"/>
                </a:lnTo>
                <a:lnTo>
                  <a:pt x="684" y="290"/>
                </a:lnTo>
                <a:lnTo>
                  <a:pt x="686" y="289"/>
                </a:lnTo>
                <a:lnTo>
                  <a:pt x="689" y="288"/>
                </a:lnTo>
                <a:lnTo>
                  <a:pt x="692" y="288"/>
                </a:lnTo>
                <a:lnTo>
                  <a:pt x="692" y="288"/>
                </a:lnTo>
                <a:lnTo>
                  <a:pt x="706" y="288"/>
                </a:lnTo>
                <a:lnTo>
                  <a:pt x="719" y="286"/>
                </a:lnTo>
                <a:lnTo>
                  <a:pt x="730" y="285"/>
                </a:lnTo>
                <a:lnTo>
                  <a:pt x="744" y="284"/>
                </a:lnTo>
                <a:lnTo>
                  <a:pt x="744" y="284"/>
                </a:lnTo>
                <a:lnTo>
                  <a:pt x="748" y="284"/>
                </a:lnTo>
                <a:lnTo>
                  <a:pt x="748" y="284"/>
                </a:lnTo>
                <a:close/>
                <a:moveTo>
                  <a:pt x="129" y="522"/>
                </a:moveTo>
                <a:lnTo>
                  <a:pt x="129" y="522"/>
                </a:lnTo>
                <a:lnTo>
                  <a:pt x="119" y="506"/>
                </a:lnTo>
                <a:lnTo>
                  <a:pt x="112" y="491"/>
                </a:lnTo>
                <a:lnTo>
                  <a:pt x="106" y="474"/>
                </a:lnTo>
                <a:lnTo>
                  <a:pt x="102" y="457"/>
                </a:lnTo>
                <a:lnTo>
                  <a:pt x="97" y="439"/>
                </a:lnTo>
                <a:lnTo>
                  <a:pt x="94" y="421"/>
                </a:lnTo>
                <a:lnTo>
                  <a:pt x="90" y="383"/>
                </a:lnTo>
                <a:lnTo>
                  <a:pt x="54" y="350"/>
                </a:lnTo>
                <a:lnTo>
                  <a:pt x="54" y="350"/>
                </a:lnTo>
                <a:lnTo>
                  <a:pt x="34" y="328"/>
                </a:lnTo>
                <a:lnTo>
                  <a:pt x="24" y="317"/>
                </a:lnTo>
                <a:lnTo>
                  <a:pt x="17" y="307"/>
                </a:lnTo>
                <a:lnTo>
                  <a:pt x="10" y="296"/>
                </a:lnTo>
                <a:lnTo>
                  <a:pt x="5" y="283"/>
                </a:lnTo>
                <a:lnTo>
                  <a:pt x="2" y="270"/>
                </a:lnTo>
                <a:lnTo>
                  <a:pt x="0" y="254"/>
                </a:lnTo>
                <a:lnTo>
                  <a:pt x="0" y="254"/>
                </a:lnTo>
                <a:lnTo>
                  <a:pt x="2" y="246"/>
                </a:lnTo>
                <a:lnTo>
                  <a:pt x="3" y="238"/>
                </a:lnTo>
                <a:lnTo>
                  <a:pt x="4" y="229"/>
                </a:lnTo>
                <a:lnTo>
                  <a:pt x="8" y="222"/>
                </a:lnTo>
                <a:lnTo>
                  <a:pt x="11" y="214"/>
                </a:lnTo>
                <a:lnTo>
                  <a:pt x="15" y="207"/>
                </a:lnTo>
                <a:lnTo>
                  <a:pt x="19" y="200"/>
                </a:lnTo>
                <a:lnTo>
                  <a:pt x="25" y="193"/>
                </a:lnTo>
                <a:lnTo>
                  <a:pt x="174" y="32"/>
                </a:lnTo>
                <a:lnTo>
                  <a:pt x="174" y="32"/>
                </a:lnTo>
                <a:lnTo>
                  <a:pt x="180" y="25"/>
                </a:lnTo>
                <a:lnTo>
                  <a:pt x="187" y="20"/>
                </a:lnTo>
                <a:lnTo>
                  <a:pt x="194" y="15"/>
                </a:lnTo>
                <a:lnTo>
                  <a:pt x="203" y="11"/>
                </a:lnTo>
                <a:lnTo>
                  <a:pt x="210" y="7"/>
                </a:lnTo>
                <a:lnTo>
                  <a:pt x="218" y="5"/>
                </a:lnTo>
                <a:lnTo>
                  <a:pt x="226" y="2"/>
                </a:lnTo>
                <a:lnTo>
                  <a:pt x="235" y="1"/>
                </a:lnTo>
                <a:lnTo>
                  <a:pt x="243" y="1"/>
                </a:lnTo>
                <a:lnTo>
                  <a:pt x="251" y="1"/>
                </a:lnTo>
                <a:lnTo>
                  <a:pt x="260" y="2"/>
                </a:lnTo>
                <a:lnTo>
                  <a:pt x="268" y="5"/>
                </a:lnTo>
                <a:lnTo>
                  <a:pt x="276" y="7"/>
                </a:lnTo>
                <a:lnTo>
                  <a:pt x="285" y="11"/>
                </a:lnTo>
                <a:lnTo>
                  <a:pt x="292" y="15"/>
                </a:lnTo>
                <a:lnTo>
                  <a:pt x="299" y="20"/>
                </a:lnTo>
                <a:lnTo>
                  <a:pt x="299" y="20"/>
                </a:lnTo>
                <a:lnTo>
                  <a:pt x="314" y="32"/>
                </a:lnTo>
                <a:lnTo>
                  <a:pt x="329" y="42"/>
                </a:lnTo>
                <a:lnTo>
                  <a:pt x="343" y="51"/>
                </a:lnTo>
                <a:lnTo>
                  <a:pt x="362" y="59"/>
                </a:lnTo>
                <a:lnTo>
                  <a:pt x="362" y="59"/>
                </a:lnTo>
                <a:lnTo>
                  <a:pt x="375" y="64"/>
                </a:lnTo>
                <a:lnTo>
                  <a:pt x="382" y="65"/>
                </a:lnTo>
                <a:lnTo>
                  <a:pt x="382" y="65"/>
                </a:lnTo>
                <a:lnTo>
                  <a:pt x="399" y="62"/>
                </a:lnTo>
                <a:lnTo>
                  <a:pt x="415" y="58"/>
                </a:lnTo>
                <a:lnTo>
                  <a:pt x="451" y="50"/>
                </a:lnTo>
                <a:lnTo>
                  <a:pt x="469" y="46"/>
                </a:lnTo>
                <a:lnTo>
                  <a:pt x="488" y="43"/>
                </a:lnTo>
                <a:lnTo>
                  <a:pt x="506" y="40"/>
                </a:lnTo>
                <a:lnTo>
                  <a:pt x="525" y="40"/>
                </a:lnTo>
                <a:lnTo>
                  <a:pt x="525" y="40"/>
                </a:lnTo>
                <a:lnTo>
                  <a:pt x="501" y="57"/>
                </a:lnTo>
                <a:lnTo>
                  <a:pt x="469" y="82"/>
                </a:lnTo>
                <a:lnTo>
                  <a:pt x="426" y="114"/>
                </a:lnTo>
                <a:lnTo>
                  <a:pt x="426" y="114"/>
                </a:lnTo>
                <a:lnTo>
                  <a:pt x="407" y="119"/>
                </a:lnTo>
                <a:lnTo>
                  <a:pt x="389" y="121"/>
                </a:lnTo>
                <a:lnTo>
                  <a:pt x="389" y="121"/>
                </a:lnTo>
                <a:lnTo>
                  <a:pt x="379" y="121"/>
                </a:lnTo>
                <a:lnTo>
                  <a:pt x="365" y="120"/>
                </a:lnTo>
                <a:lnTo>
                  <a:pt x="352" y="116"/>
                </a:lnTo>
                <a:lnTo>
                  <a:pt x="338" y="112"/>
                </a:lnTo>
                <a:lnTo>
                  <a:pt x="325" y="106"/>
                </a:lnTo>
                <a:lnTo>
                  <a:pt x="313" y="100"/>
                </a:lnTo>
                <a:lnTo>
                  <a:pt x="302" y="93"/>
                </a:lnTo>
                <a:lnTo>
                  <a:pt x="293" y="88"/>
                </a:lnTo>
                <a:lnTo>
                  <a:pt x="264" y="65"/>
                </a:lnTo>
                <a:lnTo>
                  <a:pt x="264" y="65"/>
                </a:lnTo>
                <a:lnTo>
                  <a:pt x="258" y="62"/>
                </a:lnTo>
                <a:lnTo>
                  <a:pt x="253" y="59"/>
                </a:lnTo>
                <a:lnTo>
                  <a:pt x="247" y="58"/>
                </a:lnTo>
                <a:lnTo>
                  <a:pt x="239" y="58"/>
                </a:lnTo>
                <a:lnTo>
                  <a:pt x="233" y="59"/>
                </a:lnTo>
                <a:lnTo>
                  <a:pt x="228" y="62"/>
                </a:lnTo>
                <a:lnTo>
                  <a:pt x="222" y="65"/>
                </a:lnTo>
                <a:lnTo>
                  <a:pt x="216" y="70"/>
                </a:lnTo>
                <a:lnTo>
                  <a:pt x="67" y="231"/>
                </a:lnTo>
                <a:lnTo>
                  <a:pt x="67" y="231"/>
                </a:lnTo>
                <a:lnTo>
                  <a:pt x="63" y="237"/>
                </a:lnTo>
                <a:lnTo>
                  <a:pt x="60" y="243"/>
                </a:lnTo>
                <a:lnTo>
                  <a:pt x="59" y="248"/>
                </a:lnTo>
                <a:lnTo>
                  <a:pt x="58" y="256"/>
                </a:lnTo>
                <a:lnTo>
                  <a:pt x="59" y="262"/>
                </a:lnTo>
                <a:lnTo>
                  <a:pt x="60" y="267"/>
                </a:lnTo>
                <a:lnTo>
                  <a:pt x="63" y="273"/>
                </a:lnTo>
                <a:lnTo>
                  <a:pt x="67" y="279"/>
                </a:lnTo>
                <a:lnTo>
                  <a:pt x="67" y="279"/>
                </a:lnTo>
                <a:lnTo>
                  <a:pt x="85" y="300"/>
                </a:lnTo>
                <a:lnTo>
                  <a:pt x="105" y="320"/>
                </a:lnTo>
                <a:lnTo>
                  <a:pt x="105" y="320"/>
                </a:lnTo>
                <a:lnTo>
                  <a:pt x="117" y="332"/>
                </a:lnTo>
                <a:lnTo>
                  <a:pt x="130" y="346"/>
                </a:lnTo>
                <a:lnTo>
                  <a:pt x="136" y="353"/>
                </a:lnTo>
                <a:lnTo>
                  <a:pt x="140" y="360"/>
                </a:lnTo>
                <a:lnTo>
                  <a:pt x="143" y="367"/>
                </a:lnTo>
                <a:lnTo>
                  <a:pt x="146" y="374"/>
                </a:lnTo>
                <a:lnTo>
                  <a:pt x="146" y="374"/>
                </a:lnTo>
                <a:lnTo>
                  <a:pt x="149" y="403"/>
                </a:lnTo>
                <a:lnTo>
                  <a:pt x="154" y="433"/>
                </a:lnTo>
                <a:lnTo>
                  <a:pt x="157" y="448"/>
                </a:lnTo>
                <a:lnTo>
                  <a:pt x="161" y="461"/>
                </a:lnTo>
                <a:lnTo>
                  <a:pt x="167" y="474"/>
                </a:lnTo>
                <a:lnTo>
                  <a:pt x="173" y="485"/>
                </a:lnTo>
                <a:lnTo>
                  <a:pt x="173" y="485"/>
                </a:lnTo>
                <a:lnTo>
                  <a:pt x="160" y="492"/>
                </a:lnTo>
                <a:lnTo>
                  <a:pt x="149" y="500"/>
                </a:lnTo>
                <a:lnTo>
                  <a:pt x="140" y="510"/>
                </a:lnTo>
                <a:lnTo>
                  <a:pt x="129" y="522"/>
                </a:lnTo>
                <a:lnTo>
                  <a:pt x="129" y="522"/>
                </a:lnTo>
                <a:close/>
                <a:moveTo>
                  <a:pt x="602" y="804"/>
                </a:moveTo>
                <a:lnTo>
                  <a:pt x="602" y="804"/>
                </a:lnTo>
                <a:lnTo>
                  <a:pt x="593" y="797"/>
                </a:lnTo>
                <a:lnTo>
                  <a:pt x="582" y="792"/>
                </a:lnTo>
                <a:lnTo>
                  <a:pt x="571" y="788"/>
                </a:lnTo>
                <a:lnTo>
                  <a:pt x="560" y="786"/>
                </a:lnTo>
                <a:lnTo>
                  <a:pt x="549" y="786"/>
                </a:lnTo>
                <a:lnTo>
                  <a:pt x="538" y="788"/>
                </a:lnTo>
                <a:lnTo>
                  <a:pt x="527" y="791"/>
                </a:lnTo>
                <a:lnTo>
                  <a:pt x="518" y="797"/>
                </a:lnTo>
                <a:lnTo>
                  <a:pt x="518" y="797"/>
                </a:lnTo>
                <a:lnTo>
                  <a:pt x="514" y="797"/>
                </a:lnTo>
                <a:lnTo>
                  <a:pt x="512" y="795"/>
                </a:lnTo>
                <a:lnTo>
                  <a:pt x="512" y="795"/>
                </a:lnTo>
                <a:lnTo>
                  <a:pt x="511" y="794"/>
                </a:lnTo>
                <a:lnTo>
                  <a:pt x="511" y="791"/>
                </a:lnTo>
                <a:lnTo>
                  <a:pt x="511" y="791"/>
                </a:lnTo>
                <a:lnTo>
                  <a:pt x="512" y="782"/>
                </a:lnTo>
                <a:lnTo>
                  <a:pt x="512" y="773"/>
                </a:lnTo>
                <a:lnTo>
                  <a:pt x="509" y="763"/>
                </a:lnTo>
                <a:lnTo>
                  <a:pt x="507" y="754"/>
                </a:lnTo>
                <a:lnTo>
                  <a:pt x="503" y="745"/>
                </a:lnTo>
                <a:lnTo>
                  <a:pt x="499" y="737"/>
                </a:lnTo>
                <a:lnTo>
                  <a:pt x="493" y="729"/>
                </a:lnTo>
                <a:lnTo>
                  <a:pt x="487" y="723"/>
                </a:lnTo>
                <a:lnTo>
                  <a:pt x="487" y="723"/>
                </a:lnTo>
                <a:lnTo>
                  <a:pt x="487" y="723"/>
                </a:lnTo>
                <a:lnTo>
                  <a:pt x="477" y="716"/>
                </a:lnTo>
                <a:lnTo>
                  <a:pt x="467" y="710"/>
                </a:lnTo>
                <a:lnTo>
                  <a:pt x="456" y="707"/>
                </a:lnTo>
                <a:lnTo>
                  <a:pt x="444" y="705"/>
                </a:lnTo>
                <a:lnTo>
                  <a:pt x="433" y="705"/>
                </a:lnTo>
                <a:lnTo>
                  <a:pt x="423" y="706"/>
                </a:lnTo>
                <a:lnTo>
                  <a:pt x="412" y="710"/>
                </a:lnTo>
                <a:lnTo>
                  <a:pt x="401" y="716"/>
                </a:lnTo>
                <a:lnTo>
                  <a:pt x="401" y="716"/>
                </a:lnTo>
                <a:lnTo>
                  <a:pt x="399" y="716"/>
                </a:lnTo>
                <a:lnTo>
                  <a:pt x="396" y="714"/>
                </a:lnTo>
                <a:lnTo>
                  <a:pt x="396" y="714"/>
                </a:lnTo>
                <a:lnTo>
                  <a:pt x="394" y="713"/>
                </a:lnTo>
                <a:lnTo>
                  <a:pt x="394" y="710"/>
                </a:lnTo>
                <a:lnTo>
                  <a:pt x="394" y="710"/>
                </a:lnTo>
                <a:lnTo>
                  <a:pt x="395" y="700"/>
                </a:lnTo>
                <a:lnTo>
                  <a:pt x="395" y="692"/>
                </a:lnTo>
                <a:lnTo>
                  <a:pt x="394" y="682"/>
                </a:lnTo>
                <a:lnTo>
                  <a:pt x="392" y="673"/>
                </a:lnTo>
                <a:lnTo>
                  <a:pt x="388" y="665"/>
                </a:lnTo>
                <a:lnTo>
                  <a:pt x="383" y="656"/>
                </a:lnTo>
                <a:lnTo>
                  <a:pt x="377" y="648"/>
                </a:lnTo>
                <a:lnTo>
                  <a:pt x="370" y="642"/>
                </a:lnTo>
                <a:lnTo>
                  <a:pt x="370" y="642"/>
                </a:lnTo>
                <a:lnTo>
                  <a:pt x="370" y="642"/>
                </a:lnTo>
                <a:lnTo>
                  <a:pt x="363" y="636"/>
                </a:lnTo>
                <a:lnTo>
                  <a:pt x="355" y="631"/>
                </a:lnTo>
                <a:lnTo>
                  <a:pt x="345" y="628"/>
                </a:lnTo>
                <a:lnTo>
                  <a:pt x="337" y="625"/>
                </a:lnTo>
                <a:lnTo>
                  <a:pt x="327" y="624"/>
                </a:lnTo>
                <a:lnTo>
                  <a:pt x="318" y="624"/>
                </a:lnTo>
                <a:lnTo>
                  <a:pt x="308" y="625"/>
                </a:lnTo>
                <a:lnTo>
                  <a:pt x="300" y="628"/>
                </a:lnTo>
                <a:lnTo>
                  <a:pt x="300" y="628"/>
                </a:lnTo>
                <a:lnTo>
                  <a:pt x="298" y="628"/>
                </a:lnTo>
                <a:lnTo>
                  <a:pt x="295" y="627"/>
                </a:lnTo>
                <a:lnTo>
                  <a:pt x="295" y="627"/>
                </a:lnTo>
                <a:lnTo>
                  <a:pt x="294" y="624"/>
                </a:lnTo>
                <a:lnTo>
                  <a:pt x="294" y="622"/>
                </a:lnTo>
                <a:lnTo>
                  <a:pt x="294" y="622"/>
                </a:lnTo>
                <a:lnTo>
                  <a:pt x="298" y="610"/>
                </a:lnTo>
                <a:lnTo>
                  <a:pt x="300" y="599"/>
                </a:lnTo>
                <a:lnTo>
                  <a:pt x="300" y="587"/>
                </a:lnTo>
                <a:lnTo>
                  <a:pt x="299" y="577"/>
                </a:lnTo>
                <a:lnTo>
                  <a:pt x="295" y="566"/>
                </a:lnTo>
                <a:lnTo>
                  <a:pt x="291" y="555"/>
                </a:lnTo>
                <a:lnTo>
                  <a:pt x="283" y="546"/>
                </a:lnTo>
                <a:lnTo>
                  <a:pt x="275" y="537"/>
                </a:lnTo>
                <a:lnTo>
                  <a:pt x="275" y="537"/>
                </a:lnTo>
                <a:lnTo>
                  <a:pt x="275" y="537"/>
                </a:lnTo>
                <a:lnTo>
                  <a:pt x="269" y="533"/>
                </a:lnTo>
                <a:lnTo>
                  <a:pt x="263" y="529"/>
                </a:lnTo>
                <a:lnTo>
                  <a:pt x="256" y="525"/>
                </a:lnTo>
                <a:lnTo>
                  <a:pt x="250" y="523"/>
                </a:lnTo>
                <a:lnTo>
                  <a:pt x="236" y="520"/>
                </a:lnTo>
                <a:lnTo>
                  <a:pt x="222" y="520"/>
                </a:lnTo>
                <a:lnTo>
                  <a:pt x="209" y="522"/>
                </a:lnTo>
                <a:lnTo>
                  <a:pt x="195" y="527"/>
                </a:lnTo>
                <a:lnTo>
                  <a:pt x="190" y="530"/>
                </a:lnTo>
                <a:lnTo>
                  <a:pt x="184" y="535"/>
                </a:lnTo>
                <a:lnTo>
                  <a:pt x="178" y="540"/>
                </a:lnTo>
                <a:lnTo>
                  <a:pt x="173" y="544"/>
                </a:lnTo>
                <a:lnTo>
                  <a:pt x="151" y="568"/>
                </a:lnTo>
                <a:lnTo>
                  <a:pt x="151" y="568"/>
                </a:lnTo>
                <a:lnTo>
                  <a:pt x="147" y="574"/>
                </a:lnTo>
                <a:lnTo>
                  <a:pt x="143" y="581"/>
                </a:lnTo>
                <a:lnTo>
                  <a:pt x="140" y="587"/>
                </a:lnTo>
                <a:lnTo>
                  <a:pt x="137" y="594"/>
                </a:lnTo>
                <a:lnTo>
                  <a:pt x="135" y="607"/>
                </a:lnTo>
                <a:lnTo>
                  <a:pt x="134" y="622"/>
                </a:lnTo>
                <a:lnTo>
                  <a:pt x="136" y="635"/>
                </a:lnTo>
                <a:lnTo>
                  <a:pt x="142" y="648"/>
                </a:lnTo>
                <a:lnTo>
                  <a:pt x="146" y="655"/>
                </a:lnTo>
                <a:lnTo>
                  <a:pt x="149" y="661"/>
                </a:lnTo>
                <a:lnTo>
                  <a:pt x="154" y="666"/>
                </a:lnTo>
                <a:lnTo>
                  <a:pt x="159" y="672"/>
                </a:lnTo>
                <a:lnTo>
                  <a:pt x="159" y="672"/>
                </a:lnTo>
                <a:lnTo>
                  <a:pt x="159" y="672"/>
                </a:lnTo>
                <a:lnTo>
                  <a:pt x="166" y="676"/>
                </a:lnTo>
                <a:lnTo>
                  <a:pt x="174" y="681"/>
                </a:lnTo>
                <a:lnTo>
                  <a:pt x="182" y="685"/>
                </a:lnTo>
                <a:lnTo>
                  <a:pt x="191" y="687"/>
                </a:lnTo>
                <a:lnTo>
                  <a:pt x="199" y="688"/>
                </a:lnTo>
                <a:lnTo>
                  <a:pt x="207" y="688"/>
                </a:lnTo>
                <a:lnTo>
                  <a:pt x="216" y="688"/>
                </a:lnTo>
                <a:lnTo>
                  <a:pt x="224" y="687"/>
                </a:lnTo>
                <a:lnTo>
                  <a:pt x="224" y="687"/>
                </a:lnTo>
                <a:lnTo>
                  <a:pt x="228" y="687"/>
                </a:lnTo>
                <a:lnTo>
                  <a:pt x="230" y="688"/>
                </a:lnTo>
                <a:lnTo>
                  <a:pt x="230" y="688"/>
                </a:lnTo>
                <a:lnTo>
                  <a:pt x="230" y="692"/>
                </a:lnTo>
                <a:lnTo>
                  <a:pt x="229" y="694"/>
                </a:lnTo>
                <a:lnTo>
                  <a:pt x="229" y="694"/>
                </a:lnTo>
                <a:lnTo>
                  <a:pt x="222" y="706"/>
                </a:lnTo>
                <a:lnTo>
                  <a:pt x="217" y="719"/>
                </a:lnTo>
                <a:lnTo>
                  <a:pt x="214" y="732"/>
                </a:lnTo>
                <a:lnTo>
                  <a:pt x="214" y="745"/>
                </a:lnTo>
                <a:lnTo>
                  <a:pt x="217" y="758"/>
                </a:lnTo>
                <a:lnTo>
                  <a:pt x="222" y="772"/>
                </a:lnTo>
                <a:lnTo>
                  <a:pt x="229" y="783"/>
                </a:lnTo>
                <a:lnTo>
                  <a:pt x="239" y="794"/>
                </a:lnTo>
                <a:lnTo>
                  <a:pt x="239" y="794"/>
                </a:lnTo>
                <a:lnTo>
                  <a:pt x="239" y="794"/>
                </a:lnTo>
                <a:lnTo>
                  <a:pt x="250" y="801"/>
                </a:lnTo>
                <a:lnTo>
                  <a:pt x="263" y="807"/>
                </a:lnTo>
                <a:lnTo>
                  <a:pt x="276" y="811"/>
                </a:lnTo>
                <a:lnTo>
                  <a:pt x="289" y="811"/>
                </a:lnTo>
                <a:lnTo>
                  <a:pt x="302" y="810"/>
                </a:lnTo>
                <a:lnTo>
                  <a:pt x="316" y="805"/>
                </a:lnTo>
                <a:lnTo>
                  <a:pt x="327" y="799"/>
                </a:lnTo>
                <a:lnTo>
                  <a:pt x="338" y="791"/>
                </a:lnTo>
                <a:lnTo>
                  <a:pt x="338" y="791"/>
                </a:lnTo>
                <a:lnTo>
                  <a:pt x="341" y="789"/>
                </a:lnTo>
                <a:lnTo>
                  <a:pt x="343" y="789"/>
                </a:lnTo>
                <a:lnTo>
                  <a:pt x="343" y="789"/>
                </a:lnTo>
                <a:lnTo>
                  <a:pt x="345" y="792"/>
                </a:lnTo>
                <a:lnTo>
                  <a:pt x="345" y="794"/>
                </a:lnTo>
                <a:lnTo>
                  <a:pt x="345" y="794"/>
                </a:lnTo>
                <a:lnTo>
                  <a:pt x="345" y="802"/>
                </a:lnTo>
                <a:lnTo>
                  <a:pt x="346" y="811"/>
                </a:lnTo>
                <a:lnTo>
                  <a:pt x="348" y="820"/>
                </a:lnTo>
                <a:lnTo>
                  <a:pt x="350" y="827"/>
                </a:lnTo>
                <a:lnTo>
                  <a:pt x="354" y="836"/>
                </a:lnTo>
                <a:lnTo>
                  <a:pt x="358" y="843"/>
                </a:lnTo>
                <a:lnTo>
                  <a:pt x="364" y="850"/>
                </a:lnTo>
                <a:lnTo>
                  <a:pt x="370" y="857"/>
                </a:lnTo>
                <a:lnTo>
                  <a:pt x="370" y="857"/>
                </a:lnTo>
                <a:lnTo>
                  <a:pt x="370" y="857"/>
                </a:lnTo>
                <a:lnTo>
                  <a:pt x="382" y="864"/>
                </a:lnTo>
                <a:lnTo>
                  <a:pt x="394" y="870"/>
                </a:lnTo>
                <a:lnTo>
                  <a:pt x="407" y="874"/>
                </a:lnTo>
                <a:lnTo>
                  <a:pt x="420" y="874"/>
                </a:lnTo>
                <a:lnTo>
                  <a:pt x="433" y="873"/>
                </a:lnTo>
                <a:lnTo>
                  <a:pt x="446" y="868"/>
                </a:lnTo>
                <a:lnTo>
                  <a:pt x="458" y="862"/>
                </a:lnTo>
                <a:lnTo>
                  <a:pt x="469" y="854"/>
                </a:lnTo>
                <a:lnTo>
                  <a:pt x="469" y="854"/>
                </a:lnTo>
                <a:lnTo>
                  <a:pt x="471" y="852"/>
                </a:lnTo>
                <a:lnTo>
                  <a:pt x="474" y="852"/>
                </a:lnTo>
                <a:lnTo>
                  <a:pt x="474" y="852"/>
                </a:lnTo>
                <a:lnTo>
                  <a:pt x="476" y="855"/>
                </a:lnTo>
                <a:lnTo>
                  <a:pt x="477" y="857"/>
                </a:lnTo>
                <a:lnTo>
                  <a:pt x="477" y="857"/>
                </a:lnTo>
                <a:lnTo>
                  <a:pt x="476" y="865"/>
                </a:lnTo>
                <a:lnTo>
                  <a:pt x="477" y="874"/>
                </a:lnTo>
                <a:lnTo>
                  <a:pt x="478" y="883"/>
                </a:lnTo>
                <a:lnTo>
                  <a:pt x="482" y="890"/>
                </a:lnTo>
                <a:lnTo>
                  <a:pt x="486" y="899"/>
                </a:lnTo>
                <a:lnTo>
                  <a:pt x="489" y="906"/>
                </a:lnTo>
                <a:lnTo>
                  <a:pt x="495" y="913"/>
                </a:lnTo>
                <a:lnTo>
                  <a:pt x="502" y="920"/>
                </a:lnTo>
                <a:lnTo>
                  <a:pt x="502" y="920"/>
                </a:lnTo>
                <a:lnTo>
                  <a:pt x="507" y="924"/>
                </a:lnTo>
                <a:lnTo>
                  <a:pt x="514" y="928"/>
                </a:lnTo>
                <a:lnTo>
                  <a:pt x="520" y="931"/>
                </a:lnTo>
                <a:lnTo>
                  <a:pt x="527" y="933"/>
                </a:lnTo>
                <a:lnTo>
                  <a:pt x="540" y="937"/>
                </a:lnTo>
                <a:lnTo>
                  <a:pt x="555" y="937"/>
                </a:lnTo>
                <a:lnTo>
                  <a:pt x="569" y="934"/>
                </a:lnTo>
                <a:lnTo>
                  <a:pt x="582" y="930"/>
                </a:lnTo>
                <a:lnTo>
                  <a:pt x="588" y="926"/>
                </a:lnTo>
                <a:lnTo>
                  <a:pt x="594" y="923"/>
                </a:lnTo>
                <a:lnTo>
                  <a:pt x="599" y="918"/>
                </a:lnTo>
                <a:lnTo>
                  <a:pt x="604" y="912"/>
                </a:lnTo>
                <a:lnTo>
                  <a:pt x="609" y="906"/>
                </a:lnTo>
                <a:lnTo>
                  <a:pt x="609" y="906"/>
                </a:lnTo>
                <a:lnTo>
                  <a:pt x="614" y="900"/>
                </a:lnTo>
                <a:lnTo>
                  <a:pt x="618" y="894"/>
                </a:lnTo>
                <a:lnTo>
                  <a:pt x="621" y="887"/>
                </a:lnTo>
                <a:lnTo>
                  <a:pt x="623" y="881"/>
                </a:lnTo>
                <a:lnTo>
                  <a:pt x="627" y="867"/>
                </a:lnTo>
                <a:lnTo>
                  <a:pt x="627" y="854"/>
                </a:lnTo>
                <a:lnTo>
                  <a:pt x="625" y="839"/>
                </a:lnTo>
                <a:lnTo>
                  <a:pt x="620" y="826"/>
                </a:lnTo>
                <a:lnTo>
                  <a:pt x="616" y="820"/>
                </a:lnTo>
                <a:lnTo>
                  <a:pt x="612" y="814"/>
                </a:lnTo>
                <a:lnTo>
                  <a:pt x="607" y="808"/>
                </a:lnTo>
                <a:lnTo>
                  <a:pt x="602" y="804"/>
                </a:lnTo>
                <a:lnTo>
                  <a:pt x="602" y="804"/>
                </a:lnTo>
                <a:close/>
                <a:moveTo>
                  <a:pt x="797" y="256"/>
                </a:moveTo>
                <a:lnTo>
                  <a:pt x="797" y="256"/>
                </a:lnTo>
                <a:lnTo>
                  <a:pt x="987" y="439"/>
                </a:lnTo>
                <a:lnTo>
                  <a:pt x="987" y="439"/>
                </a:lnTo>
                <a:lnTo>
                  <a:pt x="994" y="443"/>
                </a:lnTo>
                <a:lnTo>
                  <a:pt x="1002" y="447"/>
                </a:lnTo>
                <a:lnTo>
                  <a:pt x="1010" y="449"/>
                </a:lnTo>
                <a:lnTo>
                  <a:pt x="1019" y="448"/>
                </a:lnTo>
                <a:lnTo>
                  <a:pt x="1019" y="448"/>
                </a:lnTo>
                <a:lnTo>
                  <a:pt x="1028" y="446"/>
                </a:lnTo>
                <a:lnTo>
                  <a:pt x="1035" y="442"/>
                </a:lnTo>
                <a:lnTo>
                  <a:pt x="1042" y="436"/>
                </a:lnTo>
                <a:lnTo>
                  <a:pt x="1047" y="429"/>
                </a:lnTo>
                <a:lnTo>
                  <a:pt x="1047" y="429"/>
                </a:lnTo>
                <a:lnTo>
                  <a:pt x="1057" y="409"/>
                </a:lnTo>
                <a:lnTo>
                  <a:pt x="1066" y="388"/>
                </a:lnTo>
                <a:lnTo>
                  <a:pt x="1072" y="365"/>
                </a:lnTo>
                <a:lnTo>
                  <a:pt x="1078" y="341"/>
                </a:lnTo>
                <a:lnTo>
                  <a:pt x="1078" y="341"/>
                </a:lnTo>
                <a:lnTo>
                  <a:pt x="1080" y="330"/>
                </a:lnTo>
                <a:lnTo>
                  <a:pt x="1084" y="321"/>
                </a:lnTo>
                <a:lnTo>
                  <a:pt x="1090" y="313"/>
                </a:lnTo>
                <a:lnTo>
                  <a:pt x="1095" y="304"/>
                </a:lnTo>
                <a:lnTo>
                  <a:pt x="1129" y="269"/>
                </a:lnTo>
                <a:lnTo>
                  <a:pt x="1129" y="269"/>
                </a:lnTo>
                <a:lnTo>
                  <a:pt x="1138" y="258"/>
                </a:lnTo>
                <a:lnTo>
                  <a:pt x="1144" y="246"/>
                </a:lnTo>
                <a:lnTo>
                  <a:pt x="1148" y="233"/>
                </a:lnTo>
                <a:lnTo>
                  <a:pt x="1149" y="220"/>
                </a:lnTo>
                <a:lnTo>
                  <a:pt x="1148" y="208"/>
                </a:lnTo>
                <a:lnTo>
                  <a:pt x="1144" y="195"/>
                </a:lnTo>
                <a:lnTo>
                  <a:pt x="1138" y="183"/>
                </a:lnTo>
                <a:lnTo>
                  <a:pt x="1130" y="172"/>
                </a:lnTo>
                <a:lnTo>
                  <a:pt x="993" y="23"/>
                </a:lnTo>
                <a:lnTo>
                  <a:pt x="993" y="23"/>
                </a:lnTo>
                <a:lnTo>
                  <a:pt x="983" y="13"/>
                </a:lnTo>
                <a:lnTo>
                  <a:pt x="972" y="7"/>
                </a:lnTo>
                <a:lnTo>
                  <a:pt x="959" y="2"/>
                </a:lnTo>
                <a:lnTo>
                  <a:pt x="946" y="0"/>
                </a:lnTo>
                <a:lnTo>
                  <a:pt x="933" y="0"/>
                </a:lnTo>
                <a:lnTo>
                  <a:pt x="920" y="2"/>
                </a:lnTo>
                <a:lnTo>
                  <a:pt x="908" y="7"/>
                </a:lnTo>
                <a:lnTo>
                  <a:pt x="896" y="15"/>
                </a:lnTo>
                <a:lnTo>
                  <a:pt x="864" y="42"/>
                </a:lnTo>
                <a:lnTo>
                  <a:pt x="864" y="42"/>
                </a:lnTo>
                <a:lnTo>
                  <a:pt x="852" y="49"/>
                </a:lnTo>
                <a:lnTo>
                  <a:pt x="845" y="52"/>
                </a:lnTo>
                <a:lnTo>
                  <a:pt x="839" y="55"/>
                </a:lnTo>
                <a:lnTo>
                  <a:pt x="832" y="56"/>
                </a:lnTo>
                <a:lnTo>
                  <a:pt x="824" y="57"/>
                </a:lnTo>
                <a:lnTo>
                  <a:pt x="810" y="57"/>
                </a:lnTo>
                <a:lnTo>
                  <a:pt x="810" y="57"/>
                </a:lnTo>
                <a:lnTo>
                  <a:pt x="708" y="44"/>
                </a:lnTo>
                <a:lnTo>
                  <a:pt x="708" y="44"/>
                </a:lnTo>
                <a:lnTo>
                  <a:pt x="685" y="43"/>
                </a:lnTo>
                <a:lnTo>
                  <a:pt x="662" y="43"/>
                </a:lnTo>
                <a:lnTo>
                  <a:pt x="639" y="45"/>
                </a:lnTo>
                <a:lnTo>
                  <a:pt x="618" y="50"/>
                </a:lnTo>
                <a:lnTo>
                  <a:pt x="596" y="57"/>
                </a:lnTo>
                <a:lnTo>
                  <a:pt x="575" y="67"/>
                </a:lnTo>
                <a:lnTo>
                  <a:pt x="555" y="77"/>
                </a:lnTo>
                <a:lnTo>
                  <a:pt x="535" y="92"/>
                </a:lnTo>
                <a:lnTo>
                  <a:pt x="535" y="92"/>
                </a:lnTo>
                <a:lnTo>
                  <a:pt x="434" y="169"/>
                </a:lnTo>
                <a:lnTo>
                  <a:pt x="333" y="247"/>
                </a:lnTo>
                <a:lnTo>
                  <a:pt x="333" y="247"/>
                </a:lnTo>
                <a:lnTo>
                  <a:pt x="323" y="257"/>
                </a:lnTo>
                <a:lnTo>
                  <a:pt x="316" y="267"/>
                </a:lnTo>
                <a:lnTo>
                  <a:pt x="311" y="278"/>
                </a:lnTo>
                <a:lnTo>
                  <a:pt x="310" y="288"/>
                </a:lnTo>
                <a:lnTo>
                  <a:pt x="311" y="298"/>
                </a:lnTo>
                <a:lnTo>
                  <a:pt x="314" y="308"/>
                </a:lnTo>
                <a:lnTo>
                  <a:pt x="320" y="316"/>
                </a:lnTo>
                <a:lnTo>
                  <a:pt x="327" y="323"/>
                </a:lnTo>
                <a:lnTo>
                  <a:pt x="336" y="329"/>
                </a:lnTo>
                <a:lnTo>
                  <a:pt x="346" y="335"/>
                </a:lnTo>
                <a:lnTo>
                  <a:pt x="358" y="338"/>
                </a:lnTo>
                <a:lnTo>
                  <a:pt x="371" y="340"/>
                </a:lnTo>
                <a:lnTo>
                  <a:pt x="386" y="339"/>
                </a:lnTo>
                <a:lnTo>
                  <a:pt x="400" y="336"/>
                </a:lnTo>
                <a:lnTo>
                  <a:pt x="414" y="332"/>
                </a:lnTo>
                <a:lnTo>
                  <a:pt x="430" y="323"/>
                </a:lnTo>
                <a:lnTo>
                  <a:pt x="576" y="233"/>
                </a:lnTo>
                <a:lnTo>
                  <a:pt x="576" y="233"/>
                </a:lnTo>
                <a:lnTo>
                  <a:pt x="584" y="228"/>
                </a:lnTo>
                <a:lnTo>
                  <a:pt x="593" y="225"/>
                </a:lnTo>
                <a:lnTo>
                  <a:pt x="601" y="223"/>
                </a:lnTo>
                <a:lnTo>
                  <a:pt x="609" y="222"/>
                </a:lnTo>
                <a:lnTo>
                  <a:pt x="618" y="222"/>
                </a:lnTo>
                <a:lnTo>
                  <a:pt x="626" y="222"/>
                </a:lnTo>
                <a:lnTo>
                  <a:pt x="634" y="225"/>
                </a:lnTo>
                <a:lnTo>
                  <a:pt x="643" y="228"/>
                </a:lnTo>
                <a:lnTo>
                  <a:pt x="643" y="228"/>
                </a:lnTo>
                <a:lnTo>
                  <a:pt x="653" y="232"/>
                </a:lnTo>
                <a:lnTo>
                  <a:pt x="665" y="235"/>
                </a:lnTo>
                <a:lnTo>
                  <a:pt x="677" y="238"/>
                </a:lnTo>
                <a:lnTo>
                  <a:pt x="689" y="239"/>
                </a:lnTo>
                <a:lnTo>
                  <a:pt x="701" y="240"/>
                </a:lnTo>
                <a:lnTo>
                  <a:pt x="713" y="240"/>
                </a:lnTo>
                <a:lnTo>
                  <a:pt x="725" y="239"/>
                </a:lnTo>
                <a:lnTo>
                  <a:pt x="735" y="238"/>
                </a:lnTo>
                <a:lnTo>
                  <a:pt x="735" y="238"/>
                </a:lnTo>
                <a:lnTo>
                  <a:pt x="744" y="237"/>
                </a:lnTo>
                <a:lnTo>
                  <a:pt x="752" y="237"/>
                </a:lnTo>
                <a:lnTo>
                  <a:pt x="760" y="237"/>
                </a:lnTo>
                <a:lnTo>
                  <a:pt x="769" y="239"/>
                </a:lnTo>
                <a:lnTo>
                  <a:pt x="776" y="241"/>
                </a:lnTo>
                <a:lnTo>
                  <a:pt x="783" y="246"/>
                </a:lnTo>
                <a:lnTo>
                  <a:pt x="790" y="251"/>
                </a:lnTo>
                <a:lnTo>
                  <a:pt x="797" y="256"/>
                </a:lnTo>
                <a:lnTo>
                  <a:pt x="797" y="256"/>
                </a:lnTo>
                <a:close/>
              </a:path>
            </a:pathLst>
          </a:custGeom>
          <a:solidFill>
            <a:schemeClr val="bg1">
              <a:lumMod val="100000"/>
            </a:schemeClr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12" name="iṥľíde"/>
          <p:cNvSpPr/>
          <p:nvPr/>
        </p:nvSpPr>
        <p:spPr>
          <a:xfrm>
            <a:off x="7204373" y="2874411"/>
            <a:ext cx="1528281" cy="152827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13" name="íS1iḍé"/>
          <p:cNvSpPr/>
          <p:nvPr/>
        </p:nvSpPr>
        <p:spPr bwMode="auto">
          <a:xfrm>
            <a:off x="7728646" y="3319601"/>
            <a:ext cx="479736" cy="637899"/>
          </a:xfrm>
          <a:custGeom>
            <a:avLst/>
            <a:gdLst>
              <a:gd name="T0" fmla="*/ 560 w 915"/>
              <a:gd name="T1" fmla="*/ 881 h 1218"/>
              <a:gd name="T2" fmla="*/ 900 w 915"/>
              <a:gd name="T3" fmla="*/ 652 h 1218"/>
              <a:gd name="T4" fmla="*/ 887 w 915"/>
              <a:gd name="T5" fmla="*/ 898 h 1218"/>
              <a:gd name="T6" fmla="*/ 379 w 915"/>
              <a:gd name="T7" fmla="*/ 67 h 1218"/>
              <a:gd name="T8" fmla="*/ 380 w 915"/>
              <a:gd name="T9" fmla="*/ 54 h 1218"/>
              <a:gd name="T10" fmla="*/ 391 w 915"/>
              <a:gd name="T11" fmla="*/ 30 h 1218"/>
              <a:gd name="T12" fmla="*/ 409 w 915"/>
              <a:gd name="T13" fmla="*/ 12 h 1218"/>
              <a:gd name="T14" fmla="*/ 433 w 915"/>
              <a:gd name="T15" fmla="*/ 1 h 1218"/>
              <a:gd name="T16" fmla="*/ 446 w 915"/>
              <a:gd name="T17" fmla="*/ 0 h 1218"/>
              <a:gd name="T18" fmla="*/ 472 w 915"/>
              <a:gd name="T19" fmla="*/ 5 h 1218"/>
              <a:gd name="T20" fmla="*/ 493 w 915"/>
              <a:gd name="T21" fmla="*/ 19 h 1218"/>
              <a:gd name="T22" fmla="*/ 508 w 915"/>
              <a:gd name="T23" fmla="*/ 41 h 1218"/>
              <a:gd name="T24" fmla="*/ 512 w 915"/>
              <a:gd name="T25" fmla="*/ 67 h 1218"/>
              <a:gd name="T26" fmla="*/ 379 w 915"/>
              <a:gd name="T27" fmla="*/ 161 h 1218"/>
              <a:gd name="T28" fmla="*/ 379 w 915"/>
              <a:gd name="T29" fmla="*/ 67 h 1218"/>
              <a:gd name="T30" fmla="*/ 512 w 915"/>
              <a:gd name="T31" fmla="*/ 1103 h 1218"/>
              <a:gd name="T32" fmla="*/ 514 w 915"/>
              <a:gd name="T33" fmla="*/ 1107 h 1218"/>
              <a:gd name="T34" fmla="*/ 518 w 915"/>
              <a:gd name="T35" fmla="*/ 1116 h 1218"/>
              <a:gd name="T36" fmla="*/ 528 w 915"/>
              <a:gd name="T37" fmla="*/ 1122 h 1218"/>
              <a:gd name="T38" fmla="*/ 568 w 915"/>
              <a:gd name="T39" fmla="*/ 1122 h 1218"/>
              <a:gd name="T40" fmla="*/ 579 w 915"/>
              <a:gd name="T41" fmla="*/ 1124 h 1218"/>
              <a:gd name="T42" fmla="*/ 598 w 915"/>
              <a:gd name="T43" fmla="*/ 1132 h 1218"/>
              <a:gd name="T44" fmla="*/ 613 w 915"/>
              <a:gd name="T45" fmla="*/ 1146 h 1218"/>
              <a:gd name="T46" fmla="*/ 621 w 915"/>
              <a:gd name="T47" fmla="*/ 1165 h 1218"/>
              <a:gd name="T48" fmla="*/ 622 w 915"/>
              <a:gd name="T49" fmla="*/ 1218 h 1218"/>
              <a:gd name="T50" fmla="*/ 270 w 915"/>
              <a:gd name="T51" fmla="*/ 1176 h 1218"/>
              <a:gd name="T52" fmla="*/ 271 w 915"/>
              <a:gd name="T53" fmla="*/ 1165 h 1218"/>
              <a:gd name="T54" fmla="*/ 279 w 915"/>
              <a:gd name="T55" fmla="*/ 1146 h 1218"/>
              <a:gd name="T56" fmla="*/ 294 w 915"/>
              <a:gd name="T57" fmla="*/ 1132 h 1218"/>
              <a:gd name="T58" fmla="*/ 313 w 915"/>
              <a:gd name="T59" fmla="*/ 1124 h 1218"/>
              <a:gd name="T60" fmla="*/ 360 w 915"/>
              <a:gd name="T61" fmla="*/ 1122 h 1218"/>
              <a:gd name="T62" fmla="*/ 364 w 915"/>
              <a:gd name="T63" fmla="*/ 1122 h 1218"/>
              <a:gd name="T64" fmla="*/ 375 w 915"/>
              <a:gd name="T65" fmla="*/ 1116 h 1218"/>
              <a:gd name="T66" fmla="*/ 379 w 915"/>
              <a:gd name="T67" fmla="*/ 1107 h 1218"/>
              <a:gd name="T68" fmla="*/ 379 w 915"/>
              <a:gd name="T69" fmla="*/ 504 h 1218"/>
              <a:gd name="T70" fmla="*/ 512 w 915"/>
              <a:gd name="T71" fmla="*/ 497 h 1218"/>
              <a:gd name="T72" fmla="*/ 89 w 915"/>
              <a:gd name="T73" fmla="*/ 856 h 1218"/>
              <a:gd name="T74" fmla="*/ 102 w 915"/>
              <a:gd name="T75" fmla="*/ 610 h 1218"/>
              <a:gd name="T76" fmla="*/ 332 w 915"/>
              <a:gd name="T77" fmla="*/ 869 h 1218"/>
              <a:gd name="T78" fmla="*/ 15 w 915"/>
              <a:gd name="T79" fmla="*/ 228 h 1218"/>
              <a:gd name="T80" fmla="*/ 814 w 915"/>
              <a:gd name="T81" fmla="*/ 186 h 1218"/>
              <a:gd name="T82" fmla="*/ 827 w 915"/>
              <a:gd name="T83" fmla="*/ 433 h 1218"/>
              <a:gd name="T84" fmla="*/ 29 w 915"/>
              <a:gd name="T85" fmla="*/ 476 h 1218"/>
              <a:gd name="T86" fmla="*/ 15 w 915"/>
              <a:gd name="T87" fmla="*/ 22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15" h="1218">
                <a:moveTo>
                  <a:pt x="887" y="898"/>
                </a:moveTo>
                <a:lnTo>
                  <a:pt x="560" y="881"/>
                </a:lnTo>
                <a:lnTo>
                  <a:pt x="560" y="634"/>
                </a:lnTo>
                <a:lnTo>
                  <a:pt x="900" y="652"/>
                </a:lnTo>
                <a:lnTo>
                  <a:pt x="799" y="769"/>
                </a:lnTo>
                <a:lnTo>
                  <a:pt x="887" y="898"/>
                </a:lnTo>
                <a:lnTo>
                  <a:pt x="887" y="898"/>
                </a:lnTo>
                <a:close/>
                <a:moveTo>
                  <a:pt x="379" y="67"/>
                </a:moveTo>
                <a:lnTo>
                  <a:pt x="379" y="67"/>
                </a:lnTo>
                <a:lnTo>
                  <a:pt x="380" y="54"/>
                </a:lnTo>
                <a:lnTo>
                  <a:pt x="385" y="41"/>
                </a:lnTo>
                <a:lnTo>
                  <a:pt x="391" y="30"/>
                </a:lnTo>
                <a:lnTo>
                  <a:pt x="399" y="19"/>
                </a:lnTo>
                <a:lnTo>
                  <a:pt x="409" y="12"/>
                </a:lnTo>
                <a:lnTo>
                  <a:pt x="420" y="5"/>
                </a:lnTo>
                <a:lnTo>
                  <a:pt x="433" y="1"/>
                </a:lnTo>
                <a:lnTo>
                  <a:pt x="446" y="0"/>
                </a:lnTo>
                <a:lnTo>
                  <a:pt x="446" y="0"/>
                </a:lnTo>
                <a:lnTo>
                  <a:pt x="460" y="1"/>
                </a:lnTo>
                <a:lnTo>
                  <a:pt x="472" y="5"/>
                </a:lnTo>
                <a:lnTo>
                  <a:pt x="484" y="12"/>
                </a:lnTo>
                <a:lnTo>
                  <a:pt x="493" y="19"/>
                </a:lnTo>
                <a:lnTo>
                  <a:pt x="502" y="30"/>
                </a:lnTo>
                <a:lnTo>
                  <a:pt x="508" y="41"/>
                </a:lnTo>
                <a:lnTo>
                  <a:pt x="511" y="54"/>
                </a:lnTo>
                <a:lnTo>
                  <a:pt x="512" y="67"/>
                </a:lnTo>
                <a:lnTo>
                  <a:pt x="512" y="155"/>
                </a:lnTo>
                <a:lnTo>
                  <a:pt x="379" y="161"/>
                </a:lnTo>
                <a:lnTo>
                  <a:pt x="379" y="67"/>
                </a:lnTo>
                <a:lnTo>
                  <a:pt x="379" y="67"/>
                </a:lnTo>
                <a:close/>
                <a:moveTo>
                  <a:pt x="512" y="497"/>
                </a:moveTo>
                <a:lnTo>
                  <a:pt x="512" y="1103"/>
                </a:lnTo>
                <a:lnTo>
                  <a:pt x="512" y="1103"/>
                </a:lnTo>
                <a:lnTo>
                  <a:pt x="514" y="1107"/>
                </a:lnTo>
                <a:lnTo>
                  <a:pt x="515" y="1111"/>
                </a:lnTo>
                <a:lnTo>
                  <a:pt x="518" y="1116"/>
                </a:lnTo>
                <a:lnTo>
                  <a:pt x="524" y="1121"/>
                </a:lnTo>
                <a:lnTo>
                  <a:pt x="528" y="1122"/>
                </a:lnTo>
                <a:lnTo>
                  <a:pt x="531" y="1122"/>
                </a:lnTo>
                <a:lnTo>
                  <a:pt x="568" y="1122"/>
                </a:lnTo>
                <a:lnTo>
                  <a:pt x="568" y="1122"/>
                </a:lnTo>
                <a:lnTo>
                  <a:pt x="579" y="1124"/>
                </a:lnTo>
                <a:lnTo>
                  <a:pt x="590" y="1127"/>
                </a:lnTo>
                <a:lnTo>
                  <a:pt x="598" y="1132"/>
                </a:lnTo>
                <a:lnTo>
                  <a:pt x="606" y="1138"/>
                </a:lnTo>
                <a:lnTo>
                  <a:pt x="613" y="1146"/>
                </a:lnTo>
                <a:lnTo>
                  <a:pt x="618" y="1156"/>
                </a:lnTo>
                <a:lnTo>
                  <a:pt x="621" y="1165"/>
                </a:lnTo>
                <a:lnTo>
                  <a:pt x="622" y="1176"/>
                </a:lnTo>
                <a:lnTo>
                  <a:pt x="622" y="1218"/>
                </a:lnTo>
                <a:lnTo>
                  <a:pt x="270" y="1218"/>
                </a:lnTo>
                <a:lnTo>
                  <a:pt x="270" y="1176"/>
                </a:lnTo>
                <a:lnTo>
                  <a:pt x="270" y="1176"/>
                </a:lnTo>
                <a:lnTo>
                  <a:pt x="271" y="1165"/>
                </a:lnTo>
                <a:lnTo>
                  <a:pt x="275" y="1156"/>
                </a:lnTo>
                <a:lnTo>
                  <a:pt x="279" y="1146"/>
                </a:lnTo>
                <a:lnTo>
                  <a:pt x="285" y="1138"/>
                </a:lnTo>
                <a:lnTo>
                  <a:pt x="294" y="1132"/>
                </a:lnTo>
                <a:lnTo>
                  <a:pt x="303" y="1127"/>
                </a:lnTo>
                <a:lnTo>
                  <a:pt x="313" y="1124"/>
                </a:lnTo>
                <a:lnTo>
                  <a:pt x="323" y="1122"/>
                </a:lnTo>
                <a:lnTo>
                  <a:pt x="360" y="1122"/>
                </a:lnTo>
                <a:lnTo>
                  <a:pt x="360" y="1122"/>
                </a:lnTo>
                <a:lnTo>
                  <a:pt x="364" y="1122"/>
                </a:lnTo>
                <a:lnTo>
                  <a:pt x="367" y="1121"/>
                </a:lnTo>
                <a:lnTo>
                  <a:pt x="375" y="1116"/>
                </a:lnTo>
                <a:lnTo>
                  <a:pt x="378" y="1111"/>
                </a:lnTo>
                <a:lnTo>
                  <a:pt x="379" y="1107"/>
                </a:lnTo>
                <a:lnTo>
                  <a:pt x="379" y="1103"/>
                </a:lnTo>
                <a:lnTo>
                  <a:pt x="379" y="504"/>
                </a:lnTo>
                <a:lnTo>
                  <a:pt x="512" y="497"/>
                </a:lnTo>
                <a:lnTo>
                  <a:pt x="512" y="497"/>
                </a:lnTo>
                <a:close/>
                <a:moveTo>
                  <a:pt x="332" y="869"/>
                </a:moveTo>
                <a:lnTo>
                  <a:pt x="89" y="856"/>
                </a:lnTo>
                <a:lnTo>
                  <a:pt x="0" y="728"/>
                </a:lnTo>
                <a:lnTo>
                  <a:pt x="102" y="610"/>
                </a:lnTo>
                <a:lnTo>
                  <a:pt x="332" y="622"/>
                </a:lnTo>
                <a:lnTo>
                  <a:pt x="332" y="869"/>
                </a:lnTo>
                <a:lnTo>
                  <a:pt x="332" y="869"/>
                </a:lnTo>
                <a:close/>
                <a:moveTo>
                  <a:pt x="15" y="228"/>
                </a:moveTo>
                <a:lnTo>
                  <a:pt x="415" y="207"/>
                </a:lnTo>
                <a:lnTo>
                  <a:pt x="814" y="186"/>
                </a:lnTo>
                <a:lnTo>
                  <a:pt x="915" y="304"/>
                </a:lnTo>
                <a:lnTo>
                  <a:pt x="827" y="433"/>
                </a:lnTo>
                <a:lnTo>
                  <a:pt x="428" y="454"/>
                </a:lnTo>
                <a:lnTo>
                  <a:pt x="29" y="476"/>
                </a:lnTo>
                <a:lnTo>
                  <a:pt x="118" y="346"/>
                </a:lnTo>
                <a:lnTo>
                  <a:pt x="15" y="228"/>
                </a:lnTo>
                <a:lnTo>
                  <a:pt x="15" y="228"/>
                </a:lnTo>
                <a:close/>
              </a:path>
            </a:pathLst>
          </a:custGeom>
          <a:solidFill>
            <a:schemeClr val="bg1">
              <a:lumMod val="100000"/>
            </a:schemeClr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grpSp>
        <p:nvGrpSpPr>
          <p:cNvPr id="66" name="组合 65"/>
          <p:cNvGrpSpPr/>
          <p:nvPr/>
        </p:nvGrpSpPr>
        <p:grpSpPr>
          <a:xfrm>
            <a:off x="9027887" y="1110225"/>
            <a:ext cx="2740617" cy="1560970"/>
            <a:chOff x="9027887" y="1110225"/>
            <a:chExt cx="2740617" cy="1560970"/>
          </a:xfrm>
        </p:grpSpPr>
        <p:sp>
          <p:nvSpPr>
            <p:cNvPr id="35" name="矩形 34"/>
            <p:cNvSpPr/>
            <p:nvPr/>
          </p:nvSpPr>
          <p:spPr>
            <a:xfrm>
              <a:off x="9027887" y="1646461"/>
              <a:ext cx="360000" cy="360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9027887" y="1110225"/>
              <a:ext cx="1708160" cy="400110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r>
                <a:rPr lang="zh-CN" altLang="en-US" sz="2000" b="1" spc="1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这里是小标题</a:t>
              </a:r>
              <a:endParaRPr lang="zh-CN" altLang="en-US" sz="2000" b="1" spc="1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9027887" y="1730763"/>
              <a:ext cx="2740617" cy="940432"/>
            </a:xfrm>
            <a:prstGeom prst="rect">
              <a:avLst/>
            </a:prstGeom>
            <a:noFill/>
          </p:spPr>
          <p:txBody>
            <a:bodyPr wrap="square" lIns="0" rtlCol="0">
              <a:normAutofit fontScale="92500"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个校区。</a:t>
              </a:r>
              <a:endParaRPr lang="zh-CN" altLang="en-US" sz="14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027887" y="2853668"/>
            <a:ext cx="2740617" cy="1560970"/>
            <a:chOff x="9027887" y="2853668"/>
            <a:chExt cx="2740617" cy="1560970"/>
          </a:xfrm>
        </p:grpSpPr>
        <p:sp>
          <p:nvSpPr>
            <p:cNvPr id="39" name="矩形 38"/>
            <p:cNvSpPr/>
            <p:nvPr/>
          </p:nvSpPr>
          <p:spPr>
            <a:xfrm>
              <a:off x="9027887" y="3389904"/>
              <a:ext cx="360000" cy="360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9027887" y="2853668"/>
              <a:ext cx="1708160" cy="400110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r>
                <a:rPr lang="zh-CN" altLang="en-US" sz="2000" b="1" spc="1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这里是小标题</a:t>
              </a:r>
              <a:endParaRPr lang="zh-CN" altLang="en-US" sz="2000" b="1" spc="1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9027887" y="3474206"/>
              <a:ext cx="2740617" cy="940432"/>
            </a:xfrm>
            <a:prstGeom prst="rect">
              <a:avLst/>
            </a:prstGeom>
            <a:noFill/>
          </p:spPr>
          <p:txBody>
            <a:bodyPr wrap="square" lIns="0" rtlCol="0">
              <a:normAutofit fontScale="92500"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个校区。</a:t>
              </a:r>
              <a:endParaRPr lang="zh-CN" altLang="en-US" sz="14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9027887" y="4597111"/>
            <a:ext cx="2740617" cy="1560970"/>
            <a:chOff x="9027887" y="4597111"/>
            <a:chExt cx="2740617" cy="1560970"/>
          </a:xfrm>
        </p:grpSpPr>
        <p:sp>
          <p:nvSpPr>
            <p:cNvPr id="43" name="矩形 42"/>
            <p:cNvSpPr/>
            <p:nvPr/>
          </p:nvSpPr>
          <p:spPr>
            <a:xfrm>
              <a:off x="9027887" y="5133347"/>
              <a:ext cx="360000" cy="360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9027887" y="4597111"/>
              <a:ext cx="1708160" cy="400110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r>
                <a:rPr lang="zh-CN" altLang="en-US" sz="2000" b="1" spc="1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这里是小标题</a:t>
              </a:r>
              <a:endParaRPr lang="zh-CN" altLang="en-US" sz="2000" b="1" spc="1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9027887" y="5217649"/>
              <a:ext cx="2740617" cy="940432"/>
            </a:xfrm>
            <a:prstGeom prst="rect">
              <a:avLst/>
            </a:prstGeom>
            <a:noFill/>
          </p:spPr>
          <p:txBody>
            <a:bodyPr wrap="square" lIns="0" rtlCol="0">
              <a:normAutofit fontScale="92500"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个校区。</a:t>
              </a:r>
              <a:endParaRPr lang="zh-CN" altLang="en-US" sz="14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432258" y="1110225"/>
            <a:ext cx="2740617" cy="1560970"/>
            <a:chOff x="432258" y="1110225"/>
            <a:chExt cx="2740617" cy="1560970"/>
          </a:xfrm>
        </p:grpSpPr>
        <p:sp>
          <p:nvSpPr>
            <p:cNvPr id="47" name="矩形 46"/>
            <p:cNvSpPr/>
            <p:nvPr/>
          </p:nvSpPr>
          <p:spPr>
            <a:xfrm>
              <a:off x="2812875" y="1646461"/>
              <a:ext cx="360000" cy="36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pPr algn="r"/>
              <a:endParaRPr lang="zh-CN" altLang="en-US"/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557048" y="1110225"/>
              <a:ext cx="1615827" cy="40011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zh-CN" altLang="en-US" sz="2000" b="1" spc="1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这里是小标题</a:t>
              </a:r>
              <a:endParaRPr lang="zh-CN" altLang="en-US" sz="2000" b="1" spc="1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432258" y="1730763"/>
              <a:ext cx="2740617" cy="940432"/>
            </a:xfrm>
            <a:prstGeom prst="rect">
              <a:avLst/>
            </a:prstGeom>
            <a:noFill/>
          </p:spPr>
          <p:txBody>
            <a:bodyPr wrap="square" lIns="0" rIns="0" rtlCol="0">
              <a:normAutofit fontScale="85000" lnSpcReduction="10000"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学校总占地面积</a:t>
              </a:r>
              <a:r>
                <a:rPr lang="en-US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2112</a:t>
              </a: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亩，现有龙子湖、英才、北林</a:t>
              </a:r>
              <a:r>
                <a:rPr lang="en-US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</a:t>
              </a: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个校区。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432258" y="2853668"/>
            <a:ext cx="2740617" cy="1560970"/>
            <a:chOff x="432258" y="2853668"/>
            <a:chExt cx="2740617" cy="1560970"/>
          </a:xfrm>
        </p:grpSpPr>
        <p:sp>
          <p:nvSpPr>
            <p:cNvPr id="51" name="矩形 50"/>
            <p:cNvSpPr/>
            <p:nvPr/>
          </p:nvSpPr>
          <p:spPr>
            <a:xfrm>
              <a:off x="2812875" y="3389904"/>
              <a:ext cx="360000" cy="36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pPr algn="r"/>
              <a:endParaRPr lang="zh-CN" altLang="en-US"/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557048" y="2853668"/>
              <a:ext cx="1615827" cy="40011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zh-CN" altLang="en-US" sz="2000" b="1" spc="1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这里是小标题</a:t>
              </a:r>
              <a:endParaRPr lang="zh-CN" altLang="en-US" sz="2000" b="1" spc="1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432258" y="3474206"/>
              <a:ext cx="2740617" cy="940432"/>
            </a:xfrm>
            <a:prstGeom prst="rect">
              <a:avLst/>
            </a:prstGeom>
            <a:noFill/>
          </p:spPr>
          <p:txBody>
            <a:bodyPr wrap="square" lIns="0" rIns="0" rtlCol="0">
              <a:norm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个校区。</a:t>
              </a:r>
              <a:endParaRPr lang="zh-CN" altLang="en-US" sz="14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432258" y="4597111"/>
            <a:ext cx="2740617" cy="1560970"/>
            <a:chOff x="432258" y="4597111"/>
            <a:chExt cx="2740617" cy="1560970"/>
          </a:xfrm>
        </p:grpSpPr>
        <p:sp>
          <p:nvSpPr>
            <p:cNvPr id="55" name="矩形 54"/>
            <p:cNvSpPr/>
            <p:nvPr/>
          </p:nvSpPr>
          <p:spPr>
            <a:xfrm>
              <a:off x="2812875" y="5133347"/>
              <a:ext cx="360000" cy="36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pPr algn="r"/>
              <a:endParaRPr lang="zh-CN" altLang="en-US"/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1557048" y="4597111"/>
              <a:ext cx="1615827" cy="40011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zh-CN" altLang="en-US" sz="2000" b="1" spc="1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这里是小标题</a:t>
              </a:r>
              <a:endParaRPr lang="zh-CN" altLang="en-US" sz="2000" b="1" spc="1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432258" y="5217649"/>
              <a:ext cx="2740617" cy="940432"/>
            </a:xfrm>
            <a:prstGeom prst="rect">
              <a:avLst/>
            </a:prstGeom>
            <a:noFill/>
          </p:spPr>
          <p:txBody>
            <a:bodyPr wrap="square" lIns="0" rIns="0" rtlCol="0">
              <a:norm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个校区。</a:t>
              </a:r>
              <a:endParaRPr lang="zh-CN" altLang="en-US" sz="14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坐标矩阵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>
            <a:off x="577850" y="3581400"/>
            <a:ext cx="6203950" cy="0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V="1">
            <a:off x="3679825" y="1016000"/>
            <a:ext cx="0" cy="5257800"/>
          </a:xfrm>
          <a:prstGeom prst="straightConnector1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8225415" y="1842472"/>
            <a:ext cx="3360797" cy="1541085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关于这个图表的一些简短说明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截至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2018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年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月学校总占地面积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2112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亩，现有龙子湖、英才、北林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个校区。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225415" y="1257006"/>
            <a:ext cx="3293485" cy="56133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spc="100" dirty="0">
                <a:solidFill>
                  <a:schemeClr val="accent1"/>
                </a:solidFill>
              </a:rPr>
              <a:t>插入小标题</a:t>
            </a:r>
            <a:endParaRPr lang="zh-CN" altLang="en-US" sz="2000" b="1" spc="100" dirty="0">
              <a:solidFill>
                <a:schemeClr val="accent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225415" y="4440822"/>
            <a:ext cx="3360797" cy="1541085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关于这个图表的一些简短说明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截至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2018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年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月学校总占地面积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2112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亩，现有龙子湖、英才、北林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个校区。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225415" y="3855356"/>
            <a:ext cx="3293485" cy="56133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spc="100" dirty="0">
                <a:solidFill>
                  <a:schemeClr val="accent1"/>
                </a:solidFill>
              </a:rPr>
              <a:t>插入小标题</a:t>
            </a:r>
            <a:endParaRPr lang="zh-CN" altLang="en-US" sz="2000" b="1" spc="100" dirty="0">
              <a:solidFill>
                <a:schemeClr val="accent1"/>
              </a:solidFill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8225415" y="3567046"/>
            <a:ext cx="3293485" cy="0"/>
          </a:xfrm>
          <a:prstGeom prst="line">
            <a:avLst/>
          </a:prstGeom>
          <a:ln>
            <a:solidFill>
              <a:schemeClr val="bg2">
                <a:lumMod val="50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577850" y="3644900"/>
            <a:ext cx="53860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pc="300" dirty="0">
                <a:solidFill>
                  <a:schemeClr val="accent1"/>
                </a:solidFill>
              </a:rPr>
              <a:t>感性</a:t>
            </a:r>
            <a:endParaRPr lang="zh-CN" altLang="en-US" spc="300" dirty="0">
              <a:solidFill>
                <a:schemeClr val="accent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243192" y="3644900"/>
            <a:ext cx="53860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pc="300" dirty="0">
                <a:solidFill>
                  <a:schemeClr val="accent1"/>
                </a:solidFill>
              </a:rPr>
              <a:t>理性</a:t>
            </a:r>
            <a:endParaRPr lang="zh-CN" altLang="en-US" spc="300" dirty="0">
              <a:solidFill>
                <a:schemeClr val="accent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004692" y="1016000"/>
            <a:ext cx="53860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zh-CN" altLang="en-US" spc="300" dirty="0">
                <a:solidFill>
                  <a:schemeClr val="tx2">
                    <a:lumMod val="75000"/>
                  </a:schemeClr>
                </a:solidFill>
              </a:rPr>
              <a:t>高端</a:t>
            </a:r>
            <a:endParaRPr lang="zh-CN" altLang="en-US" spc="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004692" y="5996801"/>
            <a:ext cx="53860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zh-CN" altLang="en-US" spc="300" dirty="0">
                <a:solidFill>
                  <a:schemeClr val="tx2">
                    <a:lumMod val="75000"/>
                  </a:schemeClr>
                </a:solidFill>
              </a:rPr>
              <a:t>大众</a:t>
            </a:r>
            <a:endParaRPr lang="zh-CN" altLang="en-US" spc="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4070050" y="2724093"/>
            <a:ext cx="594306" cy="59430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4003675" y="1818340"/>
            <a:ext cx="473075" cy="473075"/>
          </a:xfrm>
          <a:prstGeom prst="ellipse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5081083" y="2050115"/>
            <a:ext cx="583231" cy="583231"/>
          </a:xfrm>
          <a:prstGeom prst="ellipse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187891" y="4106741"/>
            <a:ext cx="473075" cy="473075"/>
          </a:xfrm>
          <a:prstGeom prst="ellipse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5159506" y="4412470"/>
            <a:ext cx="623811" cy="623811"/>
          </a:xfrm>
          <a:prstGeom prst="ellipse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2768154" y="5076052"/>
            <a:ext cx="473075" cy="473075"/>
          </a:xfrm>
          <a:prstGeom prst="ellipse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2220844" y="3998099"/>
            <a:ext cx="473075" cy="473075"/>
          </a:xfrm>
          <a:prstGeom prst="ellipse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1078385" y="4491113"/>
            <a:ext cx="584938" cy="584938"/>
          </a:xfrm>
          <a:prstGeom prst="ellipse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1355427" y="1842472"/>
            <a:ext cx="720177" cy="720177"/>
          </a:xfrm>
          <a:prstGeom prst="ellipse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2465828" y="2525265"/>
            <a:ext cx="635122" cy="635122"/>
          </a:xfrm>
          <a:prstGeom prst="ellipse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4210572" y="3140075"/>
            <a:ext cx="6520928" cy="473075"/>
          </a:xfrm>
        </p:spPr>
        <p:txBody>
          <a:bodyPr/>
          <a:lstStyle/>
          <a:p>
            <a:r>
              <a:rPr lang="zh-CN" altLang="en-US" dirty="0"/>
              <a:t>特殊功能样式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4294967295"/>
          </p:nvPr>
        </p:nvSpPr>
        <p:spPr>
          <a:xfrm>
            <a:off x="1295400" y="2635250"/>
            <a:ext cx="2184400" cy="1587500"/>
          </a:xfrm>
        </p:spPr>
        <p:txBody>
          <a:bodyPr/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4294967295"/>
          </p:nvPr>
        </p:nvSpPr>
        <p:spPr>
          <a:xfrm>
            <a:off x="4210571" y="3720571"/>
            <a:ext cx="6520927" cy="304800"/>
          </a:xfrm>
        </p:spPr>
        <p:txBody>
          <a:bodyPr>
            <a:normAutofit fontScale="62500" lnSpcReduction="20000"/>
          </a:bodyPr>
          <a:lstStyle/>
          <a:p>
            <a:r>
              <a:rPr lang="en-US" altLang="zh-CN" dirty="0"/>
              <a:t>Enter English subtitles here</a:t>
            </a:r>
            <a:endParaRPr lang="zh-CN" altLang="en-US" dirty="0"/>
          </a:p>
        </p:txBody>
      </p:sp>
      <p:pic>
        <p:nvPicPr>
          <p:cNvPr id="6" name="图片 5" descr="图片包含 游戏机, 食物&#10;&#10;描述已自动生成"/>
          <p:cNvPicPr>
            <a:picLocks noChangeAspect="1"/>
          </p:cNvPicPr>
          <p:nvPr/>
        </p:nvPicPr>
        <p:blipFill>
          <a:blip r:embed="rId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6047862"/>
            <a:ext cx="1933570" cy="10646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4210572" y="3140075"/>
            <a:ext cx="6520928" cy="473075"/>
          </a:xfrm>
        </p:spPr>
        <p:txBody>
          <a:bodyPr/>
          <a:lstStyle/>
          <a:p>
            <a:r>
              <a:rPr lang="zh-CN" altLang="en-US" dirty="0"/>
              <a:t>纯文字段落排版样式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4294967295"/>
          </p:nvPr>
        </p:nvSpPr>
        <p:spPr>
          <a:xfrm>
            <a:off x="1295400" y="2635250"/>
            <a:ext cx="2184400" cy="1587500"/>
          </a:xfrm>
        </p:spPr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4294967295"/>
          </p:nvPr>
        </p:nvSpPr>
        <p:spPr>
          <a:xfrm>
            <a:off x="4210571" y="3720571"/>
            <a:ext cx="6520927" cy="304800"/>
          </a:xfrm>
        </p:spPr>
        <p:txBody>
          <a:bodyPr>
            <a:normAutofit fontScale="62500" lnSpcReduction="20000"/>
          </a:bodyPr>
          <a:lstStyle/>
          <a:p>
            <a:r>
              <a:rPr lang="en-US" altLang="zh-CN" dirty="0"/>
              <a:t>Enter English subtitles here</a:t>
            </a:r>
            <a:endParaRPr lang="zh-CN" altLang="en-US" dirty="0"/>
          </a:p>
        </p:txBody>
      </p:sp>
      <p:pic>
        <p:nvPicPr>
          <p:cNvPr id="6" name="图片 5" descr="图片包含 游戏机, 食物&#10;&#10;描述已自动生成"/>
          <p:cNvPicPr>
            <a:picLocks noChangeAspect="1"/>
          </p:cNvPicPr>
          <p:nvPr/>
        </p:nvPicPr>
        <p:blipFill>
          <a:blip r:embed="rId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6047862"/>
            <a:ext cx="1933570" cy="106465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获奖展示页面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673100" y="1315036"/>
            <a:ext cx="10845800" cy="0"/>
          </a:xfrm>
          <a:prstGeom prst="line">
            <a:avLst/>
          </a:prstGeom>
          <a:ln w="1905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组合 67"/>
          <p:cNvGrpSpPr/>
          <p:nvPr/>
        </p:nvGrpSpPr>
        <p:grpSpPr>
          <a:xfrm>
            <a:off x="5328607" y="1315036"/>
            <a:ext cx="1509386" cy="2716426"/>
            <a:chOff x="6245969" y="1315036"/>
            <a:chExt cx="1509386" cy="271642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3" name="îṩliďé"/>
            <p:cNvSpPr/>
            <p:nvPr/>
          </p:nvSpPr>
          <p:spPr>
            <a:xfrm>
              <a:off x="6245969" y="2247781"/>
              <a:ext cx="1509386" cy="1783681"/>
            </a:xfrm>
            <a:custGeom>
              <a:avLst/>
              <a:gdLst/>
              <a:ahLst/>
              <a:cxnLst/>
              <a:rect l="l" t="t" r="r" b="b"/>
              <a:pathLst>
                <a:path w="1385318" h="1636563">
                  <a:moveTo>
                    <a:pt x="692658" y="409189"/>
                  </a:moveTo>
                  <a:cubicBezTo>
                    <a:pt x="987972" y="409189"/>
                    <a:pt x="1227372" y="648589"/>
                    <a:pt x="1227372" y="943903"/>
                  </a:cubicBezTo>
                  <a:cubicBezTo>
                    <a:pt x="1227372" y="1239217"/>
                    <a:pt x="987972" y="1478617"/>
                    <a:pt x="692658" y="1478617"/>
                  </a:cubicBezTo>
                  <a:cubicBezTo>
                    <a:pt x="397344" y="1478617"/>
                    <a:pt x="157944" y="1239217"/>
                    <a:pt x="157944" y="943903"/>
                  </a:cubicBezTo>
                  <a:cubicBezTo>
                    <a:pt x="157944" y="648589"/>
                    <a:pt x="397344" y="409189"/>
                    <a:pt x="692658" y="409189"/>
                  </a:cubicBezTo>
                  <a:close/>
                  <a:moveTo>
                    <a:pt x="692658" y="367839"/>
                  </a:moveTo>
                  <a:cubicBezTo>
                    <a:pt x="374507" y="367839"/>
                    <a:pt x="116594" y="625752"/>
                    <a:pt x="116594" y="943903"/>
                  </a:cubicBezTo>
                  <a:cubicBezTo>
                    <a:pt x="116594" y="1262054"/>
                    <a:pt x="374507" y="1519967"/>
                    <a:pt x="692658" y="1519967"/>
                  </a:cubicBezTo>
                  <a:cubicBezTo>
                    <a:pt x="1010809" y="1519967"/>
                    <a:pt x="1268722" y="1262054"/>
                    <a:pt x="1268722" y="943903"/>
                  </a:cubicBezTo>
                  <a:cubicBezTo>
                    <a:pt x="1268722" y="625752"/>
                    <a:pt x="1010809" y="367839"/>
                    <a:pt x="692658" y="367839"/>
                  </a:cubicBezTo>
                  <a:close/>
                  <a:moveTo>
                    <a:pt x="453480" y="72008"/>
                  </a:moveTo>
                  <a:lnTo>
                    <a:pt x="453480" y="296230"/>
                  </a:lnTo>
                  <a:cubicBezTo>
                    <a:pt x="527423" y="266333"/>
                    <a:pt x="608279" y="251245"/>
                    <a:pt x="692659" y="251245"/>
                  </a:cubicBezTo>
                  <a:cubicBezTo>
                    <a:pt x="786546" y="251245"/>
                    <a:pt x="876070" y="269925"/>
                    <a:pt x="957536" y="304207"/>
                  </a:cubicBezTo>
                  <a:lnTo>
                    <a:pt x="957536" y="72008"/>
                  </a:lnTo>
                  <a:close/>
                  <a:moveTo>
                    <a:pt x="381472" y="0"/>
                  </a:moveTo>
                  <a:lnTo>
                    <a:pt x="1029544" y="0"/>
                  </a:lnTo>
                  <a:lnTo>
                    <a:pt x="1029544" y="72008"/>
                  </a:lnTo>
                  <a:lnTo>
                    <a:pt x="1029544" y="342191"/>
                  </a:lnTo>
                  <a:cubicBezTo>
                    <a:pt x="1242479" y="458018"/>
                    <a:pt x="1385318" y="684280"/>
                    <a:pt x="1385318" y="943904"/>
                  </a:cubicBezTo>
                  <a:cubicBezTo>
                    <a:pt x="1385318" y="1326449"/>
                    <a:pt x="1075204" y="1636563"/>
                    <a:pt x="692659" y="1636563"/>
                  </a:cubicBezTo>
                  <a:cubicBezTo>
                    <a:pt x="310114" y="1636563"/>
                    <a:pt x="0" y="1326449"/>
                    <a:pt x="0" y="943904"/>
                  </a:cubicBezTo>
                  <a:cubicBezTo>
                    <a:pt x="0" y="673806"/>
                    <a:pt x="154597" y="439816"/>
                    <a:pt x="381472" y="328243"/>
                  </a:cubicBezTo>
                  <a:lnTo>
                    <a:pt x="381472" y="7200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468000" anchor="b" anchorCtr="0">
              <a:normAutofit/>
            </a:bodyPr>
            <a:lstStyle/>
            <a:p>
              <a:pPr algn="ctr"/>
              <a:r>
                <a:rPr lang="en-US" altLang="zh-CN" sz="4000" spc="300" dirty="0">
                  <a:solidFill>
                    <a:prstClr val="white"/>
                  </a:solidFill>
                  <a:latin typeface="Impact" panose="020B0806030902050204" pitchFamily="34" charset="0"/>
                </a:rPr>
                <a:t>01</a:t>
              </a:r>
              <a:endParaRPr lang="en-US" altLang="zh-CN" sz="4000" spc="300" dirty="0">
                <a:solidFill>
                  <a:prstClr val="white"/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64" name="iṣľïdé"/>
            <p:cNvGrpSpPr/>
            <p:nvPr/>
          </p:nvGrpSpPr>
          <p:grpSpPr>
            <a:xfrm>
              <a:off x="6462452" y="1315036"/>
              <a:ext cx="1105450" cy="1120229"/>
              <a:chOff x="5492766" y="1320570"/>
              <a:chExt cx="1352363" cy="1370442"/>
            </a:xfrm>
            <a:grpFill/>
          </p:grpSpPr>
          <p:sp>
            <p:nvSpPr>
              <p:cNvPr id="66" name="ïṣ1îḋê"/>
              <p:cNvSpPr/>
              <p:nvPr/>
            </p:nvSpPr>
            <p:spPr>
              <a:xfrm flipH="1">
                <a:off x="5492766" y="1320570"/>
                <a:ext cx="918681" cy="1370442"/>
              </a:xfrm>
              <a:custGeom>
                <a:avLst/>
                <a:gdLst/>
                <a:ahLst/>
                <a:cxnLst/>
                <a:rect l="l" t="t" r="r" b="b"/>
                <a:pathLst>
                  <a:path w="689223" h="1027832">
                    <a:moveTo>
                      <a:pt x="439813" y="108968"/>
                    </a:moveTo>
                    <a:cubicBezTo>
                      <a:pt x="399126" y="108968"/>
                      <a:pt x="366143" y="141951"/>
                      <a:pt x="366143" y="182638"/>
                    </a:cubicBezTo>
                    <a:cubicBezTo>
                      <a:pt x="366143" y="223325"/>
                      <a:pt x="399126" y="256308"/>
                      <a:pt x="439813" y="256308"/>
                    </a:cubicBezTo>
                    <a:cubicBezTo>
                      <a:pt x="480500" y="256308"/>
                      <a:pt x="513483" y="223325"/>
                      <a:pt x="513483" y="182638"/>
                    </a:cubicBezTo>
                    <a:cubicBezTo>
                      <a:pt x="513483" y="141951"/>
                      <a:pt x="480500" y="108968"/>
                      <a:pt x="439813" y="108968"/>
                    </a:cubicBezTo>
                    <a:close/>
                    <a:moveTo>
                      <a:pt x="311944" y="0"/>
                    </a:moveTo>
                    <a:lnTo>
                      <a:pt x="689223" y="0"/>
                    </a:lnTo>
                    <a:lnTo>
                      <a:pt x="372517" y="1025450"/>
                    </a:lnTo>
                    <a:lnTo>
                      <a:pt x="0" y="10278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</a:p>
            </p:txBody>
          </p:sp>
          <p:sp>
            <p:nvSpPr>
              <p:cNvPr id="67" name="išļíďê"/>
              <p:cNvSpPr/>
              <p:nvPr/>
            </p:nvSpPr>
            <p:spPr>
              <a:xfrm>
                <a:off x="5926448" y="1320570"/>
                <a:ext cx="918681" cy="1370442"/>
              </a:xfrm>
              <a:custGeom>
                <a:avLst/>
                <a:gdLst/>
                <a:ahLst/>
                <a:cxnLst/>
                <a:rect l="l" t="t" r="r" b="b"/>
                <a:pathLst>
                  <a:path w="689223" h="1027832">
                    <a:moveTo>
                      <a:pt x="439813" y="108968"/>
                    </a:moveTo>
                    <a:cubicBezTo>
                      <a:pt x="399126" y="108968"/>
                      <a:pt x="366143" y="141951"/>
                      <a:pt x="366143" y="182638"/>
                    </a:cubicBezTo>
                    <a:cubicBezTo>
                      <a:pt x="366143" y="223325"/>
                      <a:pt x="399126" y="256308"/>
                      <a:pt x="439813" y="256308"/>
                    </a:cubicBezTo>
                    <a:cubicBezTo>
                      <a:pt x="480500" y="256308"/>
                      <a:pt x="513483" y="223325"/>
                      <a:pt x="513483" y="182638"/>
                    </a:cubicBezTo>
                    <a:cubicBezTo>
                      <a:pt x="513483" y="141951"/>
                      <a:pt x="480500" y="108968"/>
                      <a:pt x="439813" y="108968"/>
                    </a:cubicBezTo>
                    <a:close/>
                    <a:moveTo>
                      <a:pt x="311944" y="0"/>
                    </a:moveTo>
                    <a:lnTo>
                      <a:pt x="689223" y="0"/>
                    </a:lnTo>
                    <a:lnTo>
                      <a:pt x="372517" y="1025450"/>
                    </a:lnTo>
                    <a:lnTo>
                      <a:pt x="0" y="10278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</a:p>
            </p:txBody>
          </p:sp>
        </p:grpSp>
      </p:grpSp>
      <p:grpSp>
        <p:nvGrpSpPr>
          <p:cNvPr id="69" name="组合 68"/>
          <p:cNvGrpSpPr/>
          <p:nvPr/>
        </p:nvGrpSpPr>
        <p:grpSpPr>
          <a:xfrm>
            <a:off x="1646292" y="1315036"/>
            <a:ext cx="1334954" cy="2402504"/>
            <a:chOff x="905225" y="1315036"/>
            <a:chExt cx="1334954" cy="240250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54" name="iṡḻiďê"/>
            <p:cNvSpPr/>
            <p:nvPr/>
          </p:nvSpPr>
          <p:spPr>
            <a:xfrm>
              <a:off x="905225" y="2139988"/>
              <a:ext cx="1334954" cy="1577552"/>
            </a:xfrm>
            <a:custGeom>
              <a:avLst/>
              <a:gdLst/>
              <a:ahLst/>
              <a:cxnLst/>
              <a:rect l="l" t="t" r="r" b="b"/>
              <a:pathLst>
                <a:path w="1385318" h="1636563">
                  <a:moveTo>
                    <a:pt x="692658" y="409189"/>
                  </a:moveTo>
                  <a:cubicBezTo>
                    <a:pt x="987972" y="409189"/>
                    <a:pt x="1227372" y="648589"/>
                    <a:pt x="1227372" y="943903"/>
                  </a:cubicBezTo>
                  <a:cubicBezTo>
                    <a:pt x="1227372" y="1239217"/>
                    <a:pt x="987972" y="1478617"/>
                    <a:pt x="692658" y="1478617"/>
                  </a:cubicBezTo>
                  <a:cubicBezTo>
                    <a:pt x="397344" y="1478617"/>
                    <a:pt x="157944" y="1239217"/>
                    <a:pt x="157944" y="943903"/>
                  </a:cubicBezTo>
                  <a:cubicBezTo>
                    <a:pt x="157944" y="648589"/>
                    <a:pt x="397344" y="409189"/>
                    <a:pt x="692658" y="409189"/>
                  </a:cubicBezTo>
                  <a:close/>
                  <a:moveTo>
                    <a:pt x="692658" y="367839"/>
                  </a:moveTo>
                  <a:cubicBezTo>
                    <a:pt x="374507" y="367839"/>
                    <a:pt x="116594" y="625752"/>
                    <a:pt x="116594" y="943903"/>
                  </a:cubicBezTo>
                  <a:cubicBezTo>
                    <a:pt x="116594" y="1262054"/>
                    <a:pt x="374507" y="1519967"/>
                    <a:pt x="692658" y="1519967"/>
                  </a:cubicBezTo>
                  <a:cubicBezTo>
                    <a:pt x="1010809" y="1519967"/>
                    <a:pt x="1268722" y="1262054"/>
                    <a:pt x="1268722" y="943903"/>
                  </a:cubicBezTo>
                  <a:cubicBezTo>
                    <a:pt x="1268722" y="625752"/>
                    <a:pt x="1010809" y="367839"/>
                    <a:pt x="692658" y="367839"/>
                  </a:cubicBezTo>
                  <a:close/>
                  <a:moveTo>
                    <a:pt x="453480" y="72008"/>
                  </a:moveTo>
                  <a:lnTo>
                    <a:pt x="453480" y="296230"/>
                  </a:lnTo>
                  <a:cubicBezTo>
                    <a:pt x="527423" y="266333"/>
                    <a:pt x="608279" y="251245"/>
                    <a:pt x="692659" y="251245"/>
                  </a:cubicBezTo>
                  <a:cubicBezTo>
                    <a:pt x="786546" y="251245"/>
                    <a:pt x="876070" y="269925"/>
                    <a:pt x="957536" y="304207"/>
                  </a:cubicBezTo>
                  <a:lnTo>
                    <a:pt x="957536" y="72008"/>
                  </a:lnTo>
                  <a:close/>
                  <a:moveTo>
                    <a:pt x="381472" y="0"/>
                  </a:moveTo>
                  <a:lnTo>
                    <a:pt x="1029544" y="0"/>
                  </a:lnTo>
                  <a:lnTo>
                    <a:pt x="1029544" y="72008"/>
                  </a:lnTo>
                  <a:lnTo>
                    <a:pt x="1029544" y="342191"/>
                  </a:lnTo>
                  <a:cubicBezTo>
                    <a:pt x="1242479" y="458018"/>
                    <a:pt x="1385318" y="684280"/>
                    <a:pt x="1385318" y="943904"/>
                  </a:cubicBezTo>
                  <a:cubicBezTo>
                    <a:pt x="1385318" y="1326449"/>
                    <a:pt x="1075204" y="1636563"/>
                    <a:pt x="692659" y="1636563"/>
                  </a:cubicBezTo>
                  <a:cubicBezTo>
                    <a:pt x="310114" y="1636563"/>
                    <a:pt x="0" y="1326449"/>
                    <a:pt x="0" y="943904"/>
                  </a:cubicBezTo>
                  <a:cubicBezTo>
                    <a:pt x="0" y="673806"/>
                    <a:pt x="154597" y="439816"/>
                    <a:pt x="381472" y="328243"/>
                  </a:cubicBezTo>
                  <a:lnTo>
                    <a:pt x="381472" y="7200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432000" anchor="b" anchorCtr="0">
              <a:normAutofit/>
            </a:bodyPr>
            <a:lstStyle/>
            <a:p>
              <a:pPr algn="ctr"/>
              <a:r>
                <a:rPr lang="en-US" altLang="zh-CN" sz="3200" spc="300" dirty="0">
                  <a:latin typeface="Impact" panose="020B0806030902050204" pitchFamily="34" charset="0"/>
                </a:rPr>
                <a:t>02</a:t>
              </a:r>
              <a:endParaRPr sz="3200" spc="300" dirty="0">
                <a:latin typeface="Impact" panose="020B0806030902050204" pitchFamily="34" charset="0"/>
              </a:endParaRPr>
            </a:p>
          </p:txBody>
        </p:sp>
        <p:grpSp>
          <p:nvGrpSpPr>
            <p:cNvPr id="55" name="îṥliďé"/>
            <p:cNvGrpSpPr/>
            <p:nvPr/>
          </p:nvGrpSpPr>
          <p:grpSpPr>
            <a:xfrm>
              <a:off x="1098366" y="1315036"/>
              <a:ext cx="977700" cy="990770"/>
              <a:chOff x="2286186" y="1320569"/>
              <a:chExt cx="1196077" cy="1212068"/>
            </a:xfrm>
            <a:grpFill/>
          </p:grpSpPr>
          <p:sp>
            <p:nvSpPr>
              <p:cNvPr id="57" name="ïslïḓé"/>
              <p:cNvSpPr/>
              <p:nvPr/>
            </p:nvSpPr>
            <p:spPr>
              <a:xfrm flipH="1">
                <a:off x="2286186" y="1320569"/>
                <a:ext cx="812513" cy="1212068"/>
              </a:xfrm>
              <a:custGeom>
                <a:avLst/>
                <a:gdLst/>
                <a:ahLst/>
                <a:cxnLst/>
                <a:rect l="l" t="t" r="r" b="b"/>
                <a:pathLst>
                  <a:path w="689223" h="1027832">
                    <a:moveTo>
                      <a:pt x="439813" y="108968"/>
                    </a:moveTo>
                    <a:cubicBezTo>
                      <a:pt x="399126" y="108968"/>
                      <a:pt x="366143" y="141951"/>
                      <a:pt x="366143" y="182638"/>
                    </a:cubicBezTo>
                    <a:cubicBezTo>
                      <a:pt x="366143" y="223325"/>
                      <a:pt x="399126" y="256308"/>
                      <a:pt x="439813" y="256308"/>
                    </a:cubicBezTo>
                    <a:cubicBezTo>
                      <a:pt x="480500" y="256308"/>
                      <a:pt x="513483" y="223325"/>
                      <a:pt x="513483" y="182638"/>
                    </a:cubicBezTo>
                    <a:cubicBezTo>
                      <a:pt x="513483" y="141951"/>
                      <a:pt x="480500" y="108968"/>
                      <a:pt x="439813" y="108968"/>
                    </a:cubicBezTo>
                    <a:close/>
                    <a:moveTo>
                      <a:pt x="311944" y="0"/>
                    </a:moveTo>
                    <a:lnTo>
                      <a:pt x="689223" y="0"/>
                    </a:lnTo>
                    <a:lnTo>
                      <a:pt x="372517" y="1025450"/>
                    </a:lnTo>
                    <a:lnTo>
                      <a:pt x="0" y="10278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</a:p>
            </p:txBody>
          </p:sp>
          <p:sp>
            <p:nvSpPr>
              <p:cNvPr id="58" name="iSļíḓê"/>
              <p:cNvSpPr/>
              <p:nvPr/>
            </p:nvSpPr>
            <p:spPr>
              <a:xfrm>
                <a:off x="2669750" y="1320569"/>
                <a:ext cx="812513" cy="1212068"/>
              </a:xfrm>
              <a:custGeom>
                <a:avLst/>
                <a:gdLst/>
                <a:ahLst/>
                <a:cxnLst/>
                <a:rect l="l" t="t" r="r" b="b"/>
                <a:pathLst>
                  <a:path w="689223" h="1027832">
                    <a:moveTo>
                      <a:pt x="439813" y="108968"/>
                    </a:moveTo>
                    <a:cubicBezTo>
                      <a:pt x="399126" y="108968"/>
                      <a:pt x="366143" y="141951"/>
                      <a:pt x="366143" y="182638"/>
                    </a:cubicBezTo>
                    <a:cubicBezTo>
                      <a:pt x="366143" y="223325"/>
                      <a:pt x="399126" y="256308"/>
                      <a:pt x="439813" y="256308"/>
                    </a:cubicBezTo>
                    <a:cubicBezTo>
                      <a:pt x="480500" y="256308"/>
                      <a:pt x="513483" y="223325"/>
                      <a:pt x="513483" y="182638"/>
                    </a:cubicBezTo>
                    <a:cubicBezTo>
                      <a:pt x="513483" y="141951"/>
                      <a:pt x="480500" y="108968"/>
                      <a:pt x="439813" y="108968"/>
                    </a:cubicBezTo>
                    <a:close/>
                    <a:moveTo>
                      <a:pt x="311944" y="0"/>
                    </a:moveTo>
                    <a:lnTo>
                      <a:pt x="689223" y="0"/>
                    </a:lnTo>
                    <a:lnTo>
                      <a:pt x="372517" y="1025450"/>
                    </a:lnTo>
                    <a:lnTo>
                      <a:pt x="0" y="10278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</a:p>
            </p:txBody>
          </p:sp>
        </p:grpSp>
      </p:grpSp>
      <p:grpSp>
        <p:nvGrpSpPr>
          <p:cNvPr id="72" name="组合 71"/>
          <p:cNvGrpSpPr/>
          <p:nvPr/>
        </p:nvGrpSpPr>
        <p:grpSpPr>
          <a:xfrm>
            <a:off x="4577420" y="4264973"/>
            <a:ext cx="3011761" cy="1945321"/>
            <a:chOff x="4577420" y="4264973"/>
            <a:chExt cx="3011761" cy="1945321"/>
          </a:xfrm>
        </p:grpSpPr>
        <p:sp>
          <p:nvSpPr>
            <p:cNvPr id="70" name="ï$ḻîde"/>
            <p:cNvSpPr/>
            <p:nvPr/>
          </p:nvSpPr>
          <p:spPr bwMode="auto">
            <a:xfrm>
              <a:off x="4577420" y="4757508"/>
              <a:ext cx="3011761" cy="1452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学校现有专任教师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1196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人，专任教师中教授、副教授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678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人，占专任教师总数的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57%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。</a:t>
              </a:r>
              <a:endPara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1" name="íSḻîḑé"/>
            <p:cNvSpPr txBox="1"/>
            <p:nvPr/>
          </p:nvSpPr>
          <p:spPr bwMode="auto">
            <a:xfrm>
              <a:off x="4872392" y="4264973"/>
              <a:ext cx="2421816" cy="419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 anchor="ctr">
              <a:norm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2000" b="1" spc="100" dirty="0">
                  <a:solidFill>
                    <a:schemeClr val="tx2">
                      <a:lumMod val="50000"/>
                    </a:schemeClr>
                  </a:solidFill>
                </a:rPr>
                <a:t>输入小标题</a:t>
              </a:r>
              <a:endParaRPr lang="en-US" altLang="zh-CN" sz="2000" b="1" spc="1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807888" y="4031462"/>
            <a:ext cx="3011761" cy="1945321"/>
            <a:chOff x="4577420" y="4264973"/>
            <a:chExt cx="3011761" cy="1945321"/>
          </a:xfrm>
        </p:grpSpPr>
        <p:sp>
          <p:nvSpPr>
            <p:cNvPr id="74" name="ï$ḻîde"/>
            <p:cNvSpPr/>
            <p:nvPr/>
          </p:nvSpPr>
          <p:spPr bwMode="auto">
            <a:xfrm>
              <a:off x="4577420" y="4757508"/>
              <a:ext cx="3011761" cy="1452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学校现有专任教师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1196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人，专任教师中教授、副教授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678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人，占专任教师总数的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57%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。</a:t>
              </a:r>
              <a:endPara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5" name="íSḻîḑé"/>
            <p:cNvSpPr txBox="1"/>
            <p:nvPr/>
          </p:nvSpPr>
          <p:spPr bwMode="auto">
            <a:xfrm>
              <a:off x="4872392" y="4264973"/>
              <a:ext cx="2421816" cy="419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 anchor="ctr">
              <a:norm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2000" b="1" spc="100" dirty="0">
                  <a:solidFill>
                    <a:schemeClr val="tx2">
                      <a:lumMod val="50000"/>
                    </a:schemeClr>
                  </a:solidFill>
                </a:rPr>
                <a:t>输入小标题</a:t>
              </a:r>
              <a:endParaRPr lang="en-US" altLang="zh-CN" sz="2000" b="1" spc="1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9225613" y="1315036"/>
            <a:ext cx="1334954" cy="2402504"/>
            <a:chOff x="905225" y="1315036"/>
            <a:chExt cx="1334954" cy="2402504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77" name="iṡḻiďê"/>
            <p:cNvSpPr/>
            <p:nvPr/>
          </p:nvSpPr>
          <p:spPr>
            <a:xfrm>
              <a:off x="905225" y="2139988"/>
              <a:ext cx="1334954" cy="1577552"/>
            </a:xfrm>
            <a:custGeom>
              <a:avLst/>
              <a:gdLst/>
              <a:ahLst/>
              <a:cxnLst/>
              <a:rect l="l" t="t" r="r" b="b"/>
              <a:pathLst>
                <a:path w="1385318" h="1636563">
                  <a:moveTo>
                    <a:pt x="692658" y="409189"/>
                  </a:moveTo>
                  <a:cubicBezTo>
                    <a:pt x="987972" y="409189"/>
                    <a:pt x="1227372" y="648589"/>
                    <a:pt x="1227372" y="943903"/>
                  </a:cubicBezTo>
                  <a:cubicBezTo>
                    <a:pt x="1227372" y="1239217"/>
                    <a:pt x="987972" y="1478617"/>
                    <a:pt x="692658" y="1478617"/>
                  </a:cubicBezTo>
                  <a:cubicBezTo>
                    <a:pt x="397344" y="1478617"/>
                    <a:pt x="157944" y="1239217"/>
                    <a:pt x="157944" y="943903"/>
                  </a:cubicBezTo>
                  <a:cubicBezTo>
                    <a:pt x="157944" y="648589"/>
                    <a:pt x="397344" y="409189"/>
                    <a:pt x="692658" y="409189"/>
                  </a:cubicBezTo>
                  <a:close/>
                  <a:moveTo>
                    <a:pt x="692658" y="367839"/>
                  </a:moveTo>
                  <a:cubicBezTo>
                    <a:pt x="374507" y="367839"/>
                    <a:pt x="116594" y="625752"/>
                    <a:pt x="116594" y="943903"/>
                  </a:cubicBezTo>
                  <a:cubicBezTo>
                    <a:pt x="116594" y="1262054"/>
                    <a:pt x="374507" y="1519967"/>
                    <a:pt x="692658" y="1519967"/>
                  </a:cubicBezTo>
                  <a:cubicBezTo>
                    <a:pt x="1010809" y="1519967"/>
                    <a:pt x="1268722" y="1262054"/>
                    <a:pt x="1268722" y="943903"/>
                  </a:cubicBezTo>
                  <a:cubicBezTo>
                    <a:pt x="1268722" y="625752"/>
                    <a:pt x="1010809" y="367839"/>
                    <a:pt x="692658" y="367839"/>
                  </a:cubicBezTo>
                  <a:close/>
                  <a:moveTo>
                    <a:pt x="453480" y="72008"/>
                  </a:moveTo>
                  <a:lnTo>
                    <a:pt x="453480" y="296230"/>
                  </a:lnTo>
                  <a:cubicBezTo>
                    <a:pt x="527423" y="266333"/>
                    <a:pt x="608279" y="251245"/>
                    <a:pt x="692659" y="251245"/>
                  </a:cubicBezTo>
                  <a:cubicBezTo>
                    <a:pt x="786546" y="251245"/>
                    <a:pt x="876070" y="269925"/>
                    <a:pt x="957536" y="304207"/>
                  </a:cubicBezTo>
                  <a:lnTo>
                    <a:pt x="957536" y="72008"/>
                  </a:lnTo>
                  <a:close/>
                  <a:moveTo>
                    <a:pt x="381472" y="0"/>
                  </a:moveTo>
                  <a:lnTo>
                    <a:pt x="1029544" y="0"/>
                  </a:lnTo>
                  <a:lnTo>
                    <a:pt x="1029544" y="72008"/>
                  </a:lnTo>
                  <a:lnTo>
                    <a:pt x="1029544" y="342191"/>
                  </a:lnTo>
                  <a:cubicBezTo>
                    <a:pt x="1242479" y="458018"/>
                    <a:pt x="1385318" y="684280"/>
                    <a:pt x="1385318" y="943904"/>
                  </a:cubicBezTo>
                  <a:cubicBezTo>
                    <a:pt x="1385318" y="1326449"/>
                    <a:pt x="1075204" y="1636563"/>
                    <a:pt x="692659" y="1636563"/>
                  </a:cubicBezTo>
                  <a:cubicBezTo>
                    <a:pt x="310114" y="1636563"/>
                    <a:pt x="0" y="1326449"/>
                    <a:pt x="0" y="943904"/>
                  </a:cubicBezTo>
                  <a:cubicBezTo>
                    <a:pt x="0" y="673806"/>
                    <a:pt x="154597" y="439816"/>
                    <a:pt x="381472" y="328243"/>
                  </a:cubicBezTo>
                  <a:lnTo>
                    <a:pt x="381472" y="7200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432000" anchor="b" anchorCtr="0">
              <a:normAutofit/>
            </a:bodyPr>
            <a:lstStyle/>
            <a:p>
              <a:pPr algn="ctr"/>
              <a:r>
                <a:rPr lang="en-US" altLang="zh-CN" sz="3200" spc="300" dirty="0">
                  <a:latin typeface="Impact" panose="020B0806030902050204" pitchFamily="34" charset="0"/>
                </a:rPr>
                <a:t>03</a:t>
              </a:r>
              <a:endParaRPr sz="3200" spc="300" dirty="0">
                <a:latin typeface="Impact" panose="020B0806030902050204" pitchFamily="34" charset="0"/>
              </a:endParaRPr>
            </a:p>
          </p:txBody>
        </p:sp>
        <p:grpSp>
          <p:nvGrpSpPr>
            <p:cNvPr id="78" name="îṥliďé"/>
            <p:cNvGrpSpPr/>
            <p:nvPr/>
          </p:nvGrpSpPr>
          <p:grpSpPr>
            <a:xfrm>
              <a:off x="1098366" y="1315036"/>
              <a:ext cx="977700" cy="990770"/>
              <a:chOff x="2286186" y="1320569"/>
              <a:chExt cx="1196077" cy="1212068"/>
            </a:xfrm>
            <a:grpFill/>
          </p:grpSpPr>
          <p:sp>
            <p:nvSpPr>
              <p:cNvPr id="79" name="ïslïḓé"/>
              <p:cNvSpPr/>
              <p:nvPr/>
            </p:nvSpPr>
            <p:spPr>
              <a:xfrm flipH="1">
                <a:off x="2286186" y="1320569"/>
                <a:ext cx="812513" cy="1212068"/>
              </a:xfrm>
              <a:custGeom>
                <a:avLst/>
                <a:gdLst/>
                <a:ahLst/>
                <a:cxnLst/>
                <a:rect l="l" t="t" r="r" b="b"/>
                <a:pathLst>
                  <a:path w="689223" h="1027832">
                    <a:moveTo>
                      <a:pt x="439813" y="108968"/>
                    </a:moveTo>
                    <a:cubicBezTo>
                      <a:pt x="399126" y="108968"/>
                      <a:pt x="366143" y="141951"/>
                      <a:pt x="366143" y="182638"/>
                    </a:cubicBezTo>
                    <a:cubicBezTo>
                      <a:pt x="366143" y="223325"/>
                      <a:pt x="399126" y="256308"/>
                      <a:pt x="439813" y="256308"/>
                    </a:cubicBezTo>
                    <a:cubicBezTo>
                      <a:pt x="480500" y="256308"/>
                      <a:pt x="513483" y="223325"/>
                      <a:pt x="513483" y="182638"/>
                    </a:cubicBezTo>
                    <a:cubicBezTo>
                      <a:pt x="513483" y="141951"/>
                      <a:pt x="480500" y="108968"/>
                      <a:pt x="439813" y="108968"/>
                    </a:cubicBezTo>
                    <a:close/>
                    <a:moveTo>
                      <a:pt x="311944" y="0"/>
                    </a:moveTo>
                    <a:lnTo>
                      <a:pt x="689223" y="0"/>
                    </a:lnTo>
                    <a:lnTo>
                      <a:pt x="372517" y="1025450"/>
                    </a:lnTo>
                    <a:lnTo>
                      <a:pt x="0" y="10278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</a:p>
            </p:txBody>
          </p:sp>
          <p:sp>
            <p:nvSpPr>
              <p:cNvPr id="80" name="iSļíḓê"/>
              <p:cNvSpPr/>
              <p:nvPr/>
            </p:nvSpPr>
            <p:spPr>
              <a:xfrm>
                <a:off x="2669750" y="1320569"/>
                <a:ext cx="812513" cy="1212068"/>
              </a:xfrm>
              <a:custGeom>
                <a:avLst/>
                <a:gdLst/>
                <a:ahLst/>
                <a:cxnLst/>
                <a:rect l="l" t="t" r="r" b="b"/>
                <a:pathLst>
                  <a:path w="689223" h="1027832">
                    <a:moveTo>
                      <a:pt x="439813" y="108968"/>
                    </a:moveTo>
                    <a:cubicBezTo>
                      <a:pt x="399126" y="108968"/>
                      <a:pt x="366143" y="141951"/>
                      <a:pt x="366143" y="182638"/>
                    </a:cubicBezTo>
                    <a:cubicBezTo>
                      <a:pt x="366143" y="223325"/>
                      <a:pt x="399126" y="256308"/>
                      <a:pt x="439813" y="256308"/>
                    </a:cubicBezTo>
                    <a:cubicBezTo>
                      <a:pt x="480500" y="256308"/>
                      <a:pt x="513483" y="223325"/>
                      <a:pt x="513483" y="182638"/>
                    </a:cubicBezTo>
                    <a:cubicBezTo>
                      <a:pt x="513483" y="141951"/>
                      <a:pt x="480500" y="108968"/>
                      <a:pt x="439813" y="108968"/>
                    </a:cubicBezTo>
                    <a:close/>
                    <a:moveTo>
                      <a:pt x="311944" y="0"/>
                    </a:moveTo>
                    <a:lnTo>
                      <a:pt x="689223" y="0"/>
                    </a:lnTo>
                    <a:lnTo>
                      <a:pt x="372517" y="1025450"/>
                    </a:lnTo>
                    <a:lnTo>
                      <a:pt x="0" y="10278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</a:p>
            </p:txBody>
          </p:sp>
        </p:grpSp>
      </p:grpSp>
      <p:grpSp>
        <p:nvGrpSpPr>
          <p:cNvPr id="81" name="组合 80"/>
          <p:cNvGrpSpPr/>
          <p:nvPr/>
        </p:nvGrpSpPr>
        <p:grpSpPr>
          <a:xfrm>
            <a:off x="8387209" y="4031462"/>
            <a:ext cx="3011761" cy="1945321"/>
            <a:chOff x="4577420" y="4264973"/>
            <a:chExt cx="3011761" cy="1945321"/>
          </a:xfrm>
        </p:grpSpPr>
        <p:sp>
          <p:nvSpPr>
            <p:cNvPr id="82" name="ï$ḻîde"/>
            <p:cNvSpPr/>
            <p:nvPr/>
          </p:nvSpPr>
          <p:spPr bwMode="auto">
            <a:xfrm>
              <a:off x="4577420" y="4757508"/>
              <a:ext cx="3011761" cy="1452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学校现有专任教师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1196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人，专任教师中教授、副教授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678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人，占专任教师总数的</a:t>
              </a:r>
              <a:r>
                <a:rPr lang="en-US" altLang="zh-CN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57%</a:t>
              </a:r>
              <a:r>
                <a:rPr lang="zh-CN" altLang="en-US" sz="1600" spc="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。</a:t>
              </a:r>
              <a:endPara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3" name="íSḻîḑé"/>
            <p:cNvSpPr txBox="1"/>
            <p:nvPr/>
          </p:nvSpPr>
          <p:spPr bwMode="auto">
            <a:xfrm>
              <a:off x="4872392" y="4264973"/>
              <a:ext cx="2421816" cy="419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rIns="90000" anchor="ctr">
              <a:norm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2000" b="1" spc="100" dirty="0">
                  <a:solidFill>
                    <a:schemeClr val="tx2">
                      <a:lumMod val="50000"/>
                    </a:schemeClr>
                  </a:solidFill>
                </a:rPr>
                <a:t>输入小标题</a:t>
              </a:r>
              <a:endParaRPr lang="en-US" altLang="zh-CN" sz="2000" b="1" spc="1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9144000" y="6438900"/>
            <a:ext cx="2743200" cy="282575"/>
          </a:xfrm>
        </p:spPr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所获荣誉展示样式</a:t>
            </a:r>
            <a:r>
              <a:rPr lang="en-US" altLang="zh-CN" dirty="0"/>
              <a:t>-</a:t>
            </a:r>
            <a:r>
              <a:rPr lang="zh-CN" altLang="en-US" dirty="0"/>
              <a:t>可根据实际情况选取使用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1455136" y="1368668"/>
            <a:ext cx="1797713" cy="636955"/>
            <a:chOff x="597363" y="1482968"/>
            <a:chExt cx="1797713" cy="636955"/>
          </a:xfrm>
        </p:grpSpPr>
        <p:grpSp>
          <p:nvGrpSpPr>
            <p:cNvPr id="6" name="组合 5"/>
            <p:cNvGrpSpPr/>
            <p:nvPr/>
          </p:nvGrpSpPr>
          <p:grpSpPr>
            <a:xfrm>
              <a:off x="1849440" y="1482968"/>
              <a:ext cx="545636" cy="636955"/>
              <a:chOff x="5321111" y="1192654"/>
              <a:chExt cx="517413" cy="604009"/>
            </a:xfrm>
          </p:grpSpPr>
          <p:sp>
            <p:nvSpPr>
              <p:cNvPr id="35" name="Freeform 13"/>
              <p:cNvSpPr/>
              <p:nvPr/>
            </p:nvSpPr>
            <p:spPr bwMode="auto">
              <a:xfrm>
                <a:off x="5321111" y="1246777"/>
                <a:ext cx="478444" cy="549886"/>
              </a:xfrm>
              <a:custGeom>
                <a:avLst/>
                <a:gdLst>
                  <a:gd name="T0" fmla="*/ 33 w 106"/>
                  <a:gd name="T1" fmla="*/ 116 h 122"/>
                  <a:gd name="T2" fmla="*/ 61 w 106"/>
                  <a:gd name="T3" fmla="*/ 109 h 122"/>
                  <a:gd name="T4" fmla="*/ 85 w 106"/>
                  <a:gd name="T5" fmla="*/ 92 h 122"/>
                  <a:gd name="T6" fmla="*/ 100 w 106"/>
                  <a:gd name="T7" fmla="*/ 67 h 122"/>
                  <a:gd name="T8" fmla="*/ 106 w 106"/>
                  <a:gd name="T9" fmla="*/ 36 h 122"/>
                  <a:gd name="T10" fmla="*/ 97 w 106"/>
                  <a:gd name="T11" fmla="*/ 0 h 122"/>
                  <a:gd name="T12" fmla="*/ 96 w 106"/>
                  <a:gd name="T13" fmla="*/ 0 h 122"/>
                  <a:gd name="T14" fmla="*/ 105 w 106"/>
                  <a:gd name="T15" fmla="*/ 36 h 122"/>
                  <a:gd name="T16" fmla="*/ 99 w 106"/>
                  <a:gd name="T17" fmla="*/ 67 h 122"/>
                  <a:gd name="T18" fmla="*/ 84 w 106"/>
                  <a:gd name="T19" fmla="*/ 91 h 122"/>
                  <a:gd name="T20" fmla="*/ 61 w 106"/>
                  <a:gd name="T21" fmla="*/ 108 h 122"/>
                  <a:gd name="T22" fmla="*/ 33 w 106"/>
                  <a:gd name="T23" fmla="*/ 114 h 122"/>
                  <a:gd name="T24" fmla="*/ 0 w 106"/>
                  <a:gd name="T25" fmla="*/ 120 h 122"/>
                  <a:gd name="T26" fmla="*/ 0 w 106"/>
                  <a:gd name="T27" fmla="*/ 122 h 122"/>
                  <a:gd name="T28" fmla="*/ 33 w 106"/>
                  <a:gd name="T29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6" h="122">
                    <a:moveTo>
                      <a:pt x="33" y="116"/>
                    </a:moveTo>
                    <a:cubicBezTo>
                      <a:pt x="43" y="115"/>
                      <a:pt x="51" y="114"/>
                      <a:pt x="61" y="109"/>
                    </a:cubicBezTo>
                    <a:cubicBezTo>
                      <a:pt x="71" y="105"/>
                      <a:pt x="77" y="100"/>
                      <a:pt x="85" y="92"/>
                    </a:cubicBezTo>
                    <a:cubicBezTo>
                      <a:pt x="92" y="84"/>
                      <a:pt x="96" y="77"/>
                      <a:pt x="100" y="67"/>
                    </a:cubicBezTo>
                    <a:cubicBezTo>
                      <a:pt x="104" y="57"/>
                      <a:pt x="106" y="48"/>
                      <a:pt x="106" y="36"/>
                    </a:cubicBezTo>
                    <a:cubicBezTo>
                      <a:pt x="106" y="22"/>
                      <a:pt x="103" y="12"/>
                      <a:pt x="97" y="0"/>
                    </a:cubicBezTo>
                    <a:cubicBezTo>
                      <a:pt x="97" y="0"/>
                      <a:pt x="97" y="0"/>
                      <a:pt x="96" y="0"/>
                    </a:cubicBezTo>
                    <a:cubicBezTo>
                      <a:pt x="102" y="12"/>
                      <a:pt x="105" y="23"/>
                      <a:pt x="105" y="36"/>
                    </a:cubicBezTo>
                    <a:cubicBezTo>
                      <a:pt x="105" y="48"/>
                      <a:pt x="103" y="56"/>
                      <a:pt x="99" y="67"/>
                    </a:cubicBezTo>
                    <a:cubicBezTo>
                      <a:pt x="95" y="77"/>
                      <a:pt x="91" y="84"/>
                      <a:pt x="84" y="91"/>
                    </a:cubicBezTo>
                    <a:cubicBezTo>
                      <a:pt x="76" y="99"/>
                      <a:pt x="70" y="104"/>
                      <a:pt x="61" y="108"/>
                    </a:cubicBezTo>
                    <a:cubicBezTo>
                      <a:pt x="51" y="112"/>
                      <a:pt x="43" y="114"/>
                      <a:pt x="33" y="114"/>
                    </a:cubicBezTo>
                    <a:cubicBezTo>
                      <a:pt x="21" y="115"/>
                      <a:pt x="11" y="117"/>
                      <a:pt x="0" y="120"/>
                    </a:cubicBezTo>
                    <a:cubicBezTo>
                      <a:pt x="0" y="121"/>
                      <a:pt x="0" y="121"/>
                      <a:pt x="0" y="122"/>
                    </a:cubicBezTo>
                    <a:cubicBezTo>
                      <a:pt x="11" y="118"/>
                      <a:pt x="21" y="117"/>
                      <a:pt x="33" y="11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36" name="Freeform 14"/>
              <p:cNvSpPr>
                <a:spLocks noEditPoints="1"/>
              </p:cNvSpPr>
              <p:nvPr/>
            </p:nvSpPr>
            <p:spPr bwMode="auto">
              <a:xfrm>
                <a:off x="5474820" y="1192654"/>
                <a:ext cx="363704" cy="604009"/>
              </a:xfrm>
              <a:custGeom>
                <a:avLst/>
                <a:gdLst>
                  <a:gd name="T0" fmla="*/ 72 w 81"/>
                  <a:gd name="T1" fmla="*/ 50 h 134"/>
                  <a:gd name="T2" fmla="*/ 72 w 81"/>
                  <a:gd name="T3" fmla="*/ 44 h 134"/>
                  <a:gd name="T4" fmla="*/ 76 w 81"/>
                  <a:gd name="T5" fmla="*/ 18 h 134"/>
                  <a:gd name="T6" fmla="*/ 79 w 81"/>
                  <a:gd name="T7" fmla="*/ 29 h 134"/>
                  <a:gd name="T8" fmla="*/ 78 w 81"/>
                  <a:gd name="T9" fmla="*/ 48 h 134"/>
                  <a:gd name="T10" fmla="*/ 71 w 81"/>
                  <a:gd name="T11" fmla="*/ 59 h 134"/>
                  <a:gd name="T12" fmla="*/ 65 w 81"/>
                  <a:gd name="T13" fmla="*/ 48 h 134"/>
                  <a:gd name="T14" fmla="*/ 58 w 81"/>
                  <a:gd name="T15" fmla="*/ 25 h 134"/>
                  <a:gd name="T16" fmla="*/ 70 w 81"/>
                  <a:gd name="T17" fmla="*/ 44 h 134"/>
                  <a:gd name="T18" fmla="*/ 71 w 81"/>
                  <a:gd name="T19" fmla="*/ 50 h 134"/>
                  <a:gd name="T20" fmla="*/ 72 w 81"/>
                  <a:gd name="T21" fmla="*/ 50 h 134"/>
                  <a:gd name="T22" fmla="*/ 8 w 81"/>
                  <a:gd name="T23" fmla="*/ 126 h 134"/>
                  <a:gd name="T24" fmla="*/ 14 w 81"/>
                  <a:gd name="T25" fmla="*/ 126 h 134"/>
                  <a:gd name="T26" fmla="*/ 39 w 81"/>
                  <a:gd name="T27" fmla="*/ 126 h 134"/>
                  <a:gd name="T28" fmla="*/ 29 w 81"/>
                  <a:gd name="T29" fmla="*/ 131 h 134"/>
                  <a:gd name="T30" fmla="*/ 11 w 81"/>
                  <a:gd name="T31" fmla="*/ 133 h 134"/>
                  <a:gd name="T32" fmla="*/ 0 w 81"/>
                  <a:gd name="T33" fmla="*/ 127 h 134"/>
                  <a:gd name="T34" fmla="*/ 9 w 81"/>
                  <a:gd name="T35" fmla="*/ 118 h 134"/>
                  <a:gd name="T36" fmla="*/ 30 w 81"/>
                  <a:gd name="T37" fmla="*/ 107 h 134"/>
                  <a:gd name="T38" fmla="*/ 14 w 81"/>
                  <a:gd name="T39" fmla="*/ 124 h 134"/>
                  <a:gd name="T40" fmla="*/ 8 w 81"/>
                  <a:gd name="T41" fmla="*/ 126 h 134"/>
                  <a:gd name="T42" fmla="*/ 8 w 81"/>
                  <a:gd name="T43" fmla="*/ 126 h 134"/>
                  <a:gd name="T44" fmla="*/ 32 w 81"/>
                  <a:gd name="T45" fmla="*/ 118 h 134"/>
                  <a:gd name="T46" fmla="*/ 38 w 81"/>
                  <a:gd name="T47" fmla="*/ 115 h 134"/>
                  <a:gd name="T48" fmla="*/ 61 w 81"/>
                  <a:gd name="T49" fmla="*/ 106 h 134"/>
                  <a:gd name="T50" fmla="*/ 54 w 81"/>
                  <a:gd name="T51" fmla="*/ 115 h 134"/>
                  <a:gd name="T52" fmla="*/ 37 w 81"/>
                  <a:gd name="T53" fmla="*/ 123 h 134"/>
                  <a:gd name="T54" fmla="*/ 25 w 81"/>
                  <a:gd name="T55" fmla="*/ 121 h 134"/>
                  <a:gd name="T56" fmla="*/ 31 w 81"/>
                  <a:gd name="T57" fmla="*/ 110 h 134"/>
                  <a:gd name="T58" fmla="*/ 46 w 81"/>
                  <a:gd name="T59" fmla="*/ 92 h 134"/>
                  <a:gd name="T60" fmla="*/ 37 w 81"/>
                  <a:gd name="T61" fmla="*/ 114 h 134"/>
                  <a:gd name="T62" fmla="*/ 32 w 81"/>
                  <a:gd name="T63" fmla="*/ 118 h 134"/>
                  <a:gd name="T64" fmla="*/ 32 w 81"/>
                  <a:gd name="T65" fmla="*/ 118 h 134"/>
                  <a:gd name="T66" fmla="*/ 53 w 81"/>
                  <a:gd name="T67" fmla="*/ 101 h 134"/>
                  <a:gd name="T68" fmla="*/ 57 w 81"/>
                  <a:gd name="T69" fmla="*/ 97 h 134"/>
                  <a:gd name="T70" fmla="*/ 76 w 81"/>
                  <a:gd name="T71" fmla="*/ 79 h 134"/>
                  <a:gd name="T72" fmla="*/ 59 w 81"/>
                  <a:gd name="T73" fmla="*/ 104 h 134"/>
                  <a:gd name="T74" fmla="*/ 47 w 81"/>
                  <a:gd name="T75" fmla="*/ 107 h 134"/>
                  <a:gd name="T76" fmla="*/ 49 w 81"/>
                  <a:gd name="T77" fmla="*/ 95 h 134"/>
                  <a:gd name="T78" fmla="*/ 58 w 81"/>
                  <a:gd name="T79" fmla="*/ 72 h 134"/>
                  <a:gd name="T80" fmla="*/ 59 w 81"/>
                  <a:gd name="T81" fmla="*/ 76 h 134"/>
                  <a:gd name="T82" fmla="*/ 56 w 81"/>
                  <a:gd name="T83" fmla="*/ 96 h 134"/>
                  <a:gd name="T84" fmla="*/ 52 w 81"/>
                  <a:gd name="T85" fmla="*/ 101 h 134"/>
                  <a:gd name="T86" fmla="*/ 53 w 81"/>
                  <a:gd name="T87" fmla="*/ 101 h 134"/>
                  <a:gd name="T88" fmla="*/ 66 w 81"/>
                  <a:gd name="T89" fmla="*/ 78 h 134"/>
                  <a:gd name="T90" fmla="*/ 69 w 81"/>
                  <a:gd name="T91" fmla="*/ 72 h 134"/>
                  <a:gd name="T92" fmla="*/ 81 w 81"/>
                  <a:gd name="T93" fmla="*/ 49 h 134"/>
                  <a:gd name="T94" fmla="*/ 73 w 81"/>
                  <a:gd name="T95" fmla="*/ 78 h 134"/>
                  <a:gd name="T96" fmla="*/ 63 w 81"/>
                  <a:gd name="T97" fmla="*/ 85 h 134"/>
                  <a:gd name="T98" fmla="*/ 60 w 81"/>
                  <a:gd name="T99" fmla="*/ 73 h 134"/>
                  <a:gd name="T100" fmla="*/ 62 w 81"/>
                  <a:gd name="T101" fmla="*/ 49 h 134"/>
                  <a:gd name="T102" fmla="*/ 67 w 81"/>
                  <a:gd name="T103" fmla="*/ 72 h 134"/>
                  <a:gd name="T104" fmla="*/ 66 w 81"/>
                  <a:gd name="T105" fmla="*/ 77 h 134"/>
                  <a:gd name="T106" fmla="*/ 66 w 81"/>
                  <a:gd name="T107" fmla="*/ 78 h 134"/>
                  <a:gd name="T108" fmla="*/ 56 w 81"/>
                  <a:gd name="T109" fmla="*/ 0 h 134"/>
                  <a:gd name="T110" fmla="*/ 70 w 81"/>
                  <a:gd name="T111" fmla="*/ 22 h 134"/>
                  <a:gd name="T112" fmla="*/ 70 w 81"/>
                  <a:gd name="T113" fmla="*/ 34 h 134"/>
                  <a:gd name="T114" fmla="*/ 59 w 81"/>
                  <a:gd name="T115" fmla="*/ 9 h 134"/>
                  <a:gd name="T116" fmla="*/ 56 w 81"/>
                  <a:gd name="T117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1" h="134">
                    <a:moveTo>
                      <a:pt x="72" y="50"/>
                    </a:moveTo>
                    <a:cubicBezTo>
                      <a:pt x="72" y="44"/>
                      <a:pt x="72" y="44"/>
                      <a:pt x="72" y="44"/>
                    </a:cubicBezTo>
                    <a:cubicBezTo>
                      <a:pt x="73" y="36"/>
                      <a:pt x="74" y="26"/>
                      <a:pt x="76" y="18"/>
                    </a:cubicBezTo>
                    <a:cubicBezTo>
                      <a:pt x="77" y="22"/>
                      <a:pt x="78" y="25"/>
                      <a:pt x="79" y="29"/>
                    </a:cubicBezTo>
                    <a:cubicBezTo>
                      <a:pt x="80" y="36"/>
                      <a:pt x="80" y="42"/>
                      <a:pt x="78" y="48"/>
                    </a:cubicBezTo>
                    <a:cubicBezTo>
                      <a:pt x="77" y="52"/>
                      <a:pt x="75" y="57"/>
                      <a:pt x="71" y="59"/>
                    </a:cubicBezTo>
                    <a:cubicBezTo>
                      <a:pt x="68" y="56"/>
                      <a:pt x="66" y="52"/>
                      <a:pt x="65" y="48"/>
                    </a:cubicBezTo>
                    <a:cubicBezTo>
                      <a:pt x="62" y="42"/>
                      <a:pt x="60" y="32"/>
                      <a:pt x="58" y="25"/>
                    </a:cubicBezTo>
                    <a:cubicBezTo>
                      <a:pt x="65" y="29"/>
                      <a:pt x="69" y="36"/>
                      <a:pt x="70" y="44"/>
                    </a:cubicBezTo>
                    <a:cubicBezTo>
                      <a:pt x="71" y="46"/>
                      <a:pt x="71" y="48"/>
                      <a:pt x="71" y="50"/>
                    </a:cubicBezTo>
                    <a:cubicBezTo>
                      <a:pt x="71" y="51"/>
                      <a:pt x="72" y="51"/>
                      <a:pt x="72" y="50"/>
                    </a:cubicBezTo>
                    <a:close/>
                    <a:moveTo>
                      <a:pt x="8" y="126"/>
                    </a:moveTo>
                    <a:cubicBezTo>
                      <a:pt x="10" y="126"/>
                      <a:pt x="12" y="126"/>
                      <a:pt x="14" y="126"/>
                    </a:cubicBezTo>
                    <a:cubicBezTo>
                      <a:pt x="21" y="125"/>
                      <a:pt x="32" y="125"/>
                      <a:pt x="39" y="126"/>
                    </a:cubicBezTo>
                    <a:cubicBezTo>
                      <a:pt x="36" y="128"/>
                      <a:pt x="33" y="130"/>
                      <a:pt x="29" y="131"/>
                    </a:cubicBezTo>
                    <a:cubicBezTo>
                      <a:pt x="23" y="133"/>
                      <a:pt x="17" y="134"/>
                      <a:pt x="11" y="133"/>
                    </a:cubicBezTo>
                    <a:cubicBezTo>
                      <a:pt x="7" y="133"/>
                      <a:pt x="2" y="131"/>
                      <a:pt x="0" y="127"/>
                    </a:cubicBezTo>
                    <a:cubicBezTo>
                      <a:pt x="2" y="123"/>
                      <a:pt x="5" y="120"/>
                      <a:pt x="9" y="118"/>
                    </a:cubicBezTo>
                    <a:cubicBezTo>
                      <a:pt x="15" y="115"/>
                      <a:pt x="23" y="110"/>
                      <a:pt x="30" y="107"/>
                    </a:cubicBezTo>
                    <a:cubicBezTo>
                      <a:pt x="27" y="115"/>
                      <a:pt x="21" y="121"/>
                      <a:pt x="14" y="124"/>
                    </a:cubicBezTo>
                    <a:cubicBezTo>
                      <a:pt x="12" y="125"/>
                      <a:pt x="10" y="125"/>
                      <a:pt x="8" y="126"/>
                    </a:cubicBezTo>
                    <a:cubicBezTo>
                      <a:pt x="8" y="126"/>
                      <a:pt x="8" y="126"/>
                      <a:pt x="8" y="126"/>
                    </a:cubicBezTo>
                    <a:close/>
                    <a:moveTo>
                      <a:pt x="32" y="118"/>
                    </a:moveTo>
                    <a:cubicBezTo>
                      <a:pt x="34" y="117"/>
                      <a:pt x="36" y="116"/>
                      <a:pt x="38" y="115"/>
                    </a:cubicBezTo>
                    <a:cubicBezTo>
                      <a:pt x="45" y="112"/>
                      <a:pt x="54" y="108"/>
                      <a:pt x="61" y="106"/>
                    </a:cubicBezTo>
                    <a:cubicBezTo>
                      <a:pt x="59" y="109"/>
                      <a:pt x="57" y="112"/>
                      <a:pt x="54" y="115"/>
                    </a:cubicBezTo>
                    <a:cubicBezTo>
                      <a:pt x="49" y="119"/>
                      <a:pt x="43" y="122"/>
                      <a:pt x="37" y="123"/>
                    </a:cubicBezTo>
                    <a:cubicBezTo>
                      <a:pt x="33" y="124"/>
                      <a:pt x="29" y="124"/>
                      <a:pt x="25" y="121"/>
                    </a:cubicBezTo>
                    <a:cubicBezTo>
                      <a:pt x="26" y="117"/>
                      <a:pt x="28" y="113"/>
                      <a:pt x="31" y="110"/>
                    </a:cubicBezTo>
                    <a:cubicBezTo>
                      <a:pt x="35" y="105"/>
                      <a:pt x="42" y="98"/>
                      <a:pt x="46" y="92"/>
                    </a:cubicBezTo>
                    <a:cubicBezTo>
                      <a:pt x="46" y="101"/>
                      <a:pt x="43" y="108"/>
                      <a:pt x="37" y="114"/>
                    </a:cubicBezTo>
                    <a:cubicBezTo>
                      <a:pt x="36" y="115"/>
                      <a:pt x="34" y="116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lose/>
                    <a:moveTo>
                      <a:pt x="53" y="101"/>
                    </a:moveTo>
                    <a:cubicBezTo>
                      <a:pt x="54" y="100"/>
                      <a:pt x="56" y="98"/>
                      <a:pt x="57" y="97"/>
                    </a:cubicBezTo>
                    <a:cubicBezTo>
                      <a:pt x="62" y="91"/>
                      <a:pt x="70" y="84"/>
                      <a:pt x="76" y="79"/>
                    </a:cubicBezTo>
                    <a:cubicBezTo>
                      <a:pt x="73" y="89"/>
                      <a:pt x="67" y="99"/>
                      <a:pt x="59" y="104"/>
                    </a:cubicBezTo>
                    <a:cubicBezTo>
                      <a:pt x="56" y="107"/>
                      <a:pt x="51" y="108"/>
                      <a:pt x="47" y="107"/>
                    </a:cubicBezTo>
                    <a:cubicBezTo>
                      <a:pt x="46" y="103"/>
                      <a:pt x="47" y="98"/>
                      <a:pt x="49" y="95"/>
                    </a:cubicBezTo>
                    <a:cubicBezTo>
                      <a:pt x="51" y="88"/>
                      <a:pt x="55" y="79"/>
                      <a:pt x="58" y="72"/>
                    </a:cubicBezTo>
                    <a:cubicBezTo>
                      <a:pt x="58" y="73"/>
                      <a:pt x="58" y="75"/>
                      <a:pt x="59" y="76"/>
                    </a:cubicBezTo>
                    <a:cubicBezTo>
                      <a:pt x="60" y="83"/>
                      <a:pt x="59" y="89"/>
                      <a:pt x="56" y="96"/>
                    </a:cubicBezTo>
                    <a:cubicBezTo>
                      <a:pt x="55" y="97"/>
                      <a:pt x="54" y="99"/>
                      <a:pt x="52" y="101"/>
                    </a:cubicBezTo>
                    <a:cubicBezTo>
                      <a:pt x="52" y="101"/>
                      <a:pt x="53" y="101"/>
                      <a:pt x="53" y="101"/>
                    </a:cubicBezTo>
                    <a:close/>
                    <a:moveTo>
                      <a:pt x="66" y="78"/>
                    </a:moveTo>
                    <a:cubicBezTo>
                      <a:pt x="67" y="76"/>
                      <a:pt x="68" y="74"/>
                      <a:pt x="69" y="72"/>
                    </a:cubicBezTo>
                    <a:cubicBezTo>
                      <a:pt x="72" y="64"/>
                      <a:pt x="76" y="56"/>
                      <a:pt x="81" y="49"/>
                    </a:cubicBezTo>
                    <a:cubicBezTo>
                      <a:pt x="81" y="59"/>
                      <a:pt x="79" y="70"/>
                      <a:pt x="73" y="78"/>
                    </a:cubicBezTo>
                    <a:cubicBezTo>
                      <a:pt x="71" y="82"/>
                      <a:pt x="67" y="85"/>
                      <a:pt x="63" y="85"/>
                    </a:cubicBezTo>
                    <a:cubicBezTo>
                      <a:pt x="61" y="82"/>
                      <a:pt x="60" y="77"/>
                      <a:pt x="60" y="73"/>
                    </a:cubicBezTo>
                    <a:cubicBezTo>
                      <a:pt x="60" y="66"/>
                      <a:pt x="61" y="56"/>
                      <a:pt x="62" y="49"/>
                    </a:cubicBezTo>
                    <a:cubicBezTo>
                      <a:pt x="66" y="55"/>
                      <a:pt x="68" y="64"/>
                      <a:pt x="67" y="72"/>
                    </a:cubicBezTo>
                    <a:cubicBezTo>
                      <a:pt x="67" y="74"/>
                      <a:pt x="66" y="75"/>
                      <a:pt x="66" y="77"/>
                    </a:cubicBezTo>
                    <a:cubicBezTo>
                      <a:pt x="66" y="78"/>
                      <a:pt x="66" y="78"/>
                      <a:pt x="66" y="78"/>
                    </a:cubicBezTo>
                    <a:close/>
                    <a:moveTo>
                      <a:pt x="56" y="0"/>
                    </a:moveTo>
                    <a:cubicBezTo>
                      <a:pt x="63" y="5"/>
                      <a:pt x="68" y="13"/>
                      <a:pt x="70" y="22"/>
                    </a:cubicBezTo>
                    <a:cubicBezTo>
                      <a:pt x="71" y="26"/>
                      <a:pt x="71" y="30"/>
                      <a:pt x="70" y="34"/>
                    </a:cubicBezTo>
                    <a:cubicBezTo>
                      <a:pt x="66" y="29"/>
                      <a:pt x="61" y="16"/>
                      <a:pt x="59" y="9"/>
                    </a:cubicBezTo>
                    <a:cubicBezTo>
                      <a:pt x="58" y="6"/>
                      <a:pt x="57" y="3"/>
                      <a:pt x="5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 flipH="1">
              <a:off x="597363" y="1482968"/>
              <a:ext cx="545636" cy="636955"/>
              <a:chOff x="5321111" y="1192654"/>
              <a:chExt cx="517413" cy="604009"/>
            </a:xfrm>
          </p:grpSpPr>
          <p:sp>
            <p:nvSpPr>
              <p:cNvPr id="39" name="Freeform 13"/>
              <p:cNvSpPr/>
              <p:nvPr/>
            </p:nvSpPr>
            <p:spPr bwMode="auto">
              <a:xfrm>
                <a:off x="5321111" y="1246777"/>
                <a:ext cx="478444" cy="549886"/>
              </a:xfrm>
              <a:custGeom>
                <a:avLst/>
                <a:gdLst>
                  <a:gd name="T0" fmla="*/ 33 w 106"/>
                  <a:gd name="T1" fmla="*/ 116 h 122"/>
                  <a:gd name="T2" fmla="*/ 61 w 106"/>
                  <a:gd name="T3" fmla="*/ 109 h 122"/>
                  <a:gd name="T4" fmla="*/ 85 w 106"/>
                  <a:gd name="T5" fmla="*/ 92 h 122"/>
                  <a:gd name="T6" fmla="*/ 100 w 106"/>
                  <a:gd name="T7" fmla="*/ 67 h 122"/>
                  <a:gd name="T8" fmla="*/ 106 w 106"/>
                  <a:gd name="T9" fmla="*/ 36 h 122"/>
                  <a:gd name="T10" fmla="*/ 97 w 106"/>
                  <a:gd name="T11" fmla="*/ 0 h 122"/>
                  <a:gd name="T12" fmla="*/ 96 w 106"/>
                  <a:gd name="T13" fmla="*/ 0 h 122"/>
                  <a:gd name="T14" fmla="*/ 105 w 106"/>
                  <a:gd name="T15" fmla="*/ 36 h 122"/>
                  <a:gd name="T16" fmla="*/ 99 w 106"/>
                  <a:gd name="T17" fmla="*/ 67 h 122"/>
                  <a:gd name="T18" fmla="*/ 84 w 106"/>
                  <a:gd name="T19" fmla="*/ 91 h 122"/>
                  <a:gd name="T20" fmla="*/ 61 w 106"/>
                  <a:gd name="T21" fmla="*/ 108 h 122"/>
                  <a:gd name="T22" fmla="*/ 33 w 106"/>
                  <a:gd name="T23" fmla="*/ 114 h 122"/>
                  <a:gd name="T24" fmla="*/ 0 w 106"/>
                  <a:gd name="T25" fmla="*/ 120 h 122"/>
                  <a:gd name="T26" fmla="*/ 0 w 106"/>
                  <a:gd name="T27" fmla="*/ 122 h 122"/>
                  <a:gd name="T28" fmla="*/ 33 w 106"/>
                  <a:gd name="T29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6" h="122">
                    <a:moveTo>
                      <a:pt x="33" y="116"/>
                    </a:moveTo>
                    <a:cubicBezTo>
                      <a:pt x="43" y="115"/>
                      <a:pt x="51" y="114"/>
                      <a:pt x="61" y="109"/>
                    </a:cubicBezTo>
                    <a:cubicBezTo>
                      <a:pt x="71" y="105"/>
                      <a:pt x="77" y="100"/>
                      <a:pt x="85" y="92"/>
                    </a:cubicBezTo>
                    <a:cubicBezTo>
                      <a:pt x="92" y="84"/>
                      <a:pt x="96" y="77"/>
                      <a:pt x="100" y="67"/>
                    </a:cubicBezTo>
                    <a:cubicBezTo>
                      <a:pt x="104" y="57"/>
                      <a:pt x="106" y="48"/>
                      <a:pt x="106" y="36"/>
                    </a:cubicBezTo>
                    <a:cubicBezTo>
                      <a:pt x="106" y="22"/>
                      <a:pt x="103" y="12"/>
                      <a:pt x="97" y="0"/>
                    </a:cubicBezTo>
                    <a:cubicBezTo>
                      <a:pt x="97" y="0"/>
                      <a:pt x="97" y="0"/>
                      <a:pt x="96" y="0"/>
                    </a:cubicBezTo>
                    <a:cubicBezTo>
                      <a:pt x="102" y="12"/>
                      <a:pt x="105" y="23"/>
                      <a:pt x="105" y="36"/>
                    </a:cubicBezTo>
                    <a:cubicBezTo>
                      <a:pt x="105" y="48"/>
                      <a:pt x="103" y="56"/>
                      <a:pt x="99" y="67"/>
                    </a:cubicBezTo>
                    <a:cubicBezTo>
                      <a:pt x="95" y="77"/>
                      <a:pt x="91" y="84"/>
                      <a:pt x="84" y="91"/>
                    </a:cubicBezTo>
                    <a:cubicBezTo>
                      <a:pt x="76" y="99"/>
                      <a:pt x="70" y="104"/>
                      <a:pt x="61" y="108"/>
                    </a:cubicBezTo>
                    <a:cubicBezTo>
                      <a:pt x="51" y="112"/>
                      <a:pt x="43" y="114"/>
                      <a:pt x="33" y="114"/>
                    </a:cubicBezTo>
                    <a:cubicBezTo>
                      <a:pt x="21" y="115"/>
                      <a:pt x="11" y="117"/>
                      <a:pt x="0" y="120"/>
                    </a:cubicBezTo>
                    <a:cubicBezTo>
                      <a:pt x="0" y="121"/>
                      <a:pt x="0" y="121"/>
                      <a:pt x="0" y="122"/>
                    </a:cubicBezTo>
                    <a:cubicBezTo>
                      <a:pt x="11" y="118"/>
                      <a:pt x="21" y="117"/>
                      <a:pt x="33" y="11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40" name="Freeform 14"/>
              <p:cNvSpPr>
                <a:spLocks noEditPoints="1"/>
              </p:cNvSpPr>
              <p:nvPr/>
            </p:nvSpPr>
            <p:spPr bwMode="auto">
              <a:xfrm>
                <a:off x="5474820" y="1192654"/>
                <a:ext cx="363704" cy="604009"/>
              </a:xfrm>
              <a:custGeom>
                <a:avLst/>
                <a:gdLst>
                  <a:gd name="T0" fmla="*/ 72 w 81"/>
                  <a:gd name="T1" fmla="*/ 50 h 134"/>
                  <a:gd name="T2" fmla="*/ 72 w 81"/>
                  <a:gd name="T3" fmla="*/ 44 h 134"/>
                  <a:gd name="T4" fmla="*/ 76 w 81"/>
                  <a:gd name="T5" fmla="*/ 18 h 134"/>
                  <a:gd name="T6" fmla="*/ 79 w 81"/>
                  <a:gd name="T7" fmla="*/ 29 h 134"/>
                  <a:gd name="T8" fmla="*/ 78 w 81"/>
                  <a:gd name="T9" fmla="*/ 48 h 134"/>
                  <a:gd name="T10" fmla="*/ 71 w 81"/>
                  <a:gd name="T11" fmla="*/ 59 h 134"/>
                  <a:gd name="T12" fmla="*/ 65 w 81"/>
                  <a:gd name="T13" fmla="*/ 48 h 134"/>
                  <a:gd name="T14" fmla="*/ 58 w 81"/>
                  <a:gd name="T15" fmla="*/ 25 h 134"/>
                  <a:gd name="T16" fmla="*/ 70 w 81"/>
                  <a:gd name="T17" fmla="*/ 44 h 134"/>
                  <a:gd name="T18" fmla="*/ 71 w 81"/>
                  <a:gd name="T19" fmla="*/ 50 h 134"/>
                  <a:gd name="T20" fmla="*/ 72 w 81"/>
                  <a:gd name="T21" fmla="*/ 50 h 134"/>
                  <a:gd name="T22" fmla="*/ 8 w 81"/>
                  <a:gd name="T23" fmla="*/ 126 h 134"/>
                  <a:gd name="T24" fmla="*/ 14 w 81"/>
                  <a:gd name="T25" fmla="*/ 126 h 134"/>
                  <a:gd name="T26" fmla="*/ 39 w 81"/>
                  <a:gd name="T27" fmla="*/ 126 h 134"/>
                  <a:gd name="T28" fmla="*/ 29 w 81"/>
                  <a:gd name="T29" fmla="*/ 131 h 134"/>
                  <a:gd name="T30" fmla="*/ 11 w 81"/>
                  <a:gd name="T31" fmla="*/ 133 h 134"/>
                  <a:gd name="T32" fmla="*/ 0 w 81"/>
                  <a:gd name="T33" fmla="*/ 127 h 134"/>
                  <a:gd name="T34" fmla="*/ 9 w 81"/>
                  <a:gd name="T35" fmla="*/ 118 h 134"/>
                  <a:gd name="T36" fmla="*/ 30 w 81"/>
                  <a:gd name="T37" fmla="*/ 107 h 134"/>
                  <a:gd name="T38" fmla="*/ 14 w 81"/>
                  <a:gd name="T39" fmla="*/ 124 h 134"/>
                  <a:gd name="T40" fmla="*/ 8 w 81"/>
                  <a:gd name="T41" fmla="*/ 126 h 134"/>
                  <a:gd name="T42" fmla="*/ 8 w 81"/>
                  <a:gd name="T43" fmla="*/ 126 h 134"/>
                  <a:gd name="T44" fmla="*/ 32 w 81"/>
                  <a:gd name="T45" fmla="*/ 118 h 134"/>
                  <a:gd name="T46" fmla="*/ 38 w 81"/>
                  <a:gd name="T47" fmla="*/ 115 h 134"/>
                  <a:gd name="T48" fmla="*/ 61 w 81"/>
                  <a:gd name="T49" fmla="*/ 106 h 134"/>
                  <a:gd name="T50" fmla="*/ 54 w 81"/>
                  <a:gd name="T51" fmla="*/ 115 h 134"/>
                  <a:gd name="T52" fmla="*/ 37 w 81"/>
                  <a:gd name="T53" fmla="*/ 123 h 134"/>
                  <a:gd name="T54" fmla="*/ 25 w 81"/>
                  <a:gd name="T55" fmla="*/ 121 h 134"/>
                  <a:gd name="T56" fmla="*/ 31 w 81"/>
                  <a:gd name="T57" fmla="*/ 110 h 134"/>
                  <a:gd name="T58" fmla="*/ 46 w 81"/>
                  <a:gd name="T59" fmla="*/ 92 h 134"/>
                  <a:gd name="T60" fmla="*/ 37 w 81"/>
                  <a:gd name="T61" fmla="*/ 114 h 134"/>
                  <a:gd name="T62" fmla="*/ 32 w 81"/>
                  <a:gd name="T63" fmla="*/ 118 h 134"/>
                  <a:gd name="T64" fmla="*/ 32 w 81"/>
                  <a:gd name="T65" fmla="*/ 118 h 134"/>
                  <a:gd name="T66" fmla="*/ 53 w 81"/>
                  <a:gd name="T67" fmla="*/ 101 h 134"/>
                  <a:gd name="T68" fmla="*/ 57 w 81"/>
                  <a:gd name="T69" fmla="*/ 97 h 134"/>
                  <a:gd name="T70" fmla="*/ 76 w 81"/>
                  <a:gd name="T71" fmla="*/ 79 h 134"/>
                  <a:gd name="T72" fmla="*/ 59 w 81"/>
                  <a:gd name="T73" fmla="*/ 104 h 134"/>
                  <a:gd name="T74" fmla="*/ 47 w 81"/>
                  <a:gd name="T75" fmla="*/ 107 h 134"/>
                  <a:gd name="T76" fmla="*/ 49 w 81"/>
                  <a:gd name="T77" fmla="*/ 95 h 134"/>
                  <a:gd name="T78" fmla="*/ 58 w 81"/>
                  <a:gd name="T79" fmla="*/ 72 h 134"/>
                  <a:gd name="T80" fmla="*/ 59 w 81"/>
                  <a:gd name="T81" fmla="*/ 76 h 134"/>
                  <a:gd name="T82" fmla="*/ 56 w 81"/>
                  <a:gd name="T83" fmla="*/ 96 h 134"/>
                  <a:gd name="T84" fmla="*/ 52 w 81"/>
                  <a:gd name="T85" fmla="*/ 101 h 134"/>
                  <a:gd name="T86" fmla="*/ 53 w 81"/>
                  <a:gd name="T87" fmla="*/ 101 h 134"/>
                  <a:gd name="T88" fmla="*/ 66 w 81"/>
                  <a:gd name="T89" fmla="*/ 78 h 134"/>
                  <a:gd name="T90" fmla="*/ 69 w 81"/>
                  <a:gd name="T91" fmla="*/ 72 h 134"/>
                  <a:gd name="T92" fmla="*/ 81 w 81"/>
                  <a:gd name="T93" fmla="*/ 49 h 134"/>
                  <a:gd name="T94" fmla="*/ 73 w 81"/>
                  <a:gd name="T95" fmla="*/ 78 h 134"/>
                  <a:gd name="T96" fmla="*/ 63 w 81"/>
                  <a:gd name="T97" fmla="*/ 85 h 134"/>
                  <a:gd name="T98" fmla="*/ 60 w 81"/>
                  <a:gd name="T99" fmla="*/ 73 h 134"/>
                  <a:gd name="T100" fmla="*/ 62 w 81"/>
                  <a:gd name="T101" fmla="*/ 49 h 134"/>
                  <a:gd name="T102" fmla="*/ 67 w 81"/>
                  <a:gd name="T103" fmla="*/ 72 h 134"/>
                  <a:gd name="T104" fmla="*/ 66 w 81"/>
                  <a:gd name="T105" fmla="*/ 77 h 134"/>
                  <a:gd name="T106" fmla="*/ 66 w 81"/>
                  <a:gd name="T107" fmla="*/ 78 h 134"/>
                  <a:gd name="T108" fmla="*/ 56 w 81"/>
                  <a:gd name="T109" fmla="*/ 0 h 134"/>
                  <a:gd name="T110" fmla="*/ 70 w 81"/>
                  <a:gd name="T111" fmla="*/ 22 h 134"/>
                  <a:gd name="T112" fmla="*/ 70 w 81"/>
                  <a:gd name="T113" fmla="*/ 34 h 134"/>
                  <a:gd name="T114" fmla="*/ 59 w 81"/>
                  <a:gd name="T115" fmla="*/ 9 h 134"/>
                  <a:gd name="T116" fmla="*/ 56 w 81"/>
                  <a:gd name="T117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1" h="134">
                    <a:moveTo>
                      <a:pt x="72" y="50"/>
                    </a:moveTo>
                    <a:cubicBezTo>
                      <a:pt x="72" y="44"/>
                      <a:pt x="72" y="44"/>
                      <a:pt x="72" y="44"/>
                    </a:cubicBezTo>
                    <a:cubicBezTo>
                      <a:pt x="73" y="36"/>
                      <a:pt x="74" y="26"/>
                      <a:pt x="76" y="18"/>
                    </a:cubicBezTo>
                    <a:cubicBezTo>
                      <a:pt x="77" y="22"/>
                      <a:pt x="78" y="25"/>
                      <a:pt x="79" y="29"/>
                    </a:cubicBezTo>
                    <a:cubicBezTo>
                      <a:pt x="80" y="36"/>
                      <a:pt x="80" y="42"/>
                      <a:pt x="78" y="48"/>
                    </a:cubicBezTo>
                    <a:cubicBezTo>
                      <a:pt x="77" y="52"/>
                      <a:pt x="75" y="57"/>
                      <a:pt x="71" y="59"/>
                    </a:cubicBezTo>
                    <a:cubicBezTo>
                      <a:pt x="68" y="56"/>
                      <a:pt x="66" y="52"/>
                      <a:pt x="65" y="48"/>
                    </a:cubicBezTo>
                    <a:cubicBezTo>
                      <a:pt x="62" y="42"/>
                      <a:pt x="60" y="32"/>
                      <a:pt x="58" y="25"/>
                    </a:cubicBezTo>
                    <a:cubicBezTo>
                      <a:pt x="65" y="29"/>
                      <a:pt x="69" y="36"/>
                      <a:pt x="70" y="44"/>
                    </a:cubicBezTo>
                    <a:cubicBezTo>
                      <a:pt x="71" y="46"/>
                      <a:pt x="71" y="48"/>
                      <a:pt x="71" y="50"/>
                    </a:cubicBezTo>
                    <a:cubicBezTo>
                      <a:pt x="71" y="51"/>
                      <a:pt x="72" y="51"/>
                      <a:pt x="72" y="50"/>
                    </a:cubicBezTo>
                    <a:close/>
                    <a:moveTo>
                      <a:pt x="8" y="126"/>
                    </a:moveTo>
                    <a:cubicBezTo>
                      <a:pt x="10" y="126"/>
                      <a:pt x="12" y="126"/>
                      <a:pt x="14" y="126"/>
                    </a:cubicBezTo>
                    <a:cubicBezTo>
                      <a:pt x="21" y="125"/>
                      <a:pt x="32" y="125"/>
                      <a:pt x="39" y="126"/>
                    </a:cubicBezTo>
                    <a:cubicBezTo>
                      <a:pt x="36" y="128"/>
                      <a:pt x="33" y="130"/>
                      <a:pt x="29" y="131"/>
                    </a:cubicBezTo>
                    <a:cubicBezTo>
                      <a:pt x="23" y="133"/>
                      <a:pt x="17" y="134"/>
                      <a:pt x="11" y="133"/>
                    </a:cubicBezTo>
                    <a:cubicBezTo>
                      <a:pt x="7" y="133"/>
                      <a:pt x="2" y="131"/>
                      <a:pt x="0" y="127"/>
                    </a:cubicBezTo>
                    <a:cubicBezTo>
                      <a:pt x="2" y="123"/>
                      <a:pt x="5" y="120"/>
                      <a:pt x="9" y="118"/>
                    </a:cubicBezTo>
                    <a:cubicBezTo>
                      <a:pt x="15" y="115"/>
                      <a:pt x="23" y="110"/>
                      <a:pt x="30" y="107"/>
                    </a:cubicBezTo>
                    <a:cubicBezTo>
                      <a:pt x="27" y="115"/>
                      <a:pt x="21" y="121"/>
                      <a:pt x="14" y="124"/>
                    </a:cubicBezTo>
                    <a:cubicBezTo>
                      <a:pt x="12" y="125"/>
                      <a:pt x="10" y="125"/>
                      <a:pt x="8" y="126"/>
                    </a:cubicBezTo>
                    <a:cubicBezTo>
                      <a:pt x="8" y="126"/>
                      <a:pt x="8" y="126"/>
                      <a:pt x="8" y="126"/>
                    </a:cubicBezTo>
                    <a:close/>
                    <a:moveTo>
                      <a:pt x="32" y="118"/>
                    </a:moveTo>
                    <a:cubicBezTo>
                      <a:pt x="34" y="117"/>
                      <a:pt x="36" y="116"/>
                      <a:pt x="38" y="115"/>
                    </a:cubicBezTo>
                    <a:cubicBezTo>
                      <a:pt x="45" y="112"/>
                      <a:pt x="54" y="108"/>
                      <a:pt x="61" y="106"/>
                    </a:cubicBezTo>
                    <a:cubicBezTo>
                      <a:pt x="59" y="109"/>
                      <a:pt x="57" y="112"/>
                      <a:pt x="54" y="115"/>
                    </a:cubicBezTo>
                    <a:cubicBezTo>
                      <a:pt x="49" y="119"/>
                      <a:pt x="43" y="122"/>
                      <a:pt x="37" y="123"/>
                    </a:cubicBezTo>
                    <a:cubicBezTo>
                      <a:pt x="33" y="124"/>
                      <a:pt x="29" y="124"/>
                      <a:pt x="25" y="121"/>
                    </a:cubicBezTo>
                    <a:cubicBezTo>
                      <a:pt x="26" y="117"/>
                      <a:pt x="28" y="113"/>
                      <a:pt x="31" y="110"/>
                    </a:cubicBezTo>
                    <a:cubicBezTo>
                      <a:pt x="35" y="105"/>
                      <a:pt x="42" y="98"/>
                      <a:pt x="46" y="92"/>
                    </a:cubicBezTo>
                    <a:cubicBezTo>
                      <a:pt x="46" y="101"/>
                      <a:pt x="43" y="108"/>
                      <a:pt x="37" y="114"/>
                    </a:cubicBezTo>
                    <a:cubicBezTo>
                      <a:pt x="36" y="115"/>
                      <a:pt x="34" y="116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lose/>
                    <a:moveTo>
                      <a:pt x="53" y="101"/>
                    </a:moveTo>
                    <a:cubicBezTo>
                      <a:pt x="54" y="100"/>
                      <a:pt x="56" y="98"/>
                      <a:pt x="57" y="97"/>
                    </a:cubicBezTo>
                    <a:cubicBezTo>
                      <a:pt x="62" y="91"/>
                      <a:pt x="70" y="84"/>
                      <a:pt x="76" y="79"/>
                    </a:cubicBezTo>
                    <a:cubicBezTo>
                      <a:pt x="73" y="89"/>
                      <a:pt x="67" y="99"/>
                      <a:pt x="59" y="104"/>
                    </a:cubicBezTo>
                    <a:cubicBezTo>
                      <a:pt x="56" y="107"/>
                      <a:pt x="51" y="108"/>
                      <a:pt x="47" y="107"/>
                    </a:cubicBezTo>
                    <a:cubicBezTo>
                      <a:pt x="46" y="103"/>
                      <a:pt x="47" y="98"/>
                      <a:pt x="49" y="95"/>
                    </a:cubicBezTo>
                    <a:cubicBezTo>
                      <a:pt x="51" y="88"/>
                      <a:pt x="55" y="79"/>
                      <a:pt x="58" y="72"/>
                    </a:cubicBezTo>
                    <a:cubicBezTo>
                      <a:pt x="58" y="73"/>
                      <a:pt x="58" y="75"/>
                      <a:pt x="59" y="76"/>
                    </a:cubicBezTo>
                    <a:cubicBezTo>
                      <a:pt x="60" y="83"/>
                      <a:pt x="59" y="89"/>
                      <a:pt x="56" y="96"/>
                    </a:cubicBezTo>
                    <a:cubicBezTo>
                      <a:pt x="55" y="97"/>
                      <a:pt x="54" y="99"/>
                      <a:pt x="52" y="101"/>
                    </a:cubicBezTo>
                    <a:cubicBezTo>
                      <a:pt x="52" y="101"/>
                      <a:pt x="53" y="101"/>
                      <a:pt x="53" y="101"/>
                    </a:cubicBezTo>
                    <a:close/>
                    <a:moveTo>
                      <a:pt x="66" y="78"/>
                    </a:moveTo>
                    <a:cubicBezTo>
                      <a:pt x="67" y="76"/>
                      <a:pt x="68" y="74"/>
                      <a:pt x="69" y="72"/>
                    </a:cubicBezTo>
                    <a:cubicBezTo>
                      <a:pt x="72" y="64"/>
                      <a:pt x="76" y="56"/>
                      <a:pt x="81" y="49"/>
                    </a:cubicBezTo>
                    <a:cubicBezTo>
                      <a:pt x="81" y="59"/>
                      <a:pt x="79" y="70"/>
                      <a:pt x="73" y="78"/>
                    </a:cubicBezTo>
                    <a:cubicBezTo>
                      <a:pt x="71" y="82"/>
                      <a:pt x="67" y="85"/>
                      <a:pt x="63" y="85"/>
                    </a:cubicBezTo>
                    <a:cubicBezTo>
                      <a:pt x="61" y="82"/>
                      <a:pt x="60" y="77"/>
                      <a:pt x="60" y="73"/>
                    </a:cubicBezTo>
                    <a:cubicBezTo>
                      <a:pt x="60" y="66"/>
                      <a:pt x="61" y="56"/>
                      <a:pt x="62" y="49"/>
                    </a:cubicBezTo>
                    <a:cubicBezTo>
                      <a:pt x="66" y="55"/>
                      <a:pt x="68" y="64"/>
                      <a:pt x="67" y="72"/>
                    </a:cubicBezTo>
                    <a:cubicBezTo>
                      <a:pt x="67" y="74"/>
                      <a:pt x="66" y="75"/>
                      <a:pt x="66" y="77"/>
                    </a:cubicBezTo>
                    <a:cubicBezTo>
                      <a:pt x="66" y="78"/>
                      <a:pt x="66" y="78"/>
                      <a:pt x="66" y="78"/>
                    </a:cubicBezTo>
                    <a:close/>
                    <a:moveTo>
                      <a:pt x="56" y="0"/>
                    </a:moveTo>
                    <a:cubicBezTo>
                      <a:pt x="63" y="5"/>
                      <a:pt x="68" y="13"/>
                      <a:pt x="70" y="22"/>
                    </a:cubicBezTo>
                    <a:cubicBezTo>
                      <a:pt x="71" y="26"/>
                      <a:pt x="71" y="30"/>
                      <a:pt x="70" y="34"/>
                    </a:cubicBezTo>
                    <a:cubicBezTo>
                      <a:pt x="66" y="29"/>
                      <a:pt x="61" y="16"/>
                      <a:pt x="59" y="9"/>
                    </a:cubicBezTo>
                    <a:cubicBezTo>
                      <a:pt x="58" y="6"/>
                      <a:pt x="57" y="3"/>
                      <a:pt x="5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813981" y="1601390"/>
              <a:ext cx="13644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b="1" spc="300" dirty="0">
                  <a:solidFill>
                    <a:srgbClr val="C00000"/>
                  </a:solidFill>
                </a:rPr>
                <a:t>所获荣誉</a:t>
              </a:r>
              <a:endParaRPr lang="zh-CN" altLang="en-US" sz="2000" b="1" spc="3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455136" y="2631506"/>
            <a:ext cx="1797713" cy="636955"/>
            <a:chOff x="597363" y="2630527"/>
            <a:chExt cx="1797713" cy="636955"/>
          </a:xfrm>
        </p:grpSpPr>
        <p:grpSp>
          <p:nvGrpSpPr>
            <p:cNvPr id="44" name="组合 43"/>
            <p:cNvGrpSpPr/>
            <p:nvPr/>
          </p:nvGrpSpPr>
          <p:grpSpPr>
            <a:xfrm>
              <a:off x="1849440" y="2630527"/>
              <a:ext cx="545636" cy="636955"/>
              <a:chOff x="5321111" y="1192654"/>
              <a:chExt cx="517413" cy="604009"/>
            </a:xfrm>
          </p:grpSpPr>
          <p:sp>
            <p:nvSpPr>
              <p:cNvPr id="49" name="Freeform 13"/>
              <p:cNvSpPr/>
              <p:nvPr/>
            </p:nvSpPr>
            <p:spPr bwMode="auto">
              <a:xfrm>
                <a:off x="5321111" y="1246777"/>
                <a:ext cx="478444" cy="549886"/>
              </a:xfrm>
              <a:custGeom>
                <a:avLst/>
                <a:gdLst>
                  <a:gd name="T0" fmla="*/ 33 w 106"/>
                  <a:gd name="T1" fmla="*/ 116 h 122"/>
                  <a:gd name="T2" fmla="*/ 61 w 106"/>
                  <a:gd name="T3" fmla="*/ 109 h 122"/>
                  <a:gd name="T4" fmla="*/ 85 w 106"/>
                  <a:gd name="T5" fmla="*/ 92 h 122"/>
                  <a:gd name="T6" fmla="*/ 100 w 106"/>
                  <a:gd name="T7" fmla="*/ 67 h 122"/>
                  <a:gd name="T8" fmla="*/ 106 w 106"/>
                  <a:gd name="T9" fmla="*/ 36 h 122"/>
                  <a:gd name="T10" fmla="*/ 97 w 106"/>
                  <a:gd name="T11" fmla="*/ 0 h 122"/>
                  <a:gd name="T12" fmla="*/ 96 w 106"/>
                  <a:gd name="T13" fmla="*/ 0 h 122"/>
                  <a:gd name="T14" fmla="*/ 105 w 106"/>
                  <a:gd name="T15" fmla="*/ 36 h 122"/>
                  <a:gd name="T16" fmla="*/ 99 w 106"/>
                  <a:gd name="T17" fmla="*/ 67 h 122"/>
                  <a:gd name="T18" fmla="*/ 84 w 106"/>
                  <a:gd name="T19" fmla="*/ 91 h 122"/>
                  <a:gd name="T20" fmla="*/ 61 w 106"/>
                  <a:gd name="T21" fmla="*/ 108 h 122"/>
                  <a:gd name="T22" fmla="*/ 33 w 106"/>
                  <a:gd name="T23" fmla="*/ 114 h 122"/>
                  <a:gd name="T24" fmla="*/ 0 w 106"/>
                  <a:gd name="T25" fmla="*/ 120 h 122"/>
                  <a:gd name="T26" fmla="*/ 0 w 106"/>
                  <a:gd name="T27" fmla="*/ 122 h 122"/>
                  <a:gd name="T28" fmla="*/ 33 w 106"/>
                  <a:gd name="T29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6" h="122">
                    <a:moveTo>
                      <a:pt x="33" y="116"/>
                    </a:moveTo>
                    <a:cubicBezTo>
                      <a:pt x="43" y="115"/>
                      <a:pt x="51" y="114"/>
                      <a:pt x="61" y="109"/>
                    </a:cubicBezTo>
                    <a:cubicBezTo>
                      <a:pt x="71" y="105"/>
                      <a:pt x="77" y="100"/>
                      <a:pt x="85" y="92"/>
                    </a:cubicBezTo>
                    <a:cubicBezTo>
                      <a:pt x="92" y="84"/>
                      <a:pt x="96" y="77"/>
                      <a:pt x="100" y="67"/>
                    </a:cubicBezTo>
                    <a:cubicBezTo>
                      <a:pt x="104" y="57"/>
                      <a:pt x="106" y="48"/>
                      <a:pt x="106" y="36"/>
                    </a:cubicBezTo>
                    <a:cubicBezTo>
                      <a:pt x="106" y="22"/>
                      <a:pt x="103" y="12"/>
                      <a:pt x="97" y="0"/>
                    </a:cubicBezTo>
                    <a:cubicBezTo>
                      <a:pt x="97" y="0"/>
                      <a:pt x="97" y="0"/>
                      <a:pt x="96" y="0"/>
                    </a:cubicBezTo>
                    <a:cubicBezTo>
                      <a:pt x="102" y="12"/>
                      <a:pt x="105" y="23"/>
                      <a:pt x="105" y="36"/>
                    </a:cubicBezTo>
                    <a:cubicBezTo>
                      <a:pt x="105" y="48"/>
                      <a:pt x="103" y="56"/>
                      <a:pt x="99" y="67"/>
                    </a:cubicBezTo>
                    <a:cubicBezTo>
                      <a:pt x="95" y="77"/>
                      <a:pt x="91" y="84"/>
                      <a:pt x="84" y="91"/>
                    </a:cubicBezTo>
                    <a:cubicBezTo>
                      <a:pt x="76" y="99"/>
                      <a:pt x="70" y="104"/>
                      <a:pt x="61" y="108"/>
                    </a:cubicBezTo>
                    <a:cubicBezTo>
                      <a:pt x="51" y="112"/>
                      <a:pt x="43" y="114"/>
                      <a:pt x="33" y="114"/>
                    </a:cubicBezTo>
                    <a:cubicBezTo>
                      <a:pt x="21" y="115"/>
                      <a:pt x="11" y="117"/>
                      <a:pt x="0" y="120"/>
                    </a:cubicBezTo>
                    <a:cubicBezTo>
                      <a:pt x="0" y="121"/>
                      <a:pt x="0" y="121"/>
                      <a:pt x="0" y="122"/>
                    </a:cubicBezTo>
                    <a:cubicBezTo>
                      <a:pt x="11" y="118"/>
                      <a:pt x="21" y="117"/>
                      <a:pt x="33" y="11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50" name="Freeform 14"/>
              <p:cNvSpPr>
                <a:spLocks noEditPoints="1"/>
              </p:cNvSpPr>
              <p:nvPr/>
            </p:nvSpPr>
            <p:spPr bwMode="auto">
              <a:xfrm>
                <a:off x="5474820" y="1192654"/>
                <a:ext cx="363704" cy="604009"/>
              </a:xfrm>
              <a:custGeom>
                <a:avLst/>
                <a:gdLst>
                  <a:gd name="T0" fmla="*/ 72 w 81"/>
                  <a:gd name="T1" fmla="*/ 50 h 134"/>
                  <a:gd name="T2" fmla="*/ 72 w 81"/>
                  <a:gd name="T3" fmla="*/ 44 h 134"/>
                  <a:gd name="T4" fmla="*/ 76 w 81"/>
                  <a:gd name="T5" fmla="*/ 18 h 134"/>
                  <a:gd name="T6" fmla="*/ 79 w 81"/>
                  <a:gd name="T7" fmla="*/ 29 h 134"/>
                  <a:gd name="T8" fmla="*/ 78 w 81"/>
                  <a:gd name="T9" fmla="*/ 48 h 134"/>
                  <a:gd name="T10" fmla="*/ 71 w 81"/>
                  <a:gd name="T11" fmla="*/ 59 h 134"/>
                  <a:gd name="T12" fmla="*/ 65 w 81"/>
                  <a:gd name="T13" fmla="*/ 48 h 134"/>
                  <a:gd name="T14" fmla="*/ 58 w 81"/>
                  <a:gd name="T15" fmla="*/ 25 h 134"/>
                  <a:gd name="T16" fmla="*/ 70 w 81"/>
                  <a:gd name="T17" fmla="*/ 44 h 134"/>
                  <a:gd name="T18" fmla="*/ 71 w 81"/>
                  <a:gd name="T19" fmla="*/ 50 h 134"/>
                  <a:gd name="T20" fmla="*/ 72 w 81"/>
                  <a:gd name="T21" fmla="*/ 50 h 134"/>
                  <a:gd name="T22" fmla="*/ 8 w 81"/>
                  <a:gd name="T23" fmla="*/ 126 h 134"/>
                  <a:gd name="T24" fmla="*/ 14 w 81"/>
                  <a:gd name="T25" fmla="*/ 126 h 134"/>
                  <a:gd name="T26" fmla="*/ 39 w 81"/>
                  <a:gd name="T27" fmla="*/ 126 h 134"/>
                  <a:gd name="T28" fmla="*/ 29 w 81"/>
                  <a:gd name="T29" fmla="*/ 131 h 134"/>
                  <a:gd name="T30" fmla="*/ 11 w 81"/>
                  <a:gd name="T31" fmla="*/ 133 h 134"/>
                  <a:gd name="T32" fmla="*/ 0 w 81"/>
                  <a:gd name="T33" fmla="*/ 127 h 134"/>
                  <a:gd name="T34" fmla="*/ 9 w 81"/>
                  <a:gd name="T35" fmla="*/ 118 h 134"/>
                  <a:gd name="T36" fmla="*/ 30 w 81"/>
                  <a:gd name="T37" fmla="*/ 107 h 134"/>
                  <a:gd name="T38" fmla="*/ 14 w 81"/>
                  <a:gd name="T39" fmla="*/ 124 h 134"/>
                  <a:gd name="T40" fmla="*/ 8 w 81"/>
                  <a:gd name="T41" fmla="*/ 126 h 134"/>
                  <a:gd name="T42" fmla="*/ 8 w 81"/>
                  <a:gd name="T43" fmla="*/ 126 h 134"/>
                  <a:gd name="T44" fmla="*/ 32 w 81"/>
                  <a:gd name="T45" fmla="*/ 118 h 134"/>
                  <a:gd name="T46" fmla="*/ 38 w 81"/>
                  <a:gd name="T47" fmla="*/ 115 h 134"/>
                  <a:gd name="T48" fmla="*/ 61 w 81"/>
                  <a:gd name="T49" fmla="*/ 106 h 134"/>
                  <a:gd name="T50" fmla="*/ 54 w 81"/>
                  <a:gd name="T51" fmla="*/ 115 h 134"/>
                  <a:gd name="T52" fmla="*/ 37 w 81"/>
                  <a:gd name="T53" fmla="*/ 123 h 134"/>
                  <a:gd name="T54" fmla="*/ 25 w 81"/>
                  <a:gd name="T55" fmla="*/ 121 h 134"/>
                  <a:gd name="T56" fmla="*/ 31 w 81"/>
                  <a:gd name="T57" fmla="*/ 110 h 134"/>
                  <a:gd name="T58" fmla="*/ 46 w 81"/>
                  <a:gd name="T59" fmla="*/ 92 h 134"/>
                  <a:gd name="T60" fmla="*/ 37 w 81"/>
                  <a:gd name="T61" fmla="*/ 114 h 134"/>
                  <a:gd name="T62" fmla="*/ 32 w 81"/>
                  <a:gd name="T63" fmla="*/ 118 h 134"/>
                  <a:gd name="T64" fmla="*/ 32 w 81"/>
                  <a:gd name="T65" fmla="*/ 118 h 134"/>
                  <a:gd name="T66" fmla="*/ 53 w 81"/>
                  <a:gd name="T67" fmla="*/ 101 h 134"/>
                  <a:gd name="T68" fmla="*/ 57 w 81"/>
                  <a:gd name="T69" fmla="*/ 97 h 134"/>
                  <a:gd name="T70" fmla="*/ 76 w 81"/>
                  <a:gd name="T71" fmla="*/ 79 h 134"/>
                  <a:gd name="T72" fmla="*/ 59 w 81"/>
                  <a:gd name="T73" fmla="*/ 104 h 134"/>
                  <a:gd name="T74" fmla="*/ 47 w 81"/>
                  <a:gd name="T75" fmla="*/ 107 h 134"/>
                  <a:gd name="T76" fmla="*/ 49 w 81"/>
                  <a:gd name="T77" fmla="*/ 95 h 134"/>
                  <a:gd name="T78" fmla="*/ 58 w 81"/>
                  <a:gd name="T79" fmla="*/ 72 h 134"/>
                  <a:gd name="T80" fmla="*/ 59 w 81"/>
                  <a:gd name="T81" fmla="*/ 76 h 134"/>
                  <a:gd name="T82" fmla="*/ 56 w 81"/>
                  <a:gd name="T83" fmla="*/ 96 h 134"/>
                  <a:gd name="T84" fmla="*/ 52 w 81"/>
                  <a:gd name="T85" fmla="*/ 101 h 134"/>
                  <a:gd name="T86" fmla="*/ 53 w 81"/>
                  <a:gd name="T87" fmla="*/ 101 h 134"/>
                  <a:gd name="T88" fmla="*/ 66 w 81"/>
                  <a:gd name="T89" fmla="*/ 78 h 134"/>
                  <a:gd name="T90" fmla="*/ 69 w 81"/>
                  <a:gd name="T91" fmla="*/ 72 h 134"/>
                  <a:gd name="T92" fmla="*/ 81 w 81"/>
                  <a:gd name="T93" fmla="*/ 49 h 134"/>
                  <a:gd name="T94" fmla="*/ 73 w 81"/>
                  <a:gd name="T95" fmla="*/ 78 h 134"/>
                  <a:gd name="T96" fmla="*/ 63 w 81"/>
                  <a:gd name="T97" fmla="*/ 85 h 134"/>
                  <a:gd name="T98" fmla="*/ 60 w 81"/>
                  <a:gd name="T99" fmla="*/ 73 h 134"/>
                  <a:gd name="T100" fmla="*/ 62 w 81"/>
                  <a:gd name="T101" fmla="*/ 49 h 134"/>
                  <a:gd name="T102" fmla="*/ 67 w 81"/>
                  <a:gd name="T103" fmla="*/ 72 h 134"/>
                  <a:gd name="T104" fmla="*/ 66 w 81"/>
                  <a:gd name="T105" fmla="*/ 77 h 134"/>
                  <a:gd name="T106" fmla="*/ 66 w 81"/>
                  <a:gd name="T107" fmla="*/ 78 h 134"/>
                  <a:gd name="T108" fmla="*/ 56 w 81"/>
                  <a:gd name="T109" fmla="*/ 0 h 134"/>
                  <a:gd name="T110" fmla="*/ 70 w 81"/>
                  <a:gd name="T111" fmla="*/ 22 h 134"/>
                  <a:gd name="T112" fmla="*/ 70 w 81"/>
                  <a:gd name="T113" fmla="*/ 34 h 134"/>
                  <a:gd name="T114" fmla="*/ 59 w 81"/>
                  <a:gd name="T115" fmla="*/ 9 h 134"/>
                  <a:gd name="T116" fmla="*/ 56 w 81"/>
                  <a:gd name="T117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1" h="134">
                    <a:moveTo>
                      <a:pt x="72" y="50"/>
                    </a:moveTo>
                    <a:cubicBezTo>
                      <a:pt x="72" y="44"/>
                      <a:pt x="72" y="44"/>
                      <a:pt x="72" y="44"/>
                    </a:cubicBezTo>
                    <a:cubicBezTo>
                      <a:pt x="73" y="36"/>
                      <a:pt x="74" y="26"/>
                      <a:pt x="76" y="18"/>
                    </a:cubicBezTo>
                    <a:cubicBezTo>
                      <a:pt x="77" y="22"/>
                      <a:pt x="78" y="25"/>
                      <a:pt x="79" y="29"/>
                    </a:cubicBezTo>
                    <a:cubicBezTo>
                      <a:pt x="80" y="36"/>
                      <a:pt x="80" y="42"/>
                      <a:pt x="78" y="48"/>
                    </a:cubicBezTo>
                    <a:cubicBezTo>
                      <a:pt x="77" y="52"/>
                      <a:pt x="75" y="57"/>
                      <a:pt x="71" y="59"/>
                    </a:cubicBezTo>
                    <a:cubicBezTo>
                      <a:pt x="68" y="56"/>
                      <a:pt x="66" y="52"/>
                      <a:pt x="65" y="48"/>
                    </a:cubicBezTo>
                    <a:cubicBezTo>
                      <a:pt x="62" y="42"/>
                      <a:pt x="60" y="32"/>
                      <a:pt x="58" y="25"/>
                    </a:cubicBezTo>
                    <a:cubicBezTo>
                      <a:pt x="65" y="29"/>
                      <a:pt x="69" y="36"/>
                      <a:pt x="70" y="44"/>
                    </a:cubicBezTo>
                    <a:cubicBezTo>
                      <a:pt x="71" y="46"/>
                      <a:pt x="71" y="48"/>
                      <a:pt x="71" y="50"/>
                    </a:cubicBezTo>
                    <a:cubicBezTo>
                      <a:pt x="71" y="51"/>
                      <a:pt x="72" y="51"/>
                      <a:pt x="72" y="50"/>
                    </a:cubicBezTo>
                    <a:close/>
                    <a:moveTo>
                      <a:pt x="8" y="126"/>
                    </a:moveTo>
                    <a:cubicBezTo>
                      <a:pt x="10" y="126"/>
                      <a:pt x="12" y="126"/>
                      <a:pt x="14" y="126"/>
                    </a:cubicBezTo>
                    <a:cubicBezTo>
                      <a:pt x="21" y="125"/>
                      <a:pt x="32" y="125"/>
                      <a:pt x="39" y="126"/>
                    </a:cubicBezTo>
                    <a:cubicBezTo>
                      <a:pt x="36" y="128"/>
                      <a:pt x="33" y="130"/>
                      <a:pt x="29" y="131"/>
                    </a:cubicBezTo>
                    <a:cubicBezTo>
                      <a:pt x="23" y="133"/>
                      <a:pt x="17" y="134"/>
                      <a:pt x="11" y="133"/>
                    </a:cubicBezTo>
                    <a:cubicBezTo>
                      <a:pt x="7" y="133"/>
                      <a:pt x="2" y="131"/>
                      <a:pt x="0" y="127"/>
                    </a:cubicBezTo>
                    <a:cubicBezTo>
                      <a:pt x="2" y="123"/>
                      <a:pt x="5" y="120"/>
                      <a:pt x="9" y="118"/>
                    </a:cubicBezTo>
                    <a:cubicBezTo>
                      <a:pt x="15" y="115"/>
                      <a:pt x="23" y="110"/>
                      <a:pt x="30" y="107"/>
                    </a:cubicBezTo>
                    <a:cubicBezTo>
                      <a:pt x="27" y="115"/>
                      <a:pt x="21" y="121"/>
                      <a:pt x="14" y="124"/>
                    </a:cubicBezTo>
                    <a:cubicBezTo>
                      <a:pt x="12" y="125"/>
                      <a:pt x="10" y="125"/>
                      <a:pt x="8" y="126"/>
                    </a:cubicBezTo>
                    <a:cubicBezTo>
                      <a:pt x="8" y="126"/>
                      <a:pt x="8" y="126"/>
                      <a:pt x="8" y="126"/>
                    </a:cubicBezTo>
                    <a:close/>
                    <a:moveTo>
                      <a:pt x="32" y="118"/>
                    </a:moveTo>
                    <a:cubicBezTo>
                      <a:pt x="34" y="117"/>
                      <a:pt x="36" y="116"/>
                      <a:pt x="38" y="115"/>
                    </a:cubicBezTo>
                    <a:cubicBezTo>
                      <a:pt x="45" y="112"/>
                      <a:pt x="54" y="108"/>
                      <a:pt x="61" y="106"/>
                    </a:cubicBezTo>
                    <a:cubicBezTo>
                      <a:pt x="59" y="109"/>
                      <a:pt x="57" y="112"/>
                      <a:pt x="54" y="115"/>
                    </a:cubicBezTo>
                    <a:cubicBezTo>
                      <a:pt x="49" y="119"/>
                      <a:pt x="43" y="122"/>
                      <a:pt x="37" y="123"/>
                    </a:cubicBezTo>
                    <a:cubicBezTo>
                      <a:pt x="33" y="124"/>
                      <a:pt x="29" y="124"/>
                      <a:pt x="25" y="121"/>
                    </a:cubicBezTo>
                    <a:cubicBezTo>
                      <a:pt x="26" y="117"/>
                      <a:pt x="28" y="113"/>
                      <a:pt x="31" y="110"/>
                    </a:cubicBezTo>
                    <a:cubicBezTo>
                      <a:pt x="35" y="105"/>
                      <a:pt x="42" y="98"/>
                      <a:pt x="46" y="92"/>
                    </a:cubicBezTo>
                    <a:cubicBezTo>
                      <a:pt x="46" y="101"/>
                      <a:pt x="43" y="108"/>
                      <a:pt x="37" y="114"/>
                    </a:cubicBezTo>
                    <a:cubicBezTo>
                      <a:pt x="36" y="115"/>
                      <a:pt x="34" y="116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lose/>
                    <a:moveTo>
                      <a:pt x="53" y="101"/>
                    </a:moveTo>
                    <a:cubicBezTo>
                      <a:pt x="54" y="100"/>
                      <a:pt x="56" y="98"/>
                      <a:pt x="57" y="97"/>
                    </a:cubicBezTo>
                    <a:cubicBezTo>
                      <a:pt x="62" y="91"/>
                      <a:pt x="70" y="84"/>
                      <a:pt x="76" y="79"/>
                    </a:cubicBezTo>
                    <a:cubicBezTo>
                      <a:pt x="73" y="89"/>
                      <a:pt x="67" y="99"/>
                      <a:pt x="59" y="104"/>
                    </a:cubicBezTo>
                    <a:cubicBezTo>
                      <a:pt x="56" y="107"/>
                      <a:pt x="51" y="108"/>
                      <a:pt x="47" y="107"/>
                    </a:cubicBezTo>
                    <a:cubicBezTo>
                      <a:pt x="46" y="103"/>
                      <a:pt x="47" y="98"/>
                      <a:pt x="49" y="95"/>
                    </a:cubicBezTo>
                    <a:cubicBezTo>
                      <a:pt x="51" y="88"/>
                      <a:pt x="55" y="79"/>
                      <a:pt x="58" y="72"/>
                    </a:cubicBezTo>
                    <a:cubicBezTo>
                      <a:pt x="58" y="73"/>
                      <a:pt x="58" y="75"/>
                      <a:pt x="59" y="76"/>
                    </a:cubicBezTo>
                    <a:cubicBezTo>
                      <a:pt x="60" y="83"/>
                      <a:pt x="59" y="89"/>
                      <a:pt x="56" y="96"/>
                    </a:cubicBezTo>
                    <a:cubicBezTo>
                      <a:pt x="55" y="97"/>
                      <a:pt x="54" y="99"/>
                      <a:pt x="52" y="101"/>
                    </a:cubicBezTo>
                    <a:cubicBezTo>
                      <a:pt x="52" y="101"/>
                      <a:pt x="53" y="101"/>
                      <a:pt x="53" y="101"/>
                    </a:cubicBezTo>
                    <a:close/>
                    <a:moveTo>
                      <a:pt x="66" y="78"/>
                    </a:moveTo>
                    <a:cubicBezTo>
                      <a:pt x="67" y="76"/>
                      <a:pt x="68" y="74"/>
                      <a:pt x="69" y="72"/>
                    </a:cubicBezTo>
                    <a:cubicBezTo>
                      <a:pt x="72" y="64"/>
                      <a:pt x="76" y="56"/>
                      <a:pt x="81" y="49"/>
                    </a:cubicBezTo>
                    <a:cubicBezTo>
                      <a:pt x="81" y="59"/>
                      <a:pt x="79" y="70"/>
                      <a:pt x="73" y="78"/>
                    </a:cubicBezTo>
                    <a:cubicBezTo>
                      <a:pt x="71" y="82"/>
                      <a:pt x="67" y="85"/>
                      <a:pt x="63" y="85"/>
                    </a:cubicBezTo>
                    <a:cubicBezTo>
                      <a:pt x="61" y="82"/>
                      <a:pt x="60" y="77"/>
                      <a:pt x="60" y="73"/>
                    </a:cubicBezTo>
                    <a:cubicBezTo>
                      <a:pt x="60" y="66"/>
                      <a:pt x="61" y="56"/>
                      <a:pt x="62" y="49"/>
                    </a:cubicBezTo>
                    <a:cubicBezTo>
                      <a:pt x="66" y="55"/>
                      <a:pt x="68" y="64"/>
                      <a:pt x="67" y="72"/>
                    </a:cubicBezTo>
                    <a:cubicBezTo>
                      <a:pt x="67" y="74"/>
                      <a:pt x="66" y="75"/>
                      <a:pt x="66" y="77"/>
                    </a:cubicBezTo>
                    <a:cubicBezTo>
                      <a:pt x="66" y="78"/>
                      <a:pt x="66" y="78"/>
                      <a:pt x="66" y="78"/>
                    </a:cubicBezTo>
                    <a:close/>
                    <a:moveTo>
                      <a:pt x="56" y="0"/>
                    </a:moveTo>
                    <a:cubicBezTo>
                      <a:pt x="63" y="5"/>
                      <a:pt x="68" y="13"/>
                      <a:pt x="70" y="22"/>
                    </a:cubicBezTo>
                    <a:cubicBezTo>
                      <a:pt x="71" y="26"/>
                      <a:pt x="71" y="30"/>
                      <a:pt x="70" y="34"/>
                    </a:cubicBezTo>
                    <a:cubicBezTo>
                      <a:pt x="66" y="29"/>
                      <a:pt x="61" y="16"/>
                      <a:pt x="59" y="9"/>
                    </a:cubicBezTo>
                    <a:cubicBezTo>
                      <a:pt x="58" y="6"/>
                      <a:pt x="57" y="3"/>
                      <a:pt x="5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 flipH="1">
              <a:off x="597363" y="2630527"/>
              <a:ext cx="545636" cy="636955"/>
              <a:chOff x="5321111" y="1192654"/>
              <a:chExt cx="517413" cy="604009"/>
            </a:xfrm>
          </p:grpSpPr>
          <p:sp>
            <p:nvSpPr>
              <p:cNvPr id="47" name="Freeform 13"/>
              <p:cNvSpPr/>
              <p:nvPr/>
            </p:nvSpPr>
            <p:spPr bwMode="auto">
              <a:xfrm>
                <a:off x="5321111" y="1246777"/>
                <a:ext cx="478444" cy="549886"/>
              </a:xfrm>
              <a:custGeom>
                <a:avLst/>
                <a:gdLst>
                  <a:gd name="T0" fmla="*/ 33 w 106"/>
                  <a:gd name="T1" fmla="*/ 116 h 122"/>
                  <a:gd name="T2" fmla="*/ 61 w 106"/>
                  <a:gd name="T3" fmla="*/ 109 h 122"/>
                  <a:gd name="T4" fmla="*/ 85 w 106"/>
                  <a:gd name="T5" fmla="*/ 92 h 122"/>
                  <a:gd name="T6" fmla="*/ 100 w 106"/>
                  <a:gd name="T7" fmla="*/ 67 h 122"/>
                  <a:gd name="T8" fmla="*/ 106 w 106"/>
                  <a:gd name="T9" fmla="*/ 36 h 122"/>
                  <a:gd name="T10" fmla="*/ 97 w 106"/>
                  <a:gd name="T11" fmla="*/ 0 h 122"/>
                  <a:gd name="T12" fmla="*/ 96 w 106"/>
                  <a:gd name="T13" fmla="*/ 0 h 122"/>
                  <a:gd name="T14" fmla="*/ 105 w 106"/>
                  <a:gd name="T15" fmla="*/ 36 h 122"/>
                  <a:gd name="T16" fmla="*/ 99 w 106"/>
                  <a:gd name="T17" fmla="*/ 67 h 122"/>
                  <a:gd name="T18" fmla="*/ 84 w 106"/>
                  <a:gd name="T19" fmla="*/ 91 h 122"/>
                  <a:gd name="T20" fmla="*/ 61 w 106"/>
                  <a:gd name="T21" fmla="*/ 108 h 122"/>
                  <a:gd name="T22" fmla="*/ 33 w 106"/>
                  <a:gd name="T23" fmla="*/ 114 h 122"/>
                  <a:gd name="T24" fmla="*/ 0 w 106"/>
                  <a:gd name="T25" fmla="*/ 120 h 122"/>
                  <a:gd name="T26" fmla="*/ 0 w 106"/>
                  <a:gd name="T27" fmla="*/ 122 h 122"/>
                  <a:gd name="T28" fmla="*/ 33 w 106"/>
                  <a:gd name="T29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6" h="122">
                    <a:moveTo>
                      <a:pt x="33" y="116"/>
                    </a:moveTo>
                    <a:cubicBezTo>
                      <a:pt x="43" y="115"/>
                      <a:pt x="51" y="114"/>
                      <a:pt x="61" y="109"/>
                    </a:cubicBezTo>
                    <a:cubicBezTo>
                      <a:pt x="71" y="105"/>
                      <a:pt x="77" y="100"/>
                      <a:pt x="85" y="92"/>
                    </a:cubicBezTo>
                    <a:cubicBezTo>
                      <a:pt x="92" y="84"/>
                      <a:pt x="96" y="77"/>
                      <a:pt x="100" y="67"/>
                    </a:cubicBezTo>
                    <a:cubicBezTo>
                      <a:pt x="104" y="57"/>
                      <a:pt x="106" y="48"/>
                      <a:pt x="106" y="36"/>
                    </a:cubicBezTo>
                    <a:cubicBezTo>
                      <a:pt x="106" y="22"/>
                      <a:pt x="103" y="12"/>
                      <a:pt x="97" y="0"/>
                    </a:cubicBezTo>
                    <a:cubicBezTo>
                      <a:pt x="97" y="0"/>
                      <a:pt x="97" y="0"/>
                      <a:pt x="96" y="0"/>
                    </a:cubicBezTo>
                    <a:cubicBezTo>
                      <a:pt x="102" y="12"/>
                      <a:pt x="105" y="23"/>
                      <a:pt x="105" y="36"/>
                    </a:cubicBezTo>
                    <a:cubicBezTo>
                      <a:pt x="105" y="48"/>
                      <a:pt x="103" y="56"/>
                      <a:pt x="99" y="67"/>
                    </a:cubicBezTo>
                    <a:cubicBezTo>
                      <a:pt x="95" y="77"/>
                      <a:pt x="91" y="84"/>
                      <a:pt x="84" y="91"/>
                    </a:cubicBezTo>
                    <a:cubicBezTo>
                      <a:pt x="76" y="99"/>
                      <a:pt x="70" y="104"/>
                      <a:pt x="61" y="108"/>
                    </a:cubicBezTo>
                    <a:cubicBezTo>
                      <a:pt x="51" y="112"/>
                      <a:pt x="43" y="114"/>
                      <a:pt x="33" y="114"/>
                    </a:cubicBezTo>
                    <a:cubicBezTo>
                      <a:pt x="21" y="115"/>
                      <a:pt x="11" y="117"/>
                      <a:pt x="0" y="120"/>
                    </a:cubicBezTo>
                    <a:cubicBezTo>
                      <a:pt x="0" y="121"/>
                      <a:pt x="0" y="121"/>
                      <a:pt x="0" y="122"/>
                    </a:cubicBezTo>
                    <a:cubicBezTo>
                      <a:pt x="11" y="118"/>
                      <a:pt x="21" y="117"/>
                      <a:pt x="33" y="11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48" name="Freeform 14"/>
              <p:cNvSpPr>
                <a:spLocks noEditPoints="1"/>
              </p:cNvSpPr>
              <p:nvPr/>
            </p:nvSpPr>
            <p:spPr bwMode="auto">
              <a:xfrm>
                <a:off x="5474820" y="1192654"/>
                <a:ext cx="363704" cy="604009"/>
              </a:xfrm>
              <a:custGeom>
                <a:avLst/>
                <a:gdLst>
                  <a:gd name="T0" fmla="*/ 72 w 81"/>
                  <a:gd name="T1" fmla="*/ 50 h 134"/>
                  <a:gd name="T2" fmla="*/ 72 w 81"/>
                  <a:gd name="T3" fmla="*/ 44 h 134"/>
                  <a:gd name="T4" fmla="*/ 76 w 81"/>
                  <a:gd name="T5" fmla="*/ 18 h 134"/>
                  <a:gd name="T6" fmla="*/ 79 w 81"/>
                  <a:gd name="T7" fmla="*/ 29 h 134"/>
                  <a:gd name="T8" fmla="*/ 78 w 81"/>
                  <a:gd name="T9" fmla="*/ 48 h 134"/>
                  <a:gd name="T10" fmla="*/ 71 w 81"/>
                  <a:gd name="T11" fmla="*/ 59 h 134"/>
                  <a:gd name="T12" fmla="*/ 65 w 81"/>
                  <a:gd name="T13" fmla="*/ 48 h 134"/>
                  <a:gd name="T14" fmla="*/ 58 w 81"/>
                  <a:gd name="T15" fmla="*/ 25 h 134"/>
                  <a:gd name="T16" fmla="*/ 70 w 81"/>
                  <a:gd name="T17" fmla="*/ 44 h 134"/>
                  <a:gd name="T18" fmla="*/ 71 w 81"/>
                  <a:gd name="T19" fmla="*/ 50 h 134"/>
                  <a:gd name="T20" fmla="*/ 72 w 81"/>
                  <a:gd name="T21" fmla="*/ 50 h 134"/>
                  <a:gd name="T22" fmla="*/ 8 w 81"/>
                  <a:gd name="T23" fmla="*/ 126 h 134"/>
                  <a:gd name="T24" fmla="*/ 14 w 81"/>
                  <a:gd name="T25" fmla="*/ 126 h 134"/>
                  <a:gd name="T26" fmla="*/ 39 w 81"/>
                  <a:gd name="T27" fmla="*/ 126 h 134"/>
                  <a:gd name="T28" fmla="*/ 29 w 81"/>
                  <a:gd name="T29" fmla="*/ 131 h 134"/>
                  <a:gd name="T30" fmla="*/ 11 w 81"/>
                  <a:gd name="T31" fmla="*/ 133 h 134"/>
                  <a:gd name="T32" fmla="*/ 0 w 81"/>
                  <a:gd name="T33" fmla="*/ 127 h 134"/>
                  <a:gd name="T34" fmla="*/ 9 w 81"/>
                  <a:gd name="T35" fmla="*/ 118 h 134"/>
                  <a:gd name="T36" fmla="*/ 30 w 81"/>
                  <a:gd name="T37" fmla="*/ 107 h 134"/>
                  <a:gd name="T38" fmla="*/ 14 w 81"/>
                  <a:gd name="T39" fmla="*/ 124 h 134"/>
                  <a:gd name="T40" fmla="*/ 8 w 81"/>
                  <a:gd name="T41" fmla="*/ 126 h 134"/>
                  <a:gd name="T42" fmla="*/ 8 w 81"/>
                  <a:gd name="T43" fmla="*/ 126 h 134"/>
                  <a:gd name="T44" fmla="*/ 32 w 81"/>
                  <a:gd name="T45" fmla="*/ 118 h 134"/>
                  <a:gd name="T46" fmla="*/ 38 w 81"/>
                  <a:gd name="T47" fmla="*/ 115 h 134"/>
                  <a:gd name="T48" fmla="*/ 61 w 81"/>
                  <a:gd name="T49" fmla="*/ 106 h 134"/>
                  <a:gd name="T50" fmla="*/ 54 w 81"/>
                  <a:gd name="T51" fmla="*/ 115 h 134"/>
                  <a:gd name="T52" fmla="*/ 37 w 81"/>
                  <a:gd name="T53" fmla="*/ 123 h 134"/>
                  <a:gd name="T54" fmla="*/ 25 w 81"/>
                  <a:gd name="T55" fmla="*/ 121 h 134"/>
                  <a:gd name="T56" fmla="*/ 31 w 81"/>
                  <a:gd name="T57" fmla="*/ 110 h 134"/>
                  <a:gd name="T58" fmla="*/ 46 w 81"/>
                  <a:gd name="T59" fmla="*/ 92 h 134"/>
                  <a:gd name="T60" fmla="*/ 37 w 81"/>
                  <a:gd name="T61" fmla="*/ 114 h 134"/>
                  <a:gd name="T62" fmla="*/ 32 w 81"/>
                  <a:gd name="T63" fmla="*/ 118 h 134"/>
                  <a:gd name="T64" fmla="*/ 32 w 81"/>
                  <a:gd name="T65" fmla="*/ 118 h 134"/>
                  <a:gd name="T66" fmla="*/ 53 w 81"/>
                  <a:gd name="T67" fmla="*/ 101 h 134"/>
                  <a:gd name="T68" fmla="*/ 57 w 81"/>
                  <a:gd name="T69" fmla="*/ 97 h 134"/>
                  <a:gd name="T70" fmla="*/ 76 w 81"/>
                  <a:gd name="T71" fmla="*/ 79 h 134"/>
                  <a:gd name="T72" fmla="*/ 59 w 81"/>
                  <a:gd name="T73" fmla="*/ 104 h 134"/>
                  <a:gd name="T74" fmla="*/ 47 w 81"/>
                  <a:gd name="T75" fmla="*/ 107 h 134"/>
                  <a:gd name="T76" fmla="*/ 49 w 81"/>
                  <a:gd name="T77" fmla="*/ 95 h 134"/>
                  <a:gd name="T78" fmla="*/ 58 w 81"/>
                  <a:gd name="T79" fmla="*/ 72 h 134"/>
                  <a:gd name="T80" fmla="*/ 59 w 81"/>
                  <a:gd name="T81" fmla="*/ 76 h 134"/>
                  <a:gd name="T82" fmla="*/ 56 w 81"/>
                  <a:gd name="T83" fmla="*/ 96 h 134"/>
                  <a:gd name="T84" fmla="*/ 52 w 81"/>
                  <a:gd name="T85" fmla="*/ 101 h 134"/>
                  <a:gd name="T86" fmla="*/ 53 w 81"/>
                  <a:gd name="T87" fmla="*/ 101 h 134"/>
                  <a:gd name="T88" fmla="*/ 66 w 81"/>
                  <a:gd name="T89" fmla="*/ 78 h 134"/>
                  <a:gd name="T90" fmla="*/ 69 w 81"/>
                  <a:gd name="T91" fmla="*/ 72 h 134"/>
                  <a:gd name="T92" fmla="*/ 81 w 81"/>
                  <a:gd name="T93" fmla="*/ 49 h 134"/>
                  <a:gd name="T94" fmla="*/ 73 w 81"/>
                  <a:gd name="T95" fmla="*/ 78 h 134"/>
                  <a:gd name="T96" fmla="*/ 63 w 81"/>
                  <a:gd name="T97" fmla="*/ 85 h 134"/>
                  <a:gd name="T98" fmla="*/ 60 w 81"/>
                  <a:gd name="T99" fmla="*/ 73 h 134"/>
                  <a:gd name="T100" fmla="*/ 62 w 81"/>
                  <a:gd name="T101" fmla="*/ 49 h 134"/>
                  <a:gd name="T102" fmla="*/ 67 w 81"/>
                  <a:gd name="T103" fmla="*/ 72 h 134"/>
                  <a:gd name="T104" fmla="*/ 66 w 81"/>
                  <a:gd name="T105" fmla="*/ 77 h 134"/>
                  <a:gd name="T106" fmla="*/ 66 w 81"/>
                  <a:gd name="T107" fmla="*/ 78 h 134"/>
                  <a:gd name="T108" fmla="*/ 56 w 81"/>
                  <a:gd name="T109" fmla="*/ 0 h 134"/>
                  <a:gd name="T110" fmla="*/ 70 w 81"/>
                  <a:gd name="T111" fmla="*/ 22 h 134"/>
                  <a:gd name="T112" fmla="*/ 70 w 81"/>
                  <a:gd name="T113" fmla="*/ 34 h 134"/>
                  <a:gd name="T114" fmla="*/ 59 w 81"/>
                  <a:gd name="T115" fmla="*/ 9 h 134"/>
                  <a:gd name="T116" fmla="*/ 56 w 81"/>
                  <a:gd name="T117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1" h="134">
                    <a:moveTo>
                      <a:pt x="72" y="50"/>
                    </a:moveTo>
                    <a:cubicBezTo>
                      <a:pt x="72" y="44"/>
                      <a:pt x="72" y="44"/>
                      <a:pt x="72" y="44"/>
                    </a:cubicBezTo>
                    <a:cubicBezTo>
                      <a:pt x="73" y="36"/>
                      <a:pt x="74" y="26"/>
                      <a:pt x="76" y="18"/>
                    </a:cubicBezTo>
                    <a:cubicBezTo>
                      <a:pt x="77" y="22"/>
                      <a:pt x="78" y="25"/>
                      <a:pt x="79" y="29"/>
                    </a:cubicBezTo>
                    <a:cubicBezTo>
                      <a:pt x="80" y="36"/>
                      <a:pt x="80" y="42"/>
                      <a:pt x="78" y="48"/>
                    </a:cubicBezTo>
                    <a:cubicBezTo>
                      <a:pt x="77" y="52"/>
                      <a:pt x="75" y="57"/>
                      <a:pt x="71" y="59"/>
                    </a:cubicBezTo>
                    <a:cubicBezTo>
                      <a:pt x="68" y="56"/>
                      <a:pt x="66" y="52"/>
                      <a:pt x="65" y="48"/>
                    </a:cubicBezTo>
                    <a:cubicBezTo>
                      <a:pt x="62" y="42"/>
                      <a:pt x="60" y="32"/>
                      <a:pt x="58" y="25"/>
                    </a:cubicBezTo>
                    <a:cubicBezTo>
                      <a:pt x="65" y="29"/>
                      <a:pt x="69" y="36"/>
                      <a:pt x="70" y="44"/>
                    </a:cubicBezTo>
                    <a:cubicBezTo>
                      <a:pt x="71" y="46"/>
                      <a:pt x="71" y="48"/>
                      <a:pt x="71" y="50"/>
                    </a:cubicBezTo>
                    <a:cubicBezTo>
                      <a:pt x="71" y="51"/>
                      <a:pt x="72" y="51"/>
                      <a:pt x="72" y="50"/>
                    </a:cubicBezTo>
                    <a:close/>
                    <a:moveTo>
                      <a:pt x="8" y="126"/>
                    </a:moveTo>
                    <a:cubicBezTo>
                      <a:pt x="10" y="126"/>
                      <a:pt x="12" y="126"/>
                      <a:pt x="14" y="126"/>
                    </a:cubicBezTo>
                    <a:cubicBezTo>
                      <a:pt x="21" y="125"/>
                      <a:pt x="32" y="125"/>
                      <a:pt x="39" y="126"/>
                    </a:cubicBezTo>
                    <a:cubicBezTo>
                      <a:pt x="36" y="128"/>
                      <a:pt x="33" y="130"/>
                      <a:pt x="29" y="131"/>
                    </a:cubicBezTo>
                    <a:cubicBezTo>
                      <a:pt x="23" y="133"/>
                      <a:pt x="17" y="134"/>
                      <a:pt x="11" y="133"/>
                    </a:cubicBezTo>
                    <a:cubicBezTo>
                      <a:pt x="7" y="133"/>
                      <a:pt x="2" y="131"/>
                      <a:pt x="0" y="127"/>
                    </a:cubicBezTo>
                    <a:cubicBezTo>
                      <a:pt x="2" y="123"/>
                      <a:pt x="5" y="120"/>
                      <a:pt x="9" y="118"/>
                    </a:cubicBezTo>
                    <a:cubicBezTo>
                      <a:pt x="15" y="115"/>
                      <a:pt x="23" y="110"/>
                      <a:pt x="30" y="107"/>
                    </a:cubicBezTo>
                    <a:cubicBezTo>
                      <a:pt x="27" y="115"/>
                      <a:pt x="21" y="121"/>
                      <a:pt x="14" y="124"/>
                    </a:cubicBezTo>
                    <a:cubicBezTo>
                      <a:pt x="12" y="125"/>
                      <a:pt x="10" y="125"/>
                      <a:pt x="8" y="126"/>
                    </a:cubicBezTo>
                    <a:cubicBezTo>
                      <a:pt x="8" y="126"/>
                      <a:pt x="8" y="126"/>
                      <a:pt x="8" y="126"/>
                    </a:cubicBezTo>
                    <a:close/>
                    <a:moveTo>
                      <a:pt x="32" y="118"/>
                    </a:moveTo>
                    <a:cubicBezTo>
                      <a:pt x="34" y="117"/>
                      <a:pt x="36" y="116"/>
                      <a:pt x="38" y="115"/>
                    </a:cubicBezTo>
                    <a:cubicBezTo>
                      <a:pt x="45" y="112"/>
                      <a:pt x="54" y="108"/>
                      <a:pt x="61" y="106"/>
                    </a:cubicBezTo>
                    <a:cubicBezTo>
                      <a:pt x="59" y="109"/>
                      <a:pt x="57" y="112"/>
                      <a:pt x="54" y="115"/>
                    </a:cubicBezTo>
                    <a:cubicBezTo>
                      <a:pt x="49" y="119"/>
                      <a:pt x="43" y="122"/>
                      <a:pt x="37" y="123"/>
                    </a:cubicBezTo>
                    <a:cubicBezTo>
                      <a:pt x="33" y="124"/>
                      <a:pt x="29" y="124"/>
                      <a:pt x="25" y="121"/>
                    </a:cubicBezTo>
                    <a:cubicBezTo>
                      <a:pt x="26" y="117"/>
                      <a:pt x="28" y="113"/>
                      <a:pt x="31" y="110"/>
                    </a:cubicBezTo>
                    <a:cubicBezTo>
                      <a:pt x="35" y="105"/>
                      <a:pt x="42" y="98"/>
                      <a:pt x="46" y="92"/>
                    </a:cubicBezTo>
                    <a:cubicBezTo>
                      <a:pt x="46" y="101"/>
                      <a:pt x="43" y="108"/>
                      <a:pt x="37" y="114"/>
                    </a:cubicBezTo>
                    <a:cubicBezTo>
                      <a:pt x="36" y="115"/>
                      <a:pt x="34" y="116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lose/>
                    <a:moveTo>
                      <a:pt x="53" y="101"/>
                    </a:moveTo>
                    <a:cubicBezTo>
                      <a:pt x="54" y="100"/>
                      <a:pt x="56" y="98"/>
                      <a:pt x="57" y="97"/>
                    </a:cubicBezTo>
                    <a:cubicBezTo>
                      <a:pt x="62" y="91"/>
                      <a:pt x="70" y="84"/>
                      <a:pt x="76" y="79"/>
                    </a:cubicBezTo>
                    <a:cubicBezTo>
                      <a:pt x="73" y="89"/>
                      <a:pt x="67" y="99"/>
                      <a:pt x="59" y="104"/>
                    </a:cubicBezTo>
                    <a:cubicBezTo>
                      <a:pt x="56" y="107"/>
                      <a:pt x="51" y="108"/>
                      <a:pt x="47" y="107"/>
                    </a:cubicBezTo>
                    <a:cubicBezTo>
                      <a:pt x="46" y="103"/>
                      <a:pt x="47" y="98"/>
                      <a:pt x="49" y="95"/>
                    </a:cubicBezTo>
                    <a:cubicBezTo>
                      <a:pt x="51" y="88"/>
                      <a:pt x="55" y="79"/>
                      <a:pt x="58" y="72"/>
                    </a:cubicBezTo>
                    <a:cubicBezTo>
                      <a:pt x="58" y="73"/>
                      <a:pt x="58" y="75"/>
                      <a:pt x="59" y="76"/>
                    </a:cubicBezTo>
                    <a:cubicBezTo>
                      <a:pt x="60" y="83"/>
                      <a:pt x="59" y="89"/>
                      <a:pt x="56" y="96"/>
                    </a:cubicBezTo>
                    <a:cubicBezTo>
                      <a:pt x="55" y="97"/>
                      <a:pt x="54" y="99"/>
                      <a:pt x="52" y="101"/>
                    </a:cubicBezTo>
                    <a:cubicBezTo>
                      <a:pt x="52" y="101"/>
                      <a:pt x="53" y="101"/>
                      <a:pt x="53" y="101"/>
                    </a:cubicBezTo>
                    <a:close/>
                    <a:moveTo>
                      <a:pt x="66" y="78"/>
                    </a:moveTo>
                    <a:cubicBezTo>
                      <a:pt x="67" y="76"/>
                      <a:pt x="68" y="74"/>
                      <a:pt x="69" y="72"/>
                    </a:cubicBezTo>
                    <a:cubicBezTo>
                      <a:pt x="72" y="64"/>
                      <a:pt x="76" y="56"/>
                      <a:pt x="81" y="49"/>
                    </a:cubicBezTo>
                    <a:cubicBezTo>
                      <a:pt x="81" y="59"/>
                      <a:pt x="79" y="70"/>
                      <a:pt x="73" y="78"/>
                    </a:cubicBezTo>
                    <a:cubicBezTo>
                      <a:pt x="71" y="82"/>
                      <a:pt x="67" y="85"/>
                      <a:pt x="63" y="85"/>
                    </a:cubicBezTo>
                    <a:cubicBezTo>
                      <a:pt x="61" y="82"/>
                      <a:pt x="60" y="77"/>
                      <a:pt x="60" y="73"/>
                    </a:cubicBezTo>
                    <a:cubicBezTo>
                      <a:pt x="60" y="66"/>
                      <a:pt x="61" y="56"/>
                      <a:pt x="62" y="49"/>
                    </a:cubicBezTo>
                    <a:cubicBezTo>
                      <a:pt x="66" y="55"/>
                      <a:pt x="68" y="64"/>
                      <a:pt x="67" y="72"/>
                    </a:cubicBezTo>
                    <a:cubicBezTo>
                      <a:pt x="67" y="74"/>
                      <a:pt x="66" y="75"/>
                      <a:pt x="66" y="77"/>
                    </a:cubicBezTo>
                    <a:cubicBezTo>
                      <a:pt x="66" y="78"/>
                      <a:pt x="66" y="78"/>
                      <a:pt x="66" y="78"/>
                    </a:cubicBezTo>
                    <a:close/>
                    <a:moveTo>
                      <a:pt x="56" y="0"/>
                    </a:moveTo>
                    <a:cubicBezTo>
                      <a:pt x="63" y="5"/>
                      <a:pt x="68" y="13"/>
                      <a:pt x="70" y="22"/>
                    </a:cubicBezTo>
                    <a:cubicBezTo>
                      <a:pt x="71" y="26"/>
                      <a:pt x="71" y="30"/>
                      <a:pt x="70" y="34"/>
                    </a:cubicBezTo>
                    <a:cubicBezTo>
                      <a:pt x="66" y="29"/>
                      <a:pt x="61" y="16"/>
                      <a:pt x="59" y="9"/>
                    </a:cubicBezTo>
                    <a:cubicBezTo>
                      <a:pt x="58" y="6"/>
                      <a:pt x="57" y="3"/>
                      <a:pt x="5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46" name="文本框 45"/>
            <p:cNvSpPr txBox="1"/>
            <p:nvPr/>
          </p:nvSpPr>
          <p:spPr>
            <a:xfrm>
              <a:off x="813981" y="2748949"/>
              <a:ext cx="13644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b="1" spc="300" dirty="0">
                  <a:solidFill>
                    <a:srgbClr val="C00000"/>
                  </a:solidFill>
                </a:rPr>
                <a:t>所获荣誉</a:t>
              </a:r>
              <a:endParaRPr lang="zh-CN" altLang="en-US" sz="2000" b="1" spc="3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455136" y="3894344"/>
            <a:ext cx="1797713" cy="636955"/>
            <a:chOff x="597363" y="3778086"/>
            <a:chExt cx="1797713" cy="636955"/>
          </a:xfrm>
        </p:grpSpPr>
        <p:grpSp>
          <p:nvGrpSpPr>
            <p:cNvPr id="52" name="组合 51"/>
            <p:cNvGrpSpPr/>
            <p:nvPr/>
          </p:nvGrpSpPr>
          <p:grpSpPr>
            <a:xfrm>
              <a:off x="1849440" y="3778086"/>
              <a:ext cx="545636" cy="636955"/>
              <a:chOff x="5321111" y="1192654"/>
              <a:chExt cx="517413" cy="604009"/>
            </a:xfrm>
          </p:grpSpPr>
          <p:sp>
            <p:nvSpPr>
              <p:cNvPr id="61" name="Freeform 13"/>
              <p:cNvSpPr/>
              <p:nvPr/>
            </p:nvSpPr>
            <p:spPr bwMode="auto">
              <a:xfrm>
                <a:off x="5321111" y="1246777"/>
                <a:ext cx="478444" cy="549886"/>
              </a:xfrm>
              <a:custGeom>
                <a:avLst/>
                <a:gdLst>
                  <a:gd name="T0" fmla="*/ 33 w 106"/>
                  <a:gd name="T1" fmla="*/ 116 h 122"/>
                  <a:gd name="T2" fmla="*/ 61 w 106"/>
                  <a:gd name="T3" fmla="*/ 109 h 122"/>
                  <a:gd name="T4" fmla="*/ 85 w 106"/>
                  <a:gd name="T5" fmla="*/ 92 h 122"/>
                  <a:gd name="T6" fmla="*/ 100 w 106"/>
                  <a:gd name="T7" fmla="*/ 67 h 122"/>
                  <a:gd name="T8" fmla="*/ 106 w 106"/>
                  <a:gd name="T9" fmla="*/ 36 h 122"/>
                  <a:gd name="T10" fmla="*/ 97 w 106"/>
                  <a:gd name="T11" fmla="*/ 0 h 122"/>
                  <a:gd name="T12" fmla="*/ 96 w 106"/>
                  <a:gd name="T13" fmla="*/ 0 h 122"/>
                  <a:gd name="T14" fmla="*/ 105 w 106"/>
                  <a:gd name="T15" fmla="*/ 36 h 122"/>
                  <a:gd name="T16" fmla="*/ 99 w 106"/>
                  <a:gd name="T17" fmla="*/ 67 h 122"/>
                  <a:gd name="T18" fmla="*/ 84 w 106"/>
                  <a:gd name="T19" fmla="*/ 91 h 122"/>
                  <a:gd name="T20" fmla="*/ 61 w 106"/>
                  <a:gd name="T21" fmla="*/ 108 h 122"/>
                  <a:gd name="T22" fmla="*/ 33 w 106"/>
                  <a:gd name="T23" fmla="*/ 114 h 122"/>
                  <a:gd name="T24" fmla="*/ 0 w 106"/>
                  <a:gd name="T25" fmla="*/ 120 h 122"/>
                  <a:gd name="T26" fmla="*/ 0 w 106"/>
                  <a:gd name="T27" fmla="*/ 122 h 122"/>
                  <a:gd name="T28" fmla="*/ 33 w 106"/>
                  <a:gd name="T29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6" h="122">
                    <a:moveTo>
                      <a:pt x="33" y="116"/>
                    </a:moveTo>
                    <a:cubicBezTo>
                      <a:pt x="43" y="115"/>
                      <a:pt x="51" y="114"/>
                      <a:pt x="61" y="109"/>
                    </a:cubicBezTo>
                    <a:cubicBezTo>
                      <a:pt x="71" y="105"/>
                      <a:pt x="77" y="100"/>
                      <a:pt x="85" y="92"/>
                    </a:cubicBezTo>
                    <a:cubicBezTo>
                      <a:pt x="92" y="84"/>
                      <a:pt x="96" y="77"/>
                      <a:pt x="100" y="67"/>
                    </a:cubicBezTo>
                    <a:cubicBezTo>
                      <a:pt x="104" y="57"/>
                      <a:pt x="106" y="48"/>
                      <a:pt x="106" y="36"/>
                    </a:cubicBezTo>
                    <a:cubicBezTo>
                      <a:pt x="106" y="22"/>
                      <a:pt x="103" y="12"/>
                      <a:pt x="97" y="0"/>
                    </a:cubicBezTo>
                    <a:cubicBezTo>
                      <a:pt x="97" y="0"/>
                      <a:pt x="97" y="0"/>
                      <a:pt x="96" y="0"/>
                    </a:cubicBezTo>
                    <a:cubicBezTo>
                      <a:pt x="102" y="12"/>
                      <a:pt x="105" y="23"/>
                      <a:pt x="105" y="36"/>
                    </a:cubicBezTo>
                    <a:cubicBezTo>
                      <a:pt x="105" y="48"/>
                      <a:pt x="103" y="56"/>
                      <a:pt x="99" y="67"/>
                    </a:cubicBezTo>
                    <a:cubicBezTo>
                      <a:pt x="95" y="77"/>
                      <a:pt x="91" y="84"/>
                      <a:pt x="84" y="91"/>
                    </a:cubicBezTo>
                    <a:cubicBezTo>
                      <a:pt x="76" y="99"/>
                      <a:pt x="70" y="104"/>
                      <a:pt x="61" y="108"/>
                    </a:cubicBezTo>
                    <a:cubicBezTo>
                      <a:pt x="51" y="112"/>
                      <a:pt x="43" y="114"/>
                      <a:pt x="33" y="114"/>
                    </a:cubicBezTo>
                    <a:cubicBezTo>
                      <a:pt x="21" y="115"/>
                      <a:pt x="11" y="117"/>
                      <a:pt x="0" y="120"/>
                    </a:cubicBezTo>
                    <a:cubicBezTo>
                      <a:pt x="0" y="121"/>
                      <a:pt x="0" y="121"/>
                      <a:pt x="0" y="122"/>
                    </a:cubicBezTo>
                    <a:cubicBezTo>
                      <a:pt x="11" y="118"/>
                      <a:pt x="21" y="117"/>
                      <a:pt x="33" y="11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62" name="Freeform 14"/>
              <p:cNvSpPr>
                <a:spLocks noEditPoints="1"/>
              </p:cNvSpPr>
              <p:nvPr/>
            </p:nvSpPr>
            <p:spPr bwMode="auto">
              <a:xfrm>
                <a:off x="5474820" y="1192654"/>
                <a:ext cx="363704" cy="604009"/>
              </a:xfrm>
              <a:custGeom>
                <a:avLst/>
                <a:gdLst>
                  <a:gd name="T0" fmla="*/ 72 w 81"/>
                  <a:gd name="T1" fmla="*/ 50 h 134"/>
                  <a:gd name="T2" fmla="*/ 72 w 81"/>
                  <a:gd name="T3" fmla="*/ 44 h 134"/>
                  <a:gd name="T4" fmla="*/ 76 w 81"/>
                  <a:gd name="T5" fmla="*/ 18 h 134"/>
                  <a:gd name="T6" fmla="*/ 79 w 81"/>
                  <a:gd name="T7" fmla="*/ 29 h 134"/>
                  <a:gd name="T8" fmla="*/ 78 w 81"/>
                  <a:gd name="T9" fmla="*/ 48 h 134"/>
                  <a:gd name="T10" fmla="*/ 71 w 81"/>
                  <a:gd name="T11" fmla="*/ 59 h 134"/>
                  <a:gd name="T12" fmla="*/ 65 w 81"/>
                  <a:gd name="T13" fmla="*/ 48 h 134"/>
                  <a:gd name="T14" fmla="*/ 58 w 81"/>
                  <a:gd name="T15" fmla="*/ 25 h 134"/>
                  <a:gd name="T16" fmla="*/ 70 w 81"/>
                  <a:gd name="T17" fmla="*/ 44 h 134"/>
                  <a:gd name="T18" fmla="*/ 71 w 81"/>
                  <a:gd name="T19" fmla="*/ 50 h 134"/>
                  <a:gd name="T20" fmla="*/ 72 w 81"/>
                  <a:gd name="T21" fmla="*/ 50 h 134"/>
                  <a:gd name="T22" fmla="*/ 8 w 81"/>
                  <a:gd name="T23" fmla="*/ 126 h 134"/>
                  <a:gd name="T24" fmla="*/ 14 w 81"/>
                  <a:gd name="T25" fmla="*/ 126 h 134"/>
                  <a:gd name="T26" fmla="*/ 39 w 81"/>
                  <a:gd name="T27" fmla="*/ 126 h 134"/>
                  <a:gd name="T28" fmla="*/ 29 w 81"/>
                  <a:gd name="T29" fmla="*/ 131 h 134"/>
                  <a:gd name="T30" fmla="*/ 11 w 81"/>
                  <a:gd name="T31" fmla="*/ 133 h 134"/>
                  <a:gd name="T32" fmla="*/ 0 w 81"/>
                  <a:gd name="T33" fmla="*/ 127 h 134"/>
                  <a:gd name="T34" fmla="*/ 9 w 81"/>
                  <a:gd name="T35" fmla="*/ 118 h 134"/>
                  <a:gd name="T36" fmla="*/ 30 w 81"/>
                  <a:gd name="T37" fmla="*/ 107 h 134"/>
                  <a:gd name="T38" fmla="*/ 14 w 81"/>
                  <a:gd name="T39" fmla="*/ 124 h 134"/>
                  <a:gd name="T40" fmla="*/ 8 w 81"/>
                  <a:gd name="T41" fmla="*/ 126 h 134"/>
                  <a:gd name="T42" fmla="*/ 8 w 81"/>
                  <a:gd name="T43" fmla="*/ 126 h 134"/>
                  <a:gd name="T44" fmla="*/ 32 w 81"/>
                  <a:gd name="T45" fmla="*/ 118 h 134"/>
                  <a:gd name="T46" fmla="*/ 38 w 81"/>
                  <a:gd name="T47" fmla="*/ 115 h 134"/>
                  <a:gd name="T48" fmla="*/ 61 w 81"/>
                  <a:gd name="T49" fmla="*/ 106 h 134"/>
                  <a:gd name="T50" fmla="*/ 54 w 81"/>
                  <a:gd name="T51" fmla="*/ 115 h 134"/>
                  <a:gd name="T52" fmla="*/ 37 w 81"/>
                  <a:gd name="T53" fmla="*/ 123 h 134"/>
                  <a:gd name="T54" fmla="*/ 25 w 81"/>
                  <a:gd name="T55" fmla="*/ 121 h 134"/>
                  <a:gd name="T56" fmla="*/ 31 w 81"/>
                  <a:gd name="T57" fmla="*/ 110 h 134"/>
                  <a:gd name="T58" fmla="*/ 46 w 81"/>
                  <a:gd name="T59" fmla="*/ 92 h 134"/>
                  <a:gd name="T60" fmla="*/ 37 w 81"/>
                  <a:gd name="T61" fmla="*/ 114 h 134"/>
                  <a:gd name="T62" fmla="*/ 32 w 81"/>
                  <a:gd name="T63" fmla="*/ 118 h 134"/>
                  <a:gd name="T64" fmla="*/ 32 w 81"/>
                  <a:gd name="T65" fmla="*/ 118 h 134"/>
                  <a:gd name="T66" fmla="*/ 53 w 81"/>
                  <a:gd name="T67" fmla="*/ 101 h 134"/>
                  <a:gd name="T68" fmla="*/ 57 w 81"/>
                  <a:gd name="T69" fmla="*/ 97 h 134"/>
                  <a:gd name="T70" fmla="*/ 76 w 81"/>
                  <a:gd name="T71" fmla="*/ 79 h 134"/>
                  <a:gd name="T72" fmla="*/ 59 w 81"/>
                  <a:gd name="T73" fmla="*/ 104 h 134"/>
                  <a:gd name="T74" fmla="*/ 47 w 81"/>
                  <a:gd name="T75" fmla="*/ 107 h 134"/>
                  <a:gd name="T76" fmla="*/ 49 w 81"/>
                  <a:gd name="T77" fmla="*/ 95 h 134"/>
                  <a:gd name="T78" fmla="*/ 58 w 81"/>
                  <a:gd name="T79" fmla="*/ 72 h 134"/>
                  <a:gd name="T80" fmla="*/ 59 w 81"/>
                  <a:gd name="T81" fmla="*/ 76 h 134"/>
                  <a:gd name="T82" fmla="*/ 56 w 81"/>
                  <a:gd name="T83" fmla="*/ 96 h 134"/>
                  <a:gd name="T84" fmla="*/ 52 w 81"/>
                  <a:gd name="T85" fmla="*/ 101 h 134"/>
                  <a:gd name="T86" fmla="*/ 53 w 81"/>
                  <a:gd name="T87" fmla="*/ 101 h 134"/>
                  <a:gd name="T88" fmla="*/ 66 w 81"/>
                  <a:gd name="T89" fmla="*/ 78 h 134"/>
                  <a:gd name="T90" fmla="*/ 69 w 81"/>
                  <a:gd name="T91" fmla="*/ 72 h 134"/>
                  <a:gd name="T92" fmla="*/ 81 w 81"/>
                  <a:gd name="T93" fmla="*/ 49 h 134"/>
                  <a:gd name="T94" fmla="*/ 73 w 81"/>
                  <a:gd name="T95" fmla="*/ 78 h 134"/>
                  <a:gd name="T96" fmla="*/ 63 w 81"/>
                  <a:gd name="T97" fmla="*/ 85 h 134"/>
                  <a:gd name="T98" fmla="*/ 60 w 81"/>
                  <a:gd name="T99" fmla="*/ 73 h 134"/>
                  <a:gd name="T100" fmla="*/ 62 w 81"/>
                  <a:gd name="T101" fmla="*/ 49 h 134"/>
                  <a:gd name="T102" fmla="*/ 67 w 81"/>
                  <a:gd name="T103" fmla="*/ 72 h 134"/>
                  <a:gd name="T104" fmla="*/ 66 w 81"/>
                  <a:gd name="T105" fmla="*/ 77 h 134"/>
                  <a:gd name="T106" fmla="*/ 66 w 81"/>
                  <a:gd name="T107" fmla="*/ 78 h 134"/>
                  <a:gd name="T108" fmla="*/ 56 w 81"/>
                  <a:gd name="T109" fmla="*/ 0 h 134"/>
                  <a:gd name="T110" fmla="*/ 70 w 81"/>
                  <a:gd name="T111" fmla="*/ 22 h 134"/>
                  <a:gd name="T112" fmla="*/ 70 w 81"/>
                  <a:gd name="T113" fmla="*/ 34 h 134"/>
                  <a:gd name="T114" fmla="*/ 59 w 81"/>
                  <a:gd name="T115" fmla="*/ 9 h 134"/>
                  <a:gd name="T116" fmla="*/ 56 w 81"/>
                  <a:gd name="T117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1" h="134">
                    <a:moveTo>
                      <a:pt x="72" y="50"/>
                    </a:moveTo>
                    <a:cubicBezTo>
                      <a:pt x="72" y="44"/>
                      <a:pt x="72" y="44"/>
                      <a:pt x="72" y="44"/>
                    </a:cubicBezTo>
                    <a:cubicBezTo>
                      <a:pt x="73" y="36"/>
                      <a:pt x="74" y="26"/>
                      <a:pt x="76" y="18"/>
                    </a:cubicBezTo>
                    <a:cubicBezTo>
                      <a:pt x="77" y="22"/>
                      <a:pt x="78" y="25"/>
                      <a:pt x="79" y="29"/>
                    </a:cubicBezTo>
                    <a:cubicBezTo>
                      <a:pt x="80" y="36"/>
                      <a:pt x="80" y="42"/>
                      <a:pt x="78" y="48"/>
                    </a:cubicBezTo>
                    <a:cubicBezTo>
                      <a:pt x="77" y="52"/>
                      <a:pt x="75" y="57"/>
                      <a:pt x="71" y="59"/>
                    </a:cubicBezTo>
                    <a:cubicBezTo>
                      <a:pt x="68" y="56"/>
                      <a:pt x="66" y="52"/>
                      <a:pt x="65" y="48"/>
                    </a:cubicBezTo>
                    <a:cubicBezTo>
                      <a:pt x="62" y="42"/>
                      <a:pt x="60" y="32"/>
                      <a:pt x="58" y="25"/>
                    </a:cubicBezTo>
                    <a:cubicBezTo>
                      <a:pt x="65" y="29"/>
                      <a:pt x="69" y="36"/>
                      <a:pt x="70" y="44"/>
                    </a:cubicBezTo>
                    <a:cubicBezTo>
                      <a:pt x="71" y="46"/>
                      <a:pt x="71" y="48"/>
                      <a:pt x="71" y="50"/>
                    </a:cubicBezTo>
                    <a:cubicBezTo>
                      <a:pt x="71" y="51"/>
                      <a:pt x="72" y="51"/>
                      <a:pt x="72" y="50"/>
                    </a:cubicBezTo>
                    <a:close/>
                    <a:moveTo>
                      <a:pt x="8" y="126"/>
                    </a:moveTo>
                    <a:cubicBezTo>
                      <a:pt x="10" y="126"/>
                      <a:pt x="12" y="126"/>
                      <a:pt x="14" y="126"/>
                    </a:cubicBezTo>
                    <a:cubicBezTo>
                      <a:pt x="21" y="125"/>
                      <a:pt x="32" y="125"/>
                      <a:pt x="39" y="126"/>
                    </a:cubicBezTo>
                    <a:cubicBezTo>
                      <a:pt x="36" y="128"/>
                      <a:pt x="33" y="130"/>
                      <a:pt x="29" y="131"/>
                    </a:cubicBezTo>
                    <a:cubicBezTo>
                      <a:pt x="23" y="133"/>
                      <a:pt x="17" y="134"/>
                      <a:pt x="11" y="133"/>
                    </a:cubicBezTo>
                    <a:cubicBezTo>
                      <a:pt x="7" y="133"/>
                      <a:pt x="2" y="131"/>
                      <a:pt x="0" y="127"/>
                    </a:cubicBezTo>
                    <a:cubicBezTo>
                      <a:pt x="2" y="123"/>
                      <a:pt x="5" y="120"/>
                      <a:pt x="9" y="118"/>
                    </a:cubicBezTo>
                    <a:cubicBezTo>
                      <a:pt x="15" y="115"/>
                      <a:pt x="23" y="110"/>
                      <a:pt x="30" y="107"/>
                    </a:cubicBezTo>
                    <a:cubicBezTo>
                      <a:pt x="27" y="115"/>
                      <a:pt x="21" y="121"/>
                      <a:pt x="14" y="124"/>
                    </a:cubicBezTo>
                    <a:cubicBezTo>
                      <a:pt x="12" y="125"/>
                      <a:pt x="10" y="125"/>
                      <a:pt x="8" y="126"/>
                    </a:cubicBezTo>
                    <a:cubicBezTo>
                      <a:pt x="8" y="126"/>
                      <a:pt x="8" y="126"/>
                      <a:pt x="8" y="126"/>
                    </a:cubicBezTo>
                    <a:close/>
                    <a:moveTo>
                      <a:pt x="32" y="118"/>
                    </a:moveTo>
                    <a:cubicBezTo>
                      <a:pt x="34" y="117"/>
                      <a:pt x="36" y="116"/>
                      <a:pt x="38" y="115"/>
                    </a:cubicBezTo>
                    <a:cubicBezTo>
                      <a:pt x="45" y="112"/>
                      <a:pt x="54" y="108"/>
                      <a:pt x="61" y="106"/>
                    </a:cubicBezTo>
                    <a:cubicBezTo>
                      <a:pt x="59" y="109"/>
                      <a:pt x="57" y="112"/>
                      <a:pt x="54" y="115"/>
                    </a:cubicBezTo>
                    <a:cubicBezTo>
                      <a:pt x="49" y="119"/>
                      <a:pt x="43" y="122"/>
                      <a:pt x="37" y="123"/>
                    </a:cubicBezTo>
                    <a:cubicBezTo>
                      <a:pt x="33" y="124"/>
                      <a:pt x="29" y="124"/>
                      <a:pt x="25" y="121"/>
                    </a:cubicBezTo>
                    <a:cubicBezTo>
                      <a:pt x="26" y="117"/>
                      <a:pt x="28" y="113"/>
                      <a:pt x="31" y="110"/>
                    </a:cubicBezTo>
                    <a:cubicBezTo>
                      <a:pt x="35" y="105"/>
                      <a:pt x="42" y="98"/>
                      <a:pt x="46" y="92"/>
                    </a:cubicBezTo>
                    <a:cubicBezTo>
                      <a:pt x="46" y="101"/>
                      <a:pt x="43" y="108"/>
                      <a:pt x="37" y="114"/>
                    </a:cubicBezTo>
                    <a:cubicBezTo>
                      <a:pt x="36" y="115"/>
                      <a:pt x="34" y="116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lose/>
                    <a:moveTo>
                      <a:pt x="53" y="101"/>
                    </a:moveTo>
                    <a:cubicBezTo>
                      <a:pt x="54" y="100"/>
                      <a:pt x="56" y="98"/>
                      <a:pt x="57" y="97"/>
                    </a:cubicBezTo>
                    <a:cubicBezTo>
                      <a:pt x="62" y="91"/>
                      <a:pt x="70" y="84"/>
                      <a:pt x="76" y="79"/>
                    </a:cubicBezTo>
                    <a:cubicBezTo>
                      <a:pt x="73" y="89"/>
                      <a:pt x="67" y="99"/>
                      <a:pt x="59" y="104"/>
                    </a:cubicBezTo>
                    <a:cubicBezTo>
                      <a:pt x="56" y="107"/>
                      <a:pt x="51" y="108"/>
                      <a:pt x="47" y="107"/>
                    </a:cubicBezTo>
                    <a:cubicBezTo>
                      <a:pt x="46" y="103"/>
                      <a:pt x="47" y="98"/>
                      <a:pt x="49" y="95"/>
                    </a:cubicBezTo>
                    <a:cubicBezTo>
                      <a:pt x="51" y="88"/>
                      <a:pt x="55" y="79"/>
                      <a:pt x="58" y="72"/>
                    </a:cubicBezTo>
                    <a:cubicBezTo>
                      <a:pt x="58" y="73"/>
                      <a:pt x="58" y="75"/>
                      <a:pt x="59" y="76"/>
                    </a:cubicBezTo>
                    <a:cubicBezTo>
                      <a:pt x="60" y="83"/>
                      <a:pt x="59" y="89"/>
                      <a:pt x="56" y="96"/>
                    </a:cubicBezTo>
                    <a:cubicBezTo>
                      <a:pt x="55" y="97"/>
                      <a:pt x="54" y="99"/>
                      <a:pt x="52" y="101"/>
                    </a:cubicBezTo>
                    <a:cubicBezTo>
                      <a:pt x="52" y="101"/>
                      <a:pt x="53" y="101"/>
                      <a:pt x="53" y="101"/>
                    </a:cubicBezTo>
                    <a:close/>
                    <a:moveTo>
                      <a:pt x="66" y="78"/>
                    </a:moveTo>
                    <a:cubicBezTo>
                      <a:pt x="67" y="76"/>
                      <a:pt x="68" y="74"/>
                      <a:pt x="69" y="72"/>
                    </a:cubicBezTo>
                    <a:cubicBezTo>
                      <a:pt x="72" y="64"/>
                      <a:pt x="76" y="56"/>
                      <a:pt x="81" y="49"/>
                    </a:cubicBezTo>
                    <a:cubicBezTo>
                      <a:pt x="81" y="59"/>
                      <a:pt x="79" y="70"/>
                      <a:pt x="73" y="78"/>
                    </a:cubicBezTo>
                    <a:cubicBezTo>
                      <a:pt x="71" y="82"/>
                      <a:pt x="67" y="85"/>
                      <a:pt x="63" y="85"/>
                    </a:cubicBezTo>
                    <a:cubicBezTo>
                      <a:pt x="61" y="82"/>
                      <a:pt x="60" y="77"/>
                      <a:pt x="60" y="73"/>
                    </a:cubicBezTo>
                    <a:cubicBezTo>
                      <a:pt x="60" y="66"/>
                      <a:pt x="61" y="56"/>
                      <a:pt x="62" y="49"/>
                    </a:cubicBezTo>
                    <a:cubicBezTo>
                      <a:pt x="66" y="55"/>
                      <a:pt x="68" y="64"/>
                      <a:pt x="67" y="72"/>
                    </a:cubicBezTo>
                    <a:cubicBezTo>
                      <a:pt x="67" y="74"/>
                      <a:pt x="66" y="75"/>
                      <a:pt x="66" y="77"/>
                    </a:cubicBezTo>
                    <a:cubicBezTo>
                      <a:pt x="66" y="78"/>
                      <a:pt x="66" y="78"/>
                      <a:pt x="66" y="78"/>
                    </a:cubicBezTo>
                    <a:close/>
                    <a:moveTo>
                      <a:pt x="56" y="0"/>
                    </a:moveTo>
                    <a:cubicBezTo>
                      <a:pt x="63" y="5"/>
                      <a:pt x="68" y="13"/>
                      <a:pt x="70" y="22"/>
                    </a:cubicBezTo>
                    <a:cubicBezTo>
                      <a:pt x="71" y="26"/>
                      <a:pt x="71" y="30"/>
                      <a:pt x="70" y="34"/>
                    </a:cubicBezTo>
                    <a:cubicBezTo>
                      <a:pt x="66" y="29"/>
                      <a:pt x="61" y="16"/>
                      <a:pt x="59" y="9"/>
                    </a:cubicBezTo>
                    <a:cubicBezTo>
                      <a:pt x="58" y="6"/>
                      <a:pt x="57" y="3"/>
                      <a:pt x="5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 flipH="1">
              <a:off x="597363" y="3778086"/>
              <a:ext cx="545636" cy="636955"/>
              <a:chOff x="5321111" y="1192654"/>
              <a:chExt cx="517413" cy="604009"/>
            </a:xfrm>
          </p:grpSpPr>
          <p:sp>
            <p:nvSpPr>
              <p:cNvPr id="59" name="Freeform 13"/>
              <p:cNvSpPr/>
              <p:nvPr/>
            </p:nvSpPr>
            <p:spPr bwMode="auto">
              <a:xfrm>
                <a:off x="5321111" y="1246777"/>
                <a:ext cx="478444" cy="549886"/>
              </a:xfrm>
              <a:custGeom>
                <a:avLst/>
                <a:gdLst>
                  <a:gd name="T0" fmla="*/ 33 w 106"/>
                  <a:gd name="T1" fmla="*/ 116 h 122"/>
                  <a:gd name="T2" fmla="*/ 61 w 106"/>
                  <a:gd name="T3" fmla="*/ 109 h 122"/>
                  <a:gd name="T4" fmla="*/ 85 w 106"/>
                  <a:gd name="T5" fmla="*/ 92 h 122"/>
                  <a:gd name="T6" fmla="*/ 100 w 106"/>
                  <a:gd name="T7" fmla="*/ 67 h 122"/>
                  <a:gd name="T8" fmla="*/ 106 w 106"/>
                  <a:gd name="T9" fmla="*/ 36 h 122"/>
                  <a:gd name="T10" fmla="*/ 97 w 106"/>
                  <a:gd name="T11" fmla="*/ 0 h 122"/>
                  <a:gd name="T12" fmla="*/ 96 w 106"/>
                  <a:gd name="T13" fmla="*/ 0 h 122"/>
                  <a:gd name="T14" fmla="*/ 105 w 106"/>
                  <a:gd name="T15" fmla="*/ 36 h 122"/>
                  <a:gd name="T16" fmla="*/ 99 w 106"/>
                  <a:gd name="T17" fmla="*/ 67 h 122"/>
                  <a:gd name="T18" fmla="*/ 84 w 106"/>
                  <a:gd name="T19" fmla="*/ 91 h 122"/>
                  <a:gd name="T20" fmla="*/ 61 w 106"/>
                  <a:gd name="T21" fmla="*/ 108 h 122"/>
                  <a:gd name="T22" fmla="*/ 33 w 106"/>
                  <a:gd name="T23" fmla="*/ 114 h 122"/>
                  <a:gd name="T24" fmla="*/ 0 w 106"/>
                  <a:gd name="T25" fmla="*/ 120 h 122"/>
                  <a:gd name="T26" fmla="*/ 0 w 106"/>
                  <a:gd name="T27" fmla="*/ 122 h 122"/>
                  <a:gd name="T28" fmla="*/ 33 w 106"/>
                  <a:gd name="T29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6" h="122">
                    <a:moveTo>
                      <a:pt x="33" y="116"/>
                    </a:moveTo>
                    <a:cubicBezTo>
                      <a:pt x="43" y="115"/>
                      <a:pt x="51" y="114"/>
                      <a:pt x="61" y="109"/>
                    </a:cubicBezTo>
                    <a:cubicBezTo>
                      <a:pt x="71" y="105"/>
                      <a:pt x="77" y="100"/>
                      <a:pt x="85" y="92"/>
                    </a:cubicBezTo>
                    <a:cubicBezTo>
                      <a:pt x="92" y="84"/>
                      <a:pt x="96" y="77"/>
                      <a:pt x="100" y="67"/>
                    </a:cubicBezTo>
                    <a:cubicBezTo>
                      <a:pt x="104" y="57"/>
                      <a:pt x="106" y="48"/>
                      <a:pt x="106" y="36"/>
                    </a:cubicBezTo>
                    <a:cubicBezTo>
                      <a:pt x="106" y="22"/>
                      <a:pt x="103" y="12"/>
                      <a:pt x="97" y="0"/>
                    </a:cubicBezTo>
                    <a:cubicBezTo>
                      <a:pt x="97" y="0"/>
                      <a:pt x="97" y="0"/>
                      <a:pt x="96" y="0"/>
                    </a:cubicBezTo>
                    <a:cubicBezTo>
                      <a:pt x="102" y="12"/>
                      <a:pt x="105" y="23"/>
                      <a:pt x="105" y="36"/>
                    </a:cubicBezTo>
                    <a:cubicBezTo>
                      <a:pt x="105" y="48"/>
                      <a:pt x="103" y="56"/>
                      <a:pt x="99" y="67"/>
                    </a:cubicBezTo>
                    <a:cubicBezTo>
                      <a:pt x="95" y="77"/>
                      <a:pt x="91" y="84"/>
                      <a:pt x="84" y="91"/>
                    </a:cubicBezTo>
                    <a:cubicBezTo>
                      <a:pt x="76" y="99"/>
                      <a:pt x="70" y="104"/>
                      <a:pt x="61" y="108"/>
                    </a:cubicBezTo>
                    <a:cubicBezTo>
                      <a:pt x="51" y="112"/>
                      <a:pt x="43" y="114"/>
                      <a:pt x="33" y="114"/>
                    </a:cubicBezTo>
                    <a:cubicBezTo>
                      <a:pt x="21" y="115"/>
                      <a:pt x="11" y="117"/>
                      <a:pt x="0" y="120"/>
                    </a:cubicBezTo>
                    <a:cubicBezTo>
                      <a:pt x="0" y="121"/>
                      <a:pt x="0" y="121"/>
                      <a:pt x="0" y="122"/>
                    </a:cubicBezTo>
                    <a:cubicBezTo>
                      <a:pt x="11" y="118"/>
                      <a:pt x="21" y="117"/>
                      <a:pt x="33" y="11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60" name="Freeform 14"/>
              <p:cNvSpPr>
                <a:spLocks noEditPoints="1"/>
              </p:cNvSpPr>
              <p:nvPr/>
            </p:nvSpPr>
            <p:spPr bwMode="auto">
              <a:xfrm>
                <a:off x="5474820" y="1192654"/>
                <a:ext cx="363704" cy="604009"/>
              </a:xfrm>
              <a:custGeom>
                <a:avLst/>
                <a:gdLst>
                  <a:gd name="T0" fmla="*/ 72 w 81"/>
                  <a:gd name="T1" fmla="*/ 50 h 134"/>
                  <a:gd name="T2" fmla="*/ 72 w 81"/>
                  <a:gd name="T3" fmla="*/ 44 h 134"/>
                  <a:gd name="T4" fmla="*/ 76 w 81"/>
                  <a:gd name="T5" fmla="*/ 18 h 134"/>
                  <a:gd name="T6" fmla="*/ 79 w 81"/>
                  <a:gd name="T7" fmla="*/ 29 h 134"/>
                  <a:gd name="T8" fmla="*/ 78 w 81"/>
                  <a:gd name="T9" fmla="*/ 48 h 134"/>
                  <a:gd name="T10" fmla="*/ 71 w 81"/>
                  <a:gd name="T11" fmla="*/ 59 h 134"/>
                  <a:gd name="T12" fmla="*/ 65 w 81"/>
                  <a:gd name="T13" fmla="*/ 48 h 134"/>
                  <a:gd name="T14" fmla="*/ 58 w 81"/>
                  <a:gd name="T15" fmla="*/ 25 h 134"/>
                  <a:gd name="T16" fmla="*/ 70 w 81"/>
                  <a:gd name="T17" fmla="*/ 44 h 134"/>
                  <a:gd name="T18" fmla="*/ 71 w 81"/>
                  <a:gd name="T19" fmla="*/ 50 h 134"/>
                  <a:gd name="T20" fmla="*/ 72 w 81"/>
                  <a:gd name="T21" fmla="*/ 50 h 134"/>
                  <a:gd name="T22" fmla="*/ 8 w 81"/>
                  <a:gd name="T23" fmla="*/ 126 h 134"/>
                  <a:gd name="T24" fmla="*/ 14 w 81"/>
                  <a:gd name="T25" fmla="*/ 126 h 134"/>
                  <a:gd name="T26" fmla="*/ 39 w 81"/>
                  <a:gd name="T27" fmla="*/ 126 h 134"/>
                  <a:gd name="T28" fmla="*/ 29 w 81"/>
                  <a:gd name="T29" fmla="*/ 131 h 134"/>
                  <a:gd name="T30" fmla="*/ 11 w 81"/>
                  <a:gd name="T31" fmla="*/ 133 h 134"/>
                  <a:gd name="T32" fmla="*/ 0 w 81"/>
                  <a:gd name="T33" fmla="*/ 127 h 134"/>
                  <a:gd name="T34" fmla="*/ 9 w 81"/>
                  <a:gd name="T35" fmla="*/ 118 h 134"/>
                  <a:gd name="T36" fmla="*/ 30 w 81"/>
                  <a:gd name="T37" fmla="*/ 107 h 134"/>
                  <a:gd name="T38" fmla="*/ 14 w 81"/>
                  <a:gd name="T39" fmla="*/ 124 h 134"/>
                  <a:gd name="T40" fmla="*/ 8 w 81"/>
                  <a:gd name="T41" fmla="*/ 126 h 134"/>
                  <a:gd name="T42" fmla="*/ 8 w 81"/>
                  <a:gd name="T43" fmla="*/ 126 h 134"/>
                  <a:gd name="T44" fmla="*/ 32 w 81"/>
                  <a:gd name="T45" fmla="*/ 118 h 134"/>
                  <a:gd name="T46" fmla="*/ 38 w 81"/>
                  <a:gd name="T47" fmla="*/ 115 h 134"/>
                  <a:gd name="T48" fmla="*/ 61 w 81"/>
                  <a:gd name="T49" fmla="*/ 106 h 134"/>
                  <a:gd name="T50" fmla="*/ 54 w 81"/>
                  <a:gd name="T51" fmla="*/ 115 h 134"/>
                  <a:gd name="T52" fmla="*/ 37 w 81"/>
                  <a:gd name="T53" fmla="*/ 123 h 134"/>
                  <a:gd name="T54" fmla="*/ 25 w 81"/>
                  <a:gd name="T55" fmla="*/ 121 h 134"/>
                  <a:gd name="T56" fmla="*/ 31 w 81"/>
                  <a:gd name="T57" fmla="*/ 110 h 134"/>
                  <a:gd name="T58" fmla="*/ 46 w 81"/>
                  <a:gd name="T59" fmla="*/ 92 h 134"/>
                  <a:gd name="T60" fmla="*/ 37 w 81"/>
                  <a:gd name="T61" fmla="*/ 114 h 134"/>
                  <a:gd name="T62" fmla="*/ 32 w 81"/>
                  <a:gd name="T63" fmla="*/ 118 h 134"/>
                  <a:gd name="T64" fmla="*/ 32 w 81"/>
                  <a:gd name="T65" fmla="*/ 118 h 134"/>
                  <a:gd name="T66" fmla="*/ 53 w 81"/>
                  <a:gd name="T67" fmla="*/ 101 h 134"/>
                  <a:gd name="T68" fmla="*/ 57 w 81"/>
                  <a:gd name="T69" fmla="*/ 97 h 134"/>
                  <a:gd name="T70" fmla="*/ 76 w 81"/>
                  <a:gd name="T71" fmla="*/ 79 h 134"/>
                  <a:gd name="T72" fmla="*/ 59 w 81"/>
                  <a:gd name="T73" fmla="*/ 104 h 134"/>
                  <a:gd name="T74" fmla="*/ 47 w 81"/>
                  <a:gd name="T75" fmla="*/ 107 h 134"/>
                  <a:gd name="T76" fmla="*/ 49 w 81"/>
                  <a:gd name="T77" fmla="*/ 95 h 134"/>
                  <a:gd name="T78" fmla="*/ 58 w 81"/>
                  <a:gd name="T79" fmla="*/ 72 h 134"/>
                  <a:gd name="T80" fmla="*/ 59 w 81"/>
                  <a:gd name="T81" fmla="*/ 76 h 134"/>
                  <a:gd name="T82" fmla="*/ 56 w 81"/>
                  <a:gd name="T83" fmla="*/ 96 h 134"/>
                  <a:gd name="T84" fmla="*/ 52 w 81"/>
                  <a:gd name="T85" fmla="*/ 101 h 134"/>
                  <a:gd name="T86" fmla="*/ 53 w 81"/>
                  <a:gd name="T87" fmla="*/ 101 h 134"/>
                  <a:gd name="T88" fmla="*/ 66 w 81"/>
                  <a:gd name="T89" fmla="*/ 78 h 134"/>
                  <a:gd name="T90" fmla="*/ 69 w 81"/>
                  <a:gd name="T91" fmla="*/ 72 h 134"/>
                  <a:gd name="T92" fmla="*/ 81 w 81"/>
                  <a:gd name="T93" fmla="*/ 49 h 134"/>
                  <a:gd name="T94" fmla="*/ 73 w 81"/>
                  <a:gd name="T95" fmla="*/ 78 h 134"/>
                  <a:gd name="T96" fmla="*/ 63 w 81"/>
                  <a:gd name="T97" fmla="*/ 85 h 134"/>
                  <a:gd name="T98" fmla="*/ 60 w 81"/>
                  <a:gd name="T99" fmla="*/ 73 h 134"/>
                  <a:gd name="T100" fmla="*/ 62 w 81"/>
                  <a:gd name="T101" fmla="*/ 49 h 134"/>
                  <a:gd name="T102" fmla="*/ 67 w 81"/>
                  <a:gd name="T103" fmla="*/ 72 h 134"/>
                  <a:gd name="T104" fmla="*/ 66 w 81"/>
                  <a:gd name="T105" fmla="*/ 77 h 134"/>
                  <a:gd name="T106" fmla="*/ 66 w 81"/>
                  <a:gd name="T107" fmla="*/ 78 h 134"/>
                  <a:gd name="T108" fmla="*/ 56 w 81"/>
                  <a:gd name="T109" fmla="*/ 0 h 134"/>
                  <a:gd name="T110" fmla="*/ 70 w 81"/>
                  <a:gd name="T111" fmla="*/ 22 h 134"/>
                  <a:gd name="T112" fmla="*/ 70 w 81"/>
                  <a:gd name="T113" fmla="*/ 34 h 134"/>
                  <a:gd name="T114" fmla="*/ 59 w 81"/>
                  <a:gd name="T115" fmla="*/ 9 h 134"/>
                  <a:gd name="T116" fmla="*/ 56 w 81"/>
                  <a:gd name="T117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1" h="134">
                    <a:moveTo>
                      <a:pt x="72" y="50"/>
                    </a:moveTo>
                    <a:cubicBezTo>
                      <a:pt x="72" y="44"/>
                      <a:pt x="72" y="44"/>
                      <a:pt x="72" y="44"/>
                    </a:cubicBezTo>
                    <a:cubicBezTo>
                      <a:pt x="73" y="36"/>
                      <a:pt x="74" y="26"/>
                      <a:pt x="76" y="18"/>
                    </a:cubicBezTo>
                    <a:cubicBezTo>
                      <a:pt x="77" y="22"/>
                      <a:pt x="78" y="25"/>
                      <a:pt x="79" y="29"/>
                    </a:cubicBezTo>
                    <a:cubicBezTo>
                      <a:pt x="80" y="36"/>
                      <a:pt x="80" y="42"/>
                      <a:pt x="78" y="48"/>
                    </a:cubicBezTo>
                    <a:cubicBezTo>
                      <a:pt x="77" y="52"/>
                      <a:pt x="75" y="57"/>
                      <a:pt x="71" y="59"/>
                    </a:cubicBezTo>
                    <a:cubicBezTo>
                      <a:pt x="68" y="56"/>
                      <a:pt x="66" y="52"/>
                      <a:pt x="65" y="48"/>
                    </a:cubicBezTo>
                    <a:cubicBezTo>
                      <a:pt x="62" y="42"/>
                      <a:pt x="60" y="32"/>
                      <a:pt x="58" y="25"/>
                    </a:cubicBezTo>
                    <a:cubicBezTo>
                      <a:pt x="65" y="29"/>
                      <a:pt x="69" y="36"/>
                      <a:pt x="70" y="44"/>
                    </a:cubicBezTo>
                    <a:cubicBezTo>
                      <a:pt x="71" y="46"/>
                      <a:pt x="71" y="48"/>
                      <a:pt x="71" y="50"/>
                    </a:cubicBezTo>
                    <a:cubicBezTo>
                      <a:pt x="71" y="51"/>
                      <a:pt x="72" y="51"/>
                      <a:pt x="72" y="50"/>
                    </a:cubicBezTo>
                    <a:close/>
                    <a:moveTo>
                      <a:pt x="8" y="126"/>
                    </a:moveTo>
                    <a:cubicBezTo>
                      <a:pt x="10" y="126"/>
                      <a:pt x="12" y="126"/>
                      <a:pt x="14" y="126"/>
                    </a:cubicBezTo>
                    <a:cubicBezTo>
                      <a:pt x="21" y="125"/>
                      <a:pt x="32" y="125"/>
                      <a:pt x="39" y="126"/>
                    </a:cubicBezTo>
                    <a:cubicBezTo>
                      <a:pt x="36" y="128"/>
                      <a:pt x="33" y="130"/>
                      <a:pt x="29" y="131"/>
                    </a:cubicBezTo>
                    <a:cubicBezTo>
                      <a:pt x="23" y="133"/>
                      <a:pt x="17" y="134"/>
                      <a:pt x="11" y="133"/>
                    </a:cubicBezTo>
                    <a:cubicBezTo>
                      <a:pt x="7" y="133"/>
                      <a:pt x="2" y="131"/>
                      <a:pt x="0" y="127"/>
                    </a:cubicBezTo>
                    <a:cubicBezTo>
                      <a:pt x="2" y="123"/>
                      <a:pt x="5" y="120"/>
                      <a:pt x="9" y="118"/>
                    </a:cubicBezTo>
                    <a:cubicBezTo>
                      <a:pt x="15" y="115"/>
                      <a:pt x="23" y="110"/>
                      <a:pt x="30" y="107"/>
                    </a:cubicBezTo>
                    <a:cubicBezTo>
                      <a:pt x="27" y="115"/>
                      <a:pt x="21" y="121"/>
                      <a:pt x="14" y="124"/>
                    </a:cubicBezTo>
                    <a:cubicBezTo>
                      <a:pt x="12" y="125"/>
                      <a:pt x="10" y="125"/>
                      <a:pt x="8" y="126"/>
                    </a:cubicBezTo>
                    <a:cubicBezTo>
                      <a:pt x="8" y="126"/>
                      <a:pt x="8" y="126"/>
                      <a:pt x="8" y="126"/>
                    </a:cubicBezTo>
                    <a:close/>
                    <a:moveTo>
                      <a:pt x="32" y="118"/>
                    </a:moveTo>
                    <a:cubicBezTo>
                      <a:pt x="34" y="117"/>
                      <a:pt x="36" y="116"/>
                      <a:pt x="38" y="115"/>
                    </a:cubicBezTo>
                    <a:cubicBezTo>
                      <a:pt x="45" y="112"/>
                      <a:pt x="54" y="108"/>
                      <a:pt x="61" y="106"/>
                    </a:cubicBezTo>
                    <a:cubicBezTo>
                      <a:pt x="59" y="109"/>
                      <a:pt x="57" y="112"/>
                      <a:pt x="54" y="115"/>
                    </a:cubicBezTo>
                    <a:cubicBezTo>
                      <a:pt x="49" y="119"/>
                      <a:pt x="43" y="122"/>
                      <a:pt x="37" y="123"/>
                    </a:cubicBezTo>
                    <a:cubicBezTo>
                      <a:pt x="33" y="124"/>
                      <a:pt x="29" y="124"/>
                      <a:pt x="25" y="121"/>
                    </a:cubicBezTo>
                    <a:cubicBezTo>
                      <a:pt x="26" y="117"/>
                      <a:pt x="28" y="113"/>
                      <a:pt x="31" y="110"/>
                    </a:cubicBezTo>
                    <a:cubicBezTo>
                      <a:pt x="35" y="105"/>
                      <a:pt x="42" y="98"/>
                      <a:pt x="46" y="92"/>
                    </a:cubicBezTo>
                    <a:cubicBezTo>
                      <a:pt x="46" y="101"/>
                      <a:pt x="43" y="108"/>
                      <a:pt x="37" y="114"/>
                    </a:cubicBezTo>
                    <a:cubicBezTo>
                      <a:pt x="36" y="115"/>
                      <a:pt x="34" y="116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lose/>
                    <a:moveTo>
                      <a:pt x="53" y="101"/>
                    </a:moveTo>
                    <a:cubicBezTo>
                      <a:pt x="54" y="100"/>
                      <a:pt x="56" y="98"/>
                      <a:pt x="57" y="97"/>
                    </a:cubicBezTo>
                    <a:cubicBezTo>
                      <a:pt x="62" y="91"/>
                      <a:pt x="70" y="84"/>
                      <a:pt x="76" y="79"/>
                    </a:cubicBezTo>
                    <a:cubicBezTo>
                      <a:pt x="73" y="89"/>
                      <a:pt x="67" y="99"/>
                      <a:pt x="59" y="104"/>
                    </a:cubicBezTo>
                    <a:cubicBezTo>
                      <a:pt x="56" y="107"/>
                      <a:pt x="51" y="108"/>
                      <a:pt x="47" y="107"/>
                    </a:cubicBezTo>
                    <a:cubicBezTo>
                      <a:pt x="46" y="103"/>
                      <a:pt x="47" y="98"/>
                      <a:pt x="49" y="95"/>
                    </a:cubicBezTo>
                    <a:cubicBezTo>
                      <a:pt x="51" y="88"/>
                      <a:pt x="55" y="79"/>
                      <a:pt x="58" y="72"/>
                    </a:cubicBezTo>
                    <a:cubicBezTo>
                      <a:pt x="58" y="73"/>
                      <a:pt x="58" y="75"/>
                      <a:pt x="59" y="76"/>
                    </a:cubicBezTo>
                    <a:cubicBezTo>
                      <a:pt x="60" y="83"/>
                      <a:pt x="59" y="89"/>
                      <a:pt x="56" y="96"/>
                    </a:cubicBezTo>
                    <a:cubicBezTo>
                      <a:pt x="55" y="97"/>
                      <a:pt x="54" y="99"/>
                      <a:pt x="52" y="101"/>
                    </a:cubicBezTo>
                    <a:cubicBezTo>
                      <a:pt x="52" y="101"/>
                      <a:pt x="53" y="101"/>
                      <a:pt x="53" y="101"/>
                    </a:cubicBezTo>
                    <a:close/>
                    <a:moveTo>
                      <a:pt x="66" y="78"/>
                    </a:moveTo>
                    <a:cubicBezTo>
                      <a:pt x="67" y="76"/>
                      <a:pt x="68" y="74"/>
                      <a:pt x="69" y="72"/>
                    </a:cubicBezTo>
                    <a:cubicBezTo>
                      <a:pt x="72" y="64"/>
                      <a:pt x="76" y="56"/>
                      <a:pt x="81" y="49"/>
                    </a:cubicBezTo>
                    <a:cubicBezTo>
                      <a:pt x="81" y="59"/>
                      <a:pt x="79" y="70"/>
                      <a:pt x="73" y="78"/>
                    </a:cubicBezTo>
                    <a:cubicBezTo>
                      <a:pt x="71" y="82"/>
                      <a:pt x="67" y="85"/>
                      <a:pt x="63" y="85"/>
                    </a:cubicBezTo>
                    <a:cubicBezTo>
                      <a:pt x="61" y="82"/>
                      <a:pt x="60" y="77"/>
                      <a:pt x="60" y="73"/>
                    </a:cubicBezTo>
                    <a:cubicBezTo>
                      <a:pt x="60" y="66"/>
                      <a:pt x="61" y="56"/>
                      <a:pt x="62" y="49"/>
                    </a:cubicBezTo>
                    <a:cubicBezTo>
                      <a:pt x="66" y="55"/>
                      <a:pt x="68" y="64"/>
                      <a:pt x="67" y="72"/>
                    </a:cubicBezTo>
                    <a:cubicBezTo>
                      <a:pt x="67" y="74"/>
                      <a:pt x="66" y="75"/>
                      <a:pt x="66" y="77"/>
                    </a:cubicBezTo>
                    <a:cubicBezTo>
                      <a:pt x="66" y="78"/>
                      <a:pt x="66" y="78"/>
                      <a:pt x="66" y="78"/>
                    </a:cubicBezTo>
                    <a:close/>
                    <a:moveTo>
                      <a:pt x="56" y="0"/>
                    </a:moveTo>
                    <a:cubicBezTo>
                      <a:pt x="63" y="5"/>
                      <a:pt x="68" y="13"/>
                      <a:pt x="70" y="22"/>
                    </a:cubicBezTo>
                    <a:cubicBezTo>
                      <a:pt x="71" y="26"/>
                      <a:pt x="71" y="30"/>
                      <a:pt x="70" y="34"/>
                    </a:cubicBezTo>
                    <a:cubicBezTo>
                      <a:pt x="66" y="29"/>
                      <a:pt x="61" y="16"/>
                      <a:pt x="59" y="9"/>
                    </a:cubicBezTo>
                    <a:cubicBezTo>
                      <a:pt x="58" y="6"/>
                      <a:pt x="57" y="3"/>
                      <a:pt x="5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56" name="文本框 55"/>
            <p:cNvSpPr txBox="1"/>
            <p:nvPr/>
          </p:nvSpPr>
          <p:spPr>
            <a:xfrm>
              <a:off x="813981" y="3896508"/>
              <a:ext cx="13644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b="1" spc="300" dirty="0">
                  <a:solidFill>
                    <a:srgbClr val="C00000"/>
                  </a:solidFill>
                </a:rPr>
                <a:t>所获荣誉</a:t>
              </a:r>
              <a:endParaRPr lang="zh-CN" altLang="en-US" sz="2000" b="1" spc="3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455136" y="5157183"/>
            <a:ext cx="1797713" cy="636955"/>
            <a:chOff x="597363" y="4925645"/>
            <a:chExt cx="1797713" cy="636955"/>
          </a:xfrm>
        </p:grpSpPr>
        <p:grpSp>
          <p:nvGrpSpPr>
            <p:cNvPr id="84" name="组合 83"/>
            <p:cNvGrpSpPr/>
            <p:nvPr/>
          </p:nvGrpSpPr>
          <p:grpSpPr>
            <a:xfrm>
              <a:off x="1849440" y="4925645"/>
              <a:ext cx="545636" cy="636955"/>
              <a:chOff x="5321111" y="1192654"/>
              <a:chExt cx="517413" cy="604009"/>
            </a:xfrm>
          </p:grpSpPr>
          <p:sp>
            <p:nvSpPr>
              <p:cNvPr id="89" name="Freeform 13"/>
              <p:cNvSpPr/>
              <p:nvPr/>
            </p:nvSpPr>
            <p:spPr bwMode="auto">
              <a:xfrm>
                <a:off x="5321111" y="1246777"/>
                <a:ext cx="478444" cy="549886"/>
              </a:xfrm>
              <a:custGeom>
                <a:avLst/>
                <a:gdLst>
                  <a:gd name="T0" fmla="*/ 33 w 106"/>
                  <a:gd name="T1" fmla="*/ 116 h 122"/>
                  <a:gd name="T2" fmla="*/ 61 w 106"/>
                  <a:gd name="T3" fmla="*/ 109 h 122"/>
                  <a:gd name="T4" fmla="*/ 85 w 106"/>
                  <a:gd name="T5" fmla="*/ 92 h 122"/>
                  <a:gd name="T6" fmla="*/ 100 w 106"/>
                  <a:gd name="T7" fmla="*/ 67 h 122"/>
                  <a:gd name="T8" fmla="*/ 106 w 106"/>
                  <a:gd name="T9" fmla="*/ 36 h 122"/>
                  <a:gd name="T10" fmla="*/ 97 w 106"/>
                  <a:gd name="T11" fmla="*/ 0 h 122"/>
                  <a:gd name="T12" fmla="*/ 96 w 106"/>
                  <a:gd name="T13" fmla="*/ 0 h 122"/>
                  <a:gd name="T14" fmla="*/ 105 w 106"/>
                  <a:gd name="T15" fmla="*/ 36 h 122"/>
                  <a:gd name="T16" fmla="*/ 99 w 106"/>
                  <a:gd name="T17" fmla="*/ 67 h 122"/>
                  <a:gd name="T18" fmla="*/ 84 w 106"/>
                  <a:gd name="T19" fmla="*/ 91 h 122"/>
                  <a:gd name="T20" fmla="*/ 61 w 106"/>
                  <a:gd name="T21" fmla="*/ 108 h 122"/>
                  <a:gd name="T22" fmla="*/ 33 w 106"/>
                  <a:gd name="T23" fmla="*/ 114 h 122"/>
                  <a:gd name="T24" fmla="*/ 0 w 106"/>
                  <a:gd name="T25" fmla="*/ 120 h 122"/>
                  <a:gd name="T26" fmla="*/ 0 w 106"/>
                  <a:gd name="T27" fmla="*/ 122 h 122"/>
                  <a:gd name="T28" fmla="*/ 33 w 106"/>
                  <a:gd name="T29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6" h="122">
                    <a:moveTo>
                      <a:pt x="33" y="116"/>
                    </a:moveTo>
                    <a:cubicBezTo>
                      <a:pt x="43" y="115"/>
                      <a:pt x="51" y="114"/>
                      <a:pt x="61" y="109"/>
                    </a:cubicBezTo>
                    <a:cubicBezTo>
                      <a:pt x="71" y="105"/>
                      <a:pt x="77" y="100"/>
                      <a:pt x="85" y="92"/>
                    </a:cubicBezTo>
                    <a:cubicBezTo>
                      <a:pt x="92" y="84"/>
                      <a:pt x="96" y="77"/>
                      <a:pt x="100" y="67"/>
                    </a:cubicBezTo>
                    <a:cubicBezTo>
                      <a:pt x="104" y="57"/>
                      <a:pt x="106" y="48"/>
                      <a:pt x="106" y="36"/>
                    </a:cubicBezTo>
                    <a:cubicBezTo>
                      <a:pt x="106" y="22"/>
                      <a:pt x="103" y="12"/>
                      <a:pt x="97" y="0"/>
                    </a:cubicBezTo>
                    <a:cubicBezTo>
                      <a:pt x="97" y="0"/>
                      <a:pt x="97" y="0"/>
                      <a:pt x="96" y="0"/>
                    </a:cubicBezTo>
                    <a:cubicBezTo>
                      <a:pt x="102" y="12"/>
                      <a:pt x="105" y="23"/>
                      <a:pt x="105" y="36"/>
                    </a:cubicBezTo>
                    <a:cubicBezTo>
                      <a:pt x="105" y="48"/>
                      <a:pt x="103" y="56"/>
                      <a:pt x="99" y="67"/>
                    </a:cubicBezTo>
                    <a:cubicBezTo>
                      <a:pt x="95" y="77"/>
                      <a:pt x="91" y="84"/>
                      <a:pt x="84" y="91"/>
                    </a:cubicBezTo>
                    <a:cubicBezTo>
                      <a:pt x="76" y="99"/>
                      <a:pt x="70" y="104"/>
                      <a:pt x="61" y="108"/>
                    </a:cubicBezTo>
                    <a:cubicBezTo>
                      <a:pt x="51" y="112"/>
                      <a:pt x="43" y="114"/>
                      <a:pt x="33" y="114"/>
                    </a:cubicBezTo>
                    <a:cubicBezTo>
                      <a:pt x="21" y="115"/>
                      <a:pt x="11" y="117"/>
                      <a:pt x="0" y="120"/>
                    </a:cubicBezTo>
                    <a:cubicBezTo>
                      <a:pt x="0" y="121"/>
                      <a:pt x="0" y="121"/>
                      <a:pt x="0" y="122"/>
                    </a:cubicBezTo>
                    <a:cubicBezTo>
                      <a:pt x="11" y="118"/>
                      <a:pt x="21" y="117"/>
                      <a:pt x="33" y="11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90" name="Freeform 14"/>
              <p:cNvSpPr>
                <a:spLocks noEditPoints="1"/>
              </p:cNvSpPr>
              <p:nvPr/>
            </p:nvSpPr>
            <p:spPr bwMode="auto">
              <a:xfrm>
                <a:off x="5474820" y="1192654"/>
                <a:ext cx="363704" cy="604009"/>
              </a:xfrm>
              <a:custGeom>
                <a:avLst/>
                <a:gdLst>
                  <a:gd name="T0" fmla="*/ 72 w 81"/>
                  <a:gd name="T1" fmla="*/ 50 h 134"/>
                  <a:gd name="T2" fmla="*/ 72 w 81"/>
                  <a:gd name="T3" fmla="*/ 44 h 134"/>
                  <a:gd name="T4" fmla="*/ 76 w 81"/>
                  <a:gd name="T5" fmla="*/ 18 h 134"/>
                  <a:gd name="T6" fmla="*/ 79 w 81"/>
                  <a:gd name="T7" fmla="*/ 29 h 134"/>
                  <a:gd name="T8" fmla="*/ 78 w 81"/>
                  <a:gd name="T9" fmla="*/ 48 h 134"/>
                  <a:gd name="T10" fmla="*/ 71 w 81"/>
                  <a:gd name="T11" fmla="*/ 59 h 134"/>
                  <a:gd name="T12" fmla="*/ 65 w 81"/>
                  <a:gd name="T13" fmla="*/ 48 h 134"/>
                  <a:gd name="T14" fmla="*/ 58 w 81"/>
                  <a:gd name="T15" fmla="*/ 25 h 134"/>
                  <a:gd name="T16" fmla="*/ 70 w 81"/>
                  <a:gd name="T17" fmla="*/ 44 h 134"/>
                  <a:gd name="T18" fmla="*/ 71 w 81"/>
                  <a:gd name="T19" fmla="*/ 50 h 134"/>
                  <a:gd name="T20" fmla="*/ 72 w 81"/>
                  <a:gd name="T21" fmla="*/ 50 h 134"/>
                  <a:gd name="T22" fmla="*/ 8 w 81"/>
                  <a:gd name="T23" fmla="*/ 126 h 134"/>
                  <a:gd name="T24" fmla="*/ 14 w 81"/>
                  <a:gd name="T25" fmla="*/ 126 h 134"/>
                  <a:gd name="T26" fmla="*/ 39 w 81"/>
                  <a:gd name="T27" fmla="*/ 126 h 134"/>
                  <a:gd name="T28" fmla="*/ 29 w 81"/>
                  <a:gd name="T29" fmla="*/ 131 h 134"/>
                  <a:gd name="T30" fmla="*/ 11 w 81"/>
                  <a:gd name="T31" fmla="*/ 133 h 134"/>
                  <a:gd name="T32" fmla="*/ 0 w 81"/>
                  <a:gd name="T33" fmla="*/ 127 h 134"/>
                  <a:gd name="T34" fmla="*/ 9 w 81"/>
                  <a:gd name="T35" fmla="*/ 118 h 134"/>
                  <a:gd name="T36" fmla="*/ 30 w 81"/>
                  <a:gd name="T37" fmla="*/ 107 h 134"/>
                  <a:gd name="T38" fmla="*/ 14 w 81"/>
                  <a:gd name="T39" fmla="*/ 124 h 134"/>
                  <a:gd name="T40" fmla="*/ 8 w 81"/>
                  <a:gd name="T41" fmla="*/ 126 h 134"/>
                  <a:gd name="T42" fmla="*/ 8 w 81"/>
                  <a:gd name="T43" fmla="*/ 126 h 134"/>
                  <a:gd name="T44" fmla="*/ 32 w 81"/>
                  <a:gd name="T45" fmla="*/ 118 h 134"/>
                  <a:gd name="T46" fmla="*/ 38 w 81"/>
                  <a:gd name="T47" fmla="*/ 115 h 134"/>
                  <a:gd name="T48" fmla="*/ 61 w 81"/>
                  <a:gd name="T49" fmla="*/ 106 h 134"/>
                  <a:gd name="T50" fmla="*/ 54 w 81"/>
                  <a:gd name="T51" fmla="*/ 115 h 134"/>
                  <a:gd name="T52" fmla="*/ 37 w 81"/>
                  <a:gd name="T53" fmla="*/ 123 h 134"/>
                  <a:gd name="T54" fmla="*/ 25 w 81"/>
                  <a:gd name="T55" fmla="*/ 121 h 134"/>
                  <a:gd name="T56" fmla="*/ 31 w 81"/>
                  <a:gd name="T57" fmla="*/ 110 h 134"/>
                  <a:gd name="T58" fmla="*/ 46 w 81"/>
                  <a:gd name="T59" fmla="*/ 92 h 134"/>
                  <a:gd name="T60" fmla="*/ 37 w 81"/>
                  <a:gd name="T61" fmla="*/ 114 h 134"/>
                  <a:gd name="T62" fmla="*/ 32 w 81"/>
                  <a:gd name="T63" fmla="*/ 118 h 134"/>
                  <a:gd name="T64" fmla="*/ 32 w 81"/>
                  <a:gd name="T65" fmla="*/ 118 h 134"/>
                  <a:gd name="T66" fmla="*/ 53 w 81"/>
                  <a:gd name="T67" fmla="*/ 101 h 134"/>
                  <a:gd name="T68" fmla="*/ 57 w 81"/>
                  <a:gd name="T69" fmla="*/ 97 h 134"/>
                  <a:gd name="T70" fmla="*/ 76 w 81"/>
                  <a:gd name="T71" fmla="*/ 79 h 134"/>
                  <a:gd name="T72" fmla="*/ 59 w 81"/>
                  <a:gd name="T73" fmla="*/ 104 h 134"/>
                  <a:gd name="T74" fmla="*/ 47 w 81"/>
                  <a:gd name="T75" fmla="*/ 107 h 134"/>
                  <a:gd name="T76" fmla="*/ 49 w 81"/>
                  <a:gd name="T77" fmla="*/ 95 h 134"/>
                  <a:gd name="T78" fmla="*/ 58 w 81"/>
                  <a:gd name="T79" fmla="*/ 72 h 134"/>
                  <a:gd name="T80" fmla="*/ 59 w 81"/>
                  <a:gd name="T81" fmla="*/ 76 h 134"/>
                  <a:gd name="T82" fmla="*/ 56 w 81"/>
                  <a:gd name="T83" fmla="*/ 96 h 134"/>
                  <a:gd name="T84" fmla="*/ 52 w 81"/>
                  <a:gd name="T85" fmla="*/ 101 h 134"/>
                  <a:gd name="T86" fmla="*/ 53 w 81"/>
                  <a:gd name="T87" fmla="*/ 101 h 134"/>
                  <a:gd name="T88" fmla="*/ 66 w 81"/>
                  <a:gd name="T89" fmla="*/ 78 h 134"/>
                  <a:gd name="T90" fmla="*/ 69 w 81"/>
                  <a:gd name="T91" fmla="*/ 72 h 134"/>
                  <a:gd name="T92" fmla="*/ 81 w 81"/>
                  <a:gd name="T93" fmla="*/ 49 h 134"/>
                  <a:gd name="T94" fmla="*/ 73 w 81"/>
                  <a:gd name="T95" fmla="*/ 78 h 134"/>
                  <a:gd name="T96" fmla="*/ 63 w 81"/>
                  <a:gd name="T97" fmla="*/ 85 h 134"/>
                  <a:gd name="T98" fmla="*/ 60 w 81"/>
                  <a:gd name="T99" fmla="*/ 73 h 134"/>
                  <a:gd name="T100" fmla="*/ 62 w 81"/>
                  <a:gd name="T101" fmla="*/ 49 h 134"/>
                  <a:gd name="T102" fmla="*/ 67 w 81"/>
                  <a:gd name="T103" fmla="*/ 72 h 134"/>
                  <a:gd name="T104" fmla="*/ 66 w 81"/>
                  <a:gd name="T105" fmla="*/ 77 h 134"/>
                  <a:gd name="T106" fmla="*/ 66 w 81"/>
                  <a:gd name="T107" fmla="*/ 78 h 134"/>
                  <a:gd name="T108" fmla="*/ 56 w 81"/>
                  <a:gd name="T109" fmla="*/ 0 h 134"/>
                  <a:gd name="T110" fmla="*/ 70 w 81"/>
                  <a:gd name="T111" fmla="*/ 22 h 134"/>
                  <a:gd name="T112" fmla="*/ 70 w 81"/>
                  <a:gd name="T113" fmla="*/ 34 h 134"/>
                  <a:gd name="T114" fmla="*/ 59 w 81"/>
                  <a:gd name="T115" fmla="*/ 9 h 134"/>
                  <a:gd name="T116" fmla="*/ 56 w 81"/>
                  <a:gd name="T117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1" h="134">
                    <a:moveTo>
                      <a:pt x="72" y="50"/>
                    </a:moveTo>
                    <a:cubicBezTo>
                      <a:pt x="72" y="44"/>
                      <a:pt x="72" y="44"/>
                      <a:pt x="72" y="44"/>
                    </a:cubicBezTo>
                    <a:cubicBezTo>
                      <a:pt x="73" y="36"/>
                      <a:pt x="74" y="26"/>
                      <a:pt x="76" y="18"/>
                    </a:cubicBezTo>
                    <a:cubicBezTo>
                      <a:pt x="77" y="22"/>
                      <a:pt x="78" y="25"/>
                      <a:pt x="79" y="29"/>
                    </a:cubicBezTo>
                    <a:cubicBezTo>
                      <a:pt x="80" y="36"/>
                      <a:pt x="80" y="42"/>
                      <a:pt x="78" y="48"/>
                    </a:cubicBezTo>
                    <a:cubicBezTo>
                      <a:pt x="77" y="52"/>
                      <a:pt x="75" y="57"/>
                      <a:pt x="71" y="59"/>
                    </a:cubicBezTo>
                    <a:cubicBezTo>
                      <a:pt x="68" y="56"/>
                      <a:pt x="66" y="52"/>
                      <a:pt x="65" y="48"/>
                    </a:cubicBezTo>
                    <a:cubicBezTo>
                      <a:pt x="62" y="42"/>
                      <a:pt x="60" y="32"/>
                      <a:pt x="58" y="25"/>
                    </a:cubicBezTo>
                    <a:cubicBezTo>
                      <a:pt x="65" y="29"/>
                      <a:pt x="69" y="36"/>
                      <a:pt x="70" y="44"/>
                    </a:cubicBezTo>
                    <a:cubicBezTo>
                      <a:pt x="71" y="46"/>
                      <a:pt x="71" y="48"/>
                      <a:pt x="71" y="50"/>
                    </a:cubicBezTo>
                    <a:cubicBezTo>
                      <a:pt x="71" y="51"/>
                      <a:pt x="72" y="51"/>
                      <a:pt x="72" y="50"/>
                    </a:cubicBezTo>
                    <a:close/>
                    <a:moveTo>
                      <a:pt x="8" y="126"/>
                    </a:moveTo>
                    <a:cubicBezTo>
                      <a:pt x="10" y="126"/>
                      <a:pt x="12" y="126"/>
                      <a:pt x="14" y="126"/>
                    </a:cubicBezTo>
                    <a:cubicBezTo>
                      <a:pt x="21" y="125"/>
                      <a:pt x="32" y="125"/>
                      <a:pt x="39" y="126"/>
                    </a:cubicBezTo>
                    <a:cubicBezTo>
                      <a:pt x="36" y="128"/>
                      <a:pt x="33" y="130"/>
                      <a:pt x="29" y="131"/>
                    </a:cubicBezTo>
                    <a:cubicBezTo>
                      <a:pt x="23" y="133"/>
                      <a:pt x="17" y="134"/>
                      <a:pt x="11" y="133"/>
                    </a:cubicBezTo>
                    <a:cubicBezTo>
                      <a:pt x="7" y="133"/>
                      <a:pt x="2" y="131"/>
                      <a:pt x="0" y="127"/>
                    </a:cubicBezTo>
                    <a:cubicBezTo>
                      <a:pt x="2" y="123"/>
                      <a:pt x="5" y="120"/>
                      <a:pt x="9" y="118"/>
                    </a:cubicBezTo>
                    <a:cubicBezTo>
                      <a:pt x="15" y="115"/>
                      <a:pt x="23" y="110"/>
                      <a:pt x="30" y="107"/>
                    </a:cubicBezTo>
                    <a:cubicBezTo>
                      <a:pt x="27" y="115"/>
                      <a:pt x="21" y="121"/>
                      <a:pt x="14" y="124"/>
                    </a:cubicBezTo>
                    <a:cubicBezTo>
                      <a:pt x="12" y="125"/>
                      <a:pt x="10" y="125"/>
                      <a:pt x="8" y="126"/>
                    </a:cubicBezTo>
                    <a:cubicBezTo>
                      <a:pt x="8" y="126"/>
                      <a:pt x="8" y="126"/>
                      <a:pt x="8" y="126"/>
                    </a:cubicBezTo>
                    <a:close/>
                    <a:moveTo>
                      <a:pt x="32" y="118"/>
                    </a:moveTo>
                    <a:cubicBezTo>
                      <a:pt x="34" y="117"/>
                      <a:pt x="36" y="116"/>
                      <a:pt x="38" y="115"/>
                    </a:cubicBezTo>
                    <a:cubicBezTo>
                      <a:pt x="45" y="112"/>
                      <a:pt x="54" y="108"/>
                      <a:pt x="61" y="106"/>
                    </a:cubicBezTo>
                    <a:cubicBezTo>
                      <a:pt x="59" y="109"/>
                      <a:pt x="57" y="112"/>
                      <a:pt x="54" y="115"/>
                    </a:cubicBezTo>
                    <a:cubicBezTo>
                      <a:pt x="49" y="119"/>
                      <a:pt x="43" y="122"/>
                      <a:pt x="37" y="123"/>
                    </a:cubicBezTo>
                    <a:cubicBezTo>
                      <a:pt x="33" y="124"/>
                      <a:pt x="29" y="124"/>
                      <a:pt x="25" y="121"/>
                    </a:cubicBezTo>
                    <a:cubicBezTo>
                      <a:pt x="26" y="117"/>
                      <a:pt x="28" y="113"/>
                      <a:pt x="31" y="110"/>
                    </a:cubicBezTo>
                    <a:cubicBezTo>
                      <a:pt x="35" y="105"/>
                      <a:pt x="42" y="98"/>
                      <a:pt x="46" y="92"/>
                    </a:cubicBezTo>
                    <a:cubicBezTo>
                      <a:pt x="46" y="101"/>
                      <a:pt x="43" y="108"/>
                      <a:pt x="37" y="114"/>
                    </a:cubicBezTo>
                    <a:cubicBezTo>
                      <a:pt x="36" y="115"/>
                      <a:pt x="34" y="116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lose/>
                    <a:moveTo>
                      <a:pt x="53" y="101"/>
                    </a:moveTo>
                    <a:cubicBezTo>
                      <a:pt x="54" y="100"/>
                      <a:pt x="56" y="98"/>
                      <a:pt x="57" y="97"/>
                    </a:cubicBezTo>
                    <a:cubicBezTo>
                      <a:pt x="62" y="91"/>
                      <a:pt x="70" y="84"/>
                      <a:pt x="76" y="79"/>
                    </a:cubicBezTo>
                    <a:cubicBezTo>
                      <a:pt x="73" y="89"/>
                      <a:pt x="67" y="99"/>
                      <a:pt x="59" y="104"/>
                    </a:cubicBezTo>
                    <a:cubicBezTo>
                      <a:pt x="56" y="107"/>
                      <a:pt x="51" y="108"/>
                      <a:pt x="47" y="107"/>
                    </a:cubicBezTo>
                    <a:cubicBezTo>
                      <a:pt x="46" y="103"/>
                      <a:pt x="47" y="98"/>
                      <a:pt x="49" y="95"/>
                    </a:cubicBezTo>
                    <a:cubicBezTo>
                      <a:pt x="51" y="88"/>
                      <a:pt x="55" y="79"/>
                      <a:pt x="58" y="72"/>
                    </a:cubicBezTo>
                    <a:cubicBezTo>
                      <a:pt x="58" y="73"/>
                      <a:pt x="58" y="75"/>
                      <a:pt x="59" y="76"/>
                    </a:cubicBezTo>
                    <a:cubicBezTo>
                      <a:pt x="60" y="83"/>
                      <a:pt x="59" y="89"/>
                      <a:pt x="56" y="96"/>
                    </a:cubicBezTo>
                    <a:cubicBezTo>
                      <a:pt x="55" y="97"/>
                      <a:pt x="54" y="99"/>
                      <a:pt x="52" y="101"/>
                    </a:cubicBezTo>
                    <a:cubicBezTo>
                      <a:pt x="52" y="101"/>
                      <a:pt x="53" y="101"/>
                      <a:pt x="53" y="101"/>
                    </a:cubicBezTo>
                    <a:close/>
                    <a:moveTo>
                      <a:pt x="66" y="78"/>
                    </a:moveTo>
                    <a:cubicBezTo>
                      <a:pt x="67" y="76"/>
                      <a:pt x="68" y="74"/>
                      <a:pt x="69" y="72"/>
                    </a:cubicBezTo>
                    <a:cubicBezTo>
                      <a:pt x="72" y="64"/>
                      <a:pt x="76" y="56"/>
                      <a:pt x="81" y="49"/>
                    </a:cubicBezTo>
                    <a:cubicBezTo>
                      <a:pt x="81" y="59"/>
                      <a:pt x="79" y="70"/>
                      <a:pt x="73" y="78"/>
                    </a:cubicBezTo>
                    <a:cubicBezTo>
                      <a:pt x="71" y="82"/>
                      <a:pt x="67" y="85"/>
                      <a:pt x="63" y="85"/>
                    </a:cubicBezTo>
                    <a:cubicBezTo>
                      <a:pt x="61" y="82"/>
                      <a:pt x="60" y="77"/>
                      <a:pt x="60" y="73"/>
                    </a:cubicBezTo>
                    <a:cubicBezTo>
                      <a:pt x="60" y="66"/>
                      <a:pt x="61" y="56"/>
                      <a:pt x="62" y="49"/>
                    </a:cubicBezTo>
                    <a:cubicBezTo>
                      <a:pt x="66" y="55"/>
                      <a:pt x="68" y="64"/>
                      <a:pt x="67" y="72"/>
                    </a:cubicBezTo>
                    <a:cubicBezTo>
                      <a:pt x="67" y="74"/>
                      <a:pt x="66" y="75"/>
                      <a:pt x="66" y="77"/>
                    </a:cubicBezTo>
                    <a:cubicBezTo>
                      <a:pt x="66" y="78"/>
                      <a:pt x="66" y="78"/>
                      <a:pt x="66" y="78"/>
                    </a:cubicBezTo>
                    <a:close/>
                    <a:moveTo>
                      <a:pt x="56" y="0"/>
                    </a:moveTo>
                    <a:cubicBezTo>
                      <a:pt x="63" y="5"/>
                      <a:pt x="68" y="13"/>
                      <a:pt x="70" y="22"/>
                    </a:cubicBezTo>
                    <a:cubicBezTo>
                      <a:pt x="71" y="26"/>
                      <a:pt x="71" y="30"/>
                      <a:pt x="70" y="34"/>
                    </a:cubicBezTo>
                    <a:cubicBezTo>
                      <a:pt x="66" y="29"/>
                      <a:pt x="61" y="16"/>
                      <a:pt x="59" y="9"/>
                    </a:cubicBezTo>
                    <a:cubicBezTo>
                      <a:pt x="58" y="6"/>
                      <a:pt x="57" y="3"/>
                      <a:pt x="5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85" name="组合 84"/>
            <p:cNvGrpSpPr/>
            <p:nvPr/>
          </p:nvGrpSpPr>
          <p:grpSpPr>
            <a:xfrm flipH="1">
              <a:off x="597363" y="4925645"/>
              <a:ext cx="545636" cy="636955"/>
              <a:chOff x="5321111" y="1192654"/>
              <a:chExt cx="517413" cy="604009"/>
            </a:xfrm>
          </p:grpSpPr>
          <p:sp>
            <p:nvSpPr>
              <p:cNvPr id="87" name="Freeform 13"/>
              <p:cNvSpPr/>
              <p:nvPr/>
            </p:nvSpPr>
            <p:spPr bwMode="auto">
              <a:xfrm>
                <a:off x="5321111" y="1246777"/>
                <a:ext cx="478444" cy="549886"/>
              </a:xfrm>
              <a:custGeom>
                <a:avLst/>
                <a:gdLst>
                  <a:gd name="T0" fmla="*/ 33 w 106"/>
                  <a:gd name="T1" fmla="*/ 116 h 122"/>
                  <a:gd name="T2" fmla="*/ 61 w 106"/>
                  <a:gd name="T3" fmla="*/ 109 h 122"/>
                  <a:gd name="T4" fmla="*/ 85 w 106"/>
                  <a:gd name="T5" fmla="*/ 92 h 122"/>
                  <a:gd name="T6" fmla="*/ 100 w 106"/>
                  <a:gd name="T7" fmla="*/ 67 h 122"/>
                  <a:gd name="T8" fmla="*/ 106 w 106"/>
                  <a:gd name="T9" fmla="*/ 36 h 122"/>
                  <a:gd name="T10" fmla="*/ 97 w 106"/>
                  <a:gd name="T11" fmla="*/ 0 h 122"/>
                  <a:gd name="T12" fmla="*/ 96 w 106"/>
                  <a:gd name="T13" fmla="*/ 0 h 122"/>
                  <a:gd name="T14" fmla="*/ 105 w 106"/>
                  <a:gd name="T15" fmla="*/ 36 h 122"/>
                  <a:gd name="T16" fmla="*/ 99 w 106"/>
                  <a:gd name="T17" fmla="*/ 67 h 122"/>
                  <a:gd name="T18" fmla="*/ 84 w 106"/>
                  <a:gd name="T19" fmla="*/ 91 h 122"/>
                  <a:gd name="T20" fmla="*/ 61 w 106"/>
                  <a:gd name="T21" fmla="*/ 108 h 122"/>
                  <a:gd name="T22" fmla="*/ 33 w 106"/>
                  <a:gd name="T23" fmla="*/ 114 h 122"/>
                  <a:gd name="T24" fmla="*/ 0 w 106"/>
                  <a:gd name="T25" fmla="*/ 120 h 122"/>
                  <a:gd name="T26" fmla="*/ 0 w 106"/>
                  <a:gd name="T27" fmla="*/ 122 h 122"/>
                  <a:gd name="T28" fmla="*/ 33 w 106"/>
                  <a:gd name="T29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6" h="122">
                    <a:moveTo>
                      <a:pt x="33" y="116"/>
                    </a:moveTo>
                    <a:cubicBezTo>
                      <a:pt x="43" y="115"/>
                      <a:pt x="51" y="114"/>
                      <a:pt x="61" y="109"/>
                    </a:cubicBezTo>
                    <a:cubicBezTo>
                      <a:pt x="71" y="105"/>
                      <a:pt x="77" y="100"/>
                      <a:pt x="85" y="92"/>
                    </a:cubicBezTo>
                    <a:cubicBezTo>
                      <a:pt x="92" y="84"/>
                      <a:pt x="96" y="77"/>
                      <a:pt x="100" y="67"/>
                    </a:cubicBezTo>
                    <a:cubicBezTo>
                      <a:pt x="104" y="57"/>
                      <a:pt x="106" y="48"/>
                      <a:pt x="106" y="36"/>
                    </a:cubicBezTo>
                    <a:cubicBezTo>
                      <a:pt x="106" y="22"/>
                      <a:pt x="103" y="12"/>
                      <a:pt x="97" y="0"/>
                    </a:cubicBezTo>
                    <a:cubicBezTo>
                      <a:pt x="97" y="0"/>
                      <a:pt x="97" y="0"/>
                      <a:pt x="96" y="0"/>
                    </a:cubicBezTo>
                    <a:cubicBezTo>
                      <a:pt x="102" y="12"/>
                      <a:pt x="105" y="23"/>
                      <a:pt x="105" y="36"/>
                    </a:cubicBezTo>
                    <a:cubicBezTo>
                      <a:pt x="105" y="48"/>
                      <a:pt x="103" y="56"/>
                      <a:pt x="99" y="67"/>
                    </a:cubicBezTo>
                    <a:cubicBezTo>
                      <a:pt x="95" y="77"/>
                      <a:pt x="91" y="84"/>
                      <a:pt x="84" y="91"/>
                    </a:cubicBezTo>
                    <a:cubicBezTo>
                      <a:pt x="76" y="99"/>
                      <a:pt x="70" y="104"/>
                      <a:pt x="61" y="108"/>
                    </a:cubicBezTo>
                    <a:cubicBezTo>
                      <a:pt x="51" y="112"/>
                      <a:pt x="43" y="114"/>
                      <a:pt x="33" y="114"/>
                    </a:cubicBezTo>
                    <a:cubicBezTo>
                      <a:pt x="21" y="115"/>
                      <a:pt x="11" y="117"/>
                      <a:pt x="0" y="120"/>
                    </a:cubicBezTo>
                    <a:cubicBezTo>
                      <a:pt x="0" y="121"/>
                      <a:pt x="0" y="121"/>
                      <a:pt x="0" y="122"/>
                    </a:cubicBezTo>
                    <a:cubicBezTo>
                      <a:pt x="11" y="118"/>
                      <a:pt x="21" y="117"/>
                      <a:pt x="33" y="11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88" name="Freeform 14"/>
              <p:cNvSpPr>
                <a:spLocks noEditPoints="1"/>
              </p:cNvSpPr>
              <p:nvPr/>
            </p:nvSpPr>
            <p:spPr bwMode="auto">
              <a:xfrm>
                <a:off x="5474820" y="1192654"/>
                <a:ext cx="363704" cy="604009"/>
              </a:xfrm>
              <a:custGeom>
                <a:avLst/>
                <a:gdLst>
                  <a:gd name="T0" fmla="*/ 72 w 81"/>
                  <a:gd name="T1" fmla="*/ 50 h 134"/>
                  <a:gd name="T2" fmla="*/ 72 w 81"/>
                  <a:gd name="T3" fmla="*/ 44 h 134"/>
                  <a:gd name="T4" fmla="*/ 76 w 81"/>
                  <a:gd name="T5" fmla="*/ 18 h 134"/>
                  <a:gd name="T6" fmla="*/ 79 w 81"/>
                  <a:gd name="T7" fmla="*/ 29 h 134"/>
                  <a:gd name="T8" fmla="*/ 78 w 81"/>
                  <a:gd name="T9" fmla="*/ 48 h 134"/>
                  <a:gd name="T10" fmla="*/ 71 w 81"/>
                  <a:gd name="T11" fmla="*/ 59 h 134"/>
                  <a:gd name="T12" fmla="*/ 65 w 81"/>
                  <a:gd name="T13" fmla="*/ 48 h 134"/>
                  <a:gd name="T14" fmla="*/ 58 w 81"/>
                  <a:gd name="T15" fmla="*/ 25 h 134"/>
                  <a:gd name="T16" fmla="*/ 70 w 81"/>
                  <a:gd name="T17" fmla="*/ 44 h 134"/>
                  <a:gd name="T18" fmla="*/ 71 w 81"/>
                  <a:gd name="T19" fmla="*/ 50 h 134"/>
                  <a:gd name="T20" fmla="*/ 72 w 81"/>
                  <a:gd name="T21" fmla="*/ 50 h 134"/>
                  <a:gd name="T22" fmla="*/ 8 w 81"/>
                  <a:gd name="T23" fmla="*/ 126 h 134"/>
                  <a:gd name="T24" fmla="*/ 14 w 81"/>
                  <a:gd name="T25" fmla="*/ 126 h 134"/>
                  <a:gd name="T26" fmla="*/ 39 w 81"/>
                  <a:gd name="T27" fmla="*/ 126 h 134"/>
                  <a:gd name="T28" fmla="*/ 29 w 81"/>
                  <a:gd name="T29" fmla="*/ 131 h 134"/>
                  <a:gd name="T30" fmla="*/ 11 w 81"/>
                  <a:gd name="T31" fmla="*/ 133 h 134"/>
                  <a:gd name="T32" fmla="*/ 0 w 81"/>
                  <a:gd name="T33" fmla="*/ 127 h 134"/>
                  <a:gd name="T34" fmla="*/ 9 w 81"/>
                  <a:gd name="T35" fmla="*/ 118 h 134"/>
                  <a:gd name="T36" fmla="*/ 30 w 81"/>
                  <a:gd name="T37" fmla="*/ 107 h 134"/>
                  <a:gd name="T38" fmla="*/ 14 w 81"/>
                  <a:gd name="T39" fmla="*/ 124 h 134"/>
                  <a:gd name="T40" fmla="*/ 8 w 81"/>
                  <a:gd name="T41" fmla="*/ 126 h 134"/>
                  <a:gd name="T42" fmla="*/ 8 w 81"/>
                  <a:gd name="T43" fmla="*/ 126 h 134"/>
                  <a:gd name="T44" fmla="*/ 32 w 81"/>
                  <a:gd name="T45" fmla="*/ 118 h 134"/>
                  <a:gd name="T46" fmla="*/ 38 w 81"/>
                  <a:gd name="T47" fmla="*/ 115 h 134"/>
                  <a:gd name="T48" fmla="*/ 61 w 81"/>
                  <a:gd name="T49" fmla="*/ 106 h 134"/>
                  <a:gd name="T50" fmla="*/ 54 w 81"/>
                  <a:gd name="T51" fmla="*/ 115 h 134"/>
                  <a:gd name="T52" fmla="*/ 37 w 81"/>
                  <a:gd name="T53" fmla="*/ 123 h 134"/>
                  <a:gd name="T54" fmla="*/ 25 w 81"/>
                  <a:gd name="T55" fmla="*/ 121 h 134"/>
                  <a:gd name="T56" fmla="*/ 31 w 81"/>
                  <a:gd name="T57" fmla="*/ 110 h 134"/>
                  <a:gd name="T58" fmla="*/ 46 w 81"/>
                  <a:gd name="T59" fmla="*/ 92 h 134"/>
                  <a:gd name="T60" fmla="*/ 37 w 81"/>
                  <a:gd name="T61" fmla="*/ 114 h 134"/>
                  <a:gd name="T62" fmla="*/ 32 w 81"/>
                  <a:gd name="T63" fmla="*/ 118 h 134"/>
                  <a:gd name="T64" fmla="*/ 32 w 81"/>
                  <a:gd name="T65" fmla="*/ 118 h 134"/>
                  <a:gd name="T66" fmla="*/ 53 w 81"/>
                  <a:gd name="T67" fmla="*/ 101 h 134"/>
                  <a:gd name="T68" fmla="*/ 57 w 81"/>
                  <a:gd name="T69" fmla="*/ 97 h 134"/>
                  <a:gd name="T70" fmla="*/ 76 w 81"/>
                  <a:gd name="T71" fmla="*/ 79 h 134"/>
                  <a:gd name="T72" fmla="*/ 59 w 81"/>
                  <a:gd name="T73" fmla="*/ 104 h 134"/>
                  <a:gd name="T74" fmla="*/ 47 w 81"/>
                  <a:gd name="T75" fmla="*/ 107 h 134"/>
                  <a:gd name="T76" fmla="*/ 49 w 81"/>
                  <a:gd name="T77" fmla="*/ 95 h 134"/>
                  <a:gd name="T78" fmla="*/ 58 w 81"/>
                  <a:gd name="T79" fmla="*/ 72 h 134"/>
                  <a:gd name="T80" fmla="*/ 59 w 81"/>
                  <a:gd name="T81" fmla="*/ 76 h 134"/>
                  <a:gd name="T82" fmla="*/ 56 w 81"/>
                  <a:gd name="T83" fmla="*/ 96 h 134"/>
                  <a:gd name="T84" fmla="*/ 52 w 81"/>
                  <a:gd name="T85" fmla="*/ 101 h 134"/>
                  <a:gd name="T86" fmla="*/ 53 w 81"/>
                  <a:gd name="T87" fmla="*/ 101 h 134"/>
                  <a:gd name="T88" fmla="*/ 66 w 81"/>
                  <a:gd name="T89" fmla="*/ 78 h 134"/>
                  <a:gd name="T90" fmla="*/ 69 w 81"/>
                  <a:gd name="T91" fmla="*/ 72 h 134"/>
                  <a:gd name="T92" fmla="*/ 81 w 81"/>
                  <a:gd name="T93" fmla="*/ 49 h 134"/>
                  <a:gd name="T94" fmla="*/ 73 w 81"/>
                  <a:gd name="T95" fmla="*/ 78 h 134"/>
                  <a:gd name="T96" fmla="*/ 63 w 81"/>
                  <a:gd name="T97" fmla="*/ 85 h 134"/>
                  <a:gd name="T98" fmla="*/ 60 w 81"/>
                  <a:gd name="T99" fmla="*/ 73 h 134"/>
                  <a:gd name="T100" fmla="*/ 62 w 81"/>
                  <a:gd name="T101" fmla="*/ 49 h 134"/>
                  <a:gd name="T102" fmla="*/ 67 w 81"/>
                  <a:gd name="T103" fmla="*/ 72 h 134"/>
                  <a:gd name="T104" fmla="*/ 66 w 81"/>
                  <a:gd name="T105" fmla="*/ 77 h 134"/>
                  <a:gd name="T106" fmla="*/ 66 w 81"/>
                  <a:gd name="T107" fmla="*/ 78 h 134"/>
                  <a:gd name="T108" fmla="*/ 56 w 81"/>
                  <a:gd name="T109" fmla="*/ 0 h 134"/>
                  <a:gd name="T110" fmla="*/ 70 w 81"/>
                  <a:gd name="T111" fmla="*/ 22 h 134"/>
                  <a:gd name="T112" fmla="*/ 70 w 81"/>
                  <a:gd name="T113" fmla="*/ 34 h 134"/>
                  <a:gd name="T114" fmla="*/ 59 w 81"/>
                  <a:gd name="T115" fmla="*/ 9 h 134"/>
                  <a:gd name="T116" fmla="*/ 56 w 81"/>
                  <a:gd name="T117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1" h="134">
                    <a:moveTo>
                      <a:pt x="72" y="50"/>
                    </a:moveTo>
                    <a:cubicBezTo>
                      <a:pt x="72" y="44"/>
                      <a:pt x="72" y="44"/>
                      <a:pt x="72" y="44"/>
                    </a:cubicBezTo>
                    <a:cubicBezTo>
                      <a:pt x="73" y="36"/>
                      <a:pt x="74" y="26"/>
                      <a:pt x="76" y="18"/>
                    </a:cubicBezTo>
                    <a:cubicBezTo>
                      <a:pt x="77" y="22"/>
                      <a:pt x="78" y="25"/>
                      <a:pt x="79" y="29"/>
                    </a:cubicBezTo>
                    <a:cubicBezTo>
                      <a:pt x="80" y="36"/>
                      <a:pt x="80" y="42"/>
                      <a:pt x="78" y="48"/>
                    </a:cubicBezTo>
                    <a:cubicBezTo>
                      <a:pt x="77" y="52"/>
                      <a:pt x="75" y="57"/>
                      <a:pt x="71" y="59"/>
                    </a:cubicBezTo>
                    <a:cubicBezTo>
                      <a:pt x="68" y="56"/>
                      <a:pt x="66" y="52"/>
                      <a:pt x="65" y="48"/>
                    </a:cubicBezTo>
                    <a:cubicBezTo>
                      <a:pt x="62" y="42"/>
                      <a:pt x="60" y="32"/>
                      <a:pt x="58" y="25"/>
                    </a:cubicBezTo>
                    <a:cubicBezTo>
                      <a:pt x="65" y="29"/>
                      <a:pt x="69" y="36"/>
                      <a:pt x="70" y="44"/>
                    </a:cubicBezTo>
                    <a:cubicBezTo>
                      <a:pt x="71" y="46"/>
                      <a:pt x="71" y="48"/>
                      <a:pt x="71" y="50"/>
                    </a:cubicBezTo>
                    <a:cubicBezTo>
                      <a:pt x="71" y="51"/>
                      <a:pt x="72" y="51"/>
                      <a:pt x="72" y="50"/>
                    </a:cubicBezTo>
                    <a:close/>
                    <a:moveTo>
                      <a:pt x="8" y="126"/>
                    </a:moveTo>
                    <a:cubicBezTo>
                      <a:pt x="10" y="126"/>
                      <a:pt x="12" y="126"/>
                      <a:pt x="14" y="126"/>
                    </a:cubicBezTo>
                    <a:cubicBezTo>
                      <a:pt x="21" y="125"/>
                      <a:pt x="32" y="125"/>
                      <a:pt x="39" y="126"/>
                    </a:cubicBezTo>
                    <a:cubicBezTo>
                      <a:pt x="36" y="128"/>
                      <a:pt x="33" y="130"/>
                      <a:pt x="29" y="131"/>
                    </a:cubicBezTo>
                    <a:cubicBezTo>
                      <a:pt x="23" y="133"/>
                      <a:pt x="17" y="134"/>
                      <a:pt x="11" y="133"/>
                    </a:cubicBezTo>
                    <a:cubicBezTo>
                      <a:pt x="7" y="133"/>
                      <a:pt x="2" y="131"/>
                      <a:pt x="0" y="127"/>
                    </a:cubicBezTo>
                    <a:cubicBezTo>
                      <a:pt x="2" y="123"/>
                      <a:pt x="5" y="120"/>
                      <a:pt x="9" y="118"/>
                    </a:cubicBezTo>
                    <a:cubicBezTo>
                      <a:pt x="15" y="115"/>
                      <a:pt x="23" y="110"/>
                      <a:pt x="30" y="107"/>
                    </a:cubicBezTo>
                    <a:cubicBezTo>
                      <a:pt x="27" y="115"/>
                      <a:pt x="21" y="121"/>
                      <a:pt x="14" y="124"/>
                    </a:cubicBezTo>
                    <a:cubicBezTo>
                      <a:pt x="12" y="125"/>
                      <a:pt x="10" y="125"/>
                      <a:pt x="8" y="126"/>
                    </a:cubicBezTo>
                    <a:cubicBezTo>
                      <a:pt x="8" y="126"/>
                      <a:pt x="8" y="126"/>
                      <a:pt x="8" y="126"/>
                    </a:cubicBezTo>
                    <a:close/>
                    <a:moveTo>
                      <a:pt x="32" y="118"/>
                    </a:moveTo>
                    <a:cubicBezTo>
                      <a:pt x="34" y="117"/>
                      <a:pt x="36" y="116"/>
                      <a:pt x="38" y="115"/>
                    </a:cubicBezTo>
                    <a:cubicBezTo>
                      <a:pt x="45" y="112"/>
                      <a:pt x="54" y="108"/>
                      <a:pt x="61" y="106"/>
                    </a:cubicBezTo>
                    <a:cubicBezTo>
                      <a:pt x="59" y="109"/>
                      <a:pt x="57" y="112"/>
                      <a:pt x="54" y="115"/>
                    </a:cubicBezTo>
                    <a:cubicBezTo>
                      <a:pt x="49" y="119"/>
                      <a:pt x="43" y="122"/>
                      <a:pt x="37" y="123"/>
                    </a:cubicBezTo>
                    <a:cubicBezTo>
                      <a:pt x="33" y="124"/>
                      <a:pt x="29" y="124"/>
                      <a:pt x="25" y="121"/>
                    </a:cubicBezTo>
                    <a:cubicBezTo>
                      <a:pt x="26" y="117"/>
                      <a:pt x="28" y="113"/>
                      <a:pt x="31" y="110"/>
                    </a:cubicBezTo>
                    <a:cubicBezTo>
                      <a:pt x="35" y="105"/>
                      <a:pt x="42" y="98"/>
                      <a:pt x="46" y="92"/>
                    </a:cubicBezTo>
                    <a:cubicBezTo>
                      <a:pt x="46" y="101"/>
                      <a:pt x="43" y="108"/>
                      <a:pt x="37" y="114"/>
                    </a:cubicBezTo>
                    <a:cubicBezTo>
                      <a:pt x="36" y="115"/>
                      <a:pt x="34" y="116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lose/>
                    <a:moveTo>
                      <a:pt x="53" y="101"/>
                    </a:moveTo>
                    <a:cubicBezTo>
                      <a:pt x="54" y="100"/>
                      <a:pt x="56" y="98"/>
                      <a:pt x="57" y="97"/>
                    </a:cubicBezTo>
                    <a:cubicBezTo>
                      <a:pt x="62" y="91"/>
                      <a:pt x="70" y="84"/>
                      <a:pt x="76" y="79"/>
                    </a:cubicBezTo>
                    <a:cubicBezTo>
                      <a:pt x="73" y="89"/>
                      <a:pt x="67" y="99"/>
                      <a:pt x="59" y="104"/>
                    </a:cubicBezTo>
                    <a:cubicBezTo>
                      <a:pt x="56" y="107"/>
                      <a:pt x="51" y="108"/>
                      <a:pt x="47" y="107"/>
                    </a:cubicBezTo>
                    <a:cubicBezTo>
                      <a:pt x="46" y="103"/>
                      <a:pt x="47" y="98"/>
                      <a:pt x="49" y="95"/>
                    </a:cubicBezTo>
                    <a:cubicBezTo>
                      <a:pt x="51" y="88"/>
                      <a:pt x="55" y="79"/>
                      <a:pt x="58" y="72"/>
                    </a:cubicBezTo>
                    <a:cubicBezTo>
                      <a:pt x="58" y="73"/>
                      <a:pt x="58" y="75"/>
                      <a:pt x="59" y="76"/>
                    </a:cubicBezTo>
                    <a:cubicBezTo>
                      <a:pt x="60" y="83"/>
                      <a:pt x="59" y="89"/>
                      <a:pt x="56" y="96"/>
                    </a:cubicBezTo>
                    <a:cubicBezTo>
                      <a:pt x="55" y="97"/>
                      <a:pt x="54" y="99"/>
                      <a:pt x="52" y="101"/>
                    </a:cubicBezTo>
                    <a:cubicBezTo>
                      <a:pt x="52" y="101"/>
                      <a:pt x="53" y="101"/>
                      <a:pt x="53" y="101"/>
                    </a:cubicBezTo>
                    <a:close/>
                    <a:moveTo>
                      <a:pt x="66" y="78"/>
                    </a:moveTo>
                    <a:cubicBezTo>
                      <a:pt x="67" y="76"/>
                      <a:pt x="68" y="74"/>
                      <a:pt x="69" y="72"/>
                    </a:cubicBezTo>
                    <a:cubicBezTo>
                      <a:pt x="72" y="64"/>
                      <a:pt x="76" y="56"/>
                      <a:pt x="81" y="49"/>
                    </a:cubicBezTo>
                    <a:cubicBezTo>
                      <a:pt x="81" y="59"/>
                      <a:pt x="79" y="70"/>
                      <a:pt x="73" y="78"/>
                    </a:cubicBezTo>
                    <a:cubicBezTo>
                      <a:pt x="71" y="82"/>
                      <a:pt x="67" y="85"/>
                      <a:pt x="63" y="85"/>
                    </a:cubicBezTo>
                    <a:cubicBezTo>
                      <a:pt x="61" y="82"/>
                      <a:pt x="60" y="77"/>
                      <a:pt x="60" y="73"/>
                    </a:cubicBezTo>
                    <a:cubicBezTo>
                      <a:pt x="60" y="66"/>
                      <a:pt x="61" y="56"/>
                      <a:pt x="62" y="49"/>
                    </a:cubicBezTo>
                    <a:cubicBezTo>
                      <a:pt x="66" y="55"/>
                      <a:pt x="68" y="64"/>
                      <a:pt x="67" y="72"/>
                    </a:cubicBezTo>
                    <a:cubicBezTo>
                      <a:pt x="67" y="74"/>
                      <a:pt x="66" y="75"/>
                      <a:pt x="66" y="77"/>
                    </a:cubicBezTo>
                    <a:cubicBezTo>
                      <a:pt x="66" y="78"/>
                      <a:pt x="66" y="78"/>
                      <a:pt x="66" y="78"/>
                    </a:cubicBezTo>
                    <a:close/>
                    <a:moveTo>
                      <a:pt x="56" y="0"/>
                    </a:moveTo>
                    <a:cubicBezTo>
                      <a:pt x="63" y="5"/>
                      <a:pt x="68" y="13"/>
                      <a:pt x="70" y="22"/>
                    </a:cubicBezTo>
                    <a:cubicBezTo>
                      <a:pt x="71" y="26"/>
                      <a:pt x="71" y="30"/>
                      <a:pt x="70" y="34"/>
                    </a:cubicBezTo>
                    <a:cubicBezTo>
                      <a:pt x="66" y="29"/>
                      <a:pt x="61" y="16"/>
                      <a:pt x="59" y="9"/>
                    </a:cubicBezTo>
                    <a:cubicBezTo>
                      <a:pt x="58" y="6"/>
                      <a:pt x="57" y="3"/>
                      <a:pt x="5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86" name="文本框 85"/>
            <p:cNvSpPr txBox="1"/>
            <p:nvPr/>
          </p:nvSpPr>
          <p:spPr>
            <a:xfrm>
              <a:off x="813981" y="5044067"/>
              <a:ext cx="13644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b="1" spc="300" dirty="0">
                  <a:solidFill>
                    <a:srgbClr val="C00000"/>
                  </a:solidFill>
                </a:rPr>
                <a:t>所获荣誉</a:t>
              </a:r>
              <a:endParaRPr lang="zh-CN" altLang="en-US" sz="2000" b="1" spc="3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058645" y="1368668"/>
            <a:ext cx="3216938" cy="636955"/>
            <a:chOff x="3222515" y="1482968"/>
            <a:chExt cx="3216938" cy="636955"/>
          </a:xfrm>
        </p:grpSpPr>
        <p:grpSp>
          <p:nvGrpSpPr>
            <p:cNvPr id="92" name="组合 91"/>
            <p:cNvGrpSpPr/>
            <p:nvPr/>
          </p:nvGrpSpPr>
          <p:grpSpPr>
            <a:xfrm>
              <a:off x="5893817" y="1482968"/>
              <a:ext cx="545636" cy="636955"/>
              <a:chOff x="5321111" y="1192654"/>
              <a:chExt cx="517413" cy="604009"/>
            </a:xfrm>
          </p:grpSpPr>
          <p:sp>
            <p:nvSpPr>
              <p:cNvPr id="97" name="Freeform 13"/>
              <p:cNvSpPr/>
              <p:nvPr/>
            </p:nvSpPr>
            <p:spPr bwMode="auto">
              <a:xfrm>
                <a:off x="5321111" y="1246777"/>
                <a:ext cx="478444" cy="549886"/>
              </a:xfrm>
              <a:custGeom>
                <a:avLst/>
                <a:gdLst>
                  <a:gd name="T0" fmla="*/ 33 w 106"/>
                  <a:gd name="T1" fmla="*/ 116 h 122"/>
                  <a:gd name="T2" fmla="*/ 61 w 106"/>
                  <a:gd name="T3" fmla="*/ 109 h 122"/>
                  <a:gd name="T4" fmla="*/ 85 w 106"/>
                  <a:gd name="T5" fmla="*/ 92 h 122"/>
                  <a:gd name="T6" fmla="*/ 100 w 106"/>
                  <a:gd name="T7" fmla="*/ 67 h 122"/>
                  <a:gd name="T8" fmla="*/ 106 w 106"/>
                  <a:gd name="T9" fmla="*/ 36 h 122"/>
                  <a:gd name="T10" fmla="*/ 97 w 106"/>
                  <a:gd name="T11" fmla="*/ 0 h 122"/>
                  <a:gd name="T12" fmla="*/ 96 w 106"/>
                  <a:gd name="T13" fmla="*/ 0 h 122"/>
                  <a:gd name="T14" fmla="*/ 105 w 106"/>
                  <a:gd name="T15" fmla="*/ 36 h 122"/>
                  <a:gd name="T16" fmla="*/ 99 w 106"/>
                  <a:gd name="T17" fmla="*/ 67 h 122"/>
                  <a:gd name="T18" fmla="*/ 84 w 106"/>
                  <a:gd name="T19" fmla="*/ 91 h 122"/>
                  <a:gd name="T20" fmla="*/ 61 w 106"/>
                  <a:gd name="T21" fmla="*/ 108 h 122"/>
                  <a:gd name="T22" fmla="*/ 33 w 106"/>
                  <a:gd name="T23" fmla="*/ 114 h 122"/>
                  <a:gd name="T24" fmla="*/ 0 w 106"/>
                  <a:gd name="T25" fmla="*/ 120 h 122"/>
                  <a:gd name="T26" fmla="*/ 0 w 106"/>
                  <a:gd name="T27" fmla="*/ 122 h 122"/>
                  <a:gd name="T28" fmla="*/ 33 w 106"/>
                  <a:gd name="T29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6" h="122">
                    <a:moveTo>
                      <a:pt x="33" y="116"/>
                    </a:moveTo>
                    <a:cubicBezTo>
                      <a:pt x="43" y="115"/>
                      <a:pt x="51" y="114"/>
                      <a:pt x="61" y="109"/>
                    </a:cubicBezTo>
                    <a:cubicBezTo>
                      <a:pt x="71" y="105"/>
                      <a:pt x="77" y="100"/>
                      <a:pt x="85" y="92"/>
                    </a:cubicBezTo>
                    <a:cubicBezTo>
                      <a:pt x="92" y="84"/>
                      <a:pt x="96" y="77"/>
                      <a:pt x="100" y="67"/>
                    </a:cubicBezTo>
                    <a:cubicBezTo>
                      <a:pt x="104" y="57"/>
                      <a:pt x="106" y="48"/>
                      <a:pt x="106" y="36"/>
                    </a:cubicBezTo>
                    <a:cubicBezTo>
                      <a:pt x="106" y="22"/>
                      <a:pt x="103" y="12"/>
                      <a:pt x="97" y="0"/>
                    </a:cubicBezTo>
                    <a:cubicBezTo>
                      <a:pt x="97" y="0"/>
                      <a:pt x="97" y="0"/>
                      <a:pt x="96" y="0"/>
                    </a:cubicBezTo>
                    <a:cubicBezTo>
                      <a:pt x="102" y="12"/>
                      <a:pt x="105" y="23"/>
                      <a:pt x="105" y="36"/>
                    </a:cubicBezTo>
                    <a:cubicBezTo>
                      <a:pt x="105" y="48"/>
                      <a:pt x="103" y="56"/>
                      <a:pt x="99" y="67"/>
                    </a:cubicBezTo>
                    <a:cubicBezTo>
                      <a:pt x="95" y="77"/>
                      <a:pt x="91" y="84"/>
                      <a:pt x="84" y="91"/>
                    </a:cubicBezTo>
                    <a:cubicBezTo>
                      <a:pt x="76" y="99"/>
                      <a:pt x="70" y="104"/>
                      <a:pt x="61" y="108"/>
                    </a:cubicBezTo>
                    <a:cubicBezTo>
                      <a:pt x="51" y="112"/>
                      <a:pt x="43" y="114"/>
                      <a:pt x="33" y="114"/>
                    </a:cubicBezTo>
                    <a:cubicBezTo>
                      <a:pt x="21" y="115"/>
                      <a:pt x="11" y="117"/>
                      <a:pt x="0" y="120"/>
                    </a:cubicBezTo>
                    <a:cubicBezTo>
                      <a:pt x="0" y="121"/>
                      <a:pt x="0" y="121"/>
                      <a:pt x="0" y="122"/>
                    </a:cubicBezTo>
                    <a:cubicBezTo>
                      <a:pt x="11" y="118"/>
                      <a:pt x="21" y="117"/>
                      <a:pt x="33" y="11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98" name="Freeform 14"/>
              <p:cNvSpPr>
                <a:spLocks noEditPoints="1"/>
              </p:cNvSpPr>
              <p:nvPr/>
            </p:nvSpPr>
            <p:spPr bwMode="auto">
              <a:xfrm>
                <a:off x="5474820" y="1192654"/>
                <a:ext cx="363704" cy="604009"/>
              </a:xfrm>
              <a:custGeom>
                <a:avLst/>
                <a:gdLst>
                  <a:gd name="T0" fmla="*/ 72 w 81"/>
                  <a:gd name="T1" fmla="*/ 50 h 134"/>
                  <a:gd name="T2" fmla="*/ 72 w 81"/>
                  <a:gd name="T3" fmla="*/ 44 h 134"/>
                  <a:gd name="T4" fmla="*/ 76 w 81"/>
                  <a:gd name="T5" fmla="*/ 18 h 134"/>
                  <a:gd name="T6" fmla="*/ 79 w 81"/>
                  <a:gd name="T7" fmla="*/ 29 h 134"/>
                  <a:gd name="T8" fmla="*/ 78 w 81"/>
                  <a:gd name="T9" fmla="*/ 48 h 134"/>
                  <a:gd name="T10" fmla="*/ 71 w 81"/>
                  <a:gd name="T11" fmla="*/ 59 h 134"/>
                  <a:gd name="T12" fmla="*/ 65 w 81"/>
                  <a:gd name="T13" fmla="*/ 48 h 134"/>
                  <a:gd name="T14" fmla="*/ 58 w 81"/>
                  <a:gd name="T15" fmla="*/ 25 h 134"/>
                  <a:gd name="T16" fmla="*/ 70 w 81"/>
                  <a:gd name="T17" fmla="*/ 44 h 134"/>
                  <a:gd name="T18" fmla="*/ 71 w 81"/>
                  <a:gd name="T19" fmla="*/ 50 h 134"/>
                  <a:gd name="T20" fmla="*/ 72 w 81"/>
                  <a:gd name="T21" fmla="*/ 50 h 134"/>
                  <a:gd name="T22" fmla="*/ 8 w 81"/>
                  <a:gd name="T23" fmla="*/ 126 h 134"/>
                  <a:gd name="T24" fmla="*/ 14 w 81"/>
                  <a:gd name="T25" fmla="*/ 126 h 134"/>
                  <a:gd name="T26" fmla="*/ 39 w 81"/>
                  <a:gd name="T27" fmla="*/ 126 h 134"/>
                  <a:gd name="T28" fmla="*/ 29 w 81"/>
                  <a:gd name="T29" fmla="*/ 131 h 134"/>
                  <a:gd name="T30" fmla="*/ 11 w 81"/>
                  <a:gd name="T31" fmla="*/ 133 h 134"/>
                  <a:gd name="T32" fmla="*/ 0 w 81"/>
                  <a:gd name="T33" fmla="*/ 127 h 134"/>
                  <a:gd name="T34" fmla="*/ 9 w 81"/>
                  <a:gd name="T35" fmla="*/ 118 h 134"/>
                  <a:gd name="T36" fmla="*/ 30 w 81"/>
                  <a:gd name="T37" fmla="*/ 107 h 134"/>
                  <a:gd name="T38" fmla="*/ 14 w 81"/>
                  <a:gd name="T39" fmla="*/ 124 h 134"/>
                  <a:gd name="T40" fmla="*/ 8 w 81"/>
                  <a:gd name="T41" fmla="*/ 126 h 134"/>
                  <a:gd name="T42" fmla="*/ 8 w 81"/>
                  <a:gd name="T43" fmla="*/ 126 h 134"/>
                  <a:gd name="T44" fmla="*/ 32 w 81"/>
                  <a:gd name="T45" fmla="*/ 118 h 134"/>
                  <a:gd name="T46" fmla="*/ 38 w 81"/>
                  <a:gd name="T47" fmla="*/ 115 h 134"/>
                  <a:gd name="T48" fmla="*/ 61 w 81"/>
                  <a:gd name="T49" fmla="*/ 106 h 134"/>
                  <a:gd name="T50" fmla="*/ 54 w 81"/>
                  <a:gd name="T51" fmla="*/ 115 h 134"/>
                  <a:gd name="T52" fmla="*/ 37 w 81"/>
                  <a:gd name="T53" fmla="*/ 123 h 134"/>
                  <a:gd name="T54" fmla="*/ 25 w 81"/>
                  <a:gd name="T55" fmla="*/ 121 h 134"/>
                  <a:gd name="T56" fmla="*/ 31 w 81"/>
                  <a:gd name="T57" fmla="*/ 110 h 134"/>
                  <a:gd name="T58" fmla="*/ 46 w 81"/>
                  <a:gd name="T59" fmla="*/ 92 h 134"/>
                  <a:gd name="T60" fmla="*/ 37 w 81"/>
                  <a:gd name="T61" fmla="*/ 114 h 134"/>
                  <a:gd name="T62" fmla="*/ 32 w 81"/>
                  <a:gd name="T63" fmla="*/ 118 h 134"/>
                  <a:gd name="T64" fmla="*/ 32 w 81"/>
                  <a:gd name="T65" fmla="*/ 118 h 134"/>
                  <a:gd name="T66" fmla="*/ 53 w 81"/>
                  <a:gd name="T67" fmla="*/ 101 h 134"/>
                  <a:gd name="T68" fmla="*/ 57 w 81"/>
                  <a:gd name="T69" fmla="*/ 97 h 134"/>
                  <a:gd name="T70" fmla="*/ 76 w 81"/>
                  <a:gd name="T71" fmla="*/ 79 h 134"/>
                  <a:gd name="T72" fmla="*/ 59 w 81"/>
                  <a:gd name="T73" fmla="*/ 104 h 134"/>
                  <a:gd name="T74" fmla="*/ 47 w 81"/>
                  <a:gd name="T75" fmla="*/ 107 h 134"/>
                  <a:gd name="T76" fmla="*/ 49 w 81"/>
                  <a:gd name="T77" fmla="*/ 95 h 134"/>
                  <a:gd name="T78" fmla="*/ 58 w 81"/>
                  <a:gd name="T79" fmla="*/ 72 h 134"/>
                  <a:gd name="T80" fmla="*/ 59 w 81"/>
                  <a:gd name="T81" fmla="*/ 76 h 134"/>
                  <a:gd name="T82" fmla="*/ 56 w 81"/>
                  <a:gd name="T83" fmla="*/ 96 h 134"/>
                  <a:gd name="T84" fmla="*/ 52 w 81"/>
                  <a:gd name="T85" fmla="*/ 101 h 134"/>
                  <a:gd name="T86" fmla="*/ 53 w 81"/>
                  <a:gd name="T87" fmla="*/ 101 h 134"/>
                  <a:gd name="T88" fmla="*/ 66 w 81"/>
                  <a:gd name="T89" fmla="*/ 78 h 134"/>
                  <a:gd name="T90" fmla="*/ 69 w 81"/>
                  <a:gd name="T91" fmla="*/ 72 h 134"/>
                  <a:gd name="T92" fmla="*/ 81 w 81"/>
                  <a:gd name="T93" fmla="*/ 49 h 134"/>
                  <a:gd name="T94" fmla="*/ 73 w 81"/>
                  <a:gd name="T95" fmla="*/ 78 h 134"/>
                  <a:gd name="T96" fmla="*/ 63 w 81"/>
                  <a:gd name="T97" fmla="*/ 85 h 134"/>
                  <a:gd name="T98" fmla="*/ 60 w 81"/>
                  <a:gd name="T99" fmla="*/ 73 h 134"/>
                  <a:gd name="T100" fmla="*/ 62 w 81"/>
                  <a:gd name="T101" fmla="*/ 49 h 134"/>
                  <a:gd name="T102" fmla="*/ 67 w 81"/>
                  <a:gd name="T103" fmla="*/ 72 h 134"/>
                  <a:gd name="T104" fmla="*/ 66 w 81"/>
                  <a:gd name="T105" fmla="*/ 77 h 134"/>
                  <a:gd name="T106" fmla="*/ 66 w 81"/>
                  <a:gd name="T107" fmla="*/ 78 h 134"/>
                  <a:gd name="T108" fmla="*/ 56 w 81"/>
                  <a:gd name="T109" fmla="*/ 0 h 134"/>
                  <a:gd name="T110" fmla="*/ 70 w 81"/>
                  <a:gd name="T111" fmla="*/ 22 h 134"/>
                  <a:gd name="T112" fmla="*/ 70 w 81"/>
                  <a:gd name="T113" fmla="*/ 34 h 134"/>
                  <a:gd name="T114" fmla="*/ 59 w 81"/>
                  <a:gd name="T115" fmla="*/ 9 h 134"/>
                  <a:gd name="T116" fmla="*/ 56 w 81"/>
                  <a:gd name="T117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1" h="134">
                    <a:moveTo>
                      <a:pt x="72" y="50"/>
                    </a:moveTo>
                    <a:cubicBezTo>
                      <a:pt x="72" y="44"/>
                      <a:pt x="72" y="44"/>
                      <a:pt x="72" y="44"/>
                    </a:cubicBezTo>
                    <a:cubicBezTo>
                      <a:pt x="73" y="36"/>
                      <a:pt x="74" y="26"/>
                      <a:pt x="76" y="18"/>
                    </a:cubicBezTo>
                    <a:cubicBezTo>
                      <a:pt x="77" y="22"/>
                      <a:pt x="78" y="25"/>
                      <a:pt x="79" y="29"/>
                    </a:cubicBezTo>
                    <a:cubicBezTo>
                      <a:pt x="80" y="36"/>
                      <a:pt x="80" y="42"/>
                      <a:pt x="78" y="48"/>
                    </a:cubicBezTo>
                    <a:cubicBezTo>
                      <a:pt x="77" y="52"/>
                      <a:pt x="75" y="57"/>
                      <a:pt x="71" y="59"/>
                    </a:cubicBezTo>
                    <a:cubicBezTo>
                      <a:pt x="68" y="56"/>
                      <a:pt x="66" y="52"/>
                      <a:pt x="65" y="48"/>
                    </a:cubicBezTo>
                    <a:cubicBezTo>
                      <a:pt x="62" y="42"/>
                      <a:pt x="60" y="32"/>
                      <a:pt x="58" y="25"/>
                    </a:cubicBezTo>
                    <a:cubicBezTo>
                      <a:pt x="65" y="29"/>
                      <a:pt x="69" y="36"/>
                      <a:pt x="70" y="44"/>
                    </a:cubicBezTo>
                    <a:cubicBezTo>
                      <a:pt x="71" y="46"/>
                      <a:pt x="71" y="48"/>
                      <a:pt x="71" y="50"/>
                    </a:cubicBezTo>
                    <a:cubicBezTo>
                      <a:pt x="71" y="51"/>
                      <a:pt x="72" y="51"/>
                      <a:pt x="72" y="50"/>
                    </a:cubicBezTo>
                    <a:close/>
                    <a:moveTo>
                      <a:pt x="8" y="126"/>
                    </a:moveTo>
                    <a:cubicBezTo>
                      <a:pt x="10" y="126"/>
                      <a:pt x="12" y="126"/>
                      <a:pt x="14" y="126"/>
                    </a:cubicBezTo>
                    <a:cubicBezTo>
                      <a:pt x="21" y="125"/>
                      <a:pt x="32" y="125"/>
                      <a:pt x="39" y="126"/>
                    </a:cubicBezTo>
                    <a:cubicBezTo>
                      <a:pt x="36" y="128"/>
                      <a:pt x="33" y="130"/>
                      <a:pt x="29" y="131"/>
                    </a:cubicBezTo>
                    <a:cubicBezTo>
                      <a:pt x="23" y="133"/>
                      <a:pt x="17" y="134"/>
                      <a:pt x="11" y="133"/>
                    </a:cubicBezTo>
                    <a:cubicBezTo>
                      <a:pt x="7" y="133"/>
                      <a:pt x="2" y="131"/>
                      <a:pt x="0" y="127"/>
                    </a:cubicBezTo>
                    <a:cubicBezTo>
                      <a:pt x="2" y="123"/>
                      <a:pt x="5" y="120"/>
                      <a:pt x="9" y="118"/>
                    </a:cubicBezTo>
                    <a:cubicBezTo>
                      <a:pt x="15" y="115"/>
                      <a:pt x="23" y="110"/>
                      <a:pt x="30" y="107"/>
                    </a:cubicBezTo>
                    <a:cubicBezTo>
                      <a:pt x="27" y="115"/>
                      <a:pt x="21" y="121"/>
                      <a:pt x="14" y="124"/>
                    </a:cubicBezTo>
                    <a:cubicBezTo>
                      <a:pt x="12" y="125"/>
                      <a:pt x="10" y="125"/>
                      <a:pt x="8" y="126"/>
                    </a:cubicBezTo>
                    <a:cubicBezTo>
                      <a:pt x="8" y="126"/>
                      <a:pt x="8" y="126"/>
                      <a:pt x="8" y="126"/>
                    </a:cubicBezTo>
                    <a:close/>
                    <a:moveTo>
                      <a:pt x="32" y="118"/>
                    </a:moveTo>
                    <a:cubicBezTo>
                      <a:pt x="34" y="117"/>
                      <a:pt x="36" y="116"/>
                      <a:pt x="38" y="115"/>
                    </a:cubicBezTo>
                    <a:cubicBezTo>
                      <a:pt x="45" y="112"/>
                      <a:pt x="54" y="108"/>
                      <a:pt x="61" y="106"/>
                    </a:cubicBezTo>
                    <a:cubicBezTo>
                      <a:pt x="59" y="109"/>
                      <a:pt x="57" y="112"/>
                      <a:pt x="54" y="115"/>
                    </a:cubicBezTo>
                    <a:cubicBezTo>
                      <a:pt x="49" y="119"/>
                      <a:pt x="43" y="122"/>
                      <a:pt x="37" y="123"/>
                    </a:cubicBezTo>
                    <a:cubicBezTo>
                      <a:pt x="33" y="124"/>
                      <a:pt x="29" y="124"/>
                      <a:pt x="25" y="121"/>
                    </a:cubicBezTo>
                    <a:cubicBezTo>
                      <a:pt x="26" y="117"/>
                      <a:pt x="28" y="113"/>
                      <a:pt x="31" y="110"/>
                    </a:cubicBezTo>
                    <a:cubicBezTo>
                      <a:pt x="35" y="105"/>
                      <a:pt x="42" y="98"/>
                      <a:pt x="46" y="92"/>
                    </a:cubicBezTo>
                    <a:cubicBezTo>
                      <a:pt x="46" y="101"/>
                      <a:pt x="43" y="108"/>
                      <a:pt x="37" y="114"/>
                    </a:cubicBezTo>
                    <a:cubicBezTo>
                      <a:pt x="36" y="115"/>
                      <a:pt x="34" y="116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lose/>
                    <a:moveTo>
                      <a:pt x="53" y="101"/>
                    </a:moveTo>
                    <a:cubicBezTo>
                      <a:pt x="54" y="100"/>
                      <a:pt x="56" y="98"/>
                      <a:pt x="57" y="97"/>
                    </a:cubicBezTo>
                    <a:cubicBezTo>
                      <a:pt x="62" y="91"/>
                      <a:pt x="70" y="84"/>
                      <a:pt x="76" y="79"/>
                    </a:cubicBezTo>
                    <a:cubicBezTo>
                      <a:pt x="73" y="89"/>
                      <a:pt x="67" y="99"/>
                      <a:pt x="59" y="104"/>
                    </a:cubicBezTo>
                    <a:cubicBezTo>
                      <a:pt x="56" y="107"/>
                      <a:pt x="51" y="108"/>
                      <a:pt x="47" y="107"/>
                    </a:cubicBezTo>
                    <a:cubicBezTo>
                      <a:pt x="46" y="103"/>
                      <a:pt x="47" y="98"/>
                      <a:pt x="49" y="95"/>
                    </a:cubicBezTo>
                    <a:cubicBezTo>
                      <a:pt x="51" y="88"/>
                      <a:pt x="55" y="79"/>
                      <a:pt x="58" y="72"/>
                    </a:cubicBezTo>
                    <a:cubicBezTo>
                      <a:pt x="58" y="73"/>
                      <a:pt x="58" y="75"/>
                      <a:pt x="59" y="76"/>
                    </a:cubicBezTo>
                    <a:cubicBezTo>
                      <a:pt x="60" y="83"/>
                      <a:pt x="59" y="89"/>
                      <a:pt x="56" y="96"/>
                    </a:cubicBezTo>
                    <a:cubicBezTo>
                      <a:pt x="55" y="97"/>
                      <a:pt x="54" y="99"/>
                      <a:pt x="52" y="101"/>
                    </a:cubicBezTo>
                    <a:cubicBezTo>
                      <a:pt x="52" y="101"/>
                      <a:pt x="53" y="101"/>
                      <a:pt x="53" y="101"/>
                    </a:cubicBezTo>
                    <a:close/>
                    <a:moveTo>
                      <a:pt x="66" y="78"/>
                    </a:moveTo>
                    <a:cubicBezTo>
                      <a:pt x="67" y="76"/>
                      <a:pt x="68" y="74"/>
                      <a:pt x="69" y="72"/>
                    </a:cubicBezTo>
                    <a:cubicBezTo>
                      <a:pt x="72" y="64"/>
                      <a:pt x="76" y="56"/>
                      <a:pt x="81" y="49"/>
                    </a:cubicBezTo>
                    <a:cubicBezTo>
                      <a:pt x="81" y="59"/>
                      <a:pt x="79" y="70"/>
                      <a:pt x="73" y="78"/>
                    </a:cubicBezTo>
                    <a:cubicBezTo>
                      <a:pt x="71" y="82"/>
                      <a:pt x="67" y="85"/>
                      <a:pt x="63" y="85"/>
                    </a:cubicBezTo>
                    <a:cubicBezTo>
                      <a:pt x="61" y="82"/>
                      <a:pt x="60" y="77"/>
                      <a:pt x="60" y="73"/>
                    </a:cubicBezTo>
                    <a:cubicBezTo>
                      <a:pt x="60" y="66"/>
                      <a:pt x="61" y="56"/>
                      <a:pt x="62" y="49"/>
                    </a:cubicBezTo>
                    <a:cubicBezTo>
                      <a:pt x="66" y="55"/>
                      <a:pt x="68" y="64"/>
                      <a:pt x="67" y="72"/>
                    </a:cubicBezTo>
                    <a:cubicBezTo>
                      <a:pt x="67" y="74"/>
                      <a:pt x="66" y="75"/>
                      <a:pt x="66" y="77"/>
                    </a:cubicBezTo>
                    <a:cubicBezTo>
                      <a:pt x="66" y="78"/>
                      <a:pt x="66" y="78"/>
                      <a:pt x="66" y="78"/>
                    </a:cubicBezTo>
                    <a:close/>
                    <a:moveTo>
                      <a:pt x="56" y="0"/>
                    </a:moveTo>
                    <a:cubicBezTo>
                      <a:pt x="63" y="5"/>
                      <a:pt x="68" y="13"/>
                      <a:pt x="70" y="22"/>
                    </a:cubicBezTo>
                    <a:cubicBezTo>
                      <a:pt x="71" y="26"/>
                      <a:pt x="71" y="30"/>
                      <a:pt x="70" y="34"/>
                    </a:cubicBezTo>
                    <a:cubicBezTo>
                      <a:pt x="66" y="29"/>
                      <a:pt x="61" y="16"/>
                      <a:pt x="59" y="9"/>
                    </a:cubicBezTo>
                    <a:cubicBezTo>
                      <a:pt x="58" y="6"/>
                      <a:pt x="57" y="3"/>
                      <a:pt x="5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93" name="组合 92"/>
            <p:cNvGrpSpPr/>
            <p:nvPr/>
          </p:nvGrpSpPr>
          <p:grpSpPr>
            <a:xfrm flipH="1">
              <a:off x="3222515" y="1482968"/>
              <a:ext cx="545636" cy="636955"/>
              <a:chOff x="5321111" y="1192654"/>
              <a:chExt cx="517413" cy="604009"/>
            </a:xfrm>
          </p:grpSpPr>
          <p:sp>
            <p:nvSpPr>
              <p:cNvPr id="95" name="Freeform 13"/>
              <p:cNvSpPr/>
              <p:nvPr/>
            </p:nvSpPr>
            <p:spPr bwMode="auto">
              <a:xfrm>
                <a:off x="5321111" y="1246777"/>
                <a:ext cx="478444" cy="549886"/>
              </a:xfrm>
              <a:custGeom>
                <a:avLst/>
                <a:gdLst>
                  <a:gd name="T0" fmla="*/ 33 w 106"/>
                  <a:gd name="T1" fmla="*/ 116 h 122"/>
                  <a:gd name="T2" fmla="*/ 61 w 106"/>
                  <a:gd name="T3" fmla="*/ 109 h 122"/>
                  <a:gd name="T4" fmla="*/ 85 w 106"/>
                  <a:gd name="T5" fmla="*/ 92 h 122"/>
                  <a:gd name="T6" fmla="*/ 100 w 106"/>
                  <a:gd name="T7" fmla="*/ 67 h 122"/>
                  <a:gd name="T8" fmla="*/ 106 w 106"/>
                  <a:gd name="T9" fmla="*/ 36 h 122"/>
                  <a:gd name="T10" fmla="*/ 97 w 106"/>
                  <a:gd name="T11" fmla="*/ 0 h 122"/>
                  <a:gd name="T12" fmla="*/ 96 w 106"/>
                  <a:gd name="T13" fmla="*/ 0 h 122"/>
                  <a:gd name="T14" fmla="*/ 105 w 106"/>
                  <a:gd name="T15" fmla="*/ 36 h 122"/>
                  <a:gd name="T16" fmla="*/ 99 w 106"/>
                  <a:gd name="T17" fmla="*/ 67 h 122"/>
                  <a:gd name="T18" fmla="*/ 84 w 106"/>
                  <a:gd name="T19" fmla="*/ 91 h 122"/>
                  <a:gd name="T20" fmla="*/ 61 w 106"/>
                  <a:gd name="T21" fmla="*/ 108 h 122"/>
                  <a:gd name="T22" fmla="*/ 33 w 106"/>
                  <a:gd name="T23" fmla="*/ 114 h 122"/>
                  <a:gd name="T24" fmla="*/ 0 w 106"/>
                  <a:gd name="T25" fmla="*/ 120 h 122"/>
                  <a:gd name="T26" fmla="*/ 0 w 106"/>
                  <a:gd name="T27" fmla="*/ 122 h 122"/>
                  <a:gd name="T28" fmla="*/ 33 w 106"/>
                  <a:gd name="T29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6" h="122">
                    <a:moveTo>
                      <a:pt x="33" y="116"/>
                    </a:moveTo>
                    <a:cubicBezTo>
                      <a:pt x="43" y="115"/>
                      <a:pt x="51" y="114"/>
                      <a:pt x="61" y="109"/>
                    </a:cubicBezTo>
                    <a:cubicBezTo>
                      <a:pt x="71" y="105"/>
                      <a:pt x="77" y="100"/>
                      <a:pt x="85" y="92"/>
                    </a:cubicBezTo>
                    <a:cubicBezTo>
                      <a:pt x="92" y="84"/>
                      <a:pt x="96" y="77"/>
                      <a:pt x="100" y="67"/>
                    </a:cubicBezTo>
                    <a:cubicBezTo>
                      <a:pt x="104" y="57"/>
                      <a:pt x="106" y="48"/>
                      <a:pt x="106" y="36"/>
                    </a:cubicBezTo>
                    <a:cubicBezTo>
                      <a:pt x="106" y="22"/>
                      <a:pt x="103" y="12"/>
                      <a:pt x="97" y="0"/>
                    </a:cubicBezTo>
                    <a:cubicBezTo>
                      <a:pt x="97" y="0"/>
                      <a:pt x="97" y="0"/>
                      <a:pt x="96" y="0"/>
                    </a:cubicBezTo>
                    <a:cubicBezTo>
                      <a:pt x="102" y="12"/>
                      <a:pt x="105" y="23"/>
                      <a:pt x="105" y="36"/>
                    </a:cubicBezTo>
                    <a:cubicBezTo>
                      <a:pt x="105" y="48"/>
                      <a:pt x="103" y="56"/>
                      <a:pt x="99" y="67"/>
                    </a:cubicBezTo>
                    <a:cubicBezTo>
                      <a:pt x="95" y="77"/>
                      <a:pt x="91" y="84"/>
                      <a:pt x="84" y="91"/>
                    </a:cubicBezTo>
                    <a:cubicBezTo>
                      <a:pt x="76" y="99"/>
                      <a:pt x="70" y="104"/>
                      <a:pt x="61" y="108"/>
                    </a:cubicBezTo>
                    <a:cubicBezTo>
                      <a:pt x="51" y="112"/>
                      <a:pt x="43" y="114"/>
                      <a:pt x="33" y="114"/>
                    </a:cubicBezTo>
                    <a:cubicBezTo>
                      <a:pt x="21" y="115"/>
                      <a:pt x="11" y="117"/>
                      <a:pt x="0" y="120"/>
                    </a:cubicBezTo>
                    <a:cubicBezTo>
                      <a:pt x="0" y="121"/>
                      <a:pt x="0" y="121"/>
                      <a:pt x="0" y="122"/>
                    </a:cubicBezTo>
                    <a:cubicBezTo>
                      <a:pt x="11" y="118"/>
                      <a:pt x="21" y="117"/>
                      <a:pt x="33" y="11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96" name="Freeform 14"/>
              <p:cNvSpPr>
                <a:spLocks noEditPoints="1"/>
              </p:cNvSpPr>
              <p:nvPr/>
            </p:nvSpPr>
            <p:spPr bwMode="auto">
              <a:xfrm>
                <a:off x="5474820" y="1192654"/>
                <a:ext cx="363704" cy="604009"/>
              </a:xfrm>
              <a:custGeom>
                <a:avLst/>
                <a:gdLst>
                  <a:gd name="T0" fmla="*/ 72 w 81"/>
                  <a:gd name="T1" fmla="*/ 50 h 134"/>
                  <a:gd name="T2" fmla="*/ 72 w 81"/>
                  <a:gd name="T3" fmla="*/ 44 h 134"/>
                  <a:gd name="T4" fmla="*/ 76 w 81"/>
                  <a:gd name="T5" fmla="*/ 18 h 134"/>
                  <a:gd name="T6" fmla="*/ 79 w 81"/>
                  <a:gd name="T7" fmla="*/ 29 h 134"/>
                  <a:gd name="T8" fmla="*/ 78 w 81"/>
                  <a:gd name="T9" fmla="*/ 48 h 134"/>
                  <a:gd name="T10" fmla="*/ 71 w 81"/>
                  <a:gd name="T11" fmla="*/ 59 h 134"/>
                  <a:gd name="T12" fmla="*/ 65 w 81"/>
                  <a:gd name="T13" fmla="*/ 48 h 134"/>
                  <a:gd name="T14" fmla="*/ 58 w 81"/>
                  <a:gd name="T15" fmla="*/ 25 h 134"/>
                  <a:gd name="T16" fmla="*/ 70 w 81"/>
                  <a:gd name="T17" fmla="*/ 44 h 134"/>
                  <a:gd name="T18" fmla="*/ 71 w 81"/>
                  <a:gd name="T19" fmla="*/ 50 h 134"/>
                  <a:gd name="T20" fmla="*/ 72 w 81"/>
                  <a:gd name="T21" fmla="*/ 50 h 134"/>
                  <a:gd name="T22" fmla="*/ 8 w 81"/>
                  <a:gd name="T23" fmla="*/ 126 h 134"/>
                  <a:gd name="T24" fmla="*/ 14 w 81"/>
                  <a:gd name="T25" fmla="*/ 126 h 134"/>
                  <a:gd name="T26" fmla="*/ 39 w 81"/>
                  <a:gd name="T27" fmla="*/ 126 h 134"/>
                  <a:gd name="T28" fmla="*/ 29 w 81"/>
                  <a:gd name="T29" fmla="*/ 131 h 134"/>
                  <a:gd name="T30" fmla="*/ 11 w 81"/>
                  <a:gd name="T31" fmla="*/ 133 h 134"/>
                  <a:gd name="T32" fmla="*/ 0 w 81"/>
                  <a:gd name="T33" fmla="*/ 127 h 134"/>
                  <a:gd name="T34" fmla="*/ 9 w 81"/>
                  <a:gd name="T35" fmla="*/ 118 h 134"/>
                  <a:gd name="T36" fmla="*/ 30 w 81"/>
                  <a:gd name="T37" fmla="*/ 107 h 134"/>
                  <a:gd name="T38" fmla="*/ 14 w 81"/>
                  <a:gd name="T39" fmla="*/ 124 h 134"/>
                  <a:gd name="T40" fmla="*/ 8 w 81"/>
                  <a:gd name="T41" fmla="*/ 126 h 134"/>
                  <a:gd name="T42" fmla="*/ 8 w 81"/>
                  <a:gd name="T43" fmla="*/ 126 h 134"/>
                  <a:gd name="T44" fmla="*/ 32 w 81"/>
                  <a:gd name="T45" fmla="*/ 118 h 134"/>
                  <a:gd name="T46" fmla="*/ 38 w 81"/>
                  <a:gd name="T47" fmla="*/ 115 h 134"/>
                  <a:gd name="T48" fmla="*/ 61 w 81"/>
                  <a:gd name="T49" fmla="*/ 106 h 134"/>
                  <a:gd name="T50" fmla="*/ 54 w 81"/>
                  <a:gd name="T51" fmla="*/ 115 h 134"/>
                  <a:gd name="T52" fmla="*/ 37 w 81"/>
                  <a:gd name="T53" fmla="*/ 123 h 134"/>
                  <a:gd name="T54" fmla="*/ 25 w 81"/>
                  <a:gd name="T55" fmla="*/ 121 h 134"/>
                  <a:gd name="T56" fmla="*/ 31 w 81"/>
                  <a:gd name="T57" fmla="*/ 110 h 134"/>
                  <a:gd name="T58" fmla="*/ 46 w 81"/>
                  <a:gd name="T59" fmla="*/ 92 h 134"/>
                  <a:gd name="T60" fmla="*/ 37 w 81"/>
                  <a:gd name="T61" fmla="*/ 114 h 134"/>
                  <a:gd name="T62" fmla="*/ 32 w 81"/>
                  <a:gd name="T63" fmla="*/ 118 h 134"/>
                  <a:gd name="T64" fmla="*/ 32 w 81"/>
                  <a:gd name="T65" fmla="*/ 118 h 134"/>
                  <a:gd name="T66" fmla="*/ 53 w 81"/>
                  <a:gd name="T67" fmla="*/ 101 h 134"/>
                  <a:gd name="T68" fmla="*/ 57 w 81"/>
                  <a:gd name="T69" fmla="*/ 97 h 134"/>
                  <a:gd name="T70" fmla="*/ 76 w 81"/>
                  <a:gd name="T71" fmla="*/ 79 h 134"/>
                  <a:gd name="T72" fmla="*/ 59 w 81"/>
                  <a:gd name="T73" fmla="*/ 104 h 134"/>
                  <a:gd name="T74" fmla="*/ 47 w 81"/>
                  <a:gd name="T75" fmla="*/ 107 h 134"/>
                  <a:gd name="T76" fmla="*/ 49 w 81"/>
                  <a:gd name="T77" fmla="*/ 95 h 134"/>
                  <a:gd name="T78" fmla="*/ 58 w 81"/>
                  <a:gd name="T79" fmla="*/ 72 h 134"/>
                  <a:gd name="T80" fmla="*/ 59 w 81"/>
                  <a:gd name="T81" fmla="*/ 76 h 134"/>
                  <a:gd name="T82" fmla="*/ 56 w 81"/>
                  <a:gd name="T83" fmla="*/ 96 h 134"/>
                  <a:gd name="T84" fmla="*/ 52 w 81"/>
                  <a:gd name="T85" fmla="*/ 101 h 134"/>
                  <a:gd name="T86" fmla="*/ 53 w 81"/>
                  <a:gd name="T87" fmla="*/ 101 h 134"/>
                  <a:gd name="T88" fmla="*/ 66 w 81"/>
                  <a:gd name="T89" fmla="*/ 78 h 134"/>
                  <a:gd name="T90" fmla="*/ 69 w 81"/>
                  <a:gd name="T91" fmla="*/ 72 h 134"/>
                  <a:gd name="T92" fmla="*/ 81 w 81"/>
                  <a:gd name="T93" fmla="*/ 49 h 134"/>
                  <a:gd name="T94" fmla="*/ 73 w 81"/>
                  <a:gd name="T95" fmla="*/ 78 h 134"/>
                  <a:gd name="T96" fmla="*/ 63 w 81"/>
                  <a:gd name="T97" fmla="*/ 85 h 134"/>
                  <a:gd name="T98" fmla="*/ 60 w 81"/>
                  <a:gd name="T99" fmla="*/ 73 h 134"/>
                  <a:gd name="T100" fmla="*/ 62 w 81"/>
                  <a:gd name="T101" fmla="*/ 49 h 134"/>
                  <a:gd name="T102" fmla="*/ 67 w 81"/>
                  <a:gd name="T103" fmla="*/ 72 h 134"/>
                  <a:gd name="T104" fmla="*/ 66 w 81"/>
                  <a:gd name="T105" fmla="*/ 77 h 134"/>
                  <a:gd name="T106" fmla="*/ 66 w 81"/>
                  <a:gd name="T107" fmla="*/ 78 h 134"/>
                  <a:gd name="T108" fmla="*/ 56 w 81"/>
                  <a:gd name="T109" fmla="*/ 0 h 134"/>
                  <a:gd name="T110" fmla="*/ 70 w 81"/>
                  <a:gd name="T111" fmla="*/ 22 h 134"/>
                  <a:gd name="T112" fmla="*/ 70 w 81"/>
                  <a:gd name="T113" fmla="*/ 34 h 134"/>
                  <a:gd name="T114" fmla="*/ 59 w 81"/>
                  <a:gd name="T115" fmla="*/ 9 h 134"/>
                  <a:gd name="T116" fmla="*/ 56 w 81"/>
                  <a:gd name="T117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1" h="134">
                    <a:moveTo>
                      <a:pt x="72" y="50"/>
                    </a:moveTo>
                    <a:cubicBezTo>
                      <a:pt x="72" y="44"/>
                      <a:pt x="72" y="44"/>
                      <a:pt x="72" y="44"/>
                    </a:cubicBezTo>
                    <a:cubicBezTo>
                      <a:pt x="73" y="36"/>
                      <a:pt x="74" y="26"/>
                      <a:pt x="76" y="18"/>
                    </a:cubicBezTo>
                    <a:cubicBezTo>
                      <a:pt x="77" y="22"/>
                      <a:pt x="78" y="25"/>
                      <a:pt x="79" y="29"/>
                    </a:cubicBezTo>
                    <a:cubicBezTo>
                      <a:pt x="80" y="36"/>
                      <a:pt x="80" y="42"/>
                      <a:pt x="78" y="48"/>
                    </a:cubicBezTo>
                    <a:cubicBezTo>
                      <a:pt x="77" y="52"/>
                      <a:pt x="75" y="57"/>
                      <a:pt x="71" y="59"/>
                    </a:cubicBezTo>
                    <a:cubicBezTo>
                      <a:pt x="68" y="56"/>
                      <a:pt x="66" y="52"/>
                      <a:pt x="65" y="48"/>
                    </a:cubicBezTo>
                    <a:cubicBezTo>
                      <a:pt x="62" y="42"/>
                      <a:pt x="60" y="32"/>
                      <a:pt x="58" y="25"/>
                    </a:cubicBezTo>
                    <a:cubicBezTo>
                      <a:pt x="65" y="29"/>
                      <a:pt x="69" y="36"/>
                      <a:pt x="70" y="44"/>
                    </a:cubicBezTo>
                    <a:cubicBezTo>
                      <a:pt x="71" y="46"/>
                      <a:pt x="71" y="48"/>
                      <a:pt x="71" y="50"/>
                    </a:cubicBezTo>
                    <a:cubicBezTo>
                      <a:pt x="71" y="51"/>
                      <a:pt x="72" y="51"/>
                      <a:pt x="72" y="50"/>
                    </a:cubicBezTo>
                    <a:close/>
                    <a:moveTo>
                      <a:pt x="8" y="126"/>
                    </a:moveTo>
                    <a:cubicBezTo>
                      <a:pt x="10" y="126"/>
                      <a:pt x="12" y="126"/>
                      <a:pt x="14" y="126"/>
                    </a:cubicBezTo>
                    <a:cubicBezTo>
                      <a:pt x="21" y="125"/>
                      <a:pt x="32" y="125"/>
                      <a:pt x="39" y="126"/>
                    </a:cubicBezTo>
                    <a:cubicBezTo>
                      <a:pt x="36" y="128"/>
                      <a:pt x="33" y="130"/>
                      <a:pt x="29" y="131"/>
                    </a:cubicBezTo>
                    <a:cubicBezTo>
                      <a:pt x="23" y="133"/>
                      <a:pt x="17" y="134"/>
                      <a:pt x="11" y="133"/>
                    </a:cubicBezTo>
                    <a:cubicBezTo>
                      <a:pt x="7" y="133"/>
                      <a:pt x="2" y="131"/>
                      <a:pt x="0" y="127"/>
                    </a:cubicBezTo>
                    <a:cubicBezTo>
                      <a:pt x="2" y="123"/>
                      <a:pt x="5" y="120"/>
                      <a:pt x="9" y="118"/>
                    </a:cubicBezTo>
                    <a:cubicBezTo>
                      <a:pt x="15" y="115"/>
                      <a:pt x="23" y="110"/>
                      <a:pt x="30" y="107"/>
                    </a:cubicBezTo>
                    <a:cubicBezTo>
                      <a:pt x="27" y="115"/>
                      <a:pt x="21" y="121"/>
                      <a:pt x="14" y="124"/>
                    </a:cubicBezTo>
                    <a:cubicBezTo>
                      <a:pt x="12" y="125"/>
                      <a:pt x="10" y="125"/>
                      <a:pt x="8" y="126"/>
                    </a:cubicBezTo>
                    <a:cubicBezTo>
                      <a:pt x="8" y="126"/>
                      <a:pt x="8" y="126"/>
                      <a:pt x="8" y="126"/>
                    </a:cubicBezTo>
                    <a:close/>
                    <a:moveTo>
                      <a:pt x="32" y="118"/>
                    </a:moveTo>
                    <a:cubicBezTo>
                      <a:pt x="34" y="117"/>
                      <a:pt x="36" y="116"/>
                      <a:pt x="38" y="115"/>
                    </a:cubicBezTo>
                    <a:cubicBezTo>
                      <a:pt x="45" y="112"/>
                      <a:pt x="54" y="108"/>
                      <a:pt x="61" y="106"/>
                    </a:cubicBezTo>
                    <a:cubicBezTo>
                      <a:pt x="59" y="109"/>
                      <a:pt x="57" y="112"/>
                      <a:pt x="54" y="115"/>
                    </a:cubicBezTo>
                    <a:cubicBezTo>
                      <a:pt x="49" y="119"/>
                      <a:pt x="43" y="122"/>
                      <a:pt x="37" y="123"/>
                    </a:cubicBezTo>
                    <a:cubicBezTo>
                      <a:pt x="33" y="124"/>
                      <a:pt x="29" y="124"/>
                      <a:pt x="25" y="121"/>
                    </a:cubicBezTo>
                    <a:cubicBezTo>
                      <a:pt x="26" y="117"/>
                      <a:pt x="28" y="113"/>
                      <a:pt x="31" y="110"/>
                    </a:cubicBezTo>
                    <a:cubicBezTo>
                      <a:pt x="35" y="105"/>
                      <a:pt x="42" y="98"/>
                      <a:pt x="46" y="92"/>
                    </a:cubicBezTo>
                    <a:cubicBezTo>
                      <a:pt x="46" y="101"/>
                      <a:pt x="43" y="108"/>
                      <a:pt x="37" y="114"/>
                    </a:cubicBezTo>
                    <a:cubicBezTo>
                      <a:pt x="36" y="115"/>
                      <a:pt x="34" y="116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lose/>
                    <a:moveTo>
                      <a:pt x="53" y="101"/>
                    </a:moveTo>
                    <a:cubicBezTo>
                      <a:pt x="54" y="100"/>
                      <a:pt x="56" y="98"/>
                      <a:pt x="57" y="97"/>
                    </a:cubicBezTo>
                    <a:cubicBezTo>
                      <a:pt x="62" y="91"/>
                      <a:pt x="70" y="84"/>
                      <a:pt x="76" y="79"/>
                    </a:cubicBezTo>
                    <a:cubicBezTo>
                      <a:pt x="73" y="89"/>
                      <a:pt x="67" y="99"/>
                      <a:pt x="59" y="104"/>
                    </a:cubicBezTo>
                    <a:cubicBezTo>
                      <a:pt x="56" y="107"/>
                      <a:pt x="51" y="108"/>
                      <a:pt x="47" y="107"/>
                    </a:cubicBezTo>
                    <a:cubicBezTo>
                      <a:pt x="46" y="103"/>
                      <a:pt x="47" y="98"/>
                      <a:pt x="49" y="95"/>
                    </a:cubicBezTo>
                    <a:cubicBezTo>
                      <a:pt x="51" y="88"/>
                      <a:pt x="55" y="79"/>
                      <a:pt x="58" y="72"/>
                    </a:cubicBezTo>
                    <a:cubicBezTo>
                      <a:pt x="58" y="73"/>
                      <a:pt x="58" y="75"/>
                      <a:pt x="59" y="76"/>
                    </a:cubicBezTo>
                    <a:cubicBezTo>
                      <a:pt x="60" y="83"/>
                      <a:pt x="59" y="89"/>
                      <a:pt x="56" y="96"/>
                    </a:cubicBezTo>
                    <a:cubicBezTo>
                      <a:pt x="55" y="97"/>
                      <a:pt x="54" y="99"/>
                      <a:pt x="52" y="101"/>
                    </a:cubicBezTo>
                    <a:cubicBezTo>
                      <a:pt x="52" y="101"/>
                      <a:pt x="53" y="101"/>
                      <a:pt x="53" y="101"/>
                    </a:cubicBezTo>
                    <a:close/>
                    <a:moveTo>
                      <a:pt x="66" y="78"/>
                    </a:moveTo>
                    <a:cubicBezTo>
                      <a:pt x="67" y="76"/>
                      <a:pt x="68" y="74"/>
                      <a:pt x="69" y="72"/>
                    </a:cubicBezTo>
                    <a:cubicBezTo>
                      <a:pt x="72" y="64"/>
                      <a:pt x="76" y="56"/>
                      <a:pt x="81" y="49"/>
                    </a:cubicBezTo>
                    <a:cubicBezTo>
                      <a:pt x="81" y="59"/>
                      <a:pt x="79" y="70"/>
                      <a:pt x="73" y="78"/>
                    </a:cubicBezTo>
                    <a:cubicBezTo>
                      <a:pt x="71" y="82"/>
                      <a:pt x="67" y="85"/>
                      <a:pt x="63" y="85"/>
                    </a:cubicBezTo>
                    <a:cubicBezTo>
                      <a:pt x="61" y="82"/>
                      <a:pt x="60" y="77"/>
                      <a:pt x="60" y="73"/>
                    </a:cubicBezTo>
                    <a:cubicBezTo>
                      <a:pt x="60" y="66"/>
                      <a:pt x="61" y="56"/>
                      <a:pt x="62" y="49"/>
                    </a:cubicBezTo>
                    <a:cubicBezTo>
                      <a:pt x="66" y="55"/>
                      <a:pt x="68" y="64"/>
                      <a:pt x="67" y="72"/>
                    </a:cubicBezTo>
                    <a:cubicBezTo>
                      <a:pt x="67" y="74"/>
                      <a:pt x="66" y="75"/>
                      <a:pt x="66" y="77"/>
                    </a:cubicBezTo>
                    <a:cubicBezTo>
                      <a:pt x="66" y="78"/>
                      <a:pt x="66" y="78"/>
                      <a:pt x="66" y="78"/>
                    </a:cubicBezTo>
                    <a:close/>
                    <a:moveTo>
                      <a:pt x="56" y="0"/>
                    </a:moveTo>
                    <a:cubicBezTo>
                      <a:pt x="63" y="5"/>
                      <a:pt x="68" y="13"/>
                      <a:pt x="70" y="22"/>
                    </a:cubicBezTo>
                    <a:cubicBezTo>
                      <a:pt x="71" y="26"/>
                      <a:pt x="71" y="30"/>
                      <a:pt x="70" y="34"/>
                    </a:cubicBezTo>
                    <a:cubicBezTo>
                      <a:pt x="66" y="29"/>
                      <a:pt x="61" y="16"/>
                      <a:pt x="59" y="9"/>
                    </a:cubicBezTo>
                    <a:cubicBezTo>
                      <a:pt x="58" y="6"/>
                      <a:pt x="57" y="3"/>
                      <a:pt x="5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3411365" y="1601390"/>
              <a:ext cx="28392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b="1" spc="300" dirty="0">
                  <a:solidFill>
                    <a:srgbClr val="C00000"/>
                  </a:solidFill>
                </a:rPr>
                <a:t>所获荣誉名字有点长</a:t>
              </a:r>
              <a:endParaRPr lang="zh-CN" altLang="en-US" sz="2000" b="1" spc="3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058645" y="2631506"/>
            <a:ext cx="3216938" cy="636955"/>
            <a:chOff x="3222515" y="2630527"/>
            <a:chExt cx="3216938" cy="636955"/>
          </a:xfrm>
        </p:grpSpPr>
        <p:grpSp>
          <p:nvGrpSpPr>
            <p:cNvPr id="100" name="组合 99"/>
            <p:cNvGrpSpPr/>
            <p:nvPr/>
          </p:nvGrpSpPr>
          <p:grpSpPr>
            <a:xfrm>
              <a:off x="5893817" y="2630527"/>
              <a:ext cx="545636" cy="636955"/>
              <a:chOff x="5321111" y="1192654"/>
              <a:chExt cx="517413" cy="604009"/>
            </a:xfrm>
          </p:grpSpPr>
          <p:sp>
            <p:nvSpPr>
              <p:cNvPr id="105" name="Freeform 13"/>
              <p:cNvSpPr/>
              <p:nvPr/>
            </p:nvSpPr>
            <p:spPr bwMode="auto">
              <a:xfrm>
                <a:off x="5321111" y="1246777"/>
                <a:ext cx="478444" cy="549886"/>
              </a:xfrm>
              <a:custGeom>
                <a:avLst/>
                <a:gdLst>
                  <a:gd name="T0" fmla="*/ 33 w 106"/>
                  <a:gd name="T1" fmla="*/ 116 h 122"/>
                  <a:gd name="T2" fmla="*/ 61 w 106"/>
                  <a:gd name="T3" fmla="*/ 109 h 122"/>
                  <a:gd name="T4" fmla="*/ 85 w 106"/>
                  <a:gd name="T5" fmla="*/ 92 h 122"/>
                  <a:gd name="T6" fmla="*/ 100 w 106"/>
                  <a:gd name="T7" fmla="*/ 67 h 122"/>
                  <a:gd name="T8" fmla="*/ 106 w 106"/>
                  <a:gd name="T9" fmla="*/ 36 h 122"/>
                  <a:gd name="T10" fmla="*/ 97 w 106"/>
                  <a:gd name="T11" fmla="*/ 0 h 122"/>
                  <a:gd name="T12" fmla="*/ 96 w 106"/>
                  <a:gd name="T13" fmla="*/ 0 h 122"/>
                  <a:gd name="T14" fmla="*/ 105 w 106"/>
                  <a:gd name="T15" fmla="*/ 36 h 122"/>
                  <a:gd name="T16" fmla="*/ 99 w 106"/>
                  <a:gd name="T17" fmla="*/ 67 h 122"/>
                  <a:gd name="T18" fmla="*/ 84 w 106"/>
                  <a:gd name="T19" fmla="*/ 91 h 122"/>
                  <a:gd name="T20" fmla="*/ 61 w 106"/>
                  <a:gd name="T21" fmla="*/ 108 h 122"/>
                  <a:gd name="T22" fmla="*/ 33 w 106"/>
                  <a:gd name="T23" fmla="*/ 114 h 122"/>
                  <a:gd name="T24" fmla="*/ 0 w 106"/>
                  <a:gd name="T25" fmla="*/ 120 h 122"/>
                  <a:gd name="T26" fmla="*/ 0 w 106"/>
                  <a:gd name="T27" fmla="*/ 122 h 122"/>
                  <a:gd name="T28" fmla="*/ 33 w 106"/>
                  <a:gd name="T29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6" h="122">
                    <a:moveTo>
                      <a:pt x="33" y="116"/>
                    </a:moveTo>
                    <a:cubicBezTo>
                      <a:pt x="43" y="115"/>
                      <a:pt x="51" y="114"/>
                      <a:pt x="61" y="109"/>
                    </a:cubicBezTo>
                    <a:cubicBezTo>
                      <a:pt x="71" y="105"/>
                      <a:pt x="77" y="100"/>
                      <a:pt x="85" y="92"/>
                    </a:cubicBezTo>
                    <a:cubicBezTo>
                      <a:pt x="92" y="84"/>
                      <a:pt x="96" y="77"/>
                      <a:pt x="100" y="67"/>
                    </a:cubicBezTo>
                    <a:cubicBezTo>
                      <a:pt x="104" y="57"/>
                      <a:pt x="106" y="48"/>
                      <a:pt x="106" y="36"/>
                    </a:cubicBezTo>
                    <a:cubicBezTo>
                      <a:pt x="106" y="22"/>
                      <a:pt x="103" y="12"/>
                      <a:pt x="97" y="0"/>
                    </a:cubicBezTo>
                    <a:cubicBezTo>
                      <a:pt x="97" y="0"/>
                      <a:pt x="97" y="0"/>
                      <a:pt x="96" y="0"/>
                    </a:cubicBezTo>
                    <a:cubicBezTo>
                      <a:pt x="102" y="12"/>
                      <a:pt x="105" y="23"/>
                      <a:pt x="105" y="36"/>
                    </a:cubicBezTo>
                    <a:cubicBezTo>
                      <a:pt x="105" y="48"/>
                      <a:pt x="103" y="56"/>
                      <a:pt x="99" y="67"/>
                    </a:cubicBezTo>
                    <a:cubicBezTo>
                      <a:pt x="95" y="77"/>
                      <a:pt x="91" y="84"/>
                      <a:pt x="84" y="91"/>
                    </a:cubicBezTo>
                    <a:cubicBezTo>
                      <a:pt x="76" y="99"/>
                      <a:pt x="70" y="104"/>
                      <a:pt x="61" y="108"/>
                    </a:cubicBezTo>
                    <a:cubicBezTo>
                      <a:pt x="51" y="112"/>
                      <a:pt x="43" y="114"/>
                      <a:pt x="33" y="114"/>
                    </a:cubicBezTo>
                    <a:cubicBezTo>
                      <a:pt x="21" y="115"/>
                      <a:pt x="11" y="117"/>
                      <a:pt x="0" y="120"/>
                    </a:cubicBezTo>
                    <a:cubicBezTo>
                      <a:pt x="0" y="121"/>
                      <a:pt x="0" y="121"/>
                      <a:pt x="0" y="122"/>
                    </a:cubicBezTo>
                    <a:cubicBezTo>
                      <a:pt x="11" y="118"/>
                      <a:pt x="21" y="117"/>
                      <a:pt x="33" y="11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06" name="Freeform 14"/>
              <p:cNvSpPr>
                <a:spLocks noEditPoints="1"/>
              </p:cNvSpPr>
              <p:nvPr/>
            </p:nvSpPr>
            <p:spPr bwMode="auto">
              <a:xfrm>
                <a:off x="5474820" y="1192654"/>
                <a:ext cx="363704" cy="604009"/>
              </a:xfrm>
              <a:custGeom>
                <a:avLst/>
                <a:gdLst>
                  <a:gd name="T0" fmla="*/ 72 w 81"/>
                  <a:gd name="T1" fmla="*/ 50 h 134"/>
                  <a:gd name="T2" fmla="*/ 72 w 81"/>
                  <a:gd name="T3" fmla="*/ 44 h 134"/>
                  <a:gd name="T4" fmla="*/ 76 w 81"/>
                  <a:gd name="T5" fmla="*/ 18 h 134"/>
                  <a:gd name="T6" fmla="*/ 79 w 81"/>
                  <a:gd name="T7" fmla="*/ 29 h 134"/>
                  <a:gd name="T8" fmla="*/ 78 w 81"/>
                  <a:gd name="T9" fmla="*/ 48 h 134"/>
                  <a:gd name="T10" fmla="*/ 71 w 81"/>
                  <a:gd name="T11" fmla="*/ 59 h 134"/>
                  <a:gd name="T12" fmla="*/ 65 w 81"/>
                  <a:gd name="T13" fmla="*/ 48 h 134"/>
                  <a:gd name="T14" fmla="*/ 58 w 81"/>
                  <a:gd name="T15" fmla="*/ 25 h 134"/>
                  <a:gd name="T16" fmla="*/ 70 w 81"/>
                  <a:gd name="T17" fmla="*/ 44 h 134"/>
                  <a:gd name="T18" fmla="*/ 71 w 81"/>
                  <a:gd name="T19" fmla="*/ 50 h 134"/>
                  <a:gd name="T20" fmla="*/ 72 w 81"/>
                  <a:gd name="T21" fmla="*/ 50 h 134"/>
                  <a:gd name="T22" fmla="*/ 8 w 81"/>
                  <a:gd name="T23" fmla="*/ 126 h 134"/>
                  <a:gd name="T24" fmla="*/ 14 w 81"/>
                  <a:gd name="T25" fmla="*/ 126 h 134"/>
                  <a:gd name="T26" fmla="*/ 39 w 81"/>
                  <a:gd name="T27" fmla="*/ 126 h 134"/>
                  <a:gd name="T28" fmla="*/ 29 w 81"/>
                  <a:gd name="T29" fmla="*/ 131 h 134"/>
                  <a:gd name="T30" fmla="*/ 11 w 81"/>
                  <a:gd name="T31" fmla="*/ 133 h 134"/>
                  <a:gd name="T32" fmla="*/ 0 w 81"/>
                  <a:gd name="T33" fmla="*/ 127 h 134"/>
                  <a:gd name="T34" fmla="*/ 9 w 81"/>
                  <a:gd name="T35" fmla="*/ 118 h 134"/>
                  <a:gd name="T36" fmla="*/ 30 w 81"/>
                  <a:gd name="T37" fmla="*/ 107 h 134"/>
                  <a:gd name="T38" fmla="*/ 14 w 81"/>
                  <a:gd name="T39" fmla="*/ 124 h 134"/>
                  <a:gd name="T40" fmla="*/ 8 w 81"/>
                  <a:gd name="T41" fmla="*/ 126 h 134"/>
                  <a:gd name="T42" fmla="*/ 8 w 81"/>
                  <a:gd name="T43" fmla="*/ 126 h 134"/>
                  <a:gd name="T44" fmla="*/ 32 w 81"/>
                  <a:gd name="T45" fmla="*/ 118 h 134"/>
                  <a:gd name="T46" fmla="*/ 38 w 81"/>
                  <a:gd name="T47" fmla="*/ 115 h 134"/>
                  <a:gd name="T48" fmla="*/ 61 w 81"/>
                  <a:gd name="T49" fmla="*/ 106 h 134"/>
                  <a:gd name="T50" fmla="*/ 54 w 81"/>
                  <a:gd name="T51" fmla="*/ 115 h 134"/>
                  <a:gd name="T52" fmla="*/ 37 w 81"/>
                  <a:gd name="T53" fmla="*/ 123 h 134"/>
                  <a:gd name="T54" fmla="*/ 25 w 81"/>
                  <a:gd name="T55" fmla="*/ 121 h 134"/>
                  <a:gd name="T56" fmla="*/ 31 w 81"/>
                  <a:gd name="T57" fmla="*/ 110 h 134"/>
                  <a:gd name="T58" fmla="*/ 46 w 81"/>
                  <a:gd name="T59" fmla="*/ 92 h 134"/>
                  <a:gd name="T60" fmla="*/ 37 w 81"/>
                  <a:gd name="T61" fmla="*/ 114 h 134"/>
                  <a:gd name="T62" fmla="*/ 32 w 81"/>
                  <a:gd name="T63" fmla="*/ 118 h 134"/>
                  <a:gd name="T64" fmla="*/ 32 w 81"/>
                  <a:gd name="T65" fmla="*/ 118 h 134"/>
                  <a:gd name="T66" fmla="*/ 53 w 81"/>
                  <a:gd name="T67" fmla="*/ 101 h 134"/>
                  <a:gd name="T68" fmla="*/ 57 w 81"/>
                  <a:gd name="T69" fmla="*/ 97 h 134"/>
                  <a:gd name="T70" fmla="*/ 76 w 81"/>
                  <a:gd name="T71" fmla="*/ 79 h 134"/>
                  <a:gd name="T72" fmla="*/ 59 w 81"/>
                  <a:gd name="T73" fmla="*/ 104 h 134"/>
                  <a:gd name="T74" fmla="*/ 47 w 81"/>
                  <a:gd name="T75" fmla="*/ 107 h 134"/>
                  <a:gd name="T76" fmla="*/ 49 w 81"/>
                  <a:gd name="T77" fmla="*/ 95 h 134"/>
                  <a:gd name="T78" fmla="*/ 58 w 81"/>
                  <a:gd name="T79" fmla="*/ 72 h 134"/>
                  <a:gd name="T80" fmla="*/ 59 w 81"/>
                  <a:gd name="T81" fmla="*/ 76 h 134"/>
                  <a:gd name="T82" fmla="*/ 56 w 81"/>
                  <a:gd name="T83" fmla="*/ 96 h 134"/>
                  <a:gd name="T84" fmla="*/ 52 w 81"/>
                  <a:gd name="T85" fmla="*/ 101 h 134"/>
                  <a:gd name="T86" fmla="*/ 53 w 81"/>
                  <a:gd name="T87" fmla="*/ 101 h 134"/>
                  <a:gd name="T88" fmla="*/ 66 w 81"/>
                  <a:gd name="T89" fmla="*/ 78 h 134"/>
                  <a:gd name="T90" fmla="*/ 69 w 81"/>
                  <a:gd name="T91" fmla="*/ 72 h 134"/>
                  <a:gd name="T92" fmla="*/ 81 w 81"/>
                  <a:gd name="T93" fmla="*/ 49 h 134"/>
                  <a:gd name="T94" fmla="*/ 73 w 81"/>
                  <a:gd name="T95" fmla="*/ 78 h 134"/>
                  <a:gd name="T96" fmla="*/ 63 w 81"/>
                  <a:gd name="T97" fmla="*/ 85 h 134"/>
                  <a:gd name="T98" fmla="*/ 60 w 81"/>
                  <a:gd name="T99" fmla="*/ 73 h 134"/>
                  <a:gd name="T100" fmla="*/ 62 w 81"/>
                  <a:gd name="T101" fmla="*/ 49 h 134"/>
                  <a:gd name="T102" fmla="*/ 67 w 81"/>
                  <a:gd name="T103" fmla="*/ 72 h 134"/>
                  <a:gd name="T104" fmla="*/ 66 w 81"/>
                  <a:gd name="T105" fmla="*/ 77 h 134"/>
                  <a:gd name="T106" fmla="*/ 66 w 81"/>
                  <a:gd name="T107" fmla="*/ 78 h 134"/>
                  <a:gd name="T108" fmla="*/ 56 w 81"/>
                  <a:gd name="T109" fmla="*/ 0 h 134"/>
                  <a:gd name="T110" fmla="*/ 70 w 81"/>
                  <a:gd name="T111" fmla="*/ 22 h 134"/>
                  <a:gd name="T112" fmla="*/ 70 w 81"/>
                  <a:gd name="T113" fmla="*/ 34 h 134"/>
                  <a:gd name="T114" fmla="*/ 59 w 81"/>
                  <a:gd name="T115" fmla="*/ 9 h 134"/>
                  <a:gd name="T116" fmla="*/ 56 w 81"/>
                  <a:gd name="T117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1" h="134">
                    <a:moveTo>
                      <a:pt x="72" y="50"/>
                    </a:moveTo>
                    <a:cubicBezTo>
                      <a:pt x="72" y="44"/>
                      <a:pt x="72" y="44"/>
                      <a:pt x="72" y="44"/>
                    </a:cubicBezTo>
                    <a:cubicBezTo>
                      <a:pt x="73" y="36"/>
                      <a:pt x="74" y="26"/>
                      <a:pt x="76" y="18"/>
                    </a:cubicBezTo>
                    <a:cubicBezTo>
                      <a:pt x="77" y="22"/>
                      <a:pt x="78" y="25"/>
                      <a:pt x="79" y="29"/>
                    </a:cubicBezTo>
                    <a:cubicBezTo>
                      <a:pt x="80" y="36"/>
                      <a:pt x="80" y="42"/>
                      <a:pt x="78" y="48"/>
                    </a:cubicBezTo>
                    <a:cubicBezTo>
                      <a:pt x="77" y="52"/>
                      <a:pt x="75" y="57"/>
                      <a:pt x="71" y="59"/>
                    </a:cubicBezTo>
                    <a:cubicBezTo>
                      <a:pt x="68" y="56"/>
                      <a:pt x="66" y="52"/>
                      <a:pt x="65" y="48"/>
                    </a:cubicBezTo>
                    <a:cubicBezTo>
                      <a:pt x="62" y="42"/>
                      <a:pt x="60" y="32"/>
                      <a:pt x="58" y="25"/>
                    </a:cubicBezTo>
                    <a:cubicBezTo>
                      <a:pt x="65" y="29"/>
                      <a:pt x="69" y="36"/>
                      <a:pt x="70" y="44"/>
                    </a:cubicBezTo>
                    <a:cubicBezTo>
                      <a:pt x="71" y="46"/>
                      <a:pt x="71" y="48"/>
                      <a:pt x="71" y="50"/>
                    </a:cubicBezTo>
                    <a:cubicBezTo>
                      <a:pt x="71" y="51"/>
                      <a:pt x="72" y="51"/>
                      <a:pt x="72" y="50"/>
                    </a:cubicBezTo>
                    <a:close/>
                    <a:moveTo>
                      <a:pt x="8" y="126"/>
                    </a:moveTo>
                    <a:cubicBezTo>
                      <a:pt x="10" y="126"/>
                      <a:pt x="12" y="126"/>
                      <a:pt x="14" y="126"/>
                    </a:cubicBezTo>
                    <a:cubicBezTo>
                      <a:pt x="21" y="125"/>
                      <a:pt x="32" y="125"/>
                      <a:pt x="39" y="126"/>
                    </a:cubicBezTo>
                    <a:cubicBezTo>
                      <a:pt x="36" y="128"/>
                      <a:pt x="33" y="130"/>
                      <a:pt x="29" y="131"/>
                    </a:cubicBezTo>
                    <a:cubicBezTo>
                      <a:pt x="23" y="133"/>
                      <a:pt x="17" y="134"/>
                      <a:pt x="11" y="133"/>
                    </a:cubicBezTo>
                    <a:cubicBezTo>
                      <a:pt x="7" y="133"/>
                      <a:pt x="2" y="131"/>
                      <a:pt x="0" y="127"/>
                    </a:cubicBezTo>
                    <a:cubicBezTo>
                      <a:pt x="2" y="123"/>
                      <a:pt x="5" y="120"/>
                      <a:pt x="9" y="118"/>
                    </a:cubicBezTo>
                    <a:cubicBezTo>
                      <a:pt x="15" y="115"/>
                      <a:pt x="23" y="110"/>
                      <a:pt x="30" y="107"/>
                    </a:cubicBezTo>
                    <a:cubicBezTo>
                      <a:pt x="27" y="115"/>
                      <a:pt x="21" y="121"/>
                      <a:pt x="14" y="124"/>
                    </a:cubicBezTo>
                    <a:cubicBezTo>
                      <a:pt x="12" y="125"/>
                      <a:pt x="10" y="125"/>
                      <a:pt x="8" y="126"/>
                    </a:cubicBezTo>
                    <a:cubicBezTo>
                      <a:pt x="8" y="126"/>
                      <a:pt x="8" y="126"/>
                      <a:pt x="8" y="126"/>
                    </a:cubicBezTo>
                    <a:close/>
                    <a:moveTo>
                      <a:pt x="32" y="118"/>
                    </a:moveTo>
                    <a:cubicBezTo>
                      <a:pt x="34" y="117"/>
                      <a:pt x="36" y="116"/>
                      <a:pt x="38" y="115"/>
                    </a:cubicBezTo>
                    <a:cubicBezTo>
                      <a:pt x="45" y="112"/>
                      <a:pt x="54" y="108"/>
                      <a:pt x="61" y="106"/>
                    </a:cubicBezTo>
                    <a:cubicBezTo>
                      <a:pt x="59" y="109"/>
                      <a:pt x="57" y="112"/>
                      <a:pt x="54" y="115"/>
                    </a:cubicBezTo>
                    <a:cubicBezTo>
                      <a:pt x="49" y="119"/>
                      <a:pt x="43" y="122"/>
                      <a:pt x="37" y="123"/>
                    </a:cubicBezTo>
                    <a:cubicBezTo>
                      <a:pt x="33" y="124"/>
                      <a:pt x="29" y="124"/>
                      <a:pt x="25" y="121"/>
                    </a:cubicBezTo>
                    <a:cubicBezTo>
                      <a:pt x="26" y="117"/>
                      <a:pt x="28" y="113"/>
                      <a:pt x="31" y="110"/>
                    </a:cubicBezTo>
                    <a:cubicBezTo>
                      <a:pt x="35" y="105"/>
                      <a:pt x="42" y="98"/>
                      <a:pt x="46" y="92"/>
                    </a:cubicBezTo>
                    <a:cubicBezTo>
                      <a:pt x="46" y="101"/>
                      <a:pt x="43" y="108"/>
                      <a:pt x="37" y="114"/>
                    </a:cubicBezTo>
                    <a:cubicBezTo>
                      <a:pt x="36" y="115"/>
                      <a:pt x="34" y="116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lose/>
                    <a:moveTo>
                      <a:pt x="53" y="101"/>
                    </a:moveTo>
                    <a:cubicBezTo>
                      <a:pt x="54" y="100"/>
                      <a:pt x="56" y="98"/>
                      <a:pt x="57" y="97"/>
                    </a:cubicBezTo>
                    <a:cubicBezTo>
                      <a:pt x="62" y="91"/>
                      <a:pt x="70" y="84"/>
                      <a:pt x="76" y="79"/>
                    </a:cubicBezTo>
                    <a:cubicBezTo>
                      <a:pt x="73" y="89"/>
                      <a:pt x="67" y="99"/>
                      <a:pt x="59" y="104"/>
                    </a:cubicBezTo>
                    <a:cubicBezTo>
                      <a:pt x="56" y="107"/>
                      <a:pt x="51" y="108"/>
                      <a:pt x="47" y="107"/>
                    </a:cubicBezTo>
                    <a:cubicBezTo>
                      <a:pt x="46" y="103"/>
                      <a:pt x="47" y="98"/>
                      <a:pt x="49" y="95"/>
                    </a:cubicBezTo>
                    <a:cubicBezTo>
                      <a:pt x="51" y="88"/>
                      <a:pt x="55" y="79"/>
                      <a:pt x="58" y="72"/>
                    </a:cubicBezTo>
                    <a:cubicBezTo>
                      <a:pt x="58" y="73"/>
                      <a:pt x="58" y="75"/>
                      <a:pt x="59" y="76"/>
                    </a:cubicBezTo>
                    <a:cubicBezTo>
                      <a:pt x="60" y="83"/>
                      <a:pt x="59" y="89"/>
                      <a:pt x="56" y="96"/>
                    </a:cubicBezTo>
                    <a:cubicBezTo>
                      <a:pt x="55" y="97"/>
                      <a:pt x="54" y="99"/>
                      <a:pt x="52" y="101"/>
                    </a:cubicBezTo>
                    <a:cubicBezTo>
                      <a:pt x="52" y="101"/>
                      <a:pt x="53" y="101"/>
                      <a:pt x="53" y="101"/>
                    </a:cubicBezTo>
                    <a:close/>
                    <a:moveTo>
                      <a:pt x="66" y="78"/>
                    </a:moveTo>
                    <a:cubicBezTo>
                      <a:pt x="67" y="76"/>
                      <a:pt x="68" y="74"/>
                      <a:pt x="69" y="72"/>
                    </a:cubicBezTo>
                    <a:cubicBezTo>
                      <a:pt x="72" y="64"/>
                      <a:pt x="76" y="56"/>
                      <a:pt x="81" y="49"/>
                    </a:cubicBezTo>
                    <a:cubicBezTo>
                      <a:pt x="81" y="59"/>
                      <a:pt x="79" y="70"/>
                      <a:pt x="73" y="78"/>
                    </a:cubicBezTo>
                    <a:cubicBezTo>
                      <a:pt x="71" y="82"/>
                      <a:pt x="67" y="85"/>
                      <a:pt x="63" y="85"/>
                    </a:cubicBezTo>
                    <a:cubicBezTo>
                      <a:pt x="61" y="82"/>
                      <a:pt x="60" y="77"/>
                      <a:pt x="60" y="73"/>
                    </a:cubicBezTo>
                    <a:cubicBezTo>
                      <a:pt x="60" y="66"/>
                      <a:pt x="61" y="56"/>
                      <a:pt x="62" y="49"/>
                    </a:cubicBezTo>
                    <a:cubicBezTo>
                      <a:pt x="66" y="55"/>
                      <a:pt x="68" y="64"/>
                      <a:pt x="67" y="72"/>
                    </a:cubicBezTo>
                    <a:cubicBezTo>
                      <a:pt x="67" y="74"/>
                      <a:pt x="66" y="75"/>
                      <a:pt x="66" y="77"/>
                    </a:cubicBezTo>
                    <a:cubicBezTo>
                      <a:pt x="66" y="78"/>
                      <a:pt x="66" y="78"/>
                      <a:pt x="66" y="78"/>
                    </a:cubicBezTo>
                    <a:close/>
                    <a:moveTo>
                      <a:pt x="56" y="0"/>
                    </a:moveTo>
                    <a:cubicBezTo>
                      <a:pt x="63" y="5"/>
                      <a:pt x="68" y="13"/>
                      <a:pt x="70" y="22"/>
                    </a:cubicBezTo>
                    <a:cubicBezTo>
                      <a:pt x="71" y="26"/>
                      <a:pt x="71" y="30"/>
                      <a:pt x="70" y="34"/>
                    </a:cubicBezTo>
                    <a:cubicBezTo>
                      <a:pt x="66" y="29"/>
                      <a:pt x="61" y="16"/>
                      <a:pt x="59" y="9"/>
                    </a:cubicBezTo>
                    <a:cubicBezTo>
                      <a:pt x="58" y="6"/>
                      <a:pt x="57" y="3"/>
                      <a:pt x="5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01" name="组合 100"/>
            <p:cNvGrpSpPr/>
            <p:nvPr/>
          </p:nvGrpSpPr>
          <p:grpSpPr>
            <a:xfrm flipH="1">
              <a:off x="3222515" y="2630527"/>
              <a:ext cx="545636" cy="636955"/>
              <a:chOff x="5321111" y="1192654"/>
              <a:chExt cx="517413" cy="604009"/>
            </a:xfrm>
          </p:grpSpPr>
          <p:sp>
            <p:nvSpPr>
              <p:cNvPr id="103" name="Freeform 13"/>
              <p:cNvSpPr/>
              <p:nvPr/>
            </p:nvSpPr>
            <p:spPr bwMode="auto">
              <a:xfrm>
                <a:off x="5321111" y="1246777"/>
                <a:ext cx="478444" cy="549886"/>
              </a:xfrm>
              <a:custGeom>
                <a:avLst/>
                <a:gdLst>
                  <a:gd name="T0" fmla="*/ 33 w 106"/>
                  <a:gd name="T1" fmla="*/ 116 h 122"/>
                  <a:gd name="T2" fmla="*/ 61 w 106"/>
                  <a:gd name="T3" fmla="*/ 109 h 122"/>
                  <a:gd name="T4" fmla="*/ 85 w 106"/>
                  <a:gd name="T5" fmla="*/ 92 h 122"/>
                  <a:gd name="T6" fmla="*/ 100 w 106"/>
                  <a:gd name="T7" fmla="*/ 67 h 122"/>
                  <a:gd name="T8" fmla="*/ 106 w 106"/>
                  <a:gd name="T9" fmla="*/ 36 h 122"/>
                  <a:gd name="T10" fmla="*/ 97 w 106"/>
                  <a:gd name="T11" fmla="*/ 0 h 122"/>
                  <a:gd name="T12" fmla="*/ 96 w 106"/>
                  <a:gd name="T13" fmla="*/ 0 h 122"/>
                  <a:gd name="T14" fmla="*/ 105 w 106"/>
                  <a:gd name="T15" fmla="*/ 36 h 122"/>
                  <a:gd name="T16" fmla="*/ 99 w 106"/>
                  <a:gd name="T17" fmla="*/ 67 h 122"/>
                  <a:gd name="T18" fmla="*/ 84 w 106"/>
                  <a:gd name="T19" fmla="*/ 91 h 122"/>
                  <a:gd name="T20" fmla="*/ 61 w 106"/>
                  <a:gd name="T21" fmla="*/ 108 h 122"/>
                  <a:gd name="T22" fmla="*/ 33 w 106"/>
                  <a:gd name="T23" fmla="*/ 114 h 122"/>
                  <a:gd name="T24" fmla="*/ 0 w 106"/>
                  <a:gd name="T25" fmla="*/ 120 h 122"/>
                  <a:gd name="T26" fmla="*/ 0 w 106"/>
                  <a:gd name="T27" fmla="*/ 122 h 122"/>
                  <a:gd name="T28" fmla="*/ 33 w 106"/>
                  <a:gd name="T29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6" h="122">
                    <a:moveTo>
                      <a:pt x="33" y="116"/>
                    </a:moveTo>
                    <a:cubicBezTo>
                      <a:pt x="43" y="115"/>
                      <a:pt x="51" y="114"/>
                      <a:pt x="61" y="109"/>
                    </a:cubicBezTo>
                    <a:cubicBezTo>
                      <a:pt x="71" y="105"/>
                      <a:pt x="77" y="100"/>
                      <a:pt x="85" y="92"/>
                    </a:cubicBezTo>
                    <a:cubicBezTo>
                      <a:pt x="92" y="84"/>
                      <a:pt x="96" y="77"/>
                      <a:pt x="100" y="67"/>
                    </a:cubicBezTo>
                    <a:cubicBezTo>
                      <a:pt x="104" y="57"/>
                      <a:pt x="106" y="48"/>
                      <a:pt x="106" y="36"/>
                    </a:cubicBezTo>
                    <a:cubicBezTo>
                      <a:pt x="106" y="22"/>
                      <a:pt x="103" y="12"/>
                      <a:pt x="97" y="0"/>
                    </a:cubicBezTo>
                    <a:cubicBezTo>
                      <a:pt x="97" y="0"/>
                      <a:pt x="97" y="0"/>
                      <a:pt x="96" y="0"/>
                    </a:cubicBezTo>
                    <a:cubicBezTo>
                      <a:pt x="102" y="12"/>
                      <a:pt x="105" y="23"/>
                      <a:pt x="105" y="36"/>
                    </a:cubicBezTo>
                    <a:cubicBezTo>
                      <a:pt x="105" y="48"/>
                      <a:pt x="103" y="56"/>
                      <a:pt x="99" y="67"/>
                    </a:cubicBezTo>
                    <a:cubicBezTo>
                      <a:pt x="95" y="77"/>
                      <a:pt x="91" y="84"/>
                      <a:pt x="84" y="91"/>
                    </a:cubicBezTo>
                    <a:cubicBezTo>
                      <a:pt x="76" y="99"/>
                      <a:pt x="70" y="104"/>
                      <a:pt x="61" y="108"/>
                    </a:cubicBezTo>
                    <a:cubicBezTo>
                      <a:pt x="51" y="112"/>
                      <a:pt x="43" y="114"/>
                      <a:pt x="33" y="114"/>
                    </a:cubicBezTo>
                    <a:cubicBezTo>
                      <a:pt x="21" y="115"/>
                      <a:pt x="11" y="117"/>
                      <a:pt x="0" y="120"/>
                    </a:cubicBezTo>
                    <a:cubicBezTo>
                      <a:pt x="0" y="121"/>
                      <a:pt x="0" y="121"/>
                      <a:pt x="0" y="122"/>
                    </a:cubicBezTo>
                    <a:cubicBezTo>
                      <a:pt x="11" y="118"/>
                      <a:pt x="21" y="117"/>
                      <a:pt x="33" y="11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04" name="Freeform 14"/>
              <p:cNvSpPr>
                <a:spLocks noEditPoints="1"/>
              </p:cNvSpPr>
              <p:nvPr/>
            </p:nvSpPr>
            <p:spPr bwMode="auto">
              <a:xfrm>
                <a:off x="5474820" y="1192654"/>
                <a:ext cx="363704" cy="604009"/>
              </a:xfrm>
              <a:custGeom>
                <a:avLst/>
                <a:gdLst>
                  <a:gd name="T0" fmla="*/ 72 w 81"/>
                  <a:gd name="T1" fmla="*/ 50 h 134"/>
                  <a:gd name="T2" fmla="*/ 72 w 81"/>
                  <a:gd name="T3" fmla="*/ 44 h 134"/>
                  <a:gd name="T4" fmla="*/ 76 w 81"/>
                  <a:gd name="T5" fmla="*/ 18 h 134"/>
                  <a:gd name="T6" fmla="*/ 79 w 81"/>
                  <a:gd name="T7" fmla="*/ 29 h 134"/>
                  <a:gd name="T8" fmla="*/ 78 w 81"/>
                  <a:gd name="T9" fmla="*/ 48 h 134"/>
                  <a:gd name="T10" fmla="*/ 71 w 81"/>
                  <a:gd name="T11" fmla="*/ 59 h 134"/>
                  <a:gd name="T12" fmla="*/ 65 w 81"/>
                  <a:gd name="T13" fmla="*/ 48 h 134"/>
                  <a:gd name="T14" fmla="*/ 58 w 81"/>
                  <a:gd name="T15" fmla="*/ 25 h 134"/>
                  <a:gd name="T16" fmla="*/ 70 w 81"/>
                  <a:gd name="T17" fmla="*/ 44 h 134"/>
                  <a:gd name="T18" fmla="*/ 71 w 81"/>
                  <a:gd name="T19" fmla="*/ 50 h 134"/>
                  <a:gd name="T20" fmla="*/ 72 w 81"/>
                  <a:gd name="T21" fmla="*/ 50 h 134"/>
                  <a:gd name="T22" fmla="*/ 8 w 81"/>
                  <a:gd name="T23" fmla="*/ 126 h 134"/>
                  <a:gd name="T24" fmla="*/ 14 w 81"/>
                  <a:gd name="T25" fmla="*/ 126 h 134"/>
                  <a:gd name="T26" fmla="*/ 39 w 81"/>
                  <a:gd name="T27" fmla="*/ 126 h 134"/>
                  <a:gd name="T28" fmla="*/ 29 w 81"/>
                  <a:gd name="T29" fmla="*/ 131 h 134"/>
                  <a:gd name="T30" fmla="*/ 11 w 81"/>
                  <a:gd name="T31" fmla="*/ 133 h 134"/>
                  <a:gd name="T32" fmla="*/ 0 w 81"/>
                  <a:gd name="T33" fmla="*/ 127 h 134"/>
                  <a:gd name="T34" fmla="*/ 9 w 81"/>
                  <a:gd name="T35" fmla="*/ 118 h 134"/>
                  <a:gd name="T36" fmla="*/ 30 w 81"/>
                  <a:gd name="T37" fmla="*/ 107 h 134"/>
                  <a:gd name="T38" fmla="*/ 14 w 81"/>
                  <a:gd name="T39" fmla="*/ 124 h 134"/>
                  <a:gd name="T40" fmla="*/ 8 w 81"/>
                  <a:gd name="T41" fmla="*/ 126 h 134"/>
                  <a:gd name="T42" fmla="*/ 8 w 81"/>
                  <a:gd name="T43" fmla="*/ 126 h 134"/>
                  <a:gd name="T44" fmla="*/ 32 w 81"/>
                  <a:gd name="T45" fmla="*/ 118 h 134"/>
                  <a:gd name="T46" fmla="*/ 38 w 81"/>
                  <a:gd name="T47" fmla="*/ 115 h 134"/>
                  <a:gd name="T48" fmla="*/ 61 w 81"/>
                  <a:gd name="T49" fmla="*/ 106 h 134"/>
                  <a:gd name="T50" fmla="*/ 54 w 81"/>
                  <a:gd name="T51" fmla="*/ 115 h 134"/>
                  <a:gd name="T52" fmla="*/ 37 w 81"/>
                  <a:gd name="T53" fmla="*/ 123 h 134"/>
                  <a:gd name="T54" fmla="*/ 25 w 81"/>
                  <a:gd name="T55" fmla="*/ 121 h 134"/>
                  <a:gd name="T56" fmla="*/ 31 w 81"/>
                  <a:gd name="T57" fmla="*/ 110 h 134"/>
                  <a:gd name="T58" fmla="*/ 46 w 81"/>
                  <a:gd name="T59" fmla="*/ 92 h 134"/>
                  <a:gd name="T60" fmla="*/ 37 w 81"/>
                  <a:gd name="T61" fmla="*/ 114 h 134"/>
                  <a:gd name="T62" fmla="*/ 32 w 81"/>
                  <a:gd name="T63" fmla="*/ 118 h 134"/>
                  <a:gd name="T64" fmla="*/ 32 w 81"/>
                  <a:gd name="T65" fmla="*/ 118 h 134"/>
                  <a:gd name="T66" fmla="*/ 53 w 81"/>
                  <a:gd name="T67" fmla="*/ 101 h 134"/>
                  <a:gd name="T68" fmla="*/ 57 w 81"/>
                  <a:gd name="T69" fmla="*/ 97 h 134"/>
                  <a:gd name="T70" fmla="*/ 76 w 81"/>
                  <a:gd name="T71" fmla="*/ 79 h 134"/>
                  <a:gd name="T72" fmla="*/ 59 w 81"/>
                  <a:gd name="T73" fmla="*/ 104 h 134"/>
                  <a:gd name="T74" fmla="*/ 47 w 81"/>
                  <a:gd name="T75" fmla="*/ 107 h 134"/>
                  <a:gd name="T76" fmla="*/ 49 w 81"/>
                  <a:gd name="T77" fmla="*/ 95 h 134"/>
                  <a:gd name="T78" fmla="*/ 58 w 81"/>
                  <a:gd name="T79" fmla="*/ 72 h 134"/>
                  <a:gd name="T80" fmla="*/ 59 w 81"/>
                  <a:gd name="T81" fmla="*/ 76 h 134"/>
                  <a:gd name="T82" fmla="*/ 56 w 81"/>
                  <a:gd name="T83" fmla="*/ 96 h 134"/>
                  <a:gd name="T84" fmla="*/ 52 w 81"/>
                  <a:gd name="T85" fmla="*/ 101 h 134"/>
                  <a:gd name="T86" fmla="*/ 53 w 81"/>
                  <a:gd name="T87" fmla="*/ 101 h 134"/>
                  <a:gd name="T88" fmla="*/ 66 w 81"/>
                  <a:gd name="T89" fmla="*/ 78 h 134"/>
                  <a:gd name="T90" fmla="*/ 69 w 81"/>
                  <a:gd name="T91" fmla="*/ 72 h 134"/>
                  <a:gd name="T92" fmla="*/ 81 w 81"/>
                  <a:gd name="T93" fmla="*/ 49 h 134"/>
                  <a:gd name="T94" fmla="*/ 73 w 81"/>
                  <a:gd name="T95" fmla="*/ 78 h 134"/>
                  <a:gd name="T96" fmla="*/ 63 w 81"/>
                  <a:gd name="T97" fmla="*/ 85 h 134"/>
                  <a:gd name="T98" fmla="*/ 60 w 81"/>
                  <a:gd name="T99" fmla="*/ 73 h 134"/>
                  <a:gd name="T100" fmla="*/ 62 w 81"/>
                  <a:gd name="T101" fmla="*/ 49 h 134"/>
                  <a:gd name="T102" fmla="*/ 67 w 81"/>
                  <a:gd name="T103" fmla="*/ 72 h 134"/>
                  <a:gd name="T104" fmla="*/ 66 w 81"/>
                  <a:gd name="T105" fmla="*/ 77 h 134"/>
                  <a:gd name="T106" fmla="*/ 66 w 81"/>
                  <a:gd name="T107" fmla="*/ 78 h 134"/>
                  <a:gd name="T108" fmla="*/ 56 w 81"/>
                  <a:gd name="T109" fmla="*/ 0 h 134"/>
                  <a:gd name="T110" fmla="*/ 70 w 81"/>
                  <a:gd name="T111" fmla="*/ 22 h 134"/>
                  <a:gd name="T112" fmla="*/ 70 w 81"/>
                  <a:gd name="T113" fmla="*/ 34 h 134"/>
                  <a:gd name="T114" fmla="*/ 59 w 81"/>
                  <a:gd name="T115" fmla="*/ 9 h 134"/>
                  <a:gd name="T116" fmla="*/ 56 w 81"/>
                  <a:gd name="T117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1" h="134">
                    <a:moveTo>
                      <a:pt x="72" y="50"/>
                    </a:moveTo>
                    <a:cubicBezTo>
                      <a:pt x="72" y="44"/>
                      <a:pt x="72" y="44"/>
                      <a:pt x="72" y="44"/>
                    </a:cubicBezTo>
                    <a:cubicBezTo>
                      <a:pt x="73" y="36"/>
                      <a:pt x="74" y="26"/>
                      <a:pt x="76" y="18"/>
                    </a:cubicBezTo>
                    <a:cubicBezTo>
                      <a:pt x="77" y="22"/>
                      <a:pt x="78" y="25"/>
                      <a:pt x="79" y="29"/>
                    </a:cubicBezTo>
                    <a:cubicBezTo>
                      <a:pt x="80" y="36"/>
                      <a:pt x="80" y="42"/>
                      <a:pt x="78" y="48"/>
                    </a:cubicBezTo>
                    <a:cubicBezTo>
                      <a:pt x="77" y="52"/>
                      <a:pt x="75" y="57"/>
                      <a:pt x="71" y="59"/>
                    </a:cubicBezTo>
                    <a:cubicBezTo>
                      <a:pt x="68" y="56"/>
                      <a:pt x="66" y="52"/>
                      <a:pt x="65" y="48"/>
                    </a:cubicBezTo>
                    <a:cubicBezTo>
                      <a:pt x="62" y="42"/>
                      <a:pt x="60" y="32"/>
                      <a:pt x="58" y="25"/>
                    </a:cubicBezTo>
                    <a:cubicBezTo>
                      <a:pt x="65" y="29"/>
                      <a:pt x="69" y="36"/>
                      <a:pt x="70" y="44"/>
                    </a:cubicBezTo>
                    <a:cubicBezTo>
                      <a:pt x="71" y="46"/>
                      <a:pt x="71" y="48"/>
                      <a:pt x="71" y="50"/>
                    </a:cubicBezTo>
                    <a:cubicBezTo>
                      <a:pt x="71" y="51"/>
                      <a:pt x="72" y="51"/>
                      <a:pt x="72" y="50"/>
                    </a:cubicBezTo>
                    <a:close/>
                    <a:moveTo>
                      <a:pt x="8" y="126"/>
                    </a:moveTo>
                    <a:cubicBezTo>
                      <a:pt x="10" y="126"/>
                      <a:pt x="12" y="126"/>
                      <a:pt x="14" y="126"/>
                    </a:cubicBezTo>
                    <a:cubicBezTo>
                      <a:pt x="21" y="125"/>
                      <a:pt x="32" y="125"/>
                      <a:pt x="39" y="126"/>
                    </a:cubicBezTo>
                    <a:cubicBezTo>
                      <a:pt x="36" y="128"/>
                      <a:pt x="33" y="130"/>
                      <a:pt x="29" y="131"/>
                    </a:cubicBezTo>
                    <a:cubicBezTo>
                      <a:pt x="23" y="133"/>
                      <a:pt x="17" y="134"/>
                      <a:pt x="11" y="133"/>
                    </a:cubicBezTo>
                    <a:cubicBezTo>
                      <a:pt x="7" y="133"/>
                      <a:pt x="2" y="131"/>
                      <a:pt x="0" y="127"/>
                    </a:cubicBezTo>
                    <a:cubicBezTo>
                      <a:pt x="2" y="123"/>
                      <a:pt x="5" y="120"/>
                      <a:pt x="9" y="118"/>
                    </a:cubicBezTo>
                    <a:cubicBezTo>
                      <a:pt x="15" y="115"/>
                      <a:pt x="23" y="110"/>
                      <a:pt x="30" y="107"/>
                    </a:cubicBezTo>
                    <a:cubicBezTo>
                      <a:pt x="27" y="115"/>
                      <a:pt x="21" y="121"/>
                      <a:pt x="14" y="124"/>
                    </a:cubicBezTo>
                    <a:cubicBezTo>
                      <a:pt x="12" y="125"/>
                      <a:pt x="10" y="125"/>
                      <a:pt x="8" y="126"/>
                    </a:cubicBezTo>
                    <a:cubicBezTo>
                      <a:pt x="8" y="126"/>
                      <a:pt x="8" y="126"/>
                      <a:pt x="8" y="126"/>
                    </a:cubicBezTo>
                    <a:close/>
                    <a:moveTo>
                      <a:pt x="32" y="118"/>
                    </a:moveTo>
                    <a:cubicBezTo>
                      <a:pt x="34" y="117"/>
                      <a:pt x="36" y="116"/>
                      <a:pt x="38" y="115"/>
                    </a:cubicBezTo>
                    <a:cubicBezTo>
                      <a:pt x="45" y="112"/>
                      <a:pt x="54" y="108"/>
                      <a:pt x="61" y="106"/>
                    </a:cubicBezTo>
                    <a:cubicBezTo>
                      <a:pt x="59" y="109"/>
                      <a:pt x="57" y="112"/>
                      <a:pt x="54" y="115"/>
                    </a:cubicBezTo>
                    <a:cubicBezTo>
                      <a:pt x="49" y="119"/>
                      <a:pt x="43" y="122"/>
                      <a:pt x="37" y="123"/>
                    </a:cubicBezTo>
                    <a:cubicBezTo>
                      <a:pt x="33" y="124"/>
                      <a:pt x="29" y="124"/>
                      <a:pt x="25" y="121"/>
                    </a:cubicBezTo>
                    <a:cubicBezTo>
                      <a:pt x="26" y="117"/>
                      <a:pt x="28" y="113"/>
                      <a:pt x="31" y="110"/>
                    </a:cubicBezTo>
                    <a:cubicBezTo>
                      <a:pt x="35" y="105"/>
                      <a:pt x="42" y="98"/>
                      <a:pt x="46" y="92"/>
                    </a:cubicBezTo>
                    <a:cubicBezTo>
                      <a:pt x="46" y="101"/>
                      <a:pt x="43" y="108"/>
                      <a:pt x="37" y="114"/>
                    </a:cubicBezTo>
                    <a:cubicBezTo>
                      <a:pt x="36" y="115"/>
                      <a:pt x="34" y="116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lose/>
                    <a:moveTo>
                      <a:pt x="53" y="101"/>
                    </a:moveTo>
                    <a:cubicBezTo>
                      <a:pt x="54" y="100"/>
                      <a:pt x="56" y="98"/>
                      <a:pt x="57" y="97"/>
                    </a:cubicBezTo>
                    <a:cubicBezTo>
                      <a:pt x="62" y="91"/>
                      <a:pt x="70" y="84"/>
                      <a:pt x="76" y="79"/>
                    </a:cubicBezTo>
                    <a:cubicBezTo>
                      <a:pt x="73" y="89"/>
                      <a:pt x="67" y="99"/>
                      <a:pt x="59" y="104"/>
                    </a:cubicBezTo>
                    <a:cubicBezTo>
                      <a:pt x="56" y="107"/>
                      <a:pt x="51" y="108"/>
                      <a:pt x="47" y="107"/>
                    </a:cubicBezTo>
                    <a:cubicBezTo>
                      <a:pt x="46" y="103"/>
                      <a:pt x="47" y="98"/>
                      <a:pt x="49" y="95"/>
                    </a:cubicBezTo>
                    <a:cubicBezTo>
                      <a:pt x="51" y="88"/>
                      <a:pt x="55" y="79"/>
                      <a:pt x="58" y="72"/>
                    </a:cubicBezTo>
                    <a:cubicBezTo>
                      <a:pt x="58" y="73"/>
                      <a:pt x="58" y="75"/>
                      <a:pt x="59" y="76"/>
                    </a:cubicBezTo>
                    <a:cubicBezTo>
                      <a:pt x="60" y="83"/>
                      <a:pt x="59" y="89"/>
                      <a:pt x="56" y="96"/>
                    </a:cubicBezTo>
                    <a:cubicBezTo>
                      <a:pt x="55" y="97"/>
                      <a:pt x="54" y="99"/>
                      <a:pt x="52" y="101"/>
                    </a:cubicBezTo>
                    <a:cubicBezTo>
                      <a:pt x="52" y="101"/>
                      <a:pt x="53" y="101"/>
                      <a:pt x="53" y="101"/>
                    </a:cubicBezTo>
                    <a:close/>
                    <a:moveTo>
                      <a:pt x="66" y="78"/>
                    </a:moveTo>
                    <a:cubicBezTo>
                      <a:pt x="67" y="76"/>
                      <a:pt x="68" y="74"/>
                      <a:pt x="69" y="72"/>
                    </a:cubicBezTo>
                    <a:cubicBezTo>
                      <a:pt x="72" y="64"/>
                      <a:pt x="76" y="56"/>
                      <a:pt x="81" y="49"/>
                    </a:cubicBezTo>
                    <a:cubicBezTo>
                      <a:pt x="81" y="59"/>
                      <a:pt x="79" y="70"/>
                      <a:pt x="73" y="78"/>
                    </a:cubicBezTo>
                    <a:cubicBezTo>
                      <a:pt x="71" y="82"/>
                      <a:pt x="67" y="85"/>
                      <a:pt x="63" y="85"/>
                    </a:cubicBezTo>
                    <a:cubicBezTo>
                      <a:pt x="61" y="82"/>
                      <a:pt x="60" y="77"/>
                      <a:pt x="60" y="73"/>
                    </a:cubicBezTo>
                    <a:cubicBezTo>
                      <a:pt x="60" y="66"/>
                      <a:pt x="61" y="56"/>
                      <a:pt x="62" y="49"/>
                    </a:cubicBezTo>
                    <a:cubicBezTo>
                      <a:pt x="66" y="55"/>
                      <a:pt x="68" y="64"/>
                      <a:pt x="67" y="72"/>
                    </a:cubicBezTo>
                    <a:cubicBezTo>
                      <a:pt x="67" y="74"/>
                      <a:pt x="66" y="75"/>
                      <a:pt x="66" y="77"/>
                    </a:cubicBezTo>
                    <a:cubicBezTo>
                      <a:pt x="66" y="78"/>
                      <a:pt x="66" y="78"/>
                      <a:pt x="66" y="78"/>
                    </a:cubicBezTo>
                    <a:close/>
                    <a:moveTo>
                      <a:pt x="56" y="0"/>
                    </a:moveTo>
                    <a:cubicBezTo>
                      <a:pt x="63" y="5"/>
                      <a:pt x="68" y="13"/>
                      <a:pt x="70" y="22"/>
                    </a:cubicBezTo>
                    <a:cubicBezTo>
                      <a:pt x="71" y="26"/>
                      <a:pt x="71" y="30"/>
                      <a:pt x="70" y="34"/>
                    </a:cubicBezTo>
                    <a:cubicBezTo>
                      <a:pt x="66" y="29"/>
                      <a:pt x="61" y="16"/>
                      <a:pt x="59" y="9"/>
                    </a:cubicBezTo>
                    <a:cubicBezTo>
                      <a:pt x="58" y="6"/>
                      <a:pt x="57" y="3"/>
                      <a:pt x="5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02" name="文本框 101"/>
            <p:cNvSpPr txBox="1"/>
            <p:nvPr/>
          </p:nvSpPr>
          <p:spPr>
            <a:xfrm>
              <a:off x="3411365" y="2748949"/>
              <a:ext cx="28392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b="1" spc="300" dirty="0">
                  <a:solidFill>
                    <a:srgbClr val="C00000"/>
                  </a:solidFill>
                </a:rPr>
                <a:t>所获荣誉名字有点长</a:t>
              </a:r>
              <a:endParaRPr lang="zh-CN" altLang="en-US" sz="2000" b="1" spc="3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058645" y="3894344"/>
            <a:ext cx="3216938" cy="636955"/>
            <a:chOff x="3222515" y="3778086"/>
            <a:chExt cx="3216938" cy="636955"/>
          </a:xfrm>
        </p:grpSpPr>
        <p:grpSp>
          <p:nvGrpSpPr>
            <p:cNvPr id="108" name="组合 107"/>
            <p:cNvGrpSpPr/>
            <p:nvPr/>
          </p:nvGrpSpPr>
          <p:grpSpPr>
            <a:xfrm>
              <a:off x="5893817" y="3778086"/>
              <a:ext cx="545636" cy="636955"/>
              <a:chOff x="5321111" y="1192654"/>
              <a:chExt cx="517413" cy="604009"/>
            </a:xfrm>
          </p:grpSpPr>
          <p:sp>
            <p:nvSpPr>
              <p:cNvPr id="113" name="Freeform 13"/>
              <p:cNvSpPr/>
              <p:nvPr/>
            </p:nvSpPr>
            <p:spPr bwMode="auto">
              <a:xfrm>
                <a:off x="5321111" y="1246777"/>
                <a:ext cx="478444" cy="549886"/>
              </a:xfrm>
              <a:custGeom>
                <a:avLst/>
                <a:gdLst>
                  <a:gd name="T0" fmla="*/ 33 w 106"/>
                  <a:gd name="T1" fmla="*/ 116 h 122"/>
                  <a:gd name="T2" fmla="*/ 61 w 106"/>
                  <a:gd name="T3" fmla="*/ 109 h 122"/>
                  <a:gd name="T4" fmla="*/ 85 w 106"/>
                  <a:gd name="T5" fmla="*/ 92 h 122"/>
                  <a:gd name="T6" fmla="*/ 100 w 106"/>
                  <a:gd name="T7" fmla="*/ 67 h 122"/>
                  <a:gd name="T8" fmla="*/ 106 w 106"/>
                  <a:gd name="T9" fmla="*/ 36 h 122"/>
                  <a:gd name="T10" fmla="*/ 97 w 106"/>
                  <a:gd name="T11" fmla="*/ 0 h 122"/>
                  <a:gd name="T12" fmla="*/ 96 w 106"/>
                  <a:gd name="T13" fmla="*/ 0 h 122"/>
                  <a:gd name="T14" fmla="*/ 105 w 106"/>
                  <a:gd name="T15" fmla="*/ 36 h 122"/>
                  <a:gd name="T16" fmla="*/ 99 w 106"/>
                  <a:gd name="T17" fmla="*/ 67 h 122"/>
                  <a:gd name="T18" fmla="*/ 84 w 106"/>
                  <a:gd name="T19" fmla="*/ 91 h 122"/>
                  <a:gd name="T20" fmla="*/ 61 w 106"/>
                  <a:gd name="T21" fmla="*/ 108 h 122"/>
                  <a:gd name="T22" fmla="*/ 33 w 106"/>
                  <a:gd name="T23" fmla="*/ 114 h 122"/>
                  <a:gd name="T24" fmla="*/ 0 w 106"/>
                  <a:gd name="T25" fmla="*/ 120 h 122"/>
                  <a:gd name="T26" fmla="*/ 0 w 106"/>
                  <a:gd name="T27" fmla="*/ 122 h 122"/>
                  <a:gd name="T28" fmla="*/ 33 w 106"/>
                  <a:gd name="T29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6" h="122">
                    <a:moveTo>
                      <a:pt x="33" y="116"/>
                    </a:moveTo>
                    <a:cubicBezTo>
                      <a:pt x="43" y="115"/>
                      <a:pt x="51" y="114"/>
                      <a:pt x="61" y="109"/>
                    </a:cubicBezTo>
                    <a:cubicBezTo>
                      <a:pt x="71" y="105"/>
                      <a:pt x="77" y="100"/>
                      <a:pt x="85" y="92"/>
                    </a:cubicBezTo>
                    <a:cubicBezTo>
                      <a:pt x="92" y="84"/>
                      <a:pt x="96" y="77"/>
                      <a:pt x="100" y="67"/>
                    </a:cubicBezTo>
                    <a:cubicBezTo>
                      <a:pt x="104" y="57"/>
                      <a:pt x="106" y="48"/>
                      <a:pt x="106" y="36"/>
                    </a:cubicBezTo>
                    <a:cubicBezTo>
                      <a:pt x="106" y="22"/>
                      <a:pt x="103" y="12"/>
                      <a:pt x="97" y="0"/>
                    </a:cubicBezTo>
                    <a:cubicBezTo>
                      <a:pt x="97" y="0"/>
                      <a:pt x="97" y="0"/>
                      <a:pt x="96" y="0"/>
                    </a:cubicBezTo>
                    <a:cubicBezTo>
                      <a:pt x="102" y="12"/>
                      <a:pt x="105" y="23"/>
                      <a:pt x="105" y="36"/>
                    </a:cubicBezTo>
                    <a:cubicBezTo>
                      <a:pt x="105" y="48"/>
                      <a:pt x="103" y="56"/>
                      <a:pt x="99" y="67"/>
                    </a:cubicBezTo>
                    <a:cubicBezTo>
                      <a:pt x="95" y="77"/>
                      <a:pt x="91" y="84"/>
                      <a:pt x="84" y="91"/>
                    </a:cubicBezTo>
                    <a:cubicBezTo>
                      <a:pt x="76" y="99"/>
                      <a:pt x="70" y="104"/>
                      <a:pt x="61" y="108"/>
                    </a:cubicBezTo>
                    <a:cubicBezTo>
                      <a:pt x="51" y="112"/>
                      <a:pt x="43" y="114"/>
                      <a:pt x="33" y="114"/>
                    </a:cubicBezTo>
                    <a:cubicBezTo>
                      <a:pt x="21" y="115"/>
                      <a:pt x="11" y="117"/>
                      <a:pt x="0" y="120"/>
                    </a:cubicBezTo>
                    <a:cubicBezTo>
                      <a:pt x="0" y="121"/>
                      <a:pt x="0" y="121"/>
                      <a:pt x="0" y="122"/>
                    </a:cubicBezTo>
                    <a:cubicBezTo>
                      <a:pt x="11" y="118"/>
                      <a:pt x="21" y="117"/>
                      <a:pt x="33" y="11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14" name="Freeform 14"/>
              <p:cNvSpPr>
                <a:spLocks noEditPoints="1"/>
              </p:cNvSpPr>
              <p:nvPr/>
            </p:nvSpPr>
            <p:spPr bwMode="auto">
              <a:xfrm>
                <a:off x="5474820" y="1192654"/>
                <a:ext cx="363704" cy="604009"/>
              </a:xfrm>
              <a:custGeom>
                <a:avLst/>
                <a:gdLst>
                  <a:gd name="T0" fmla="*/ 72 w 81"/>
                  <a:gd name="T1" fmla="*/ 50 h 134"/>
                  <a:gd name="T2" fmla="*/ 72 w 81"/>
                  <a:gd name="T3" fmla="*/ 44 h 134"/>
                  <a:gd name="T4" fmla="*/ 76 w 81"/>
                  <a:gd name="T5" fmla="*/ 18 h 134"/>
                  <a:gd name="T6" fmla="*/ 79 w 81"/>
                  <a:gd name="T7" fmla="*/ 29 h 134"/>
                  <a:gd name="T8" fmla="*/ 78 w 81"/>
                  <a:gd name="T9" fmla="*/ 48 h 134"/>
                  <a:gd name="T10" fmla="*/ 71 w 81"/>
                  <a:gd name="T11" fmla="*/ 59 h 134"/>
                  <a:gd name="T12" fmla="*/ 65 w 81"/>
                  <a:gd name="T13" fmla="*/ 48 h 134"/>
                  <a:gd name="T14" fmla="*/ 58 w 81"/>
                  <a:gd name="T15" fmla="*/ 25 h 134"/>
                  <a:gd name="T16" fmla="*/ 70 w 81"/>
                  <a:gd name="T17" fmla="*/ 44 h 134"/>
                  <a:gd name="T18" fmla="*/ 71 w 81"/>
                  <a:gd name="T19" fmla="*/ 50 h 134"/>
                  <a:gd name="T20" fmla="*/ 72 w 81"/>
                  <a:gd name="T21" fmla="*/ 50 h 134"/>
                  <a:gd name="T22" fmla="*/ 8 w 81"/>
                  <a:gd name="T23" fmla="*/ 126 h 134"/>
                  <a:gd name="T24" fmla="*/ 14 w 81"/>
                  <a:gd name="T25" fmla="*/ 126 h 134"/>
                  <a:gd name="T26" fmla="*/ 39 w 81"/>
                  <a:gd name="T27" fmla="*/ 126 h 134"/>
                  <a:gd name="T28" fmla="*/ 29 w 81"/>
                  <a:gd name="T29" fmla="*/ 131 h 134"/>
                  <a:gd name="T30" fmla="*/ 11 w 81"/>
                  <a:gd name="T31" fmla="*/ 133 h 134"/>
                  <a:gd name="T32" fmla="*/ 0 w 81"/>
                  <a:gd name="T33" fmla="*/ 127 h 134"/>
                  <a:gd name="T34" fmla="*/ 9 w 81"/>
                  <a:gd name="T35" fmla="*/ 118 h 134"/>
                  <a:gd name="T36" fmla="*/ 30 w 81"/>
                  <a:gd name="T37" fmla="*/ 107 h 134"/>
                  <a:gd name="T38" fmla="*/ 14 w 81"/>
                  <a:gd name="T39" fmla="*/ 124 h 134"/>
                  <a:gd name="T40" fmla="*/ 8 w 81"/>
                  <a:gd name="T41" fmla="*/ 126 h 134"/>
                  <a:gd name="T42" fmla="*/ 8 w 81"/>
                  <a:gd name="T43" fmla="*/ 126 h 134"/>
                  <a:gd name="T44" fmla="*/ 32 w 81"/>
                  <a:gd name="T45" fmla="*/ 118 h 134"/>
                  <a:gd name="T46" fmla="*/ 38 w 81"/>
                  <a:gd name="T47" fmla="*/ 115 h 134"/>
                  <a:gd name="T48" fmla="*/ 61 w 81"/>
                  <a:gd name="T49" fmla="*/ 106 h 134"/>
                  <a:gd name="T50" fmla="*/ 54 w 81"/>
                  <a:gd name="T51" fmla="*/ 115 h 134"/>
                  <a:gd name="T52" fmla="*/ 37 w 81"/>
                  <a:gd name="T53" fmla="*/ 123 h 134"/>
                  <a:gd name="T54" fmla="*/ 25 w 81"/>
                  <a:gd name="T55" fmla="*/ 121 h 134"/>
                  <a:gd name="T56" fmla="*/ 31 w 81"/>
                  <a:gd name="T57" fmla="*/ 110 h 134"/>
                  <a:gd name="T58" fmla="*/ 46 w 81"/>
                  <a:gd name="T59" fmla="*/ 92 h 134"/>
                  <a:gd name="T60" fmla="*/ 37 w 81"/>
                  <a:gd name="T61" fmla="*/ 114 h 134"/>
                  <a:gd name="T62" fmla="*/ 32 w 81"/>
                  <a:gd name="T63" fmla="*/ 118 h 134"/>
                  <a:gd name="T64" fmla="*/ 32 w 81"/>
                  <a:gd name="T65" fmla="*/ 118 h 134"/>
                  <a:gd name="T66" fmla="*/ 53 w 81"/>
                  <a:gd name="T67" fmla="*/ 101 h 134"/>
                  <a:gd name="T68" fmla="*/ 57 w 81"/>
                  <a:gd name="T69" fmla="*/ 97 h 134"/>
                  <a:gd name="T70" fmla="*/ 76 w 81"/>
                  <a:gd name="T71" fmla="*/ 79 h 134"/>
                  <a:gd name="T72" fmla="*/ 59 w 81"/>
                  <a:gd name="T73" fmla="*/ 104 h 134"/>
                  <a:gd name="T74" fmla="*/ 47 w 81"/>
                  <a:gd name="T75" fmla="*/ 107 h 134"/>
                  <a:gd name="T76" fmla="*/ 49 w 81"/>
                  <a:gd name="T77" fmla="*/ 95 h 134"/>
                  <a:gd name="T78" fmla="*/ 58 w 81"/>
                  <a:gd name="T79" fmla="*/ 72 h 134"/>
                  <a:gd name="T80" fmla="*/ 59 w 81"/>
                  <a:gd name="T81" fmla="*/ 76 h 134"/>
                  <a:gd name="T82" fmla="*/ 56 w 81"/>
                  <a:gd name="T83" fmla="*/ 96 h 134"/>
                  <a:gd name="T84" fmla="*/ 52 w 81"/>
                  <a:gd name="T85" fmla="*/ 101 h 134"/>
                  <a:gd name="T86" fmla="*/ 53 w 81"/>
                  <a:gd name="T87" fmla="*/ 101 h 134"/>
                  <a:gd name="T88" fmla="*/ 66 w 81"/>
                  <a:gd name="T89" fmla="*/ 78 h 134"/>
                  <a:gd name="T90" fmla="*/ 69 w 81"/>
                  <a:gd name="T91" fmla="*/ 72 h 134"/>
                  <a:gd name="T92" fmla="*/ 81 w 81"/>
                  <a:gd name="T93" fmla="*/ 49 h 134"/>
                  <a:gd name="T94" fmla="*/ 73 w 81"/>
                  <a:gd name="T95" fmla="*/ 78 h 134"/>
                  <a:gd name="T96" fmla="*/ 63 w 81"/>
                  <a:gd name="T97" fmla="*/ 85 h 134"/>
                  <a:gd name="T98" fmla="*/ 60 w 81"/>
                  <a:gd name="T99" fmla="*/ 73 h 134"/>
                  <a:gd name="T100" fmla="*/ 62 w 81"/>
                  <a:gd name="T101" fmla="*/ 49 h 134"/>
                  <a:gd name="T102" fmla="*/ 67 w 81"/>
                  <a:gd name="T103" fmla="*/ 72 h 134"/>
                  <a:gd name="T104" fmla="*/ 66 w 81"/>
                  <a:gd name="T105" fmla="*/ 77 h 134"/>
                  <a:gd name="T106" fmla="*/ 66 w 81"/>
                  <a:gd name="T107" fmla="*/ 78 h 134"/>
                  <a:gd name="T108" fmla="*/ 56 w 81"/>
                  <a:gd name="T109" fmla="*/ 0 h 134"/>
                  <a:gd name="T110" fmla="*/ 70 w 81"/>
                  <a:gd name="T111" fmla="*/ 22 h 134"/>
                  <a:gd name="T112" fmla="*/ 70 w 81"/>
                  <a:gd name="T113" fmla="*/ 34 h 134"/>
                  <a:gd name="T114" fmla="*/ 59 w 81"/>
                  <a:gd name="T115" fmla="*/ 9 h 134"/>
                  <a:gd name="T116" fmla="*/ 56 w 81"/>
                  <a:gd name="T117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1" h="134">
                    <a:moveTo>
                      <a:pt x="72" y="50"/>
                    </a:moveTo>
                    <a:cubicBezTo>
                      <a:pt x="72" y="44"/>
                      <a:pt x="72" y="44"/>
                      <a:pt x="72" y="44"/>
                    </a:cubicBezTo>
                    <a:cubicBezTo>
                      <a:pt x="73" y="36"/>
                      <a:pt x="74" y="26"/>
                      <a:pt x="76" y="18"/>
                    </a:cubicBezTo>
                    <a:cubicBezTo>
                      <a:pt x="77" y="22"/>
                      <a:pt x="78" y="25"/>
                      <a:pt x="79" y="29"/>
                    </a:cubicBezTo>
                    <a:cubicBezTo>
                      <a:pt x="80" y="36"/>
                      <a:pt x="80" y="42"/>
                      <a:pt x="78" y="48"/>
                    </a:cubicBezTo>
                    <a:cubicBezTo>
                      <a:pt x="77" y="52"/>
                      <a:pt x="75" y="57"/>
                      <a:pt x="71" y="59"/>
                    </a:cubicBezTo>
                    <a:cubicBezTo>
                      <a:pt x="68" y="56"/>
                      <a:pt x="66" y="52"/>
                      <a:pt x="65" y="48"/>
                    </a:cubicBezTo>
                    <a:cubicBezTo>
                      <a:pt x="62" y="42"/>
                      <a:pt x="60" y="32"/>
                      <a:pt x="58" y="25"/>
                    </a:cubicBezTo>
                    <a:cubicBezTo>
                      <a:pt x="65" y="29"/>
                      <a:pt x="69" y="36"/>
                      <a:pt x="70" y="44"/>
                    </a:cubicBezTo>
                    <a:cubicBezTo>
                      <a:pt x="71" y="46"/>
                      <a:pt x="71" y="48"/>
                      <a:pt x="71" y="50"/>
                    </a:cubicBezTo>
                    <a:cubicBezTo>
                      <a:pt x="71" y="51"/>
                      <a:pt x="72" y="51"/>
                      <a:pt x="72" y="50"/>
                    </a:cubicBezTo>
                    <a:close/>
                    <a:moveTo>
                      <a:pt x="8" y="126"/>
                    </a:moveTo>
                    <a:cubicBezTo>
                      <a:pt x="10" y="126"/>
                      <a:pt x="12" y="126"/>
                      <a:pt x="14" y="126"/>
                    </a:cubicBezTo>
                    <a:cubicBezTo>
                      <a:pt x="21" y="125"/>
                      <a:pt x="32" y="125"/>
                      <a:pt x="39" y="126"/>
                    </a:cubicBezTo>
                    <a:cubicBezTo>
                      <a:pt x="36" y="128"/>
                      <a:pt x="33" y="130"/>
                      <a:pt x="29" y="131"/>
                    </a:cubicBezTo>
                    <a:cubicBezTo>
                      <a:pt x="23" y="133"/>
                      <a:pt x="17" y="134"/>
                      <a:pt x="11" y="133"/>
                    </a:cubicBezTo>
                    <a:cubicBezTo>
                      <a:pt x="7" y="133"/>
                      <a:pt x="2" y="131"/>
                      <a:pt x="0" y="127"/>
                    </a:cubicBezTo>
                    <a:cubicBezTo>
                      <a:pt x="2" y="123"/>
                      <a:pt x="5" y="120"/>
                      <a:pt x="9" y="118"/>
                    </a:cubicBezTo>
                    <a:cubicBezTo>
                      <a:pt x="15" y="115"/>
                      <a:pt x="23" y="110"/>
                      <a:pt x="30" y="107"/>
                    </a:cubicBezTo>
                    <a:cubicBezTo>
                      <a:pt x="27" y="115"/>
                      <a:pt x="21" y="121"/>
                      <a:pt x="14" y="124"/>
                    </a:cubicBezTo>
                    <a:cubicBezTo>
                      <a:pt x="12" y="125"/>
                      <a:pt x="10" y="125"/>
                      <a:pt x="8" y="126"/>
                    </a:cubicBezTo>
                    <a:cubicBezTo>
                      <a:pt x="8" y="126"/>
                      <a:pt x="8" y="126"/>
                      <a:pt x="8" y="126"/>
                    </a:cubicBezTo>
                    <a:close/>
                    <a:moveTo>
                      <a:pt x="32" y="118"/>
                    </a:moveTo>
                    <a:cubicBezTo>
                      <a:pt x="34" y="117"/>
                      <a:pt x="36" y="116"/>
                      <a:pt x="38" y="115"/>
                    </a:cubicBezTo>
                    <a:cubicBezTo>
                      <a:pt x="45" y="112"/>
                      <a:pt x="54" y="108"/>
                      <a:pt x="61" y="106"/>
                    </a:cubicBezTo>
                    <a:cubicBezTo>
                      <a:pt x="59" y="109"/>
                      <a:pt x="57" y="112"/>
                      <a:pt x="54" y="115"/>
                    </a:cubicBezTo>
                    <a:cubicBezTo>
                      <a:pt x="49" y="119"/>
                      <a:pt x="43" y="122"/>
                      <a:pt x="37" y="123"/>
                    </a:cubicBezTo>
                    <a:cubicBezTo>
                      <a:pt x="33" y="124"/>
                      <a:pt x="29" y="124"/>
                      <a:pt x="25" y="121"/>
                    </a:cubicBezTo>
                    <a:cubicBezTo>
                      <a:pt x="26" y="117"/>
                      <a:pt x="28" y="113"/>
                      <a:pt x="31" y="110"/>
                    </a:cubicBezTo>
                    <a:cubicBezTo>
                      <a:pt x="35" y="105"/>
                      <a:pt x="42" y="98"/>
                      <a:pt x="46" y="92"/>
                    </a:cubicBezTo>
                    <a:cubicBezTo>
                      <a:pt x="46" y="101"/>
                      <a:pt x="43" y="108"/>
                      <a:pt x="37" y="114"/>
                    </a:cubicBezTo>
                    <a:cubicBezTo>
                      <a:pt x="36" y="115"/>
                      <a:pt x="34" y="116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lose/>
                    <a:moveTo>
                      <a:pt x="53" y="101"/>
                    </a:moveTo>
                    <a:cubicBezTo>
                      <a:pt x="54" y="100"/>
                      <a:pt x="56" y="98"/>
                      <a:pt x="57" y="97"/>
                    </a:cubicBezTo>
                    <a:cubicBezTo>
                      <a:pt x="62" y="91"/>
                      <a:pt x="70" y="84"/>
                      <a:pt x="76" y="79"/>
                    </a:cubicBezTo>
                    <a:cubicBezTo>
                      <a:pt x="73" y="89"/>
                      <a:pt x="67" y="99"/>
                      <a:pt x="59" y="104"/>
                    </a:cubicBezTo>
                    <a:cubicBezTo>
                      <a:pt x="56" y="107"/>
                      <a:pt x="51" y="108"/>
                      <a:pt x="47" y="107"/>
                    </a:cubicBezTo>
                    <a:cubicBezTo>
                      <a:pt x="46" y="103"/>
                      <a:pt x="47" y="98"/>
                      <a:pt x="49" y="95"/>
                    </a:cubicBezTo>
                    <a:cubicBezTo>
                      <a:pt x="51" y="88"/>
                      <a:pt x="55" y="79"/>
                      <a:pt x="58" y="72"/>
                    </a:cubicBezTo>
                    <a:cubicBezTo>
                      <a:pt x="58" y="73"/>
                      <a:pt x="58" y="75"/>
                      <a:pt x="59" y="76"/>
                    </a:cubicBezTo>
                    <a:cubicBezTo>
                      <a:pt x="60" y="83"/>
                      <a:pt x="59" y="89"/>
                      <a:pt x="56" y="96"/>
                    </a:cubicBezTo>
                    <a:cubicBezTo>
                      <a:pt x="55" y="97"/>
                      <a:pt x="54" y="99"/>
                      <a:pt x="52" y="101"/>
                    </a:cubicBezTo>
                    <a:cubicBezTo>
                      <a:pt x="52" y="101"/>
                      <a:pt x="53" y="101"/>
                      <a:pt x="53" y="101"/>
                    </a:cubicBezTo>
                    <a:close/>
                    <a:moveTo>
                      <a:pt x="66" y="78"/>
                    </a:moveTo>
                    <a:cubicBezTo>
                      <a:pt x="67" y="76"/>
                      <a:pt x="68" y="74"/>
                      <a:pt x="69" y="72"/>
                    </a:cubicBezTo>
                    <a:cubicBezTo>
                      <a:pt x="72" y="64"/>
                      <a:pt x="76" y="56"/>
                      <a:pt x="81" y="49"/>
                    </a:cubicBezTo>
                    <a:cubicBezTo>
                      <a:pt x="81" y="59"/>
                      <a:pt x="79" y="70"/>
                      <a:pt x="73" y="78"/>
                    </a:cubicBezTo>
                    <a:cubicBezTo>
                      <a:pt x="71" y="82"/>
                      <a:pt x="67" y="85"/>
                      <a:pt x="63" y="85"/>
                    </a:cubicBezTo>
                    <a:cubicBezTo>
                      <a:pt x="61" y="82"/>
                      <a:pt x="60" y="77"/>
                      <a:pt x="60" y="73"/>
                    </a:cubicBezTo>
                    <a:cubicBezTo>
                      <a:pt x="60" y="66"/>
                      <a:pt x="61" y="56"/>
                      <a:pt x="62" y="49"/>
                    </a:cubicBezTo>
                    <a:cubicBezTo>
                      <a:pt x="66" y="55"/>
                      <a:pt x="68" y="64"/>
                      <a:pt x="67" y="72"/>
                    </a:cubicBezTo>
                    <a:cubicBezTo>
                      <a:pt x="67" y="74"/>
                      <a:pt x="66" y="75"/>
                      <a:pt x="66" y="77"/>
                    </a:cubicBezTo>
                    <a:cubicBezTo>
                      <a:pt x="66" y="78"/>
                      <a:pt x="66" y="78"/>
                      <a:pt x="66" y="78"/>
                    </a:cubicBezTo>
                    <a:close/>
                    <a:moveTo>
                      <a:pt x="56" y="0"/>
                    </a:moveTo>
                    <a:cubicBezTo>
                      <a:pt x="63" y="5"/>
                      <a:pt x="68" y="13"/>
                      <a:pt x="70" y="22"/>
                    </a:cubicBezTo>
                    <a:cubicBezTo>
                      <a:pt x="71" y="26"/>
                      <a:pt x="71" y="30"/>
                      <a:pt x="70" y="34"/>
                    </a:cubicBezTo>
                    <a:cubicBezTo>
                      <a:pt x="66" y="29"/>
                      <a:pt x="61" y="16"/>
                      <a:pt x="59" y="9"/>
                    </a:cubicBezTo>
                    <a:cubicBezTo>
                      <a:pt x="58" y="6"/>
                      <a:pt x="57" y="3"/>
                      <a:pt x="5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09" name="组合 108"/>
            <p:cNvGrpSpPr/>
            <p:nvPr/>
          </p:nvGrpSpPr>
          <p:grpSpPr>
            <a:xfrm flipH="1">
              <a:off x="3222515" y="3778086"/>
              <a:ext cx="545636" cy="636955"/>
              <a:chOff x="5321111" y="1192654"/>
              <a:chExt cx="517413" cy="604009"/>
            </a:xfrm>
          </p:grpSpPr>
          <p:sp>
            <p:nvSpPr>
              <p:cNvPr id="111" name="Freeform 13"/>
              <p:cNvSpPr/>
              <p:nvPr/>
            </p:nvSpPr>
            <p:spPr bwMode="auto">
              <a:xfrm>
                <a:off x="5321111" y="1246777"/>
                <a:ext cx="478444" cy="549886"/>
              </a:xfrm>
              <a:custGeom>
                <a:avLst/>
                <a:gdLst>
                  <a:gd name="T0" fmla="*/ 33 w 106"/>
                  <a:gd name="T1" fmla="*/ 116 h 122"/>
                  <a:gd name="T2" fmla="*/ 61 w 106"/>
                  <a:gd name="T3" fmla="*/ 109 h 122"/>
                  <a:gd name="T4" fmla="*/ 85 w 106"/>
                  <a:gd name="T5" fmla="*/ 92 h 122"/>
                  <a:gd name="T6" fmla="*/ 100 w 106"/>
                  <a:gd name="T7" fmla="*/ 67 h 122"/>
                  <a:gd name="T8" fmla="*/ 106 w 106"/>
                  <a:gd name="T9" fmla="*/ 36 h 122"/>
                  <a:gd name="T10" fmla="*/ 97 w 106"/>
                  <a:gd name="T11" fmla="*/ 0 h 122"/>
                  <a:gd name="T12" fmla="*/ 96 w 106"/>
                  <a:gd name="T13" fmla="*/ 0 h 122"/>
                  <a:gd name="T14" fmla="*/ 105 w 106"/>
                  <a:gd name="T15" fmla="*/ 36 h 122"/>
                  <a:gd name="T16" fmla="*/ 99 w 106"/>
                  <a:gd name="T17" fmla="*/ 67 h 122"/>
                  <a:gd name="T18" fmla="*/ 84 w 106"/>
                  <a:gd name="T19" fmla="*/ 91 h 122"/>
                  <a:gd name="T20" fmla="*/ 61 w 106"/>
                  <a:gd name="T21" fmla="*/ 108 h 122"/>
                  <a:gd name="T22" fmla="*/ 33 w 106"/>
                  <a:gd name="T23" fmla="*/ 114 h 122"/>
                  <a:gd name="T24" fmla="*/ 0 w 106"/>
                  <a:gd name="T25" fmla="*/ 120 h 122"/>
                  <a:gd name="T26" fmla="*/ 0 w 106"/>
                  <a:gd name="T27" fmla="*/ 122 h 122"/>
                  <a:gd name="T28" fmla="*/ 33 w 106"/>
                  <a:gd name="T29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6" h="122">
                    <a:moveTo>
                      <a:pt x="33" y="116"/>
                    </a:moveTo>
                    <a:cubicBezTo>
                      <a:pt x="43" y="115"/>
                      <a:pt x="51" y="114"/>
                      <a:pt x="61" y="109"/>
                    </a:cubicBezTo>
                    <a:cubicBezTo>
                      <a:pt x="71" y="105"/>
                      <a:pt x="77" y="100"/>
                      <a:pt x="85" y="92"/>
                    </a:cubicBezTo>
                    <a:cubicBezTo>
                      <a:pt x="92" y="84"/>
                      <a:pt x="96" y="77"/>
                      <a:pt x="100" y="67"/>
                    </a:cubicBezTo>
                    <a:cubicBezTo>
                      <a:pt x="104" y="57"/>
                      <a:pt x="106" y="48"/>
                      <a:pt x="106" y="36"/>
                    </a:cubicBezTo>
                    <a:cubicBezTo>
                      <a:pt x="106" y="22"/>
                      <a:pt x="103" y="12"/>
                      <a:pt x="97" y="0"/>
                    </a:cubicBezTo>
                    <a:cubicBezTo>
                      <a:pt x="97" y="0"/>
                      <a:pt x="97" y="0"/>
                      <a:pt x="96" y="0"/>
                    </a:cubicBezTo>
                    <a:cubicBezTo>
                      <a:pt x="102" y="12"/>
                      <a:pt x="105" y="23"/>
                      <a:pt x="105" y="36"/>
                    </a:cubicBezTo>
                    <a:cubicBezTo>
                      <a:pt x="105" y="48"/>
                      <a:pt x="103" y="56"/>
                      <a:pt x="99" y="67"/>
                    </a:cubicBezTo>
                    <a:cubicBezTo>
                      <a:pt x="95" y="77"/>
                      <a:pt x="91" y="84"/>
                      <a:pt x="84" y="91"/>
                    </a:cubicBezTo>
                    <a:cubicBezTo>
                      <a:pt x="76" y="99"/>
                      <a:pt x="70" y="104"/>
                      <a:pt x="61" y="108"/>
                    </a:cubicBezTo>
                    <a:cubicBezTo>
                      <a:pt x="51" y="112"/>
                      <a:pt x="43" y="114"/>
                      <a:pt x="33" y="114"/>
                    </a:cubicBezTo>
                    <a:cubicBezTo>
                      <a:pt x="21" y="115"/>
                      <a:pt x="11" y="117"/>
                      <a:pt x="0" y="120"/>
                    </a:cubicBezTo>
                    <a:cubicBezTo>
                      <a:pt x="0" y="121"/>
                      <a:pt x="0" y="121"/>
                      <a:pt x="0" y="122"/>
                    </a:cubicBezTo>
                    <a:cubicBezTo>
                      <a:pt x="11" y="118"/>
                      <a:pt x="21" y="117"/>
                      <a:pt x="33" y="11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12" name="Freeform 14"/>
              <p:cNvSpPr>
                <a:spLocks noEditPoints="1"/>
              </p:cNvSpPr>
              <p:nvPr/>
            </p:nvSpPr>
            <p:spPr bwMode="auto">
              <a:xfrm>
                <a:off x="5474820" y="1192654"/>
                <a:ext cx="363704" cy="604009"/>
              </a:xfrm>
              <a:custGeom>
                <a:avLst/>
                <a:gdLst>
                  <a:gd name="T0" fmla="*/ 72 w 81"/>
                  <a:gd name="T1" fmla="*/ 50 h 134"/>
                  <a:gd name="T2" fmla="*/ 72 w 81"/>
                  <a:gd name="T3" fmla="*/ 44 h 134"/>
                  <a:gd name="T4" fmla="*/ 76 w 81"/>
                  <a:gd name="T5" fmla="*/ 18 h 134"/>
                  <a:gd name="T6" fmla="*/ 79 w 81"/>
                  <a:gd name="T7" fmla="*/ 29 h 134"/>
                  <a:gd name="T8" fmla="*/ 78 w 81"/>
                  <a:gd name="T9" fmla="*/ 48 h 134"/>
                  <a:gd name="T10" fmla="*/ 71 w 81"/>
                  <a:gd name="T11" fmla="*/ 59 h 134"/>
                  <a:gd name="T12" fmla="*/ 65 w 81"/>
                  <a:gd name="T13" fmla="*/ 48 h 134"/>
                  <a:gd name="T14" fmla="*/ 58 w 81"/>
                  <a:gd name="T15" fmla="*/ 25 h 134"/>
                  <a:gd name="T16" fmla="*/ 70 w 81"/>
                  <a:gd name="T17" fmla="*/ 44 h 134"/>
                  <a:gd name="T18" fmla="*/ 71 w 81"/>
                  <a:gd name="T19" fmla="*/ 50 h 134"/>
                  <a:gd name="T20" fmla="*/ 72 w 81"/>
                  <a:gd name="T21" fmla="*/ 50 h 134"/>
                  <a:gd name="T22" fmla="*/ 8 w 81"/>
                  <a:gd name="T23" fmla="*/ 126 h 134"/>
                  <a:gd name="T24" fmla="*/ 14 w 81"/>
                  <a:gd name="T25" fmla="*/ 126 h 134"/>
                  <a:gd name="T26" fmla="*/ 39 w 81"/>
                  <a:gd name="T27" fmla="*/ 126 h 134"/>
                  <a:gd name="T28" fmla="*/ 29 w 81"/>
                  <a:gd name="T29" fmla="*/ 131 h 134"/>
                  <a:gd name="T30" fmla="*/ 11 w 81"/>
                  <a:gd name="T31" fmla="*/ 133 h 134"/>
                  <a:gd name="T32" fmla="*/ 0 w 81"/>
                  <a:gd name="T33" fmla="*/ 127 h 134"/>
                  <a:gd name="T34" fmla="*/ 9 w 81"/>
                  <a:gd name="T35" fmla="*/ 118 h 134"/>
                  <a:gd name="T36" fmla="*/ 30 w 81"/>
                  <a:gd name="T37" fmla="*/ 107 h 134"/>
                  <a:gd name="T38" fmla="*/ 14 w 81"/>
                  <a:gd name="T39" fmla="*/ 124 h 134"/>
                  <a:gd name="T40" fmla="*/ 8 w 81"/>
                  <a:gd name="T41" fmla="*/ 126 h 134"/>
                  <a:gd name="T42" fmla="*/ 8 w 81"/>
                  <a:gd name="T43" fmla="*/ 126 h 134"/>
                  <a:gd name="T44" fmla="*/ 32 w 81"/>
                  <a:gd name="T45" fmla="*/ 118 h 134"/>
                  <a:gd name="T46" fmla="*/ 38 w 81"/>
                  <a:gd name="T47" fmla="*/ 115 h 134"/>
                  <a:gd name="T48" fmla="*/ 61 w 81"/>
                  <a:gd name="T49" fmla="*/ 106 h 134"/>
                  <a:gd name="T50" fmla="*/ 54 w 81"/>
                  <a:gd name="T51" fmla="*/ 115 h 134"/>
                  <a:gd name="T52" fmla="*/ 37 w 81"/>
                  <a:gd name="T53" fmla="*/ 123 h 134"/>
                  <a:gd name="T54" fmla="*/ 25 w 81"/>
                  <a:gd name="T55" fmla="*/ 121 h 134"/>
                  <a:gd name="T56" fmla="*/ 31 w 81"/>
                  <a:gd name="T57" fmla="*/ 110 h 134"/>
                  <a:gd name="T58" fmla="*/ 46 w 81"/>
                  <a:gd name="T59" fmla="*/ 92 h 134"/>
                  <a:gd name="T60" fmla="*/ 37 w 81"/>
                  <a:gd name="T61" fmla="*/ 114 h 134"/>
                  <a:gd name="T62" fmla="*/ 32 w 81"/>
                  <a:gd name="T63" fmla="*/ 118 h 134"/>
                  <a:gd name="T64" fmla="*/ 32 w 81"/>
                  <a:gd name="T65" fmla="*/ 118 h 134"/>
                  <a:gd name="T66" fmla="*/ 53 w 81"/>
                  <a:gd name="T67" fmla="*/ 101 h 134"/>
                  <a:gd name="T68" fmla="*/ 57 w 81"/>
                  <a:gd name="T69" fmla="*/ 97 h 134"/>
                  <a:gd name="T70" fmla="*/ 76 w 81"/>
                  <a:gd name="T71" fmla="*/ 79 h 134"/>
                  <a:gd name="T72" fmla="*/ 59 w 81"/>
                  <a:gd name="T73" fmla="*/ 104 h 134"/>
                  <a:gd name="T74" fmla="*/ 47 w 81"/>
                  <a:gd name="T75" fmla="*/ 107 h 134"/>
                  <a:gd name="T76" fmla="*/ 49 w 81"/>
                  <a:gd name="T77" fmla="*/ 95 h 134"/>
                  <a:gd name="T78" fmla="*/ 58 w 81"/>
                  <a:gd name="T79" fmla="*/ 72 h 134"/>
                  <a:gd name="T80" fmla="*/ 59 w 81"/>
                  <a:gd name="T81" fmla="*/ 76 h 134"/>
                  <a:gd name="T82" fmla="*/ 56 w 81"/>
                  <a:gd name="T83" fmla="*/ 96 h 134"/>
                  <a:gd name="T84" fmla="*/ 52 w 81"/>
                  <a:gd name="T85" fmla="*/ 101 h 134"/>
                  <a:gd name="T86" fmla="*/ 53 w 81"/>
                  <a:gd name="T87" fmla="*/ 101 h 134"/>
                  <a:gd name="T88" fmla="*/ 66 w 81"/>
                  <a:gd name="T89" fmla="*/ 78 h 134"/>
                  <a:gd name="T90" fmla="*/ 69 w 81"/>
                  <a:gd name="T91" fmla="*/ 72 h 134"/>
                  <a:gd name="T92" fmla="*/ 81 w 81"/>
                  <a:gd name="T93" fmla="*/ 49 h 134"/>
                  <a:gd name="T94" fmla="*/ 73 w 81"/>
                  <a:gd name="T95" fmla="*/ 78 h 134"/>
                  <a:gd name="T96" fmla="*/ 63 w 81"/>
                  <a:gd name="T97" fmla="*/ 85 h 134"/>
                  <a:gd name="T98" fmla="*/ 60 w 81"/>
                  <a:gd name="T99" fmla="*/ 73 h 134"/>
                  <a:gd name="T100" fmla="*/ 62 w 81"/>
                  <a:gd name="T101" fmla="*/ 49 h 134"/>
                  <a:gd name="T102" fmla="*/ 67 w 81"/>
                  <a:gd name="T103" fmla="*/ 72 h 134"/>
                  <a:gd name="T104" fmla="*/ 66 w 81"/>
                  <a:gd name="T105" fmla="*/ 77 h 134"/>
                  <a:gd name="T106" fmla="*/ 66 w 81"/>
                  <a:gd name="T107" fmla="*/ 78 h 134"/>
                  <a:gd name="T108" fmla="*/ 56 w 81"/>
                  <a:gd name="T109" fmla="*/ 0 h 134"/>
                  <a:gd name="T110" fmla="*/ 70 w 81"/>
                  <a:gd name="T111" fmla="*/ 22 h 134"/>
                  <a:gd name="T112" fmla="*/ 70 w 81"/>
                  <a:gd name="T113" fmla="*/ 34 h 134"/>
                  <a:gd name="T114" fmla="*/ 59 w 81"/>
                  <a:gd name="T115" fmla="*/ 9 h 134"/>
                  <a:gd name="T116" fmla="*/ 56 w 81"/>
                  <a:gd name="T117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1" h="134">
                    <a:moveTo>
                      <a:pt x="72" y="50"/>
                    </a:moveTo>
                    <a:cubicBezTo>
                      <a:pt x="72" y="44"/>
                      <a:pt x="72" y="44"/>
                      <a:pt x="72" y="44"/>
                    </a:cubicBezTo>
                    <a:cubicBezTo>
                      <a:pt x="73" y="36"/>
                      <a:pt x="74" y="26"/>
                      <a:pt x="76" y="18"/>
                    </a:cubicBezTo>
                    <a:cubicBezTo>
                      <a:pt x="77" y="22"/>
                      <a:pt x="78" y="25"/>
                      <a:pt x="79" y="29"/>
                    </a:cubicBezTo>
                    <a:cubicBezTo>
                      <a:pt x="80" y="36"/>
                      <a:pt x="80" y="42"/>
                      <a:pt x="78" y="48"/>
                    </a:cubicBezTo>
                    <a:cubicBezTo>
                      <a:pt x="77" y="52"/>
                      <a:pt x="75" y="57"/>
                      <a:pt x="71" y="59"/>
                    </a:cubicBezTo>
                    <a:cubicBezTo>
                      <a:pt x="68" y="56"/>
                      <a:pt x="66" y="52"/>
                      <a:pt x="65" y="48"/>
                    </a:cubicBezTo>
                    <a:cubicBezTo>
                      <a:pt x="62" y="42"/>
                      <a:pt x="60" y="32"/>
                      <a:pt x="58" y="25"/>
                    </a:cubicBezTo>
                    <a:cubicBezTo>
                      <a:pt x="65" y="29"/>
                      <a:pt x="69" y="36"/>
                      <a:pt x="70" y="44"/>
                    </a:cubicBezTo>
                    <a:cubicBezTo>
                      <a:pt x="71" y="46"/>
                      <a:pt x="71" y="48"/>
                      <a:pt x="71" y="50"/>
                    </a:cubicBezTo>
                    <a:cubicBezTo>
                      <a:pt x="71" y="51"/>
                      <a:pt x="72" y="51"/>
                      <a:pt x="72" y="50"/>
                    </a:cubicBezTo>
                    <a:close/>
                    <a:moveTo>
                      <a:pt x="8" y="126"/>
                    </a:moveTo>
                    <a:cubicBezTo>
                      <a:pt x="10" y="126"/>
                      <a:pt x="12" y="126"/>
                      <a:pt x="14" y="126"/>
                    </a:cubicBezTo>
                    <a:cubicBezTo>
                      <a:pt x="21" y="125"/>
                      <a:pt x="32" y="125"/>
                      <a:pt x="39" y="126"/>
                    </a:cubicBezTo>
                    <a:cubicBezTo>
                      <a:pt x="36" y="128"/>
                      <a:pt x="33" y="130"/>
                      <a:pt x="29" y="131"/>
                    </a:cubicBezTo>
                    <a:cubicBezTo>
                      <a:pt x="23" y="133"/>
                      <a:pt x="17" y="134"/>
                      <a:pt x="11" y="133"/>
                    </a:cubicBezTo>
                    <a:cubicBezTo>
                      <a:pt x="7" y="133"/>
                      <a:pt x="2" y="131"/>
                      <a:pt x="0" y="127"/>
                    </a:cubicBezTo>
                    <a:cubicBezTo>
                      <a:pt x="2" y="123"/>
                      <a:pt x="5" y="120"/>
                      <a:pt x="9" y="118"/>
                    </a:cubicBezTo>
                    <a:cubicBezTo>
                      <a:pt x="15" y="115"/>
                      <a:pt x="23" y="110"/>
                      <a:pt x="30" y="107"/>
                    </a:cubicBezTo>
                    <a:cubicBezTo>
                      <a:pt x="27" y="115"/>
                      <a:pt x="21" y="121"/>
                      <a:pt x="14" y="124"/>
                    </a:cubicBezTo>
                    <a:cubicBezTo>
                      <a:pt x="12" y="125"/>
                      <a:pt x="10" y="125"/>
                      <a:pt x="8" y="126"/>
                    </a:cubicBezTo>
                    <a:cubicBezTo>
                      <a:pt x="8" y="126"/>
                      <a:pt x="8" y="126"/>
                      <a:pt x="8" y="126"/>
                    </a:cubicBezTo>
                    <a:close/>
                    <a:moveTo>
                      <a:pt x="32" y="118"/>
                    </a:moveTo>
                    <a:cubicBezTo>
                      <a:pt x="34" y="117"/>
                      <a:pt x="36" y="116"/>
                      <a:pt x="38" y="115"/>
                    </a:cubicBezTo>
                    <a:cubicBezTo>
                      <a:pt x="45" y="112"/>
                      <a:pt x="54" y="108"/>
                      <a:pt x="61" y="106"/>
                    </a:cubicBezTo>
                    <a:cubicBezTo>
                      <a:pt x="59" y="109"/>
                      <a:pt x="57" y="112"/>
                      <a:pt x="54" y="115"/>
                    </a:cubicBezTo>
                    <a:cubicBezTo>
                      <a:pt x="49" y="119"/>
                      <a:pt x="43" y="122"/>
                      <a:pt x="37" y="123"/>
                    </a:cubicBezTo>
                    <a:cubicBezTo>
                      <a:pt x="33" y="124"/>
                      <a:pt x="29" y="124"/>
                      <a:pt x="25" y="121"/>
                    </a:cubicBezTo>
                    <a:cubicBezTo>
                      <a:pt x="26" y="117"/>
                      <a:pt x="28" y="113"/>
                      <a:pt x="31" y="110"/>
                    </a:cubicBezTo>
                    <a:cubicBezTo>
                      <a:pt x="35" y="105"/>
                      <a:pt x="42" y="98"/>
                      <a:pt x="46" y="92"/>
                    </a:cubicBezTo>
                    <a:cubicBezTo>
                      <a:pt x="46" y="101"/>
                      <a:pt x="43" y="108"/>
                      <a:pt x="37" y="114"/>
                    </a:cubicBezTo>
                    <a:cubicBezTo>
                      <a:pt x="36" y="115"/>
                      <a:pt x="34" y="116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lose/>
                    <a:moveTo>
                      <a:pt x="53" y="101"/>
                    </a:moveTo>
                    <a:cubicBezTo>
                      <a:pt x="54" y="100"/>
                      <a:pt x="56" y="98"/>
                      <a:pt x="57" y="97"/>
                    </a:cubicBezTo>
                    <a:cubicBezTo>
                      <a:pt x="62" y="91"/>
                      <a:pt x="70" y="84"/>
                      <a:pt x="76" y="79"/>
                    </a:cubicBezTo>
                    <a:cubicBezTo>
                      <a:pt x="73" y="89"/>
                      <a:pt x="67" y="99"/>
                      <a:pt x="59" y="104"/>
                    </a:cubicBezTo>
                    <a:cubicBezTo>
                      <a:pt x="56" y="107"/>
                      <a:pt x="51" y="108"/>
                      <a:pt x="47" y="107"/>
                    </a:cubicBezTo>
                    <a:cubicBezTo>
                      <a:pt x="46" y="103"/>
                      <a:pt x="47" y="98"/>
                      <a:pt x="49" y="95"/>
                    </a:cubicBezTo>
                    <a:cubicBezTo>
                      <a:pt x="51" y="88"/>
                      <a:pt x="55" y="79"/>
                      <a:pt x="58" y="72"/>
                    </a:cubicBezTo>
                    <a:cubicBezTo>
                      <a:pt x="58" y="73"/>
                      <a:pt x="58" y="75"/>
                      <a:pt x="59" y="76"/>
                    </a:cubicBezTo>
                    <a:cubicBezTo>
                      <a:pt x="60" y="83"/>
                      <a:pt x="59" y="89"/>
                      <a:pt x="56" y="96"/>
                    </a:cubicBezTo>
                    <a:cubicBezTo>
                      <a:pt x="55" y="97"/>
                      <a:pt x="54" y="99"/>
                      <a:pt x="52" y="101"/>
                    </a:cubicBezTo>
                    <a:cubicBezTo>
                      <a:pt x="52" y="101"/>
                      <a:pt x="53" y="101"/>
                      <a:pt x="53" y="101"/>
                    </a:cubicBezTo>
                    <a:close/>
                    <a:moveTo>
                      <a:pt x="66" y="78"/>
                    </a:moveTo>
                    <a:cubicBezTo>
                      <a:pt x="67" y="76"/>
                      <a:pt x="68" y="74"/>
                      <a:pt x="69" y="72"/>
                    </a:cubicBezTo>
                    <a:cubicBezTo>
                      <a:pt x="72" y="64"/>
                      <a:pt x="76" y="56"/>
                      <a:pt x="81" y="49"/>
                    </a:cubicBezTo>
                    <a:cubicBezTo>
                      <a:pt x="81" y="59"/>
                      <a:pt x="79" y="70"/>
                      <a:pt x="73" y="78"/>
                    </a:cubicBezTo>
                    <a:cubicBezTo>
                      <a:pt x="71" y="82"/>
                      <a:pt x="67" y="85"/>
                      <a:pt x="63" y="85"/>
                    </a:cubicBezTo>
                    <a:cubicBezTo>
                      <a:pt x="61" y="82"/>
                      <a:pt x="60" y="77"/>
                      <a:pt x="60" y="73"/>
                    </a:cubicBezTo>
                    <a:cubicBezTo>
                      <a:pt x="60" y="66"/>
                      <a:pt x="61" y="56"/>
                      <a:pt x="62" y="49"/>
                    </a:cubicBezTo>
                    <a:cubicBezTo>
                      <a:pt x="66" y="55"/>
                      <a:pt x="68" y="64"/>
                      <a:pt x="67" y="72"/>
                    </a:cubicBezTo>
                    <a:cubicBezTo>
                      <a:pt x="67" y="74"/>
                      <a:pt x="66" y="75"/>
                      <a:pt x="66" y="77"/>
                    </a:cubicBezTo>
                    <a:cubicBezTo>
                      <a:pt x="66" y="78"/>
                      <a:pt x="66" y="78"/>
                      <a:pt x="66" y="78"/>
                    </a:cubicBezTo>
                    <a:close/>
                    <a:moveTo>
                      <a:pt x="56" y="0"/>
                    </a:moveTo>
                    <a:cubicBezTo>
                      <a:pt x="63" y="5"/>
                      <a:pt x="68" y="13"/>
                      <a:pt x="70" y="22"/>
                    </a:cubicBezTo>
                    <a:cubicBezTo>
                      <a:pt x="71" y="26"/>
                      <a:pt x="71" y="30"/>
                      <a:pt x="70" y="34"/>
                    </a:cubicBezTo>
                    <a:cubicBezTo>
                      <a:pt x="66" y="29"/>
                      <a:pt x="61" y="16"/>
                      <a:pt x="59" y="9"/>
                    </a:cubicBezTo>
                    <a:cubicBezTo>
                      <a:pt x="58" y="6"/>
                      <a:pt x="57" y="3"/>
                      <a:pt x="5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10" name="文本框 109"/>
            <p:cNvSpPr txBox="1"/>
            <p:nvPr/>
          </p:nvSpPr>
          <p:spPr>
            <a:xfrm>
              <a:off x="3411365" y="3896508"/>
              <a:ext cx="28392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b="1" spc="300" dirty="0">
                  <a:solidFill>
                    <a:srgbClr val="C00000"/>
                  </a:solidFill>
                </a:rPr>
                <a:t>所获荣誉名字有点长</a:t>
              </a:r>
              <a:endParaRPr lang="zh-CN" altLang="en-US" sz="2000" b="1" spc="3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058645" y="5157183"/>
            <a:ext cx="3216938" cy="636955"/>
            <a:chOff x="3222515" y="4925645"/>
            <a:chExt cx="3216938" cy="636955"/>
          </a:xfrm>
        </p:grpSpPr>
        <p:grpSp>
          <p:nvGrpSpPr>
            <p:cNvPr id="116" name="组合 115"/>
            <p:cNvGrpSpPr/>
            <p:nvPr/>
          </p:nvGrpSpPr>
          <p:grpSpPr>
            <a:xfrm>
              <a:off x="5893817" y="4925645"/>
              <a:ext cx="545636" cy="636955"/>
              <a:chOff x="5321111" y="1192654"/>
              <a:chExt cx="517413" cy="604009"/>
            </a:xfrm>
          </p:grpSpPr>
          <p:sp>
            <p:nvSpPr>
              <p:cNvPr id="121" name="Freeform 13"/>
              <p:cNvSpPr/>
              <p:nvPr/>
            </p:nvSpPr>
            <p:spPr bwMode="auto">
              <a:xfrm>
                <a:off x="5321111" y="1246777"/>
                <a:ext cx="478444" cy="549886"/>
              </a:xfrm>
              <a:custGeom>
                <a:avLst/>
                <a:gdLst>
                  <a:gd name="T0" fmla="*/ 33 w 106"/>
                  <a:gd name="T1" fmla="*/ 116 h 122"/>
                  <a:gd name="T2" fmla="*/ 61 w 106"/>
                  <a:gd name="T3" fmla="*/ 109 h 122"/>
                  <a:gd name="T4" fmla="*/ 85 w 106"/>
                  <a:gd name="T5" fmla="*/ 92 h 122"/>
                  <a:gd name="T6" fmla="*/ 100 w 106"/>
                  <a:gd name="T7" fmla="*/ 67 h 122"/>
                  <a:gd name="T8" fmla="*/ 106 w 106"/>
                  <a:gd name="T9" fmla="*/ 36 h 122"/>
                  <a:gd name="T10" fmla="*/ 97 w 106"/>
                  <a:gd name="T11" fmla="*/ 0 h 122"/>
                  <a:gd name="T12" fmla="*/ 96 w 106"/>
                  <a:gd name="T13" fmla="*/ 0 h 122"/>
                  <a:gd name="T14" fmla="*/ 105 w 106"/>
                  <a:gd name="T15" fmla="*/ 36 h 122"/>
                  <a:gd name="T16" fmla="*/ 99 w 106"/>
                  <a:gd name="T17" fmla="*/ 67 h 122"/>
                  <a:gd name="T18" fmla="*/ 84 w 106"/>
                  <a:gd name="T19" fmla="*/ 91 h 122"/>
                  <a:gd name="T20" fmla="*/ 61 w 106"/>
                  <a:gd name="T21" fmla="*/ 108 h 122"/>
                  <a:gd name="T22" fmla="*/ 33 w 106"/>
                  <a:gd name="T23" fmla="*/ 114 h 122"/>
                  <a:gd name="T24" fmla="*/ 0 w 106"/>
                  <a:gd name="T25" fmla="*/ 120 h 122"/>
                  <a:gd name="T26" fmla="*/ 0 w 106"/>
                  <a:gd name="T27" fmla="*/ 122 h 122"/>
                  <a:gd name="T28" fmla="*/ 33 w 106"/>
                  <a:gd name="T29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6" h="122">
                    <a:moveTo>
                      <a:pt x="33" y="116"/>
                    </a:moveTo>
                    <a:cubicBezTo>
                      <a:pt x="43" y="115"/>
                      <a:pt x="51" y="114"/>
                      <a:pt x="61" y="109"/>
                    </a:cubicBezTo>
                    <a:cubicBezTo>
                      <a:pt x="71" y="105"/>
                      <a:pt x="77" y="100"/>
                      <a:pt x="85" y="92"/>
                    </a:cubicBezTo>
                    <a:cubicBezTo>
                      <a:pt x="92" y="84"/>
                      <a:pt x="96" y="77"/>
                      <a:pt x="100" y="67"/>
                    </a:cubicBezTo>
                    <a:cubicBezTo>
                      <a:pt x="104" y="57"/>
                      <a:pt x="106" y="48"/>
                      <a:pt x="106" y="36"/>
                    </a:cubicBezTo>
                    <a:cubicBezTo>
                      <a:pt x="106" y="22"/>
                      <a:pt x="103" y="12"/>
                      <a:pt x="97" y="0"/>
                    </a:cubicBezTo>
                    <a:cubicBezTo>
                      <a:pt x="97" y="0"/>
                      <a:pt x="97" y="0"/>
                      <a:pt x="96" y="0"/>
                    </a:cubicBezTo>
                    <a:cubicBezTo>
                      <a:pt x="102" y="12"/>
                      <a:pt x="105" y="23"/>
                      <a:pt x="105" y="36"/>
                    </a:cubicBezTo>
                    <a:cubicBezTo>
                      <a:pt x="105" y="48"/>
                      <a:pt x="103" y="56"/>
                      <a:pt x="99" y="67"/>
                    </a:cubicBezTo>
                    <a:cubicBezTo>
                      <a:pt x="95" y="77"/>
                      <a:pt x="91" y="84"/>
                      <a:pt x="84" y="91"/>
                    </a:cubicBezTo>
                    <a:cubicBezTo>
                      <a:pt x="76" y="99"/>
                      <a:pt x="70" y="104"/>
                      <a:pt x="61" y="108"/>
                    </a:cubicBezTo>
                    <a:cubicBezTo>
                      <a:pt x="51" y="112"/>
                      <a:pt x="43" y="114"/>
                      <a:pt x="33" y="114"/>
                    </a:cubicBezTo>
                    <a:cubicBezTo>
                      <a:pt x="21" y="115"/>
                      <a:pt x="11" y="117"/>
                      <a:pt x="0" y="120"/>
                    </a:cubicBezTo>
                    <a:cubicBezTo>
                      <a:pt x="0" y="121"/>
                      <a:pt x="0" y="121"/>
                      <a:pt x="0" y="122"/>
                    </a:cubicBezTo>
                    <a:cubicBezTo>
                      <a:pt x="11" y="118"/>
                      <a:pt x="21" y="117"/>
                      <a:pt x="33" y="11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22" name="Freeform 14"/>
              <p:cNvSpPr>
                <a:spLocks noEditPoints="1"/>
              </p:cNvSpPr>
              <p:nvPr/>
            </p:nvSpPr>
            <p:spPr bwMode="auto">
              <a:xfrm>
                <a:off x="5474820" y="1192654"/>
                <a:ext cx="363704" cy="604009"/>
              </a:xfrm>
              <a:custGeom>
                <a:avLst/>
                <a:gdLst>
                  <a:gd name="T0" fmla="*/ 72 w 81"/>
                  <a:gd name="T1" fmla="*/ 50 h 134"/>
                  <a:gd name="T2" fmla="*/ 72 w 81"/>
                  <a:gd name="T3" fmla="*/ 44 h 134"/>
                  <a:gd name="T4" fmla="*/ 76 w 81"/>
                  <a:gd name="T5" fmla="*/ 18 h 134"/>
                  <a:gd name="T6" fmla="*/ 79 w 81"/>
                  <a:gd name="T7" fmla="*/ 29 h 134"/>
                  <a:gd name="T8" fmla="*/ 78 w 81"/>
                  <a:gd name="T9" fmla="*/ 48 h 134"/>
                  <a:gd name="T10" fmla="*/ 71 w 81"/>
                  <a:gd name="T11" fmla="*/ 59 h 134"/>
                  <a:gd name="T12" fmla="*/ 65 w 81"/>
                  <a:gd name="T13" fmla="*/ 48 h 134"/>
                  <a:gd name="T14" fmla="*/ 58 w 81"/>
                  <a:gd name="T15" fmla="*/ 25 h 134"/>
                  <a:gd name="T16" fmla="*/ 70 w 81"/>
                  <a:gd name="T17" fmla="*/ 44 h 134"/>
                  <a:gd name="T18" fmla="*/ 71 w 81"/>
                  <a:gd name="T19" fmla="*/ 50 h 134"/>
                  <a:gd name="T20" fmla="*/ 72 w 81"/>
                  <a:gd name="T21" fmla="*/ 50 h 134"/>
                  <a:gd name="T22" fmla="*/ 8 w 81"/>
                  <a:gd name="T23" fmla="*/ 126 h 134"/>
                  <a:gd name="T24" fmla="*/ 14 w 81"/>
                  <a:gd name="T25" fmla="*/ 126 h 134"/>
                  <a:gd name="T26" fmla="*/ 39 w 81"/>
                  <a:gd name="T27" fmla="*/ 126 h 134"/>
                  <a:gd name="T28" fmla="*/ 29 w 81"/>
                  <a:gd name="T29" fmla="*/ 131 h 134"/>
                  <a:gd name="T30" fmla="*/ 11 w 81"/>
                  <a:gd name="T31" fmla="*/ 133 h 134"/>
                  <a:gd name="T32" fmla="*/ 0 w 81"/>
                  <a:gd name="T33" fmla="*/ 127 h 134"/>
                  <a:gd name="T34" fmla="*/ 9 w 81"/>
                  <a:gd name="T35" fmla="*/ 118 h 134"/>
                  <a:gd name="T36" fmla="*/ 30 w 81"/>
                  <a:gd name="T37" fmla="*/ 107 h 134"/>
                  <a:gd name="T38" fmla="*/ 14 w 81"/>
                  <a:gd name="T39" fmla="*/ 124 h 134"/>
                  <a:gd name="T40" fmla="*/ 8 w 81"/>
                  <a:gd name="T41" fmla="*/ 126 h 134"/>
                  <a:gd name="T42" fmla="*/ 8 w 81"/>
                  <a:gd name="T43" fmla="*/ 126 h 134"/>
                  <a:gd name="T44" fmla="*/ 32 w 81"/>
                  <a:gd name="T45" fmla="*/ 118 h 134"/>
                  <a:gd name="T46" fmla="*/ 38 w 81"/>
                  <a:gd name="T47" fmla="*/ 115 h 134"/>
                  <a:gd name="T48" fmla="*/ 61 w 81"/>
                  <a:gd name="T49" fmla="*/ 106 h 134"/>
                  <a:gd name="T50" fmla="*/ 54 w 81"/>
                  <a:gd name="T51" fmla="*/ 115 h 134"/>
                  <a:gd name="T52" fmla="*/ 37 w 81"/>
                  <a:gd name="T53" fmla="*/ 123 h 134"/>
                  <a:gd name="T54" fmla="*/ 25 w 81"/>
                  <a:gd name="T55" fmla="*/ 121 h 134"/>
                  <a:gd name="T56" fmla="*/ 31 w 81"/>
                  <a:gd name="T57" fmla="*/ 110 h 134"/>
                  <a:gd name="T58" fmla="*/ 46 w 81"/>
                  <a:gd name="T59" fmla="*/ 92 h 134"/>
                  <a:gd name="T60" fmla="*/ 37 w 81"/>
                  <a:gd name="T61" fmla="*/ 114 h 134"/>
                  <a:gd name="T62" fmla="*/ 32 w 81"/>
                  <a:gd name="T63" fmla="*/ 118 h 134"/>
                  <a:gd name="T64" fmla="*/ 32 w 81"/>
                  <a:gd name="T65" fmla="*/ 118 h 134"/>
                  <a:gd name="T66" fmla="*/ 53 w 81"/>
                  <a:gd name="T67" fmla="*/ 101 h 134"/>
                  <a:gd name="T68" fmla="*/ 57 w 81"/>
                  <a:gd name="T69" fmla="*/ 97 h 134"/>
                  <a:gd name="T70" fmla="*/ 76 w 81"/>
                  <a:gd name="T71" fmla="*/ 79 h 134"/>
                  <a:gd name="T72" fmla="*/ 59 w 81"/>
                  <a:gd name="T73" fmla="*/ 104 h 134"/>
                  <a:gd name="T74" fmla="*/ 47 w 81"/>
                  <a:gd name="T75" fmla="*/ 107 h 134"/>
                  <a:gd name="T76" fmla="*/ 49 w 81"/>
                  <a:gd name="T77" fmla="*/ 95 h 134"/>
                  <a:gd name="T78" fmla="*/ 58 w 81"/>
                  <a:gd name="T79" fmla="*/ 72 h 134"/>
                  <a:gd name="T80" fmla="*/ 59 w 81"/>
                  <a:gd name="T81" fmla="*/ 76 h 134"/>
                  <a:gd name="T82" fmla="*/ 56 w 81"/>
                  <a:gd name="T83" fmla="*/ 96 h 134"/>
                  <a:gd name="T84" fmla="*/ 52 w 81"/>
                  <a:gd name="T85" fmla="*/ 101 h 134"/>
                  <a:gd name="T86" fmla="*/ 53 w 81"/>
                  <a:gd name="T87" fmla="*/ 101 h 134"/>
                  <a:gd name="T88" fmla="*/ 66 w 81"/>
                  <a:gd name="T89" fmla="*/ 78 h 134"/>
                  <a:gd name="T90" fmla="*/ 69 w 81"/>
                  <a:gd name="T91" fmla="*/ 72 h 134"/>
                  <a:gd name="T92" fmla="*/ 81 w 81"/>
                  <a:gd name="T93" fmla="*/ 49 h 134"/>
                  <a:gd name="T94" fmla="*/ 73 w 81"/>
                  <a:gd name="T95" fmla="*/ 78 h 134"/>
                  <a:gd name="T96" fmla="*/ 63 w 81"/>
                  <a:gd name="T97" fmla="*/ 85 h 134"/>
                  <a:gd name="T98" fmla="*/ 60 w 81"/>
                  <a:gd name="T99" fmla="*/ 73 h 134"/>
                  <a:gd name="T100" fmla="*/ 62 w 81"/>
                  <a:gd name="T101" fmla="*/ 49 h 134"/>
                  <a:gd name="T102" fmla="*/ 67 w 81"/>
                  <a:gd name="T103" fmla="*/ 72 h 134"/>
                  <a:gd name="T104" fmla="*/ 66 w 81"/>
                  <a:gd name="T105" fmla="*/ 77 h 134"/>
                  <a:gd name="T106" fmla="*/ 66 w 81"/>
                  <a:gd name="T107" fmla="*/ 78 h 134"/>
                  <a:gd name="T108" fmla="*/ 56 w 81"/>
                  <a:gd name="T109" fmla="*/ 0 h 134"/>
                  <a:gd name="T110" fmla="*/ 70 w 81"/>
                  <a:gd name="T111" fmla="*/ 22 h 134"/>
                  <a:gd name="T112" fmla="*/ 70 w 81"/>
                  <a:gd name="T113" fmla="*/ 34 h 134"/>
                  <a:gd name="T114" fmla="*/ 59 w 81"/>
                  <a:gd name="T115" fmla="*/ 9 h 134"/>
                  <a:gd name="T116" fmla="*/ 56 w 81"/>
                  <a:gd name="T117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1" h="134">
                    <a:moveTo>
                      <a:pt x="72" y="50"/>
                    </a:moveTo>
                    <a:cubicBezTo>
                      <a:pt x="72" y="44"/>
                      <a:pt x="72" y="44"/>
                      <a:pt x="72" y="44"/>
                    </a:cubicBezTo>
                    <a:cubicBezTo>
                      <a:pt x="73" y="36"/>
                      <a:pt x="74" y="26"/>
                      <a:pt x="76" y="18"/>
                    </a:cubicBezTo>
                    <a:cubicBezTo>
                      <a:pt x="77" y="22"/>
                      <a:pt x="78" y="25"/>
                      <a:pt x="79" y="29"/>
                    </a:cubicBezTo>
                    <a:cubicBezTo>
                      <a:pt x="80" y="36"/>
                      <a:pt x="80" y="42"/>
                      <a:pt x="78" y="48"/>
                    </a:cubicBezTo>
                    <a:cubicBezTo>
                      <a:pt x="77" y="52"/>
                      <a:pt x="75" y="57"/>
                      <a:pt x="71" y="59"/>
                    </a:cubicBezTo>
                    <a:cubicBezTo>
                      <a:pt x="68" y="56"/>
                      <a:pt x="66" y="52"/>
                      <a:pt x="65" y="48"/>
                    </a:cubicBezTo>
                    <a:cubicBezTo>
                      <a:pt x="62" y="42"/>
                      <a:pt x="60" y="32"/>
                      <a:pt x="58" y="25"/>
                    </a:cubicBezTo>
                    <a:cubicBezTo>
                      <a:pt x="65" y="29"/>
                      <a:pt x="69" y="36"/>
                      <a:pt x="70" y="44"/>
                    </a:cubicBezTo>
                    <a:cubicBezTo>
                      <a:pt x="71" y="46"/>
                      <a:pt x="71" y="48"/>
                      <a:pt x="71" y="50"/>
                    </a:cubicBezTo>
                    <a:cubicBezTo>
                      <a:pt x="71" y="51"/>
                      <a:pt x="72" y="51"/>
                      <a:pt x="72" y="50"/>
                    </a:cubicBezTo>
                    <a:close/>
                    <a:moveTo>
                      <a:pt x="8" y="126"/>
                    </a:moveTo>
                    <a:cubicBezTo>
                      <a:pt x="10" y="126"/>
                      <a:pt x="12" y="126"/>
                      <a:pt x="14" y="126"/>
                    </a:cubicBezTo>
                    <a:cubicBezTo>
                      <a:pt x="21" y="125"/>
                      <a:pt x="32" y="125"/>
                      <a:pt x="39" y="126"/>
                    </a:cubicBezTo>
                    <a:cubicBezTo>
                      <a:pt x="36" y="128"/>
                      <a:pt x="33" y="130"/>
                      <a:pt x="29" y="131"/>
                    </a:cubicBezTo>
                    <a:cubicBezTo>
                      <a:pt x="23" y="133"/>
                      <a:pt x="17" y="134"/>
                      <a:pt x="11" y="133"/>
                    </a:cubicBezTo>
                    <a:cubicBezTo>
                      <a:pt x="7" y="133"/>
                      <a:pt x="2" y="131"/>
                      <a:pt x="0" y="127"/>
                    </a:cubicBezTo>
                    <a:cubicBezTo>
                      <a:pt x="2" y="123"/>
                      <a:pt x="5" y="120"/>
                      <a:pt x="9" y="118"/>
                    </a:cubicBezTo>
                    <a:cubicBezTo>
                      <a:pt x="15" y="115"/>
                      <a:pt x="23" y="110"/>
                      <a:pt x="30" y="107"/>
                    </a:cubicBezTo>
                    <a:cubicBezTo>
                      <a:pt x="27" y="115"/>
                      <a:pt x="21" y="121"/>
                      <a:pt x="14" y="124"/>
                    </a:cubicBezTo>
                    <a:cubicBezTo>
                      <a:pt x="12" y="125"/>
                      <a:pt x="10" y="125"/>
                      <a:pt x="8" y="126"/>
                    </a:cubicBezTo>
                    <a:cubicBezTo>
                      <a:pt x="8" y="126"/>
                      <a:pt x="8" y="126"/>
                      <a:pt x="8" y="126"/>
                    </a:cubicBezTo>
                    <a:close/>
                    <a:moveTo>
                      <a:pt x="32" y="118"/>
                    </a:moveTo>
                    <a:cubicBezTo>
                      <a:pt x="34" y="117"/>
                      <a:pt x="36" y="116"/>
                      <a:pt x="38" y="115"/>
                    </a:cubicBezTo>
                    <a:cubicBezTo>
                      <a:pt x="45" y="112"/>
                      <a:pt x="54" y="108"/>
                      <a:pt x="61" y="106"/>
                    </a:cubicBezTo>
                    <a:cubicBezTo>
                      <a:pt x="59" y="109"/>
                      <a:pt x="57" y="112"/>
                      <a:pt x="54" y="115"/>
                    </a:cubicBezTo>
                    <a:cubicBezTo>
                      <a:pt x="49" y="119"/>
                      <a:pt x="43" y="122"/>
                      <a:pt x="37" y="123"/>
                    </a:cubicBezTo>
                    <a:cubicBezTo>
                      <a:pt x="33" y="124"/>
                      <a:pt x="29" y="124"/>
                      <a:pt x="25" y="121"/>
                    </a:cubicBezTo>
                    <a:cubicBezTo>
                      <a:pt x="26" y="117"/>
                      <a:pt x="28" y="113"/>
                      <a:pt x="31" y="110"/>
                    </a:cubicBezTo>
                    <a:cubicBezTo>
                      <a:pt x="35" y="105"/>
                      <a:pt x="42" y="98"/>
                      <a:pt x="46" y="92"/>
                    </a:cubicBezTo>
                    <a:cubicBezTo>
                      <a:pt x="46" y="101"/>
                      <a:pt x="43" y="108"/>
                      <a:pt x="37" y="114"/>
                    </a:cubicBezTo>
                    <a:cubicBezTo>
                      <a:pt x="36" y="115"/>
                      <a:pt x="34" y="116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lose/>
                    <a:moveTo>
                      <a:pt x="53" y="101"/>
                    </a:moveTo>
                    <a:cubicBezTo>
                      <a:pt x="54" y="100"/>
                      <a:pt x="56" y="98"/>
                      <a:pt x="57" y="97"/>
                    </a:cubicBezTo>
                    <a:cubicBezTo>
                      <a:pt x="62" y="91"/>
                      <a:pt x="70" y="84"/>
                      <a:pt x="76" y="79"/>
                    </a:cubicBezTo>
                    <a:cubicBezTo>
                      <a:pt x="73" y="89"/>
                      <a:pt x="67" y="99"/>
                      <a:pt x="59" y="104"/>
                    </a:cubicBezTo>
                    <a:cubicBezTo>
                      <a:pt x="56" y="107"/>
                      <a:pt x="51" y="108"/>
                      <a:pt x="47" y="107"/>
                    </a:cubicBezTo>
                    <a:cubicBezTo>
                      <a:pt x="46" y="103"/>
                      <a:pt x="47" y="98"/>
                      <a:pt x="49" y="95"/>
                    </a:cubicBezTo>
                    <a:cubicBezTo>
                      <a:pt x="51" y="88"/>
                      <a:pt x="55" y="79"/>
                      <a:pt x="58" y="72"/>
                    </a:cubicBezTo>
                    <a:cubicBezTo>
                      <a:pt x="58" y="73"/>
                      <a:pt x="58" y="75"/>
                      <a:pt x="59" y="76"/>
                    </a:cubicBezTo>
                    <a:cubicBezTo>
                      <a:pt x="60" y="83"/>
                      <a:pt x="59" y="89"/>
                      <a:pt x="56" y="96"/>
                    </a:cubicBezTo>
                    <a:cubicBezTo>
                      <a:pt x="55" y="97"/>
                      <a:pt x="54" y="99"/>
                      <a:pt x="52" y="101"/>
                    </a:cubicBezTo>
                    <a:cubicBezTo>
                      <a:pt x="52" y="101"/>
                      <a:pt x="53" y="101"/>
                      <a:pt x="53" y="101"/>
                    </a:cubicBezTo>
                    <a:close/>
                    <a:moveTo>
                      <a:pt x="66" y="78"/>
                    </a:moveTo>
                    <a:cubicBezTo>
                      <a:pt x="67" y="76"/>
                      <a:pt x="68" y="74"/>
                      <a:pt x="69" y="72"/>
                    </a:cubicBezTo>
                    <a:cubicBezTo>
                      <a:pt x="72" y="64"/>
                      <a:pt x="76" y="56"/>
                      <a:pt x="81" y="49"/>
                    </a:cubicBezTo>
                    <a:cubicBezTo>
                      <a:pt x="81" y="59"/>
                      <a:pt x="79" y="70"/>
                      <a:pt x="73" y="78"/>
                    </a:cubicBezTo>
                    <a:cubicBezTo>
                      <a:pt x="71" y="82"/>
                      <a:pt x="67" y="85"/>
                      <a:pt x="63" y="85"/>
                    </a:cubicBezTo>
                    <a:cubicBezTo>
                      <a:pt x="61" y="82"/>
                      <a:pt x="60" y="77"/>
                      <a:pt x="60" y="73"/>
                    </a:cubicBezTo>
                    <a:cubicBezTo>
                      <a:pt x="60" y="66"/>
                      <a:pt x="61" y="56"/>
                      <a:pt x="62" y="49"/>
                    </a:cubicBezTo>
                    <a:cubicBezTo>
                      <a:pt x="66" y="55"/>
                      <a:pt x="68" y="64"/>
                      <a:pt x="67" y="72"/>
                    </a:cubicBezTo>
                    <a:cubicBezTo>
                      <a:pt x="67" y="74"/>
                      <a:pt x="66" y="75"/>
                      <a:pt x="66" y="77"/>
                    </a:cubicBezTo>
                    <a:cubicBezTo>
                      <a:pt x="66" y="78"/>
                      <a:pt x="66" y="78"/>
                      <a:pt x="66" y="78"/>
                    </a:cubicBezTo>
                    <a:close/>
                    <a:moveTo>
                      <a:pt x="56" y="0"/>
                    </a:moveTo>
                    <a:cubicBezTo>
                      <a:pt x="63" y="5"/>
                      <a:pt x="68" y="13"/>
                      <a:pt x="70" y="22"/>
                    </a:cubicBezTo>
                    <a:cubicBezTo>
                      <a:pt x="71" y="26"/>
                      <a:pt x="71" y="30"/>
                      <a:pt x="70" y="34"/>
                    </a:cubicBezTo>
                    <a:cubicBezTo>
                      <a:pt x="66" y="29"/>
                      <a:pt x="61" y="16"/>
                      <a:pt x="59" y="9"/>
                    </a:cubicBezTo>
                    <a:cubicBezTo>
                      <a:pt x="58" y="6"/>
                      <a:pt x="57" y="3"/>
                      <a:pt x="5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17" name="组合 116"/>
            <p:cNvGrpSpPr/>
            <p:nvPr/>
          </p:nvGrpSpPr>
          <p:grpSpPr>
            <a:xfrm flipH="1">
              <a:off x="3222515" y="4925645"/>
              <a:ext cx="545636" cy="636955"/>
              <a:chOff x="5321111" y="1192654"/>
              <a:chExt cx="517413" cy="604009"/>
            </a:xfrm>
          </p:grpSpPr>
          <p:sp>
            <p:nvSpPr>
              <p:cNvPr id="119" name="Freeform 13"/>
              <p:cNvSpPr/>
              <p:nvPr/>
            </p:nvSpPr>
            <p:spPr bwMode="auto">
              <a:xfrm>
                <a:off x="5321111" y="1246777"/>
                <a:ext cx="478444" cy="549886"/>
              </a:xfrm>
              <a:custGeom>
                <a:avLst/>
                <a:gdLst>
                  <a:gd name="T0" fmla="*/ 33 w 106"/>
                  <a:gd name="T1" fmla="*/ 116 h 122"/>
                  <a:gd name="T2" fmla="*/ 61 w 106"/>
                  <a:gd name="T3" fmla="*/ 109 h 122"/>
                  <a:gd name="T4" fmla="*/ 85 w 106"/>
                  <a:gd name="T5" fmla="*/ 92 h 122"/>
                  <a:gd name="T6" fmla="*/ 100 w 106"/>
                  <a:gd name="T7" fmla="*/ 67 h 122"/>
                  <a:gd name="T8" fmla="*/ 106 w 106"/>
                  <a:gd name="T9" fmla="*/ 36 h 122"/>
                  <a:gd name="T10" fmla="*/ 97 w 106"/>
                  <a:gd name="T11" fmla="*/ 0 h 122"/>
                  <a:gd name="T12" fmla="*/ 96 w 106"/>
                  <a:gd name="T13" fmla="*/ 0 h 122"/>
                  <a:gd name="T14" fmla="*/ 105 w 106"/>
                  <a:gd name="T15" fmla="*/ 36 h 122"/>
                  <a:gd name="T16" fmla="*/ 99 w 106"/>
                  <a:gd name="T17" fmla="*/ 67 h 122"/>
                  <a:gd name="T18" fmla="*/ 84 w 106"/>
                  <a:gd name="T19" fmla="*/ 91 h 122"/>
                  <a:gd name="T20" fmla="*/ 61 w 106"/>
                  <a:gd name="T21" fmla="*/ 108 h 122"/>
                  <a:gd name="T22" fmla="*/ 33 w 106"/>
                  <a:gd name="T23" fmla="*/ 114 h 122"/>
                  <a:gd name="T24" fmla="*/ 0 w 106"/>
                  <a:gd name="T25" fmla="*/ 120 h 122"/>
                  <a:gd name="T26" fmla="*/ 0 w 106"/>
                  <a:gd name="T27" fmla="*/ 122 h 122"/>
                  <a:gd name="T28" fmla="*/ 33 w 106"/>
                  <a:gd name="T29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6" h="122">
                    <a:moveTo>
                      <a:pt x="33" y="116"/>
                    </a:moveTo>
                    <a:cubicBezTo>
                      <a:pt x="43" y="115"/>
                      <a:pt x="51" y="114"/>
                      <a:pt x="61" y="109"/>
                    </a:cubicBezTo>
                    <a:cubicBezTo>
                      <a:pt x="71" y="105"/>
                      <a:pt x="77" y="100"/>
                      <a:pt x="85" y="92"/>
                    </a:cubicBezTo>
                    <a:cubicBezTo>
                      <a:pt x="92" y="84"/>
                      <a:pt x="96" y="77"/>
                      <a:pt x="100" y="67"/>
                    </a:cubicBezTo>
                    <a:cubicBezTo>
                      <a:pt x="104" y="57"/>
                      <a:pt x="106" y="48"/>
                      <a:pt x="106" y="36"/>
                    </a:cubicBezTo>
                    <a:cubicBezTo>
                      <a:pt x="106" y="22"/>
                      <a:pt x="103" y="12"/>
                      <a:pt x="97" y="0"/>
                    </a:cubicBezTo>
                    <a:cubicBezTo>
                      <a:pt x="97" y="0"/>
                      <a:pt x="97" y="0"/>
                      <a:pt x="96" y="0"/>
                    </a:cubicBezTo>
                    <a:cubicBezTo>
                      <a:pt x="102" y="12"/>
                      <a:pt x="105" y="23"/>
                      <a:pt x="105" y="36"/>
                    </a:cubicBezTo>
                    <a:cubicBezTo>
                      <a:pt x="105" y="48"/>
                      <a:pt x="103" y="56"/>
                      <a:pt x="99" y="67"/>
                    </a:cubicBezTo>
                    <a:cubicBezTo>
                      <a:pt x="95" y="77"/>
                      <a:pt x="91" y="84"/>
                      <a:pt x="84" y="91"/>
                    </a:cubicBezTo>
                    <a:cubicBezTo>
                      <a:pt x="76" y="99"/>
                      <a:pt x="70" y="104"/>
                      <a:pt x="61" y="108"/>
                    </a:cubicBezTo>
                    <a:cubicBezTo>
                      <a:pt x="51" y="112"/>
                      <a:pt x="43" y="114"/>
                      <a:pt x="33" y="114"/>
                    </a:cubicBezTo>
                    <a:cubicBezTo>
                      <a:pt x="21" y="115"/>
                      <a:pt x="11" y="117"/>
                      <a:pt x="0" y="120"/>
                    </a:cubicBezTo>
                    <a:cubicBezTo>
                      <a:pt x="0" y="121"/>
                      <a:pt x="0" y="121"/>
                      <a:pt x="0" y="122"/>
                    </a:cubicBezTo>
                    <a:cubicBezTo>
                      <a:pt x="11" y="118"/>
                      <a:pt x="21" y="117"/>
                      <a:pt x="33" y="11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20" name="Freeform 14"/>
              <p:cNvSpPr>
                <a:spLocks noEditPoints="1"/>
              </p:cNvSpPr>
              <p:nvPr/>
            </p:nvSpPr>
            <p:spPr bwMode="auto">
              <a:xfrm>
                <a:off x="5474820" y="1192654"/>
                <a:ext cx="363704" cy="604009"/>
              </a:xfrm>
              <a:custGeom>
                <a:avLst/>
                <a:gdLst>
                  <a:gd name="T0" fmla="*/ 72 w 81"/>
                  <a:gd name="T1" fmla="*/ 50 h 134"/>
                  <a:gd name="T2" fmla="*/ 72 w 81"/>
                  <a:gd name="T3" fmla="*/ 44 h 134"/>
                  <a:gd name="T4" fmla="*/ 76 w 81"/>
                  <a:gd name="T5" fmla="*/ 18 h 134"/>
                  <a:gd name="T6" fmla="*/ 79 w 81"/>
                  <a:gd name="T7" fmla="*/ 29 h 134"/>
                  <a:gd name="T8" fmla="*/ 78 w 81"/>
                  <a:gd name="T9" fmla="*/ 48 h 134"/>
                  <a:gd name="T10" fmla="*/ 71 w 81"/>
                  <a:gd name="T11" fmla="*/ 59 h 134"/>
                  <a:gd name="T12" fmla="*/ 65 w 81"/>
                  <a:gd name="T13" fmla="*/ 48 h 134"/>
                  <a:gd name="T14" fmla="*/ 58 w 81"/>
                  <a:gd name="T15" fmla="*/ 25 h 134"/>
                  <a:gd name="T16" fmla="*/ 70 w 81"/>
                  <a:gd name="T17" fmla="*/ 44 h 134"/>
                  <a:gd name="T18" fmla="*/ 71 w 81"/>
                  <a:gd name="T19" fmla="*/ 50 h 134"/>
                  <a:gd name="T20" fmla="*/ 72 w 81"/>
                  <a:gd name="T21" fmla="*/ 50 h 134"/>
                  <a:gd name="T22" fmla="*/ 8 w 81"/>
                  <a:gd name="T23" fmla="*/ 126 h 134"/>
                  <a:gd name="T24" fmla="*/ 14 w 81"/>
                  <a:gd name="T25" fmla="*/ 126 h 134"/>
                  <a:gd name="T26" fmla="*/ 39 w 81"/>
                  <a:gd name="T27" fmla="*/ 126 h 134"/>
                  <a:gd name="T28" fmla="*/ 29 w 81"/>
                  <a:gd name="T29" fmla="*/ 131 h 134"/>
                  <a:gd name="T30" fmla="*/ 11 w 81"/>
                  <a:gd name="T31" fmla="*/ 133 h 134"/>
                  <a:gd name="T32" fmla="*/ 0 w 81"/>
                  <a:gd name="T33" fmla="*/ 127 h 134"/>
                  <a:gd name="T34" fmla="*/ 9 w 81"/>
                  <a:gd name="T35" fmla="*/ 118 h 134"/>
                  <a:gd name="T36" fmla="*/ 30 w 81"/>
                  <a:gd name="T37" fmla="*/ 107 h 134"/>
                  <a:gd name="T38" fmla="*/ 14 w 81"/>
                  <a:gd name="T39" fmla="*/ 124 h 134"/>
                  <a:gd name="T40" fmla="*/ 8 w 81"/>
                  <a:gd name="T41" fmla="*/ 126 h 134"/>
                  <a:gd name="T42" fmla="*/ 8 w 81"/>
                  <a:gd name="T43" fmla="*/ 126 h 134"/>
                  <a:gd name="T44" fmla="*/ 32 w 81"/>
                  <a:gd name="T45" fmla="*/ 118 h 134"/>
                  <a:gd name="T46" fmla="*/ 38 w 81"/>
                  <a:gd name="T47" fmla="*/ 115 h 134"/>
                  <a:gd name="T48" fmla="*/ 61 w 81"/>
                  <a:gd name="T49" fmla="*/ 106 h 134"/>
                  <a:gd name="T50" fmla="*/ 54 w 81"/>
                  <a:gd name="T51" fmla="*/ 115 h 134"/>
                  <a:gd name="T52" fmla="*/ 37 w 81"/>
                  <a:gd name="T53" fmla="*/ 123 h 134"/>
                  <a:gd name="T54" fmla="*/ 25 w 81"/>
                  <a:gd name="T55" fmla="*/ 121 h 134"/>
                  <a:gd name="T56" fmla="*/ 31 w 81"/>
                  <a:gd name="T57" fmla="*/ 110 h 134"/>
                  <a:gd name="T58" fmla="*/ 46 w 81"/>
                  <a:gd name="T59" fmla="*/ 92 h 134"/>
                  <a:gd name="T60" fmla="*/ 37 w 81"/>
                  <a:gd name="T61" fmla="*/ 114 h 134"/>
                  <a:gd name="T62" fmla="*/ 32 w 81"/>
                  <a:gd name="T63" fmla="*/ 118 h 134"/>
                  <a:gd name="T64" fmla="*/ 32 w 81"/>
                  <a:gd name="T65" fmla="*/ 118 h 134"/>
                  <a:gd name="T66" fmla="*/ 53 w 81"/>
                  <a:gd name="T67" fmla="*/ 101 h 134"/>
                  <a:gd name="T68" fmla="*/ 57 w 81"/>
                  <a:gd name="T69" fmla="*/ 97 h 134"/>
                  <a:gd name="T70" fmla="*/ 76 w 81"/>
                  <a:gd name="T71" fmla="*/ 79 h 134"/>
                  <a:gd name="T72" fmla="*/ 59 w 81"/>
                  <a:gd name="T73" fmla="*/ 104 h 134"/>
                  <a:gd name="T74" fmla="*/ 47 w 81"/>
                  <a:gd name="T75" fmla="*/ 107 h 134"/>
                  <a:gd name="T76" fmla="*/ 49 w 81"/>
                  <a:gd name="T77" fmla="*/ 95 h 134"/>
                  <a:gd name="T78" fmla="*/ 58 w 81"/>
                  <a:gd name="T79" fmla="*/ 72 h 134"/>
                  <a:gd name="T80" fmla="*/ 59 w 81"/>
                  <a:gd name="T81" fmla="*/ 76 h 134"/>
                  <a:gd name="T82" fmla="*/ 56 w 81"/>
                  <a:gd name="T83" fmla="*/ 96 h 134"/>
                  <a:gd name="T84" fmla="*/ 52 w 81"/>
                  <a:gd name="T85" fmla="*/ 101 h 134"/>
                  <a:gd name="T86" fmla="*/ 53 w 81"/>
                  <a:gd name="T87" fmla="*/ 101 h 134"/>
                  <a:gd name="T88" fmla="*/ 66 w 81"/>
                  <a:gd name="T89" fmla="*/ 78 h 134"/>
                  <a:gd name="T90" fmla="*/ 69 w 81"/>
                  <a:gd name="T91" fmla="*/ 72 h 134"/>
                  <a:gd name="T92" fmla="*/ 81 w 81"/>
                  <a:gd name="T93" fmla="*/ 49 h 134"/>
                  <a:gd name="T94" fmla="*/ 73 w 81"/>
                  <a:gd name="T95" fmla="*/ 78 h 134"/>
                  <a:gd name="T96" fmla="*/ 63 w 81"/>
                  <a:gd name="T97" fmla="*/ 85 h 134"/>
                  <a:gd name="T98" fmla="*/ 60 w 81"/>
                  <a:gd name="T99" fmla="*/ 73 h 134"/>
                  <a:gd name="T100" fmla="*/ 62 w 81"/>
                  <a:gd name="T101" fmla="*/ 49 h 134"/>
                  <a:gd name="T102" fmla="*/ 67 w 81"/>
                  <a:gd name="T103" fmla="*/ 72 h 134"/>
                  <a:gd name="T104" fmla="*/ 66 w 81"/>
                  <a:gd name="T105" fmla="*/ 77 h 134"/>
                  <a:gd name="T106" fmla="*/ 66 w 81"/>
                  <a:gd name="T107" fmla="*/ 78 h 134"/>
                  <a:gd name="T108" fmla="*/ 56 w 81"/>
                  <a:gd name="T109" fmla="*/ 0 h 134"/>
                  <a:gd name="T110" fmla="*/ 70 w 81"/>
                  <a:gd name="T111" fmla="*/ 22 h 134"/>
                  <a:gd name="T112" fmla="*/ 70 w 81"/>
                  <a:gd name="T113" fmla="*/ 34 h 134"/>
                  <a:gd name="T114" fmla="*/ 59 w 81"/>
                  <a:gd name="T115" fmla="*/ 9 h 134"/>
                  <a:gd name="T116" fmla="*/ 56 w 81"/>
                  <a:gd name="T117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1" h="134">
                    <a:moveTo>
                      <a:pt x="72" y="50"/>
                    </a:moveTo>
                    <a:cubicBezTo>
                      <a:pt x="72" y="44"/>
                      <a:pt x="72" y="44"/>
                      <a:pt x="72" y="44"/>
                    </a:cubicBezTo>
                    <a:cubicBezTo>
                      <a:pt x="73" y="36"/>
                      <a:pt x="74" y="26"/>
                      <a:pt x="76" y="18"/>
                    </a:cubicBezTo>
                    <a:cubicBezTo>
                      <a:pt x="77" y="22"/>
                      <a:pt x="78" y="25"/>
                      <a:pt x="79" y="29"/>
                    </a:cubicBezTo>
                    <a:cubicBezTo>
                      <a:pt x="80" y="36"/>
                      <a:pt x="80" y="42"/>
                      <a:pt x="78" y="48"/>
                    </a:cubicBezTo>
                    <a:cubicBezTo>
                      <a:pt x="77" y="52"/>
                      <a:pt x="75" y="57"/>
                      <a:pt x="71" y="59"/>
                    </a:cubicBezTo>
                    <a:cubicBezTo>
                      <a:pt x="68" y="56"/>
                      <a:pt x="66" y="52"/>
                      <a:pt x="65" y="48"/>
                    </a:cubicBezTo>
                    <a:cubicBezTo>
                      <a:pt x="62" y="42"/>
                      <a:pt x="60" y="32"/>
                      <a:pt x="58" y="25"/>
                    </a:cubicBezTo>
                    <a:cubicBezTo>
                      <a:pt x="65" y="29"/>
                      <a:pt x="69" y="36"/>
                      <a:pt x="70" y="44"/>
                    </a:cubicBezTo>
                    <a:cubicBezTo>
                      <a:pt x="71" y="46"/>
                      <a:pt x="71" y="48"/>
                      <a:pt x="71" y="50"/>
                    </a:cubicBezTo>
                    <a:cubicBezTo>
                      <a:pt x="71" y="51"/>
                      <a:pt x="72" y="51"/>
                      <a:pt x="72" y="50"/>
                    </a:cubicBezTo>
                    <a:close/>
                    <a:moveTo>
                      <a:pt x="8" y="126"/>
                    </a:moveTo>
                    <a:cubicBezTo>
                      <a:pt x="10" y="126"/>
                      <a:pt x="12" y="126"/>
                      <a:pt x="14" y="126"/>
                    </a:cubicBezTo>
                    <a:cubicBezTo>
                      <a:pt x="21" y="125"/>
                      <a:pt x="32" y="125"/>
                      <a:pt x="39" y="126"/>
                    </a:cubicBezTo>
                    <a:cubicBezTo>
                      <a:pt x="36" y="128"/>
                      <a:pt x="33" y="130"/>
                      <a:pt x="29" y="131"/>
                    </a:cubicBezTo>
                    <a:cubicBezTo>
                      <a:pt x="23" y="133"/>
                      <a:pt x="17" y="134"/>
                      <a:pt x="11" y="133"/>
                    </a:cubicBezTo>
                    <a:cubicBezTo>
                      <a:pt x="7" y="133"/>
                      <a:pt x="2" y="131"/>
                      <a:pt x="0" y="127"/>
                    </a:cubicBezTo>
                    <a:cubicBezTo>
                      <a:pt x="2" y="123"/>
                      <a:pt x="5" y="120"/>
                      <a:pt x="9" y="118"/>
                    </a:cubicBezTo>
                    <a:cubicBezTo>
                      <a:pt x="15" y="115"/>
                      <a:pt x="23" y="110"/>
                      <a:pt x="30" y="107"/>
                    </a:cubicBezTo>
                    <a:cubicBezTo>
                      <a:pt x="27" y="115"/>
                      <a:pt x="21" y="121"/>
                      <a:pt x="14" y="124"/>
                    </a:cubicBezTo>
                    <a:cubicBezTo>
                      <a:pt x="12" y="125"/>
                      <a:pt x="10" y="125"/>
                      <a:pt x="8" y="126"/>
                    </a:cubicBezTo>
                    <a:cubicBezTo>
                      <a:pt x="8" y="126"/>
                      <a:pt x="8" y="126"/>
                      <a:pt x="8" y="126"/>
                    </a:cubicBezTo>
                    <a:close/>
                    <a:moveTo>
                      <a:pt x="32" y="118"/>
                    </a:moveTo>
                    <a:cubicBezTo>
                      <a:pt x="34" y="117"/>
                      <a:pt x="36" y="116"/>
                      <a:pt x="38" y="115"/>
                    </a:cubicBezTo>
                    <a:cubicBezTo>
                      <a:pt x="45" y="112"/>
                      <a:pt x="54" y="108"/>
                      <a:pt x="61" y="106"/>
                    </a:cubicBezTo>
                    <a:cubicBezTo>
                      <a:pt x="59" y="109"/>
                      <a:pt x="57" y="112"/>
                      <a:pt x="54" y="115"/>
                    </a:cubicBezTo>
                    <a:cubicBezTo>
                      <a:pt x="49" y="119"/>
                      <a:pt x="43" y="122"/>
                      <a:pt x="37" y="123"/>
                    </a:cubicBezTo>
                    <a:cubicBezTo>
                      <a:pt x="33" y="124"/>
                      <a:pt x="29" y="124"/>
                      <a:pt x="25" y="121"/>
                    </a:cubicBezTo>
                    <a:cubicBezTo>
                      <a:pt x="26" y="117"/>
                      <a:pt x="28" y="113"/>
                      <a:pt x="31" y="110"/>
                    </a:cubicBezTo>
                    <a:cubicBezTo>
                      <a:pt x="35" y="105"/>
                      <a:pt x="42" y="98"/>
                      <a:pt x="46" y="92"/>
                    </a:cubicBezTo>
                    <a:cubicBezTo>
                      <a:pt x="46" y="101"/>
                      <a:pt x="43" y="108"/>
                      <a:pt x="37" y="114"/>
                    </a:cubicBezTo>
                    <a:cubicBezTo>
                      <a:pt x="36" y="115"/>
                      <a:pt x="34" y="116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lose/>
                    <a:moveTo>
                      <a:pt x="53" y="101"/>
                    </a:moveTo>
                    <a:cubicBezTo>
                      <a:pt x="54" y="100"/>
                      <a:pt x="56" y="98"/>
                      <a:pt x="57" y="97"/>
                    </a:cubicBezTo>
                    <a:cubicBezTo>
                      <a:pt x="62" y="91"/>
                      <a:pt x="70" y="84"/>
                      <a:pt x="76" y="79"/>
                    </a:cubicBezTo>
                    <a:cubicBezTo>
                      <a:pt x="73" y="89"/>
                      <a:pt x="67" y="99"/>
                      <a:pt x="59" y="104"/>
                    </a:cubicBezTo>
                    <a:cubicBezTo>
                      <a:pt x="56" y="107"/>
                      <a:pt x="51" y="108"/>
                      <a:pt x="47" y="107"/>
                    </a:cubicBezTo>
                    <a:cubicBezTo>
                      <a:pt x="46" y="103"/>
                      <a:pt x="47" y="98"/>
                      <a:pt x="49" y="95"/>
                    </a:cubicBezTo>
                    <a:cubicBezTo>
                      <a:pt x="51" y="88"/>
                      <a:pt x="55" y="79"/>
                      <a:pt x="58" y="72"/>
                    </a:cubicBezTo>
                    <a:cubicBezTo>
                      <a:pt x="58" y="73"/>
                      <a:pt x="58" y="75"/>
                      <a:pt x="59" y="76"/>
                    </a:cubicBezTo>
                    <a:cubicBezTo>
                      <a:pt x="60" y="83"/>
                      <a:pt x="59" y="89"/>
                      <a:pt x="56" y="96"/>
                    </a:cubicBezTo>
                    <a:cubicBezTo>
                      <a:pt x="55" y="97"/>
                      <a:pt x="54" y="99"/>
                      <a:pt x="52" y="101"/>
                    </a:cubicBezTo>
                    <a:cubicBezTo>
                      <a:pt x="52" y="101"/>
                      <a:pt x="53" y="101"/>
                      <a:pt x="53" y="101"/>
                    </a:cubicBezTo>
                    <a:close/>
                    <a:moveTo>
                      <a:pt x="66" y="78"/>
                    </a:moveTo>
                    <a:cubicBezTo>
                      <a:pt x="67" y="76"/>
                      <a:pt x="68" y="74"/>
                      <a:pt x="69" y="72"/>
                    </a:cubicBezTo>
                    <a:cubicBezTo>
                      <a:pt x="72" y="64"/>
                      <a:pt x="76" y="56"/>
                      <a:pt x="81" y="49"/>
                    </a:cubicBezTo>
                    <a:cubicBezTo>
                      <a:pt x="81" y="59"/>
                      <a:pt x="79" y="70"/>
                      <a:pt x="73" y="78"/>
                    </a:cubicBezTo>
                    <a:cubicBezTo>
                      <a:pt x="71" y="82"/>
                      <a:pt x="67" y="85"/>
                      <a:pt x="63" y="85"/>
                    </a:cubicBezTo>
                    <a:cubicBezTo>
                      <a:pt x="61" y="82"/>
                      <a:pt x="60" y="77"/>
                      <a:pt x="60" y="73"/>
                    </a:cubicBezTo>
                    <a:cubicBezTo>
                      <a:pt x="60" y="66"/>
                      <a:pt x="61" y="56"/>
                      <a:pt x="62" y="49"/>
                    </a:cubicBezTo>
                    <a:cubicBezTo>
                      <a:pt x="66" y="55"/>
                      <a:pt x="68" y="64"/>
                      <a:pt x="67" y="72"/>
                    </a:cubicBezTo>
                    <a:cubicBezTo>
                      <a:pt x="67" y="74"/>
                      <a:pt x="66" y="75"/>
                      <a:pt x="66" y="77"/>
                    </a:cubicBezTo>
                    <a:cubicBezTo>
                      <a:pt x="66" y="78"/>
                      <a:pt x="66" y="78"/>
                      <a:pt x="66" y="78"/>
                    </a:cubicBezTo>
                    <a:close/>
                    <a:moveTo>
                      <a:pt x="56" y="0"/>
                    </a:moveTo>
                    <a:cubicBezTo>
                      <a:pt x="63" y="5"/>
                      <a:pt x="68" y="13"/>
                      <a:pt x="70" y="22"/>
                    </a:cubicBezTo>
                    <a:cubicBezTo>
                      <a:pt x="71" y="26"/>
                      <a:pt x="71" y="30"/>
                      <a:pt x="70" y="34"/>
                    </a:cubicBezTo>
                    <a:cubicBezTo>
                      <a:pt x="66" y="29"/>
                      <a:pt x="61" y="16"/>
                      <a:pt x="59" y="9"/>
                    </a:cubicBezTo>
                    <a:cubicBezTo>
                      <a:pt x="58" y="6"/>
                      <a:pt x="57" y="3"/>
                      <a:pt x="5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18" name="文本框 117"/>
            <p:cNvSpPr txBox="1"/>
            <p:nvPr/>
          </p:nvSpPr>
          <p:spPr>
            <a:xfrm>
              <a:off x="3411365" y="5044067"/>
              <a:ext cx="28392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b="1" spc="300" dirty="0">
                  <a:solidFill>
                    <a:srgbClr val="C00000"/>
                  </a:solidFill>
                </a:rPr>
                <a:t>所获荣誉名字有点长</a:t>
              </a:r>
              <a:endParaRPr lang="zh-CN" altLang="en-US" sz="2000" b="1" spc="3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081379" y="1077101"/>
            <a:ext cx="2655485" cy="928522"/>
            <a:chOff x="7464425" y="1191401"/>
            <a:chExt cx="2655485" cy="928522"/>
          </a:xfrm>
        </p:grpSpPr>
        <p:grpSp>
          <p:nvGrpSpPr>
            <p:cNvPr id="123" name="组合 122"/>
            <p:cNvGrpSpPr/>
            <p:nvPr/>
          </p:nvGrpSpPr>
          <p:grpSpPr>
            <a:xfrm>
              <a:off x="9574274" y="1482968"/>
              <a:ext cx="545636" cy="636955"/>
              <a:chOff x="5321111" y="1192654"/>
              <a:chExt cx="517413" cy="604009"/>
            </a:xfrm>
          </p:grpSpPr>
          <p:sp>
            <p:nvSpPr>
              <p:cNvPr id="124" name="Freeform 13"/>
              <p:cNvSpPr/>
              <p:nvPr/>
            </p:nvSpPr>
            <p:spPr bwMode="auto">
              <a:xfrm>
                <a:off x="5321111" y="1246777"/>
                <a:ext cx="478444" cy="549886"/>
              </a:xfrm>
              <a:custGeom>
                <a:avLst/>
                <a:gdLst>
                  <a:gd name="T0" fmla="*/ 33 w 106"/>
                  <a:gd name="T1" fmla="*/ 116 h 122"/>
                  <a:gd name="T2" fmla="*/ 61 w 106"/>
                  <a:gd name="T3" fmla="*/ 109 h 122"/>
                  <a:gd name="T4" fmla="*/ 85 w 106"/>
                  <a:gd name="T5" fmla="*/ 92 h 122"/>
                  <a:gd name="T6" fmla="*/ 100 w 106"/>
                  <a:gd name="T7" fmla="*/ 67 h 122"/>
                  <a:gd name="T8" fmla="*/ 106 w 106"/>
                  <a:gd name="T9" fmla="*/ 36 h 122"/>
                  <a:gd name="T10" fmla="*/ 97 w 106"/>
                  <a:gd name="T11" fmla="*/ 0 h 122"/>
                  <a:gd name="T12" fmla="*/ 96 w 106"/>
                  <a:gd name="T13" fmla="*/ 0 h 122"/>
                  <a:gd name="T14" fmla="*/ 105 w 106"/>
                  <a:gd name="T15" fmla="*/ 36 h 122"/>
                  <a:gd name="T16" fmla="*/ 99 w 106"/>
                  <a:gd name="T17" fmla="*/ 67 h 122"/>
                  <a:gd name="T18" fmla="*/ 84 w 106"/>
                  <a:gd name="T19" fmla="*/ 91 h 122"/>
                  <a:gd name="T20" fmla="*/ 61 w 106"/>
                  <a:gd name="T21" fmla="*/ 108 h 122"/>
                  <a:gd name="T22" fmla="*/ 33 w 106"/>
                  <a:gd name="T23" fmla="*/ 114 h 122"/>
                  <a:gd name="T24" fmla="*/ 0 w 106"/>
                  <a:gd name="T25" fmla="*/ 120 h 122"/>
                  <a:gd name="T26" fmla="*/ 0 w 106"/>
                  <a:gd name="T27" fmla="*/ 122 h 122"/>
                  <a:gd name="T28" fmla="*/ 33 w 106"/>
                  <a:gd name="T29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6" h="122">
                    <a:moveTo>
                      <a:pt x="33" y="116"/>
                    </a:moveTo>
                    <a:cubicBezTo>
                      <a:pt x="43" y="115"/>
                      <a:pt x="51" y="114"/>
                      <a:pt x="61" y="109"/>
                    </a:cubicBezTo>
                    <a:cubicBezTo>
                      <a:pt x="71" y="105"/>
                      <a:pt x="77" y="100"/>
                      <a:pt x="85" y="92"/>
                    </a:cubicBezTo>
                    <a:cubicBezTo>
                      <a:pt x="92" y="84"/>
                      <a:pt x="96" y="77"/>
                      <a:pt x="100" y="67"/>
                    </a:cubicBezTo>
                    <a:cubicBezTo>
                      <a:pt x="104" y="57"/>
                      <a:pt x="106" y="48"/>
                      <a:pt x="106" y="36"/>
                    </a:cubicBezTo>
                    <a:cubicBezTo>
                      <a:pt x="106" y="22"/>
                      <a:pt x="103" y="12"/>
                      <a:pt x="97" y="0"/>
                    </a:cubicBezTo>
                    <a:cubicBezTo>
                      <a:pt x="97" y="0"/>
                      <a:pt x="97" y="0"/>
                      <a:pt x="96" y="0"/>
                    </a:cubicBezTo>
                    <a:cubicBezTo>
                      <a:pt x="102" y="12"/>
                      <a:pt x="105" y="23"/>
                      <a:pt x="105" y="36"/>
                    </a:cubicBezTo>
                    <a:cubicBezTo>
                      <a:pt x="105" y="48"/>
                      <a:pt x="103" y="56"/>
                      <a:pt x="99" y="67"/>
                    </a:cubicBezTo>
                    <a:cubicBezTo>
                      <a:pt x="95" y="77"/>
                      <a:pt x="91" y="84"/>
                      <a:pt x="84" y="91"/>
                    </a:cubicBezTo>
                    <a:cubicBezTo>
                      <a:pt x="76" y="99"/>
                      <a:pt x="70" y="104"/>
                      <a:pt x="61" y="108"/>
                    </a:cubicBezTo>
                    <a:cubicBezTo>
                      <a:pt x="51" y="112"/>
                      <a:pt x="43" y="114"/>
                      <a:pt x="33" y="114"/>
                    </a:cubicBezTo>
                    <a:cubicBezTo>
                      <a:pt x="21" y="115"/>
                      <a:pt x="11" y="117"/>
                      <a:pt x="0" y="120"/>
                    </a:cubicBezTo>
                    <a:cubicBezTo>
                      <a:pt x="0" y="121"/>
                      <a:pt x="0" y="121"/>
                      <a:pt x="0" y="122"/>
                    </a:cubicBezTo>
                    <a:cubicBezTo>
                      <a:pt x="11" y="118"/>
                      <a:pt x="21" y="117"/>
                      <a:pt x="33" y="11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4"/>
              <p:cNvSpPr>
                <a:spLocks noEditPoints="1"/>
              </p:cNvSpPr>
              <p:nvPr/>
            </p:nvSpPr>
            <p:spPr bwMode="auto">
              <a:xfrm>
                <a:off x="5474820" y="1192654"/>
                <a:ext cx="363704" cy="604009"/>
              </a:xfrm>
              <a:custGeom>
                <a:avLst/>
                <a:gdLst>
                  <a:gd name="T0" fmla="*/ 72 w 81"/>
                  <a:gd name="T1" fmla="*/ 50 h 134"/>
                  <a:gd name="T2" fmla="*/ 72 w 81"/>
                  <a:gd name="T3" fmla="*/ 44 h 134"/>
                  <a:gd name="T4" fmla="*/ 76 w 81"/>
                  <a:gd name="T5" fmla="*/ 18 h 134"/>
                  <a:gd name="T6" fmla="*/ 79 w 81"/>
                  <a:gd name="T7" fmla="*/ 29 h 134"/>
                  <a:gd name="T8" fmla="*/ 78 w 81"/>
                  <a:gd name="T9" fmla="*/ 48 h 134"/>
                  <a:gd name="T10" fmla="*/ 71 w 81"/>
                  <a:gd name="T11" fmla="*/ 59 h 134"/>
                  <a:gd name="T12" fmla="*/ 65 w 81"/>
                  <a:gd name="T13" fmla="*/ 48 h 134"/>
                  <a:gd name="T14" fmla="*/ 58 w 81"/>
                  <a:gd name="T15" fmla="*/ 25 h 134"/>
                  <a:gd name="T16" fmla="*/ 70 w 81"/>
                  <a:gd name="T17" fmla="*/ 44 h 134"/>
                  <a:gd name="T18" fmla="*/ 71 w 81"/>
                  <a:gd name="T19" fmla="*/ 50 h 134"/>
                  <a:gd name="T20" fmla="*/ 72 w 81"/>
                  <a:gd name="T21" fmla="*/ 50 h 134"/>
                  <a:gd name="T22" fmla="*/ 8 w 81"/>
                  <a:gd name="T23" fmla="*/ 126 h 134"/>
                  <a:gd name="T24" fmla="*/ 14 w 81"/>
                  <a:gd name="T25" fmla="*/ 126 h 134"/>
                  <a:gd name="T26" fmla="*/ 39 w 81"/>
                  <a:gd name="T27" fmla="*/ 126 h 134"/>
                  <a:gd name="T28" fmla="*/ 29 w 81"/>
                  <a:gd name="T29" fmla="*/ 131 h 134"/>
                  <a:gd name="T30" fmla="*/ 11 w 81"/>
                  <a:gd name="T31" fmla="*/ 133 h 134"/>
                  <a:gd name="T32" fmla="*/ 0 w 81"/>
                  <a:gd name="T33" fmla="*/ 127 h 134"/>
                  <a:gd name="T34" fmla="*/ 9 w 81"/>
                  <a:gd name="T35" fmla="*/ 118 h 134"/>
                  <a:gd name="T36" fmla="*/ 30 w 81"/>
                  <a:gd name="T37" fmla="*/ 107 h 134"/>
                  <a:gd name="T38" fmla="*/ 14 w 81"/>
                  <a:gd name="T39" fmla="*/ 124 h 134"/>
                  <a:gd name="T40" fmla="*/ 8 w 81"/>
                  <a:gd name="T41" fmla="*/ 126 h 134"/>
                  <a:gd name="T42" fmla="*/ 8 w 81"/>
                  <a:gd name="T43" fmla="*/ 126 h 134"/>
                  <a:gd name="T44" fmla="*/ 32 w 81"/>
                  <a:gd name="T45" fmla="*/ 118 h 134"/>
                  <a:gd name="T46" fmla="*/ 38 w 81"/>
                  <a:gd name="T47" fmla="*/ 115 h 134"/>
                  <a:gd name="T48" fmla="*/ 61 w 81"/>
                  <a:gd name="T49" fmla="*/ 106 h 134"/>
                  <a:gd name="T50" fmla="*/ 54 w 81"/>
                  <a:gd name="T51" fmla="*/ 115 h 134"/>
                  <a:gd name="T52" fmla="*/ 37 w 81"/>
                  <a:gd name="T53" fmla="*/ 123 h 134"/>
                  <a:gd name="T54" fmla="*/ 25 w 81"/>
                  <a:gd name="T55" fmla="*/ 121 h 134"/>
                  <a:gd name="T56" fmla="*/ 31 w 81"/>
                  <a:gd name="T57" fmla="*/ 110 h 134"/>
                  <a:gd name="T58" fmla="*/ 46 w 81"/>
                  <a:gd name="T59" fmla="*/ 92 h 134"/>
                  <a:gd name="T60" fmla="*/ 37 w 81"/>
                  <a:gd name="T61" fmla="*/ 114 h 134"/>
                  <a:gd name="T62" fmla="*/ 32 w 81"/>
                  <a:gd name="T63" fmla="*/ 118 h 134"/>
                  <a:gd name="T64" fmla="*/ 32 w 81"/>
                  <a:gd name="T65" fmla="*/ 118 h 134"/>
                  <a:gd name="T66" fmla="*/ 53 w 81"/>
                  <a:gd name="T67" fmla="*/ 101 h 134"/>
                  <a:gd name="T68" fmla="*/ 57 w 81"/>
                  <a:gd name="T69" fmla="*/ 97 h 134"/>
                  <a:gd name="T70" fmla="*/ 76 w 81"/>
                  <a:gd name="T71" fmla="*/ 79 h 134"/>
                  <a:gd name="T72" fmla="*/ 59 w 81"/>
                  <a:gd name="T73" fmla="*/ 104 h 134"/>
                  <a:gd name="T74" fmla="*/ 47 w 81"/>
                  <a:gd name="T75" fmla="*/ 107 h 134"/>
                  <a:gd name="T76" fmla="*/ 49 w 81"/>
                  <a:gd name="T77" fmla="*/ 95 h 134"/>
                  <a:gd name="T78" fmla="*/ 58 w 81"/>
                  <a:gd name="T79" fmla="*/ 72 h 134"/>
                  <a:gd name="T80" fmla="*/ 59 w 81"/>
                  <a:gd name="T81" fmla="*/ 76 h 134"/>
                  <a:gd name="T82" fmla="*/ 56 w 81"/>
                  <a:gd name="T83" fmla="*/ 96 h 134"/>
                  <a:gd name="T84" fmla="*/ 52 w 81"/>
                  <a:gd name="T85" fmla="*/ 101 h 134"/>
                  <a:gd name="T86" fmla="*/ 53 w 81"/>
                  <a:gd name="T87" fmla="*/ 101 h 134"/>
                  <a:gd name="T88" fmla="*/ 66 w 81"/>
                  <a:gd name="T89" fmla="*/ 78 h 134"/>
                  <a:gd name="T90" fmla="*/ 69 w 81"/>
                  <a:gd name="T91" fmla="*/ 72 h 134"/>
                  <a:gd name="T92" fmla="*/ 81 w 81"/>
                  <a:gd name="T93" fmla="*/ 49 h 134"/>
                  <a:gd name="T94" fmla="*/ 73 w 81"/>
                  <a:gd name="T95" fmla="*/ 78 h 134"/>
                  <a:gd name="T96" fmla="*/ 63 w 81"/>
                  <a:gd name="T97" fmla="*/ 85 h 134"/>
                  <a:gd name="T98" fmla="*/ 60 w 81"/>
                  <a:gd name="T99" fmla="*/ 73 h 134"/>
                  <a:gd name="T100" fmla="*/ 62 w 81"/>
                  <a:gd name="T101" fmla="*/ 49 h 134"/>
                  <a:gd name="T102" fmla="*/ 67 w 81"/>
                  <a:gd name="T103" fmla="*/ 72 h 134"/>
                  <a:gd name="T104" fmla="*/ 66 w 81"/>
                  <a:gd name="T105" fmla="*/ 77 h 134"/>
                  <a:gd name="T106" fmla="*/ 66 w 81"/>
                  <a:gd name="T107" fmla="*/ 78 h 134"/>
                  <a:gd name="T108" fmla="*/ 56 w 81"/>
                  <a:gd name="T109" fmla="*/ 0 h 134"/>
                  <a:gd name="T110" fmla="*/ 70 w 81"/>
                  <a:gd name="T111" fmla="*/ 22 h 134"/>
                  <a:gd name="T112" fmla="*/ 70 w 81"/>
                  <a:gd name="T113" fmla="*/ 34 h 134"/>
                  <a:gd name="T114" fmla="*/ 59 w 81"/>
                  <a:gd name="T115" fmla="*/ 9 h 134"/>
                  <a:gd name="T116" fmla="*/ 56 w 81"/>
                  <a:gd name="T117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1" h="134">
                    <a:moveTo>
                      <a:pt x="72" y="50"/>
                    </a:moveTo>
                    <a:cubicBezTo>
                      <a:pt x="72" y="44"/>
                      <a:pt x="72" y="44"/>
                      <a:pt x="72" y="44"/>
                    </a:cubicBezTo>
                    <a:cubicBezTo>
                      <a:pt x="73" y="36"/>
                      <a:pt x="74" y="26"/>
                      <a:pt x="76" y="18"/>
                    </a:cubicBezTo>
                    <a:cubicBezTo>
                      <a:pt x="77" y="22"/>
                      <a:pt x="78" y="25"/>
                      <a:pt x="79" y="29"/>
                    </a:cubicBezTo>
                    <a:cubicBezTo>
                      <a:pt x="80" y="36"/>
                      <a:pt x="80" y="42"/>
                      <a:pt x="78" y="48"/>
                    </a:cubicBezTo>
                    <a:cubicBezTo>
                      <a:pt x="77" y="52"/>
                      <a:pt x="75" y="57"/>
                      <a:pt x="71" y="59"/>
                    </a:cubicBezTo>
                    <a:cubicBezTo>
                      <a:pt x="68" y="56"/>
                      <a:pt x="66" y="52"/>
                      <a:pt x="65" y="48"/>
                    </a:cubicBezTo>
                    <a:cubicBezTo>
                      <a:pt x="62" y="42"/>
                      <a:pt x="60" y="32"/>
                      <a:pt x="58" y="25"/>
                    </a:cubicBezTo>
                    <a:cubicBezTo>
                      <a:pt x="65" y="29"/>
                      <a:pt x="69" y="36"/>
                      <a:pt x="70" y="44"/>
                    </a:cubicBezTo>
                    <a:cubicBezTo>
                      <a:pt x="71" y="46"/>
                      <a:pt x="71" y="48"/>
                      <a:pt x="71" y="50"/>
                    </a:cubicBezTo>
                    <a:cubicBezTo>
                      <a:pt x="71" y="51"/>
                      <a:pt x="72" y="51"/>
                      <a:pt x="72" y="50"/>
                    </a:cubicBezTo>
                    <a:close/>
                    <a:moveTo>
                      <a:pt x="8" y="126"/>
                    </a:moveTo>
                    <a:cubicBezTo>
                      <a:pt x="10" y="126"/>
                      <a:pt x="12" y="126"/>
                      <a:pt x="14" y="126"/>
                    </a:cubicBezTo>
                    <a:cubicBezTo>
                      <a:pt x="21" y="125"/>
                      <a:pt x="32" y="125"/>
                      <a:pt x="39" y="126"/>
                    </a:cubicBezTo>
                    <a:cubicBezTo>
                      <a:pt x="36" y="128"/>
                      <a:pt x="33" y="130"/>
                      <a:pt x="29" y="131"/>
                    </a:cubicBezTo>
                    <a:cubicBezTo>
                      <a:pt x="23" y="133"/>
                      <a:pt x="17" y="134"/>
                      <a:pt x="11" y="133"/>
                    </a:cubicBezTo>
                    <a:cubicBezTo>
                      <a:pt x="7" y="133"/>
                      <a:pt x="2" y="131"/>
                      <a:pt x="0" y="127"/>
                    </a:cubicBezTo>
                    <a:cubicBezTo>
                      <a:pt x="2" y="123"/>
                      <a:pt x="5" y="120"/>
                      <a:pt x="9" y="118"/>
                    </a:cubicBezTo>
                    <a:cubicBezTo>
                      <a:pt x="15" y="115"/>
                      <a:pt x="23" y="110"/>
                      <a:pt x="30" y="107"/>
                    </a:cubicBezTo>
                    <a:cubicBezTo>
                      <a:pt x="27" y="115"/>
                      <a:pt x="21" y="121"/>
                      <a:pt x="14" y="124"/>
                    </a:cubicBezTo>
                    <a:cubicBezTo>
                      <a:pt x="12" y="125"/>
                      <a:pt x="10" y="125"/>
                      <a:pt x="8" y="126"/>
                    </a:cubicBezTo>
                    <a:cubicBezTo>
                      <a:pt x="8" y="126"/>
                      <a:pt x="8" y="126"/>
                      <a:pt x="8" y="126"/>
                    </a:cubicBezTo>
                    <a:close/>
                    <a:moveTo>
                      <a:pt x="32" y="118"/>
                    </a:moveTo>
                    <a:cubicBezTo>
                      <a:pt x="34" y="117"/>
                      <a:pt x="36" y="116"/>
                      <a:pt x="38" y="115"/>
                    </a:cubicBezTo>
                    <a:cubicBezTo>
                      <a:pt x="45" y="112"/>
                      <a:pt x="54" y="108"/>
                      <a:pt x="61" y="106"/>
                    </a:cubicBezTo>
                    <a:cubicBezTo>
                      <a:pt x="59" y="109"/>
                      <a:pt x="57" y="112"/>
                      <a:pt x="54" y="115"/>
                    </a:cubicBezTo>
                    <a:cubicBezTo>
                      <a:pt x="49" y="119"/>
                      <a:pt x="43" y="122"/>
                      <a:pt x="37" y="123"/>
                    </a:cubicBezTo>
                    <a:cubicBezTo>
                      <a:pt x="33" y="124"/>
                      <a:pt x="29" y="124"/>
                      <a:pt x="25" y="121"/>
                    </a:cubicBezTo>
                    <a:cubicBezTo>
                      <a:pt x="26" y="117"/>
                      <a:pt x="28" y="113"/>
                      <a:pt x="31" y="110"/>
                    </a:cubicBezTo>
                    <a:cubicBezTo>
                      <a:pt x="35" y="105"/>
                      <a:pt x="42" y="98"/>
                      <a:pt x="46" y="92"/>
                    </a:cubicBezTo>
                    <a:cubicBezTo>
                      <a:pt x="46" y="101"/>
                      <a:pt x="43" y="108"/>
                      <a:pt x="37" y="114"/>
                    </a:cubicBezTo>
                    <a:cubicBezTo>
                      <a:pt x="36" y="115"/>
                      <a:pt x="34" y="116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lose/>
                    <a:moveTo>
                      <a:pt x="53" y="101"/>
                    </a:moveTo>
                    <a:cubicBezTo>
                      <a:pt x="54" y="100"/>
                      <a:pt x="56" y="98"/>
                      <a:pt x="57" y="97"/>
                    </a:cubicBezTo>
                    <a:cubicBezTo>
                      <a:pt x="62" y="91"/>
                      <a:pt x="70" y="84"/>
                      <a:pt x="76" y="79"/>
                    </a:cubicBezTo>
                    <a:cubicBezTo>
                      <a:pt x="73" y="89"/>
                      <a:pt x="67" y="99"/>
                      <a:pt x="59" y="104"/>
                    </a:cubicBezTo>
                    <a:cubicBezTo>
                      <a:pt x="56" y="107"/>
                      <a:pt x="51" y="108"/>
                      <a:pt x="47" y="107"/>
                    </a:cubicBezTo>
                    <a:cubicBezTo>
                      <a:pt x="46" y="103"/>
                      <a:pt x="47" y="98"/>
                      <a:pt x="49" y="95"/>
                    </a:cubicBezTo>
                    <a:cubicBezTo>
                      <a:pt x="51" y="88"/>
                      <a:pt x="55" y="79"/>
                      <a:pt x="58" y="72"/>
                    </a:cubicBezTo>
                    <a:cubicBezTo>
                      <a:pt x="58" y="73"/>
                      <a:pt x="58" y="75"/>
                      <a:pt x="59" y="76"/>
                    </a:cubicBezTo>
                    <a:cubicBezTo>
                      <a:pt x="60" y="83"/>
                      <a:pt x="59" y="89"/>
                      <a:pt x="56" y="96"/>
                    </a:cubicBezTo>
                    <a:cubicBezTo>
                      <a:pt x="55" y="97"/>
                      <a:pt x="54" y="99"/>
                      <a:pt x="52" y="101"/>
                    </a:cubicBezTo>
                    <a:cubicBezTo>
                      <a:pt x="52" y="101"/>
                      <a:pt x="53" y="101"/>
                      <a:pt x="53" y="101"/>
                    </a:cubicBezTo>
                    <a:close/>
                    <a:moveTo>
                      <a:pt x="66" y="78"/>
                    </a:moveTo>
                    <a:cubicBezTo>
                      <a:pt x="67" y="76"/>
                      <a:pt x="68" y="74"/>
                      <a:pt x="69" y="72"/>
                    </a:cubicBezTo>
                    <a:cubicBezTo>
                      <a:pt x="72" y="64"/>
                      <a:pt x="76" y="56"/>
                      <a:pt x="81" y="49"/>
                    </a:cubicBezTo>
                    <a:cubicBezTo>
                      <a:pt x="81" y="59"/>
                      <a:pt x="79" y="70"/>
                      <a:pt x="73" y="78"/>
                    </a:cubicBezTo>
                    <a:cubicBezTo>
                      <a:pt x="71" y="82"/>
                      <a:pt x="67" y="85"/>
                      <a:pt x="63" y="85"/>
                    </a:cubicBezTo>
                    <a:cubicBezTo>
                      <a:pt x="61" y="82"/>
                      <a:pt x="60" y="77"/>
                      <a:pt x="60" y="73"/>
                    </a:cubicBezTo>
                    <a:cubicBezTo>
                      <a:pt x="60" y="66"/>
                      <a:pt x="61" y="56"/>
                      <a:pt x="62" y="49"/>
                    </a:cubicBezTo>
                    <a:cubicBezTo>
                      <a:pt x="66" y="55"/>
                      <a:pt x="68" y="64"/>
                      <a:pt x="67" y="72"/>
                    </a:cubicBezTo>
                    <a:cubicBezTo>
                      <a:pt x="67" y="74"/>
                      <a:pt x="66" y="75"/>
                      <a:pt x="66" y="77"/>
                    </a:cubicBezTo>
                    <a:cubicBezTo>
                      <a:pt x="66" y="78"/>
                      <a:pt x="66" y="78"/>
                      <a:pt x="66" y="78"/>
                    </a:cubicBezTo>
                    <a:close/>
                    <a:moveTo>
                      <a:pt x="56" y="0"/>
                    </a:moveTo>
                    <a:cubicBezTo>
                      <a:pt x="63" y="5"/>
                      <a:pt x="68" y="13"/>
                      <a:pt x="70" y="22"/>
                    </a:cubicBezTo>
                    <a:cubicBezTo>
                      <a:pt x="71" y="26"/>
                      <a:pt x="71" y="30"/>
                      <a:pt x="70" y="34"/>
                    </a:cubicBezTo>
                    <a:cubicBezTo>
                      <a:pt x="66" y="29"/>
                      <a:pt x="61" y="16"/>
                      <a:pt x="59" y="9"/>
                    </a:cubicBezTo>
                    <a:cubicBezTo>
                      <a:pt x="58" y="6"/>
                      <a:pt x="57" y="3"/>
                      <a:pt x="5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26" name="组合 125"/>
            <p:cNvGrpSpPr/>
            <p:nvPr/>
          </p:nvGrpSpPr>
          <p:grpSpPr>
            <a:xfrm flipH="1">
              <a:off x="7464425" y="1482968"/>
              <a:ext cx="545636" cy="636955"/>
              <a:chOff x="5321111" y="1192654"/>
              <a:chExt cx="517413" cy="604009"/>
            </a:xfrm>
          </p:grpSpPr>
          <p:sp>
            <p:nvSpPr>
              <p:cNvPr id="127" name="Freeform 13"/>
              <p:cNvSpPr/>
              <p:nvPr/>
            </p:nvSpPr>
            <p:spPr bwMode="auto">
              <a:xfrm>
                <a:off x="5321111" y="1246777"/>
                <a:ext cx="478444" cy="549886"/>
              </a:xfrm>
              <a:custGeom>
                <a:avLst/>
                <a:gdLst>
                  <a:gd name="T0" fmla="*/ 33 w 106"/>
                  <a:gd name="T1" fmla="*/ 116 h 122"/>
                  <a:gd name="T2" fmla="*/ 61 w 106"/>
                  <a:gd name="T3" fmla="*/ 109 h 122"/>
                  <a:gd name="T4" fmla="*/ 85 w 106"/>
                  <a:gd name="T5" fmla="*/ 92 h 122"/>
                  <a:gd name="T6" fmla="*/ 100 w 106"/>
                  <a:gd name="T7" fmla="*/ 67 h 122"/>
                  <a:gd name="T8" fmla="*/ 106 w 106"/>
                  <a:gd name="T9" fmla="*/ 36 h 122"/>
                  <a:gd name="T10" fmla="*/ 97 w 106"/>
                  <a:gd name="T11" fmla="*/ 0 h 122"/>
                  <a:gd name="T12" fmla="*/ 96 w 106"/>
                  <a:gd name="T13" fmla="*/ 0 h 122"/>
                  <a:gd name="T14" fmla="*/ 105 w 106"/>
                  <a:gd name="T15" fmla="*/ 36 h 122"/>
                  <a:gd name="T16" fmla="*/ 99 w 106"/>
                  <a:gd name="T17" fmla="*/ 67 h 122"/>
                  <a:gd name="T18" fmla="*/ 84 w 106"/>
                  <a:gd name="T19" fmla="*/ 91 h 122"/>
                  <a:gd name="T20" fmla="*/ 61 w 106"/>
                  <a:gd name="T21" fmla="*/ 108 h 122"/>
                  <a:gd name="T22" fmla="*/ 33 w 106"/>
                  <a:gd name="T23" fmla="*/ 114 h 122"/>
                  <a:gd name="T24" fmla="*/ 0 w 106"/>
                  <a:gd name="T25" fmla="*/ 120 h 122"/>
                  <a:gd name="T26" fmla="*/ 0 w 106"/>
                  <a:gd name="T27" fmla="*/ 122 h 122"/>
                  <a:gd name="T28" fmla="*/ 33 w 106"/>
                  <a:gd name="T29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6" h="122">
                    <a:moveTo>
                      <a:pt x="33" y="116"/>
                    </a:moveTo>
                    <a:cubicBezTo>
                      <a:pt x="43" y="115"/>
                      <a:pt x="51" y="114"/>
                      <a:pt x="61" y="109"/>
                    </a:cubicBezTo>
                    <a:cubicBezTo>
                      <a:pt x="71" y="105"/>
                      <a:pt x="77" y="100"/>
                      <a:pt x="85" y="92"/>
                    </a:cubicBezTo>
                    <a:cubicBezTo>
                      <a:pt x="92" y="84"/>
                      <a:pt x="96" y="77"/>
                      <a:pt x="100" y="67"/>
                    </a:cubicBezTo>
                    <a:cubicBezTo>
                      <a:pt x="104" y="57"/>
                      <a:pt x="106" y="48"/>
                      <a:pt x="106" y="36"/>
                    </a:cubicBezTo>
                    <a:cubicBezTo>
                      <a:pt x="106" y="22"/>
                      <a:pt x="103" y="12"/>
                      <a:pt x="97" y="0"/>
                    </a:cubicBezTo>
                    <a:cubicBezTo>
                      <a:pt x="97" y="0"/>
                      <a:pt x="97" y="0"/>
                      <a:pt x="96" y="0"/>
                    </a:cubicBezTo>
                    <a:cubicBezTo>
                      <a:pt x="102" y="12"/>
                      <a:pt x="105" y="23"/>
                      <a:pt x="105" y="36"/>
                    </a:cubicBezTo>
                    <a:cubicBezTo>
                      <a:pt x="105" y="48"/>
                      <a:pt x="103" y="56"/>
                      <a:pt x="99" y="67"/>
                    </a:cubicBezTo>
                    <a:cubicBezTo>
                      <a:pt x="95" y="77"/>
                      <a:pt x="91" y="84"/>
                      <a:pt x="84" y="91"/>
                    </a:cubicBezTo>
                    <a:cubicBezTo>
                      <a:pt x="76" y="99"/>
                      <a:pt x="70" y="104"/>
                      <a:pt x="61" y="108"/>
                    </a:cubicBezTo>
                    <a:cubicBezTo>
                      <a:pt x="51" y="112"/>
                      <a:pt x="43" y="114"/>
                      <a:pt x="33" y="114"/>
                    </a:cubicBezTo>
                    <a:cubicBezTo>
                      <a:pt x="21" y="115"/>
                      <a:pt x="11" y="117"/>
                      <a:pt x="0" y="120"/>
                    </a:cubicBezTo>
                    <a:cubicBezTo>
                      <a:pt x="0" y="121"/>
                      <a:pt x="0" y="121"/>
                      <a:pt x="0" y="122"/>
                    </a:cubicBezTo>
                    <a:cubicBezTo>
                      <a:pt x="11" y="118"/>
                      <a:pt x="21" y="117"/>
                      <a:pt x="33" y="11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4"/>
              <p:cNvSpPr>
                <a:spLocks noEditPoints="1"/>
              </p:cNvSpPr>
              <p:nvPr/>
            </p:nvSpPr>
            <p:spPr bwMode="auto">
              <a:xfrm>
                <a:off x="5474820" y="1192654"/>
                <a:ext cx="363704" cy="604009"/>
              </a:xfrm>
              <a:custGeom>
                <a:avLst/>
                <a:gdLst>
                  <a:gd name="T0" fmla="*/ 72 w 81"/>
                  <a:gd name="T1" fmla="*/ 50 h 134"/>
                  <a:gd name="T2" fmla="*/ 72 w 81"/>
                  <a:gd name="T3" fmla="*/ 44 h 134"/>
                  <a:gd name="T4" fmla="*/ 76 w 81"/>
                  <a:gd name="T5" fmla="*/ 18 h 134"/>
                  <a:gd name="T6" fmla="*/ 79 w 81"/>
                  <a:gd name="T7" fmla="*/ 29 h 134"/>
                  <a:gd name="T8" fmla="*/ 78 w 81"/>
                  <a:gd name="T9" fmla="*/ 48 h 134"/>
                  <a:gd name="T10" fmla="*/ 71 w 81"/>
                  <a:gd name="T11" fmla="*/ 59 h 134"/>
                  <a:gd name="T12" fmla="*/ 65 w 81"/>
                  <a:gd name="T13" fmla="*/ 48 h 134"/>
                  <a:gd name="T14" fmla="*/ 58 w 81"/>
                  <a:gd name="T15" fmla="*/ 25 h 134"/>
                  <a:gd name="T16" fmla="*/ 70 w 81"/>
                  <a:gd name="T17" fmla="*/ 44 h 134"/>
                  <a:gd name="T18" fmla="*/ 71 w 81"/>
                  <a:gd name="T19" fmla="*/ 50 h 134"/>
                  <a:gd name="T20" fmla="*/ 72 w 81"/>
                  <a:gd name="T21" fmla="*/ 50 h 134"/>
                  <a:gd name="T22" fmla="*/ 8 w 81"/>
                  <a:gd name="T23" fmla="*/ 126 h 134"/>
                  <a:gd name="T24" fmla="*/ 14 w 81"/>
                  <a:gd name="T25" fmla="*/ 126 h 134"/>
                  <a:gd name="T26" fmla="*/ 39 w 81"/>
                  <a:gd name="T27" fmla="*/ 126 h 134"/>
                  <a:gd name="T28" fmla="*/ 29 w 81"/>
                  <a:gd name="T29" fmla="*/ 131 h 134"/>
                  <a:gd name="T30" fmla="*/ 11 w 81"/>
                  <a:gd name="T31" fmla="*/ 133 h 134"/>
                  <a:gd name="T32" fmla="*/ 0 w 81"/>
                  <a:gd name="T33" fmla="*/ 127 h 134"/>
                  <a:gd name="T34" fmla="*/ 9 w 81"/>
                  <a:gd name="T35" fmla="*/ 118 h 134"/>
                  <a:gd name="T36" fmla="*/ 30 w 81"/>
                  <a:gd name="T37" fmla="*/ 107 h 134"/>
                  <a:gd name="T38" fmla="*/ 14 w 81"/>
                  <a:gd name="T39" fmla="*/ 124 h 134"/>
                  <a:gd name="T40" fmla="*/ 8 w 81"/>
                  <a:gd name="T41" fmla="*/ 126 h 134"/>
                  <a:gd name="T42" fmla="*/ 8 w 81"/>
                  <a:gd name="T43" fmla="*/ 126 h 134"/>
                  <a:gd name="T44" fmla="*/ 32 w 81"/>
                  <a:gd name="T45" fmla="*/ 118 h 134"/>
                  <a:gd name="T46" fmla="*/ 38 w 81"/>
                  <a:gd name="T47" fmla="*/ 115 h 134"/>
                  <a:gd name="T48" fmla="*/ 61 w 81"/>
                  <a:gd name="T49" fmla="*/ 106 h 134"/>
                  <a:gd name="T50" fmla="*/ 54 w 81"/>
                  <a:gd name="T51" fmla="*/ 115 h 134"/>
                  <a:gd name="T52" fmla="*/ 37 w 81"/>
                  <a:gd name="T53" fmla="*/ 123 h 134"/>
                  <a:gd name="T54" fmla="*/ 25 w 81"/>
                  <a:gd name="T55" fmla="*/ 121 h 134"/>
                  <a:gd name="T56" fmla="*/ 31 w 81"/>
                  <a:gd name="T57" fmla="*/ 110 h 134"/>
                  <a:gd name="T58" fmla="*/ 46 w 81"/>
                  <a:gd name="T59" fmla="*/ 92 h 134"/>
                  <a:gd name="T60" fmla="*/ 37 w 81"/>
                  <a:gd name="T61" fmla="*/ 114 h 134"/>
                  <a:gd name="T62" fmla="*/ 32 w 81"/>
                  <a:gd name="T63" fmla="*/ 118 h 134"/>
                  <a:gd name="T64" fmla="*/ 32 w 81"/>
                  <a:gd name="T65" fmla="*/ 118 h 134"/>
                  <a:gd name="T66" fmla="*/ 53 w 81"/>
                  <a:gd name="T67" fmla="*/ 101 h 134"/>
                  <a:gd name="T68" fmla="*/ 57 w 81"/>
                  <a:gd name="T69" fmla="*/ 97 h 134"/>
                  <a:gd name="T70" fmla="*/ 76 w 81"/>
                  <a:gd name="T71" fmla="*/ 79 h 134"/>
                  <a:gd name="T72" fmla="*/ 59 w 81"/>
                  <a:gd name="T73" fmla="*/ 104 h 134"/>
                  <a:gd name="T74" fmla="*/ 47 w 81"/>
                  <a:gd name="T75" fmla="*/ 107 h 134"/>
                  <a:gd name="T76" fmla="*/ 49 w 81"/>
                  <a:gd name="T77" fmla="*/ 95 h 134"/>
                  <a:gd name="T78" fmla="*/ 58 w 81"/>
                  <a:gd name="T79" fmla="*/ 72 h 134"/>
                  <a:gd name="T80" fmla="*/ 59 w 81"/>
                  <a:gd name="T81" fmla="*/ 76 h 134"/>
                  <a:gd name="T82" fmla="*/ 56 w 81"/>
                  <a:gd name="T83" fmla="*/ 96 h 134"/>
                  <a:gd name="T84" fmla="*/ 52 w 81"/>
                  <a:gd name="T85" fmla="*/ 101 h 134"/>
                  <a:gd name="T86" fmla="*/ 53 w 81"/>
                  <a:gd name="T87" fmla="*/ 101 h 134"/>
                  <a:gd name="T88" fmla="*/ 66 w 81"/>
                  <a:gd name="T89" fmla="*/ 78 h 134"/>
                  <a:gd name="T90" fmla="*/ 69 w 81"/>
                  <a:gd name="T91" fmla="*/ 72 h 134"/>
                  <a:gd name="T92" fmla="*/ 81 w 81"/>
                  <a:gd name="T93" fmla="*/ 49 h 134"/>
                  <a:gd name="T94" fmla="*/ 73 w 81"/>
                  <a:gd name="T95" fmla="*/ 78 h 134"/>
                  <a:gd name="T96" fmla="*/ 63 w 81"/>
                  <a:gd name="T97" fmla="*/ 85 h 134"/>
                  <a:gd name="T98" fmla="*/ 60 w 81"/>
                  <a:gd name="T99" fmla="*/ 73 h 134"/>
                  <a:gd name="T100" fmla="*/ 62 w 81"/>
                  <a:gd name="T101" fmla="*/ 49 h 134"/>
                  <a:gd name="T102" fmla="*/ 67 w 81"/>
                  <a:gd name="T103" fmla="*/ 72 h 134"/>
                  <a:gd name="T104" fmla="*/ 66 w 81"/>
                  <a:gd name="T105" fmla="*/ 77 h 134"/>
                  <a:gd name="T106" fmla="*/ 66 w 81"/>
                  <a:gd name="T107" fmla="*/ 78 h 134"/>
                  <a:gd name="T108" fmla="*/ 56 w 81"/>
                  <a:gd name="T109" fmla="*/ 0 h 134"/>
                  <a:gd name="T110" fmla="*/ 70 w 81"/>
                  <a:gd name="T111" fmla="*/ 22 h 134"/>
                  <a:gd name="T112" fmla="*/ 70 w 81"/>
                  <a:gd name="T113" fmla="*/ 34 h 134"/>
                  <a:gd name="T114" fmla="*/ 59 w 81"/>
                  <a:gd name="T115" fmla="*/ 9 h 134"/>
                  <a:gd name="T116" fmla="*/ 56 w 81"/>
                  <a:gd name="T117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1" h="134">
                    <a:moveTo>
                      <a:pt x="72" y="50"/>
                    </a:moveTo>
                    <a:cubicBezTo>
                      <a:pt x="72" y="44"/>
                      <a:pt x="72" y="44"/>
                      <a:pt x="72" y="44"/>
                    </a:cubicBezTo>
                    <a:cubicBezTo>
                      <a:pt x="73" y="36"/>
                      <a:pt x="74" y="26"/>
                      <a:pt x="76" y="18"/>
                    </a:cubicBezTo>
                    <a:cubicBezTo>
                      <a:pt x="77" y="22"/>
                      <a:pt x="78" y="25"/>
                      <a:pt x="79" y="29"/>
                    </a:cubicBezTo>
                    <a:cubicBezTo>
                      <a:pt x="80" y="36"/>
                      <a:pt x="80" y="42"/>
                      <a:pt x="78" y="48"/>
                    </a:cubicBezTo>
                    <a:cubicBezTo>
                      <a:pt x="77" y="52"/>
                      <a:pt x="75" y="57"/>
                      <a:pt x="71" y="59"/>
                    </a:cubicBezTo>
                    <a:cubicBezTo>
                      <a:pt x="68" y="56"/>
                      <a:pt x="66" y="52"/>
                      <a:pt x="65" y="48"/>
                    </a:cubicBezTo>
                    <a:cubicBezTo>
                      <a:pt x="62" y="42"/>
                      <a:pt x="60" y="32"/>
                      <a:pt x="58" y="25"/>
                    </a:cubicBezTo>
                    <a:cubicBezTo>
                      <a:pt x="65" y="29"/>
                      <a:pt x="69" y="36"/>
                      <a:pt x="70" y="44"/>
                    </a:cubicBezTo>
                    <a:cubicBezTo>
                      <a:pt x="71" y="46"/>
                      <a:pt x="71" y="48"/>
                      <a:pt x="71" y="50"/>
                    </a:cubicBezTo>
                    <a:cubicBezTo>
                      <a:pt x="71" y="51"/>
                      <a:pt x="72" y="51"/>
                      <a:pt x="72" y="50"/>
                    </a:cubicBezTo>
                    <a:close/>
                    <a:moveTo>
                      <a:pt x="8" y="126"/>
                    </a:moveTo>
                    <a:cubicBezTo>
                      <a:pt x="10" y="126"/>
                      <a:pt x="12" y="126"/>
                      <a:pt x="14" y="126"/>
                    </a:cubicBezTo>
                    <a:cubicBezTo>
                      <a:pt x="21" y="125"/>
                      <a:pt x="32" y="125"/>
                      <a:pt x="39" y="126"/>
                    </a:cubicBezTo>
                    <a:cubicBezTo>
                      <a:pt x="36" y="128"/>
                      <a:pt x="33" y="130"/>
                      <a:pt x="29" y="131"/>
                    </a:cubicBezTo>
                    <a:cubicBezTo>
                      <a:pt x="23" y="133"/>
                      <a:pt x="17" y="134"/>
                      <a:pt x="11" y="133"/>
                    </a:cubicBezTo>
                    <a:cubicBezTo>
                      <a:pt x="7" y="133"/>
                      <a:pt x="2" y="131"/>
                      <a:pt x="0" y="127"/>
                    </a:cubicBezTo>
                    <a:cubicBezTo>
                      <a:pt x="2" y="123"/>
                      <a:pt x="5" y="120"/>
                      <a:pt x="9" y="118"/>
                    </a:cubicBezTo>
                    <a:cubicBezTo>
                      <a:pt x="15" y="115"/>
                      <a:pt x="23" y="110"/>
                      <a:pt x="30" y="107"/>
                    </a:cubicBezTo>
                    <a:cubicBezTo>
                      <a:pt x="27" y="115"/>
                      <a:pt x="21" y="121"/>
                      <a:pt x="14" y="124"/>
                    </a:cubicBezTo>
                    <a:cubicBezTo>
                      <a:pt x="12" y="125"/>
                      <a:pt x="10" y="125"/>
                      <a:pt x="8" y="126"/>
                    </a:cubicBezTo>
                    <a:cubicBezTo>
                      <a:pt x="8" y="126"/>
                      <a:pt x="8" y="126"/>
                      <a:pt x="8" y="126"/>
                    </a:cubicBezTo>
                    <a:close/>
                    <a:moveTo>
                      <a:pt x="32" y="118"/>
                    </a:moveTo>
                    <a:cubicBezTo>
                      <a:pt x="34" y="117"/>
                      <a:pt x="36" y="116"/>
                      <a:pt x="38" y="115"/>
                    </a:cubicBezTo>
                    <a:cubicBezTo>
                      <a:pt x="45" y="112"/>
                      <a:pt x="54" y="108"/>
                      <a:pt x="61" y="106"/>
                    </a:cubicBezTo>
                    <a:cubicBezTo>
                      <a:pt x="59" y="109"/>
                      <a:pt x="57" y="112"/>
                      <a:pt x="54" y="115"/>
                    </a:cubicBezTo>
                    <a:cubicBezTo>
                      <a:pt x="49" y="119"/>
                      <a:pt x="43" y="122"/>
                      <a:pt x="37" y="123"/>
                    </a:cubicBezTo>
                    <a:cubicBezTo>
                      <a:pt x="33" y="124"/>
                      <a:pt x="29" y="124"/>
                      <a:pt x="25" y="121"/>
                    </a:cubicBezTo>
                    <a:cubicBezTo>
                      <a:pt x="26" y="117"/>
                      <a:pt x="28" y="113"/>
                      <a:pt x="31" y="110"/>
                    </a:cubicBezTo>
                    <a:cubicBezTo>
                      <a:pt x="35" y="105"/>
                      <a:pt x="42" y="98"/>
                      <a:pt x="46" y="92"/>
                    </a:cubicBezTo>
                    <a:cubicBezTo>
                      <a:pt x="46" y="101"/>
                      <a:pt x="43" y="108"/>
                      <a:pt x="37" y="114"/>
                    </a:cubicBezTo>
                    <a:cubicBezTo>
                      <a:pt x="36" y="115"/>
                      <a:pt x="34" y="116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lose/>
                    <a:moveTo>
                      <a:pt x="53" y="101"/>
                    </a:moveTo>
                    <a:cubicBezTo>
                      <a:pt x="54" y="100"/>
                      <a:pt x="56" y="98"/>
                      <a:pt x="57" y="97"/>
                    </a:cubicBezTo>
                    <a:cubicBezTo>
                      <a:pt x="62" y="91"/>
                      <a:pt x="70" y="84"/>
                      <a:pt x="76" y="79"/>
                    </a:cubicBezTo>
                    <a:cubicBezTo>
                      <a:pt x="73" y="89"/>
                      <a:pt x="67" y="99"/>
                      <a:pt x="59" y="104"/>
                    </a:cubicBezTo>
                    <a:cubicBezTo>
                      <a:pt x="56" y="107"/>
                      <a:pt x="51" y="108"/>
                      <a:pt x="47" y="107"/>
                    </a:cubicBezTo>
                    <a:cubicBezTo>
                      <a:pt x="46" y="103"/>
                      <a:pt x="47" y="98"/>
                      <a:pt x="49" y="95"/>
                    </a:cubicBezTo>
                    <a:cubicBezTo>
                      <a:pt x="51" y="88"/>
                      <a:pt x="55" y="79"/>
                      <a:pt x="58" y="72"/>
                    </a:cubicBezTo>
                    <a:cubicBezTo>
                      <a:pt x="58" y="73"/>
                      <a:pt x="58" y="75"/>
                      <a:pt x="59" y="76"/>
                    </a:cubicBezTo>
                    <a:cubicBezTo>
                      <a:pt x="60" y="83"/>
                      <a:pt x="59" y="89"/>
                      <a:pt x="56" y="96"/>
                    </a:cubicBezTo>
                    <a:cubicBezTo>
                      <a:pt x="55" y="97"/>
                      <a:pt x="54" y="99"/>
                      <a:pt x="52" y="101"/>
                    </a:cubicBezTo>
                    <a:cubicBezTo>
                      <a:pt x="52" y="101"/>
                      <a:pt x="53" y="101"/>
                      <a:pt x="53" y="101"/>
                    </a:cubicBezTo>
                    <a:close/>
                    <a:moveTo>
                      <a:pt x="66" y="78"/>
                    </a:moveTo>
                    <a:cubicBezTo>
                      <a:pt x="67" y="76"/>
                      <a:pt x="68" y="74"/>
                      <a:pt x="69" y="72"/>
                    </a:cubicBezTo>
                    <a:cubicBezTo>
                      <a:pt x="72" y="64"/>
                      <a:pt x="76" y="56"/>
                      <a:pt x="81" y="49"/>
                    </a:cubicBezTo>
                    <a:cubicBezTo>
                      <a:pt x="81" y="59"/>
                      <a:pt x="79" y="70"/>
                      <a:pt x="73" y="78"/>
                    </a:cubicBezTo>
                    <a:cubicBezTo>
                      <a:pt x="71" y="82"/>
                      <a:pt x="67" y="85"/>
                      <a:pt x="63" y="85"/>
                    </a:cubicBezTo>
                    <a:cubicBezTo>
                      <a:pt x="61" y="82"/>
                      <a:pt x="60" y="77"/>
                      <a:pt x="60" y="73"/>
                    </a:cubicBezTo>
                    <a:cubicBezTo>
                      <a:pt x="60" y="66"/>
                      <a:pt x="61" y="56"/>
                      <a:pt x="62" y="49"/>
                    </a:cubicBezTo>
                    <a:cubicBezTo>
                      <a:pt x="66" y="55"/>
                      <a:pt x="68" y="64"/>
                      <a:pt x="67" y="72"/>
                    </a:cubicBezTo>
                    <a:cubicBezTo>
                      <a:pt x="67" y="74"/>
                      <a:pt x="66" y="75"/>
                      <a:pt x="66" y="77"/>
                    </a:cubicBezTo>
                    <a:cubicBezTo>
                      <a:pt x="66" y="78"/>
                      <a:pt x="66" y="78"/>
                      <a:pt x="66" y="78"/>
                    </a:cubicBezTo>
                    <a:close/>
                    <a:moveTo>
                      <a:pt x="56" y="0"/>
                    </a:moveTo>
                    <a:cubicBezTo>
                      <a:pt x="63" y="5"/>
                      <a:pt x="68" y="13"/>
                      <a:pt x="70" y="22"/>
                    </a:cubicBezTo>
                    <a:cubicBezTo>
                      <a:pt x="71" y="26"/>
                      <a:pt x="71" y="30"/>
                      <a:pt x="70" y="34"/>
                    </a:cubicBezTo>
                    <a:cubicBezTo>
                      <a:pt x="66" y="29"/>
                      <a:pt x="61" y="16"/>
                      <a:pt x="59" y="9"/>
                    </a:cubicBezTo>
                    <a:cubicBezTo>
                      <a:pt x="58" y="6"/>
                      <a:pt x="57" y="3"/>
                      <a:pt x="5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29" name="文本框 128"/>
            <p:cNvSpPr txBox="1"/>
            <p:nvPr/>
          </p:nvSpPr>
          <p:spPr>
            <a:xfrm>
              <a:off x="7731621" y="1191401"/>
              <a:ext cx="2121093" cy="853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000" b="1" spc="300" dirty="0">
                  <a:solidFill>
                    <a:srgbClr val="C00000"/>
                  </a:solidFill>
                </a:rPr>
                <a:t>所获荣誉</a:t>
              </a:r>
              <a:endParaRPr lang="en-US" altLang="zh-CN" sz="2000" b="1" spc="300" dirty="0">
                <a:solidFill>
                  <a:srgbClr val="C00000"/>
                </a:solidFill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2000" b="1" spc="300" dirty="0">
                  <a:solidFill>
                    <a:srgbClr val="C00000"/>
                  </a:solidFill>
                </a:rPr>
                <a:t>放两行写也</a:t>
              </a:r>
              <a:r>
                <a:rPr lang="en-US" altLang="zh-CN" sz="2000" b="1" spc="300" dirty="0">
                  <a:solidFill>
                    <a:srgbClr val="C00000"/>
                  </a:solidFill>
                </a:rPr>
                <a:t>OK</a:t>
              </a:r>
              <a:endParaRPr lang="zh-CN" altLang="en-US" sz="2000" b="1" spc="3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51" name="组合 150"/>
          <p:cNvGrpSpPr/>
          <p:nvPr/>
        </p:nvGrpSpPr>
        <p:grpSpPr>
          <a:xfrm>
            <a:off x="8081379" y="2339939"/>
            <a:ext cx="2655485" cy="928522"/>
            <a:chOff x="7464425" y="1191401"/>
            <a:chExt cx="2655485" cy="928522"/>
          </a:xfrm>
        </p:grpSpPr>
        <p:grpSp>
          <p:nvGrpSpPr>
            <p:cNvPr id="152" name="组合 151"/>
            <p:cNvGrpSpPr/>
            <p:nvPr/>
          </p:nvGrpSpPr>
          <p:grpSpPr>
            <a:xfrm>
              <a:off x="9574274" y="1482968"/>
              <a:ext cx="545636" cy="636955"/>
              <a:chOff x="5321111" y="1192654"/>
              <a:chExt cx="517413" cy="604009"/>
            </a:xfrm>
          </p:grpSpPr>
          <p:sp>
            <p:nvSpPr>
              <p:cNvPr id="157" name="Freeform 13"/>
              <p:cNvSpPr/>
              <p:nvPr/>
            </p:nvSpPr>
            <p:spPr bwMode="auto">
              <a:xfrm>
                <a:off x="5321111" y="1246777"/>
                <a:ext cx="478444" cy="549886"/>
              </a:xfrm>
              <a:custGeom>
                <a:avLst/>
                <a:gdLst>
                  <a:gd name="T0" fmla="*/ 33 w 106"/>
                  <a:gd name="T1" fmla="*/ 116 h 122"/>
                  <a:gd name="T2" fmla="*/ 61 w 106"/>
                  <a:gd name="T3" fmla="*/ 109 h 122"/>
                  <a:gd name="T4" fmla="*/ 85 w 106"/>
                  <a:gd name="T5" fmla="*/ 92 h 122"/>
                  <a:gd name="T6" fmla="*/ 100 w 106"/>
                  <a:gd name="T7" fmla="*/ 67 h 122"/>
                  <a:gd name="T8" fmla="*/ 106 w 106"/>
                  <a:gd name="T9" fmla="*/ 36 h 122"/>
                  <a:gd name="T10" fmla="*/ 97 w 106"/>
                  <a:gd name="T11" fmla="*/ 0 h 122"/>
                  <a:gd name="T12" fmla="*/ 96 w 106"/>
                  <a:gd name="T13" fmla="*/ 0 h 122"/>
                  <a:gd name="T14" fmla="*/ 105 w 106"/>
                  <a:gd name="T15" fmla="*/ 36 h 122"/>
                  <a:gd name="T16" fmla="*/ 99 w 106"/>
                  <a:gd name="T17" fmla="*/ 67 h 122"/>
                  <a:gd name="T18" fmla="*/ 84 w 106"/>
                  <a:gd name="T19" fmla="*/ 91 h 122"/>
                  <a:gd name="T20" fmla="*/ 61 w 106"/>
                  <a:gd name="T21" fmla="*/ 108 h 122"/>
                  <a:gd name="T22" fmla="*/ 33 w 106"/>
                  <a:gd name="T23" fmla="*/ 114 h 122"/>
                  <a:gd name="T24" fmla="*/ 0 w 106"/>
                  <a:gd name="T25" fmla="*/ 120 h 122"/>
                  <a:gd name="T26" fmla="*/ 0 w 106"/>
                  <a:gd name="T27" fmla="*/ 122 h 122"/>
                  <a:gd name="T28" fmla="*/ 33 w 106"/>
                  <a:gd name="T29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6" h="122">
                    <a:moveTo>
                      <a:pt x="33" y="116"/>
                    </a:moveTo>
                    <a:cubicBezTo>
                      <a:pt x="43" y="115"/>
                      <a:pt x="51" y="114"/>
                      <a:pt x="61" y="109"/>
                    </a:cubicBezTo>
                    <a:cubicBezTo>
                      <a:pt x="71" y="105"/>
                      <a:pt x="77" y="100"/>
                      <a:pt x="85" y="92"/>
                    </a:cubicBezTo>
                    <a:cubicBezTo>
                      <a:pt x="92" y="84"/>
                      <a:pt x="96" y="77"/>
                      <a:pt x="100" y="67"/>
                    </a:cubicBezTo>
                    <a:cubicBezTo>
                      <a:pt x="104" y="57"/>
                      <a:pt x="106" y="48"/>
                      <a:pt x="106" y="36"/>
                    </a:cubicBezTo>
                    <a:cubicBezTo>
                      <a:pt x="106" y="22"/>
                      <a:pt x="103" y="12"/>
                      <a:pt x="97" y="0"/>
                    </a:cubicBezTo>
                    <a:cubicBezTo>
                      <a:pt x="97" y="0"/>
                      <a:pt x="97" y="0"/>
                      <a:pt x="96" y="0"/>
                    </a:cubicBezTo>
                    <a:cubicBezTo>
                      <a:pt x="102" y="12"/>
                      <a:pt x="105" y="23"/>
                      <a:pt x="105" y="36"/>
                    </a:cubicBezTo>
                    <a:cubicBezTo>
                      <a:pt x="105" y="48"/>
                      <a:pt x="103" y="56"/>
                      <a:pt x="99" y="67"/>
                    </a:cubicBezTo>
                    <a:cubicBezTo>
                      <a:pt x="95" y="77"/>
                      <a:pt x="91" y="84"/>
                      <a:pt x="84" y="91"/>
                    </a:cubicBezTo>
                    <a:cubicBezTo>
                      <a:pt x="76" y="99"/>
                      <a:pt x="70" y="104"/>
                      <a:pt x="61" y="108"/>
                    </a:cubicBezTo>
                    <a:cubicBezTo>
                      <a:pt x="51" y="112"/>
                      <a:pt x="43" y="114"/>
                      <a:pt x="33" y="114"/>
                    </a:cubicBezTo>
                    <a:cubicBezTo>
                      <a:pt x="21" y="115"/>
                      <a:pt x="11" y="117"/>
                      <a:pt x="0" y="120"/>
                    </a:cubicBezTo>
                    <a:cubicBezTo>
                      <a:pt x="0" y="121"/>
                      <a:pt x="0" y="121"/>
                      <a:pt x="0" y="122"/>
                    </a:cubicBezTo>
                    <a:cubicBezTo>
                      <a:pt x="11" y="118"/>
                      <a:pt x="21" y="117"/>
                      <a:pt x="33" y="11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58" name="Freeform 14"/>
              <p:cNvSpPr>
                <a:spLocks noEditPoints="1"/>
              </p:cNvSpPr>
              <p:nvPr/>
            </p:nvSpPr>
            <p:spPr bwMode="auto">
              <a:xfrm>
                <a:off x="5474820" y="1192654"/>
                <a:ext cx="363704" cy="604009"/>
              </a:xfrm>
              <a:custGeom>
                <a:avLst/>
                <a:gdLst>
                  <a:gd name="T0" fmla="*/ 72 w 81"/>
                  <a:gd name="T1" fmla="*/ 50 h 134"/>
                  <a:gd name="T2" fmla="*/ 72 w 81"/>
                  <a:gd name="T3" fmla="*/ 44 h 134"/>
                  <a:gd name="T4" fmla="*/ 76 w 81"/>
                  <a:gd name="T5" fmla="*/ 18 h 134"/>
                  <a:gd name="T6" fmla="*/ 79 w 81"/>
                  <a:gd name="T7" fmla="*/ 29 h 134"/>
                  <a:gd name="T8" fmla="*/ 78 w 81"/>
                  <a:gd name="T9" fmla="*/ 48 h 134"/>
                  <a:gd name="T10" fmla="*/ 71 w 81"/>
                  <a:gd name="T11" fmla="*/ 59 h 134"/>
                  <a:gd name="T12" fmla="*/ 65 w 81"/>
                  <a:gd name="T13" fmla="*/ 48 h 134"/>
                  <a:gd name="T14" fmla="*/ 58 w 81"/>
                  <a:gd name="T15" fmla="*/ 25 h 134"/>
                  <a:gd name="T16" fmla="*/ 70 w 81"/>
                  <a:gd name="T17" fmla="*/ 44 h 134"/>
                  <a:gd name="T18" fmla="*/ 71 w 81"/>
                  <a:gd name="T19" fmla="*/ 50 h 134"/>
                  <a:gd name="T20" fmla="*/ 72 w 81"/>
                  <a:gd name="T21" fmla="*/ 50 h 134"/>
                  <a:gd name="T22" fmla="*/ 8 w 81"/>
                  <a:gd name="T23" fmla="*/ 126 h 134"/>
                  <a:gd name="T24" fmla="*/ 14 w 81"/>
                  <a:gd name="T25" fmla="*/ 126 h 134"/>
                  <a:gd name="T26" fmla="*/ 39 w 81"/>
                  <a:gd name="T27" fmla="*/ 126 h 134"/>
                  <a:gd name="T28" fmla="*/ 29 w 81"/>
                  <a:gd name="T29" fmla="*/ 131 h 134"/>
                  <a:gd name="T30" fmla="*/ 11 w 81"/>
                  <a:gd name="T31" fmla="*/ 133 h 134"/>
                  <a:gd name="T32" fmla="*/ 0 w 81"/>
                  <a:gd name="T33" fmla="*/ 127 h 134"/>
                  <a:gd name="T34" fmla="*/ 9 w 81"/>
                  <a:gd name="T35" fmla="*/ 118 h 134"/>
                  <a:gd name="T36" fmla="*/ 30 w 81"/>
                  <a:gd name="T37" fmla="*/ 107 h 134"/>
                  <a:gd name="T38" fmla="*/ 14 w 81"/>
                  <a:gd name="T39" fmla="*/ 124 h 134"/>
                  <a:gd name="T40" fmla="*/ 8 w 81"/>
                  <a:gd name="T41" fmla="*/ 126 h 134"/>
                  <a:gd name="T42" fmla="*/ 8 w 81"/>
                  <a:gd name="T43" fmla="*/ 126 h 134"/>
                  <a:gd name="T44" fmla="*/ 32 w 81"/>
                  <a:gd name="T45" fmla="*/ 118 h 134"/>
                  <a:gd name="T46" fmla="*/ 38 w 81"/>
                  <a:gd name="T47" fmla="*/ 115 h 134"/>
                  <a:gd name="T48" fmla="*/ 61 w 81"/>
                  <a:gd name="T49" fmla="*/ 106 h 134"/>
                  <a:gd name="T50" fmla="*/ 54 w 81"/>
                  <a:gd name="T51" fmla="*/ 115 h 134"/>
                  <a:gd name="T52" fmla="*/ 37 w 81"/>
                  <a:gd name="T53" fmla="*/ 123 h 134"/>
                  <a:gd name="T54" fmla="*/ 25 w 81"/>
                  <a:gd name="T55" fmla="*/ 121 h 134"/>
                  <a:gd name="T56" fmla="*/ 31 w 81"/>
                  <a:gd name="T57" fmla="*/ 110 h 134"/>
                  <a:gd name="T58" fmla="*/ 46 w 81"/>
                  <a:gd name="T59" fmla="*/ 92 h 134"/>
                  <a:gd name="T60" fmla="*/ 37 w 81"/>
                  <a:gd name="T61" fmla="*/ 114 h 134"/>
                  <a:gd name="T62" fmla="*/ 32 w 81"/>
                  <a:gd name="T63" fmla="*/ 118 h 134"/>
                  <a:gd name="T64" fmla="*/ 32 w 81"/>
                  <a:gd name="T65" fmla="*/ 118 h 134"/>
                  <a:gd name="T66" fmla="*/ 53 w 81"/>
                  <a:gd name="T67" fmla="*/ 101 h 134"/>
                  <a:gd name="T68" fmla="*/ 57 w 81"/>
                  <a:gd name="T69" fmla="*/ 97 h 134"/>
                  <a:gd name="T70" fmla="*/ 76 w 81"/>
                  <a:gd name="T71" fmla="*/ 79 h 134"/>
                  <a:gd name="T72" fmla="*/ 59 w 81"/>
                  <a:gd name="T73" fmla="*/ 104 h 134"/>
                  <a:gd name="T74" fmla="*/ 47 w 81"/>
                  <a:gd name="T75" fmla="*/ 107 h 134"/>
                  <a:gd name="T76" fmla="*/ 49 w 81"/>
                  <a:gd name="T77" fmla="*/ 95 h 134"/>
                  <a:gd name="T78" fmla="*/ 58 w 81"/>
                  <a:gd name="T79" fmla="*/ 72 h 134"/>
                  <a:gd name="T80" fmla="*/ 59 w 81"/>
                  <a:gd name="T81" fmla="*/ 76 h 134"/>
                  <a:gd name="T82" fmla="*/ 56 w 81"/>
                  <a:gd name="T83" fmla="*/ 96 h 134"/>
                  <a:gd name="T84" fmla="*/ 52 w 81"/>
                  <a:gd name="T85" fmla="*/ 101 h 134"/>
                  <a:gd name="T86" fmla="*/ 53 w 81"/>
                  <a:gd name="T87" fmla="*/ 101 h 134"/>
                  <a:gd name="T88" fmla="*/ 66 w 81"/>
                  <a:gd name="T89" fmla="*/ 78 h 134"/>
                  <a:gd name="T90" fmla="*/ 69 w 81"/>
                  <a:gd name="T91" fmla="*/ 72 h 134"/>
                  <a:gd name="T92" fmla="*/ 81 w 81"/>
                  <a:gd name="T93" fmla="*/ 49 h 134"/>
                  <a:gd name="T94" fmla="*/ 73 w 81"/>
                  <a:gd name="T95" fmla="*/ 78 h 134"/>
                  <a:gd name="T96" fmla="*/ 63 w 81"/>
                  <a:gd name="T97" fmla="*/ 85 h 134"/>
                  <a:gd name="T98" fmla="*/ 60 w 81"/>
                  <a:gd name="T99" fmla="*/ 73 h 134"/>
                  <a:gd name="T100" fmla="*/ 62 w 81"/>
                  <a:gd name="T101" fmla="*/ 49 h 134"/>
                  <a:gd name="T102" fmla="*/ 67 w 81"/>
                  <a:gd name="T103" fmla="*/ 72 h 134"/>
                  <a:gd name="T104" fmla="*/ 66 w 81"/>
                  <a:gd name="T105" fmla="*/ 77 h 134"/>
                  <a:gd name="T106" fmla="*/ 66 w 81"/>
                  <a:gd name="T107" fmla="*/ 78 h 134"/>
                  <a:gd name="T108" fmla="*/ 56 w 81"/>
                  <a:gd name="T109" fmla="*/ 0 h 134"/>
                  <a:gd name="T110" fmla="*/ 70 w 81"/>
                  <a:gd name="T111" fmla="*/ 22 h 134"/>
                  <a:gd name="T112" fmla="*/ 70 w 81"/>
                  <a:gd name="T113" fmla="*/ 34 h 134"/>
                  <a:gd name="T114" fmla="*/ 59 w 81"/>
                  <a:gd name="T115" fmla="*/ 9 h 134"/>
                  <a:gd name="T116" fmla="*/ 56 w 81"/>
                  <a:gd name="T117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1" h="134">
                    <a:moveTo>
                      <a:pt x="72" y="50"/>
                    </a:moveTo>
                    <a:cubicBezTo>
                      <a:pt x="72" y="44"/>
                      <a:pt x="72" y="44"/>
                      <a:pt x="72" y="44"/>
                    </a:cubicBezTo>
                    <a:cubicBezTo>
                      <a:pt x="73" y="36"/>
                      <a:pt x="74" y="26"/>
                      <a:pt x="76" y="18"/>
                    </a:cubicBezTo>
                    <a:cubicBezTo>
                      <a:pt x="77" y="22"/>
                      <a:pt x="78" y="25"/>
                      <a:pt x="79" y="29"/>
                    </a:cubicBezTo>
                    <a:cubicBezTo>
                      <a:pt x="80" y="36"/>
                      <a:pt x="80" y="42"/>
                      <a:pt x="78" y="48"/>
                    </a:cubicBezTo>
                    <a:cubicBezTo>
                      <a:pt x="77" y="52"/>
                      <a:pt x="75" y="57"/>
                      <a:pt x="71" y="59"/>
                    </a:cubicBezTo>
                    <a:cubicBezTo>
                      <a:pt x="68" y="56"/>
                      <a:pt x="66" y="52"/>
                      <a:pt x="65" y="48"/>
                    </a:cubicBezTo>
                    <a:cubicBezTo>
                      <a:pt x="62" y="42"/>
                      <a:pt x="60" y="32"/>
                      <a:pt x="58" y="25"/>
                    </a:cubicBezTo>
                    <a:cubicBezTo>
                      <a:pt x="65" y="29"/>
                      <a:pt x="69" y="36"/>
                      <a:pt x="70" y="44"/>
                    </a:cubicBezTo>
                    <a:cubicBezTo>
                      <a:pt x="71" y="46"/>
                      <a:pt x="71" y="48"/>
                      <a:pt x="71" y="50"/>
                    </a:cubicBezTo>
                    <a:cubicBezTo>
                      <a:pt x="71" y="51"/>
                      <a:pt x="72" y="51"/>
                      <a:pt x="72" y="50"/>
                    </a:cubicBezTo>
                    <a:close/>
                    <a:moveTo>
                      <a:pt x="8" y="126"/>
                    </a:moveTo>
                    <a:cubicBezTo>
                      <a:pt x="10" y="126"/>
                      <a:pt x="12" y="126"/>
                      <a:pt x="14" y="126"/>
                    </a:cubicBezTo>
                    <a:cubicBezTo>
                      <a:pt x="21" y="125"/>
                      <a:pt x="32" y="125"/>
                      <a:pt x="39" y="126"/>
                    </a:cubicBezTo>
                    <a:cubicBezTo>
                      <a:pt x="36" y="128"/>
                      <a:pt x="33" y="130"/>
                      <a:pt x="29" y="131"/>
                    </a:cubicBezTo>
                    <a:cubicBezTo>
                      <a:pt x="23" y="133"/>
                      <a:pt x="17" y="134"/>
                      <a:pt x="11" y="133"/>
                    </a:cubicBezTo>
                    <a:cubicBezTo>
                      <a:pt x="7" y="133"/>
                      <a:pt x="2" y="131"/>
                      <a:pt x="0" y="127"/>
                    </a:cubicBezTo>
                    <a:cubicBezTo>
                      <a:pt x="2" y="123"/>
                      <a:pt x="5" y="120"/>
                      <a:pt x="9" y="118"/>
                    </a:cubicBezTo>
                    <a:cubicBezTo>
                      <a:pt x="15" y="115"/>
                      <a:pt x="23" y="110"/>
                      <a:pt x="30" y="107"/>
                    </a:cubicBezTo>
                    <a:cubicBezTo>
                      <a:pt x="27" y="115"/>
                      <a:pt x="21" y="121"/>
                      <a:pt x="14" y="124"/>
                    </a:cubicBezTo>
                    <a:cubicBezTo>
                      <a:pt x="12" y="125"/>
                      <a:pt x="10" y="125"/>
                      <a:pt x="8" y="126"/>
                    </a:cubicBezTo>
                    <a:cubicBezTo>
                      <a:pt x="8" y="126"/>
                      <a:pt x="8" y="126"/>
                      <a:pt x="8" y="126"/>
                    </a:cubicBezTo>
                    <a:close/>
                    <a:moveTo>
                      <a:pt x="32" y="118"/>
                    </a:moveTo>
                    <a:cubicBezTo>
                      <a:pt x="34" y="117"/>
                      <a:pt x="36" y="116"/>
                      <a:pt x="38" y="115"/>
                    </a:cubicBezTo>
                    <a:cubicBezTo>
                      <a:pt x="45" y="112"/>
                      <a:pt x="54" y="108"/>
                      <a:pt x="61" y="106"/>
                    </a:cubicBezTo>
                    <a:cubicBezTo>
                      <a:pt x="59" y="109"/>
                      <a:pt x="57" y="112"/>
                      <a:pt x="54" y="115"/>
                    </a:cubicBezTo>
                    <a:cubicBezTo>
                      <a:pt x="49" y="119"/>
                      <a:pt x="43" y="122"/>
                      <a:pt x="37" y="123"/>
                    </a:cubicBezTo>
                    <a:cubicBezTo>
                      <a:pt x="33" y="124"/>
                      <a:pt x="29" y="124"/>
                      <a:pt x="25" y="121"/>
                    </a:cubicBezTo>
                    <a:cubicBezTo>
                      <a:pt x="26" y="117"/>
                      <a:pt x="28" y="113"/>
                      <a:pt x="31" y="110"/>
                    </a:cubicBezTo>
                    <a:cubicBezTo>
                      <a:pt x="35" y="105"/>
                      <a:pt x="42" y="98"/>
                      <a:pt x="46" y="92"/>
                    </a:cubicBezTo>
                    <a:cubicBezTo>
                      <a:pt x="46" y="101"/>
                      <a:pt x="43" y="108"/>
                      <a:pt x="37" y="114"/>
                    </a:cubicBezTo>
                    <a:cubicBezTo>
                      <a:pt x="36" y="115"/>
                      <a:pt x="34" y="116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lose/>
                    <a:moveTo>
                      <a:pt x="53" y="101"/>
                    </a:moveTo>
                    <a:cubicBezTo>
                      <a:pt x="54" y="100"/>
                      <a:pt x="56" y="98"/>
                      <a:pt x="57" y="97"/>
                    </a:cubicBezTo>
                    <a:cubicBezTo>
                      <a:pt x="62" y="91"/>
                      <a:pt x="70" y="84"/>
                      <a:pt x="76" y="79"/>
                    </a:cubicBezTo>
                    <a:cubicBezTo>
                      <a:pt x="73" y="89"/>
                      <a:pt x="67" y="99"/>
                      <a:pt x="59" y="104"/>
                    </a:cubicBezTo>
                    <a:cubicBezTo>
                      <a:pt x="56" y="107"/>
                      <a:pt x="51" y="108"/>
                      <a:pt x="47" y="107"/>
                    </a:cubicBezTo>
                    <a:cubicBezTo>
                      <a:pt x="46" y="103"/>
                      <a:pt x="47" y="98"/>
                      <a:pt x="49" y="95"/>
                    </a:cubicBezTo>
                    <a:cubicBezTo>
                      <a:pt x="51" y="88"/>
                      <a:pt x="55" y="79"/>
                      <a:pt x="58" y="72"/>
                    </a:cubicBezTo>
                    <a:cubicBezTo>
                      <a:pt x="58" y="73"/>
                      <a:pt x="58" y="75"/>
                      <a:pt x="59" y="76"/>
                    </a:cubicBezTo>
                    <a:cubicBezTo>
                      <a:pt x="60" y="83"/>
                      <a:pt x="59" y="89"/>
                      <a:pt x="56" y="96"/>
                    </a:cubicBezTo>
                    <a:cubicBezTo>
                      <a:pt x="55" y="97"/>
                      <a:pt x="54" y="99"/>
                      <a:pt x="52" y="101"/>
                    </a:cubicBezTo>
                    <a:cubicBezTo>
                      <a:pt x="52" y="101"/>
                      <a:pt x="53" y="101"/>
                      <a:pt x="53" y="101"/>
                    </a:cubicBezTo>
                    <a:close/>
                    <a:moveTo>
                      <a:pt x="66" y="78"/>
                    </a:moveTo>
                    <a:cubicBezTo>
                      <a:pt x="67" y="76"/>
                      <a:pt x="68" y="74"/>
                      <a:pt x="69" y="72"/>
                    </a:cubicBezTo>
                    <a:cubicBezTo>
                      <a:pt x="72" y="64"/>
                      <a:pt x="76" y="56"/>
                      <a:pt x="81" y="49"/>
                    </a:cubicBezTo>
                    <a:cubicBezTo>
                      <a:pt x="81" y="59"/>
                      <a:pt x="79" y="70"/>
                      <a:pt x="73" y="78"/>
                    </a:cubicBezTo>
                    <a:cubicBezTo>
                      <a:pt x="71" y="82"/>
                      <a:pt x="67" y="85"/>
                      <a:pt x="63" y="85"/>
                    </a:cubicBezTo>
                    <a:cubicBezTo>
                      <a:pt x="61" y="82"/>
                      <a:pt x="60" y="77"/>
                      <a:pt x="60" y="73"/>
                    </a:cubicBezTo>
                    <a:cubicBezTo>
                      <a:pt x="60" y="66"/>
                      <a:pt x="61" y="56"/>
                      <a:pt x="62" y="49"/>
                    </a:cubicBezTo>
                    <a:cubicBezTo>
                      <a:pt x="66" y="55"/>
                      <a:pt x="68" y="64"/>
                      <a:pt x="67" y="72"/>
                    </a:cubicBezTo>
                    <a:cubicBezTo>
                      <a:pt x="67" y="74"/>
                      <a:pt x="66" y="75"/>
                      <a:pt x="66" y="77"/>
                    </a:cubicBezTo>
                    <a:cubicBezTo>
                      <a:pt x="66" y="78"/>
                      <a:pt x="66" y="78"/>
                      <a:pt x="66" y="78"/>
                    </a:cubicBezTo>
                    <a:close/>
                    <a:moveTo>
                      <a:pt x="56" y="0"/>
                    </a:moveTo>
                    <a:cubicBezTo>
                      <a:pt x="63" y="5"/>
                      <a:pt x="68" y="13"/>
                      <a:pt x="70" y="22"/>
                    </a:cubicBezTo>
                    <a:cubicBezTo>
                      <a:pt x="71" y="26"/>
                      <a:pt x="71" y="30"/>
                      <a:pt x="70" y="34"/>
                    </a:cubicBezTo>
                    <a:cubicBezTo>
                      <a:pt x="66" y="29"/>
                      <a:pt x="61" y="16"/>
                      <a:pt x="59" y="9"/>
                    </a:cubicBezTo>
                    <a:cubicBezTo>
                      <a:pt x="58" y="6"/>
                      <a:pt x="57" y="3"/>
                      <a:pt x="5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53" name="组合 152"/>
            <p:cNvGrpSpPr/>
            <p:nvPr/>
          </p:nvGrpSpPr>
          <p:grpSpPr>
            <a:xfrm flipH="1">
              <a:off x="7464425" y="1482968"/>
              <a:ext cx="545636" cy="636955"/>
              <a:chOff x="5321111" y="1192654"/>
              <a:chExt cx="517413" cy="604009"/>
            </a:xfrm>
          </p:grpSpPr>
          <p:sp>
            <p:nvSpPr>
              <p:cNvPr id="155" name="Freeform 13"/>
              <p:cNvSpPr/>
              <p:nvPr/>
            </p:nvSpPr>
            <p:spPr bwMode="auto">
              <a:xfrm>
                <a:off x="5321111" y="1246777"/>
                <a:ext cx="478444" cy="549886"/>
              </a:xfrm>
              <a:custGeom>
                <a:avLst/>
                <a:gdLst>
                  <a:gd name="T0" fmla="*/ 33 w 106"/>
                  <a:gd name="T1" fmla="*/ 116 h 122"/>
                  <a:gd name="T2" fmla="*/ 61 w 106"/>
                  <a:gd name="T3" fmla="*/ 109 h 122"/>
                  <a:gd name="T4" fmla="*/ 85 w 106"/>
                  <a:gd name="T5" fmla="*/ 92 h 122"/>
                  <a:gd name="T6" fmla="*/ 100 w 106"/>
                  <a:gd name="T7" fmla="*/ 67 h 122"/>
                  <a:gd name="T8" fmla="*/ 106 w 106"/>
                  <a:gd name="T9" fmla="*/ 36 h 122"/>
                  <a:gd name="T10" fmla="*/ 97 w 106"/>
                  <a:gd name="T11" fmla="*/ 0 h 122"/>
                  <a:gd name="T12" fmla="*/ 96 w 106"/>
                  <a:gd name="T13" fmla="*/ 0 h 122"/>
                  <a:gd name="T14" fmla="*/ 105 w 106"/>
                  <a:gd name="T15" fmla="*/ 36 h 122"/>
                  <a:gd name="T16" fmla="*/ 99 w 106"/>
                  <a:gd name="T17" fmla="*/ 67 h 122"/>
                  <a:gd name="T18" fmla="*/ 84 w 106"/>
                  <a:gd name="T19" fmla="*/ 91 h 122"/>
                  <a:gd name="T20" fmla="*/ 61 w 106"/>
                  <a:gd name="T21" fmla="*/ 108 h 122"/>
                  <a:gd name="T22" fmla="*/ 33 w 106"/>
                  <a:gd name="T23" fmla="*/ 114 h 122"/>
                  <a:gd name="T24" fmla="*/ 0 w 106"/>
                  <a:gd name="T25" fmla="*/ 120 h 122"/>
                  <a:gd name="T26" fmla="*/ 0 w 106"/>
                  <a:gd name="T27" fmla="*/ 122 h 122"/>
                  <a:gd name="T28" fmla="*/ 33 w 106"/>
                  <a:gd name="T29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6" h="122">
                    <a:moveTo>
                      <a:pt x="33" y="116"/>
                    </a:moveTo>
                    <a:cubicBezTo>
                      <a:pt x="43" y="115"/>
                      <a:pt x="51" y="114"/>
                      <a:pt x="61" y="109"/>
                    </a:cubicBezTo>
                    <a:cubicBezTo>
                      <a:pt x="71" y="105"/>
                      <a:pt x="77" y="100"/>
                      <a:pt x="85" y="92"/>
                    </a:cubicBezTo>
                    <a:cubicBezTo>
                      <a:pt x="92" y="84"/>
                      <a:pt x="96" y="77"/>
                      <a:pt x="100" y="67"/>
                    </a:cubicBezTo>
                    <a:cubicBezTo>
                      <a:pt x="104" y="57"/>
                      <a:pt x="106" y="48"/>
                      <a:pt x="106" y="36"/>
                    </a:cubicBezTo>
                    <a:cubicBezTo>
                      <a:pt x="106" y="22"/>
                      <a:pt x="103" y="12"/>
                      <a:pt x="97" y="0"/>
                    </a:cubicBezTo>
                    <a:cubicBezTo>
                      <a:pt x="97" y="0"/>
                      <a:pt x="97" y="0"/>
                      <a:pt x="96" y="0"/>
                    </a:cubicBezTo>
                    <a:cubicBezTo>
                      <a:pt x="102" y="12"/>
                      <a:pt x="105" y="23"/>
                      <a:pt x="105" y="36"/>
                    </a:cubicBezTo>
                    <a:cubicBezTo>
                      <a:pt x="105" y="48"/>
                      <a:pt x="103" y="56"/>
                      <a:pt x="99" y="67"/>
                    </a:cubicBezTo>
                    <a:cubicBezTo>
                      <a:pt x="95" y="77"/>
                      <a:pt x="91" y="84"/>
                      <a:pt x="84" y="91"/>
                    </a:cubicBezTo>
                    <a:cubicBezTo>
                      <a:pt x="76" y="99"/>
                      <a:pt x="70" y="104"/>
                      <a:pt x="61" y="108"/>
                    </a:cubicBezTo>
                    <a:cubicBezTo>
                      <a:pt x="51" y="112"/>
                      <a:pt x="43" y="114"/>
                      <a:pt x="33" y="114"/>
                    </a:cubicBezTo>
                    <a:cubicBezTo>
                      <a:pt x="21" y="115"/>
                      <a:pt x="11" y="117"/>
                      <a:pt x="0" y="120"/>
                    </a:cubicBezTo>
                    <a:cubicBezTo>
                      <a:pt x="0" y="121"/>
                      <a:pt x="0" y="121"/>
                      <a:pt x="0" y="122"/>
                    </a:cubicBezTo>
                    <a:cubicBezTo>
                      <a:pt x="11" y="118"/>
                      <a:pt x="21" y="117"/>
                      <a:pt x="33" y="11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56" name="Freeform 14"/>
              <p:cNvSpPr>
                <a:spLocks noEditPoints="1"/>
              </p:cNvSpPr>
              <p:nvPr/>
            </p:nvSpPr>
            <p:spPr bwMode="auto">
              <a:xfrm>
                <a:off x="5474820" y="1192654"/>
                <a:ext cx="363704" cy="604009"/>
              </a:xfrm>
              <a:custGeom>
                <a:avLst/>
                <a:gdLst>
                  <a:gd name="T0" fmla="*/ 72 w 81"/>
                  <a:gd name="T1" fmla="*/ 50 h 134"/>
                  <a:gd name="T2" fmla="*/ 72 w 81"/>
                  <a:gd name="T3" fmla="*/ 44 h 134"/>
                  <a:gd name="T4" fmla="*/ 76 w 81"/>
                  <a:gd name="T5" fmla="*/ 18 h 134"/>
                  <a:gd name="T6" fmla="*/ 79 w 81"/>
                  <a:gd name="T7" fmla="*/ 29 h 134"/>
                  <a:gd name="T8" fmla="*/ 78 w 81"/>
                  <a:gd name="T9" fmla="*/ 48 h 134"/>
                  <a:gd name="T10" fmla="*/ 71 w 81"/>
                  <a:gd name="T11" fmla="*/ 59 h 134"/>
                  <a:gd name="T12" fmla="*/ 65 w 81"/>
                  <a:gd name="T13" fmla="*/ 48 h 134"/>
                  <a:gd name="T14" fmla="*/ 58 w 81"/>
                  <a:gd name="T15" fmla="*/ 25 h 134"/>
                  <a:gd name="T16" fmla="*/ 70 w 81"/>
                  <a:gd name="T17" fmla="*/ 44 h 134"/>
                  <a:gd name="T18" fmla="*/ 71 w 81"/>
                  <a:gd name="T19" fmla="*/ 50 h 134"/>
                  <a:gd name="T20" fmla="*/ 72 w 81"/>
                  <a:gd name="T21" fmla="*/ 50 h 134"/>
                  <a:gd name="T22" fmla="*/ 8 w 81"/>
                  <a:gd name="T23" fmla="*/ 126 h 134"/>
                  <a:gd name="T24" fmla="*/ 14 w 81"/>
                  <a:gd name="T25" fmla="*/ 126 h 134"/>
                  <a:gd name="T26" fmla="*/ 39 w 81"/>
                  <a:gd name="T27" fmla="*/ 126 h 134"/>
                  <a:gd name="T28" fmla="*/ 29 w 81"/>
                  <a:gd name="T29" fmla="*/ 131 h 134"/>
                  <a:gd name="T30" fmla="*/ 11 w 81"/>
                  <a:gd name="T31" fmla="*/ 133 h 134"/>
                  <a:gd name="T32" fmla="*/ 0 w 81"/>
                  <a:gd name="T33" fmla="*/ 127 h 134"/>
                  <a:gd name="T34" fmla="*/ 9 w 81"/>
                  <a:gd name="T35" fmla="*/ 118 h 134"/>
                  <a:gd name="T36" fmla="*/ 30 w 81"/>
                  <a:gd name="T37" fmla="*/ 107 h 134"/>
                  <a:gd name="T38" fmla="*/ 14 w 81"/>
                  <a:gd name="T39" fmla="*/ 124 h 134"/>
                  <a:gd name="T40" fmla="*/ 8 w 81"/>
                  <a:gd name="T41" fmla="*/ 126 h 134"/>
                  <a:gd name="T42" fmla="*/ 8 w 81"/>
                  <a:gd name="T43" fmla="*/ 126 h 134"/>
                  <a:gd name="T44" fmla="*/ 32 w 81"/>
                  <a:gd name="T45" fmla="*/ 118 h 134"/>
                  <a:gd name="T46" fmla="*/ 38 w 81"/>
                  <a:gd name="T47" fmla="*/ 115 h 134"/>
                  <a:gd name="T48" fmla="*/ 61 w 81"/>
                  <a:gd name="T49" fmla="*/ 106 h 134"/>
                  <a:gd name="T50" fmla="*/ 54 w 81"/>
                  <a:gd name="T51" fmla="*/ 115 h 134"/>
                  <a:gd name="T52" fmla="*/ 37 w 81"/>
                  <a:gd name="T53" fmla="*/ 123 h 134"/>
                  <a:gd name="T54" fmla="*/ 25 w 81"/>
                  <a:gd name="T55" fmla="*/ 121 h 134"/>
                  <a:gd name="T56" fmla="*/ 31 w 81"/>
                  <a:gd name="T57" fmla="*/ 110 h 134"/>
                  <a:gd name="T58" fmla="*/ 46 w 81"/>
                  <a:gd name="T59" fmla="*/ 92 h 134"/>
                  <a:gd name="T60" fmla="*/ 37 w 81"/>
                  <a:gd name="T61" fmla="*/ 114 h 134"/>
                  <a:gd name="T62" fmla="*/ 32 w 81"/>
                  <a:gd name="T63" fmla="*/ 118 h 134"/>
                  <a:gd name="T64" fmla="*/ 32 w 81"/>
                  <a:gd name="T65" fmla="*/ 118 h 134"/>
                  <a:gd name="T66" fmla="*/ 53 w 81"/>
                  <a:gd name="T67" fmla="*/ 101 h 134"/>
                  <a:gd name="T68" fmla="*/ 57 w 81"/>
                  <a:gd name="T69" fmla="*/ 97 h 134"/>
                  <a:gd name="T70" fmla="*/ 76 w 81"/>
                  <a:gd name="T71" fmla="*/ 79 h 134"/>
                  <a:gd name="T72" fmla="*/ 59 w 81"/>
                  <a:gd name="T73" fmla="*/ 104 h 134"/>
                  <a:gd name="T74" fmla="*/ 47 w 81"/>
                  <a:gd name="T75" fmla="*/ 107 h 134"/>
                  <a:gd name="T76" fmla="*/ 49 w 81"/>
                  <a:gd name="T77" fmla="*/ 95 h 134"/>
                  <a:gd name="T78" fmla="*/ 58 w 81"/>
                  <a:gd name="T79" fmla="*/ 72 h 134"/>
                  <a:gd name="T80" fmla="*/ 59 w 81"/>
                  <a:gd name="T81" fmla="*/ 76 h 134"/>
                  <a:gd name="T82" fmla="*/ 56 w 81"/>
                  <a:gd name="T83" fmla="*/ 96 h 134"/>
                  <a:gd name="T84" fmla="*/ 52 w 81"/>
                  <a:gd name="T85" fmla="*/ 101 h 134"/>
                  <a:gd name="T86" fmla="*/ 53 w 81"/>
                  <a:gd name="T87" fmla="*/ 101 h 134"/>
                  <a:gd name="T88" fmla="*/ 66 w 81"/>
                  <a:gd name="T89" fmla="*/ 78 h 134"/>
                  <a:gd name="T90" fmla="*/ 69 w 81"/>
                  <a:gd name="T91" fmla="*/ 72 h 134"/>
                  <a:gd name="T92" fmla="*/ 81 w 81"/>
                  <a:gd name="T93" fmla="*/ 49 h 134"/>
                  <a:gd name="T94" fmla="*/ 73 w 81"/>
                  <a:gd name="T95" fmla="*/ 78 h 134"/>
                  <a:gd name="T96" fmla="*/ 63 w 81"/>
                  <a:gd name="T97" fmla="*/ 85 h 134"/>
                  <a:gd name="T98" fmla="*/ 60 w 81"/>
                  <a:gd name="T99" fmla="*/ 73 h 134"/>
                  <a:gd name="T100" fmla="*/ 62 w 81"/>
                  <a:gd name="T101" fmla="*/ 49 h 134"/>
                  <a:gd name="T102" fmla="*/ 67 w 81"/>
                  <a:gd name="T103" fmla="*/ 72 h 134"/>
                  <a:gd name="T104" fmla="*/ 66 w 81"/>
                  <a:gd name="T105" fmla="*/ 77 h 134"/>
                  <a:gd name="T106" fmla="*/ 66 w 81"/>
                  <a:gd name="T107" fmla="*/ 78 h 134"/>
                  <a:gd name="T108" fmla="*/ 56 w 81"/>
                  <a:gd name="T109" fmla="*/ 0 h 134"/>
                  <a:gd name="T110" fmla="*/ 70 w 81"/>
                  <a:gd name="T111" fmla="*/ 22 h 134"/>
                  <a:gd name="T112" fmla="*/ 70 w 81"/>
                  <a:gd name="T113" fmla="*/ 34 h 134"/>
                  <a:gd name="T114" fmla="*/ 59 w 81"/>
                  <a:gd name="T115" fmla="*/ 9 h 134"/>
                  <a:gd name="T116" fmla="*/ 56 w 81"/>
                  <a:gd name="T117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1" h="134">
                    <a:moveTo>
                      <a:pt x="72" y="50"/>
                    </a:moveTo>
                    <a:cubicBezTo>
                      <a:pt x="72" y="44"/>
                      <a:pt x="72" y="44"/>
                      <a:pt x="72" y="44"/>
                    </a:cubicBezTo>
                    <a:cubicBezTo>
                      <a:pt x="73" y="36"/>
                      <a:pt x="74" y="26"/>
                      <a:pt x="76" y="18"/>
                    </a:cubicBezTo>
                    <a:cubicBezTo>
                      <a:pt x="77" y="22"/>
                      <a:pt x="78" y="25"/>
                      <a:pt x="79" y="29"/>
                    </a:cubicBezTo>
                    <a:cubicBezTo>
                      <a:pt x="80" y="36"/>
                      <a:pt x="80" y="42"/>
                      <a:pt x="78" y="48"/>
                    </a:cubicBezTo>
                    <a:cubicBezTo>
                      <a:pt x="77" y="52"/>
                      <a:pt x="75" y="57"/>
                      <a:pt x="71" y="59"/>
                    </a:cubicBezTo>
                    <a:cubicBezTo>
                      <a:pt x="68" y="56"/>
                      <a:pt x="66" y="52"/>
                      <a:pt x="65" y="48"/>
                    </a:cubicBezTo>
                    <a:cubicBezTo>
                      <a:pt x="62" y="42"/>
                      <a:pt x="60" y="32"/>
                      <a:pt x="58" y="25"/>
                    </a:cubicBezTo>
                    <a:cubicBezTo>
                      <a:pt x="65" y="29"/>
                      <a:pt x="69" y="36"/>
                      <a:pt x="70" y="44"/>
                    </a:cubicBezTo>
                    <a:cubicBezTo>
                      <a:pt x="71" y="46"/>
                      <a:pt x="71" y="48"/>
                      <a:pt x="71" y="50"/>
                    </a:cubicBezTo>
                    <a:cubicBezTo>
                      <a:pt x="71" y="51"/>
                      <a:pt x="72" y="51"/>
                      <a:pt x="72" y="50"/>
                    </a:cubicBezTo>
                    <a:close/>
                    <a:moveTo>
                      <a:pt x="8" y="126"/>
                    </a:moveTo>
                    <a:cubicBezTo>
                      <a:pt x="10" y="126"/>
                      <a:pt x="12" y="126"/>
                      <a:pt x="14" y="126"/>
                    </a:cubicBezTo>
                    <a:cubicBezTo>
                      <a:pt x="21" y="125"/>
                      <a:pt x="32" y="125"/>
                      <a:pt x="39" y="126"/>
                    </a:cubicBezTo>
                    <a:cubicBezTo>
                      <a:pt x="36" y="128"/>
                      <a:pt x="33" y="130"/>
                      <a:pt x="29" y="131"/>
                    </a:cubicBezTo>
                    <a:cubicBezTo>
                      <a:pt x="23" y="133"/>
                      <a:pt x="17" y="134"/>
                      <a:pt x="11" y="133"/>
                    </a:cubicBezTo>
                    <a:cubicBezTo>
                      <a:pt x="7" y="133"/>
                      <a:pt x="2" y="131"/>
                      <a:pt x="0" y="127"/>
                    </a:cubicBezTo>
                    <a:cubicBezTo>
                      <a:pt x="2" y="123"/>
                      <a:pt x="5" y="120"/>
                      <a:pt x="9" y="118"/>
                    </a:cubicBezTo>
                    <a:cubicBezTo>
                      <a:pt x="15" y="115"/>
                      <a:pt x="23" y="110"/>
                      <a:pt x="30" y="107"/>
                    </a:cubicBezTo>
                    <a:cubicBezTo>
                      <a:pt x="27" y="115"/>
                      <a:pt x="21" y="121"/>
                      <a:pt x="14" y="124"/>
                    </a:cubicBezTo>
                    <a:cubicBezTo>
                      <a:pt x="12" y="125"/>
                      <a:pt x="10" y="125"/>
                      <a:pt x="8" y="126"/>
                    </a:cubicBezTo>
                    <a:cubicBezTo>
                      <a:pt x="8" y="126"/>
                      <a:pt x="8" y="126"/>
                      <a:pt x="8" y="126"/>
                    </a:cubicBezTo>
                    <a:close/>
                    <a:moveTo>
                      <a:pt x="32" y="118"/>
                    </a:moveTo>
                    <a:cubicBezTo>
                      <a:pt x="34" y="117"/>
                      <a:pt x="36" y="116"/>
                      <a:pt x="38" y="115"/>
                    </a:cubicBezTo>
                    <a:cubicBezTo>
                      <a:pt x="45" y="112"/>
                      <a:pt x="54" y="108"/>
                      <a:pt x="61" y="106"/>
                    </a:cubicBezTo>
                    <a:cubicBezTo>
                      <a:pt x="59" y="109"/>
                      <a:pt x="57" y="112"/>
                      <a:pt x="54" y="115"/>
                    </a:cubicBezTo>
                    <a:cubicBezTo>
                      <a:pt x="49" y="119"/>
                      <a:pt x="43" y="122"/>
                      <a:pt x="37" y="123"/>
                    </a:cubicBezTo>
                    <a:cubicBezTo>
                      <a:pt x="33" y="124"/>
                      <a:pt x="29" y="124"/>
                      <a:pt x="25" y="121"/>
                    </a:cubicBezTo>
                    <a:cubicBezTo>
                      <a:pt x="26" y="117"/>
                      <a:pt x="28" y="113"/>
                      <a:pt x="31" y="110"/>
                    </a:cubicBezTo>
                    <a:cubicBezTo>
                      <a:pt x="35" y="105"/>
                      <a:pt x="42" y="98"/>
                      <a:pt x="46" y="92"/>
                    </a:cubicBezTo>
                    <a:cubicBezTo>
                      <a:pt x="46" y="101"/>
                      <a:pt x="43" y="108"/>
                      <a:pt x="37" y="114"/>
                    </a:cubicBezTo>
                    <a:cubicBezTo>
                      <a:pt x="36" y="115"/>
                      <a:pt x="34" y="116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lose/>
                    <a:moveTo>
                      <a:pt x="53" y="101"/>
                    </a:moveTo>
                    <a:cubicBezTo>
                      <a:pt x="54" y="100"/>
                      <a:pt x="56" y="98"/>
                      <a:pt x="57" y="97"/>
                    </a:cubicBezTo>
                    <a:cubicBezTo>
                      <a:pt x="62" y="91"/>
                      <a:pt x="70" y="84"/>
                      <a:pt x="76" y="79"/>
                    </a:cubicBezTo>
                    <a:cubicBezTo>
                      <a:pt x="73" y="89"/>
                      <a:pt x="67" y="99"/>
                      <a:pt x="59" y="104"/>
                    </a:cubicBezTo>
                    <a:cubicBezTo>
                      <a:pt x="56" y="107"/>
                      <a:pt x="51" y="108"/>
                      <a:pt x="47" y="107"/>
                    </a:cubicBezTo>
                    <a:cubicBezTo>
                      <a:pt x="46" y="103"/>
                      <a:pt x="47" y="98"/>
                      <a:pt x="49" y="95"/>
                    </a:cubicBezTo>
                    <a:cubicBezTo>
                      <a:pt x="51" y="88"/>
                      <a:pt x="55" y="79"/>
                      <a:pt x="58" y="72"/>
                    </a:cubicBezTo>
                    <a:cubicBezTo>
                      <a:pt x="58" y="73"/>
                      <a:pt x="58" y="75"/>
                      <a:pt x="59" y="76"/>
                    </a:cubicBezTo>
                    <a:cubicBezTo>
                      <a:pt x="60" y="83"/>
                      <a:pt x="59" y="89"/>
                      <a:pt x="56" y="96"/>
                    </a:cubicBezTo>
                    <a:cubicBezTo>
                      <a:pt x="55" y="97"/>
                      <a:pt x="54" y="99"/>
                      <a:pt x="52" y="101"/>
                    </a:cubicBezTo>
                    <a:cubicBezTo>
                      <a:pt x="52" y="101"/>
                      <a:pt x="53" y="101"/>
                      <a:pt x="53" y="101"/>
                    </a:cubicBezTo>
                    <a:close/>
                    <a:moveTo>
                      <a:pt x="66" y="78"/>
                    </a:moveTo>
                    <a:cubicBezTo>
                      <a:pt x="67" y="76"/>
                      <a:pt x="68" y="74"/>
                      <a:pt x="69" y="72"/>
                    </a:cubicBezTo>
                    <a:cubicBezTo>
                      <a:pt x="72" y="64"/>
                      <a:pt x="76" y="56"/>
                      <a:pt x="81" y="49"/>
                    </a:cubicBezTo>
                    <a:cubicBezTo>
                      <a:pt x="81" y="59"/>
                      <a:pt x="79" y="70"/>
                      <a:pt x="73" y="78"/>
                    </a:cubicBezTo>
                    <a:cubicBezTo>
                      <a:pt x="71" y="82"/>
                      <a:pt x="67" y="85"/>
                      <a:pt x="63" y="85"/>
                    </a:cubicBezTo>
                    <a:cubicBezTo>
                      <a:pt x="61" y="82"/>
                      <a:pt x="60" y="77"/>
                      <a:pt x="60" y="73"/>
                    </a:cubicBezTo>
                    <a:cubicBezTo>
                      <a:pt x="60" y="66"/>
                      <a:pt x="61" y="56"/>
                      <a:pt x="62" y="49"/>
                    </a:cubicBezTo>
                    <a:cubicBezTo>
                      <a:pt x="66" y="55"/>
                      <a:pt x="68" y="64"/>
                      <a:pt x="67" y="72"/>
                    </a:cubicBezTo>
                    <a:cubicBezTo>
                      <a:pt x="67" y="74"/>
                      <a:pt x="66" y="75"/>
                      <a:pt x="66" y="77"/>
                    </a:cubicBezTo>
                    <a:cubicBezTo>
                      <a:pt x="66" y="78"/>
                      <a:pt x="66" y="78"/>
                      <a:pt x="66" y="78"/>
                    </a:cubicBezTo>
                    <a:close/>
                    <a:moveTo>
                      <a:pt x="56" y="0"/>
                    </a:moveTo>
                    <a:cubicBezTo>
                      <a:pt x="63" y="5"/>
                      <a:pt x="68" y="13"/>
                      <a:pt x="70" y="22"/>
                    </a:cubicBezTo>
                    <a:cubicBezTo>
                      <a:pt x="71" y="26"/>
                      <a:pt x="71" y="30"/>
                      <a:pt x="70" y="34"/>
                    </a:cubicBezTo>
                    <a:cubicBezTo>
                      <a:pt x="66" y="29"/>
                      <a:pt x="61" y="16"/>
                      <a:pt x="59" y="9"/>
                    </a:cubicBezTo>
                    <a:cubicBezTo>
                      <a:pt x="58" y="6"/>
                      <a:pt x="57" y="3"/>
                      <a:pt x="5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54" name="文本框 153"/>
            <p:cNvSpPr txBox="1"/>
            <p:nvPr/>
          </p:nvSpPr>
          <p:spPr>
            <a:xfrm>
              <a:off x="7731621" y="1191401"/>
              <a:ext cx="2121093" cy="853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000" b="1" spc="300" dirty="0">
                  <a:solidFill>
                    <a:srgbClr val="C00000"/>
                  </a:solidFill>
                </a:rPr>
                <a:t>所获荣誉</a:t>
              </a:r>
              <a:endParaRPr lang="en-US" altLang="zh-CN" sz="2000" b="1" spc="300" dirty="0">
                <a:solidFill>
                  <a:srgbClr val="C00000"/>
                </a:solidFill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2000" b="1" spc="300" dirty="0">
                  <a:solidFill>
                    <a:srgbClr val="C00000"/>
                  </a:solidFill>
                </a:rPr>
                <a:t>放两行写也</a:t>
              </a:r>
              <a:r>
                <a:rPr lang="en-US" altLang="zh-CN" sz="2000" b="1" spc="300" dirty="0">
                  <a:solidFill>
                    <a:srgbClr val="C00000"/>
                  </a:solidFill>
                </a:rPr>
                <a:t>OK</a:t>
              </a:r>
              <a:endParaRPr lang="zh-CN" altLang="en-US" sz="2000" b="1" spc="3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59" name="组合 158"/>
          <p:cNvGrpSpPr/>
          <p:nvPr/>
        </p:nvGrpSpPr>
        <p:grpSpPr>
          <a:xfrm>
            <a:off x="8081379" y="3602777"/>
            <a:ext cx="2655485" cy="928522"/>
            <a:chOff x="7464425" y="1191401"/>
            <a:chExt cx="2655485" cy="928522"/>
          </a:xfrm>
        </p:grpSpPr>
        <p:grpSp>
          <p:nvGrpSpPr>
            <p:cNvPr id="160" name="组合 159"/>
            <p:cNvGrpSpPr/>
            <p:nvPr/>
          </p:nvGrpSpPr>
          <p:grpSpPr>
            <a:xfrm>
              <a:off x="9574274" y="1482968"/>
              <a:ext cx="545636" cy="636955"/>
              <a:chOff x="5321111" y="1192654"/>
              <a:chExt cx="517413" cy="604009"/>
            </a:xfrm>
          </p:grpSpPr>
          <p:sp>
            <p:nvSpPr>
              <p:cNvPr id="165" name="Freeform 13"/>
              <p:cNvSpPr/>
              <p:nvPr/>
            </p:nvSpPr>
            <p:spPr bwMode="auto">
              <a:xfrm>
                <a:off x="5321111" y="1246777"/>
                <a:ext cx="478444" cy="549886"/>
              </a:xfrm>
              <a:custGeom>
                <a:avLst/>
                <a:gdLst>
                  <a:gd name="T0" fmla="*/ 33 w 106"/>
                  <a:gd name="T1" fmla="*/ 116 h 122"/>
                  <a:gd name="T2" fmla="*/ 61 w 106"/>
                  <a:gd name="T3" fmla="*/ 109 h 122"/>
                  <a:gd name="T4" fmla="*/ 85 w 106"/>
                  <a:gd name="T5" fmla="*/ 92 h 122"/>
                  <a:gd name="T6" fmla="*/ 100 w 106"/>
                  <a:gd name="T7" fmla="*/ 67 h 122"/>
                  <a:gd name="T8" fmla="*/ 106 w 106"/>
                  <a:gd name="T9" fmla="*/ 36 h 122"/>
                  <a:gd name="T10" fmla="*/ 97 w 106"/>
                  <a:gd name="T11" fmla="*/ 0 h 122"/>
                  <a:gd name="T12" fmla="*/ 96 w 106"/>
                  <a:gd name="T13" fmla="*/ 0 h 122"/>
                  <a:gd name="T14" fmla="*/ 105 w 106"/>
                  <a:gd name="T15" fmla="*/ 36 h 122"/>
                  <a:gd name="T16" fmla="*/ 99 w 106"/>
                  <a:gd name="T17" fmla="*/ 67 h 122"/>
                  <a:gd name="T18" fmla="*/ 84 w 106"/>
                  <a:gd name="T19" fmla="*/ 91 h 122"/>
                  <a:gd name="T20" fmla="*/ 61 w 106"/>
                  <a:gd name="T21" fmla="*/ 108 h 122"/>
                  <a:gd name="T22" fmla="*/ 33 w 106"/>
                  <a:gd name="T23" fmla="*/ 114 h 122"/>
                  <a:gd name="T24" fmla="*/ 0 w 106"/>
                  <a:gd name="T25" fmla="*/ 120 h 122"/>
                  <a:gd name="T26" fmla="*/ 0 w 106"/>
                  <a:gd name="T27" fmla="*/ 122 h 122"/>
                  <a:gd name="T28" fmla="*/ 33 w 106"/>
                  <a:gd name="T29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6" h="122">
                    <a:moveTo>
                      <a:pt x="33" y="116"/>
                    </a:moveTo>
                    <a:cubicBezTo>
                      <a:pt x="43" y="115"/>
                      <a:pt x="51" y="114"/>
                      <a:pt x="61" y="109"/>
                    </a:cubicBezTo>
                    <a:cubicBezTo>
                      <a:pt x="71" y="105"/>
                      <a:pt x="77" y="100"/>
                      <a:pt x="85" y="92"/>
                    </a:cubicBezTo>
                    <a:cubicBezTo>
                      <a:pt x="92" y="84"/>
                      <a:pt x="96" y="77"/>
                      <a:pt x="100" y="67"/>
                    </a:cubicBezTo>
                    <a:cubicBezTo>
                      <a:pt x="104" y="57"/>
                      <a:pt x="106" y="48"/>
                      <a:pt x="106" y="36"/>
                    </a:cubicBezTo>
                    <a:cubicBezTo>
                      <a:pt x="106" y="22"/>
                      <a:pt x="103" y="12"/>
                      <a:pt x="97" y="0"/>
                    </a:cubicBezTo>
                    <a:cubicBezTo>
                      <a:pt x="97" y="0"/>
                      <a:pt x="97" y="0"/>
                      <a:pt x="96" y="0"/>
                    </a:cubicBezTo>
                    <a:cubicBezTo>
                      <a:pt x="102" y="12"/>
                      <a:pt x="105" y="23"/>
                      <a:pt x="105" y="36"/>
                    </a:cubicBezTo>
                    <a:cubicBezTo>
                      <a:pt x="105" y="48"/>
                      <a:pt x="103" y="56"/>
                      <a:pt x="99" y="67"/>
                    </a:cubicBezTo>
                    <a:cubicBezTo>
                      <a:pt x="95" y="77"/>
                      <a:pt x="91" y="84"/>
                      <a:pt x="84" y="91"/>
                    </a:cubicBezTo>
                    <a:cubicBezTo>
                      <a:pt x="76" y="99"/>
                      <a:pt x="70" y="104"/>
                      <a:pt x="61" y="108"/>
                    </a:cubicBezTo>
                    <a:cubicBezTo>
                      <a:pt x="51" y="112"/>
                      <a:pt x="43" y="114"/>
                      <a:pt x="33" y="114"/>
                    </a:cubicBezTo>
                    <a:cubicBezTo>
                      <a:pt x="21" y="115"/>
                      <a:pt x="11" y="117"/>
                      <a:pt x="0" y="120"/>
                    </a:cubicBezTo>
                    <a:cubicBezTo>
                      <a:pt x="0" y="121"/>
                      <a:pt x="0" y="121"/>
                      <a:pt x="0" y="122"/>
                    </a:cubicBezTo>
                    <a:cubicBezTo>
                      <a:pt x="11" y="118"/>
                      <a:pt x="21" y="117"/>
                      <a:pt x="33" y="11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66" name="Freeform 14"/>
              <p:cNvSpPr>
                <a:spLocks noEditPoints="1"/>
              </p:cNvSpPr>
              <p:nvPr/>
            </p:nvSpPr>
            <p:spPr bwMode="auto">
              <a:xfrm>
                <a:off x="5474820" y="1192654"/>
                <a:ext cx="363704" cy="604009"/>
              </a:xfrm>
              <a:custGeom>
                <a:avLst/>
                <a:gdLst>
                  <a:gd name="T0" fmla="*/ 72 w 81"/>
                  <a:gd name="T1" fmla="*/ 50 h 134"/>
                  <a:gd name="T2" fmla="*/ 72 w 81"/>
                  <a:gd name="T3" fmla="*/ 44 h 134"/>
                  <a:gd name="T4" fmla="*/ 76 w 81"/>
                  <a:gd name="T5" fmla="*/ 18 h 134"/>
                  <a:gd name="T6" fmla="*/ 79 w 81"/>
                  <a:gd name="T7" fmla="*/ 29 h 134"/>
                  <a:gd name="T8" fmla="*/ 78 w 81"/>
                  <a:gd name="T9" fmla="*/ 48 h 134"/>
                  <a:gd name="T10" fmla="*/ 71 w 81"/>
                  <a:gd name="T11" fmla="*/ 59 h 134"/>
                  <a:gd name="T12" fmla="*/ 65 w 81"/>
                  <a:gd name="T13" fmla="*/ 48 h 134"/>
                  <a:gd name="T14" fmla="*/ 58 w 81"/>
                  <a:gd name="T15" fmla="*/ 25 h 134"/>
                  <a:gd name="T16" fmla="*/ 70 w 81"/>
                  <a:gd name="T17" fmla="*/ 44 h 134"/>
                  <a:gd name="T18" fmla="*/ 71 w 81"/>
                  <a:gd name="T19" fmla="*/ 50 h 134"/>
                  <a:gd name="T20" fmla="*/ 72 w 81"/>
                  <a:gd name="T21" fmla="*/ 50 h 134"/>
                  <a:gd name="T22" fmla="*/ 8 w 81"/>
                  <a:gd name="T23" fmla="*/ 126 h 134"/>
                  <a:gd name="T24" fmla="*/ 14 w 81"/>
                  <a:gd name="T25" fmla="*/ 126 h 134"/>
                  <a:gd name="T26" fmla="*/ 39 w 81"/>
                  <a:gd name="T27" fmla="*/ 126 h 134"/>
                  <a:gd name="T28" fmla="*/ 29 w 81"/>
                  <a:gd name="T29" fmla="*/ 131 h 134"/>
                  <a:gd name="T30" fmla="*/ 11 w 81"/>
                  <a:gd name="T31" fmla="*/ 133 h 134"/>
                  <a:gd name="T32" fmla="*/ 0 w 81"/>
                  <a:gd name="T33" fmla="*/ 127 h 134"/>
                  <a:gd name="T34" fmla="*/ 9 w 81"/>
                  <a:gd name="T35" fmla="*/ 118 h 134"/>
                  <a:gd name="T36" fmla="*/ 30 w 81"/>
                  <a:gd name="T37" fmla="*/ 107 h 134"/>
                  <a:gd name="T38" fmla="*/ 14 w 81"/>
                  <a:gd name="T39" fmla="*/ 124 h 134"/>
                  <a:gd name="T40" fmla="*/ 8 w 81"/>
                  <a:gd name="T41" fmla="*/ 126 h 134"/>
                  <a:gd name="T42" fmla="*/ 8 w 81"/>
                  <a:gd name="T43" fmla="*/ 126 h 134"/>
                  <a:gd name="T44" fmla="*/ 32 w 81"/>
                  <a:gd name="T45" fmla="*/ 118 h 134"/>
                  <a:gd name="T46" fmla="*/ 38 w 81"/>
                  <a:gd name="T47" fmla="*/ 115 h 134"/>
                  <a:gd name="T48" fmla="*/ 61 w 81"/>
                  <a:gd name="T49" fmla="*/ 106 h 134"/>
                  <a:gd name="T50" fmla="*/ 54 w 81"/>
                  <a:gd name="T51" fmla="*/ 115 h 134"/>
                  <a:gd name="T52" fmla="*/ 37 w 81"/>
                  <a:gd name="T53" fmla="*/ 123 h 134"/>
                  <a:gd name="T54" fmla="*/ 25 w 81"/>
                  <a:gd name="T55" fmla="*/ 121 h 134"/>
                  <a:gd name="T56" fmla="*/ 31 w 81"/>
                  <a:gd name="T57" fmla="*/ 110 h 134"/>
                  <a:gd name="T58" fmla="*/ 46 w 81"/>
                  <a:gd name="T59" fmla="*/ 92 h 134"/>
                  <a:gd name="T60" fmla="*/ 37 w 81"/>
                  <a:gd name="T61" fmla="*/ 114 h 134"/>
                  <a:gd name="T62" fmla="*/ 32 w 81"/>
                  <a:gd name="T63" fmla="*/ 118 h 134"/>
                  <a:gd name="T64" fmla="*/ 32 w 81"/>
                  <a:gd name="T65" fmla="*/ 118 h 134"/>
                  <a:gd name="T66" fmla="*/ 53 w 81"/>
                  <a:gd name="T67" fmla="*/ 101 h 134"/>
                  <a:gd name="T68" fmla="*/ 57 w 81"/>
                  <a:gd name="T69" fmla="*/ 97 h 134"/>
                  <a:gd name="T70" fmla="*/ 76 w 81"/>
                  <a:gd name="T71" fmla="*/ 79 h 134"/>
                  <a:gd name="T72" fmla="*/ 59 w 81"/>
                  <a:gd name="T73" fmla="*/ 104 h 134"/>
                  <a:gd name="T74" fmla="*/ 47 w 81"/>
                  <a:gd name="T75" fmla="*/ 107 h 134"/>
                  <a:gd name="T76" fmla="*/ 49 w 81"/>
                  <a:gd name="T77" fmla="*/ 95 h 134"/>
                  <a:gd name="T78" fmla="*/ 58 w 81"/>
                  <a:gd name="T79" fmla="*/ 72 h 134"/>
                  <a:gd name="T80" fmla="*/ 59 w 81"/>
                  <a:gd name="T81" fmla="*/ 76 h 134"/>
                  <a:gd name="T82" fmla="*/ 56 w 81"/>
                  <a:gd name="T83" fmla="*/ 96 h 134"/>
                  <a:gd name="T84" fmla="*/ 52 w 81"/>
                  <a:gd name="T85" fmla="*/ 101 h 134"/>
                  <a:gd name="T86" fmla="*/ 53 w 81"/>
                  <a:gd name="T87" fmla="*/ 101 h 134"/>
                  <a:gd name="T88" fmla="*/ 66 w 81"/>
                  <a:gd name="T89" fmla="*/ 78 h 134"/>
                  <a:gd name="T90" fmla="*/ 69 w 81"/>
                  <a:gd name="T91" fmla="*/ 72 h 134"/>
                  <a:gd name="T92" fmla="*/ 81 w 81"/>
                  <a:gd name="T93" fmla="*/ 49 h 134"/>
                  <a:gd name="T94" fmla="*/ 73 w 81"/>
                  <a:gd name="T95" fmla="*/ 78 h 134"/>
                  <a:gd name="T96" fmla="*/ 63 w 81"/>
                  <a:gd name="T97" fmla="*/ 85 h 134"/>
                  <a:gd name="T98" fmla="*/ 60 w 81"/>
                  <a:gd name="T99" fmla="*/ 73 h 134"/>
                  <a:gd name="T100" fmla="*/ 62 w 81"/>
                  <a:gd name="T101" fmla="*/ 49 h 134"/>
                  <a:gd name="T102" fmla="*/ 67 w 81"/>
                  <a:gd name="T103" fmla="*/ 72 h 134"/>
                  <a:gd name="T104" fmla="*/ 66 w 81"/>
                  <a:gd name="T105" fmla="*/ 77 h 134"/>
                  <a:gd name="T106" fmla="*/ 66 w 81"/>
                  <a:gd name="T107" fmla="*/ 78 h 134"/>
                  <a:gd name="T108" fmla="*/ 56 w 81"/>
                  <a:gd name="T109" fmla="*/ 0 h 134"/>
                  <a:gd name="T110" fmla="*/ 70 w 81"/>
                  <a:gd name="T111" fmla="*/ 22 h 134"/>
                  <a:gd name="T112" fmla="*/ 70 w 81"/>
                  <a:gd name="T113" fmla="*/ 34 h 134"/>
                  <a:gd name="T114" fmla="*/ 59 w 81"/>
                  <a:gd name="T115" fmla="*/ 9 h 134"/>
                  <a:gd name="T116" fmla="*/ 56 w 81"/>
                  <a:gd name="T117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1" h="134">
                    <a:moveTo>
                      <a:pt x="72" y="50"/>
                    </a:moveTo>
                    <a:cubicBezTo>
                      <a:pt x="72" y="44"/>
                      <a:pt x="72" y="44"/>
                      <a:pt x="72" y="44"/>
                    </a:cubicBezTo>
                    <a:cubicBezTo>
                      <a:pt x="73" y="36"/>
                      <a:pt x="74" y="26"/>
                      <a:pt x="76" y="18"/>
                    </a:cubicBezTo>
                    <a:cubicBezTo>
                      <a:pt x="77" y="22"/>
                      <a:pt x="78" y="25"/>
                      <a:pt x="79" y="29"/>
                    </a:cubicBezTo>
                    <a:cubicBezTo>
                      <a:pt x="80" y="36"/>
                      <a:pt x="80" y="42"/>
                      <a:pt x="78" y="48"/>
                    </a:cubicBezTo>
                    <a:cubicBezTo>
                      <a:pt x="77" y="52"/>
                      <a:pt x="75" y="57"/>
                      <a:pt x="71" y="59"/>
                    </a:cubicBezTo>
                    <a:cubicBezTo>
                      <a:pt x="68" y="56"/>
                      <a:pt x="66" y="52"/>
                      <a:pt x="65" y="48"/>
                    </a:cubicBezTo>
                    <a:cubicBezTo>
                      <a:pt x="62" y="42"/>
                      <a:pt x="60" y="32"/>
                      <a:pt x="58" y="25"/>
                    </a:cubicBezTo>
                    <a:cubicBezTo>
                      <a:pt x="65" y="29"/>
                      <a:pt x="69" y="36"/>
                      <a:pt x="70" y="44"/>
                    </a:cubicBezTo>
                    <a:cubicBezTo>
                      <a:pt x="71" y="46"/>
                      <a:pt x="71" y="48"/>
                      <a:pt x="71" y="50"/>
                    </a:cubicBezTo>
                    <a:cubicBezTo>
                      <a:pt x="71" y="51"/>
                      <a:pt x="72" y="51"/>
                      <a:pt x="72" y="50"/>
                    </a:cubicBezTo>
                    <a:close/>
                    <a:moveTo>
                      <a:pt x="8" y="126"/>
                    </a:moveTo>
                    <a:cubicBezTo>
                      <a:pt x="10" y="126"/>
                      <a:pt x="12" y="126"/>
                      <a:pt x="14" y="126"/>
                    </a:cubicBezTo>
                    <a:cubicBezTo>
                      <a:pt x="21" y="125"/>
                      <a:pt x="32" y="125"/>
                      <a:pt x="39" y="126"/>
                    </a:cubicBezTo>
                    <a:cubicBezTo>
                      <a:pt x="36" y="128"/>
                      <a:pt x="33" y="130"/>
                      <a:pt x="29" y="131"/>
                    </a:cubicBezTo>
                    <a:cubicBezTo>
                      <a:pt x="23" y="133"/>
                      <a:pt x="17" y="134"/>
                      <a:pt x="11" y="133"/>
                    </a:cubicBezTo>
                    <a:cubicBezTo>
                      <a:pt x="7" y="133"/>
                      <a:pt x="2" y="131"/>
                      <a:pt x="0" y="127"/>
                    </a:cubicBezTo>
                    <a:cubicBezTo>
                      <a:pt x="2" y="123"/>
                      <a:pt x="5" y="120"/>
                      <a:pt x="9" y="118"/>
                    </a:cubicBezTo>
                    <a:cubicBezTo>
                      <a:pt x="15" y="115"/>
                      <a:pt x="23" y="110"/>
                      <a:pt x="30" y="107"/>
                    </a:cubicBezTo>
                    <a:cubicBezTo>
                      <a:pt x="27" y="115"/>
                      <a:pt x="21" y="121"/>
                      <a:pt x="14" y="124"/>
                    </a:cubicBezTo>
                    <a:cubicBezTo>
                      <a:pt x="12" y="125"/>
                      <a:pt x="10" y="125"/>
                      <a:pt x="8" y="126"/>
                    </a:cubicBezTo>
                    <a:cubicBezTo>
                      <a:pt x="8" y="126"/>
                      <a:pt x="8" y="126"/>
                      <a:pt x="8" y="126"/>
                    </a:cubicBezTo>
                    <a:close/>
                    <a:moveTo>
                      <a:pt x="32" y="118"/>
                    </a:moveTo>
                    <a:cubicBezTo>
                      <a:pt x="34" y="117"/>
                      <a:pt x="36" y="116"/>
                      <a:pt x="38" y="115"/>
                    </a:cubicBezTo>
                    <a:cubicBezTo>
                      <a:pt x="45" y="112"/>
                      <a:pt x="54" y="108"/>
                      <a:pt x="61" y="106"/>
                    </a:cubicBezTo>
                    <a:cubicBezTo>
                      <a:pt x="59" y="109"/>
                      <a:pt x="57" y="112"/>
                      <a:pt x="54" y="115"/>
                    </a:cubicBezTo>
                    <a:cubicBezTo>
                      <a:pt x="49" y="119"/>
                      <a:pt x="43" y="122"/>
                      <a:pt x="37" y="123"/>
                    </a:cubicBezTo>
                    <a:cubicBezTo>
                      <a:pt x="33" y="124"/>
                      <a:pt x="29" y="124"/>
                      <a:pt x="25" y="121"/>
                    </a:cubicBezTo>
                    <a:cubicBezTo>
                      <a:pt x="26" y="117"/>
                      <a:pt x="28" y="113"/>
                      <a:pt x="31" y="110"/>
                    </a:cubicBezTo>
                    <a:cubicBezTo>
                      <a:pt x="35" y="105"/>
                      <a:pt x="42" y="98"/>
                      <a:pt x="46" y="92"/>
                    </a:cubicBezTo>
                    <a:cubicBezTo>
                      <a:pt x="46" y="101"/>
                      <a:pt x="43" y="108"/>
                      <a:pt x="37" y="114"/>
                    </a:cubicBezTo>
                    <a:cubicBezTo>
                      <a:pt x="36" y="115"/>
                      <a:pt x="34" y="116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lose/>
                    <a:moveTo>
                      <a:pt x="53" y="101"/>
                    </a:moveTo>
                    <a:cubicBezTo>
                      <a:pt x="54" y="100"/>
                      <a:pt x="56" y="98"/>
                      <a:pt x="57" y="97"/>
                    </a:cubicBezTo>
                    <a:cubicBezTo>
                      <a:pt x="62" y="91"/>
                      <a:pt x="70" y="84"/>
                      <a:pt x="76" y="79"/>
                    </a:cubicBezTo>
                    <a:cubicBezTo>
                      <a:pt x="73" y="89"/>
                      <a:pt x="67" y="99"/>
                      <a:pt x="59" y="104"/>
                    </a:cubicBezTo>
                    <a:cubicBezTo>
                      <a:pt x="56" y="107"/>
                      <a:pt x="51" y="108"/>
                      <a:pt x="47" y="107"/>
                    </a:cubicBezTo>
                    <a:cubicBezTo>
                      <a:pt x="46" y="103"/>
                      <a:pt x="47" y="98"/>
                      <a:pt x="49" y="95"/>
                    </a:cubicBezTo>
                    <a:cubicBezTo>
                      <a:pt x="51" y="88"/>
                      <a:pt x="55" y="79"/>
                      <a:pt x="58" y="72"/>
                    </a:cubicBezTo>
                    <a:cubicBezTo>
                      <a:pt x="58" y="73"/>
                      <a:pt x="58" y="75"/>
                      <a:pt x="59" y="76"/>
                    </a:cubicBezTo>
                    <a:cubicBezTo>
                      <a:pt x="60" y="83"/>
                      <a:pt x="59" y="89"/>
                      <a:pt x="56" y="96"/>
                    </a:cubicBezTo>
                    <a:cubicBezTo>
                      <a:pt x="55" y="97"/>
                      <a:pt x="54" y="99"/>
                      <a:pt x="52" y="101"/>
                    </a:cubicBezTo>
                    <a:cubicBezTo>
                      <a:pt x="52" y="101"/>
                      <a:pt x="53" y="101"/>
                      <a:pt x="53" y="101"/>
                    </a:cubicBezTo>
                    <a:close/>
                    <a:moveTo>
                      <a:pt x="66" y="78"/>
                    </a:moveTo>
                    <a:cubicBezTo>
                      <a:pt x="67" y="76"/>
                      <a:pt x="68" y="74"/>
                      <a:pt x="69" y="72"/>
                    </a:cubicBezTo>
                    <a:cubicBezTo>
                      <a:pt x="72" y="64"/>
                      <a:pt x="76" y="56"/>
                      <a:pt x="81" y="49"/>
                    </a:cubicBezTo>
                    <a:cubicBezTo>
                      <a:pt x="81" y="59"/>
                      <a:pt x="79" y="70"/>
                      <a:pt x="73" y="78"/>
                    </a:cubicBezTo>
                    <a:cubicBezTo>
                      <a:pt x="71" y="82"/>
                      <a:pt x="67" y="85"/>
                      <a:pt x="63" y="85"/>
                    </a:cubicBezTo>
                    <a:cubicBezTo>
                      <a:pt x="61" y="82"/>
                      <a:pt x="60" y="77"/>
                      <a:pt x="60" y="73"/>
                    </a:cubicBezTo>
                    <a:cubicBezTo>
                      <a:pt x="60" y="66"/>
                      <a:pt x="61" y="56"/>
                      <a:pt x="62" y="49"/>
                    </a:cubicBezTo>
                    <a:cubicBezTo>
                      <a:pt x="66" y="55"/>
                      <a:pt x="68" y="64"/>
                      <a:pt x="67" y="72"/>
                    </a:cubicBezTo>
                    <a:cubicBezTo>
                      <a:pt x="67" y="74"/>
                      <a:pt x="66" y="75"/>
                      <a:pt x="66" y="77"/>
                    </a:cubicBezTo>
                    <a:cubicBezTo>
                      <a:pt x="66" y="78"/>
                      <a:pt x="66" y="78"/>
                      <a:pt x="66" y="78"/>
                    </a:cubicBezTo>
                    <a:close/>
                    <a:moveTo>
                      <a:pt x="56" y="0"/>
                    </a:moveTo>
                    <a:cubicBezTo>
                      <a:pt x="63" y="5"/>
                      <a:pt x="68" y="13"/>
                      <a:pt x="70" y="22"/>
                    </a:cubicBezTo>
                    <a:cubicBezTo>
                      <a:pt x="71" y="26"/>
                      <a:pt x="71" y="30"/>
                      <a:pt x="70" y="34"/>
                    </a:cubicBezTo>
                    <a:cubicBezTo>
                      <a:pt x="66" y="29"/>
                      <a:pt x="61" y="16"/>
                      <a:pt x="59" y="9"/>
                    </a:cubicBezTo>
                    <a:cubicBezTo>
                      <a:pt x="58" y="6"/>
                      <a:pt x="57" y="3"/>
                      <a:pt x="5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61" name="组合 160"/>
            <p:cNvGrpSpPr/>
            <p:nvPr/>
          </p:nvGrpSpPr>
          <p:grpSpPr>
            <a:xfrm flipH="1">
              <a:off x="7464425" y="1482968"/>
              <a:ext cx="545636" cy="636955"/>
              <a:chOff x="5321111" y="1192654"/>
              <a:chExt cx="517413" cy="604009"/>
            </a:xfrm>
          </p:grpSpPr>
          <p:sp>
            <p:nvSpPr>
              <p:cNvPr id="163" name="Freeform 13"/>
              <p:cNvSpPr/>
              <p:nvPr/>
            </p:nvSpPr>
            <p:spPr bwMode="auto">
              <a:xfrm>
                <a:off x="5321111" y="1246777"/>
                <a:ext cx="478444" cy="549886"/>
              </a:xfrm>
              <a:custGeom>
                <a:avLst/>
                <a:gdLst>
                  <a:gd name="T0" fmla="*/ 33 w 106"/>
                  <a:gd name="T1" fmla="*/ 116 h 122"/>
                  <a:gd name="T2" fmla="*/ 61 w 106"/>
                  <a:gd name="T3" fmla="*/ 109 h 122"/>
                  <a:gd name="T4" fmla="*/ 85 w 106"/>
                  <a:gd name="T5" fmla="*/ 92 h 122"/>
                  <a:gd name="T6" fmla="*/ 100 w 106"/>
                  <a:gd name="T7" fmla="*/ 67 h 122"/>
                  <a:gd name="T8" fmla="*/ 106 w 106"/>
                  <a:gd name="T9" fmla="*/ 36 h 122"/>
                  <a:gd name="T10" fmla="*/ 97 w 106"/>
                  <a:gd name="T11" fmla="*/ 0 h 122"/>
                  <a:gd name="T12" fmla="*/ 96 w 106"/>
                  <a:gd name="T13" fmla="*/ 0 h 122"/>
                  <a:gd name="T14" fmla="*/ 105 w 106"/>
                  <a:gd name="T15" fmla="*/ 36 h 122"/>
                  <a:gd name="T16" fmla="*/ 99 w 106"/>
                  <a:gd name="T17" fmla="*/ 67 h 122"/>
                  <a:gd name="T18" fmla="*/ 84 w 106"/>
                  <a:gd name="T19" fmla="*/ 91 h 122"/>
                  <a:gd name="T20" fmla="*/ 61 w 106"/>
                  <a:gd name="T21" fmla="*/ 108 h 122"/>
                  <a:gd name="T22" fmla="*/ 33 w 106"/>
                  <a:gd name="T23" fmla="*/ 114 h 122"/>
                  <a:gd name="T24" fmla="*/ 0 w 106"/>
                  <a:gd name="T25" fmla="*/ 120 h 122"/>
                  <a:gd name="T26" fmla="*/ 0 w 106"/>
                  <a:gd name="T27" fmla="*/ 122 h 122"/>
                  <a:gd name="T28" fmla="*/ 33 w 106"/>
                  <a:gd name="T29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6" h="122">
                    <a:moveTo>
                      <a:pt x="33" y="116"/>
                    </a:moveTo>
                    <a:cubicBezTo>
                      <a:pt x="43" y="115"/>
                      <a:pt x="51" y="114"/>
                      <a:pt x="61" y="109"/>
                    </a:cubicBezTo>
                    <a:cubicBezTo>
                      <a:pt x="71" y="105"/>
                      <a:pt x="77" y="100"/>
                      <a:pt x="85" y="92"/>
                    </a:cubicBezTo>
                    <a:cubicBezTo>
                      <a:pt x="92" y="84"/>
                      <a:pt x="96" y="77"/>
                      <a:pt x="100" y="67"/>
                    </a:cubicBezTo>
                    <a:cubicBezTo>
                      <a:pt x="104" y="57"/>
                      <a:pt x="106" y="48"/>
                      <a:pt x="106" y="36"/>
                    </a:cubicBezTo>
                    <a:cubicBezTo>
                      <a:pt x="106" y="22"/>
                      <a:pt x="103" y="12"/>
                      <a:pt x="97" y="0"/>
                    </a:cubicBezTo>
                    <a:cubicBezTo>
                      <a:pt x="97" y="0"/>
                      <a:pt x="97" y="0"/>
                      <a:pt x="96" y="0"/>
                    </a:cubicBezTo>
                    <a:cubicBezTo>
                      <a:pt x="102" y="12"/>
                      <a:pt x="105" y="23"/>
                      <a:pt x="105" y="36"/>
                    </a:cubicBezTo>
                    <a:cubicBezTo>
                      <a:pt x="105" y="48"/>
                      <a:pt x="103" y="56"/>
                      <a:pt x="99" y="67"/>
                    </a:cubicBezTo>
                    <a:cubicBezTo>
                      <a:pt x="95" y="77"/>
                      <a:pt x="91" y="84"/>
                      <a:pt x="84" y="91"/>
                    </a:cubicBezTo>
                    <a:cubicBezTo>
                      <a:pt x="76" y="99"/>
                      <a:pt x="70" y="104"/>
                      <a:pt x="61" y="108"/>
                    </a:cubicBezTo>
                    <a:cubicBezTo>
                      <a:pt x="51" y="112"/>
                      <a:pt x="43" y="114"/>
                      <a:pt x="33" y="114"/>
                    </a:cubicBezTo>
                    <a:cubicBezTo>
                      <a:pt x="21" y="115"/>
                      <a:pt x="11" y="117"/>
                      <a:pt x="0" y="120"/>
                    </a:cubicBezTo>
                    <a:cubicBezTo>
                      <a:pt x="0" y="121"/>
                      <a:pt x="0" y="121"/>
                      <a:pt x="0" y="122"/>
                    </a:cubicBezTo>
                    <a:cubicBezTo>
                      <a:pt x="11" y="118"/>
                      <a:pt x="21" y="117"/>
                      <a:pt x="33" y="11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64" name="Freeform 14"/>
              <p:cNvSpPr>
                <a:spLocks noEditPoints="1"/>
              </p:cNvSpPr>
              <p:nvPr/>
            </p:nvSpPr>
            <p:spPr bwMode="auto">
              <a:xfrm>
                <a:off x="5474820" y="1192654"/>
                <a:ext cx="363704" cy="604009"/>
              </a:xfrm>
              <a:custGeom>
                <a:avLst/>
                <a:gdLst>
                  <a:gd name="T0" fmla="*/ 72 w 81"/>
                  <a:gd name="T1" fmla="*/ 50 h 134"/>
                  <a:gd name="T2" fmla="*/ 72 w 81"/>
                  <a:gd name="T3" fmla="*/ 44 h 134"/>
                  <a:gd name="T4" fmla="*/ 76 w 81"/>
                  <a:gd name="T5" fmla="*/ 18 h 134"/>
                  <a:gd name="T6" fmla="*/ 79 w 81"/>
                  <a:gd name="T7" fmla="*/ 29 h 134"/>
                  <a:gd name="T8" fmla="*/ 78 w 81"/>
                  <a:gd name="T9" fmla="*/ 48 h 134"/>
                  <a:gd name="T10" fmla="*/ 71 w 81"/>
                  <a:gd name="T11" fmla="*/ 59 h 134"/>
                  <a:gd name="T12" fmla="*/ 65 w 81"/>
                  <a:gd name="T13" fmla="*/ 48 h 134"/>
                  <a:gd name="T14" fmla="*/ 58 w 81"/>
                  <a:gd name="T15" fmla="*/ 25 h 134"/>
                  <a:gd name="T16" fmla="*/ 70 w 81"/>
                  <a:gd name="T17" fmla="*/ 44 h 134"/>
                  <a:gd name="T18" fmla="*/ 71 w 81"/>
                  <a:gd name="T19" fmla="*/ 50 h 134"/>
                  <a:gd name="T20" fmla="*/ 72 w 81"/>
                  <a:gd name="T21" fmla="*/ 50 h 134"/>
                  <a:gd name="T22" fmla="*/ 8 w 81"/>
                  <a:gd name="T23" fmla="*/ 126 h 134"/>
                  <a:gd name="T24" fmla="*/ 14 w 81"/>
                  <a:gd name="T25" fmla="*/ 126 h 134"/>
                  <a:gd name="T26" fmla="*/ 39 w 81"/>
                  <a:gd name="T27" fmla="*/ 126 h 134"/>
                  <a:gd name="T28" fmla="*/ 29 w 81"/>
                  <a:gd name="T29" fmla="*/ 131 h 134"/>
                  <a:gd name="T30" fmla="*/ 11 w 81"/>
                  <a:gd name="T31" fmla="*/ 133 h 134"/>
                  <a:gd name="T32" fmla="*/ 0 w 81"/>
                  <a:gd name="T33" fmla="*/ 127 h 134"/>
                  <a:gd name="T34" fmla="*/ 9 w 81"/>
                  <a:gd name="T35" fmla="*/ 118 h 134"/>
                  <a:gd name="T36" fmla="*/ 30 w 81"/>
                  <a:gd name="T37" fmla="*/ 107 h 134"/>
                  <a:gd name="T38" fmla="*/ 14 w 81"/>
                  <a:gd name="T39" fmla="*/ 124 h 134"/>
                  <a:gd name="T40" fmla="*/ 8 w 81"/>
                  <a:gd name="T41" fmla="*/ 126 h 134"/>
                  <a:gd name="T42" fmla="*/ 8 w 81"/>
                  <a:gd name="T43" fmla="*/ 126 h 134"/>
                  <a:gd name="T44" fmla="*/ 32 w 81"/>
                  <a:gd name="T45" fmla="*/ 118 h 134"/>
                  <a:gd name="T46" fmla="*/ 38 w 81"/>
                  <a:gd name="T47" fmla="*/ 115 h 134"/>
                  <a:gd name="T48" fmla="*/ 61 w 81"/>
                  <a:gd name="T49" fmla="*/ 106 h 134"/>
                  <a:gd name="T50" fmla="*/ 54 w 81"/>
                  <a:gd name="T51" fmla="*/ 115 h 134"/>
                  <a:gd name="T52" fmla="*/ 37 w 81"/>
                  <a:gd name="T53" fmla="*/ 123 h 134"/>
                  <a:gd name="T54" fmla="*/ 25 w 81"/>
                  <a:gd name="T55" fmla="*/ 121 h 134"/>
                  <a:gd name="T56" fmla="*/ 31 w 81"/>
                  <a:gd name="T57" fmla="*/ 110 h 134"/>
                  <a:gd name="T58" fmla="*/ 46 w 81"/>
                  <a:gd name="T59" fmla="*/ 92 h 134"/>
                  <a:gd name="T60" fmla="*/ 37 w 81"/>
                  <a:gd name="T61" fmla="*/ 114 h 134"/>
                  <a:gd name="T62" fmla="*/ 32 w 81"/>
                  <a:gd name="T63" fmla="*/ 118 h 134"/>
                  <a:gd name="T64" fmla="*/ 32 w 81"/>
                  <a:gd name="T65" fmla="*/ 118 h 134"/>
                  <a:gd name="T66" fmla="*/ 53 w 81"/>
                  <a:gd name="T67" fmla="*/ 101 h 134"/>
                  <a:gd name="T68" fmla="*/ 57 w 81"/>
                  <a:gd name="T69" fmla="*/ 97 h 134"/>
                  <a:gd name="T70" fmla="*/ 76 w 81"/>
                  <a:gd name="T71" fmla="*/ 79 h 134"/>
                  <a:gd name="T72" fmla="*/ 59 w 81"/>
                  <a:gd name="T73" fmla="*/ 104 h 134"/>
                  <a:gd name="T74" fmla="*/ 47 w 81"/>
                  <a:gd name="T75" fmla="*/ 107 h 134"/>
                  <a:gd name="T76" fmla="*/ 49 w 81"/>
                  <a:gd name="T77" fmla="*/ 95 h 134"/>
                  <a:gd name="T78" fmla="*/ 58 w 81"/>
                  <a:gd name="T79" fmla="*/ 72 h 134"/>
                  <a:gd name="T80" fmla="*/ 59 w 81"/>
                  <a:gd name="T81" fmla="*/ 76 h 134"/>
                  <a:gd name="T82" fmla="*/ 56 w 81"/>
                  <a:gd name="T83" fmla="*/ 96 h 134"/>
                  <a:gd name="T84" fmla="*/ 52 w 81"/>
                  <a:gd name="T85" fmla="*/ 101 h 134"/>
                  <a:gd name="T86" fmla="*/ 53 w 81"/>
                  <a:gd name="T87" fmla="*/ 101 h 134"/>
                  <a:gd name="T88" fmla="*/ 66 w 81"/>
                  <a:gd name="T89" fmla="*/ 78 h 134"/>
                  <a:gd name="T90" fmla="*/ 69 w 81"/>
                  <a:gd name="T91" fmla="*/ 72 h 134"/>
                  <a:gd name="T92" fmla="*/ 81 w 81"/>
                  <a:gd name="T93" fmla="*/ 49 h 134"/>
                  <a:gd name="T94" fmla="*/ 73 w 81"/>
                  <a:gd name="T95" fmla="*/ 78 h 134"/>
                  <a:gd name="T96" fmla="*/ 63 w 81"/>
                  <a:gd name="T97" fmla="*/ 85 h 134"/>
                  <a:gd name="T98" fmla="*/ 60 w 81"/>
                  <a:gd name="T99" fmla="*/ 73 h 134"/>
                  <a:gd name="T100" fmla="*/ 62 w 81"/>
                  <a:gd name="T101" fmla="*/ 49 h 134"/>
                  <a:gd name="T102" fmla="*/ 67 w 81"/>
                  <a:gd name="T103" fmla="*/ 72 h 134"/>
                  <a:gd name="T104" fmla="*/ 66 w 81"/>
                  <a:gd name="T105" fmla="*/ 77 h 134"/>
                  <a:gd name="T106" fmla="*/ 66 w 81"/>
                  <a:gd name="T107" fmla="*/ 78 h 134"/>
                  <a:gd name="T108" fmla="*/ 56 w 81"/>
                  <a:gd name="T109" fmla="*/ 0 h 134"/>
                  <a:gd name="T110" fmla="*/ 70 w 81"/>
                  <a:gd name="T111" fmla="*/ 22 h 134"/>
                  <a:gd name="T112" fmla="*/ 70 w 81"/>
                  <a:gd name="T113" fmla="*/ 34 h 134"/>
                  <a:gd name="T114" fmla="*/ 59 w 81"/>
                  <a:gd name="T115" fmla="*/ 9 h 134"/>
                  <a:gd name="T116" fmla="*/ 56 w 81"/>
                  <a:gd name="T117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1" h="134">
                    <a:moveTo>
                      <a:pt x="72" y="50"/>
                    </a:moveTo>
                    <a:cubicBezTo>
                      <a:pt x="72" y="44"/>
                      <a:pt x="72" y="44"/>
                      <a:pt x="72" y="44"/>
                    </a:cubicBezTo>
                    <a:cubicBezTo>
                      <a:pt x="73" y="36"/>
                      <a:pt x="74" y="26"/>
                      <a:pt x="76" y="18"/>
                    </a:cubicBezTo>
                    <a:cubicBezTo>
                      <a:pt x="77" y="22"/>
                      <a:pt x="78" y="25"/>
                      <a:pt x="79" y="29"/>
                    </a:cubicBezTo>
                    <a:cubicBezTo>
                      <a:pt x="80" y="36"/>
                      <a:pt x="80" y="42"/>
                      <a:pt x="78" y="48"/>
                    </a:cubicBezTo>
                    <a:cubicBezTo>
                      <a:pt x="77" y="52"/>
                      <a:pt x="75" y="57"/>
                      <a:pt x="71" y="59"/>
                    </a:cubicBezTo>
                    <a:cubicBezTo>
                      <a:pt x="68" y="56"/>
                      <a:pt x="66" y="52"/>
                      <a:pt x="65" y="48"/>
                    </a:cubicBezTo>
                    <a:cubicBezTo>
                      <a:pt x="62" y="42"/>
                      <a:pt x="60" y="32"/>
                      <a:pt x="58" y="25"/>
                    </a:cubicBezTo>
                    <a:cubicBezTo>
                      <a:pt x="65" y="29"/>
                      <a:pt x="69" y="36"/>
                      <a:pt x="70" y="44"/>
                    </a:cubicBezTo>
                    <a:cubicBezTo>
                      <a:pt x="71" y="46"/>
                      <a:pt x="71" y="48"/>
                      <a:pt x="71" y="50"/>
                    </a:cubicBezTo>
                    <a:cubicBezTo>
                      <a:pt x="71" y="51"/>
                      <a:pt x="72" y="51"/>
                      <a:pt x="72" y="50"/>
                    </a:cubicBezTo>
                    <a:close/>
                    <a:moveTo>
                      <a:pt x="8" y="126"/>
                    </a:moveTo>
                    <a:cubicBezTo>
                      <a:pt x="10" y="126"/>
                      <a:pt x="12" y="126"/>
                      <a:pt x="14" y="126"/>
                    </a:cubicBezTo>
                    <a:cubicBezTo>
                      <a:pt x="21" y="125"/>
                      <a:pt x="32" y="125"/>
                      <a:pt x="39" y="126"/>
                    </a:cubicBezTo>
                    <a:cubicBezTo>
                      <a:pt x="36" y="128"/>
                      <a:pt x="33" y="130"/>
                      <a:pt x="29" y="131"/>
                    </a:cubicBezTo>
                    <a:cubicBezTo>
                      <a:pt x="23" y="133"/>
                      <a:pt x="17" y="134"/>
                      <a:pt x="11" y="133"/>
                    </a:cubicBezTo>
                    <a:cubicBezTo>
                      <a:pt x="7" y="133"/>
                      <a:pt x="2" y="131"/>
                      <a:pt x="0" y="127"/>
                    </a:cubicBezTo>
                    <a:cubicBezTo>
                      <a:pt x="2" y="123"/>
                      <a:pt x="5" y="120"/>
                      <a:pt x="9" y="118"/>
                    </a:cubicBezTo>
                    <a:cubicBezTo>
                      <a:pt x="15" y="115"/>
                      <a:pt x="23" y="110"/>
                      <a:pt x="30" y="107"/>
                    </a:cubicBezTo>
                    <a:cubicBezTo>
                      <a:pt x="27" y="115"/>
                      <a:pt x="21" y="121"/>
                      <a:pt x="14" y="124"/>
                    </a:cubicBezTo>
                    <a:cubicBezTo>
                      <a:pt x="12" y="125"/>
                      <a:pt x="10" y="125"/>
                      <a:pt x="8" y="126"/>
                    </a:cubicBezTo>
                    <a:cubicBezTo>
                      <a:pt x="8" y="126"/>
                      <a:pt x="8" y="126"/>
                      <a:pt x="8" y="126"/>
                    </a:cubicBezTo>
                    <a:close/>
                    <a:moveTo>
                      <a:pt x="32" y="118"/>
                    </a:moveTo>
                    <a:cubicBezTo>
                      <a:pt x="34" y="117"/>
                      <a:pt x="36" y="116"/>
                      <a:pt x="38" y="115"/>
                    </a:cubicBezTo>
                    <a:cubicBezTo>
                      <a:pt x="45" y="112"/>
                      <a:pt x="54" y="108"/>
                      <a:pt x="61" y="106"/>
                    </a:cubicBezTo>
                    <a:cubicBezTo>
                      <a:pt x="59" y="109"/>
                      <a:pt x="57" y="112"/>
                      <a:pt x="54" y="115"/>
                    </a:cubicBezTo>
                    <a:cubicBezTo>
                      <a:pt x="49" y="119"/>
                      <a:pt x="43" y="122"/>
                      <a:pt x="37" y="123"/>
                    </a:cubicBezTo>
                    <a:cubicBezTo>
                      <a:pt x="33" y="124"/>
                      <a:pt x="29" y="124"/>
                      <a:pt x="25" y="121"/>
                    </a:cubicBezTo>
                    <a:cubicBezTo>
                      <a:pt x="26" y="117"/>
                      <a:pt x="28" y="113"/>
                      <a:pt x="31" y="110"/>
                    </a:cubicBezTo>
                    <a:cubicBezTo>
                      <a:pt x="35" y="105"/>
                      <a:pt x="42" y="98"/>
                      <a:pt x="46" y="92"/>
                    </a:cubicBezTo>
                    <a:cubicBezTo>
                      <a:pt x="46" y="101"/>
                      <a:pt x="43" y="108"/>
                      <a:pt x="37" y="114"/>
                    </a:cubicBezTo>
                    <a:cubicBezTo>
                      <a:pt x="36" y="115"/>
                      <a:pt x="34" y="116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lose/>
                    <a:moveTo>
                      <a:pt x="53" y="101"/>
                    </a:moveTo>
                    <a:cubicBezTo>
                      <a:pt x="54" y="100"/>
                      <a:pt x="56" y="98"/>
                      <a:pt x="57" y="97"/>
                    </a:cubicBezTo>
                    <a:cubicBezTo>
                      <a:pt x="62" y="91"/>
                      <a:pt x="70" y="84"/>
                      <a:pt x="76" y="79"/>
                    </a:cubicBezTo>
                    <a:cubicBezTo>
                      <a:pt x="73" y="89"/>
                      <a:pt x="67" y="99"/>
                      <a:pt x="59" y="104"/>
                    </a:cubicBezTo>
                    <a:cubicBezTo>
                      <a:pt x="56" y="107"/>
                      <a:pt x="51" y="108"/>
                      <a:pt x="47" y="107"/>
                    </a:cubicBezTo>
                    <a:cubicBezTo>
                      <a:pt x="46" y="103"/>
                      <a:pt x="47" y="98"/>
                      <a:pt x="49" y="95"/>
                    </a:cubicBezTo>
                    <a:cubicBezTo>
                      <a:pt x="51" y="88"/>
                      <a:pt x="55" y="79"/>
                      <a:pt x="58" y="72"/>
                    </a:cubicBezTo>
                    <a:cubicBezTo>
                      <a:pt x="58" y="73"/>
                      <a:pt x="58" y="75"/>
                      <a:pt x="59" y="76"/>
                    </a:cubicBezTo>
                    <a:cubicBezTo>
                      <a:pt x="60" y="83"/>
                      <a:pt x="59" y="89"/>
                      <a:pt x="56" y="96"/>
                    </a:cubicBezTo>
                    <a:cubicBezTo>
                      <a:pt x="55" y="97"/>
                      <a:pt x="54" y="99"/>
                      <a:pt x="52" y="101"/>
                    </a:cubicBezTo>
                    <a:cubicBezTo>
                      <a:pt x="52" y="101"/>
                      <a:pt x="53" y="101"/>
                      <a:pt x="53" y="101"/>
                    </a:cubicBezTo>
                    <a:close/>
                    <a:moveTo>
                      <a:pt x="66" y="78"/>
                    </a:moveTo>
                    <a:cubicBezTo>
                      <a:pt x="67" y="76"/>
                      <a:pt x="68" y="74"/>
                      <a:pt x="69" y="72"/>
                    </a:cubicBezTo>
                    <a:cubicBezTo>
                      <a:pt x="72" y="64"/>
                      <a:pt x="76" y="56"/>
                      <a:pt x="81" y="49"/>
                    </a:cubicBezTo>
                    <a:cubicBezTo>
                      <a:pt x="81" y="59"/>
                      <a:pt x="79" y="70"/>
                      <a:pt x="73" y="78"/>
                    </a:cubicBezTo>
                    <a:cubicBezTo>
                      <a:pt x="71" y="82"/>
                      <a:pt x="67" y="85"/>
                      <a:pt x="63" y="85"/>
                    </a:cubicBezTo>
                    <a:cubicBezTo>
                      <a:pt x="61" y="82"/>
                      <a:pt x="60" y="77"/>
                      <a:pt x="60" y="73"/>
                    </a:cubicBezTo>
                    <a:cubicBezTo>
                      <a:pt x="60" y="66"/>
                      <a:pt x="61" y="56"/>
                      <a:pt x="62" y="49"/>
                    </a:cubicBezTo>
                    <a:cubicBezTo>
                      <a:pt x="66" y="55"/>
                      <a:pt x="68" y="64"/>
                      <a:pt x="67" y="72"/>
                    </a:cubicBezTo>
                    <a:cubicBezTo>
                      <a:pt x="67" y="74"/>
                      <a:pt x="66" y="75"/>
                      <a:pt x="66" y="77"/>
                    </a:cubicBezTo>
                    <a:cubicBezTo>
                      <a:pt x="66" y="78"/>
                      <a:pt x="66" y="78"/>
                      <a:pt x="66" y="78"/>
                    </a:cubicBezTo>
                    <a:close/>
                    <a:moveTo>
                      <a:pt x="56" y="0"/>
                    </a:moveTo>
                    <a:cubicBezTo>
                      <a:pt x="63" y="5"/>
                      <a:pt x="68" y="13"/>
                      <a:pt x="70" y="22"/>
                    </a:cubicBezTo>
                    <a:cubicBezTo>
                      <a:pt x="71" y="26"/>
                      <a:pt x="71" y="30"/>
                      <a:pt x="70" y="34"/>
                    </a:cubicBezTo>
                    <a:cubicBezTo>
                      <a:pt x="66" y="29"/>
                      <a:pt x="61" y="16"/>
                      <a:pt x="59" y="9"/>
                    </a:cubicBezTo>
                    <a:cubicBezTo>
                      <a:pt x="58" y="6"/>
                      <a:pt x="57" y="3"/>
                      <a:pt x="5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62" name="文本框 161"/>
            <p:cNvSpPr txBox="1"/>
            <p:nvPr/>
          </p:nvSpPr>
          <p:spPr>
            <a:xfrm>
              <a:off x="7731621" y="1191401"/>
              <a:ext cx="2121093" cy="853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000" b="1" spc="300" dirty="0">
                  <a:solidFill>
                    <a:srgbClr val="C00000"/>
                  </a:solidFill>
                </a:rPr>
                <a:t>所获荣誉</a:t>
              </a:r>
              <a:endParaRPr lang="en-US" altLang="zh-CN" sz="2000" b="1" spc="300" dirty="0">
                <a:solidFill>
                  <a:srgbClr val="C00000"/>
                </a:solidFill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2000" b="1" spc="300" dirty="0">
                  <a:solidFill>
                    <a:srgbClr val="C00000"/>
                  </a:solidFill>
                </a:rPr>
                <a:t>放两行写也</a:t>
              </a:r>
              <a:r>
                <a:rPr lang="en-US" altLang="zh-CN" sz="2000" b="1" spc="300" dirty="0">
                  <a:solidFill>
                    <a:srgbClr val="C00000"/>
                  </a:solidFill>
                </a:rPr>
                <a:t>OK</a:t>
              </a:r>
              <a:endParaRPr lang="zh-CN" altLang="en-US" sz="2000" b="1" spc="3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67" name="组合 166"/>
          <p:cNvGrpSpPr/>
          <p:nvPr/>
        </p:nvGrpSpPr>
        <p:grpSpPr>
          <a:xfrm>
            <a:off x="8081379" y="4865616"/>
            <a:ext cx="2655485" cy="928522"/>
            <a:chOff x="7464425" y="1191401"/>
            <a:chExt cx="2655485" cy="928522"/>
          </a:xfrm>
        </p:grpSpPr>
        <p:grpSp>
          <p:nvGrpSpPr>
            <p:cNvPr id="168" name="组合 167"/>
            <p:cNvGrpSpPr/>
            <p:nvPr/>
          </p:nvGrpSpPr>
          <p:grpSpPr>
            <a:xfrm>
              <a:off x="9574274" y="1482968"/>
              <a:ext cx="545636" cy="636955"/>
              <a:chOff x="5321111" y="1192654"/>
              <a:chExt cx="517413" cy="604009"/>
            </a:xfrm>
          </p:grpSpPr>
          <p:sp>
            <p:nvSpPr>
              <p:cNvPr id="173" name="Freeform 13"/>
              <p:cNvSpPr/>
              <p:nvPr/>
            </p:nvSpPr>
            <p:spPr bwMode="auto">
              <a:xfrm>
                <a:off x="5321111" y="1246777"/>
                <a:ext cx="478444" cy="549886"/>
              </a:xfrm>
              <a:custGeom>
                <a:avLst/>
                <a:gdLst>
                  <a:gd name="T0" fmla="*/ 33 w 106"/>
                  <a:gd name="T1" fmla="*/ 116 h 122"/>
                  <a:gd name="T2" fmla="*/ 61 w 106"/>
                  <a:gd name="T3" fmla="*/ 109 h 122"/>
                  <a:gd name="T4" fmla="*/ 85 w 106"/>
                  <a:gd name="T5" fmla="*/ 92 h 122"/>
                  <a:gd name="T6" fmla="*/ 100 w 106"/>
                  <a:gd name="T7" fmla="*/ 67 h 122"/>
                  <a:gd name="T8" fmla="*/ 106 w 106"/>
                  <a:gd name="T9" fmla="*/ 36 h 122"/>
                  <a:gd name="T10" fmla="*/ 97 w 106"/>
                  <a:gd name="T11" fmla="*/ 0 h 122"/>
                  <a:gd name="T12" fmla="*/ 96 w 106"/>
                  <a:gd name="T13" fmla="*/ 0 h 122"/>
                  <a:gd name="T14" fmla="*/ 105 w 106"/>
                  <a:gd name="T15" fmla="*/ 36 h 122"/>
                  <a:gd name="T16" fmla="*/ 99 w 106"/>
                  <a:gd name="T17" fmla="*/ 67 h 122"/>
                  <a:gd name="T18" fmla="*/ 84 w 106"/>
                  <a:gd name="T19" fmla="*/ 91 h 122"/>
                  <a:gd name="T20" fmla="*/ 61 w 106"/>
                  <a:gd name="T21" fmla="*/ 108 h 122"/>
                  <a:gd name="T22" fmla="*/ 33 w 106"/>
                  <a:gd name="T23" fmla="*/ 114 h 122"/>
                  <a:gd name="T24" fmla="*/ 0 w 106"/>
                  <a:gd name="T25" fmla="*/ 120 h 122"/>
                  <a:gd name="T26" fmla="*/ 0 w 106"/>
                  <a:gd name="T27" fmla="*/ 122 h 122"/>
                  <a:gd name="T28" fmla="*/ 33 w 106"/>
                  <a:gd name="T29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6" h="122">
                    <a:moveTo>
                      <a:pt x="33" y="116"/>
                    </a:moveTo>
                    <a:cubicBezTo>
                      <a:pt x="43" y="115"/>
                      <a:pt x="51" y="114"/>
                      <a:pt x="61" y="109"/>
                    </a:cubicBezTo>
                    <a:cubicBezTo>
                      <a:pt x="71" y="105"/>
                      <a:pt x="77" y="100"/>
                      <a:pt x="85" y="92"/>
                    </a:cubicBezTo>
                    <a:cubicBezTo>
                      <a:pt x="92" y="84"/>
                      <a:pt x="96" y="77"/>
                      <a:pt x="100" y="67"/>
                    </a:cubicBezTo>
                    <a:cubicBezTo>
                      <a:pt x="104" y="57"/>
                      <a:pt x="106" y="48"/>
                      <a:pt x="106" y="36"/>
                    </a:cubicBezTo>
                    <a:cubicBezTo>
                      <a:pt x="106" y="22"/>
                      <a:pt x="103" y="12"/>
                      <a:pt x="97" y="0"/>
                    </a:cubicBezTo>
                    <a:cubicBezTo>
                      <a:pt x="97" y="0"/>
                      <a:pt x="97" y="0"/>
                      <a:pt x="96" y="0"/>
                    </a:cubicBezTo>
                    <a:cubicBezTo>
                      <a:pt x="102" y="12"/>
                      <a:pt x="105" y="23"/>
                      <a:pt x="105" y="36"/>
                    </a:cubicBezTo>
                    <a:cubicBezTo>
                      <a:pt x="105" y="48"/>
                      <a:pt x="103" y="56"/>
                      <a:pt x="99" y="67"/>
                    </a:cubicBezTo>
                    <a:cubicBezTo>
                      <a:pt x="95" y="77"/>
                      <a:pt x="91" y="84"/>
                      <a:pt x="84" y="91"/>
                    </a:cubicBezTo>
                    <a:cubicBezTo>
                      <a:pt x="76" y="99"/>
                      <a:pt x="70" y="104"/>
                      <a:pt x="61" y="108"/>
                    </a:cubicBezTo>
                    <a:cubicBezTo>
                      <a:pt x="51" y="112"/>
                      <a:pt x="43" y="114"/>
                      <a:pt x="33" y="114"/>
                    </a:cubicBezTo>
                    <a:cubicBezTo>
                      <a:pt x="21" y="115"/>
                      <a:pt x="11" y="117"/>
                      <a:pt x="0" y="120"/>
                    </a:cubicBezTo>
                    <a:cubicBezTo>
                      <a:pt x="0" y="121"/>
                      <a:pt x="0" y="121"/>
                      <a:pt x="0" y="122"/>
                    </a:cubicBezTo>
                    <a:cubicBezTo>
                      <a:pt x="11" y="118"/>
                      <a:pt x="21" y="117"/>
                      <a:pt x="33" y="11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74" name="Freeform 14"/>
              <p:cNvSpPr>
                <a:spLocks noEditPoints="1"/>
              </p:cNvSpPr>
              <p:nvPr/>
            </p:nvSpPr>
            <p:spPr bwMode="auto">
              <a:xfrm>
                <a:off x="5474820" y="1192654"/>
                <a:ext cx="363704" cy="604009"/>
              </a:xfrm>
              <a:custGeom>
                <a:avLst/>
                <a:gdLst>
                  <a:gd name="T0" fmla="*/ 72 w 81"/>
                  <a:gd name="T1" fmla="*/ 50 h 134"/>
                  <a:gd name="T2" fmla="*/ 72 w 81"/>
                  <a:gd name="T3" fmla="*/ 44 h 134"/>
                  <a:gd name="T4" fmla="*/ 76 w 81"/>
                  <a:gd name="T5" fmla="*/ 18 h 134"/>
                  <a:gd name="T6" fmla="*/ 79 w 81"/>
                  <a:gd name="T7" fmla="*/ 29 h 134"/>
                  <a:gd name="T8" fmla="*/ 78 w 81"/>
                  <a:gd name="T9" fmla="*/ 48 h 134"/>
                  <a:gd name="T10" fmla="*/ 71 w 81"/>
                  <a:gd name="T11" fmla="*/ 59 h 134"/>
                  <a:gd name="T12" fmla="*/ 65 w 81"/>
                  <a:gd name="T13" fmla="*/ 48 h 134"/>
                  <a:gd name="T14" fmla="*/ 58 w 81"/>
                  <a:gd name="T15" fmla="*/ 25 h 134"/>
                  <a:gd name="T16" fmla="*/ 70 w 81"/>
                  <a:gd name="T17" fmla="*/ 44 h 134"/>
                  <a:gd name="T18" fmla="*/ 71 w 81"/>
                  <a:gd name="T19" fmla="*/ 50 h 134"/>
                  <a:gd name="T20" fmla="*/ 72 w 81"/>
                  <a:gd name="T21" fmla="*/ 50 h 134"/>
                  <a:gd name="T22" fmla="*/ 8 w 81"/>
                  <a:gd name="T23" fmla="*/ 126 h 134"/>
                  <a:gd name="T24" fmla="*/ 14 w 81"/>
                  <a:gd name="T25" fmla="*/ 126 h 134"/>
                  <a:gd name="T26" fmla="*/ 39 w 81"/>
                  <a:gd name="T27" fmla="*/ 126 h 134"/>
                  <a:gd name="T28" fmla="*/ 29 w 81"/>
                  <a:gd name="T29" fmla="*/ 131 h 134"/>
                  <a:gd name="T30" fmla="*/ 11 w 81"/>
                  <a:gd name="T31" fmla="*/ 133 h 134"/>
                  <a:gd name="T32" fmla="*/ 0 w 81"/>
                  <a:gd name="T33" fmla="*/ 127 h 134"/>
                  <a:gd name="T34" fmla="*/ 9 w 81"/>
                  <a:gd name="T35" fmla="*/ 118 h 134"/>
                  <a:gd name="T36" fmla="*/ 30 w 81"/>
                  <a:gd name="T37" fmla="*/ 107 h 134"/>
                  <a:gd name="T38" fmla="*/ 14 w 81"/>
                  <a:gd name="T39" fmla="*/ 124 h 134"/>
                  <a:gd name="T40" fmla="*/ 8 w 81"/>
                  <a:gd name="T41" fmla="*/ 126 h 134"/>
                  <a:gd name="T42" fmla="*/ 8 w 81"/>
                  <a:gd name="T43" fmla="*/ 126 h 134"/>
                  <a:gd name="T44" fmla="*/ 32 w 81"/>
                  <a:gd name="T45" fmla="*/ 118 h 134"/>
                  <a:gd name="T46" fmla="*/ 38 w 81"/>
                  <a:gd name="T47" fmla="*/ 115 h 134"/>
                  <a:gd name="T48" fmla="*/ 61 w 81"/>
                  <a:gd name="T49" fmla="*/ 106 h 134"/>
                  <a:gd name="T50" fmla="*/ 54 w 81"/>
                  <a:gd name="T51" fmla="*/ 115 h 134"/>
                  <a:gd name="T52" fmla="*/ 37 w 81"/>
                  <a:gd name="T53" fmla="*/ 123 h 134"/>
                  <a:gd name="T54" fmla="*/ 25 w 81"/>
                  <a:gd name="T55" fmla="*/ 121 h 134"/>
                  <a:gd name="T56" fmla="*/ 31 w 81"/>
                  <a:gd name="T57" fmla="*/ 110 h 134"/>
                  <a:gd name="T58" fmla="*/ 46 w 81"/>
                  <a:gd name="T59" fmla="*/ 92 h 134"/>
                  <a:gd name="T60" fmla="*/ 37 w 81"/>
                  <a:gd name="T61" fmla="*/ 114 h 134"/>
                  <a:gd name="T62" fmla="*/ 32 w 81"/>
                  <a:gd name="T63" fmla="*/ 118 h 134"/>
                  <a:gd name="T64" fmla="*/ 32 w 81"/>
                  <a:gd name="T65" fmla="*/ 118 h 134"/>
                  <a:gd name="T66" fmla="*/ 53 w 81"/>
                  <a:gd name="T67" fmla="*/ 101 h 134"/>
                  <a:gd name="T68" fmla="*/ 57 w 81"/>
                  <a:gd name="T69" fmla="*/ 97 h 134"/>
                  <a:gd name="T70" fmla="*/ 76 w 81"/>
                  <a:gd name="T71" fmla="*/ 79 h 134"/>
                  <a:gd name="T72" fmla="*/ 59 w 81"/>
                  <a:gd name="T73" fmla="*/ 104 h 134"/>
                  <a:gd name="T74" fmla="*/ 47 w 81"/>
                  <a:gd name="T75" fmla="*/ 107 h 134"/>
                  <a:gd name="T76" fmla="*/ 49 w 81"/>
                  <a:gd name="T77" fmla="*/ 95 h 134"/>
                  <a:gd name="T78" fmla="*/ 58 w 81"/>
                  <a:gd name="T79" fmla="*/ 72 h 134"/>
                  <a:gd name="T80" fmla="*/ 59 w 81"/>
                  <a:gd name="T81" fmla="*/ 76 h 134"/>
                  <a:gd name="T82" fmla="*/ 56 w 81"/>
                  <a:gd name="T83" fmla="*/ 96 h 134"/>
                  <a:gd name="T84" fmla="*/ 52 w 81"/>
                  <a:gd name="T85" fmla="*/ 101 h 134"/>
                  <a:gd name="T86" fmla="*/ 53 w 81"/>
                  <a:gd name="T87" fmla="*/ 101 h 134"/>
                  <a:gd name="T88" fmla="*/ 66 w 81"/>
                  <a:gd name="T89" fmla="*/ 78 h 134"/>
                  <a:gd name="T90" fmla="*/ 69 w 81"/>
                  <a:gd name="T91" fmla="*/ 72 h 134"/>
                  <a:gd name="T92" fmla="*/ 81 w 81"/>
                  <a:gd name="T93" fmla="*/ 49 h 134"/>
                  <a:gd name="T94" fmla="*/ 73 w 81"/>
                  <a:gd name="T95" fmla="*/ 78 h 134"/>
                  <a:gd name="T96" fmla="*/ 63 w 81"/>
                  <a:gd name="T97" fmla="*/ 85 h 134"/>
                  <a:gd name="T98" fmla="*/ 60 w 81"/>
                  <a:gd name="T99" fmla="*/ 73 h 134"/>
                  <a:gd name="T100" fmla="*/ 62 w 81"/>
                  <a:gd name="T101" fmla="*/ 49 h 134"/>
                  <a:gd name="T102" fmla="*/ 67 w 81"/>
                  <a:gd name="T103" fmla="*/ 72 h 134"/>
                  <a:gd name="T104" fmla="*/ 66 w 81"/>
                  <a:gd name="T105" fmla="*/ 77 h 134"/>
                  <a:gd name="T106" fmla="*/ 66 w 81"/>
                  <a:gd name="T107" fmla="*/ 78 h 134"/>
                  <a:gd name="T108" fmla="*/ 56 w 81"/>
                  <a:gd name="T109" fmla="*/ 0 h 134"/>
                  <a:gd name="T110" fmla="*/ 70 w 81"/>
                  <a:gd name="T111" fmla="*/ 22 h 134"/>
                  <a:gd name="T112" fmla="*/ 70 w 81"/>
                  <a:gd name="T113" fmla="*/ 34 h 134"/>
                  <a:gd name="T114" fmla="*/ 59 w 81"/>
                  <a:gd name="T115" fmla="*/ 9 h 134"/>
                  <a:gd name="T116" fmla="*/ 56 w 81"/>
                  <a:gd name="T117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1" h="134">
                    <a:moveTo>
                      <a:pt x="72" y="50"/>
                    </a:moveTo>
                    <a:cubicBezTo>
                      <a:pt x="72" y="44"/>
                      <a:pt x="72" y="44"/>
                      <a:pt x="72" y="44"/>
                    </a:cubicBezTo>
                    <a:cubicBezTo>
                      <a:pt x="73" y="36"/>
                      <a:pt x="74" y="26"/>
                      <a:pt x="76" y="18"/>
                    </a:cubicBezTo>
                    <a:cubicBezTo>
                      <a:pt x="77" y="22"/>
                      <a:pt x="78" y="25"/>
                      <a:pt x="79" y="29"/>
                    </a:cubicBezTo>
                    <a:cubicBezTo>
                      <a:pt x="80" y="36"/>
                      <a:pt x="80" y="42"/>
                      <a:pt x="78" y="48"/>
                    </a:cubicBezTo>
                    <a:cubicBezTo>
                      <a:pt x="77" y="52"/>
                      <a:pt x="75" y="57"/>
                      <a:pt x="71" y="59"/>
                    </a:cubicBezTo>
                    <a:cubicBezTo>
                      <a:pt x="68" y="56"/>
                      <a:pt x="66" y="52"/>
                      <a:pt x="65" y="48"/>
                    </a:cubicBezTo>
                    <a:cubicBezTo>
                      <a:pt x="62" y="42"/>
                      <a:pt x="60" y="32"/>
                      <a:pt x="58" y="25"/>
                    </a:cubicBezTo>
                    <a:cubicBezTo>
                      <a:pt x="65" y="29"/>
                      <a:pt x="69" y="36"/>
                      <a:pt x="70" y="44"/>
                    </a:cubicBezTo>
                    <a:cubicBezTo>
                      <a:pt x="71" y="46"/>
                      <a:pt x="71" y="48"/>
                      <a:pt x="71" y="50"/>
                    </a:cubicBezTo>
                    <a:cubicBezTo>
                      <a:pt x="71" y="51"/>
                      <a:pt x="72" y="51"/>
                      <a:pt x="72" y="50"/>
                    </a:cubicBezTo>
                    <a:close/>
                    <a:moveTo>
                      <a:pt x="8" y="126"/>
                    </a:moveTo>
                    <a:cubicBezTo>
                      <a:pt x="10" y="126"/>
                      <a:pt x="12" y="126"/>
                      <a:pt x="14" y="126"/>
                    </a:cubicBezTo>
                    <a:cubicBezTo>
                      <a:pt x="21" y="125"/>
                      <a:pt x="32" y="125"/>
                      <a:pt x="39" y="126"/>
                    </a:cubicBezTo>
                    <a:cubicBezTo>
                      <a:pt x="36" y="128"/>
                      <a:pt x="33" y="130"/>
                      <a:pt x="29" y="131"/>
                    </a:cubicBezTo>
                    <a:cubicBezTo>
                      <a:pt x="23" y="133"/>
                      <a:pt x="17" y="134"/>
                      <a:pt x="11" y="133"/>
                    </a:cubicBezTo>
                    <a:cubicBezTo>
                      <a:pt x="7" y="133"/>
                      <a:pt x="2" y="131"/>
                      <a:pt x="0" y="127"/>
                    </a:cubicBezTo>
                    <a:cubicBezTo>
                      <a:pt x="2" y="123"/>
                      <a:pt x="5" y="120"/>
                      <a:pt x="9" y="118"/>
                    </a:cubicBezTo>
                    <a:cubicBezTo>
                      <a:pt x="15" y="115"/>
                      <a:pt x="23" y="110"/>
                      <a:pt x="30" y="107"/>
                    </a:cubicBezTo>
                    <a:cubicBezTo>
                      <a:pt x="27" y="115"/>
                      <a:pt x="21" y="121"/>
                      <a:pt x="14" y="124"/>
                    </a:cubicBezTo>
                    <a:cubicBezTo>
                      <a:pt x="12" y="125"/>
                      <a:pt x="10" y="125"/>
                      <a:pt x="8" y="126"/>
                    </a:cubicBezTo>
                    <a:cubicBezTo>
                      <a:pt x="8" y="126"/>
                      <a:pt x="8" y="126"/>
                      <a:pt x="8" y="126"/>
                    </a:cubicBezTo>
                    <a:close/>
                    <a:moveTo>
                      <a:pt x="32" y="118"/>
                    </a:moveTo>
                    <a:cubicBezTo>
                      <a:pt x="34" y="117"/>
                      <a:pt x="36" y="116"/>
                      <a:pt x="38" y="115"/>
                    </a:cubicBezTo>
                    <a:cubicBezTo>
                      <a:pt x="45" y="112"/>
                      <a:pt x="54" y="108"/>
                      <a:pt x="61" y="106"/>
                    </a:cubicBezTo>
                    <a:cubicBezTo>
                      <a:pt x="59" y="109"/>
                      <a:pt x="57" y="112"/>
                      <a:pt x="54" y="115"/>
                    </a:cubicBezTo>
                    <a:cubicBezTo>
                      <a:pt x="49" y="119"/>
                      <a:pt x="43" y="122"/>
                      <a:pt x="37" y="123"/>
                    </a:cubicBezTo>
                    <a:cubicBezTo>
                      <a:pt x="33" y="124"/>
                      <a:pt x="29" y="124"/>
                      <a:pt x="25" y="121"/>
                    </a:cubicBezTo>
                    <a:cubicBezTo>
                      <a:pt x="26" y="117"/>
                      <a:pt x="28" y="113"/>
                      <a:pt x="31" y="110"/>
                    </a:cubicBezTo>
                    <a:cubicBezTo>
                      <a:pt x="35" y="105"/>
                      <a:pt x="42" y="98"/>
                      <a:pt x="46" y="92"/>
                    </a:cubicBezTo>
                    <a:cubicBezTo>
                      <a:pt x="46" y="101"/>
                      <a:pt x="43" y="108"/>
                      <a:pt x="37" y="114"/>
                    </a:cubicBezTo>
                    <a:cubicBezTo>
                      <a:pt x="36" y="115"/>
                      <a:pt x="34" y="116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lose/>
                    <a:moveTo>
                      <a:pt x="53" y="101"/>
                    </a:moveTo>
                    <a:cubicBezTo>
                      <a:pt x="54" y="100"/>
                      <a:pt x="56" y="98"/>
                      <a:pt x="57" y="97"/>
                    </a:cubicBezTo>
                    <a:cubicBezTo>
                      <a:pt x="62" y="91"/>
                      <a:pt x="70" y="84"/>
                      <a:pt x="76" y="79"/>
                    </a:cubicBezTo>
                    <a:cubicBezTo>
                      <a:pt x="73" y="89"/>
                      <a:pt x="67" y="99"/>
                      <a:pt x="59" y="104"/>
                    </a:cubicBezTo>
                    <a:cubicBezTo>
                      <a:pt x="56" y="107"/>
                      <a:pt x="51" y="108"/>
                      <a:pt x="47" y="107"/>
                    </a:cubicBezTo>
                    <a:cubicBezTo>
                      <a:pt x="46" y="103"/>
                      <a:pt x="47" y="98"/>
                      <a:pt x="49" y="95"/>
                    </a:cubicBezTo>
                    <a:cubicBezTo>
                      <a:pt x="51" y="88"/>
                      <a:pt x="55" y="79"/>
                      <a:pt x="58" y="72"/>
                    </a:cubicBezTo>
                    <a:cubicBezTo>
                      <a:pt x="58" y="73"/>
                      <a:pt x="58" y="75"/>
                      <a:pt x="59" y="76"/>
                    </a:cubicBezTo>
                    <a:cubicBezTo>
                      <a:pt x="60" y="83"/>
                      <a:pt x="59" y="89"/>
                      <a:pt x="56" y="96"/>
                    </a:cubicBezTo>
                    <a:cubicBezTo>
                      <a:pt x="55" y="97"/>
                      <a:pt x="54" y="99"/>
                      <a:pt x="52" y="101"/>
                    </a:cubicBezTo>
                    <a:cubicBezTo>
                      <a:pt x="52" y="101"/>
                      <a:pt x="53" y="101"/>
                      <a:pt x="53" y="101"/>
                    </a:cubicBezTo>
                    <a:close/>
                    <a:moveTo>
                      <a:pt x="66" y="78"/>
                    </a:moveTo>
                    <a:cubicBezTo>
                      <a:pt x="67" y="76"/>
                      <a:pt x="68" y="74"/>
                      <a:pt x="69" y="72"/>
                    </a:cubicBezTo>
                    <a:cubicBezTo>
                      <a:pt x="72" y="64"/>
                      <a:pt x="76" y="56"/>
                      <a:pt x="81" y="49"/>
                    </a:cubicBezTo>
                    <a:cubicBezTo>
                      <a:pt x="81" y="59"/>
                      <a:pt x="79" y="70"/>
                      <a:pt x="73" y="78"/>
                    </a:cubicBezTo>
                    <a:cubicBezTo>
                      <a:pt x="71" y="82"/>
                      <a:pt x="67" y="85"/>
                      <a:pt x="63" y="85"/>
                    </a:cubicBezTo>
                    <a:cubicBezTo>
                      <a:pt x="61" y="82"/>
                      <a:pt x="60" y="77"/>
                      <a:pt x="60" y="73"/>
                    </a:cubicBezTo>
                    <a:cubicBezTo>
                      <a:pt x="60" y="66"/>
                      <a:pt x="61" y="56"/>
                      <a:pt x="62" y="49"/>
                    </a:cubicBezTo>
                    <a:cubicBezTo>
                      <a:pt x="66" y="55"/>
                      <a:pt x="68" y="64"/>
                      <a:pt x="67" y="72"/>
                    </a:cubicBezTo>
                    <a:cubicBezTo>
                      <a:pt x="67" y="74"/>
                      <a:pt x="66" y="75"/>
                      <a:pt x="66" y="77"/>
                    </a:cubicBezTo>
                    <a:cubicBezTo>
                      <a:pt x="66" y="78"/>
                      <a:pt x="66" y="78"/>
                      <a:pt x="66" y="78"/>
                    </a:cubicBezTo>
                    <a:close/>
                    <a:moveTo>
                      <a:pt x="56" y="0"/>
                    </a:moveTo>
                    <a:cubicBezTo>
                      <a:pt x="63" y="5"/>
                      <a:pt x="68" y="13"/>
                      <a:pt x="70" y="22"/>
                    </a:cubicBezTo>
                    <a:cubicBezTo>
                      <a:pt x="71" y="26"/>
                      <a:pt x="71" y="30"/>
                      <a:pt x="70" y="34"/>
                    </a:cubicBezTo>
                    <a:cubicBezTo>
                      <a:pt x="66" y="29"/>
                      <a:pt x="61" y="16"/>
                      <a:pt x="59" y="9"/>
                    </a:cubicBezTo>
                    <a:cubicBezTo>
                      <a:pt x="58" y="6"/>
                      <a:pt x="57" y="3"/>
                      <a:pt x="5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69" name="组合 168"/>
            <p:cNvGrpSpPr/>
            <p:nvPr/>
          </p:nvGrpSpPr>
          <p:grpSpPr>
            <a:xfrm flipH="1">
              <a:off x="7464425" y="1482968"/>
              <a:ext cx="545636" cy="636955"/>
              <a:chOff x="5321111" y="1192654"/>
              <a:chExt cx="517413" cy="604009"/>
            </a:xfrm>
          </p:grpSpPr>
          <p:sp>
            <p:nvSpPr>
              <p:cNvPr id="171" name="Freeform 13"/>
              <p:cNvSpPr/>
              <p:nvPr/>
            </p:nvSpPr>
            <p:spPr bwMode="auto">
              <a:xfrm>
                <a:off x="5321111" y="1246777"/>
                <a:ext cx="478444" cy="549886"/>
              </a:xfrm>
              <a:custGeom>
                <a:avLst/>
                <a:gdLst>
                  <a:gd name="T0" fmla="*/ 33 w 106"/>
                  <a:gd name="T1" fmla="*/ 116 h 122"/>
                  <a:gd name="T2" fmla="*/ 61 w 106"/>
                  <a:gd name="T3" fmla="*/ 109 h 122"/>
                  <a:gd name="T4" fmla="*/ 85 w 106"/>
                  <a:gd name="T5" fmla="*/ 92 h 122"/>
                  <a:gd name="T6" fmla="*/ 100 w 106"/>
                  <a:gd name="T7" fmla="*/ 67 h 122"/>
                  <a:gd name="T8" fmla="*/ 106 w 106"/>
                  <a:gd name="T9" fmla="*/ 36 h 122"/>
                  <a:gd name="T10" fmla="*/ 97 w 106"/>
                  <a:gd name="T11" fmla="*/ 0 h 122"/>
                  <a:gd name="T12" fmla="*/ 96 w 106"/>
                  <a:gd name="T13" fmla="*/ 0 h 122"/>
                  <a:gd name="T14" fmla="*/ 105 w 106"/>
                  <a:gd name="T15" fmla="*/ 36 h 122"/>
                  <a:gd name="T16" fmla="*/ 99 w 106"/>
                  <a:gd name="T17" fmla="*/ 67 h 122"/>
                  <a:gd name="T18" fmla="*/ 84 w 106"/>
                  <a:gd name="T19" fmla="*/ 91 h 122"/>
                  <a:gd name="T20" fmla="*/ 61 w 106"/>
                  <a:gd name="T21" fmla="*/ 108 h 122"/>
                  <a:gd name="T22" fmla="*/ 33 w 106"/>
                  <a:gd name="T23" fmla="*/ 114 h 122"/>
                  <a:gd name="T24" fmla="*/ 0 w 106"/>
                  <a:gd name="T25" fmla="*/ 120 h 122"/>
                  <a:gd name="T26" fmla="*/ 0 w 106"/>
                  <a:gd name="T27" fmla="*/ 122 h 122"/>
                  <a:gd name="T28" fmla="*/ 33 w 106"/>
                  <a:gd name="T29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6" h="122">
                    <a:moveTo>
                      <a:pt x="33" y="116"/>
                    </a:moveTo>
                    <a:cubicBezTo>
                      <a:pt x="43" y="115"/>
                      <a:pt x="51" y="114"/>
                      <a:pt x="61" y="109"/>
                    </a:cubicBezTo>
                    <a:cubicBezTo>
                      <a:pt x="71" y="105"/>
                      <a:pt x="77" y="100"/>
                      <a:pt x="85" y="92"/>
                    </a:cubicBezTo>
                    <a:cubicBezTo>
                      <a:pt x="92" y="84"/>
                      <a:pt x="96" y="77"/>
                      <a:pt x="100" y="67"/>
                    </a:cubicBezTo>
                    <a:cubicBezTo>
                      <a:pt x="104" y="57"/>
                      <a:pt x="106" y="48"/>
                      <a:pt x="106" y="36"/>
                    </a:cubicBezTo>
                    <a:cubicBezTo>
                      <a:pt x="106" y="22"/>
                      <a:pt x="103" y="12"/>
                      <a:pt x="97" y="0"/>
                    </a:cubicBezTo>
                    <a:cubicBezTo>
                      <a:pt x="97" y="0"/>
                      <a:pt x="97" y="0"/>
                      <a:pt x="96" y="0"/>
                    </a:cubicBezTo>
                    <a:cubicBezTo>
                      <a:pt x="102" y="12"/>
                      <a:pt x="105" y="23"/>
                      <a:pt x="105" y="36"/>
                    </a:cubicBezTo>
                    <a:cubicBezTo>
                      <a:pt x="105" y="48"/>
                      <a:pt x="103" y="56"/>
                      <a:pt x="99" y="67"/>
                    </a:cubicBezTo>
                    <a:cubicBezTo>
                      <a:pt x="95" y="77"/>
                      <a:pt x="91" y="84"/>
                      <a:pt x="84" y="91"/>
                    </a:cubicBezTo>
                    <a:cubicBezTo>
                      <a:pt x="76" y="99"/>
                      <a:pt x="70" y="104"/>
                      <a:pt x="61" y="108"/>
                    </a:cubicBezTo>
                    <a:cubicBezTo>
                      <a:pt x="51" y="112"/>
                      <a:pt x="43" y="114"/>
                      <a:pt x="33" y="114"/>
                    </a:cubicBezTo>
                    <a:cubicBezTo>
                      <a:pt x="21" y="115"/>
                      <a:pt x="11" y="117"/>
                      <a:pt x="0" y="120"/>
                    </a:cubicBezTo>
                    <a:cubicBezTo>
                      <a:pt x="0" y="121"/>
                      <a:pt x="0" y="121"/>
                      <a:pt x="0" y="122"/>
                    </a:cubicBezTo>
                    <a:cubicBezTo>
                      <a:pt x="11" y="118"/>
                      <a:pt x="21" y="117"/>
                      <a:pt x="33" y="11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72" name="Freeform 14"/>
              <p:cNvSpPr>
                <a:spLocks noEditPoints="1"/>
              </p:cNvSpPr>
              <p:nvPr/>
            </p:nvSpPr>
            <p:spPr bwMode="auto">
              <a:xfrm>
                <a:off x="5474820" y="1192654"/>
                <a:ext cx="363704" cy="604009"/>
              </a:xfrm>
              <a:custGeom>
                <a:avLst/>
                <a:gdLst>
                  <a:gd name="T0" fmla="*/ 72 w 81"/>
                  <a:gd name="T1" fmla="*/ 50 h 134"/>
                  <a:gd name="T2" fmla="*/ 72 w 81"/>
                  <a:gd name="T3" fmla="*/ 44 h 134"/>
                  <a:gd name="T4" fmla="*/ 76 w 81"/>
                  <a:gd name="T5" fmla="*/ 18 h 134"/>
                  <a:gd name="T6" fmla="*/ 79 w 81"/>
                  <a:gd name="T7" fmla="*/ 29 h 134"/>
                  <a:gd name="T8" fmla="*/ 78 w 81"/>
                  <a:gd name="T9" fmla="*/ 48 h 134"/>
                  <a:gd name="T10" fmla="*/ 71 w 81"/>
                  <a:gd name="T11" fmla="*/ 59 h 134"/>
                  <a:gd name="T12" fmla="*/ 65 w 81"/>
                  <a:gd name="T13" fmla="*/ 48 h 134"/>
                  <a:gd name="T14" fmla="*/ 58 w 81"/>
                  <a:gd name="T15" fmla="*/ 25 h 134"/>
                  <a:gd name="T16" fmla="*/ 70 w 81"/>
                  <a:gd name="T17" fmla="*/ 44 h 134"/>
                  <a:gd name="T18" fmla="*/ 71 w 81"/>
                  <a:gd name="T19" fmla="*/ 50 h 134"/>
                  <a:gd name="T20" fmla="*/ 72 w 81"/>
                  <a:gd name="T21" fmla="*/ 50 h 134"/>
                  <a:gd name="T22" fmla="*/ 8 w 81"/>
                  <a:gd name="T23" fmla="*/ 126 h 134"/>
                  <a:gd name="T24" fmla="*/ 14 w 81"/>
                  <a:gd name="T25" fmla="*/ 126 h 134"/>
                  <a:gd name="T26" fmla="*/ 39 w 81"/>
                  <a:gd name="T27" fmla="*/ 126 h 134"/>
                  <a:gd name="T28" fmla="*/ 29 w 81"/>
                  <a:gd name="T29" fmla="*/ 131 h 134"/>
                  <a:gd name="T30" fmla="*/ 11 w 81"/>
                  <a:gd name="T31" fmla="*/ 133 h 134"/>
                  <a:gd name="T32" fmla="*/ 0 w 81"/>
                  <a:gd name="T33" fmla="*/ 127 h 134"/>
                  <a:gd name="T34" fmla="*/ 9 w 81"/>
                  <a:gd name="T35" fmla="*/ 118 h 134"/>
                  <a:gd name="T36" fmla="*/ 30 w 81"/>
                  <a:gd name="T37" fmla="*/ 107 h 134"/>
                  <a:gd name="T38" fmla="*/ 14 w 81"/>
                  <a:gd name="T39" fmla="*/ 124 h 134"/>
                  <a:gd name="T40" fmla="*/ 8 w 81"/>
                  <a:gd name="T41" fmla="*/ 126 h 134"/>
                  <a:gd name="T42" fmla="*/ 8 w 81"/>
                  <a:gd name="T43" fmla="*/ 126 h 134"/>
                  <a:gd name="T44" fmla="*/ 32 w 81"/>
                  <a:gd name="T45" fmla="*/ 118 h 134"/>
                  <a:gd name="T46" fmla="*/ 38 w 81"/>
                  <a:gd name="T47" fmla="*/ 115 h 134"/>
                  <a:gd name="T48" fmla="*/ 61 w 81"/>
                  <a:gd name="T49" fmla="*/ 106 h 134"/>
                  <a:gd name="T50" fmla="*/ 54 w 81"/>
                  <a:gd name="T51" fmla="*/ 115 h 134"/>
                  <a:gd name="T52" fmla="*/ 37 w 81"/>
                  <a:gd name="T53" fmla="*/ 123 h 134"/>
                  <a:gd name="T54" fmla="*/ 25 w 81"/>
                  <a:gd name="T55" fmla="*/ 121 h 134"/>
                  <a:gd name="T56" fmla="*/ 31 w 81"/>
                  <a:gd name="T57" fmla="*/ 110 h 134"/>
                  <a:gd name="T58" fmla="*/ 46 w 81"/>
                  <a:gd name="T59" fmla="*/ 92 h 134"/>
                  <a:gd name="T60" fmla="*/ 37 w 81"/>
                  <a:gd name="T61" fmla="*/ 114 h 134"/>
                  <a:gd name="T62" fmla="*/ 32 w 81"/>
                  <a:gd name="T63" fmla="*/ 118 h 134"/>
                  <a:gd name="T64" fmla="*/ 32 w 81"/>
                  <a:gd name="T65" fmla="*/ 118 h 134"/>
                  <a:gd name="T66" fmla="*/ 53 w 81"/>
                  <a:gd name="T67" fmla="*/ 101 h 134"/>
                  <a:gd name="T68" fmla="*/ 57 w 81"/>
                  <a:gd name="T69" fmla="*/ 97 h 134"/>
                  <a:gd name="T70" fmla="*/ 76 w 81"/>
                  <a:gd name="T71" fmla="*/ 79 h 134"/>
                  <a:gd name="T72" fmla="*/ 59 w 81"/>
                  <a:gd name="T73" fmla="*/ 104 h 134"/>
                  <a:gd name="T74" fmla="*/ 47 w 81"/>
                  <a:gd name="T75" fmla="*/ 107 h 134"/>
                  <a:gd name="T76" fmla="*/ 49 w 81"/>
                  <a:gd name="T77" fmla="*/ 95 h 134"/>
                  <a:gd name="T78" fmla="*/ 58 w 81"/>
                  <a:gd name="T79" fmla="*/ 72 h 134"/>
                  <a:gd name="T80" fmla="*/ 59 w 81"/>
                  <a:gd name="T81" fmla="*/ 76 h 134"/>
                  <a:gd name="T82" fmla="*/ 56 w 81"/>
                  <a:gd name="T83" fmla="*/ 96 h 134"/>
                  <a:gd name="T84" fmla="*/ 52 w 81"/>
                  <a:gd name="T85" fmla="*/ 101 h 134"/>
                  <a:gd name="T86" fmla="*/ 53 w 81"/>
                  <a:gd name="T87" fmla="*/ 101 h 134"/>
                  <a:gd name="T88" fmla="*/ 66 w 81"/>
                  <a:gd name="T89" fmla="*/ 78 h 134"/>
                  <a:gd name="T90" fmla="*/ 69 w 81"/>
                  <a:gd name="T91" fmla="*/ 72 h 134"/>
                  <a:gd name="T92" fmla="*/ 81 w 81"/>
                  <a:gd name="T93" fmla="*/ 49 h 134"/>
                  <a:gd name="T94" fmla="*/ 73 w 81"/>
                  <a:gd name="T95" fmla="*/ 78 h 134"/>
                  <a:gd name="T96" fmla="*/ 63 w 81"/>
                  <a:gd name="T97" fmla="*/ 85 h 134"/>
                  <a:gd name="T98" fmla="*/ 60 w 81"/>
                  <a:gd name="T99" fmla="*/ 73 h 134"/>
                  <a:gd name="T100" fmla="*/ 62 w 81"/>
                  <a:gd name="T101" fmla="*/ 49 h 134"/>
                  <a:gd name="T102" fmla="*/ 67 w 81"/>
                  <a:gd name="T103" fmla="*/ 72 h 134"/>
                  <a:gd name="T104" fmla="*/ 66 w 81"/>
                  <a:gd name="T105" fmla="*/ 77 h 134"/>
                  <a:gd name="T106" fmla="*/ 66 w 81"/>
                  <a:gd name="T107" fmla="*/ 78 h 134"/>
                  <a:gd name="T108" fmla="*/ 56 w 81"/>
                  <a:gd name="T109" fmla="*/ 0 h 134"/>
                  <a:gd name="T110" fmla="*/ 70 w 81"/>
                  <a:gd name="T111" fmla="*/ 22 h 134"/>
                  <a:gd name="T112" fmla="*/ 70 w 81"/>
                  <a:gd name="T113" fmla="*/ 34 h 134"/>
                  <a:gd name="T114" fmla="*/ 59 w 81"/>
                  <a:gd name="T115" fmla="*/ 9 h 134"/>
                  <a:gd name="T116" fmla="*/ 56 w 81"/>
                  <a:gd name="T117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1" h="134">
                    <a:moveTo>
                      <a:pt x="72" y="50"/>
                    </a:moveTo>
                    <a:cubicBezTo>
                      <a:pt x="72" y="44"/>
                      <a:pt x="72" y="44"/>
                      <a:pt x="72" y="44"/>
                    </a:cubicBezTo>
                    <a:cubicBezTo>
                      <a:pt x="73" y="36"/>
                      <a:pt x="74" y="26"/>
                      <a:pt x="76" y="18"/>
                    </a:cubicBezTo>
                    <a:cubicBezTo>
                      <a:pt x="77" y="22"/>
                      <a:pt x="78" y="25"/>
                      <a:pt x="79" y="29"/>
                    </a:cubicBezTo>
                    <a:cubicBezTo>
                      <a:pt x="80" y="36"/>
                      <a:pt x="80" y="42"/>
                      <a:pt x="78" y="48"/>
                    </a:cubicBezTo>
                    <a:cubicBezTo>
                      <a:pt x="77" y="52"/>
                      <a:pt x="75" y="57"/>
                      <a:pt x="71" y="59"/>
                    </a:cubicBezTo>
                    <a:cubicBezTo>
                      <a:pt x="68" y="56"/>
                      <a:pt x="66" y="52"/>
                      <a:pt x="65" y="48"/>
                    </a:cubicBezTo>
                    <a:cubicBezTo>
                      <a:pt x="62" y="42"/>
                      <a:pt x="60" y="32"/>
                      <a:pt x="58" y="25"/>
                    </a:cubicBezTo>
                    <a:cubicBezTo>
                      <a:pt x="65" y="29"/>
                      <a:pt x="69" y="36"/>
                      <a:pt x="70" y="44"/>
                    </a:cubicBezTo>
                    <a:cubicBezTo>
                      <a:pt x="71" y="46"/>
                      <a:pt x="71" y="48"/>
                      <a:pt x="71" y="50"/>
                    </a:cubicBezTo>
                    <a:cubicBezTo>
                      <a:pt x="71" y="51"/>
                      <a:pt x="72" y="51"/>
                      <a:pt x="72" y="50"/>
                    </a:cubicBezTo>
                    <a:close/>
                    <a:moveTo>
                      <a:pt x="8" y="126"/>
                    </a:moveTo>
                    <a:cubicBezTo>
                      <a:pt x="10" y="126"/>
                      <a:pt x="12" y="126"/>
                      <a:pt x="14" y="126"/>
                    </a:cubicBezTo>
                    <a:cubicBezTo>
                      <a:pt x="21" y="125"/>
                      <a:pt x="32" y="125"/>
                      <a:pt x="39" y="126"/>
                    </a:cubicBezTo>
                    <a:cubicBezTo>
                      <a:pt x="36" y="128"/>
                      <a:pt x="33" y="130"/>
                      <a:pt x="29" y="131"/>
                    </a:cubicBezTo>
                    <a:cubicBezTo>
                      <a:pt x="23" y="133"/>
                      <a:pt x="17" y="134"/>
                      <a:pt x="11" y="133"/>
                    </a:cubicBezTo>
                    <a:cubicBezTo>
                      <a:pt x="7" y="133"/>
                      <a:pt x="2" y="131"/>
                      <a:pt x="0" y="127"/>
                    </a:cubicBezTo>
                    <a:cubicBezTo>
                      <a:pt x="2" y="123"/>
                      <a:pt x="5" y="120"/>
                      <a:pt x="9" y="118"/>
                    </a:cubicBezTo>
                    <a:cubicBezTo>
                      <a:pt x="15" y="115"/>
                      <a:pt x="23" y="110"/>
                      <a:pt x="30" y="107"/>
                    </a:cubicBezTo>
                    <a:cubicBezTo>
                      <a:pt x="27" y="115"/>
                      <a:pt x="21" y="121"/>
                      <a:pt x="14" y="124"/>
                    </a:cubicBezTo>
                    <a:cubicBezTo>
                      <a:pt x="12" y="125"/>
                      <a:pt x="10" y="125"/>
                      <a:pt x="8" y="126"/>
                    </a:cubicBezTo>
                    <a:cubicBezTo>
                      <a:pt x="8" y="126"/>
                      <a:pt x="8" y="126"/>
                      <a:pt x="8" y="126"/>
                    </a:cubicBezTo>
                    <a:close/>
                    <a:moveTo>
                      <a:pt x="32" y="118"/>
                    </a:moveTo>
                    <a:cubicBezTo>
                      <a:pt x="34" y="117"/>
                      <a:pt x="36" y="116"/>
                      <a:pt x="38" y="115"/>
                    </a:cubicBezTo>
                    <a:cubicBezTo>
                      <a:pt x="45" y="112"/>
                      <a:pt x="54" y="108"/>
                      <a:pt x="61" y="106"/>
                    </a:cubicBezTo>
                    <a:cubicBezTo>
                      <a:pt x="59" y="109"/>
                      <a:pt x="57" y="112"/>
                      <a:pt x="54" y="115"/>
                    </a:cubicBezTo>
                    <a:cubicBezTo>
                      <a:pt x="49" y="119"/>
                      <a:pt x="43" y="122"/>
                      <a:pt x="37" y="123"/>
                    </a:cubicBezTo>
                    <a:cubicBezTo>
                      <a:pt x="33" y="124"/>
                      <a:pt x="29" y="124"/>
                      <a:pt x="25" y="121"/>
                    </a:cubicBezTo>
                    <a:cubicBezTo>
                      <a:pt x="26" y="117"/>
                      <a:pt x="28" y="113"/>
                      <a:pt x="31" y="110"/>
                    </a:cubicBezTo>
                    <a:cubicBezTo>
                      <a:pt x="35" y="105"/>
                      <a:pt x="42" y="98"/>
                      <a:pt x="46" y="92"/>
                    </a:cubicBezTo>
                    <a:cubicBezTo>
                      <a:pt x="46" y="101"/>
                      <a:pt x="43" y="108"/>
                      <a:pt x="37" y="114"/>
                    </a:cubicBezTo>
                    <a:cubicBezTo>
                      <a:pt x="36" y="115"/>
                      <a:pt x="34" y="116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lose/>
                    <a:moveTo>
                      <a:pt x="53" y="101"/>
                    </a:moveTo>
                    <a:cubicBezTo>
                      <a:pt x="54" y="100"/>
                      <a:pt x="56" y="98"/>
                      <a:pt x="57" y="97"/>
                    </a:cubicBezTo>
                    <a:cubicBezTo>
                      <a:pt x="62" y="91"/>
                      <a:pt x="70" y="84"/>
                      <a:pt x="76" y="79"/>
                    </a:cubicBezTo>
                    <a:cubicBezTo>
                      <a:pt x="73" y="89"/>
                      <a:pt x="67" y="99"/>
                      <a:pt x="59" y="104"/>
                    </a:cubicBezTo>
                    <a:cubicBezTo>
                      <a:pt x="56" y="107"/>
                      <a:pt x="51" y="108"/>
                      <a:pt x="47" y="107"/>
                    </a:cubicBezTo>
                    <a:cubicBezTo>
                      <a:pt x="46" y="103"/>
                      <a:pt x="47" y="98"/>
                      <a:pt x="49" y="95"/>
                    </a:cubicBezTo>
                    <a:cubicBezTo>
                      <a:pt x="51" y="88"/>
                      <a:pt x="55" y="79"/>
                      <a:pt x="58" y="72"/>
                    </a:cubicBezTo>
                    <a:cubicBezTo>
                      <a:pt x="58" y="73"/>
                      <a:pt x="58" y="75"/>
                      <a:pt x="59" y="76"/>
                    </a:cubicBezTo>
                    <a:cubicBezTo>
                      <a:pt x="60" y="83"/>
                      <a:pt x="59" y="89"/>
                      <a:pt x="56" y="96"/>
                    </a:cubicBezTo>
                    <a:cubicBezTo>
                      <a:pt x="55" y="97"/>
                      <a:pt x="54" y="99"/>
                      <a:pt x="52" y="101"/>
                    </a:cubicBezTo>
                    <a:cubicBezTo>
                      <a:pt x="52" y="101"/>
                      <a:pt x="53" y="101"/>
                      <a:pt x="53" y="101"/>
                    </a:cubicBezTo>
                    <a:close/>
                    <a:moveTo>
                      <a:pt x="66" y="78"/>
                    </a:moveTo>
                    <a:cubicBezTo>
                      <a:pt x="67" y="76"/>
                      <a:pt x="68" y="74"/>
                      <a:pt x="69" y="72"/>
                    </a:cubicBezTo>
                    <a:cubicBezTo>
                      <a:pt x="72" y="64"/>
                      <a:pt x="76" y="56"/>
                      <a:pt x="81" y="49"/>
                    </a:cubicBezTo>
                    <a:cubicBezTo>
                      <a:pt x="81" y="59"/>
                      <a:pt x="79" y="70"/>
                      <a:pt x="73" y="78"/>
                    </a:cubicBezTo>
                    <a:cubicBezTo>
                      <a:pt x="71" y="82"/>
                      <a:pt x="67" y="85"/>
                      <a:pt x="63" y="85"/>
                    </a:cubicBezTo>
                    <a:cubicBezTo>
                      <a:pt x="61" y="82"/>
                      <a:pt x="60" y="77"/>
                      <a:pt x="60" y="73"/>
                    </a:cubicBezTo>
                    <a:cubicBezTo>
                      <a:pt x="60" y="66"/>
                      <a:pt x="61" y="56"/>
                      <a:pt x="62" y="49"/>
                    </a:cubicBezTo>
                    <a:cubicBezTo>
                      <a:pt x="66" y="55"/>
                      <a:pt x="68" y="64"/>
                      <a:pt x="67" y="72"/>
                    </a:cubicBezTo>
                    <a:cubicBezTo>
                      <a:pt x="67" y="74"/>
                      <a:pt x="66" y="75"/>
                      <a:pt x="66" y="77"/>
                    </a:cubicBezTo>
                    <a:cubicBezTo>
                      <a:pt x="66" y="78"/>
                      <a:pt x="66" y="78"/>
                      <a:pt x="66" y="78"/>
                    </a:cubicBezTo>
                    <a:close/>
                    <a:moveTo>
                      <a:pt x="56" y="0"/>
                    </a:moveTo>
                    <a:cubicBezTo>
                      <a:pt x="63" y="5"/>
                      <a:pt x="68" y="13"/>
                      <a:pt x="70" y="22"/>
                    </a:cubicBezTo>
                    <a:cubicBezTo>
                      <a:pt x="71" y="26"/>
                      <a:pt x="71" y="30"/>
                      <a:pt x="70" y="34"/>
                    </a:cubicBezTo>
                    <a:cubicBezTo>
                      <a:pt x="66" y="29"/>
                      <a:pt x="61" y="16"/>
                      <a:pt x="59" y="9"/>
                    </a:cubicBezTo>
                    <a:cubicBezTo>
                      <a:pt x="58" y="6"/>
                      <a:pt x="57" y="3"/>
                      <a:pt x="5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70" name="文本框 169"/>
            <p:cNvSpPr txBox="1"/>
            <p:nvPr/>
          </p:nvSpPr>
          <p:spPr>
            <a:xfrm>
              <a:off x="7731621" y="1191401"/>
              <a:ext cx="2121093" cy="853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000" b="1" spc="300" dirty="0">
                  <a:solidFill>
                    <a:srgbClr val="C00000"/>
                  </a:solidFill>
                </a:rPr>
                <a:t>所获荣誉</a:t>
              </a:r>
              <a:endParaRPr lang="en-US" altLang="zh-CN" sz="2000" b="1" spc="300" dirty="0">
                <a:solidFill>
                  <a:srgbClr val="C00000"/>
                </a:solidFill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2000" b="1" spc="300" dirty="0">
                  <a:solidFill>
                    <a:srgbClr val="C00000"/>
                  </a:solidFill>
                </a:rPr>
                <a:t>放两行写也</a:t>
              </a:r>
              <a:r>
                <a:rPr lang="en-US" altLang="zh-CN" sz="2000" b="1" spc="300" dirty="0">
                  <a:solidFill>
                    <a:srgbClr val="C00000"/>
                  </a:solidFill>
                </a:rPr>
                <a:t>OK</a:t>
              </a:r>
              <a:endParaRPr lang="zh-CN" altLang="en-US" sz="2000" b="1" spc="300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871538" y="1066800"/>
            <a:ext cx="10448925" cy="49530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448000" rIns="0" rtlCol="0" anchor="t" anchorCtr="0"/>
          <a:lstStyle/>
          <a:p>
            <a:pPr algn="r">
              <a:lnSpc>
                <a:spcPts val="100"/>
              </a:lnSpc>
            </a:pP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参考文献展示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871538" y="1066800"/>
            <a:ext cx="10448925" cy="7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quotation-marks_897"/>
          <p:cNvSpPr>
            <a:spLocks noChangeAspect="1"/>
          </p:cNvSpPr>
          <p:nvPr/>
        </p:nvSpPr>
        <p:spPr bwMode="auto">
          <a:xfrm rot="10800000">
            <a:off x="9144000" y="1296727"/>
            <a:ext cx="2035064" cy="1743529"/>
          </a:xfrm>
          <a:custGeom>
            <a:avLst/>
            <a:gdLst>
              <a:gd name="connsiteX0" fmla="*/ 479725 w 558900"/>
              <a:gd name="connsiteY0" fmla="*/ 0 h 478835"/>
              <a:gd name="connsiteX1" fmla="*/ 479725 w 558900"/>
              <a:gd name="connsiteY1" fmla="*/ 133816 h 478835"/>
              <a:gd name="connsiteX2" fmla="*/ 419940 w 558900"/>
              <a:gd name="connsiteY2" fmla="*/ 217653 h 478835"/>
              <a:gd name="connsiteX3" fmla="*/ 419940 w 558900"/>
              <a:gd name="connsiteY3" fmla="*/ 259571 h 478835"/>
              <a:gd name="connsiteX4" fmla="*/ 558900 w 558900"/>
              <a:gd name="connsiteY4" fmla="*/ 259571 h 478835"/>
              <a:gd name="connsiteX5" fmla="*/ 558900 w 558900"/>
              <a:gd name="connsiteY5" fmla="*/ 478835 h 478835"/>
              <a:gd name="connsiteX6" fmla="*/ 298754 w 558900"/>
              <a:gd name="connsiteY6" fmla="*/ 478835 h 478835"/>
              <a:gd name="connsiteX7" fmla="*/ 298754 w 558900"/>
              <a:gd name="connsiteY7" fmla="*/ 259571 h 478835"/>
              <a:gd name="connsiteX8" fmla="*/ 479725 w 558900"/>
              <a:gd name="connsiteY8" fmla="*/ 0 h 478835"/>
              <a:gd name="connsiteX9" fmla="*/ 179355 w 558900"/>
              <a:gd name="connsiteY9" fmla="*/ 0 h 478835"/>
              <a:gd name="connsiteX10" fmla="*/ 179355 w 558900"/>
              <a:gd name="connsiteY10" fmla="*/ 133816 h 478835"/>
              <a:gd name="connsiteX11" fmla="*/ 119570 w 558900"/>
              <a:gd name="connsiteY11" fmla="*/ 217653 h 478835"/>
              <a:gd name="connsiteX12" fmla="*/ 119570 w 558900"/>
              <a:gd name="connsiteY12" fmla="*/ 259571 h 478835"/>
              <a:gd name="connsiteX13" fmla="*/ 260146 w 558900"/>
              <a:gd name="connsiteY13" fmla="*/ 259571 h 478835"/>
              <a:gd name="connsiteX14" fmla="*/ 260146 w 558900"/>
              <a:gd name="connsiteY14" fmla="*/ 478835 h 478835"/>
              <a:gd name="connsiteX15" fmla="*/ 0 w 558900"/>
              <a:gd name="connsiteY15" fmla="*/ 478835 h 478835"/>
              <a:gd name="connsiteX16" fmla="*/ 0 w 558900"/>
              <a:gd name="connsiteY16" fmla="*/ 259571 h 478835"/>
              <a:gd name="connsiteX17" fmla="*/ 179355 w 558900"/>
              <a:gd name="connsiteY17" fmla="*/ 0 h 47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58900" h="478835">
                <a:moveTo>
                  <a:pt x="479725" y="0"/>
                </a:moveTo>
                <a:lnTo>
                  <a:pt x="479725" y="133816"/>
                </a:lnTo>
                <a:cubicBezTo>
                  <a:pt x="419940" y="133816"/>
                  <a:pt x="419940" y="145102"/>
                  <a:pt x="419940" y="217653"/>
                </a:cubicBezTo>
                <a:lnTo>
                  <a:pt x="419940" y="259571"/>
                </a:lnTo>
                <a:lnTo>
                  <a:pt x="558900" y="259571"/>
                </a:lnTo>
                <a:lnTo>
                  <a:pt x="558900" y="478835"/>
                </a:lnTo>
                <a:lnTo>
                  <a:pt x="298754" y="478835"/>
                </a:lnTo>
                <a:lnTo>
                  <a:pt x="298754" y="259571"/>
                </a:lnTo>
                <a:cubicBezTo>
                  <a:pt x="298754" y="93510"/>
                  <a:pt x="339149" y="0"/>
                  <a:pt x="479725" y="0"/>
                </a:cubicBezTo>
                <a:close/>
                <a:moveTo>
                  <a:pt x="179355" y="0"/>
                </a:moveTo>
                <a:lnTo>
                  <a:pt x="179355" y="133816"/>
                </a:lnTo>
                <a:cubicBezTo>
                  <a:pt x="119570" y="133816"/>
                  <a:pt x="119570" y="145102"/>
                  <a:pt x="119570" y="217653"/>
                </a:cubicBezTo>
                <a:lnTo>
                  <a:pt x="119570" y="259571"/>
                </a:lnTo>
                <a:lnTo>
                  <a:pt x="260146" y="259571"/>
                </a:lnTo>
                <a:lnTo>
                  <a:pt x="260146" y="478835"/>
                </a:lnTo>
                <a:lnTo>
                  <a:pt x="0" y="478835"/>
                </a:lnTo>
                <a:lnTo>
                  <a:pt x="0" y="259571"/>
                </a:lnTo>
                <a:cubicBezTo>
                  <a:pt x="0" y="93510"/>
                  <a:pt x="40395" y="0"/>
                  <a:pt x="179355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2000"/>
            </a:schemeClr>
          </a:solidFill>
          <a:ln>
            <a:noFill/>
          </a:ln>
        </p:spPr>
      </p:sp>
      <p:sp>
        <p:nvSpPr>
          <p:cNvPr id="7" name="矩形 6"/>
          <p:cNvSpPr/>
          <p:nvPr/>
        </p:nvSpPr>
        <p:spPr>
          <a:xfrm>
            <a:off x="1317778" y="1596000"/>
            <a:ext cx="8734425" cy="362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序号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主要责任者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文献题名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文献类型标识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].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出版地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出版者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出版年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起止页码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可选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).</a:t>
            </a:r>
            <a:endParaRPr lang="zh-CN" altLang="en-US" sz="1600" spc="1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17778" y="2151769"/>
            <a:ext cx="8734425" cy="362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序号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主要责任者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文献题名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[J].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刊名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年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卷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期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):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起止页码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600" spc="1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17778" y="4930614"/>
            <a:ext cx="8734425" cy="657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序号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析出文献主要责任者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析出文献题名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[A].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原文献主要责任者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可选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原文献题名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[C].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出版地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出版者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出版年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起止页码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600" spc="1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317778" y="2707538"/>
            <a:ext cx="8734425" cy="362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序号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主要责任者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文献题名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[N].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报纸名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出版日期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版次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).</a:t>
            </a:r>
            <a:endParaRPr lang="zh-CN" altLang="en-US" sz="1600" spc="1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317778" y="3263307"/>
            <a:ext cx="8734425" cy="362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序号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主要责任者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文献题名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[D].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出版地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出版单位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出版年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起止页码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可选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).</a:t>
            </a:r>
            <a:endParaRPr lang="zh-CN" altLang="en-US" sz="1600" spc="1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317778" y="3819076"/>
            <a:ext cx="8734425" cy="362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序号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主要责任者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文献题名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文献类型标识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].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出版地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出版者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出版年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起止页码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可选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).</a:t>
            </a:r>
            <a:endParaRPr lang="zh-CN" altLang="en-US" sz="1600" spc="1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317778" y="4374845"/>
            <a:ext cx="8734425" cy="362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序号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主要责任者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文献题名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文献类型标识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].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出版地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出版者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出版年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起止页码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可选</a:t>
            </a:r>
            <a:r>
              <a:rPr lang="en-US" altLang="zh-CN" sz="1600" spc="1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).</a:t>
            </a:r>
            <a:endParaRPr lang="zh-CN" altLang="en-US" sz="1600" spc="1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合作伙伴</a:t>
            </a:r>
            <a:r>
              <a:rPr lang="en-US" altLang="zh-CN" dirty="0"/>
              <a:t>LOGO</a:t>
            </a:r>
            <a:r>
              <a:rPr lang="zh-CN" altLang="en-US" dirty="0"/>
              <a:t>展示页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505279" y="1349828"/>
            <a:ext cx="2438400" cy="885372"/>
            <a:chOff x="638629" y="1538514"/>
            <a:chExt cx="2438400" cy="885372"/>
          </a:xfrm>
        </p:grpSpPr>
        <p:sp>
          <p:nvSpPr>
            <p:cNvPr id="6" name="矩形: 圆角 5"/>
            <p:cNvSpPr/>
            <p:nvPr/>
          </p:nvSpPr>
          <p:spPr>
            <a:xfrm>
              <a:off x="638629" y="1538514"/>
              <a:ext cx="2438400" cy="885372"/>
            </a:xfrm>
            <a:prstGeom prst="roundRect">
              <a:avLst>
                <a:gd name="adj" fmla="val 5371"/>
              </a:avLst>
            </a:prstGeom>
            <a:solidFill>
              <a:schemeClr val="bg1"/>
            </a:solidFill>
            <a:ln w="635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254000" dist="38100" dir="5400000" sx="94000" sy="94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640666" y="2381250"/>
              <a:ext cx="2434326" cy="42636"/>
            </a:xfrm>
            <a:custGeom>
              <a:avLst/>
              <a:gdLst>
                <a:gd name="connsiteX0" fmla="*/ 0 w 2434326"/>
                <a:gd name="connsiteY0" fmla="*/ 0 h 42636"/>
                <a:gd name="connsiteX1" fmla="*/ 2434326 w 2434326"/>
                <a:gd name="connsiteY1" fmla="*/ 0 h 42636"/>
                <a:gd name="connsiteX2" fmla="*/ 2422435 w 2434326"/>
                <a:gd name="connsiteY2" fmla="*/ 28708 h 42636"/>
                <a:gd name="connsiteX3" fmla="*/ 2388810 w 2434326"/>
                <a:gd name="connsiteY3" fmla="*/ 42636 h 42636"/>
                <a:gd name="connsiteX4" fmla="*/ 45516 w 2434326"/>
                <a:gd name="connsiteY4" fmla="*/ 42636 h 42636"/>
                <a:gd name="connsiteX5" fmla="*/ 11891 w 2434326"/>
                <a:gd name="connsiteY5" fmla="*/ 28708 h 4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4326" h="42636">
                  <a:moveTo>
                    <a:pt x="0" y="0"/>
                  </a:moveTo>
                  <a:lnTo>
                    <a:pt x="2434326" y="0"/>
                  </a:lnTo>
                  <a:lnTo>
                    <a:pt x="2422435" y="28708"/>
                  </a:lnTo>
                  <a:cubicBezTo>
                    <a:pt x="2413830" y="37314"/>
                    <a:pt x="2401942" y="42636"/>
                    <a:pt x="2388810" y="42636"/>
                  </a:cubicBezTo>
                  <a:lnTo>
                    <a:pt x="45516" y="42636"/>
                  </a:lnTo>
                  <a:cubicBezTo>
                    <a:pt x="32385" y="42636"/>
                    <a:pt x="20496" y="37314"/>
                    <a:pt x="11891" y="2870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8" name="组合 18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/>
          <p:nvPr/>
        </p:nvGrpSpPr>
        <p:grpSpPr>
          <a:xfrm>
            <a:off x="1081460" y="1565055"/>
            <a:ext cx="1286038" cy="403800"/>
            <a:chOff x="3117381" y="2492324"/>
            <a:chExt cx="5954015" cy="1869485"/>
          </a:xfrm>
        </p:grpSpPr>
        <p:sp>
          <p:nvSpPr>
            <p:cNvPr id="189" name="ï$ḻîḑê"/>
            <p:cNvSpPr/>
            <p:nvPr/>
          </p:nvSpPr>
          <p:spPr>
            <a:xfrm>
              <a:off x="3117381" y="2493737"/>
              <a:ext cx="1842380" cy="1847705"/>
            </a:xfrm>
            <a:custGeom>
              <a:avLst/>
              <a:gdLst>
                <a:gd name="connsiteX0" fmla="*/ 1765631 w 1842380"/>
                <a:gd name="connsiteY0" fmla="*/ 1294694 h 1847704"/>
                <a:gd name="connsiteX1" fmla="*/ 1765631 w 1842380"/>
                <a:gd name="connsiteY1" fmla="*/ 1252096 h 1847704"/>
                <a:gd name="connsiteX2" fmla="*/ 1780008 w 1842380"/>
                <a:gd name="connsiteY2" fmla="*/ 1211627 h 1847704"/>
                <a:gd name="connsiteX3" fmla="*/ 1780008 w 1842380"/>
                <a:gd name="connsiteY3" fmla="*/ 1212692 h 1847704"/>
                <a:gd name="connsiteX4" fmla="*/ 1780008 w 1842380"/>
                <a:gd name="connsiteY4" fmla="*/ 1210562 h 1847704"/>
                <a:gd name="connsiteX5" fmla="*/ 1765631 w 1842380"/>
                <a:gd name="connsiteY5" fmla="*/ 1214822 h 1847704"/>
                <a:gd name="connsiteX6" fmla="*/ 1765631 w 1842380"/>
                <a:gd name="connsiteY6" fmla="*/ 1196718 h 1847704"/>
                <a:gd name="connsiteX7" fmla="*/ 1802905 w 1842380"/>
                <a:gd name="connsiteY7" fmla="*/ 1136015 h 1847704"/>
                <a:gd name="connsiteX8" fmla="*/ 1801840 w 1842380"/>
                <a:gd name="connsiteY8" fmla="*/ 1136015 h 1847704"/>
                <a:gd name="connsiteX9" fmla="*/ 1801840 w 1842380"/>
                <a:gd name="connsiteY9" fmla="*/ 1133885 h 1847704"/>
                <a:gd name="connsiteX10" fmla="*/ 1765631 w 1842380"/>
                <a:gd name="connsiteY10" fmla="*/ 1146132 h 1847704"/>
                <a:gd name="connsiteX11" fmla="*/ 1765631 w 1842380"/>
                <a:gd name="connsiteY11" fmla="*/ 1128028 h 1847704"/>
                <a:gd name="connsiteX12" fmla="*/ 1817281 w 1842380"/>
                <a:gd name="connsiteY12" fmla="*/ 1058273 h 1847704"/>
                <a:gd name="connsiteX13" fmla="*/ 1817281 w 1842380"/>
                <a:gd name="connsiteY13" fmla="*/ 1059338 h 1847704"/>
                <a:gd name="connsiteX14" fmla="*/ 1816217 w 1842380"/>
                <a:gd name="connsiteY14" fmla="*/ 1057208 h 1847704"/>
                <a:gd name="connsiteX15" fmla="*/ 1765631 w 1842380"/>
                <a:gd name="connsiteY15" fmla="*/ 1078507 h 1847704"/>
                <a:gd name="connsiteX16" fmla="*/ 1765631 w 1842380"/>
                <a:gd name="connsiteY16" fmla="*/ 1058273 h 1847704"/>
                <a:gd name="connsiteX17" fmla="*/ 1825269 w 1842380"/>
                <a:gd name="connsiteY17" fmla="*/ 980531 h 1847704"/>
                <a:gd name="connsiteX18" fmla="*/ 1825269 w 1842380"/>
                <a:gd name="connsiteY18" fmla="*/ 980531 h 1847704"/>
                <a:gd name="connsiteX19" fmla="*/ 1825269 w 1842380"/>
                <a:gd name="connsiteY19" fmla="*/ 978401 h 1847704"/>
                <a:gd name="connsiteX20" fmla="*/ 1765631 w 1842380"/>
                <a:gd name="connsiteY20" fmla="*/ 1009817 h 1847704"/>
                <a:gd name="connsiteX21" fmla="*/ 1765631 w 1842380"/>
                <a:gd name="connsiteY21" fmla="*/ 988518 h 1847704"/>
                <a:gd name="connsiteX22" fmla="*/ 1827398 w 1842380"/>
                <a:gd name="connsiteY22" fmla="*/ 901724 h 1847704"/>
                <a:gd name="connsiteX23" fmla="*/ 1826334 w 1842380"/>
                <a:gd name="connsiteY23" fmla="*/ 901724 h 1847704"/>
                <a:gd name="connsiteX24" fmla="*/ 1826334 w 1842380"/>
                <a:gd name="connsiteY24" fmla="*/ 899594 h 1847704"/>
                <a:gd name="connsiteX25" fmla="*/ 1765631 w 1842380"/>
                <a:gd name="connsiteY25" fmla="*/ 940063 h 1847704"/>
                <a:gd name="connsiteX26" fmla="*/ 1765631 w 1842380"/>
                <a:gd name="connsiteY26" fmla="*/ 916633 h 1847704"/>
                <a:gd name="connsiteX27" fmla="*/ 1822074 w 1842380"/>
                <a:gd name="connsiteY27" fmla="*/ 822917 h 1847704"/>
                <a:gd name="connsiteX28" fmla="*/ 1821009 w 1842380"/>
                <a:gd name="connsiteY28" fmla="*/ 822917 h 1847704"/>
                <a:gd name="connsiteX29" fmla="*/ 1821009 w 1842380"/>
                <a:gd name="connsiteY29" fmla="*/ 820787 h 1847704"/>
                <a:gd name="connsiteX30" fmla="*/ 1765631 w 1842380"/>
                <a:gd name="connsiteY30" fmla="*/ 864450 h 1847704"/>
                <a:gd name="connsiteX31" fmla="*/ 1765631 w 1842380"/>
                <a:gd name="connsiteY31" fmla="*/ 839424 h 1847704"/>
                <a:gd name="connsiteX32" fmla="*/ 1809294 w 1842380"/>
                <a:gd name="connsiteY32" fmla="*/ 744643 h 1847704"/>
                <a:gd name="connsiteX33" fmla="*/ 1809294 w 1842380"/>
                <a:gd name="connsiteY33" fmla="*/ 744643 h 1847704"/>
                <a:gd name="connsiteX34" fmla="*/ 1808229 w 1842380"/>
                <a:gd name="connsiteY34" fmla="*/ 742513 h 1847704"/>
                <a:gd name="connsiteX35" fmla="*/ 1765631 w 1842380"/>
                <a:gd name="connsiteY35" fmla="*/ 781916 h 1847704"/>
                <a:gd name="connsiteX36" fmla="*/ 1765631 w 1842380"/>
                <a:gd name="connsiteY36" fmla="*/ 756890 h 1847704"/>
                <a:gd name="connsiteX37" fmla="*/ 1790657 w 1842380"/>
                <a:gd name="connsiteY37" fmla="*/ 667965 h 1847704"/>
                <a:gd name="connsiteX38" fmla="*/ 1790657 w 1842380"/>
                <a:gd name="connsiteY38" fmla="*/ 667965 h 1847704"/>
                <a:gd name="connsiteX39" fmla="*/ 1789593 w 1842380"/>
                <a:gd name="connsiteY39" fmla="*/ 665836 h 1847704"/>
                <a:gd name="connsiteX40" fmla="*/ 1766163 w 1842380"/>
                <a:gd name="connsiteY40" fmla="*/ 694057 h 1847704"/>
                <a:gd name="connsiteX41" fmla="*/ 1766163 w 1842380"/>
                <a:gd name="connsiteY41" fmla="*/ 667965 h 1847704"/>
                <a:gd name="connsiteX42" fmla="*/ 1766163 w 1842380"/>
                <a:gd name="connsiteY42" fmla="*/ 595016 h 1847704"/>
                <a:gd name="connsiteX43" fmla="*/ 1766163 w 1842380"/>
                <a:gd name="connsiteY43" fmla="*/ 552417 h 1847704"/>
                <a:gd name="connsiteX44" fmla="*/ 1768293 w 1842380"/>
                <a:gd name="connsiteY44" fmla="*/ 570522 h 1847704"/>
                <a:gd name="connsiteX45" fmla="*/ 1774150 w 1842380"/>
                <a:gd name="connsiteY45" fmla="*/ 578509 h 1847704"/>
                <a:gd name="connsiteX46" fmla="*/ 1796515 w 1842380"/>
                <a:gd name="connsiteY46" fmla="*/ 646134 h 1847704"/>
                <a:gd name="connsiteX47" fmla="*/ 1800774 w 1842380"/>
                <a:gd name="connsiteY47" fmla="*/ 654121 h 1847704"/>
                <a:gd name="connsiteX48" fmla="*/ 1817814 w 1842380"/>
                <a:gd name="connsiteY48" fmla="*/ 722811 h 1847704"/>
                <a:gd name="connsiteX49" fmla="*/ 1821009 w 1842380"/>
                <a:gd name="connsiteY49" fmla="*/ 731863 h 1847704"/>
                <a:gd name="connsiteX50" fmla="*/ 1831126 w 1842380"/>
                <a:gd name="connsiteY50" fmla="*/ 801618 h 1847704"/>
                <a:gd name="connsiteX51" fmla="*/ 1834321 w 1842380"/>
                <a:gd name="connsiteY51" fmla="*/ 810670 h 1847704"/>
                <a:gd name="connsiteX52" fmla="*/ 1838581 w 1842380"/>
                <a:gd name="connsiteY52" fmla="*/ 881490 h 1847704"/>
                <a:gd name="connsiteX53" fmla="*/ 1840710 w 1842380"/>
                <a:gd name="connsiteY53" fmla="*/ 890542 h 1847704"/>
                <a:gd name="connsiteX54" fmla="*/ 1838581 w 1842380"/>
                <a:gd name="connsiteY54" fmla="*/ 960297 h 1847704"/>
                <a:gd name="connsiteX55" fmla="*/ 1839646 w 1842380"/>
                <a:gd name="connsiteY55" fmla="*/ 970414 h 1847704"/>
                <a:gd name="connsiteX56" fmla="*/ 1831658 w 1842380"/>
                <a:gd name="connsiteY56" fmla="*/ 1040169 h 1847704"/>
                <a:gd name="connsiteX57" fmla="*/ 1832723 w 1842380"/>
                <a:gd name="connsiteY57" fmla="*/ 1050286 h 1847704"/>
                <a:gd name="connsiteX58" fmla="*/ 1818346 w 1842380"/>
                <a:gd name="connsiteY58" fmla="*/ 1118976 h 1847704"/>
                <a:gd name="connsiteX59" fmla="*/ 1818346 w 1842380"/>
                <a:gd name="connsiteY59" fmla="*/ 1129093 h 1847704"/>
                <a:gd name="connsiteX60" fmla="*/ 1798112 w 1842380"/>
                <a:gd name="connsiteY60" fmla="*/ 1196718 h 1847704"/>
                <a:gd name="connsiteX61" fmla="*/ 1797047 w 1842380"/>
                <a:gd name="connsiteY61" fmla="*/ 1206835 h 1847704"/>
                <a:gd name="connsiteX62" fmla="*/ 1770956 w 1842380"/>
                <a:gd name="connsiteY62" fmla="*/ 1272330 h 1847704"/>
                <a:gd name="connsiteX63" fmla="*/ 1768826 w 1842380"/>
                <a:gd name="connsiteY63" fmla="*/ 1281382 h 1847704"/>
                <a:gd name="connsiteX64" fmla="*/ 1765631 w 1842380"/>
                <a:gd name="connsiteY64" fmla="*/ 1294694 h 1847704"/>
                <a:gd name="connsiteX65" fmla="*/ 1765631 w 1842380"/>
                <a:gd name="connsiteY65" fmla="*/ 552417 h 1847704"/>
                <a:gd name="connsiteX66" fmla="*/ 1765631 w 1842380"/>
                <a:gd name="connsiteY66" fmla="*/ 595016 h 1847704"/>
                <a:gd name="connsiteX67" fmla="*/ 1764566 w 1842380"/>
                <a:gd name="connsiteY67" fmla="*/ 593951 h 1847704"/>
                <a:gd name="connsiteX68" fmla="*/ 1764566 w 1842380"/>
                <a:gd name="connsiteY68" fmla="*/ 593951 h 1847704"/>
                <a:gd name="connsiteX69" fmla="*/ 1763501 w 1842380"/>
                <a:gd name="connsiteY69" fmla="*/ 591821 h 1847704"/>
                <a:gd name="connsiteX70" fmla="*/ 1745397 w 1842380"/>
                <a:gd name="connsiteY70" fmla="*/ 617912 h 1847704"/>
                <a:gd name="connsiteX71" fmla="*/ 1745397 w 1842380"/>
                <a:gd name="connsiteY71" fmla="*/ 588626 h 1847704"/>
                <a:gd name="connsiteX72" fmla="*/ 1745397 w 1842380"/>
                <a:gd name="connsiteY72" fmla="*/ 542300 h 1847704"/>
                <a:gd name="connsiteX73" fmla="*/ 1745397 w 1842380"/>
                <a:gd name="connsiteY73" fmla="*/ 511949 h 1847704"/>
                <a:gd name="connsiteX74" fmla="*/ 1765631 w 1842380"/>
                <a:gd name="connsiteY74" fmla="*/ 552417 h 1847704"/>
                <a:gd name="connsiteX75" fmla="*/ 1765631 w 1842380"/>
                <a:gd name="connsiteY75" fmla="*/ 552417 h 1847704"/>
                <a:gd name="connsiteX76" fmla="*/ 1765631 w 1842380"/>
                <a:gd name="connsiteY76" fmla="*/ 668498 h 1847704"/>
                <a:gd name="connsiteX77" fmla="*/ 1765631 w 1842380"/>
                <a:gd name="connsiteY77" fmla="*/ 694589 h 1847704"/>
                <a:gd name="connsiteX78" fmla="*/ 1745397 w 1842380"/>
                <a:gd name="connsiteY78" fmla="*/ 715889 h 1847704"/>
                <a:gd name="connsiteX79" fmla="*/ 1745397 w 1842380"/>
                <a:gd name="connsiteY79" fmla="*/ 687667 h 1847704"/>
                <a:gd name="connsiteX80" fmla="*/ 1765631 w 1842380"/>
                <a:gd name="connsiteY80" fmla="*/ 668498 h 1847704"/>
                <a:gd name="connsiteX81" fmla="*/ 1765631 w 1842380"/>
                <a:gd name="connsiteY81" fmla="*/ 668498 h 1847704"/>
                <a:gd name="connsiteX82" fmla="*/ 1765631 w 1842380"/>
                <a:gd name="connsiteY82" fmla="*/ 757422 h 1847704"/>
                <a:gd name="connsiteX83" fmla="*/ 1765631 w 1842380"/>
                <a:gd name="connsiteY83" fmla="*/ 782449 h 1847704"/>
                <a:gd name="connsiteX84" fmla="*/ 1751254 w 1842380"/>
                <a:gd name="connsiteY84" fmla="*/ 799488 h 1847704"/>
                <a:gd name="connsiteX85" fmla="*/ 1754449 w 1842380"/>
                <a:gd name="connsiteY85" fmla="*/ 850073 h 1847704"/>
                <a:gd name="connsiteX86" fmla="*/ 1765631 w 1842380"/>
                <a:gd name="connsiteY86" fmla="*/ 839956 h 1847704"/>
                <a:gd name="connsiteX87" fmla="*/ 1765631 w 1842380"/>
                <a:gd name="connsiteY87" fmla="*/ 864983 h 1847704"/>
                <a:gd name="connsiteX88" fmla="*/ 1758709 w 1842380"/>
                <a:gd name="connsiteY88" fmla="*/ 872970 h 1847704"/>
                <a:gd name="connsiteX89" fmla="*/ 1757644 w 1842380"/>
                <a:gd name="connsiteY89" fmla="*/ 923556 h 1847704"/>
                <a:gd name="connsiteX90" fmla="*/ 1765631 w 1842380"/>
                <a:gd name="connsiteY90" fmla="*/ 916633 h 1847704"/>
                <a:gd name="connsiteX91" fmla="*/ 1765631 w 1842380"/>
                <a:gd name="connsiteY91" fmla="*/ 940063 h 1847704"/>
                <a:gd name="connsiteX92" fmla="*/ 1759774 w 1842380"/>
                <a:gd name="connsiteY92" fmla="*/ 945920 h 1847704"/>
                <a:gd name="connsiteX93" fmla="*/ 1753916 w 1842380"/>
                <a:gd name="connsiteY93" fmla="*/ 995440 h 1847704"/>
                <a:gd name="connsiteX94" fmla="*/ 1765098 w 1842380"/>
                <a:gd name="connsiteY94" fmla="*/ 988518 h 1847704"/>
                <a:gd name="connsiteX95" fmla="*/ 1765098 w 1842380"/>
                <a:gd name="connsiteY95" fmla="*/ 1009817 h 1847704"/>
                <a:gd name="connsiteX96" fmla="*/ 1754981 w 1842380"/>
                <a:gd name="connsiteY96" fmla="*/ 1017805 h 1847704"/>
                <a:gd name="connsiteX97" fmla="*/ 1744864 w 1842380"/>
                <a:gd name="connsiteY97" fmla="*/ 1048156 h 1847704"/>
                <a:gd name="connsiteX98" fmla="*/ 1744864 w 1842380"/>
                <a:gd name="connsiteY98" fmla="*/ 937933 h 1847704"/>
                <a:gd name="connsiteX99" fmla="*/ 1744864 w 1842380"/>
                <a:gd name="connsiteY99" fmla="*/ 936868 h 1847704"/>
                <a:gd name="connsiteX100" fmla="*/ 1744864 w 1842380"/>
                <a:gd name="connsiteY100" fmla="*/ 935803 h 1847704"/>
                <a:gd name="connsiteX101" fmla="*/ 1744864 w 1842380"/>
                <a:gd name="connsiteY101" fmla="*/ 777124 h 1847704"/>
                <a:gd name="connsiteX102" fmla="*/ 1765631 w 1842380"/>
                <a:gd name="connsiteY102" fmla="*/ 757422 h 1847704"/>
                <a:gd name="connsiteX103" fmla="*/ 1765631 w 1842380"/>
                <a:gd name="connsiteY103" fmla="*/ 757422 h 1847704"/>
                <a:gd name="connsiteX104" fmla="*/ 1765631 w 1842380"/>
                <a:gd name="connsiteY104" fmla="*/ 1058273 h 1847704"/>
                <a:gd name="connsiteX105" fmla="*/ 1765631 w 1842380"/>
                <a:gd name="connsiteY105" fmla="*/ 1078507 h 1847704"/>
                <a:gd name="connsiteX106" fmla="*/ 1745397 w 1842380"/>
                <a:gd name="connsiteY106" fmla="*/ 1089689 h 1847704"/>
                <a:gd name="connsiteX107" fmla="*/ 1745397 w 1842380"/>
                <a:gd name="connsiteY107" fmla="*/ 1067325 h 1847704"/>
                <a:gd name="connsiteX108" fmla="*/ 1765631 w 1842380"/>
                <a:gd name="connsiteY108" fmla="*/ 1058273 h 1847704"/>
                <a:gd name="connsiteX109" fmla="*/ 1765631 w 1842380"/>
                <a:gd name="connsiteY109" fmla="*/ 1058273 h 1847704"/>
                <a:gd name="connsiteX110" fmla="*/ 1765631 w 1842380"/>
                <a:gd name="connsiteY110" fmla="*/ 1128028 h 1847704"/>
                <a:gd name="connsiteX111" fmla="*/ 1765631 w 1842380"/>
                <a:gd name="connsiteY111" fmla="*/ 1146132 h 1847704"/>
                <a:gd name="connsiteX112" fmla="*/ 1745397 w 1842380"/>
                <a:gd name="connsiteY112" fmla="*/ 1153055 h 1847704"/>
                <a:gd name="connsiteX113" fmla="*/ 1745397 w 1842380"/>
                <a:gd name="connsiteY113" fmla="*/ 1132820 h 1847704"/>
                <a:gd name="connsiteX114" fmla="*/ 1765631 w 1842380"/>
                <a:gd name="connsiteY114" fmla="*/ 1128028 h 1847704"/>
                <a:gd name="connsiteX115" fmla="*/ 1765631 w 1842380"/>
                <a:gd name="connsiteY115" fmla="*/ 1128028 h 1847704"/>
                <a:gd name="connsiteX116" fmla="*/ 1765631 w 1842380"/>
                <a:gd name="connsiteY116" fmla="*/ 1196718 h 1847704"/>
                <a:gd name="connsiteX117" fmla="*/ 1765631 w 1842380"/>
                <a:gd name="connsiteY117" fmla="*/ 1214822 h 1847704"/>
                <a:gd name="connsiteX118" fmla="*/ 1745397 w 1842380"/>
                <a:gd name="connsiteY118" fmla="*/ 1219082 h 1847704"/>
                <a:gd name="connsiteX119" fmla="*/ 1745397 w 1842380"/>
                <a:gd name="connsiteY119" fmla="*/ 1199913 h 1847704"/>
                <a:gd name="connsiteX120" fmla="*/ 1765631 w 1842380"/>
                <a:gd name="connsiteY120" fmla="*/ 1196718 h 1847704"/>
                <a:gd name="connsiteX121" fmla="*/ 1765631 w 1842380"/>
                <a:gd name="connsiteY121" fmla="*/ 1196718 h 1847704"/>
                <a:gd name="connsiteX122" fmla="*/ 1765631 w 1842380"/>
                <a:gd name="connsiteY122" fmla="*/ 1251563 h 1847704"/>
                <a:gd name="connsiteX123" fmla="*/ 1765631 w 1842380"/>
                <a:gd name="connsiteY123" fmla="*/ 1294162 h 1847704"/>
                <a:gd name="connsiteX124" fmla="*/ 1745397 w 1842380"/>
                <a:gd name="connsiteY124" fmla="*/ 1335695 h 1847704"/>
                <a:gd name="connsiteX125" fmla="*/ 1745397 w 1842380"/>
                <a:gd name="connsiteY125" fmla="*/ 1305344 h 1847704"/>
                <a:gd name="connsiteX126" fmla="*/ 1752319 w 1842380"/>
                <a:gd name="connsiteY126" fmla="*/ 1285110 h 1847704"/>
                <a:gd name="connsiteX127" fmla="*/ 1752319 w 1842380"/>
                <a:gd name="connsiteY127" fmla="*/ 1285110 h 1847704"/>
                <a:gd name="connsiteX128" fmla="*/ 1752319 w 1842380"/>
                <a:gd name="connsiteY128" fmla="*/ 1282980 h 1847704"/>
                <a:gd name="connsiteX129" fmla="*/ 1745397 w 1842380"/>
                <a:gd name="connsiteY129" fmla="*/ 1285110 h 1847704"/>
                <a:gd name="connsiteX130" fmla="*/ 1745397 w 1842380"/>
                <a:gd name="connsiteY130" fmla="*/ 1265940 h 1847704"/>
                <a:gd name="connsiteX131" fmla="*/ 1765631 w 1842380"/>
                <a:gd name="connsiteY131" fmla="*/ 1251563 h 1847704"/>
                <a:gd name="connsiteX132" fmla="*/ 1745397 w 1842380"/>
                <a:gd name="connsiteY132" fmla="*/ 511949 h 1847704"/>
                <a:gd name="connsiteX133" fmla="*/ 1745397 w 1842380"/>
                <a:gd name="connsiteY133" fmla="*/ 542300 h 1847704"/>
                <a:gd name="connsiteX134" fmla="*/ 1733150 w 1842380"/>
                <a:gd name="connsiteY134" fmla="*/ 522066 h 1847704"/>
                <a:gd name="connsiteX135" fmla="*/ 1733150 w 1842380"/>
                <a:gd name="connsiteY135" fmla="*/ 490650 h 1847704"/>
                <a:gd name="connsiteX136" fmla="*/ 1734214 w 1842380"/>
                <a:gd name="connsiteY136" fmla="*/ 498637 h 1847704"/>
                <a:gd name="connsiteX137" fmla="*/ 1741137 w 1842380"/>
                <a:gd name="connsiteY137" fmla="*/ 506624 h 1847704"/>
                <a:gd name="connsiteX138" fmla="*/ 1745397 w 1842380"/>
                <a:gd name="connsiteY138" fmla="*/ 511949 h 1847704"/>
                <a:gd name="connsiteX139" fmla="*/ 1745397 w 1842380"/>
                <a:gd name="connsiteY139" fmla="*/ 511949 h 1847704"/>
                <a:gd name="connsiteX140" fmla="*/ 1745397 w 1842380"/>
                <a:gd name="connsiteY140" fmla="*/ 588626 h 1847704"/>
                <a:gd name="connsiteX141" fmla="*/ 1745397 w 1842380"/>
                <a:gd name="connsiteY141" fmla="*/ 617912 h 1847704"/>
                <a:gd name="connsiteX142" fmla="*/ 1733150 w 1842380"/>
                <a:gd name="connsiteY142" fmla="*/ 632289 h 1847704"/>
                <a:gd name="connsiteX143" fmla="*/ 1733150 w 1842380"/>
                <a:gd name="connsiteY143" fmla="*/ 604068 h 1847704"/>
                <a:gd name="connsiteX144" fmla="*/ 1745397 w 1842380"/>
                <a:gd name="connsiteY144" fmla="*/ 588626 h 1847704"/>
                <a:gd name="connsiteX145" fmla="*/ 1745397 w 1842380"/>
                <a:gd name="connsiteY145" fmla="*/ 588626 h 1847704"/>
                <a:gd name="connsiteX146" fmla="*/ 1745397 w 1842380"/>
                <a:gd name="connsiteY146" fmla="*/ 687667 h 1847704"/>
                <a:gd name="connsiteX147" fmla="*/ 1745397 w 1842380"/>
                <a:gd name="connsiteY147" fmla="*/ 715889 h 1847704"/>
                <a:gd name="connsiteX148" fmla="*/ 1737409 w 1842380"/>
                <a:gd name="connsiteY148" fmla="*/ 728136 h 1847704"/>
                <a:gd name="connsiteX149" fmla="*/ 1744332 w 1842380"/>
                <a:gd name="connsiteY149" fmla="*/ 777656 h 1847704"/>
                <a:gd name="connsiteX150" fmla="*/ 1745397 w 1842380"/>
                <a:gd name="connsiteY150" fmla="*/ 776591 h 1847704"/>
                <a:gd name="connsiteX151" fmla="*/ 1745397 w 1842380"/>
                <a:gd name="connsiteY151" fmla="*/ 935270 h 1847704"/>
                <a:gd name="connsiteX152" fmla="*/ 1744332 w 1842380"/>
                <a:gd name="connsiteY152" fmla="*/ 865515 h 1847704"/>
                <a:gd name="connsiteX153" fmla="*/ 1733150 w 1842380"/>
                <a:gd name="connsiteY153" fmla="*/ 831969 h 1847704"/>
                <a:gd name="connsiteX154" fmla="*/ 1733150 w 1842380"/>
                <a:gd name="connsiteY154" fmla="*/ 801618 h 1847704"/>
                <a:gd name="connsiteX155" fmla="*/ 1735280 w 1842380"/>
                <a:gd name="connsiteY155" fmla="*/ 793631 h 1847704"/>
                <a:gd name="connsiteX156" fmla="*/ 1733150 w 1842380"/>
                <a:gd name="connsiteY156" fmla="*/ 790436 h 1847704"/>
                <a:gd name="connsiteX157" fmla="*/ 1733150 w 1842380"/>
                <a:gd name="connsiteY157" fmla="*/ 700447 h 1847704"/>
                <a:gd name="connsiteX158" fmla="*/ 1745397 w 1842380"/>
                <a:gd name="connsiteY158" fmla="*/ 687667 h 1847704"/>
                <a:gd name="connsiteX159" fmla="*/ 1745397 w 1842380"/>
                <a:gd name="connsiteY159" fmla="*/ 687667 h 1847704"/>
                <a:gd name="connsiteX160" fmla="*/ 1745397 w 1842380"/>
                <a:gd name="connsiteY160" fmla="*/ 937400 h 1847704"/>
                <a:gd name="connsiteX161" fmla="*/ 1745397 w 1842380"/>
                <a:gd name="connsiteY161" fmla="*/ 1047624 h 1847704"/>
                <a:gd name="connsiteX162" fmla="*/ 1745397 w 1842380"/>
                <a:gd name="connsiteY162" fmla="*/ 1066793 h 1847704"/>
                <a:gd name="connsiteX163" fmla="*/ 1745397 w 1842380"/>
                <a:gd name="connsiteY163" fmla="*/ 1066793 h 1847704"/>
                <a:gd name="connsiteX164" fmla="*/ 1745397 w 1842380"/>
                <a:gd name="connsiteY164" fmla="*/ 1089157 h 1847704"/>
                <a:gd name="connsiteX165" fmla="*/ 1744332 w 1842380"/>
                <a:gd name="connsiteY165" fmla="*/ 1090222 h 1847704"/>
                <a:gd name="connsiteX166" fmla="*/ 1733150 w 1842380"/>
                <a:gd name="connsiteY166" fmla="*/ 1109391 h 1847704"/>
                <a:gd name="connsiteX167" fmla="*/ 1733150 w 1842380"/>
                <a:gd name="connsiteY167" fmla="*/ 1024727 h 1847704"/>
                <a:gd name="connsiteX168" fmla="*/ 1742202 w 1842380"/>
                <a:gd name="connsiteY168" fmla="*/ 1007688 h 1847704"/>
                <a:gd name="connsiteX169" fmla="*/ 1745397 w 1842380"/>
                <a:gd name="connsiteY169" fmla="*/ 937400 h 1847704"/>
                <a:gd name="connsiteX170" fmla="*/ 1745397 w 1842380"/>
                <a:gd name="connsiteY170" fmla="*/ 937400 h 1847704"/>
                <a:gd name="connsiteX171" fmla="*/ 1745397 w 1842380"/>
                <a:gd name="connsiteY171" fmla="*/ 1132288 h 1847704"/>
                <a:gd name="connsiteX172" fmla="*/ 1745397 w 1842380"/>
                <a:gd name="connsiteY172" fmla="*/ 1152522 h 1847704"/>
                <a:gd name="connsiteX173" fmla="*/ 1733150 w 1842380"/>
                <a:gd name="connsiteY173" fmla="*/ 1156782 h 1847704"/>
                <a:gd name="connsiteX174" fmla="*/ 1733150 w 1842380"/>
                <a:gd name="connsiteY174" fmla="*/ 1136548 h 1847704"/>
                <a:gd name="connsiteX175" fmla="*/ 1745397 w 1842380"/>
                <a:gd name="connsiteY175" fmla="*/ 1132288 h 1847704"/>
                <a:gd name="connsiteX176" fmla="*/ 1745397 w 1842380"/>
                <a:gd name="connsiteY176" fmla="*/ 1132288 h 1847704"/>
                <a:gd name="connsiteX177" fmla="*/ 1745397 w 1842380"/>
                <a:gd name="connsiteY177" fmla="*/ 1199913 h 1847704"/>
                <a:gd name="connsiteX178" fmla="*/ 1745397 w 1842380"/>
                <a:gd name="connsiteY178" fmla="*/ 1219082 h 1847704"/>
                <a:gd name="connsiteX179" fmla="*/ 1733150 w 1842380"/>
                <a:gd name="connsiteY179" fmla="*/ 1220147 h 1847704"/>
                <a:gd name="connsiteX180" fmla="*/ 1733150 w 1842380"/>
                <a:gd name="connsiteY180" fmla="*/ 1202043 h 1847704"/>
                <a:gd name="connsiteX181" fmla="*/ 1745397 w 1842380"/>
                <a:gd name="connsiteY181" fmla="*/ 1199913 h 1847704"/>
                <a:gd name="connsiteX182" fmla="*/ 1745397 w 1842380"/>
                <a:gd name="connsiteY182" fmla="*/ 1199913 h 1847704"/>
                <a:gd name="connsiteX183" fmla="*/ 1745397 w 1842380"/>
                <a:gd name="connsiteY183" fmla="*/ 1266473 h 1847704"/>
                <a:gd name="connsiteX184" fmla="*/ 1745397 w 1842380"/>
                <a:gd name="connsiteY184" fmla="*/ 1285642 h 1847704"/>
                <a:gd name="connsiteX185" fmla="*/ 1733150 w 1842380"/>
                <a:gd name="connsiteY185" fmla="*/ 1287772 h 1847704"/>
                <a:gd name="connsiteX186" fmla="*/ 1733150 w 1842380"/>
                <a:gd name="connsiteY186" fmla="*/ 1269668 h 1847704"/>
                <a:gd name="connsiteX187" fmla="*/ 1745397 w 1842380"/>
                <a:gd name="connsiteY187" fmla="*/ 1266473 h 1847704"/>
                <a:gd name="connsiteX188" fmla="*/ 1745397 w 1842380"/>
                <a:gd name="connsiteY188" fmla="*/ 1266473 h 1847704"/>
                <a:gd name="connsiteX189" fmla="*/ 1745397 w 1842380"/>
                <a:gd name="connsiteY189" fmla="*/ 1305876 h 1847704"/>
                <a:gd name="connsiteX190" fmla="*/ 1745397 w 1842380"/>
                <a:gd name="connsiteY190" fmla="*/ 1336228 h 1847704"/>
                <a:gd name="connsiteX191" fmla="*/ 1737409 w 1842380"/>
                <a:gd name="connsiteY191" fmla="*/ 1344215 h 1847704"/>
                <a:gd name="connsiteX192" fmla="*/ 1735280 w 1842380"/>
                <a:gd name="connsiteY192" fmla="*/ 1354332 h 1847704"/>
                <a:gd name="connsiteX193" fmla="*/ 1733150 w 1842380"/>
                <a:gd name="connsiteY193" fmla="*/ 1357527 h 1847704"/>
                <a:gd name="connsiteX194" fmla="*/ 1733150 w 1842380"/>
                <a:gd name="connsiteY194" fmla="*/ 1323981 h 1847704"/>
                <a:gd name="connsiteX195" fmla="*/ 1745397 w 1842380"/>
                <a:gd name="connsiteY195" fmla="*/ 1305876 h 1847704"/>
                <a:gd name="connsiteX196" fmla="*/ 1733150 w 1842380"/>
                <a:gd name="connsiteY196" fmla="*/ 490650 h 1847704"/>
                <a:gd name="connsiteX197" fmla="*/ 1733150 w 1842380"/>
                <a:gd name="connsiteY197" fmla="*/ 522066 h 1847704"/>
                <a:gd name="connsiteX198" fmla="*/ 1733150 w 1842380"/>
                <a:gd name="connsiteY198" fmla="*/ 522066 h 1847704"/>
                <a:gd name="connsiteX199" fmla="*/ 1733150 w 1842380"/>
                <a:gd name="connsiteY199" fmla="*/ 522066 h 1847704"/>
                <a:gd name="connsiteX200" fmla="*/ 1731020 w 1842380"/>
                <a:gd name="connsiteY200" fmla="*/ 519936 h 1847704"/>
                <a:gd name="connsiteX201" fmla="*/ 1703863 w 1842380"/>
                <a:gd name="connsiteY201" fmla="*/ 565197 h 1847704"/>
                <a:gd name="connsiteX202" fmla="*/ 1703863 w 1842380"/>
                <a:gd name="connsiteY202" fmla="*/ 533781 h 1847704"/>
                <a:gd name="connsiteX203" fmla="*/ 1703863 w 1842380"/>
                <a:gd name="connsiteY203" fmla="*/ 464026 h 1847704"/>
                <a:gd name="connsiteX204" fmla="*/ 1703863 w 1842380"/>
                <a:gd name="connsiteY204" fmla="*/ 438999 h 1847704"/>
                <a:gd name="connsiteX205" fmla="*/ 1733150 w 1842380"/>
                <a:gd name="connsiteY205" fmla="*/ 490650 h 1847704"/>
                <a:gd name="connsiteX206" fmla="*/ 1733150 w 1842380"/>
                <a:gd name="connsiteY206" fmla="*/ 490650 h 1847704"/>
                <a:gd name="connsiteX207" fmla="*/ 1733150 w 1842380"/>
                <a:gd name="connsiteY207" fmla="*/ 604600 h 1847704"/>
                <a:gd name="connsiteX208" fmla="*/ 1733150 w 1842380"/>
                <a:gd name="connsiteY208" fmla="*/ 632822 h 1847704"/>
                <a:gd name="connsiteX209" fmla="*/ 1717175 w 1842380"/>
                <a:gd name="connsiteY209" fmla="*/ 657848 h 1847704"/>
                <a:gd name="connsiteX210" fmla="*/ 1728357 w 1842380"/>
                <a:gd name="connsiteY210" fmla="*/ 707369 h 1847704"/>
                <a:gd name="connsiteX211" fmla="*/ 1732617 w 1842380"/>
                <a:gd name="connsiteY211" fmla="*/ 700447 h 1847704"/>
                <a:gd name="connsiteX212" fmla="*/ 1732617 w 1842380"/>
                <a:gd name="connsiteY212" fmla="*/ 790436 h 1847704"/>
                <a:gd name="connsiteX213" fmla="*/ 1720370 w 1842380"/>
                <a:gd name="connsiteY213" fmla="*/ 723876 h 1847704"/>
                <a:gd name="connsiteX214" fmla="*/ 1703331 w 1842380"/>
                <a:gd name="connsiteY214" fmla="*/ 687667 h 1847704"/>
                <a:gd name="connsiteX215" fmla="*/ 1703331 w 1842380"/>
                <a:gd name="connsiteY215" fmla="*/ 632289 h 1847704"/>
                <a:gd name="connsiteX216" fmla="*/ 1705461 w 1842380"/>
                <a:gd name="connsiteY216" fmla="*/ 638147 h 1847704"/>
                <a:gd name="connsiteX217" fmla="*/ 1733150 w 1842380"/>
                <a:gd name="connsiteY217" fmla="*/ 604600 h 1847704"/>
                <a:gd name="connsiteX218" fmla="*/ 1733150 w 1842380"/>
                <a:gd name="connsiteY218" fmla="*/ 604600 h 1847704"/>
                <a:gd name="connsiteX219" fmla="*/ 1733150 w 1842380"/>
                <a:gd name="connsiteY219" fmla="*/ 801618 h 1847704"/>
                <a:gd name="connsiteX220" fmla="*/ 1733150 w 1842380"/>
                <a:gd name="connsiteY220" fmla="*/ 831969 h 1847704"/>
                <a:gd name="connsiteX221" fmla="*/ 1733150 w 1842380"/>
                <a:gd name="connsiteY221" fmla="*/ 801618 h 1847704"/>
                <a:gd name="connsiteX222" fmla="*/ 1733150 w 1842380"/>
                <a:gd name="connsiteY222" fmla="*/ 801618 h 1847704"/>
                <a:gd name="connsiteX223" fmla="*/ 1733150 w 1842380"/>
                <a:gd name="connsiteY223" fmla="*/ 1025259 h 1847704"/>
                <a:gd name="connsiteX224" fmla="*/ 1733150 w 1842380"/>
                <a:gd name="connsiteY224" fmla="*/ 1109924 h 1847704"/>
                <a:gd name="connsiteX225" fmla="*/ 1729955 w 1842380"/>
                <a:gd name="connsiteY225" fmla="*/ 1138145 h 1847704"/>
                <a:gd name="connsiteX226" fmla="*/ 1733150 w 1842380"/>
                <a:gd name="connsiteY226" fmla="*/ 1137080 h 1847704"/>
                <a:gd name="connsiteX227" fmla="*/ 1733150 w 1842380"/>
                <a:gd name="connsiteY227" fmla="*/ 1157314 h 1847704"/>
                <a:gd name="connsiteX228" fmla="*/ 1726227 w 1842380"/>
                <a:gd name="connsiteY228" fmla="*/ 1161574 h 1847704"/>
                <a:gd name="connsiteX229" fmla="*/ 1707058 w 1842380"/>
                <a:gd name="connsiteY229" fmla="*/ 1207900 h 1847704"/>
                <a:gd name="connsiteX230" fmla="*/ 1733150 w 1842380"/>
                <a:gd name="connsiteY230" fmla="*/ 1202043 h 1847704"/>
                <a:gd name="connsiteX231" fmla="*/ 1733150 w 1842380"/>
                <a:gd name="connsiteY231" fmla="*/ 1220147 h 1847704"/>
                <a:gd name="connsiteX232" fmla="*/ 1703863 w 1842380"/>
                <a:gd name="connsiteY232" fmla="*/ 1230264 h 1847704"/>
                <a:gd name="connsiteX233" fmla="*/ 1703863 w 1842380"/>
                <a:gd name="connsiteY233" fmla="*/ 1164769 h 1847704"/>
                <a:gd name="connsiteX234" fmla="*/ 1715045 w 1842380"/>
                <a:gd name="connsiteY234" fmla="*/ 1148795 h 1847704"/>
                <a:gd name="connsiteX235" fmla="*/ 1731020 w 1842380"/>
                <a:gd name="connsiteY235" fmla="*/ 1079040 h 1847704"/>
                <a:gd name="connsiteX236" fmla="*/ 1733150 w 1842380"/>
                <a:gd name="connsiteY236" fmla="*/ 1025259 h 1847704"/>
                <a:gd name="connsiteX237" fmla="*/ 1733150 w 1842380"/>
                <a:gd name="connsiteY237" fmla="*/ 1025259 h 1847704"/>
                <a:gd name="connsiteX238" fmla="*/ 1733150 w 1842380"/>
                <a:gd name="connsiteY238" fmla="*/ 1269668 h 1847704"/>
                <a:gd name="connsiteX239" fmla="*/ 1733150 w 1842380"/>
                <a:gd name="connsiteY239" fmla="*/ 1287772 h 1847704"/>
                <a:gd name="connsiteX240" fmla="*/ 1703863 w 1842380"/>
                <a:gd name="connsiteY240" fmla="*/ 1289902 h 1847704"/>
                <a:gd name="connsiteX241" fmla="*/ 1703863 w 1842380"/>
                <a:gd name="connsiteY241" fmla="*/ 1270733 h 1847704"/>
                <a:gd name="connsiteX242" fmla="*/ 1733150 w 1842380"/>
                <a:gd name="connsiteY242" fmla="*/ 1269668 h 1847704"/>
                <a:gd name="connsiteX243" fmla="*/ 1733150 w 1842380"/>
                <a:gd name="connsiteY243" fmla="*/ 1269668 h 1847704"/>
                <a:gd name="connsiteX244" fmla="*/ 1733150 w 1842380"/>
                <a:gd name="connsiteY244" fmla="*/ 1323981 h 1847704"/>
                <a:gd name="connsiteX245" fmla="*/ 1733150 w 1842380"/>
                <a:gd name="connsiteY245" fmla="*/ 1357527 h 1847704"/>
                <a:gd name="connsiteX246" fmla="*/ 1703863 w 1842380"/>
                <a:gd name="connsiteY246" fmla="*/ 1409177 h 1847704"/>
                <a:gd name="connsiteX247" fmla="*/ 1703863 w 1842380"/>
                <a:gd name="connsiteY247" fmla="*/ 1384151 h 1847704"/>
                <a:gd name="connsiteX248" fmla="*/ 1717175 w 1842380"/>
                <a:gd name="connsiteY248" fmla="*/ 1355929 h 1847704"/>
                <a:gd name="connsiteX249" fmla="*/ 1717175 w 1842380"/>
                <a:gd name="connsiteY249" fmla="*/ 1355929 h 1847704"/>
                <a:gd name="connsiteX250" fmla="*/ 1717175 w 1842380"/>
                <a:gd name="connsiteY250" fmla="*/ 1353799 h 1847704"/>
                <a:gd name="connsiteX251" fmla="*/ 1703863 w 1842380"/>
                <a:gd name="connsiteY251" fmla="*/ 1355929 h 1847704"/>
                <a:gd name="connsiteX252" fmla="*/ 1703863 w 1842380"/>
                <a:gd name="connsiteY252" fmla="*/ 1337825 h 1847704"/>
                <a:gd name="connsiteX253" fmla="*/ 1733150 w 1842380"/>
                <a:gd name="connsiteY253" fmla="*/ 1323981 h 1847704"/>
                <a:gd name="connsiteX254" fmla="*/ 1703863 w 1842380"/>
                <a:gd name="connsiteY254" fmla="*/ 438999 h 1847704"/>
                <a:gd name="connsiteX255" fmla="*/ 1703863 w 1842380"/>
                <a:gd name="connsiteY255" fmla="*/ 464026 h 1847704"/>
                <a:gd name="connsiteX256" fmla="*/ 1694811 w 1842380"/>
                <a:gd name="connsiteY256" fmla="*/ 452844 h 1847704"/>
                <a:gd name="connsiteX257" fmla="*/ 1694811 w 1842380"/>
                <a:gd name="connsiteY257" fmla="*/ 453909 h 1847704"/>
                <a:gd name="connsiteX258" fmla="*/ 1692681 w 1842380"/>
                <a:gd name="connsiteY258" fmla="*/ 451779 h 1847704"/>
                <a:gd name="connsiteX259" fmla="*/ 1667655 w 1842380"/>
                <a:gd name="connsiteY259" fmla="*/ 501299 h 1847704"/>
                <a:gd name="connsiteX260" fmla="*/ 1667655 w 1842380"/>
                <a:gd name="connsiteY260" fmla="*/ 465091 h 1847704"/>
                <a:gd name="connsiteX261" fmla="*/ 1667655 w 1842380"/>
                <a:gd name="connsiteY261" fmla="*/ 407583 h 1847704"/>
                <a:gd name="connsiteX262" fmla="*/ 1667655 w 1842380"/>
                <a:gd name="connsiteY262" fmla="*/ 382556 h 1847704"/>
                <a:gd name="connsiteX263" fmla="*/ 1693746 w 1842380"/>
                <a:gd name="connsiteY263" fmla="*/ 428882 h 1847704"/>
                <a:gd name="connsiteX264" fmla="*/ 1701733 w 1842380"/>
                <a:gd name="connsiteY264" fmla="*/ 436869 h 1847704"/>
                <a:gd name="connsiteX265" fmla="*/ 1703863 w 1842380"/>
                <a:gd name="connsiteY265" fmla="*/ 438999 h 1847704"/>
                <a:gd name="connsiteX266" fmla="*/ 1703863 w 1842380"/>
                <a:gd name="connsiteY266" fmla="*/ 438999 h 1847704"/>
                <a:gd name="connsiteX267" fmla="*/ 1703863 w 1842380"/>
                <a:gd name="connsiteY267" fmla="*/ 533248 h 1847704"/>
                <a:gd name="connsiteX268" fmla="*/ 1703863 w 1842380"/>
                <a:gd name="connsiteY268" fmla="*/ 564664 h 1847704"/>
                <a:gd name="connsiteX269" fmla="*/ 1691616 w 1842380"/>
                <a:gd name="connsiteY269" fmla="*/ 589691 h 1847704"/>
                <a:gd name="connsiteX270" fmla="*/ 1703863 w 1842380"/>
                <a:gd name="connsiteY270" fmla="*/ 632289 h 1847704"/>
                <a:gd name="connsiteX271" fmla="*/ 1703863 w 1842380"/>
                <a:gd name="connsiteY271" fmla="*/ 687667 h 1847704"/>
                <a:gd name="connsiteX272" fmla="*/ 1700668 w 1842380"/>
                <a:gd name="connsiteY272" fmla="*/ 655186 h 1847704"/>
                <a:gd name="connsiteX273" fmla="*/ 1674577 w 1842380"/>
                <a:gd name="connsiteY273" fmla="*/ 588626 h 1847704"/>
                <a:gd name="connsiteX274" fmla="*/ 1667655 w 1842380"/>
                <a:gd name="connsiteY274" fmla="*/ 580639 h 1847704"/>
                <a:gd name="connsiteX275" fmla="*/ 1667655 w 1842380"/>
                <a:gd name="connsiteY275" fmla="*/ 554547 h 1847704"/>
                <a:gd name="connsiteX276" fmla="*/ 1678837 w 1842380"/>
                <a:gd name="connsiteY276" fmla="*/ 570522 h 1847704"/>
                <a:gd name="connsiteX277" fmla="*/ 1703863 w 1842380"/>
                <a:gd name="connsiteY277" fmla="*/ 533248 h 1847704"/>
                <a:gd name="connsiteX278" fmla="*/ 1703863 w 1842380"/>
                <a:gd name="connsiteY278" fmla="*/ 533248 h 1847704"/>
                <a:gd name="connsiteX279" fmla="*/ 1703863 w 1842380"/>
                <a:gd name="connsiteY279" fmla="*/ 1164769 h 1847704"/>
                <a:gd name="connsiteX280" fmla="*/ 1703863 w 1842380"/>
                <a:gd name="connsiteY280" fmla="*/ 1230264 h 1847704"/>
                <a:gd name="connsiteX281" fmla="*/ 1702798 w 1842380"/>
                <a:gd name="connsiteY281" fmla="*/ 1230264 h 1847704"/>
                <a:gd name="connsiteX282" fmla="*/ 1680434 w 1842380"/>
                <a:gd name="connsiteY282" fmla="*/ 1275525 h 1847704"/>
                <a:gd name="connsiteX283" fmla="*/ 1703863 w 1842380"/>
                <a:gd name="connsiteY283" fmla="*/ 1271265 h 1847704"/>
                <a:gd name="connsiteX284" fmla="*/ 1703863 w 1842380"/>
                <a:gd name="connsiteY284" fmla="*/ 1290434 h 1847704"/>
                <a:gd name="connsiteX285" fmla="*/ 1673512 w 1842380"/>
                <a:gd name="connsiteY285" fmla="*/ 1297357 h 1847704"/>
                <a:gd name="connsiteX286" fmla="*/ 1667655 w 1842380"/>
                <a:gd name="connsiteY286" fmla="*/ 1301616 h 1847704"/>
                <a:gd name="connsiteX287" fmla="*/ 1667655 w 1842380"/>
                <a:gd name="connsiteY287" fmla="*/ 1260615 h 1847704"/>
                <a:gd name="connsiteX288" fmla="*/ 1691084 w 1842380"/>
                <a:gd name="connsiteY288" fmla="*/ 1216952 h 1847704"/>
                <a:gd name="connsiteX289" fmla="*/ 1703863 w 1842380"/>
                <a:gd name="connsiteY289" fmla="*/ 1164769 h 1847704"/>
                <a:gd name="connsiteX290" fmla="*/ 1703863 w 1842380"/>
                <a:gd name="connsiteY290" fmla="*/ 1164769 h 1847704"/>
                <a:gd name="connsiteX291" fmla="*/ 1703863 w 1842380"/>
                <a:gd name="connsiteY291" fmla="*/ 1338358 h 1847704"/>
                <a:gd name="connsiteX292" fmla="*/ 1703863 w 1842380"/>
                <a:gd name="connsiteY292" fmla="*/ 1356462 h 1847704"/>
                <a:gd name="connsiteX293" fmla="*/ 1667655 w 1842380"/>
                <a:gd name="connsiteY293" fmla="*/ 1356462 h 1847704"/>
                <a:gd name="connsiteX294" fmla="*/ 1667655 w 1842380"/>
                <a:gd name="connsiteY294" fmla="*/ 1338358 h 1847704"/>
                <a:gd name="connsiteX295" fmla="*/ 1703863 w 1842380"/>
                <a:gd name="connsiteY295" fmla="*/ 1338358 h 1847704"/>
                <a:gd name="connsiteX296" fmla="*/ 1703863 w 1842380"/>
                <a:gd name="connsiteY296" fmla="*/ 1338358 h 1847704"/>
                <a:gd name="connsiteX297" fmla="*/ 1703863 w 1842380"/>
                <a:gd name="connsiteY297" fmla="*/ 1384683 h 1847704"/>
                <a:gd name="connsiteX298" fmla="*/ 1703863 w 1842380"/>
                <a:gd name="connsiteY298" fmla="*/ 1409710 h 1847704"/>
                <a:gd name="connsiteX299" fmla="*/ 1698006 w 1842380"/>
                <a:gd name="connsiteY299" fmla="*/ 1413970 h 1847704"/>
                <a:gd name="connsiteX300" fmla="*/ 1694811 w 1842380"/>
                <a:gd name="connsiteY300" fmla="*/ 1423022 h 1847704"/>
                <a:gd name="connsiteX301" fmla="*/ 1667655 w 1842380"/>
                <a:gd name="connsiteY301" fmla="*/ 1466685 h 1847704"/>
                <a:gd name="connsiteX302" fmla="*/ 1667655 w 1842380"/>
                <a:gd name="connsiteY302" fmla="*/ 1440594 h 1847704"/>
                <a:gd name="connsiteX303" fmla="*/ 1676707 w 1842380"/>
                <a:gd name="connsiteY303" fmla="*/ 1423554 h 1847704"/>
                <a:gd name="connsiteX304" fmla="*/ 1676707 w 1842380"/>
                <a:gd name="connsiteY304" fmla="*/ 1423554 h 1847704"/>
                <a:gd name="connsiteX305" fmla="*/ 1676707 w 1842380"/>
                <a:gd name="connsiteY305" fmla="*/ 1421424 h 1847704"/>
                <a:gd name="connsiteX306" fmla="*/ 1667655 w 1842380"/>
                <a:gd name="connsiteY306" fmla="*/ 1422489 h 1847704"/>
                <a:gd name="connsiteX307" fmla="*/ 1667655 w 1842380"/>
                <a:gd name="connsiteY307" fmla="*/ 1404385 h 1847704"/>
                <a:gd name="connsiteX308" fmla="*/ 1703863 w 1842380"/>
                <a:gd name="connsiteY308" fmla="*/ 1384683 h 1847704"/>
                <a:gd name="connsiteX309" fmla="*/ 1667655 w 1842380"/>
                <a:gd name="connsiteY309" fmla="*/ 382556 h 1847704"/>
                <a:gd name="connsiteX310" fmla="*/ 1667655 w 1842380"/>
                <a:gd name="connsiteY310" fmla="*/ 407583 h 1847704"/>
                <a:gd name="connsiteX311" fmla="*/ 1650615 w 1842380"/>
                <a:gd name="connsiteY311" fmla="*/ 387349 h 1847704"/>
                <a:gd name="connsiteX312" fmla="*/ 1650615 w 1842380"/>
                <a:gd name="connsiteY312" fmla="*/ 388414 h 1847704"/>
                <a:gd name="connsiteX313" fmla="*/ 1648485 w 1842380"/>
                <a:gd name="connsiteY313" fmla="*/ 386284 h 1847704"/>
                <a:gd name="connsiteX314" fmla="*/ 1626121 w 1842380"/>
                <a:gd name="connsiteY314" fmla="*/ 442726 h 1847704"/>
                <a:gd name="connsiteX315" fmla="*/ 1626121 w 1842380"/>
                <a:gd name="connsiteY315" fmla="*/ 399063 h 1847704"/>
                <a:gd name="connsiteX316" fmla="*/ 1626121 w 1842380"/>
                <a:gd name="connsiteY316" fmla="*/ 355400 h 1847704"/>
                <a:gd name="connsiteX317" fmla="*/ 1626121 w 1842380"/>
                <a:gd name="connsiteY317" fmla="*/ 328776 h 1847704"/>
                <a:gd name="connsiteX318" fmla="*/ 1648485 w 1842380"/>
                <a:gd name="connsiteY318" fmla="*/ 363919 h 1847704"/>
                <a:gd name="connsiteX319" fmla="*/ 1655408 w 1842380"/>
                <a:gd name="connsiteY319" fmla="*/ 370842 h 1847704"/>
                <a:gd name="connsiteX320" fmla="*/ 1667655 w 1842380"/>
                <a:gd name="connsiteY320" fmla="*/ 382556 h 1847704"/>
                <a:gd name="connsiteX321" fmla="*/ 1667655 w 1842380"/>
                <a:gd name="connsiteY321" fmla="*/ 382556 h 1847704"/>
                <a:gd name="connsiteX322" fmla="*/ 1667655 w 1842380"/>
                <a:gd name="connsiteY322" fmla="*/ 464558 h 1847704"/>
                <a:gd name="connsiteX323" fmla="*/ 1667655 w 1842380"/>
                <a:gd name="connsiteY323" fmla="*/ 500767 h 1847704"/>
                <a:gd name="connsiteX324" fmla="*/ 1658602 w 1842380"/>
                <a:gd name="connsiteY324" fmla="*/ 524196 h 1847704"/>
                <a:gd name="connsiteX325" fmla="*/ 1667655 w 1842380"/>
                <a:gd name="connsiteY325" fmla="*/ 554547 h 1847704"/>
                <a:gd name="connsiteX326" fmla="*/ 1667655 w 1842380"/>
                <a:gd name="connsiteY326" fmla="*/ 580639 h 1847704"/>
                <a:gd name="connsiteX327" fmla="*/ 1641563 w 1842380"/>
                <a:gd name="connsiteY327" fmla="*/ 524196 h 1847704"/>
                <a:gd name="connsiteX328" fmla="*/ 1625589 w 1842380"/>
                <a:gd name="connsiteY328" fmla="*/ 508221 h 1847704"/>
                <a:gd name="connsiteX329" fmla="*/ 1625589 w 1842380"/>
                <a:gd name="connsiteY329" fmla="*/ 480000 h 1847704"/>
                <a:gd name="connsiteX330" fmla="*/ 1644758 w 1842380"/>
                <a:gd name="connsiteY330" fmla="*/ 506092 h 1847704"/>
                <a:gd name="connsiteX331" fmla="*/ 1667655 w 1842380"/>
                <a:gd name="connsiteY331" fmla="*/ 464558 h 1847704"/>
                <a:gd name="connsiteX332" fmla="*/ 1667655 w 1842380"/>
                <a:gd name="connsiteY332" fmla="*/ 464558 h 1847704"/>
                <a:gd name="connsiteX333" fmla="*/ 1667655 w 1842380"/>
                <a:gd name="connsiteY333" fmla="*/ 1260615 h 1847704"/>
                <a:gd name="connsiteX334" fmla="*/ 1667655 w 1842380"/>
                <a:gd name="connsiteY334" fmla="*/ 1301084 h 1847704"/>
                <a:gd name="connsiteX335" fmla="*/ 1646355 w 1842380"/>
                <a:gd name="connsiteY335" fmla="*/ 1339422 h 1847704"/>
                <a:gd name="connsiteX336" fmla="*/ 1667655 w 1842380"/>
                <a:gd name="connsiteY336" fmla="*/ 1338358 h 1847704"/>
                <a:gd name="connsiteX337" fmla="*/ 1667655 w 1842380"/>
                <a:gd name="connsiteY337" fmla="*/ 1356462 h 1847704"/>
                <a:gd name="connsiteX338" fmla="*/ 1637303 w 1842380"/>
                <a:gd name="connsiteY338" fmla="*/ 1360722 h 1847704"/>
                <a:gd name="connsiteX339" fmla="*/ 1626121 w 1842380"/>
                <a:gd name="connsiteY339" fmla="*/ 1368709 h 1847704"/>
                <a:gd name="connsiteX340" fmla="*/ 1626121 w 1842380"/>
                <a:gd name="connsiteY340" fmla="*/ 1348475 h 1847704"/>
                <a:gd name="connsiteX341" fmla="*/ 1629316 w 1842380"/>
                <a:gd name="connsiteY341" fmla="*/ 1346345 h 1847704"/>
                <a:gd name="connsiteX342" fmla="*/ 1662862 w 1842380"/>
                <a:gd name="connsiteY342" fmla="*/ 1283512 h 1847704"/>
                <a:gd name="connsiteX343" fmla="*/ 1667655 w 1842380"/>
                <a:gd name="connsiteY343" fmla="*/ 1260615 h 1847704"/>
                <a:gd name="connsiteX344" fmla="*/ 1667655 w 1842380"/>
                <a:gd name="connsiteY344" fmla="*/ 1260615 h 1847704"/>
                <a:gd name="connsiteX345" fmla="*/ 1667655 w 1842380"/>
                <a:gd name="connsiteY345" fmla="*/ 1404917 h 1847704"/>
                <a:gd name="connsiteX346" fmla="*/ 1667655 w 1842380"/>
                <a:gd name="connsiteY346" fmla="*/ 1423022 h 1847704"/>
                <a:gd name="connsiteX347" fmla="*/ 1626121 w 1842380"/>
                <a:gd name="connsiteY347" fmla="*/ 1420892 h 1847704"/>
                <a:gd name="connsiteX348" fmla="*/ 1626121 w 1842380"/>
                <a:gd name="connsiteY348" fmla="*/ 1401723 h 1847704"/>
                <a:gd name="connsiteX349" fmla="*/ 1667655 w 1842380"/>
                <a:gd name="connsiteY349" fmla="*/ 1404917 h 1847704"/>
                <a:gd name="connsiteX350" fmla="*/ 1667655 w 1842380"/>
                <a:gd name="connsiteY350" fmla="*/ 1404917 h 1847704"/>
                <a:gd name="connsiteX351" fmla="*/ 1667655 w 1842380"/>
                <a:gd name="connsiteY351" fmla="*/ 1440594 h 1847704"/>
                <a:gd name="connsiteX352" fmla="*/ 1667655 w 1842380"/>
                <a:gd name="connsiteY352" fmla="*/ 1466685 h 1847704"/>
                <a:gd name="connsiteX353" fmla="*/ 1651680 w 1842380"/>
                <a:gd name="connsiteY353" fmla="*/ 1478932 h 1847704"/>
                <a:gd name="connsiteX354" fmla="*/ 1647420 w 1842380"/>
                <a:gd name="connsiteY354" fmla="*/ 1487984 h 1847704"/>
                <a:gd name="connsiteX355" fmla="*/ 1626121 w 1842380"/>
                <a:gd name="connsiteY355" fmla="*/ 1520466 h 1847704"/>
                <a:gd name="connsiteX356" fmla="*/ 1626121 w 1842380"/>
                <a:gd name="connsiteY356" fmla="*/ 1494907 h 1847704"/>
                <a:gd name="connsiteX357" fmla="*/ 1630381 w 1842380"/>
                <a:gd name="connsiteY357" fmla="*/ 1486919 h 1847704"/>
                <a:gd name="connsiteX358" fmla="*/ 1629316 w 1842380"/>
                <a:gd name="connsiteY358" fmla="*/ 1486919 h 1847704"/>
                <a:gd name="connsiteX359" fmla="*/ 1630381 w 1842380"/>
                <a:gd name="connsiteY359" fmla="*/ 1485854 h 1847704"/>
                <a:gd name="connsiteX360" fmla="*/ 1626121 w 1842380"/>
                <a:gd name="connsiteY360" fmla="*/ 1485854 h 1847704"/>
                <a:gd name="connsiteX361" fmla="*/ 1626121 w 1842380"/>
                <a:gd name="connsiteY361" fmla="*/ 1467750 h 1847704"/>
                <a:gd name="connsiteX362" fmla="*/ 1667655 w 1842380"/>
                <a:gd name="connsiteY362" fmla="*/ 1440594 h 1847704"/>
                <a:gd name="connsiteX363" fmla="*/ 1667655 w 1842380"/>
                <a:gd name="connsiteY363" fmla="*/ 1440594 h 1847704"/>
                <a:gd name="connsiteX364" fmla="*/ 1626121 w 1842380"/>
                <a:gd name="connsiteY364" fmla="*/ 1116846 h 1847704"/>
                <a:gd name="connsiteX365" fmla="*/ 1626121 w 1842380"/>
                <a:gd name="connsiteY365" fmla="*/ 1091819 h 1847704"/>
                <a:gd name="connsiteX366" fmla="*/ 1636238 w 1842380"/>
                <a:gd name="connsiteY366" fmla="*/ 1093949 h 1847704"/>
                <a:gd name="connsiteX367" fmla="*/ 1630381 w 1842380"/>
                <a:gd name="connsiteY367" fmla="*/ 1117378 h 1847704"/>
                <a:gd name="connsiteX368" fmla="*/ 1626121 w 1842380"/>
                <a:gd name="connsiteY368" fmla="*/ 1116846 h 1847704"/>
                <a:gd name="connsiteX369" fmla="*/ 1626121 w 1842380"/>
                <a:gd name="connsiteY369" fmla="*/ 1116846 h 1847704"/>
                <a:gd name="connsiteX370" fmla="*/ 1626121 w 1842380"/>
                <a:gd name="connsiteY370" fmla="*/ 1068390 h 1847704"/>
                <a:gd name="connsiteX371" fmla="*/ 1626121 w 1842380"/>
                <a:gd name="connsiteY371" fmla="*/ 1043364 h 1847704"/>
                <a:gd name="connsiteX372" fmla="*/ 1648485 w 1842380"/>
                <a:gd name="connsiteY372" fmla="*/ 1041234 h 1847704"/>
                <a:gd name="connsiteX373" fmla="*/ 1642628 w 1842380"/>
                <a:gd name="connsiteY373" fmla="*/ 1066260 h 1847704"/>
                <a:gd name="connsiteX374" fmla="*/ 1626121 w 1842380"/>
                <a:gd name="connsiteY374" fmla="*/ 1068390 h 1847704"/>
                <a:gd name="connsiteX375" fmla="*/ 1626121 w 1842380"/>
                <a:gd name="connsiteY375" fmla="*/ 1068390 h 1847704"/>
                <a:gd name="connsiteX376" fmla="*/ 1626121 w 1842380"/>
                <a:gd name="connsiteY376" fmla="*/ 971479 h 1847704"/>
                <a:gd name="connsiteX377" fmla="*/ 1626121 w 1842380"/>
                <a:gd name="connsiteY377" fmla="*/ 944322 h 1847704"/>
                <a:gd name="connsiteX378" fmla="*/ 1648485 w 1842380"/>
                <a:gd name="connsiteY378" fmla="*/ 954440 h 1847704"/>
                <a:gd name="connsiteX379" fmla="*/ 1657537 w 1842380"/>
                <a:gd name="connsiteY379" fmla="*/ 984791 h 1847704"/>
                <a:gd name="connsiteX380" fmla="*/ 1657537 w 1842380"/>
                <a:gd name="connsiteY380" fmla="*/ 998103 h 1847704"/>
                <a:gd name="connsiteX381" fmla="*/ 1654343 w 1842380"/>
                <a:gd name="connsiteY381" fmla="*/ 1012480 h 1847704"/>
                <a:gd name="connsiteX382" fmla="*/ 1634108 w 1842380"/>
                <a:gd name="connsiteY382" fmla="*/ 1011415 h 1847704"/>
                <a:gd name="connsiteX383" fmla="*/ 1637303 w 1842380"/>
                <a:gd name="connsiteY383" fmla="*/ 998103 h 1847704"/>
                <a:gd name="connsiteX384" fmla="*/ 1638368 w 1842380"/>
                <a:gd name="connsiteY384" fmla="*/ 985856 h 1847704"/>
                <a:gd name="connsiteX385" fmla="*/ 1636238 w 1842380"/>
                <a:gd name="connsiteY385" fmla="*/ 974674 h 1847704"/>
                <a:gd name="connsiteX386" fmla="*/ 1628251 w 1842380"/>
                <a:gd name="connsiteY386" fmla="*/ 970414 h 1847704"/>
                <a:gd name="connsiteX387" fmla="*/ 1626121 w 1842380"/>
                <a:gd name="connsiteY387" fmla="*/ 971479 h 1847704"/>
                <a:gd name="connsiteX388" fmla="*/ 1626121 w 1842380"/>
                <a:gd name="connsiteY388" fmla="*/ 971479 h 1847704"/>
                <a:gd name="connsiteX389" fmla="*/ 1626121 w 1842380"/>
                <a:gd name="connsiteY389" fmla="*/ 929945 h 1847704"/>
                <a:gd name="connsiteX390" fmla="*/ 1626121 w 1842380"/>
                <a:gd name="connsiteY390" fmla="*/ 903854 h 1847704"/>
                <a:gd name="connsiteX391" fmla="*/ 1655408 w 1842380"/>
                <a:gd name="connsiteY391" fmla="*/ 903854 h 1847704"/>
                <a:gd name="connsiteX392" fmla="*/ 1655408 w 1842380"/>
                <a:gd name="connsiteY392" fmla="*/ 929945 h 1847704"/>
                <a:gd name="connsiteX393" fmla="*/ 1626121 w 1842380"/>
                <a:gd name="connsiteY393" fmla="*/ 929945 h 1847704"/>
                <a:gd name="connsiteX394" fmla="*/ 1626121 w 1842380"/>
                <a:gd name="connsiteY394" fmla="*/ 929945 h 1847704"/>
                <a:gd name="connsiteX395" fmla="*/ 1626121 w 1842380"/>
                <a:gd name="connsiteY395" fmla="*/ 858593 h 1847704"/>
                <a:gd name="connsiteX396" fmla="*/ 1626121 w 1842380"/>
                <a:gd name="connsiteY396" fmla="*/ 832502 h 1847704"/>
                <a:gd name="connsiteX397" fmla="*/ 1651148 w 1842380"/>
                <a:gd name="connsiteY397" fmla="*/ 830372 h 1847704"/>
                <a:gd name="connsiteX398" fmla="*/ 1653278 w 1842380"/>
                <a:gd name="connsiteY398" fmla="*/ 855398 h 1847704"/>
                <a:gd name="connsiteX399" fmla="*/ 1626121 w 1842380"/>
                <a:gd name="connsiteY399" fmla="*/ 858593 h 1847704"/>
                <a:gd name="connsiteX400" fmla="*/ 1626121 w 1842380"/>
                <a:gd name="connsiteY400" fmla="*/ 858593 h 1847704"/>
                <a:gd name="connsiteX401" fmla="*/ 1626121 w 1842380"/>
                <a:gd name="connsiteY401" fmla="*/ 755292 h 1847704"/>
                <a:gd name="connsiteX402" fmla="*/ 1626121 w 1842380"/>
                <a:gd name="connsiteY402" fmla="*/ 729201 h 1847704"/>
                <a:gd name="connsiteX403" fmla="*/ 1629316 w 1842380"/>
                <a:gd name="connsiteY403" fmla="*/ 728136 h 1847704"/>
                <a:gd name="connsiteX404" fmla="*/ 1636238 w 1842380"/>
                <a:gd name="connsiteY404" fmla="*/ 753162 h 1847704"/>
                <a:gd name="connsiteX405" fmla="*/ 1626121 w 1842380"/>
                <a:gd name="connsiteY405" fmla="*/ 755292 h 1847704"/>
                <a:gd name="connsiteX406" fmla="*/ 1626121 w 1842380"/>
                <a:gd name="connsiteY406" fmla="*/ 328776 h 1847704"/>
                <a:gd name="connsiteX407" fmla="*/ 1626121 w 1842380"/>
                <a:gd name="connsiteY407" fmla="*/ 354867 h 1847704"/>
                <a:gd name="connsiteX408" fmla="*/ 1601095 w 1842380"/>
                <a:gd name="connsiteY408" fmla="*/ 326646 h 1847704"/>
                <a:gd name="connsiteX409" fmla="*/ 1601095 w 1842380"/>
                <a:gd name="connsiteY409" fmla="*/ 326646 h 1847704"/>
                <a:gd name="connsiteX410" fmla="*/ 1598965 w 1842380"/>
                <a:gd name="connsiteY410" fmla="*/ 325581 h 1847704"/>
                <a:gd name="connsiteX411" fmla="*/ 1579795 w 1842380"/>
                <a:gd name="connsiteY411" fmla="*/ 391076 h 1847704"/>
                <a:gd name="connsiteX412" fmla="*/ 1579795 w 1842380"/>
                <a:gd name="connsiteY412" fmla="*/ 333036 h 1847704"/>
                <a:gd name="connsiteX413" fmla="*/ 1579795 w 1842380"/>
                <a:gd name="connsiteY413" fmla="*/ 308009 h 1847704"/>
                <a:gd name="connsiteX414" fmla="*/ 1579795 w 1842380"/>
                <a:gd name="connsiteY414" fmla="*/ 276593 h 1847704"/>
                <a:gd name="connsiteX415" fmla="*/ 1596835 w 1842380"/>
                <a:gd name="connsiteY415" fmla="*/ 302684 h 1847704"/>
                <a:gd name="connsiteX416" fmla="*/ 1604822 w 1842380"/>
                <a:gd name="connsiteY416" fmla="*/ 308542 h 1847704"/>
                <a:gd name="connsiteX417" fmla="*/ 1626121 w 1842380"/>
                <a:gd name="connsiteY417" fmla="*/ 328776 h 1847704"/>
                <a:gd name="connsiteX418" fmla="*/ 1626121 w 1842380"/>
                <a:gd name="connsiteY418" fmla="*/ 328776 h 1847704"/>
                <a:gd name="connsiteX419" fmla="*/ 1626121 w 1842380"/>
                <a:gd name="connsiteY419" fmla="*/ 398531 h 1847704"/>
                <a:gd name="connsiteX420" fmla="*/ 1626121 w 1842380"/>
                <a:gd name="connsiteY420" fmla="*/ 442194 h 1847704"/>
                <a:gd name="connsiteX421" fmla="*/ 1621861 w 1842380"/>
                <a:gd name="connsiteY421" fmla="*/ 461363 h 1847704"/>
                <a:gd name="connsiteX422" fmla="*/ 1626121 w 1842380"/>
                <a:gd name="connsiteY422" fmla="*/ 480533 h 1847704"/>
                <a:gd name="connsiteX423" fmla="*/ 1626121 w 1842380"/>
                <a:gd name="connsiteY423" fmla="*/ 508754 h 1847704"/>
                <a:gd name="connsiteX424" fmla="*/ 1604822 w 1842380"/>
                <a:gd name="connsiteY424" fmla="*/ 462428 h 1847704"/>
                <a:gd name="connsiteX425" fmla="*/ 1579795 w 1842380"/>
                <a:gd name="connsiteY425" fmla="*/ 440064 h 1847704"/>
                <a:gd name="connsiteX426" fmla="*/ 1579795 w 1842380"/>
                <a:gd name="connsiteY426" fmla="*/ 409713 h 1847704"/>
                <a:gd name="connsiteX427" fmla="*/ 1605887 w 1842380"/>
                <a:gd name="connsiteY427" fmla="*/ 444856 h 1847704"/>
                <a:gd name="connsiteX428" fmla="*/ 1626121 w 1842380"/>
                <a:gd name="connsiteY428" fmla="*/ 398531 h 1847704"/>
                <a:gd name="connsiteX429" fmla="*/ 1626121 w 1842380"/>
                <a:gd name="connsiteY429" fmla="*/ 398531 h 1847704"/>
                <a:gd name="connsiteX430" fmla="*/ 1626121 w 1842380"/>
                <a:gd name="connsiteY430" fmla="*/ 729201 h 1847704"/>
                <a:gd name="connsiteX431" fmla="*/ 1626121 w 1842380"/>
                <a:gd name="connsiteY431" fmla="*/ 755292 h 1847704"/>
                <a:gd name="connsiteX432" fmla="*/ 1601095 w 1842380"/>
                <a:gd name="connsiteY432" fmla="*/ 762214 h 1847704"/>
                <a:gd name="connsiteX433" fmla="*/ 1579795 w 1842380"/>
                <a:gd name="connsiteY433" fmla="*/ 783514 h 1847704"/>
                <a:gd name="connsiteX434" fmla="*/ 1579795 w 1842380"/>
                <a:gd name="connsiteY434" fmla="*/ 732928 h 1847704"/>
                <a:gd name="connsiteX435" fmla="*/ 1594172 w 1842380"/>
                <a:gd name="connsiteY435" fmla="*/ 737188 h 1847704"/>
                <a:gd name="connsiteX436" fmla="*/ 1626121 w 1842380"/>
                <a:gd name="connsiteY436" fmla="*/ 729201 h 1847704"/>
                <a:gd name="connsiteX437" fmla="*/ 1626121 w 1842380"/>
                <a:gd name="connsiteY437" fmla="*/ 729201 h 1847704"/>
                <a:gd name="connsiteX438" fmla="*/ 1626121 w 1842380"/>
                <a:gd name="connsiteY438" fmla="*/ 833034 h 1847704"/>
                <a:gd name="connsiteX439" fmla="*/ 1626121 w 1842380"/>
                <a:gd name="connsiteY439" fmla="*/ 859126 h 1847704"/>
                <a:gd name="connsiteX440" fmla="*/ 1579795 w 1842380"/>
                <a:gd name="connsiteY440" fmla="*/ 863385 h 1847704"/>
                <a:gd name="connsiteX441" fmla="*/ 1579795 w 1842380"/>
                <a:gd name="connsiteY441" fmla="*/ 838359 h 1847704"/>
                <a:gd name="connsiteX442" fmla="*/ 1626121 w 1842380"/>
                <a:gd name="connsiteY442" fmla="*/ 833034 h 1847704"/>
                <a:gd name="connsiteX443" fmla="*/ 1626121 w 1842380"/>
                <a:gd name="connsiteY443" fmla="*/ 833034 h 1847704"/>
                <a:gd name="connsiteX444" fmla="*/ 1626121 w 1842380"/>
                <a:gd name="connsiteY444" fmla="*/ 903854 h 1847704"/>
                <a:gd name="connsiteX445" fmla="*/ 1626121 w 1842380"/>
                <a:gd name="connsiteY445" fmla="*/ 929945 h 1847704"/>
                <a:gd name="connsiteX446" fmla="*/ 1579795 w 1842380"/>
                <a:gd name="connsiteY446" fmla="*/ 929945 h 1847704"/>
                <a:gd name="connsiteX447" fmla="*/ 1579795 w 1842380"/>
                <a:gd name="connsiteY447" fmla="*/ 903854 h 1847704"/>
                <a:gd name="connsiteX448" fmla="*/ 1626121 w 1842380"/>
                <a:gd name="connsiteY448" fmla="*/ 903854 h 1847704"/>
                <a:gd name="connsiteX449" fmla="*/ 1626121 w 1842380"/>
                <a:gd name="connsiteY449" fmla="*/ 903854 h 1847704"/>
                <a:gd name="connsiteX450" fmla="*/ 1626121 w 1842380"/>
                <a:gd name="connsiteY450" fmla="*/ 944322 h 1847704"/>
                <a:gd name="connsiteX451" fmla="*/ 1626121 w 1842380"/>
                <a:gd name="connsiteY451" fmla="*/ 971479 h 1847704"/>
                <a:gd name="connsiteX452" fmla="*/ 1618134 w 1842380"/>
                <a:gd name="connsiteY452" fmla="*/ 984791 h 1847704"/>
                <a:gd name="connsiteX453" fmla="*/ 1616004 w 1842380"/>
                <a:gd name="connsiteY453" fmla="*/ 989051 h 1847704"/>
                <a:gd name="connsiteX454" fmla="*/ 1605887 w 1842380"/>
                <a:gd name="connsiteY454" fmla="*/ 1009285 h 1847704"/>
                <a:gd name="connsiteX455" fmla="*/ 1588848 w 1842380"/>
                <a:gd name="connsiteY455" fmla="*/ 1016207 h 1847704"/>
                <a:gd name="connsiteX456" fmla="*/ 1579795 w 1842380"/>
                <a:gd name="connsiteY456" fmla="*/ 1015142 h 1847704"/>
                <a:gd name="connsiteX457" fmla="*/ 1579795 w 1842380"/>
                <a:gd name="connsiteY457" fmla="*/ 986921 h 1847704"/>
                <a:gd name="connsiteX458" fmla="*/ 1585653 w 1842380"/>
                <a:gd name="connsiteY458" fmla="*/ 990116 h 1847704"/>
                <a:gd name="connsiteX459" fmla="*/ 1591510 w 1842380"/>
                <a:gd name="connsiteY459" fmla="*/ 987986 h 1847704"/>
                <a:gd name="connsiteX460" fmla="*/ 1594705 w 1842380"/>
                <a:gd name="connsiteY460" fmla="*/ 981064 h 1847704"/>
                <a:gd name="connsiteX461" fmla="*/ 1595770 w 1842380"/>
                <a:gd name="connsiteY461" fmla="*/ 976804 h 1847704"/>
                <a:gd name="connsiteX462" fmla="*/ 1604822 w 1842380"/>
                <a:gd name="connsiteY462" fmla="*/ 954440 h 1847704"/>
                <a:gd name="connsiteX463" fmla="*/ 1612809 w 1842380"/>
                <a:gd name="connsiteY463" fmla="*/ 947517 h 1847704"/>
                <a:gd name="connsiteX464" fmla="*/ 1625056 w 1842380"/>
                <a:gd name="connsiteY464" fmla="*/ 944322 h 1847704"/>
                <a:gd name="connsiteX465" fmla="*/ 1626121 w 1842380"/>
                <a:gd name="connsiteY465" fmla="*/ 944322 h 1847704"/>
                <a:gd name="connsiteX466" fmla="*/ 1626121 w 1842380"/>
                <a:gd name="connsiteY466" fmla="*/ 944322 h 1847704"/>
                <a:gd name="connsiteX467" fmla="*/ 1626121 w 1842380"/>
                <a:gd name="connsiteY467" fmla="*/ 1043364 h 1847704"/>
                <a:gd name="connsiteX468" fmla="*/ 1626121 w 1842380"/>
                <a:gd name="connsiteY468" fmla="*/ 1068390 h 1847704"/>
                <a:gd name="connsiteX469" fmla="*/ 1616004 w 1842380"/>
                <a:gd name="connsiteY469" fmla="*/ 1068390 h 1847704"/>
                <a:gd name="connsiteX470" fmla="*/ 1605887 w 1842380"/>
                <a:gd name="connsiteY470" fmla="*/ 1071585 h 1847704"/>
                <a:gd name="connsiteX471" fmla="*/ 1601627 w 1842380"/>
                <a:gd name="connsiteY471" fmla="*/ 1081702 h 1847704"/>
                <a:gd name="connsiteX472" fmla="*/ 1600562 w 1842380"/>
                <a:gd name="connsiteY472" fmla="*/ 1084897 h 1847704"/>
                <a:gd name="connsiteX473" fmla="*/ 1626654 w 1842380"/>
                <a:gd name="connsiteY473" fmla="*/ 1091819 h 1847704"/>
                <a:gd name="connsiteX474" fmla="*/ 1626654 w 1842380"/>
                <a:gd name="connsiteY474" fmla="*/ 1116846 h 1847704"/>
                <a:gd name="connsiteX475" fmla="*/ 1580328 w 1842380"/>
                <a:gd name="connsiteY475" fmla="*/ 1106729 h 1847704"/>
                <a:gd name="connsiteX476" fmla="*/ 1580328 w 1842380"/>
                <a:gd name="connsiteY476" fmla="*/ 1079572 h 1847704"/>
                <a:gd name="connsiteX477" fmla="*/ 1584588 w 1842380"/>
                <a:gd name="connsiteY477" fmla="*/ 1080637 h 1847704"/>
                <a:gd name="connsiteX478" fmla="*/ 1586718 w 1842380"/>
                <a:gd name="connsiteY478" fmla="*/ 1072650 h 1847704"/>
                <a:gd name="connsiteX479" fmla="*/ 1586718 w 1842380"/>
                <a:gd name="connsiteY479" fmla="*/ 1059338 h 1847704"/>
                <a:gd name="connsiteX480" fmla="*/ 1579795 w 1842380"/>
                <a:gd name="connsiteY480" fmla="*/ 1053481 h 1847704"/>
                <a:gd name="connsiteX481" fmla="*/ 1579795 w 1842380"/>
                <a:gd name="connsiteY481" fmla="*/ 1028454 h 1847704"/>
                <a:gd name="connsiteX482" fmla="*/ 1579795 w 1842380"/>
                <a:gd name="connsiteY482" fmla="*/ 1028454 h 1847704"/>
                <a:gd name="connsiteX483" fmla="*/ 1593107 w 1842380"/>
                <a:gd name="connsiteY483" fmla="*/ 1037506 h 1847704"/>
                <a:gd name="connsiteX484" fmla="*/ 1597367 w 1842380"/>
                <a:gd name="connsiteY484" fmla="*/ 1051883 h 1847704"/>
                <a:gd name="connsiteX485" fmla="*/ 1615472 w 1842380"/>
                <a:gd name="connsiteY485" fmla="*/ 1043896 h 1847704"/>
                <a:gd name="connsiteX486" fmla="*/ 1615472 w 1842380"/>
                <a:gd name="connsiteY486" fmla="*/ 1043896 h 1847704"/>
                <a:gd name="connsiteX487" fmla="*/ 1626121 w 1842380"/>
                <a:gd name="connsiteY487" fmla="*/ 1043364 h 1847704"/>
                <a:gd name="connsiteX488" fmla="*/ 1626121 w 1842380"/>
                <a:gd name="connsiteY488" fmla="*/ 1043364 h 1847704"/>
                <a:gd name="connsiteX489" fmla="*/ 1626121 w 1842380"/>
                <a:gd name="connsiteY489" fmla="*/ 1348475 h 1847704"/>
                <a:gd name="connsiteX490" fmla="*/ 1626121 w 1842380"/>
                <a:gd name="connsiteY490" fmla="*/ 1368709 h 1847704"/>
                <a:gd name="connsiteX491" fmla="*/ 1606952 w 1842380"/>
                <a:gd name="connsiteY491" fmla="*/ 1401190 h 1847704"/>
                <a:gd name="connsiteX492" fmla="*/ 1626121 w 1842380"/>
                <a:gd name="connsiteY492" fmla="*/ 1401190 h 1847704"/>
                <a:gd name="connsiteX493" fmla="*/ 1626121 w 1842380"/>
                <a:gd name="connsiteY493" fmla="*/ 1420359 h 1847704"/>
                <a:gd name="connsiteX494" fmla="*/ 1596835 w 1842380"/>
                <a:gd name="connsiteY494" fmla="*/ 1421424 h 1847704"/>
                <a:gd name="connsiteX495" fmla="*/ 1579795 w 1842380"/>
                <a:gd name="connsiteY495" fmla="*/ 1433671 h 1847704"/>
                <a:gd name="connsiteX496" fmla="*/ 1579795 w 1842380"/>
                <a:gd name="connsiteY496" fmla="*/ 1412372 h 1847704"/>
                <a:gd name="connsiteX497" fmla="*/ 1589913 w 1842380"/>
                <a:gd name="connsiteY497" fmla="*/ 1405450 h 1847704"/>
                <a:gd name="connsiteX498" fmla="*/ 1626121 w 1842380"/>
                <a:gd name="connsiteY498" fmla="*/ 1348475 h 1847704"/>
                <a:gd name="connsiteX499" fmla="*/ 1626121 w 1842380"/>
                <a:gd name="connsiteY499" fmla="*/ 1348475 h 1847704"/>
                <a:gd name="connsiteX500" fmla="*/ 1626121 w 1842380"/>
                <a:gd name="connsiteY500" fmla="*/ 1467750 h 1847704"/>
                <a:gd name="connsiteX501" fmla="*/ 1626121 w 1842380"/>
                <a:gd name="connsiteY501" fmla="*/ 1485854 h 1847704"/>
                <a:gd name="connsiteX502" fmla="*/ 1579795 w 1842380"/>
                <a:gd name="connsiteY502" fmla="*/ 1478932 h 1847704"/>
                <a:gd name="connsiteX503" fmla="*/ 1579795 w 1842380"/>
                <a:gd name="connsiteY503" fmla="*/ 1459763 h 1847704"/>
                <a:gd name="connsiteX504" fmla="*/ 1626121 w 1842380"/>
                <a:gd name="connsiteY504" fmla="*/ 1467750 h 1847704"/>
                <a:gd name="connsiteX505" fmla="*/ 1626121 w 1842380"/>
                <a:gd name="connsiteY505" fmla="*/ 1467750 h 1847704"/>
                <a:gd name="connsiteX506" fmla="*/ 1626121 w 1842380"/>
                <a:gd name="connsiteY506" fmla="*/ 1494907 h 1847704"/>
                <a:gd name="connsiteX507" fmla="*/ 1626121 w 1842380"/>
                <a:gd name="connsiteY507" fmla="*/ 1520998 h 1847704"/>
                <a:gd name="connsiteX508" fmla="*/ 1601095 w 1842380"/>
                <a:gd name="connsiteY508" fmla="*/ 1540167 h 1847704"/>
                <a:gd name="connsiteX509" fmla="*/ 1595237 w 1842380"/>
                <a:gd name="connsiteY509" fmla="*/ 1549220 h 1847704"/>
                <a:gd name="connsiteX510" fmla="*/ 1579263 w 1842380"/>
                <a:gd name="connsiteY510" fmla="*/ 1571584 h 1847704"/>
                <a:gd name="connsiteX511" fmla="*/ 1579263 w 1842380"/>
                <a:gd name="connsiteY511" fmla="*/ 1527920 h 1847704"/>
                <a:gd name="connsiteX512" fmla="*/ 1626121 w 1842380"/>
                <a:gd name="connsiteY512" fmla="*/ 1494907 h 1847704"/>
                <a:gd name="connsiteX513" fmla="*/ 1626121 w 1842380"/>
                <a:gd name="connsiteY513" fmla="*/ 1494907 h 1847704"/>
                <a:gd name="connsiteX514" fmla="*/ 1579795 w 1842380"/>
                <a:gd name="connsiteY514" fmla="*/ 1200978 h 1847704"/>
                <a:gd name="connsiteX515" fmla="*/ 1579795 w 1842380"/>
                <a:gd name="connsiteY515" fmla="*/ 1173821 h 1847704"/>
                <a:gd name="connsiteX516" fmla="*/ 1590977 w 1842380"/>
                <a:gd name="connsiteY516" fmla="*/ 1178081 h 1847704"/>
                <a:gd name="connsiteX517" fmla="*/ 1606952 w 1842380"/>
                <a:gd name="connsiteY517" fmla="*/ 1138678 h 1847704"/>
                <a:gd name="connsiteX518" fmla="*/ 1623991 w 1842380"/>
                <a:gd name="connsiteY518" fmla="*/ 1145600 h 1847704"/>
                <a:gd name="connsiteX519" fmla="*/ 1598965 w 1842380"/>
                <a:gd name="connsiteY519" fmla="*/ 1208432 h 1847704"/>
                <a:gd name="connsiteX520" fmla="*/ 1579795 w 1842380"/>
                <a:gd name="connsiteY520" fmla="*/ 1200978 h 1847704"/>
                <a:gd name="connsiteX521" fmla="*/ 1579795 w 1842380"/>
                <a:gd name="connsiteY521" fmla="*/ 1200978 h 1847704"/>
                <a:gd name="connsiteX522" fmla="*/ 1579795 w 1842380"/>
                <a:gd name="connsiteY522" fmla="*/ 1149327 h 1847704"/>
                <a:gd name="connsiteX523" fmla="*/ 1584055 w 1842380"/>
                <a:gd name="connsiteY523" fmla="*/ 1134418 h 1847704"/>
                <a:gd name="connsiteX524" fmla="*/ 1579795 w 1842380"/>
                <a:gd name="connsiteY524" fmla="*/ 1133353 h 1847704"/>
                <a:gd name="connsiteX525" fmla="*/ 1579795 w 1842380"/>
                <a:gd name="connsiteY525" fmla="*/ 1149327 h 1847704"/>
                <a:gd name="connsiteX526" fmla="*/ 1579795 w 1842380"/>
                <a:gd name="connsiteY526" fmla="*/ 1149327 h 1847704"/>
                <a:gd name="connsiteX527" fmla="*/ 1579795 w 1842380"/>
                <a:gd name="connsiteY527" fmla="*/ 954440 h 1847704"/>
                <a:gd name="connsiteX528" fmla="*/ 1580860 w 1842380"/>
                <a:gd name="connsiteY528" fmla="*/ 952310 h 1847704"/>
                <a:gd name="connsiteX529" fmla="*/ 1579795 w 1842380"/>
                <a:gd name="connsiteY529" fmla="*/ 952310 h 1847704"/>
                <a:gd name="connsiteX530" fmla="*/ 1579795 w 1842380"/>
                <a:gd name="connsiteY530" fmla="*/ 954440 h 1847704"/>
                <a:gd name="connsiteX531" fmla="*/ 1579795 w 1842380"/>
                <a:gd name="connsiteY531" fmla="*/ 954440 h 1847704"/>
                <a:gd name="connsiteX532" fmla="*/ 1579795 w 1842380"/>
                <a:gd name="connsiteY532" fmla="*/ 886815 h 1847704"/>
                <a:gd name="connsiteX533" fmla="*/ 1579795 w 1842380"/>
                <a:gd name="connsiteY533" fmla="*/ 879892 h 1847704"/>
                <a:gd name="connsiteX534" fmla="*/ 1579795 w 1842380"/>
                <a:gd name="connsiteY534" fmla="*/ 886815 h 1847704"/>
                <a:gd name="connsiteX535" fmla="*/ 1579795 w 1842380"/>
                <a:gd name="connsiteY535" fmla="*/ 886815 h 1847704"/>
                <a:gd name="connsiteX536" fmla="*/ 1579795 w 1842380"/>
                <a:gd name="connsiteY536" fmla="*/ 276593 h 1847704"/>
                <a:gd name="connsiteX537" fmla="*/ 1579795 w 1842380"/>
                <a:gd name="connsiteY537" fmla="*/ 308009 h 1847704"/>
                <a:gd name="connsiteX538" fmla="*/ 1546249 w 1842380"/>
                <a:gd name="connsiteY538" fmla="*/ 268606 h 1847704"/>
                <a:gd name="connsiteX539" fmla="*/ 1546249 w 1842380"/>
                <a:gd name="connsiteY539" fmla="*/ 269671 h 1847704"/>
                <a:gd name="connsiteX540" fmla="*/ 1544119 w 1842380"/>
                <a:gd name="connsiteY540" fmla="*/ 268606 h 1847704"/>
                <a:gd name="connsiteX541" fmla="*/ 1537197 w 1842380"/>
                <a:gd name="connsiteY541" fmla="*/ 305879 h 1847704"/>
                <a:gd name="connsiteX542" fmla="*/ 1537197 w 1842380"/>
                <a:gd name="connsiteY542" fmla="*/ 240917 h 1847704"/>
                <a:gd name="connsiteX543" fmla="*/ 1539327 w 1842380"/>
                <a:gd name="connsiteY543" fmla="*/ 246774 h 1847704"/>
                <a:gd name="connsiteX544" fmla="*/ 1548379 w 1842380"/>
                <a:gd name="connsiteY544" fmla="*/ 252631 h 1847704"/>
                <a:gd name="connsiteX545" fmla="*/ 1579795 w 1842380"/>
                <a:gd name="connsiteY545" fmla="*/ 276593 h 1847704"/>
                <a:gd name="connsiteX546" fmla="*/ 1579795 w 1842380"/>
                <a:gd name="connsiteY546" fmla="*/ 276593 h 1847704"/>
                <a:gd name="connsiteX547" fmla="*/ 1579795 w 1842380"/>
                <a:gd name="connsiteY547" fmla="*/ 333036 h 1847704"/>
                <a:gd name="connsiteX548" fmla="*/ 1579795 w 1842380"/>
                <a:gd name="connsiteY548" fmla="*/ 390543 h 1847704"/>
                <a:gd name="connsiteX549" fmla="*/ 1577665 w 1842380"/>
                <a:gd name="connsiteY549" fmla="*/ 402790 h 1847704"/>
                <a:gd name="connsiteX550" fmla="*/ 1579795 w 1842380"/>
                <a:gd name="connsiteY550" fmla="*/ 409713 h 1847704"/>
                <a:gd name="connsiteX551" fmla="*/ 1579795 w 1842380"/>
                <a:gd name="connsiteY551" fmla="*/ 440064 h 1847704"/>
                <a:gd name="connsiteX552" fmla="*/ 1561691 w 1842380"/>
                <a:gd name="connsiteY552" fmla="*/ 404920 h 1847704"/>
                <a:gd name="connsiteX553" fmla="*/ 1536665 w 1842380"/>
                <a:gd name="connsiteY553" fmla="*/ 386816 h 1847704"/>
                <a:gd name="connsiteX554" fmla="*/ 1536665 w 1842380"/>
                <a:gd name="connsiteY554" fmla="*/ 363387 h 1847704"/>
                <a:gd name="connsiteX555" fmla="*/ 1560094 w 1842380"/>
                <a:gd name="connsiteY555" fmla="*/ 386816 h 1847704"/>
                <a:gd name="connsiteX556" fmla="*/ 1579795 w 1842380"/>
                <a:gd name="connsiteY556" fmla="*/ 333036 h 1847704"/>
                <a:gd name="connsiteX557" fmla="*/ 1579795 w 1842380"/>
                <a:gd name="connsiteY557" fmla="*/ 333036 h 1847704"/>
                <a:gd name="connsiteX558" fmla="*/ 1579795 w 1842380"/>
                <a:gd name="connsiteY558" fmla="*/ 732928 h 1847704"/>
                <a:gd name="connsiteX559" fmla="*/ 1579795 w 1842380"/>
                <a:gd name="connsiteY559" fmla="*/ 783514 h 1847704"/>
                <a:gd name="connsiteX560" fmla="*/ 1552639 w 1842380"/>
                <a:gd name="connsiteY560" fmla="*/ 809605 h 1847704"/>
                <a:gd name="connsiteX561" fmla="*/ 1544652 w 1842380"/>
                <a:gd name="connsiteY561" fmla="*/ 781384 h 1847704"/>
                <a:gd name="connsiteX562" fmla="*/ 1579795 w 1842380"/>
                <a:gd name="connsiteY562" fmla="*/ 753162 h 1847704"/>
                <a:gd name="connsiteX563" fmla="*/ 1537197 w 1842380"/>
                <a:gd name="connsiteY563" fmla="*/ 745175 h 1847704"/>
                <a:gd name="connsiteX564" fmla="*/ 1537197 w 1842380"/>
                <a:gd name="connsiteY564" fmla="*/ 720148 h 1847704"/>
                <a:gd name="connsiteX565" fmla="*/ 1579795 w 1842380"/>
                <a:gd name="connsiteY565" fmla="*/ 732928 h 1847704"/>
                <a:gd name="connsiteX566" fmla="*/ 1579795 w 1842380"/>
                <a:gd name="connsiteY566" fmla="*/ 732928 h 1847704"/>
                <a:gd name="connsiteX567" fmla="*/ 1579795 w 1842380"/>
                <a:gd name="connsiteY567" fmla="*/ 838359 h 1847704"/>
                <a:gd name="connsiteX568" fmla="*/ 1579795 w 1842380"/>
                <a:gd name="connsiteY568" fmla="*/ 863385 h 1847704"/>
                <a:gd name="connsiteX569" fmla="*/ 1577665 w 1842380"/>
                <a:gd name="connsiteY569" fmla="*/ 864450 h 1847704"/>
                <a:gd name="connsiteX570" fmla="*/ 1579795 w 1842380"/>
                <a:gd name="connsiteY570" fmla="*/ 880425 h 1847704"/>
                <a:gd name="connsiteX571" fmla="*/ 1579795 w 1842380"/>
                <a:gd name="connsiteY571" fmla="*/ 887347 h 1847704"/>
                <a:gd name="connsiteX572" fmla="*/ 1561691 w 1842380"/>
                <a:gd name="connsiteY572" fmla="*/ 889477 h 1847704"/>
                <a:gd name="connsiteX573" fmla="*/ 1553704 w 1842380"/>
                <a:gd name="connsiteY573" fmla="*/ 817592 h 1847704"/>
                <a:gd name="connsiteX574" fmla="*/ 1572873 w 1842380"/>
                <a:gd name="connsiteY574" fmla="*/ 816527 h 1847704"/>
                <a:gd name="connsiteX575" fmla="*/ 1575003 w 1842380"/>
                <a:gd name="connsiteY575" fmla="*/ 838891 h 1847704"/>
                <a:gd name="connsiteX576" fmla="*/ 1579795 w 1842380"/>
                <a:gd name="connsiteY576" fmla="*/ 838891 h 1847704"/>
                <a:gd name="connsiteX577" fmla="*/ 1579795 w 1842380"/>
                <a:gd name="connsiteY577" fmla="*/ 838359 h 1847704"/>
                <a:gd name="connsiteX578" fmla="*/ 1579795 w 1842380"/>
                <a:gd name="connsiteY578" fmla="*/ 903854 h 1847704"/>
                <a:gd name="connsiteX579" fmla="*/ 1579795 w 1842380"/>
                <a:gd name="connsiteY579" fmla="*/ 929945 h 1847704"/>
                <a:gd name="connsiteX580" fmla="*/ 1560626 w 1842380"/>
                <a:gd name="connsiteY580" fmla="*/ 929945 h 1847704"/>
                <a:gd name="connsiteX581" fmla="*/ 1560626 w 1842380"/>
                <a:gd name="connsiteY581" fmla="*/ 903854 h 1847704"/>
                <a:gd name="connsiteX582" fmla="*/ 1579795 w 1842380"/>
                <a:gd name="connsiteY582" fmla="*/ 903854 h 1847704"/>
                <a:gd name="connsiteX583" fmla="*/ 1579795 w 1842380"/>
                <a:gd name="connsiteY583" fmla="*/ 903854 h 1847704"/>
                <a:gd name="connsiteX584" fmla="*/ 1579795 w 1842380"/>
                <a:gd name="connsiteY584" fmla="*/ 952310 h 1847704"/>
                <a:gd name="connsiteX585" fmla="*/ 1579795 w 1842380"/>
                <a:gd name="connsiteY585" fmla="*/ 954440 h 1847704"/>
                <a:gd name="connsiteX586" fmla="*/ 1577665 w 1842380"/>
                <a:gd name="connsiteY586" fmla="*/ 963492 h 1847704"/>
                <a:gd name="connsiteX587" fmla="*/ 1576601 w 1842380"/>
                <a:gd name="connsiteY587" fmla="*/ 973609 h 1847704"/>
                <a:gd name="connsiteX588" fmla="*/ 1578730 w 1842380"/>
                <a:gd name="connsiteY588" fmla="*/ 985856 h 1847704"/>
                <a:gd name="connsiteX589" fmla="*/ 1579795 w 1842380"/>
                <a:gd name="connsiteY589" fmla="*/ 986921 h 1847704"/>
                <a:gd name="connsiteX590" fmla="*/ 1579795 w 1842380"/>
                <a:gd name="connsiteY590" fmla="*/ 1015142 h 1847704"/>
                <a:gd name="connsiteX591" fmla="*/ 1566483 w 1842380"/>
                <a:gd name="connsiteY591" fmla="*/ 1006090 h 1847704"/>
                <a:gd name="connsiteX592" fmla="*/ 1558496 w 1842380"/>
                <a:gd name="connsiteY592" fmla="*/ 976804 h 1847704"/>
                <a:gd name="connsiteX593" fmla="*/ 1558496 w 1842380"/>
                <a:gd name="connsiteY593" fmla="*/ 963492 h 1847704"/>
                <a:gd name="connsiteX594" fmla="*/ 1560626 w 1842380"/>
                <a:gd name="connsiteY594" fmla="*/ 951245 h 1847704"/>
                <a:gd name="connsiteX595" fmla="*/ 1579795 w 1842380"/>
                <a:gd name="connsiteY595" fmla="*/ 952310 h 1847704"/>
                <a:gd name="connsiteX596" fmla="*/ 1579795 w 1842380"/>
                <a:gd name="connsiteY596" fmla="*/ 952310 h 1847704"/>
                <a:gd name="connsiteX597" fmla="*/ 1579795 w 1842380"/>
                <a:gd name="connsiteY597" fmla="*/ 1028987 h 1847704"/>
                <a:gd name="connsiteX598" fmla="*/ 1579795 w 1842380"/>
                <a:gd name="connsiteY598" fmla="*/ 1054013 h 1847704"/>
                <a:gd name="connsiteX599" fmla="*/ 1578730 w 1842380"/>
                <a:gd name="connsiteY599" fmla="*/ 1054013 h 1847704"/>
                <a:gd name="connsiteX600" fmla="*/ 1568613 w 1842380"/>
                <a:gd name="connsiteY600" fmla="*/ 1056143 h 1847704"/>
                <a:gd name="connsiteX601" fmla="*/ 1562756 w 1842380"/>
                <a:gd name="connsiteY601" fmla="*/ 1069455 h 1847704"/>
                <a:gd name="connsiteX602" fmla="*/ 1560626 w 1842380"/>
                <a:gd name="connsiteY602" fmla="*/ 1075312 h 1847704"/>
                <a:gd name="connsiteX603" fmla="*/ 1579795 w 1842380"/>
                <a:gd name="connsiteY603" fmla="*/ 1079572 h 1847704"/>
                <a:gd name="connsiteX604" fmla="*/ 1579795 w 1842380"/>
                <a:gd name="connsiteY604" fmla="*/ 1106729 h 1847704"/>
                <a:gd name="connsiteX605" fmla="*/ 1538262 w 1842380"/>
                <a:gd name="connsiteY605" fmla="*/ 1096612 h 1847704"/>
                <a:gd name="connsiteX606" fmla="*/ 1547314 w 1842380"/>
                <a:gd name="connsiteY606" fmla="*/ 1059338 h 1847704"/>
                <a:gd name="connsiteX607" fmla="*/ 1559561 w 1842380"/>
                <a:gd name="connsiteY607" fmla="*/ 1034312 h 1847704"/>
                <a:gd name="connsiteX608" fmla="*/ 1579795 w 1842380"/>
                <a:gd name="connsiteY608" fmla="*/ 1028987 h 1847704"/>
                <a:gd name="connsiteX609" fmla="*/ 1579795 w 1842380"/>
                <a:gd name="connsiteY609" fmla="*/ 1028987 h 1847704"/>
                <a:gd name="connsiteX610" fmla="*/ 1579795 w 1842380"/>
                <a:gd name="connsiteY610" fmla="*/ 1133353 h 1847704"/>
                <a:gd name="connsiteX611" fmla="*/ 1579795 w 1842380"/>
                <a:gd name="connsiteY611" fmla="*/ 1149327 h 1847704"/>
                <a:gd name="connsiteX612" fmla="*/ 1570743 w 1842380"/>
                <a:gd name="connsiteY612" fmla="*/ 1170626 h 1847704"/>
                <a:gd name="connsiteX613" fmla="*/ 1579795 w 1842380"/>
                <a:gd name="connsiteY613" fmla="*/ 1173821 h 1847704"/>
                <a:gd name="connsiteX614" fmla="*/ 1579795 w 1842380"/>
                <a:gd name="connsiteY614" fmla="*/ 1200978 h 1847704"/>
                <a:gd name="connsiteX615" fmla="*/ 1537197 w 1842380"/>
                <a:gd name="connsiteY615" fmla="*/ 1185003 h 1847704"/>
                <a:gd name="connsiteX616" fmla="*/ 1537197 w 1842380"/>
                <a:gd name="connsiteY616" fmla="*/ 1157847 h 1847704"/>
                <a:gd name="connsiteX617" fmla="*/ 1554236 w 1842380"/>
                <a:gd name="connsiteY617" fmla="*/ 1164769 h 1847704"/>
                <a:gd name="connsiteX618" fmla="*/ 1567548 w 1842380"/>
                <a:gd name="connsiteY618" fmla="*/ 1128560 h 1847704"/>
                <a:gd name="connsiteX619" fmla="*/ 1579795 w 1842380"/>
                <a:gd name="connsiteY619" fmla="*/ 1133353 h 1847704"/>
                <a:gd name="connsiteX620" fmla="*/ 1579795 w 1842380"/>
                <a:gd name="connsiteY620" fmla="*/ 1133353 h 1847704"/>
                <a:gd name="connsiteX621" fmla="*/ 1579795 w 1842380"/>
                <a:gd name="connsiteY621" fmla="*/ 1412905 h 1847704"/>
                <a:gd name="connsiteX622" fmla="*/ 1579795 w 1842380"/>
                <a:gd name="connsiteY622" fmla="*/ 1434204 h 1847704"/>
                <a:gd name="connsiteX623" fmla="*/ 1562756 w 1842380"/>
                <a:gd name="connsiteY623" fmla="*/ 1459230 h 1847704"/>
                <a:gd name="connsiteX624" fmla="*/ 1579795 w 1842380"/>
                <a:gd name="connsiteY624" fmla="*/ 1460295 h 1847704"/>
                <a:gd name="connsiteX625" fmla="*/ 1579795 w 1842380"/>
                <a:gd name="connsiteY625" fmla="*/ 1479465 h 1847704"/>
                <a:gd name="connsiteX626" fmla="*/ 1550509 w 1842380"/>
                <a:gd name="connsiteY626" fmla="*/ 1478400 h 1847704"/>
                <a:gd name="connsiteX627" fmla="*/ 1537197 w 1842380"/>
                <a:gd name="connsiteY627" fmla="*/ 1486387 h 1847704"/>
                <a:gd name="connsiteX628" fmla="*/ 1537197 w 1842380"/>
                <a:gd name="connsiteY628" fmla="*/ 1467218 h 1847704"/>
                <a:gd name="connsiteX629" fmla="*/ 1545184 w 1842380"/>
                <a:gd name="connsiteY629" fmla="*/ 1462958 h 1847704"/>
                <a:gd name="connsiteX630" fmla="*/ 1579795 w 1842380"/>
                <a:gd name="connsiteY630" fmla="*/ 1412905 h 1847704"/>
                <a:gd name="connsiteX631" fmla="*/ 1579795 w 1842380"/>
                <a:gd name="connsiteY631" fmla="*/ 1412905 h 1847704"/>
                <a:gd name="connsiteX632" fmla="*/ 1579795 w 1842380"/>
                <a:gd name="connsiteY632" fmla="*/ 1527388 h 1847704"/>
                <a:gd name="connsiteX633" fmla="*/ 1579795 w 1842380"/>
                <a:gd name="connsiteY633" fmla="*/ 1571051 h 1847704"/>
                <a:gd name="connsiteX634" fmla="*/ 1544652 w 1842380"/>
                <a:gd name="connsiteY634" fmla="*/ 1597143 h 1847704"/>
                <a:gd name="connsiteX635" fmla="*/ 1538794 w 1842380"/>
                <a:gd name="connsiteY635" fmla="*/ 1605130 h 1847704"/>
                <a:gd name="connsiteX636" fmla="*/ 1536665 w 1842380"/>
                <a:gd name="connsiteY636" fmla="*/ 1607260 h 1847704"/>
                <a:gd name="connsiteX637" fmla="*/ 1536665 w 1842380"/>
                <a:gd name="connsiteY637" fmla="*/ 1581168 h 1847704"/>
                <a:gd name="connsiteX638" fmla="*/ 1578198 w 1842380"/>
                <a:gd name="connsiteY638" fmla="*/ 1546025 h 1847704"/>
                <a:gd name="connsiteX639" fmla="*/ 1577133 w 1842380"/>
                <a:gd name="connsiteY639" fmla="*/ 1546025 h 1847704"/>
                <a:gd name="connsiteX640" fmla="*/ 1579263 w 1842380"/>
                <a:gd name="connsiteY640" fmla="*/ 1544960 h 1847704"/>
                <a:gd name="connsiteX641" fmla="*/ 1536665 w 1842380"/>
                <a:gd name="connsiteY641" fmla="*/ 1535908 h 1847704"/>
                <a:gd name="connsiteX642" fmla="*/ 1536665 w 1842380"/>
                <a:gd name="connsiteY642" fmla="*/ 1516738 h 1847704"/>
                <a:gd name="connsiteX643" fmla="*/ 1579795 w 1842380"/>
                <a:gd name="connsiteY643" fmla="*/ 1527388 h 1847704"/>
                <a:gd name="connsiteX644" fmla="*/ 1579795 w 1842380"/>
                <a:gd name="connsiteY644" fmla="*/ 1527388 h 1847704"/>
                <a:gd name="connsiteX645" fmla="*/ 1537197 w 1842380"/>
                <a:gd name="connsiteY645" fmla="*/ 1281915 h 1847704"/>
                <a:gd name="connsiteX646" fmla="*/ 1537197 w 1842380"/>
                <a:gd name="connsiteY646" fmla="*/ 1258486 h 1847704"/>
                <a:gd name="connsiteX647" fmla="*/ 1549444 w 1842380"/>
                <a:gd name="connsiteY647" fmla="*/ 1260615 h 1847704"/>
                <a:gd name="connsiteX648" fmla="*/ 1537197 w 1842380"/>
                <a:gd name="connsiteY648" fmla="*/ 1248368 h 1847704"/>
                <a:gd name="connsiteX649" fmla="*/ 1537197 w 1842380"/>
                <a:gd name="connsiteY649" fmla="*/ 1216952 h 1847704"/>
                <a:gd name="connsiteX650" fmla="*/ 1575536 w 1842380"/>
                <a:gd name="connsiteY650" fmla="*/ 1257421 h 1847704"/>
                <a:gd name="connsiteX651" fmla="*/ 1561159 w 1842380"/>
                <a:gd name="connsiteY651" fmla="*/ 1285642 h 1847704"/>
                <a:gd name="connsiteX652" fmla="*/ 1537197 w 1842380"/>
                <a:gd name="connsiteY652" fmla="*/ 1281915 h 1847704"/>
                <a:gd name="connsiteX653" fmla="*/ 1537197 w 1842380"/>
                <a:gd name="connsiteY653" fmla="*/ 1281915 h 1847704"/>
                <a:gd name="connsiteX654" fmla="*/ 1537197 w 1842380"/>
                <a:gd name="connsiteY654" fmla="*/ 1156249 h 1847704"/>
                <a:gd name="connsiteX655" fmla="*/ 1550509 w 1842380"/>
                <a:gd name="connsiteY655" fmla="*/ 1120041 h 1847704"/>
                <a:gd name="connsiteX656" fmla="*/ 1537197 w 1842380"/>
                <a:gd name="connsiteY656" fmla="*/ 1114184 h 1847704"/>
                <a:gd name="connsiteX657" fmla="*/ 1537197 w 1842380"/>
                <a:gd name="connsiteY657" fmla="*/ 1156249 h 1847704"/>
                <a:gd name="connsiteX658" fmla="*/ 1537197 w 1842380"/>
                <a:gd name="connsiteY658" fmla="*/ 1156249 h 1847704"/>
                <a:gd name="connsiteX659" fmla="*/ 1537197 w 1842380"/>
                <a:gd name="connsiteY659" fmla="*/ 636017 h 1847704"/>
                <a:gd name="connsiteX660" fmla="*/ 1537197 w 1842380"/>
                <a:gd name="connsiteY660" fmla="*/ 599808 h 1847704"/>
                <a:gd name="connsiteX661" fmla="*/ 1555301 w 1842380"/>
                <a:gd name="connsiteY661" fmla="*/ 617912 h 1847704"/>
                <a:gd name="connsiteX662" fmla="*/ 1537197 w 1842380"/>
                <a:gd name="connsiteY662" fmla="*/ 636017 h 1847704"/>
                <a:gd name="connsiteX663" fmla="*/ 1537197 w 1842380"/>
                <a:gd name="connsiteY663" fmla="*/ 240917 h 1847704"/>
                <a:gd name="connsiteX664" fmla="*/ 1537197 w 1842380"/>
                <a:gd name="connsiteY664" fmla="*/ 306412 h 1847704"/>
                <a:gd name="connsiteX665" fmla="*/ 1530275 w 1842380"/>
                <a:gd name="connsiteY665" fmla="*/ 347945 h 1847704"/>
                <a:gd name="connsiteX666" fmla="*/ 1537197 w 1842380"/>
                <a:gd name="connsiteY666" fmla="*/ 363919 h 1847704"/>
                <a:gd name="connsiteX667" fmla="*/ 1537197 w 1842380"/>
                <a:gd name="connsiteY667" fmla="*/ 387349 h 1847704"/>
                <a:gd name="connsiteX668" fmla="*/ 1513768 w 1842380"/>
                <a:gd name="connsiteY668" fmla="*/ 352205 h 1847704"/>
                <a:gd name="connsiteX669" fmla="*/ 1492469 w 1842380"/>
                <a:gd name="connsiteY669" fmla="*/ 338893 h 1847704"/>
                <a:gd name="connsiteX670" fmla="*/ 1492469 w 1842380"/>
                <a:gd name="connsiteY670" fmla="*/ 318659 h 1847704"/>
                <a:gd name="connsiteX671" fmla="*/ 1512703 w 1842380"/>
                <a:gd name="connsiteY671" fmla="*/ 333568 h 1847704"/>
                <a:gd name="connsiteX672" fmla="*/ 1492469 w 1842380"/>
                <a:gd name="connsiteY672" fmla="*/ 221215 h 1847704"/>
                <a:gd name="connsiteX673" fmla="*/ 1492469 w 1842380"/>
                <a:gd name="connsiteY673" fmla="*/ 203111 h 1847704"/>
                <a:gd name="connsiteX674" fmla="*/ 1537197 w 1842380"/>
                <a:gd name="connsiteY674" fmla="*/ 240917 h 1847704"/>
                <a:gd name="connsiteX675" fmla="*/ 1537197 w 1842380"/>
                <a:gd name="connsiteY675" fmla="*/ 240917 h 1847704"/>
                <a:gd name="connsiteX676" fmla="*/ 1537197 w 1842380"/>
                <a:gd name="connsiteY676" fmla="*/ 599808 h 1847704"/>
                <a:gd name="connsiteX677" fmla="*/ 1537197 w 1842380"/>
                <a:gd name="connsiteY677" fmla="*/ 636017 h 1847704"/>
                <a:gd name="connsiteX678" fmla="*/ 1537197 w 1842380"/>
                <a:gd name="connsiteY678" fmla="*/ 636017 h 1847704"/>
                <a:gd name="connsiteX679" fmla="*/ 1519093 w 1842380"/>
                <a:gd name="connsiteY679" fmla="*/ 617912 h 1847704"/>
                <a:gd name="connsiteX680" fmla="*/ 1537197 w 1842380"/>
                <a:gd name="connsiteY680" fmla="*/ 599808 h 1847704"/>
                <a:gd name="connsiteX681" fmla="*/ 1537197 w 1842380"/>
                <a:gd name="connsiteY681" fmla="*/ 599808 h 1847704"/>
                <a:gd name="connsiteX682" fmla="*/ 1537197 w 1842380"/>
                <a:gd name="connsiteY682" fmla="*/ 599808 h 1847704"/>
                <a:gd name="connsiteX683" fmla="*/ 1537197 w 1842380"/>
                <a:gd name="connsiteY683" fmla="*/ 720148 h 1847704"/>
                <a:gd name="connsiteX684" fmla="*/ 1537197 w 1842380"/>
                <a:gd name="connsiteY684" fmla="*/ 745175 h 1847704"/>
                <a:gd name="connsiteX685" fmla="*/ 1536132 w 1842380"/>
                <a:gd name="connsiteY685" fmla="*/ 745175 h 1847704"/>
                <a:gd name="connsiteX686" fmla="*/ 1529210 w 1842380"/>
                <a:gd name="connsiteY686" fmla="*/ 718019 h 1847704"/>
                <a:gd name="connsiteX687" fmla="*/ 1537197 w 1842380"/>
                <a:gd name="connsiteY687" fmla="*/ 720148 h 1847704"/>
                <a:gd name="connsiteX688" fmla="*/ 1537197 w 1842380"/>
                <a:gd name="connsiteY688" fmla="*/ 720148 h 1847704"/>
                <a:gd name="connsiteX689" fmla="*/ 1537197 w 1842380"/>
                <a:gd name="connsiteY689" fmla="*/ 1114184 h 1847704"/>
                <a:gd name="connsiteX690" fmla="*/ 1537197 w 1842380"/>
                <a:gd name="connsiteY690" fmla="*/ 1155717 h 1847704"/>
                <a:gd name="connsiteX691" fmla="*/ 1536132 w 1842380"/>
                <a:gd name="connsiteY691" fmla="*/ 1157847 h 1847704"/>
                <a:gd name="connsiteX692" fmla="*/ 1537197 w 1842380"/>
                <a:gd name="connsiteY692" fmla="*/ 1157847 h 1847704"/>
                <a:gd name="connsiteX693" fmla="*/ 1537197 w 1842380"/>
                <a:gd name="connsiteY693" fmla="*/ 1185003 h 1847704"/>
                <a:gd name="connsiteX694" fmla="*/ 1511105 w 1842380"/>
                <a:gd name="connsiteY694" fmla="*/ 1174886 h 1847704"/>
                <a:gd name="connsiteX695" fmla="*/ 1533470 w 1842380"/>
                <a:gd name="connsiteY695" fmla="*/ 1113119 h 1847704"/>
                <a:gd name="connsiteX696" fmla="*/ 1537197 w 1842380"/>
                <a:gd name="connsiteY696" fmla="*/ 1114184 h 1847704"/>
                <a:gd name="connsiteX697" fmla="*/ 1537197 w 1842380"/>
                <a:gd name="connsiteY697" fmla="*/ 1114184 h 1847704"/>
                <a:gd name="connsiteX698" fmla="*/ 1537197 w 1842380"/>
                <a:gd name="connsiteY698" fmla="*/ 1216952 h 1847704"/>
                <a:gd name="connsiteX699" fmla="*/ 1506846 w 1842380"/>
                <a:gd name="connsiteY699" fmla="*/ 1185536 h 1847704"/>
                <a:gd name="connsiteX700" fmla="*/ 1494599 w 1842380"/>
                <a:gd name="connsiteY700" fmla="*/ 1207900 h 1847704"/>
                <a:gd name="connsiteX701" fmla="*/ 1537197 w 1842380"/>
                <a:gd name="connsiteY701" fmla="*/ 1248368 h 1847704"/>
                <a:gd name="connsiteX702" fmla="*/ 1537197 w 1842380"/>
                <a:gd name="connsiteY702" fmla="*/ 1216952 h 1847704"/>
                <a:gd name="connsiteX703" fmla="*/ 1537197 w 1842380"/>
                <a:gd name="connsiteY703" fmla="*/ 1216952 h 1847704"/>
                <a:gd name="connsiteX704" fmla="*/ 1537197 w 1842380"/>
                <a:gd name="connsiteY704" fmla="*/ 1258486 h 1847704"/>
                <a:gd name="connsiteX705" fmla="*/ 1537197 w 1842380"/>
                <a:gd name="connsiteY705" fmla="*/ 1281915 h 1847704"/>
                <a:gd name="connsiteX706" fmla="*/ 1491936 w 1842380"/>
                <a:gd name="connsiteY706" fmla="*/ 1272862 h 1847704"/>
                <a:gd name="connsiteX707" fmla="*/ 1491936 w 1842380"/>
                <a:gd name="connsiteY707" fmla="*/ 1247836 h 1847704"/>
                <a:gd name="connsiteX708" fmla="*/ 1537197 w 1842380"/>
                <a:gd name="connsiteY708" fmla="*/ 1258486 h 1847704"/>
                <a:gd name="connsiteX709" fmla="*/ 1537197 w 1842380"/>
                <a:gd name="connsiteY709" fmla="*/ 1258486 h 1847704"/>
                <a:gd name="connsiteX710" fmla="*/ 1537197 w 1842380"/>
                <a:gd name="connsiteY710" fmla="*/ 1466685 h 1847704"/>
                <a:gd name="connsiteX711" fmla="*/ 1537197 w 1842380"/>
                <a:gd name="connsiteY711" fmla="*/ 1485854 h 1847704"/>
                <a:gd name="connsiteX712" fmla="*/ 1514833 w 1842380"/>
                <a:gd name="connsiteY712" fmla="*/ 1513011 h 1847704"/>
                <a:gd name="connsiteX713" fmla="*/ 1537197 w 1842380"/>
                <a:gd name="connsiteY713" fmla="*/ 1517271 h 1847704"/>
                <a:gd name="connsiteX714" fmla="*/ 1537197 w 1842380"/>
                <a:gd name="connsiteY714" fmla="*/ 1536440 h 1847704"/>
                <a:gd name="connsiteX715" fmla="*/ 1499923 w 1842380"/>
                <a:gd name="connsiteY715" fmla="*/ 1530583 h 1847704"/>
                <a:gd name="connsiteX716" fmla="*/ 1491936 w 1842380"/>
                <a:gd name="connsiteY716" fmla="*/ 1532713 h 1847704"/>
                <a:gd name="connsiteX717" fmla="*/ 1491936 w 1842380"/>
                <a:gd name="connsiteY717" fmla="*/ 1516206 h 1847704"/>
                <a:gd name="connsiteX718" fmla="*/ 1495131 w 1842380"/>
                <a:gd name="connsiteY718" fmla="*/ 1515141 h 1847704"/>
                <a:gd name="connsiteX719" fmla="*/ 1537197 w 1842380"/>
                <a:gd name="connsiteY719" fmla="*/ 1466685 h 1847704"/>
                <a:gd name="connsiteX720" fmla="*/ 1537197 w 1842380"/>
                <a:gd name="connsiteY720" fmla="*/ 1466685 h 1847704"/>
                <a:gd name="connsiteX721" fmla="*/ 1537197 w 1842380"/>
                <a:gd name="connsiteY721" fmla="*/ 1581701 h 1847704"/>
                <a:gd name="connsiteX722" fmla="*/ 1537197 w 1842380"/>
                <a:gd name="connsiteY722" fmla="*/ 1607792 h 1847704"/>
                <a:gd name="connsiteX723" fmla="*/ 1491936 w 1842380"/>
                <a:gd name="connsiteY723" fmla="*/ 1646131 h 1847704"/>
                <a:gd name="connsiteX724" fmla="*/ 1491936 w 1842380"/>
                <a:gd name="connsiteY724" fmla="*/ 1628026 h 1847704"/>
                <a:gd name="connsiteX725" fmla="*/ 1521223 w 1842380"/>
                <a:gd name="connsiteY725" fmla="*/ 1601935 h 1847704"/>
                <a:gd name="connsiteX726" fmla="*/ 1521223 w 1842380"/>
                <a:gd name="connsiteY726" fmla="*/ 1601935 h 1847704"/>
                <a:gd name="connsiteX727" fmla="*/ 1522288 w 1842380"/>
                <a:gd name="connsiteY727" fmla="*/ 1599805 h 1847704"/>
                <a:gd name="connsiteX728" fmla="*/ 1491936 w 1842380"/>
                <a:gd name="connsiteY728" fmla="*/ 1591818 h 1847704"/>
                <a:gd name="connsiteX729" fmla="*/ 1491936 w 1842380"/>
                <a:gd name="connsiteY729" fmla="*/ 1571584 h 1847704"/>
                <a:gd name="connsiteX730" fmla="*/ 1537197 w 1842380"/>
                <a:gd name="connsiteY730" fmla="*/ 1581701 h 1847704"/>
                <a:gd name="connsiteX731" fmla="*/ 1537197 w 1842380"/>
                <a:gd name="connsiteY731" fmla="*/ 1581701 h 1847704"/>
                <a:gd name="connsiteX732" fmla="*/ 1492469 w 1842380"/>
                <a:gd name="connsiteY732" fmla="*/ 1386813 h 1847704"/>
                <a:gd name="connsiteX733" fmla="*/ 1492469 w 1842380"/>
                <a:gd name="connsiteY733" fmla="*/ 1364449 h 1847704"/>
                <a:gd name="connsiteX734" fmla="*/ 1503651 w 1842380"/>
                <a:gd name="connsiteY734" fmla="*/ 1374566 h 1847704"/>
                <a:gd name="connsiteX735" fmla="*/ 1492469 w 1842380"/>
                <a:gd name="connsiteY735" fmla="*/ 1386813 h 1847704"/>
                <a:gd name="connsiteX736" fmla="*/ 1492469 w 1842380"/>
                <a:gd name="connsiteY736" fmla="*/ 1386813 h 1847704"/>
                <a:gd name="connsiteX737" fmla="*/ 1492469 w 1842380"/>
                <a:gd name="connsiteY737" fmla="*/ 1331435 h 1847704"/>
                <a:gd name="connsiteX738" fmla="*/ 1492469 w 1842380"/>
                <a:gd name="connsiteY738" fmla="*/ 1301084 h 1847704"/>
                <a:gd name="connsiteX739" fmla="*/ 1534002 w 1842380"/>
                <a:gd name="connsiteY739" fmla="*/ 1330370 h 1847704"/>
                <a:gd name="connsiteX740" fmla="*/ 1519625 w 1842380"/>
                <a:gd name="connsiteY740" fmla="*/ 1350604 h 1847704"/>
                <a:gd name="connsiteX741" fmla="*/ 1492469 w 1842380"/>
                <a:gd name="connsiteY741" fmla="*/ 1331435 h 1847704"/>
                <a:gd name="connsiteX742" fmla="*/ 1492469 w 1842380"/>
                <a:gd name="connsiteY742" fmla="*/ 1331435 h 1847704"/>
                <a:gd name="connsiteX743" fmla="*/ 1492469 w 1842380"/>
                <a:gd name="connsiteY743" fmla="*/ 521001 h 1847704"/>
                <a:gd name="connsiteX744" fmla="*/ 1492469 w 1842380"/>
                <a:gd name="connsiteY744" fmla="*/ 489585 h 1847704"/>
                <a:gd name="connsiteX745" fmla="*/ 1496729 w 1842380"/>
                <a:gd name="connsiteY745" fmla="*/ 493845 h 1847704"/>
                <a:gd name="connsiteX746" fmla="*/ 1506846 w 1842380"/>
                <a:gd name="connsiteY746" fmla="*/ 500767 h 1847704"/>
                <a:gd name="connsiteX747" fmla="*/ 1499923 w 1842380"/>
                <a:gd name="connsiteY747" fmla="*/ 523131 h 1847704"/>
                <a:gd name="connsiteX748" fmla="*/ 1492469 w 1842380"/>
                <a:gd name="connsiteY748" fmla="*/ 521001 h 1847704"/>
                <a:gd name="connsiteX749" fmla="*/ 1492469 w 1842380"/>
                <a:gd name="connsiteY749" fmla="*/ 521001 h 1847704"/>
                <a:gd name="connsiteX750" fmla="*/ 1492469 w 1842380"/>
                <a:gd name="connsiteY750" fmla="*/ 444324 h 1847704"/>
                <a:gd name="connsiteX751" fmla="*/ 1492469 w 1842380"/>
                <a:gd name="connsiteY751" fmla="*/ 412908 h 1847704"/>
                <a:gd name="connsiteX752" fmla="*/ 1503651 w 1842380"/>
                <a:gd name="connsiteY752" fmla="*/ 425155 h 1847704"/>
                <a:gd name="connsiteX753" fmla="*/ 1513768 w 1842380"/>
                <a:gd name="connsiteY753" fmla="*/ 432077 h 1847704"/>
                <a:gd name="connsiteX754" fmla="*/ 1495664 w 1842380"/>
                <a:gd name="connsiteY754" fmla="*/ 446454 h 1847704"/>
                <a:gd name="connsiteX755" fmla="*/ 1492469 w 1842380"/>
                <a:gd name="connsiteY755" fmla="*/ 444324 h 1847704"/>
                <a:gd name="connsiteX756" fmla="*/ 1492469 w 1842380"/>
                <a:gd name="connsiteY756" fmla="*/ 202578 h 1847704"/>
                <a:gd name="connsiteX757" fmla="*/ 1492469 w 1842380"/>
                <a:gd name="connsiteY757" fmla="*/ 220682 h 1847704"/>
                <a:gd name="connsiteX758" fmla="*/ 1486611 w 1842380"/>
                <a:gd name="connsiteY758" fmla="*/ 217488 h 1847704"/>
                <a:gd name="connsiteX759" fmla="*/ 1486611 w 1842380"/>
                <a:gd name="connsiteY759" fmla="*/ 218552 h 1847704"/>
                <a:gd name="connsiteX760" fmla="*/ 1484481 w 1842380"/>
                <a:gd name="connsiteY760" fmla="*/ 217488 h 1847704"/>
                <a:gd name="connsiteX761" fmla="*/ 1477559 w 1842380"/>
                <a:gd name="connsiteY761" fmla="*/ 297359 h 1847704"/>
                <a:gd name="connsiteX762" fmla="*/ 1491936 w 1842380"/>
                <a:gd name="connsiteY762" fmla="*/ 318659 h 1847704"/>
                <a:gd name="connsiteX763" fmla="*/ 1491936 w 1842380"/>
                <a:gd name="connsiteY763" fmla="*/ 338893 h 1847704"/>
                <a:gd name="connsiteX764" fmla="*/ 1468507 w 1842380"/>
                <a:gd name="connsiteY764" fmla="*/ 315464 h 1847704"/>
                <a:gd name="connsiteX765" fmla="*/ 1468507 w 1842380"/>
                <a:gd name="connsiteY765" fmla="*/ 182344 h 1847704"/>
                <a:gd name="connsiteX766" fmla="*/ 1478624 w 1842380"/>
                <a:gd name="connsiteY766" fmla="*/ 195656 h 1847704"/>
                <a:gd name="connsiteX767" fmla="*/ 1487676 w 1842380"/>
                <a:gd name="connsiteY767" fmla="*/ 199916 h 1847704"/>
                <a:gd name="connsiteX768" fmla="*/ 1492469 w 1842380"/>
                <a:gd name="connsiteY768" fmla="*/ 202578 h 1847704"/>
                <a:gd name="connsiteX769" fmla="*/ 1492469 w 1842380"/>
                <a:gd name="connsiteY769" fmla="*/ 202578 h 1847704"/>
                <a:gd name="connsiteX770" fmla="*/ 1492469 w 1842380"/>
                <a:gd name="connsiteY770" fmla="*/ 412908 h 1847704"/>
                <a:gd name="connsiteX771" fmla="*/ 1492469 w 1842380"/>
                <a:gd name="connsiteY771" fmla="*/ 444324 h 1847704"/>
                <a:gd name="connsiteX772" fmla="*/ 1485546 w 1842380"/>
                <a:gd name="connsiteY772" fmla="*/ 440064 h 1847704"/>
                <a:gd name="connsiteX773" fmla="*/ 1468507 w 1842380"/>
                <a:gd name="connsiteY773" fmla="*/ 417700 h 1847704"/>
                <a:gd name="connsiteX774" fmla="*/ 1468507 w 1842380"/>
                <a:gd name="connsiteY774" fmla="*/ 378296 h 1847704"/>
                <a:gd name="connsiteX775" fmla="*/ 1472767 w 1842380"/>
                <a:gd name="connsiteY775" fmla="*/ 378296 h 1847704"/>
                <a:gd name="connsiteX776" fmla="*/ 1480754 w 1842380"/>
                <a:gd name="connsiteY776" fmla="*/ 384154 h 1847704"/>
                <a:gd name="connsiteX777" fmla="*/ 1479689 w 1842380"/>
                <a:gd name="connsiteY777" fmla="*/ 395336 h 1847704"/>
                <a:gd name="connsiteX778" fmla="*/ 1492469 w 1842380"/>
                <a:gd name="connsiteY778" fmla="*/ 412908 h 1847704"/>
                <a:gd name="connsiteX779" fmla="*/ 1492469 w 1842380"/>
                <a:gd name="connsiteY779" fmla="*/ 412908 h 1847704"/>
                <a:gd name="connsiteX780" fmla="*/ 1492469 w 1842380"/>
                <a:gd name="connsiteY780" fmla="*/ 489585 h 1847704"/>
                <a:gd name="connsiteX781" fmla="*/ 1492469 w 1842380"/>
                <a:gd name="connsiteY781" fmla="*/ 521001 h 1847704"/>
                <a:gd name="connsiteX782" fmla="*/ 1478092 w 1842380"/>
                <a:gd name="connsiteY782" fmla="*/ 516741 h 1847704"/>
                <a:gd name="connsiteX783" fmla="*/ 1469040 w 1842380"/>
                <a:gd name="connsiteY783" fmla="*/ 503429 h 1847704"/>
                <a:gd name="connsiteX784" fmla="*/ 1469040 w 1842380"/>
                <a:gd name="connsiteY784" fmla="*/ 466156 h 1847704"/>
                <a:gd name="connsiteX785" fmla="*/ 1492469 w 1842380"/>
                <a:gd name="connsiteY785" fmla="*/ 489585 h 1847704"/>
                <a:gd name="connsiteX786" fmla="*/ 1492469 w 1842380"/>
                <a:gd name="connsiteY786" fmla="*/ 489585 h 1847704"/>
                <a:gd name="connsiteX787" fmla="*/ 1492469 w 1842380"/>
                <a:gd name="connsiteY787" fmla="*/ 1248368 h 1847704"/>
                <a:gd name="connsiteX788" fmla="*/ 1492469 w 1842380"/>
                <a:gd name="connsiteY788" fmla="*/ 1273395 h 1847704"/>
                <a:gd name="connsiteX789" fmla="*/ 1469040 w 1842380"/>
                <a:gd name="connsiteY789" fmla="*/ 1270200 h 1847704"/>
                <a:gd name="connsiteX790" fmla="*/ 1469040 w 1842380"/>
                <a:gd name="connsiteY790" fmla="*/ 1256888 h 1847704"/>
                <a:gd name="connsiteX791" fmla="*/ 1474897 w 1842380"/>
                <a:gd name="connsiteY791" fmla="*/ 1245706 h 1847704"/>
                <a:gd name="connsiteX792" fmla="*/ 1492469 w 1842380"/>
                <a:gd name="connsiteY792" fmla="*/ 1248368 h 1847704"/>
                <a:gd name="connsiteX793" fmla="*/ 1492469 w 1842380"/>
                <a:gd name="connsiteY793" fmla="*/ 1248368 h 1847704"/>
                <a:gd name="connsiteX794" fmla="*/ 1492469 w 1842380"/>
                <a:gd name="connsiteY794" fmla="*/ 1301084 h 1847704"/>
                <a:gd name="connsiteX795" fmla="*/ 1492469 w 1842380"/>
                <a:gd name="connsiteY795" fmla="*/ 1331435 h 1847704"/>
                <a:gd name="connsiteX796" fmla="*/ 1469040 w 1842380"/>
                <a:gd name="connsiteY796" fmla="*/ 1315461 h 1847704"/>
                <a:gd name="connsiteX797" fmla="*/ 1469040 w 1842380"/>
                <a:gd name="connsiteY797" fmla="*/ 1284045 h 1847704"/>
                <a:gd name="connsiteX798" fmla="*/ 1492469 w 1842380"/>
                <a:gd name="connsiteY798" fmla="*/ 1301084 h 1847704"/>
                <a:gd name="connsiteX799" fmla="*/ 1492469 w 1842380"/>
                <a:gd name="connsiteY799" fmla="*/ 1301084 h 1847704"/>
                <a:gd name="connsiteX800" fmla="*/ 1492469 w 1842380"/>
                <a:gd name="connsiteY800" fmla="*/ 1364449 h 1847704"/>
                <a:gd name="connsiteX801" fmla="*/ 1492469 w 1842380"/>
                <a:gd name="connsiteY801" fmla="*/ 1386813 h 1847704"/>
                <a:gd name="connsiteX802" fmla="*/ 1482352 w 1842380"/>
                <a:gd name="connsiteY802" fmla="*/ 1397995 h 1847704"/>
                <a:gd name="connsiteX803" fmla="*/ 1469040 w 1842380"/>
                <a:gd name="connsiteY803" fmla="*/ 1394800 h 1847704"/>
                <a:gd name="connsiteX804" fmla="*/ 1469040 w 1842380"/>
                <a:gd name="connsiteY804" fmla="*/ 1374566 h 1847704"/>
                <a:gd name="connsiteX805" fmla="*/ 1478092 w 1842380"/>
                <a:gd name="connsiteY805" fmla="*/ 1378826 h 1847704"/>
                <a:gd name="connsiteX806" fmla="*/ 1469040 w 1842380"/>
                <a:gd name="connsiteY806" fmla="*/ 1372969 h 1847704"/>
                <a:gd name="connsiteX807" fmla="*/ 1469040 w 1842380"/>
                <a:gd name="connsiteY807" fmla="*/ 1343682 h 1847704"/>
                <a:gd name="connsiteX808" fmla="*/ 1492469 w 1842380"/>
                <a:gd name="connsiteY808" fmla="*/ 1364449 h 1847704"/>
                <a:gd name="connsiteX809" fmla="*/ 1492469 w 1842380"/>
                <a:gd name="connsiteY809" fmla="*/ 1364449 h 1847704"/>
                <a:gd name="connsiteX810" fmla="*/ 1492469 w 1842380"/>
                <a:gd name="connsiteY810" fmla="*/ 1516206 h 1847704"/>
                <a:gd name="connsiteX811" fmla="*/ 1492469 w 1842380"/>
                <a:gd name="connsiteY811" fmla="*/ 1533245 h 1847704"/>
                <a:gd name="connsiteX812" fmla="*/ 1469040 w 1842380"/>
                <a:gd name="connsiteY812" fmla="*/ 1552414 h 1847704"/>
                <a:gd name="connsiteX813" fmla="*/ 1469040 w 1842380"/>
                <a:gd name="connsiteY813" fmla="*/ 1530050 h 1847704"/>
                <a:gd name="connsiteX814" fmla="*/ 1492469 w 1842380"/>
                <a:gd name="connsiteY814" fmla="*/ 1516206 h 1847704"/>
                <a:gd name="connsiteX815" fmla="*/ 1492469 w 1842380"/>
                <a:gd name="connsiteY815" fmla="*/ 1516206 h 1847704"/>
                <a:gd name="connsiteX816" fmla="*/ 1492469 w 1842380"/>
                <a:gd name="connsiteY816" fmla="*/ 1571584 h 1847704"/>
                <a:gd name="connsiteX817" fmla="*/ 1492469 w 1842380"/>
                <a:gd name="connsiteY817" fmla="*/ 1591818 h 1847704"/>
                <a:gd name="connsiteX818" fmla="*/ 1469040 w 1842380"/>
                <a:gd name="connsiteY818" fmla="*/ 1582766 h 1847704"/>
                <a:gd name="connsiteX819" fmla="*/ 1469040 w 1842380"/>
                <a:gd name="connsiteY819" fmla="*/ 1563596 h 1847704"/>
                <a:gd name="connsiteX820" fmla="*/ 1492469 w 1842380"/>
                <a:gd name="connsiteY820" fmla="*/ 1571584 h 1847704"/>
                <a:gd name="connsiteX821" fmla="*/ 1492469 w 1842380"/>
                <a:gd name="connsiteY821" fmla="*/ 1571584 h 1847704"/>
                <a:gd name="connsiteX822" fmla="*/ 1492469 w 1842380"/>
                <a:gd name="connsiteY822" fmla="*/ 1627494 h 1847704"/>
                <a:gd name="connsiteX823" fmla="*/ 1492469 w 1842380"/>
                <a:gd name="connsiteY823" fmla="*/ 1645598 h 1847704"/>
                <a:gd name="connsiteX824" fmla="*/ 1484481 w 1842380"/>
                <a:gd name="connsiteY824" fmla="*/ 1648793 h 1847704"/>
                <a:gd name="connsiteX825" fmla="*/ 1477559 w 1842380"/>
                <a:gd name="connsiteY825" fmla="*/ 1655715 h 1847704"/>
                <a:gd name="connsiteX826" fmla="*/ 1468507 w 1842380"/>
                <a:gd name="connsiteY826" fmla="*/ 1665833 h 1847704"/>
                <a:gd name="connsiteX827" fmla="*/ 1468507 w 1842380"/>
                <a:gd name="connsiteY827" fmla="*/ 1632286 h 1847704"/>
                <a:gd name="connsiteX828" fmla="*/ 1492469 w 1842380"/>
                <a:gd name="connsiteY828" fmla="*/ 1627494 h 1847704"/>
                <a:gd name="connsiteX829" fmla="*/ 1492469 w 1842380"/>
                <a:gd name="connsiteY829" fmla="*/ 1627494 h 1847704"/>
                <a:gd name="connsiteX830" fmla="*/ 1468507 w 1842380"/>
                <a:gd name="connsiteY830" fmla="*/ 1000765 h 1847704"/>
                <a:gd name="connsiteX831" fmla="*/ 1468507 w 1842380"/>
                <a:gd name="connsiteY831" fmla="*/ 868178 h 1847704"/>
                <a:gd name="connsiteX832" fmla="*/ 1470637 w 1842380"/>
                <a:gd name="connsiteY832" fmla="*/ 908646 h 1847704"/>
                <a:gd name="connsiteX833" fmla="*/ 1471702 w 1842380"/>
                <a:gd name="connsiteY833" fmla="*/ 914504 h 1847704"/>
                <a:gd name="connsiteX834" fmla="*/ 1470637 w 1842380"/>
                <a:gd name="connsiteY834" fmla="*/ 956037 h 1847704"/>
                <a:gd name="connsiteX835" fmla="*/ 1471702 w 1842380"/>
                <a:gd name="connsiteY835" fmla="*/ 962959 h 1847704"/>
                <a:gd name="connsiteX836" fmla="*/ 1468507 w 1842380"/>
                <a:gd name="connsiteY836" fmla="*/ 1000765 h 1847704"/>
                <a:gd name="connsiteX837" fmla="*/ 1468507 w 1842380"/>
                <a:gd name="connsiteY837" fmla="*/ 1000765 h 1847704"/>
                <a:gd name="connsiteX838" fmla="*/ 1468507 w 1842380"/>
                <a:gd name="connsiteY838" fmla="*/ 459233 h 1847704"/>
                <a:gd name="connsiteX839" fmla="*/ 1468507 w 1842380"/>
                <a:gd name="connsiteY839" fmla="*/ 460298 h 1847704"/>
                <a:gd name="connsiteX840" fmla="*/ 1482884 w 1842380"/>
                <a:gd name="connsiteY840" fmla="*/ 460298 h 1847704"/>
                <a:gd name="connsiteX841" fmla="*/ 1478624 w 1842380"/>
                <a:gd name="connsiteY841" fmla="*/ 436869 h 1847704"/>
                <a:gd name="connsiteX842" fmla="*/ 1468507 w 1842380"/>
                <a:gd name="connsiteY842" fmla="*/ 429947 h 1847704"/>
                <a:gd name="connsiteX843" fmla="*/ 1468507 w 1842380"/>
                <a:gd name="connsiteY843" fmla="*/ 459233 h 1847704"/>
                <a:gd name="connsiteX844" fmla="*/ 1468507 w 1842380"/>
                <a:gd name="connsiteY844" fmla="*/ 182344 h 1847704"/>
                <a:gd name="connsiteX845" fmla="*/ 1468507 w 1842380"/>
                <a:gd name="connsiteY845" fmla="*/ 314931 h 1847704"/>
                <a:gd name="connsiteX846" fmla="*/ 1461585 w 1842380"/>
                <a:gd name="connsiteY846" fmla="*/ 302684 h 1847704"/>
                <a:gd name="connsiteX847" fmla="*/ 1458390 w 1842380"/>
                <a:gd name="connsiteY847" fmla="*/ 300554 h 1847704"/>
                <a:gd name="connsiteX848" fmla="*/ 1458390 w 1842380"/>
                <a:gd name="connsiteY848" fmla="*/ 284580 h 1847704"/>
                <a:gd name="connsiteX849" fmla="*/ 1458390 w 1842380"/>
                <a:gd name="connsiteY849" fmla="*/ 284580 h 1847704"/>
                <a:gd name="connsiteX850" fmla="*/ 1458390 w 1842380"/>
                <a:gd name="connsiteY850" fmla="*/ 195656 h 1847704"/>
                <a:gd name="connsiteX851" fmla="*/ 1458390 w 1842380"/>
                <a:gd name="connsiteY851" fmla="*/ 173292 h 1847704"/>
                <a:gd name="connsiteX852" fmla="*/ 1468507 w 1842380"/>
                <a:gd name="connsiteY852" fmla="*/ 182344 h 1847704"/>
                <a:gd name="connsiteX853" fmla="*/ 1468507 w 1842380"/>
                <a:gd name="connsiteY853" fmla="*/ 182344 h 1847704"/>
                <a:gd name="connsiteX854" fmla="*/ 1468507 w 1842380"/>
                <a:gd name="connsiteY854" fmla="*/ 378296 h 1847704"/>
                <a:gd name="connsiteX855" fmla="*/ 1468507 w 1842380"/>
                <a:gd name="connsiteY855" fmla="*/ 417700 h 1847704"/>
                <a:gd name="connsiteX856" fmla="*/ 1466377 w 1842380"/>
                <a:gd name="connsiteY856" fmla="*/ 415570 h 1847704"/>
                <a:gd name="connsiteX857" fmla="*/ 1458390 w 1842380"/>
                <a:gd name="connsiteY857" fmla="*/ 418765 h 1847704"/>
                <a:gd name="connsiteX858" fmla="*/ 1468507 w 1842380"/>
                <a:gd name="connsiteY858" fmla="*/ 429947 h 1847704"/>
                <a:gd name="connsiteX859" fmla="*/ 1468507 w 1842380"/>
                <a:gd name="connsiteY859" fmla="*/ 459233 h 1847704"/>
                <a:gd name="connsiteX860" fmla="*/ 1460520 w 1842380"/>
                <a:gd name="connsiteY860" fmla="*/ 448051 h 1847704"/>
                <a:gd name="connsiteX861" fmla="*/ 1458390 w 1842380"/>
                <a:gd name="connsiteY861" fmla="*/ 445921 h 1847704"/>
                <a:gd name="connsiteX862" fmla="*/ 1458390 w 1842380"/>
                <a:gd name="connsiteY862" fmla="*/ 379361 h 1847704"/>
                <a:gd name="connsiteX863" fmla="*/ 1459455 w 1842380"/>
                <a:gd name="connsiteY863" fmla="*/ 381491 h 1847704"/>
                <a:gd name="connsiteX864" fmla="*/ 1468507 w 1842380"/>
                <a:gd name="connsiteY864" fmla="*/ 378296 h 1847704"/>
                <a:gd name="connsiteX865" fmla="*/ 1468507 w 1842380"/>
                <a:gd name="connsiteY865" fmla="*/ 378296 h 1847704"/>
                <a:gd name="connsiteX866" fmla="*/ 1468507 w 1842380"/>
                <a:gd name="connsiteY866" fmla="*/ 466156 h 1847704"/>
                <a:gd name="connsiteX867" fmla="*/ 1458390 w 1842380"/>
                <a:gd name="connsiteY867" fmla="*/ 454973 h 1847704"/>
                <a:gd name="connsiteX868" fmla="*/ 1458390 w 1842380"/>
                <a:gd name="connsiteY868" fmla="*/ 491182 h 1847704"/>
                <a:gd name="connsiteX869" fmla="*/ 1468507 w 1842380"/>
                <a:gd name="connsiteY869" fmla="*/ 503429 h 1847704"/>
                <a:gd name="connsiteX870" fmla="*/ 1468507 w 1842380"/>
                <a:gd name="connsiteY870" fmla="*/ 466156 h 1847704"/>
                <a:gd name="connsiteX871" fmla="*/ 1468507 w 1842380"/>
                <a:gd name="connsiteY871" fmla="*/ 466156 h 1847704"/>
                <a:gd name="connsiteX872" fmla="*/ 1468507 w 1842380"/>
                <a:gd name="connsiteY872" fmla="*/ 867645 h 1847704"/>
                <a:gd name="connsiteX873" fmla="*/ 1468507 w 1842380"/>
                <a:gd name="connsiteY873" fmla="*/ 1000233 h 1847704"/>
                <a:gd name="connsiteX874" fmla="*/ 1466377 w 1842380"/>
                <a:gd name="connsiteY874" fmla="*/ 1003428 h 1847704"/>
                <a:gd name="connsiteX875" fmla="*/ 1467442 w 1842380"/>
                <a:gd name="connsiteY875" fmla="*/ 1009285 h 1847704"/>
                <a:gd name="connsiteX876" fmla="*/ 1458390 w 1842380"/>
                <a:gd name="connsiteY876" fmla="*/ 1049753 h 1847704"/>
                <a:gd name="connsiteX877" fmla="*/ 1458390 w 1842380"/>
                <a:gd name="connsiteY877" fmla="*/ 1056676 h 1847704"/>
                <a:gd name="connsiteX878" fmla="*/ 1458390 w 1842380"/>
                <a:gd name="connsiteY878" fmla="*/ 1063598 h 1847704"/>
                <a:gd name="connsiteX879" fmla="*/ 1458390 w 1842380"/>
                <a:gd name="connsiteY879" fmla="*/ 997038 h 1847704"/>
                <a:gd name="connsiteX880" fmla="*/ 1462650 w 1842380"/>
                <a:gd name="connsiteY880" fmla="*/ 967752 h 1847704"/>
                <a:gd name="connsiteX881" fmla="*/ 1462650 w 1842380"/>
                <a:gd name="connsiteY881" fmla="*/ 967752 h 1847704"/>
                <a:gd name="connsiteX882" fmla="*/ 1462650 w 1842380"/>
                <a:gd name="connsiteY882" fmla="*/ 966687 h 1847704"/>
                <a:gd name="connsiteX883" fmla="*/ 1458390 w 1842380"/>
                <a:gd name="connsiteY883" fmla="*/ 969881 h 1847704"/>
                <a:gd name="connsiteX884" fmla="*/ 1458390 w 1842380"/>
                <a:gd name="connsiteY884" fmla="*/ 954972 h 1847704"/>
                <a:gd name="connsiteX885" fmla="*/ 1464247 w 1842380"/>
                <a:gd name="connsiteY885" fmla="*/ 919828 h 1847704"/>
                <a:gd name="connsiteX886" fmla="*/ 1464247 w 1842380"/>
                <a:gd name="connsiteY886" fmla="*/ 919828 h 1847704"/>
                <a:gd name="connsiteX887" fmla="*/ 1463182 w 1842380"/>
                <a:gd name="connsiteY887" fmla="*/ 918763 h 1847704"/>
                <a:gd name="connsiteX888" fmla="*/ 1458922 w 1842380"/>
                <a:gd name="connsiteY888" fmla="*/ 923023 h 1847704"/>
                <a:gd name="connsiteX889" fmla="*/ 1458922 w 1842380"/>
                <a:gd name="connsiteY889" fmla="*/ 908646 h 1847704"/>
                <a:gd name="connsiteX890" fmla="*/ 1461052 w 1842380"/>
                <a:gd name="connsiteY890" fmla="*/ 872438 h 1847704"/>
                <a:gd name="connsiteX891" fmla="*/ 1461052 w 1842380"/>
                <a:gd name="connsiteY891" fmla="*/ 872438 h 1847704"/>
                <a:gd name="connsiteX892" fmla="*/ 1459987 w 1842380"/>
                <a:gd name="connsiteY892" fmla="*/ 871373 h 1847704"/>
                <a:gd name="connsiteX893" fmla="*/ 1458922 w 1842380"/>
                <a:gd name="connsiteY893" fmla="*/ 873503 h 1847704"/>
                <a:gd name="connsiteX894" fmla="*/ 1458922 w 1842380"/>
                <a:gd name="connsiteY894" fmla="*/ 813865 h 1847704"/>
                <a:gd name="connsiteX895" fmla="*/ 1459987 w 1842380"/>
                <a:gd name="connsiteY895" fmla="*/ 818125 h 1847704"/>
                <a:gd name="connsiteX896" fmla="*/ 1466910 w 1842380"/>
                <a:gd name="connsiteY896" fmla="*/ 859658 h 1847704"/>
                <a:gd name="connsiteX897" fmla="*/ 1469040 w 1842380"/>
                <a:gd name="connsiteY897" fmla="*/ 865515 h 1847704"/>
                <a:gd name="connsiteX898" fmla="*/ 1468507 w 1842380"/>
                <a:gd name="connsiteY898" fmla="*/ 867645 h 1847704"/>
                <a:gd name="connsiteX899" fmla="*/ 1468507 w 1842380"/>
                <a:gd name="connsiteY899" fmla="*/ 867645 h 1847704"/>
                <a:gd name="connsiteX900" fmla="*/ 1468507 w 1842380"/>
                <a:gd name="connsiteY900" fmla="*/ 1256356 h 1847704"/>
                <a:gd name="connsiteX901" fmla="*/ 1468507 w 1842380"/>
                <a:gd name="connsiteY901" fmla="*/ 1269668 h 1847704"/>
                <a:gd name="connsiteX902" fmla="*/ 1461585 w 1842380"/>
                <a:gd name="connsiteY902" fmla="*/ 1268603 h 1847704"/>
                <a:gd name="connsiteX903" fmla="*/ 1468507 w 1842380"/>
                <a:gd name="connsiteY903" fmla="*/ 1256356 h 1847704"/>
                <a:gd name="connsiteX904" fmla="*/ 1468507 w 1842380"/>
                <a:gd name="connsiteY904" fmla="*/ 1256356 h 1847704"/>
                <a:gd name="connsiteX905" fmla="*/ 1468507 w 1842380"/>
                <a:gd name="connsiteY905" fmla="*/ 1284577 h 1847704"/>
                <a:gd name="connsiteX906" fmla="*/ 1468507 w 1842380"/>
                <a:gd name="connsiteY906" fmla="*/ 1315993 h 1847704"/>
                <a:gd name="connsiteX907" fmla="*/ 1458390 w 1842380"/>
                <a:gd name="connsiteY907" fmla="*/ 1308006 h 1847704"/>
                <a:gd name="connsiteX908" fmla="*/ 1458390 w 1842380"/>
                <a:gd name="connsiteY908" fmla="*/ 1277655 h 1847704"/>
                <a:gd name="connsiteX909" fmla="*/ 1468507 w 1842380"/>
                <a:gd name="connsiteY909" fmla="*/ 1284577 h 1847704"/>
                <a:gd name="connsiteX910" fmla="*/ 1468507 w 1842380"/>
                <a:gd name="connsiteY910" fmla="*/ 1284577 h 1847704"/>
                <a:gd name="connsiteX911" fmla="*/ 1468507 w 1842380"/>
                <a:gd name="connsiteY911" fmla="*/ 1344215 h 1847704"/>
                <a:gd name="connsiteX912" fmla="*/ 1468507 w 1842380"/>
                <a:gd name="connsiteY912" fmla="*/ 1373501 h 1847704"/>
                <a:gd name="connsiteX913" fmla="*/ 1464247 w 1842380"/>
                <a:gd name="connsiteY913" fmla="*/ 1370306 h 1847704"/>
                <a:gd name="connsiteX914" fmla="*/ 1458390 w 1842380"/>
                <a:gd name="connsiteY914" fmla="*/ 1366046 h 1847704"/>
                <a:gd name="connsiteX915" fmla="*/ 1458390 w 1842380"/>
                <a:gd name="connsiteY915" fmla="*/ 1335163 h 1847704"/>
                <a:gd name="connsiteX916" fmla="*/ 1468507 w 1842380"/>
                <a:gd name="connsiteY916" fmla="*/ 1344215 h 1847704"/>
                <a:gd name="connsiteX917" fmla="*/ 1468507 w 1842380"/>
                <a:gd name="connsiteY917" fmla="*/ 1344215 h 1847704"/>
                <a:gd name="connsiteX918" fmla="*/ 1468507 w 1842380"/>
                <a:gd name="connsiteY918" fmla="*/ 1374566 h 1847704"/>
                <a:gd name="connsiteX919" fmla="*/ 1467442 w 1842380"/>
                <a:gd name="connsiteY919" fmla="*/ 1374566 h 1847704"/>
                <a:gd name="connsiteX920" fmla="*/ 1458390 w 1842380"/>
                <a:gd name="connsiteY920" fmla="*/ 1371371 h 1847704"/>
                <a:gd name="connsiteX921" fmla="*/ 1458390 w 1842380"/>
                <a:gd name="connsiteY921" fmla="*/ 1371371 h 1847704"/>
                <a:gd name="connsiteX922" fmla="*/ 1458390 w 1842380"/>
                <a:gd name="connsiteY922" fmla="*/ 1391605 h 1847704"/>
                <a:gd name="connsiteX923" fmla="*/ 1468507 w 1842380"/>
                <a:gd name="connsiteY923" fmla="*/ 1394800 h 1847704"/>
                <a:gd name="connsiteX924" fmla="*/ 1468507 w 1842380"/>
                <a:gd name="connsiteY924" fmla="*/ 1374566 h 1847704"/>
                <a:gd name="connsiteX925" fmla="*/ 1468507 w 1842380"/>
                <a:gd name="connsiteY925" fmla="*/ 1374566 h 1847704"/>
                <a:gd name="connsiteX926" fmla="*/ 1468507 w 1842380"/>
                <a:gd name="connsiteY926" fmla="*/ 1530050 h 1847704"/>
                <a:gd name="connsiteX927" fmla="*/ 1468507 w 1842380"/>
                <a:gd name="connsiteY927" fmla="*/ 1552414 h 1847704"/>
                <a:gd name="connsiteX928" fmla="*/ 1460520 w 1842380"/>
                <a:gd name="connsiteY928" fmla="*/ 1562532 h 1847704"/>
                <a:gd name="connsiteX929" fmla="*/ 1468507 w 1842380"/>
                <a:gd name="connsiteY929" fmla="*/ 1563596 h 1847704"/>
                <a:gd name="connsiteX930" fmla="*/ 1468507 w 1842380"/>
                <a:gd name="connsiteY930" fmla="*/ 1582766 h 1847704"/>
                <a:gd name="connsiteX931" fmla="*/ 1458390 w 1842380"/>
                <a:gd name="connsiteY931" fmla="*/ 1580636 h 1847704"/>
                <a:gd name="connsiteX932" fmla="*/ 1458390 w 1842380"/>
                <a:gd name="connsiteY932" fmla="*/ 1541232 h 1847704"/>
                <a:gd name="connsiteX933" fmla="*/ 1468507 w 1842380"/>
                <a:gd name="connsiteY933" fmla="*/ 1530050 h 1847704"/>
                <a:gd name="connsiteX934" fmla="*/ 1468507 w 1842380"/>
                <a:gd name="connsiteY934" fmla="*/ 1530050 h 1847704"/>
                <a:gd name="connsiteX935" fmla="*/ 1468507 w 1842380"/>
                <a:gd name="connsiteY935" fmla="*/ 1632286 h 1847704"/>
                <a:gd name="connsiteX936" fmla="*/ 1468507 w 1842380"/>
                <a:gd name="connsiteY936" fmla="*/ 1665833 h 1847704"/>
                <a:gd name="connsiteX937" fmla="*/ 1458390 w 1842380"/>
                <a:gd name="connsiteY937" fmla="*/ 1674885 h 1847704"/>
                <a:gd name="connsiteX938" fmla="*/ 1458390 w 1842380"/>
                <a:gd name="connsiteY938" fmla="*/ 1653585 h 1847704"/>
                <a:gd name="connsiteX939" fmla="*/ 1460520 w 1842380"/>
                <a:gd name="connsiteY939" fmla="*/ 1651456 h 1847704"/>
                <a:gd name="connsiteX940" fmla="*/ 1460520 w 1842380"/>
                <a:gd name="connsiteY940" fmla="*/ 1651456 h 1847704"/>
                <a:gd name="connsiteX941" fmla="*/ 1461585 w 1842380"/>
                <a:gd name="connsiteY941" fmla="*/ 1649326 h 1847704"/>
                <a:gd name="connsiteX942" fmla="*/ 1458390 w 1842380"/>
                <a:gd name="connsiteY942" fmla="*/ 1649326 h 1847704"/>
                <a:gd name="connsiteX943" fmla="*/ 1458390 w 1842380"/>
                <a:gd name="connsiteY943" fmla="*/ 1630156 h 1847704"/>
                <a:gd name="connsiteX944" fmla="*/ 1468507 w 1842380"/>
                <a:gd name="connsiteY944" fmla="*/ 1632286 h 1847704"/>
                <a:gd name="connsiteX945" fmla="*/ 1468507 w 1842380"/>
                <a:gd name="connsiteY945" fmla="*/ 1632286 h 1847704"/>
                <a:gd name="connsiteX946" fmla="*/ 1458390 w 1842380"/>
                <a:gd name="connsiteY946" fmla="*/ 1425152 h 1847704"/>
                <a:gd name="connsiteX947" fmla="*/ 1458390 w 1842380"/>
                <a:gd name="connsiteY947" fmla="*/ 1420359 h 1847704"/>
                <a:gd name="connsiteX948" fmla="*/ 1460520 w 1842380"/>
                <a:gd name="connsiteY948" fmla="*/ 1422489 h 1847704"/>
                <a:gd name="connsiteX949" fmla="*/ 1458390 w 1842380"/>
                <a:gd name="connsiteY949" fmla="*/ 1425152 h 1847704"/>
                <a:gd name="connsiteX950" fmla="*/ 1458390 w 1842380"/>
                <a:gd name="connsiteY950" fmla="*/ 1425152 h 1847704"/>
                <a:gd name="connsiteX951" fmla="*/ 1458390 w 1842380"/>
                <a:gd name="connsiteY951" fmla="*/ 812800 h 1847704"/>
                <a:gd name="connsiteX952" fmla="*/ 1458390 w 1842380"/>
                <a:gd name="connsiteY952" fmla="*/ 802683 h 1847704"/>
                <a:gd name="connsiteX953" fmla="*/ 1458390 w 1842380"/>
                <a:gd name="connsiteY953" fmla="*/ 812800 h 1847704"/>
                <a:gd name="connsiteX954" fmla="*/ 1458390 w 1842380"/>
                <a:gd name="connsiteY954" fmla="*/ 173292 h 1847704"/>
                <a:gd name="connsiteX955" fmla="*/ 1458390 w 1842380"/>
                <a:gd name="connsiteY955" fmla="*/ 195656 h 1847704"/>
                <a:gd name="connsiteX956" fmla="*/ 1432299 w 1842380"/>
                <a:gd name="connsiteY956" fmla="*/ 175422 h 1847704"/>
                <a:gd name="connsiteX957" fmla="*/ 1432299 w 1842380"/>
                <a:gd name="connsiteY957" fmla="*/ 158382 h 1847704"/>
                <a:gd name="connsiteX958" fmla="*/ 1458390 w 1842380"/>
                <a:gd name="connsiteY958" fmla="*/ 173292 h 1847704"/>
                <a:gd name="connsiteX959" fmla="*/ 1458390 w 1842380"/>
                <a:gd name="connsiteY959" fmla="*/ 173292 h 1847704"/>
                <a:gd name="connsiteX960" fmla="*/ 1458390 w 1842380"/>
                <a:gd name="connsiteY960" fmla="*/ 284580 h 1847704"/>
                <a:gd name="connsiteX961" fmla="*/ 1458390 w 1842380"/>
                <a:gd name="connsiteY961" fmla="*/ 300554 h 1847704"/>
                <a:gd name="connsiteX962" fmla="*/ 1432299 w 1842380"/>
                <a:gd name="connsiteY962" fmla="*/ 287242 h 1847704"/>
                <a:gd name="connsiteX963" fmla="*/ 1432299 w 1842380"/>
                <a:gd name="connsiteY963" fmla="*/ 267008 h 1847704"/>
                <a:gd name="connsiteX964" fmla="*/ 1458390 w 1842380"/>
                <a:gd name="connsiteY964" fmla="*/ 284580 h 1847704"/>
                <a:gd name="connsiteX965" fmla="*/ 1458390 w 1842380"/>
                <a:gd name="connsiteY965" fmla="*/ 284580 h 1847704"/>
                <a:gd name="connsiteX966" fmla="*/ 1458390 w 1842380"/>
                <a:gd name="connsiteY966" fmla="*/ 379361 h 1847704"/>
                <a:gd name="connsiteX967" fmla="*/ 1458390 w 1842380"/>
                <a:gd name="connsiteY967" fmla="*/ 445921 h 1847704"/>
                <a:gd name="connsiteX968" fmla="*/ 1449338 w 1842380"/>
                <a:gd name="connsiteY968" fmla="*/ 438999 h 1847704"/>
                <a:gd name="connsiteX969" fmla="*/ 1445078 w 1842380"/>
                <a:gd name="connsiteY969" fmla="*/ 440064 h 1847704"/>
                <a:gd name="connsiteX970" fmla="*/ 1458390 w 1842380"/>
                <a:gd name="connsiteY970" fmla="*/ 454441 h 1847704"/>
                <a:gd name="connsiteX971" fmla="*/ 1458390 w 1842380"/>
                <a:gd name="connsiteY971" fmla="*/ 490650 h 1847704"/>
                <a:gd name="connsiteX972" fmla="*/ 1451468 w 1842380"/>
                <a:gd name="connsiteY972" fmla="*/ 484792 h 1847704"/>
                <a:gd name="connsiteX973" fmla="*/ 1437091 w 1842380"/>
                <a:gd name="connsiteY973" fmla="*/ 493845 h 1847704"/>
                <a:gd name="connsiteX974" fmla="*/ 1432831 w 1842380"/>
                <a:gd name="connsiteY974" fmla="*/ 498104 h 1847704"/>
                <a:gd name="connsiteX975" fmla="*/ 1432831 w 1842380"/>
                <a:gd name="connsiteY975" fmla="*/ 464558 h 1847704"/>
                <a:gd name="connsiteX976" fmla="*/ 1436026 w 1842380"/>
                <a:gd name="connsiteY976" fmla="*/ 457636 h 1847704"/>
                <a:gd name="connsiteX977" fmla="*/ 1432831 w 1842380"/>
                <a:gd name="connsiteY977" fmla="*/ 453376 h 1847704"/>
                <a:gd name="connsiteX978" fmla="*/ 1432831 w 1842380"/>
                <a:gd name="connsiteY978" fmla="*/ 401726 h 1847704"/>
                <a:gd name="connsiteX979" fmla="*/ 1447208 w 1842380"/>
                <a:gd name="connsiteY979" fmla="*/ 400661 h 1847704"/>
                <a:gd name="connsiteX980" fmla="*/ 1432831 w 1842380"/>
                <a:gd name="connsiteY980" fmla="*/ 388414 h 1847704"/>
                <a:gd name="connsiteX981" fmla="*/ 1432831 w 1842380"/>
                <a:gd name="connsiteY981" fmla="*/ 358062 h 1847704"/>
                <a:gd name="connsiteX982" fmla="*/ 1442948 w 1842380"/>
                <a:gd name="connsiteY982" fmla="*/ 362322 h 1847704"/>
                <a:gd name="connsiteX983" fmla="*/ 1448805 w 1842380"/>
                <a:gd name="connsiteY983" fmla="*/ 373504 h 1847704"/>
                <a:gd name="connsiteX984" fmla="*/ 1458390 w 1842380"/>
                <a:gd name="connsiteY984" fmla="*/ 379361 h 1847704"/>
                <a:gd name="connsiteX985" fmla="*/ 1458390 w 1842380"/>
                <a:gd name="connsiteY985" fmla="*/ 379361 h 1847704"/>
                <a:gd name="connsiteX986" fmla="*/ 1458390 w 1842380"/>
                <a:gd name="connsiteY986" fmla="*/ 802683 h 1847704"/>
                <a:gd name="connsiteX987" fmla="*/ 1458390 w 1842380"/>
                <a:gd name="connsiteY987" fmla="*/ 812800 h 1847704"/>
                <a:gd name="connsiteX988" fmla="*/ 1457325 w 1842380"/>
                <a:gd name="connsiteY988" fmla="*/ 813865 h 1847704"/>
                <a:gd name="connsiteX989" fmla="*/ 1458390 w 1842380"/>
                <a:gd name="connsiteY989" fmla="*/ 814930 h 1847704"/>
                <a:gd name="connsiteX990" fmla="*/ 1458390 w 1842380"/>
                <a:gd name="connsiteY990" fmla="*/ 874568 h 1847704"/>
                <a:gd name="connsiteX991" fmla="*/ 1432299 w 1842380"/>
                <a:gd name="connsiteY991" fmla="*/ 893737 h 1847704"/>
                <a:gd name="connsiteX992" fmla="*/ 1432299 w 1842380"/>
                <a:gd name="connsiteY992" fmla="*/ 880425 h 1847704"/>
                <a:gd name="connsiteX993" fmla="*/ 1452533 w 1842380"/>
                <a:gd name="connsiteY993" fmla="*/ 827709 h 1847704"/>
                <a:gd name="connsiteX994" fmla="*/ 1452533 w 1842380"/>
                <a:gd name="connsiteY994" fmla="*/ 827709 h 1847704"/>
                <a:gd name="connsiteX995" fmla="*/ 1452533 w 1842380"/>
                <a:gd name="connsiteY995" fmla="*/ 826644 h 1847704"/>
                <a:gd name="connsiteX996" fmla="*/ 1432299 w 1842380"/>
                <a:gd name="connsiteY996" fmla="*/ 845814 h 1847704"/>
                <a:gd name="connsiteX997" fmla="*/ 1432299 w 1842380"/>
                <a:gd name="connsiteY997" fmla="*/ 831437 h 1847704"/>
                <a:gd name="connsiteX998" fmla="*/ 1441351 w 1842380"/>
                <a:gd name="connsiteY998" fmla="*/ 781916 h 1847704"/>
                <a:gd name="connsiteX999" fmla="*/ 1441351 w 1842380"/>
                <a:gd name="connsiteY999" fmla="*/ 781916 h 1847704"/>
                <a:gd name="connsiteX1000" fmla="*/ 1440286 w 1842380"/>
                <a:gd name="connsiteY1000" fmla="*/ 780851 h 1847704"/>
                <a:gd name="connsiteX1001" fmla="*/ 1432299 w 1842380"/>
                <a:gd name="connsiteY1001" fmla="*/ 792033 h 1847704"/>
                <a:gd name="connsiteX1002" fmla="*/ 1432299 w 1842380"/>
                <a:gd name="connsiteY1002" fmla="*/ 773929 h 1847704"/>
                <a:gd name="connsiteX1003" fmla="*/ 1432299 w 1842380"/>
                <a:gd name="connsiteY1003" fmla="*/ 748902 h 1847704"/>
                <a:gd name="connsiteX1004" fmla="*/ 1432299 w 1842380"/>
                <a:gd name="connsiteY1004" fmla="*/ 728136 h 1847704"/>
                <a:gd name="connsiteX1005" fmla="*/ 1444545 w 1842380"/>
                <a:gd name="connsiteY1005" fmla="*/ 767539 h 1847704"/>
                <a:gd name="connsiteX1006" fmla="*/ 1447740 w 1842380"/>
                <a:gd name="connsiteY1006" fmla="*/ 773396 h 1847704"/>
                <a:gd name="connsiteX1007" fmla="*/ 1458390 w 1842380"/>
                <a:gd name="connsiteY1007" fmla="*/ 802683 h 1847704"/>
                <a:gd name="connsiteX1008" fmla="*/ 1458390 w 1842380"/>
                <a:gd name="connsiteY1008" fmla="*/ 802683 h 1847704"/>
                <a:gd name="connsiteX1009" fmla="*/ 1458390 w 1842380"/>
                <a:gd name="connsiteY1009" fmla="*/ 909711 h 1847704"/>
                <a:gd name="connsiteX1010" fmla="*/ 1458390 w 1842380"/>
                <a:gd name="connsiteY1010" fmla="*/ 924088 h 1847704"/>
                <a:gd name="connsiteX1011" fmla="*/ 1432299 w 1842380"/>
                <a:gd name="connsiteY1011" fmla="*/ 940063 h 1847704"/>
                <a:gd name="connsiteX1012" fmla="*/ 1432299 w 1842380"/>
                <a:gd name="connsiteY1012" fmla="*/ 926751 h 1847704"/>
                <a:gd name="connsiteX1013" fmla="*/ 1458390 w 1842380"/>
                <a:gd name="connsiteY1013" fmla="*/ 909711 h 1847704"/>
                <a:gd name="connsiteX1014" fmla="*/ 1458390 w 1842380"/>
                <a:gd name="connsiteY1014" fmla="*/ 909711 h 1847704"/>
                <a:gd name="connsiteX1015" fmla="*/ 1458390 w 1842380"/>
                <a:gd name="connsiteY1015" fmla="*/ 955504 h 1847704"/>
                <a:gd name="connsiteX1016" fmla="*/ 1458390 w 1842380"/>
                <a:gd name="connsiteY1016" fmla="*/ 970414 h 1847704"/>
                <a:gd name="connsiteX1017" fmla="*/ 1432299 w 1842380"/>
                <a:gd name="connsiteY1017" fmla="*/ 982661 h 1847704"/>
                <a:gd name="connsiteX1018" fmla="*/ 1432299 w 1842380"/>
                <a:gd name="connsiteY1018" fmla="*/ 970414 h 1847704"/>
                <a:gd name="connsiteX1019" fmla="*/ 1458390 w 1842380"/>
                <a:gd name="connsiteY1019" fmla="*/ 955504 h 1847704"/>
                <a:gd name="connsiteX1020" fmla="*/ 1458390 w 1842380"/>
                <a:gd name="connsiteY1020" fmla="*/ 955504 h 1847704"/>
                <a:gd name="connsiteX1021" fmla="*/ 1458390 w 1842380"/>
                <a:gd name="connsiteY1021" fmla="*/ 997038 h 1847704"/>
                <a:gd name="connsiteX1022" fmla="*/ 1458390 w 1842380"/>
                <a:gd name="connsiteY1022" fmla="*/ 1063598 h 1847704"/>
                <a:gd name="connsiteX1023" fmla="*/ 1446143 w 1842380"/>
                <a:gd name="connsiteY1023" fmla="*/ 1097144 h 1847704"/>
                <a:gd name="connsiteX1024" fmla="*/ 1446143 w 1842380"/>
                <a:gd name="connsiteY1024" fmla="*/ 1103001 h 1847704"/>
                <a:gd name="connsiteX1025" fmla="*/ 1432831 w 1842380"/>
                <a:gd name="connsiteY1025" fmla="*/ 1139210 h 1847704"/>
                <a:gd name="connsiteX1026" fmla="*/ 1432831 w 1842380"/>
                <a:gd name="connsiteY1026" fmla="*/ 1120041 h 1847704"/>
                <a:gd name="connsiteX1027" fmla="*/ 1436026 w 1842380"/>
                <a:gd name="connsiteY1027" fmla="*/ 1106729 h 1847704"/>
                <a:gd name="connsiteX1028" fmla="*/ 1436026 w 1842380"/>
                <a:gd name="connsiteY1028" fmla="*/ 1106729 h 1847704"/>
                <a:gd name="connsiteX1029" fmla="*/ 1436026 w 1842380"/>
                <a:gd name="connsiteY1029" fmla="*/ 1105664 h 1847704"/>
                <a:gd name="connsiteX1030" fmla="*/ 1432831 w 1842380"/>
                <a:gd name="connsiteY1030" fmla="*/ 1106729 h 1847704"/>
                <a:gd name="connsiteX1031" fmla="*/ 1432831 w 1842380"/>
                <a:gd name="connsiteY1031" fmla="*/ 1094482 h 1847704"/>
                <a:gd name="connsiteX1032" fmla="*/ 1448805 w 1842380"/>
                <a:gd name="connsiteY1032" fmla="*/ 1060936 h 1847704"/>
                <a:gd name="connsiteX1033" fmla="*/ 1448805 w 1842380"/>
                <a:gd name="connsiteY1033" fmla="*/ 1062000 h 1847704"/>
                <a:gd name="connsiteX1034" fmla="*/ 1448805 w 1842380"/>
                <a:gd name="connsiteY1034" fmla="*/ 1059871 h 1847704"/>
                <a:gd name="connsiteX1035" fmla="*/ 1432831 w 1842380"/>
                <a:gd name="connsiteY1035" fmla="*/ 1066793 h 1847704"/>
                <a:gd name="connsiteX1036" fmla="*/ 1432831 w 1842380"/>
                <a:gd name="connsiteY1036" fmla="*/ 1055611 h 1847704"/>
                <a:gd name="connsiteX1037" fmla="*/ 1458922 w 1842380"/>
                <a:gd name="connsiteY1037" fmla="*/ 1015142 h 1847704"/>
                <a:gd name="connsiteX1038" fmla="*/ 1457857 w 1842380"/>
                <a:gd name="connsiteY1038" fmla="*/ 1016207 h 1847704"/>
                <a:gd name="connsiteX1039" fmla="*/ 1457857 w 1842380"/>
                <a:gd name="connsiteY1039" fmla="*/ 1014077 h 1847704"/>
                <a:gd name="connsiteX1040" fmla="*/ 1432831 w 1842380"/>
                <a:gd name="connsiteY1040" fmla="*/ 1025259 h 1847704"/>
                <a:gd name="connsiteX1041" fmla="*/ 1432831 w 1842380"/>
                <a:gd name="connsiteY1041" fmla="*/ 1014077 h 1847704"/>
                <a:gd name="connsiteX1042" fmla="*/ 1458390 w 1842380"/>
                <a:gd name="connsiteY1042" fmla="*/ 997038 h 1847704"/>
                <a:gd name="connsiteX1043" fmla="*/ 1458390 w 1842380"/>
                <a:gd name="connsiteY1043" fmla="*/ 997038 h 1847704"/>
                <a:gd name="connsiteX1044" fmla="*/ 1458390 w 1842380"/>
                <a:gd name="connsiteY1044" fmla="*/ 1277655 h 1847704"/>
                <a:gd name="connsiteX1045" fmla="*/ 1458390 w 1842380"/>
                <a:gd name="connsiteY1045" fmla="*/ 1308006 h 1847704"/>
                <a:gd name="connsiteX1046" fmla="*/ 1441351 w 1842380"/>
                <a:gd name="connsiteY1046" fmla="*/ 1296824 h 1847704"/>
                <a:gd name="connsiteX1047" fmla="*/ 1455728 w 1842380"/>
                <a:gd name="connsiteY1047" fmla="*/ 1275525 h 1847704"/>
                <a:gd name="connsiteX1048" fmla="*/ 1458390 w 1842380"/>
                <a:gd name="connsiteY1048" fmla="*/ 1277655 h 1847704"/>
                <a:gd name="connsiteX1049" fmla="*/ 1458390 w 1842380"/>
                <a:gd name="connsiteY1049" fmla="*/ 1277655 h 1847704"/>
                <a:gd name="connsiteX1050" fmla="*/ 1458390 w 1842380"/>
                <a:gd name="connsiteY1050" fmla="*/ 1335163 h 1847704"/>
                <a:gd name="connsiteX1051" fmla="*/ 1458390 w 1842380"/>
                <a:gd name="connsiteY1051" fmla="*/ 1365514 h 1847704"/>
                <a:gd name="connsiteX1052" fmla="*/ 1454130 w 1842380"/>
                <a:gd name="connsiteY1052" fmla="*/ 1362319 h 1847704"/>
                <a:gd name="connsiteX1053" fmla="*/ 1432831 w 1842380"/>
                <a:gd name="connsiteY1053" fmla="*/ 1343150 h 1847704"/>
                <a:gd name="connsiteX1054" fmla="*/ 1432831 w 1842380"/>
                <a:gd name="connsiteY1054" fmla="*/ 1312798 h 1847704"/>
                <a:gd name="connsiteX1055" fmla="*/ 1458390 w 1842380"/>
                <a:gd name="connsiteY1055" fmla="*/ 1335163 h 1847704"/>
                <a:gd name="connsiteX1056" fmla="*/ 1458390 w 1842380"/>
                <a:gd name="connsiteY1056" fmla="*/ 1335163 h 1847704"/>
                <a:gd name="connsiteX1057" fmla="*/ 1458390 w 1842380"/>
                <a:gd name="connsiteY1057" fmla="*/ 1370839 h 1847704"/>
                <a:gd name="connsiteX1058" fmla="*/ 1432299 w 1842380"/>
                <a:gd name="connsiteY1058" fmla="*/ 1363916 h 1847704"/>
                <a:gd name="connsiteX1059" fmla="*/ 1432299 w 1842380"/>
                <a:gd name="connsiteY1059" fmla="*/ 1384151 h 1847704"/>
                <a:gd name="connsiteX1060" fmla="*/ 1458390 w 1842380"/>
                <a:gd name="connsiteY1060" fmla="*/ 1391073 h 1847704"/>
                <a:gd name="connsiteX1061" fmla="*/ 1458390 w 1842380"/>
                <a:gd name="connsiteY1061" fmla="*/ 1370839 h 1847704"/>
                <a:gd name="connsiteX1062" fmla="*/ 1458390 w 1842380"/>
                <a:gd name="connsiteY1062" fmla="*/ 1370839 h 1847704"/>
                <a:gd name="connsiteX1063" fmla="*/ 1458390 w 1842380"/>
                <a:gd name="connsiteY1063" fmla="*/ 1420359 h 1847704"/>
                <a:gd name="connsiteX1064" fmla="*/ 1458390 w 1842380"/>
                <a:gd name="connsiteY1064" fmla="*/ 1424619 h 1847704"/>
                <a:gd name="connsiteX1065" fmla="*/ 1445078 w 1842380"/>
                <a:gd name="connsiteY1065" fmla="*/ 1438996 h 1847704"/>
                <a:gd name="connsiteX1066" fmla="*/ 1432831 w 1842380"/>
                <a:gd name="connsiteY1066" fmla="*/ 1427814 h 1847704"/>
                <a:gd name="connsiteX1067" fmla="*/ 1432831 w 1842380"/>
                <a:gd name="connsiteY1067" fmla="*/ 1397463 h 1847704"/>
                <a:gd name="connsiteX1068" fmla="*/ 1458390 w 1842380"/>
                <a:gd name="connsiteY1068" fmla="*/ 1420359 h 1847704"/>
                <a:gd name="connsiteX1069" fmla="*/ 1458390 w 1842380"/>
                <a:gd name="connsiteY1069" fmla="*/ 1420359 h 1847704"/>
                <a:gd name="connsiteX1070" fmla="*/ 1458390 w 1842380"/>
                <a:gd name="connsiteY1070" fmla="*/ 1541232 h 1847704"/>
                <a:gd name="connsiteX1071" fmla="*/ 1458390 w 1842380"/>
                <a:gd name="connsiteY1071" fmla="*/ 1580636 h 1847704"/>
                <a:gd name="connsiteX1072" fmla="*/ 1445078 w 1842380"/>
                <a:gd name="connsiteY1072" fmla="*/ 1579571 h 1847704"/>
                <a:gd name="connsiteX1073" fmla="*/ 1432831 w 1842380"/>
                <a:gd name="connsiteY1073" fmla="*/ 1582766 h 1847704"/>
                <a:gd name="connsiteX1074" fmla="*/ 1432831 w 1842380"/>
                <a:gd name="connsiteY1074" fmla="*/ 1564661 h 1847704"/>
                <a:gd name="connsiteX1075" fmla="*/ 1442948 w 1842380"/>
                <a:gd name="connsiteY1075" fmla="*/ 1562532 h 1847704"/>
                <a:gd name="connsiteX1076" fmla="*/ 1458390 w 1842380"/>
                <a:gd name="connsiteY1076" fmla="*/ 1541232 h 1847704"/>
                <a:gd name="connsiteX1077" fmla="*/ 1458390 w 1842380"/>
                <a:gd name="connsiteY1077" fmla="*/ 1541232 h 1847704"/>
                <a:gd name="connsiteX1078" fmla="*/ 1458390 w 1842380"/>
                <a:gd name="connsiteY1078" fmla="*/ 1630156 h 1847704"/>
                <a:gd name="connsiteX1079" fmla="*/ 1458390 w 1842380"/>
                <a:gd name="connsiteY1079" fmla="*/ 1649326 h 1847704"/>
                <a:gd name="connsiteX1080" fmla="*/ 1432299 w 1842380"/>
                <a:gd name="connsiteY1080" fmla="*/ 1639209 h 1847704"/>
                <a:gd name="connsiteX1081" fmla="*/ 1432299 w 1842380"/>
                <a:gd name="connsiteY1081" fmla="*/ 1618974 h 1847704"/>
                <a:gd name="connsiteX1082" fmla="*/ 1458390 w 1842380"/>
                <a:gd name="connsiteY1082" fmla="*/ 1630156 h 1847704"/>
                <a:gd name="connsiteX1083" fmla="*/ 1458390 w 1842380"/>
                <a:gd name="connsiteY1083" fmla="*/ 1630156 h 1847704"/>
                <a:gd name="connsiteX1084" fmla="*/ 1458390 w 1842380"/>
                <a:gd name="connsiteY1084" fmla="*/ 1653585 h 1847704"/>
                <a:gd name="connsiteX1085" fmla="*/ 1458390 w 1842380"/>
                <a:gd name="connsiteY1085" fmla="*/ 1674885 h 1847704"/>
                <a:gd name="connsiteX1086" fmla="*/ 1432299 w 1842380"/>
                <a:gd name="connsiteY1086" fmla="*/ 1690859 h 1847704"/>
                <a:gd name="connsiteX1087" fmla="*/ 1432299 w 1842380"/>
                <a:gd name="connsiteY1087" fmla="*/ 1672755 h 1847704"/>
                <a:gd name="connsiteX1088" fmla="*/ 1458390 w 1842380"/>
                <a:gd name="connsiteY1088" fmla="*/ 1653585 h 1847704"/>
                <a:gd name="connsiteX1089" fmla="*/ 1432299 w 1842380"/>
                <a:gd name="connsiteY1089" fmla="*/ 158382 h 1847704"/>
                <a:gd name="connsiteX1090" fmla="*/ 1432299 w 1842380"/>
                <a:gd name="connsiteY1090" fmla="*/ 175422 h 1847704"/>
                <a:gd name="connsiteX1091" fmla="*/ 1423246 w 1842380"/>
                <a:gd name="connsiteY1091" fmla="*/ 171162 h 1847704"/>
                <a:gd name="connsiteX1092" fmla="*/ 1423246 w 1842380"/>
                <a:gd name="connsiteY1092" fmla="*/ 171162 h 1847704"/>
                <a:gd name="connsiteX1093" fmla="*/ 1421116 w 1842380"/>
                <a:gd name="connsiteY1093" fmla="*/ 171162 h 1847704"/>
                <a:gd name="connsiteX1094" fmla="*/ 1421116 w 1842380"/>
                <a:gd name="connsiteY1094" fmla="*/ 251034 h 1847704"/>
                <a:gd name="connsiteX1095" fmla="*/ 1432299 w 1842380"/>
                <a:gd name="connsiteY1095" fmla="*/ 267008 h 1847704"/>
                <a:gd name="connsiteX1096" fmla="*/ 1432299 w 1842380"/>
                <a:gd name="connsiteY1096" fmla="*/ 287242 h 1847704"/>
                <a:gd name="connsiteX1097" fmla="*/ 1410999 w 1842380"/>
                <a:gd name="connsiteY1097" fmla="*/ 268073 h 1847704"/>
                <a:gd name="connsiteX1098" fmla="*/ 1410999 w 1842380"/>
                <a:gd name="connsiteY1098" fmla="*/ 147200 h 1847704"/>
                <a:gd name="connsiteX1099" fmla="*/ 1412064 w 1842380"/>
                <a:gd name="connsiteY1099" fmla="*/ 149330 h 1847704"/>
                <a:gd name="connsiteX1100" fmla="*/ 1422181 w 1842380"/>
                <a:gd name="connsiteY1100" fmla="*/ 152525 h 1847704"/>
                <a:gd name="connsiteX1101" fmla="*/ 1432299 w 1842380"/>
                <a:gd name="connsiteY1101" fmla="*/ 158382 h 1847704"/>
                <a:gd name="connsiteX1102" fmla="*/ 1432299 w 1842380"/>
                <a:gd name="connsiteY1102" fmla="*/ 158382 h 1847704"/>
                <a:gd name="connsiteX1103" fmla="*/ 1432299 w 1842380"/>
                <a:gd name="connsiteY1103" fmla="*/ 358062 h 1847704"/>
                <a:gd name="connsiteX1104" fmla="*/ 1432299 w 1842380"/>
                <a:gd name="connsiteY1104" fmla="*/ 388414 h 1847704"/>
                <a:gd name="connsiteX1105" fmla="*/ 1425376 w 1842380"/>
                <a:gd name="connsiteY1105" fmla="*/ 387349 h 1847704"/>
                <a:gd name="connsiteX1106" fmla="*/ 1421116 w 1842380"/>
                <a:gd name="connsiteY1106" fmla="*/ 359127 h 1847704"/>
                <a:gd name="connsiteX1107" fmla="*/ 1432299 w 1842380"/>
                <a:gd name="connsiteY1107" fmla="*/ 358062 h 1847704"/>
                <a:gd name="connsiteX1108" fmla="*/ 1432299 w 1842380"/>
                <a:gd name="connsiteY1108" fmla="*/ 358062 h 1847704"/>
                <a:gd name="connsiteX1109" fmla="*/ 1432299 w 1842380"/>
                <a:gd name="connsiteY1109" fmla="*/ 401726 h 1847704"/>
                <a:gd name="connsiteX1110" fmla="*/ 1432299 w 1842380"/>
                <a:gd name="connsiteY1110" fmla="*/ 401726 h 1847704"/>
                <a:gd name="connsiteX1111" fmla="*/ 1418987 w 1842380"/>
                <a:gd name="connsiteY1111" fmla="*/ 382556 h 1847704"/>
                <a:gd name="connsiteX1112" fmla="*/ 1410999 w 1842380"/>
                <a:gd name="connsiteY1112" fmla="*/ 381491 h 1847704"/>
                <a:gd name="connsiteX1113" fmla="*/ 1410999 w 1842380"/>
                <a:gd name="connsiteY1113" fmla="*/ 403855 h 1847704"/>
                <a:gd name="connsiteX1114" fmla="*/ 1430169 w 1842380"/>
                <a:gd name="connsiteY1114" fmla="*/ 420895 h 1847704"/>
                <a:gd name="connsiteX1115" fmla="*/ 1418987 w 1842380"/>
                <a:gd name="connsiteY1115" fmla="*/ 418765 h 1847704"/>
                <a:gd name="connsiteX1116" fmla="*/ 1410999 w 1842380"/>
                <a:gd name="connsiteY1116" fmla="*/ 411843 h 1847704"/>
                <a:gd name="connsiteX1117" fmla="*/ 1410999 w 1842380"/>
                <a:gd name="connsiteY1117" fmla="*/ 432077 h 1847704"/>
                <a:gd name="connsiteX1118" fmla="*/ 1432299 w 1842380"/>
                <a:gd name="connsiteY1118" fmla="*/ 453376 h 1847704"/>
                <a:gd name="connsiteX1119" fmla="*/ 1432299 w 1842380"/>
                <a:gd name="connsiteY1119" fmla="*/ 401726 h 1847704"/>
                <a:gd name="connsiteX1120" fmla="*/ 1432299 w 1842380"/>
                <a:gd name="connsiteY1120" fmla="*/ 401726 h 1847704"/>
                <a:gd name="connsiteX1121" fmla="*/ 1432299 w 1842380"/>
                <a:gd name="connsiteY1121" fmla="*/ 464558 h 1847704"/>
                <a:gd name="connsiteX1122" fmla="*/ 1432299 w 1842380"/>
                <a:gd name="connsiteY1122" fmla="*/ 498104 h 1847704"/>
                <a:gd name="connsiteX1123" fmla="*/ 1410999 w 1842380"/>
                <a:gd name="connsiteY1123" fmla="*/ 525261 h 1847704"/>
                <a:gd name="connsiteX1124" fmla="*/ 1410999 w 1842380"/>
                <a:gd name="connsiteY1124" fmla="*/ 495974 h 1847704"/>
                <a:gd name="connsiteX1125" fmla="*/ 1417921 w 1842380"/>
                <a:gd name="connsiteY1125" fmla="*/ 489052 h 1847704"/>
                <a:gd name="connsiteX1126" fmla="*/ 1410999 w 1842380"/>
                <a:gd name="connsiteY1126" fmla="*/ 474675 h 1847704"/>
                <a:gd name="connsiteX1127" fmla="*/ 1410999 w 1842380"/>
                <a:gd name="connsiteY1127" fmla="*/ 448584 h 1847704"/>
                <a:gd name="connsiteX1128" fmla="*/ 1418987 w 1842380"/>
                <a:gd name="connsiteY1128" fmla="*/ 452844 h 1847704"/>
                <a:gd name="connsiteX1129" fmla="*/ 1425909 w 1842380"/>
                <a:gd name="connsiteY1129" fmla="*/ 462961 h 1847704"/>
                <a:gd name="connsiteX1130" fmla="*/ 1432299 w 1842380"/>
                <a:gd name="connsiteY1130" fmla="*/ 464558 h 1847704"/>
                <a:gd name="connsiteX1131" fmla="*/ 1432299 w 1842380"/>
                <a:gd name="connsiteY1131" fmla="*/ 464558 h 1847704"/>
                <a:gd name="connsiteX1132" fmla="*/ 1432299 w 1842380"/>
                <a:gd name="connsiteY1132" fmla="*/ 728136 h 1847704"/>
                <a:gd name="connsiteX1133" fmla="*/ 1432299 w 1842380"/>
                <a:gd name="connsiteY1133" fmla="*/ 748370 h 1847704"/>
                <a:gd name="connsiteX1134" fmla="*/ 1426441 w 1842380"/>
                <a:gd name="connsiteY1134" fmla="*/ 737188 h 1847704"/>
                <a:gd name="connsiteX1135" fmla="*/ 1425376 w 1842380"/>
                <a:gd name="connsiteY1135" fmla="*/ 737188 h 1847704"/>
                <a:gd name="connsiteX1136" fmla="*/ 1425376 w 1842380"/>
                <a:gd name="connsiteY1136" fmla="*/ 736123 h 1847704"/>
                <a:gd name="connsiteX1137" fmla="*/ 1410999 w 1842380"/>
                <a:gd name="connsiteY1137" fmla="*/ 755292 h 1847704"/>
                <a:gd name="connsiteX1138" fmla="*/ 1410999 w 1842380"/>
                <a:gd name="connsiteY1138" fmla="*/ 738253 h 1847704"/>
                <a:gd name="connsiteX1139" fmla="*/ 1410999 w 1842380"/>
                <a:gd name="connsiteY1139" fmla="*/ 699914 h 1847704"/>
                <a:gd name="connsiteX1140" fmla="*/ 1410999 w 1842380"/>
                <a:gd name="connsiteY1140" fmla="*/ 682875 h 1847704"/>
                <a:gd name="connsiteX1141" fmla="*/ 1412064 w 1842380"/>
                <a:gd name="connsiteY1141" fmla="*/ 683940 h 1847704"/>
                <a:gd name="connsiteX1142" fmla="*/ 1429104 w 1842380"/>
                <a:gd name="connsiteY1142" fmla="*/ 722278 h 1847704"/>
                <a:gd name="connsiteX1143" fmla="*/ 1432299 w 1842380"/>
                <a:gd name="connsiteY1143" fmla="*/ 728136 h 1847704"/>
                <a:gd name="connsiteX1144" fmla="*/ 1432299 w 1842380"/>
                <a:gd name="connsiteY1144" fmla="*/ 728136 h 1847704"/>
                <a:gd name="connsiteX1145" fmla="*/ 1432299 w 1842380"/>
                <a:gd name="connsiteY1145" fmla="*/ 728136 h 1847704"/>
                <a:gd name="connsiteX1146" fmla="*/ 1432299 w 1842380"/>
                <a:gd name="connsiteY1146" fmla="*/ 773396 h 1847704"/>
                <a:gd name="connsiteX1147" fmla="*/ 1432299 w 1842380"/>
                <a:gd name="connsiteY1147" fmla="*/ 791501 h 1847704"/>
                <a:gd name="connsiteX1148" fmla="*/ 1410999 w 1842380"/>
                <a:gd name="connsiteY1148" fmla="*/ 814930 h 1847704"/>
                <a:gd name="connsiteX1149" fmla="*/ 1410999 w 1842380"/>
                <a:gd name="connsiteY1149" fmla="*/ 795761 h 1847704"/>
                <a:gd name="connsiteX1150" fmla="*/ 1432299 w 1842380"/>
                <a:gd name="connsiteY1150" fmla="*/ 773396 h 1847704"/>
                <a:gd name="connsiteX1151" fmla="*/ 1432299 w 1842380"/>
                <a:gd name="connsiteY1151" fmla="*/ 773396 h 1847704"/>
                <a:gd name="connsiteX1152" fmla="*/ 1432299 w 1842380"/>
                <a:gd name="connsiteY1152" fmla="*/ 830904 h 1847704"/>
                <a:gd name="connsiteX1153" fmla="*/ 1432299 w 1842380"/>
                <a:gd name="connsiteY1153" fmla="*/ 845281 h 1847704"/>
                <a:gd name="connsiteX1154" fmla="*/ 1417921 w 1842380"/>
                <a:gd name="connsiteY1154" fmla="*/ 860191 h 1847704"/>
                <a:gd name="connsiteX1155" fmla="*/ 1420051 w 1842380"/>
                <a:gd name="connsiteY1155" fmla="*/ 890542 h 1847704"/>
                <a:gd name="connsiteX1156" fmla="*/ 1432299 w 1842380"/>
                <a:gd name="connsiteY1156" fmla="*/ 880425 h 1847704"/>
                <a:gd name="connsiteX1157" fmla="*/ 1432299 w 1842380"/>
                <a:gd name="connsiteY1157" fmla="*/ 893737 h 1847704"/>
                <a:gd name="connsiteX1158" fmla="*/ 1423246 w 1842380"/>
                <a:gd name="connsiteY1158" fmla="*/ 903854 h 1847704"/>
                <a:gd name="connsiteX1159" fmla="*/ 1422181 w 1842380"/>
                <a:gd name="connsiteY1159" fmla="*/ 933140 h 1847704"/>
                <a:gd name="connsiteX1160" fmla="*/ 1432299 w 1842380"/>
                <a:gd name="connsiteY1160" fmla="*/ 926218 h 1847704"/>
                <a:gd name="connsiteX1161" fmla="*/ 1432299 w 1842380"/>
                <a:gd name="connsiteY1161" fmla="*/ 939530 h 1847704"/>
                <a:gd name="connsiteX1162" fmla="*/ 1423246 w 1842380"/>
                <a:gd name="connsiteY1162" fmla="*/ 947517 h 1847704"/>
                <a:gd name="connsiteX1163" fmla="*/ 1420051 w 1842380"/>
                <a:gd name="connsiteY1163" fmla="*/ 976804 h 1847704"/>
                <a:gd name="connsiteX1164" fmla="*/ 1432299 w 1842380"/>
                <a:gd name="connsiteY1164" fmla="*/ 969881 h 1847704"/>
                <a:gd name="connsiteX1165" fmla="*/ 1432299 w 1842380"/>
                <a:gd name="connsiteY1165" fmla="*/ 982128 h 1847704"/>
                <a:gd name="connsiteX1166" fmla="*/ 1421116 w 1842380"/>
                <a:gd name="connsiteY1166" fmla="*/ 990116 h 1847704"/>
                <a:gd name="connsiteX1167" fmla="*/ 1414194 w 1842380"/>
                <a:gd name="connsiteY1167" fmla="*/ 1019402 h 1847704"/>
                <a:gd name="connsiteX1168" fmla="*/ 1432299 w 1842380"/>
                <a:gd name="connsiteY1168" fmla="*/ 1012480 h 1847704"/>
                <a:gd name="connsiteX1169" fmla="*/ 1432299 w 1842380"/>
                <a:gd name="connsiteY1169" fmla="*/ 1023662 h 1847704"/>
                <a:gd name="connsiteX1170" fmla="*/ 1414194 w 1842380"/>
                <a:gd name="connsiteY1170" fmla="*/ 1032714 h 1847704"/>
                <a:gd name="connsiteX1171" fmla="*/ 1410999 w 1842380"/>
                <a:gd name="connsiteY1171" fmla="*/ 1035909 h 1847704"/>
                <a:gd name="connsiteX1172" fmla="*/ 1410999 w 1842380"/>
                <a:gd name="connsiteY1172" fmla="*/ 985323 h 1847704"/>
                <a:gd name="connsiteX1173" fmla="*/ 1412064 w 1842380"/>
                <a:gd name="connsiteY1173" fmla="*/ 984258 h 1847704"/>
                <a:gd name="connsiteX1174" fmla="*/ 1410999 w 1842380"/>
                <a:gd name="connsiteY1174" fmla="*/ 977336 h 1847704"/>
                <a:gd name="connsiteX1175" fmla="*/ 1410999 w 1842380"/>
                <a:gd name="connsiteY1175" fmla="*/ 950180 h 1847704"/>
                <a:gd name="connsiteX1176" fmla="*/ 1414194 w 1842380"/>
                <a:gd name="connsiteY1176" fmla="*/ 941128 h 1847704"/>
                <a:gd name="connsiteX1177" fmla="*/ 1410999 w 1842380"/>
                <a:gd name="connsiteY1177" fmla="*/ 925153 h 1847704"/>
                <a:gd name="connsiteX1178" fmla="*/ 1410999 w 1842380"/>
                <a:gd name="connsiteY1178" fmla="*/ 905984 h 1847704"/>
                <a:gd name="connsiteX1179" fmla="*/ 1413129 w 1842380"/>
                <a:gd name="connsiteY1179" fmla="*/ 897997 h 1847704"/>
                <a:gd name="connsiteX1180" fmla="*/ 1410999 w 1842380"/>
                <a:gd name="connsiteY1180" fmla="*/ 891074 h 1847704"/>
                <a:gd name="connsiteX1181" fmla="*/ 1410999 w 1842380"/>
                <a:gd name="connsiteY1181" fmla="*/ 837294 h 1847704"/>
                <a:gd name="connsiteX1182" fmla="*/ 1414194 w 1842380"/>
                <a:gd name="connsiteY1182" fmla="*/ 845281 h 1847704"/>
                <a:gd name="connsiteX1183" fmla="*/ 1432299 w 1842380"/>
                <a:gd name="connsiteY1183" fmla="*/ 830904 h 1847704"/>
                <a:gd name="connsiteX1184" fmla="*/ 1432299 w 1842380"/>
                <a:gd name="connsiteY1184" fmla="*/ 830904 h 1847704"/>
                <a:gd name="connsiteX1185" fmla="*/ 1432299 w 1842380"/>
                <a:gd name="connsiteY1185" fmla="*/ 1054546 h 1847704"/>
                <a:gd name="connsiteX1186" fmla="*/ 1432299 w 1842380"/>
                <a:gd name="connsiteY1186" fmla="*/ 1065728 h 1847704"/>
                <a:gd name="connsiteX1187" fmla="*/ 1410999 w 1842380"/>
                <a:gd name="connsiteY1187" fmla="*/ 1071585 h 1847704"/>
                <a:gd name="connsiteX1188" fmla="*/ 1410999 w 1842380"/>
                <a:gd name="connsiteY1188" fmla="*/ 1059338 h 1847704"/>
                <a:gd name="connsiteX1189" fmla="*/ 1432299 w 1842380"/>
                <a:gd name="connsiteY1189" fmla="*/ 1054546 h 1847704"/>
                <a:gd name="connsiteX1190" fmla="*/ 1432299 w 1842380"/>
                <a:gd name="connsiteY1190" fmla="*/ 1054546 h 1847704"/>
                <a:gd name="connsiteX1191" fmla="*/ 1432299 w 1842380"/>
                <a:gd name="connsiteY1191" fmla="*/ 1093949 h 1847704"/>
                <a:gd name="connsiteX1192" fmla="*/ 1432299 w 1842380"/>
                <a:gd name="connsiteY1192" fmla="*/ 1106196 h 1847704"/>
                <a:gd name="connsiteX1193" fmla="*/ 1410999 w 1842380"/>
                <a:gd name="connsiteY1193" fmla="*/ 1110456 h 1847704"/>
                <a:gd name="connsiteX1194" fmla="*/ 1410999 w 1842380"/>
                <a:gd name="connsiteY1194" fmla="*/ 1099274 h 1847704"/>
                <a:gd name="connsiteX1195" fmla="*/ 1432299 w 1842380"/>
                <a:gd name="connsiteY1195" fmla="*/ 1093949 h 1847704"/>
                <a:gd name="connsiteX1196" fmla="*/ 1432299 w 1842380"/>
                <a:gd name="connsiteY1196" fmla="*/ 1093949 h 1847704"/>
                <a:gd name="connsiteX1197" fmla="*/ 1432299 w 1842380"/>
                <a:gd name="connsiteY1197" fmla="*/ 1120041 h 1847704"/>
                <a:gd name="connsiteX1198" fmla="*/ 1432299 w 1842380"/>
                <a:gd name="connsiteY1198" fmla="*/ 1139210 h 1847704"/>
                <a:gd name="connsiteX1199" fmla="*/ 1430169 w 1842380"/>
                <a:gd name="connsiteY1199" fmla="*/ 1141340 h 1847704"/>
                <a:gd name="connsiteX1200" fmla="*/ 1429104 w 1842380"/>
                <a:gd name="connsiteY1200" fmla="*/ 1148262 h 1847704"/>
                <a:gd name="connsiteX1201" fmla="*/ 1410999 w 1842380"/>
                <a:gd name="connsiteY1201" fmla="*/ 1184471 h 1847704"/>
                <a:gd name="connsiteX1202" fmla="*/ 1410999 w 1842380"/>
                <a:gd name="connsiteY1202" fmla="*/ 1168496 h 1847704"/>
                <a:gd name="connsiteX1203" fmla="*/ 1418987 w 1842380"/>
                <a:gd name="connsiteY1203" fmla="*/ 1150392 h 1847704"/>
                <a:gd name="connsiteX1204" fmla="*/ 1418987 w 1842380"/>
                <a:gd name="connsiteY1204" fmla="*/ 1150392 h 1847704"/>
                <a:gd name="connsiteX1205" fmla="*/ 1418987 w 1842380"/>
                <a:gd name="connsiteY1205" fmla="*/ 1149327 h 1847704"/>
                <a:gd name="connsiteX1206" fmla="*/ 1410999 w 1842380"/>
                <a:gd name="connsiteY1206" fmla="*/ 1150392 h 1847704"/>
                <a:gd name="connsiteX1207" fmla="*/ 1410999 w 1842380"/>
                <a:gd name="connsiteY1207" fmla="*/ 1140275 h 1847704"/>
                <a:gd name="connsiteX1208" fmla="*/ 1432299 w 1842380"/>
                <a:gd name="connsiteY1208" fmla="*/ 1120041 h 1847704"/>
                <a:gd name="connsiteX1209" fmla="*/ 1432299 w 1842380"/>
                <a:gd name="connsiteY1209" fmla="*/ 1120041 h 1847704"/>
                <a:gd name="connsiteX1210" fmla="*/ 1432299 w 1842380"/>
                <a:gd name="connsiteY1210" fmla="*/ 1312266 h 1847704"/>
                <a:gd name="connsiteX1211" fmla="*/ 1432299 w 1842380"/>
                <a:gd name="connsiteY1211" fmla="*/ 1342617 h 1847704"/>
                <a:gd name="connsiteX1212" fmla="*/ 1416324 w 1842380"/>
                <a:gd name="connsiteY1212" fmla="*/ 1329305 h 1847704"/>
                <a:gd name="connsiteX1213" fmla="*/ 1430701 w 1842380"/>
                <a:gd name="connsiteY1213" fmla="*/ 1311201 h 1847704"/>
                <a:gd name="connsiteX1214" fmla="*/ 1432299 w 1842380"/>
                <a:gd name="connsiteY1214" fmla="*/ 1312266 h 1847704"/>
                <a:gd name="connsiteX1215" fmla="*/ 1432299 w 1842380"/>
                <a:gd name="connsiteY1215" fmla="*/ 1312266 h 1847704"/>
                <a:gd name="connsiteX1216" fmla="*/ 1432299 w 1842380"/>
                <a:gd name="connsiteY1216" fmla="*/ 1364449 h 1847704"/>
                <a:gd name="connsiteX1217" fmla="*/ 1432299 w 1842380"/>
                <a:gd name="connsiteY1217" fmla="*/ 1384683 h 1847704"/>
                <a:gd name="connsiteX1218" fmla="*/ 1421116 w 1842380"/>
                <a:gd name="connsiteY1218" fmla="*/ 1381488 h 1847704"/>
                <a:gd name="connsiteX1219" fmla="*/ 1413129 w 1842380"/>
                <a:gd name="connsiteY1219" fmla="*/ 1378294 h 1847704"/>
                <a:gd name="connsiteX1220" fmla="*/ 1410999 w 1842380"/>
                <a:gd name="connsiteY1220" fmla="*/ 1378294 h 1847704"/>
                <a:gd name="connsiteX1221" fmla="*/ 1410999 w 1842380"/>
                <a:gd name="connsiteY1221" fmla="*/ 1358059 h 1847704"/>
                <a:gd name="connsiteX1222" fmla="*/ 1432299 w 1842380"/>
                <a:gd name="connsiteY1222" fmla="*/ 1364449 h 1847704"/>
                <a:gd name="connsiteX1223" fmla="*/ 1432299 w 1842380"/>
                <a:gd name="connsiteY1223" fmla="*/ 1364449 h 1847704"/>
                <a:gd name="connsiteX1224" fmla="*/ 1432299 w 1842380"/>
                <a:gd name="connsiteY1224" fmla="*/ 1397995 h 1847704"/>
                <a:gd name="connsiteX1225" fmla="*/ 1420051 w 1842380"/>
                <a:gd name="connsiteY1225" fmla="*/ 1386813 h 1847704"/>
                <a:gd name="connsiteX1226" fmla="*/ 1412064 w 1842380"/>
                <a:gd name="connsiteY1226" fmla="*/ 1379891 h 1847704"/>
                <a:gd name="connsiteX1227" fmla="*/ 1410999 w 1842380"/>
                <a:gd name="connsiteY1227" fmla="*/ 1379891 h 1847704"/>
                <a:gd name="connsiteX1228" fmla="*/ 1410999 w 1842380"/>
                <a:gd name="connsiteY1228" fmla="*/ 1409177 h 1847704"/>
                <a:gd name="connsiteX1229" fmla="*/ 1432299 w 1842380"/>
                <a:gd name="connsiteY1229" fmla="*/ 1428347 h 1847704"/>
                <a:gd name="connsiteX1230" fmla="*/ 1432299 w 1842380"/>
                <a:gd name="connsiteY1230" fmla="*/ 1397995 h 1847704"/>
                <a:gd name="connsiteX1231" fmla="*/ 1432299 w 1842380"/>
                <a:gd name="connsiteY1231" fmla="*/ 1397995 h 1847704"/>
                <a:gd name="connsiteX1232" fmla="*/ 1432299 w 1842380"/>
                <a:gd name="connsiteY1232" fmla="*/ 1564661 h 1847704"/>
                <a:gd name="connsiteX1233" fmla="*/ 1432299 w 1842380"/>
                <a:gd name="connsiteY1233" fmla="*/ 1582766 h 1847704"/>
                <a:gd name="connsiteX1234" fmla="*/ 1410999 w 1842380"/>
                <a:gd name="connsiteY1234" fmla="*/ 1598740 h 1847704"/>
                <a:gd name="connsiteX1235" fmla="*/ 1410999 w 1842380"/>
                <a:gd name="connsiteY1235" fmla="*/ 1577441 h 1847704"/>
                <a:gd name="connsiteX1236" fmla="*/ 1432299 w 1842380"/>
                <a:gd name="connsiteY1236" fmla="*/ 1564661 h 1847704"/>
                <a:gd name="connsiteX1237" fmla="*/ 1432299 w 1842380"/>
                <a:gd name="connsiteY1237" fmla="*/ 1564661 h 1847704"/>
                <a:gd name="connsiteX1238" fmla="*/ 1432299 w 1842380"/>
                <a:gd name="connsiteY1238" fmla="*/ 1618974 h 1847704"/>
                <a:gd name="connsiteX1239" fmla="*/ 1432299 w 1842380"/>
                <a:gd name="connsiteY1239" fmla="*/ 1639209 h 1847704"/>
                <a:gd name="connsiteX1240" fmla="*/ 1410999 w 1842380"/>
                <a:gd name="connsiteY1240" fmla="*/ 1629092 h 1847704"/>
                <a:gd name="connsiteX1241" fmla="*/ 1410999 w 1842380"/>
                <a:gd name="connsiteY1241" fmla="*/ 1608857 h 1847704"/>
                <a:gd name="connsiteX1242" fmla="*/ 1432299 w 1842380"/>
                <a:gd name="connsiteY1242" fmla="*/ 1618974 h 1847704"/>
                <a:gd name="connsiteX1243" fmla="*/ 1432299 w 1842380"/>
                <a:gd name="connsiteY1243" fmla="*/ 1618974 h 1847704"/>
                <a:gd name="connsiteX1244" fmla="*/ 1432299 w 1842380"/>
                <a:gd name="connsiteY1244" fmla="*/ 1672755 h 1847704"/>
                <a:gd name="connsiteX1245" fmla="*/ 1432299 w 1842380"/>
                <a:gd name="connsiteY1245" fmla="*/ 1690859 h 1847704"/>
                <a:gd name="connsiteX1246" fmla="*/ 1418987 w 1842380"/>
                <a:gd name="connsiteY1246" fmla="*/ 1695119 h 1847704"/>
                <a:gd name="connsiteX1247" fmla="*/ 1410999 w 1842380"/>
                <a:gd name="connsiteY1247" fmla="*/ 1702041 h 1847704"/>
                <a:gd name="connsiteX1248" fmla="*/ 1410999 w 1842380"/>
                <a:gd name="connsiteY1248" fmla="*/ 1702041 h 1847704"/>
                <a:gd name="connsiteX1249" fmla="*/ 1410999 w 1842380"/>
                <a:gd name="connsiteY1249" fmla="*/ 1677015 h 1847704"/>
                <a:gd name="connsiteX1250" fmla="*/ 1432299 w 1842380"/>
                <a:gd name="connsiteY1250" fmla="*/ 1672755 h 1847704"/>
                <a:gd name="connsiteX1251" fmla="*/ 1410999 w 1842380"/>
                <a:gd name="connsiteY1251" fmla="*/ 147200 h 1847704"/>
                <a:gd name="connsiteX1252" fmla="*/ 1410999 w 1842380"/>
                <a:gd name="connsiteY1252" fmla="*/ 267541 h 1847704"/>
                <a:gd name="connsiteX1253" fmla="*/ 1405142 w 1842380"/>
                <a:gd name="connsiteY1253" fmla="*/ 257423 h 1847704"/>
                <a:gd name="connsiteX1254" fmla="*/ 1399285 w 1842380"/>
                <a:gd name="connsiteY1254" fmla="*/ 256359 h 1847704"/>
                <a:gd name="connsiteX1255" fmla="*/ 1399285 w 1842380"/>
                <a:gd name="connsiteY1255" fmla="*/ 239319 h 1847704"/>
                <a:gd name="connsiteX1256" fmla="*/ 1400350 w 1842380"/>
                <a:gd name="connsiteY1256" fmla="*/ 240384 h 1847704"/>
                <a:gd name="connsiteX1257" fmla="*/ 1399285 w 1842380"/>
                <a:gd name="connsiteY1257" fmla="*/ 236124 h 1847704"/>
                <a:gd name="connsiteX1258" fmla="*/ 1399285 w 1842380"/>
                <a:gd name="connsiteY1258" fmla="*/ 223877 h 1847704"/>
                <a:gd name="connsiteX1259" fmla="*/ 1399285 w 1842380"/>
                <a:gd name="connsiteY1259" fmla="*/ 163175 h 1847704"/>
                <a:gd name="connsiteX1260" fmla="*/ 1399285 w 1842380"/>
                <a:gd name="connsiteY1260" fmla="*/ 136018 h 1847704"/>
                <a:gd name="connsiteX1261" fmla="*/ 1410999 w 1842380"/>
                <a:gd name="connsiteY1261" fmla="*/ 147200 h 1847704"/>
                <a:gd name="connsiteX1262" fmla="*/ 1410999 w 1842380"/>
                <a:gd name="connsiteY1262" fmla="*/ 147200 h 1847704"/>
                <a:gd name="connsiteX1263" fmla="*/ 1410999 w 1842380"/>
                <a:gd name="connsiteY1263" fmla="*/ 381491 h 1847704"/>
                <a:gd name="connsiteX1264" fmla="*/ 1410999 w 1842380"/>
                <a:gd name="connsiteY1264" fmla="*/ 403855 h 1847704"/>
                <a:gd name="connsiteX1265" fmla="*/ 1407804 w 1842380"/>
                <a:gd name="connsiteY1265" fmla="*/ 403855 h 1847704"/>
                <a:gd name="connsiteX1266" fmla="*/ 1400882 w 1842380"/>
                <a:gd name="connsiteY1266" fmla="*/ 391608 h 1847704"/>
                <a:gd name="connsiteX1267" fmla="*/ 1406739 w 1842380"/>
                <a:gd name="connsiteY1267" fmla="*/ 382556 h 1847704"/>
                <a:gd name="connsiteX1268" fmla="*/ 1410999 w 1842380"/>
                <a:gd name="connsiteY1268" fmla="*/ 381491 h 1847704"/>
                <a:gd name="connsiteX1269" fmla="*/ 1410999 w 1842380"/>
                <a:gd name="connsiteY1269" fmla="*/ 381491 h 1847704"/>
                <a:gd name="connsiteX1270" fmla="*/ 1410999 w 1842380"/>
                <a:gd name="connsiteY1270" fmla="*/ 411843 h 1847704"/>
                <a:gd name="connsiteX1271" fmla="*/ 1410999 w 1842380"/>
                <a:gd name="connsiteY1271" fmla="*/ 432077 h 1847704"/>
                <a:gd name="connsiteX1272" fmla="*/ 1408869 w 1842380"/>
                <a:gd name="connsiteY1272" fmla="*/ 429947 h 1847704"/>
                <a:gd name="connsiteX1273" fmla="*/ 1399817 w 1842380"/>
                <a:gd name="connsiteY1273" fmla="*/ 429947 h 1847704"/>
                <a:gd name="connsiteX1274" fmla="*/ 1399817 w 1842380"/>
                <a:gd name="connsiteY1274" fmla="*/ 404920 h 1847704"/>
                <a:gd name="connsiteX1275" fmla="*/ 1410999 w 1842380"/>
                <a:gd name="connsiteY1275" fmla="*/ 411843 h 1847704"/>
                <a:gd name="connsiteX1276" fmla="*/ 1410999 w 1842380"/>
                <a:gd name="connsiteY1276" fmla="*/ 411843 h 1847704"/>
                <a:gd name="connsiteX1277" fmla="*/ 1410999 w 1842380"/>
                <a:gd name="connsiteY1277" fmla="*/ 449116 h 1847704"/>
                <a:gd name="connsiteX1278" fmla="*/ 1410999 w 1842380"/>
                <a:gd name="connsiteY1278" fmla="*/ 475208 h 1847704"/>
                <a:gd name="connsiteX1279" fmla="*/ 1404077 w 1842380"/>
                <a:gd name="connsiteY1279" fmla="*/ 473078 h 1847704"/>
                <a:gd name="connsiteX1280" fmla="*/ 1399817 w 1842380"/>
                <a:gd name="connsiteY1280" fmla="*/ 475208 h 1847704"/>
                <a:gd name="connsiteX1281" fmla="*/ 1399817 w 1842380"/>
                <a:gd name="connsiteY1281" fmla="*/ 442726 h 1847704"/>
                <a:gd name="connsiteX1282" fmla="*/ 1404077 w 1842380"/>
                <a:gd name="connsiteY1282" fmla="*/ 446986 h 1847704"/>
                <a:gd name="connsiteX1283" fmla="*/ 1410999 w 1842380"/>
                <a:gd name="connsiteY1283" fmla="*/ 449116 h 1847704"/>
                <a:gd name="connsiteX1284" fmla="*/ 1410999 w 1842380"/>
                <a:gd name="connsiteY1284" fmla="*/ 449116 h 1847704"/>
                <a:gd name="connsiteX1285" fmla="*/ 1410999 w 1842380"/>
                <a:gd name="connsiteY1285" fmla="*/ 496507 h 1847704"/>
                <a:gd name="connsiteX1286" fmla="*/ 1410999 w 1842380"/>
                <a:gd name="connsiteY1286" fmla="*/ 525793 h 1847704"/>
                <a:gd name="connsiteX1287" fmla="*/ 1399817 w 1842380"/>
                <a:gd name="connsiteY1287" fmla="*/ 544963 h 1847704"/>
                <a:gd name="connsiteX1288" fmla="*/ 1399817 w 1842380"/>
                <a:gd name="connsiteY1288" fmla="*/ 546028 h 1847704"/>
                <a:gd name="connsiteX1289" fmla="*/ 1399817 w 1842380"/>
                <a:gd name="connsiteY1289" fmla="*/ 490650 h 1847704"/>
                <a:gd name="connsiteX1290" fmla="*/ 1406739 w 1842380"/>
                <a:gd name="connsiteY1290" fmla="*/ 498637 h 1847704"/>
                <a:gd name="connsiteX1291" fmla="*/ 1410999 w 1842380"/>
                <a:gd name="connsiteY1291" fmla="*/ 496507 h 1847704"/>
                <a:gd name="connsiteX1292" fmla="*/ 1410999 w 1842380"/>
                <a:gd name="connsiteY1292" fmla="*/ 496507 h 1847704"/>
                <a:gd name="connsiteX1293" fmla="*/ 1410999 w 1842380"/>
                <a:gd name="connsiteY1293" fmla="*/ 683407 h 1847704"/>
                <a:gd name="connsiteX1294" fmla="*/ 1410999 w 1842380"/>
                <a:gd name="connsiteY1294" fmla="*/ 700447 h 1847704"/>
                <a:gd name="connsiteX1295" fmla="*/ 1407804 w 1842380"/>
                <a:gd name="connsiteY1295" fmla="*/ 693524 h 1847704"/>
                <a:gd name="connsiteX1296" fmla="*/ 1407804 w 1842380"/>
                <a:gd name="connsiteY1296" fmla="*/ 694589 h 1847704"/>
                <a:gd name="connsiteX1297" fmla="*/ 1406739 w 1842380"/>
                <a:gd name="connsiteY1297" fmla="*/ 693524 h 1847704"/>
                <a:gd name="connsiteX1298" fmla="*/ 1399817 w 1842380"/>
                <a:gd name="connsiteY1298" fmla="*/ 704707 h 1847704"/>
                <a:gd name="connsiteX1299" fmla="*/ 1399817 w 1842380"/>
                <a:gd name="connsiteY1299" fmla="*/ 657316 h 1847704"/>
                <a:gd name="connsiteX1300" fmla="*/ 1407804 w 1842380"/>
                <a:gd name="connsiteY1300" fmla="*/ 679680 h 1847704"/>
                <a:gd name="connsiteX1301" fmla="*/ 1410999 w 1842380"/>
                <a:gd name="connsiteY1301" fmla="*/ 683407 h 1847704"/>
                <a:gd name="connsiteX1302" fmla="*/ 1410999 w 1842380"/>
                <a:gd name="connsiteY1302" fmla="*/ 683407 h 1847704"/>
                <a:gd name="connsiteX1303" fmla="*/ 1410999 w 1842380"/>
                <a:gd name="connsiteY1303" fmla="*/ 738253 h 1847704"/>
                <a:gd name="connsiteX1304" fmla="*/ 1410999 w 1842380"/>
                <a:gd name="connsiteY1304" fmla="*/ 755292 h 1847704"/>
                <a:gd name="connsiteX1305" fmla="*/ 1399817 w 1842380"/>
                <a:gd name="connsiteY1305" fmla="*/ 771267 h 1847704"/>
                <a:gd name="connsiteX1306" fmla="*/ 1399817 w 1842380"/>
                <a:gd name="connsiteY1306" fmla="*/ 752097 h 1847704"/>
                <a:gd name="connsiteX1307" fmla="*/ 1410999 w 1842380"/>
                <a:gd name="connsiteY1307" fmla="*/ 738253 h 1847704"/>
                <a:gd name="connsiteX1308" fmla="*/ 1410999 w 1842380"/>
                <a:gd name="connsiteY1308" fmla="*/ 738253 h 1847704"/>
                <a:gd name="connsiteX1309" fmla="*/ 1410999 w 1842380"/>
                <a:gd name="connsiteY1309" fmla="*/ 795761 h 1847704"/>
                <a:gd name="connsiteX1310" fmla="*/ 1410999 w 1842380"/>
                <a:gd name="connsiteY1310" fmla="*/ 814930 h 1847704"/>
                <a:gd name="connsiteX1311" fmla="*/ 1409934 w 1842380"/>
                <a:gd name="connsiteY1311" fmla="*/ 817060 h 1847704"/>
                <a:gd name="connsiteX1312" fmla="*/ 1410999 w 1842380"/>
                <a:gd name="connsiteY1312" fmla="*/ 838359 h 1847704"/>
                <a:gd name="connsiteX1313" fmla="*/ 1410999 w 1842380"/>
                <a:gd name="connsiteY1313" fmla="*/ 892139 h 1847704"/>
                <a:gd name="connsiteX1314" fmla="*/ 1408869 w 1842380"/>
                <a:gd name="connsiteY1314" fmla="*/ 855931 h 1847704"/>
                <a:gd name="connsiteX1315" fmla="*/ 1399817 w 1842380"/>
                <a:gd name="connsiteY1315" fmla="*/ 832502 h 1847704"/>
                <a:gd name="connsiteX1316" fmla="*/ 1399817 w 1842380"/>
                <a:gd name="connsiteY1316" fmla="*/ 815462 h 1847704"/>
                <a:gd name="connsiteX1317" fmla="*/ 1399817 w 1842380"/>
                <a:gd name="connsiteY1317" fmla="*/ 814397 h 1847704"/>
                <a:gd name="connsiteX1318" fmla="*/ 1399817 w 1842380"/>
                <a:gd name="connsiteY1318" fmla="*/ 813332 h 1847704"/>
                <a:gd name="connsiteX1319" fmla="*/ 1399817 w 1842380"/>
                <a:gd name="connsiteY1319" fmla="*/ 793098 h 1847704"/>
                <a:gd name="connsiteX1320" fmla="*/ 1404077 w 1842380"/>
                <a:gd name="connsiteY1320" fmla="*/ 804280 h 1847704"/>
                <a:gd name="connsiteX1321" fmla="*/ 1410999 w 1842380"/>
                <a:gd name="connsiteY1321" fmla="*/ 795761 h 1847704"/>
                <a:gd name="connsiteX1322" fmla="*/ 1410999 w 1842380"/>
                <a:gd name="connsiteY1322" fmla="*/ 795761 h 1847704"/>
                <a:gd name="connsiteX1323" fmla="*/ 1410999 w 1842380"/>
                <a:gd name="connsiteY1323" fmla="*/ 907049 h 1847704"/>
                <a:gd name="connsiteX1324" fmla="*/ 1410999 w 1842380"/>
                <a:gd name="connsiteY1324" fmla="*/ 926218 h 1847704"/>
                <a:gd name="connsiteX1325" fmla="*/ 1409934 w 1842380"/>
                <a:gd name="connsiteY1325" fmla="*/ 913971 h 1847704"/>
                <a:gd name="connsiteX1326" fmla="*/ 1399817 w 1842380"/>
                <a:gd name="connsiteY1326" fmla="*/ 911841 h 1847704"/>
                <a:gd name="connsiteX1327" fmla="*/ 1399817 w 1842380"/>
                <a:gd name="connsiteY1327" fmla="*/ 905984 h 1847704"/>
                <a:gd name="connsiteX1328" fmla="*/ 1410999 w 1842380"/>
                <a:gd name="connsiteY1328" fmla="*/ 907049 h 1847704"/>
                <a:gd name="connsiteX1329" fmla="*/ 1410999 w 1842380"/>
                <a:gd name="connsiteY1329" fmla="*/ 907049 h 1847704"/>
                <a:gd name="connsiteX1330" fmla="*/ 1410999 w 1842380"/>
                <a:gd name="connsiteY1330" fmla="*/ 907049 h 1847704"/>
                <a:gd name="connsiteX1331" fmla="*/ 1410999 w 1842380"/>
                <a:gd name="connsiteY1331" fmla="*/ 951245 h 1847704"/>
                <a:gd name="connsiteX1332" fmla="*/ 1410999 w 1842380"/>
                <a:gd name="connsiteY1332" fmla="*/ 978401 h 1847704"/>
                <a:gd name="connsiteX1333" fmla="*/ 1409934 w 1842380"/>
                <a:gd name="connsiteY1333" fmla="*/ 962427 h 1847704"/>
                <a:gd name="connsiteX1334" fmla="*/ 1403012 w 1842380"/>
                <a:gd name="connsiteY1334" fmla="*/ 961362 h 1847704"/>
                <a:gd name="connsiteX1335" fmla="*/ 1399817 w 1842380"/>
                <a:gd name="connsiteY1335" fmla="*/ 961362 h 1847704"/>
                <a:gd name="connsiteX1336" fmla="*/ 1399817 w 1842380"/>
                <a:gd name="connsiteY1336" fmla="*/ 948050 h 1847704"/>
                <a:gd name="connsiteX1337" fmla="*/ 1400882 w 1842380"/>
                <a:gd name="connsiteY1337" fmla="*/ 951245 h 1847704"/>
                <a:gd name="connsiteX1338" fmla="*/ 1409934 w 1842380"/>
                <a:gd name="connsiteY1338" fmla="*/ 955504 h 1847704"/>
                <a:gd name="connsiteX1339" fmla="*/ 1410999 w 1842380"/>
                <a:gd name="connsiteY1339" fmla="*/ 951245 h 1847704"/>
                <a:gd name="connsiteX1340" fmla="*/ 1410999 w 1842380"/>
                <a:gd name="connsiteY1340" fmla="*/ 951245 h 1847704"/>
                <a:gd name="connsiteX1341" fmla="*/ 1410999 w 1842380"/>
                <a:gd name="connsiteY1341" fmla="*/ 985856 h 1847704"/>
                <a:gd name="connsiteX1342" fmla="*/ 1410999 w 1842380"/>
                <a:gd name="connsiteY1342" fmla="*/ 1036441 h 1847704"/>
                <a:gd name="connsiteX1343" fmla="*/ 1405142 w 1842380"/>
                <a:gd name="connsiteY1343" fmla="*/ 1062533 h 1847704"/>
                <a:gd name="connsiteX1344" fmla="*/ 1410999 w 1842380"/>
                <a:gd name="connsiteY1344" fmla="*/ 1059338 h 1847704"/>
                <a:gd name="connsiteX1345" fmla="*/ 1410999 w 1842380"/>
                <a:gd name="connsiteY1345" fmla="*/ 1071585 h 1847704"/>
                <a:gd name="connsiteX1346" fmla="*/ 1403012 w 1842380"/>
                <a:gd name="connsiteY1346" fmla="*/ 1075845 h 1847704"/>
                <a:gd name="connsiteX1347" fmla="*/ 1399817 w 1842380"/>
                <a:gd name="connsiteY1347" fmla="*/ 1079040 h 1847704"/>
                <a:gd name="connsiteX1348" fmla="*/ 1399817 w 1842380"/>
                <a:gd name="connsiteY1348" fmla="*/ 1037506 h 1847704"/>
                <a:gd name="connsiteX1349" fmla="*/ 1406739 w 1842380"/>
                <a:gd name="connsiteY1349" fmla="*/ 1027389 h 1847704"/>
                <a:gd name="connsiteX1350" fmla="*/ 1410999 w 1842380"/>
                <a:gd name="connsiteY1350" fmla="*/ 985856 h 1847704"/>
                <a:gd name="connsiteX1351" fmla="*/ 1410999 w 1842380"/>
                <a:gd name="connsiteY1351" fmla="*/ 985856 h 1847704"/>
                <a:gd name="connsiteX1352" fmla="*/ 1410999 w 1842380"/>
                <a:gd name="connsiteY1352" fmla="*/ 1099807 h 1847704"/>
                <a:gd name="connsiteX1353" fmla="*/ 1410999 w 1842380"/>
                <a:gd name="connsiteY1353" fmla="*/ 1110989 h 1847704"/>
                <a:gd name="connsiteX1354" fmla="*/ 1399817 w 1842380"/>
                <a:gd name="connsiteY1354" fmla="*/ 1113119 h 1847704"/>
                <a:gd name="connsiteX1355" fmla="*/ 1399817 w 1842380"/>
                <a:gd name="connsiteY1355" fmla="*/ 1100872 h 1847704"/>
                <a:gd name="connsiteX1356" fmla="*/ 1410999 w 1842380"/>
                <a:gd name="connsiteY1356" fmla="*/ 1099807 h 1847704"/>
                <a:gd name="connsiteX1357" fmla="*/ 1410999 w 1842380"/>
                <a:gd name="connsiteY1357" fmla="*/ 1099807 h 1847704"/>
                <a:gd name="connsiteX1358" fmla="*/ 1410999 w 1842380"/>
                <a:gd name="connsiteY1358" fmla="*/ 1140275 h 1847704"/>
                <a:gd name="connsiteX1359" fmla="*/ 1410999 w 1842380"/>
                <a:gd name="connsiteY1359" fmla="*/ 1150392 h 1847704"/>
                <a:gd name="connsiteX1360" fmla="*/ 1399817 w 1842380"/>
                <a:gd name="connsiteY1360" fmla="*/ 1152522 h 1847704"/>
                <a:gd name="connsiteX1361" fmla="*/ 1399817 w 1842380"/>
                <a:gd name="connsiteY1361" fmla="*/ 1141340 h 1847704"/>
                <a:gd name="connsiteX1362" fmla="*/ 1410999 w 1842380"/>
                <a:gd name="connsiteY1362" fmla="*/ 1140275 h 1847704"/>
                <a:gd name="connsiteX1363" fmla="*/ 1410999 w 1842380"/>
                <a:gd name="connsiteY1363" fmla="*/ 1140275 h 1847704"/>
                <a:gd name="connsiteX1364" fmla="*/ 1410999 w 1842380"/>
                <a:gd name="connsiteY1364" fmla="*/ 1168496 h 1847704"/>
                <a:gd name="connsiteX1365" fmla="*/ 1410999 w 1842380"/>
                <a:gd name="connsiteY1365" fmla="*/ 1184471 h 1847704"/>
                <a:gd name="connsiteX1366" fmla="*/ 1409934 w 1842380"/>
                <a:gd name="connsiteY1366" fmla="*/ 1185536 h 1847704"/>
                <a:gd name="connsiteX1367" fmla="*/ 1408869 w 1842380"/>
                <a:gd name="connsiteY1367" fmla="*/ 1191393 h 1847704"/>
                <a:gd name="connsiteX1368" fmla="*/ 1399817 w 1842380"/>
                <a:gd name="connsiteY1368" fmla="*/ 1211627 h 1847704"/>
                <a:gd name="connsiteX1369" fmla="*/ 1399817 w 1842380"/>
                <a:gd name="connsiteY1369" fmla="*/ 1180211 h 1847704"/>
                <a:gd name="connsiteX1370" fmla="*/ 1410999 w 1842380"/>
                <a:gd name="connsiteY1370" fmla="*/ 1168496 h 1847704"/>
                <a:gd name="connsiteX1371" fmla="*/ 1410999 w 1842380"/>
                <a:gd name="connsiteY1371" fmla="*/ 1168496 h 1847704"/>
                <a:gd name="connsiteX1372" fmla="*/ 1410999 w 1842380"/>
                <a:gd name="connsiteY1372" fmla="*/ 1357527 h 1847704"/>
                <a:gd name="connsiteX1373" fmla="*/ 1410999 w 1842380"/>
                <a:gd name="connsiteY1373" fmla="*/ 1377761 h 1847704"/>
                <a:gd name="connsiteX1374" fmla="*/ 1400882 w 1842380"/>
                <a:gd name="connsiteY1374" fmla="*/ 1373501 h 1847704"/>
                <a:gd name="connsiteX1375" fmla="*/ 1410999 w 1842380"/>
                <a:gd name="connsiteY1375" fmla="*/ 1380423 h 1847704"/>
                <a:gd name="connsiteX1376" fmla="*/ 1410999 w 1842380"/>
                <a:gd name="connsiteY1376" fmla="*/ 1409710 h 1847704"/>
                <a:gd name="connsiteX1377" fmla="*/ 1399817 w 1842380"/>
                <a:gd name="connsiteY1377" fmla="*/ 1400658 h 1847704"/>
                <a:gd name="connsiteX1378" fmla="*/ 1399817 w 1842380"/>
                <a:gd name="connsiteY1378" fmla="*/ 1355397 h 1847704"/>
                <a:gd name="connsiteX1379" fmla="*/ 1410999 w 1842380"/>
                <a:gd name="connsiteY1379" fmla="*/ 1357527 h 1847704"/>
                <a:gd name="connsiteX1380" fmla="*/ 1410999 w 1842380"/>
                <a:gd name="connsiteY1380" fmla="*/ 1357527 h 1847704"/>
                <a:gd name="connsiteX1381" fmla="*/ 1410999 w 1842380"/>
                <a:gd name="connsiteY1381" fmla="*/ 1576908 h 1847704"/>
                <a:gd name="connsiteX1382" fmla="*/ 1410999 w 1842380"/>
                <a:gd name="connsiteY1382" fmla="*/ 1598208 h 1847704"/>
                <a:gd name="connsiteX1383" fmla="*/ 1403012 w 1842380"/>
                <a:gd name="connsiteY1383" fmla="*/ 1606195 h 1847704"/>
                <a:gd name="connsiteX1384" fmla="*/ 1410999 w 1842380"/>
                <a:gd name="connsiteY1384" fmla="*/ 1608325 h 1847704"/>
                <a:gd name="connsiteX1385" fmla="*/ 1410999 w 1842380"/>
                <a:gd name="connsiteY1385" fmla="*/ 1628559 h 1847704"/>
                <a:gd name="connsiteX1386" fmla="*/ 1399817 w 1842380"/>
                <a:gd name="connsiteY1386" fmla="*/ 1625364 h 1847704"/>
                <a:gd name="connsiteX1387" fmla="*/ 1399817 w 1842380"/>
                <a:gd name="connsiteY1387" fmla="*/ 1587025 h 1847704"/>
                <a:gd name="connsiteX1388" fmla="*/ 1410999 w 1842380"/>
                <a:gd name="connsiteY1388" fmla="*/ 1576908 h 1847704"/>
                <a:gd name="connsiteX1389" fmla="*/ 1410999 w 1842380"/>
                <a:gd name="connsiteY1389" fmla="*/ 1576908 h 1847704"/>
                <a:gd name="connsiteX1390" fmla="*/ 1410999 w 1842380"/>
                <a:gd name="connsiteY1390" fmla="*/ 1677015 h 1847704"/>
                <a:gd name="connsiteX1391" fmla="*/ 1410999 w 1842380"/>
                <a:gd name="connsiteY1391" fmla="*/ 1702041 h 1847704"/>
                <a:gd name="connsiteX1392" fmla="*/ 1399817 w 1842380"/>
                <a:gd name="connsiteY1392" fmla="*/ 1711093 h 1847704"/>
                <a:gd name="connsiteX1393" fmla="*/ 1399817 w 1842380"/>
                <a:gd name="connsiteY1393" fmla="*/ 1675950 h 1847704"/>
                <a:gd name="connsiteX1394" fmla="*/ 1410999 w 1842380"/>
                <a:gd name="connsiteY1394" fmla="*/ 1677015 h 1847704"/>
                <a:gd name="connsiteX1395" fmla="*/ 1410999 w 1842380"/>
                <a:gd name="connsiteY1395" fmla="*/ 1677015 h 1847704"/>
                <a:gd name="connsiteX1396" fmla="*/ 1399817 w 1842380"/>
                <a:gd name="connsiteY1396" fmla="*/ 1482660 h 1847704"/>
                <a:gd name="connsiteX1397" fmla="*/ 1399817 w 1842380"/>
                <a:gd name="connsiteY1397" fmla="*/ 1433139 h 1847704"/>
                <a:gd name="connsiteX1398" fmla="*/ 1409934 w 1842380"/>
                <a:gd name="connsiteY1398" fmla="*/ 1461360 h 1847704"/>
                <a:gd name="connsiteX1399" fmla="*/ 1399817 w 1842380"/>
                <a:gd name="connsiteY1399" fmla="*/ 1482660 h 1847704"/>
                <a:gd name="connsiteX1400" fmla="*/ 1399817 w 1842380"/>
                <a:gd name="connsiteY1400" fmla="*/ 136018 h 1847704"/>
                <a:gd name="connsiteX1401" fmla="*/ 1399817 w 1842380"/>
                <a:gd name="connsiteY1401" fmla="*/ 163175 h 1847704"/>
                <a:gd name="connsiteX1402" fmla="*/ 1393960 w 1842380"/>
                <a:gd name="connsiteY1402" fmla="*/ 153057 h 1847704"/>
                <a:gd name="connsiteX1403" fmla="*/ 1393960 w 1842380"/>
                <a:gd name="connsiteY1403" fmla="*/ 131758 h 1847704"/>
                <a:gd name="connsiteX1404" fmla="*/ 1399817 w 1842380"/>
                <a:gd name="connsiteY1404" fmla="*/ 136018 h 1847704"/>
                <a:gd name="connsiteX1405" fmla="*/ 1399817 w 1842380"/>
                <a:gd name="connsiteY1405" fmla="*/ 136018 h 1847704"/>
                <a:gd name="connsiteX1406" fmla="*/ 1399817 w 1842380"/>
                <a:gd name="connsiteY1406" fmla="*/ 223877 h 1847704"/>
                <a:gd name="connsiteX1407" fmla="*/ 1399817 w 1842380"/>
                <a:gd name="connsiteY1407" fmla="*/ 236124 h 1847704"/>
                <a:gd name="connsiteX1408" fmla="*/ 1399817 w 1842380"/>
                <a:gd name="connsiteY1408" fmla="*/ 223877 h 1847704"/>
                <a:gd name="connsiteX1409" fmla="*/ 1399817 w 1842380"/>
                <a:gd name="connsiteY1409" fmla="*/ 223877 h 1847704"/>
                <a:gd name="connsiteX1410" fmla="*/ 1399817 w 1842380"/>
                <a:gd name="connsiteY1410" fmla="*/ 239852 h 1847704"/>
                <a:gd name="connsiteX1411" fmla="*/ 1399817 w 1842380"/>
                <a:gd name="connsiteY1411" fmla="*/ 256891 h 1847704"/>
                <a:gd name="connsiteX1412" fmla="*/ 1393960 w 1842380"/>
                <a:gd name="connsiteY1412" fmla="*/ 254761 h 1847704"/>
                <a:gd name="connsiteX1413" fmla="*/ 1393960 w 1842380"/>
                <a:gd name="connsiteY1413" fmla="*/ 237722 h 1847704"/>
                <a:gd name="connsiteX1414" fmla="*/ 1399817 w 1842380"/>
                <a:gd name="connsiteY1414" fmla="*/ 239852 h 1847704"/>
                <a:gd name="connsiteX1415" fmla="*/ 1399817 w 1842380"/>
                <a:gd name="connsiteY1415" fmla="*/ 239852 h 1847704"/>
                <a:gd name="connsiteX1416" fmla="*/ 1399817 w 1842380"/>
                <a:gd name="connsiteY1416" fmla="*/ 404920 h 1847704"/>
                <a:gd name="connsiteX1417" fmla="*/ 1399817 w 1842380"/>
                <a:gd name="connsiteY1417" fmla="*/ 429947 h 1847704"/>
                <a:gd name="connsiteX1418" fmla="*/ 1397687 w 1842380"/>
                <a:gd name="connsiteY1418" fmla="*/ 434207 h 1847704"/>
                <a:gd name="connsiteX1419" fmla="*/ 1399817 w 1842380"/>
                <a:gd name="connsiteY1419" fmla="*/ 442194 h 1847704"/>
                <a:gd name="connsiteX1420" fmla="*/ 1399817 w 1842380"/>
                <a:gd name="connsiteY1420" fmla="*/ 474675 h 1847704"/>
                <a:gd name="connsiteX1421" fmla="*/ 1395557 w 1842380"/>
                <a:gd name="connsiteY1421" fmla="*/ 486922 h 1847704"/>
                <a:gd name="connsiteX1422" fmla="*/ 1399817 w 1842380"/>
                <a:gd name="connsiteY1422" fmla="*/ 490117 h 1847704"/>
                <a:gd name="connsiteX1423" fmla="*/ 1399817 w 1842380"/>
                <a:gd name="connsiteY1423" fmla="*/ 545495 h 1847704"/>
                <a:gd name="connsiteX1424" fmla="*/ 1393960 w 1842380"/>
                <a:gd name="connsiteY1424" fmla="*/ 548690 h 1847704"/>
                <a:gd name="connsiteX1425" fmla="*/ 1393960 w 1842380"/>
                <a:gd name="connsiteY1425" fmla="*/ 400661 h 1847704"/>
                <a:gd name="connsiteX1426" fmla="*/ 1399817 w 1842380"/>
                <a:gd name="connsiteY1426" fmla="*/ 404920 h 1847704"/>
                <a:gd name="connsiteX1427" fmla="*/ 1399817 w 1842380"/>
                <a:gd name="connsiteY1427" fmla="*/ 404920 h 1847704"/>
                <a:gd name="connsiteX1428" fmla="*/ 1399817 w 1842380"/>
                <a:gd name="connsiteY1428" fmla="*/ 657316 h 1847704"/>
                <a:gd name="connsiteX1429" fmla="*/ 1399817 w 1842380"/>
                <a:gd name="connsiteY1429" fmla="*/ 704707 h 1847704"/>
                <a:gd name="connsiteX1430" fmla="*/ 1393960 w 1842380"/>
                <a:gd name="connsiteY1430" fmla="*/ 713759 h 1847704"/>
                <a:gd name="connsiteX1431" fmla="*/ 1393960 w 1842380"/>
                <a:gd name="connsiteY1431" fmla="*/ 694589 h 1847704"/>
                <a:gd name="connsiteX1432" fmla="*/ 1393960 w 1842380"/>
                <a:gd name="connsiteY1432" fmla="*/ 665303 h 1847704"/>
                <a:gd name="connsiteX1433" fmla="*/ 1393960 w 1842380"/>
                <a:gd name="connsiteY1433" fmla="*/ 649329 h 1847704"/>
                <a:gd name="connsiteX1434" fmla="*/ 1399817 w 1842380"/>
                <a:gd name="connsiteY1434" fmla="*/ 657316 h 1847704"/>
                <a:gd name="connsiteX1435" fmla="*/ 1399817 w 1842380"/>
                <a:gd name="connsiteY1435" fmla="*/ 657316 h 1847704"/>
                <a:gd name="connsiteX1436" fmla="*/ 1399817 w 1842380"/>
                <a:gd name="connsiteY1436" fmla="*/ 752097 h 1847704"/>
                <a:gd name="connsiteX1437" fmla="*/ 1399817 w 1842380"/>
                <a:gd name="connsiteY1437" fmla="*/ 771267 h 1847704"/>
                <a:gd name="connsiteX1438" fmla="*/ 1397687 w 1842380"/>
                <a:gd name="connsiteY1438" fmla="*/ 775526 h 1847704"/>
                <a:gd name="connsiteX1439" fmla="*/ 1399817 w 1842380"/>
                <a:gd name="connsiteY1439" fmla="*/ 793631 h 1847704"/>
                <a:gd name="connsiteX1440" fmla="*/ 1399817 w 1842380"/>
                <a:gd name="connsiteY1440" fmla="*/ 813865 h 1847704"/>
                <a:gd name="connsiteX1441" fmla="*/ 1393960 w 1842380"/>
                <a:gd name="connsiteY1441" fmla="*/ 802683 h 1847704"/>
                <a:gd name="connsiteX1442" fmla="*/ 1393960 w 1842380"/>
                <a:gd name="connsiteY1442" fmla="*/ 760084 h 1847704"/>
                <a:gd name="connsiteX1443" fmla="*/ 1399817 w 1842380"/>
                <a:gd name="connsiteY1443" fmla="*/ 752097 h 1847704"/>
                <a:gd name="connsiteX1444" fmla="*/ 1399817 w 1842380"/>
                <a:gd name="connsiteY1444" fmla="*/ 752097 h 1847704"/>
                <a:gd name="connsiteX1445" fmla="*/ 1399817 w 1842380"/>
                <a:gd name="connsiteY1445" fmla="*/ 815995 h 1847704"/>
                <a:gd name="connsiteX1446" fmla="*/ 1399817 w 1842380"/>
                <a:gd name="connsiteY1446" fmla="*/ 833034 h 1847704"/>
                <a:gd name="connsiteX1447" fmla="*/ 1399817 w 1842380"/>
                <a:gd name="connsiteY1447" fmla="*/ 815995 h 1847704"/>
                <a:gd name="connsiteX1448" fmla="*/ 1399817 w 1842380"/>
                <a:gd name="connsiteY1448" fmla="*/ 815995 h 1847704"/>
                <a:gd name="connsiteX1449" fmla="*/ 1399817 w 1842380"/>
                <a:gd name="connsiteY1449" fmla="*/ 905984 h 1847704"/>
                <a:gd name="connsiteX1450" fmla="*/ 1399817 w 1842380"/>
                <a:gd name="connsiteY1450" fmla="*/ 911841 h 1847704"/>
                <a:gd name="connsiteX1451" fmla="*/ 1393960 w 1842380"/>
                <a:gd name="connsiteY1451" fmla="*/ 912906 h 1847704"/>
                <a:gd name="connsiteX1452" fmla="*/ 1393960 w 1842380"/>
                <a:gd name="connsiteY1452" fmla="*/ 905984 h 1847704"/>
                <a:gd name="connsiteX1453" fmla="*/ 1399817 w 1842380"/>
                <a:gd name="connsiteY1453" fmla="*/ 905984 h 1847704"/>
                <a:gd name="connsiteX1454" fmla="*/ 1399817 w 1842380"/>
                <a:gd name="connsiteY1454" fmla="*/ 905984 h 1847704"/>
                <a:gd name="connsiteX1455" fmla="*/ 1399817 w 1842380"/>
                <a:gd name="connsiteY1455" fmla="*/ 947517 h 1847704"/>
                <a:gd name="connsiteX1456" fmla="*/ 1399817 w 1842380"/>
                <a:gd name="connsiteY1456" fmla="*/ 960829 h 1847704"/>
                <a:gd name="connsiteX1457" fmla="*/ 1393960 w 1842380"/>
                <a:gd name="connsiteY1457" fmla="*/ 961894 h 1847704"/>
                <a:gd name="connsiteX1458" fmla="*/ 1393960 w 1842380"/>
                <a:gd name="connsiteY1458" fmla="*/ 954972 h 1847704"/>
                <a:gd name="connsiteX1459" fmla="*/ 1396090 w 1842380"/>
                <a:gd name="connsiteY1459" fmla="*/ 954972 h 1847704"/>
                <a:gd name="connsiteX1460" fmla="*/ 1393960 w 1842380"/>
                <a:gd name="connsiteY1460" fmla="*/ 949115 h 1847704"/>
                <a:gd name="connsiteX1461" fmla="*/ 1393960 w 1842380"/>
                <a:gd name="connsiteY1461" fmla="*/ 916633 h 1847704"/>
                <a:gd name="connsiteX1462" fmla="*/ 1397155 w 1842380"/>
                <a:gd name="connsiteY1462" fmla="*/ 933673 h 1847704"/>
                <a:gd name="connsiteX1463" fmla="*/ 1397155 w 1842380"/>
                <a:gd name="connsiteY1463" fmla="*/ 933673 h 1847704"/>
                <a:gd name="connsiteX1464" fmla="*/ 1399817 w 1842380"/>
                <a:gd name="connsiteY1464" fmla="*/ 947517 h 1847704"/>
                <a:gd name="connsiteX1465" fmla="*/ 1399817 w 1842380"/>
                <a:gd name="connsiteY1465" fmla="*/ 947517 h 1847704"/>
                <a:gd name="connsiteX1466" fmla="*/ 1399817 w 1842380"/>
                <a:gd name="connsiteY1466" fmla="*/ 947517 h 1847704"/>
                <a:gd name="connsiteX1467" fmla="*/ 1399817 w 1842380"/>
                <a:gd name="connsiteY1467" fmla="*/ 1038039 h 1847704"/>
                <a:gd name="connsiteX1468" fmla="*/ 1399817 w 1842380"/>
                <a:gd name="connsiteY1468" fmla="*/ 1079572 h 1847704"/>
                <a:gd name="connsiteX1469" fmla="*/ 1393960 w 1842380"/>
                <a:gd name="connsiteY1469" fmla="*/ 1095547 h 1847704"/>
                <a:gd name="connsiteX1470" fmla="*/ 1393960 w 1842380"/>
                <a:gd name="connsiteY1470" fmla="*/ 1072118 h 1847704"/>
                <a:gd name="connsiteX1471" fmla="*/ 1396090 w 1842380"/>
                <a:gd name="connsiteY1471" fmla="*/ 1069988 h 1847704"/>
                <a:gd name="connsiteX1472" fmla="*/ 1399817 w 1842380"/>
                <a:gd name="connsiteY1472" fmla="*/ 1038039 h 1847704"/>
                <a:gd name="connsiteX1473" fmla="*/ 1399817 w 1842380"/>
                <a:gd name="connsiteY1473" fmla="*/ 1038039 h 1847704"/>
                <a:gd name="connsiteX1474" fmla="*/ 1399817 w 1842380"/>
                <a:gd name="connsiteY1474" fmla="*/ 1100872 h 1847704"/>
                <a:gd name="connsiteX1475" fmla="*/ 1399817 w 1842380"/>
                <a:gd name="connsiteY1475" fmla="*/ 1113119 h 1847704"/>
                <a:gd name="connsiteX1476" fmla="*/ 1393960 w 1842380"/>
                <a:gd name="connsiteY1476" fmla="*/ 1115248 h 1847704"/>
                <a:gd name="connsiteX1477" fmla="*/ 1393960 w 1842380"/>
                <a:gd name="connsiteY1477" fmla="*/ 1103001 h 1847704"/>
                <a:gd name="connsiteX1478" fmla="*/ 1399817 w 1842380"/>
                <a:gd name="connsiteY1478" fmla="*/ 1100872 h 1847704"/>
                <a:gd name="connsiteX1479" fmla="*/ 1399817 w 1842380"/>
                <a:gd name="connsiteY1479" fmla="*/ 1100872 h 1847704"/>
                <a:gd name="connsiteX1480" fmla="*/ 1399817 w 1842380"/>
                <a:gd name="connsiteY1480" fmla="*/ 1141340 h 1847704"/>
                <a:gd name="connsiteX1481" fmla="*/ 1399817 w 1842380"/>
                <a:gd name="connsiteY1481" fmla="*/ 1152522 h 1847704"/>
                <a:gd name="connsiteX1482" fmla="*/ 1393960 w 1842380"/>
                <a:gd name="connsiteY1482" fmla="*/ 1152522 h 1847704"/>
                <a:gd name="connsiteX1483" fmla="*/ 1393960 w 1842380"/>
                <a:gd name="connsiteY1483" fmla="*/ 1141340 h 1847704"/>
                <a:gd name="connsiteX1484" fmla="*/ 1399817 w 1842380"/>
                <a:gd name="connsiteY1484" fmla="*/ 1141340 h 1847704"/>
                <a:gd name="connsiteX1485" fmla="*/ 1399817 w 1842380"/>
                <a:gd name="connsiteY1485" fmla="*/ 1141340 h 1847704"/>
                <a:gd name="connsiteX1486" fmla="*/ 1399817 w 1842380"/>
                <a:gd name="connsiteY1486" fmla="*/ 1179679 h 1847704"/>
                <a:gd name="connsiteX1487" fmla="*/ 1399817 w 1842380"/>
                <a:gd name="connsiteY1487" fmla="*/ 1211095 h 1847704"/>
                <a:gd name="connsiteX1488" fmla="*/ 1393960 w 1842380"/>
                <a:gd name="connsiteY1488" fmla="*/ 1220147 h 1847704"/>
                <a:gd name="connsiteX1489" fmla="*/ 1393960 w 1842380"/>
                <a:gd name="connsiteY1489" fmla="*/ 1203108 h 1847704"/>
                <a:gd name="connsiteX1490" fmla="*/ 1397155 w 1842380"/>
                <a:gd name="connsiteY1490" fmla="*/ 1191926 h 1847704"/>
                <a:gd name="connsiteX1491" fmla="*/ 1397155 w 1842380"/>
                <a:gd name="connsiteY1491" fmla="*/ 1191926 h 1847704"/>
                <a:gd name="connsiteX1492" fmla="*/ 1398220 w 1842380"/>
                <a:gd name="connsiteY1492" fmla="*/ 1190861 h 1847704"/>
                <a:gd name="connsiteX1493" fmla="*/ 1393960 w 1842380"/>
                <a:gd name="connsiteY1493" fmla="*/ 1191926 h 1847704"/>
                <a:gd name="connsiteX1494" fmla="*/ 1393960 w 1842380"/>
                <a:gd name="connsiteY1494" fmla="*/ 1180743 h 1847704"/>
                <a:gd name="connsiteX1495" fmla="*/ 1399817 w 1842380"/>
                <a:gd name="connsiteY1495" fmla="*/ 1179679 h 1847704"/>
                <a:gd name="connsiteX1496" fmla="*/ 1399817 w 1842380"/>
                <a:gd name="connsiteY1496" fmla="*/ 1179679 h 1847704"/>
                <a:gd name="connsiteX1497" fmla="*/ 1399817 w 1842380"/>
                <a:gd name="connsiteY1497" fmla="*/ 1355397 h 1847704"/>
                <a:gd name="connsiteX1498" fmla="*/ 1399817 w 1842380"/>
                <a:gd name="connsiteY1498" fmla="*/ 1400658 h 1847704"/>
                <a:gd name="connsiteX1499" fmla="*/ 1393960 w 1842380"/>
                <a:gd name="connsiteY1499" fmla="*/ 1394800 h 1847704"/>
                <a:gd name="connsiteX1500" fmla="*/ 1393960 w 1842380"/>
                <a:gd name="connsiteY1500" fmla="*/ 1355397 h 1847704"/>
                <a:gd name="connsiteX1501" fmla="*/ 1395025 w 1842380"/>
                <a:gd name="connsiteY1501" fmla="*/ 1353267 h 1847704"/>
                <a:gd name="connsiteX1502" fmla="*/ 1399817 w 1842380"/>
                <a:gd name="connsiteY1502" fmla="*/ 1355397 h 1847704"/>
                <a:gd name="connsiteX1503" fmla="*/ 1399817 w 1842380"/>
                <a:gd name="connsiteY1503" fmla="*/ 1355397 h 1847704"/>
                <a:gd name="connsiteX1504" fmla="*/ 1399817 w 1842380"/>
                <a:gd name="connsiteY1504" fmla="*/ 1433139 h 1847704"/>
                <a:gd name="connsiteX1505" fmla="*/ 1399817 w 1842380"/>
                <a:gd name="connsiteY1505" fmla="*/ 1482660 h 1847704"/>
                <a:gd name="connsiteX1506" fmla="*/ 1393960 w 1842380"/>
                <a:gd name="connsiteY1506" fmla="*/ 1488517 h 1847704"/>
                <a:gd name="connsiteX1507" fmla="*/ 1393960 w 1842380"/>
                <a:gd name="connsiteY1507" fmla="*/ 1425684 h 1847704"/>
                <a:gd name="connsiteX1508" fmla="*/ 1397155 w 1842380"/>
                <a:gd name="connsiteY1508" fmla="*/ 1429944 h 1847704"/>
                <a:gd name="connsiteX1509" fmla="*/ 1399817 w 1842380"/>
                <a:gd name="connsiteY1509" fmla="*/ 1433139 h 1847704"/>
                <a:gd name="connsiteX1510" fmla="*/ 1399817 w 1842380"/>
                <a:gd name="connsiteY1510" fmla="*/ 1433139 h 1847704"/>
                <a:gd name="connsiteX1511" fmla="*/ 1399817 w 1842380"/>
                <a:gd name="connsiteY1511" fmla="*/ 1587025 h 1847704"/>
                <a:gd name="connsiteX1512" fmla="*/ 1399817 w 1842380"/>
                <a:gd name="connsiteY1512" fmla="*/ 1625364 h 1847704"/>
                <a:gd name="connsiteX1513" fmla="*/ 1393960 w 1842380"/>
                <a:gd name="connsiteY1513" fmla="*/ 1623234 h 1847704"/>
                <a:gd name="connsiteX1514" fmla="*/ 1393960 w 1842380"/>
                <a:gd name="connsiteY1514" fmla="*/ 1593948 h 1847704"/>
                <a:gd name="connsiteX1515" fmla="*/ 1399817 w 1842380"/>
                <a:gd name="connsiteY1515" fmla="*/ 1587025 h 1847704"/>
                <a:gd name="connsiteX1516" fmla="*/ 1399817 w 1842380"/>
                <a:gd name="connsiteY1516" fmla="*/ 1587025 h 1847704"/>
                <a:gd name="connsiteX1517" fmla="*/ 1399817 w 1842380"/>
                <a:gd name="connsiteY1517" fmla="*/ 1675950 h 1847704"/>
                <a:gd name="connsiteX1518" fmla="*/ 1399817 w 1842380"/>
                <a:gd name="connsiteY1518" fmla="*/ 1711093 h 1847704"/>
                <a:gd name="connsiteX1519" fmla="*/ 1393960 w 1842380"/>
                <a:gd name="connsiteY1519" fmla="*/ 1716951 h 1847704"/>
                <a:gd name="connsiteX1520" fmla="*/ 1393960 w 1842380"/>
                <a:gd name="connsiteY1520" fmla="*/ 1696716 h 1847704"/>
                <a:gd name="connsiteX1521" fmla="*/ 1395025 w 1842380"/>
                <a:gd name="connsiteY1521" fmla="*/ 1695651 h 1847704"/>
                <a:gd name="connsiteX1522" fmla="*/ 1393960 w 1842380"/>
                <a:gd name="connsiteY1522" fmla="*/ 1695651 h 1847704"/>
                <a:gd name="connsiteX1523" fmla="*/ 1396090 w 1842380"/>
                <a:gd name="connsiteY1523" fmla="*/ 1694586 h 1847704"/>
                <a:gd name="connsiteX1524" fmla="*/ 1393960 w 1842380"/>
                <a:gd name="connsiteY1524" fmla="*/ 1693521 h 1847704"/>
                <a:gd name="connsiteX1525" fmla="*/ 1393960 w 1842380"/>
                <a:gd name="connsiteY1525" fmla="*/ 1674352 h 1847704"/>
                <a:gd name="connsiteX1526" fmla="*/ 1399817 w 1842380"/>
                <a:gd name="connsiteY1526" fmla="*/ 1675950 h 1847704"/>
                <a:gd name="connsiteX1527" fmla="*/ 1394492 w 1842380"/>
                <a:gd name="connsiteY1527" fmla="*/ 131758 h 1847704"/>
                <a:gd name="connsiteX1528" fmla="*/ 1394492 w 1842380"/>
                <a:gd name="connsiteY1528" fmla="*/ 153057 h 1847704"/>
                <a:gd name="connsiteX1529" fmla="*/ 1390233 w 1842380"/>
                <a:gd name="connsiteY1529" fmla="*/ 149863 h 1847704"/>
                <a:gd name="connsiteX1530" fmla="*/ 1390233 w 1842380"/>
                <a:gd name="connsiteY1530" fmla="*/ 129628 h 1847704"/>
                <a:gd name="connsiteX1531" fmla="*/ 1394492 w 1842380"/>
                <a:gd name="connsiteY1531" fmla="*/ 131758 h 1847704"/>
                <a:gd name="connsiteX1532" fmla="*/ 1394492 w 1842380"/>
                <a:gd name="connsiteY1532" fmla="*/ 131758 h 1847704"/>
                <a:gd name="connsiteX1533" fmla="*/ 1394492 w 1842380"/>
                <a:gd name="connsiteY1533" fmla="*/ 237189 h 1847704"/>
                <a:gd name="connsiteX1534" fmla="*/ 1394492 w 1842380"/>
                <a:gd name="connsiteY1534" fmla="*/ 254229 h 1847704"/>
                <a:gd name="connsiteX1535" fmla="*/ 1390233 w 1842380"/>
                <a:gd name="connsiteY1535" fmla="*/ 252099 h 1847704"/>
                <a:gd name="connsiteX1536" fmla="*/ 1390233 w 1842380"/>
                <a:gd name="connsiteY1536" fmla="*/ 235059 h 1847704"/>
                <a:gd name="connsiteX1537" fmla="*/ 1394492 w 1842380"/>
                <a:gd name="connsiteY1537" fmla="*/ 237189 h 1847704"/>
                <a:gd name="connsiteX1538" fmla="*/ 1394492 w 1842380"/>
                <a:gd name="connsiteY1538" fmla="*/ 237189 h 1847704"/>
                <a:gd name="connsiteX1539" fmla="*/ 1394492 w 1842380"/>
                <a:gd name="connsiteY1539" fmla="*/ 400661 h 1847704"/>
                <a:gd name="connsiteX1540" fmla="*/ 1394492 w 1842380"/>
                <a:gd name="connsiteY1540" fmla="*/ 549222 h 1847704"/>
                <a:gd name="connsiteX1541" fmla="*/ 1390233 w 1842380"/>
                <a:gd name="connsiteY1541" fmla="*/ 549222 h 1847704"/>
                <a:gd name="connsiteX1542" fmla="*/ 1390233 w 1842380"/>
                <a:gd name="connsiteY1542" fmla="*/ 398531 h 1847704"/>
                <a:gd name="connsiteX1543" fmla="*/ 1394492 w 1842380"/>
                <a:gd name="connsiteY1543" fmla="*/ 400661 h 1847704"/>
                <a:gd name="connsiteX1544" fmla="*/ 1394492 w 1842380"/>
                <a:gd name="connsiteY1544" fmla="*/ 400661 h 1847704"/>
                <a:gd name="connsiteX1545" fmla="*/ 1394492 w 1842380"/>
                <a:gd name="connsiteY1545" fmla="*/ 649329 h 1847704"/>
                <a:gd name="connsiteX1546" fmla="*/ 1394492 w 1842380"/>
                <a:gd name="connsiteY1546" fmla="*/ 665303 h 1847704"/>
                <a:gd name="connsiteX1547" fmla="*/ 1390233 w 1842380"/>
                <a:gd name="connsiteY1547" fmla="*/ 659446 h 1847704"/>
                <a:gd name="connsiteX1548" fmla="*/ 1390233 w 1842380"/>
                <a:gd name="connsiteY1548" fmla="*/ 643471 h 1847704"/>
                <a:gd name="connsiteX1549" fmla="*/ 1394492 w 1842380"/>
                <a:gd name="connsiteY1549" fmla="*/ 649329 h 1847704"/>
                <a:gd name="connsiteX1550" fmla="*/ 1394492 w 1842380"/>
                <a:gd name="connsiteY1550" fmla="*/ 649329 h 1847704"/>
                <a:gd name="connsiteX1551" fmla="*/ 1394492 w 1842380"/>
                <a:gd name="connsiteY1551" fmla="*/ 694589 h 1847704"/>
                <a:gd name="connsiteX1552" fmla="*/ 1394492 w 1842380"/>
                <a:gd name="connsiteY1552" fmla="*/ 713759 h 1847704"/>
                <a:gd name="connsiteX1553" fmla="*/ 1390233 w 1842380"/>
                <a:gd name="connsiteY1553" fmla="*/ 719616 h 1847704"/>
                <a:gd name="connsiteX1554" fmla="*/ 1390233 w 1842380"/>
                <a:gd name="connsiteY1554" fmla="*/ 701512 h 1847704"/>
                <a:gd name="connsiteX1555" fmla="*/ 1394492 w 1842380"/>
                <a:gd name="connsiteY1555" fmla="*/ 694589 h 1847704"/>
                <a:gd name="connsiteX1556" fmla="*/ 1394492 w 1842380"/>
                <a:gd name="connsiteY1556" fmla="*/ 694589 h 1847704"/>
                <a:gd name="connsiteX1557" fmla="*/ 1394492 w 1842380"/>
                <a:gd name="connsiteY1557" fmla="*/ 759552 h 1847704"/>
                <a:gd name="connsiteX1558" fmla="*/ 1394492 w 1842380"/>
                <a:gd name="connsiteY1558" fmla="*/ 802150 h 1847704"/>
                <a:gd name="connsiteX1559" fmla="*/ 1390233 w 1842380"/>
                <a:gd name="connsiteY1559" fmla="*/ 792033 h 1847704"/>
                <a:gd name="connsiteX1560" fmla="*/ 1390233 w 1842380"/>
                <a:gd name="connsiteY1560" fmla="*/ 759552 h 1847704"/>
                <a:gd name="connsiteX1561" fmla="*/ 1392363 w 1842380"/>
                <a:gd name="connsiteY1561" fmla="*/ 762747 h 1847704"/>
                <a:gd name="connsiteX1562" fmla="*/ 1394492 w 1842380"/>
                <a:gd name="connsiteY1562" fmla="*/ 759552 h 1847704"/>
                <a:gd name="connsiteX1563" fmla="*/ 1394492 w 1842380"/>
                <a:gd name="connsiteY1563" fmla="*/ 759552 h 1847704"/>
                <a:gd name="connsiteX1564" fmla="*/ 1394492 w 1842380"/>
                <a:gd name="connsiteY1564" fmla="*/ 905984 h 1847704"/>
                <a:gd name="connsiteX1565" fmla="*/ 1394492 w 1842380"/>
                <a:gd name="connsiteY1565" fmla="*/ 912906 h 1847704"/>
                <a:gd name="connsiteX1566" fmla="*/ 1391297 w 1842380"/>
                <a:gd name="connsiteY1566" fmla="*/ 912906 h 1847704"/>
                <a:gd name="connsiteX1567" fmla="*/ 1394492 w 1842380"/>
                <a:gd name="connsiteY1567" fmla="*/ 917166 h 1847704"/>
                <a:gd name="connsiteX1568" fmla="*/ 1394492 w 1842380"/>
                <a:gd name="connsiteY1568" fmla="*/ 949647 h 1847704"/>
                <a:gd name="connsiteX1569" fmla="*/ 1393427 w 1842380"/>
                <a:gd name="connsiteY1569" fmla="*/ 949647 h 1847704"/>
                <a:gd name="connsiteX1570" fmla="*/ 1390233 w 1842380"/>
                <a:gd name="connsiteY1570" fmla="*/ 927283 h 1847704"/>
                <a:gd name="connsiteX1571" fmla="*/ 1390233 w 1842380"/>
                <a:gd name="connsiteY1571" fmla="*/ 905984 h 1847704"/>
                <a:gd name="connsiteX1572" fmla="*/ 1394492 w 1842380"/>
                <a:gd name="connsiteY1572" fmla="*/ 905984 h 1847704"/>
                <a:gd name="connsiteX1573" fmla="*/ 1394492 w 1842380"/>
                <a:gd name="connsiteY1573" fmla="*/ 905984 h 1847704"/>
                <a:gd name="connsiteX1574" fmla="*/ 1394492 w 1842380"/>
                <a:gd name="connsiteY1574" fmla="*/ 955504 h 1847704"/>
                <a:gd name="connsiteX1575" fmla="*/ 1394492 w 1842380"/>
                <a:gd name="connsiteY1575" fmla="*/ 962427 h 1847704"/>
                <a:gd name="connsiteX1576" fmla="*/ 1390233 w 1842380"/>
                <a:gd name="connsiteY1576" fmla="*/ 962427 h 1847704"/>
                <a:gd name="connsiteX1577" fmla="*/ 1390233 w 1842380"/>
                <a:gd name="connsiteY1577" fmla="*/ 955504 h 1847704"/>
                <a:gd name="connsiteX1578" fmla="*/ 1394492 w 1842380"/>
                <a:gd name="connsiteY1578" fmla="*/ 955504 h 1847704"/>
                <a:gd name="connsiteX1579" fmla="*/ 1394492 w 1842380"/>
                <a:gd name="connsiteY1579" fmla="*/ 955504 h 1847704"/>
                <a:gd name="connsiteX1580" fmla="*/ 1394492 w 1842380"/>
                <a:gd name="connsiteY1580" fmla="*/ 1071585 h 1847704"/>
                <a:gd name="connsiteX1581" fmla="*/ 1394492 w 1842380"/>
                <a:gd name="connsiteY1581" fmla="*/ 1095014 h 1847704"/>
                <a:gd name="connsiteX1582" fmla="*/ 1392363 w 1842380"/>
                <a:gd name="connsiteY1582" fmla="*/ 1104066 h 1847704"/>
                <a:gd name="connsiteX1583" fmla="*/ 1394492 w 1842380"/>
                <a:gd name="connsiteY1583" fmla="*/ 1103001 h 1847704"/>
                <a:gd name="connsiteX1584" fmla="*/ 1394492 w 1842380"/>
                <a:gd name="connsiteY1584" fmla="*/ 1115248 h 1847704"/>
                <a:gd name="connsiteX1585" fmla="*/ 1390233 w 1842380"/>
                <a:gd name="connsiteY1585" fmla="*/ 1116313 h 1847704"/>
                <a:gd name="connsiteX1586" fmla="*/ 1390233 w 1842380"/>
                <a:gd name="connsiteY1586" fmla="*/ 1077975 h 1847704"/>
                <a:gd name="connsiteX1587" fmla="*/ 1394492 w 1842380"/>
                <a:gd name="connsiteY1587" fmla="*/ 1071585 h 1847704"/>
                <a:gd name="connsiteX1588" fmla="*/ 1394492 w 1842380"/>
                <a:gd name="connsiteY1588" fmla="*/ 1071585 h 1847704"/>
                <a:gd name="connsiteX1589" fmla="*/ 1394492 w 1842380"/>
                <a:gd name="connsiteY1589" fmla="*/ 1141340 h 1847704"/>
                <a:gd name="connsiteX1590" fmla="*/ 1394492 w 1842380"/>
                <a:gd name="connsiteY1590" fmla="*/ 1152522 h 1847704"/>
                <a:gd name="connsiteX1591" fmla="*/ 1390233 w 1842380"/>
                <a:gd name="connsiteY1591" fmla="*/ 1152522 h 1847704"/>
                <a:gd name="connsiteX1592" fmla="*/ 1390233 w 1842380"/>
                <a:gd name="connsiteY1592" fmla="*/ 1141340 h 1847704"/>
                <a:gd name="connsiteX1593" fmla="*/ 1394492 w 1842380"/>
                <a:gd name="connsiteY1593" fmla="*/ 1141340 h 1847704"/>
                <a:gd name="connsiteX1594" fmla="*/ 1394492 w 1842380"/>
                <a:gd name="connsiteY1594" fmla="*/ 1141340 h 1847704"/>
                <a:gd name="connsiteX1595" fmla="*/ 1394492 w 1842380"/>
                <a:gd name="connsiteY1595" fmla="*/ 1180743 h 1847704"/>
                <a:gd name="connsiteX1596" fmla="*/ 1394492 w 1842380"/>
                <a:gd name="connsiteY1596" fmla="*/ 1191926 h 1847704"/>
                <a:gd name="connsiteX1597" fmla="*/ 1390233 w 1842380"/>
                <a:gd name="connsiteY1597" fmla="*/ 1192991 h 1847704"/>
                <a:gd name="connsiteX1598" fmla="*/ 1390233 w 1842380"/>
                <a:gd name="connsiteY1598" fmla="*/ 1181808 h 1847704"/>
                <a:gd name="connsiteX1599" fmla="*/ 1394492 w 1842380"/>
                <a:gd name="connsiteY1599" fmla="*/ 1180743 h 1847704"/>
                <a:gd name="connsiteX1600" fmla="*/ 1394492 w 1842380"/>
                <a:gd name="connsiteY1600" fmla="*/ 1180743 h 1847704"/>
                <a:gd name="connsiteX1601" fmla="*/ 1394492 w 1842380"/>
                <a:gd name="connsiteY1601" fmla="*/ 1203108 h 1847704"/>
                <a:gd name="connsiteX1602" fmla="*/ 1394492 w 1842380"/>
                <a:gd name="connsiteY1602" fmla="*/ 1220147 h 1847704"/>
                <a:gd name="connsiteX1603" fmla="*/ 1390233 w 1842380"/>
                <a:gd name="connsiteY1603" fmla="*/ 1224407 h 1847704"/>
                <a:gd name="connsiteX1604" fmla="*/ 1390233 w 1842380"/>
                <a:gd name="connsiteY1604" fmla="*/ 1210030 h 1847704"/>
                <a:gd name="connsiteX1605" fmla="*/ 1394492 w 1842380"/>
                <a:gd name="connsiteY1605" fmla="*/ 1203108 h 1847704"/>
                <a:gd name="connsiteX1606" fmla="*/ 1394492 w 1842380"/>
                <a:gd name="connsiteY1606" fmla="*/ 1203108 h 1847704"/>
                <a:gd name="connsiteX1607" fmla="*/ 1394492 w 1842380"/>
                <a:gd name="connsiteY1607" fmla="*/ 1355397 h 1847704"/>
                <a:gd name="connsiteX1608" fmla="*/ 1394492 w 1842380"/>
                <a:gd name="connsiteY1608" fmla="*/ 1394800 h 1847704"/>
                <a:gd name="connsiteX1609" fmla="*/ 1390233 w 1842380"/>
                <a:gd name="connsiteY1609" fmla="*/ 1390540 h 1847704"/>
                <a:gd name="connsiteX1610" fmla="*/ 1390233 w 1842380"/>
                <a:gd name="connsiteY1610" fmla="*/ 1360189 h 1847704"/>
                <a:gd name="connsiteX1611" fmla="*/ 1394492 w 1842380"/>
                <a:gd name="connsiteY1611" fmla="*/ 1355397 h 1847704"/>
                <a:gd name="connsiteX1612" fmla="*/ 1394492 w 1842380"/>
                <a:gd name="connsiteY1612" fmla="*/ 1355397 h 1847704"/>
                <a:gd name="connsiteX1613" fmla="*/ 1394492 w 1842380"/>
                <a:gd name="connsiteY1613" fmla="*/ 1425152 h 1847704"/>
                <a:gd name="connsiteX1614" fmla="*/ 1394492 w 1842380"/>
                <a:gd name="connsiteY1614" fmla="*/ 1487984 h 1847704"/>
                <a:gd name="connsiteX1615" fmla="*/ 1393427 w 1842380"/>
                <a:gd name="connsiteY1615" fmla="*/ 1487984 h 1847704"/>
                <a:gd name="connsiteX1616" fmla="*/ 1390233 w 1842380"/>
                <a:gd name="connsiteY1616" fmla="*/ 1491179 h 1847704"/>
                <a:gd name="connsiteX1617" fmla="*/ 1390233 w 1842380"/>
                <a:gd name="connsiteY1617" fmla="*/ 1420359 h 1847704"/>
                <a:gd name="connsiteX1618" fmla="*/ 1394492 w 1842380"/>
                <a:gd name="connsiteY1618" fmla="*/ 1425152 h 1847704"/>
                <a:gd name="connsiteX1619" fmla="*/ 1394492 w 1842380"/>
                <a:gd name="connsiteY1619" fmla="*/ 1425152 h 1847704"/>
                <a:gd name="connsiteX1620" fmla="*/ 1394492 w 1842380"/>
                <a:gd name="connsiteY1620" fmla="*/ 1593948 h 1847704"/>
                <a:gd name="connsiteX1621" fmla="*/ 1394492 w 1842380"/>
                <a:gd name="connsiteY1621" fmla="*/ 1623234 h 1847704"/>
                <a:gd name="connsiteX1622" fmla="*/ 1390233 w 1842380"/>
                <a:gd name="connsiteY1622" fmla="*/ 1622169 h 1847704"/>
                <a:gd name="connsiteX1623" fmla="*/ 1390233 w 1842380"/>
                <a:gd name="connsiteY1623" fmla="*/ 1598740 h 1847704"/>
                <a:gd name="connsiteX1624" fmla="*/ 1394492 w 1842380"/>
                <a:gd name="connsiteY1624" fmla="*/ 1593948 h 1847704"/>
                <a:gd name="connsiteX1625" fmla="*/ 1394492 w 1842380"/>
                <a:gd name="connsiteY1625" fmla="*/ 1593948 h 1847704"/>
                <a:gd name="connsiteX1626" fmla="*/ 1394492 w 1842380"/>
                <a:gd name="connsiteY1626" fmla="*/ 1673820 h 1847704"/>
                <a:gd name="connsiteX1627" fmla="*/ 1394492 w 1842380"/>
                <a:gd name="connsiteY1627" fmla="*/ 1692989 h 1847704"/>
                <a:gd name="connsiteX1628" fmla="*/ 1390233 w 1842380"/>
                <a:gd name="connsiteY1628" fmla="*/ 1691924 h 1847704"/>
                <a:gd name="connsiteX1629" fmla="*/ 1390233 w 1842380"/>
                <a:gd name="connsiteY1629" fmla="*/ 1671690 h 1847704"/>
                <a:gd name="connsiteX1630" fmla="*/ 1394492 w 1842380"/>
                <a:gd name="connsiteY1630" fmla="*/ 1673820 h 1847704"/>
                <a:gd name="connsiteX1631" fmla="*/ 1394492 w 1842380"/>
                <a:gd name="connsiteY1631" fmla="*/ 1673820 h 1847704"/>
                <a:gd name="connsiteX1632" fmla="*/ 1394492 w 1842380"/>
                <a:gd name="connsiteY1632" fmla="*/ 1696184 h 1847704"/>
                <a:gd name="connsiteX1633" fmla="*/ 1394492 w 1842380"/>
                <a:gd name="connsiteY1633" fmla="*/ 1716418 h 1847704"/>
                <a:gd name="connsiteX1634" fmla="*/ 1390233 w 1842380"/>
                <a:gd name="connsiteY1634" fmla="*/ 1718548 h 1847704"/>
                <a:gd name="connsiteX1635" fmla="*/ 1390233 w 1842380"/>
                <a:gd name="connsiteY1635" fmla="*/ 1699379 h 1847704"/>
                <a:gd name="connsiteX1636" fmla="*/ 1394492 w 1842380"/>
                <a:gd name="connsiteY1636" fmla="*/ 1696184 h 1847704"/>
                <a:gd name="connsiteX1637" fmla="*/ 1389700 w 1842380"/>
                <a:gd name="connsiteY1637" fmla="*/ 129096 h 1847704"/>
                <a:gd name="connsiteX1638" fmla="*/ 1389700 w 1842380"/>
                <a:gd name="connsiteY1638" fmla="*/ 149330 h 1847704"/>
                <a:gd name="connsiteX1639" fmla="*/ 1369466 w 1842380"/>
                <a:gd name="connsiteY1639" fmla="*/ 136018 h 1847704"/>
                <a:gd name="connsiteX1640" fmla="*/ 1369466 w 1842380"/>
                <a:gd name="connsiteY1640" fmla="*/ 118979 h 1847704"/>
                <a:gd name="connsiteX1641" fmla="*/ 1389700 w 1842380"/>
                <a:gd name="connsiteY1641" fmla="*/ 129096 h 1847704"/>
                <a:gd name="connsiteX1642" fmla="*/ 1389700 w 1842380"/>
                <a:gd name="connsiteY1642" fmla="*/ 129096 h 1847704"/>
                <a:gd name="connsiteX1643" fmla="*/ 1389700 w 1842380"/>
                <a:gd name="connsiteY1643" fmla="*/ 235059 h 1847704"/>
                <a:gd name="connsiteX1644" fmla="*/ 1389700 w 1842380"/>
                <a:gd name="connsiteY1644" fmla="*/ 252099 h 1847704"/>
                <a:gd name="connsiteX1645" fmla="*/ 1369466 w 1842380"/>
                <a:gd name="connsiteY1645" fmla="*/ 241982 h 1847704"/>
                <a:gd name="connsiteX1646" fmla="*/ 1369466 w 1842380"/>
                <a:gd name="connsiteY1646" fmla="*/ 221747 h 1847704"/>
                <a:gd name="connsiteX1647" fmla="*/ 1389700 w 1842380"/>
                <a:gd name="connsiteY1647" fmla="*/ 235059 h 1847704"/>
                <a:gd name="connsiteX1648" fmla="*/ 1389700 w 1842380"/>
                <a:gd name="connsiteY1648" fmla="*/ 235059 h 1847704"/>
                <a:gd name="connsiteX1649" fmla="*/ 1389700 w 1842380"/>
                <a:gd name="connsiteY1649" fmla="*/ 398531 h 1847704"/>
                <a:gd name="connsiteX1650" fmla="*/ 1389700 w 1842380"/>
                <a:gd name="connsiteY1650" fmla="*/ 549222 h 1847704"/>
                <a:gd name="connsiteX1651" fmla="*/ 1386505 w 1842380"/>
                <a:gd name="connsiteY1651" fmla="*/ 549222 h 1847704"/>
                <a:gd name="connsiteX1652" fmla="*/ 1389700 w 1842380"/>
                <a:gd name="connsiteY1652" fmla="*/ 516741 h 1847704"/>
                <a:gd name="connsiteX1653" fmla="*/ 1369466 w 1842380"/>
                <a:gd name="connsiteY1653" fmla="*/ 488520 h 1847704"/>
                <a:gd name="connsiteX1654" fmla="*/ 1369466 w 1842380"/>
                <a:gd name="connsiteY1654" fmla="*/ 467221 h 1847704"/>
                <a:gd name="connsiteX1655" fmla="*/ 1377453 w 1842380"/>
                <a:gd name="connsiteY1655" fmla="*/ 467221 h 1847704"/>
                <a:gd name="connsiteX1656" fmla="*/ 1387570 w 1842380"/>
                <a:gd name="connsiteY1656" fmla="*/ 457103 h 1847704"/>
                <a:gd name="connsiteX1657" fmla="*/ 1369466 w 1842380"/>
                <a:gd name="connsiteY1657" fmla="*/ 457103 h 1847704"/>
                <a:gd name="connsiteX1658" fmla="*/ 1369466 w 1842380"/>
                <a:gd name="connsiteY1658" fmla="*/ 433674 h 1847704"/>
                <a:gd name="connsiteX1659" fmla="*/ 1380648 w 1842380"/>
                <a:gd name="connsiteY1659" fmla="*/ 425687 h 1847704"/>
                <a:gd name="connsiteX1660" fmla="*/ 1369466 w 1842380"/>
                <a:gd name="connsiteY1660" fmla="*/ 414505 h 1847704"/>
                <a:gd name="connsiteX1661" fmla="*/ 1369466 w 1842380"/>
                <a:gd name="connsiteY1661" fmla="*/ 386284 h 1847704"/>
                <a:gd name="connsiteX1662" fmla="*/ 1386505 w 1842380"/>
                <a:gd name="connsiteY1662" fmla="*/ 396401 h 1847704"/>
                <a:gd name="connsiteX1663" fmla="*/ 1389700 w 1842380"/>
                <a:gd name="connsiteY1663" fmla="*/ 398531 h 1847704"/>
                <a:gd name="connsiteX1664" fmla="*/ 1389700 w 1842380"/>
                <a:gd name="connsiteY1664" fmla="*/ 398531 h 1847704"/>
                <a:gd name="connsiteX1665" fmla="*/ 1389700 w 1842380"/>
                <a:gd name="connsiteY1665" fmla="*/ 644004 h 1847704"/>
                <a:gd name="connsiteX1666" fmla="*/ 1389700 w 1842380"/>
                <a:gd name="connsiteY1666" fmla="*/ 659978 h 1847704"/>
                <a:gd name="connsiteX1667" fmla="*/ 1383843 w 1842380"/>
                <a:gd name="connsiteY1667" fmla="*/ 653056 h 1847704"/>
                <a:gd name="connsiteX1668" fmla="*/ 1383843 w 1842380"/>
                <a:gd name="connsiteY1668" fmla="*/ 653056 h 1847704"/>
                <a:gd name="connsiteX1669" fmla="*/ 1382778 w 1842380"/>
                <a:gd name="connsiteY1669" fmla="*/ 651991 h 1847704"/>
                <a:gd name="connsiteX1670" fmla="*/ 1369466 w 1842380"/>
                <a:gd name="connsiteY1670" fmla="*/ 680212 h 1847704"/>
                <a:gd name="connsiteX1671" fmla="*/ 1369466 w 1842380"/>
                <a:gd name="connsiteY1671" fmla="*/ 658913 h 1847704"/>
                <a:gd name="connsiteX1672" fmla="*/ 1369466 w 1842380"/>
                <a:gd name="connsiteY1672" fmla="*/ 627497 h 1847704"/>
                <a:gd name="connsiteX1673" fmla="*/ 1369466 w 1842380"/>
                <a:gd name="connsiteY1673" fmla="*/ 611523 h 1847704"/>
                <a:gd name="connsiteX1674" fmla="*/ 1383843 w 1842380"/>
                <a:gd name="connsiteY1674" fmla="*/ 638679 h 1847704"/>
                <a:gd name="connsiteX1675" fmla="*/ 1388103 w 1842380"/>
                <a:gd name="connsiteY1675" fmla="*/ 642939 h 1847704"/>
                <a:gd name="connsiteX1676" fmla="*/ 1389700 w 1842380"/>
                <a:gd name="connsiteY1676" fmla="*/ 644004 h 1847704"/>
                <a:gd name="connsiteX1677" fmla="*/ 1389700 w 1842380"/>
                <a:gd name="connsiteY1677" fmla="*/ 644004 h 1847704"/>
                <a:gd name="connsiteX1678" fmla="*/ 1389700 w 1842380"/>
                <a:gd name="connsiteY1678" fmla="*/ 700979 h 1847704"/>
                <a:gd name="connsiteX1679" fmla="*/ 1389700 w 1842380"/>
                <a:gd name="connsiteY1679" fmla="*/ 719083 h 1847704"/>
                <a:gd name="connsiteX1680" fmla="*/ 1381713 w 1842380"/>
                <a:gd name="connsiteY1680" fmla="*/ 733460 h 1847704"/>
                <a:gd name="connsiteX1681" fmla="*/ 1389700 w 1842380"/>
                <a:gd name="connsiteY1681" fmla="*/ 759552 h 1847704"/>
                <a:gd name="connsiteX1682" fmla="*/ 1389700 w 1842380"/>
                <a:gd name="connsiteY1682" fmla="*/ 792033 h 1847704"/>
                <a:gd name="connsiteX1683" fmla="*/ 1387570 w 1842380"/>
                <a:gd name="connsiteY1683" fmla="*/ 772864 h 1847704"/>
                <a:gd name="connsiteX1684" fmla="*/ 1371596 w 1842380"/>
                <a:gd name="connsiteY1684" fmla="*/ 733460 h 1847704"/>
                <a:gd name="connsiteX1685" fmla="*/ 1369466 w 1842380"/>
                <a:gd name="connsiteY1685" fmla="*/ 730266 h 1847704"/>
                <a:gd name="connsiteX1686" fmla="*/ 1369466 w 1842380"/>
                <a:gd name="connsiteY1686" fmla="*/ 714291 h 1847704"/>
                <a:gd name="connsiteX1687" fmla="*/ 1375323 w 1842380"/>
                <a:gd name="connsiteY1687" fmla="*/ 722278 h 1847704"/>
                <a:gd name="connsiteX1688" fmla="*/ 1389700 w 1842380"/>
                <a:gd name="connsiteY1688" fmla="*/ 700979 h 1847704"/>
                <a:gd name="connsiteX1689" fmla="*/ 1389700 w 1842380"/>
                <a:gd name="connsiteY1689" fmla="*/ 700979 h 1847704"/>
                <a:gd name="connsiteX1690" fmla="*/ 1389700 w 1842380"/>
                <a:gd name="connsiteY1690" fmla="*/ 905984 h 1847704"/>
                <a:gd name="connsiteX1691" fmla="*/ 1389700 w 1842380"/>
                <a:gd name="connsiteY1691" fmla="*/ 927283 h 1847704"/>
                <a:gd name="connsiteX1692" fmla="*/ 1369466 w 1842380"/>
                <a:gd name="connsiteY1692" fmla="*/ 911309 h 1847704"/>
                <a:gd name="connsiteX1693" fmla="*/ 1369466 w 1842380"/>
                <a:gd name="connsiteY1693" fmla="*/ 905451 h 1847704"/>
                <a:gd name="connsiteX1694" fmla="*/ 1382778 w 1842380"/>
                <a:gd name="connsiteY1694" fmla="*/ 906516 h 1847704"/>
                <a:gd name="connsiteX1695" fmla="*/ 1389700 w 1842380"/>
                <a:gd name="connsiteY1695" fmla="*/ 905984 h 1847704"/>
                <a:gd name="connsiteX1696" fmla="*/ 1389700 w 1842380"/>
                <a:gd name="connsiteY1696" fmla="*/ 905984 h 1847704"/>
                <a:gd name="connsiteX1697" fmla="*/ 1389700 w 1842380"/>
                <a:gd name="connsiteY1697" fmla="*/ 955504 h 1847704"/>
                <a:gd name="connsiteX1698" fmla="*/ 1389700 w 1842380"/>
                <a:gd name="connsiteY1698" fmla="*/ 962427 h 1847704"/>
                <a:gd name="connsiteX1699" fmla="*/ 1373726 w 1842380"/>
                <a:gd name="connsiteY1699" fmla="*/ 961362 h 1847704"/>
                <a:gd name="connsiteX1700" fmla="*/ 1369466 w 1842380"/>
                <a:gd name="connsiteY1700" fmla="*/ 962427 h 1847704"/>
                <a:gd name="connsiteX1701" fmla="*/ 1369466 w 1842380"/>
                <a:gd name="connsiteY1701" fmla="*/ 937400 h 1847704"/>
                <a:gd name="connsiteX1702" fmla="*/ 1370531 w 1842380"/>
                <a:gd name="connsiteY1702" fmla="*/ 947517 h 1847704"/>
                <a:gd name="connsiteX1703" fmla="*/ 1372661 w 1842380"/>
                <a:gd name="connsiteY1703" fmla="*/ 950712 h 1847704"/>
                <a:gd name="connsiteX1704" fmla="*/ 1389700 w 1842380"/>
                <a:gd name="connsiteY1704" fmla="*/ 955504 h 1847704"/>
                <a:gd name="connsiteX1705" fmla="*/ 1389700 w 1842380"/>
                <a:gd name="connsiteY1705" fmla="*/ 955504 h 1847704"/>
                <a:gd name="connsiteX1706" fmla="*/ 1389700 w 1842380"/>
                <a:gd name="connsiteY1706" fmla="*/ 1078507 h 1847704"/>
                <a:gd name="connsiteX1707" fmla="*/ 1389700 w 1842380"/>
                <a:gd name="connsiteY1707" fmla="*/ 1116846 h 1847704"/>
                <a:gd name="connsiteX1708" fmla="*/ 1389700 w 1842380"/>
                <a:gd name="connsiteY1708" fmla="*/ 1117911 h 1847704"/>
                <a:gd name="connsiteX1709" fmla="*/ 1376388 w 1842380"/>
                <a:gd name="connsiteY1709" fmla="*/ 1144002 h 1847704"/>
                <a:gd name="connsiteX1710" fmla="*/ 1389700 w 1842380"/>
                <a:gd name="connsiteY1710" fmla="*/ 1141872 h 1847704"/>
                <a:gd name="connsiteX1711" fmla="*/ 1389700 w 1842380"/>
                <a:gd name="connsiteY1711" fmla="*/ 1153055 h 1847704"/>
                <a:gd name="connsiteX1712" fmla="*/ 1371596 w 1842380"/>
                <a:gd name="connsiteY1712" fmla="*/ 1157314 h 1847704"/>
                <a:gd name="connsiteX1713" fmla="*/ 1369466 w 1842380"/>
                <a:gd name="connsiteY1713" fmla="*/ 1159444 h 1847704"/>
                <a:gd name="connsiteX1714" fmla="*/ 1369466 w 1842380"/>
                <a:gd name="connsiteY1714" fmla="*/ 1132288 h 1847704"/>
                <a:gd name="connsiteX1715" fmla="*/ 1382778 w 1842380"/>
                <a:gd name="connsiteY1715" fmla="*/ 1109924 h 1847704"/>
                <a:gd name="connsiteX1716" fmla="*/ 1389700 w 1842380"/>
                <a:gd name="connsiteY1716" fmla="*/ 1078507 h 1847704"/>
                <a:gd name="connsiteX1717" fmla="*/ 1389700 w 1842380"/>
                <a:gd name="connsiteY1717" fmla="*/ 1078507 h 1847704"/>
                <a:gd name="connsiteX1718" fmla="*/ 1389700 w 1842380"/>
                <a:gd name="connsiteY1718" fmla="*/ 1181808 h 1847704"/>
                <a:gd name="connsiteX1719" fmla="*/ 1389700 w 1842380"/>
                <a:gd name="connsiteY1719" fmla="*/ 1192991 h 1847704"/>
                <a:gd name="connsiteX1720" fmla="*/ 1369466 w 1842380"/>
                <a:gd name="connsiteY1720" fmla="*/ 1192991 h 1847704"/>
                <a:gd name="connsiteX1721" fmla="*/ 1369466 w 1842380"/>
                <a:gd name="connsiteY1721" fmla="*/ 1181808 h 1847704"/>
                <a:gd name="connsiteX1722" fmla="*/ 1389700 w 1842380"/>
                <a:gd name="connsiteY1722" fmla="*/ 1181808 h 1847704"/>
                <a:gd name="connsiteX1723" fmla="*/ 1389700 w 1842380"/>
                <a:gd name="connsiteY1723" fmla="*/ 1181808 h 1847704"/>
                <a:gd name="connsiteX1724" fmla="*/ 1389700 w 1842380"/>
                <a:gd name="connsiteY1724" fmla="*/ 1210030 h 1847704"/>
                <a:gd name="connsiteX1725" fmla="*/ 1389700 w 1842380"/>
                <a:gd name="connsiteY1725" fmla="*/ 1224407 h 1847704"/>
                <a:gd name="connsiteX1726" fmla="*/ 1386505 w 1842380"/>
                <a:gd name="connsiteY1726" fmla="*/ 1226537 h 1847704"/>
                <a:gd name="connsiteX1727" fmla="*/ 1384375 w 1842380"/>
                <a:gd name="connsiteY1727" fmla="*/ 1232394 h 1847704"/>
                <a:gd name="connsiteX1728" fmla="*/ 1369998 w 1842380"/>
                <a:gd name="connsiteY1728" fmla="*/ 1257421 h 1847704"/>
                <a:gd name="connsiteX1729" fmla="*/ 1369998 w 1842380"/>
                <a:gd name="connsiteY1729" fmla="*/ 1241446 h 1847704"/>
                <a:gd name="connsiteX1730" fmla="*/ 1374258 w 1842380"/>
                <a:gd name="connsiteY1730" fmla="*/ 1232394 h 1847704"/>
                <a:gd name="connsiteX1731" fmla="*/ 1374258 w 1842380"/>
                <a:gd name="connsiteY1731" fmla="*/ 1232394 h 1847704"/>
                <a:gd name="connsiteX1732" fmla="*/ 1374258 w 1842380"/>
                <a:gd name="connsiteY1732" fmla="*/ 1231329 h 1847704"/>
                <a:gd name="connsiteX1733" fmla="*/ 1369998 w 1842380"/>
                <a:gd name="connsiteY1733" fmla="*/ 1232394 h 1847704"/>
                <a:gd name="connsiteX1734" fmla="*/ 1369998 w 1842380"/>
                <a:gd name="connsiteY1734" fmla="*/ 1221212 h 1847704"/>
                <a:gd name="connsiteX1735" fmla="*/ 1389700 w 1842380"/>
                <a:gd name="connsiteY1735" fmla="*/ 1210030 h 1847704"/>
                <a:gd name="connsiteX1736" fmla="*/ 1389700 w 1842380"/>
                <a:gd name="connsiteY1736" fmla="*/ 1210030 h 1847704"/>
                <a:gd name="connsiteX1737" fmla="*/ 1389700 w 1842380"/>
                <a:gd name="connsiteY1737" fmla="*/ 1359657 h 1847704"/>
                <a:gd name="connsiteX1738" fmla="*/ 1389700 w 1842380"/>
                <a:gd name="connsiteY1738" fmla="*/ 1390008 h 1847704"/>
                <a:gd name="connsiteX1739" fmla="*/ 1373726 w 1842380"/>
                <a:gd name="connsiteY1739" fmla="*/ 1376696 h 1847704"/>
                <a:gd name="connsiteX1740" fmla="*/ 1389700 w 1842380"/>
                <a:gd name="connsiteY1740" fmla="*/ 1359657 h 1847704"/>
                <a:gd name="connsiteX1741" fmla="*/ 1389700 w 1842380"/>
                <a:gd name="connsiteY1741" fmla="*/ 1359657 h 1847704"/>
                <a:gd name="connsiteX1742" fmla="*/ 1389700 w 1842380"/>
                <a:gd name="connsiteY1742" fmla="*/ 1420359 h 1847704"/>
                <a:gd name="connsiteX1743" fmla="*/ 1389700 w 1842380"/>
                <a:gd name="connsiteY1743" fmla="*/ 1491179 h 1847704"/>
                <a:gd name="connsiteX1744" fmla="*/ 1369466 w 1842380"/>
                <a:gd name="connsiteY1744" fmla="*/ 1499166 h 1847704"/>
                <a:gd name="connsiteX1745" fmla="*/ 1369466 w 1842380"/>
                <a:gd name="connsiteY1745" fmla="*/ 1476802 h 1847704"/>
                <a:gd name="connsiteX1746" fmla="*/ 1369466 w 1842380"/>
                <a:gd name="connsiteY1746" fmla="*/ 1476802 h 1847704"/>
                <a:gd name="connsiteX1747" fmla="*/ 1381713 w 1842380"/>
                <a:gd name="connsiteY1747" fmla="*/ 1473607 h 1847704"/>
                <a:gd name="connsiteX1748" fmla="*/ 1387570 w 1842380"/>
                <a:gd name="connsiteY1748" fmla="*/ 1461360 h 1847704"/>
                <a:gd name="connsiteX1749" fmla="*/ 1379583 w 1842380"/>
                <a:gd name="connsiteY1749" fmla="*/ 1445386 h 1847704"/>
                <a:gd name="connsiteX1750" fmla="*/ 1369466 w 1842380"/>
                <a:gd name="connsiteY1750" fmla="*/ 1433139 h 1847704"/>
                <a:gd name="connsiteX1751" fmla="*/ 1369466 w 1842380"/>
                <a:gd name="connsiteY1751" fmla="*/ 1395865 h 1847704"/>
                <a:gd name="connsiteX1752" fmla="*/ 1389700 w 1842380"/>
                <a:gd name="connsiteY1752" fmla="*/ 1420359 h 1847704"/>
                <a:gd name="connsiteX1753" fmla="*/ 1389700 w 1842380"/>
                <a:gd name="connsiteY1753" fmla="*/ 1420359 h 1847704"/>
                <a:gd name="connsiteX1754" fmla="*/ 1389700 w 1842380"/>
                <a:gd name="connsiteY1754" fmla="*/ 1598208 h 1847704"/>
                <a:gd name="connsiteX1755" fmla="*/ 1389700 w 1842380"/>
                <a:gd name="connsiteY1755" fmla="*/ 1621637 h 1847704"/>
                <a:gd name="connsiteX1756" fmla="*/ 1386505 w 1842380"/>
                <a:gd name="connsiteY1756" fmla="*/ 1621637 h 1847704"/>
                <a:gd name="connsiteX1757" fmla="*/ 1369466 w 1842380"/>
                <a:gd name="connsiteY1757" fmla="*/ 1625897 h 1847704"/>
                <a:gd name="connsiteX1758" fmla="*/ 1369466 w 1842380"/>
                <a:gd name="connsiteY1758" fmla="*/ 1607792 h 1847704"/>
                <a:gd name="connsiteX1759" fmla="*/ 1385440 w 1842380"/>
                <a:gd name="connsiteY1759" fmla="*/ 1604597 h 1847704"/>
                <a:gd name="connsiteX1760" fmla="*/ 1389700 w 1842380"/>
                <a:gd name="connsiteY1760" fmla="*/ 1598208 h 1847704"/>
                <a:gd name="connsiteX1761" fmla="*/ 1389700 w 1842380"/>
                <a:gd name="connsiteY1761" fmla="*/ 1598208 h 1847704"/>
                <a:gd name="connsiteX1762" fmla="*/ 1389700 w 1842380"/>
                <a:gd name="connsiteY1762" fmla="*/ 1671690 h 1847704"/>
                <a:gd name="connsiteX1763" fmla="*/ 1389700 w 1842380"/>
                <a:gd name="connsiteY1763" fmla="*/ 1691924 h 1847704"/>
                <a:gd name="connsiteX1764" fmla="*/ 1369466 w 1842380"/>
                <a:gd name="connsiteY1764" fmla="*/ 1680742 h 1847704"/>
                <a:gd name="connsiteX1765" fmla="*/ 1369466 w 1842380"/>
                <a:gd name="connsiteY1765" fmla="*/ 1659443 h 1847704"/>
                <a:gd name="connsiteX1766" fmla="*/ 1389700 w 1842380"/>
                <a:gd name="connsiteY1766" fmla="*/ 1671690 h 1847704"/>
                <a:gd name="connsiteX1767" fmla="*/ 1389700 w 1842380"/>
                <a:gd name="connsiteY1767" fmla="*/ 1671690 h 1847704"/>
                <a:gd name="connsiteX1768" fmla="*/ 1389700 w 1842380"/>
                <a:gd name="connsiteY1768" fmla="*/ 1699911 h 1847704"/>
                <a:gd name="connsiteX1769" fmla="*/ 1389700 w 1842380"/>
                <a:gd name="connsiteY1769" fmla="*/ 1719081 h 1847704"/>
                <a:gd name="connsiteX1770" fmla="*/ 1369466 w 1842380"/>
                <a:gd name="connsiteY1770" fmla="*/ 1730263 h 1847704"/>
                <a:gd name="connsiteX1771" fmla="*/ 1369466 w 1842380"/>
                <a:gd name="connsiteY1771" fmla="*/ 1712158 h 1847704"/>
                <a:gd name="connsiteX1772" fmla="*/ 1389700 w 1842380"/>
                <a:gd name="connsiteY1772" fmla="*/ 1699911 h 1847704"/>
                <a:gd name="connsiteX1773" fmla="*/ 1389700 w 1842380"/>
                <a:gd name="connsiteY1773" fmla="*/ 1699911 h 1847704"/>
                <a:gd name="connsiteX1774" fmla="*/ 1369466 w 1842380"/>
                <a:gd name="connsiteY1774" fmla="*/ 342088 h 1847704"/>
                <a:gd name="connsiteX1775" fmla="*/ 1369466 w 1842380"/>
                <a:gd name="connsiteY1775" fmla="*/ 311736 h 1847704"/>
                <a:gd name="connsiteX1776" fmla="*/ 1380648 w 1842380"/>
                <a:gd name="connsiteY1776" fmla="*/ 317594 h 1847704"/>
                <a:gd name="connsiteX1777" fmla="*/ 1387570 w 1842380"/>
                <a:gd name="connsiteY1777" fmla="*/ 333568 h 1847704"/>
                <a:gd name="connsiteX1778" fmla="*/ 1377453 w 1842380"/>
                <a:gd name="connsiteY1778" fmla="*/ 343685 h 1847704"/>
                <a:gd name="connsiteX1779" fmla="*/ 1369466 w 1842380"/>
                <a:gd name="connsiteY1779" fmla="*/ 342088 h 1847704"/>
                <a:gd name="connsiteX1780" fmla="*/ 1369466 w 1842380"/>
                <a:gd name="connsiteY1780" fmla="*/ 118979 h 1847704"/>
                <a:gd name="connsiteX1781" fmla="*/ 1369466 w 1842380"/>
                <a:gd name="connsiteY1781" fmla="*/ 136018 h 1847704"/>
                <a:gd name="connsiteX1782" fmla="*/ 1365206 w 1842380"/>
                <a:gd name="connsiteY1782" fmla="*/ 133888 h 1847704"/>
                <a:gd name="connsiteX1783" fmla="*/ 1365206 w 1842380"/>
                <a:gd name="connsiteY1783" fmla="*/ 116849 h 1847704"/>
                <a:gd name="connsiteX1784" fmla="*/ 1369466 w 1842380"/>
                <a:gd name="connsiteY1784" fmla="*/ 118979 h 1847704"/>
                <a:gd name="connsiteX1785" fmla="*/ 1369466 w 1842380"/>
                <a:gd name="connsiteY1785" fmla="*/ 118979 h 1847704"/>
                <a:gd name="connsiteX1786" fmla="*/ 1369466 w 1842380"/>
                <a:gd name="connsiteY1786" fmla="*/ 221747 h 1847704"/>
                <a:gd name="connsiteX1787" fmla="*/ 1369466 w 1842380"/>
                <a:gd name="connsiteY1787" fmla="*/ 241982 h 1847704"/>
                <a:gd name="connsiteX1788" fmla="*/ 1365206 w 1842380"/>
                <a:gd name="connsiteY1788" fmla="*/ 238787 h 1847704"/>
                <a:gd name="connsiteX1789" fmla="*/ 1365206 w 1842380"/>
                <a:gd name="connsiteY1789" fmla="*/ 217488 h 1847704"/>
                <a:gd name="connsiteX1790" fmla="*/ 1369466 w 1842380"/>
                <a:gd name="connsiteY1790" fmla="*/ 221747 h 1847704"/>
                <a:gd name="connsiteX1791" fmla="*/ 1369466 w 1842380"/>
                <a:gd name="connsiteY1791" fmla="*/ 221747 h 1847704"/>
                <a:gd name="connsiteX1792" fmla="*/ 1369466 w 1842380"/>
                <a:gd name="connsiteY1792" fmla="*/ 311736 h 1847704"/>
                <a:gd name="connsiteX1793" fmla="*/ 1369466 w 1842380"/>
                <a:gd name="connsiteY1793" fmla="*/ 342088 h 1847704"/>
                <a:gd name="connsiteX1794" fmla="*/ 1365206 w 1842380"/>
                <a:gd name="connsiteY1794" fmla="*/ 342088 h 1847704"/>
                <a:gd name="connsiteX1795" fmla="*/ 1365206 w 1842380"/>
                <a:gd name="connsiteY1795" fmla="*/ 341023 h 1847704"/>
                <a:gd name="connsiteX1796" fmla="*/ 1365206 w 1842380"/>
                <a:gd name="connsiteY1796" fmla="*/ 309607 h 1847704"/>
                <a:gd name="connsiteX1797" fmla="*/ 1369466 w 1842380"/>
                <a:gd name="connsiteY1797" fmla="*/ 311736 h 1847704"/>
                <a:gd name="connsiteX1798" fmla="*/ 1369466 w 1842380"/>
                <a:gd name="connsiteY1798" fmla="*/ 311736 h 1847704"/>
                <a:gd name="connsiteX1799" fmla="*/ 1369466 w 1842380"/>
                <a:gd name="connsiteY1799" fmla="*/ 385751 h 1847704"/>
                <a:gd name="connsiteX1800" fmla="*/ 1369466 w 1842380"/>
                <a:gd name="connsiteY1800" fmla="*/ 413973 h 1847704"/>
                <a:gd name="connsiteX1801" fmla="*/ 1365206 w 1842380"/>
                <a:gd name="connsiteY1801" fmla="*/ 411843 h 1847704"/>
                <a:gd name="connsiteX1802" fmla="*/ 1365206 w 1842380"/>
                <a:gd name="connsiteY1802" fmla="*/ 387349 h 1847704"/>
                <a:gd name="connsiteX1803" fmla="*/ 1366271 w 1842380"/>
                <a:gd name="connsiteY1803" fmla="*/ 386284 h 1847704"/>
                <a:gd name="connsiteX1804" fmla="*/ 1369466 w 1842380"/>
                <a:gd name="connsiteY1804" fmla="*/ 385751 h 1847704"/>
                <a:gd name="connsiteX1805" fmla="*/ 1369466 w 1842380"/>
                <a:gd name="connsiteY1805" fmla="*/ 385751 h 1847704"/>
                <a:gd name="connsiteX1806" fmla="*/ 1369466 w 1842380"/>
                <a:gd name="connsiteY1806" fmla="*/ 433142 h 1847704"/>
                <a:gd name="connsiteX1807" fmla="*/ 1369466 w 1842380"/>
                <a:gd name="connsiteY1807" fmla="*/ 456571 h 1847704"/>
                <a:gd name="connsiteX1808" fmla="*/ 1367336 w 1842380"/>
                <a:gd name="connsiteY1808" fmla="*/ 457636 h 1847704"/>
                <a:gd name="connsiteX1809" fmla="*/ 1369466 w 1842380"/>
                <a:gd name="connsiteY1809" fmla="*/ 466688 h 1847704"/>
                <a:gd name="connsiteX1810" fmla="*/ 1369466 w 1842380"/>
                <a:gd name="connsiteY1810" fmla="*/ 487987 h 1847704"/>
                <a:gd name="connsiteX1811" fmla="*/ 1365206 w 1842380"/>
                <a:gd name="connsiteY1811" fmla="*/ 484792 h 1847704"/>
                <a:gd name="connsiteX1812" fmla="*/ 1365206 w 1842380"/>
                <a:gd name="connsiteY1812" fmla="*/ 435272 h 1847704"/>
                <a:gd name="connsiteX1813" fmla="*/ 1367336 w 1842380"/>
                <a:gd name="connsiteY1813" fmla="*/ 434207 h 1847704"/>
                <a:gd name="connsiteX1814" fmla="*/ 1369466 w 1842380"/>
                <a:gd name="connsiteY1814" fmla="*/ 433142 h 1847704"/>
                <a:gd name="connsiteX1815" fmla="*/ 1369466 w 1842380"/>
                <a:gd name="connsiteY1815" fmla="*/ 433142 h 1847704"/>
                <a:gd name="connsiteX1816" fmla="*/ 1369466 w 1842380"/>
                <a:gd name="connsiteY1816" fmla="*/ 610990 h 1847704"/>
                <a:gd name="connsiteX1817" fmla="*/ 1369466 w 1842380"/>
                <a:gd name="connsiteY1817" fmla="*/ 626964 h 1847704"/>
                <a:gd name="connsiteX1818" fmla="*/ 1365206 w 1842380"/>
                <a:gd name="connsiteY1818" fmla="*/ 620042 h 1847704"/>
                <a:gd name="connsiteX1819" fmla="*/ 1365206 w 1842380"/>
                <a:gd name="connsiteY1819" fmla="*/ 606730 h 1847704"/>
                <a:gd name="connsiteX1820" fmla="*/ 1369466 w 1842380"/>
                <a:gd name="connsiteY1820" fmla="*/ 610990 h 1847704"/>
                <a:gd name="connsiteX1821" fmla="*/ 1369466 w 1842380"/>
                <a:gd name="connsiteY1821" fmla="*/ 610990 h 1847704"/>
                <a:gd name="connsiteX1822" fmla="*/ 1369466 w 1842380"/>
                <a:gd name="connsiteY1822" fmla="*/ 658381 h 1847704"/>
                <a:gd name="connsiteX1823" fmla="*/ 1369466 w 1842380"/>
                <a:gd name="connsiteY1823" fmla="*/ 679680 h 1847704"/>
                <a:gd name="connsiteX1824" fmla="*/ 1365206 w 1842380"/>
                <a:gd name="connsiteY1824" fmla="*/ 689797 h 1847704"/>
                <a:gd name="connsiteX1825" fmla="*/ 1365206 w 1842380"/>
                <a:gd name="connsiteY1825" fmla="*/ 664771 h 1847704"/>
                <a:gd name="connsiteX1826" fmla="*/ 1369466 w 1842380"/>
                <a:gd name="connsiteY1826" fmla="*/ 658381 h 1847704"/>
                <a:gd name="connsiteX1827" fmla="*/ 1369466 w 1842380"/>
                <a:gd name="connsiteY1827" fmla="*/ 658381 h 1847704"/>
                <a:gd name="connsiteX1828" fmla="*/ 1369466 w 1842380"/>
                <a:gd name="connsiteY1828" fmla="*/ 714824 h 1847704"/>
                <a:gd name="connsiteX1829" fmla="*/ 1369466 w 1842380"/>
                <a:gd name="connsiteY1829" fmla="*/ 730798 h 1847704"/>
                <a:gd name="connsiteX1830" fmla="*/ 1365206 w 1842380"/>
                <a:gd name="connsiteY1830" fmla="*/ 724941 h 1847704"/>
                <a:gd name="connsiteX1831" fmla="*/ 1365206 w 1842380"/>
                <a:gd name="connsiteY1831" fmla="*/ 705772 h 1847704"/>
                <a:gd name="connsiteX1832" fmla="*/ 1369466 w 1842380"/>
                <a:gd name="connsiteY1832" fmla="*/ 714824 h 1847704"/>
                <a:gd name="connsiteX1833" fmla="*/ 1369466 w 1842380"/>
                <a:gd name="connsiteY1833" fmla="*/ 714824 h 1847704"/>
                <a:gd name="connsiteX1834" fmla="*/ 1369466 w 1842380"/>
                <a:gd name="connsiteY1834" fmla="*/ 905984 h 1847704"/>
                <a:gd name="connsiteX1835" fmla="*/ 1369466 w 1842380"/>
                <a:gd name="connsiteY1835" fmla="*/ 911841 h 1847704"/>
                <a:gd name="connsiteX1836" fmla="*/ 1365206 w 1842380"/>
                <a:gd name="connsiteY1836" fmla="*/ 912906 h 1847704"/>
                <a:gd name="connsiteX1837" fmla="*/ 1365206 w 1842380"/>
                <a:gd name="connsiteY1837" fmla="*/ 905984 h 1847704"/>
                <a:gd name="connsiteX1838" fmla="*/ 1369466 w 1842380"/>
                <a:gd name="connsiteY1838" fmla="*/ 905984 h 1847704"/>
                <a:gd name="connsiteX1839" fmla="*/ 1369466 w 1842380"/>
                <a:gd name="connsiteY1839" fmla="*/ 905984 h 1847704"/>
                <a:gd name="connsiteX1840" fmla="*/ 1369466 w 1842380"/>
                <a:gd name="connsiteY1840" fmla="*/ 937400 h 1847704"/>
                <a:gd name="connsiteX1841" fmla="*/ 1369466 w 1842380"/>
                <a:gd name="connsiteY1841" fmla="*/ 962427 h 1847704"/>
                <a:gd name="connsiteX1842" fmla="*/ 1365206 w 1842380"/>
                <a:gd name="connsiteY1842" fmla="*/ 962427 h 1847704"/>
                <a:gd name="connsiteX1843" fmla="*/ 1365206 w 1842380"/>
                <a:gd name="connsiteY1843" fmla="*/ 955504 h 1847704"/>
                <a:gd name="connsiteX1844" fmla="*/ 1367336 w 1842380"/>
                <a:gd name="connsiteY1844" fmla="*/ 955504 h 1847704"/>
                <a:gd name="connsiteX1845" fmla="*/ 1365206 w 1842380"/>
                <a:gd name="connsiteY1845" fmla="*/ 949647 h 1847704"/>
                <a:gd name="connsiteX1846" fmla="*/ 1365206 w 1842380"/>
                <a:gd name="connsiteY1846" fmla="*/ 917166 h 1847704"/>
                <a:gd name="connsiteX1847" fmla="*/ 1368401 w 1842380"/>
                <a:gd name="connsiteY1847" fmla="*/ 934205 h 1847704"/>
                <a:gd name="connsiteX1848" fmla="*/ 1368401 w 1842380"/>
                <a:gd name="connsiteY1848" fmla="*/ 934205 h 1847704"/>
                <a:gd name="connsiteX1849" fmla="*/ 1369466 w 1842380"/>
                <a:gd name="connsiteY1849" fmla="*/ 937400 h 1847704"/>
                <a:gd name="connsiteX1850" fmla="*/ 1369466 w 1842380"/>
                <a:gd name="connsiteY1850" fmla="*/ 937400 h 1847704"/>
                <a:gd name="connsiteX1851" fmla="*/ 1369466 w 1842380"/>
                <a:gd name="connsiteY1851" fmla="*/ 1132288 h 1847704"/>
                <a:gd name="connsiteX1852" fmla="*/ 1369466 w 1842380"/>
                <a:gd name="connsiteY1852" fmla="*/ 1159444 h 1847704"/>
                <a:gd name="connsiteX1853" fmla="*/ 1365206 w 1842380"/>
                <a:gd name="connsiteY1853" fmla="*/ 1162639 h 1847704"/>
                <a:gd name="connsiteX1854" fmla="*/ 1365206 w 1842380"/>
                <a:gd name="connsiteY1854" fmla="*/ 1149327 h 1847704"/>
                <a:gd name="connsiteX1855" fmla="*/ 1366271 w 1842380"/>
                <a:gd name="connsiteY1855" fmla="*/ 1149327 h 1847704"/>
                <a:gd name="connsiteX1856" fmla="*/ 1369466 w 1842380"/>
                <a:gd name="connsiteY1856" fmla="*/ 1132288 h 1847704"/>
                <a:gd name="connsiteX1857" fmla="*/ 1369466 w 1842380"/>
                <a:gd name="connsiteY1857" fmla="*/ 1132288 h 1847704"/>
                <a:gd name="connsiteX1858" fmla="*/ 1369466 w 1842380"/>
                <a:gd name="connsiteY1858" fmla="*/ 1181808 h 1847704"/>
                <a:gd name="connsiteX1859" fmla="*/ 1369466 w 1842380"/>
                <a:gd name="connsiteY1859" fmla="*/ 1192991 h 1847704"/>
                <a:gd name="connsiteX1860" fmla="*/ 1365206 w 1842380"/>
                <a:gd name="connsiteY1860" fmla="*/ 1192991 h 1847704"/>
                <a:gd name="connsiteX1861" fmla="*/ 1365206 w 1842380"/>
                <a:gd name="connsiteY1861" fmla="*/ 1181808 h 1847704"/>
                <a:gd name="connsiteX1862" fmla="*/ 1369466 w 1842380"/>
                <a:gd name="connsiteY1862" fmla="*/ 1181808 h 1847704"/>
                <a:gd name="connsiteX1863" fmla="*/ 1369466 w 1842380"/>
                <a:gd name="connsiteY1863" fmla="*/ 1181808 h 1847704"/>
                <a:gd name="connsiteX1864" fmla="*/ 1369466 w 1842380"/>
                <a:gd name="connsiteY1864" fmla="*/ 1221212 h 1847704"/>
                <a:gd name="connsiteX1865" fmla="*/ 1369466 w 1842380"/>
                <a:gd name="connsiteY1865" fmla="*/ 1232394 h 1847704"/>
                <a:gd name="connsiteX1866" fmla="*/ 1365206 w 1842380"/>
                <a:gd name="connsiteY1866" fmla="*/ 1232394 h 1847704"/>
                <a:gd name="connsiteX1867" fmla="*/ 1365206 w 1842380"/>
                <a:gd name="connsiteY1867" fmla="*/ 1221212 h 1847704"/>
                <a:gd name="connsiteX1868" fmla="*/ 1369466 w 1842380"/>
                <a:gd name="connsiteY1868" fmla="*/ 1221212 h 1847704"/>
                <a:gd name="connsiteX1869" fmla="*/ 1369466 w 1842380"/>
                <a:gd name="connsiteY1869" fmla="*/ 1221212 h 1847704"/>
                <a:gd name="connsiteX1870" fmla="*/ 1369466 w 1842380"/>
                <a:gd name="connsiteY1870" fmla="*/ 1241446 h 1847704"/>
                <a:gd name="connsiteX1871" fmla="*/ 1369466 w 1842380"/>
                <a:gd name="connsiteY1871" fmla="*/ 1257421 h 1847704"/>
                <a:gd name="connsiteX1872" fmla="*/ 1365206 w 1842380"/>
                <a:gd name="connsiteY1872" fmla="*/ 1261680 h 1847704"/>
                <a:gd name="connsiteX1873" fmla="*/ 1365206 w 1842380"/>
                <a:gd name="connsiteY1873" fmla="*/ 1248368 h 1847704"/>
                <a:gd name="connsiteX1874" fmla="*/ 1369466 w 1842380"/>
                <a:gd name="connsiteY1874" fmla="*/ 1241446 h 1847704"/>
                <a:gd name="connsiteX1875" fmla="*/ 1369466 w 1842380"/>
                <a:gd name="connsiteY1875" fmla="*/ 1241446 h 1847704"/>
                <a:gd name="connsiteX1876" fmla="*/ 1369466 w 1842380"/>
                <a:gd name="connsiteY1876" fmla="*/ 1395865 h 1847704"/>
                <a:gd name="connsiteX1877" fmla="*/ 1369466 w 1842380"/>
                <a:gd name="connsiteY1877" fmla="*/ 1433139 h 1847704"/>
                <a:gd name="connsiteX1878" fmla="*/ 1365206 w 1842380"/>
                <a:gd name="connsiteY1878" fmla="*/ 1428879 h 1847704"/>
                <a:gd name="connsiteX1879" fmla="*/ 1365206 w 1842380"/>
                <a:gd name="connsiteY1879" fmla="*/ 1390540 h 1847704"/>
                <a:gd name="connsiteX1880" fmla="*/ 1369466 w 1842380"/>
                <a:gd name="connsiteY1880" fmla="*/ 1395865 h 1847704"/>
                <a:gd name="connsiteX1881" fmla="*/ 1369466 w 1842380"/>
                <a:gd name="connsiteY1881" fmla="*/ 1395865 h 1847704"/>
                <a:gd name="connsiteX1882" fmla="*/ 1369466 w 1842380"/>
                <a:gd name="connsiteY1882" fmla="*/ 1476802 h 1847704"/>
                <a:gd name="connsiteX1883" fmla="*/ 1369466 w 1842380"/>
                <a:gd name="connsiteY1883" fmla="*/ 1499166 h 1847704"/>
                <a:gd name="connsiteX1884" fmla="*/ 1365206 w 1842380"/>
                <a:gd name="connsiteY1884" fmla="*/ 1499166 h 1847704"/>
                <a:gd name="connsiteX1885" fmla="*/ 1365206 w 1842380"/>
                <a:gd name="connsiteY1885" fmla="*/ 1474140 h 1847704"/>
                <a:gd name="connsiteX1886" fmla="*/ 1369466 w 1842380"/>
                <a:gd name="connsiteY1886" fmla="*/ 1476802 h 1847704"/>
                <a:gd name="connsiteX1887" fmla="*/ 1369466 w 1842380"/>
                <a:gd name="connsiteY1887" fmla="*/ 1476802 h 1847704"/>
                <a:gd name="connsiteX1888" fmla="*/ 1369466 w 1842380"/>
                <a:gd name="connsiteY1888" fmla="*/ 1608857 h 1847704"/>
                <a:gd name="connsiteX1889" fmla="*/ 1369466 w 1842380"/>
                <a:gd name="connsiteY1889" fmla="*/ 1626961 h 1847704"/>
                <a:gd name="connsiteX1890" fmla="*/ 1365206 w 1842380"/>
                <a:gd name="connsiteY1890" fmla="*/ 1628026 h 1847704"/>
                <a:gd name="connsiteX1891" fmla="*/ 1365206 w 1842380"/>
                <a:gd name="connsiteY1891" fmla="*/ 1610987 h 1847704"/>
                <a:gd name="connsiteX1892" fmla="*/ 1369466 w 1842380"/>
                <a:gd name="connsiteY1892" fmla="*/ 1608857 h 1847704"/>
                <a:gd name="connsiteX1893" fmla="*/ 1369466 w 1842380"/>
                <a:gd name="connsiteY1893" fmla="*/ 1608857 h 1847704"/>
                <a:gd name="connsiteX1894" fmla="*/ 1369466 w 1842380"/>
                <a:gd name="connsiteY1894" fmla="*/ 1659443 h 1847704"/>
                <a:gd name="connsiteX1895" fmla="*/ 1369466 w 1842380"/>
                <a:gd name="connsiteY1895" fmla="*/ 1680742 h 1847704"/>
                <a:gd name="connsiteX1896" fmla="*/ 1365206 w 1842380"/>
                <a:gd name="connsiteY1896" fmla="*/ 1678612 h 1847704"/>
                <a:gd name="connsiteX1897" fmla="*/ 1365206 w 1842380"/>
                <a:gd name="connsiteY1897" fmla="*/ 1657313 h 1847704"/>
                <a:gd name="connsiteX1898" fmla="*/ 1369466 w 1842380"/>
                <a:gd name="connsiteY1898" fmla="*/ 1659443 h 1847704"/>
                <a:gd name="connsiteX1899" fmla="*/ 1369466 w 1842380"/>
                <a:gd name="connsiteY1899" fmla="*/ 1659443 h 1847704"/>
                <a:gd name="connsiteX1900" fmla="*/ 1369466 w 1842380"/>
                <a:gd name="connsiteY1900" fmla="*/ 1712158 h 1847704"/>
                <a:gd name="connsiteX1901" fmla="*/ 1369466 w 1842380"/>
                <a:gd name="connsiteY1901" fmla="*/ 1730263 h 1847704"/>
                <a:gd name="connsiteX1902" fmla="*/ 1365206 w 1842380"/>
                <a:gd name="connsiteY1902" fmla="*/ 1732393 h 1847704"/>
                <a:gd name="connsiteX1903" fmla="*/ 1365206 w 1842380"/>
                <a:gd name="connsiteY1903" fmla="*/ 1714288 h 1847704"/>
                <a:gd name="connsiteX1904" fmla="*/ 1369466 w 1842380"/>
                <a:gd name="connsiteY1904" fmla="*/ 1712158 h 1847704"/>
                <a:gd name="connsiteX1905" fmla="*/ 1369466 w 1842380"/>
                <a:gd name="connsiteY1905" fmla="*/ 1712158 h 1847704"/>
                <a:gd name="connsiteX1906" fmla="*/ 1365206 w 1842380"/>
                <a:gd name="connsiteY1906" fmla="*/ 827177 h 1847704"/>
                <a:gd name="connsiteX1907" fmla="*/ 1365206 w 1842380"/>
                <a:gd name="connsiteY1907" fmla="*/ 811203 h 1847704"/>
                <a:gd name="connsiteX1908" fmla="*/ 1365206 w 1842380"/>
                <a:gd name="connsiteY1908" fmla="*/ 811203 h 1847704"/>
                <a:gd name="connsiteX1909" fmla="*/ 1365206 w 1842380"/>
                <a:gd name="connsiteY1909" fmla="*/ 813332 h 1847704"/>
                <a:gd name="connsiteX1910" fmla="*/ 1366271 w 1842380"/>
                <a:gd name="connsiteY1910" fmla="*/ 816527 h 1847704"/>
                <a:gd name="connsiteX1911" fmla="*/ 1368401 w 1842380"/>
                <a:gd name="connsiteY1911" fmla="*/ 818657 h 1847704"/>
                <a:gd name="connsiteX1912" fmla="*/ 1369466 w 1842380"/>
                <a:gd name="connsiteY1912" fmla="*/ 820787 h 1847704"/>
                <a:gd name="connsiteX1913" fmla="*/ 1369466 w 1842380"/>
                <a:gd name="connsiteY1913" fmla="*/ 822917 h 1847704"/>
                <a:gd name="connsiteX1914" fmla="*/ 1367336 w 1842380"/>
                <a:gd name="connsiteY1914" fmla="*/ 825047 h 1847704"/>
                <a:gd name="connsiteX1915" fmla="*/ 1366271 w 1842380"/>
                <a:gd name="connsiteY1915" fmla="*/ 826112 h 1847704"/>
                <a:gd name="connsiteX1916" fmla="*/ 1365206 w 1842380"/>
                <a:gd name="connsiteY1916" fmla="*/ 826112 h 1847704"/>
                <a:gd name="connsiteX1917" fmla="*/ 1365206 w 1842380"/>
                <a:gd name="connsiteY1917" fmla="*/ 116849 h 1847704"/>
                <a:gd name="connsiteX1918" fmla="*/ 1365206 w 1842380"/>
                <a:gd name="connsiteY1918" fmla="*/ 133888 h 1847704"/>
                <a:gd name="connsiteX1919" fmla="*/ 1358284 w 1842380"/>
                <a:gd name="connsiteY1919" fmla="*/ 131758 h 1847704"/>
                <a:gd name="connsiteX1920" fmla="*/ 1358284 w 1842380"/>
                <a:gd name="connsiteY1920" fmla="*/ 114719 h 1847704"/>
                <a:gd name="connsiteX1921" fmla="*/ 1365206 w 1842380"/>
                <a:gd name="connsiteY1921" fmla="*/ 116849 h 1847704"/>
                <a:gd name="connsiteX1922" fmla="*/ 1365206 w 1842380"/>
                <a:gd name="connsiteY1922" fmla="*/ 116849 h 1847704"/>
                <a:gd name="connsiteX1923" fmla="*/ 1365206 w 1842380"/>
                <a:gd name="connsiteY1923" fmla="*/ 216955 h 1847704"/>
                <a:gd name="connsiteX1924" fmla="*/ 1365206 w 1842380"/>
                <a:gd name="connsiteY1924" fmla="*/ 238254 h 1847704"/>
                <a:gd name="connsiteX1925" fmla="*/ 1358284 w 1842380"/>
                <a:gd name="connsiteY1925" fmla="*/ 232397 h 1847704"/>
                <a:gd name="connsiteX1926" fmla="*/ 1358284 w 1842380"/>
                <a:gd name="connsiteY1926" fmla="*/ 198851 h 1847704"/>
                <a:gd name="connsiteX1927" fmla="*/ 1360414 w 1842380"/>
                <a:gd name="connsiteY1927" fmla="*/ 210033 h 1847704"/>
                <a:gd name="connsiteX1928" fmla="*/ 1365206 w 1842380"/>
                <a:gd name="connsiteY1928" fmla="*/ 216955 h 1847704"/>
                <a:gd name="connsiteX1929" fmla="*/ 1365206 w 1842380"/>
                <a:gd name="connsiteY1929" fmla="*/ 216955 h 1847704"/>
                <a:gd name="connsiteX1930" fmla="*/ 1365206 w 1842380"/>
                <a:gd name="connsiteY1930" fmla="*/ 309607 h 1847704"/>
                <a:gd name="connsiteX1931" fmla="*/ 1365206 w 1842380"/>
                <a:gd name="connsiteY1931" fmla="*/ 341023 h 1847704"/>
                <a:gd name="connsiteX1932" fmla="*/ 1358284 w 1842380"/>
                <a:gd name="connsiteY1932" fmla="*/ 336763 h 1847704"/>
                <a:gd name="connsiteX1933" fmla="*/ 1358284 w 1842380"/>
                <a:gd name="connsiteY1933" fmla="*/ 306412 h 1847704"/>
                <a:gd name="connsiteX1934" fmla="*/ 1365206 w 1842380"/>
                <a:gd name="connsiteY1934" fmla="*/ 309607 h 1847704"/>
                <a:gd name="connsiteX1935" fmla="*/ 1365206 w 1842380"/>
                <a:gd name="connsiteY1935" fmla="*/ 309607 h 1847704"/>
                <a:gd name="connsiteX1936" fmla="*/ 1365206 w 1842380"/>
                <a:gd name="connsiteY1936" fmla="*/ 387349 h 1847704"/>
                <a:gd name="connsiteX1937" fmla="*/ 1365206 w 1842380"/>
                <a:gd name="connsiteY1937" fmla="*/ 412375 h 1847704"/>
                <a:gd name="connsiteX1938" fmla="*/ 1365206 w 1842380"/>
                <a:gd name="connsiteY1938" fmla="*/ 412375 h 1847704"/>
                <a:gd name="connsiteX1939" fmla="*/ 1360946 w 1842380"/>
                <a:gd name="connsiteY1939" fmla="*/ 400128 h 1847704"/>
                <a:gd name="connsiteX1940" fmla="*/ 1365206 w 1842380"/>
                <a:gd name="connsiteY1940" fmla="*/ 387349 h 1847704"/>
                <a:gd name="connsiteX1941" fmla="*/ 1365206 w 1842380"/>
                <a:gd name="connsiteY1941" fmla="*/ 387349 h 1847704"/>
                <a:gd name="connsiteX1942" fmla="*/ 1365206 w 1842380"/>
                <a:gd name="connsiteY1942" fmla="*/ 435272 h 1847704"/>
                <a:gd name="connsiteX1943" fmla="*/ 1365206 w 1842380"/>
                <a:gd name="connsiteY1943" fmla="*/ 484792 h 1847704"/>
                <a:gd name="connsiteX1944" fmla="*/ 1358284 w 1842380"/>
                <a:gd name="connsiteY1944" fmla="*/ 477870 h 1847704"/>
                <a:gd name="connsiteX1945" fmla="*/ 1358284 w 1842380"/>
                <a:gd name="connsiteY1945" fmla="*/ 436337 h 1847704"/>
                <a:gd name="connsiteX1946" fmla="*/ 1365206 w 1842380"/>
                <a:gd name="connsiteY1946" fmla="*/ 435272 h 1847704"/>
                <a:gd name="connsiteX1947" fmla="*/ 1365206 w 1842380"/>
                <a:gd name="connsiteY1947" fmla="*/ 435272 h 1847704"/>
                <a:gd name="connsiteX1948" fmla="*/ 1365206 w 1842380"/>
                <a:gd name="connsiteY1948" fmla="*/ 606730 h 1847704"/>
                <a:gd name="connsiteX1949" fmla="*/ 1365206 w 1842380"/>
                <a:gd name="connsiteY1949" fmla="*/ 620042 h 1847704"/>
                <a:gd name="connsiteX1950" fmla="*/ 1358284 w 1842380"/>
                <a:gd name="connsiteY1950" fmla="*/ 613120 h 1847704"/>
                <a:gd name="connsiteX1951" fmla="*/ 1358284 w 1842380"/>
                <a:gd name="connsiteY1951" fmla="*/ 613120 h 1847704"/>
                <a:gd name="connsiteX1952" fmla="*/ 1358284 w 1842380"/>
                <a:gd name="connsiteY1952" fmla="*/ 613120 h 1847704"/>
                <a:gd name="connsiteX1953" fmla="*/ 1358284 w 1842380"/>
                <a:gd name="connsiteY1953" fmla="*/ 599808 h 1847704"/>
                <a:gd name="connsiteX1954" fmla="*/ 1361479 w 1842380"/>
                <a:gd name="connsiteY1954" fmla="*/ 603003 h 1847704"/>
                <a:gd name="connsiteX1955" fmla="*/ 1365206 w 1842380"/>
                <a:gd name="connsiteY1955" fmla="*/ 606730 h 1847704"/>
                <a:gd name="connsiteX1956" fmla="*/ 1365206 w 1842380"/>
                <a:gd name="connsiteY1956" fmla="*/ 606730 h 1847704"/>
                <a:gd name="connsiteX1957" fmla="*/ 1365206 w 1842380"/>
                <a:gd name="connsiteY1957" fmla="*/ 665303 h 1847704"/>
                <a:gd name="connsiteX1958" fmla="*/ 1365206 w 1842380"/>
                <a:gd name="connsiteY1958" fmla="*/ 690330 h 1847704"/>
                <a:gd name="connsiteX1959" fmla="*/ 1363076 w 1842380"/>
                <a:gd name="connsiteY1959" fmla="*/ 696187 h 1847704"/>
                <a:gd name="connsiteX1960" fmla="*/ 1365206 w 1842380"/>
                <a:gd name="connsiteY1960" fmla="*/ 706304 h 1847704"/>
                <a:gd name="connsiteX1961" fmla="*/ 1365206 w 1842380"/>
                <a:gd name="connsiteY1961" fmla="*/ 725473 h 1847704"/>
                <a:gd name="connsiteX1962" fmla="*/ 1358284 w 1842380"/>
                <a:gd name="connsiteY1962" fmla="*/ 714291 h 1847704"/>
                <a:gd name="connsiteX1963" fmla="*/ 1358284 w 1842380"/>
                <a:gd name="connsiteY1963" fmla="*/ 677018 h 1847704"/>
                <a:gd name="connsiteX1964" fmla="*/ 1365206 w 1842380"/>
                <a:gd name="connsiteY1964" fmla="*/ 665303 h 1847704"/>
                <a:gd name="connsiteX1965" fmla="*/ 1365206 w 1842380"/>
                <a:gd name="connsiteY1965" fmla="*/ 665303 h 1847704"/>
                <a:gd name="connsiteX1966" fmla="*/ 1365206 w 1842380"/>
                <a:gd name="connsiteY1966" fmla="*/ 811735 h 1847704"/>
                <a:gd name="connsiteX1967" fmla="*/ 1365206 w 1842380"/>
                <a:gd name="connsiteY1967" fmla="*/ 827709 h 1847704"/>
                <a:gd name="connsiteX1968" fmla="*/ 1364141 w 1842380"/>
                <a:gd name="connsiteY1968" fmla="*/ 828774 h 1847704"/>
                <a:gd name="connsiteX1969" fmla="*/ 1362011 w 1842380"/>
                <a:gd name="connsiteY1969" fmla="*/ 830904 h 1847704"/>
                <a:gd name="connsiteX1970" fmla="*/ 1358816 w 1842380"/>
                <a:gd name="connsiteY1970" fmla="*/ 831969 h 1847704"/>
                <a:gd name="connsiteX1971" fmla="*/ 1358816 w 1842380"/>
                <a:gd name="connsiteY1971" fmla="*/ 790436 h 1847704"/>
                <a:gd name="connsiteX1972" fmla="*/ 1358816 w 1842380"/>
                <a:gd name="connsiteY1972" fmla="*/ 791501 h 1847704"/>
                <a:gd name="connsiteX1973" fmla="*/ 1359881 w 1842380"/>
                <a:gd name="connsiteY1973" fmla="*/ 794696 h 1847704"/>
                <a:gd name="connsiteX1974" fmla="*/ 1359881 w 1842380"/>
                <a:gd name="connsiteY1974" fmla="*/ 800553 h 1847704"/>
                <a:gd name="connsiteX1975" fmla="*/ 1359881 w 1842380"/>
                <a:gd name="connsiteY1975" fmla="*/ 803748 h 1847704"/>
                <a:gd name="connsiteX1976" fmla="*/ 1362011 w 1842380"/>
                <a:gd name="connsiteY1976" fmla="*/ 804813 h 1847704"/>
                <a:gd name="connsiteX1977" fmla="*/ 1363076 w 1842380"/>
                <a:gd name="connsiteY1977" fmla="*/ 809073 h 1847704"/>
                <a:gd name="connsiteX1978" fmla="*/ 1365206 w 1842380"/>
                <a:gd name="connsiteY1978" fmla="*/ 811735 h 1847704"/>
                <a:gd name="connsiteX1979" fmla="*/ 1365206 w 1842380"/>
                <a:gd name="connsiteY1979" fmla="*/ 811735 h 1847704"/>
                <a:gd name="connsiteX1980" fmla="*/ 1365206 w 1842380"/>
                <a:gd name="connsiteY1980" fmla="*/ 905984 h 1847704"/>
                <a:gd name="connsiteX1981" fmla="*/ 1365206 w 1842380"/>
                <a:gd name="connsiteY1981" fmla="*/ 912906 h 1847704"/>
                <a:gd name="connsiteX1982" fmla="*/ 1363076 w 1842380"/>
                <a:gd name="connsiteY1982" fmla="*/ 912906 h 1847704"/>
                <a:gd name="connsiteX1983" fmla="*/ 1365206 w 1842380"/>
                <a:gd name="connsiteY1983" fmla="*/ 917166 h 1847704"/>
                <a:gd name="connsiteX1984" fmla="*/ 1365206 w 1842380"/>
                <a:gd name="connsiteY1984" fmla="*/ 949647 h 1847704"/>
                <a:gd name="connsiteX1985" fmla="*/ 1365206 w 1842380"/>
                <a:gd name="connsiteY1985" fmla="*/ 949647 h 1847704"/>
                <a:gd name="connsiteX1986" fmla="*/ 1358284 w 1842380"/>
                <a:gd name="connsiteY1986" fmla="*/ 919296 h 1847704"/>
                <a:gd name="connsiteX1987" fmla="*/ 1358284 w 1842380"/>
                <a:gd name="connsiteY1987" fmla="*/ 907049 h 1847704"/>
                <a:gd name="connsiteX1988" fmla="*/ 1365206 w 1842380"/>
                <a:gd name="connsiteY1988" fmla="*/ 905984 h 1847704"/>
                <a:gd name="connsiteX1989" fmla="*/ 1365206 w 1842380"/>
                <a:gd name="connsiteY1989" fmla="*/ 905984 h 1847704"/>
                <a:gd name="connsiteX1990" fmla="*/ 1365206 w 1842380"/>
                <a:gd name="connsiteY1990" fmla="*/ 955504 h 1847704"/>
                <a:gd name="connsiteX1991" fmla="*/ 1365206 w 1842380"/>
                <a:gd name="connsiteY1991" fmla="*/ 962427 h 1847704"/>
                <a:gd name="connsiteX1992" fmla="*/ 1358284 w 1842380"/>
                <a:gd name="connsiteY1992" fmla="*/ 963492 h 1847704"/>
                <a:gd name="connsiteX1993" fmla="*/ 1358284 w 1842380"/>
                <a:gd name="connsiteY1993" fmla="*/ 956569 h 1847704"/>
                <a:gd name="connsiteX1994" fmla="*/ 1365206 w 1842380"/>
                <a:gd name="connsiteY1994" fmla="*/ 955504 h 1847704"/>
                <a:gd name="connsiteX1995" fmla="*/ 1365206 w 1842380"/>
                <a:gd name="connsiteY1995" fmla="*/ 955504 h 1847704"/>
                <a:gd name="connsiteX1996" fmla="*/ 1365206 w 1842380"/>
                <a:gd name="connsiteY1996" fmla="*/ 1149327 h 1847704"/>
                <a:gd name="connsiteX1997" fmla="*/ 1365206 w 1842380"/>
                <a:gd name="connsiteY1997" fmla="*/ 1162639 h 1847704"/>
                <a:gd name="connsiteX1998" fmla="*/ 1358284 w 1842380"/>
                <a:gd name="connsiteY1998" fmla="*/ 1175951 h 1847704"/>
                <a:gd name="connsiteX1999" fmla="*/ 1358284 w 1842380"/>
                <a:gd name="connsiteY1999" fmla="*/ 1156782 h 1847704"/>
                <a:gd name="connsiteX2000" fmla="*/ 1365206 w 1842380"/>
                <a:gd name="connsiteY2000" fmla="*/ 1149327 h 1847704"/>
                <a:gd name="connsiteX2001" fmla="*/ 1365206 w 1842380"/>
                <a:gd name="connsiteY2001" fmla="*/ 1149327 h 1847704"/>
                <a:gd name="connsiteX2002" fmla="*/ 1365206 w 1842380"/>
                <a:gd name="connsiteY2002" fmla="*/ 1181808 h 1847704"/>
                <a:gd name="connsiteX2003" fmla="*/ 1365206 w 1842380"/>
                <a:gd name="connsiteY2003" fmla="*/ 1192991 h 1847704"/>
                <a:gd name="connsiteX2004" fmla="*/ 1358284 w 1842380"/>
                <a:gd name="connsiteY2004" fmla="*/ 1192991 h 1847704"/>
                <a:gd name="connsiteX2005" fmla="*/ 1358284 w 1842380"/>
                <a:gd name="connsiteY2005" fmla="*/ 1181808 h 1847704"/>
                <a:gd name="connsiteX2006" fmla="*/ 1365206 w 1842380"/>
                <a:gd name="connsiteY2006" fmla="*/ 1181808 h 1847704"/>
                <a:gd name="connsiteX2007" fmla="*/ 1365206 w 1842380"/>
                <a:gd name="connsiteY2007" fmla="*/ 1181808 h 1847704"/>
                <a:gd name="connsiteX2008" fmla="*/ 1365206 w 1842380"/>
                <a:gd name="connsiteY2008" fmla="*/ 1221212 h 1847704"/>
                <a:gd name="connsiteX2009" fmla="*/ 1365206 w 1842380"/>
                <a:gd name="connsiteY2009" fmla="*/ 1232394 h 1847704"/>
                <a:gd name="connsiteX2010" fmla="*/ 1358284 w 1842380"/>
                <a:gd name="connsiteY2010" fmla="*/ 1231329 h 1847704"/>
                <a:gd name="connsiteX2011" fmla="*/ 1358284 w 1842380"/>
                <a:gd name="connsiteY2011" fmla="*/ 1221212 h 1847704"/>
                <a:gd name="connsiteX2012" fmla="*/ 1365206 w 1842380"/>
                <a:gd name="connsiteY2012" fmla="*/ 1221212 h 1847704"/>
                <a:gd name="connsiteX2013" fmla="*/ 1365206 w 1842380"/>
                <a:gd name="connsiteY2013" fmla="*/ 1221212 h 1847704"/>
                <a:gd name="connsiteX2014" fmla="*/ 1365206 w 1842380"/>
                <a:gd name="connsiteY2014" fmla="*/ 1248368 h 1847704"/>
                <a:gd name="connsiteX2015" fmla="*/ 1365206 w 1842380"/>
                <a:gd name="connsiteY2015" fmla="*/ 1261680 h 1847704"/>
                <a:gd name="connsiteX2016" fmla="*/ 1359349 w 1842380"/>
                <a:gd name="connsiteY2016" fmla="*/ 1265940 h 1847704"/>
                <a:gd name="connsiteX2017" fmla="*/ 1358284 w 1842380"/>
                <a:gd name="connsiteY2017" fmla="*/ 1268070 h 1847704"/>
                <a:gd name="connsiteX2018" fmla="*/ 1358284 w 1842380"/>
                <a:gd name="connsiteY2018" fmla="*/ 1255291 h 1847704"/>
                <a:gd name="connsiteX2019" fmla="*/ 1365206 w 1842380"/>
                <a:gd name="connsiteY2019" fmla="*/ 1248368 h 1847704"/>
                <a:gd name="connsiteX2020" fmla="*/ 1365206 w 1842380"/>
                <a:gd name="connsiteY2020" fmla="*/ 1248368 h 1847704"/>
                <a:gd name="connsiteX2021" fmla="*/ 1365206 w 1842380"/>
                <a:gd name="connsiteY2021" fmla="*/ 1390008 h 1847704"/>
                <a:gd name="connsiteX2022" fmla="*/ 1365206 w 1842380"/>
                <a:gd name="connsiteY2022" fmla="*/ 1428347 h 1847704"/>
                <a:gd name="connsiteX2023" fmla="*/ 1358284 w 1842380"/>
                <a:gd name="connsiteY2023" fmla="*/ 1419294 h 1847704"/>
                <a:gd name="connsiteX2024" fmla="*/ 1358284 w 1842380"/>
                <a:gd name="connsiteY2024" fmla="*/ 1391073 h 1847704"/>
                <a:gd name="connsiteX2025" fmla="*/ 1362544 w 1842380"/>
                <a:gd name="connsiteY2025" fmla="*/ 1387878 h 1847704"/>
                <a:gd name="connsiteX2026" fmla="*/ 1365206 w 1842380"/>
                <a:gd name="connsiteY2026" fmla="*/ 1390008 h 1847704"/>
                <a:gd name="connsiteX2027" fmla="*/ 1365206 w 1842380"/>
                <a:gd name="connsiteY2027" fmla="*/ 1390008 h 1847704"/>
                <a:gd name="connsiteX2028" fmla="*/ 1365206 w 1842380"/>
                <a:gd name="connsiteY2028" fmla="*/ 1474672 h 1847704"/>
                <a:gd name="connsiteX2029" fmla="*/ 1365206 w 1842380"/>
                <a:gd name="connsiteY2029" fmla="*/ 1499699 h 1847704"/>
                <a:gd name="connsiteX2030" fmla="*/ 1364141 w 1842380"/>
                <a:gd name="connsiteY2030" fmla="*/ 1499699 h 1847704"/>
                <a:gd name="connsiteX2031" fmla="*/ 1358284 w 1842380"/>
                <a:gd name="connsiteY2031" fmla="*/ 1498634 h 1847704"/>
                <a:gd name="connsiteX2032" fmla="*/ 1358284 w 1842380"/>
                <a:gd name="connsiteY2032" fmla="*/ 1469348 h 1847704"/>
                <a:gd name="connsiteX2033" fmla="*/ 1365206 w 1842380"/>
                <a:gd name="connsiteY2033" fmla="*/ 1474672 h 1847704"/>
                <a:gd name="connsiteX2034" fmla="*/ 1365206 w 1842380"/>
                <a:gd name="connsiteY2034" fmla="*/ 1474672 h 1847704"/>
                <a:gd name="connsiteX2035" fmla="*/ 1365206 w 1842380"/>
                <a:gd name="connsiteY2035" fmla="*/ 1610987 h 1847704"/>
                <a:gd name="connsiteX2036" fmla="*/ 1365206 w 1842380"/>
                <a:gd name="connsiteY2036" fmla="*/ 1628026 h 1847704"/>
                <a:gd name="connsiteX2037" fmla="*/ 1358284 w 1842380"/>
                <a:gd name="connsiteY2037" fmla="*/ 1632286 h 1847704"/>
                <a:gd name="connsiteX2038" fmla="*/ 1358284 w 1842380"/>
                <a:gd name="connsiteY2038" fmla="*/ 1614182 h 1847704"/>
                <a:gd name="connsiteX2039" fmla="*/ 1365206 w 1842380"/>
                <a:gd name="connsiteY2039" fmla="*/ 1610987 h 1847704"/>
                <a:gd name="connsiteX2040" fmla="*/ 1365206 w 1842380"/>
                <a:gd name="connsiteY2040" fmla="*/ 1610987 h 1847704"/>
                <a:gd name="connsiteX2041" fmla="*/ 1365206 w 1842380"/>
                <a:gd name="connsiteY2041" fmla="*/ 1656780 h 1847704"/>
                <a:gd name="connsiteX2042" fmla="*/ 1365206 w 1842380"/>
                <a:gd name="connsiteY2042" fmla="*/ 1678080 h 1847704"/>
                <a:gd name="connsiteX2043" fmla="*/ 1358284 w 1842380"/>
                <a:gd name="connsiteY2043" fmla="*/ 1674885 h 1847704"/>
                <a:gd name="connsiteX2044" fmla="*/ 1358284 w 1842380"/>
                <a:gd name="connsiteY2044" fmla="*/ 1652521 h 1847704"/>
                <a:gd name="connsiteX2045" fmla="*/ 1365206 w 1842380"/>
                <a:gd name="connsiteY2045" fmla="*/ 1656780 h 1847704"/>
                <a:gd name="connsiteX2046" fmla="*/ 1365206 w 1842380"/>
                <a:gd name="connsiteY2046" fmla="*/ 1656780 h 1847704"/>
                <a:gd name="connsiteX2047" fmla="*/ 1365206 w 1842380"/>
                <a:gd name="connsiteY2047" fmla="*/ 1714288 h 1847704"/>
                <a:gd name="connsiteX2048" fmla="*/ 1365206 w 1842380"/>
                <a:gd name="connsiteY2048" fmla="*/ 1732393 h 1847704"/>
                <a:gd name="connsiteX2049" fmla="*/ 1358284 w 1842380"/>
                <a:gd name="connsiteY2049" fmla="*/ 1733457 h 1847704"/>
                <a:gd name="connsiteX2050" fmla="*/ 1358284 w 1842380"/>
                <a:gd name="connsiteY2050" fmla="*/ 1716418 h 1847704"/>
                <a:gd name="connsiteX2051" fmla="*/ 1365206 w 1842380"/>
                <a:gd name="connsiteY2051" fmla="*/ 1714288 h 1847704"/>
                <a:gd name="connsiteX2052" fmla="*/ 1365206 w 1842380"/>
                <a:gd name="connsiteY2052" fmla="*/ 1714288 h 1847704"/>
                <a:gd name="connsiteX2053" fmla="*/ 1358284 w 1842380"/>
                <a:gd name="connsiteY2053" fmla="*/ 1048156 h 1847704"/>
                <a:gd name="connsiteX2054" fmla="*/ 1358284 w 1842380"/>
                <a:gd name="connsiteY2054" fmla="*/ 1026857 h 1847704"/>
                <a:gd name="connsiteX2055" fmla="*/ 1359349 w 1842380"/>
                <a:gd name="connsiteY2055" fmla="*/ 1032714 h 1847704"/>
                <a:gd name="connsiteX2056" fmla="*/ 1360414 w 1842380"/>
                <a:gd name="connsiteY2056" fmla="*/ 1038571 h 1847704"/>
                <a:gd name="connsiteX2057" fmla="*/ 1359349 w 1842380"/>
                <a:gd name="connsiteY2057" fmla="*/ 1044429 h 1847704"/>
                <a:gd name="connsiteX2058" fmla="*/ 1358284 w 1842380"/>
                <a:gd name="connsiteY2058" fmla="*/ 1048156 h 1847704"/>
                <a:gd name="connsiteX2059" fmla="*/ 1358284 w 1842380"/>
                <a:gd name="connsiteY2059" fmla="*/ 1048156 h 1847704"/>
                <a:gd name="connsiteX2060" fmla="*/ 1358284 w 1842380"/>
                <a:gd name="connsiteY2060" fmla="*/ 362322 h 1847704"/>
                <a:gd name="connsiteX2061" fmla="*/ 1358284 w 1842380"/>
                <a:gd name="connsiteY2061" fmla="*/ 352205 h 1847704"/>
                <a:gd name="connsiteX2062" fmla="*/ 1358284 w 1842380"/>
                <a:gd name="connsiteY2062" fmla="*/ 362322 h 1847704"/>
                <a:gd name="connsiteX2063" fmla="*/ 1358284 w 1842380"/>
                <a:gd name="connsiteY2063" fmla="*/ 114719 h 1847704"/>
                <a:gd name="connsiteX2064" fmla="*/ 1358284 w 1842380"/>
                <a:gd name="connsiteY2064" fmla="*/ 131758 h 1847704"/>
                <a:gd name="connsiteX2065" fmla="*/ 1356154 w 1842380"/>
                <a:gd name="connsiteY2065" fmla="*/ 130693 h 1847704"/>
                <a:gd name="connsiteX2066" fmla="*/ 1356154 w 1842380"/>
                <a:gd name="connsiteY2066" fmla="*/ 130693 h 1847704"/>
                <a:gd name="connsiteX2067" fmla="*/ 1354024 w 1842380"/>
                <a:gd name="connsiteY2067" fmla="*/ 130693 h 1847704"/>
                <a:gd name="connsiteX2068" fmla="*/ 1358284 w 1842380"/>
                <a:gd name="connsiteY2068" fmla="*/ 199383 h 1847704"/>
                <a:gd name="connsiteX2069" fmla="*/ 1358284 w 1842380"/>
                <a:gd name="connsiteY2069" fmla="*/ 232929 h 1847704"/>
                <a:gd name="connsiteX2070" fmla="*/ 1346037 w 1842380"/>
                <a:gd name="connsiteY2070" fmla="*/ 218552 h 1847704"/>
                <a:gd name="connsiteX2071" fmla="*/ 1343907 w 1842380"/>
                <a:gd name="connsiteY2071" fmla="*/ 218552 h 1847704"/>
                <a:gd name="connsiteX2072" fmla="*/ 1343907 w 1842380"/>
                <a:gd name="connsiteY2072" fmla="*/ 109927 h 1847704"/>
                <a:gd name="connsiteX2073" fmla="*/ 1352959 w 1842380"/>
                <a:gd name="connsiteY2073" fmla="*/ 112057 h 1847704"/>
                <a:gd name="connsiteX2074" fmla="*/ 1358284 w 1842380"/>
                <a:gd name="connsiteY2074" fmla="*/ 114719 h 1847704"/>
                <a:gd name="connsiteX2075" fmla="*/ 1358284 w 1842380"/>
                <a:gd name="connsiteY2075" fmla="*/ 114719 h 1847704"/>
                <a:gd name="connsiteX2076" fmla="*/ 1358284 w 1842380"/>
                <a:gd name="connsiteY2076" fmla="*/ 305879 h 1847704"/>
                <a:gd name="connsiteX2077" fmla="*/ 1358284 w 1842380"/>
                <a:gd name="connsiteY2077" fmla="*/ 336231 h 1847704"/>
                <a:gd name="connsiteX2078" fmla="*/ 1344972 w 1842380"/>
                <a:gd name="connsiteY2078" fmla="*/ 333036 h 1847704"/>
                <a:gd name="connsiteX2079" fmla="*/ 1343907 w 1842380"/>
                <a:gd name="connsiteY2079" fmla="*/ 333036 h 1847704"/>
                <a:gd name="connsiteX2080" fmla="*/ 1343907 w 1842380"/>
                <a:gd name="connsiteY2080" fmla="*/ 304814 h 1847704"/>
                <a:gd name="connsiteX2081" fmla="*/ 1354024 w 1842380"/>
                <a:gd name="connsiteY2081" fmla="*/ 302684 h 1847704"/>
                <a:gd name="connsiteX2082" fmla="*/ 1358284 w 1842380"/>
                <a:gd name="connsiteY2082" fmla="*/ 305879 h 1847704"/>
                <a:gd name="connsiteX2083" fmla="*/ 1358284 w 1842380"/>
                <a:gd name="connsiteY2083" fmla="*/ 305879 h 1847704"/>
                <a:gd name="connsiteX2084" fmla="*/ 1358284 w 1842380"/>
                <a:gd name="connsiteY2084" fmla="*/ 352205 h 1847704"/>
                <a:gd name="connsiteX2085" fmla="*/ 1358284 w 1842380"/>
                <a:gd name="connsiteY2085" fmla="*/ 362322 h 1847704"/>
                <a:gd name="connsiteX2086" fmla="*/ 1354024 w 1842380"/>
                <a:gd name="connsiteY2086" fmla="*/ 365517 h 1847704"/>
                <a:gd name="connsiteX2087" fmla="*/ 1343907 w 1842380"/>
                <a:gd name="connsiteY2087" fmla="*/ 371374 h 1847704"/>
                <a:gd name="connsiteX2088" fmla="*/ 1343907 w 1842380"/>
                <a:gd name="connsiteY2088" fmla="*/ 347945 h 1847704"/>
                <a:gd name="connsiteX2089" fmla="*/ 1356154 w 1842380"/>
                <a:gd name="connsiteY2089" fmla="*/ 350075 h 1847704"/>
                <a:gd name="connsiteX2090" fmla="*/ 1358284 w 1842380"/>
                <a:gd name="connsiteY2090" fmla="*/ 352205 h 1847704"/>
                <a:gd name="connsiteX2091" fmla="*/ 1358284 w 1842380"/>
                <a:gd name="connsiteY2091" fmla="*/ 352205 h 1847704"/>
                <a:gd name="connsiteX2092" fmla="*/ 1358284 w 1842380"/>
                <a:gd name="connsiteY2092" fmla="*/ 436869 h 1847704"/>
                <a:gd name="connsiteX2093" fmla="*/ 1358284 w 1842380"/>
                <a:gd name="connsiteY2093" fmla="*/ 478403 h 1847704"/>
                <a:gd name="connsiteX2094" fmla="*/ 1355089 w 1842380"/>
                <a:gd name="connsiteY2094" fmla="*/ 475208 h 1847704"/>
                <a:gd name="connsiteX2095" fmla="*/ 1343907 w 1842380"/>
                <a:gd name="connsiteY2095" fmla="*/ 470948 h 1847704"/>
                <a:gd name="connsiteX2096" fmla="*/ 1343907 w 1842380"/>
                <a:gd name="connsiteY2096" fmla="*/ 440597 h 1847704"/>
                <a:gd name="connsiteX2097" fmla="*/ 1358284 w 1842380"/>
                <a:gd name="connsiteY2097" fmla="*/ 436869 h 1847704"/>
                <a:gd name="connsiteX2098" fmla="*/ 1358284 w 1842380"/>
                <a:gd name="connsiteY2098" fmla="*/ 436869 h 1847704"/>
                <a:gd name="connsiteX2099" fmla="*/ 1358284 w 1842380"/>
                <a:gd name="connsiteY2099" fmla="*/ 599808 h 1847704"/>
                <a:gd name="connsiteX2100" fmla="*/ 1358284 w 1842380"/>
                <a:gd name="connsiteY2100" fmla="*/ 613120 h 1847704"/>
                <a:gd name="connsiteX2101" fmla="*/ 1357219 w 1842380"/>
                <a:gd name="connsiteY2101" fmla="*/ 612055 h 1847704"/>
                <a:gd name="connsiteX2102" fmla="*/ 1343907 w 1842380"/>
                <a:gd name="connsiteY2102" fmla="*/ 645601 h 1847704"/>
                <a:gd name="connsiteX2103" fmla="*/ 1343907 w 1842380"/>
                <a:gd name="connsiteY2103" fmla="*/ 619510 h 1847704"/>
                <a:gd name="connsiteX2104" fmla="*/ 1343907 w 1842380"/>
                <a:gd name="connsiteY2104" fmla="*/ 593418 h 1847704"/>
                <a:gd name="connsiteX2105" fmla="*/ 1343907 w 1842380"/>
                <a:gd name="connsiteY2105" fmla="*/ 577444 h 1847704"/>
                <a:gd name="connsiteX2106" fmla="*/ 1357219 w 1842380"/>
                <a:gd name="connsiteY2106" fmla="*/ 598743 h 1847704"/>
                <a:gd name="connsiteX2107" fmla="*/ 1358284 w 1842380"/>
                <a:gd name="connsiteY2107" fmla="*/ 599808 h 1847704"/>
                <a:gd name="connsiteX2108" fmla="*/ 1358284 w 1842380"/>
                <a:gd name="connsiteY2108" fmla="*/ 599808 h 1847704"/>
                <a:gd name="connsiteX2109" fmla="*/ 1358284 w 1842380"/>
                <a:gd name="connsiteY2109" fmla="*/ 676485 h 1847704"/>
                <a:gd name="connsiteX2110" fmla="*/ 1358284 w 1842380"/>
                <a:gd name="connsiteY2110" fmla="*/ 713759 h 1847704"/>
                <a:gd name="connsiteX2111" fmla="*/ 1352427 w 1842380"/>
                <a:gd name="connsiteY2111" fmla="*/ 695654 h 1847704"/>
                <a:gd name="connsiteX2112" fmla="*/ 1343374 w 1842380"/>
                <a:gd name="connsiteY2112" fmla="*/ 685537 h 1847704"/>
                <a:gd name="connsiteX2113" fmla="*/ 1343374 w 1842380"/>
                <a:gd name="connsiteY2113" fmla="*/ 669563 h 1847704"/>
                <a:gd name="connsiteX2114" fmla="*/ 1354556 w 1842380"/>
                <a:gd name="connsiteY2114" fmla="*/ 684472 h 1847704"/>
                <a:gd name="connsiteX2115" fmla="*/ 1358284 w 1842380"/>
                <a:gd name="connsiteY2115" fmla="*/ 676485 h 1847704"/>
                <a:gd name="connsiteX2116" fmla="*/ 1358284 w 1842380"/>
                <a:gd name="connsiteY2116" fmla="*/ 676485 h 1847704"/>
                <a:gd name="connsiteX2117" fmla="*/ 1358284 w 1842380"/>
                <a:gd name="connsiteY2117" fmla="*/ 789903 h 1847704"/>
                <a:gd name="connsiteX2118" fmla="*/ 1358284 w 1842380"/>
                <a:gd name="connsiteY2118" fmla="*/ 831437 h 1847704"/>
                <a:gd name="connsiteX2119" fmla="*/ 1357219 w 1842380"/>
                <a:gd name="connsiteY2119" fmla="*/ 831437 h 1847704"/>
                <a:gd name="connsiteX2120" fmla="*/ 1352959 w 1842380"/>
                <a:gd name="connsiteY2120" fmla="*/ 833567 h 1847704"/>
                <a:gd name="connsiteX2121" fmla="*/ 1348699 w 1842380"/>
                <a:gd name="connsiteY2121" fmla="*/ 834632 h 1847704"/>
                <a:gd name="connsiteX2122" fmla="*/ 1344439 w 1842380"/>
                <a:gd name="connsiteY2122" fmla="*/ 834632 h 1847704"/>
                <a:gd name="connsiteX2123" fmla="*/ 1344439 w 1842380"/>
                <a:gd name="connsiteY2123" fmla="*/ 813332 h 1847704"/>
                <a:gd name="connsiteX2124" fmla="*/ 1346569 w 1842380"/>
                <a:gd name="connsiteY2124" fmla="*/ 813332 h 1847704"/>
                <a:gd name="connsiteX2125" fmla="*/ 1347634 w 1842380"/>
                <a:gd name="connsiteY2125" fmla="*/ 811203 h 1847704"/>
                <a:gd name="connsiteX2126" fmla="*/ 1349764 w 1842380"/>
                <a:gd name="connsiteY2126" fmla="*/ 809073 h 1847704"/>
                <a:gd name="connsiteX2127" fmla="*/ 1348699 w 1842380"/>
                <a:gd name="connsiteY2127" fmla="*/ 802150 h 1847704"/>
                <a:gd name="connsiteX2128" fmla="*/ 1348699 w 1842380"/>
                <a:gd name="connsiteY2128" fmla="*/ 800020 h 1847704"/>
                <a:gd name="connsiteX2129" fmla="*/ 1347634 w 1842380"/>
                <a:gd name="connsiteY2129" fmla="*/ 796825 h 1847704"/>
                <a:gd name="connsiteX2130" fmla="*/ 1347634 w 1842380"/>
                <a:gd name="connsiteY2130" fmla="*/ 786708 h 1847704"/>
                <a:gd name="connsiteX2131" fmla="*/ 1345504 w 1842380"/>
                <a:gd name="connsiteY2131" fmla="*/ 784579 h 1847704"/>
                <a:gd name="connsiteX2132" fmla="*/ 1344439 w 1842380"/>
                <a:gd name="connsiteY2132" fmla="*/ 781384 h 1847704"/>
                <a:gd name="connsiteX2133" fmla="*/ 1344439 w 1842380"/>
                <a:gd name="connsiteY2133" fmla="*/ 781384 h 1847704"/>
                <a:gd name="connsiteX2134" fmla="*/ 1344439 w 1842380"/>
                <a:gd name="connsiteY2134" fmla="*/ 760084 h 1847704"/>
                <a:gd name="connsiteX2135" fmla="*/ 1346569 w 1842380"/>
                <a:gd name="connsiteY2135" fmla="*/ 761149 h 1847704"/>
                <a:gd name="connsiteX2136" fmla="*/ 1347634 w 1842380"/>
                <a:gd name="connsiteY2136" fmla="*/ 767007 h 1847704"/>
                <a:gd name="connsiteX2137" fmla="*/ 1349764 w 1842380"/>
                <a:gd name="connsiteY2137" fmla="*/ 770202 h 1847704"/>
                <a:gd name="connsiteX2138" fmla="*/ 1350829 w 1842380"/>
                <a:gd name="connsiteY2138" fmla="*/ 774461 h 1847704"/>
                <a:gd name="connsiteX2139" fmla="*/ 1352959 w 1842380"/>
                <a:gd name="connsiteY2139" fmla="*/ 778721 h 1847704"/>
                <a:gd name="connsiteX2140" fmla="*/ 1354024 w 1842380"/>
                <a:gd name="connsiteY2140" fmla="*/ 781916 h 1847704"/>
                <a:gd name="connsiteX2141" fmla="*/ 1356154 w 1842380"/>
                <a:gd name="connsiteY2141" fmla="*/ 785111 h 1847704"/>
                <a:gd name="connsiteX2142" fmla="*/ 1358284 w 1842380"/>
                <a:gd name="connsiteY2142" fmla="*/ 789903 h 1847704"/>
                <a:gd name="connsiteX2143" fmla="*/ 1358284 w 1842380"/>
                <a:gd name="connsiteY2143" fmla="*/ 789903 h 1847704"/>
                <a:gd name="connsiteX2144" fmla="*/ 1358284 w 1842380"/>
                <a:gd name="connsiteY2144" fmla="*/ 907049 h 1847704"/>
                <a:gd name="connsiteX2145" fmla="*/ 1358284 w 1842380"/>
                <a:gd name="connsiteY2145" fmla="*/ 919296 h 1847704"/>
                <a:gd name="connsiteX2146" fmla="*/ 1343907 w 1842380"/>
                <a:gd name="connsiteY2146" fmla="*/ 911309 h 1847704"/>
                <a:gd name="connsiteX2147" fmla="*/ 1343907 w 1842380"/>
                <a:gd name="connsiteY2147" fmla="*/ 905451 h 1847704"/>
                <a:gd name="connsiteX2148" fmla="*/ 1354024 w 1842380"/>
                <a:gd name="connsiteY2148" fmla="*/ 906516 h 1847704"/>
                <a:gd name="connsiteX2149" fmla="*/ 1358284 w 1842380"/>
                <a:gd name="connsiteY2149" fmla="*/ 907049 h 1847704"/>
                <a:gd name="connsiteX2150" fmla="*/ 1358284 w 1842380"/>
                <a:gd name="connsiteY2150" fmla="*/ 907049 h 1847704"/>
                <a:gd name="connsiteX2151" fmla="*/ 1358284 w 1842380"/>
                <a:gd name="connsiteY2151" fmla="*/ 956569 h 1847704"/>
                <a:gd name="connsiteX2152" fmla="*/ 1358284 w 1842380"/>
                <a:gd name="connsiteY2152" fmla="*/ 963492 h 1847704"/>
                <a:gd name="connsiteX2153" fmla="*/ 1344972 w 1842380"/>
                <a:gd name="connsiteY2153" fmla="*/ 961362 h 1847704"/>
                <a:gd name="connsiteX2154" fmla="*/ 1343907 w 1842380"/>
                <a:gd name="connsiteY2154" fmla="*/ 961362 h 1847704"/>
                <a:gd name="connsiteX2155" fmla="*/ 1343907 w 1842380"/>
                <a:gd name="connsiteY2155" fmla="*/ 951245 h 1847704"/>
                <a:gd name="connsiteX2156" fmla="*/ 1358284 w 1842380"/>
                <a:gd name="connsiteY2156" fmla="*/ 956569 h 1847704"/>
                <a:gd name="connsiteX2157" fmla="*/ 1358284 w 1842380"/>
                <a:gd name="connsiteY2157" fmla="*/ 956569 h 1847704"/>
                <a:gd name="connsiteX2158" fmla="*/ 1358284 w 1842380"/>
                <a:gd name="connsiteY2158" fmla="*/ 1026324 h 1847704"/>
                <a:gd name="connsiteX2159" fmla="*/ 1358284 w 1842380"/>
                <a:gd name="connsiteY2159" fmla="*/ 1047624 h 1847704"/>
                <a:gd name="connsiteX2160" fmla="*/ 1358284 w 1842380"/>
                <a:gd name="connsiteY2160" fmla="*/ 1047624 h 1847704"/>
                <a:gd name="connsiteX2161" fmla="*/ 1356154 w 1842380"/>
                <a:gd name="connsiteY2161" fmla="*/ 1051883 h 1847704"/>
                <a:gd name="connsiteX2162" fmla="*/ 1355089 w 1842380"/>
                <a:gd name="connsiteY2162" fmla="*/ 1058806 h 1847704"/>
                <a:gd name="connsiteX2163" fmla="*/ 1354024 w 1842380"/>
                <a:gd name="connsiteY2163" fmla="*/ 1065728 h 1847704"/>
                <a:gd name="connsiteX2164" fmla="*/ 1351894 w 1842380"/>
                <a:gd name="connsiteY2164" fmla="*/ 1075845 h 1847704"/>
                <a:gd name="connsiteX2165" fmla="*/ 1349232 w 1842380"/>
                <a:gd name="connsiteY2165" fmla="*/ 1084897 h 1847704"/>
                <a:gd name="connsiteX2166" fmla="*/ 1346037 w 1842380"/>
                <a:gd name="connsiteY2166" fmla="*/ 1090754 h 1847704"/>
                <a:gd name="connsiteX2167" fmla="*/ 1343907 w 1842380"/>
                <a:gd name="connsiteY2167" fmla="*/ 1095014 h 1847704"/>
                <a:gd name="connsiteX2168" fmla="*/ 1343907 w 1842380"/>
                <a:gd name="connsiteY2168" fmla="*/ 1018337 h 1847704"/>
                <a:gd name="connsiteX2169" fmla="*/ 1346037 w 1842380"/>
                <a:gd name="connsiteY2169" fmla="*/ 1017272 h 1847704"/>
                <a:gd name="connsiteX2170" fmla="*/ 1351894 w 1842380"/>
                <a:gd name="connsiteY2170" fmla="*/ 1016207 h 1847704"/>
                <a:gd name="connsiteX2171" fmla="*/ 1355089 w 1842380"/>
                <a:gd name="connsiteY2171" fmla="*/ 1020467 h 1847704"/>
                <a:gd name="connsiteX2172" fmla="*/ 1358284 w 1842380"/>
                <a:gd name="connsiteY2172" fmla="*/ 1026324 h 1847704"/>
                <a:gd name="connsiteX2173" fmla="*/ 1358284 w 1842380"/>
                <a:gd name="connsiteY2173" fmla="*/ 1026324 h 1847704"/>
                <a:gd name="connsiteX2174" fmla="*/ 1358284 w 1842380"/>
                <a:gd name="connsiteY2174" fmla="*/ 1026324 h 1847704"/>
                <a:gd name="connsiteX2175" fmla="*/ 1358284 w 1842380"/>
                <a:gd name="connsiteY2175" fmla="*/ 1157314 h 1847704"/>
                <a:gd name="connsiteX2176" fmla="*/ 1358284 w 1842380"/>
                <a:gd name="connsiteY2176" fmla="*/ 1176484 h 1847704"/>
                <a:gd name="connsiteX2177" fmla="*/ 1356154 w 1842380"/>
                <a:gd name="connsiteY2177" fmla="*/ 1183406 h 1847704"/>
                <a:gd name="connsiteX2178" fmla="*/ 1358284 w 1842380"/>
                <a:gd name="connsiteY2178" fmla="*/ 1182341 h 1847704"/>
                <a:gd name="connsiteX2179" fmla="*/ 1358284 w 1842380"/>
                <a:gd name="connsiteY2179" fmla="*/ 1193523 h 1847704"/>
                <a:gd name="connsiteX2180" fmla="*/ 1350297 w 1842380"/>
                <a:gd name="connsiteY2180" fmla="*/ 1195653 h 1847704"/>
                <a:gd name="connsiteX2181" fmla="*/ 1343374 w 1842380"/>
                <a:gd name="connsiteY2181" fmla="*/ 1199913 h 1847704"/>
                <a:gd name="connsiteX2182" fmla="*/ 1343374 w 1842380"/>
                <a:gd name="connsiteY2182" fmla="*/ 1187666 h 1847704"/>
                <a:gd name="connsiteX2183" fmla="*/ 1345504 w 1842380"/>
                <a:gd name="connsiteY2183" fmla="*/ 1186601 h 1847704"/>
                <a:gd name="connsiteX2184" fmla="*/ 1358284 w 1842380"/>
                <a:gd name="connsiteY2184" fmla="*/ 1157314 h 1847704"/>
                <a:gd name="connsiteX2185" fmla="*/ 1358284 w 1842380"/>
                <a:gd name="connsiteY2185" fmla="*/ 1157314 h 1847704"/>
                <a:gd name="connsiteX2186" fmla="*/ 1358284 w 1842380"/>
                <a:gd name="connsiteY2186" fmla="*/ 1221212 h 1847704"/>
                <a:gd name="connsiteX2187" fmla="*/ 1358284 w 1842380"/>
                <a:gd name="connsiteY2187" fmla="*/ 1231329 h 1847704"/>
                <a:gd name="connsiteX2188" fmla="*/ 1343907 w 1842380"/>
                <a:gd name="connsiteY2188" fmla="*/ 1230264 h 1847704"/>
                <a:gd name="connsiteX2189" fmla="*/ 1343907 w 1842380"/>
                <a:gd name="connsiteY2189" fmla="*/ 1219082 h 1847704"/>
                <a:gd name="connsiteX2190" fmla="*/ 1358284 w 1842380"/>
                <a:gd name="connsiteY2190" fmla="*/ 1221212 h 1847704"/>
                <a:gd name="connsiteX2191" fmla="*/ 1358284 w 1842380"/>
                <a:gd name="connsiteY2191" fmla="*/ 1221212 h 1847704"/>
                <a:gd name="connsiteX2192" fmla="*/ 1358284 w 1842380"/>
                <a:gd name="connsiteY2192" fmla="*/ 1255291 h 1847704"/>
                <a:gd name="connsiteX2193" fmla="*/ 1358284 w 1842380"/>
                <a:gd name="connsiteY2193" fmla="*/ 1268603 h 1847704"/>
                <a:gd name="connsiteX2194" fmla="*/ 1357219 w 1842380"/>
                <a:gd name="connsiteY2194" fmla="*/ 1270733 h 1847704"/>
                <a:gd name="connsiteX2195" fmla="*/ 1343907 w 1842380"/>
                <a:gd name="connsiteY2195" fmla="*/ 1290967 h 1847704"/>
                <a:gd name="connsiteX2196" fmla="*/ 1343907 w 1842380"/>
                <a:gd name="connsiteY2196" fmla="*/ 1274992 h 1847704"/>
                <a:gd name="connsiteX2197" fmla="*/ 1346037 w 1842380"/>
                <a:gd name="connsiteY2197" fmla="*/ 1270733 h 1847704"/>
                <a:gd name="connsiteX2198" fmla="*/ 1346037 w 1842380"/>
                <a:gd name="connsiteY2198" fmla="*/ 1270733 h 1847704"/>
                <a:gd name="connsiteX2199" fmla="*/ 1347102 w 1842380"/>
                <a:gd name="connsiteY2199" fmla="*/ 1269668 h 1847704"/>
                <a:gd name="connsiteX2200" fmla="*/ 1343907 w 1842380"/>
                <a:gd name="connsiteY2200" fmla="*/ 1269668 h 1847704"/>
                <a:gd name="connsiteX2201" fmla="*/ 1343907 w 1842380"/>
                <a:gd name="connsiteY2201" fmla="*/ 1259550 h 1847704"/>
                <a:gd name="connsiteX2202" fmla="*/ 1358284 w 1842380"/>
                <a:gd name="connsiteY2202" fmla="*/ 1255291 h 1847704"/>
                <a:gd name="connsiteX2203" fmla="*/ 1358284 w 1842380"/>
                <a:gd name="connsiteY2203" fmla="*/ 1255291 h 1847704"/>
                <a:gd name="connsiteX2204" fmla="*/ 1358284 w 1842380"/>
                <a:gd name="connsiteY2204" fmla="*/ 1391073 h 1847704"/>
                <a:gd name="connsiteX2205" fmla="*/ 1358284 w 1842380"/>
                <a:gd name="connsiteY2205" fmla="*/ 1419294 h 1847704"/>
                <a:gd name="connsiteX2206" fmla="*/ 1343907 w 1842380"/>
                <a:gd name="connsiteY2206" fmla="*/ 1403320 h 1847704"/>
                <a:gd name="connsiteX2207" fmla="*/ 1358284 w 1842380"/>
                <a:gd name="connsiteY2207" fmla="*/ 1391073 h 1847704"/>
                <a:gd name="connsiteX2208" fmla="*/ 1358284 w 1842380"/>
                <a:gd name="connsiteY2208" fmla="*/ 1391073 h 1847704"/>
                <a:gd name="connsiteX2209" fmla="*/ 1358284 w 1842380"/>
                <a:gd name="connsiteY2209" fmla="*/ 1468815 h 1847704"/>
                <a:gd name="connsiteX2210" fmla="*/ 1358284 w 1842380"/>
                <a:gd name="connsiteY2210" fmla="*/ 1498101 h 1847704"/>
                <a:gd name="connsiteX2211" fmla="*/ 1343907 w 1842380"/>
                <a:gd name="connsiteY2211" fmla="*/ 1490114 h 1847704"/>
                <a:gd name="connsiteX2212" fmla="*/ 1343907 w 1842380"/>
                <a:gd name="connsiteY2212" fmla="*/ 1452308 h 1847704"/>
                <a:gd name="connsiteX2213" fmla="*/ 1355089 w 1842380"/>
                <a:gd name="connsiteY2213" fmla="*/ 1465620 h 1847704"/>
                <a:gd name="connsiteX2214" fmla="*/ 1358284 w 1842380"/>
                <a:gd name="connsiteY2214" fmla="*/ 1468815 h 1847704"/>
                <a:gd name="connsiteX2215" fmla="*/ 1358284 w 1842380"/>
                <a:gd name="connsiteY2215" fmla="*/ 1468815 h 1847704"/>
                <a:gd name="connsiteX2216" fmla="*/ 1358284 w 1842380"/>
                <a:gd name="connsiteY2216" fmla="*/ 1614182 h 1847704"/>
                <a:gd name="connsiteX2217" fmla="*/ 1358284 w 1842380"/>
                <a:gd name="connsiteY2217" fmla="*/ 1632286 h 1847704"/>
                <a:gd name="connsiteX2218" fmla="*/ 1343907 w 1842380"/>
                <a:gd name="connsiteY2218" fmla="*/ 1643468 h 1847704"/>
                <a:gd name="connsiteX2219" fmla="*/ 1343907 w 1842380"/>
                <a:gd name="connsiteY2219" fmla="*/ 1623234 h 1847704"/>
                <a:gd name="connsiteX2220" fmla="*/ 1358284 w 1842380"/>
                <a:gd name="connsiteY2220" fmla="*/ 1614182 h 1847704"/>
                <a:gd name="connsiteX2221" fmla="*/ 1358284 w 1842380"/>
                <a:gd name="connsiteY2221" fmla="*/ 1614182 h 1847704"/>
                <a:gd name="connsiteX2222" fmla="*/ 1358284 w 1842380"/>
                <a:gd name="connsiteY2222" fmla="*/ 1652521 h 1847704"/>
                <a:gd name="connsiteX2223" fmla="*/ 1358284 w 1842380"/>
                <a:gd name="connsiteY2223" fmla="*/ 1674885 h 1847704"/>
                <a:gd name="connsiteX2224" fmla="*/ 1343907 w 1842380"/>
                <a:gd name="connsiteY2224" fmla="*/ 1666897 h 1847704"/>
                <a:gd name="connsiteX2225" fmla="*/ 1343907 w 1842380"/>
                <a:gd name="connsiteY2225" fmla="*/ 1645598 h 1847704"/>
                <a:gd name="connsiteX2226" fmla="*/ 1358284 w 1842380"/>
                <a:gd name="connsiteY2226" fmla="*/ 1652521 h 1847704"/>
                <a:gd name="connsiteX2227" fmla="*/ 1358284 w 1842380"/>
                <a:gd name="connsiteY2227" fmla="*/ 1652521 h 1847704"/>
                <a:gd name="connsiteX2228" fmla="*/ 1358284 w 1842380"/>
                <a:gd name="connsiteY2228" fmla="*/ 1716418 h 1847704"/>
                <a:gd name="connsiteX2229" fmla="*/ 1358284 w 1842380"/>
                <a:gd name="connsiteY2229" fmla="*/ 1733457 h 1847704"/>
                <a:gd name="connsiteX2230" fmla="*/ 1349232 w 1842380"/>
                <a:gd name="connsiteY2230" fmla="*/ 1734522 h 1847704"/>
                <a:gd name="connsiteX2231" fmla="*/ 1343374 w 1842380"/>
                <a:gd name="connsiteY2231" fmla="*/ 1740380 h 1847704"/>
                <a:gd name="connsiteX2232" fmla="*/ 1343374 w 1842380"/>
                <a:gd name="connsiteY2232" fmla="*/ 1718016 h 1847704"/>
                <a:gd name="connsiteX2233" fmla="*/ 1358284 w 1842380"/>
                <a:gd name="connsiteY2233" fmla="*/ 1716418 h 1847704"/>
                <a:gd name="connsiteX2234" fmla="*/ 1343374 w 1842380"/>
                <a:gd name="connsiteY2234" fmla="*/ 109927 h 1847704"/>
                <a:gd name="connsiteX2235" fmla="*/ 1343374 w 1842380"/>
                <a:gd name="connsiteY2235" fmla="*/ 218020 h 1847704"/>
                <a:gd name="connsiteX2236" fmla="*/ 1335387 w 1842380"/>
                <a:gd name="connsiteY2236" fmla="*/ 215890 h 1847704"/>
                <a:gd name="connsiteX2237" fmla="*/ 1335387 w 1842380"/>
                <a:gd name="connsiteY2237" fmla="*/ 199916 h 1847704"/>
                <a:gd name="connsiteX2238" fmla="*/ 1338582 w 1842380"/>
                <a:gd name="connsiteY2238" fmla="*/ 200981 h 1847704"/>
                <a:gd name="connsiteX2239" fmla="*/ 1335387 w 1842380"/>
                <a:gd name="connsiteY2239" fmla="*/ 134421 h 1847704"/>
                <a:gd name="connsiteX2240" fmla="*/ 1335387 w 1842380"/>
                <a:gd name="connsiteY2240" fmla="*/ 101939 h 1847704"/>
                <a:gd name="connsiteX2241" fmla="*/ 1343374 w 1842380"/>
                <a:gd name="connsiteY2241" fmla="*/ 109927 h 1847704"/>
                <a:gd name="connsiteX2242" fmla="*/ 1343374 w 1842380"/>
                <a:gd name="connsiteY2242" fmla="*/ 109927 h 1847704"/>
                <a:gd name="connsiteX2243" fmla="*/ 1343374 w 1842380"/>
                <a:gd name="connsiteY2243" fmla="*/ 109927 h 1847704"/>
                <a:gd name="connsiteX2244" fmla="*/ 1343374 w 1842380"/>
                <a:gd name="connsiteY2244" fmla="*/ 304814 h 1847704"/>
                <a:gd name="connsiteX2245" fmla="*/ 1343374 w 1842380"/>
                <a:gd name="connsiteY2245" fmla="*/ 333036 h 1847704"/>
                <a:gd name="connsiteX2246" fmla="*/ 1336452 w 1842380"/>
                <a:gd name="connsiteY2246" fmla="*/ 322919 h 1847704"/>
                <a:gd name="connsiteX2247" fmla="*/ 1338582 w 1842380"/>
                <a:gd name="connsiteY2247" fmla="*/ 306944 h 1847704"/>
                <a:gd name="connsiteX2248" fmla="*/ 1343374 w 1842380"/>
                <a:gd name="connsiteY2248" fmla="*/ 304814 h 1847704"/>
                <a:gd name="connsiteX2249" fmla="*/ 1343374 w 1842380"/>
                <a:gd name="connsiteY2249" fmla="*/ 304814 h 1847704"/>
                <a:gd name="connsiteX2250" fmla="*/ 1343374 w 1842380"/>
                <a:gd name="connsiteY2250" fmla="*/ 347413 h 1847704"/>
                <a:gd name="connsiteX2251" fmla="*/ 1343374 w 1842380"/>
                <a:gd name="connsiteY2251" fmla="*/ 371374 h 1847704"/>
                <a:gd name="connsiteX2252" fmla="*/ 1343374 w 1842380"/>
                <a:gd name="connsiteY2252" fmla="*/ 371374 h 1847704"/>
                <a:gd name="connsiteX2253" fmla="*/ 1339115 w 1842380"/>
                <a:gd name="connsiteY2253" fmla="*/ 364452 h 1847704"/>
                <a:gd name="connsiteX2254" fmla="*/ 1335920 w 1842380"/>
                <a:gd name="connsiteY2254" fmla="*/ 364452 h 1847704"/>
                <a:gd name="connsiteX2255" fmla="*/ 1335920 w 1842380"/>
                <a:gd name="connsiteY2255" fmla="*/ 343153 h 1847704"/>
                <a:gd name="connsiteX2256" fmla="*/ 1341777 w 1842380"/>
                <a:gd name="connsiteY2256" fmla="*/ 347413 h 1847704"/>
                <a:gd name="connsiteX2257" fmla="*/ 1343374 w 1842380"/>
                <a:gd name="connsiteY2257" fmla="*/ 347413 h 1847704"/>
                <a:gd name="connsiteX2258" fmla="*/ 1343374 w 1842380"/>
                <a:gd name="connsiteY2258" fmla="*/ 347413 h 1847704"/>
                <a:gd name="connsiteX2259" fmla="*/ 1343374 w 1842380"/>
                <a:gd name="connsiteY2259" fmla="*/ 440064 h 1847704"/>
                <a:gd name="connsiteX2260" fmla="*/ 1343374 w 1842380"/>
                <a:gd name="connsiteY2260" fmla="*/ 470415 h 1847704"/>
                <a:gd name="connsiteX2261" fmla="*/ 1335387 w 1842380"/>
                <a:gd name="connsiteY2261" fmla="*/ 471480 h 1847704"/>
                <a:gd name="connsiteX2262" fmla="*/ 1335387 w 1842380"/>
                <a:gd name="connsiteY2262" fmla="*/ 441129 h 1847704"/>
                <a:gd name="connsiteX2263" fmla="*/ 1343374 w 1842380"/>
                <a:gd name="connsiteY2263" fmla="*/ 440064 h 1847704"/>
                <a:gd name="connsiteX2264" fmla="*/ 1343374 w 1842380"/>
                <a:gd name="connsiteY2264" fmla="*/ 440064 h 1847704"/>
                <a:gd name="connsiteX2265" fmla="*/ 1343374 w 1842380"/>
                <a:gd name="connsiteY2265" fmla="*/ 578509 h 1847704"/>
                <a:gd name="connsiteX2266" fmla="*/ 1343374 w 1842380"/>
                <a:gd name="connsiteY2266" fmla="*/ 594483 h 1847704"/>
                <a:gd name="connsiteX2267" fmla="*/ 1335387 w 1842380"/>
                <a:gd name="connsiteY2267" fmla="*/ 583301 h 1847704"/>
                <a:gd name="connsiteX2268" fmla="*/ 1335387 w 1842380"/>
                <a:gd name="connsiteY2268" fmla="*/ 571054 h 1847704"/>
                <a:gd name="connsiteX2269" fmla="*/ 1343374 w 1842380"/>
                <a:gd name="connsiteY2269" fmla="*/ 578509 h 1847704"/>
                <a:gd name="connsiteX2270" fmla="*/ 1343374 w 1842380"/>
                <a:gd name="connsiteY2270" fmla="*/ 578509 h 1847704"/>
                <a:gd name="connsiteX2271" fmla="*/ 1343374 w 1842380"/>
                <a:gd name="connsiteY2271" fmla="*/ 620042 h 1847704"/>
                <a:gd name="connsiteX2272" fmla="*/ 1343374 w 1842380"/>
                <a:gd name="connsiteY2272" fmla="*/ 646134 h 1847704"/>
                <a:gd name="connsiteX2273" fmla="*/ 1340179 w 1842380"/>
                <a:gd name="connsiteY2273" fmla="*/ 657316 h 1847704"/>
                <a:gd name="connsiteX2274" fmla="*/ 1343374 w 1842380"/>
                <a:gd name="connsiteY2274" fmla="*/ 669563 h 1847704"/>
                <a:gd name="connsiteX2275" fmla="*/ 1343374 w 1842380"/>
                <a:gd name="connsiteY2275" fmla="*/ 685537 h 1847704"/>
                <a:gd name="connsiteX2276" fmla="*/ 1335387 w 1842380"/>
                <a:gd name="connsiteY2276" fmla="*/ 675420 h 1847704"/>
                <a:gd name="connsiteX2277" fmla="*/ 1335387 w 1842380"/>
                <a:gd name="connsiteY2277" fmla="*/ 634952 h 1847704"/>
                <a:gd name="connsiteX2278" fmla="*/ 1343374 w 1842380"/>
                <a:gd name="connsiteY2278" fmla="*/ 620042 h 1847704"/>
                <a:gd name="connsiteX2279" fmla="*/ 1343374 w 1842380"/>
                <a:gd name="connsiteY2279" fmla="*/ 620042 h 1847704"/>
                <a:gd name="connsiteX2280" fmla="*/ 1343374 w 1842380"/>
                <a:gd name="connsiteY2280" fmla="*/ 759552 h 1847704"/>
                <a:gd name="connsiteX2281" fmla="*/ 1343374 w 1842380"/>
                <a:gd name="connsiteY2281" fmla="*/ 780851 h 1847704"/>
                <a:gd name="connsiteX2282" fmla="*/ 1340179 w 1842380"/>
                <a:gd name="connsiteY2282" fmla="*/ 779786 h 1847704"/>
                <a:gd name="connsiteX2283" fmla="*/ 1340179 w 1842380"/>
                <a:gd name="connsiteY2283" fmla="*/ 777656 h 1847704"/>
                <a:gd name="connsiteX2284" fmla="*/ 1336985 w 1842380"/>
                <a:gd name="connsiteY2284" fmla="*/ 777656 h 1847704"/>
                <a:gd name="connsiteX2285" fmla="*/ 1335920 w 1842380"/>
                <a:gd name="connsiteY2285" fmla="*/ 776591 h 1847704"/>
                <a:gd name="connsiteX2286" fmla="*/ 1335920 w 1842380"/>
                <a:gd name="connsiteY2286" fmla="*/ 776591 h 1847704"/>
                <a:gd name="connsiteX2287" fmla="*/ 1335920 w 1842380"/>
                <a:gd name="connsiteY2287" fmla="*/ 749435 h 1847704"/>
                <a:gd name="connsiteX2288" fmla="*/ 1340179 w 1842380"/>
                <a:gd name="connsiteY2288" fmla="*/ 749435 h 1847704"/>
                <a:gd name="connsiteX2289" fmla="*/ 1341244 w 1842380"/>
                <a:gd name="connsiteY2289" fmla="*/ 750500 h 1847704"/>
                <a:gd name="connsiteX2290" fmla="*/ 1342309 w 1842380"/>
                <a:gd name="connsiteY2290" fmla="*/ 752630 h 1847704"/>
                <a:gd name="connsiteX2291" fmla="*/ 1343374 w 1842380"/>
                <a:gd name="connsiteY2291" fmla="*/ 755825 h 1847704"/>
                <a:gd name="connsiteX2292" fmla="*/ 1343374 w 1842380"/>
                <a:gd name="connsiteY2292" fmla="*/ 757955 h 1847704"/>
                <a:gd name="connsiteX2293" fmla="*/ 1343374 w 1842380"/>
                <a:gd name="connsiteY2293" fmla="*/ 759552 h 1847704"/>
                <a:gd name="connsiteX2294" fmla="*/ 1343374 w 1842380"/>
                <a:gd name="connsiteY2294" fmla="*/ 759552 h 1847704"/>
                <a:gd name="connsiteX2295" fmla="*/ 1343374 w 1842380"/>
                <a:gd name="connsiteY2295" fmla="*/ 813865 h 1847704"/>
                <a:gd name="connsiteX2296" fmla="*/ 1343374 w 1842380"/>
                <a:gd name="connsiteY2296" fmla="*/ 835164 h 1847704"/>
                <a:gd name="connsiteX2297" fmla="*/ 1342309 w 1842380"/>
                <a:gd name="connsiteY2297" fmla="*/ 835164 h 1847704"/>
                <a:gd name="connsiteX2298" fmla="*/ 1339115 w 1842380"/>
                <a:gd name="connsiteY2298" fmla="*/ 833034 h 1847704"/>
                <a:gd name="connsiteX2299" fmla="*/ 1336985 w 1842380"/>
                <a:gd name="connsiteY2299" fmla="*/ 833034 h 1847704"/>
                <a:gd name="connsiteX2300" fmla="*/ 1335920 w 1842380"/>
                <a:gd name="connsiteY2300" fmla="*/ 831969 h 1847704"/>
                <a:gd name="connsiteX2301" fmla="*/ 1335920 w 1842380"/>
                <a:gd name="connsiteY2301" fmla="*/ 811735 h 1847704"/>
                <a:gd name="connsiteX2302" fmla="*/ 1336985 w 1842380"/>
                <a:gd name="connsiteY2302" fmla="*/ 811735 h 1847704"/>
                <a:gd name="connsiteX2303" fmla="*/ 1340179 w 1842380"/>
                <a:gd name="connsiteY2303" fmla="*/ 812800 h 1847704"/>
                <a:gd name="connsiteX2304" fmla="*/ 1341244 w 1842380"/>
                <a:gd name="connsiteY2304" fmla="*/ 813865 h 1847704"/>
                <a:gd name="connsiteX2305" fmla="*/ 1343374 w 1842380"/>
                <a:gd name="connsiteY2305" fmla="*/ 813865 h 1847704"/>
                <a:gd name="connsiteX2306" fmla="*/ 1343374 w 1842380"/>
                <a:gd name="connsiteY2306" fmla="*/ 813865 h 1847704"/>
                <a:gd name="connsiteX2307" fmla="*/ 1343374 w 1842380"/>
                <a:gd name="connsiteY2307" fmla="*/ 905984 h 1847704"/>
                <a:gd name="connsiteX2308" fmla="*/ 1343374 w 1842380"/>
                <a:gd name="connsiteY2308" fmla="*/ 911841 h 1847704"/>
                <a:gd name="connsiteX2309" fmla="*/ 1335387 w 1842380"/>
                <a:gd name="connsiteY2309" fmla="*/ 912906 h 1847704"/>
                <a:gd name="connsiteX2310" fmla="*/ 1335387 w 1842380"/>
                <a:gd name="connsiteY2310" fmla="*/ 905984 h 1847704"/>
                <a:gd name="connsiteX2311" fmla="*/ 1343374 w 1842380"/>
                <a:gd name="connsiteY2311" fmla="*/ 905984 h 1847704"/>
                <a:gd name="connsiteX2312" fmla="*/ 1343374 w 1842380"/>
                <a:gd name="connsiteY2312" fmla="*/ 905984 h 1847704"/>
                <a:gd name="connsiteX2313" fmla="*/ 1343374 w 1842380"/>
                <a:gd name="connsiteY2313" fmla="*/ 951245 h 1847704"/>
                <a:gd name="connsiteX2314" fmla="*/ 1343374 w 1842380"/>
                <a:gd name="connsiteY2314" fmla="*/ 961362 h 1847704"/>
                <a:gd name="connsiteX2315" fmla="*/ 1335387 w 1842380"/>
                <a:gd name="connsiteY2315" fmla="*/ 962427 h 1847704"/>
                <a:gd name="connsiteX2316" fmla="*/ 1335387 w 1842380"/>
                <a:gd name="connsiteY2316" fmla="*/ 955504 h 1847704"/>
                <a:gd name="connsiteX2317" fmla="*/ 1337517 w 1842380"/>
                <a:gd name="connsiteY2317" fmla="*/ 955504 h 1847704"/>
                <a:gd name="connsiteX2318" fmla="*/ 1335387 w 1842380"/>
                <a:gd name="connsiteY2318" fmla="*/ 949647 h 1847704"/>
                <a:gd name="connsiteX2319" fmla="*/ 1335387 w 1842380"/>
                <a:gd name="connsiteY2319" fmla="*/ 917166 h 1847704"/>
                <a:gd name="connsiteX2320" fmla="*/ 1338582 w 1842380"/>
                <a:gd name="connsiteY2320" fmla="*/ 934205 h 1847704"/>
                <a:gd name="connsiteX2321" fmla="*/ 1338582 w 1842380"/>
                <a:gd name="connsiteY2321" fmla="*/ 934205 h 1847704"/>
                <a:gd name="connsiteX2322" fmla="*/ 1341777 w 1842380"/>
                <a:gd name="connsiteY2322" fmla="*/ 947517 h 1847704"/>
                <a:gd name="connsiteX2323" fmla="*/ 1343374 w 1842380"/>
                <a:gd name="connsiteY2323" fmla="*/ 951245 h 1847704"/>
                <a:gd name="connsiteX2324" fmla="*/ 1343374 w 1842380"/>
                <a:gd name="connsiteY2324" fmla="*/ 951245 h 1847704"/>
                <a:gd name="connsiteX2325" fmla="*/ 1343374 w 1842380"/>
                <a:gd name="connsiteY2325" fmla="*/ 951245 h 1847704"/>
                <a:gd name="connsiteX2326" fmla="*/ 1343374 w 1842380"/>
                <a:gd name="connsiteY2326" fmla="*/ 1018870 h 1847704"/>
                <a:gd name="connsiteX2327" fmla="*/ 1343374 w 1842380"/>
                <a:gd name="connsiteY2327" fmla="*/ 1095547 h 1847704"/>
                <a:gd name="connsiteX2328" fmla="*/ 1341244 w 1842380"/>
                <a:gd name="connsiteY2328" fmla="*/ 1101404 h 1847704"/>
                <a:gd name="connsiteX2329" fmla="*/ 1338049 w 1842380"/>
                <a:gd name="connsiteY2329" fmla="*/ 1109391 h 1847704"/>
                <a:gd name="connsiteX2330" fmla="*/ 1335920 w 1842380"/>
                <a:gd name="connsiteY2330" fmla="*/ 1112586 h 1847704"/>
                <a:gd name="connsiteX2331" fmla="*/ 1335920 w 1842380"/>
                <a:gd name="connsiteY2331" fmla="*/ 1067325 h 1847704"/>
                <a:gd name="connsiteX2332" fmla="*/ 1339115 w 1842380"/>
                <a:gd name="connsiteY2332" fmla="*/ 1059338 h 1847704"/>
                <a:gd name="connsiteX2333" fmla="*/ 1340179 w 1842380"/>
                <a:gd name="connsiteY2333" fmla="*/ 1047091 h 1847704"/>
                <a:gd name="connsiteX2334" fmla="*/ 1341244 w 1842380"/>
                <a:gd name="connsiteY2334" fmla="*/ 1040169 h 1847704"/>
                <a:gd name="connsiteX2335" fmla="*/ 1341244 w 1842380"/>
                <a:gd name="connsiteY2335" fmla="*/ 1034312 h 1847704"/>
                <a:gd name="connsiteX2336" fmla="*/ 1341244 w 1842380"/>
                <a:gd name="connsiteY2336" fmla="*/ 1026324 h 1847704"/>
                <a:gd name="connsiteX2337" fmla="*/ 1342309 w 1842380"/>
                <a:gd name="connsiteY2337" fmla="*/ 1019402 h 1847704"/>
                <a:gd name="connsiteX2338" fmla="*/ 1343374 w 1842380"/>
                <a:gd name="connsiteY2338" fmla="*/ 1018870 h 1847704"/>
                <a:gd name="connsiteX2339" fmla="*/ 1343374 w 1842380"/>
                <a:gd name="connsiteY2339" fmla="*/ 1018870 h 1847704"/>
                <a:gd name="connsiteX2340" fmla="*/ 1343374 w 1842380"/>
                <a:gd name="connsiteY2340" fmla="*/ 1187666 h 1847704"/>
                <a:gd name="connsiteX2341" fmla="*/ 1343374 w 1842380"/>
                <a:gd name="connsiteY2341" fmla="*/ 1199913 h 1847704"/>
                <a:gd name="connsiteX2342" fmla="*/ 1335387 w 1842380"/>
                <a:gd name="connsiteY2342" fmla="*/ 1211095 h 1847704"/>
                <a:gd name="connsiteX2343" fmla="*/ 1335387 w 1842380"/>
                <a:gd name="connsiteY2343" fmla="*/ 1194055 h 1847704"/>
                <a:gd name="connsiteX2344" fmla="*/ 1343374 w 1842380"/>
                <a:gd name="connsiteY2344" fmla="*/ 1187666 h 1847704"/>
                <a:gd name="connsiteX2345" fmla="*/ 1343374 w 1842380"/>
                <a:gd name="connsiteY2345" fmla="*/ 1187666 h 1847704"/>
                <a:gd name="connsiteX2346" fmla="*/ 1343374 w 1842380"/>
                <a:gd name="connsiteY2346" fmla="*/ 1219082 h 1847704"/>
                <a:gd name="connsiteX2347" fmla="*/ 1343374 w 1842380"/>
                <a:gd name="connsiteY2347" fmla="*/ 1230264 h 1847704"/>
                <a:gd name="connsiteX2348" fmla="*/ 1335387 w 1842380"/>
                <a:gd name="connsiteY2348" fmla="*/ 1230264 h 1847704"/>
                <a:gd name="connsiteX2349" fmla="*/ 1335387 w 1842380"/>
                <a:gd name="connsiteY2349" fmla="*/ 1219082 h 1847704"/>
                <a:gd name="connsiteX2350" fmla="*/ 1343374 w 1842380"/>
                <a:gd name="connsiteY2350" fmla="*/ 1219082 h 1847704"/>
                <a:gd name="connsiteX2351" fmla="*/ 1343374 w 1842380"/>
                <a:gd name="connsiteY2351" fmla="*/ 1219082 h 1847704"/>
                <a:gd name="connsiteX2352" fmla="*/ 1343374 w 1842380"/>
                <a:gd name="connsiteY2352" fmla="*/ 1259550 h 1847704"/>
                <a:gd name="connsiteX2353" fmla="*/ 1343374 w 1842380"/>
                <a:gd name="connsiteY2353" fmla="*/ 1269668 h 1847704"/>
                <a:gd name="connsiteX2354" fmla="*/ 1335387 w 1842380"/>
                <a:gd name="connsiteY2354" fmla="*/ 1269668 h 1847704"/>
                <a:gd name="connsiteX2355" fmla="*/ 1335387 w 1842380"/>
                <a:gd name="connsiteY2355" fmla="*/ 1258486 h 1847704"/>
                <a:gd name="connsiteX2356" fmla="*/ 1343374 w 1842380"/>
                <a:gd name="connsiteY2356" fmla="*/ 1259550 h 1847704"/>
                <a:gd name="connsiteX2357" fmla="*/ 1343374 w 1842380"/>
                <a:gd name="connsiteY2357" fmla="*/ 1259550 h 1847704"/>
                <a:gd name="connsiteX2358" fmla="*/ 1343374 w 1842380"/>
                <a:gd name="connsiteY2358" fmla="*/ 1275525 h 1847704"/>
                <a:gd name="connsiteX2359" fmla="*/ 1343374 w 1842380"/>
                <a:gd name="connsiteY2359" fmla="*/ 1291499 h 1847704"/>
                <a:gd name="connsiteX2360" fmla="*/ 1335387 w 1842380"/>
                <a:gd name="connsiteY2360" fmla="*/ 1298422 h 1847704"/>
                <a:gd name="connsiteX2361" fmla="*/ 1335387 w 1842380"/>
                <a:gd name="connsiteY2361" fmla="*/ 1286174 h 1847704"/>
                <a:gd name="connsiteX2362" fmla="*/ 1343374 w 1842380"/>
                <a:gd name="connsiteY2362" fmla="*/ 1275525 h 1847704"/>
                <a:gd name="connsiteX2363" fmla="*/ 1343374 w 1842380"/>
                <a:gd name="connsiteY2363" fmla="*/ 1275525 h 1847704"/>
                <a:gd name="connsiteX2364" fmla="*/ 1343374 w 1842380"/>
                <a:gd name="connsiteY2364" fmla="*/ 1452308 h 1847704"/>
                <a:gd name="connsiteX2365" fmla="*/ 1343374 w 1842380"/>
                <a:gd name="connsiteY2365" fmla="*/ 1490647 h 1847704"/>
                <a:gd name="connsiteX2366" fmla="*/ 1335387 w 1842380"/>
                <a:gd name="connsiteY2366" fmla="*/ 1482660 h 1847704"/>
                <a:gd name="connsiteX2367" fmla="*/ 1335387 w 1842380"/>
                <a:gd name="connsiteY2367" fmla="*/ 1443256 h 1847704"/>
                <a:gd name="connsiteX2368" fmla="*/ 1343374 w 1842380"/>
                <a:gd name="connsiteY2368" fmla="*/ 1452308 h 1847704"/>
                <a:gd name="connsiteX2369" fmla="*/ 1343374 w 1842380"/>
                <a:gd name="connsiteY2369" fmla="*/ 1452308 h 1847704"/>
                <a:gd name="connsiteX2370" fmla="*/ 1343374 w 1842380"/>
                <a:gd name="connsiteY2370" fmla="*/ 1623234 h 1847704"/>
                <a:gd name="connsiteX2371" fmla="*/ 1343374 w 1842380"/>
                <a:gd name="connsiteY2371" fmla="*/ 1643468 h 1847704"/>
                <a:gd name="connsiteX2372" fmla="*/ 1341244 w 1842380"/>
                <a:gd name="connsiteY2372" fmla="*/ 1645598 h 1847704"/>
                <a:gd name="connsiteX2373" fmla="*/ 1343374 w 1842380"/>
                <a:gd name="connsiteY2373" fmla="*/ 1645598 h 1847704"/>
                <a:gd name="connsiteX2374" fmla="*/ 1343374 w 1842380"/>
                <a:gd name="connsiteY2374" fmla="*/ 1666897 h 1847704"/>
                <a:gd name="connsiteX2375" fmla="*/ 1335387 w 1842380"/>
                <a:gd name="connsiteY2375" fmla="*/ 1663703 h 1847704"/>
                <a:gd name="connsiteX2376" fmla="*/ 1335387 w 1842380"/>
                <a:gd name="connsiteY2376" fmla="*/ 1630156 h 1847704"/>
                <a:gd name="connsiteX2377" fmla="*/ 1343374 w 1842380"/>
                <a:gd name="connsiteY2377" fmla="*/ 1623234 h 1847704"/>
                <a:gd name="connsiteX2378" fmla="*/ 1343374 w 1842380"/>
                <a:gd name="connsiteY2378" fmla="*/ 1623234 h 1847704"/>
                <a:gd name="connsiteX2379" fmla="*/ 1343374 w 1842380"/>
                <a:gd name="connsiteY2379" fmla="*/ 1718016 h 1847704"/>
                <a:gd name="connsiteX2380" fmla="*/ 1343374 w 1842380"/>
                <a:gd name="connsiteY2380" fmla="*/ 1740380 h 1847704"/>
                <a:gd name="connsiteX2381" fmla="*/ 1341244 w 1842380"/>
                <a:gd name="connsiteY2381" fmla="*/ 1741445 h 1847704"/>
                <a:gd name="connsiteX2382" fmla="*/ 1335387 w 1842380"/>
                <a:gd name="connsiteY2382" fmla="*/ 1745705 h 1847704"/>
                <a:gd name="connsiteX2383" fmla="*/ 1335387 w 1842380"/>
                <a:gd name="connsiteY2383" fmla="*/ 1715353 h 1847704"/>
                <a:gd name="connsiteX2384" fmla="*/ 1343374 w 1842380"/>
                <a:gd name="connsiteY2384" fmla="*/ 1718016 h 1847704"/>
                <a:gd name="connsiteX2385" fmla="*/ 1335920 w 1842380"/>
                <a:gd name="connsiteY2385" fmla="*/ 102472 h 1847704"/>
                <a:gd name="connsiteX2386" fmla="*/ 1335920 w 1842380"/>
                <a:gd name="connsiteY2386" fmla="*/ 134953 h 1847704"/>
                <a:gd name="connsiteX2387" fmla="*/ 1331660 w 1842380"/>
                <a:gd name="connsiteY2387" fmla="*/ 122706 h 1847704"/>
                <a:gd name="connsiteX2388" fmla="*/ 1331660 w 1842380"/>
                <a:gd name="connsiteY2388" fmla="*/ 99277 h 1847704"/>
                <a:gd name="connsiteX2389" fmla="*/ 1335920 w 1842380"/>
                <a:gd name="connsiteY2389" fmla="*/ 102472 h 1847704"/>
                <a:gd name="connsiteX2390" fmla="*/ 1335920 w 1842380"/>
                <a:gd name="connsiteY2390" fmla="*/ 102472 h 1847704"/>
                <a:gd name="connsiteX2391" fmla="*/ 1335920 w 1842380"/>
                <a:gd name="connsiteY2391" fmla="*/ 200448 h 1847704"/>
                <a:gd name="connsiteX2392" fmla="*/ 1335920 w 1842380"/>
                <a:gd name="connsiteY2392" fmla="*/ 216423 h 1847704"/>
                <a:gd name="connsiteX2393" fmla="*/ 1331660 w 1842380"/>
                <a:gd name="connsiteY2393" fmla="*/ 215358 h 1847704"/>
                <a:gd name="connsiteX2394" fmla="*/ 1331660 w 1842380"/>
                <a:gd name="connsiteY2394" fmla="*/ 198318 h 1847704"/>
                <a:gd name="connsiteX2395" fmla="*/ 1335920 w 1842380"/>
                <a:gd name="connsiteY2395" fmla="*/ 200448 h 1847704"/>
                <a:gd name="connsiteX2396" fmla="*/ 1335920 w 1842380"/>
                <a:gd name="connsiteY2396" fmla="*/ 200448 h 1847704"/>
                <a:gd name="connsiteX2397" fmla="*/ 1335920 w 1842380"/>
                <a:gd name="connsiteY2397" fmla="*/ 343153 h 1847704"/>
                <a:gd name="connsiteX2398" fmla="*/ 1335920 w 1842380"/>
                <a:gd name="connsiteY2398" fmla="*/ 364452 h 1847704"/>
                <a:gd name="connsiteX2399" fmla="*/ 1331660 w 1842380"/>
                <a:gd name="connsiteY2399" fmla="*/ 365517 h 1847704"/>
                <a:gd name="connsiteX2400" fmla="*/ 1331660 w 1842380"/>
                <a:gd name="connsiteY2400" fmla="*/ 340490 h 1847704"/>
                <a:gd name="connsiteX2401" fmla="*/ 1335920 w 1842380"/>
                <a:gd name="connsiteY2401" fmla="*/ 343153 h 1847704"/>
                <a:gd name="connsiteX2402" fmla="*/ 1335920 w 1842380"/>
                <a:gd name="connsiteY2402" fmla="*/ 343153 h 1847704"/>
                <a:gd name="connsiteX2403" fmla="*/ 1335920 w 1842380"/>
                <a:gd name="connsiteY2403" fmla="*/ 441129 h 1847704"/>
                <a:gd name="connsiteX2404" fmla="*/ 1335920 w 1842380"/>
                <a:gd name="connsiteY2404" fmla="*/ 471480 h 1847704"/>
                <a:gd name="connsiteX2405" fmla="*/ 1335920 w 1842380"/>
                <a:gd name="connsiteY2405" fmla="*/ 471480 h 1847704"/>
                <a:gd name="connsiteX2406" fmla="*/ 1331660 w 1842380"/>
                <a:gd name="connsiteY2406" fmla="*/ 471480 h 1847704"/>
                <a:gd name="connsiteX2407" fmla="*/ 1331660 w 1842380"/>
                <a:gd name="connsiteY2407" fmla="*/ 442194 h 1847704"/>
                <a:gd name="connsiteX2408" fmla="*/ 1335920 w 1842380"/>
                <a:gd name="connsiteY2408" fmla="*/ 441129 h 1847704"/>
                <a:gd name="connsiteX2409" fmla="*/ 1335920 w 1842380"/>
                <a:gd name="connsiteY2409" fmla="*/ 441129 h 1847704"/>
                <a:gd name="connsiteX2410" fmla="*/ 1335920 w 1842380"/>
                <a:gd name="connsiteY2410" fmla="*/ 570522 h 1847704"/>
                <a:gd name="connsiteX2411" fmla="*/ 1335920 w 1842380"/>
                <a:gd name="connsiteY2411" fmla="*/ 582769 h 1847704"/>
                <a:gd name="connsiteX2412" fmla="*/ 1331660 w 1842380"/>
                <a:gd name="connsiteY2412" fmla="*/ 578509 h 1847704"/>
                <a:gd name="connsiteX2413" fmla="*/ 1331660 w 1842380"/>
                <a:gd name="connsiteY2413" fmla="*/ 566262 h 1847704"/>
                <a:gd name="connsiteX2414" fmla="*/ 1335920 w 1842380"/>
                <a:gd name="connsiteY2414" fmla="*/ 570522 h 1847704"/>
                <a:gd name="connsiteX2415" fmla="*/ 1335920 w 1842380"/>
                <a:gd name="connsiteY2415" fmla="*/ 570522 h 1847704"/>
                <a:gd name="connsiteX2416" fmla="*/ 1335920 w 1842380"/>
                <a:gd name="connsiteY2416" fmla="*/ 634952 h 1847704"/>
                <a:gd name="connsiteX2417" fmla="*/ 1335920 w 1842380"/>
                <a:gd name="connsiteY2417" fmla="*/ 675420 h 1847704"/>
                <a:gd name="connsiteX2418" fmla="*/ 1331660 w 1842380"/>
                <a:gd name="connsiteY2418" fmla="*/ 661043 h 1847704"/>
                <a:gd name="connsiteX2419" fmla="*/ 1331660 w 1842380"/>
                <a:gd name="connsiteY2419" fmla="*/ 647731 h 1847704"/>
                <a:gd name="connsiteX2420" fmla="*/ 1331660 w 1842380"/>
                <a:gd name="connsiteY2420" fmla="*/ 648796 h 1847704"/>
                <a:gd name="connsiteX2421" fmla="*/ 1335920 w 1842380"/>
                <a:gd name="connsiteY2421" fmla="*/ 634952 h 1847704"/>
                <a:gd name="connsiteX2422" fmla="*/ 1335920 w 1842380"/>
                <a:gd name="connsiteY2422" fmla="*/ 634952 h 1847704"/>
                <a:gd name="connsiteX2423" fmla="*/ 1335920 w 1842380"/>
                <a:gd name="connsiteY2423" fmla="*/ 749435 h 1847704"/>
                <a:gd name="connsiteX2424" fmla="*/ 1335920 w 1842380"/>
                <a:gd name="connsiteY2424" fmla="*/ 776591 h 1847704"/>
                <a:gd name="connsiteX2425" fmla="*/ 1331660 w 1842380"/>
                <a:gd name="connsiteY2425" fmla="*/ 775526 h 1847704"/>
                <a:gd name="connsiteX2426" fmla="*/ 1331660 w 1842380"/>
                <a:gd name="connsiteY2426" fmla="*/ 774461 h 1847704"/>
                <a:gd name="connsiteX2427" fmla="*/ 1331660 w 1842380"/>
                <a:gd name="connsiteY2427" fmla="*/ 748370 h 1847704"/>
                <a:gd name="connsiteX2428" fmla="*/ 1331660 w 1842380"/>
                <a:gd name="connsiteY2428" fmla="*/ 748370 h 1847704"/>
                <a:gd name="connsiteX2429" fmla="*/ 1334855 w 1842380"/>
                <a:gd name="connsiteY2429" fmla="*/ 749435 h 1847704"/>
                <a:gd name="connsiteX2430" fmla="*/ 1335920 w 1842380"/>
                <a:gd name="connsiteY2430" fmla="*/ 749435 h 1847704"/>
                <a:gd name="connsiteX2431" fmla="*/ 1335920 w 1842380"/>
                <a:gd name="connsiteY2431" fmla="*/ 749435 h 1847704"/>
                <a:gd name="connsiteX2432" fmla="*/ 1335920 w 1842380"/>
                <a:gd name="connsiteY2432" fmla="*/ 811735 h 1847704"/>
                <a:gd name="connsiteX2433" fmla="*/ 1335920 w 1842380"/>
                <a:gd name="connsiteY2433" fmla="*/ 831969 h 1847704"/>
                <a:gd name="connsiteX2434" fmla="*/ 1333257 w 1842380"/>
                <a:gd name="connsiteY2434" fmla="*/ 829307 h 1847704"/>
                <a:gd name="connsiteX2435" fmla="*/ 1331127 w 1842380"/>
                <a:gd name="connsiteY2435" fmla="*/ 826112 h 1847704"/>
                <a:gd name="connsiteX2436" fmla="*/ 1331127 w 1842380"/>
                <a:gd name="connsiteY2436" fmla="*/ 826112 h 1847704"/>
                <a:gd name="connsiteX2437" fmla="*/ 1331127 w 1842380"/>
                <a:gd name="connsiteY2437" fmla="*/ 808008 h 1847704"/>
                <a:gd name="connsiteX2438" fmla="*/ 1333257 w 1842380"/>
                <a:gd name="connsiteY2438" fmla="*/ 809073 h 1847704"/>
                <a:gd name="connsiteX2439" fmla="*/ 1333257 w 1842380"/>
                <a:gd name="connsiteY2439" fmla="*/ 810137 h 1847704"/>
                <a:gd name="connsiteX2440" fmla="*/ 1335920 w 1842380"/>
                <a:gd name="connsiteY2440" fmla="*/ 811735 h 1847704"/>
                <a:gd name="connsiteX2441" fmla="*/ 1335920 w 1842380"/>
                <a:gd name="connsiteY2441" fmla="*/ 811735 h 1847704"/>
                <a:gd name="connsiteX2442" fmla="*/ 1335920 w 1842380"/>
                <a:gd name="connsiteY2442" fmla="*/ 905984 h 1847704"/>
                <a:gd name="connsiteX2443" fmla="*/ 1335920 w 1842380"/>
                <a:gd name="connsiteY2443" fmla="*/ 912906 h 1847704"/>
                <a:gd name="connsiteX2444" fmla="*/ 1333790 w 1842380"/>
                <a:gd name="connsiteY2444" fmla="*/ 912906 h 1847704"/>
                <a:gd name="connsiteX2445" fmla="*/ 1335920 w 1842380"/>
                <a:gd name="connsiteY2445" fmla="*/ 917166 h 1847704"/>
                <a:gd name="connsiteX2446" fmla="*/ 1335920 w 1842380"/>
                <a:gd name="connsiteY2446" fmla="*/ 949647 h 1847704"/>
                <a:gd name="connsiteX2447" fmla="*/ 1335920 w 1842380"/>
                <a:gd name="connsiteY2447" fmla="*/ 949647 h 1847704"/>
                <a:gd name="connsiteX2448" fmla="*/ 1331660 w 1842380"/>
                <a:gd name="connsiteY2448" fmla="*/ 922491 h 1847704"/>
                <a:gd name="connsiteX2449" fmla="*/ 1331660 w 1842380"/>
                <a:gd name="connsiteY2449" fmla="*/ 905451 h 1847704"/>
                <a:gd name="connsiteX2450" fmla="*/ 1335920 w 1842380"/>
                <a:gd name="connsiteY2450" fmla="*/ 905984 h 1847704"/>
                <a:gd name="connsiteX2451" fmla="*/ 1335920 w 1842380"/>
                <a:gd name="connsiteY2451" fmla="*/ 905984 h 1847704"/>
                <a:gd name="connsiteX2452" fmla="*/ 1335920 w 1842380"/>
                <a:gd name="connsiteY2452" fmla="*/ 955504 h 1847704"/>
                <a:gd name="connsiteX2453" fmla="*/ 1335920 w 1842380"/>
                <a:gd name="connsiteY2453" fmla="*/ 962427 h 1847704"/>
                <a:gd name="connsiteX2454" fmla="*/ 1331660 w 1842380"/>
                <a:gd name="connsiteY2454" fmla="*/ 963492 h 1847704"/>
                <a:gd name="connsiteX2455" fmla="*/ 1331660 w 1842380"/>
                <a:gd name="connsiteY2455" fmla="*/ 956569 h 1847704"/>
                <a:gd name="connsiteX2456" fmla="*/ 1335920 w 1842380"/>
                <a:gd name="connsiteY2456" fmla="*/ 955504 h 1847704"/>
                <a:gd name="connsiteX2457" fmla="*/ 1335920 w 1842380"/>
                <a:gd name="connsiteY2457" fmla="*/ 955504 h 1847704"/>
                <a:gd name="connsiteX2458" fmla="*/ 1335920 w 1842380"/>
                <a:gd name="connsiteY2458" fmla="*/ 1067325 h 1847704"/>
                <a:gd name="connsiteX2459" fmla="*/ 1335920 w 1842380"/>
                <a:gd name="connsiteY2459" fmla="*/ 1112586 h 1847704"/>
                <a:gd name="connsiteX2460" fmla="*/ 1333790 w 1842380"/>
                <a:gd name="connsiteY2460" fmla="*/ 1118443 h 1847704"/>
                <a:gd name="connsiteX2461" fmla="*/ 1331660 w 1842380"/>
                <a:gd name="connsiteY2461" fmla="*/ 1122703 h 1847704"/>
                <a:gd name="connsiteX2462" fmla="*/ 1331660 w 1842380"/>
                <a:gd name="connsiteY2462" fmla="*/ 1076377 h 1847704"/>
                <a:gd name="connsiteX2463" fmla="*/ 1335920 w 1842380"/>
                <a:gd name="connsiteY2463" fmla="*/ 1067325 h 1847704"/>
                <a:gd name="connsiteX2464" fmla="*/ 1335920 w 1842380"/>
                <a:gd name="connsiteY2464" fmla="*/ 1067325 h 1847704"/>
                <a:gd name="connsiteX2465" fmla="*/ 1335920 w 1842380"/>
                <a:gd name="connsiteY2465" fmla="*/ 1067325 h 1847704"/>
                <a:gd name="connsiteX2466" fmla="*/ 1335920 w 1842380"/>
                <a:gd name="connsiteY2466" fmla="*/ 1194055 h 1847704"/>
                <a:gd name="connsiteX2467" fmla="*/ 1335920 w 1842380"/>
                <a:gd name="connsiteY2467" fmla="*/ 1211095 h 1847704"/>
                <a:gd name="connsiteX2468" fmla="*/ 1332725 w 1842380"/>
                <a:gd name="connsiteY2468" fmla="*/ 1219082 h 1847704"/>
                <a:gd name="connsiteX2469" fmla="*/ 1335920 w 1842380"/>
                <a:gd name="connsiteY2469" fmla="*/ 1219082 h 1847704"/>
                <a:gd name="connsiteX2470" fmla="*/ 1335920 w 1842380"/>
                <a:gd name="connsiteY2470" fmla="*/ 1230264 h 1847704"/>
                <a:gd name="connsiteX2471" fmla="*/ 1331660 w 1842380"/>
                <a:gd name="connsiteY2471" fmla="*/ 1230264 h 1847704"/>
                <a:gd name="connsiteX2472" fmla="*/ 1331660 w 1842380"/>
                <a:gd name="connsiteY2472" fmla="*/ 1200978 h 1847704"/>
                <a:gd name="connsiteX2473" fmla="*/ 1335920 w 1842380"/>
                <a:gd name="connsiteY2473" fmla="*/ 1194055 h 1847704"/>
                <a:gd name="connsiteX2474" fmla="*/ 1335920 w 1842380"/>
                <a:gd name="connsiteY2474" fmla="*/ 1194055 h 1847704"/>
                <a:gd name="connsiteX2475" fmla="*/ 1335920 w 1842380"/>
                <a:gd name="connsiteY2475" fmla="*/ 1258486 h 1847704"/>
                <a:gd name="connsiteX2476" fmla="*/ 1335920 w 1842380"/>
                <a:gd name="connsiteY2476" fmla="*/ 1269668 h 1847704"/>
                <a:gd name="connsiteX2477" fmla="*/ 1331660 w 1842380"/>
                <a:gd name="connsiteY2477" fmla="*/ 1268603 h 1847704"/>
                <a:gd name="connsiteX2478" fmla="*/ 1331660 w 1842380"/>
                <a:gd name="connsiteY2478" fmla="*/ 1257421 h 1847704"/>
                <a:gd name="connsiteX2479" fmla="*/ 1335920 w 1842380"/>
                <a:gd name="connsiteY2479" fmla="*/ 1258486 h 1847704"/>
                <a:gd name="connsiteX2480" fmla="*/ 1335920 w 1842380"/>
                <a:gd name="connsiteY2480" fmla="*/ 1258486 h 1847704"/>
                <a:gd name="connsiteX2481" fmla="*/ 1335920 w 1842380"/>
                <a:gd name="connsiteY2481" fmla="*/ 1285642 h 1847704"/>
                <a:gd name="connsiteX2482" fmla="*/ 1335920 w 1842380"/>
                <a:gd name="connsiteY2482" fmla="*/ 1297889 h 1847704"/>
                <a:gd name="connsiteX2483" fmla="*/ 1331660 w 1842380"/>
                <a:gd name="connsiteY2483" fmla="*/ 1301084 h 1847704"/>
                <a:gd name="connsiteX2484" fmla="*/ 1331660 w 1842380"/>
                <a:gd name="connsiteY2484" fmla="*/ 1289902 h 1847704"/>
                <a:gd name="connsiteX2485" fmla="*/ 1335920 w 1842380"/>
                <a:gd name="connsiteY2485" fmla="*/ 1285642 h 1847704"/>
                <a:gd name="connsiteX2486" fmla="*/ 1335920 w 1842380"/>
                <a:gd name="connsiteY2486" fmla="*/ 1285642 h 1847704"/>
                <a:gd name="connsiteX2487" fmla="*/ 1335920 w 1842380"/>
                <a:gd name="connsiteY2487" fmla="*/ 1443256 h 1847704"/>
                <a:gd name="connsiteX2488" fmla="*/ 1335920 w 1842380"/>
                <a:gd name="connsiteY2488" fmla="*/ 1482660 h 1847704"/>
                <a:gd name="connsiteX2489" fmla="*/ 1335920 w 1842380"/>
                <a:gd name="connsiteY2489" fmla="*/ 1482660 h 1847704"/>
                <a:gd name="connsiteX2490" fmla="*/ 1331660 w 1842380"/>
                <a:gd name="connsiteY2490" fmla="*/ 1475737 h 1847704"/>
                <a:gd name="connsiteX2491" fmla="*/ 1331660 w 1842380"/>
                <a:gd name="connsiteY2491" fmla="*/ 1436334 h 1847704"/>
                <a:gd name="connsiteX2492" fmla="*/ 1335920 w 1842380"/>
                <a:gd name="connsiteY2492" fmla="*/ 1443256 h 1847704"/>
                <a:gd name="connsiteX2493" fmla="*/ 1335920 w 1842380"/>
                <a:gd name="connsiteY2493" fmla="*/ 1443256 h 1847704"/>
                <a:gd name="connsiteX2494" fmla="*/ 1335920 w 1842380"/>
                <a:gd name="connsiteY2494" fmla="*/ 1630156 h 1847704"/>
                <a:gd name="connsiteX2495" fmla="*/ 1335920 w 1842380"/>
                <a:gd name="connsiteY2495" fmla="*/ 1663703 h 1847704"/>
                <a:gd name="connsiteX2496" fmla="*/ 1331660 w 1842380"/>
                <a:gd name="connsiteY2496" fmla="*/ 1661573 h 1847704"/>
                <a:gd name="connsiteX2497" fmla="*/ 1331660 w 1842380"/>
                <a:gd name="connsiteY2497" fmla="*/ 1635481 h 1847704"/>
                <a:gd name="connsiteX2498" fmla="*/ 1335920 w 1842380"/>
                <a:gd name="connsiteY2498" fmla="*/ 1630156 h 1847704"/>
                <a:gd name="connsiteX2499" fmla="*/ 1335920 w 1842380"/>
                <a:gd name="connsiteY2499" fmla="*/ 1630156 h 1847704"/>
                <a:gd name="connsiteX2500" fmla="*/ 1335920 w 1842380"/>
                <a:gd name="connsiteY2500" fmla="*/ 1715353 h 1847704"/>
                <a:gd name="connsiteX2501" fmla="*/ 1335920 w 1842380"/>
                <a:gd name="connsiteY2501" fmla="*/ 1745705 h 1847704"/>
                <a:gd name="connsiteX2502" fmla="*/ 1331660 w 1842380"/>
                <a:gd name="connsiteY2502" fmla="*/ 1748899 h 1847704"/>
                <a:gd name="connsiteX2503" fmla="*/ 1331660 w 1842380"/>
                <a:gd name="connsiteY2503" fmla="*/ 1713756 h 1847704"/>
                <a:gd name="connsiteX2504" fmla="*/ 1335920 w 1842380"/>
                <a:gd name="connsiteY2504" fmla="*/ 1715353 h 1847704"/>
                <a:gd name="connsiteX2505" fmla="*/ 1335920 w 1842380"/>
                <a:gd name="connsiteY2505" fmla="*/ 1715353 h 1847704"/>
                <a:gd name="connsiteX2506" fmla="*/ 1331127 w 1842380"/>
                <a:gd name="connsiteY2506" fmla="*/ 394803 h 1847704"/>
                <a:gd name="connsiteX2507" fmla="*/ 1331127 w 1842380"/>
                <a:gd name="connsiteY2507" fmla="*/ 383621 h 1847704"/>
                <a:gd name="connsiteX2508" fmla="*/ 1334322 w 1842380"/>
                <a:gd name="connsiteY2508" fmla="*/ 387881 h 1847704"/>
                <a:gd name="connsiteX2509" fmla="*/ 1331127 w 1842380"/>
                <a:gd name="connsiteY2509" fmla="*/ 394803 h 1847704"/>
                <a:gd name="connsiteX2510" fmla="*/ 1331127 w 1842380"/>
                <a:gd name="connsiteY2510" fmla="*/ 98745 h 1847704"/>
                <a:gd name="connsiteX2511" fmla="*/ 1331127 w 1842380"/>
                <a:gd name="connsiteY2511" fmla="*/ 122174 h 1847704"/>
                <a:gd name="connsiteX2512" fmla="*/ 1315153 w 1842380"/>
                <a:gd name="connsiteY2512" fmla="*/ 107264 h 1847704"/>
                <a:gd name="connsiteX2513" fmla="*/ 1315153 w 1842380"/>
                <a:gd name="connsiteY2513" fmla="*/ 89160 h 1847704"/>
                <a:gd name="connsiteX2514" fmla="*/ 1331127 w 1842380"/>
                <a:gd name="connsiteY2514" fmla="*/ 98745 h 1847704"/>
                <a:gd name="connsiteX2515" fmla="*/ 1331127 w 1842380"/>
                <a:gd name="connsiteY2515" fmla="*/ 98745 h 1847704"/>
                <a:gd name="connsiteX2516" fmla="*/ 1331127 w 1842380"/>
                <a:gd name="connsiteY2516" fmla="*/ 197786 h 1847704"/>
                <a:gd name="connsiteX2517" fmla="*/ 1331127 w 1842380"/>
                <a:gd name="connsiteY2517" fmla="*/ 214825 h 1847704"/>
                <a:gd name="connsiteX2518" fmla="*/ 1315153 w 1842380"/>
                <a:gd name="connsiteY2518" fmla="*/ 208968 h 1847704"/>
                <a:gd name="connsiteX2519" fmla="*/ 1315153 w 1842380"/>
                <a:gd name="connsiteY2519" fmla="*/ 191928 h 1847704"/>
                <a:gd name="connsiteX2520" fmla="*/ 1331127 w 1842380"/>
                <a:gd name="connsiteY2520" fmla="*/ 197786 h 1847704"/>
                <a:gd name="connsiteX2521" fmla="*/ 1331127 w 1842380"/>
                <a:gd name="connsiteY2521" fmla="*/ 197786 h 1847704"/>
                <a:gd name="connsiteX2522" fmla="*/ 1331127 w 1842380"/>
                <a:gd name="connsiteY2522" fmla="*/ 341023 h 1847704"/>
                <a:gd name="connsiteX2523" fmla="*/ 1331127 w 1842380"/>
                <a:gd name="connsiteY2523" fmla="*/ 366049 h 1847704"/>
                <a:gd name="connsiteX2524" fmla="*/ 1319945 w 1842380"/>
                <a:gd name="connsiteY2524" fmla="*/ 369244 h 1847704"/>
                <a:gd name="connsiteX2525" fmla="*/ 1315685 w 1842380"/>
                <a:gd name="connsiteY2525" fmla="*/ 367114 h 1847704"/>
                <a:gd name="connsiteX2526" fmla="*/ 1315685 w 1842380"/>
                <a:gd name="connsiteY2526" fmla="*/ 336763 h 1847704"/>
                <a:gd name="connsiteX2527" fmla="*/ 1331127 w 1842380"/>
                <a:gd name="connsiteY2527" fmla="*/ 341023 h 1847704"/>
                <a:gd name="connsiteX2528" fmla="*/ 1331127 w 1842380"/>
                <a:gd name="connsiteY2528" fmla="*/ 341023 h 1847704"/>
                <a:gd name="connsiteX2529" fmla="*/ 1331127 w 1842380"/>
                <a:gd name="connsiteY2529" fmla="*/ 383621 h 1847704"/>
                <a:gd name="connsiteX2530" fmla="*/ 1331127 w 1842380"/>
                <a:gd name="connsiteY2530" fmla="*/ 394803 h 1847704"/>
                <a:gd name="connsiteX2531" fmla="*/ 1321010 w 1842380"/>
                <a:gd name="connsiteY2531" fmla="*/ 400661 h 1847704"/>
                <a:gd name="connsiteX2532" fmla="*/ 1315153 w 1842380"/>
                <a:gd name="connsiteY2532" fmla="*/ 399596 h 1847704"/>
                <a:gd name="connsiteX2533" fmla="*/ 1315153 w 1842380"/>
                <a:gd name="connsiteY2533" fmla="*/ 380426 h 1847704"/>
                <a:gd name="connsiteX2534" fmla="*/ 1325270 w 1842380"/>
                <a:gd name="connsiteY2534" fmla="*/ 381491 h 1847704"/>
                <a:gd name="connsiteX2535" fmla="*/ 1331127 w 1842380"/>
                <a:gd name="connsiteY2535" fmla="*/ 383621 h 1847704"/>
                <a:gd name="connsiteX2536" fmla="*/ 1331127 w 1842380"/>
                <a:gd name="connsiteY2536" fmla="*/ 383621 h 1847704"/>
                <a:gd name="connsiteX2537" fmla="*/ 1331127 w 1842380"/>
                <a:gd name="connsiteY2537" fmla="*/ 442194 h 1847704"/>
                <a:gd name="connsiteX2538" fmla="*/ 1331127 w 1842380"/>
                <a:gd name="connsiteY2538" fmla="*/ 471480 h 1847704"/>
                <a:gd name="connsiteX2539" fmla="*/ 1315153 w 1842380"/>
                <a:gd name="connsiteY2539" fmla="*/ 472545 h 1847704"/>
                <a:gd name="connsiteX2540" fmla="*/ 1315153 w 1842380"/>
                <a:gd name="connsiteY2540" fmla="*/ 437402 h 1847704"/>
                <a:gd name="connsiteX2541" fmla="*/ 1329530 w 1842380"/>
                <a:gd name="connsiteY2541" fmla="*/ 441661 h 1847704"/>
                <a:gd name="connsiteX2542" fmla="*/ 1331127 w 1842380"/>
                <a:gd name="connsiteY2542" fmla="*/ 442194 h 1847704"/>
                <a:gd name="connsiteX2543" fmla="*/ 1331127 w 1842380"/>
                <a:gd name="connsiteY2543" fmla="*/ 442194 h 1847704"/>
                <a:gd name="connsiteX2544" fmla="*/ 1331127 w 1842380"/>
                <a:gd name="connsiteY2544" fmla="*/ 566262 h 1847704"/>
                <a:gd name="connsiteX2545" fmla="*/ 1331127 w 1842380"/>
                <a:gd name="connsiteY2545" fmla="*/ 578509 h 1847704"/>
                <a:gd name="connsiteX2546" fmla="*/ 1328997 w 1842380"/>
                <a:gd name="connsiteY2546" fmla="*/ 576379 h 1847704"/>
                <a:gd name="connsiteX2547" fmla="*/ 1328997 w 1842380"/>
                <a:gd name="connsiteY2547" fmla="*/ 577444 h 1847704"/>
                <a:gd name="connsiteX2548" fmla="*/ 1327932 w 1842380"/>
                <a:gd name="connsiteY2548" fmla="*/ 576379 h 1847704"/>
                <a:gd name="connsiteX2549" fmla="*/ 1315685 w 1842380"/>
                <a:gd name="connsiteY2549" fmla="*/ 615782 h 1847704"/>
                <a:gd name="connsiteX2550" fmla="*/ 1315685 w 1842380"/>
                <a:gd name="connsiteY2550" fmla="*/ 580639 h 1847704"/>
                <a:gd name="connsiteX2551" fmla="*/ 1315685 w 1842380"/>
                <a:gd name="connsiteY2551" fmla="*/ 565729 h 1847704"/>
                <a:gd name="connsiteX2552" fmla="*/ 1315685 w 1842380"/>
                <a:gd name="connsiteY2552" fmla="*/ 547093 h 1847704"/>
                <a:gd name="connsiteX2553" fmla="*/ 1325803 w 1842380"/>
                <a:gd name="connsiteY2553" fmla="*/ 563067 h 1847704"/>
                <a:gd name="connsiteX2554" fmla="*/ 1331127 w 1842380"/>
                <a:gd name="connsiteY2554" fmla="*/ 566262 h 1847704"/>
                <a:gd name="connsiteX2555" fmla="*/ 1331127 w 1842380"/>
                <a:gd name="connsiteY2555" fmla="*/ 566262 h 1847704"/>
                <a:gd name="connsiteX2556" fmla="*/ 1331127 w 1842380"/>
                <a:gd name="connsiteY2556" fmla="*/ 566262 h 1847704"/>
                <a:gd name="connsiteX2557" fmla="*/ 1331127 w 1842380"/>
                <a:gd name="connsiteY2557" fmla="*/ 647199 h 1847704"/>
                <a:gd name="connsiteX2558" fmla="*/ 1331127 w 1842380"/>
                <a:gd name="connsiteY2558" fmla="*/ 660511 h 1847704"/>
                <a:gd name="connsiteX2559" fmla="*/ 1330062 w 1842380"/>
                <a:gd name="connsiteY2559" fmla="*/ 658381 h 1847704"/>
                <a:gd name="connsiteX2560" fmla="*/ 1315685 w 1842380"/>
                <a:gd name="connsiteY2560" fmla="*/ 645069 h 1847704"/>
                <a:gd name="connsiteX2561" fmla="*/ 1315685 w 1842380"/>
                <a:gd name="connsiteY2561" fmla="*/ 626964 h 1847704"/>
                <a:gd name="connsiteX2562" fmla="*/ 1331127 w 1842380"/>
                <a:gd name="connsiteY2562" fmla="*/ 647199 h 1847704"/>
                <a:gd name="connsiteX2563" fmla="*/ 1331127 w 1842380"/>
                <a:gd name="connsiteY2563" fmla="*/ 647199 h 1847704"/>
                <a:gd name="connsiteX2564" fmla="*/ 1331127 w 1842380"/>
                <a:gd name="connsiteY2564" fmla="*/ 748370 h 1847704"/>
                <a:gd name="connsiteX2565" fmla="*/ 1331127 w 1842380"/>
                <a:gd name="connsiteY2565" fmla="*/ 774461 h 1847704"/>
                <a:gd name="connsiteX2566" fmla="*/ 1330062 w 1842380"/>
                <a:gd name="connsiteY2566" fmla="*/ 774461 h 1847704"/>
                <a:gd name="connsiteX2567" fmla="*/ 1327932 w 1842380"/>
                <a:gd name="connsiteY2567" fmla="*/ 774461 h 1847704"/>
                <a:gd name="connsiteX2568" fmla="*/ 1324738 w 1842380"/>
                <a:gd name="connsiteY2568" fmla="*/ 776591 h 1847704"/>
                <a:gd name="connsiteX2569" fmla="*/ 1322608 w 1842380"/>
                <a:gd name="connsiteY2569" fmla="*/ 778721 h 1847704"/>
                <a:gd name="connsiteX2570" fmla="*/ 1321543 w 1842380"/>
                <a:gd name="connsiteY2570" fmla="*/ 779786 h 1847704"/>
                <a:gd name="connsiteX2571" fmla="*/ 1321543 w 1842380"/>
                <a:gd name="connsiteY2571" fmla="*/ 781916 h 1847704"/>
                <a:gd name="connsiteX2572" fmla="*/ 1319413 w 1842380"/>
                <a:gd name="connsiteY2572" fmla="*/ 782981 h 1847704"/>
                <a:gd name="connsiteX2573" fmla="*/ 1318348 w 1842380"/>
                <a:gd name="connsiteY2573" fmla="*/ 786176 h 1847704"/>
                <a:gd name="connsiteX2574" fmla="*/ 1318348 w 1842380"/>
                <a:gd name="connsiteY2574" fmla="*/ 789371 h 1847704"/>
                <a:gd name="connsiteX2575" fmla="*/ 1321543 w 1842380"/>
                <a:gd name="connsiteY2575" fmla="*/ 792566 h 1847704"/>
                <a:gd name="connsiteX2576" fmla="*/ 1322608 w 1842380"/>
                <a:gd name="connsiteY2576" fmla="*/ 794696 h 1847704"/>
                <a:gd name="connsiteX2577" fmla="*/ 1323673 w 1842380"/>
                <a:gd name="connsiteY2577" fmla="*/ 795761 h 1847704"/>
                <a:gd name="connsiteX2578" fmla="*/ 1324738 w 1842380"/>
                <a:gd name="connsiteY2578" fmla="*/ 797891 h 1847704"/>
                <a:gd name="connsiteX2579" fmla="*/ 1326867 w 1842380"/>
                <a:gd name="connsiteY2579" fmla="*/ 798955 h 1847704"/>
                <a:gd name="connsiteX2580" fmla="*/ 1327932 w 1842380"/>
                <a:gd name="connsiteY2580" fmla="*/ 802150 h 1847704"/>
                <a:gd name="connsiteX2581" fmla="*/ 1330062 w 1842380"/>
                <a:gd name="connsiteY2581" fmla="*/ 803215 h 1847704"/>
                <a:gd name="connsiteX2582" fmla="*/ 1330062 w 1842380"/>
                <a:gd name="connsiteY2582" fmla="*/ 806410 h 1847704"/>
                <a:gd name="connsiteX2583" fmla="*/ 1331127 w 1842380"/>
                <a:gd name="connsiteY2583" fmla="*/ 806410 h 1847704"/>
                <a:gd name="connsiteX2584" fmla="*/ 1331127 w 1842380"/>
                <a:gd name="connsiteY2584" fmla="*/ 824515 h 1847704"/>
                <a:gd name="connsiteX2585" fmla="*/ 1327932 w 1842380"/>
                <a:gd name="connsiteY2585" fmla="*/ 823982 h 1847704"/>
                <a:gd name="connsiteX2586" fmla="*/ 1324738 w 1842380"/>
                <a:gd name="connsiteY2586" fmla="*/ 820787 h 1847704"/>
                <a:gd name="connsiteX2587" fmla="*/ 1321543 w 1842380"/>
                <a:gd name="connsiteY2587" fmla="*/ 818657 h 1847704"/>
                <a:gd name="connsiteX2588" fmla="*/ 1317283 w 1842380"/>
                <a:gd name="connsiteY2588" fmla="*/ 816527 h 1847704"/>
                <a:gd name="connsiteX2589" fmla="*/ 1316218 w 1842380"/>
                <a:gd name="connsiteY2589" fmla="*/ 816527 h 1847704"/>
                <a:gd name="connsiteX2590" fmla="*/ 1316218 w 1842380"/>
                <a:gd name="connsiteY2590" fmla="*/ 755825 h 1847704"/>
                <a:gd name="connsiteX2591" fmla="*/ 1317283 w 1842380"/>
                <a:gd name="connsiteY2591" fmla="*/ 754760 h 1847704"/>
                <a:gd name="connsiteX2592" fmla="*/ 1318348 w 1842380"/>
                <a:gd name="connsiteY2592" fmla="*/ 751565 h 1847704"/>
                <a:gd name="connsiteX2593" fmla="*/ 1320478 w 1842380"/>
                <a:gd name="connsiteY2593" fmla="*/ 750500 h 1847704"/>
                <a:gd name="connsiteX2594" fmla="*/ 1324738 w 1842380"/>
                <a:gd name="connsiteY2594" fmla="*/ 750500 h 1847704"/>
                <a:gd name="connsiteX2595" fmla="*/ 1331127 w 1842380"/>
                <a:gd name="connsiteY2595" fmla="*/ 748370 h 1847704"/>
                <a:gd name="connsiteX2596" fmla="*/ 1331127 w 1842380"/>
                <a:gd name="connsiteY2596" fmla="*/ 748370 h 1847704"/>
                <a:gd name="connsiteX2597" fmla="*/ 1331127 w 1842380"/>
                <a:gd name="connsiteY2597" fmla="*/ 905984 h 1847704"/>
                <a:gd name="connsiteX2598" fmla="*/ 1331127 w 1842380"/>
                <a:gd name="connsiteY2598" fmla="*/ 923023 h 1847704"/>
                <a:gd name="connsiteX2599" fmla="*/ 1315153 w 1842380"/>
                <a:gd name="connsiteY2599" fmla="*/ 912906 h 1847704"/>
                <a:gd name="connsiteX2600" fmla="*/ 1315153 w 1842380"/>
                <a:gd name="connsiteY2600" fmla="*/ 905984 h 1847704"/>
                <a:gd name="connsiteX2601" fmla="*/ 1325270 w 1842380"/>
                <a:gd name="connsiteY2601" fmla="*/ 907049 h 1847704"/>
                <a:gd name="connsiteX2602" fmla="*/ 1331127 w 1842380"/>
                <a:gd name="connsiteY2602" fmla="*/ 905984 h 1847704"/>
                <a:gd name="connsiteX2603" fmla="*/ 1331127 w 1842380"/>
                <a:gd name="connsiteY2603" fmla="*/ 905984 h 1847704"/>
                <a:gd name="connsiteX2604" fmla="*/ 1331127 w 1842380"/>
                <a:gd name="connsiteY2604" fmla="*/ 956569 h 1847704"/>
                <a:gd name="connsiteX2605" fmla="*/ 1331127 w 1842380"/>
                <a:gd name="connsiteY2605" fmla="*/ 963492 h 1847704"/>
                <a:gd name="connsiteX2606" fmla="*/ 1316750 w 1842380"/>
                <a:gd name="connsiteY2606" fmla="*/ 961362 h 1847704"/>
                <a:gd name="connsiteX2607" fmla="*/ 1315685 w 1842380"/>
                <a:gd name="connsiteY2607" fmla="*/ 961362 h 1847704"/>
                <a:gd name="connsiteX2608" fmla="*/ 1315685 w 1842380"/>
                <a:gd name="connsiteY2608" fmla="*/ 952310 h 1847704"/>
                <a:gd name="connsiteX2609" fmla="*/ 1331127 w 1842380"/>
                <a:gd name="connsiteY2609" fmla="*/ 956569 h 1847704"/>
                <a:gd name="connsiteX2610" fmla="*/ 1331127 w 1842380"/>
                <a:gd name="connsiteY2610" fmla="*/ 956569 h 1847704"/>
                <a:gd name="connsiteX2611" fmla="*/ 1331127 w 1842380"/>
                <a:gd name="connsiteY2611" fmla="*/ 1075845 h 1847704"/>
                <a:gd name="connsiteX2612" fmla="*/ 1331127 w 1842380"/>
                <a:gd name="connsiteY2612" fmla="*/ 1122171 h 1847704"/>
                <a:gd name="connsiteX2613" fmla="*/ 1330062 w 1842380"/>
                <a:gd name="connsiteY2613" fmla="*/ 1124301 h 1847704"/>
                <a:gd name="connsiteX2614" fmla="*/ 1327932 w 1842380"/>
                <a:gd name="connsiteY2614" fmla="*/ 1131223 h 1847704"/>
                <a:gd name="connsiteX2615" fmla="*/ 1325803 w 1842380"/>
                <a:gd name="connsiteY2615" fmla="*/ 1137080 h 1847704"/>
                <a:gd name="connsiteX2616" fmla="*/ 1323673 w 1842380"/>
                <a:gd name="connsiteY2616" fmla="*/ 1141340 h 1847704"/>
                <a:gd name="connsiteX2617" fmla="*/ 1321543 w 1842380"/>
                <a:gd name="connsiteY2617" fmla="*/ 1145600 h 1847704"/>
                <a:gd name="connsiteX2618" fmla="*/ 1319413 w 1842380"/>
                <a:gd name="connsiteY2618" fmla="*/ 1148795 h 1847704"/>
                <a:gd name="connsiteX2619" fmla="*/ 1317283 w 1842380"/>
                <a:gd name="connsiteY2619" fmla="*/ 1151990 h 1847704"/>
                <a:gd name="connsiteX2620" fmla="*/ 1316218 w 1842380"/>
                <a:gd name="connsiteY2620" fmla="*/ 1154119 h 1847704"/>
                <a:gd name="connsiteX2621" fmla="*/ 1316218 w 1842380"/>
                <a:gd name="connsiteY2621" fmla="*/ 1101404 h 1847704"/>
                <a:gd name="connsiteX2622" fmla="*/ 1320478 w 1842380"/>
                <a:gd name="connsiteY2622" fmla="*/ 1093417 h 1847704"/>
                <a:gd name="connsiteX2623" fmla="*/ 1324738 w 1842380"/>
                <a:gd name="connsiteY2623" fmla="*/ 1086495 h 1847704"/>
                <a:gd name="connsiteX2624" fmla="*/ 1330595 w 1842380"/>
                <a:gd name="connsiteY2624" fmla="*/ 1076377 h 1847704"/>
                <a:gd name="connsiteX2625" fmla="*/ 1331127 w 1842380"/>
                <a:gd name="connsiteY2625" fmla="*/ 1075845 h 1847704"/>
                <a:gd name="connsiteX2626" fmla="*/ 1331127 w 1842380"/>
                <a:gd name="connsiteY2626" fmla="*/ 1075845 h 1847704"/>
                <a:gd name="connsiteX2627" fmla="*/ 1331127 w 1842380"/>
                <a:gd name="connsiteY2627" fmla="*/ 1200978 h 1847704"/>
                <a:gd name="connsiteX2628" fmla="*/ 1331127 w 1842380"/>
                <a:gd name="connsiteY2628" fmla="*/ 1230264 h 1847704"/>
                <a:gd name="connsiteX2629" fmla="*/ 1326867 w 1842380"/>
                <a:gd name="connsiteY2629" fmla="*/ 1231329 h 1847704"/>
                <a:gd name="connsiteX2630" fmla="*/ 1315685 w 1842380"/>
                <a:gd name="connsiteY2630" fmla="*/ 1239316 h 1847704"/>
                <a:gd name="connsiteX2631" fmla="*/ 1315685 w 1842380"/>
                <a:gd name="connsiteY2631" fmla="*/ 1226004 h 1847704"/>
                <a:gd name="connsiteX2632" fmla="*/ 1322608 w 1842380"/>
                <a:gd name="connsiteY2632" fmla="*/ 1222809 h 1847704"/>
                <a:gd name="connsiteX2633" fmla="*/ 1331127 w 1842380"/>
                <a:gd name="connsiteY2633" fmla="*/ 1200978 h 1847704"/>
                <a:gd name="connsiteX2634" fmla="*/ 1331127 w 1842380"/>
                <a:gd name="connsiteY2634" fmla="*/ 1200978 h 1847704"/>
                <a:gd name="connsiteX2635" fmla="*/ 1331127 w 1842380"/>
                <a:gd name="connsiteY2635" fmla="*/ 1257421 h 1847704"/>
                <a:gd name="connsiteX2636" fmla="*/ 1331127 w 1842380"/>
                <a:gd name="connsiteY2636" fmla="*/ 1268603 h 1847704"/>
                <a:gd name="connsiteX2637" fmla="*/ 1315153 w 1842380"/>
                <a:gd name="connsiteY2637" fmla="*/ 1266473 h 1847704"/>
                <a:gd name="connsiteX2638" fmla="*/ 1315153 w 1842380"/>
                <a:gd name="connsiteY2638" fmla="*/ 1254226 h 1847704"/>
                <a:gd name="connsiteX2639" fmla="*/ 1331127 w 1842380"/>
                <a:gd name="connsiteY2639" fmla="*/ 1257421 h 1847704"/>
                <a:gd name="connsiteX2640" fmla="*/ 1331127 w 1842380"/>
                <a:gd name="connsiteY2640" fmla="*/ 1257421 h 1847704"/>
                <a:gd name="connsiteX2641" fmla="*/ 1331127 w 1842380"/>
                <a:gd name="connsiteY2641" fmla="*/ 1289902 h 1847704"/>
                <a:gd name="connsiteX2642" fmla="*/ 1331127 w 1842380"/>
                <a:gd name="connsiteY2642" fmla="*/ 1301084 h 1847704"/>
                <a:gd name="connsiteX2643" fmla="*/ 1328997 w 1842380"/>
                <a:gd name="connsiteY2643" fmla="*/ 1302149 h 1847704"/>
                <a:gd name="connsiteX2644" fmla="*/ 1325803 w 1842380"/>
                <a:gd name="connsiteY2644" fmla="*/ 1308006 h 1847704"/>
                <a:gd name="connsiteX2645" fmla="*/ 1315685 w 1842380"/>
                <a:gd name="connsiteY2645" fmla="*/ 1320253 h 1847704"/>
                <a:gd name="connsiteX2646" fmla="*/ 1315685 w 1842380"/>
                <a:gd name="connsiteY2646" fmla="*/ 1294162 h 1847704"/>
                <a:gd name="connsiteX2647" fmla="*/ 1331127 w 1842380"/>
                <a:gd name="connsiteY2647" fmla="*/ 1289902 h 1847704"/>
                <a:gd name="connsiteX2648" fmla="*/ 1331127 w 1842380"/>
                <a:gd name="connsiteY2648" fmla="*/ 1289902 h 1847704"/>
                <a:gd name="connsiteX2649" fmla="*/ 1331127 w 1842380"/>
                <a:gd name="connsiteY2649" fmla="*/ 1436334 h 1847704"/>
                <a:gd name="connsiteX2650" fmla="*/ 1331127 w 1842380"/>
                <a:gd name="connsiteY2650" fmla="*/ 1475737 h 1847704"/>
                <a:gd name="connsiteX2651" fmla="*/ 1315153 w 1842380"/>
                <a:gd name="connsiteY2651" fmla="*/ 1457633 h 1847704"/>
                <a:gd name="connsiteX2652" fmla="*/ 1315153 w 1842380"/>
                <a:gd name="connsiteY2652" fmla="*/ 1427282 h 1847704"/>
                <a:gd name="connsiteX2653" fmla="*/ 1319413 w 1842380"/>
                <a:gd name="connsiteY2653" fmla="*/ 1424087 h 1847704"/>
                <a:gd name="connsiteX2654" fmla="*/ 1331127 w 1842380"/>
                <a:gd name="connsiteY2654" fmla="*/ 1436334 h 1847704"/>
                <a:gd name="connsiteX2655" fmla="*/ 1331127 w 1842380"/>
                <a:gd name="connsiteY2655" fmla="*/ 1436334 h 1847704"/>
                <a:gd name="connsiteX2656" fmla="*/ 1331127 w 1842380"/>
                <a:gd name="connsiteY2656" fmla="*/ 1635481 h 1847704"/>
                <a:gd name="connsiteX2657" fmla="*/ 1331127 w 1842380"/>
                <a:gd name="connsiteY2657" fmla="*/ 1661573 h 1847704"/>
                <a:gd name="connsiteX2658" fmla="*/ 1323140 w 1842380"/>
                <a:gd name="connsiteY2658" fmla="*/ 1659443 h 1847704"/>
                <a:gd name="connsiteX2659" fmla="*/ 1315153 w 1842380"/>
                <a:gd name="connsiteY2659" fmla="*/ 1659443 h 1847704"/>
                <a:gd name="connsiteX2660" fmla="*/ 1315153 w 1842380"/>
                <a:gd name="connsiteY2660" fmla="*/ 1643468 h 1847704"/>
                <a:gd name="connsiteX2661" fmla="*/ 1323140 w 1842380"/>
                <a:gd name="connsiteY2661" fmla="*/ 1642404 h 1847704"/>
                <a:gd name="connsiteX2662" fmla="*/ 1331127 w 1842380"/>
                <a:gd name="connsiteY2662" fmla="*/ 1635481 h 1847704"/>
                <a:gd name="connsiteX2663" fmla="*/ 1331127 w 1842380"/>
                <a:gd name="connsiteY2663" fmla="*/ 1635481 h 1847704"/>
                <a:gd name="connsiteX2664" fmla="*/ 1331127 w 1842380"/>
                <a:gd name="connsiteY2664" fmla="*/ 1714288 h 1847704"/>
                <a:gd name="connsiteX2665" fmla="*/ 1331127 w 1842380"/>
                <a:gd name="connsiteY2665" fmla="*/ 1749432 h 1847704"/>
                <a:gd name="connsiteX2666" fmla="*/ 1315153 w 1842380"/>
                <a:gd name="connsiteY2666" fmla="*/ 1758484 h 1847704"/>
                <a:gd name="connsiteX2667" fmla="*/ 1315153 w 1842380"/>
                <a:gd name="connsiteY2667" fmla="*/ 1740380 h 1847704"/>
                <a:gd name="connsiteX2668" fmla="*/ 1326335 w 1842380"/>
                <a:gd name="connsiteY2668" fmla="*/ 1733457 h 1847704"/>
                <a:gd name="connsiteX2669" fmla="*/ 1325270 w 1842380"/>
                <a:gd name="connsiteY2669" fmla="*/ 1733457 h 1847704"/>
                <a:gd name="connsiteX2670" fmla="*/ 1327400 w 1842380"/>
                <a:gd name="connsiteY2670" fmla="*/ 1732393 h 1847704"/>
                <a:gd name="connsiteX2671" fmla="*/ 1315153 w 1842380"/>
                <a:gd name="connsiteY2671" fmla="*/ 1726535 h 1847704"/>
                <a:gd name="connsiteX2672" fmla="*/ 1315153 w 1842380"/>
                <a:gd name="connsiteY2672" fmla="*/ 1705236 h 1847704"/>
                <a:gd name="connsiteX2673" fmla="*/ 1331127 w 1842380"/>
                <a:gd name="connsiteY2673" fmla="*/ 1714288 h 1847704"/>
                <a:gd name="connsiteX2674" fmla="*/ 1331127 w 1842380"/>
                <a:gd name="connsiteY2674" fmla="*/ 1714288 h 1847704"/>
                <a:gd name="connsiteX2675" fmla="*/ 1315685 w 1842380"/>
                <a:gd name="connsiteY2675" fmla="*/ 1045494 h 1847704"/>
                <a:gd name="connsiteX2676" fmla="*/ 1315685 w 1842380"/>
                <a:gd name="connsiteY2676" fmla="*/ 1019402 h 1847704"/>
                <a:gd name="connsiteX2677" fmla="*/ 1317815 w 1842380"/>
                <a:gd name="connsiteY2677" fmla="*/ 1019402 h 1847704"/>
                <a:gd name="connsiteX2678" fmla="*/ 1321010 w 1842380"/>
                <a:gd name="connsiteY2678" fmla="*/ 1020467 h 1847704"/>
                <a:gd name="connsiteX2679" fmla="*/ 1323140 w 1842380"/>
                <a:gd name="connsiteY2679" fmla="*/ 1022597 h 1847704"/>
                <a:gd name="connsiteX2680" fmla="*/ 1323140 w 1842380"/>
                <a:gd name="connsiteY2680" fmla="*/ 1025792 h 1847704"/>
                <a:gd name="connsiteX2681" fmla="*/ 1324205 w 1842380"/>
                <a:gd name="connsiteY2681" fmla="*/ 1028987 h 1847704"/>
                <a:gd name="connsiteX2682" fmla="*/ 1326335 w 1842380"/>
                <a:gd name="connsiteY2682" fmla="*/ 1032182 h 1847704"/>
                <a:gd name="connsiteX2683" fmla="*/ 1326335 w 1842380"/>
                <a:gd name="connsiteY2683" fmla="*/ 1035376 h 1847704"/>
                <a:gd name="connsiteX2684" fmla="*/ 1324205 w 1842380"/>
                <a:gd name="connsiteY2684" fmla="*/ 1038571 h 1847704"/>
                <a:gd name="connsiteX2685" fmla="*/ 1321010 w 1842380"/>
                <a:gd name="connsiteY2685" fmla="*/ 1041766 h 1847704"/>
                <a:gd name="connsiteX2686" fmla="*/ 1317815 w 1842380"/>
                <a:gd name="connsiteY2686" fmla="*/ 1042831 h 1847704"/>
                <a:gd name="connsiteX2687" fmla="*/ 1315685 w 1842380"/>
                <a:gd name="connsiteY2687" fmla="*/ 1045494 h 1847704"/>
                <a:gd name="connsiteX2688" fmla="*/ 1315685 w 1842380"/>
                <a:gd name="connsiteY2688" fmla="*/ 1045494 h 1847704"/>
                <a:gd name="connsiteX2689" fmla="*/ 1315685 w 1842380"/>
                <a:gd name="connsiteY2689" fmla="*/ 874568 h 1847704"/>
                <a:gd name="connsiteX2690" fmla="*/ 1315685 w 1842380"/>
                <a:gd name="connsiteY2690" fmla="*/ 851138 h 1847704"/>
                <a:gd name="connsiteX2691" fmla="*/ 1317815 w 1842380"/>
                <a:gd name="connsiteY2691" fmla="*/ 853268 h 1847704"/>
                <a:gd name="connsiteX2692" fmla="*/ 1318880 w 1842380"/>
                <a:gd name="connsiteY2692" fmla="*/ 855398 h 1847704"/>
                <a:gd name="connsiteX2693" fmla="*/ 1319945 w 1842380"/>
                <a:gd name="connsiteY2693" fmla="*/ 856463 h 1847704"/>
                <a:gd name="connsiteX2694" fmla="*/ 1321010 w 1842380"/>
                <a:gd name="connsiteY2694" fmla="*/ 859658 h 1847704"/>
                <a:gd name="connsiteX2695" fmla="*/ 1319945 w 1842380"/>
                <a:gd name="connsiteY2695" fmla="*/ 866580 h 1847704"/>
                <a:gd name="connsiteX2696" fmla="*/ 1319945 w 1842380"/>
                <a:gd name="connsiteY2696" fmla="*/ 872438 h 1847704"/>
                <a:gd name="connsiteX2697" fmla="*/ 1317815 w 1842380"/>
                <a:gd name="connsiteY2697" fmla="*/ 872438 h 1847704"/>
                <a:gd name="connsiteX2698" fmla="*/ 1315685 w 1842380"/>
                <a:gd name="connsiteY2698" fmla="*/ 874568 h 1847704"/>
                <a:gd name="connsiteX2699" fmla="*/ 1315685 w 1842380"/>
                <a:gd name="connsiteY2699" fmla="*/ 874568 h 1847704"/>
                <a:gd name="connsiteX2700" fmla="*/ 1315685 w 1842380"/>
                <a:gd name="connsiteY2700" fmla="*/ 89692 h 1847704"/>
                <a:gd name="connsiteX2701" fmla="*/ 1315685 w 1842380"/>
                <a:gd name="connsiteY2701" fmla="*/ 107797 h 1847704"/>
                <a:gd name="connsiteX2702" fmla="*/ 1307698 w 1842380"/>
                <a:gd name="connsiteY2702" fmla="*/ 103537 h 1847704"/>
                <a:gd name="connsiteX2703" fmla="*/ 1307698 w 1842380"/>
                <a:gd name="connsiteY2703" fmla="*/ 86497 h 1847704"/>
                <a:gd name="connsiteX2704" fmla="*/ 1315685 w 1842380"/>
                <a:gd name="connsiteY2704" fmla="*/ 89692 h 1847704"/>
                <a:gd name="connsiteX2705" fmla="*/ 1315685 w 1842380"/>
                <a:gd name="connsiteY2705" fmla="*/ 89692 h 1847704"/>
                <a:gd name="connsiteX2706" fmla="*/ 1315685 w 1842380"/>
                <a:gd name="connsiteY2706" fmla="*/ 192461 h 1847704"/>
                <a:gd name="connsiteX2707" fmla="*/ 1315685 w 1842380"/>
                <a:gd name="connsiteY2707" fmla="*/ 209500 h 1847704"/>
                <a:gd name="connsiteX2708" fmla="*/ 1307698 w 1842380"/>
                <a:gd name="connsiteY2708" fmla="*/ 205240 h 1847704"/>
                <a:gd name="connsiteX2709" fmla="*/ 1307698 w 1842380"/>
                <a:gd name="connsiteY2709" fmla="*/ 187136 h 1847704"/>
                <a:gd name="connsiteX2710" fmla="*/ 1315685 w 1842380"/>
                <a:gd name="connsiteY2710" fmla="*/ 192461 h 1847704"/>
                <a:gd name="connsiteX2711" fmla="*/ 1315685 w 1842380"/>
                <a:gd name="connsiteY2711" fmla="*/ 192461 h 1847704"/>
                <a:gd name="connsiteX2712" fmla="*/ 1315685 w 1842380"/>
                <a:gd name="connsiteY2712" fmla="*/ 336231 h 1847704"/>
                <a:gd name="connsiteX2713" fmla="*/ 1315685 w 1842380"/>
                <a:gd name="connsiteY2713" fmla="*/ 366582 h 1847704"/>
                <a:gd name="connsiteX2714" fmla="*/ 1307698 w 1842380"/>
                <a:gd name="connsiteY2714" fmla="*/ 359660 h 1847704"/>
                <a:gd name="connsiteX2715" fmla="*/ 1311958 w 1842380"/>
                <a:gd name="connsiteY2715" fmla="*/ 336231 h 1847704"/>
                <a:gd name="connsiteX2716" fmla="*/ 1315685 w 1842380"/>
                <a:gd name="connsiteY2716" fmla="*/ 336231 h 1847704"/>
                <a:gd name="connsiteX2717" fmla="*/ 1315685 w 1842380"/>
                <a:gd name="connsiteY2717" fmla="*/ 336231 h 1847704"/>
                <a:gd name="connsiteX2718" fmla="*/ 1315685 w 1842380"/>
                <a:gd name="connsiteY2718" fmla="*/ 380426 h 1847704"/>
                <a:gd name="connsiteX2719" fmla="*/ 1315685 w 1842380"/>
                <a:gd name="connsiteY2719" fmla="*/ 399596 h 1847704"/>
                <a:gd name="connsiteX2720" fmla="*/ 1307698 w 1842380"/>
                <a:gd name="connsiteY2720" fmla="*/ 399596 h 1847704"/>
                <a:gd name="connsiteX2721" fmla="*/ 1307698 w 1842380"/>
                <a:gd name="connsiteY2721" fmla="*/ 378296 h 1847704"/>
                <a:gd name="connsiteX2722" fmla="*/ 1315685 w 1842380"/>
                <a:gd name="connsiteY2722" fmla="*/ 380426 h 1847704"/>
                <a:gd name="connsiteX2723" fmla="*/ 1315685 w 1842380"/>
                <a:gd name="connsiteY2723" fmla="*/ 380426 h 1847704"/>
                <a:gd name="connsiteX2724" fmla="*/ 1315685 w 1842380"/>
                <a:gd name="connsiteY2724" fmla="*/ 437934 h 1847704"/>
                <a:gd name="connsiteX2725" fmla="*/ 1315685 w 1842380"/>
                <a:gd name="connsiteY2725" fmla="*/ 472545 h 1847704"/>
                <a:gd name="connsiteX2726" fmla="*/ 1312491 w 1842380"/>
                <a:gd name="connsiteY2726" fmla="*/ 470415 h 1847704"/>
                <a:gd name="connsiteX2727" fmla="*/ 1308231 w 1842380"/>
                <a:gd name="connsiteY2727" fmla="*/ 468285 h 1847704"/>
                <a:gd name="connsiteX2728" fmla="*/ 1308231 w 1842380"/>
                <a:gd name="connsiteY2728" fmla="*/ 435272 h 1847704"/>
                <a:gd name="connsiteX2729" fmla="*/ 1309296 w 1842380"/>
                <a:gd name="connsiteY2729" fmla="*/ 434207 h 1847704"/>
                <a:gd name="connsiteX2730" fmla="*/ 1315685 w 1842380"/>
                <a:gd name="connsiteY2730" fmla="*/ 437934 h 1847704"/>
                <a:gd name="connsiteX2731" fmla="*/ 1315685 w 1842380"/>
                <a:gd name="connsiteY2731" fmla="*/ 437934 h 1847704"/>
                <a:gd name="connsiteX2732" fmla="*/ 1315685 w 1842380"/>
                <a:gd name="connsiteY2732" fmla="*/ 547093 h 1847704"/>
                <a:gd name="connsiteX2733" fmla="*/ 1315685 w 1842380"/>
                <a:gd name="connsiteY2733" fmla="*/ 566262 h 1847704"/>
                <a:gd name="connsiteX2734" fmla="*/ 1307698 w 1842380"/>
                <a:gd name="connsiteY2734" fmla="*/ 552950 h 1847704"/>
                <a:gd name="connsiteX2735" fmla="*/ 1307698 w 1842380"/>
                <a:gd name="connsiteY2735" fmla="*/ 539638 h 1847704"/>
                <a:gd name="connsiteX2736" fmla="*/ 1315685 w 1842380"/>
                <a:gd name="connsiteY2736" fmla="*/ 547093 h 1847704"/>
                <a:gd name="connsiteX2737" fmla="*/ 1315685 w 1842380"/>
                <a:gd name="connsiteY2737" fmla="*/ 547093 h 1847704"/>
                <a:gd name="connsiteX2738" fmla="*/ 1315685 w 1842380"/>
                <a:gd name="connsiteY2738" fmla="*/ 580639 h 1847704"/>
                <a:gd name="connsiteX2739" fmla="*/ 1315685 w 1842380"/>
                <a:gd name="connsiteY2739" fmla="*/ 615782 h 1847704"/>
                <a:gd name="connsiteX2740" fmla="*/ 1314620 w 1842380"/>
                <a:gd name="connsiteY2740" fmla="*/ 622705 h 1847704"/>
                <a:gd name="connsiteX2741" fmla="*/ 1315685 w 1842380"/>
                <a:gd name="connsiteY2741" fmla="*/ 626964 h 1847704"/>
                <a:gd name="connsiteX2742" fmla="*/ 1315685 w 1842380"/>
                <a:gd name="connsiteY2742" fmla="*/ 645069 h 1847704"/>
                <a:gd name="connsiteX2743" fmla="*/ 1307698 w 1842380"/>
                <a:gd name="connsiteY2743" fmla="*/ 631757 h 1847704"/>
                <a:gd name="connsiteX2744" fmla="*/ 1307698 w 1842380"/>
                <a:gd name="connsiteY2744" fmla="*/ 603535 h 1847704"/>
                <a:gd name="connsiteX2745" fmla="*/ 1315685 w 1842380"/>
                <a:gd name="connsiteY2745" fmla="*/ 580639 h 1847704"/>
                <a:gd name="connsiteX2746" fmla="*/ 1315685 w 1842380"/>
                <a:gd name="connsiteY2746" fmla="*/ 580639 h 1847704"/>
                <a:gd name="connsiteX2747" fmla="*/ 1315685 w 1842380"/>
                <a:gd name="connsiteY2747" fmla="*/ 755292 h 1847704"/>
                <a:gd name="connsiteX2748" fmla="*/ 1315685 w 1842380"/>
                <a:gd name="connsiteY2748" fmla="*/ 815995 h 1847704"/>
                <a:gd name="connsiteX2749" fmla="*/ 1311958 w 1842380"/>
                <a:gd name="connsiteY2749" fmla="*/ 815995 h 1847704"/>
                <a:gd name="connsiteX2750" fmla="*/ 1309828 w 1842380"/>
                <a:gd name="connsiteY2750" fmla="*/ 818125 h 1847704"/>
                <a:gd name="connsiteX2751" fmla="*/ 1307698 w 1842380"/>
                <a:gd name="connsiteY2751" fmla="*/ 822385 h 1847704"/>
                <a:gd name="connsiteX2752" fmla="*/ 1307698 w 1842380"/>
                <a:gd name="connsiteY2752" fmla="*/ 825579 h 1847704"/>
                <a:gd name="connsiteX2753" fmla="*/ 1307698 w 1842380"/>
                <a:gd name="connsiteY2753" fmla="*/ 765409 h 1847704"/>
                <a:gd name="connsiteX2754" fmla="*/ 1309828 w 1842380"/>
                <a:gd name="connsiteY2754" fmla="*/ 761149 h 1847704"/>
                <a:gd name="connsiteX2755" fmla="*/ 1314088 w 1842380"/>
                <a:gd name="connsiteY2755" fmla="*/ 757955 h 1847704"/>
                <a:gd name="connsiteX2756" fmla="*/ 1315685 w 1842380"/>
                <a:gd name="connsiteY2756" fmla="*/ 755292 h 1847704"/>
                <a:gd name="connsiteX2757" fmla="*/ 1315685 w 1842380"/>
                <a:gd name="connsiteY2757" fmla="*/ 755292 h 1847704"/>
                <a:gd name="connsiteX2758" fmla="*/ 1315685 w 1842380"/>
                <a:gd name="connsiteY2758" fmla="*/ 851138 h 1847704"/>
                <a:gd name="connsiteX2759" fmla="*/ 1315685 w 1842380"/>
                <a:gd name="connsiteY2759" fmla="*/ 874568 h 1847704"/>
                <a:gd name="connsiteX2760" fmla="*/ 1313555 w 1842380"/>
                <a:gd name="connsiteY2760" fmla="*/ 874568 h 1847704"/>
                <a:gd name="connsiteX2761" fmla="*/ 1311426 w 1842380"/>
                <a:gd name="connsiteY2761" fmla="*/ 875633 h 1847704"/>
                <a:gd name="connsiteX2762" fmla="*/ 1308231 w 1842380"/>
                <a:gd name="connsiteY2762" fmla="*/ 876697 h 1847704"/>
                <a:gd name="connsiteX2763" fmla="*/ 1308231 w 1842380"/>
                <a:gd name="connsiteY2763" fmla="*/ 835164 h 1847704"/>
                <a:gd name="connsiteX2764" fmla="*/ 1308231 w 1842380"/>
                <a:gd name="connsiteY2764" fmla="*/ 836229 h 1847704"/>
                <a:gd name="connsiteX2765" fmla="*/ 1309296 w 1842380"/>
                <a:gd name="connsiteY2765" fmla="*/ 839424 h 1847704"/>
                <a:gd name="connsiteX2766" fmla="*/ 1310361 w 1842380"/>
                <a:gd name="connsiteY2766" fmla="*/ 841554 h 1847704"/>
                <a:gd name="connsiteX2767" fmla="*/ 1312491 w 1842380"/>
                <a:gd name="connsiteY2767" fmla="*/ 845814 h 1847704"/>
                <a:gd name="connsiteX2768" fmla="*/ 1314620 w 1842380"/>
                <a:gd name="connsiteY2768" fmla="*/ 849009 h 1847704"/>
                <a:gd name="connsiteX2769" fmla="*/ 1315685 w 1842380"/>
                <a:gd name="connsiteY2769" fmla="*/ 851138 h 1847704"/>
                <a:gd name="connsiteX2770" fmla="*/ 1315685 w 1842380"/>
                <a:gd name="connsiteY2770" fmla="*/ 851138 h 1847704"/>
                <a:gd name="connsiteX2771" fmla="*/ 1315685 w 1842380"/>
                <a:gd name="connsiteY2771" fmla="*/ 905984 h 1847704"/>
                <a:gd name="connsiteX2772" fmla="*/ 1315685 w 1842380"/>
                <a:gd name="connsiteY2772" fmla="*/ 912906 h 1847704"/>
                <a:gd name="connsiteX2773" fmla="*/ 1307698 w 1842380"/>
                <a:gd name="connsiteY2773" fmla="*/ 912906 h 1847704"/>
                <a:gd name="connsiteX2774" fmla="*/ 1307698 w 1842380"/>
                <a:gd name="connsiteY2774" fmla="*/ 905984 h 1847704"/>
                <a:gd name="connsiteX2775" fmla="*/ 1315685 w 1842380"/>
                <a:gd name="connsiteY2775" fmla="*/ 905984 h 1847704"/>
                <a:gd name="connsiteX2776" fmla="*/ 1315685 w 1842380"/>
                <a:gd name="connsiteY2776" fmla="*/ 905984 h 1847704"/>
                <a:gd name="connsiteX2777" fmla="*/ 1315685 w 1842380"/>
                <a:gd name="connsiteY2777" fmla="*/ 952310 h 1847704"/>
                <a:gd name="connsiteX2778" fmla="*/ 1315685 w 1842380"/>
                <a:gd name="connsiteY2778" fmla="*/ 961362 h 1847704"/>
                <a:gd name="connsiteX2779" fmla="*/ 1307698 w 1842380"/>
                <a:gd name="connsiteY2779" fmla="*/ 962427 h 1847704"/>
                <a:gd name="connsiteX2780" fmla="*/ 1307698 w 1842380"/>
                <a:gd name="connsiteY2780" fmla="*/ 955504 h 1847704"/>
                <a:gd name="connsiteX2781" fmla="*/ 1309828 w 1842380"/>
                <a:gd name="connsiteY2781" fmla="*/ 955504 h 1847704"/>
                <a:gd name="connsiteX2782" fmla="*/ 1307698 w 1842380"/>
                <a:gd name="connsiteY2782" fmla="*/ 949647 h 1847704"/>
                <a:gd name="connsiteX2783" fmla="*/ 1307698 w 1842380"/>
                <a:gd name="connsiteY2783" fmla="*/ 917166 h 1847704"/>
                <a:gd name="connsiteX2784" fmla="*/ 1310893 w 1842380"/>
                <a:gd name="connsiteY2784" fmla="*/ 934205 h 1847704"/>
                <a:gd name="connsiteX2785" fmla="*/ 1310893 w 1842380"/>
                <a:gd name="connsiteY2785" fmla="*/ 934205 h 1847704"/>
                <a:gd name="connsiteX2786" fmla="*/ 1313023 w 1842380"/>
                <a:gd name="connsiteY2786" fmla="*/ 947517 h 1847704"/>
                <a:gd name="connsiteX2787" fmla="*/ 1314088 w 1842380"/>
                <a:gd name="connsiteY2787" fmla="*/ 950712 h 1847704"/>
                <a:gd name="connsiteX2788" fmla="*/ 1315685 w 1842380"/>
                <a:gd name="connsiteY2788" fmla="*/ 952310 h 1847704"/>
                <a:gd name="connsiteX2789" fmla="*/ 1315685 w 1842380"/>
                <a:gd name="connsiteY2789" fmla="*/ 952310 h 1847704"/>
                <a:gd name="connsiteX2790" fmla="*/ 1315685 w 1842380"/>
                <a:gd name="connsiteY2790" fmla="*/ 1019935 h 1847704"/>
                <a:gd name="connsiteX2791" fmla="*/ 1315685 w 1842380"/>
                <a:gd name="connsiteY2791" fmla="*/ 1046026 h 1847704"/>
                <a:gd name="connsiteX2792" fmla="*/ 1314620 w 1842380"/>
                <a:gd name="connsiteY2792" fmla="*/ 1047091 h 1847704"/>
                <a:gd name="connsiteX2793" fmla="*/ 1311426 w 1842380"/>
                <a:gd name="connsiteY2793" fmla="*/ 1049221 h 1847704"/>
                <a:gd name="connsiteX2794" fmla="*/ 1309296 w 1842380"/>
                <a:gd name="connsiteY2794" fmla="*/ 1051351 h 1847704"/>
                <a:gd name="connsiteX2795" fmla="*/ 1308231 w 1842380"/>
                <a:gd name="connsiteY2795" fmla="*/ 1052416 h 1847704"/>
                <a:gd name="connsiteX2796" fmla="*/ 1308231 w 1842380"/>
                <a:gd name="connsiteY2796" fmla="*/ 1025259 h 1847704"/>
                <a:gd name="connsiteX2797" fmla="*/ 1308231 w 1842380"/>
                <a:gd name="connsiteY2797" fmla="*/ 1024194 h 1847704"/>
                <a:gd name="connsiteX2798" fmla="*/ 1310361 w 1842380"/>
                <a:gd name="connsiteY2798" fmla="*/ 1021000 h 1847704"/>
                <a:gd name="connsiteX2799" fmla="*/ 1312491 w 1842380"/>
                <a:gd name="connsiteY2799" fmla="*/ 1019935 h 1847704"/>
                <a:gd name="connsiteX2800" fmla="*/ 1315685 w 1842380"/>
                <a:gd name="connsiteY2800" fmla="*/ 1019935 h 1847704"/>
                <a:gd name="connsiteX2801" fmla="*/ 1315685 w 1842380"/>
                <a:gd name="connsiteY2801" fmla="*/ 1019935 h 1847704"/>
                <a:gd name="connsiteX2802" fmla="*/ 1315685 w 1842380"/>
                <a:gd name="connsiteY2802" fmla="*/ 1101936 h 1847704"/>
                <a:gd name="connsiteX2803" fmla="*/ 1315685 w 1842380"/>
                <a:gd name="connsiteY2803" fmla="*/ 1154652 h 1847704"/>
                <a:gd name="connsiteX2804" fmla="*/ 1314620 w 1842380"/>
                <a:gd name="connsiteY2804" fmla="*/ 1156782 h 1847704"/>
                <a:gd name="connsiteX2805" fmla="*/ 1312491 w 1842380"/>
                <a:gd name="connsiteY2805" fmla="*/ 1163704 h 1847704"/>
                <a:gd name="connsiteX2806" fmla="*/ 1310361 w 1842380"/>
                <a:gd name="connsiteY2806" fmla="*/ 1167964 h 1847704"/>
                <a:gd name="connsiteX2807" fmla="*/ 1309296 w 1842380"/>
                <a:gd name="connsiteY2807" fmla="*/ 1172224 h 1847704"/>
                <a:gd name="connsiteX2808" fmla="*/ 1308231 w 1842380"/>
                <a:gd name="connsiteY2808" fmla="*/ 1173289 h 1847704"/>
                <a:gd name="connsiteX2809" fmla="*/ 1308231 w 1842380"/>
                <a:gd name="connsiteY2809" fmla="*/ 1116846 h 1847704"/>
                <a:gd name="connsiteX2810" fmla="*/ 1314088 w 1842380"/>
                <a:gd name="connsiteY2810" fmla="*/ 1107794 h 1847704"/>
                <a:gd name="connsiteX2811" fmla="*/ 1315685 w 1842380"/>
                <a:gd name="connsiteY2811" fmla="*/ 1101936 h 1847704"/>
                <a:gd name="connsiteX2812" fmla="*/ 1315685 w 1842380"/>
                <a:gd name="connsiteY2812" fmla="*/ 1101936 h 1847704"/>
                <a:gd name="connsiteX2813" fmla="*/ 1315685 w 1842380"/>
                <a:gd name="connsiteY2813" fmla="*/ 1226004 h 1847704"/>
                <a:gd name="connsiteX2814" fmla="*/ 1315685 w 1842380"/>
                <a:gd name="connsiteY2814" fmla="*/ 1239316 h 1847704"/>
                <a:gd name="connsiteX2815" fmla="*/ 1307698 w 1842380"/>
                <a:gd name="connsiteY2815" fmla="*/ 1251563 h 1847704"/>
                <a:gd name="connsiteX2816" fmla="*/ 1307698 w 1842380"/>
                <a:gd name="connsiteY2816" fmla="*/ 1234524 h 1847704"/>
                <a:gd name="connsiteX2817" fmla="*/ 1315685 w 1842380"/>
                <a:gd name="connsiteY2817" fmla="*/ 1226004 h 1847704"/>
                <a:gd name="connsiteX2818" fmla="*/ 1315685 w 1842380"/>
                <a:gd name="connsiteY2818" fmla="*/ 1226004 h 1847704"/>
                <a:gd name="connsiteX2819" fmla="*/ 1315685 w 1842380"/>
                <a:gd name="connsiteY2819" fmla="*/ 1254226 h 1847704"/>
                <a:gd name="connsiteX2820" fmla="*/ 1315685 w 1842380"/>
                <a:gd name="connsiteY2820" fmla="*/ 1266473 h 1847704"/>
                <a:gd name="connsiteX2821" fmla="*/ 1307698 w 1842380"/>
                <a:gd name="connsiteY2821" fmla="*/ 1265408 h 1847704"/>
                <a:gd name="connsiteX2822" fmla="*/ 1307698 w 1842380"/>
                <a:gd name="connsiteY2822" fmla="*/ 1254226 h 1847704"/>
                <a:gd name="connsiteX2823" fmla="*/ 1315685 w 1842380"/>
                <a:gd name="connsiteY2823" fmla="*/ 1254226 h 1847704"/>
                <a:gd name="connsiteX2824" fmla="*/ 1315685 w 1842380"/>
                <a:gd name="connsiteY2824" fmla="*/ 1254226 h 1847704"/>
                <a:gd name="connsiteX2825" fmla="*/ 1315685 w 1842380"/>
                <a:gd name="connsiteY2825" fmla="*/ 1294694 h 1847704"/>
                <a:gd name="connsiteX2826" fmla="*/ 1315685 w 1842380"/>
                <a:gd name="connsiteY2826" fmla="*/ 1320786 h 1847704"/>
                <a:gd name="connsiteX2827" fmla="*/ 1307698 w 1842380"/>
                <a:gd name="connsiteY2827" fmla="*/ 1329838 h 1847704"/>
                <a:gd name="connsiteX2828" fmla="*/ 1307698 w 1842380"/>
                <a:gd name="connsiteY2828" fmla="*/ 1317591 h 1847704"/>
                <a:gd name="connsiteX2829" fmla="*/ 1315685 w 1842380"/>
                <a:gd name="connsiteY2829" fmla="*/ 1307474 h 1847704"/>
                <a:gd name="connsiteX2830" fmla="*/ 1315685 w 1842380"/>
                <a:gd name="connsiteY2830" fmla="*/ 1307474 h 1847704"/>
                <a:gd name="connsiteX2831" fmla="*/ 1315685 w 1842380"/>
                <a:gd name="connsiteY2831" fmla="*/ 1306409 h 1847704"/>
                <a:gd name="connsiteX2832" fmla="*/ 1307698 w 1842380"/>
                <a:gd name="connsiteY2832" fmla="*/ 1305344 h 1847704"/>
                <a:gd name="connsiteX2833" fmla="*/ 1307698 w 1842380"/>
                <a:gd name="connsiteY2833" fmla="*/ 1294162 h 1847704"/>
                <a:gd name="connsiteX2834" fmla="*/ 1315685 w 1842380"/>
                <a:gd name="connsiteY2834" fmla="*/ 1294694 h 1847704"/>
                <a:gd name="connsiteX2835" fmla="*/ 1315685 w 1842380"/>
                <a:gd name="connsiteY2835" fmla="*/ 1294694 h 1847704"/>
                <a:gd name="connsiteX2836" fmla="*/ 1315685 w 1842380"/>
                <a:gd name="connsiteY2836" fmla="*/ 1427282 h 1847704"/>
                <a:gd name="connsiteX2837" fmla="*/ 1315685 w 1842380"/>
                <a:gd name="connsiteY2837" fmla="*/ 1457633 h 1847704"/>
                <a:gd name="connsiteX2838" fmla="*/ 1307698 w 1842380"/>
                <a:gd name="connsiteY2838" fmla="*/ 1447516 h 1847704"/>
                <a:gd name="connsiteX2839" fmla="*/ 1307698 w 1842380"/>
                <a:gd name="connsiteY2839" fmla="*/ 1434204 h 1847704"/>
                <a:gd name="connsiteX2840" fmla="*/ 1315685 w 1842380"/>
                <a:gd name="connsiteY2840" fmla="*/ 1427282 h 1847704"/>
                <a:gd name="connsiteX2841" fmla="*/ 1315685 w 1842380"/>
                <a:gd name="connsiteY2841" fmla="*/ 1427282 h 1847704"/>
                <a:gd name="connsiteX2842" fmla="*/ 1315685 w 1842380"/>
                <a:gd name="connsiteY2842" fmla="*/ 1643468 h 1847704"/>
                <a:gd name="connsiteX2843" fmla="*/ 1315685 w 1842380"/>
                <a:gd name="connsiteY2843" fmla="*/ 1659443 h 1847704"/>
                <a:gd name="connsiteX2844" fmla="*/ 1307698 w 1842380"/>
                <a:gd name="connsiteY2844" fmla="*/ 1661573 h 1847704"/>
                <a:gd name="connsiteX2845" fmla="*/ 1307698 w 1842380"/>
                <a:gd name="connsiteY2845" fmla="*/ 1644533 h 1847704"/>
                <a:gd name="connsiteX2846" fmla="*/ 1315685 w 1842380"/>
                <a:gd name="connsiteY2846" fmla="*/ 1643468 h 1847704"/>
                <a:gd name="connsiteX2847" fmla="*/ 1315685 w 1842380"/>
                <a:gd name="connsiteY2847" fmla="*/ 1643468 h 1847704"/>
                <a:gd name="connsiteX2848" fmla="*/ 1315685 w 1842380"/>
                <a:gd name="connsiteY2848" fmla="*/ 1705236 h 1847704"/>
                <a:gd name="connsiteX2849" fmla="*/ 1315685 w 1842380"/>
                <a:gd name="connsiteY2849" fmla="*/ 1726535 h 1847704"/>
                <a:gd name="connsiteX2850" fmla="*/ 1307698 w 1842380"/>
                <a:gd name="connsiteY2850" fmla="*/ 1720678 h 1847704"/>
                <a:gd name="connsiteX2851" fmla="*/ 1307698 w 1842380"/>
                <a:gd name="connsiteY2851" fmla="*/ 1698314 h 1847704"/>
                <a:gd name="connsiteX2852" fmla="*/ 1315685 w 1842380"/>
                <a:gd name="connsiteY2852" fmla="*/ 1705236 h 1847704"/>
                <a:gd name="connsiteX2853" fmla="*/ 1315685 w 1842380"/>
                <a:gd name="connsiteY2853" fmla="*/ 1705236 h 1847704"/>
                <a:gd name="connsiteX2854" fmla="*/ 1315685 w 1842380"/>
                <a:gd name="connsiteY2854" fmla="*/ 1740380 h 1847704"/>
                <a:gd name="connsiteX2855" fmla="*/ 1315685 w 1842380"/>
                <a:gd name="connsiteY2855" fmla="*/ 1758484 h 1847704"/>
                <a:gd name="connsiteX2856" fmla="*/ 1307698 w 1842380"/>
                <a:gd name="connsiteY2856" fmla="*/ 1762744 h 1847704"/>
                <a:gd name="connsiteX2857" fmla="*/ 1307698 w 1842380"/>
                <a:gd name="connsiteY2857" fmla="*/ 1744640 h 1847704"/>
                <a:gd name="connsiteX2858" fmla="*/ 1315685 w 1842380"/>
                <a:gd name="connsiteY2858" fmla="*/ 1740380 h 1847704"/>
                <a:gd name="connsiteX2859" fmla="*/ 1315685 w 1842380"/>
                <a:gd name="connsiteY2859" fmla="*/ 1740380 h 1847704"/>
                <a:gd name="connsiteX2860" fmla="*/ 1307698 w 1842380"/>
                <a:gd name="connsiteY2860" fmla="*/ 729201 h 1847704"/>
                <a:gd name="connsiteX2861" fmla="*/ 1307698 w 1842380"/>
                <a:gd name="connsiteY2861" fmla="*/ 716954 h 1847704"/>
                <a:gd name="connsiteX2862" fmla="*/ 1307698 w 1842380"/>
                <a:gd name="connsiteY2862" fmla="*/ 719083 h 1847704"/>
                <a:gd name="connsiteX2863" fmla="*/ 1307698 w 1842380"/>
                <a:gd name="connsiteY2863" fmla="*/ 728136 h 1847704"/>
                <a:gd name="connsiteX2864" fmla="*/ 1307698 w 1842380"/>
                <a:gd name="connsiteY2864" fmla="*/ 729201 h 1847704"/>
                <a:gd name="connsiteX2865" fmla="*/ 1307698 w 1842380"/>
                <a:gd name="connsiteY2865" fmla="*/ 86497 h 1847704"/>
                <a:gd name="connsiteX2866" fmla="*/ 1307698 w 1842380"/>
                <a:gd name="connsiteY2866" fmla="*/ 103537 h 1847704"/>
                <a:gd name="connsiteX2867" fmla="*/ 1301841 w 1842380"/>
                <a:gd name="connsiteY2867" fmla="*/ 101407 h 1847704"/>
                <a:gd name="connsiteX2868" fmla="*/ 1301841 w 1842380"/>
                <a:gd name="connsiteY2868" fmla="*/ 84368 h 1847704"/>
                <a:gd name="connsiteX2869" fmla="*/ 1307698 w 1842380"/>
                <a:gd name="connsiteY2869" fmla="*/ 86497 h 1847704"/>
                <a:gd name="connsiteX2870" fmla="*/ 1307698 w 1842380"/>
                <a:gd name="connsiteY2870" fmla="*/ 86497 h 1847704"/>
                <a:gd name="connsiteX2871" fmla="*/ 1307698 w 1842380"/>
                <a:gd name="connsiteY2871" fmla="*/ 186604 h 1847704"/>
                <a:gd name="connsiteX2872" fmla="*/ 1307698 w 1842380"/>
                <a:gd name="connsiteY2872" fmla="*/ 204708 h 1847704"/>
                <a:gd name="connsiteX2873" fmla="*/ 1301841 w 1842380"/>
                <a:gd name="connsiteY2873" fmla="*/ 202578 h 1847704"/>
                <a:gd name="connsiteX2874" fmla="*/ 1301841 w 1842380"/>
                <a:gd name="connsiteY2874" fmla="*/ 182344 h 1847704"/>
                <a:gd name="connsiteX2875" fmla="*/ 1307698 w 1842380"/>
                <a:gd name="connsiteY2875" fmla="*/ 186604 h 1847704"/>
                <a:gd name="connsiteX2876" fmla="*/ 1307698 w 1842380"/>
                <a:gd name="connsiteY2876" fmla="*/ 186604 h 1847704"/>
                <a:gd name="connsiteX2877" fmla="*/ 1307698 w 1842380"/>
                <a:gd name="connsiteY2877" fmla="*/ 378296 h 1847704"/>
                <a:gd name="connsiteX2878" fmla="*/ 1307698 w 1842380"/>
                <a:gd name="connsiteY2878" fmla="*/ 399596 h 1847704"/>
                <a:gd name="connsiteX2879" fmla="*/ 1301841 w 1842380"/>
                <a:gd name="connsiteY2879" fmla="*/ 399596 h 1847704"/>
                <a:gd name="connsiteX2880" fmla="*/ 1301841 w 1842380"/>
                <a:gd name="connsiteY2880" fmla="*/ 373504 h 1847704"/>
                <a:gd name="connsiteX2881" fmla="*/ 1303971 w 1842380"/>
                <a:gd name="connsiteY2881" fmla="*/ 376699 h 1847704"/>
                <a:gd name="connsiteX2882" fmla="*/ 1307698 w 1842380"/>
                <a:gd name="connsiteY2882" fmla="*/ 378296 h 1847704"/>
                <a:gd name="connsiteX2883" fmla="*/ 1307698 w 1842380"/>
                <a:gd name="connsiteY2883" fmla="*/ 378296 h 1847704"/>
                <a:gd name="connsiteX2884" fmla="*/ 1307698 w 1842380"/>
                <a:gd name="connsiteY2884" fmla="*/ 435272 h 1847704"/>
                <a:gd name="connsiteX2885" fmla="*/ 1307698 w 1842380"/>
                <a:gd name="connsiteY2885" fmla="*/ 467753 h 1847704"/>
                <a:gd name="connsiteX2886" fmla="*/ 1301841 w 1842380"/>
                <a:gd name="connsiteY2886" fmla="*/ 464558 h 1847704"/>
                <a:gd name="connsiteX2887" fmla="*/ 1301841 w 1842380"/>
                <a:gd name="connsiteY2887" fmla="*/ 437402 h 1847704"/>
                <a:gd name="connsiteX2888" fmla="*/ 1307698 w 1842380"/>
                <a:gd name="connsiteY2888" fmla="*/ 435272 h 1847704"/>
                <a:gd name="connsiteX2889" fmla="*/ 1307698 w 1842380"/>
                <a:gd name="connsiteY2889" fmla="*/ 435272 h 1847704"/>
                <a:gd name="connsiteX2890" fmla="*/ 1307698 w 1842380"/>
                <a:gd name="connsiteY2890" fmla="*/ 539105 h 1847704"/>
                <a:gd name="connsiteX2891" fmla="*/ 1307698 w 1842380"/>
                <a:gd name="connsiteY2891" fmla="*/ 552417 h 1847704"/>
                <a:gd name="connsiteX2892" fmla="*/ 1301841 w 1842380"/>
                <a:gd name="connsiteY2892" fmla="*/ 548157 h 1847704"/>
                <a:gd name="connsiteX2893" fmla="*/ 1301841 w 1842380"/>
                <a:gd name="connsiteY2893" fmla="*/ 535910 h 1847704"/>
                <a:gd name="connsiteX2894" fmla="*/ 1307698 w 1842380"/>
                <a:gd name="connsiteY2894" fmla="*/ 539105 h 1847704"/>
                <a:gd name="connsiteX2895" fmla="*/ 1307698 w 1842380"/>
                <a:gd name="connsiteY2895" fmla="*/ 539105 h 1847704"/>
                <a:gd name="connsiteX2896" fmla="*/ 1307698 w 1842380"/>
                <a:gd name="connsiteY2896" fmla="*/ 603003 h 1847704"/>
                <a:gd name="connsiteX2897" fmla="*/ 1307698 w 1842380"/>
                <a:gd name="connsiteY2897" fmla="*/ 631224 h 1847704"/>
                <a:gd name="connsiteX2898" fmla="*/ 1305568 w 1842380"/>
                <a:gd name="connsiteY2898" fmla="*/ 624302 h 1847704"/>
                <a:gd name="connsiteX2899" fmla="*/ 1302373 w 1842380"/>
                <a:gd name="connsiteY2899" fmla="*/ 622172 h 1847704"/>
                <a:gd name="connsiteX2900" fmla="*/ 1302373 w 1842380"/>
                <a:gd name="connsiteY2900" fmla="*/ 610990 h 1847704"/>
                <a:gd name="connsiteX2901" fmla="*/ 1305568 w 1842380"/>
                <a:gd name="connsiteY2901" fmla="*/ 613120 h 1847704"/>
                <a:gd name="connsiteX2902" fmla="*/ 1307698 w 1842380"/>
                <a:gd name="connsiteY2902" fmla="*/ 603003 h 1847704"/>
                <a:gd name="connsiteX2903" fmla="*/ 1307698 w 1842380"/>
                <a:gd name="connsiteY2903" fmla="*/ 603003 h 1847704"/>
                <a:gd name="connsiteX2904" fmla="*/ 1307698 w 1842380"/>
                <a:gd name="connsiteY2904" fmla="*/ 716954 h 1847704"/>
                <a:gd name="connsiteX2905" fmla="*/ 1307698 w 1842380"/>
                <a:gd name="connsiteY2905" fmla="*/ 729201 h 1847704"/>
                <a:gd name="connsiteX2906" fmla="*/ 1306633 w 1842380"/>
                <a:gd name="connsiteY2906" fmla="*/ 731331 h 1847704"/>
                <a:gd name="connsiteX2907" fmla="*/ 1304503 w 1842380"/>
                <a:gd name="connsiteY2907" fmla="*/ 733460 h 1847704"/>
                <a:gd name="connsiteX2908" fmla="*/ 1302373 w 1842380"/>
                <a:gd name="connsiteY2908" fmla="*/ 734525 h 1847704"/>
                <a:gd name="connsiteX2909" fmla="*/ 1302373 w 1842380"/>
                <a:gd name="connsiteY2909" fmla="*/ 708434 h 1847704"/>
                <a:gd name="connsiteX2910" fmla="*/ 1306633 w 1842380"/>
                <a:gd name="connsiteY2910" fmla="*/ 712694 h 1847704"/>
                <a:gd name="connsiteX2911" fmla="*/ 1307698 w 1842380"/>
                <a:gd name="connsiteY2911" fmla="*/ 716954 h 1847704"/>
                <a:gd name="connsiteX2912" fmla="*/ 1307698 w 1842380"/>
                <a:gd name="connsiteY2912" fmla="*/ 716954 h 1847704"/>
                <a:gd name="connsiteX2913" fmla="*/ 1307698 w 1842380"/>
                <a:gd name="connsiteY2913" fmla="*/ 716954 h 1847704"/>
                <a:gd name="connsiteX2914" fmla="*/ 1307698 w 1842380"/>
                <a:gd name="connsiteY2914" fmla="*/ 765409 h 1847704"/>
                <a:gd name="connsiteX2915" fmla="*/ 1307698 w 1842380"/>
                <a:gd name="connsiteY2915" fmla="*/ 826112 h 1847704"/>
                <a:gd name="connsiteX2916" fmla="*/ 1306633 w 1842380"/>
                <a:gd name="connsiteY2916" fmla="*/ 828242 h 1847704"/>
                <a:gd name="connsiteX2917" fmla="*/ 1306633 w 1842380"/>
                <a:gd name="connsiteY2917" fmla="*/ 832502 h 1847704"/>
                <a:gd name="connsiteX2918" fmla="*/ 1307698 w 1842380"/>
                <a:gd name="connsiteY2918" fmla="*/ 834632 h 1847704"/>
                <a:gd name="connsiteX2919" fmla="*/ 1307698 w 1842380"/>
                <a:gd name="connsiteY2919" fmla="*/ 876165 h 1847704"/>
                <a:gd name="connsiteX2920" fmla="*/ 1306633 w 1842380"/>
                <a:gd name="connsiteY2920" fmla="*/ 876165 h 1847704"/>
                <a:gd name="connsiteX2921" fmla="*/ 1302373 w 1842380"/>
                <a:gd name="connsiteY2921" fmla="*/ 876165 h 1847704"/>
                <a:gd name="connsiteX2922" fmla="*/ 1302373 w 1842380"/>
                <a:gd name="connsiteY2922" fmla="*/ 858061 h 1847704"/>
                <a:gd name="connsiteX2923" fmla="*/ 1303438 w 1842380"/>
                <a:gd name="connsiteY2923" fmla="*/ 856996 h 1847704"/>
                <a:gd name="connsiteX2924" fmla="*/ 1304503 w 1842380"/>
                <a:gd name="connsiteY2924" fmla="*/ 854866 h 1847704"/>
                <a:gd name="connsiteX2925" fmla="*/ 1304503 w 1842380"/>
                <a:gd name="connsiteY2925" fmla="*/ 851671 h 1847704"/>
                <a:gd name="connsiteX2926" fmla="*/ 1304503 w 1842380"/>
                <a:gd name="connsiteY2926" fmla="*/ 848476 h 1847704"/>
                <a:gd name="connsiteX2927" fmla="*/ 1303438 w 1842380"/>
                <a:gd name="connsiteY2927" fmla="*/ 847411 h 1847704"/>
                <a:gd name="connsiteX2928" fmla="*/ 1302373 w 1842380"/>
                <a:gd name="connsiteY2928" fmla="*/ 846346 h 1847704"/>
                <a:gd name="connsiteX2929" fmla="*/ 1302373 w 1842380"/>
                <a:gd name="connsiteY2929" fmla="*/ 846346 h 1847704"/>
                <a:gd name="connsiteX2930" fmla="*/ 1302373 w 1842380"/>
                <a:gd name="connsiteY2930" fmla="*/ 844216 h 1847704"/>
                <a:gd name="connsiteX2931" fmla="*/ 1302373 w 1842380"/>
                <a:gd name="connsiteY2931" fmla="*/ 844216 h 1847704"/>
                <a:gd name="connsiteX2932" fmla="*/ 1302373 w 1842380"/>
                <a:gd name="connsiteY2932" fmla="*/ 844216 h 1847704"/>
                <a:gd name="connsiteX2933" fmla="*/ 1302373 w 1842380"/>
                <a:gd name="connsiteY2933" fmla="*/ 804813 h 1847704"/>
                <a:gd name="connsiteX2934" fmla="*/ 1303438 w 1842380"/>
                <a:gd name="connsiteY2934" fmla="*/ 804813 h 1847704"/>
                <a:gd name="connsiteX2935" fmla="*/ 1305568 w 1842380"/>
                <a:gd name="connsiteY2935" fmla="*/ 802683 h 1847704"/>
                <a:gd name="connsiteX2936" fmla="*/ 1305568 w 1842380"/>
                <a:gd name="connsiteY2936" fmla="*/ 795761 h 1847704"/>
                <a:gd name="connsiteX2937" fmla="*/ 1306633 w 1842380"/>
                <a:gd name="connsiteY2937" fmla="*/ 793631 h 1847704"/>
                <a:gd name="connsiteX2938" fmla="*/ 1305568 w 1842380"/>
                <a:gd name="connsiteY2938" fmla="*/ 790436 h 1847704"/>
                <a:gd name="connsiteX2939" fmla="*/ 1303438 w 1842380"/>
                <a:gd name="connsiteY2939" fmla="*/ 787241 h 1847704"/>
                <a:gd name="connsiteX2940" fmla="*/ 1302373 w 1842380"/>
                <a:gd name="connsiteY2940" fmla="*/ 786176 h 1847704"/>
                <a:gd name="connsiteX2941" fmla="*/ 1302373 w 1842380"/>
                <a:gd name="connsiteY2941" fmla="*/ 770202 h 1847704"/>
                <a:gd name="connsiteX2942" fmla="*/ 1304503 w 1842380"/>
                <a:gd name="connsiteY2942" fmla="*/ 769137 h 1847704"/>
                <a:gd name="connsiteX2943" fmla="*/ 1306633 w 1842380"/>
                <a:gd name="connsiteY2943" fmla="*/ 767007 h 1847704"/>
                <a:gd name="connsiteX2944" fmla="*/ 1307698 w 1842380"/>
                <a:gd name="connsiteY2944" fmla="*/ 765409 h 1847704"/>
                <a:gd name="connsiteX2945" fmla="*/ 1307698 w 1842380"/>
                <a:gd name="connsiteY2945" fmla="*/ 765409 h 1847704"/>
                <a:gd name="connsiteX2946" fmla="*/ 1307698 w 1842380"/>
                <a:gd name="connsiteY2946" fmla="*/ 905984 h 1847704"/>
                <a:gd name="connsiteX2947" fmla="*/ 1307698 w 1842380"/>
                <a:gd name="connsiteY2947" fmla="*/ 912906 h 1847704"/>
                <a:gd name="connsiteX2948" fmla="*/ 1304503 w 1842380"/>
                <a:gd name="connsiteY2948" fmla="*/ 912906 h 1847704"/>
                <a:gd name="connsiteX2949" fmla="*/ 1307698 w 1842380"/>
                <a:gd name="connsiteY2949" fmla="*/ 917166 h 1847704"/>
                <a:gd name="connsiteX2950" fmla="*/ 1307698 w 1842380"/>
                <a:gd name="connsiteY2950" fmla="*/ 949647 h 1847704"/>
                <a:gd name="connsiteX2951" fmla="*/ 1307698 w 1842380"/>
                <a:gd name="connsiteY2951" fmla="*/ 949647 h 1847704"/>
                <a:gd name="connsiteX2952" fmla="*/ 1301841 w 1842380"/>
                <a:gd name="connsiteY2952" fmla="*/ 923556 h 1847704"/>
                <a:gd name="connsiteX2953" fmla="*/ 1301841 w 1842380"/>
                <a:gd name="connsiteY2953" fmla="*/ 905451 h 1847704"/>
                <a:gd name="connsiteX2954" fmla="*/ 1307698 w 1842380"/>
                <a:gd name="connsiteY2954" fmla="*/ 905984 h 1847704"/>
                <a:gd name="connsiteX2955" fmla="*/ 1307698 w 1842380"/>
                <a:gd name="connsiteY2955" fmla="*/ 905984 h 1847704"/>
                <a:gd name="connsiteX2956" fmla="*/ 1307698 w 1842380"/>
                <a:gd name="connsiteY2956" fmla="*/ 955504 h 1847704"/>
                <a:gd name="connsiteX2957" fmla="*/ 1307698 w 1842380"/>
                <a:gd name="connsiteY2957" fmla="*/ 962427 h 1847704"/>
                <a:gd name="connsiteX2958" fmla="*/ 1301841 w 1842380"/>
                <a:gd name="connsiteY2958" fmla="*/ 963492 h 1847704"/>
                <a:gd name="connsiteX2959" fmla="*/ 1301841 w 1842380"/>
                <a:gd name="connsiteY2959" fmla="*/ 955504 h 1847704"/>
                <a:gd name="connsiteX2960" fmla="*/ 1307698 w 1842380"/>
                <a:gd name="connsiteY2960" fmla="*/ 955504 h 1847704"/>
                <a:gd name="connsiteX2961" fmla="*/ 1307698 w 1842380"/>
                <a:gd name="connsiteY2961" fmla="*/ 955504 h 1847704"/>
                <a:gd name="connsiteX2962" fmla="*/ 1307698 w 1842380"/>
                <a:gd name="connsiteY2962" fmla="*/ 1025259 h 1847704"/>
                <a:gd name="connsiteX2963" fmla="*/ 1307698 w 1842380"/>
                <a:gd name="connsiteY2963" fmla="*/ 1052416 h 1847704"/>
                <a:gd name="connsiteX2964" fmla="*/ 1304503 w 1842380"/>
                <a:gd name="connsiteY2964" fmla="*/ 1053481 h 1847704"/>
                <a:gd name="connsiteX2965" fmla="*/ 1302373 w 1842380"/>
                <a:gd name="connsiteY2965" fmla="*/ 1053481 h 1847704"/>
                <a:gd name="connsiteX2966" fmla="*/ 1302373 w 1842380"/>
                <a:gd name="connsiteY2966" fmla="*/ 1035376 h 1847704"/>
                <a:gd name="connsiteX2967" fmla="*/ 1304503 w 1842380"/>
                <a:gd name="connsiteY2967" fmla="*/ 1033247 h 1847704"/>
                <a:gd name="connsiteX2968" fmla="*/ 1306633 w 1842380"/>
                <a:gd name="connsiteY2968" fmla="*/ 1028987 h 1847704"/>
                <a:gd name="connsiteX2969" fmla="*/ 1307698 w 1842380"/>
                <a:gd name="connsiteY2969" fmla="*/ 1025259 h 1847704"/>
                <a:gd name="connsiteX2970" fmla="*/ 1307698 w 1842380"/>
                <a:gd name="connsiteY2970" fmla="*/ 1025259 h 1847704"/>
                <a:gd name="connsiteX2971" fmla="*/ 1307698 w 1842380"/>
                <a:gd name="connsiteY2971" fmla="*/ 1116846 h 1847704"/>
                <a:gd name="connsiteX2972" fmla="*/ 1307698 w 1842380"/>
                <a:gd name="connsiteY2972" fmla="*/ 1174354 h 1847704"/>
                <a:gd name="connsiteX2973" fmla="*/ 1304503 w 1842380"/>
                <a:gd name="connsiteY2973" fmla="*/ 1177549 h 1847704"/>
                <a:gd name="connsiteX2974" fmla="*/ 1302373 w 1842380"/>
                <a:gd name="connsiteY2974" fmla="*/ 1179679 h 1847704"/>
                <a:gd name="connsiteX2975" fmla="*/ 1302373 w 1842380"/>
                <a:gd name="connsiteY2975" fmla="*/ 1126963 h 1847704"/>
                <a:gd name="connsiteX2976" fmla="*/ 1303438 w 1842380"/>
                <a:gd name="connsiteY2976" fmla="*/ 1125898 h 1847704"/>
                <a:gd name="connsiteX2977" fmla="*/ 1306633 w 1842380"/>
                <a:gd name="connsiteY2977" fmla="*/ 1117911 h 1847704"/>
                <a:gd name="connsiteX2978" fmla="*/ 1307698 w 1842380"/>
                <a:gd name="connsiteY2978" fmla="*/ 1116846 h 1847704"/>
                <a:gd name="connsiteX2979" fmla="*/ 1307698 w 1842380"/>
                <a:gd name="connsiteY2979" fmla="*/ 1116846 h 1847704"/>
                <a:gd name="connsiteX2980" fmla="*/ 1307698 w 1842380"/>
                <a:gd name="connsiteY2980" fmla="*/ 1235056 h 1847704"/>
                <a:gd name="connsiteX2981" fmla="*/ 1307698 w 1842380"/>
                <a:gd name="connsiteY2981" fmla="*/ 1252096 h 1847704"/>
                <a:gd name="connsiteX2982" fmla="*/ 1306633 w 1842380"/>
                <a:gd name="connsiteY2982" fmla="*/ 1254226 h 1847704"/>
                <a:gd name="connsiteX2983" fmla="*/ 1307698 w 1842380"/>
                <a:gd name="connsiteY2983" fmla="*/ 1254226 h 1847704"/>
                <a:gd name="connsiteX2984" fmla="*/ 1307698 w 1842380"/>
                <a:gd name="connsiteY2984" fmla="*/ 1265408 h 1847704"/>
                <a:gd name="connsiteX2985" fmla="*/ 1301841 w 1842380"/>
                <a:gd name="connsiteY2985" fmla="*/ 1265408 h 1847704"/>
                <a:gd name="connsiteX2986" fmla="*/ 1301841 w 1842380"/>
                <a:gd name="connsiteY2986" fmla="*/ 1241979 h 1847704"/>
                <a:gd name="connsiteX2987" fmla="*/ 1307698 w 1842380"/>
                <a:gd name="connsiteY2987" fmla="*/ 1235056 h 1847704"/>
                <a:gd name="connsiteX2988" fmla="*/ 1307698 w 1842380"/>
                <a:gd name="connsiteY2988" fmla="*/ 1235056 h 1847704"/>
                <a:gd name="connsiteX2989" fmla="*/ 1307698 w 1842380"/>
                <a:gd name="connsiteY2989" fmla="*/ 1293629 h 1847704"/>
                <a:gd name="connsiteX2990" fmla="*/ 1307698 w 1842380"/>
                <a:gd name="connsiteY2990" fmla="*/ 1304811 h 1847704"/>
                <a:gd name="connsiteX2991" fmla="*/ 1301841 w 1842380"/>
                <a:gd name="connsiteY2991" fmla="*/ 1303746 h 1847704"/>
                <a:gd name="connsiteX2992" fmla="*/ 1301841 w 1842380"/>
                <a:gd name="connsiteY2992" fmla="*/ 1292564 h 1847704"/>
                <a:gd name="connsiteX2993" fmla="*/ 1307698 w 1842380"/>
                <a:gd name="connsiteY2993" fmla="*/ 1293629 h 1847704"/>
                <a:gd name="connsiteX2994" fmla="*/ 1307698 w 1842380"/>
                <a:gd name="connsiteY2994" fmla="*/ 1293629 h 1847704"/>
                <a:gd name="connsiteX2995" fmla="*/ 1307698 w 1842380"/>
                <a:gd name="connsiteY2995" fmla="*/ 1317058 h 1847704"/>
                <a:gd name="connsiteX2996" fmla="*/ 1307698 w 1842380"/>
                <a:gd name="connsiteY2996" fmla="*/ 1329305 h 1847704"/>
                <a:gd name="connsiteX2997" fmla="*/ 1301841 w 1842380"/>
                <a:gd name="connsiteY2997" fmla="*/ 1332500 h 1847704"/>
                <a:gd name="connsiteX2998" fmla="*/ 1301841 w 1842380"/>
                <a:gd name="connsiteY2998" fmla="*/ 1320253 h 1847704"/>
                <a:gd name="connsiteX2999" fmla="*/ 1307698 w 1842380"/>
                <a:gd name="connsiteY2999" fmla="*/ 1317058 h 1847704"/>
                <a:gd name="connsiteX3000" fmla="*/ 1307698 w 1842380"/>
                <a:gd name="connsiteY3000" fmla="*/ 1317058 h 1847704"/>
                <a:gd name="connsiteX3001" fmla="*/ 1307698 w 1842380"/>
                <a:gd name="connsiteY3001" fmla="*/ 1434204 h 1847704"/>
                <a:gd name="connsiteX3002" fmla="*/ 1307698 w 1842380"/>
                <a:gd name="connsiteY3002" fmla="*/ 1447516 h 1847704"/>
                <a:gd name="connsiteX3003" fmla="*/ 1301841 w 1842380"/>
                <a:gd name="connsiteY3003" fmla="*/ 1441659 h 1847704"/>
                <a:gd name="connsiteX3004" fmla="*/ 1301841 w 1842380"/>
                <a:gd name="connsiteY3004" fmla="*/ 1437399 h 1847704"/>
                <a:gd name="connsiteX3005" fmla="*/ 1307698 w 1842380"/>
                <a:gd name="connsiteY3005" fmla="*/ 1434204 h 1847704"/>
                <a:gd name="connsiteX3006" fmla="*/ 1307698 w 1842380"/>
                <a:gd name="connsiteY3006" fmla="*/ 1434204 h 1847704"/>
                <a:gd name="connsiteX3007" fmla="*/ 1307698 w 1842380"/>
                <a:gd name="connsiteY3007" fmla="*/ 1644533 h 1847704"/>
                <a:gd name="connsiteX3008" fmla="*/ 1307698 w 1842380"/>
                <a:gd name="connsiteY3008" fmla="*/ 1661573 h 1847704"/>
                <a:gd name="connsiteX3009" fmla="*/ 1301841 w 1842380"/>
                <a:gd name="connsiteY3009" fmla="*/ 1663703 h 1847704"/>
                <a:gd name="connsiteX3010" fmla="*/ 1301841 w 1842380"/>
                <a:gd name="connsiteY3010" fmla="*/ 1646663 h 1847704"/>
                <a:gd name="connsiteX3011" fmla="*/ 1307698 w 1842380"/>
                <a:gd name="connsiteY3011" fmla="*/ 1644533 h 1847704"/>
                <a:gd name="connsiteX3012" fmla="*/ 1307698 w 1842380"/>
                <a:gd name="connsiteY3012" fmla="*/ 1644533 h 1847704"/>
                <a:gd name="connsiteX3013" fmla="*/ 1307698 w 1842380"/>
                <a:gd name="connsiteY3013" fmla="*/ 1698846 h 1847704"/>
                <a:gd name="connsiteX3014" fmla="*/ 1307698 w 1842380"/>
                <a:gd name="connsiteY3014" fmla="*/ 1721210 h 1847704"/>
                <a:gd name="connsiteX3015" fmla="*/ 1301841 w 1842380"/>
                <a:gd name="connsiteY3015" fmla="*/ 1718016 h 1847704"/>
                <a:gd name="connsiteX3016" fmla="*/ 1301841 w 1842380"/>
                <a:gd name="connsiteY3016" fmla="*/ 1695651 h 1847704"/>
                <a:gd name="connsiteX3017" fmla="*/ 1307698 w 1842380"/>
                <a:gd name="connsiteY3017" fmla="*/ 1698846 h 1847704"/>
                <a:gd name="connsiteX3018" fmla="*/ 1307698 w 1842380"/>
                <a:gd name="connsiteY3018" fmla="*/ 1698846 h 1847704"/>
                <a:gd name="connsiteX3019" fmla="*/ 1307698 w 1842380"/>
                <a:gd name="connsiteY3019" fmla="*/ 1744640 h 1847704"/>
                <a:gd name="connsiteX3020" fmla="*/ 1307698 w 1842380"/>
                <a:gd name="connsiteY3020" fmla="*/ 1762744 h 1847704"/>
                <a:gd name="connsiteX3021" fmla="*/ 1301841 w 1842380"/>
                <a:gd name="connsiteY3021" fmla="*/ 1763809 h 1847704"/>
                <a:gd name="connsiteX3022" fmla="*/ 1301841 w 1842380"/>
                <a:gd name="connsiteY3022" fmla="*/ 1746769 h 1847704"/>
                <a:gd name="connsiteX3023" fmla="*/ 1307698 w 1842380"/>
                <a:gd name="connsiteY3023" fmla="*/ 1744640 h 1847704"/>
                <a:gd name="connsiteX3024" fmla="*/ 1301841 w 1842380"/>
                <a:gd name="connsiteY3024" fmla="*/ 84368 h 1847704"/>
                <a:gd name="connsiteX3025" fmla="*/ 1301841 w 1842380"/>
                <a:gd name="connsiteY3025" fmla="*/ 101407 h 1847704"/>
                <a:gd name="connsiteX3026" fmla="*/ 1298646 w 1842380"/>
                <a:gd name="connsiteY3026" fmla="*/ 100342 h 1847704"/>
                <a:gd name="connsiteX3027" fmla="*/ 1298646 w 1842380"/>
                <a:gd name="connsiteY3027" fmla="*/ 83303 h 1847704"/>
                <a:gd name="connsiteX3028" fmla="*/ 1301841 w 1842380"/>
                <a:gd name="connsiteY3028" fmla="*/ 84368 h 1847704"/>
                <a:gd name="connsiteX3029" fmla="*/ 1301841 w 1842380"/>
                <a:gd name="connsiteY3029" fmla="*/ 84368 h 1847704"/>
                <a:gd name="connsiteX3030" fmla="*/ 1301841 w 1842380"/>
                <a:gd name="connsiteY3030" fmla="*/ 182344 h 1847704"/>
                <a:gd name="connsiteX3031" fmla="*/ 1301841 w 1842380"/>
                <a:gd name="connsiteY3031" fmla="*/ 202578 h 1847704"/>
                <a:gd name="connsiteX3032" fmla="*/ 1298646 w 1842380"/>
                <a:gd name="connsiteY3032" fmla="*/ 200448 h 1847704"/>
                <a:gd name="connsiteX3033" fmla="*/ 1298646 w 1842380"/>
                <a:gd name="connsiteY3033" fmla="*/ 178084 h 1847704"/>
                <a:gd name="connsiteX3034" fmla="*/ 1301841 w 1842380"/>
                <a:gd name="connsiteY3034" fmla="*/ 182344 h 1847704"/>
                <a:gd name="connsiteX3035" fmla="*/ 1301841 w 1842380"/>
                <a:gd name="connsiteY3035" fmla="*/ 182344 h 1847704"/>
                <a:gd name="connsiteX3036" fmla="*/ 1301841 w 1842380"/>
                <a:gd name="connsiteY3036" fmla="*/ 373504 h 1847704"/>
                <a:gd name="connsiteX3037" fmla="*/ 1301841 w 1842380"/>
                <a:gd name="connsiteY3037" fmla="*/ 399596 h 1847704"/>
                <a:gd name="connsiteX3038" fmla="*/ 1298646 w 1842380"/>
                <a:gd name="connsiteY3038" fmla="*/ 399596 h 1847704"/>
                <a:gd name="connsiteX3039" fmla="*/ 1298646 w 1842380"/>
                <a:gd name="connsiteY3039" fmla="*/ 399596 h 1847704"/>
                <a:gd name="connsiteX3040" fmla="*/ 1298646 w 1842380"/>
                <a:gd name="connsiteY3040" fmla="*/ 371374 h 1847704"/>
                <a:gd name="connsiteX3041" fmla="*/ 1301841 w 1842380"/>
                <a:gd name="connsiteY3041" fmla="*/ 373504 h 1847704"/>
                <a:gd name="connsiteX3042" fmla="*/ 1301841 w 1842380"/>
                <a:gd name="connsiteY3042" fmla="*/ 373504 h 1847704"/>
                <a:gd name="connsiteX3043" fmla="*/ 1301841 w 1842380"/>
                <a:gd name="connsiteY3043" fmla="*/ 437934 h 1847704"/>
                <a:gd name="connsiteX3044" fmla="*/ 1301841 w 1842380"/>
                <a:gd name="connsiteY3044" fmla="*/ 465091 h 1847704"/>
                <a:gd name="connsiteX3045" fmla="*/ 1298646 w 1842380"/>
                <a:gd name="connsiteY3045" fmla="*/ 460831 h 1847704"/>
                <a:gd name="connsiteX3046" fmla="*/ 1298646 w 1842380"/>
                <a:gd name="connsiteY3046" fmla="*/ 441661 h 1847704"/>
                <a:gd name="connsiteX3047" fmla="*/ 1301841 w 1842380"/>
                <a:gd name="connsiteY3047" fmla="*/ 437934 h 1847704"/>
                <a:gd name="connsiteX3048" fmla="*/ 1301841 w 1842380"/>
                <a:gd name="connsiteY3048" fmla="*/ 437934 h 1847704"/>
                <a:gd name="connsiteX3049" fmla="*/ 1301841 w 1842380"/>
                <a:gd name="connsiteY3049" fmla="*/ 535910 h 1847704"/>
                <a:gd name="connsiteX3050" fmla="*/ 1301841 w 1842380"/>
                <a:gd name="connsiteY3050" fmla="*/ 548157 h 1847704"/>
                <a:gd name="connsiteX3051" fmla="*/ 1298646 w 1842380"/>
                <a:gd name="connsiteY3051" fmla="*/ 544963 h 1847704"/>
                <a:gd name="connsiteX3052" fmla="*/ 1298646 w 1842380"/>
                <a:gd name="connsiteY3052" fmla="*/ 533781 h 1847704"/>
                <a:gd name="connsiteX3053" fmla="*/ 1301841 w 1842380"/>
                <a:gd name="connsiteY3053" fmla="*/ 535910 h 1847704"/>
                <a:gd name="connsiteX3054" fmla="*/ 1301841 w 1842380"/>
                <a:gd name="connsiteY3054" fmla="*/ 535910 h 1847704"/>
                <a:gd name="connsiteX3055" fmla="*/ 1301841 w 1842380"/>
                <a:gd name="connsiteY3055" fmla="*/ 610990 h 1847704"/>
                <a:gd name="connsiteX3056" fmla="*/ 1301841 w 1842380"/>
                <a:gd name="connsiteY3056" fmla="*/ 622172 h 1847704"/>
                <a:gd name="connsiteX3057" fmla="*/ 1298646 w 1842380"/>
                <a:gd name="connsiteY3057" fmla="*/ 620042 h 1847704"/>
                <a:gd name="connsiteX3058" fmla="*/ 1298646 w 1842380"/>
                <a:gd name="connsiteY3058" fmla="*/ 607795 h 1847704"/>
                <a:gd name="connsiteX3059" fmla="*/ 1301841 w 1842380"/>
                <a:gd name="connsiteY3059" fmla="*/ 610990 h 1847704"/>
                <a:gd name="connsiteX3060" fmla="*/ 1301841 w 1842380"/>
                <a:gd name="connsiteY3060" fmla="*/ 610990 h 1847704"/>
                <a:gd name="connsiteX3061" fmla="*/ 1301841 w 1842380"/>
                <a:gd name="connsiteY3061" fmla="*/ 708966 h 1847704"/>
                <a:gd name="connsiteX3062" fmla="*/ 1301841 w 1842380"/>
                <a:gd name="connsiteY3062" fmla="*/ 735058 h 1847704"/>
                <a:gd name="connsiteX3063" fmla="*/ 1300776 w 1842380"/>
                <a:gd name="connsiteY3063" fmla="*/ 735058 h 1847704"/>
                <a:gd name="connsiteX3064" fmla="*/ 1298646 w 1842380"/>
                <a:gd name="connsiteY3064" fmla="*/ 737188 h 1847704"/>
                <a:gd name="connsiteX3065" fmla="*/ 1298646 w 1842380"/>
                <a:gd name="connsiteY3065" fmla="*/ 704707 h 1847704"/>
                <a:gd name="connsiteX3066" fmla="*/ 1299711 w 1842380"/>
                <a:gd name="connsiteY3066" fmla="*/ 705772 h 1847704"/>
                <a:gd name="connsiteX3067" fmla="*/ 1301841 w 1842380"/>
                <a:gd name="connsiteY3067" fmla="*/ 708966 h 1847704"/>
                <a:gd name="connsiteX3068" fmla="*/ 1301841 w 1842380"/>
                <a:gd name="connsiteY3068" fmla="*/ 708966 h 1847704"/>
                <a:gd name="connsiteX3069" fmla="*/ 1301841 w 1842380"/>
                <a:gd name="connsiteY3069" fmla="*/ 708966 h 1847704"/>
                <a:gd name="connsiteX3070" fmla="*/ 1301841 w 1842380"/>
                <a:gd name="connsiteY3070" fmla="*/ 769669 h 1847704"/>
                <a:gd name="connsiteX3071" fmla="*/ 1301841 w 1842380"/>
                <a:gd name="connsiteY3071" fmla="*/ 785643 h 1847704"/>
                <a:gd name="connsiteX3072" fmla="*/ 1301841 w 1842380"/>
                <a:gd name="connsiteY3072" fmla="*/ 785643 h 1847704"/>
                <a:gd name="connsiteX3073" fmla="*/ 1299711 w 1842380"/>
                <a:gd name="connsiteY3073" fmla="*/ 783514 h 1847704"/>
                <a:gd name="connsiteX3074" fmla="*/ 1298646 w 1842380"/>
                <a:gd name="connsiteY3074" fmla="*/ 781384 h 1847704"/>
                <a:gd name="connsiteX3075" fmla="*/ 1298646 w 1842380"/>
                <a:gd name="connsiteY3075" fmla="*/ 773396 h 1847704"/>
                <a:gd name="connsiteX3076" fmla="*/ 1298646 w 1842380"/>
                <a:gd name="connsiteY3076" fmla="*/ 773396 h 1847704"/>
                <a:gd name="connsiteX3077" fmla="*/ 1300776 w 1842380"/>
                <a:gd name="connsiteY3077" fmla="*/ 771267 h 1847704"/>
                <a:gd name="connsiteX3078" fmla="*/ 1301841 w 1842380"/>
                <a:gd name="connsiteY3078" fmla="*/ 769669 h 1847704"/>
                <a:gd name="connsiteX3079" fmla="*/ 1301841 w 1842380"/>
                <a:gd name="connsiteY3079" fmla="*/ 769669 h 1847704"/>
                <a:gd name="connsiteX3080" fmla="*/ 1301841 w 1842380"/>
                <a:gd name="connsiteY3080" fmla="*/ 804813 h 1847704"/>
                <a:gd name="connsiteX3081" fmla="*/ 1301841 w 1842380"/>
                <a:gd name="connsiteY3081" fmla="*/ 844216 h 1847704"/>
                <a:gd name="connsiteX3082" fmla="*/ 1300776 w 1842380"/>
                <a:gd name="connsiteY3082" fmla="*/ 844216 h 1847704"/>
                <a:gd name="connsiteX3083" fmla="*/ 1298646 w 1842380"/>
                <a:gd name="connsiteY3083" fmla="*/ 843151 h 1847704"/>
                <a:gd name="connsiteX3084" fmla="*/ 1298646 w 1842380"/>
                <a:gd name="connsiteY3084" fmla="*/ 842086 h 1847704"/>
                <a:gd name="connsiteX3085" fmla="*/ 1298646 w 1842380"/>
                <a:gd name="connsiteY3085" fmla="*/ 841021 h 1847704"/>
                <a:gd name="connsiteX3086" fmla="*/ 1298646 w 1842380"/>
                <a:gd name="connsiteY3086" fmla="*/ 804813 h 1847704"/>
                <a:gd name="connsiteX3087" fmla="*/ 1299711 w 1842380"/>
                <a:gd name="connsiteY3087" fmla="*/ 805878 h 1847704"/>
                <a:gd name="connsiteX3088" fmla="*/ 1301841 w 1842380"/>
                <a:gd name="connsiteY3088" fmla="*/ 804813 h 1847704"/>
                <a:gd name="connsiteX3089" fmla="*/ 1301841 w 1842380"/>
                <a:gd name="connsiteY3089" fmla="*/ 804813 h 1847704"/>
                <a:gd name="connsiteX3090" fmla="*/ 1301841 w 1842380"/>
                <a:gd name="connsiteY3090" fmla="*/ 844216 h 1847704"/>
                <a:gd name="connsiteX3091" fmla="*/ 1301841 w 1842380"/>
                <a:gd name="connsiteY3091" fmla="*/ 846346 h 1847704"/>
                <a:gd name="connsiteX3092" fmla="*/ 1301841 w 1842380"/>
                <a:gd name="connsiteY3092" fmla="*/ 845281 h 1847704"/>
                <a:gd name="connsiteX3093" fmla="*/ 1301841 w 1842380"/>
                <a:gd name="connsiteY3093" fmla="*/ 844216 h 1847704"/>
                <a:gd name="connsiteX3094" fmla="*/ 1301841 w 1842380"/>
                <a:gd name="connsiteY3094" fmla="*/ 844216 h 1847704"/>
                <a:gd name="connsiteX3095" fmla="*/ 1301841 w 1842380"/>
                <a:gd name="connsiteY3095" fmla="*/ 858593 h 1847704"/>
                <a:gd name="connsiteX3096" fmla="*/ 1301841 w 1842380"/>
                <a:gd name="connsiteY3096" fmla="*/ 876697 h 1847704"/>
                <a:gd name="connsiteX3097" fmla="*/ 1298646 w 1842380"/>
                <a:gd name="connsiteY3097" fmla="*/ 876697 h 1847704"/>
                <a:gd name="connsiteX3098" fmla="*/ 1298646 w 1842380"/>
                <a:gd name="connsiteY3098" fmla="*/ 863385 h 1847704"/>
                <a:gd name="connsiteX3099" fmla="*/ 1299711 w 1842380"/>
                <a:gd name="connsiteY3099" fmla="*/ 863385 h 1847704"/>
                <a:gd name="connsiteX3100" fmla="*/ 1299711 w 1842380"/>
                <a:gd name="connsiteY3100" fmla="*/ 861256 h 1847704"/>
                <a:gd name="connsiteX3101" fmla="*/ 1300776 w 1842380"/>
                <a:gd name="connsiteY3101" fmla="*/ 861256 h 1847704"/>
                <a:gd name="connsiteX3102" fmla="*/ 1301841 w 1842380"/>
                <a:gd name="connsiteY3102" fmla="*/ 858593 h 1847704"/>
                <a:gd name="connsiteX3103" fmla="*/ 1301841 w 1842380"/>
                <a:gd name="connsiteY3103" fmla="*/ 858593 h 1847704"/>
                <a:gd name="connsiteX3104" fmla="*/ 1301841 w 1842380"/>
                <a:gd name="connsiteY3104" fmla="*/ 858593 h 1847704"/>
                <a:gd name="connsiteX3105" fmla="*/ 1301841 w 1842380"/>
                <a:gd name="connsiteY3105" fmla="*/ 905984 h 1847704"/>
                <a:gd name="connsiteX3106" fmla="*/ 1301841 w 1842380"/>
                <a:gd name="connsiteY3106" fmla="*/ 924088 h 1847704"/>
                <a:gd name="connsiteX3107" fmla="*/ 1298646 w 1842380"/>
                <a:gd name="connsiteY3107" fmla="*/ 917166 h 1847704"/>
                <a:gd name="connsiteX3108" fmla="*/ 1298646 w 1842380"/>
                <a:gd name="connsiteY3108" fmla="*/ 907049 h 1847704"/>
                <a:gd name="connsiteX3109" fmla="*/ 1301841 w 1842380"/>
                <a:gd name="connsiteY3109" fmla="*/ 905984 h 1847704"/>
                <a:gd name="connsiteX3110" fmla="*/ 1301841 w 1842380"/>
                <a:gd name="connsiteY3110" fmla="*/ 905984 h 1847704"/>
                <a:gd name="connsiteX3111" fmla="*/ 1301841 w 1842380"/>
                <a:gd name="connsiteY3111" fmla="*/ 955504 h 1847704"/>
                <a:gd name="connsiteX3112" fmla="*/ 1301841 w 1842380"/>
                <a:gd name="connsiteY3112" fmla="*/ 963492 h 1847704"/>
                <a:gd name="connsiteX3113" fmla="*/ 1298646 w 1842380"/>
                <a:gd name="connsiteY3113" fmla="*/ 963492 h 1847704"/>
                <a:gd name="connsiteX3114" fmla="*/ 1298646 w 1842380"/>
                <a:gd name="connsiteY3114" fmla="*/ 956569 h 1847704"/>
                <a:gd name="connsiteX3115" fmla="*/ 1301841 w 1842380"/>
                <a:gd name="connsiteY3115" fmla="*/ 955504 h 1847704"/>
                <a:gd name="connsiteX3116" fmla="*/ 1301841 w 1842380"/>
                <a:gd name="connsiteY3116" fmla="*/ 955504 h 1847704"/>
                <a:gd name="connsiteX3117" fmla="*/ 1301841 w 1842380"/>
                <a:gd name="connsiteY3117" fmla="*/ 1035376 h 1847704"/>
                <a:gd name="connsiteX3118" fmla="*/ 1301841 w 1842380"/>
                <a:gd name="connsiteY3118" fmla="*/ 1053481 h 1847704"/>
                <a:gd name="connsiteX3119" fmla="*/ 1299711 w 1842380"/>
                <a:gd name="connsiteY3119" fmla="*/ 1052416 h 1847704"/>
                <a:gd name="connsiteX3120" fmla="*/ 1298646 w 1842380"/>
                <a:gd name="connsiteY3120" fmla="*/ 1050286 h 1847704"/>
                <a:gd name="connsiteX3121" fmla="*/ 1298646 w 1842380"/>
                <a:gd name="connsiteY3121" fmla="*/ 1041234 h 1847704"/>
                <a:gd name="connsiteX3122" fmla="*/ 1299711 w 1842380"/>
                <a:gd name="connsiteY3122" fmla="*/ 1040169 h 1847704"/>
                <a:gd name="connsiteX3123" fmla="*/ 1301841 w 1842380"/>
                <a:gd name="connsiteY3123" fmla="*/ 1035376 h 1847704"/>
                <a:gd name="connsiteX3124" fmla="*/ 1301841 w 1842380"/>
                <a:gd name="connsiteY3124" fmla="*/ 1035376 h 1847704"/>
                <a:gd name="connsiteX3125" fmla="*/ 1301841 w 1842380"/>
                <a:gd name="connsiteY3125" fmla="*/ 1035376 h 1847704"/>
                <a:gd name="connsiteX3126" fmla="*/ 1301841 w 1842380"/>
                <a:gd name="connsiteY3126" fmla="*/ 1126963 h 1847704"/>
                <a:gd name="connsiteX3127" fmla="*/ 1301841 w 1842380"/>
                <a:gd name="connsiteY3127" fmla="*/ 1179679 h 1847704"/>
                <a:gd name="connsiteX3128" fmla="*/ 1298646 w 1842380"/>
                <a:gd name="connsiteY3128" fmla="*/ 1182873 h 1847704"/>
                <a:gd name="connsiteX3129" fmla="*/ 1298646 w 1842380"/>
                <a:gd name="connsiteY3129" fmla="*/ 1135483 h 1847704"/>
                <a:gd name="connsiteX3130" fmla="*/ 1299711 w 1842380"/>
                <a:gd name="connsiteY3130" fmla="*/ 1133353 h 1847704"/>
                <a:gd name="connsiteX3131" fmla="*/ 1300776 w 1842380"/>
                <a:gd name="connsiteY3131" fmla="*/ 1129093 h 1847704"/>
                <a:gd name="connsiteX3132" fmla="*/ 1301841 w 1842380"/>
                <a:gd name="connsiteY3132" fmla="*/ 1126963 h 1847704"/>
                <a:gd name="connsiteX3133" fmla="*/ 1301841 w 1842380"/>
                <a:gd name="connsiteY3133" fmla="*/ 1126963 h 1847704"/>
                <a:gd name="connsiteX3134" fmla="*/ 1301841 w 1842380"/>
                <a:gd name="connsiteY3134" fmla="*/ 1241446 h 1847704"/>
                <a:gd name="connsiteX3135" fmla="*/ 1301841 w 1842380"/>
                <a:gd name="connsiteY3135" fmla="*/ 1264875 h 1847704"/>
                <a:gd name="connsiteX3136" fmla="*/ 1298646 w 1842380"/>
                <a:gd name="connsiteY3136" fmla="*/ 1264875 h 1847704"/>
                <a:gd name="connsiteX3137" fmla="*/ 1298646 w 1842380"/>
                <a:gd name="connsiteY3137" fmla="*/ 1264875 h 1847704"/>
                <a:gd name="connsiteX3138" fmla="*/ 1298646 w 1842380"/>
                <a:gd name="connsiteY3138" fmla="*/ 1247836 h 1847704"/>
                <a:gd name="connsiteX3139" fmla="*/ 1301841 w 1842380"/>
                <a:gd name="connsiteY3139" fmla="*/ 1241446 h 1847704"/>
                <a:gd name="connsiteX3140" fmla="*/ 1301841 w 1842380"/>
                <a:gd name="connsiteY3140" fmla="*/ 1241446 h 1847704"/>
                <a:gd name="connsiteX3141" fmla="*/ 1301841 w 1842380"/>
                <a:gd name="connsiteY3141" fmla="*/ 1292032 h 1847704"/>
                <a:gd name="connsiteX3142" fmla="*/ 1301841 w 1842380"/>
                <a:gd name="connsiteY3142" fmla="*/ 1303214 h 1847704"/>
                <a:gd name="connsiteX3143" fmla="*/ 1298646 w 1842380"/>
                <a:gd name="connsiteY3143" fmla="*/ 1302149 h 1847704"/>
                <a:gd name="connsiteX3144" fmla="*/ 1298646 w 1842380"/>
                <a:gd name="connsiteY3144" fmla="*/ 1290967 h 1847704"/>
                <a:gd name="connsiteX3145" fmla="*/ 1301841 w 1842380"/>
                <a:gd name="connsiteY3145" fmla="*/ 1292032 h 1847704"/>
                <a:gd name="connsiteX3146" fmla="*/ 1301841 w 1842380"/>
                <a:gd name="connsiteY3146" fmla="*/ 1292032 h 1847704"/>
                <a:gd name="connsiteX3147" fmla="*/ 1301841 w 1842380"/>
                <a:gd name="connsiteY3147" fmla="*/ 1320253 h 1847704"/>
                <a:gd name="connsiteX3148" fmla="*/ 1301841 w 1842380"/>
                <a:gd name="connsiteY3148" fmla="*/ 1332500 h 1847704"/>
                <a:gd name="connsiteX3149" fmla="*/ 1298646 w 1842380"/>
                <a:gd name="connsiteY3149" fmla="*/ 1334630 h 1847704"/>
                <a:gd name="connsiteX3150" fmla="*/ 1298646 w 1842380"/>
                <a:gd name="connsiteY3150" fmla="*/ 1323448 h 1847704"/>
                <a:gd name="connsiteX3151" fmla="*/ 1301841 w 1842380"/>
                <a:gd name="connsiteY3151" fmla="*/ 1320253 h 1847704"/>
                <a:gd name="connsiteX3152" fmla="*/ 1301841 w 1842380"/>
                <a:gd name="connsiteY3152" fmla="*/ 1320253 h 1847704"/>
                <a:gd name="connsiteX3153" fmla="*/ 1301841 w 1842380"/>
                <a:gd name="connsiteY3153" fmla="*/ 1437399 h 1847704"/>
                <a:gd name="connsiteX3154" fmla="*/ 1301841 w 1842380"/>
                <a:gd name="connsiteY3154" fmla="*/ 1441659 h 1847704"/>
                <a:gd name="connsiteX3155" fmla="*/ 1300776 w 1842380"/>
                <a:gd name="connsiteY3155" fmla="*/ 1439529 h 1847704"/>
                <a:gd name="connsiteX3156" fmla="*/ 1301841 w 1842380"/>
                <a:gd name="connsiteY3156" fmla="*/ 1437399 h 1847704"/>
                <a:gd name="connsiteX3157" fmla="*/ 1301841 w 1842380"/>
                <a:gd name="connsiteY3157" fmla="*/ 1437399 h 1847704"/>
                <a:gd name="connsiteX3158" fmla="*/ 1301841 w 1842380"/>
                <a:gd name="connsiteY3158" fmla="*/ 1646663 h 1847704"/>
                <a:gd name="connsiteX3159" fmla="*/ 1301841 w 1842380"/>
                <a:gd name="connsiteY3159" fmla="*/ 1663703 h 1847704"/>
                <a:gd name="connsiteX3160" fmla="*/ 1298646 w 1842380"/>
                <a:gd name="connsiteY3160" fmla="*/ 1665833 h 1847704"/>
                <a:gd name="connsiteX3161" fmla="*/ 1298646 w 1842380"/>
                <a:gd name="connsiteY3161" fmla="*/ 1647728 h 1847704"/>
                <a:gd name="connsiteX3162" fmla="*/ 1301841 w 1842380"/>
                <a:gd name="connsiteY3162" fmla="*/ 1646663 h 1847704"/>
                <a:gd name="connsiteX3163" fmla="*/ 1301841 w 1842380"/>
                <a:gd name="connsiteY3163" fmla="*/ 1646663 h 1847704"/>
                <a:gd name="connsiteX3164" fmla="*/ 1301841 w 1842380"/>
                <a:gd name="connsiteY3164" fmla="*/ 1695119 h 1847704"/>
                <a:gd name="connsiteX3165" fmla="*/ 1301841 w 1842380"/>
                <a:gd name="connsiteY3165" fmla="*/ 1717483 h 1847704"/>
                <a:gd name="connsiteX3166" fmla="*/ 1298646 w 1842380"/>
                <a:gd name="connsiteY3166" fmla="*/ 1714288 h 1847704"/>
                <a:gd name="connsiteX3167" fmla="*/ 1298646 w 1842380"/>
                <a:gd name="connsiteY3167" fmla="*/ 1691924 h 1847704"/>
                <a:gd name="connsiteX3168" fmla="*/ 1301841 w 1842380"/>
                <a:gd name="connsiteY3168" fmla="*/ 1695119 h 1847704"/>
                <a:gd name="connsiteX3169" fmla="*/ 1301841 w 1842380"/>
                <a:gd name="connsiteY3169" fmla="*/ 1695119 h 1847704"/>
                <a:gd name="connsiteX3170" fmla="*/ 1301841 w 1842380"/>
                <a:gd name="connsiteY3170" fmla="*/ 1747302 h 1847704"/>
                <a:gd name="connsiteX3171" fmla="*/ 1301841 w 1842380"/>
                <a:gd name="connsiteY3171" fmla="*/ 1764341 h 1847704"/>
                <a:gd name="connsiteX3172" fmla="*/ 1298646 w 1842380"/>
                <a:gd name="connsiteY3172" fmla="*/ 1766471 h 1847704"/>
                <a:gd name="connsiteX3173" fmla="*/ 1298646 w 1842380"/>
                <a:gd name="connsiteY3173" fmla="*/ 1748367 h 1847704"/>
                <a:gd name="connsiteX3174" fmla="*/ 1301841 w 1842380"/>
                <a:gd name="connsiteY3174" fmla="*/ 1747302 h 1847704"/>
                <a:gd name="connsiteX3175" fmla="*/ 1301841 w 1842380"/>
                <a:gd name="connsiteY3175" fmla="*/ 1747302 h 1847704"/>
                <a:gd name="connsiteX3176" fmla="*/ 1298646 w 1842380"/>
                <a:gd name="connsiteY3176" fmla="*/ 1092884 h 1847704"/>
                <a:gd name="connsiteX3177" fmla="*/ 1298646 w 1842380"/>
                <a:gd name="connsiteY3177" fmla="*/ 1080637 h 1847704"/>
                <a:gd name="connsiteX3178" fmla="*/ 1299711 w 1842380"/>
                <a:gd name="connsiteY3178" fmla="*/ 1080637 h 1847704"/>
                <a:gd name="connsiteX3179" fmla="*/ 1299711 w 1842380"/>
                <a:gd name="connsiteY3179" fmla="*/ 1084897 h 1847704"/>
                <a:gd name="connsiteX3180" fmla="*/ 1299711 w 1842380"/>
                <a:gd name="connsiteY3180" fmla="*/ 1090754 h 1847704"/>
                <a:gd name="connsiteX3181" fmla="*/ 1298646 w 1842380"/>
                <a:gd name="connsiteY3181" fmla="*/ 1092884 h 1847704"/>
                <a:gd name="connsiteX3182" fmla="*/ 1298646 w 1842380"/>
                <a:gd name="connsiteY3182" fmla="*/ 83303 h 1847704"/>
                <a:gd name="connsiteX3183" fmla="*/ 1298646 w 1842380"/>
                <a:gd name="connsiteY3183" fmla="*/ 99809 h 1847704"/>
                <a:gd name="connsiteX3184" fmla="*/ 1285334 w 1842380"/>
                <a:gd name="connsiteY3184" fmla="*/ 95550 h 1847704"/>
                <a:gd name="connsiteX3185" fmla="*/ 1285334 w 1842380"/>
                <a:gd name="connsiteY3185" fmla="*/ 95550 h 1847704"/>
                <a:gd name="connsiteX3186" fmla="*/ 1283204 w 1842380"/>
                <a:gd name="connsiteY3186" fmla="*/ 95550 h 1847704"/>
                <a:gd name="connsiteX3187" fmla="*/ 1296516 w 1842380"/>
                <a:gd name="connsiteY3187" fmla="*/ 174357 h 1847704"/>
                <a:gd name="connsiteX3188" fmla="*/ 1298646 w 1842380"/>
                <a:gd name="connsiteY3188" fmla="*/ 177552 h 1847704"/>
                <a:gd name="connsiteX3189" fmla="*/ 1298646 w 1842380"/>
                <a:gd name="connsiteY3189" fmla="*/ 199916 h 1847704"/>
                <a:gd name="connsiteX3190" fmla="*/ 1282672 w 1842380"/>
                <a:gd name="connsiteY3190" fmla="*/ 183941 h 1847704"/>
                <a:gd name="connsiteX3191" fmla="*/ 1279477 w 1842380"/>
                <a:gd name="connsiteY3191" fmla="*/ 183941 h 1847704"/>
                <a:gd name="connsiteX3192" fmla="*/ 1279477 w 1842380"/>
                <a:gd name="connsiteY3192" fmla="*/ 78510 h 1847704"/>
                <a:gd name="connsiteX3193" fmla="*/ 1280542 w 1842380"/>
                <a:gd name="connsiteY3193" fmla="*/ 78510 h 1847704"/>
                <a:gd name="connsiteX3194" fmla="*/ 1298646 w 1842380"/>
                <a:gd name="connsiteY3194" fmla="*/ 83303 h 1847704"/>
                <a:gd name="connsiteX3195" fmla="*/ 1298646 w 1842380"/>
                <a:gd name="connsiteY3195" fmla="*/ 83303 h 1847704"/>
                <a:gd name="connsiteX3196" fmla="*/ 1298646 w 1842380"/>
                <a:gd name="connsiteY3196" fmla="*/ 371374 h 1847704"/>
                <a:gd name="connsiteX3197" fmla="*/ 1298646 w 1842380"/>
                <a:gd name="connsiteY3197" fmla="*/ 399596 h 1847704"/>
                <a:gd name="connsiteX3198" fmla="*/ 1280542 w 1842380"/>
                <a:gd name="connsiteY3198" fmla="*/ 408648 h 1847704"/>
                <a:gd name="connsiteX3199" fmla="*/ 1279477 w 1842380"/>
                <a:gd name="connsiteY3199" fmla="*/ 408648 h 1847704"/>
                <a:gd name="connsiteX3200" fmla="*/ 1279477 w 1842380"/>
                <a:gd name="connsiteY3200" fmla="*/ 373504 h 1847704"/>
                <a:gd name="connsiteX3201" fmla="*/ 1282672 w 1842380"/>
                <a:gd name="connsiteY3201" fmla="*/ 370309 h 1847704"/>
                <a:gd name="connsiteX3202" fmla="*/ 1298646 w 1842380"/>
                <a:gd name="connsiteY3202" fmla="*/ 371374 h 1847704"/>
                <a:gd name="connsiteX3203" fmla="*/ 1298646 w 1842380"/>
                <a:gd name="connsiteY3203" fmla="*/ 371374 h 1847704"/>
                <a:gd name="connsiteX3204" fmla="*/ 1298646 w 1842380"/>
                <a:gd name="connsiteY3204" fmla="*/ 441129 h 1847704"/>
                <a:gd name="connsiteX3205" fmla="*/ 1298646 w 1842380"/>
                <a:gd name="connsiteY3205" fmla="*/ 460298 h 1847704"/>
                <a:gd name="connsiteX3206" fmla="*/ 1295451 w 1842380"/>
                <a:gd name="connsiteY3206" fmla="*/ 444324 h 1847704"/>
                <a:gd name="connsiteX3207" fmla="*/ 1298646 w 1842380"/>
                <a:gd name="connsiteY3207" fmla="*/ 441129 h 1847704"/>
                <a:gd name="connsiteX3208" fmla="*/ 1298646 w 1842380"/>
                <a:gd name="connsiteY3208" fmla="*/ 441129 h 1847704"/>
                <a:gd name="connsiteX3209" fmla="*/ 1298646 w 1842380"/>
                <a:gd name="connsiteY3209" fmla="*/ 533248 h 1847704"/>
                <a:gd name="connsiteX3210" fmla="*/ 1298646 w 1842380"/>
                <a:gd name="connsiteY3210" fmla="*/ 544430 h 1847704"/>
                <a:gd name="connsiteX3211" fmla="*/ 1296516 w 1842380"/>
                <a:gd name="connsiteY3211" fmla="*/ 542300 h 1847704"/>
                <a:gd name="connsiteX3212" fmla="*/ 1296516 w 1842380"/>
                <a:gd name="connsiteY3212" fmla="*/ 543365 h 1847704"/>
                <a:gd name="connsiteX3213" fmla="*/ 1295451 w 1842380"/>
                <a:gd name="connsiteY3213" fmla="*/ 542300 h 1847704"/>
                <a:gd name="connsiteX3214" fmla="*/ 1286399 w 1842380"/>
                <a:gd name="connsiteY3214" fmla="*/ 589691 h 1847704"/>
                <a:gd name="connsiteX3215" fmla="*/ 1298646 w 1842380"/>
                <a:gd name="connsiteY3215" fmla="*/ 607795 h 1847704"/>
                <a:gd name="connsiteX3216" fmla="*/ 1298646 w 1842380"/>
                <a:gd name="connsiteY3216" fmla="*/ 620042 h 1847704"/>
                <a:gd name="connsiteX3217" fmla="*/ 1287464 w 1842380"/>
                <a:gd name="connsiteY3217" fmla="*/ 609925 h 1847704"/>
                <a:gd name="connsiteX3218" fmla="*/ 1281607 w 1842380"/>
                <a:gd name="connsiteY3218" fmla="*/ 613120 h 1847704"/>
                <a:gd name="connsiteX3219" fmla="*/ 1279477 w 1842380"/>
                <a:gd name="connsiteY3219" fmla="*/ 617380 h 1847704"/>
                <a:gd name="connsiteX3220" fmla="*/ 1279477 w 1842380"/>
                <a:gd name="connsiteY3220" fmla="*/ 606198 h 1847704"/>
                <a:gd name="connsiteX3221" fmla="*/ 1282672 w 1842380"/>
                <a:gd name="connsiteY3221" fmla="*/ 605133 h 1847704"/>
                <a:gd name="connsiteX3222" fmla="*/ 1279477 w 1842380"/>
                <a:gd name="connsiteY3222" fmla="*/ 599276 h 1847704"/>
                <a:gd name="connsiteX3223" fmla="*/ 1279477 w 1842380"/>
                <a:gd name="connsiteY3223" fmla="*/ 562002 h 1847704"/>
                <a:gd name="connsiteX3224" fmla="*/ 1279477 w 1842380"/>
                <a:gd name="connsiteY3224" fmla="*/ 526858 h 1847704"/>
                <a:gd name="connsiteX3225" fmla="*/ 1279477 w 1842380"/>
                <a:gd name="connsiteY3225" fmla="*/ 511949 h 1847704"/>
                <a:gd name="connsiteX3226" fmla="*/ 1291724 w 1842380"/>
                <a:gd name="connsiteY3226" fmla="*/ 527923 h 1847704"/>
                <a:gd name="connsiteX3227" fmla="*/ 1297581 w 1842380"/>
                <a:gd name="connsiteY3227" fmla="*/ 531118 h 1847704"/>
                <a:gd name="connsiteX3228" fmla="*/ 1298646 w 1842380"/>
                <a:gd name="connsiteY3228" fmla="*/ 533248 h 1847704"/>
                <a:gd name="connsiteX3229" fmla="*/ 1298646 w 1842380"/>
                <a:gd name="connsiteY3229" fmla="*/ 533248 h 1847704"/>
                <a:gd name="connsiteX3230" fmla="*/ 1298646 w 1842380"/>
                <a:gd name="connsiteY3230" fmla="*/ 704707 h 1847704"/>
                <a:gd name="connsiteX3231" fmla="*/ 1298646 w 1842380"/>
                <a:gd name="connsiteY3231" fmla="*/ 737188 h 1847704"/>
                <a:gd name="connsiteX3232" fmla="*/ 1298646 w 1842380"/>
                <a:gd name="connsiteY3232" fmla="*/ 737188 h 1847704"/>
                <a:gd name="connsiteX3233" fmla="*/ 1292789 w 1842380"/>
                <a:gd name="connsiteY3233" fmla="*/ 737188 h 1847704"/>
                <a:gd name="connsiteX3234" fmla="*/ 1289594 w 1842380"/>
                <a:gd name="connsiteY3234" fmla="*/ 738253 h 1847704"/>
                <a:gd name="connsiteX3235" fmla="*/ 1286399 w 1842380"/>
                <a:gd name="connsiteY3235" fmla="*/ 741448 h 1847704"/>
                <a:gd name="connsiteX3236" fmla="*/ 1283204 w 1842380"/>
                <a:gd name="connsiteY3236" fmla="*/ 744643 h 1847704"/>
                <a:gd name="connsiteX3237" fmla="*/ 1280009 w 1842380"/>
                <a:gd name="connsiteY3237" fmla="*/ 745707 h 1847704"/>
                <a:gd name="connsiteX3238" fmla="*/ 1280009 w 1842380"/>
                <a:gd name="connsiteY3238" fmla="*/ 725473 h 1847704"/>
                <a:gd name="connsiteX3239" fmla="*/ 1282139 w 1842380"/>
                <a:gd name="connsiteY3239" fmla="*/ 724408 h 1847704"/>
                <a:gd name="connsiteX3240" fmla="*/ 1286399 w 1842380"/>
                <a:gd name="connsiteY3240" fmla="*/ 723343 h 1847704"/>
                <a:gd name="connsiteX3241" fmla="*/ 1288529 w 1842380"/>
                <a:gd name="connsiteY3241" fmla="*/ 722278 h 1847704"/>
                <a:gd name="connsiteX3242" fmla="*/ 1288529 w 1842380"/>
                <a:gd name="connsiteY3242" fmla="*/ 720148 h 1847704"/>
                <a:gd name="connsiteX3243" fmla="*/ 1289594 w 1842380"/>
                <a:gd name="connsiteY3243" fmla="*/ 716954 h 1847704"/>
                <a:gd name="connsiteX3244" fmla="*/ 1289594 w 1842380"/>
                <a:gd name="connsiteY3244" fmla="*/ 714824 h 1847704"/>
                <a:gd name="connsiteX3245" fmla="*/ 1286399 w 1842380"/>
                <a:gd name="connsiteY3245" fmla="*/ 711629 h 1847704"/>
                <a:gd name="connsiteX3246" fmla="*/ 1282139 w 1842380"/>
                <a:gd name="connsiteY3246" fmla="*/ 709499 h 1847704"/>
                <a:gd name="connsiteX3247" fmla="*/ 1280009 w 1842380"/>
                <a:gd name="connsiteY3247" fmla="*/ 707369 h 1847704"/>
                <a:gd name="connsiteX3248" fmla="*/ 1280009 w 1842380"/>
                <a:gd name="connsiteY3248" fmla="*/ 682342 h 1847704"/>
                <a:gd name="connsiteX3249" fmla="*/ 1282139 w 1842380"/>
                <a:gd name="connsiteY3249" fmla="*/ 682342 h 1847704"/>
                <a:gd name="connsiteX3250" fmla="*/ 1287996 w 1842380"/>
                <a:gd name="connsiteY3250" fmla="*/ 683407 h 1847704"/>
                <a:gd name="connsiteX3251" fmla="*/ 1287996 w 1842380"/>
                <a:gd name="connsiteY3251" fmla="*/ 685537 h 1847704"/>
                <a:gd name="connsiteX3252" fmla="*/ 1289061 w 1842380"/>
                <a:gd name="connsiteY3252" fmla="*/ 688732 h 1847704"/>
                <a:gd name="connsiteX3253" fmla="*/ 1290126 w 1842380"/>
                <a:gd name="connsiteY3253" fmla="*/ 690862 h 1847704"/>
                <a:gd name="connsiteX3254" fmla="*/ 1291191 w 1842380"/>
                <a:gd name="connsiteY3254" fmla="*/ 692992 h 1847704"/>
                <a:gd name="connsiteX3255" fmla="*/ 1294386 w 1842380"/>
                <a:gd name="connsiteY3255" fmla="*/ 696187 h 1847704"/>
                <a:gd name="connsiteX3256" fmla="*/ 1296516 w 1842380"/>
                <a:gd name="connsiteY3256" fmla="*/ 700447 h 1847704"/>
                <a:gd name="connsiteX3257" fmla="*/ 1298646 w 1842380"/>
                <a:gd name="connsiteY3257" fmla="*/ 704707 h 1847704"/>
                <a:gd name="connsiteX3258" fmla="*/ 1298646 w 1842380"/>
                <a:gd name="connsiteY3258" fmla="*/ 704707 h 1847704"/>
                <a:gd name="connsiteX3259" fmla="*/ 1298646 w 1842380"/>
                <a:gd name="connsiteY3259" fmla="*/ 773396 h 1847704"/>
                <a:gd name="connsiteX3260" fmla="*/ 1298646 w 1842380"/>
                <a:gd name="connsiteY3260" fmla="*/ 781384 h 1847704"/>
                <a:gd name="connsiteX3261" fmla="*/ 1298646 w 1842380"/>
                <a:gd name="connsiteY3261" fmla="*/ 781384 h 1847704"/>
                <a:gd name="connsiteX3262" fmla="*/ 1297581 w 1842380"/>
                <a:gd name="connsiteY3262" fmla="*/ 779254 h 1847704"/>
                <a:gd name="connsiteX3263" fmla="*/ 1297581 w 1842380"/>
                <a:gd name="connsiteY3263" fmla="*/ 776059 h 1847704"/>
                <a:gd name="connsiteX3264" fmla="*/ 1298646 w 1842380"/>
                <a:gd name="connsiteY3264" fmla="*/ 773396 h 1847704"/>
                <a:gd name="connsiteX3265" fmla="*/ 1298646 w 1842380"/>
                <a:gd name="connsiteY3265" fmla="*/ 773396 h 1847704"/>
                <a:gd name="connsiteX3266" fmla="*/ 1298646 w 1842380"/>
                <a:gd name="connsiteY3266" fmla="*/ 804813 h 1847704"/>
                <a:gd name="connsiteX3267" fmla="*/ 1296516 w 1842380"/>
                <a:gd name="connsiteY3267" fmla="*/ 804813 h 1847704"/>
                <a:gd name="connsiteX3268" fmla="*/ 1295451 w 1842380"/>
                <a:gd name="connsiteY3268" fmla="*/ 802683 h 1847704"/>
                <a:gd name="connsiteX3269" fmla="*/ 1293321 w 1842380"/>
                <a:gd name="connsiteY3269" fmla="*/ 800553 h 1847704"/>
                <a:gd name="connsiteX3270" fmla="*/ 1291191 w 1842380"/>
                <a:gd name="connsiteY3270" fmla="*/ 798423 h 1847704"/>
                <a:gd name="connsiteX3271" fmla="*/ 1289061 w 1842380"/>
                <a:gd name="connsiteY3271" fmla="*/ 796293 h 1847704"/>
                <a:gd name="connsiteX3272" fmla="*/ 1285867 w 1842380"/>
                <a:gd name="connsiteY3272" fmla="*/ 792033 h 1847704"/>
                <a:gd name="connsiteX3273" fmla="*/ 1283737 w 1842380"/>
                <a:gd name="connsiteY3273" fmla="*/ 788838 h 1847704"/>
                <a:gd name="connsiteX3274" fmla="*/ 1282672 w 1842380"/>
                <a:gd name="connsiteY3274" fmla="*/ 784579 h 1847704"/>
                <a:gd name="connsiteX3275" fmla="*/ 1282672 w 1842380"/>
                <a:gd name="connsiteY3275" fmla="*/ 781384 h 1847704"/>
                <a:gd name="connsiteX3276" fmla="*/ 1281607 w 1842380"/>
                <a:gd name="connsiteY3276" fmla="*/ 775526 h 1847704"/>
                <a:gd name="connsiteX3277" fmla="*/ 1281607 w 1842380"/>
                <a:gd name="connsiteY3277" fmla="*/ 771267 h 1847704"/>
                <a:gd name="connsiteX3278" fmla="*/ 1280542 w 1842380"/>
                <a:gd name="connsiteY3278" fmla="*/ 769137 h 1847704"/>
                <a:gd name="connsiteX3279" fmla="*/ 1280542 w 1842380"/>
                <a:gd name="connsiteY3279" fmla="*/ 826644 h 1847704"/>
                <a:gd name="connsiteX3280" fmla="*/ 1281607 w 1842380"/>
                <a:gd name="connsiteY3280" fmla="*/ 825579 h 1847704"/>
                <a:gd name="connsiteX3281" fmla="*/ 1282672 w 1842380"/>
                <a:gd name="connsiteY3281" fmla="*/ 825579 h 1847704"/>
                <a:gd name="connsiteX3282" fmla="*/ 1284802 w 1842380"/>
                <a:gd name="connsiteY3282" fmla="*/ 826644 h 1847704"/>
                <a:gd name="connsiteX3283" fmla="*/ 1285867 w 1842380"/>
                <a:gd name="connsiteY3283" fmla="*/ 826644 h 1847704"/>
                <a:gd name="connsiteX3284" fmla="*/ 1287996 w 1842380"/>
                <a:gd name="connsiteY3284" fmla="*/ 826644 h 1847704"/>
                <a:gd name="connsiteX3285" fmla="*/ 1289061 w 1842380"/>
                <a:gd name="connsiteY3285" fmla="*/ 827709 h 1847704"/>
                <a:gd name="connsiteX3286" fmla="*/ 1290126 w 1842380"/>
                <a:gd name="connsiteY3286" fmla="*/ 828774 h 1847704"/>
                <a:gd name="connsiteX3287" fmla="*/ 1291191 w 1842380"/>
                <a:gd name="connsiteY3287" fmla="*/ 829839 h 1847704"/>
                <a:gd name="connsiteX3288" fmla="*/ 1292256 w 1842380"/>
                <a:gd name="connsiteY3288" fmla="*/ 829839 h 1847704"/>
                <a:gd name="connsiteX3289" fmla="*/ 1292256 w 1842380"/>
                <a:gd name="connsiteY3289" fmla="*/ 830904 h 1847704"/>
                <a:gd name="connsiteX3290" fmla="*/ 1294386 w 1842380"/>
                <a:gd name="connsiteY3290" fmla="*/ 833034 h 1847704"/>
                <a:gd name="connsiteX3291" fmla="*/ 1294386 w 1842380"/>
                <a:gd name="connsiteY3291" fmla="*/ 833034 h 1847704"/>
                <a:gd name="connsiteX3292" fmla="*/ 1294386 w 1842380"/>
                <a:gd name="connsiteY3292" fmla="*/ 835164 h 1847704"/>
                <a:gd name="connsiteX3293" fmla="*/ 1294386 w 1842380"/>
                <a:gd name="connsiteY3293" fmla="*/ 836229 h 1847704"/>
                <a:gd name="connsiteX3294" fmla="*/ 1296516 w 1842380"/>
                <a:gd name="connsiteY3294" fmla="*/ 836229 h 1847704"/>
                <a:gd name="connsiteX3295" fmla="*/ 1296516 w 1842380"/>
                <a:gd name="connsiteY3295" fmla="*/ 837294 h 1847704"/>
                <a:gd name="connsiteX3296" fmla="*/ 1296516 w 1842380"/>
                <a:gd name="connsiteY3296" fmla="*/ 838359 h 1847704"/>
                <a:gd name="connsiteX3297" fmla="*/ 1297581 w 1842380"/>
                <a:gd name="connsiteY3297" fmla="*/ 839424 h 1847704"/>
                <a:gd name="connsiteX3298" fmla="*/ 1297581 w 1842380"/>
                <a:gd name="connsiteY3298" fmla="*/ 840489 h 1847704"/>
                <a:gd name="connsiteX3299" fmla="*/ 1298646 w 1842380"/>
                <a:gd name="connsiteY3299" fmla="*/ 841554 h 1847704"/>
                <a:gd name="connsiteX3300" fmla="*/ 1298646 w 1842380"/>
                <a:gd name="connsiteY3300" fmla="*/ 841554 h 1847704"/>
                <a:gd name="connsiteX3301" fmla="*/ 1298646 w 1842380"/>
                <a:gd name="connsiteY3301" fmla="*/ 804813 h 1847704"/>
                <a:gd name="connsiteX3302" fmla="*/ 1298646 w 1842380"/>
                <a:gd name="connsiteY3302" fmla="*/ 804813 h 1847704"/>
                <a:gd name="connsiteX3303" fmla="*/ 1298646 w 1842380"/>
                <a:gd name="connsiteY3303" fmla="*/ 863385 h 1847704"/>
                <a:gd name="connsiteX3304" fmla="*/ 1298646 w 1842380"/>
                <a:gd name="connsiteY3304" fmla="*/ 876697 h 1847704"/>
                <a:gd name="connsiteX3305" fmla="*/ 1298646 w 1842380"/>
                <a:gd name="connsiteY3305" fmla="*/ 876697 h 1847704"/>
                <a:gd name="connsiteX3306" fmla="*/ 1291724 w 1842380"/>
                <a:gd name="connsiteY3306" fmla="*/ 876697 h 1847704"/>
                <a:gd name="connsiteX3307" fmla="*/ 1283737 w 1842380"/>
                <a:gd name="connsiteY3307" fmla="*/ 876697 h 1847704"/>
                <a:gd name="connsiteX3308" fmla="*/ 1281607 w 1842380"/>
                <a:gd name="connsiteY3308" fmla="*/ 874568 h 1847704"/>
                <a:gd name="connsiteX3309" fmla="*/ 1279477 w 1842380"/>
                <a:gd name="connsiteY3309" fmla="*/ 874568 h 1847704"/>
                <a:gd name="connsiteX3310" fmla="*/ 1279477 w 1842380"/>
                <a:gd name="connsiteY3310" fmla="*/ 848476 h 1847704"/>
                <a:gd name="connsiteX3311" fmla="*/ 1280542 w 1842380"/>
                <a:gd name="connsiteY3311" fmla="*/ 849541 h 1847704"/>
                <a:gd name="connsiteX3312" fmla="*/ 1280542 w 1842380"/>
                <a:gd name="connsiteY3312" fmla="*/ 850606 h 1847704"/>
                <a:gd name="connsiteX3313" fmla="*/ 1281607 w 1842380"/>
                <a:gd name="connsiteY3313" fmla="*/ 851671 h 1847704"/>
                <a:gd name="connsiteX3314" fmla="*/ 1281607 w 1842380"/>
                <a:gd name="connsiteY3314" fmla="*/ 854866 h 1847704"/>
                <a:gd name="connsiteX3315" fmla="*/ 1282672 w 1842380"/>
                <a:gd name="connsiteY3315" fmla="*/ 855931 h 1847704"/>
                <a:gd name="connsiteX3316" fmla="*/ 1284802 w 1842380"/>
                <a:gd name="connsiteY3316" fmla="*/ 856996 h 1847704"/>
                <a:gd name="connsiteX3317" fmla="*/ 1285867 w 1842380"/>
                <a:gd name="connsiteY3317" fmla="*/ 859126 h 1847704"/>
                <a:gd name="connsiteX3318" fmla="*/ 1285867 w 1842380"/>
                <a:gd name="connsiteY3318" fmla="*/ 861256 h 1847704"/>
                <a:gd name="connsiteX3319" fmla="*/ 1286931 w 1842380"/>
                <a:gd name="connsiteY3319" fmla="*/ 862321 h 1847704"/>
                <a:gd name="connsiteX3320" fmla="*/ 1289061 w 1842380"/>
                <a:gd name="connsiteY3320" fmla="*/ 862321 h 1847704"/>
                <a:gd name="connsiteX3321" fmla="*/ 1293321 w 1842380"/>
                <a:gd name="connsiteY3321" fmla="*/ 862321 h 1847704"/>
                <a:gd name="connsiteX3322" fmla="*/ 1298646 w 1842380"/>
                <a:gd name="connsiteY3322" fmla="*/ 862321 h 1847704"/>
                <a:gd name="connsiteX3323" fmla="*/ 1298646 w 1842380"/>
                <a:gd name="connsiteY3323" fmla="*/ 863385 h 1847704"/>
                <a:gd name="connsiteX3324" fmla="*/ 1298646 w 1842380"/>
                <a:gd name="connsiteY3324" fmla="*/ 863385 h 1847704"/>
                <a:gd name="connsiteX3325" fmla="*/ 1298646 w 1842380"/>
                <a:gd name="connsiteY3325" fmla="*/ 907049 h 1847704"/>
                <a:gd name="connsiteX3326" fmla="*/ 1298646 w 1842380"/>
                <a:gd name="connsiteY3326" fmla="*/ 917166 h 1847704"/>
                <a:gd name="connsiteX3327" fmla="*/ 1279477 w 1842380"/>
                <a:gd name="connsiteY3327" fmla="*/ 912906 h 1847704"/>
                <a:gd name="connsiteX3328" fmla="*/ 1279477 w 1842380"/>
                <a:gd name="connsiteY3328" fmla="*/ 905984 h 1847704"/>
                <a:gd name="connsiteX3329" fmla="*/ 1296516 w 1842380"/>
                <a:gd name="connsiteY3329" fmla="*/ 907049 h 1847704"/>
                <a:gd name="connsiteX3330" fmla="*/ 1298646 w 1842380"/>
                <a:gd name="connsiteY3330" fmla="*/ 907049 h 1847704"/>
                <a:gd name="connsiteX3331" fmla="*/ 1298646 w 1842380"/>
                <a:gd name="connsiteY3331" fmla="*/ 907049 h 1847704"/>
                <a:gd name="connsiteX3332" fmla="*/ 1298646 w 1842380"/>
                <a:gd name="connsiteY3332" fmla="*/ 956569 h 1847704"/>
                <a:gd name="connsiteX3333" fmla="*/ 1298646 w 1842380"/>
                <a:gd name="connsiteY3333" fmla="*/ 963492 h 1847704"/>
                <a:gd name="connsiteX3334" fmla="*/ 1287464 w 1842380"/>
                <a:gd name="connsiteY3334" fmla="*/ 961362 h 1847704"/>
                <a:gd name="connsiteX3335" fmla="*/ 1279477 w 1842380"/>
                <a:gd name="connsiteY3335" fmla="*/ 962427 h 1847704"/>
                <a:gd name="connsiteX3336" fmla="*/ 1279477 w 1842380"/>
                <a:gd name="connsiteY3336" fmla="*/ 955504 h 1847704"/>
                <a:gd name="connsiteX3337" fmla="*/ 1280542 w 1842380"/>
                <a:gd name="connsiteY3337" fmla="*/ 955504 h 1847704"/>
                <a:gd name="connsiteX3338" fmla="*/ 1279477 w 1842380"/>
                <a:gd name="connsiteY3338" fmla="*/ 953375 h 1847704"/>
                <a:gd name="connsiteX3339" fmla="*/ 1279477 w 1842380"/>
                <a:gd name="connsiteY3339" fmla="*/ 920893 h 1847704"/>
                <a:gd name="connsiteX3340" fmla="*/ 1281607 w 1842380"/>
                <a:gd name="connsiteY3340" fmla="*/ 934205 h 1847704"/>
                <a:gd name="connsiteX3341" fmla="*/ 1281607 w 1842380"/>
                <a:gd name="connsiteY3341" fmla="*/ 934205 h 1847704"/>
                <a:gd name="connsiteX3342" fmla="*/ 1283737 w 1842380"/>
                <a:gd name="connsiteY3342" fmla="*/ 947517 h 1847704"/>
                <a:gd name="connsiteX3343" fmla="*/ 1285867 w 1842380"/>
                <a:gd name="connsiteY3343" fmla="*/ 950712 h 1847704"/>
                <a:gd name="connsiteX3344" fmla="*/ 1298646 w 1842380"/>
                <a:gd name="connsiteY3344" fmla="*/ 956569 h 1847704"/>
                <a:gd name="connsiteX3345" fmla="*/ 1298646 w 1842380"/>
                <a:gd name="connsiteY3345" fmla="*/ 956569 h 1847704"/>
                <a:gd name="connsiteX3346" fmla="*/ 1298646 w 1842380"/>
                <a:gd name="connsiteY3346" fmla="*/ 1041234 h 1847704"/>
                <a:gd name="connsiteX3347" fmla="*/ 1298646 w 1842380"/>
                <a:gd name="connsiteY3347" fmla="*/ 1050286 h 1847704"/>
                <a:gd name="connsiteX3348" fmla="*/ 1298646 w 1842380"/>
                <a:gd name="connsiteY3348" fmla="*/ 1050286 h 1847704"/>
                <a:gd name="connsiteX3349" fmla="*/ 1296516 w 1842380"/>
                <a:gd name="connsiteY3349" fmla="*/ 1049221 h 1847704"/>
                <a:gd name="connsiteX3350" fmla="*/ 1297581 w 1842380"/>
                <a:gd name="connsiteY3350" fmla="*/ 1043364 h 1847704"/>
                <a:gd name="connsiteX3351" fmla="*/ 1298646 w 1842380"/>
                <a:gd name="connsiteY3351" fmla="*/ 1041234 h 1847704"/>
                <a:gd name="connsiteX3352" fmla="*/ 1298646 w 1842380"/>
                <a:gd name="connsiteY3352" fmla="*/ 1041234 h 1847704"/>
                <a:gd name="connsiteX3353" fmla="*/ 1298646 w 1842380"/>
                <a:gd name="connsiteY3353" fmla="*/ 1080637 h 1847704"/>
                <a:gd name="connsiteX3354" fmla="*/ 1298646 w 1842380"/>
                <a:gd name="connsiteY3354" fmla="*/ 1092884 h 1847704"/>
                <a:gd name="connsiteX3355" fmla="*/ 1297581 w 1842380"/>
                <a:gd name="connsiteY3355" fmla="*/ 1095014 h 1847704"/>
                <a:gd name="connsiteX3356" fmla="*/ 1294386 w 1842380"/>
                <a:gd name="connsiteY3356" fmla="*/ 1096079 h 1847704"/>
                <a:gd name="connsiteX3357" fmla="*/ 1290126 w 1842380"/>
                <a:gd name="connsiteY3357" fmla="*/ 1096079 h 1847704"/>
                <a:gd name="connsiteX3358" fmla="*/ 1283204 w 1842380"/>
                <a:gd name="connsiteY3358" fmla="*/ 1096079 h 1847704"/>
                <a:gd name="connsiteX3359" fmla="*/ 1280009 w 1842380"/>
                <a:gd name="connsiteY3359" fmla="*/ 1095014 h 1847704"/>
                <a:gd name="connsiteX3360" fmla="*/ 1280009 w 1842380"/>
                <a:gd name="connsiteY3360" fmla="*/ 1064663 h 1847704"/>
                <a:gd name="connsiteX3361" fmla="*/ 1282139 w 1842380"/>
                <a:gd name="connsiteY3361" fmla="*/ 1065728 h 1847704"/>
                <a:gd name="connsiteX3362" fmla="*/ 1285334 w 1842380"/>
                <a:gd name="connsiteY3362" fmla="*/ 1067858 h 1847704"/>
                <a:gd name="connsiteX3363" fmla="*/ 1287464 w 1842380"/>
                <a:gd name="connsiteY3363" fmla="*/ 1068923 h 1847704"/>
                <a:gd name="connsiteX3364" fmla="*/ 1290659 w 1842380"/>
                <a:gd name="connsiteY3364" fmla="*/ 1072118 h 1847704"/>
                <a:gd name="connsiteX3365" fmla="*/ 1293854 w 1842380"/>
                <a:gd name="connsiteY3365" fmla="*/ 1074248 h 1847704"/>
                <a:gd name="connsiteX3366" fmla="*/ 1295984 w 1842380"/>
                <a:gd name="connsiteY3366" fmla="*/ 1077442 h 1847704"/>
                <a:gd name="connsiteX3367" fmla="*/ 1298646 w 1842380"/>
                <a:gd name="connsiteY3367" fmla="*/ 1080637 h 1847704"/>
                <a:gd name="connsiteX3368" fmla="*/ 1298646 w 1842380"/>
                <a:gd name="connsiteY3368" fmla="*/ 1080637 h 1847704"/>
                <a:gd name="connsiteX3369" fmla="*/ 1298646 w 1842380"/>
                <a:gd name="connsiteY3369" fmla="*/ 1136015 h 1847704"/>
                <a:gd name="connsiteX3370" fmla="*/ 1298646 w 1842380"/>
                <a:gd name="connsiteY3370" fmla="*/ 1183406 h 1847704"/>
                <a:gd name="connsiteX3371" fmla="*/ 1298646 w 1842380"/>
                <a:gd name="connsiteY3371" fmla="*/ 1184471 h 1847704"/>
                <a:gd name="connsiteX3372" fmla="*/ 1294386 w 1842380"/>
                <a:gd name="connsiteY3372" fmla="*/ 1181276 h 1847704"/>
                <a:gd name="connsiteX3373" fmla="*/ 1291191 w 1842380"/>
                <a:gd name="connsiteY3373" fmla="*/ 1177016 h 1847704"/>
                <a:gd name="connsiteX3374" fmla="*/ 1289061 w 1842380"/>
                <a:gd name="connsiteY3374" fmla="*/ 1171159 h 1847704"/>
                <a:gd name="connsiteX3375" fmla="*/ 1287996 w 1842380"/>
                <a:gd name="connsiteY3375" fmla="*/ 1165302 h 1847704"/>
                <a:gd name="connsiteX3376" fmla="*/ 1287996 w 1842380"/>
                <a:gd name="connsiteY3376" fmla="*/ 1161042 h 1847704"/>
                <a:gd name="connsiteX3377" fmla="*/ 1289061 w 1842380"/>
                <a:gd name="connsiteY3377" fmla="*/ 1157847 h 1847704"/>
                <a:gd name="connsiteX3378" fmla="*/ 1292256 w 1842380"/>
                <a:gd name="connsiteY3378" fmla="*/ 1153587 h 1847704"/>
                <a:gd name="connsiteX3379" fmla="*/ 1294386 w 1842380"/>
                <a:gd name="connsiteY3379" fmla="*/ 1149327 h 1847704"/>
                <a:gd name="connsiteX3380" fmla="*/ 1296516 w 1842380"/>
                <a:gd name="connsiteY3380" fmla="*/ 1145067 h 1847704"/>
                <a:gd name="connsiteX3381" fmla="*/ 1297581 w 1842380"/>
                <a:gd name="connsiteY3381" fmla="*/ 1139210 h 1847704"/>
                <a:gd name="connsiteX3382" fmla="*/ 1298646 w 1842380"/>
                <a:gd name="connsiteY3382" fmla="*/ 1136015 h 1847704"/>
                <a:gd name="connsiteX3383" fmla="*/ 1298646 w 1842380"/>
                <a:gd name="connsiteY3383" fmla="*/ 1136015 h 1847704"/>
                <a:gd name="connsiteX3384" fmla="*/ 1298646 w 1842380"/>
                <a:gd name="connsiteY3384" fmla="*/ 1248368 h 1847704"/>
                <a:gd name="connsiteX3385" fmla="*/ 1298646 w 1842380"/>
                <a:gd name="connsiteY3385" fmla="*/ 1265408 h 1847704"/>
                <a:gd name="connsiteX3386" fmla="*/ 1279477 w 1842380"/>
                <a:gd name="connsiteY3386" fmla="*/ 1282447 h 1847704"/>
                <a:gd name="connsiteX3387" fmla="*/ 1279477 w 1842380"/>
                <a:gd name="connsiteY3387" fmla="*/ 1267538 h 1847704"/>
                <a:gd name="connsiteX3388" fmla="*/ 1281607 w 1842380"/>
                <a:gd name="connsiteY3388" fmla="*/ 1264343 h 1847704"/>
                <a:gd name="connsiteX3389" fmla="*/ 1279477 w 1842380"/>
                <a:gd name="connsiteY3389" fmla="*/ 1260083 h 1847704"/>
                <a:gd name="connsiteX3390" fmla="*/ 1279477 w 1842380"/>
                <a:gd name="connsiteY3390" fmla="*/ 1249966 h 1847704"/>
                <a:gd name="connsiteX3391" fmla="*/ 1287464 w 1842380"/>
                <a:gd name="connsiteY3391" fmla="*/ 1260083 h 1847704"/>
                <a:gd name="connsiteX3392" fmla="*/ 1295451 w 1842380"/>
                <a:gd name="connsiteY3392" fmla="*/ 1256888 h 1847704"/>
                <a:gd name="connsiteX3393" fmla="*/ 1298646 w 1842380"/>
                <a:gd name="connsiteY3393" fmla="*/ 1248368 h 1847704"/>
                <a:gd name="connsiteX3394" fmla="*/ 1298646 w 1842380"/>
                <a:gd name="connsiteY3394" fmla="*/ 1248368 h 1847704"/>
                <a:gd name="connsiteX3395" fmla="*/ 1298646 w 1842380"/>
                <a:gd name="connsiteY3395" fmla="*/ 1290967 h 1847704"/>
                <a:gd name="connsiteX3396" fmla="*/ 1298646 w 1842380"/>
                <a:gd name="connsiteY3396" fmla="*/ 1302149 h 1847704"/>
                <a:gd name="connsiteX3397" fmla="*/ 1279477 w 1842380"/>
                <a:gd name="connsiteY3397" fmla="*/ 1297889 h 1847704"/>
                <a:gd name="connsiteX3398" fmla="*/ 1279477 w 1842380"/>
                <a:gd name="connsiteY3398" fmla="*/ 1286707 h 1847704"/>
                <a:gd name="connsiteX3399" fmla="*/ 1298646 w 1842380"/>
                <a:gd name="connsiteY3399" fmla="*/ 1290967 h 1847704"/>
                <a:gd name="connsiteX3400" fmla="*/ 1298646 w 1842380"/>
                <a:gd name="connsiteY3400" fmla="*/ 1290967 h 1847704"/>
                <a:gd name="connsiteX3401" fmla="*/ 1298646 w 1842380"/>
                <a:gd name="connsiteY3401" fmla="*/ 1323981 h 1847704"/>
                <a:gd name="connsiteX3402" fmla="*/ 1298646 w 1842380"/>
                <a:gd name="connsiteY3402" fmla="*/ 1335163 h 1847704"/>
                <a:gd name="connsiteX3403" fmla="*/ 1295451 w 1842380"/>
                <a:gd name="connsiteY3403" fmla="*/ 1336228 h 1847704"/>
                <a:gd name="connsiteX3404" fmla="*/ 1292256 w 1842380"/>
                <a:gd name="connsiteY3404" fmla="*/ 1342085 h 1847704"/>
                <a:gd name="connsiteX3405" fmla="*/ 1280009 w 1842380"/>
                <a:gd name="connsiteY3405" fmla="*/ 1355397 h 1847704"/>
                <a:gd name="connsiteX3406" fmla="*/ 1280009 w 1842380"/>
                <a:gd name="connsiteY3406" fmla="*/ 1342085 h 1847704"/>
                <a:gd name="connsiteX3407" fmla="*/ 1282139 w 1842380"/>
                <a:gd name="connsiteY3407" fmla="*/ 1339955 h 1847704"/>
                <a:gd name="connsiteX3408" fmla="*/ 1281074 w 1842380"/>
                <a:gd name="connsiteY3408" fmla="*/ 1339955 h 1847704"/>
                <a:gd name="connsiteX3409" fmla="*/ 1282139 w 1842380"/>
                <a:gd name="connsiteY3409" fmla="*/ 1338890 h 1847704"/>
                <a:gd name="connsiteX3410" fmla="*/ 1280009 w 1842380"/>
                <a:gd name="connsiteY3410" fmla="*/ 1337825 h 1847704"/>
                <a:gd name="connsiteX3411" fmla="*/ 1280009 w 1842380"/>
                <a:gd name="connsiteY3411" fmla="*/ 1327708 h 1847704"/>
                <a:gd name="connsiteX3412" fmla="*/ 1298646 w 1842380"/>
                <a:gd name="connsiteY3412" fmla="*/ 1323981 h 1847704"/>
                <a:gd name="connsiteX3413" fmla="*/ 1298646 w 1842380"/>
                <a:gd name="connsiteY3413" fmla="*/ 1323981 h 1847704"/>
                <a:gd name="connsiteX3414" fmla="*/ 1298646 w 1842380"/>
                <a:gd name="connsiteY3414" fmla="*/ 1648261 h 1847704"/>
                <a:gd name="connsiteX3415" fmla="*/ 1298646 w 1842380"/>
                <a:gd name="connsiteY3415" fmla="*/ 1666365 h 1847704"/>
                <a:gd name="connsiteX3416" fmla="*/ 1279477 w 1842380"/>
                <a:gd name="connsiteY3416" fmla="*/ 1678612 h 1847704"/>
                <a:gd name="connsiteX3417" fmla="*/ 1279477 w 1842380"/>
                <a:gd name="connsiteY3417" fmla="*/ 1659443 h 1847704"/>
                <a:gd name="connsiteX3418" fmla="*/ 1298646 w 1842380"/>
                <a:gd name="connsiteY3418" fmla="*/ 1648261 h 1847704"/>
                <a:gd name="connsiteX3419" fmla="*/ 1298646 w 1842380"/>
                <a:gd name="connsiteY3419" fmla="*/ 1648261 h 1847704"/>
                <a:gd name="connsiteX3420" fmla="*/ 1298646 w 1842380"/>
                <a:gd name="connsiteY3420" fmla="*/ 1691924 h 1847704"/>
                <a:gd name="connsiteX3421" fmla="*/ 1298646 w 1842380"/>
                <a:gd name="connsiteY3421" fmla="*/ 1714288 h 1847704"/>
                <a:gd name="connsiteX3422" fmla="*/ 1279477 w 1842380"/>
                <a:gd name="connsiteY3422" fmla="*/ 1702041 h 1847704"/>
                <a:gd name="connsiteX3423" fmla="*/ 1279477 w 1842380"/>
                <a:gd name="connsiteY3423" fmla="*/ 1680742 h 1847704"/>
                <a:gd name="connsiteX3424" fmla="*/ 1298646 w 1842380"/>
                <a:gd name="connsiteY3424" fmla="*/ 1691924 h 1847704"/>
                <a:gd name="connsiteX3425" fmla="*/ 1298646 w 1842380"/>
                <a:gd name="connsiteY3425" fmla="*/ 1691924 h 1847704"/>
                <a:gd name="connsiteX3426" fmla="*/ 1298646 w 1842380"/>
                <a:gd name="connsiteY3426" fmla="*/ 1748367 h 1847704"/>
                <a:gd name="connsiteX3427" fmla="*/ 1298646 w 1842380"/>
                <a:gd name="connsiteY3427" fmla="*/ 1766471 h 1847704"/>
                <a:gd name="connsiteX3428" fmla="*/ 1279477 w 1842380"/>
                <a:gd name="connsiteY3428" fmla="*/ 1769666 h 1847704"/>
                <a:gd name="connsiteX3429" fmla="*/ 1279477 w 1842380"/>
                <a:gd name="connsiteY3429" fmla="*/ 1751562 h 1847704"/>
                <a:gd name="connsiteX3430" fmla="*/ 1298646 w 1842380"/>
                <a:gd name="connsiteY3430" fmla="*/ 1748367 h 1847704"/>
                <a:gd name="connsiteX3431" fmla="*/ 1279477 w 1842380"/>
                <a:gd name="connsiteY3431" fmla="*/ 78510 h 1847704"/>
                <a:gd name="connsiteX3432" fmla="*/ 1279477 w 1842380"/>
                <a:gd name="connsiteY3432" fmla="*/ 184474 h 1847704"/>
                <a:gd name="connsiteX3433" fmla="*/ 1269360 w 1842380"/>
                <a:gd name="connsiteY3433" fmla="*/ 182344 h 1847704"/>
                <a:gd name="connsiteX3434" fmla="*/ 1269360 w 1842380"/>
                <a:gd name="connsiteY3434" fmla="*/ 166369 h 1847704"/>
                <a:gd name="connsiteX3435" fmla="*/ 1275217 w 1842380"/>
                <a:gd name="connsiteY3435" fmla="*/ 167434 h 1847704"/>
                <a:gd name="connsiteX3436" fmla="*/ 1269360 w 1842380"/>
                <a:gd name="connsiteY3436" fmla="*/ 115784 h 1847704"/>
                <a:gd name="connsiteX3437" fmla="*/ 1269360 w 1842380"/>
                <a:gd name="connsiteY3437" fmla="*/ 75315 h 1847704"/>
                <a:gd name="connsiteX3438" fmla="*/ 1270425 w 1842380"/>
                <a:gd name="connsiteY3438" fmla="*/ 76380 h 1847704"/>
                <a:gd name="connsiteX3439" fmla="*/ 1279477 w 1842380"/>
                <a:gd name="connsiteY3439" fmla="*/ 78510 h 1847704"/>
                <a:gd name="connsiteX3440" fmla="*/ 1279477 w 1842380"/>
                <a:gd name="connsiteY3440" fmla="*/ 78510 h 1847704"/>
                <a:gd name="connsiteX3441" fmla="*/ 1279477 w 1842380"/>
                <a:gd name="connsiteY3441" fmla="*/ 373504 h 1847704"/>
                <a:gd name="connsiteX3442" fmla="*/ 1279477 w 1842380"/>
                <a:gd name="connsiteY3442" fmla="*/ 408648 h 1847704"/>
                <a:gd name="connsiteX3443" fmla="*/ 1269360 w 1842380"/>
                <a:gd name="connsiteY3443" fmla="*/ 401726 h 1847704"/>
                <a:gd name="connsiteX3444" fmla="*/ 1269360 w 1842380"/>
                <a:gd name="connsiteY3444" fmla="*/ 384686 h 1847704"/>
                <a:gd name="connsiteX3445" fmla="*/ 1269360 w 1842380"/>
                <a:gd name="connsiteY3445" fmla="*/ 383621 h 1847704"/>
                <a:gd name="connsiteX3446" fmla="*/ 1279477 w 1842380"/>
                <a:gd name="connsiteY3446" fmla="*/ 373504 h 1847704"/>
                <a:gd name="connsiteX3447" fmla="*/ 1279477 w 1842380"/>
                <a:gd name="connsiteY3447" fmla="*/ 373504 h 1847704"/>
                <a:gd name="connsiteX3448" fmla="*/ 1279477 w 1842380"/>
                <a:gd name="connsiteY3448" fmla="*/ 513014 h 1847704"/>
                <a:gd name="connsiteX3449" fmla="*/ 1279477 w 1842380"/>
                <a:gd name="connsiteY3449" fmla="*/ 527923 h 1847704"/>
                <a:gd name="connsiteX3450" fmla="*/ 1269360 w 1842380"/>
                <a:gd name="connsiteY3450" fmla="*/ 517806 h 1847704"/>
                <a:gd name="connsiteX3451" fmla="*/ 1269360 w 1842380"/>
                <a:gd name="connsiteY3451" fmla="*/ 506624 h 1847704"/>
                <a:gd name="connsiteX3452" fmla="*/ 1279477 w 1842380"/>
                <a:gd name="connsiteY3452" fmla="*/ 513014 h 1847704"/>
                <a:gd name="connsiteX3453" fmla="*/ 1279477 w 1842380"/>
                <a:gd name="connsiteY3453" fmla="*/ 513014 h 1847704"/>
                <a:gd name="connsiteX3454" fmla="*/ 1279477 w 1842380"/>
                <a:gd name="connsiteY3454" fmla="*/ 562534 h 1847704"/>
                <a:gd name="connsiteX3455" fmla="*/ 1279477 w 1842380"/>
                <a:gd name="connsiteY3455" fmla="*/ 599808 h 1847704"/>
                <a:gd name="connsiteX3456" fmla="*/ 1276282 w 1842380"/>
                <a:gd name="connsiteY3456" fmla="*/ 591821 h 1847704"/>
                <a:gd name="connsiteX3457" fmla="*/ 1269360 w 1842380"/>
                <a:gd name="connsiteY3457" fmla="*/ 587561 h 1847704"/>
                <a:gd name="connsiteX3458" fmla="*/ 1269360 w 1842380"/>
                <a:gd name="connsiteY3458" fmla="*/ 577444 h 1847704"/>
                <a:gd name="connsiteX3459" fmla="*/ 1275217 w 1842380"/>
                <a:gd name="connsiteY3459" fmla="*/ 580639 h 1847704"/>
                <a:gd name="connsiteX3460" fmla="*/ 1279477 w 1842380"/>
                <a:gd name="connsiteY3460" fmla="*/ 562534 h 1847704"/>
                <a:gd name="connsiteX3461" fmla="*/ 1279477 w 1842380"/>
                <a:gd name="connsiteY3461" fmla="*/ 562534 h 1847704"/>
                <a:gd name="connsiteX3462" fmla="*/ 1279477 w 1842380"/>
                <a:gd name="connsiteY3462" fmla="*/ 606730 h 1847704"/>
                <a:gd name="connsiteX3463" fmla="*/ 1279477 w 1842380"/>
                <a:gd name="connsiteY3463" fmla="*/ 617912 h 1847704"/>
                <a:gd name="connsiteX3464" fmla="*/ 1269360 w 1842380"/>
                <a:gd name="connsiteY3464" fmla="*/ 629094 h 1847704"/>
                <a:gd name="connsiteX3465" fmla="*/ 1269360 w 1842380"/>
                <a:gd name="connsiteY3465" fmla="*/ 620042 h 1847704"/>
                <a:gd name="connsiteX3466" fmla="*/ 1272555 w 1842380"/>
                <a:gd name="connsiteY3466" fmla="*/ 615782 h 1847704"/>
                <a:gd name="connsiteX3467" fmla="*/ 1269360 w 1842380"/>
                <a:gd name="connsiteY3467" fmla="*/ 614717 h 1847704"/>
                <a:gd name="connsiteX3468" fmla="*/ 1269360 w 1842380"/>
                <a:gd name="connsiteY3468" fmla="*/ 606730 h 1847704"/>
                <a:gd name="connsiteX3469" fmla="*/ 1279477 w 1842380"/>
                <a:gd name="connsiteY3469" fmla="*/ 606730 h 1847704"/>
                <a:gd name="connsiteX3470" fmla="*/ 1279477 w 1842380"/>
                <a:gd name="connsiteY3470" fmla="*/ 606730 h 1847704"/>
                <a:gd name="connsiteX3471" fmla="*/ 1279477 w 1842380"/>
                <a:gd name="connsiteY3471" fmla="*/ 681810 h 1847704"/>
                <a:gd name="connsiteX3472" fmla="*/ 1279477 w 1842380"/>
                <a:gd name="connsiteY3472" fmla="*/ 706836 h 1847704"/>
                <a:gd name="connsiteX3473" fmla="*/ 1278412 w 1842380"/>
                <a:gd name="connsiteY3473" fmla="*/ 705772 h 1847704"/>
                <a:gd name="connsiteX3474" fmla="*/ 1277347 w 1842380"/>
                <a:gd name="connsiteY3474" fmla="*/ 703642 h 1847704"/>
                <a:gd name="connsiteX3475" fmla="*/ 1277347 w 1842380"/>
                <a:gd name="connsiteY3475" fmla="*/ 701512 h 1847704"/>
                <a:gd name="connsiteX3476" fmla="*/ 1276282 w 1842380"/>
                <a:gd name="connsiteY3476" fmla="*/ 699382 h 1847704"/>
                <a:gd name="connsiteX3477" fmla="*/ 1276282 w 1842380"/>
                <a:gd name="connsiteY3477" fmla="*/ 696187 h 1847704"/>
                <a:gd name="connsiteX3478" fmla="*/ 1276282 w 1842380"/>
                <a:gd name="connsiteY3478" fmla="*/ 694057 h 1847704"/>
                <a:gd name="connsiteX3479" fmla="*/ 1274684 w 1842380"/>
                <a:gd name="connsiteY3479" fmla="*/ 690862 h 1847704"/>
                <a:gd name="connsiteX3480" fmla="*/ 1273619 w 1842380"/>
                <a:gd name="connsiteY3480" fmla="*/ 688732 h 1847704"/>
                <a:gd name="connsiteX3481" fmla="*/ 1273619 w 1842380"/>
                <a:gd name="connsiteY3481" fmla="*/ 686602 h 1847704"/>
                <a:gd name="connsiteX3482" fmla="*/ 1275749 w 1842380"/>
                <a:gd name="connsiteY3482" fmla="*/ 684472 h 1847704"/>
                <a:gd name="connsiteX3483" fmla="*/ 1277879 w 1842380"/>
                <a:gd name="connsiteY3483" fmla="*/ 682342 h 1847704"/>
                <a:gd name="connsiteX3484" fmla="*/ 1279477 w 1842380"/>
                <a:gd name="connsiteY3484" fmla="*/ 682342 h 1847704"/>
                <a:gd name="connsiteX3485" fmla="*/ 1279477 w 1842380"/>
                <a:gd name="connsiteY3485" fmla="*/ 681810 h 1847704"/>
                <a:gd name="connsiteX3486" fmla="*/ 1279477 w 1842380"/>
                <a:gd name="connsiteY3486" fmla="*/ 726006 h 1847704"/>
                <a:gd name="connsiteX3487" fmla="*/ 1279477 w 1842380"/>
                <a:gd name="connsiteY3487" fmla="*/ 746240 h 1847704"/>
                <a:gd name="connsiteX3488" fmla="*/ 1278412 w 1842380"/>
                <a:gd name="connsiteY3488" fmla="*/ 746240 h 1847704"/>
                <a:gd name="connsiteX3489" fmla="*/ 1272555 w 1842380"/>
                <a:gd name="connsiteY3489" fmla="*/ 746240 h 1847704"/>
                <a:gd name="connsiteX3490" fmla="*/ 1270425 w 1842380"/>
                <a:gd name="connsiteY3490" fmla="*/ 744110 h 1847704"/>
                <a:gd name="connsiteX3491" fmla="*/ 1269360 w 1842380"/>
                <a:gd name="connsiteY3491" fmla="*/ 744110 h 1847704"/>
                <a:gd name="connsiteX3492" fmla="*/ 1269360 w 1842380"/>
                <a:gd name="connsiteY3492" fmla="*/ 723876 h 1847704"/>
                <a:gd name="connsiteX3493" fmla="*/ 1271490 w 1842380"/>
                <a:gd name="connsiteY3493" fmla="*/ 724941 h 1847704"/>
                <a:gd name="connsiteX3494" fmla="*/ 1277347 w 1842380"/>
                <a:gd name="connsiteY3494" fmla="*/ 726006 h 1847704"/>
                <a:gd name="connsiteX3495" fmla="*/ 1279477 w 1842380"/>
                <a:gd name="connsiteY3495" fmla="*/ 726006 h 1847704"/>
                <a:gd name="connsiteX3496" fmla="*/ 1279477 w 1842380"/>
                <a:gd name="connsiteY3496" fmla="*/ 726006 h 1847704"/>
                <a:gd name="connsiteX3497" fmla="*/ 1279477 w 1842380"/>
                <a:gd name="connsiteY3497" fmla="*/ 767539 h 1847704"/>
                <a:gd name="connsiteX3498" fmla="*/ 1279477 w 1842380"/>
                <a:gd name="connsiteY3498" fmla="*/ 825047 h 1847704"/>
                <a:gd name="connsiteX3499" fmla="*/ 1278412 w 1842380"/>
                <a:gd name="connsiteY3499" fmla="*/ 825047 h 1847704"/>
                <a:gd name="connsiteX3500" fmla="*/ 1277347 w 1842380"/>
                <a:gd name="connsiteY3500" fmla="*/ 825047 h 1847704"/>
                <a:gd name="connsiteX3501" fmla="*/ 1276282 w 1842380"/>
                <a:gd name="connsiteY3501" fmla="*/ 825047 h 1847704"/>
                <a:gd name="connsiteX3502" fmla="*/ 1275217 w 1842380"/>
                <a:gd name="connsiteY3502" fmla="*/ 826112 h 1847704"/>
                <a:gd name="connsiteX3503" fmla="*/ 1274152 w 1842380"/>
                <a:gd name="connsiteY3503" fmla="*/ 827177 h 1847704"/>
                <a:gd name="connsiteX3504" fmla="*/ 1274152 w 1842380"/>
                <a:gd name="connsiteY3504" fmla="*/ 828242 h 1847704"/>
                <a:gd name="connsiteX3505" fmla="*/ 1273087 w 1842380"/>
                <a:gd name="connsiteY3505" fmla="*/ 828242 h 1847704"/>
                <a:gd name="connsiteX3506" fmla="*/ 1273087 w 1842380"/>
                <a:gd name="connsiteY3506" fmla="*/ 829307 h 1847704"/>
                <a:gd name="connsiteX3507" fmla="*/ 1272022 w 1842380"/>
                <a:gd name="connsiteY3507" fmla="*/ 831437 h 1847704"/>
                <a:gd name="connsiteX3508" fmla="*/ 1270957 w 1842380"/>
                <a:gd name="connsiteY3508" fmla="*/ 832502 h 1847704"/>
                <a:gd name="connsiteX3509" fmla="*/ 1270957 w 1842380"/>
                <a:gd name="connsiteY3509" fmla="*/ 834632 h 1847704"/>
                <a:gd name="connsiteX3510" fmla="*/ 1272022 w 1842380"/>
                <a:gd name="connsiteY3510" fmla="*/ 836761 h 1847704"/>
                <a:gd name="connsiteX3511" fmla="*/ 1272022 w 1842380"/>
                <a:gd name="connsiteY3511" fmla="*/ 837827 h 1847704"/>
                <a:gd name="connsiteX3512" fmla="*/ 1273087 w 1842380"/>
                <a:gd name="connsiteY3512" fmla="*/ 838891 h 1847704"/>
                <a:gd name="connsiteX3513" fmla="*/ 1274152 w 1842380"/>
                <a:gd name="connsiteY3513" fmla="*/ 839956 h 1847704"/>
                <a:gd name="connsiteX3514" fmla="*/ 1274152 w 1842380"/>
                <a:gd name="connsiteY3514" fmla="*/ 841021 h 1847704"/>
                <a:gd name="connsiteX3515" fmla="*/ 1275217 w 1842380"/>
                <a:gd name="connsiteY3515" fmla="*/ 842086 h 1847704"/>
                <a:gd name="connsiteX3516" fmla="*/ 1277347 w 1842380"/>
                <a:gd name="connsiteY3516" fmla="*/ 843151 h 1847704"/>
                <a:gd name="connsiteX3517" fmla="*/ 1277347 w 1842380"/>
                <a:gd name="connsiteY3517" fmla="*/ 845281 h 1847704"/>
                <a:gd name="connsiteX3518" fmla="*/ 1278412 w 1842380"/>
                <a:gd name="connsiteY3518" fmla="*/ 845281 h 1847704"/>
                <a:gd name="connsiteX3519" fmla="*/ 1279477 w 1842380"/>
                <a:gd name="connsiteY3519" fmla="*/ 847411 h 1847704"/>
                <a:gd name="connsiteX3520" fmla="*/ 1279477 w 1842380"/>
                <a:gd name="connsiteY3520" fmla="*/ 847411 h 1847704"/>
                <a:gd name="connsiteX3521" fmla="*/ 1279477 w 1842380"/>
                <a:gd name="connsiteY3521" fmla="*/ 873503 h 1847704"/>
                <a:gd name="connsiteX3522" fmla="*/ 1276282 w 1842380"/>
                <a:gd name="connsiteY3522" fmla="*/ 872438 h 1847704"/>
                <a:gd name="connsiteX3523" fmla="*/ 1275217 w 1842380"/>
                <a:gd name="connsiteY3523" fmla="*/ 869243 h 1847704"/>
                <a:gd name="connsiteX3524" fmla="*/ 1272022 w 1842380"/>
                <a:gd name="connsiteY3524" fmla="*/ 867113 h 1847704"/>
                <a:gd name="connsiteX3525" fmla="*/ 1272022 w 1842380"/>
                <a:gd name="connsiteY3525" fmla="*/ 864983 h 1847704"/>
                <a:gd name="connsiteX3526" fmla="*/ 1269892 w 1842380"/>
                <a:gd name="connsiteY3526" fmla="*/ 862853 h 1847704"/>
                <a:gd name="connsiteX3527" fmla="*/ 1269892 w 1842380"/>
                <a:gd name="connsiteY3527" fmla="*/ 859658 h 1847704"/>
                <a:gd name="connsiteX3528" fmla="*/ 1269892 w 1842380"/>
                <a:gd name="connsiteY3528" fmla="*/ 858593 h 1847704"/>
                <a:gd name="connsiteX3529" fmla="*/ 1269892 w 1842380"/>
                <a:gd name="connsiteY3529" fmla="*/ 813332 h 1847704"/>
                <a:gd name="connsiteX3530" fmla="*/ 1272022 w 1842380"/>
                <a:gd name="connsiteY3530" fmla="*/ 812267 h 1847704"/>
                <a:gd name="connsiteX3531" fmla="*/ 1275217 w 1842380"/>
                <a:gd name="connsiteY3531" fmla="*/ 811203 h 1847704"/>
                <a:gd name="connsiteX3532" fmla="*/ 1278412 w 1842380"/>
                <a:gd name="connsiteY3532" fmla="*/ 808008 h 1847704"/>
                <a:gd name="connsiteX3533" fmla="*/ 1278412 w 1842380"/>
                <a:gd name="connsiteY3533" fmla="*/ 805878 h 1847704"/>
                <a:gd name="connsiteX3534" fmla="*/ 1277347 w 1842380"/>
                <a:gd name="connsiteY3534" fmla="*/ 801618 h 1847704"/>
                <a:gd name="connsiteX3535" fmla="*/ 1276282 w 1842380"/>
                <a:gd name="connsiteY3535" fmla="*/ 798423 h 1847704"/>
                <a:gd name="connsiteX3536" fmla="*/ 1275217 w 1842380"/>
                <a:gd name="connsiteY3536" fmla="*/ 796293 h 1847704"/>
                <a:gd name="connsiteX3537" fmla="*/ 1270957 w 1842380"/>
                <a:gd name="connsiteY3537" fmla="*/ 796293 h 1847704"/>
                <a:gd name="connsiteX3538" fmla="*/ 1269360 w 1842380"/>
                <a:gd name="connsiteY3538" fmla="*/ 796293 h 1847704"/>
                <a:gd name="connsiteX3539" fmla="*/ 1269360 w 1842380"/>
                <a:gd name="connsiteY3539" fmla="*/ 763812 h 1847704"/>
                <a:gd name="connsiteX3540" fmla="*/ 1269360 w 1842380"/>
                <a:gd name="connsiteY3540" fmla="*/ 762747 h 1847704"/>
                <a:gd name="connsiteX3541" fmla="*/ 1272555 w 1842380"/>
                <a:gd name="connsiteY3541" fmla="*/ 763812 h 1847704"/>
                <a:gd name="connsiteX3542" fmla="*/ 1274684 w 1842380"/>
                <a:gd name="connsiteY3542" fmla="*/ 764877 h 1847704"/>
                <a:gd name="connsiteX3543" fmla="*/ 1277879 w 1842380"/>
                <a:gd name="connsiteY3543" fmla="*/ 767007 h 1847704"/>
                <a:gd name="connsiteX3544" fmla="*/ 1279477 w 1842380"/>
                <a:gd name="connsiteY3544" fmla="*/ 767539 h 1847704"/>
                <a:gd name="connsiteX3545" fmla="*/ 1279477 w 1842380"/>
                <a:gd name="connsiteY3545" fmla="*/ 767539 h 1847704"/>
                <a:gd name="connsiteX3546" fmla="*/ 1279477 w 1842380"/>
                <a:gd name="connsiteY3546" fmla="*/ 905984 h 1847704"/>
                <a:gd name="connsiteX3547" fmla="*/ 1279477 w 1842380"/>
                <a:gd name="connsiteY3547" fmla="*/ 912906 h 1847704"/>
                <a:gd name="connsiteX3548" fmla="*/ 1276282 w 1842380"/>
                <a:gd name="connsiteY3548" fmla="*/ 912906 h 1847704"/>
                <a:gd name="connsiteX3549" fmla="*/ 1279477 w 1842380"/>
                <a:gd name="connsiteY3549" fmla="*/ 920893 h 1847704"/>
                <a:gd name="connsiteX3550" fmla="*/ 1279477 w 1842380"/>
                <a:gd name="connsiteY3550" fmla="*/ 953375 h 1847704"/>
                <a:gd name="connsiteX3551" fmla="*/ 1278412 w 1842380"/>
                <a:gd name="connsiteY3551" fmla="*/ 950180 h 1847704"/>
                <a:gd name="connsiteX3552" fmla="*/ 1269360 w 1842380"/>
                <a:gd name="connsiteY3552" fmla="*/ 916633 h 1847704"/>
                <a:gd name="connsiteX3553" fmla="*/ 1269360 w 1842380"/>
                <a:gd name="connsiteY3553" fmla="*/ 907581 h 1847704"/>
                <a:gd name="connsiteX3554" fmla="*/ 1279477 w 1842380"/>
                <a:gd name="connsiteY3554" fmla="*/ 905984 h 1847704"/>
                <a:gd name="connsiteX3555" fmla="*/ 1279477 w 1842380"/>
                <a:gd name="connsiteY3555" fmla="*/ 905984 h 1847704"/>
                <a:gd name="connsiteX3556" fmla="*/ 1279477 w 1842380"/>
                <a:gd name="connsiteY3556" fmla="*/ 955504 h 1847704"/>
                <a:gd name="connsiteX3557" fmla="*/ 1279477 w 1842380"/>
                <a:gd name="connsiteY3557" fmla="*/ 962427 h 1847704"/>
                <a:gd name="connsiteX3558" fmla="*/ 1269360 w 1842380"/>
                <a:gd name="connsiteY3558" fmla="*/ 963492 h 1847704"/>
                <a:gd name="connsiteX3559" fmla="*/ 1269360 w 1842380"/>
                <a:gd name="connsiteY3559" fmla="*/ 956569 h 1847704"/>
                <a:gd name="connsiteX3560" fmla="*/ 1279477 w 1842380"/>
                <a:gd name="connsiteY3560" fmla="*/ 955504 h 1847704"/>
                <a:gd name="connsiteX3561" fmla="*/ 1279477 w 1842380"/>
                <a:gd name="connsiteY3561" fmla="*/ 955504 h 1847704"/>
                <a:gd name="connsiteX3562" fmla="*/ 1279477 w 1842380"/>
                <a:gd name="connsiteY3562" fmla="*/ 1064663 h 1847704"/>
                <a:gd name="connsiteX3563" fmla="*/ 1279477 w 1842380"/>
                <a:gd name="connsiteY3563" fmla="*/ 1095014 h 1847704"/>
                <a:gd name="connsiteX3564" fmla="*/ 1277347 w 1842380"/>
                <a:gd name="connsiteY3564" fmla="*/ 1095014 h 1847704"/>
                <a:gd name="connsiteX3565" fmla="*/ 1274684 w 1842380"/>
                <a:gd name="connsiteY3565" fmla="*/ 1095014 h 1847704"/>
                <a:gd name="connsiteX3566" fmla="*/ 1270425 w 1842380"/>
                <a:gd name="connsiteY3566" fmla="*/ 1097144 h 1847704"/>
                <a:gd name="connsiteX3567" fmla="*/ 1269360 w 1842380"/>
                <a:gd name="connsiteY3567" fmla="*/ 1098209 h 1847704"/>
                <a:gd name="connsiteX3568" fmla="*/ 1269360 w 1842380"/>
                <a:gd name="connsiteY3568" fmla="*/ 1042299 h 1847704"/>
                <a:gd name="connsiteX3569" fmla="*/ 1269360 w 1842380"/>
                <a:gd name="connsiteY3569" fmla="*/ 1043364 h 1847704"/>
                <a:gd name="connsiteX3570" fmla="*/ 1271490 w 1842380"/>
                <a:gd name="connsiteY3570" fmla="*/ 1046559 h 1847704"/>
                <a:gd name="connsiteX3571" fmla="*/ 1272555 w 1842380"/>
                <a:gd name="connsiteY3571" fmla="*/ 1049753 h 1847704"/>
                <a:gd name="connsiteX3572" fmla="*/ 1274684 w 1842380"/>
                <a:gd name="connsiteY3572" fmla="*/ 1052948 h 1847704"/>
                <a:gd name="connsiteX3573" fmla="*/ 1276814 w 1842380"/>
                <a:gd name="connsiteY3573" fmla="*/ 1058806 h 1847704"/>
                <a:gd name="connsiteX3574" fmla="*/ 1277879 w 1842380"/>
                <a:gd name="connsiteY3574" fmla="*/ 1060936 h 1847704"/>
                <a:gd name="connsiteX3575" fmla="*/ 1278944 w 1842380"/>
                <a:gd name="connsiteY3575" fmla="*/ 1063065 h 1847704"/>
                <a:gd name="connsiteX3576" fmla="*/ 1279477 w 1842380"/>
                <a:gd name="connsiteY3576" fmla="*/ 1064663 h 1847704"/>
                <a:gd name="connsiteX3577" fmla="*/ 1279477 w 1842380"/>
                <a:gd name="connsiteY3577" fmla="*/ 1064663 h 1847704"/>
                <a:gd name="connsiteX3578" fmla="*/ 1279477 w 1842380"/>
                <a:gd name="connsiteY3578" fmla="*/ 1249433 h 1847704"/>
                <a:gd name="connsiteX3579" fmla="*/ 1279477 w 1842380"/>
                <a:gd name="connsiteY3579" fmla="*/ 1259550 h 1847704"/>
                <a:gd name="connsiteX3580" fmla="*/ 1269360 w 1842380"/>
                <a:gd name="connsiteY3580" fmla="*/ 1249433 h 1847704"/>
                <a:gd name="connsiteX3581" fmla="*/ 1269360 w 1842380"/>
                <a:gd name="connsiteY3581" fmla="*/ 1251563 h 1847704"/>
                <a:gd name="connsiteX3582" fmla="*/ 1269360 w 1842380"/>
                <a:gd name="connsiteY3582" fmla="*/ 1241446 h 1847704"/>
                <a:gd name="connsiteX3583" fmla="*/ 1279477 w 1842380"/>
                <a:gd name="connsiteY3583" fmla="*/ 1249433 h 1847704"/>
                <a:gd name="connsiteX3584" fmla="*/ 1279477 w 1842380"/>
                <a:gd name="connsiteY3584" fmla="*/ 1249433 h 1847704"/>
                <a:gd name="connsiteX3585" fmla="*/ 1279477 w 1842380"/>
                <a:gd name="connsiteY3585" fmla="*/ 1267538 h 1847704"/>
                <a:gd name="connsiteX3586" fmla="*/ 1279477 w 1842380"/>
                <a:gd name="connsiteY3586" fmla="*/ 1282447 h 1847704"/>
                <a:gd name="connsiteX3587" fmla="*/ 1277347 w 1842380"/>
                <a:gd name="connsiteY3587" fmla="*/ 1286707 h 1847704"/>
                <a:gd name="connsiteX3588" fmla="*/ 1279477 w 1842380"/>
                <a:gd name="connsiteY3588" fmla="*/ 1286707 h 1847704"/>
                <a:gd name="connsiteX3589" fmla="*/ 1279477 w 1842380"/>
                <a:gd name="connsiteY3589" fmla="*/ 1297889 h 1847704"/>
                <a:gd name="connsiteX3590" fmla="*/ 1269360 w 1842380"/>
                <a:gd name="connsiteY3590" fmla="*/ 1296824 h 1847704"/>
                <a:gd name="connsiteX3591" fmla="*/ 1269360 w 1842380"/>
                <a:gd name="connsiteY3591" fmla="*/ 1280850 h 1847704"/>
                <a:gd name="connsiteX3592" fmla="*/ 1279477 w 1842380"/>
                <a:gd name="connsiteY3592" fmla="*/ 1267538 h 1847704"/>
                <a:gd name="connsiteX3593" fmla="*/ 1279477 w 1842380"/>
                <a:gd name="connsiteY3593" fmla="*/ 1267538 h 1847704"/>
                <a:gd name="connsiteX3594" fmla="*/ 1279477 w 1842380"/>
                <a:gd name="connsiteY3594" fmla="*/ 1327175 h 1847704"/>
                <a:gd name="connsiteX3595" fmla="*/ 1279477 w 1842380"/>
                <a:gd name="connsiteY3595" fmla="*/ 1337292 h 1847704"/>
                <a:gd name="connsiteX3596" fmla="*/ 1269360 w 1842380"/>
                <a:gd name="connsiteY3596" fmla="*/ 1335163 h 1847704"/>
                <a:gd name="connsiteX3597" fmla="*/ 1269360 w 1842380"/>
                <a:gd name="connsiteY3597" fmla="*/ 1323981 h 1847704"/>
                <a:gd name="connsiteX3598" fmla="*/ 1279477 w 1842380"/>
                <a:gd name="connsiteY3598" fmla="*/ 1327175 h 1847704"/>
                <a:gd name="connsiteX3599" fmla="*/ 1279477 w 1842380"/>
                <a:gd name="connsiteY3599" fmla="*/ 1327175 h 1847704"/>
                <a:gd name="connsiteX3600" fmla="*/ 1279477 w 1842380"/>
                <a:gd name="connsiteY3600" fmla="*/ 1341552 h 1847704"/>
                <a:gd name="connsiteX3601" fmla="*/ 1279477 w 1842380"/>
                <a:gd name="connsiteY3601" fmla="*/ 1354864 h 1847704"/>
                <a:gd name="connsiteX3602" fmla="*/ 1269360 w 1842380"/>
                <a:gd name="connsiteY3602" fmla="*/ 1362852 h 1847704"/>
                <a:gd name="connsiteX3603" fmla="*/ 1269360 w 1842380"/>
                <a:gd name="connsiteY3603" fmla="*/ 1350604 h 1847704"/>
                <a:gd name="connsiteX3604" fmla="*/ 1279477 w 1842380"/>
                <a:gd name="connsiteY3604" fmla="*/ 1341552 h 1847704"/>
                <a:gd name="connsiteX3605" fmla="*/ 1279477 w 1842380"/>
                <a:gd name="connsiteY3605" fmla="*/ 1341552 h 1847704"/>
                <a:gd name="connsiteX3606" fmla="*/ 1279477 w 1842380"/>
                <a:gd name="connsiteY3606" fmla="*/ 1659443 h 1847704"/>
                <a:gd name="connsiteX3607" fmla="*/ 1279477 w 1842380"/>
                <a:gd name="connsiteY3607" fmla="*/ 1678612 h 1847704"/>
                <a:gd name="connsiteX3608" fmla="*/ 1277347 w 1842380"/>
                <a:gd name="connsiteY3608" fmla="*/ 1679677 h 1847704"/>
                <a:gd name="connsiteX3609" fmla="*/ 1279477 w 1842380"/>
                <a:gd name="connsiteY3609" fmla="*/ 1680742 h 1847704"/>
                <a:gd name="connsiteX3610" fmla="*/ 1279477 w 1842380"/>
                <a:gd name="connsiteY3610" fmla="*/ 1702041 h 1847704"/>
                <a:gd name="connsiteX3611" fmla="*/ 1269360 w 1842380"/>
                <a:gd name="connsiteY3611" fmla="*/ 1696184 h 1847704"/>
                <a:gd name="connsiteX3612" fmla="*/ 1269360 w 1842380"/>
                <a:gd name="connsiteY3612" fmla="*/ 1666897 h 1847704"/>
                <a:gd name="connsiteX3613" fmla="*/ 1279477 w 1842380"/>
                <a:gd name="connsiteY3613" fmla="*/ 1659443 h 1847704"/>
                <a:gd name="connsiteX3614" fmla="*/ 1279477 w 1842380"/>
                <a:gd name="connsiteY3614" fmla="*/ 1659443 h 1847704"/>
                <a:gd name="connsiteX3615" fmla="*/ 1279477 w 1842380"/>
                <a:gd name="connsiteY3615" fmla="*/ 1751562 h 1847704"/>
                <a:gd name="connsiteX3616" fmla="*/ 1279477 w 1842380"/>
                <a:gd name="connsiteY3616" fmla="*/ 1769666 h 1847704"/>
                <a:gd name="connsiteX3617" fmla="*/ 1277347 w 1842380"/>
                <a:gd name="connsiteY3617" fmla="*/ 1769666 h 1847704"/>
                <a:gd name="connsiteX3618" fmla="*/ 1269360 w 1842380"/>
                <a:gd name="connsiteY3618" fmla="*/ 1775523 h 1847704"/>
                <a:gd name="connsiteX3619" fmla="*/ 1269360 w 1842380"/>
                <a:gd name="connsiteY3619" fmla="*/ 1750497 h 1847704"/>
                <a:gd name="connsiteX3620" fmla="*/ 1279477 w 1842380"/>
                <a:gd name="connsiteY3620" fmla="*/ 1751562 h 1847704"/>
                <a:gd name="connsiteX3621" fmla="*/ 1279477 w 1842380"/>
                <a:gd name="connsiteY3621" fmla="*/ 1751562 h 1847704"/>
                <a:gd name="connsiteX3622" fmla="*/ 1269360 w 1842380"/>
                <a:gd name="connsiteY3622" fmla="*/ 1151457 h 1847704"/>
                <a:gd name="connsiteX3623" fmla="*/ 1269360 w 1842380"/>
                <a:gd name="connsiteY3623" fmla="*/ 1123236 h 1847704"/>
                <a:gd name="connsiteX3624" fmla="*/ 1271490 w 1842380"/>
                <a:gd name="connsiteY3624" fmla="*/ 1124301 h 1847704"/>
                <a:gd name="connsiteX3625" fmla="*/ 1272555 w 1842380"/>
                <a:gd name="connsiteY3625" fmla="*/ 1126431 h 1847704"/>
                <a:gd name="connsiteX3626" fmla="*/ 1273619 w 1842380"/>
                <a:gd name="connsiteY3626" fmla="*/ 1130690 h 1847704"/>
                <a:gd name="connsiteX3627" fmla="*/ 1273619 w 1842380"/>
                <a:gd name="connsiteY3627" fmla="*/ 1138678 h 1847704"/>
                <a:gd name="connsiteX3628" fmla="*/ 1273619 w 1842380"/>
                <a:gd name="connsiteY3628" fmla="*/ 1142937 h 1847704"/>
                <a:gd name="connsiteX3629" fmla="*/ 1272555 w 1842380"/>
                <a:gd name="connsiteY3629" fmla="*/ 1146132 h 1847704"/>
                <a:gd name="connsiteX3630" fmla="*/ 1269360 w 1842380"/>
                <a:gd name="connsiteY3630" fmla="*/ 1149327 h 1847704"/>
                <a:gd name="connsiteX3631" fmla="*/ 1269360 w 1842380"/>
                <a:gd name="connsiteY3631" fmla="*/ 1151457 h 1847704"/>
                <a:gd name="connsiteX3632" fmla="*/ 1269360 w 1842380"/>
                <a:gd name="connsiteY3632" fmla="*/ 75315 h 1847704"/>
                <a:gd name="connsiteX3633" fmla="*/ 1269360 w 1842380"/>
                <a:gd name="connsiteY3633" fmla="*/ 115784 h 1847704"/>
                <a:gd name="connsiteX3634" fmla="*/ 1256048 w 1842380"/>
                <a:gd name="connsiteY3634" fmla="*/ 86497 h 1847704"/>
                <a:gd name="connsiteX3635" fmla="*/ 1256048 w 1842380"/>
                <a:gd name="connsiteY3635" fmla="*/ 65198 h 1847704"/>
                <a:gd name="connsiteX3636" fmla="*/ 1269360 w 1842380"/>
                <a:gd name="connsiteY3636" fmla="*/ 75315 h 1847704"/>
                <a:gd name="connsiteX3637" fmla="*/ 1269360 w 1842380"/>
                <a:gd name="connsiteY3637" fmla="*/ 75315 h 1847704"/>
                <a:gd name="connsiteX3638" fmla="*/ 1269360 w 1842380"/>
                <a:gd name="connsiteY3638" fmla="*/ 166369 h 1847704"/>
                <a:gd name="connsiteX3639" fmla="*/ 1269360 w 1842380"/>
                <a:gd name="connsiteY3639" fmla="*/ 182344 h 1847704"/>
                <a:gd name="connsiteX3640" fmla="*/ 1256048 w 1842380"/>
                <a:gd name="connsiteY3640" fmla="*/ 179149 h 1847704"/>
                <a:gd name="connsiteX3641" fmla="*/ 1256048 w 1842380"/>
                <a:gd name="connsiteY3641" fmla="*/ 162110 h 1847704"/>
                <a:gd name="connsiteX3642" fmla="*/ 1269360 w 1842380"/>
                <a:gd name="connsiteY3642" fmla="*/ 166369 h 1847704"/>
                <a:gd name="connsiteX3643" fmla="*/ 1269360 w 1842380"/>
                <a:gd name="connsiteY3643" fmla="*/ 166369 h 1847704"/>
                <a:gd name="connsiteX3644" fmla="*/ 1269360 w 1842380"/>
                <a:gd name="connsiteY3644" fmla="*/ 384686 h 1847704"/>
                <a:gd name="connsiteX3645" fmla="*/ 1269360 w 1842380"/>
                <a:gd name="connsiteY3645" fmla="*/ 401726 h 1847704"/>
                <a:gd name="connsiteX3646" fmla="*/ 1269360 w 1842380"/>
                <a:gd name="connsiteY3646" fmla="*/ 384686 h 1847704"/>
                <a:gd name="connsiteX3647" fmla="*/ 1269360 w 1842380"/>
                <a:gd name="connsiteY3647" fmla="*/ 384686 h 1847704"/>
                <a:gd name="connsiteX3648" fmla="*/ 1269360 w 1842380"/>
                <a:gd name="connsiteY3648" fmla="*/ 506624 h 1847704"/>
                <a:gd name="connsiteX3649" fmla="*/ 1269360 w 1842380"/>
                <a:gd name="connsiteY3649" fmla="*/ 517806 h 1847704"/>
                <a:gd name="connsiteX3650" fmla="*/ 1260307 w 1842380"/>
                <a:gd name="connsiteY3650" fmla="*/ 511949 h 1847704"/>
                <a:gd name="connsiteX3651" fmla="*/ 1260307 w 1842380"/>
                <a:gd name="connsiteY3651" fmla="*/ 511949 h 1847704"/>
                <a:gd name="connsiteX3652" fmla="*/ 1259243 w 1842380"/>
                <a:gd name="connsiteY3652" fmla="*/ 510884 h 1847704"/>
                <a:gd name="connsiteX3653" fmla="*/ 1256048 w 1842380"/>
                <a:gd name="connsiteY3653" fmla="*/ 540170 h 1847704"/>
                <a:gd name="connsiteX3654" fmla="*/ 1256048 w 1842380"/>
                <a:gd name="connsiteY3654" fmla="*/ 498637 h 1847704"/>
                <a:gd name="connsiteX3655" fmla="*/ 1260307 w 1842380"/>
                <a:gd name="connsiteY3655" fmla="*/ 500767 h 1847704"/>
                <a:gd name="connsiteX3656" fmla="*/ 1269360 w 1842380"/>
                <a:gd name="connsiteY3656" fmla="*/ 506624 h 1847704"/>
                <a:gd name="connsiteX3657" fmla="*/ 1269360 w 1842380"/>
                <a:gd name="connsiteY3657" fmla="*/ 506624 h 1847704"/>
                <a:gd name="connsiteX3658" fmla="*/ 1269360 w 1842380"/>
                <a:gd name="connsiteY3658" fmla="*/ 577444 h 1847704"/>
                <a:gd name="connsiteX3659" fmla="*/ 1269360 w 1842380"/>
                <a:gd name="connsiteY3659" fmla="*/ 587561 h 1847704"/>
                <a:gd name="connsiteX3660" fmla="*/ 1256048 w 1842380"/>
                <a:gd name="connsiteY3660" fmla="*/ 577444 h 1847704"/>
                <a:gd name="connsiteX3661" fmla="*/ 1256048 w 1842380"/>
                <a:gd name="connsiteY3661" fmla="*/ 561469 h 1847704"/>
                <a:gd name="connsiteX3662" fmla="*/ 1269360 w 1842380"/>
                <a:gd name="connsiteY3662" fmla="*/ 577444 h 1847704"/>
                <a:gd name="connsiteX3663" fmla="*/ 1269360 w 1842380"/>
                <a:gd name="connsiteY3663" fmla="*/ 577444 h 1847704"/>
                <a:gd name="connsiteX3664" fmla="*/ 1269360 w 1842380"/>
                <a:gd name="connsiteY3664" fmla="*/ 606730 h 1847704"/>
                <a:gd name="connsiteX3665" fmla="*/ 1269360 w 1842380"/>
                <a:gd name="connsiteY3665" fmla="*/ 614717 h 1847704"/>
                <a:gd name="connsiteX3666" fmla="*/ 1256048 w 1842380"/>
                <a:gd name="connsiteY3666" fmla="*/ 606730 h 1847704"/>
                <a:gd name="connsiteX3667" fmla="*/ 1256048 w 1842380"/>
                <a:gd name="connsiteY3667" fmla="*/ 597678 h 1847704"/>
                <a:gd name="connsiteX3668" fmla="*/ 1269360 w 1842380"/>
                <a:gd name="connsiteY3668" fmla="*/ 606730 h 1847704"/>
                <a:gd name="connsiteX3669" fmla="*/ 1269360 w 1842380"/>
                <a:gd name="connsiteY3669" fmla="*/ 606730 h 1847704"/>
                <a:gd name="connsiteX3670" fmla="*/ 1269360 w 1842380"/>
                <a:gd name="connsiteY3670" fmla="*/ 620042 h 1847704"/>
                <a:gd name="connsiteX3671" fmla="*/ 1269360 w 1842380"/>
                <a:gd name="connsiteY3671" fmla="*/ 629094 h 1847704"/>
                <a:gd name="connsiteX3672" fmla="*/ 1261372 w 1842380"/>
                <a:gd name="connsiteY3672" fmla="*/ 633354 h 1847704"/>
                <a:gd name="connsiteX3673" fmla="*/ 1255515 w 1842380"/>
                <a:gd name="connsiteY3673" fmla="*/ 642406 h 1847704"/>
                <a:gd name="connsiteX3674" fmla="*/ 1255515 w 1842380"/>
                <a:gd name="connsiteY3674" fmla="*/ 628029 h 1847704"/>
                <a:gd name="connsiteX3675" fmla="*/ 1269360 w 1842380"/>
                <a:gd name="connsiteY3675" fmla="*/ 620042 h 1847704"/>
                <a:gd name="connsiteX3676" fmla="*/ 1269360 w 1842380"/>
                <a:gd name="connsiteY3676" fmla="*/ 620042 h 1847704"/>
                <a:gd name="connsiteX3677" fmla="*/ 1269360 w 1842380"/>
                <a:gd name="connsiteY3677" fmla="*/ 723876 h 1847704"/>
                <a:gd name="connsiteX3678" fmla="*/ 1269360 w 1842380"/>
                <a:gd name="connsiteY3678" fmla="*/ 744110 h 1847704"/>
                <a:gd name="connsiteX3679" fmla="*/ 1268295 w 1842380"/>
                <a:gd name="connsiteY3679" fmla="*/ 743045 h 1847704"/>
                <a:gd name="connsiteX3680" fmla="*/ 1266165 w 1842380"/>
                <a:gd name="connsiteY3680" fmla="*/ 740915 h 1847704"/>
                <a:gd name="connsiteX3681" fmla="*/ 1262970 w 1842380"/>
                <a:gd name="connsiteY3681" fmla="*/ 737720 h 1847704"/>
                <a:gd name="connsiteX3682" fmla="*/ 1257113 w 1842380"/>
                <a:gd name="connsiteY3682" fmla="*/ 731863 h 1847704"/>
                <a:gd name="connsiteX3683" fmla="*/ 1256048 w 1842380"/>
                <a:gd name="connsiteY3683" fmla="*/ 730798 h 1847704"/>
                <a:gd name="connsiteX3684" fmla="*/ 1256048 w 1842380"/>
                <a:gd name="connsiteY3684" fmla="*/ 708434 h 1847704"/>
                <a:gd name="connsiteX3685" fmla="*/ 1257113 w 1842380"/>
                <a:gd name="connsiteY3685" fmla="*/ 709499 h 1847704"/>
                <a:gd name="connsiteX3686" fmla="*/ 1260307 w 1842380"/>
                <a:gd name="connsiteY3686" fmla="*/ 713759 h 1847704"/>
                <a:gd name="connsiteX3687" fmla="*/ 1262437 w 1842380"/>
                <a:gd name="connsiteY3687" fmla="*/ 716954 h 1847704"/>
                <a:gd name="connsiteX3688" fmla="*/ 1264567 w 1842380"/>
                <a:gd name="connsiteY3688" fmla="*/ 720148 h 1847704"/>
                <a:gd name="connsiteX3689" fmla="*/ 1267762 w 1842380"/>
                <a:gd name="connsiteY3689" fmla="*/ 722278 h 1847704"/>
                <a:gd name="connsiteX3690" fmla="*/ 1269360 w 1842380"/>
                <a:gd name="connsiteY3690" fmla="*/ 723876 h 1847704"/>
                <a:gd name="connsiteX3691" fmla="*/ 1269360 w 1842380"/>
                <a:gd name="connsiteY3691" fmla="*/ 723876 h 1847704"/>
                <a:gd name="connsiteX3692" fmla="*/ 1269360 w 1842380"/>
                <a:gd name="connsiteY3692" fmla="*/ 763279 h 1847704"/>
                <a:gd name="connsiteX3693" fmla="*/ 1269360 w 1842380"/>
                <a:gd name="connsiteY3693" fmla="*/ 795761 h 1847704"/>
                <a:gd name="connsiteX3694" fmla="*/ 1268295 w 1842380"/>
                <a:gd name="connsiteY3694" fmla="*/ 795761 h 1847704"/>
                <a:gd name="connsiteX3695" fmla="*/ 1262437 w 1842380"/>
                <a:gd name="connsiteY3695" fmla="*/ 795761 h 1847704"/>
                <a:gd name="connsiteX3696" fmla="*/ 1262437 w 1842380"/>
                <a:gd name="connsiteY3696" fmla="*/ 797891 h 1847704"/>
                <a:gd name="connsiteX3697" fmla="*/ 1259243 w 1842380"/>
                <a:gd name="connsiteY3697" fmla="*/ 798955 h 1847704"/>
                <a:gd name="connsiteX3698" fmla="*/ 1257113 w 1842380"/>
                <a:gd name="connsiteY3698" fmla="*/ 800020 h 1847704"/>
                <a:gd name="connsiteX3699" fmla="*/ 1256048 w 1842380"/>
                <a:gd name="connsiteY3699" fmla="*/ 803215 h 1847704"/>
                <a:gd name="connsiteX3700" fmla="*/ 1256048 w 1842380"/>
                <a:gd name="connsiteY3700" fmla="*/ 805345 h 1847704"/>
                <a:gd name="connsiteX3701" fmla="*/ 1257113 w 1842380"/>
                <a:gd name="connsiteY3701" fmla="*/ 808540 h 1847704"/>
                <a:gd name="connsiteX3702" fmla="*/ 1258178 w 1842380"/>
                <a:gd name="connsiteY3702" fmla="*/ 810670 h 1847704"/>
                <a:gd name="connsiteX3703" fmla="*/ 1260307 w 1842380"/>
                <a:gd name="connsiteY3703" fmla="*/ 812800 h 1847704"/>
                <a:gd name="connsiteX3704" fmla="*/ 1266165 w 1842380"/>
                <a:gd name="connsiteY3704" fmla="*/ 813865 h 1847704"/>
                <a:gd name="connsiteX3705" fmla="*/ 1269360 w 1842380"/>
                <a:gd name="connsiteY3705" fmla="*/ 812800 h 1847704"/>
                <a:gd name="connsiteX3706" fmla="*/ 1269360 w 1842380"/>
                <a:gd name="connsiteY3706" fmla="*/ 858061 h 1847704"/>
                <a:gd name="connsiteX3707" fmla="*/ 1268295 w 1842380"/>
                <a:gd name="connsiteY3707" fmla="*/ 855931 h 1847704"/>
                <a:gd name="connsiteX3708" fmla="*/ 1267230 w 1842380"/>
                <a:gd name="connsiteY3708" fmla="*/ 853801 h 1847704"/>
                <a:gd name="connsiteX3709" fmla="*/ 1266165 w 1842380"/>
                <a:gd name="connsiteY3709" fmla="*/ 851671 h 1847704"/>
                <a:gd name="connsiteX3710" fmla="*/ 1265100 w 1842380"/>
                <a:gd name="connsiteY3710" fmla="*/ 848476 h 1847704"/>
                <a:gd name="connsiteX3711" fmla="*/ 1264035 w 1842380"/>
                <a:gd name="connsiteY3711" fmla="*/ 845281 h 1847704"/>
                <a:gd name="connsiteX3712" fmla="*/ 1262970 w 1842380"/>
                <a:gd name="connsiteY3712" fmla="*/ 843151 h 1847704"/>
                <a:gd name="connsiteX3713" fmla="*/ 1260840 w 1842380"/>
                <a:gd name="connsiteY3713" fmla="*/ 843151 h 1847704"/>
                <a:gd name="connsiteX3714" fmla="*/ 1257645 w 1842380"/>
                <a:gd name="connsiteY3714" fmla="*/ 842086 h 1847704"/>
                <a:gd name="connsiteX3715" fmla="*/ 1256580 w 1842380"/>
                <a:gd name="connsiteY3715" fmla="*/ 844216 h 1847704"/>
                <a:gd name="connsiteX3716" fmla="*/ 1256580 w 1842380"/>
                <a:gd name="connsiteY3716" fmla="*/ 776591 h 1847704"/>
                <a:gd name="connsiteX3717" fmla="*/ 1256580 w 1842380"/>
                <a:gd name="connsiteY3717" fmla="*/ 776591 h 1847704"/>
                <a:gd name="connsiteX3718" fmla="*/ 1260840 w 1842380"/>
                <a:gd name="connsiteY3718" fmla="*/ 773396 h 1847704"/>
                <a:gd name="connsiteX3719" fmla="*/ 1264035 w 1842380"/>
                <a:gd name="connsiteY3719" fmla="*/ 769137 h 1847704"/>
                <a:gd name="connsiteX3720" fmla="*/ 1265100 w 1842380"/>
                <a:gd name="connsiteY3720" fmla="*/ 767007 h 1847704"/>
                <a:gd name="connsiteX3721" fmla="*/ 1267230 w 1842380"/>
                <a:gd name="connsiteY3721" fmla="*/ 763812 h 1847704"/>
                <a:gd name="connsiteX3722" fmla="*/ 1269360 w 1842380"/>
                <a:gd name="connsiteY3722" fmla="*/ 763812 h 1847704"/>
                <a:gd name="connsiteX3723" fmla="*/ 1269360 w 1842380"/>
                <a:gd name="connsiteY3723" fmla="*/ 763279 h 1847704"/>
                <a:gd name="connsiteX3724" fmla="*/ 1269360 w 1842380"/>
                <a:gd name="connsiteY3724" fmla="*/ 907049 h 1847704"/>
                <a:gd name="connsiteX3725" fmla="*/ 1269360 w 1842380"/>
                <a:gd name="connsiteY3725" fmla="*/ 916101 h 1847704"/>
                <a:gd name="connsiteX3726" fmla="*/ 1256048 w 1842380"/>
                <a:gd name="connsiteY3726" fmla="*/ 911841 h 1847704"/>
                <a:gd name="connsiteX3727" fmla="*/ 1256048 w 1842380"/>
                <a:gd name="connsiteY3727" fmla="*/ 905984 h 1847704"/>
                <a:gd name="connsiteX3728" fmla="*/ 1268295 w 1842380"/>
                <a:gd name="connsiteY3728" fmla="*/ 907049 h 1847704"/>
                <a:gd name="connsiteX3729" fmla="*/ 1269360 w 1842380"/>
                <a:gd name="connsiteY3729" fmla="*/ 907049 h 1847704"/>
                <a:gd name="connsiteX3730" fmla="*/ 1269360 w 1842380"/>
                <a:gd name="connsiteY3730" fmla="*/ 907049 h 1847704"/>
                <a:gd name="connsiteX3731" fmla="*/ 1269360 w 1842380"/>
                <a:gd name="connsiteY3731" fmla="*/ 956569 h 1847704"/>
                <a:gd name="connsiteX3732" fmla="*/ 1269360 w 1842380"/>
                <a:gd name="connsiteY3732" fmla="*/ 963492 h 1847704"/>
                <a:gd name="connsiteX3733" fmla="*/ 1259243 w 1842380"/>
                <a:gd name="connsiteY3733" fmla="*/ 961362 h 1847704"/>
                <a:gd name="connsiteX3734" fmla="*/ 1256048 w 1842380"/>
                <a:gd name="connsiteY3734" fmla="*/ 961362 h 1847704"/>
                <a:gd name="connsiteX3735" fmla="*/ 1256048 w 1842380"/>
                <a:gd name="connsiteY3735" fmla="*/ 948050 h 1847704"/>
                <a:gd name="connsiteX3736" fmla="*/ 1269360 w 1842380"/>
                <a:gd name="connsiteY3736" fmla="*/ 956569 h 1847704"/>
                <a:gd name="connsiteX3737" fmla="*/ 1269360 w 1842380"/>
                <a:gd name="connsiteY3737" fmla="*/ 956569 h 1847704"/>
                <a:gd name="connsiteX3738" fmla="*/ 1269360 w 1842380"/>
                <a:gd name="connsiteY3738" fmla="*/ 1042299 h 1847704"/>
                <a:gd name="connsiteX3739" fmla="*/ 1269360 w 1842380"/>
                <a:gd name="connsiteY3739" fmla="*/ 1098742 h 1847704"/>
                <a:gd name="connsiteX3740" fmla="*/ 1266165 w 1842380"/>
                <a:gd name="connsiteY3740" fmla="*/ 1099807 h 1847704"/>
                <a:gd name="connsiteX3741" fmla="*/ 1261905 w 1842380"/>
                <a:gd name="connsiteY3741" fmla="*/ 1100872 h 1847704"/>
                <a:gd name="connsiteX3742" fmla="*/ 1257645 w 1842380"/>
                <a:gd name="connsiteY3742" fmla="*/ 1101936 h 1847704"/>
                <a:gd name="connsiteX3743" fmla="*/ 1256580 w 1842380"/>
                <a:gd name="connsiteY3743" fmla="*/ 1101936 h 1847704"/>
                <a:gd name="connsiteX3744" fmla="*/ 1256580 w 1842380"/>
                <a:gd name="connsiteY3744" fmla="*/ 1087560 h 1847704"/>
                <a:gd name="connsiteX3745" fmla="*/ 1256580 w 1842380"/>
                <a:gd name="connsiteY3745" fmla="*/ 1088624 h 1847704"/>
                <a:gd name="connsiteX3746" fmla="*/ 1259775 w 1842380"/>
                <a:gd name="connsiteY3746" fmla="*/ 1086495 h 1847704"/>
                <a:gd name="connsiteX3747" fmla="*/ 1261905 w 1842380"/>
                <a:gd name="connsiteY3747" fmla="*/ 1084365 h 1847704"/>
                <a:gd name="connsiteX3748" fmla="*/ 1262970 w 1842380"/>
                <a:gd name="connsiteY3748" fmla="*/ 1078507 h 1847704"/>
                <a:gd name="connsiteX3749" fmla="*/ 1261905 w 1842380"/>
                <a:gd name="connsiteY3749" fmla="*/ 1074248 h 1847704"/>
                <a:gd name="connsiteX3750" fmla="*/ 1260840 w 1842380"/>
                <a:gd name="connsiteY3750" fmla="*/ 1071053 h 1847704"/>
                <a:gd name="connsiteX3751" fmla="*/ 1257645 w 1842380"/>
                <a:gd name="connsiteY3751" fmla="*/ 1069988 h 1847704"/>
                <a:gd name="connsiteX3752" fmla="*/ 1256580 w 1842380"/>
                <a:gd name="connsiteY3752" fmla="*/ 1071053 h 1847704"/>
                <a:gd name="connsiteX3753" fmla="*/ 1256580 w 1842380"/>
                <a:gd name="connsiteY3753" fmla="*/ 1052948 h 1847704"/>
                <a:gd name="connsiteX3754" fmla="*/ 1257645 w 1842380"/>
                <a:gd name="connsiteY3754" fmla="*/ 1051883 h 1847704"/>
                <a:gd name="connsiteX3755" fmla="*/ 1258710 w 1842380"/>
                <a:gd name="connsiteY3755" fmla="*/ 1048688 h 1847704"/>
                <a:gd name="connsiteX3756" fmla="*/ 1257645 w 1842380"/>
                <a:gd name="connsiteY3756" fmla="*/ 1042831 h 1847704"/>
                <a:gd name="connsiteX3757" fmla="*/ 1256580 w 1842380"/>
                <a:gd name="connsiteY3757" fmla="*/ 1039636 h 1847704"/>
                <a:gd name="connsiteX3758" fmla="*/ 1256580 w 1842380"/>
                <a:gd name="connsiteY3758" fmla="*/ 1007155 h 1847704"/>
                <a:gd name="connsiteX3759" fmla="*/ 1256580 w 1842380"/>
                <a:gd name="connsiteY3759" fmla="*/ 1007155 h 1847704"/>
                <a:gd name="connsiteX3760" fmla="*/ 1257645 w 1842380"/>
                <a:gd name="connsiteY3760" fmla="*/ 1011415 h 1847704"/>
                <a:gd name="connsiteX3761" fmla="*/ 1259775 w 1842380"/>
                <a:gd name="connsiteY3761" fmla="*/ 1020467 h 1847704"/>
                <a:gd name="connsiteX3762" fmla="*/ 1260840 w 1842380"/>
                <a:gd name="connsiteY3762" fmla="*/ 1023662 h 1847704"/>
                <a:gd name="connsiteX3763" fmla="*/ 1261905 w 1842380"/>
                <a:gd name="connsiteY3763" fmla="*/ 1029519 h 1847704"/>
                <a:gd name="connsiteX3764" fmla="*/ 1265100 w 1842380"/>
                <a:gd name="connsiteY3764" fmla="*/ 1033779 h 1847704"/>
                <a:gd name="connsiteX3765" fmla="*/ 1267230 w 1842380"/>
                <a:gd name="connsiteY3765" fmla="*/ 1039636 h 1847704"/>
                <a:gd name="connsiteX3766" fmla="*/ 1269360 w 1842380"/>
                <a:gd name="connsiteY3766" fmla="*/ 1042299 h 1847704"/>
                <a:gd name="connsiteX3767" fmla="*/ 1269360 w 1842380"/>
                <a:gd name="connsiteY3767" fmla="*/ 1042299 h 1847704"/>
                <a:gd name="connsiteX3768" fmla="*/ 1269360 w 1842380"/>
                <a:gd name="connsiteY3768" fmla="*/ 1123236 h 1847704"/>
                <a:gd name="connsiteX3769" fmla="*/ 1269360 w 1842380"/>
                <a:gd name="connsiteY3769" fmla="*/ 1151457 h 1847704"/>
                <a:gd name="connsiteX3770" fmla="*/ 1266165 w 1842380"/>
                <a:gd name="connsiteY3770" fmla="*/ 1152522 h 1847704"/>
                <a:gd name="connsiteX3771" fmla="*/ 1261905 w 1842380"/>
                <a:gd name="connsiteY3771" fmla="*/ 1150392 h 1847704"/>
                <a:gd name="connsiteX3772" fmla="*/ 1259775 w 1842380"/>
                <a:gd name="connsiteY3772" fmla="*/ 1147197 h 1847704"/>
                <a:gd name="connsiteX3773" fmla="*/ 1258710 w 1842380"/>
                <a:gd name="connsiteY3773" fmla="*/ 1144002 h 1847704"/>
                <a:gd name="connsiteX3774" fmla="*/ 1258710 w 1842380"/>
                <a:gd name="connsiteY3774" fmla="*/ 1140807 h 1847704"/>
                <a:gd name="connsiteX3775" fmla="*/ 1258710 w 1842380"/>
                <a:gd name="connsiteY3775" fmla="*/ 1136548 h 1847704"/>
                <a:gd name="connsiteX3776" fmla="*/ 1259775 w 1842380"/>
                <a:gd name="connsiteY3776" fmla="*/ 1133353 h 1847704"/>
                <a:gd name="connsiteX3777" fmla="*/ 1260840 w 1842380"/>
                <a:gd name="connsiteY3777" fmla="*/ 1129093 h 1847704"/>
                <a:gd name="connsiteX3778" fmla="*/ 1261905 w 1842380"/>
                <a:gd name="connsiteY3778" fmla="*/ 1125898 h 1847704"/>
                <a:gd name="connsiteX3779" fmla="*/ 1261905 w 1842380"/>
                <a:gd name="connsiteY3779" fmla="*/ 1122171 h 1847704"/>
                <a:gd name="connsiteX3780" fmla="*/ 1265100 w 1842380"/>
                <a:gd name="connsiteY3780" fmla="*/ 1121106 h 1847704"/>
                <a:gd name="connsiteX3781" fmla="*/ 1268295 w 1842380"/>
                <a:gd name="connsiteY3781" fmla="*/ 1122171 h 1847704"/>
                <a:gd name="connsiteX3782" fmla="*/ 1269360 w 1842380"/>
                <a:gd name="connsiteY3782" fmla="*/ 1123236 h 1847704"/>
                <a:gd name="connsiteX3783" fmla="*/ 1269360 w 1842380"/>
                <a:gd name="connsiteY3783" fmla="*/ 1123236 h 1847704"/>
                <a:gd name="connsiteX3784" fmla="*/ 1269360 w 1842380"/>
                <a:gd name="connsiteY3784" fmla="*/ 1241446 h 1847704"/>
                <a:gd name="connsiteX3785" fmla="*/ 1269360 w 1842380"/>
                <a:gd name="connsiteY3785" fmla="*/ 1251563 h 1847704"/>
                <a:gd name="connsiteX3786" fmla="*/ 1259243 w 1842380"/>
                <a:gd name="connsiteY3786" fmla="*/ 1268603 h 1847704"/>
                <a:gd name="connsiteX3787" fmla="*/ 1259243 w 1842380"/>
                <a:gd name="connsiteY3787" fmla="*/ 1268603 h 1847704"/>
                <a:gd name="connsiteX3788" fmla="*/ 1256048 w 1842380"/>
                <a:gd name="connsiteY3788" fmla="*/ 1272862 h 1847704"/>
                <a:gd name="connsiteX3789" fmla="*/ 1256048 w 1842380"/>
                <a:gd name="connsiteY3789" fmla="*/ 1261680 h 1847704"/>
                <a:gd name="connsiteX3790" fmla="*/ 1256048 w 1842380"/>
                <a:gd name="connsiteY3790" fmla="*/ 1234524 h 1847704"/>
                <a:gd name="connsiteX3791" fmla="*/ 1256048 w 1842380"/>
                <a:gd name="connsiteY3791" fmla="*/ 1225472 h 1847704"/>
                <a:gd name="connsiteX3792" fmla="*/ 1267230 w 1842380"/>
                <a:gd name="connsiteY3792" fmla="*/ 1240381 h 1847704"/>
                <a:gd name="connsiteX3793" fmla="*/ 1269360 w 1842380"/>
                <a:gd name="connsiteY3793" fmla="*/ 1241446 h 1847704"/>
                <a:gd name="connsiteX3794" fmla="*/ 1269360 w 1842380"/>
                <a:gd name="connsiteY3794" fmla="*/ 1241446 h 1847704"/>
                <a:gd name="connsiteX3795" fmla="*/ 1269360 w 1842380"/>
                <a:gd name="connsiteY3795" fmla="*/ 1280850 h 1847704"/>
                <a:gd name="connsiteX3796" fmla="*/ 1269360 w 1842380"/>
                <a:gd name="connsiteY3796" fmla="*/ 1296824 h 1847704"/>
                <a:gd name="connsiteX3797" fmla="*/ 1268295 w 1842380"/>
                <a:gd name="connsiteY3797" fmla="*/ 1296824 h 1847704"/>
                <a:gd name="connsiteX3798" fmla="*/ 1256048 w 1842380"/>
                <a:gd name="connsiteY3798" fmla="*/ 1303746 h 1847704"/>
                <a:gd name="connsiteX3799" fmla="*/ 1256048 w 1842380"/>
                <a:gd name="connsiteY3799" fmla="*/ 1292564 h 1847704"/>
                <a:gd name="connsiteX3800" fmla="*/ 1266165 w 1842380"/>
                <a:gd name="connsiteY3800" fmla="*/ 1288304 h 1847704"/>
                <a:gd name="connsiteX3801" fmla="*/ 1269360 w 1842380"/>
                <a:gd name="connsiteY3801" fmla="*/ 1280850 h 1847704"/>
                <a:gd name="connsiteX3802" fmla="*/ 1269360 w 1842380"/>
                <a:gd name="connsiteY3802" fmla="*/ 1280850 h 1847704"/>
                <a:gd name="connsiteX3803" fmla="*/ 1269360 w 1842380"/>
                <a:gd name="connsiteY3803" fmla="*/ 1323981 h 1847704"/>
                <a:gd name="connsiteX3804" fmla="*/ 1269360 w 1842380"/>
                <a:gd name="connsiteY3804" fmla="*/ 1335163 h 1847704"/>
                <a:gd name="connsiteX3805" fmla="*/ 1256048 w 1842380"/>
                <a:gd name="connsiteY3805" fmla="*/ 1330903 h 1847704"/>
                <a:gd name="connsiteX3806" fmla="*/ 1256048 w 1842380"/>
                <a:gd name="connsiteY3806" fmla="*/ 1318656 h 1847704"/>
                <a:gd name="connsiteX3807" fmla="*/ 1269360 w 1842380"/>
                <a:gd name="connsiteY3807" fmla="*/ 1323981 h 1847704"/>
                <a:gd name="connsiteX3808" fmla="*/ 1269360 w 1842380"/>
                <a:gd name="connsiteY3808" fmla="*/ 1323981 h 1847704"/>
                <a:gd name="connsiteX3809" fmla="*/ 1269360 w 1842380"/>
                <a:gd name="connsiteY3809" fmla="*/ 1350604 h 1847704"/>
                <a:gd name="connsiteX3810" fmla="*/ 1269360 w 1842380"/>
                <a:gd name="connsiteY3810" fmla="*/ 1362852 h 1847704"/>
                <a:gd name="connsiteX3811" fmla="*/ 1258178 w 1842380"/>
                <a:gd name="connsiteY3811" fmla="*/ 1367111 h 1847704"/>
                <a:gd name="connsiteX3812" fmla="*/ 1256048 w 1842380"/>
                <a:gd name="connsiteY3812" fmla="*/ 1370306 h 1847704"/>
                <a:gd name="connsiteX3813" fmla="*/ 1256048 w 1842380"/>
                <a:gd name="connsiteY3813" fmla="*/ 1356994 h 1847704"/>
                <a:gd name="connsiteX3814" fmla="*/ 1269360 w 1842380"/>
                <a:gd name="connsiteY3814" fmla="*/ 1350604 h 1847704"/>
                <a:gd name="connsiteX3815" fmla="*/ 1269360 w 1842380"/>
                <a:gd name="connsiteY3815" fmla="*/ 1350604 h 1847704"/>
                <a:gd name="connsiteX3816" fmla="*/ 1269360 w 1842380"/>
                <a:gd name="connsiteY3816" fmla="*/ 1666897 h 1847704"/>
                <a:gd name="connsiteX3817" fmla="*/ 1269360 w 1842380"/>
                <a:gd name="connsiteY3817" fmla="*/ 1696184 h 1847704"/>
                <a:gd name="connsiteX3818" fmla="*/ 1258178 w 1842380"/>
                <a:gd name="connsiteY3818" fmla="*/ 1691924 h 1847704"/>
                <a:gd name="connsiteX3819" fmla="*/ 1256048 w 1842380"/>
                <a:gd name="connsiteY3819" fmla="*/ 1690859 h 1847704"/>
                <a:gd name="connsiteX3820" fmla="*/ 1256048 w 1842380"/>
                <a:gd name="connsiteY3820" fmla="*/ 1674885 h 1847704"/>
                <a:gd name="connsiteX3821" fmla="*/ 1259243 w 1842380"/>
                <a:gd name="connsiteY3821" fmla="*/ 1674885 h 1847704"/>
                <a:gd name="connsiteX3822" fmla="*/ 1269360 w 1842380"/>
                <a:gd name="connsiteY3822" fmla="*/ 1666897 h 1847704"/>
                <a:gd name="connsiteX3823" fmla="*/ 1269360 w 1842380"/>
                <a:gd name="connsiteY3823" fmla="*/ 1666897 h 1847704"/>
                <a:gd name="connsiteX3824" fmla="*/ 1269360 w 1842380"/>
                <a:gd name="connsiteY3824" fmla="*/ 1750497 h 1847704"/>
                <a:gd name="connsiteX3825" fmla="*/ 1269360 w 1842380"/>
                <a:gd name="connsiteY3825" fmla="*/ 1775523 h 1847704"/>
                <a:gd name="connsiteX3826" fmla="*/ 1269360 w 1842380"/>
                <a:gd name="connsiteY3826" fmla="*/ 1775523 h 1847704"/>
                <a:gd name="connsiteX3827" fmla="*/ 1256048 w 1842380"/>
                <a:gd name="connsiteY3827" fmla="*/ 1782446 h 1847704"/>
                <a:gd name="connsiteX3828" fmla="*/ 1256048 w 1842380"/>
                <a:gd name="connsiteY3828" fmla="*/ 1764341 h 1847704"/>
                <a:gd name="connsiteX3829" fmla="*/ 1256048 w 1842380"/>
                <a:gd name="connsiteY3829" fmla="*/ 1764341 h 1847704"/>
                <a:gd name="connsiteX3830" fmla="*/ 1256048 w 1842380"/>
                <a:gd name="connsiteY3830" fmla="*/ 1764341 h 1847704"/>
                <a:gd name="connsiteX3831" fmla="*/ 1256048 w 1842380"/>
                <a:gd name="connsiteY3831" fmla="*/ 1744107 h 1847704"/>
                <a:gd name="connsiteX3832" fmla="*/ 1269360 w 1842380"/>
                <a:gd name="connsiteY3832" fmla="*/ 1750497 h 1847704"/>
                <a:gd name="connsiteX3833" fmla="*/ 1256048 w 1842380"/>
                <a:gd name="connsiteY3833" fmla="*/ 65198 h 1847704"/>
                <a:gd name="connsiteX3834" fmla="*/ 1256048 w 1842380"/>
                <a:gd name="connsiteY3834" fmla="*/ 86497 h 1847704"/>
                <a:gd name="connsiteX3835" fmla="*/ 1249125 w 1842380"/>
                <a:gd name="connsiteY3835" fmla="*/ 80640 h 1847704"/>
                <a:gd name="connsiteX3836" fmla="*/ 1249125 w 1842380"/>
                <a:gd name="connsiteY3836" fmla="*/ 61471 h 1847704"/>
                <a:gd name="connsiteX3837" fmla="*/ 1256048 w 1842380"/>
                <a:gd name="connsiteY3837" fmla="*/ 65198 h 1847704"/>
                <a:gd name="connsiteX3838" fmla="*/ 1256048 w 1842380"/>
                <a:gd name="connsiteY3838" fmla="*/ 65198 h 1847704"/>
                <a:gd name="connsiteX3839" fmla="*/ 1256048 w 1842380"/>
                <a:gd name="connsiteY3839" fmla="*/ 162110 h 1847704"/>
                <a:gd name="connsiteX3840" fmla="*/ 1256048 w 1842380"/>
                <a:gd name="connsiteY3840" fmla="*/ 179149 h 1847704"/>
                <a:gd name="connsiteX3841" fmla="*/ 1249125 w 1842380"/>
                <a:gd name="connsiteY3841" fmla="*/ 177019 h 1847704"/>
                <a:gd name="connsiteX3842" fmla="*/ 1249125 w 1842380"/>
                <a:gd name="connsiteY3842" fmla="*/ 159980 h 1847704"/>
                <a:gd name="connsiteX3843" fmla="*/ 1256048 w 1842380"/>
                <a:gd name="connsiteY3843" fmla="*/ 162110 h 1847704"/>
                <a:gd name="connsiteX3844" fmla="*/ 1256048 w 1842380"/>
                <a:gd name="connsiteY3844" fmla="*/ 162110 h 1847704"/>
                <a:gd name="connsiteX3845" fmla="*/ 1256048 w 1842380"/>
                <a:gd name="connsiteY3845" fmla="*/ 498637 h 1847704"/>
                <a:gd name="connsiteX3846" fmla="*/ 1256048 w 1842380"/>
                <a:gd name="connsiteY3846" fmla="*/ 540170 h 1847704"/>
                <a:gd name="connsiteX3847" fmla="*/ 1254983 w 1842380"/>
                <a:gd name="connsiteY3847" fmla="*/ 559340 h 1847704"/>
                <a:gd name="connsiteX3848" fmla="*/ 1256048 w 1842380"/>
                <a:gd name="connsiteY3848" fmla="*/ 561469 h 1847704"/>
                <a:gd name="connsiteX3849" fmla="*/ 1256048 w 1842380"/>
                <a:gd name="connsiteY3849" fmla="*/ 577444 h 1847704"/>
                <a:gd name="connsiteX3850" fmla="*/ 1253918 w 1842380"/>
                <a:gd name="connsiteY3850" fmla="*/ 575314 h 1847704"/>
                <a:gd name="connsiteX3851" fmla="*/ 1249658 w 1842380"/>
                <a:gd name="connsiteY3851" fmla="*/ 577444 h 1847704"/>
                <a:gd name="connsiteX3852" fmla="*/ 1249658 w 1842380"/>
                <a:gd name="connsiteY3852" fmla="*/ 490650 h 1847704"/>
                <a:gd name="connsiteX3853" fmla="*/ 1255515 w 1842380"/>
                <a:gd name="connsiteY3853" fmla="*/ 498637 h 1847704"/>
                <a:gd name="connsiteX3854" fmla="*/ 1256048 w 1842380"/>
                <a:gd name="connsiteY3854" fmla="*/ 498637 h 1847704"/>
                <a:gd name="connsiteX3855" fmla="*/ 1256048 w 1842380"/>
                <a:gd name="connsiteY3855" fmla="*/ 498637 h 1847704"/>
                <a:gd name="connsiteX3856" fmla="*/ 1256048 w 1842380"/>
                <a:gd name="connsiteY3856" fmla="*/ 597678 h 1847704"/>
                <a:gd name="connsiteX3857" fmla="*/ 1256048 w 1842380"/>
                <a:gd name="connsiteY3857" fmla="*/ 606730 h 1847704"/>
                <a:gd name="connsiteX3858" fmla="*/ 1253918 w 1842380"/>
                <a:gd name="connsiteY3858" fmla="*/ 604600 h 1847704"/>
                <a:gd name="connsiteX3859" fmla="*/ 1253918 w 1842380"/>
                <a:gd name="connsiteY3859" fmla="*/ 604600 h 1847704"/>
                <a:gd name="connsiteX3860" fmla="*/ 1249658 w 1842380"/>
                <a:gd name="connsiteY3860" fmla="*/ 602470 h 1847704"/>
                <a:gd name="connsiteX3861" fmla="*/ 1249658 w 1842380"/>
                <a:gd name="connsiteY3861" fmla="*/ 593418 h 1847704"/>
                <a:gd name="connsiteX3862" fmla="*/ 1256048 w 1842380"/>
                <a:gd name="connsiteY3862" fmla="*/ 597678 h 1847704"/>
                <a:gd name="connsiteX3863" fmla="*/ 1256048 w 1842380"/>
                <a:gd name="connsiteY3863" fmla="*/ 597678 h 1847704"/>
                <a:gd name="connsiteX3864" fmla="*/ 1256048 w 1842380"/>
                <a:gd name="connsiteY3864" fmla="*/ 628029 h 1847704"/>
                <a:gd name="connsiteX3865" fmla="*/ 1256048 w 1842380"/>
                <a:gd name="connsiteY3865" fmla="*/ 642406 h 1847704"/>
                <a:gd name="connsiteX3866" fmla="*/ 1249125 w 1842380"/>
                <a:gd name="connsiteY3866" fmla="*/ 648264 h 1847704"/>
                <a:gd name="connsiteX3867" fmla="*/ 1249125 w 1842380"/>
                <a:gd name="connsiteY3867" fmla="*/ 639212 h 1847704"/>
                <a:gd name="connsiteX3868" fmla="*/ 1252320 w 1842380"/>
                <a:gd name="connsiteY3868" fmla="*/ 636017 h 1847704"/>
                <a:gd name="connsiteX3869" fmla="*/ 1249125 w 1842380"/>
                <a:gd name="connsiteY3869" fmla="*/ 634952 h 1847704"/>
                <a:gd name="connsiteX3870" fmla="*/ 1249125 w 1842380"/>
                <a:gd name="connsiteY3870" fmla="*/ 628029 h 1847704"/>
                <a:gd name="connsiteX3871" fmla="*/ 1256048 w 1842380"/>
                <a:gd name="connsiteY3871" fmla="*/ 628029 h 1847704"/>
                <a:gd name="connsiteX3872" fmla="*/ 1256048 w 1842380"/>
                <a:gd name="connsiteY3872" fmla="*/ 628029 h 1847704"/>
                <a:gd name="connsiteX3873" fmla="*/ 1256048 w 1842380"/>
                <a:gd name="connsiteY3873" fmla="*/ 707901 h 1847704"/>
                <a:gd name="connsiteX3874" fmla="*/ 1256048 w 1842380"/>
                <a:gd name="connsiteY3874" fmla="*/ 730266 h 1847704"/>
                <a:gd name="connsiteX3875" fmla="*/ 1253385 w 1842380"/>
                <a:gd name="connsiteY3875" fmla="*/ 728136 h 1847704"/>
                <a:gd name="connsiteX3876" fmla="*/ 1249125 w 1842380"/>
                <a:gd name="connsiteY3876" fmla="*/ 728136 h 1847704"/>
                <a:gd name="connsiteX3877" fmla="*/ 1249125 w 1842380"/>
                <a:gd name="connsiteY3877" fmla="*/ 700979 h 1847704"/>
                <a:gd name="connsiteX3878" fmla="*/ 1251255 w 1842380"/>
                <a:gd name="connsiteY3878" fmla="*/ 702044 h 1847704"/>
                <a:gd name="connsiteX3879" fmla="*/ 1253385 w 1842380"/>
                <a:gd name="connsiteY3879" fmla="*/ 704174 h 1847704"/>
                <a:gd name="connsiteX3880" fmla="*/ 1256048 w 1842380"/>
                <a:gd name="connsiteY3880" fmla="*/ 707901 h 1847704"/>
                <a:gd name="connsiteX3881" fmla="*/ 1256048 w 1842380"/>
                <a:gd name="connsiteY3881" fmla="*/ 707901 h 1847704"/>
                <a:gd name="connsiteX3882" fmla="*/ 1256048 w 1842380"/>
                <a:gd name="connsiteY3882" fmla="*/ 776591 h 1847704"/>
                <a:gd name="connsiteX3883" fmla="*/ 1256048 w 1842380"/>
                <a:gd name="connsiteY3883" fmla="*/ 844216 h 1847704"/>
                <a:gd name="connsiteX3884" fmla="*/ 1256048 w 1842380"/>
                <a:gd name="connsiteY3884" fmla="*/ 845281 h 1847704"/>
                <a:gd name="connsiteX3885" fmla="*/ 1254983 w 1842380"/>
                <a:gd name="connsiteY3885" fmla="*/ 848476 h 1847704"/>
                <a:gd name="connsiteX3886" fmla="*/ 1252853 w 1842380"/>
                <a:gd name="connsiteY3886" fmla="*/ 854333 h 1847704"/>
                <a:gd name="connsiteX3887" fmla="*/ 1252853 w 1842380"/>
                <a:gd name="connsiteY3887" fmla="*/ 857528 h 1847704"/>
                <a:gd name="connsiteX3888" fmla="*/ 1252853 w 1842380"/>
                <a:gd name="connsiteY3888" fmla="*/ 859658 h 1847704"/>
                <a:gd name="connsiteX3889" fmla="*/ 1251788 w 1842380"/>
                <a:gd name="connsiteY3889" fmla="*/ 861788 h 1847704"/>
                <a:gd name="connsiteX3890" fmla="*/ 1249658 w 1842380"/>
                <a:gd name="connsiteY3890" fmla="*/ 862853 h 1847704"/>
                <a:gd name="connsiteX3891" fmla="*/ 1249658 w 1842380"/>
                <a:gd name="connsiteY3891" fmla="*/ 836761 h 1847704"/>
                <a:gd name="connsiteX3892" fmla="*/ 1251788 w 1842380"/>
                <a:gd name="connsiteY3892" fmla="*/ 835697 h 1847704"/>
                <a:gd name="connsiteX3893" fmla="*/ 1249658 w 1842380"/>
                <a:gd name="connsiteY3893" fmla="*/ 834632 h 1847704"/>
                <a:gd name="connsiteX3894" fmla="*/ 1249658 w 1842380"/>
                <a:gd name="connsiteY3894" fmla="*/ 782981 h 1847704"/>
                <a:gd name="connsiteX3895" fmla="*/ 1252853 w 1842380"/>
                <a:gd name="connsiteY3895" fmla="*/ 780851 h 1847704"/>
                <a:gd name="connsiteX3896" fmla="*/ 1256048 w 1842380"/>
                <a:gd name="connsiteY3896" fmla="*/ 776591 h 1847704"/>
                <a:gd name="connsiteX3897" fmla="*/ 1256048 w 1842380"/>
                <a:gd name="connsiteY3897" fmla="*/ 776591 h 1847704"/>
                <a:gd name="connsiteX3898" fmla="*/ 1256048 w 1842380"/>
                <a:gd name="connsiteY3898" fmla="*/ 905984 h 1847704"/>
                <a:gd name="connsiteX3899" fmla="*/ 1256048 w 1842380"/>
                <a:gd name="connsiteY3899" fmla="*/ 911841 h 1847704"/>
                <a:gd name="connsiteX3900" fmla="*/ 1249125 w 1842380"/>
                <a:gd name="connsiteY3900" fmla="*/ 912906 h 1847704"/>
                <a:gd name="connsiteX3901" fmla="*/ 1249125 w 1842380"/>
                <a:gd name="connsiteY3901" fmla="*/ 905984 h 1847704"/>
                <a:gd name="connsiteX3902" fmla="*/ 1256048 w 1842380"/>
                <a:gd name="connsiteY3902" fmla="*/ 905984 h 1847704"/>
                <a:gd name="connsiteX3903" fmla="*/ 1256048 w 1842380"/>
                <a:gd name="connsiteY3903" fmla="*/ 905984 h 1847704"/>
                <a:gd name="connsiteX3904" fmla="*/ 1256048 w 1842380"/>
                <a:gd name="connsiteY3904" fmla="*/ 947517 h 1847704"/>
                <a:gd name="connsiteX3905" fmla="*/ 1256048 w 1842380"/>
                <a:gd name="connsiteY3905" fmla="*/ 960829 h 1847704"/>
                <a:gd name="connsiteX3906" fmla="*/ 1249125 w 1842380"/>
                <a:gd name="connsiteY3906" fmla="*/ 961894 h 1847704"/>
                <a:gd name="connsiteX3907" fmla="*/ 1249125 w 1842380"/>
                <a:gd name="connsiteY3907" fmla="*/ 954972 h 1847704"/>
                <a:gd name="connsiteX3908" fmla="*/ 1252320 w 1842380"/>
                <a:gd name="connsiteY3908" fmla="*/ 954972 h 1847704"/>
                <a:gd name="connsiteX3909" fmla="*/ 1250190 w 1842380"/>
                <a:gd name="connsiteY3909" fmla="*/ 950712 h 1847704"/>
                <a:gd name="connsiteX3910" fmla="*/ 1249125 w 1842380"/>
                <a:gd name="connsiteY3910" fmla="*/ 949647 h 1847704"/>
                <a:gd name="connsiteX3911" fmla="*/ 1249125 w 1842380"/>
                <a:gd name="connsiteY3911" fmla="*/ 917166 h 1847704"/>
                <a:gd name="connsiteX3912" fmla="*/ 1253385 w 1842380"/>
                <a:gd name="connsiteY3912" fmla="*/ 934205 h 1847704"/>
                <a:gd name="connsiteX3913" fmla="*/ 1253385 w 1842380"/>
                <a:gd name="connsiteY3913" fmla="*/ 934205 h 1847704"/>
                <a:gd name="connsiteX3914" fmla="*/ 1256048 w 1842380"/>
                <a:gd name="connsiteY3914" fmla="*/ 947517 h 1847704"/>
                <a:gd name="connsiteX3915" fmla="*/ 1256048 w 1842380"/>
                <a:gd name="connsiteY3915" fmla="*/ 947517 h 1847704"/>
                <a:gd name="connsiteX3916" fmla="*/ 1256048 w 1842380"/>
                <a:gd name="connsiteY3916" fmla="*/ 1006090 h 1847704"/>
                <a:gd name="connsiteX3917" fmla="*/ 1256048 w 1842380"/>
                <a:gd name="connsiteY3917" fmla="*/ 1038571 h 1847704"/>
                <a:gd name="connsiteX3918" fmla="*/ 1253918 w 1842380"/>
                <a:gd name="connsiteY3918" fmla="*/ 1034312 h 1847704"/>
                <a:gd name="connsiteX3919" fmla="*/ 1249658 w 1842380"/>
                <a:gd name="connsiteY3919" fmla="*/ 1030052 h 1847704"/>
                <a:gd name="connsiteX3920" fmla="*/ 1249658 w 1842380"/>
                <a:gd name="connsiteY3920" fmla="*/ 980531 h 1847704"/>
                <a:gd name="connsiteX3921" fmla="*/ 1250723 w 1842380"/>
                <a:gd name="connsiteY3921" fmla="*/ 980531 h 1847704"/>
                <a:gd name="connsiteX3922" fmla="*/ 1253918 w 1842380"/>
                <a:gd name="connsiteY3922" fmla="*/ 981596 h 1847704"/>
                <a:gd name="connsiteX3923" fmla="*/ 1254983 w 1842380"/>
                <a:gd name="connsiteY3923" fmla="*/ 988518 h 1847704"/>
                <a:gd name="connsiteX3924" fmla="*/ 1254983 w 1842380"/>
                <a:gd name="connsiteY3924" fmla="*/ 992778 h 1847704"/>
                <a:gd name="connsiteX3925" fmla="*/ 1254983 w 1842380"/>
                <a:gd name="connsiteY3925" fmla="*/ 997038 h 1847704"/>
                <a:gd name="connsiteX3926" fmla="*/ 1254983 w 1842380"/>
                <a:gd name="connsiteY3926" fmla="*/ 1001298 h 1847704"/>
                <a:gd name="connsiteX3927" fmla="*/ 1256048 w 1842380"/>
                <a:gd name="connsiteY3927" fmla="*/ 1006090 h 1847704"/>
                <a:gd name="connsiteX3928" fmla="*/ 1256048 w 1842380"/>
                <a:gd name="connsiteY3928" fmla="*/ 1006090 h 1847704"/>
                <a:gd name="connsiteX3929" fmla="*/ 1256048 w 1842380"/>
                <a:gd name="connsiteY3929" fmla="*/ 1052416 h 1847704"/>
                <a:gd name="connsiteX3930" fmla="*/ 1256048 w 1842380"/>
                <a:gd name="connsiteY3930" fmla="*/ 1070520 h 1847704"/>
                <a:gd name="connsiteX3931" fmla="*/ 1252853 w 1842380"/>
                <a:gd name="connsiteY3931" fmla="*/ 1070520 h 1847704"/>
                <a:gd name="connsiteX3932" fmla="*/ 1250723 w 1842380"/>
                <a:gd name="connsiteY3932" fmla="*/ 1071585 h 1847704"/>
                <a:gd name="connsiteX3933" fmla="*/ 1249658 w 1842380"/>
                <a:gd name="connsiteY3933" fmla="*/ 1071585 h 1847704"/>
                <a:gd name="connsiteX3934" fmla="*/ 1249658 w 1842380"/>
                <a:gd name="connsiteY3934" fmla="*/ 1053481 h 1847704"/>
                <a:gd name="connsiteX3935" fmla="*/ 1251788 w 1842380"/>
                <a:gd name="connsiteY3935" fmla="*/ 1053481 h 1847704"/>
                <a:gd name="connsiteX3936" fmla="*/ 1256048 w 1842380"/>
                <a:gd name="connsiteY3936" fmla="*/ 1052416 h 1847704"/>
                <a:gd name="connsiteX3937" fmla="*/ 1256048 w 1842380"/>
                <a:gd name="connsiteY3937" fmla="*/ 1052416 h 1847704"/>
                <a:gd name="connsiteX3938" fmla="*/ 1256048 w 1842380"/>
                <a:gd name="connsiteY3938" fmla="*/ 1052416 h 1847704"/>
                <a:gd name="connsiteX3939" fmla="*/ 1256048 w 1842380"/>
                <a:gd name="connsiteY3939" fmla="*/ 1087560 h 1847704"/>
                <a:gd name="connsiteX3940" fmla="*/ 1256048 w 1842380"/>
                <a:gd name="connsiteY3940" fmla="*/ 1101936 h 1847704"/>
                <a:gd name="connsiteX3941" fmla="*/ 1249125 w 1842380"/>
                <a:gd name="connsiteY3941" fmla="*/ 1103001 h 1847704"/>
                <a:gd name="connsiteX3942" fmla="*/ 1249125 w 1842380"/>
                <a:gd name="connsiteY3942" fmla="*/ 1084897 h 1847704"/>
                <a:gd name="connsiteX3943" fmla="*/ 1252320 w 1842380"/>
                <a:gd name="connsiteY3943" fmla="*/ 1085962 h 1847704"/>
                <a:gd name="connsiteX3944" fmla="*/ 1256048 w 1842380"/>
                <a:gd name="connsiteY3944" fmla="*/ 1087560 h 1847704"/>
                <a:gd name="connsiteX3945" fmla="*/ 1256048 w 1842380"/>
                <a:gd name="connsiteY3945" fmla="*/ 1087560 h 1847704"/>
                <a:gd name="connsiteX3946" fmla="*/ 1256048 w 1842380"/>
                <a:gd name="connsiteY3946" fmla="*/ 1226004 h 1847704"/>
                <a:gd name="connsiteX3947" fmla="*/ 1256048 w 1842380"/>
                <a:gd name="connsiteY3947" fmla="*/ 1235056 h 1847704"/>
                <a:gd name="connsiteX3948" fmla="*/ 1249125 w 1842380"/>
                <a:gd name="connsiteY3948" fmla="*/ 1229199 h 1847704"/>
                <a:gd name="connsiteX3949" fmla="*/ 1249125 w 1842380"/>
                <a:gd name="connsiteY3949" fmla="*/ 1221212 h 1847704"/>
                <a:gd name="connsiteX3950" fmla="*/ 1256048 w 1842380"/>
                <a:gd name="connsiteY3950" fmla="*/ 1226004 h 1847704"/>
                <a:gd name="connsiteX3951" fmla="*/ 1256048 w 1842380"/>
                <a:gd name="connsiteY3951" fmla="*/ 1226004 h 1847704"/>
                <a:gd name="connsiteX3952" fmla="*/ 1256048 w 1842380"/>
                <a:gd name="connsiteY3952" fmla="*/ 1261680 h 1847704"/>
                <a:gd name="connsiteX3953" fmla="*/ 1256048 w 1842380"/>
                <a:gd name="connsiteY3953" fmla="*/ 1272862 h 1847704"/>
                <a:gd name="connsiteX3954" fmla="*/ 1251788 w 1842380"/>
                <a:gd name="connsiteY3954" fmla="*/ 1279785 h 1847704"/>
                <a:gd name="connsiteX3955" fmla="*/ 1249658 w 1842380"/>
                <a:gd name="connsiteY3955" fmla="*/ 1284045 h 1847704"/>
                <a:gd name="connsiteX3956" fmla="*/ 1249658 w 1842380"/>
                <a:gd name="connsiteY3956" fmla="*/ 1269135 h 1847704"/>
                <a:gd name="connsiteX3957" fmla="*/ 1256048 w 1842380"/>
                <a:gd name="connsiteY3957" fmla="*/ 1261680 h 1847704"/>
                <a:gd name="connsiteX3958" fmla="*/ 1256048 w 1842380"/>
                <a:gd name="connsiteY3958" fmla="*/ 1261680 h 1847704"/>
                <a:gd name="connsiteX3959" fmla="*/ 1256048 w 1842380"/>
                <a:gd name="connsiteY3959" fmla="*/ 1292032 h 1847704"/>
                <a:gd name="connsiteX3960" fmla="*/ 1256048 w 1842380"/>
                <a:gd name="connsiteY3960" fmla="*/ 1303214 h 1847704"/>
                <a:gd name="connsiteX3961" fmla="*/ 1249125 w 1842380"/>
                <a:gd name="connsiteY3961" fmla="*/ 1310136 h 1847704"/>
                <a:gd name="connsiteX3962" fmla="*/ 1249125 w 1842380"/>
                <a:gd name="connsiteY3962" fmla="*/ 1288837 h 1847704"/>
                <a:gd name="connsiteX3963" fmla="*/ 1252320 w 1842380"/>
                <a:gd name="connsiteY3963" fmla="*/ 1294694 h 1847704"/>
                <a:gd name="connsiteX3964" fmla="*/ 1256048 w 1842380"/>
                <a:gd name="connsiteY3964" fmla="*/ 1292032 h 1847704"/>
                <a:gd name="connsiteX3965" fmla="*/ 1256048 w 1842380"/>
                <a:gd name="connsiteY3965" fmla="*/ 1292032 h 1847704"/>
                <a:gd name="connsiteX3966" fmla="*/ 1256048 w 1842380"/>
                <a:gd name="connsiteY3966" fmla="*/ 1318123 h 1847704"/>
                <a:gd name="connsiteX3967" fmla="*/ 1256048 w 1842380"/>
                <a:gd name="connsiteY3967" fmla="*/ 1330370 h 1847704"/>
                <a:gd name="connsiteX3968" fmla="*/ 1249125 w 1842380"/>
                <a:gd name="connsiteY3968" fmla="*/ 1328240 h 1847704"/>
                <a:gd name="connsiteX3969" fmla="*/ 1249125 w 1842380"/>
                <a:gd name="connsiteY3969" fmla="*/ 1315993 h 1847704"/>
                <a:gd name="connsiteX3970" fmla="*/ 1256048 w 1842380"/>
                <a:gd name="connsiteY3970" fmla="*/ 1318123 h 1847704"/>
                <a:gd name="connsiteX3971" fmla="*/ 1256048 w 1842380"/>
                <a:gd name="connsiteY3971" fmla="*/ 1318123 h 1847704"/>
                <a:gd name="connsiteX3972" fmla="*/ 1256048 w 1842380"/>
                <a:gd name="connsiteY3972" fmla="*/ 1357527 h 1847704"/>
                <a:gd name="connsiteX3973" fmla="*/ 1256048 w 1842380"/>
                <a:gd name="connsiteY3973" fmla="*/ 1370839 h 1847704"/>
                <a:gd name="connsiteX3974" fmla="*/ 1254983 w 1842380"/>
                <a:gd name="connsiteY3974" fmla="*/ 1371904 h 1847704"/>
                <a:gd name="connsiteX3975" fmla="*/ 1249125 w 1842380"/>
                <a:gd name="connsiteY3975" fmla="*/ 1376164 h 1847704"/>
                <a:gd name="connsiteX3976" fmla="*/ 1249125 w 1842380"/>
                <a:gd name="connsiteY3976" fmla="*/ 1356994 h 1847704"/>
                <a:gd name="connsiteX3977" fmla="*/ 1256048 w 1842380"/>
                <a:gd name="connsiteY3977" fmla="*/ 1357527 h 1847704"/>
                <a:gd name="connsiteX3978" fmla="*/ 1256048 w 1842380"/>
                <a:gd name="connsiteY3978" fmla="*/ 1357527 h 1847704"/>
                <a:gd name="connsiteX3979" fmla="*/ 1256048 w 1842380"/>
                <a:gd name="connsiteY3979" fmla="*/ 1674885 h 1847704"/>
                <a:gd name="connsiteX3980" fmla="*/ 1256048 w 1842380"/>
                <a:gd name="connsiteY3980" fmla="*/ 1690859 h 1847704"/>
                <a:gd name="connsiteX3981" fmla="*/ 1249125 w 1842380"/>
                <a:gd name="connsiteY3981" fmla="*/ 1690859 h 1847704"/>
                <a:gd name="connsiteX3982" fmla="*/ 1249125 w 1842380"/>
                <a:gd name="connsiteY3982" fmla="*/ 1674885 h 1847704"/>
                <a:gd name="connsiteX3983" fmla="*/ 1256048 w 1842380"/>
                <a:gd name="connsiteY3983" fmla="*/ 1674885 h 1847704"/>
                <a:gd name="connsiteX3984" fmla="*/ 1256048 w 1842380"/>
                <a:gd name="connsiteY3984" fmla="*/ 1674885 h 1847704"/>
                <a:gd name="connsiteX3985" fmla="*/ 1256048 w 1842380"/>
                <a:gd name="connsiteY3985" fmla="*/ 1743575 h 1847704"/>
                <a:gd name="connsiteX3986" fmla="*/ 1256048 w 1842380"/>
                <a:gd name="connsiteY3986" fmla="*/ 1763809 h 1847704"/>
                <a:gd name="connsiteX3987" fmla="*/ 1249125 w 1842380"/>
                <a:gd name="connsiteY3987" fmla="*/ 1760614 h 1847704"/>
                <a:gd name="connsiteX3988" fmla="*/ 1249125 w 1842380"/>
                <a:gd name="connsiteY3988" fmla="*/ 1739315 h 1847704"/>
                <a:gd name="connsiteX3989" fmla="*/ 1256048 w 1842380"/>
                <a:gd name="connsiteY3989" fmla="*/ 1743575 h 1847704"/>
                <a:gd name="connsiteX3990" fmla="*/ 1256048 w 1842380"/>
                <a:gd name="connsiteY3990" fmla="*/ 1743575 h 1847704"/>
                <a:gd name="connsiteX3991" fmla="*/ 1256048 w 1842380"/>
                <a:gd name="connsiteY3991" fmla="*/ 1763809 h 1847704"/>
                <a:gd name="connsiteX3992" fmla="*/ 1256048 w 1842380"/>
                <a:gd name="connsiteY3992" fmla="*/ 1781913 h 1847704"/>
                <a:gd name="connsiteX3993" fmla="*/ 1249125 w 1842380"/>
                <a:gd name="connsiteY3993" fmla="*/ 1785108 h 1847704"/>
                <a:gd name="connsiteX3994" fmla="*/ 1249125 w 1842380"/>
                <a:gd name="connsiteY3994" fmla="*/ 1768069 h 1847704"/>
                <a:gd name="connsiteX3995" fmla="*/ 1254983 w 1842380"/>
                <a:gd name="connsiteY3995" fmla="*/ 1764874 h 1847704"/>
                <a:gd name="connsiteX3996" fmla="*/ 1253918 w 1842380"/>
                <a:gd name="connsiteY3996" fmla="*/ 1764874 h 1847704"/>
                <a:gd name="connsiteX3997" fmla="*/ 1256048 w 1842380"/>
                <a:gd name="connsiteY3997" fmla="*/ 1763809 h 1847704"/>
                <a:gd name="connsiteX3998" fmla="*/ 1249125 w 1842380"/>
                <a:gd name="connsiteY3998" fmla="*/ 61471 h 1847704"/>
                <a:gd name="connsiteX3999" fmla="*/ 1249125 w 1842380"/>
                <a:gd name="connsiteY3999" fmla="*/ 80640 h 1847704"/>
                <a:gd name="connsiteX4000" fmla="*/ 1245931 w 1842380"/>
                <a:gd name="connsiteY4000" fmla="*/ 78510 h 1847704"/>
                <a:gd name="connsiteX4001" fmla="*/ 1245931 w 1842380"/>
                <a:gd name="connsiteY4001" fmla="*/ 60406 h 1847704"/>
                <a:gd name="connsiteX4002" fmla="*/ 1249125 w 1842380"/>
                <a:gd name="connsiteY4002" fmla="*/ 61471 h 1847704"/>
                <a:gd name="connsiteX4003" fmla="*/ 1249125 w 1842380"/>
                <a:gd name="connsiteY4003" fmla="*/ 61471 h 1847704"/>
                <a:gd name="connsiteX4004" fmla="*/ 1249125 w 1842380"/>
                <a:gd name="connsiteY4004" fmla="*/ 159447 h 1847704"/>
                <a:gd name="connsiteX4005" fmla="*/ 1249125 w 1842380"/>
                <a:gd name="connsiteY4005" fmla="*/ 176487 h 1847704"/>
                <a:gd name="connsiteX4006" fmla="*/ 1245931 w 1842380"/>
                <a:gd name="connsiteY4006" fmla="*/ 175422 h 1847704"/>
                <a:gd name="connsiteX4007" fmla="*/ 1245931 w 1842380"/>
                <a:gd name="connsiteY4007" fmla="*/ 158382 h 1847704"/>
                <a:gd name="connsiteX4008" fmla="*/ 1249125 w 1842380"/>
                <a:gd name="connsiteY4008" fmla="*/ 159447 h 1847704"/>
                <a:gd name="connsiteX4009" fmla="*/ 1249125 w 1842380"/>
                <a:gd name="connsiteY4009" fmla="*/ 159447 h 1847704"/>
                <a:gd name="connsiteX4010" fmla="*/ 1249125 w 1842380"/>
                <a:gd name="connsiteY4010" fmla="*/ 490650 h 1847704"/>
                <a:gd name="connsiteX4011" fmla="*/ 1249125 w 1842380"/>
                <a:gd name="connsiteY4011" fmla="*/ 577444 h 1847704"/>
                <a:gd name="connsiteX4012" fmla="*/ 1245931 w 1842380"/>
                <a:gd name="connsiteY4012" fmla="*/ 580639 h 1847704"/>
                <a:gd name="connsiteX4013" fmla="*/ 1245931 w 1842380"/>
                <a:gd name="connsiteY4013" fmla="*/ 571587 h 1847704"/>
                <a:gd name="connsiteX4014" fmla="*/ 1249125 w 1842380"/>
                <a:gd name="connsiteY4014" fmla="*/ 569457 h 1847704"/>
                <a:gd name="connsiteX4015" fmla="*/ 1245931 w 1842380"/>
                <a:gd name="connsiteY4015" fmla="*/ 565197 h 1847704"/>
                <a:gd name="connsiteX4016" fmla="*/ 1245931 w 1842380"/>
                <a:gd name="connsiteY4016" fmla="*/ 532716 h 1847704"/>
                <a:gd name="connsiteX4017" fmla="*/ 1245931 w 1842380"/>
                <a:gd name="connsiteY4017" fmla="*/ 504494 h 1847704"/>
                <a:gd name="connsiteX4018" fmla="*/ 1245931 w 1842380"/>
                <a:gd name="connsiteY4018" fmla="*/ 487455 h 1847704"/>
                <a:gd name="connsiteX4019" fmla="*/ 1249125 w 1842380"/>
                <a:gd name="connsiteY4019" fmla="*/ 490650 h 1847704"/>
                <a:gd name="connsiteX4020" fmla="*/ 1249125 w 1842380"/>
                <a:gd name="connsiteY4020" fmla="*/ 490650 h 1847704"/>
                <a:gd name="connsiteX4021" fmla="*/ 1249125 w 1842380"/>
                <a:gd name="connsiteY4021" fmla="*/ 592886 h 1847704"/>
                <a:gd name="connsiteX4022" fmla="*/ 1249125 w 1842380"/>
                <a:gd name="connsiteY4022" fmla="*/ 601938 h 1847704"/>
                <a:gd name="connsiteX4023" fmla="*/ 1245931 w 1842380"/>
                <a:gd name="connsiteY4023" fmla="*/ 599808 h 1847704"/>
                <a:gd name="connsiteX4024" fmla="*/ 1245931 w 1842380"/>
                <a:gd name="connsiteY4024" fmla="*/ 590756 h 1847704"/>
                <a:gd name="connsiteX4025" fmla="*/ 1249125 w 1842380"/>
                <a:gd name="connsiteY4025" fmla="*/ 592886 h 1847704"/>
                <a:gd name="connsiteX4026" fmla="*/ 1249125 w 1842380"/>
                <a:gd name="connsiteY4026" fmla="*/ 592886 h 1847704"/>
                <a:gd name="connsiteX4027" fmla="*/ 1249125 w 1842380"/>
                <a:gd name="connsiteY4027" fmla="*/ 628029 h 1847704"/>
                <a:gd name="connsiteX4028" fmla="*/ 1249125 w 1842380"/>
                <a:gd name="connsiteY4028" fmla="*/ 634952 h 1847704"/>
                <a:gd name="connsiteX4029" fmla="*/ 1245931 w 1842380"/>
                <a:gd name="connsiteY4029" fmla="*/ 633887 h 1847704"/>
                <a:gd name="connsiteX4030" fmla="*/ 1245931 w 1842380"/>
                <a:gd name="connsiteY4030" fmla="*/ 625900 h 1847704"/>
                <a:gd name="connsiteX4031" fmla="*/ 1249125 w 1842380"/>
                <a:gd name="connsiteY4031" fmla="*/ 628029 h 1847704"/>
                <a:gd name="connsiteX4032" fmla="*/ 1249125 w 1842380"/>
                <a:gd name="connsiteY4032" fmla="*/ 628029 h 1847704"/>
                <a:gd name="connsiteX4033" fmla="*/ 1249125 w 1842380"/>
                <a:gd name="connsiteY4033" fmla="*/ 639212 h 1847704"/>
                <a:gd name="connsiteX4034" fmla="*/ 1249125 w 1842380"/>
                <a:gd name="connsiteY4034" fmla="*/ 648264 h 1847704"/>
                <a:gd name="connsiteX4035" fmla="*/ 1245931 w 1842380"/>
                <a:gd name="connsiteY4035" fmla="*/ 651459 h 1847704"/>
                <a:gd name="connsiteX4036" fmla="*/ 1245931 w 1842380"/>
                <a:gd name="connsiteY4036" fmla="*/ 642406 h 1847704"/>
                <a:gd name="connsiteX4037" fmla="*/ 1249125 w 1842380"/>
                <a:gd name="connsiteY4037" fmla="*/ 639212 h 1847704"/>
                <a:gd name="connsiteX4038" fmla="*/ 1249125 w 1842380"/>
                <a:gd name="connsiteY4038" fmla="*/ 639212 h 1847704"/>
                <a:gd name="connsiteX4039" fmla="*/ 1249125 w 1842380"/>
                <a:gd name="connsiteY4039" fmla="*/ 700979 h 1847704"/>
                <a:gd name="connsiteX4040" fmla="*/ 1249125 w 1842380"/>
                <a:gd name="connsiteY4040" fmla="*/ 728136 h 1847704"/>
                <a:gd name="connsiteX4041" fmla="*/ 1246995 w 1842380"/>
                <a:gd name="connsiteY4041" fmla="*/ 727071 h 1847704"/>
                <a:gd name="connsiteX4042" fmla="*/ 1245931 w 1842380"/>
                <a:gd name="connsiteY4042" fmla="*/ 727071 h 1847704"/>
                <a:gd name="connsiteX4043" fmla="*/ 1245931 w 1842380"/>
                <a:gd name="connsiteY4043" fmla="*/ 700979 h 1847704"/>
                <a:gd name="connsiteX4044" fmla="*/ 1249125 w 1842380"/>
                <a:gd name="connsiteY4044" fmla="*/ 700979 h 1847704"/>
                <a:gd name="connsiteX4045" fmla="*/ 1249125 w 1842380"/>
                <a:gd name="connsiteY4045" fmla="*/ 700979 h 1847704"/>
                <a:gd name="connsiteX4046" fmla="*/ 1249125 w 1842380"/>
                <a:gd name="connsiteY4046" fmla="*/ 783514 h 1847704"/>
                <a:gd name="connsiteX4047" fmla="*/ 1249125 w 1842380"/>
                <a:gd name="connsiteY4047" fmla="*/ 835164 h 1847704"/>
                <a:gd name="connsiteX4048" fmla="*/ 1248060 w 1842380"/>
                <a:gd name="connsiteY4048" fmla="*/ 835164 h 1847704"/>
                <a:gd name="connsiteX4049" fmla="*/ 1245931 w 1842380"/>
                <a:gd name="connsiteY4049" fmla="*/ 835164 h 1847704"/>
                <a:gd name="connsiteX4050" fmla="*/ 1245931 w 1842380"/>
                <a:gd name="connsiteY4050" fmla="*/ 787773 h 1847704"/>
                <a:gd name="connsiteX4051" fmla="*/ 1246995 w 1842380"/>
                <a:gd name="connsiteY4051" fmla="*/ 786708 h 1847704"/>
                <a:gd name="connsiteX4052" fmla="*/ 1249125 w 1842380"/>
                <a:gd name="connsiteY4052" fmla="*/ 783514 h 1847704"/>
                <a:gd name="connsiteX4053" fmla="*/ 1249125 w 1842380"/>
                <a:gd name="connsiteY4053" fmla="*/ 783514 h 1847704"/>
                <a:gd name="connsiteX4054" fmla="*/ 1249125 w 1842380"/>
                <a:gd name="connsiteY4054" fmla="*/ 783514 h 1847704"/>
                <a:gd name="connsiteX4055" fmla="*/ 1249125 w 1842380"/>
                <a:gd name="connsiteY4055" fmla="*/ 837294 h 1847704"/>
                <a:gd name="connsiteX4056" fmla="*/ 1249125 w 1842380"/>
                <a:gd name="connsiteY4056" fmla="*/ 863385 h 1847704"/>
                <a:gd name="connsiteX4057" fmla="*/ 1249125 w 1842380"/>
                <a:gd name="connsiteY4057" fmla="*/ 863385 h 1847704"/>
                <a:gd name="connsiteX4058" fmla="*/ 1248060 w 1842380"/>
                <a:gd name="connsiteY4058" fmla="*/ 864450 h 1847704"/>
                <a:gd name="connsiteX4059" fmla="*/ 1245931 w 1842380"/>
                <a:gd name="connsiteY4059" fmla="*/ 864450 h 1847704"/>
                <a:gd name="connsiteX4060" fmla="*/ 1245931 w 1842380"/>
                <a:gd name="connsiteY4060" fmla="*/ 839424 h 1847704"/>
                <a:gd name="connsiteX4061" fmla="*/ 1246995 w 1842380"/>
                <a:gd name="connsiteY4061" fmla="*/ 838359 h 1847704"/>
                <a:gd name="connsiteX4062" fmla="*/ 1249125 w 1842380"/>
                <a:gd name="connsiteY4062" fmla="*/ 837294 h 1847704"/>
                <a:gd name="connsiteX4063" fmla="*/ 1249125 w 1842380"/>
                <a:gd name="connsiteY4063" fmla="*/ 837294 h 1847704"/>
                <a:gd name="connsiteX4064" fmla="*/ 1249125 w 1842380"/>
                <a:gd name="connsiteY4064" fmla="*/ 905984 h 1847704"/>
                <a:gd name="connsiteX4065" fmla="*/ 1249125 w 1842380"/>
                <a:gd name="connsiteY4065" fmla="*/ 912906 h 1847704"/>
                <a:gd name="connsiteX4066" fmla="*/ 1246995 w 1842380"/>
                <a:gd name="connsiteY4066" fmla="*/ 912906 h 1847704"/>
                <a:gd name="connsiteX4067" fmla="*/ 1249125 w 1842380"/>
                <a:gd name="connsiteY4067" fmla="*/ 917166 h 1847704"/>
                <a:gd name="connsiteX4068" fmla="*/ 1249125 w 1842380"/>
                <a:gd name="connsiteY4068" fmla="*/ 949647 h 1847704"/>
                <a:gd name="connsiteX4069" fmla="*/ 1245931 w 1842380"/>
                <a:gd name="connsiteY4069" fmla="*/ 932608 h 1847704"/>
                <a:gd name="connsiteX4070" fmla="*/ 1245931 w 1842380"/>
                <a:gd name="connsiteY4070" fmla="*/ 905451 h 1847704"/>
                <a:gd name="connsiteX4071" fmla="*/ 1249125 w 1842380"/>
                <a:gd name="connsiteY4071" fmla="*/ 905984 h 1847704"/>
                <a:gd name="connsiteX4072" fmla="*/ 1249125 w 1842380"/>
                <a:gd name="connsiteY4072" fmla="*/ 905984 h 1847704"/>
                <a:gd name="connsiteX4073" fmla="*/ 1249125 w 1842380"/>
                <a:gd name="connsiteY4073" fmla="*/ 955504 h 1847704"/>
                <a:gd name="connsiteX4074" fmla="*/ 1249125 w 1842380"/>
                <a:gd name="connsiteY4074" fmla="*/ 962427 h 1847704"/>
                <a:gd name="connsiteX4075" fmla="*/ 1245931 w 1842380"/>
                <a:gd name="connsiteY4075" fmla="*/ 962427 h 1847704"/>
                <a:gd name="connsiteX4076" fmla="*/ 1245931 w 1842380"/>
                <a:gd name="connsiteY4076" fmla="*/ 955504 h 1847704"/>
                <a:gd name="connsiteX4077" fmla="*/ 1249125 w 1842380"/>
                <a:gd name="connsiteY4077" fmla="*/ 955504 h 1847704"/>
                <a:gd name="connsiteX4078" fmla="*/ 1249125 w 1842380"/>
                <a:gd name="connsiteY4078" fmla="*/ 955504 h 1847704"/>
                <a:gd name="connsiteX4079" fmla="*/ 1249125 w 1842380"/>
                <a:gd name="connsiteY4079" fmla="*/ 980531 h 1847704"/>
                <a:gd name="connsiteX4080" fmla="*/ 1249125 w 1842380"/>
                <a:gd name="connsiteY4080" fmla="*/ 1030052 h 1847704"/>
                <a:gd name="connsiteX4081" fmla="*/ 1249125 w 1842380"/>
                <a:gd name="connsiteY4081" fmla="*/ 1028987 h 1847704"/>
                <a:gd name="connsiteX4082" fmla="*/ 1245931 w 1842380"/>
                <a:gd name="connsiteY4082" fmla="*/ 1026857 h 1847704"/>
                <a:gd name="connsiteX4083" fmla="*/ 1245931 w 1842380"/>
                <a:gd name="connsiteY4083" fmla="*/ 979466 h 1847704"/>
                <a:gd name="connsiteX4084" fmla="*/ 1246995 w 1842380"/>
                <a:gd name="connsiteY4084" fmla="*/ 979466 h 1847704"/>
                <a:gd name="connsiteX4085" fmla="*/ 1249125 w 1842380"/>
                <a:gd name="connsiteY4085" fmla="*/ 980531 h 1847704"/>
                <a:gd name="connsiteX4086" fmla="*/ 1249125 w 1842380"/>
                <a:gd name="connsiteY4086" fmla="*/ 980531 h 1847704"/>
                <a:gd name="connsiteX4087" fmla="*/ 1249125 w 1842380"/>
                <a:gd name="connsiteY4087" fmla="*/ 1053481 h 1847704"/>
                <a:gd name="connsiteX4088" fmla="*/ 1249125 w 1842380"/>
                <a:gd name="connsiteY4088" fmla="*/ 1071585 h 1847704"/>
                <a:gd name="connsiteX4089" fmla="*/ 1245931 w 1842380"/>
                <a:gd name="connsiteY4089" fmla="*/ 1071585 h 1847704"/>
                <a:gd name="connsiteX4090" fmla="*/ 1245931 w 1842380"/>
                <a:gd name="connsiteY4090" fmla="*/ 1053481 h 1847704"/>
                <a:gd name="connsiteX4091" fmla="*/ 1249125 w 1842380"/>
                <a:gd name="connsiteY4091" fmla="*/ 1053481 h 1847704"/>
                <a:gd name="connsiteX4092" fmla="*/ 1249125 w 1842380"/>
                <a:gd name="connsiteY4092" fmla="*/ 1053481 h 1847704"/>
                <a:gd name="connsiteX4093" fmla="*/ 1249125 w 1842380"/>
                <a:gd name="connsiteY4093" fmla="*/ 1084897 h 1847704"/>
                <a:gd name="connsiteX4094" fmla="*/ 1249125 w 1842380"/>
                <a:gd name="connsiteY4094" fmla="*/ 1103001 h 1847704"/>
                <a:gd name="connsiteX4095" fmla="*/ 1246995 w 1842380"/>
                <a:gd name="connsiteY4095" fmla="*/ 1103001 h 1847704"/>
                <a:gd name="connsiteX4096" fmla="*/ 1245931 w 1842380"/>
                <a:gd name="connsiteY4096" fmla="*/ 1103001 h 1847704"/>
                <a:gd name="connsiteX4097" fmla="*/ 1245931 w 1842380"/>
                <a:gd name="connsiteY4097" fmla="*/ 1083832 h 1847704"/>
                <a:gd name="connsiteX4098" fmla="*/ 1248060 w 1842380"/>
                <a:gd name="connsiteY4098" fmla="*/ 1083832 h 1847704"/>
                <a:gd name="connsiteX4099" fmla="*/ 1249125 w 1842380"/>
                <a:gd name="connsiteY4099" fmla="*/ 1084897 h 1847704"/>
                <a:gd name="connsiteX4100" fmla="*/ 1249125 w 1842380"/>
                <a:gd name="connsiteY4100" fmla="*/ 1084897 h 1847704"/>
                <a:gd name="connsiteX4101" fmla="*/ 1249125 w 1842380"/>
                <a:gd name="connsiteY4101" fmla="*/ 1221212 h 1847704"/>
                <a:gd name="connsiteX4102" fmla="*/ 1249125 w 1842380"/>
                <a:gd name="connsiteY4102" fmla="*/ 1229199 h 1847704"/>
                <a:gd name="connsiteX4103" fmla="*/ 1249125 w 1842380"/>
                <a:gd name="connsiteY4103" fmla="*/ 1229199 h 1847704"/>
                <a:gd name="connsiteX4104" fmla="*/ 1245931 w 1842380"/>
                <a:gd name="connsiteY4104" fmla="*/ 1237186 h 1847704"/>
                <a:gd name="connsiteX4105" fmla="*/ 1245931 w 1842380"/>
                <a:gd name="connsiteY4105" fmla="*/ 1218017 h 1847704"/>
                <a:gd name="connsiteX4106" fmla="*/ 1246995 w 1842380"/>
                <a:gd name="connsiteY4106" fmla="*/ 1220147 h 1847704"/>
                <a:gd name="connsiteX4107" fmla="*/ 1249125 w 1842380"/>
                <a:gd name="connsiteY4107" fmla="*/ 1221212 h 1847704"/>
                <a:gd name="connsiteX4108" fmla="*/ 1249125 w 1842380"/>
                <a:gd name="connsiteY4108" fmla="*/ 1221212 h 1847704"/>
                <a:gd name="connsiteX4109" fmla="*/ 1249125 w 1842380"/>
                <a:gd name="connsiteY4109" fmla="*/ 1269668 h 1847704"/>
                <a:gd name="connsiteX4110" fmla="*/ 1249125 w 1842380"/>
                <a:gd name="connsiteY4110" fmla="*/ 1284577 h 1847704"/>
                <a:gd name="connsiteX4111" fmla="*/ 1249125 w 1842380"/>
                <a:gd name="connsiteY4111" fmla="*/ 1284577 h 1847704"/>
                <a:gd name="connsiteX4112" fmla="*/ 1249125 w 1842380"/>
                <a:gd name="connsiteY4112" fmla="*/ 1288837 h 1847704"/>
                <a:gd name="connsiteX4113" fmla="*/ 1249125 w 1842380"/>
                <a:gd name="connsiteY4113" fmla="*/ 1310136 h 1847704"/>
                <a:gd name="connsiteX4114" fmla="*/ 1245931 w 1842380"/>
                <a:gd name="connsiteY4114" fmla="*/ 1313331 h 1847704"/>
                <a:gd name="connsiteX4115" fmla="*/ 1245931 w 1842380"/>
                <a:gd name="connsiteY4115" fmla="*/ 1300019 h 1847704"/>
                <a:gd name="connsiteX4116" fmla="*/ 1248060 w 1842380"/>
                <a:gd name="connsiteY4116" fmla="*/ 1297889 h 1847704"/>
                <a:gd name="connsiteX4117" fmla="*/ 1245931 w 1842380"/>
                <a:gd name="connsiteY4117" fmla="*/ 1296824 h 1847704"/>
                <a:gd name="connsiteX4118" fmla="*/ 1245931 w 1842380"/>
                <a:gd name="connsiteY4118" fmla="*/ 1275525 h 1847704"/>
                <a:gd name="connsiteX4119" fmla="*/ 1249125 w 1842380"/>
                <a:gd name="connsiteY4119" fmla="*/ 1269668 h 1847704"/>
                <a:gd name="connsiteX4120" fmla="*/ 1249125 w 1842380"/>
                <a:gd name="connsiteY4120" fmla="*/ 1269668 h 1847704"/>
                <a:gd name="connsiteX4121" fmla="*/ 1249125 w 1842380"/>
                <a:gd name="connsiteY4121" fmla="*/ 1315993 h 1847704"/>
                <a:gd name="connsiteX4122" fmla="*/ 1249125 w 1842380"/>
                <a:gd name="connsiteY4122" fmla="*/ 1328240 h 1847704"/>
                <a:gd name="connsiteX4123" fmla="*/ 1245931 w 1842380"/>
                <a:gd name="connsiteY4123" fmla="*/ 1327175 h 1847704"/>
                <a:gd name="connsiteX4124" fmla="*/ 1245931 w 1842380"/>
                <a:gd name="connsiteY4124" fmla="*/ 1315993 h 1847704"/>
                <a:gd name="connsiteX4125" fmla="*/ 1249125 w 1842380"/>
                <a:gd name="connsiteY4125" fmla="*/ 1315993 h 1847704"/>
                <a:gd name="connsiteX4126" fmla="*/ 1249125 w 1842380"/>
                <a:gd name="connsiteY4126" fmla="*/ 1315993 h 1847704"/>
                <a:gd name="connsiteX4127" fmla="*/ 1249125 w 1842380"/>
                <a:gd name="connsiteY4127" fmla="*/ 1357527 h 1847704"/>
                <a:gd name="connsiteX4128" fmla="*/ 1249125 w 1842380"/>
                <a:gd name="connsiteY4128" fmla="*/ 1376696 h 1847704"/>
                <a:gd name="connsiteX4129" fmla="*/ 1245931 w 1842380"/>
                <a:gd name="connsiteY4129" fmla="*/ 1379891 h 1847704"/>
                <a:gd name="connsiteX4130" fmla="*/ 1245931 w 1842380"/>
                <a:gd name="connsiteY4130" fmla="*/ 1357527 h 1847704"/>
                <a:gd name="connsiteX4131" fmla="*/ 1249125 w 1842380"/>
                <a:gd name="connsiteY4131" fmla="*/ 1357527 h 1847704"/>
                <a:gd name="connsiteX4132" fmla="*/ 1249125 w 1842380"/>
                <a:gd name="connsiteY4132" fmla="*/ 1357527 h 1847704"/>
                <a:gd name="connsiteX4133" fmla="*/ 1249125 w 1842380"/>
                <a:gd name="connsiteY4133" fmla="*/ 1674885 h 1847704"/>
                <a:gd name="connsiteX4134" fmla="*/ 1249125 w 1842380"/>
                <a:gd name="connsiteY4134" fmla="*/ 1690859 h 1847704"/>
                <a:gd name="connsiteX4135" fmla="*/ 1245931 w 1842380"/>
                <a:gd name="connsiteY4135" fmla="*/ 1691924 h 1847704"/>
                <a:gd name="connsiteX4136" fmla="*/ 1245931 w 1842380"/>
                <a:gd name="connsiteY4136" fmla="*/ 1674885 h 1847704"/>
                <a:gd name="connsiteX4137" fmla="*/ 1249125 w 1842380"/>
                <a:gd name="connsiteY4137" fmla="*/ 1674885 h 1847704"/>
                <a:gd name="connsiteX4138" fmla="*/ 1249125 w 1842380"/>
                <a:gd name="connsiteY4138" fmla="*/ 1674885 h 1847704"/>
                <a:gd name="connsiteX4139" fmla="*/ 1249125 w 1842380"/>
                <a:gd name="connsiteY4139" fmla="*/ 1739315 h 1847704"/>
                <a:gd name="connsiteX4140" fmla="*/ 1249125 w 1842380"/>
                <a:gd name="connsiteY4140" fmla="*/ 1760614 h 1847704"/>
                <a:gd name="connsiteX4141" fmla="*/ 1245931 w 1842380"/>
                <a:gd name="connsiteY4141" fmla="*/ 1758484 h 1847704"/>
                <a:gd name="connsiteX4142" fmla="*/ 1245931 w 1842380"/>
                <a:gd name="connsiteY4142" fmla="*/ 1736120 h 1847704"/>
                <a:gd name="connsiteX4143" fmla="*/ 1249125 w 1842380"/>
                <a:gd name="connsiteY4143" fmla="*/ 1739315 h 1847704"/>
                <a:gd name="connsiteX4144" fmla="*/ 1249125 w 1842380"/>
                <a:gd name="connsiteY4144" fmla="*/ 1739315 h 1847704"/>
                <a:gd name="connsiteX4145" fmla="*/ 1249125 w 1842380"/>
                <a:gd name="connsiteY4145" fmla="*/ 1768601 h 1847704"/>
                <a:gd name="connsiteX4146" fmla="*/ 1249125 w 1842380"/>
                <a:gd name="connsiteY4146" fmla="*/ 1785641 h 1847704"/>
                <a:gd name="connsiteX4147" fmla="*/ 1245931 w 1842380"/>
                <a:gd name="connsiteY4147" fmla="*/ 1787770 h 1847704"/>
                <a:gd name="connsiteX4148" fmla="*/ 1245931 w 1842380"/>
                <a:gd name="connsiteY4148" fmla="*/ 1769666 h 1847704"/>
                <a:gd name="connsiteX4149" fmla="*/ 1249125 w 1842380"/>
                <a:gd name="connsiteY4149" fmla="*/ 1768601 h 1847704"/>
                <a:gd name="connsiteX4150" fmla="*/ 1245931 w 1842380"/>
                <a:gd name="connsiteY4150" fmla="*/ 60406 h 1847704"/>
                <a:gd name="connsiteX4151" fmla="*/ 1245931 w 1842380"/>
                <a:gd name="connsiteY4151" fmla="*/ 78510 h 1847704"/>
                <a:gd name="connsiteX4152" fmla="*/ 1243801 w 1842380"/>
                <a:gd name="connsiteY4152" fmla="*/ 77445 h 1847704"/>
                <a:gd name="connsiteX4153" fmla="*/ 1243801 w 1842380"/>
                <a:gd name="connsiteY4153" fmla="*/ 59341 h 1847704"/>
                <a:gd name="connsiteX4154" fmla="*/ 1245931 w 1842380"/>
                <a:gd name="connsiteY4154" fmla="*/ 60406 h 1847704"/>
                <a:gd name="connsiteX4155" fmla="*/ 1245931 w 1842380"/>
                <a:gd name="connsiteY4155" fmla="*/ 60406 h 1847704"/>
                <a:gd name="connsiteX4156" fmla="*/ 1245931 w 1842380"/>
                <a:gd name="connsiteY4156" fmla="*/ 158382 h 1847704"/>
                <a:gd name="connsiteX4157" fmla="*/ 1245931 w 1842380"/>
                <a:gd name="connsiteY4157" fmla="*/ 175422 h 1847704"/>
                <a:gd name="connsiteX4158" fmla="*/ 1243801 w 1842380"/>
                <a:gd name="connsiteY4158" fmla="*/ 174357 h 1847704"/>
                <a:gd name="connsiteX4159" fmla="*/ 1243801 w 1842380"/>
                <a:gd name="connsiteY4159" fmla="*/ 157317 h 1847704"/>
                <a:gd name="connsiteX4160" fmla="*/ 1245931 w 1842380"/>
                <a:gd name="connsiteY4160" fmla="*/ 158382 h 1847704"/>
                <a:gd name="connsiteX4161" fmla="*/ 1245931 w 1842380"/>
                <a:gd name="connsiteY4161" fmla="*/ 158382 h 1847704"/>
                <a:gd name="connsiteX4162" fmla="*/ 1245931 w 1842380"/>
                <a:gd name="connsiteY4162" fmla="*/ 487455 h 1847704"/>
                <a:gd name="connsiteX4163" fmla="*/ 1245931 w 1842380"/>
                <a:gd name="connsiteY4163" fmla="*/ 504494 h 1847704"/>
                <a:gd name="connsiteX4164" fmla="*/ 1243801 w 1842380"/>
                <a:gd name="connsiteY4164" fmla="*/ 500234 h 1847704"/>
                <a:gd name="connsiteX4165" fmla="*/ 1243801 w 1842380"/>
                <a:gd name="connsiteY4165" fmla="*/ 486922 h 1847704"/>
                <a:gd name="connsiteX4166" fmla="*/ 1245931 w 1842380"/>
                <a:gd name="connsiteY4166" fmla="*/ 487455 h 1847704"/>
                <a:gd name="connsiteX4167" fmla="*/ 1245931 w 1842380"/>
                <a:gd name="connsiteY4167" fmla="*/ 487455 h 1847704"/>
                <a:gd name="connsiteX4168" fmla="*/ 1245931 w 1842380"/>
                <a:gd name="connsiteY4168" fmla="*/ 532183 h 1847704"/>
                <a:gd name="connsiteX4169" fmla="*/ 1245931 w 1842380"/>
                <a:gd name="connsiteY4169" fmla="*/ 564664 h 1847704"/>
                <a:gd name="connsiteX4170" fmla="*/ 1245931 w 1842380"/>
                <a:gd name="connsiteY4170" fmla="*/ 562534 h 1847704"/>
                <a:gd name="connsiteX4171" fmla="*/ 1243801 w 1842380"/>
                <a:gd name="connsiteY4171" fmla="*/ 561469 h 1847704"/>
                <a:gd name="connsiteX4172" fmla="*/ 1243801 w 1842380"/>
                <a:gd name="connsiteY4172" fmla="*/ 541235 h 1847704"/>
                <a:gd name="connsiteX4173" fmla="*/ 1245931 w 1842380"/>
                <a:gd name="connsiteY4173" fmla="*/ 532183 h 1847704"/>
                <a:gd name="connsiteX4174" fmla="*/ 1245931 w 1842380"/>
                <a:gd name="connsiteY4174" fmla="*/ 532183 h 1847704"/>
                <a:gd name="connsiteX4175" fmla="*/ 1245931 w 1842380"/>
                <a:gd name="connsiteY4175" fmla="*/ 571587 h 1847704"/>
                <a:gd name="connsiteX4176" fmla="*/ 1245931 w 1842380"/>
                <a:gd name="connsiteY4176" fmla="*/ 580639 h 1847704"/>
                <a:gd name="connsiteX4177" fmla="*/ 1243801 w 1842380"/>
                <a:gd name="connsiteY4177" fmla="*/ 582769 h 1847704"/>
                <a:gd name="connsiteX4178" fmla="*/ 1243801 w 1842380"/>
                <a:gd name="connsiteY4178" fmla="*/ 572652 h 1847704"/>
                <a:gd name="connsiteX4179" fmla="*/ 1245931 w 1842380"/>
                <a:gd name="connsiteY4179" fmla="*/ 571587 h 1847704"/>
                <a:gd name="connsiteX4180" fmla="*/ 1245931 w 1842380"/>
                <a:gd name="connsiteY4180" fmla="*/ 571587 h 1847704"/>
                <a:gd name="connsiteX4181" fmla="*/ 1245931 w 1842380"/>
                <a:gd name="connsiteY4181" fmla="*/ 590756 h 1847704"/>
                <a:gd name="connsiteX4182" fmla="*/ 1245931 w 1842380"/>
                <a:gd name="connsiteY4182" fmla="*/ 599808 h 1847704"/>
                <a:gd name="connsiteX4183" fmla="*/ 1243801 w 1842380"/>
                <a:gd name="connsiteY4183" fmla="*/ 597678 h 1847704"/>
                <a:gd name="connsiteX4184" fmla="*/ 1243801 w 1842380"/>
                <a:gd name="connsiteY4184" fmla="*/ 590756 h 1847704"/>
                <a:gd name="connsiteX4185" fmla="*/ 1245931 w 1842380"/>
                <a:gd name="connsiteY4185" fmla="*/ 590756 h 1847704"/>
                <a:gd name="connsiteX4186" fmla="*/ 1245931 w 1842380"/>
                <a:gd name="connsiteY4186" fmla="*/ 590756 h 1847704"/>
                <a:gd name="connsiteX4187" fmla="*/ 1245931 w 1842380"/>
                <a:gd name="connsiteY4187" fmla="*/ 625900 h 1847704"/>
                <a:gd name="connsiteX4188" fmla="*/ 1245931 w 1842380"/>
                <a:gd name="connsiteY4188" fmla="*/ 633887 h 1847704"/>
                <a:gd name="connsiteX4189" fmla="*/ 1243801 w 1842380"/>
                <a:gd name="connsiteY4189" fmla="*/ 632822 h 1847704"/>
                <a:gd name="connsiteX4190" fmla="*/ 1243801 w 1842380"/>
                <a:gd name="connsiteY4190" fmla="*/ 624835 h 1847704"/>
                <a:gd name="connsiteX4191" fmla="*/ 1245931 w 1842380"/>
                <a:gd name="connsiteY4191" fmla="*/ 625900 h 1847704"/>
                <a:gd name="connsiteX4192" fmla="*/ 1245931 w 1842380"/>
                <a:gd name="connsiteY4192" fmla="*/ 625900 h 1847704"/>
                <a:gd name="connsiteX4193" fmla="*/ 1245931 w 1842380"/>
                <a:gd name="connsiteY4193" fmla="*/ 642406 h 1847704"/>
                <a:gd name="connsiteX4194" fmla="*/ 1245931 w 1842380"/>
                <a:gd name="connsiteY4194" fmla="*/ 651459 h 1847704"/>
                <a:gd name="connsiteX4195" fmla="*/ 1243801 w 1842380"/>
                <a:gd name="connsiteY4195" fmla="*/ 652524 h 1847704"/>
                <a:gd name="connsiteX4196" fmla="*/ 1243801 w 1842380"/>
                <a:gd name="connsiteY4196" fmla="*/ 644536 h 1847704"/>
                <a:gd name="connsiteX4197" fmla="*/ 1245931 w 1842380"/>
                <a:gd name="connsiteY4197" fmla="*/ 642406 h 1847704"/>
                <a:gd name="connsiteX4198" fmla="*/ 1245931 w 1842380"/>
                <a:gd name="connsiteY4198" fmla="*/ 642406 h 1847704"/>
                <a:gd name="connsiteX4199" fmla="*/ 1245931 w 1842380"/>
                <a:gd name="connsiteY4199" fmla="*/ 700979 h 1847704"/>
                <a:gd name="connsiteX4200" fmla="*/ 1245931 w 1842380"/>
                <a:gd name="connsiteY4200" fmla="*/ 727071 h 1847704"/>
                <a:gd name="connsiteX4201" fmla="*/ 1244866 w 1842380"/>
                <a:gd name="connsiteY4201" fmla="*/ 727071 h 1847704"/>
                <a:gd name="connsiteX4202" fmla="*/ 1243801 w 1842380"/>
                <a:gd name="connsiteY4202" fmla="*/ 727071 h 1847704"/>
                <a:gd name="connsiteX4203" fmla="*/ 1243801 w 1842380"/>
                <a:gd name="connsiteY4203" fmla="*/ 702044 h 1847704"/>
                <a:gd name="connsiteX4204" fmla="*/ 1245931 w 1842380"/>
                <a:gd name="connsiteY4204" fmla="*/ 700979 h 1847704"/>
                <a:gd name="connsiteX4205" fmla="*/ 1245931 w 1842380"/>
                <a:gd name="connsiteY4205" fmla="*/ 700979 h 1847704"/>
                <a:gd name="connsiteX4206" fmla="*/ 1245931 w 1842380"/>
                <a:gd name="connsiteY4206" fmla="*/ 700979 h 1847704"/>
                <a:gd name="connsiteX4207" fmla="*/ 1245931 w 1842380"/>
                <a:gd name="connsiteY4207" fmla="*/ 787773 h 1847704"/>
                <a:gd name="connsiteX4208" fmla="*/ 1245931 w 1842380"/>
                <a:gd name="connsiteY4208" fmla="*/ 835164 h 1847704"/>
                <a:gd name="connsiteX4209" fmla="*/ 1245931 w 1842380"/>
                <a:gd name="connsiteY4209" fmla="*/ 834099 h 1847704"/>
                <a:gd name="connsiteX4210" fmla="*/ 1243801 w 1842380"/>
                <a:gd name="connsiteY4210" fmla="*/ 834099 h 1847704"/>
                <a:gd name="connsiteX4211" fmla="*/ 1243801 w 1842380"/>
                <a:gd name="connsiteY4211" fmla="*/ 790436 h 1847704"/>
                <a:gd name="connsiteX4212" fmla="*/ 1244866 w 1842380"/>
                <a:gd name="connsiteY4212" fmla="*/ 789371 h 1847704"/>
                <a:gd name="connsiteX4213" fmla="*/ 1245931 w 1842380"/>
                <a:gd name="connsiteY4213" fmla="*/ 787773 h 1847704"/>
                <a:gd name="connsiteX4214" fmla="*/ 1245931 w 1842380"/>
                <a:gd name="connsiteY4214" fmla="*/ 787773 h 1847704"/>
                <a:gd name="connsiteX4215" fmla="*/ 1245931 w 1842380"/>
                <a:gd name="connsiteY4215" fmla="*/ 839424 h 1847704"/>
                <a:gd name="connsiteX4216" fmla="*/ 1245931 w 1842380"/>
                <a:gd name="connsiteY4216" fmla="*/ 864450 h 1847704"/>
                <a:gd name="connsiteX4217" fmla="*/ 1245931 w 1842380"/>
                <a:gd name="connsiteY4217" fmla="*/ 864450 h 1847704"/>
                <a:gd name="connsiteX4218" fmla="*/ 1243801 w 1842380"/>
                <a:gd name="connsiteY4218" fmla="*/ 865515 h 1847704"/>
                <a:gd name="connsiteX4219" fmla="*/ 1243801 w 1842380"/>
                <a:gd name="connsiteY4219" fmla="*/ 840489 h 1847704"/>
                <a:gd name="connsiteX4220" fmla="*/ 1245931 w 1842380"/>
                <a:gd name="connsiteY4220" fmla="*/ 839424 h 1847704"/>
                <a:gd name="connsiteX4221" fmla="*/ 1245931 w 1842380"/>
                <a:gd name="connsiteY4221" fmla="*/ 839424 h 1847704"/>
                <a:gd name="connsiteX4222" fmla="*/ 1245931 w 1842380"/>
                <a:gd name="connsiteY4222" fmla="*/ 905984 h 1847704"/>
                <a:gd name="connsiteX4223" fmla="*/ 1245931 w 1842380"/>
                <a:gd name="connsiteY4223" fmla="*/ 933140 h 1847704"/>
                <a:gd name="connsiteX4224" fmla="*/ 1243801 w 1842380"/>
                <a:gd name="connsiteY4224" fmla="*/ 921958 h 1847704"/>
                <a:gd name="connsiteX4225" fmla="*/ 1243801 w 1842380"/>
                <a:gd name="connsiteY4225" fmla="*/ 905984 h 1847704"/>
                <a:gd name="connsiteX4226" fmla="*/ 1245931 w 1842380"/>
                <a:gd name="connsiteY4226" fmla="*/ 905984 h 1847704"/>
                <a:gd name="connsiteX4227" fmla="*/ 1245931 w 1842380"/>
                <a:gd name="connsiteY4227" fmla="*/ 905984 h 1847704"/>
                <a:gd name="connsiteX4228" fmla="*/ 1245931 w 1842380"/>
                <a:gd name="connsiteY4228" fmla="*/ 955504 h 1847704"/>
                <a:gd name="connsiteX4229" fmla="*/ 1245931 w 1842380"/>
                <a:gd name="connsiteY4229" fmla="*/ 962427 h 1847704"/>
                <a:gd name="connsiteX4230" fmla="*/ 1243801 w 1842380"/>
                <a:gd name="connsiteY4230" fmla="*/ 963492 h 1847704"/>
                <a:gd name="connsiteX4231" fmla="*/ 1243801 w 1842380"/>
                <a:gd name="connsiteY4231" fmla="*/ 956569 h 1847704"/>
                <a:gd name="connsiteX4232" fmla="*/ 1245931 w 1842380"/>
                <a:gd name="connsiteY4232" fmla="*/ 955504 h 1847704"/>
                <a:gd name="connsiteX4233" fmla="*/ 1245931 w 1842380"/>
                <a:gd name="connsiteY4233" fmla="*/ 955504 h 1847704"/>
                <a:gd name="connsiteX4234" fmla="*/ 1245931 w 1842380"/>
                <a:gd name="connsiteY4234" fmla="*/ 979466 h 1847704"/>
                <a:gd name="connsiteX4235" fmla="*/ 1245931 w 1842380"/>
                <a:gd name="connsiteY4235" fmla="*/ 1026857 h 1847704"/>
                <a:gd name="connsiteX4236" fmla="*/ 1244866 w 1842380"/>
                <a:gd name="connsiteY4236" fmla="*/ 1025792 h 1847704"/>
                <a:gd name="connsiteX4237" fmla="*/ 1243801 w 1842380"/>
                <a:gd name="connsiteY4237" fmla="*/ 1024727 h 1847704"/>
                <a:gd name="connsiteX4238" fmla="*/ 1243801 w 1842380"/>
                <a:gd name="connsiteY4238" fmla="*/ 981064 h 1847704"/>
                <a:gd name="connsiteX4239" fmla="*/ 1245931 w 1842380"/>
                <a:gd name="connsiteY4239" fmla="*/ 979466 h 1847704"/>
                <a:gd name="connsiteX4240" fmla="*/ 1245931 w 1842380"/>
                <a:gd name="connsiteY4240" fmla="*/ 979466 h 1847704"/>
                <a:gd name="connsiteX4241" fmla="*/ 1245931 w 1842380"/>
                <a:gd name="connsiteY4241" fmla="*/ 1053481 h 1847704"/>
                <a:gd name="connsiteX4242" fmla="*/ 1245931 w 1842380"/>
                <a:gd name="connsiteY4242" fmla="*/ 1071585 h 1847704"/>
                <a:gd name="connsiteX4243" fmla="*/ 1244866 w 1842380"/>
                <a:gd name="connsiteY4243" fmla="*/ 1071585 h 1847704"/>
                <a:gd name="connsiteX4244" fmla="*/ 1243801 w 1842380"/>
                <a:gd name="connsiteY4244" fmla="*/ 1071585 h 1847704"/>
                <a:gd name="connsiteX4245" fmla="*/ 1243801 w 1842380"/>
                <a:gd name="connsiteY4245" fmla="*/ 1053481 h 1847704"/>
                <a:gd name="connsiteX4246" fmla="*/ 1245931 w 1842380"/>
                <a:gd name="connsiteY4246" fmla="*/ 1053481 h 1847704"/>
                <a:gd name="connsiteX4247" fmla="*/ 1245931 w 1842380"/>
                <a:gd name="connsiteY4247" fmla="*/ 1053481 h 1847704"/>
                <a:gd name="connsiteX4248" fmla="*/ 1245931 w 1842380"/>
                <a:gd name="connsiteY4248" fmla="*/ 1053481 h 1847704"/>
                <a:gd name="connsiteX4249" fmla="*/ 1245931 w 1842380"/>
                <a:gd name="connsiteY4249" fmla="*/ 1083832 h 1847704"/>
                <a:gd name="connsiteX4250" fmla="*/ 1245931 w 1842380"/>
                <a:gd name="connsiteY4250" fmla="*/ 1103001 h 1847704"/>
                <a:gd name="connsiteX4251" fmla="*/ 1243801 w 1842380"/>
                <a:gd name="connsiteY4251" fmla="*/ 1103001 h 1847704"/>
                <a:gd name="connsiteX4252" fmla="*/ 1243801 w 1842380"/>
                <a:gd name="connsiteY4252" fmla="*/ 1084897 h 1847704"/>
                <a:gd name="connsiteX4253" fmla="*/ 1245931 w 1842380"/>
                <a:gd name="connsiteY4253" fmla="*/ 1083832 h 1847704"/>
                <a:gd name="connsiteX4254" fmla="*/ 1245931 w 1842380"/>
                <a:gd name="connsiteY4254" fmla="*/ 1083832 h 1847704"/>
                <a:gd name="connsiteX4255" fmla="*/ 1245931 w 1842380"/>
                <a:gd name="connsiteY4255" fmla="*/ 1218017 h 1847704"/>
                <a:gd name="connsiteX4256" fmla="*/ 1245931 w 1842380"/>
                <a:gd name="connsiteY4256" fmla="*/ 1237186 h 1847704"/>
                <a:gd name="connsiteX4257" fmla="*/ 1243801 w 1842380"/>
                <a:gd name="connsiteY4257" fmla="*/ 1240381 h 1847704"/>
                <a:gd name="connsiteX4258" fmla="*/ 1243801 w 1842380"/>
                <a:gd name="connsiteY4258" fmla="*/ 1214290 h 1847704"/>
                <a:gd name="connsiteX4259" fmla="*/ 1245931 w 1842380"/>
                <a:gd name="connsiteY4259" fmla="*/ 1218017 h 1847704"/>
                <a:gd name="connsiteX4260" fmla="*/ 1245931 w 1842380"/>
                <a:gd name="connsiteY4260" fmla="*/ 1218017 h 1847704"/>
                <a:gd name="connsiteX4261" fmla="*/ 1245931 w 1842380"/>
                <a:gd name="connsiteY4261" fmla="*/ 1275525 h 1847704"/>
                <a:gd name="connsiteX4262" fmla="*/ 1245931 w 1842380"/>
                <a:gd name="connsiteY4262" fmla="*/ 1296824 h 1847704"/>
                <a:gd name="connsiteX4263" fmla="*/ 1243801 w 1842380"/>
                <a:gd name="connsiteY4263" fmla="*/ 1293629 h 1847704"/>
                <a:gd name="connsiteX4264" fmla="*/ 1243801 w 1842380"/>
                <a:gd name="connsiteY4264" fmla="*/ 1280317 h 1847704"/>
                <a:gd name="connsiteX4265" fmla="*/ 1244866 w 1842380"/>
                <a:gd name="connsiteY4265" fmla="*/ 1278187 h 1847704"/>
                <a:gd name="connsiteX4266" fmla="*/ 1245931 w 1842380"/>
                <a:gd name="connsiteY4266" fmla="*/ 1275525 h 1847704"/>
                <a:gd name="connsiteX4267" fmla="*/ 1245931 w 1842380"/>
                <a:gd name="connsiteY4267" fmla="*/ 1275525 h 1847704"/>
                <a:gd name="connsiteX4268" fmla="*/ 1245931 w 1842380"/>
                <a:gd name="connsiteY4268" fmla="*/ 1300019 h 1847704"/>
                <a:gd name="connsiteX4269" fmla="*/ 1245931 w 1842380"/>
                <a:gd name="connsiteY4269" fmla="*/ 1313331 h 1847704"/>
                <a:gd name="connsiteX4270" fmla="*/ 1244866 w 1842380"/>
                <a:gd name="connsiteY4270" fmla="*/ 1315461 h 1847704"/>
                <a:gd name="connsiteX4271" fmla="*/ 1245931 w 1842380"/>
                <a:gd name="connsiteY4271" fmla="*/ 1315461 h 1847704"/>
                <a:gd name="connsiteX4272" fmla="*/ 1245931 w 1842380"/>
                <a:gd name="connsiteY4272" fmla="*/ 1326643 h 1847704"/>
                <a:gd name="connsiteX4273" fmla="*/ 1243801 w 1842380"/>
                <a:gd name="connsiteY4273" fmla="*/ 1326643 h 1847704"/>
                <a:gd name="connsiteX4274" fmla="*/ 1243801 w 1842380"/>
                <a:gd name="connsiteY4274" fmla="*/ 1301616 h 1847704"/>
                <a:gd name="connsiteX4275" fmla="*/ 1245931 w 1842380"/>
                <a:gd name="connsiteY4275" fmla="*/ 1300019 h 1847704"/>
                <a:gd name="connsiteX4276" fmla="*/ 1245931 w 1842380"/>
                <a:gd name="connsiteY4276" fmla="*/ 1300019 h 1847704"/>
                <a:gd name="connsiteX4277" fmla="*/ 1245931 w 1842380"/>
                <a:gd name="connsiteY4277" fmla="*/ 1357527 h 1847704"/>
                <a:gd name="connsiteX4278" fmla="*/ 1245931 w 1842380"/>
                <a:gd name="connsiteY4278" fmla="*/ 1379891 h 1847704"/>
                <a:gd name="connsiteX4279" fmla="*/ 1243801 w 1842380"/>
                <a:gd name="connsiteY4279" fmla="*/ 1382021 h 1847704"/>
                <a:gd name="connsiteX4280" fmla="*/ 1243801 w 1842380"/>
                <a:gd name="connsiteY4280" fmla="*/ 1369774 h 1847704"/>
                <a:gd name="connsiteX4281" fmla="*/ 1244866 w 1842380"/>
                <a:gd name="connsiteY4281" fmla="*/ 1368709 h 1847704"/>
                <a:gd name="connsiteX4282" fmla="*/ 1244866 w 1842380"/>
                <a:gd name="connsiteY4282" fmla="*/ 1368709 h 1847704"/>
                <a:gd name="connsiteX4283" fmla="*/ 1245931 w 1842380"/>
                <a:gd name="connsiteY4283" fmla="*/ 1367644 h 1847704"/>
                <a:gd name="connsiteX4284" fmla="*/ 1243801 w 1842380"/>
                <a:gd name="connsiteY4284" fmla="*/ 1367644 h 1847704"/>
                <a:gd name="connsiteX4285" fmla="*/ 1243801 w 1842380"/>
                <a:gd name="connsiteY4285" fmla="*/ 1356462 h 1847704"/>
                <a:gd name="connsiteX4286" fmla="*/ 1245931 w 1842380"/>
                <a:gd name="connsiteY4286" fmla="*/ 1357527 h 1847704"/>
                <a:gd name="connsiteX4287" fmla="*/ 1245931 w 1842380"/>
                <a:gd name="connsiteY4287" fmla="*/ 1357527 h 1847704"/>
                <a:gd name="connsiteX4288" fmla="*/ 1245931 w 1842380"/>
                <a:gd name="connsiteY4288" fmla="*/ 1674885 h 1847704"/>
                <a:gd name="connsiteX4289" fmla="*/ 1245931 w 1842380"/>
                <a:gd name="connsiteY4289" fmla="*/ 1691924 h 1847704"/>
                <a:gd name="connsiteX4290" fmla="*/ 1243801 w 1842380"/>
                <a:gd name="connsiteY4290" fmla="*/ 1691924 h 1847704"/>
                <a:gd name="connsiteX4291" fmla="*/ 1243801 w 1842380"/>
                <a:gd name="connsiteY4291" fmla="*/ 1674885 h 1847704"/>
                <a:gd name="connsiteX4292" fmla="*/ 1245931 w 1842380"/>
                <a:gd name="connsiteY4292" fmla="*/ 1674885 h 1847704"/>
                <a:gd name="connsiteX4293" fmla="*/ 1245931 w 1842380"/>
                <a:gd name="connsiteY4293" fmla="*/ 1674885 h 1847704"/>
                <a:gd name="connsiteX4294" fmla="*/ 1245931 w 1842380"/>
                <a:gd name="connsiteY4294" fmla="*/ 1735587 h 1847704"/>
                <a:gd name="connsiteX4295" fmla="*/ 1245931 w 1842380"/>
                <a:gd name="connsiteY4295" fmla="*/ 1757952 h 1847704"/>
                <a:gd name="connsiteX4296" fmla="*/ 1243801 w 1842380"/>
                <a:gd name="connsiteY4296" fmla="*/ 1756887 h 1847704"/>
                <a:gd name="connsiteX4297" fmla="*/ 1243801 w 1842380"/>
                <a:gd name="connsiteY4297" fmla="*/ 1734522 h 1847704"/>
                <a:gd name="connsiteX4298" fmla="*/ 1245931 w 1842380"/>
                <a:gd name="connsiteY4298" fmla="*/ 1735587 h 1847704"/>
                <a:gd name="connsiteX4299" fmla="*/ 1245931 w 1842380"/>
                <a:gd name="connsiteY4299" fmla="*/ 1735587 h 1847704"/>
                <a:gd name="connsiteX4300" fmla="*/ 1245931 w 1842380"/>
                <a:gd name="connsiteY4300" fmla="*/ 1769666 h 1847704"/>
                <a:gd name="connsiteX4301" fmla="*/ 1245931 w 1842380"/>
                <a:gd name="connsiteY4301" fmla="*/ 1787770 h 1847704"/>
                <a:gd name="connsiteX4302" fmla="*/ 1243801 w 1842380"/>
                <a:gd name="connsiteY4302" fmla="*/ 1788835 h 1847704"/>
                <a:gd name="connsiteX4303" fmla="*/ 1243801 w 1842380"/>
                <a:gd name="connsiteY4303" fmla="*/ 1770731 h 1847704"/>
                <a:gd name="connsiteX4304" fmla="*/ 1245931 w 1842380"/>
                <a:gd name="connsiteY4304" fmla="*/ 1769666 h 1847704"/>
                <a:gd name="connsiteX4305" fmla="*/ 1243268 w 1842380"/>
                <a:gd name="connsiteY4305" fmla="*/ 59341 h 1847704"/>
                <a:gd name="connsiteX4306" fmla="*/ 1243268 w 1842380"/>
                <a:gd name="connsiteY4306" fmla="*/ 77445 h 1847704"/>
                <a:gd name="connsiteX4307" fmla="*/ 1233151 w 1842380"/>
                <a:gd name="connsiteY4307" fmla="*/ 73185 h 1847704"/>
                <a:gd name="connsiteX4308" fmla="*/ 1233151 w 1842380"/>
                <a:gd name="connsiteY4308" fmla="*/ 56146 h 1847704"/>
                <a:gd name="connsiteX4309" fmla="*/ 1243268 w 1842380"/>
                <a:gd name="connsiteY4309" fmla="*/ 59341 h 1847704"/>
                <a:gd name="connsiteX4310" fmla="*/ 1243268 w 1842380"/>
                <a:gd name="connsiteY4310" fmla="*/ 59341 h 1847704"/>
                <a:gd name="connsiteX4311" fmla="*/ 1243268 w 1842380"/>
                <a:gd name="connsiteY4311" fmla="*/ 157317 h 1847704"/>
                <a:gd name="connsiteX4312" fmla="*/ 1243268 w 1842380"/>
                <a:gd name="connsiteY4312" fmla="*/ 174357 h 1847704"/>
                <a:gd name="connsiteX4313" fmla="*/ 1233151 w 1842380"/>
                <a:gd name="connsiteY4313" fmla="*/ 170097 h 1847704"/>
                <a:gd name="connsiteX4314" fmla="*/ 1233151 w 1842380"/>
                <a:gd name="connsiteY4314" fmla="*/ 149863 h 1847704"/>
                <a:gd name="connsiteX4315" fmla="*/ 1243268 w 1842380"/>
                <a:gd name="connsiteY4315" fmla="*/ 157317 h 1847704"/>
                <a:gd name="connsiteX4316" fmla="*/ 1243268 w 1842380"/>
                <a:gd name="connsiteY4316" fmla="*/ 157317 h 1847704"/>
                <a:gd name="connsiteX4317" fmla="*/ 1243268 w 1842380"/>
                <a:gd name="connsiteY4317" fmla="*/ 486390 h 1847704"/>
                <a:gd name="connsiteX4318" fmla="*/ 1243268 w 1842380"/>
                <a:gd name="connsiteY4318" fmla="*/ 499702 h 1847704"/>
                <a:gd name="connsiteX4319" fmla="*/ 1233151 w 1842380"/>
                <a:gd name="connsiteY4319" fmla="*/ 489585 h 1847704"/>
                <a:gd name="connsiteX4320" fmla="*/ 1233151 w 1842380"/>
                <a:gd name="connsiteY4320" fmla="*/ 479468 h 1847704"/>
                <a:gd name="connsiteX4321" fmla="*/ 1243268 w 1842380"/>
                <a:gd name="connsiteY4321" fmla="*/ 486390 h 1847704"/>
                <a:gd name="connsiteX4322" fmla="*/ 1243268 w 1842380"/>
                <a:gd name="connsiteY4322" fmla="*/ 486390 h 1847704"/>
                <a:gd name="connsiteX4323" fmla="*/ 1243268 w 1842380"/>
                <a:gd name="connsiteY4323" fmla="*/ 541235 h 1847704"/>
                <a:gd name="connsiteX4324" fmla="*/ 1243268 w 1842380"/>
                <a:gd name="connsiteY4324" fmla="*/ 561469 h 1847704"/>
                <a:gd name="connsiteX4325" fmla="*/ 1233151 w 1842380"/>
                <a:gd name="connsiteY4325" fmla="*/ 557210 h 1847704"/>
                <a:gd name="connsiteX4326" fmla="*/ 1233151 w 1842380"/>
                <a:gd name="connsiteY4326" fmla="*/ 546028 h 1847704"/>
                <a:gd name="connsiteX4327" fmla="*/ 1243268 w 1842380"/>
                <a:gd name="connsiteY4327" fmla="*/ 551885 h 1847704"/>
                <a:gd name="connsiteX4328" fmla="*/ 1243268 w 1842380"/>
                <a:gd name="connsiteY4328" fmla="*/ 541235 h 1847704"/>
                <a:gd name="connsiteX4329" fmla="*/ 1243268 w 1842380"/>
                <a:gd name="connsiteY4329" fmla="*/ 541235 h 1847704"/>
                <a:gd name="connsiteX4330" fmla="*/ 1243268 w 1842380"/>
                <a:gd name="connsiteY4330" fmla="*/ 572652 h 1847704"/>
                <a:gd name="connsiteX4331" fmla="*/ 1243268 w 1842380"/>
                <a:gd name="connsiteY4331" fmla="*/ 582769 h 1847704"/>
                <a:gd name="connsiteX4332" fmla="*/ 1239008 w 1842380"/>
                <a:gd name="connsiteY4332" fmla="*/ 588626 h 1847704"/>
                <a:gd name="connsiteX4333" fmla="*/ 1243268 w 1842380"/>
                <a:gd name="connsiteY4333" fmla="*/ 589691 h 1847704"/>
                <a:gd name="connsiteX4334" fmla="*/ 1243268 w 1842380"/>
                <a:gd name="connsiteY4334" fmla="*/ 590756 h 1847704"/>
                <a:gd name="connsiteX4335" fmla="*/ 1243268 w 1842380"/>
                <a:gd name="connsiteY4335" fmla="*/ 597678 h 1847704"/>
                <a:gd name="connsiteX4336" fmla="*/ 1233151 w 1842380"/>
                <a:gd name="connsiteY4336" fmla="*/ 595548 h 1847704"/>
                <a:gd name="connsiteX4337" fmla="*/ 1233151 w 1842380"/>
                <a:gd name="connsiteY4337" fmla="*/ 585431 h 1847704"/>
                <a:gd name="connsiteX4338" fmla="*/ 1243268 w 1842380"/>
                <a:gd name="connsiteY4338" fmla="*/ 572652 h 1847704"/>
                <a:gd name="connsiteX4339" fmla="*/ 1243268 w 1842380"/>
                <a:gd name="connsiteY4339" fmla="*/ 572652 h 1847704"/>
                <a:gd name="connsiteX4340" fmla="*/ 1243268 w 1842380"/>
                <a:gd name="connsiteY4340" fmla="*/ 624835 h 1847704"/>
                <a:gd name="connsiteX4341" fmla="*/ 1243268 w 1842380"/>
                <a:gd name="connsiteY4341" fmla="*/ 632822 h 1847704"/>
                <a:gd name="connsiteX4342" fmla="*/ 1233151 w 1842380"/>
                <a:gd name="connsiteY4342" fmla="*/ 625900 h 1847704"/>
                <a:gd name="connsiteX4343" fmla="*/ 1233151 w 1842380"/>
                <a:gd name="connsiteY4343" fmla="*/ 616847 h 1847704"/>
                <a:gd name="connsiteX4344" fmla="*/ 1243268 w 1842380"/>
                <a:gd name="connsiteY4344" fmla="*/ 624835 h 1847704"/>
                <a:gd name="connsiteX4345" fmla="*/ 1243268 w 1842380"/>
                <a:gd name="connsiteY4345" fmla="*/ 624835 h 1847704"/>
                <a:gd name="connsiteX4346" fmla="*/ 1243268 w 1842380"/>
                <a:gd name="connsiteY4346" fmla="*/ 645069 h 1847704"/>
                <a:gd name="connsiteX4347" fmla="*/ 1243268 w 1842380"/>
                <a:gd name="connsiteY4347" fmla="*/ 653056 h 1847704"/>
                <a:gd name="connsiteX4348" fmla="*/ 1241138 w 1842380"/>
                <a:gd name="connsiteY4348" fmla="*/ 654121 h 1847704"/>
                <a:gd name="connsiteX4349" fmla="*/ 1233151 w 1842380"/>
                <a:gd name="connsiteY4349" fmla="*/ 665303 h 1847704"/>
                <a:gd name="connsiteX4350" fmla="*/ 1233151 w 1842380"/>
                <a:gd name="connsiteY4350" fmla="*/ 649329 h 1847704"/>
                <a:gd name="connsiteX4351" fmla="*/ 1243268 w 1842380"/>
                <a:gd name="connsiteY4351" fmla="*/ 645069 h 1847704"/>
                <a:gd name="connsiteX4352" fmla="*/ 1243268 w 1842380"/>
                <a:gd name="connsiteY4352" fmla="*/ 645069 h 1847704"/>
                <a:gd name="connsiteX4353" fmla="*/ 1243268 w 1842380"/>
                <a:gd name="connsiteY4353" fmla="*/ 702577 h 1847704"/>
                <a:gd name="connsiteX4354" fmla="*/ 1243268 w 1842380"/>
                <a:gd name="connsiteY4354" fmla="*/ 727603 h 1847704"/>
                <a:gd name="connsiteX4355" fmla="*/ 1241138 w 1842380"/>
                <a:gd name="connsiteY4355" fmla="*/ 728668 h 1847704"/>
                <a:gd name="connsiteX4356" fmla="*/ 1239008 w 1842380"/>
                <a:gd name="connsiteY4356" fmla="*/ 730798 h 1847704"/>
                <a:gd name="connsiteX4357" fmla="*/ 1237943 w 1842380"/>
                <a:gd name="connsiteY4357" fmla="*/ 731863 h 1847704"/>
                <a:gd name="connsiteX4358" fmla="*/ 1236878 w 1842380"/>
                <a:gd name="connsiteY4358" fmla="*/ 735058 h 1847704"/>
                <a:gd name="connsiteX4359" fmla="*/ 1236878 w 1842380"/>
                <a:gd name="connsiteY4359" fmla="*/ 738253 h 1847704"/>
                <a:gd name="connsiteX4360" fmla="*/ 1236878 w 1842380"/>
                <a:gd name="connsiteY4360" fmla="*/ 741448 h 1847704"/>
                <a:gd name="connsiteX4361" fmla="*/ 1236878 w 1842380"/>
                <a:gd name="connsiteY4361" fmla="*/ 743578 h 1847704"/>
                <a:gd name="connsiteX4362" fmla="*/ 1237943 w 1842380"/>
                <a:gd name="connsiteY4362" fmla="*/ 744643 h 1847704"/>
                <a:gd name="connsiteX4363" fmla="*/ 1239008 w 1842380"/>
                <a:gd name="connsiteY4363" fmla="*/ 746772 h 1847704"/>
                <a:gd name="connsiteX4364" fmla="*/ 1239008 w 1842380"/>
                <a:gd name="connsiteY4364" fmla="*/ 749967 h 1847704"/>
                <a:gd name="connsiteX4365" fmla="*/ 1240073 w 1842380"/>
                <a:gd name="connsiteY4365" fmla="*/ 752097 h 1847704"/>
                <a:gd name="connsiteX4366" fmla="*/ 1240073 w 1842380"/>
                <a:gd name="connsiteY4366" fmla="*/ 754227 h 1847704"/>
                <a:gd name="connsiteX4367" fmla="*/ 1239008 w 1842380"/>
                <a:gd name="connsiteY4367" fmla="*/ 760084 h 1847704"/>
                <a:gd name="connsiteX4368" fmla="*/ 1239008 w 1842380"/>
                <a:gd name="connsiteY4368" fmla="*/ 763279 h 1847704"/>
                <a:gd name="connsiteX4369" fmla="*/ 1237943 w 1842380"/>
                <a:gd name="connsiteY4369" fmla="*/ 769137 h 1847704"/>
                <a:gd name="connsiteX4370" fmla="*/ 1236878 w 1842380"/>
                <a:gd name="connsiteY4370" fmla="*/ 773396 h 1847704"/>
                <a:gd name="connsiteX4371" fmla="*/ 1235813 w 1842380"/>
                <a:gd name="connsiteY4371" fmla="*/ 775526 h 1847704"/>
                <a:gd name="connsiteX4372" fmla="*/ 1233683 w 1842380"/>
                <a:gd name="connsiteY4372" fmla="*/ 776591 h 1847704"/>
                <a:gd name="connsiteX4373" fmla="*/ 1233683 w 1842380"/>
                <a:gd name="connsiteY4373" fmla="*/ 707901 h 1847704"/>
                <a:gd name="connsiteX4374" fmla="*/ 1234748 w 1842380"/>
                <a:gd name="connsiteY4374" fmla="*/ 706836 h 1847704"/>
                <a:gd name="connsiteX4375" fmla="*/ 1239008 w 1842380"/>
                <a:gd name="connsiteY4375" fmla="*/ 703642 h 1847704"/>
                <a:gd name="connsiteX4376" fmla="*/ 1242203 w 1842380"/>
                <a:gd name="connsiteY4376" fmla="*/ 701512 h 1847704"/>
                <a:gd name="connsiteX4377" fmla="*/ 1243268 w 1842380"/>
                <a:gd name="connsiteY4377" fmla="*/ 701512 h 1847704"/>
                <a:gd name="connsiteX4378" fmla="*/ 1243268 w 1842380"/>
                <a:gd name="connsiteY4378" fmla="*/ 702577 h 1847704"/>
                <a:gd name="connsiteX4379" fmla="*/ 1243268 w 1842380"/>
                <a:gd name="connsiteY4379" fmla="*/ 789903 h 1847704"/>
                <a:gd name="connsiteX4380" fmla="*/ 1243268 w 1842380"/>
                <a:gd name="connsiteY4380" fmla="*/ 833567 h 1847704"/>
                <a:gd name="connsiteX4381" fmla="*/ 1242203 w 1842380"/>
                <a:gd name="connsiteY4381" fmla="*/ 833567 h 1847704"/>
                <a:gd name="connsiteX4382" fmla="*/ 1239008 w 1842380"/>
                <a:gd name="connsiteY4382" fmla="*/ 833567 h 1847704"/>
                <a:gd name="connsiteX4383" fmla="*/ 1236878 w 1842380"/>
                <a:gd name="connsiteY4383" fmla="*/ 832502 h 1847704"/>
                <a:gd name="connsiteX4384" fmla="*/ 1233683 w 1842380"/>
                <a:gd name="connsiteY4384" fmla="*/ 833567 h 1847704"/>
                <a:gd name="connsiteX4385" fmla="*/ 1233683 w 1842380"/>
                <a:gd name="connsiteY4385" fmla="*/ 820255 h 1847704"/>
                <a:gd name="connsiteX4386" fmla="*/ 1234748 w 1842380"/>
                <a:gd name="connsiteY4386" fmla="*/ 820255 h 1847704"/>
                <a:gd name="connsiteX4387" fmla="*/ 1236878 w 1842380"/>
                <a:gd name="connsiteY4387" fmla="*/ 819190 h 1847704"/>
                <a:gd name="connsiteX4388" fmla="*/ 1240073 w 1842380"/>
                <a:gd name="connsiteY4388" fmla="*/ 815995 h 1847704"/>
                <a:gd name="connsiteX4389" fmla="*/ 1241138 w 1842380"/>
                <a:gd name="connsiteY4389" fmla="*/ 812800 h 1847704"/>
                <a:gd name="connsiteX4390" fmla="*/ 1241138 w 1842380"/>
                <a:gd name="connsiteY4390" fmla="*/ 809605 h 1847704"/>
                <a:gd name="connsiteX4391" fmla="*/ 1240073 w 1842380"/>
                <a:gd name="connsiteY4391" fmla="*/ 805345 h 1847704"/>
                <a:gd name="connsiteX4392" fmla="*/ 1239008 w 1842380"/>
                <a:gd name="connsiteY4392" fmla="*/ 801085 h 1847704"/>
                <a:gd name="connsiteX4393" fmla="*/ 1240073 w 1842380"/>
                <a:gd name="connsiteY4393" fmla="*/ 797891 h 1847704"/>
                <a:gd name="connsiteX4394" fmla="*/ 1242203 w 1842380"/>
                <a:gd name="connsiteY4394" fmla="*/ 793631 h 1847704"/>
                <a:gd name="connsiteX4395" fmla="*/ 1243268 w 1842380"/>
                <a:gd name="connsiteY4395" fmla="*/ 789903 h 1847704"/>
                <a:gd name="connsiteX4396" fmla="*/ 1243268 w 1842380"/>
                <a:gd name="connsiteY4396" fmla="*/ 789903 h 1847704"/>
                <a:gd name="connsiteX4397" fmla="*/ 1243268 w 1842380"/>
                <a:gd name="connsiteY4397" fmla="*/ 841021 h 1847704"/>
                <a:gd name="connsiteX4398" fmla="*/ 1243268 w 1842380"/>
                <a:gd name="connsiteY4398" fmla="*/ 866048 h 1847704"/>
                <a:gd name="connsiteX4399" fmla="*/ 1243268 w 1842380"/>
                <a:gd name="connsiteY4399" fmla="*/ 866048 h 1847704"/>
                <a:gd name="connsiteX4400" fmla="*/ 1243268 w 1842380"/>
                <a:gd name="connsiteY4400" fmla="*/ 867113 h 1847704"/>
                <a:gd name="connsiteX4401" fmla="*/ 1240073 w 1842380"/>
                <a:gd name="connsiteY4401" fmla="*/ 869243 h 1847704"/>
                <a:gd name="connsiteX4402" fmla="*/ 1239008 w 1842380"/>
                <a:gd name="connsiteY4402" fmla="*/ 873503 h 1847704"/>
                <a:gd name="connsiteX4403" fmla="*/ 1237943 w 1842380"/>
                <a:gd name="connsiteY4403" fmla="*/ 876697 h 1847704"/>
                <a:gd name="connsiteX4404" fmla="*/ 1236878 w 1842380"/>
                <a:gd name="connsiteY4404" fmla="*/ 879892 h 1847704"/>
                <a:gd name="connsiteX4405" fmla="*/ 1233683 w 1842380"/>
                <a:gd name="connsiteY4405" fmla="*/ 883087 h 1847704"/>
                <a:gd name="connsiteX4406" fmla="*/ 1233683 w 1842380"/>
                <a:gd name="connsiteY4406" fmla="*/ 884152 h 1847704"/>
                <a:gd name="connsiteX4407" fmla="*/ 1233683 w 1842380"/>
                <a:gd name="connsiteY4407" fmla="*/ 849009 h 1847704"/>
                <a:gd name="connsiteX4408" fmla="*/ 1235813 w 1842380"/>
                <a:gd name="connsiteY4408" fmla="*/ 849009 h 1847704"/>
                <a:gd name="connsiteX4409" fmla="*/ 1236878 w 1842380"/>
                <a:gd name="connsiteY4409" fmla="*/ 847944 h 1847704"/>
                <a:gd name="connsiteX4410" fmla="*/ 1239008 w 1842380"/>
                <a:gd name="connsiteY4410" fmla="*/ 844749 h 1847704"/>
                <a:gd name="connsiteX4411" fmla="*/ 1242203 w 1842380"/>
                <a:gd name="connsiteY4411" fmla="*/ 841554 h 1847704"/>
                <a:gd name="connsiteX4412" fmla="*/ 1243268 w 1842380"/>
                <a:gd name="connsiteY4412" fmla="*/ 841021 h 1847704"/>
                <a:gd name="connsiteX4413" fmla="*/ 1243268 w 1842380"/>
                <a:gd name="connsiteY4413" fmla="*/ 841021 h 1847704"/>
                <a:gd name="connsiteX4414" fmla="*/ 1243268 w 1842380"/>
                <a:gd name="connsiteY4414" fmla="*/ 905984 h 1847704"/>
                <a:gd name="connsiteX4415" fmla="*/ 1243268 w 1842380"/>
                <a:gd name="connsiteY4415" fmla="*/ 921958 h 1847704"/>
                <a:gd name="connsiteX4416" fmla="*/ 1233151 w 1842380"/>
                <a:gd name="connsiteY4416" fmla="*/ 912906 h 1847704"/>
                <a:gd name="connsiteX4417" fmla="*/ 1233151 w 1842380"/>
                <a:gd name="connsiteY4417" fmla="*/ 905984 h 1847704"/>
                <a:gd name="connsiteX4418" fmla="*/ 1239008 w 1842380"/>
                <a:gd name="connsiteY4418" fmla="*/ 907049 h 1847704"/>
                <a:gd name="connsiteX4419" fmla="*/ 1243268 w 1842380"/>
                <a:gd name="connsiteY4419" fmla="*/ 905984 h 1847704"/>
                <a:gd name="connsiteX4420" fmla="*/ 1243268 w 1842380"/>
                <a:gd name="connsiteY4420" fmla="*/ 905984 h 1847704"/>
                <a:gd name="connsiteX4421" fmla="*/ 1243268 w 1842380"/>
                <a:gd name="connsiteY4421" fmla="*/ 956569 h 1847704"/>
                <a:gd name="connsiteX4422" fmla="*/ 1243268 w 1842380"/>
                <a:gd name="connsiteY4422" fmla="*/ 963492 h 1847704"/>
                <a:gd name="connsiteX4423" fmla="*/ 1233151 w 1842380"/>
                <a:gd name="connsiteY4423" fmla="*/ 962427 h 1847704"/>
                <a:gd name="connsiteX4424" fmla="*/ 1233151 w 1842380"/>
                <a:gd name="connsiteY4424" fmla="*/ 955504 h 1847704"/>
                <a:gd name="connsiteX4425" fmla="*/ 1243268 w 1842380"/>
                <a:gd name="connsiteY4425" fmla="*/ 956569 h 1847704"/>
                <a:gd name="connsiteX4426" fmla="*/ 1243268 w 1842380"/>
                <a:gd name="connsiteY4426" fmla="*/ 956569 h 1847704"/>
                <a:gd name="connsiteX4427" fmla="*/ 1243268 w 1842380"/>
                <a:gd name="connsiteY4427" fmla="*/ 980531 h 1847704"/>
                <a:gd name="connsiteX4428" fmla="*/ 1243268 w 1842380"/>
                <a:gd name="connsiteY4428" fmla="*/ 1024194 h 1847704"/>
                <a:gd name="connsiteX4429" fmla="*/ 1241138 w 1842380"/>
                <a:gd name="connsiteY4429" fmla="*/ 1021000 h 1847704"/>
                <a:gd name="connsiteX4430" fmla="*/ 1239008 w 1842380"/>
                <a:gd name="connsiteY4430" fmla="*/ 1016740 h 1847704"/>
                <a:gd name="connsiteX4431" fmla="*/ 1235813 w 1842380"/>
                <a:gd name="connsiteY4431" fmla="*/ 1009817 h 1847704"/>
                <a:gd name="connsiteX4432" fmla="*/ 1234748 w 1842380"/>
                <a:gd name="connsiteY4432" fmla="*/ 1002895 h 1847704"/>
                <a:gd name="connsiteX4433" fmla="*/ 1233683 w 1842380"/>
                <a:gd name="connsiteY4433" fmla="*/ 997038 h 1847704"/>
                <a:gd name="connsiteX4434" fmla="*/ 1233683 w 1842380"/>
                <a:gd name="connsiteY4434" fmla="*/ 991181 h 1847704"/>
                <a:gd name="connsiteX4435" fmla="*/ 1234748 w 1842380"/>
                <a:gd name="connsiteY4435" fmla="*/ 987986 h 1847704"/>
                <a:gd name="connsiteX4436" fmla="*/ 1236878 w 1842380"/>
                <a:gd name="connsiteY4436" fmla="*/ 982128 h 1847704"/>
                <a:gd name="connsiteX4437" fmla="*/ 1241138 w 1842380"/>
                <a:gd name="connsiteY4437" fmla="*/ 979999 h 1847704"/>
                <a:gd name="connsiteX4438" fmla="*/ 1243268 w 1842380"/>
                <a:gd name="connsiteY4438" fmla="*/ 979999 h 1847704"/>
                <a:gd name="connsiteX4439" fmla="*/ 1243268 w 1842380"/>
                <a:gd name="connsiteY4439" fmla="*/ 980531 h 1847704"/>
                <a:gd name="connsiteX4440" fmla="*/ 1243268 w 1842380"/>
                <a:gd name="connsiteY4440" fmla="*/ 1053481 h 1847704"/>
                <a:gd name="connsiteX4441" fmla="*/ 1243268 w 1842380"/>
                <a:gd name="connsiteY4441" fmla="*/ 1071585 h 1847704"/>
                <a:gd name="connsiteX4442" fmla="*/ 1237411 w 1842380"/>
                <a:gd name="connsiteY4442" fmla="*/ 1071585 h 1847704"/>
                <a:gd name="connsiteX4443" fmla="*/ 1236346 w 1842380"/>
                <a:gd name="connsiteY4443" fmla="*/ 1070520 h 1847704"/>
                <a:gd name="connsiteX4444" fmla="*/ 1233151 w 1842380"/>
                <a:gd name="connsiteY4444" fmla="*/ 1069455 h 1847704"/>
                <a:gd name="connsiteX4445" fmla="*/ 1233151 w 1842380"/>
                <a:gd name="connsiteY4445" fmla="*/ 1048156 h 1847704"/>
                <a:gd name="connsiteX4446" fmla="*/ 1234216 w 1842380"/>
                <a:gd name="connsiteY4446" fmla="*/ 1049221 h 1847704"/>
                <a:gd name="connsiteX4447" fmla="*/ 1238476 w 1842380"/>
                <a:gd name="connsiteY4447" fmla="*/ 1052416 h 1847704"/>
                <a:gd name="connsiteX4448" fmla="*/ 1243268 w 1842380"/>
                <a:gd name="connsiteY4448" fmla="*/ 1053481 h 1847704"/>
                <a:gd name="connsiteX4449" fmla="*/ 1243268 w 1842380"/>
                <a:gd name="connsiteY4449" fmla="*/ 1053481 h 1847704"/>
                <a:gd name="connsiteX4450" fmla="*/ 1243268 w 1842380"/>
                <a:gd name="connsiteY4450" fmla="*/ 1084897 h 1847704"/>
                <a:gd name="connsiteX4451" fmla="*/ 1243268 w 1842380"/>
                <a:gd name="connsiteY4451" fmla="*/ 1103001 h 1847704"/>
                <a:gd name="connsiteX4452" fmla="*/ 1236346 w 1842380"/>
                <a:gd name="connsiteY4452" fmla="*/ 1104066 h 1847704"/>
                <a:gd name="connsiteX4453" fmla="*/ 1233151 w 1842380"/>
                <a:gd name="connsiteY4453" fmla="*/ 1106196 h 1847704"/>
                <a:gd name="connsiteX4454" fmla="*/ 1233151 w 1842380"/>
                <a:gd name="connsiteY4454" fmla="*/ 1087027 h 1847704"/>
                <a:gd name="connsiteX4455" fmla="*/ 1236346 w 1842380"/>
                <a:gd name="connsiteY4455" fmla="*/ 1087027 h 1847704"/>
                <a:gd name="connsiteX4456" fmla="*/ 1243268 w 1842380"/>
                <a:gd name="connsiteY4456" fmla="*/ 1084897 h 1847704"/>
                <a:gd name="connsiteX4457" fmla="*/ 1243268 w 1842380"/>
                <a:gd name="connsiteY4457" fmla="*/ 1084897 h 1847704"/>
                <a:gd name="connsiteX4458" fmla="*/ 1243268 w 1842380"/>
                <a:gd name="connsiteY4458" fmla="*/ 1084897 h 1847704"/>
                <a:gd name="connsiteX4459" fmla="*/ 1243268 w 1842380"/>
                <a:gd name="connsiteY4459" fmla="*/ 1214822 h 1847704"/>
                <a:gd name="connsiteX4460" fmla="*/ 1243268 w 1842380"/>
                <a:gd name="connsiteY4460" fmla="*/ 1240914 h 1847704"/>
                <a:gd name="connsiteX4461" fmla="*/ 1239008 w 1842380"/>
                <a:gd name="connsiteY4461" fmla="*/ 1248901 h 1847704"/>
                <a:gd name="connsiteX4462" fmla="*/ 1237943 w 1842380"/>
                <a:gd name="connsiteY4462" fmla="*/ 1248901 h 1847704"/>
                <a:gd name="connsiteX4463" fmla="*/ 1233683 w 1842380"/>
                <a:gd name="connsiteY4463" fmla="*/ 1256888 h 1847704"/>
                <a:gd name="connsiteX4464" fmla="*/ 1233683 w 1842380"/>
                <a:gd name="connsiteY4464" fmla="*/ 1245706 h 1847704"/>
                <a:gd name="connsiteX4465" fmla="*/ 1233683 w 1842380"/>
                <a:gd name="connsiteY4465" fmla="*/ 1213225 h 1847704"/>
                <a:gd name="connsiteX4466" fmla="*/ 1233683 w 1842380"/>
                <a:gd name="connsiteY4466" fmla="*/ 1205238 h 1847704"/>
                <a:gd name="connsiteX4467" fmla="*/ 1243268 w 1842380"/>
                <a:gd name="connsiteY4467" fmla="*/ 1214822 h 1847704"/>
                <a:gd name="connsiteX4468" fmla="*/ 1243268 w 1842380"/>
                <a:gd name="connsiteY4468" fmla="*/ 1214822 h 1847704"/>
                <a:gd name="connsiteX4469" fmla="*/ 1243268 w 1842380"/>
                <a:gd name="connsiteY4469" fmla="*/ 1279785 h 1847704"/>
                <a:gd name="connsiteX4470" fmla="*/ 1243268 w 1842380"/>
                <a:gd name="connsiteY4470" fmla="*/ 1293097 h 1847704"/>
                <a:gd name="connsiteX4471" fmla="*/ 1243268 w 1842380"/>
                <a:gd name="connsiteY4471" fmla="*/ 1292032 h 1847704"/>
                <a:gd name="connsiteX4472" fmla="*/ 1233151 w 1842380"/>
                <a:gd name="connsiteY4472" fmla="*/ 1284045 h 1847704"/>
                <a:gd name="connsiteX4473" fmla="*/ 1233151 w 1842380"/>
                <a:gd name="connsiteY4473" fmla="*/ 1273927 h 1847704"/>
                <a:gd name="connsiteX4474" fmla="*/ 1242203 w 1842380"/>
                <a:gd name="connsiteY4474" fmla="*/ 1282980 h 1847704"/>
                <a:gd name="connsiteX4475" fmla="*/ 1243268 w 1842380"/>
                <a:gd name="connsiteY4475" fmla="*/ 1279785 h 1847704"/>
                <a:gd name="connsiteX4476" fmla="*/ 1243268 w 1842380"/>
                <a:gd name="connsiteY4476" fmla="*/ 1279785 h 1847704"/>
                <a:gd name="connsiteX4477" fmla="*/ 1243268 w 1842380"/>
                <a:gd name="connsiteY4477" fmla="*/ 1302149 h 1847704"/>
                <a:gd name="connsiteX4478" fmla="*/ 1243268 w 1842380"/>
                <a:gd name="connsiteY4478" fmla="*/ 1327175 h 1847704"/>
                <a:gd name="connsiteX4479" fmla="*/ 1235281 w 1842380"/>
                <a:gd name="connsiteY4479" fmla="*/ 1326110 h 1847704"/>
                <a:gd name="connsiteX4480" fmla="*/ 1233151 w 1842380"/>
                <a:gd name="connsiteY4480" fmla="*/ 1326110 h 1847704"/>
                <a:gd name="connsiteX4481" fmla="*/ 1233151 w 1842380"/>
                <a:gd name="connsiteY4481" fmla="*/ 1315993 h 1847704"/>
                <a:gd name="connsiteX4482" fmla="*/ 1233151 w 1842380"/>
                <a:gd name="connsiteY4482" fmla="*/ 1315993 h 1847704"/>
                <a:gd name="connsiteX4483" fmla="*/ 1243268 w 1842380"/>
                <a:gd name="connsiteY4483" fmla="*/ 1302149 h 1847704"/>
                <a:gd name="connsiteX4484" fmla="*/ 1243268 w 1842380"/>
                <a:gd name="connsiteY4484" fmla="*/ 1302149 h 1847704"/>
                <a:gd name="connsiteX4485" fmla="*/ 1243268 w 1842380"/>
                <a:gd name="connsiteY4485" fmla="*/ 1356462 h 1847704"/>
                <a:gd name="connsiteX4486" fmla="*/ 1243268 w 1842380"/>
                <a:gd name="connsiteY4486" fmla="*/ 1367644 h 1847704"/>
                <a:gd name="connsiteX4487" fmla="*/ 1233151 w 1842380"/>
                <a:gd name="connsiteY4487" fmla="*/ 1364449 h 1847704"/>
                <a:gd name="connsiteX4488" fmla="*/ 1233151 w 1842380"/>
                <a:gd name="connsiteY4488" fmla="*/ 1352202 h 1847704"/>
                <a:gd name="connsiteX4489" fmla="*/ 1243268 w 1842380"/>
                <a:gd name="connsiteY4489" fmla="*/ 1356462 h 1847704"/>
                <a:gd name="connsiteX4490" fmla="*/ 1243268 w 1842380"/>
                <a:gd name="connsiteY4490" fmla="*/ 1356462 h 1847704"/>
                <a:gd name="connsiteX4491" fmla="*/ 1243268 w 1842380"/>
                <a:gd name="connsiteY4491" fmla="*/ 1369774 h 1847704"/>
                <a:gd name="connsiteX4492" fmla="*/ 1243268 w 1842380"/>
                <a:gd name="connsiteY4492" fmla="*/ 1382021 h 1847704"/>
                <a:gd name="connsiteX4493" fmla="*/ 1233151 w 1842380"/>
                <a:gd name="connsiteY4493" fmla="*/ 1390008 h 1847704"/>
                <a:gd name="connsiteX4494" fmla="*/ 1233151 w 1842380"/>
                <a:gd name="connsiteY4494" fmla="*/ 1378826 h 1847704"/>
                <a:gd name="connsiteX4495" fmla="*/ 1243268 w 1842380"/>
                <a:gd name="connsiteY4495" fmla="*/ 1369774 h 1847704"/>
                <a:gd name="connsiteX4496" fmla="*/ 1243268 w 1842380"/>
                <a:gd name="connsiteY4496" fmla="*/ 1369774 h 1847704"/>
                <a:gd name="connsiteX4497" fmla="*/ 1243268 w 1842380"/>
                <a:gd name="connsiteY4497" fmla="*/ 1674885 h 1847704"/>
                <a:gd name="connsiteX4498" fmla="*/ 1243268 w 1842380"/>
                <a:gd name="connsiteY4498" fmla="*/ 1691924 h 1847704"/>
                <a:gd name="connsiteX4499" fmla="*/ 1233151 w 1842380"/>
                <a:gd name="connsiteY4499" fmla="*/ 1695119 h 1847704"/>
                <a:gd name="connsiteX4500" fmla="*/ 1233151 w 1842380"/>
                <a:gd name="connsiteY4500" fmla="*/ 1678080 h 1847704"/>
                <a:gd name="connsiteX4501" fmla="*/ 1243268 w 1842380"/>
                <a:gd name="connsiteY4501" fmla="*/ 1674885 h 1847704"/>
                <a:gd name="connsiteX4502" fmla="*/ 1243268 w 1842380"/>
                <a:gd name="connsiteY4502" fmla="*/ 1674885 h 1847704"/>
                <a:gd name="connsiteX4503" fmla="*/ 1243268 w 1842380"/>
                <a:gd name="connsiteY4503" fmla="*/ 1734522 h 1847704"/>
                <a:gd name="connsiteX4504" fmla="*/ 1243268 w 1842380"/>
                <a:gd name="connsiteY4504" fmla="*/ 1756887 h 1847704"/>
                <a:gd name="connsiteX4505" fmla="*/ 1233151 w 1842380"/>
                <a:gd name="connsiteY4505" fmla="*/ 1747834 h 1847704"/>
                <a:gd name="connsiteX4506" fmla="*/ 1233151 w 1842380"/>
                <a:gd name="connsiteY4506" fmla="*/ 1724405 h 1847704"/>
                <a:gd name="connsiteX4507" fmla="*/ 1243268 w 1842380"/>
                <a:gd name="connsiteY4507" fmla="*/ 1734522 h 1847704"/>
                <a:gd name="connsiteX4508" fmla="*/ 1243268 w 1842380"/>
                <a:gd name="connsiteY4508" fmla="*/ 1734522 h 1847704"/>
                <a:gd name="connsiteX4509" fmla="*/ 1243268 w 1842380"/>
                <a:gd name="connsiteY4509" fmla="*/ 1770731 h 1847704"/>
                <a:gd name="connsiteX4510" fmla="*/ 1243268 w 1842380"/>
                <a:gd name="connsiteY4510" fmla="*/ 1788835 h 1847704"/>
                <a:gd name="connsiteX4511" fmla="*/ 1233151 w 1842380"/>
                <a:gd name="connsiteY4511" fmla="*/ 1792030 h 1847704"/>
                <a:gd name="connsiteX4512" fmla="*/ 1233151 w 1842380"/>
                <a:gd name="connsiteY4512" fmla="*/ 1776056 h 1847704"/>
                <a:gd name="connsiteX4513" fmla="*/ 1243268 w 1842380"/>
                <a:gd name="connsiteY4513" fmla="*/ 1770731 h 1847704"/>
                <a:gd name="connsiteX4514" fmla="*/ 1233151 w 1842380"/>
                <a:gd name="connsiteY4514" fmla="*/ 56146 h 1847704"/>
                <a:gd name="connsiteX4515" fmla="*/ 1233151 w 1842380"/>
                <a:gd name="connsiteY4515" fmla="*/ 73185 h 1847704"/>
                <a:gd name="connsiteX4516" fmla="*/ 1220904 w 1842380"/>
                <a:gd name="connsiteY4516" fmla="*/ 69991 h 1847704"/>
                <a:gd name="connsiteX4517" fmla="*/ 1220904 w 1842380"/>
                <a:gd name="connsiteY4517" fmla="*/ 52951 h 1847704"/>
                <a:gd name="connsiteX4518" fmla="*/ 1233151 w 1842380"/>
                <a:gd name="connsiteY4518" fmla="*/ 56146 h 1847704"/>
                <a:gd name="connsiteX4519" fmla="*/ 1233151 w 1842380"/>
                <a:gd name="connsiteY4519" fmla="*/ 56146 h 1847704"/>
                <a:gd name="connsiteX4520" fmla="*/ 1233151 w 1842380"/>
                <a:gd name="connsiteY4520" fmla="*/ 149330 h 1847704"/>
                <a:gd name="connsiteX4521" fmla="*/ 1233151 w 1842380"/>
                <a:gd name="connsiteY4521" fmla="*/ 169564 h 1847704"/>
                <a:gd name="connsiteX4522" fmla="*/ 1220904 w 1842380"/>
                <a:gd name="connsiteY4522" fmla="*/ 159447 h 1847704"/>
                <a:gd name="connsiteX4523" fmla="*/ 1220904 w 1842380"/>
                <a:gd name="connsiteY4523" fmla="*/ 116849 h 1847704"/>
                <a:gd name="connsiteX4524" fmla="*/ 1229956 w 1842380"/>
                <a:gd name="connsiteY4524" fmla="*/ 145070 h 1847704"/>
                <a:gd name="connsiteX4525" fmla="*/ 1233151 w 1842380"/>
                <a:gd name="connsiteY4525" fmla="*/ 149330 h 1847704"/>
                <a:gd name="connsiteX4526" fmla="*/ 1233151 w 1842380"/>
                <a:gd name="connsiteY4526" fmla="*/ 149330 h 1847704"/>
                <a:gd name="connsiteX4527" fmla="*/ 1233151 w 1842380"/>
                <a:gd name="connsiteY4527" fmla="*/ 479468 h 1847704"/>
                <a:gd name="connsiteX4528" fmla="*/ 1233151 w 1842380"/>
                <a:gd name="connsiteY4528" fmla="*/ 489585 h 1847704"/>
                <a:gd name="connsiteX4529" fmla="*/ 1221969 w 1842380"/>
                <a:gd name="connsiteY4529" fmla="*/ 483727 h 1847704"/>
                <a:gd name="connsiteX4530" fmla="*/ 1221969 w 1842380"/>
                <a:gd name="connsiteY4530" fmla="*/ 483727 h 1847704"/>
                <a:gd name="connsiteX4531" fmla="*/ 1220904 w 1842380"/>
                <a:gd name="connsiteY4531" fmla="*/ 483727 h 1847704"/>
                <a:gd name="connsiteX4532" fmla="*/ 1220904 w 1842380"/>
                <a:gd name="connsiteY4532" fmla="*/ 507157 h 1847704"/>
                <a:gd name="connsiteX4533" fmla="*/ 1220904 w 1842380"/>
                <a:gd name="connsiteY4533" fmla="*/ 472545 h 1847704"/>
                <a:gd name="connsiteX4534" fmla="*/ 1221969 w 1842380"/>
                <a:gd name="connsiteY4534" fmla="*/ 473610 h 1847704"/>
                <a:gd name="connsiteX4535" fmla="*/ 1233151 w 1842380"/>
                <a:gd name="connsiteY4535" fmla="*/ 479468 h 1847704"/>
                <a:gd name="connsiteX4536" fmla="*/ 1233151 w 1842380"/>
                <a:gd name="connsiteY4536" fmla="*/ 479468 h 1847704"/>
                <a:gd name="connsiteX4537" fmla="*/ 1233151 w 1842380"/>
                <a:gd name="connsiteY4537" fmla="*/ 546028 h 1847704"/>
                <a:gd name="connsiteX4538" fmla="*/ 1233151 w 1842380"/>
                <a:gd name="connsiteY4538" fmla="*/ 557210 h 1847704"/>
                <a:gd name="connsiteX4539" fmla="*/ 1220904 w 1842380"/>
                <a:gd name="connsiteY4539" fmla="*/ 548157 h 1847704"/>
                <a:gd name="connsiteX4540" fmla="*/ 1220904 w 1842380"/>
                <a:gd name="connsiteY4540" fmla="*/ 530053 h 1847704"/>
                <a:gd name="connsiteX4541" fmla="*/ 1220904 w 1842380"/>
                <a:gd name="connsiteY4541" fmla="*/ 531118 h 1847704"/>
                <a:gd name="connsiteX4542" fmla="*/ 1233151 w 1842380"/>
                <a:gd name="connsiteY4542" fmla="*/ 546028 h 1847704"/>
                <a:gd name="connsiteX4543" fmla="*/ 1233151 w 1842380"/>
                <a:gd name="connsiteY4543" fmla="*/ 546028 h 1847704"/>
                <a:gd name="connsiteX4544" fmla="*/ 1233151 w 1842380"/>
                <a:gd name="connsiteY4544" fmla="*/ 585431 h 1847704"/>
                <a:gd name="connsiteX4545" fmla="*/ 1233151 w 1842380"/>
                <a:gd name="connsiteY4545" fmla="*/ 595548 h 1847704"/>
                <a:gd name="connsiteX4546" fmla="*/ 1220904 w 1842380"/>
                <a:gd name="connsiteY4546" fmla="*/ 606730 h 1847704"/>
                <a:gd name="connsiteX4547" fmla="*/ 1220904 w 1842380"/>
                <a:gd name="connsiteY4547" fmla="*/ 596613 h 1847704"/>
                <a:gd name="connsiteX4548" fmla="*/ 1229956 w 1842380"/>
                <a:gd name="connsiteY4548" fmla="*/ 589691 h 1847704"/>
                <a:gd name="connsiteX4549" fmla="*/ 1233151 w 1842380"/>
                <a:gd name="connsiteY4549" fmla="*/ 585431 h 1847704"/>
                <a:gd name="connsiteX4550" fmla="*/ 1233151 w 1842380"/>
                <a:gd name="connsiteY4550" fmla="*/ 585431 h 1847704"/>
                <a:gd name="connsiteX4551" fmla="*/ 1233151 w 1842380"/>
                <a:gd name="connsiteY4551" fmla="*/ 616847 h 1847704"/>
                <a:gd name="connsiteX4552" fmla="*/ 1233151 w 1842380"/>
                <a:gd name="connsiteY4552" fmla="*/ 625900 h 1847704"/>
                <a:gd name="connsiteX4553" fmla="*/ 1233151 w 1842380"/>
                <a:gd name="connsiteY4553" fmla="*/ 625900 h 1847704"/>
                <a:gd name="connsiteX4554" fmla="*/ 1233151 w 1842380"/>
                <a:gd name="connsiteY4554" fmla="*/ 624835 h 1847704"/>
                <a:gd name="connsiteX4555" fmla="*/ 1220904 w 1842380"/>
                <a:gd name="connsiteY4555" fmla="*/ 616847 h 1847704"/>
                <a:gd name="connsiteX4556" fmla="*/ 1220904 w 1842380"/>
                <a:gd name="connsiteY4556" fmla="*/ 609925 h 1847704"/>
                <a:gd name="connsiteX4557" fmla="*/ 1223034 w 1842380"/>
                <a:gd name="connsiteY4557" fmla="*/ 610990 h 1847704"/>
                <a:gd name="connsiteX4558" fmla="*/ 1233151 w 1842380"/>
                <a:gd name="connsiteY4558" fmla="*/ 616847 h 1847704"/>
                <a:gd name="connsiteX4559" fmla="*/ 1233151 w 1842380"/>
                <a:gd name="connsiteY4559" fmla="*/ 616847 h 1847704"/>
                <a:gd name="connsiteX4560" fmla="*/ 1233151 w 1842380"/>
                <a:gd name="connsiteY4560" fmla="*/ 649329 h 1847704"/>
                <a:gd name="connsiteX4561" fmla="*/ 1233151 w 1842380"/>
                <a:gd name="connsiteY4561" fmla="*/ 665303 h 1847704"/>
                <a:gd name="connsiteX4562" fmla="*/ 1220904 w 1842380"/>
                <a:gd name="connsiteY4562" fmla="*/ 675420 h 1847704"/>
                <a:gd name="connsiteX4563" fmla="*/ 1220904 w 1842380"/>
                <a:gd name="connsiteY4563" fmla="*/ 675420 h 1847704"/>
                <a:gd name="connsiteX4564" fmla="*/ 1220904 w 1842380"/>
                <a:gd name="connsiteY4564" fmla="*/ 667433 h 1847704"/>
                <a:gd name="connsiteX4565" fmla="*/ 1232086 w 1842380"/>
                <a:gd name="connsiteY4565" fmla="*/ 656251 h 1847704"/>
                <a:gd name="connsiteX4566" fmla="*/ 1220904 w 1842380"/>
                <a:gd name="connsiteY4566" fmla="*/ 651991 h 1847704"/>
                <a:gd name="connsiteX4567" fmla="*/ 1220904 w 1842380"/>
                <a:gd name="connsiteY4567" fmla="*/ 644004 h 1847704"/>
                <a:gd name="connsiteX4568" fmla="*/ 1233151 w 1842380"/>
                <a:gd name="connsiteY4568" fmla="*/ 649329 h 1847704"/>
                <a:gd name="connsiteX4569" fmla="*/ 1233151 w 1842380"/>
                <a:gd name="connsiteY4569" fmla="*/ 649329 h 1847704"/>
                <a:gd name="connsiteX4570" fmla="*/ 1233151 w 1842380"/>
                <a:gd name="connsiteY4570" fmla="*/ 708966 h 1847704"/>
                <a:gd name="connsiteX4571" fmla="*/ 1233151 w 1842380"/>
                <a:gd name="connsiteY4571" fmla="*/ 777656 h 1847704"/>
                <a:gd name="connsiteX4572" fmla="*/ 1227294 w 1842380"/>
                <a:gd name="connsiteY4572" fmla="*/ 779786 h 1847704"/>
                <a:gd name="connsiteX4573" fmla="*/ 1220371 w 1842380"/>
                <a:gd name="connsiteY4573" fmla="*/ 782981 h 1847704"/>
                <a:gd name="connsiteX4574" fmla="*/ 1220371 w 1842380"/>
                <a:gd name="connsiteY4574" fmla="*/ 762747 h 1847704"/>
                <a:gd name="connsiteX4575" fmla="*/ 1220371 w 1842380"/>
                <a:gd name="connsiteY4575" fmla="*/ 761682 h 1847704"/>
                <a:gd name="connsiteX4576" fmla="*/ 1222501 w 1842380"/>
                <a:gd name="connsiteY4576" fmla="*/ 760617 h 1847704"/>
                <a:gd name="connsiteX4577" fmla="*/ 1223566 w 1842380"/>
                <a:gd name="connsiteY4577" fmla="*/ 758487 h 1847704"/>
                <a:gd name="connsiteX4578" fmla="*/ 1224631 w 1842380"/>
                <a:gd name="connsiteY4578" fmla="*/ 755292 h 1847704"/>
                <a:gd name="connsiteX4579" fmla="*/ 1225696 w 1842380"/>
                <a:gd name="connsiteY4579" fmla="*/ 754227 h 1847704"/>
                <a:gd name="connsiteX4580" fmla="*/ 1225696 w 1842380"/>
                <a:gd name="connsiteY4580" fmla="*/ 752097 h 1847704"/>
                <a:gd name="connsiteX4581" fmla="*/ 1224631 w 1842380"/>
                <a:gd name="connsiteY4581" fmla="*/ 751032 h 1847704"/>
                <a:gd name="connsiteX4582" fmla="*/ 1222501 w 1842380"/>
                <a:gd name="connsiteY4582" fmla="*/ 748902 h 1847704"/>
                <a:gd name="connsiteX4583" fmla="*/ 1220371 w 1842380"/>
                <a:gd name="connsiteY4583" fmla="*/ 747837 h 1847704"/>
                <a:gd name="connsiteX4584" fmla="*/ 1220371 w 1842380"/>
                <a:gd name="connsiteY4584" fmla="*/ 719616 h 1847704"/>
                <a:gd name="connsiteX4585" fmla="*/ 1220371 w 1842380"/>
                <a:gd name="connsiteY4585" fmla="*/ 718551 h 1847704"/>
                <a:gd name="connsiteX4586" fmla="*/ 1226229 w 1842380"/>
                <a:gd name="connsiteY4586" fmla="*/ 714291 h 1847704"/>
                <a:gd name="connsiteX4587" fmla="*/ 1229424 w 1842380"/>
                <a:gd name="connsiteY4587" fmla="*/ 712161 h 1847704"/>
                <a:gd name="connsiteX4588" fmla="*/ 1233151 w 1842380"/>
                <a:gd name="connsiteY4588" fmla="*/ 708966 h 1847704"/>
                <a:gd name="connsiteX4589" fmla="*/ 1233151 w 1842380"/>
                <a:gd name="connsiteY4589" fmla="*/ 708966 h 1847704"/>
                <a:gd name="connsiteX4590" fmla="*/ 1233151 w 1842380"/>
                <a:gd name="connsiteY4590" fmla="*/ 820787 h 1847704"/>
                <a:gd name="connsiteX4591" fmla="*/ 1233151 w 1842380"/>
                <a:gd name="connsiteY4591" fmla="*/ 834099 h 1847704"/>
                <a:gd name="connsiteX4592" fmla="*/ 1231021 w 1842380"/>
                <a:gd name="connsiteY4592" fmla="*/ 834099 h 1847704"/>
                <a:gd name="connsiteX4593" fmla="*/ 1226761 w 1842380"/>
                <a:gd name="connsiteY4593" fmla="*/ 835164 h 1847704"/>
                <a:gd name="connsiteX4594" fmla="*/ 1220904 w 1842380"/>
                <a:gd name="connsiteY4594" fmla="*/ 835164 h 1847704"/>
                <a:gd name="connsiteX4595" fmla="*/ 1220904 w 1842380"/>
                <a:gd name="connsiteY4595" fmla="*/ 820787 h 1847704"/>
                <a:gd name="connsiteX4596" fmla="*/ 1221969 w 1842380"/>
                <a:gd name="connsiteY4596" fmla="*/ 821852 h 1847704"/>
                <a:gd name="connsiteX4597" fmla="*/ 1229956 w 1842380"/>
                <a:gd name="connsiteY4597" fmla="*/ 821852 h 1847704"/>
                <a:gd name="connsiteX4598" fmla="*/ 1233151 w 1842380"/>
                <a:gd name="connsiteY4598" fmla="*/ 820787 h 1847704"/>
                <a:gd name="connsiteX4599" fmla="*/ 1233151 w 1842380"/>
                <a:gd name="connsiteY4599" fmla="*/ 820787 h 1847704"/>
                <a:gd name="connsiteX4600" fmla="*/ 1233151 w 1842380"/>
                <a:gd name="connsiteY4600" fmla="*/ 849541 h 1847704"/>
                <a:gd name="connsiteX4601" fmla="*/ 1233151 w 1842380"/>
                <a:gd name="connsiteY4601" fmla="*/ 884685 h 1847704"/>
                <a:gd name="connsiteX4602" fmla="*/ 1232086 w 1842380"/>
                <a:gd name="connsiteY4602" fmla="*/ 884685 h 1847704"/>
                <a:gd name="connsiteX4603" fmla="*/ 1227826 w 1842380"/>
                <a:gd name="connsiteY4603" fmla="*/ 885750 h 1847704"/>
                <a:gd name="connsiteX4604" fmla="*/ 1220904 w 1842380"/>
                <a:gd name="connsiteY4604" fmla="*/ 885750 h 1847704"/>
                <a:gd name="connsiteX4605" fmla="*/ 1220904 w 1842380"/>
                <a:gd name="connsiteY4605" fmla="*/ 884685 h 1847704"/>
                <a:gd name="connsiteX4606" fmla="*/ 1220904 w 1842380"/>
                <a:gd name="connsiteY4606" fmla="*/ 849541 h 1847704"/>
                <a:gd name="connsiteX4607" fmla="*/ 1221969 w 1842380"/>
                <a:gd name="connsiteY4607" fmla="*/ 850606 h 1847704"/>
                <a:gd name="connsiteX4608" fmla="*/ 1228891 w 1842380"/>
                <a:gd name="connsiteY4608" fmla="*/ 850606 h 1847704"/>
                <a:gd name="connsiteX4609" fmla="*/ 1233151 w 1842380"/>
                <a:gd name="connsiteY4609" fmla="*/ 849541 h 1847704"/>
                <a:gd name="connsiteX4610" fmla="*/ 1233151 w 1842380"/>
                <a:gd name="connsiteY4610" fmla="*/ 849541 h 1847704"/>
                <a:gd name="connsiteX4611" fmla="*/ 1233151 w 1842380"/>
                <a:gd name="connsiteY4611" fmla="*/ 905984 h 1847704"/>
                <a:gd name="connsiteX4612" fmla="*/ 1233151 w 1842380"/>
                <a:gd name="connsiteY4612" fmla="*/ 912906 h 1847704"/>
                <a:gd name="connsiteX4613" fmla="*/ 1220904 w 1842380"/>
                <a:gd name="connsiteY4613" fmla="*/ 912906 h 1847704"/>
                <a:gd name="connsiteX4614" fmla="*/ 1220904 w 1842380"/>
                <a:gd name="connsiteY4614" fmla="*/ 905984 h 1847704"/>
                <a:gd name="connsiteX4615" fmla="*/ 1233151 w 1842380"/>
                <a:gd name="connsiteY4615" fmla="*/ 905984 h 1847704"/>
                <a:gd name="connsiteX4616" fmla="*/ 1233151 w 1842380"/>
                <a:gd name="connsiteY4616" fmla="*/ 905984 h 1847704"/>
                <a:gd name="connsiteX4617" fmla="*/ 1233151 w 1842380"/>
                <a:gd name="connsiteY4617" fmla="*/ 955504 h 1847704"/>
                <a:gd name="connsiteX4618" fmla="*/ 1233151 w 1842380"/>
                <a:gd name="connsiteY4618" fmla="*/ 962427 h 1847704"/>
                <a:gd name="connsiteX4619" fmla="*/ 1229956 w 1842380"/>
                <a:gd name="connsiteY4619" fmla="*/ 961362 h 1847704"/>
                <a:gd name="connsiteX4620" fmla="*/ 1220904 w 1842380"/>
                <a:gd name="connsiteY4620" fmla="*/ 962427 h 1847704"/>
                <a:gd name="connsiteX4621" fmla="*/ 1220904 w 1842380"/>
                <a:gd name="connsiteY4621" fmla="*/ 955504 h 1847704"/>
                <a:gd name="connsiteX4622" fmla="*/ 1223034 w 1842380"/>
                <a:gd name="connsiteY4622" fmla="*/ 955504 h 1847704"/>
                <a:gd name="connsiteX4623" fmla="*/ 1220904 w 1842380"/>
                <a:gd name="connsiteY4623" fmla="*/ 951245 h 1847704"/>
                <a:gd name="connsiteX4624" fmla="*/ 1220904 w 1842380"/>
                <a:gd name="connsiteY4624" fmla="*/ 950180 h 1847704"/>
                <a:gd name="connsiteX4625" fmla="*/ 1220904 w 1842380"/>
                <a:gd name="connsiteY4625" fmla="*/ 917698 h 1847704"/>
                <a:gd name="connsiteX4626" fmla="*/ 1224099 w 1842380"/>
                <a:gd name="connsiteY4626" fmla="*/ 934738 h 1847704"/>
                <a:gd name="connsiteX4627" fmla="*/ 1224099 w 1842380"/>
                <a:gd name="connsiteY4627" fmla="*/ 934738 h 1847704"/>
                <a:gd name="connsiteX4628" fmla="*/ 1233151 w 1842380"/>
                <a:gd name="connsiteY4628" fmla="*/ 955504 h 1847704"/>
                <a:gd name="connsiteX4629" fmla="*/ 1233151 w 1842380"/>
                <a:gd name="connsiteY4629" fmla="*/ 955504 h 1847704"/>
                <a:gd name="connsiteX4630" fmla="*/ 1233151 w 1842380"/>
                <a:gd name="connsiteY4630" fmla="*/ 1048156 h 1847704"/>
                <a:gd name="connsiteX4631" fmla="*/ 1233151 w 1842380"/>
                <a:gd name="connsiteY4631" fmla="*/ 1069455 h 1847704"/>
                <a:gd name="connsiteX4632" fmla="*/ 1228891 w 1842380"/>
                <a:gd name="connsiteY4632" fmla="*/ 1068390 h 1847704"/>
                <a:gd name="connsiteX4633" fmla="*/ 1226761 w 1842380"/>
                <a:gd name="connsiteY4633" fmla="*/ 1067325 h 1847704"/>
                <a:gd name="connsiteX4634" fmla="*/ 1220904 w 1842380"/>
                <a:gd name="connsiteY4634" fmla="*/ 1066260 h 1847704"/>
                <a:gd name="connsiteX4635" fmla="*/ 1220904 w 1842380"/>
                <a:gd name="connsiteY4635" fmla="*/ 1039104 h 1847704"/>
                <a:gd name="connsiteX4636" fmla="*/ 1224099 w 1842380"/>
                <a:gd name="connsiteY4636" fmla="*/ 1042299 h 1847704"/>
                <a:gd name="connsiteX4637" fmla="*/ 1229956 w 1842380"/>
                <a:gd name="connsiteY4637" fmla="*/ 1045494 h 1847704"/>
                <a:gd name="connsiteX4638" fmla="*/ 1233151 w 1842380"/>
                <a:gd name="connsiteY4638" fmla="*/ 1048156 h 1847704"/>
                <a:gd name="connsiteX4639" fmla="*/ 1233151 w 1842380"/>
                <a:gd name="connsiteY4639" fmla="*/ 1048156 h 1847704"/>
                <a:gd name="connsiteX4640" fmla="*/ 1233151 w 1842380"/>
                <a:gd name="connsiteY4640" fmla="*/ 1087560 h 1847704"/>
                <a:gd name="connsiteX4641" fmla="*/ 1233151 w 1842380"/>
                <a:gd name="connsiteY4641" fmla="*/ 1106729 h 1847704"/>
                <a:gd name="connsiteX4642" fmla="*/ 1229956 w 1842380"/>
                <a:gd name="connsiteY4642" fmla="*/ 1107794 h 1847704"/>
                <a:gd name="connsiteX4643" fmla="*/ 1220904 w 1842380"/>
                <a:gd name="connsiteY4643" fmla="*/ 1110989 h 1847704"/>
                <a:gd name="connsiteX4644" fmla="*/ 1220904 w 1842380"/>
                <a:gd name="connsiteY4644" fmla="*/ 1085962 h 1847704"/>
                <a:gd name="connsiteX4645" fmla="*/ 1224099 w 1842380"/>
                <a:gd name="connsiteY4645" fmla="*/ 1087027 h 1847704"/>
                <a:gd name="connsiteX4646" fmla="*/ 1228359 w 1842380"/>
                <a:gd name="connsiteY4646" fmla="*/ 1088092 h 1847704"/>
                <a:gd name="connsiteX4647" fmla="*/ 1233151 w 1842380"/>
                <a:gd name="connsiteY4647" fmla="*/ 1087560 h 1847704"/>
                <a:gd name="connsiteX4648" fmla="*/ 1233151 w 1842380"/>
                <a:gd name="connsiteY4648" fmla="*/ 1087560 h 1847704"/>
                <a:gd name="connsiteX4649" fmla="*/ 1233151 w 1842380"/>
                <a:gd name="connsiteY4649" fmla="*/ 1204173 h 1847704"/>
                <a:gd name="connsiteX4650" fmla="*/ 1233151 w 1842380"/>
                <a:gd name="connsiteY4650" fmla="*/ 1212160 h 1847704"/>
                <a:gd name="connsiteX4651" fmla="*/ 1228891 w 1842380"/>
                <a:gd name="connsiteY4651" fmla="*/ 1208965 h 1847704"/>
                <a:gd name="connsiteX4652" fmla="*/ 1220904 w 1842380"/>
                <a:gd name="connsiteY4652" fmla="*/ 1224939 h 1847704"/>
                <a:gd name="connsiteX4653" fmla="*/ 1220904 w 1842380"/>
                <a:gd name="connsiteY4653" fmla="*/ 1212692 h 1847704"/>
                <a:gd name="connsiteX4654" fmla="*/ 1220904 w 1842380"/>
                <a:gd name="connsiteY4654" fmla="*/ 1202575 h 1847704"/>
                <a:gd name="connsiteX4655" fmla="*/ 1220904 w 1842380"/>
                <a:gd name="connsiteY4655" fmla="*/ 1191393 h 1847704"/>
                <a:gd name="connsiteX4656" fmla="*/ 1226761 w 1842380"/>
                <a:gd name="connsiteY4656" fmla="*/ 1200445 h 1847704"/>
                <a:gd name="connsiteX4657" fmla="*/ 1233151 w 1842380"/>
                <a:gd name="connsiteY4657" fmla="*/ 1204173 h 1847704"/>
                <a:gd name="connsiteX4658" fmla="*/ 1233151 w 1842380"/>
                <a:gd name="connsiteY4658" fmla="*/ 1204173 h 1847704"/>
                <a:gd name="connsiteX4659" fmla="*/ 1233151 w 1842380"/>
                <a:gd name="connsiteY4659" fmla="*/ 1245174 h 1847704"/>
                <a:gd name="connsiteX4660" fmla="*/ 1233151 w 1842380"/>
                <a:gd name="connsiteY4660" fmla="*/ 1256356 h 1847704"/>
                <a:gd name="connsiteX4661" fmla="*/ 1231021 w 1842380"/>
                <a:gd name="connsiteY4661" fmla="*/ 1259550 h 1847704"/>
                <a:gd name="connsiteX4662" fmla="*/ 1228891 w 1842380"/>
                <a:gd name="connsiteY4662" fmla="*/ 1263810 h 1847704"/>
                <a:gd name="connsiteX4663" fmla="*/ 1233151 w 1842380"/>
                <a:gd name="connsiteY4663" fmla="*/ 1273927 h 1847704"/>
                <a:gd name="connsiteX4664" fmla="*/ 1233151 w 1842380"/>
                <a:gd name="connsiteY4664" fmla="*/ 1284045 h 1847704"/>
                <a:gd name="connsiteX4665" fmla="*/ 1223034 w 1842380"/>
                <a:gd name="connsiteY4665" fmla="*/ 1271798 h 1847704"/>
                <a:gd name="connsiteX4666" fmla="*/ 1220904 w 1842380"/>
                <a:gd name="connsiteY4666" fmla="*/ 1269668 h 1847704"/>
                <a:gd name="connsiteX4667" fmla="*/ 1220904 w 1842380"/>
                <a:gd name="connsiteY4667" fmla="*/ 1261680 h 1847704"/>
                <a:gd name="connsiteX4668" fmla="*/ 1221969 w 1842380"/>
                <a:gd name="connsiteY4668" fmla="*/ 1262745 h 1847704"/>
                <a:gd name="connsiteX4669" fmla="*/ 1224099 w 1842380"/>
                <a:gd name="connsiteY4669" fmla="*/ 1256888 h 1847704"/>
                <a:gd name="connsiteX4670" fmla="*/ 1233151 w 1842380"/>
                <a:gd name="connsiteY4670" fmla="*/ 1245174 h 1847704"/>
                <a:gd name="connsiteX4671" fmla="*/ 1233151 w 1842380"/>
                <a:gd name="connsiteY4671" fmla="*/ 1245174 h 1847704"/>
                <a:gd name="connsiteX4672" fmla="*/ 1233151 w 1842380"/>
                <a:gd name="connsiteY4672" fmla="*/ 1315993 h 1847704"/>
                <a:gd name="connsiteX4673" fmla="*/ 1233151 w 1842380"/>
                <a:gd name="connsiteY4673" fmla="*/ 1326110 h 1847704"/>
                <a:gd name="connsiteX4674" fmla="*/ 1220904 w 1842380"/>
                <a:gd name="connsiteY4674" fmla="*/ 1333033 h 1847704"/>
                <a:gd name="connsiteX4675" fmla="*/ 1220904 w 1842380"/>
                <a:gd name="connsiteY4675" fmla="*/ 1320786 h 1847704"/>
                <a:gd name="connsiteX4676" fmla="*/ 1233151 w 1842380"/>
                <a:gd name="connsiteY4676" fmla="*/ 1315993 h 1847704"/>
                <a:gd name="connsiteX4677" fmla="*/ 1233151 w 1842380"/>
                <a:gd name="connsiteY4677" fmla="*/ 1315993 h 1847704"/>
                <a:gd name="connsiteX4678" fmla="*/ 1233151 w 1842380"/>
                <a:gd name="connsiteY4678" fmla="*/ 1351670 h 1847704"/>
                <a:gd name="connsiteX4679" fmla="*/ 1233151 w 1842380"/>
                <a:gd name="connsiteY4679" fmla="*/ 1363916 h 1847704"/>
                <a:gd name="connsiteX4680" fmla="*/ 1220904 w 1842380"/>
                <a:gd name="connsiteY4680" fmla="*/ 1356994 h 1847704"/>
                <a:gd name="connsiteX4681" fmla="*/ 1220904 w 1842380"/>
                <a:gd name="connsiteY4681" fmla="*/ 1344747 h 1847704"/>
                <a:gd name="connsiteX4682" fmla="*/ 1233151 w 1842380"/>
                <a:gd name="connsiteY4682" fmla="*/ 1351670 h 1847704"/>
                <a:gd name="connsiteX4683" fmla="*/ 1233151 w 1842380"/>
                <a:gd name="connsiteY4683" fmla="*/ 1351670 h 1847704"/>
                <a:gd name="connsiteX4684" fmla="*/ 1233151 w 1842380"/>
                <a:gd name="connsiteY4684" fmla="*/ 1378826 h 1847704"/>
                <a:gd name="connsiteX4685" fmla="*/ 1233151 w 1842380"/>
                <a:gd name="connsiteY4685" fmla="*/ 1390008 h 1847704"/>
                <a:gd name="connsiteX4686" fmla="*/ 1220904 w 1842380"/>
                <a:gd name="connsiteY4686" fmla="*/ 1394268 h 1847704"/>
                <a:gd name="connsiteX4687" fmla="*/ 1220904 w 1842380"/>
                <a:gd name="connsiteY4687" fmla="*/ 1384151 h 1847704"/>
                <a:gd name="connsiteX4688" fmla="*/ 1233151 w 1842380"/>
                <a:gd name="connsiteY4688" fmla="*/ 1378826 h 1847704"/>
                <a:gd name="connsiteX4689" fmla="*/ 1233151 w 1842380"/>
                <a:gd name="connsiteY4689" fmla="*/ 1378826 h 1847704"/>
                <a:gd name="connsiteX4690" fmla="*/ 1233151 w 1842380"/>
                <a:gd name="connsiteY4690" fmla="*/ 1678612 h 1847704"/>
                <a:gd name="connsiteX4691" fmla="*/ 1233151 w 1842380"/>
                <a:gd name="connsiteY4691" fmla="*/ 1695651 h 1847704"/>
                <a:gd name="connsiteX4692" fmla="*/ 1220904 w 1842380"/>
                <a:gd name="connsiteY4692" fmla="*/ 1701509 h 1847704"/>
                <a:gd name="connsiteX4693" fmla="*/ 1220904 w 1842380"/>
                <a:gd name="connsiteY4693" fmla="*/ 1684469 h 1847704"/>
                <a:gd name="connsiteX4694" fmla="*/ 1233151 w 1842380"/>
                <a:gd name="connsiteY4694" fmla="*/ 1678612 h 1847704"/>
                <a:gd name="connsiteX4695" fmla="*/ 1233151 w 1842380"/>
                <a:gd name="connsiteY4695" fmla="*/ 1678612 h 1847704"/>
                <a:gd name="connsiteX4696" fmla="*/ 1233151 w 1842380"/>
                <a:gd name="connsiteY4696" fmla="*/ 1724405 h 1847704"/>
                <a:gd name="connsiteX4697" fmla="*/ 1233151 w 1842380"/>
                <a:gd name="connsiteY4697" fmla="*/ 1747834 h 1847704"/>
                <a:gd name="connsiteX4698" fmla="*/ 1220904 w 1842380"/>
                <a:gd name="connsiteY4698" fmla="*/ 1737717 h 1847704"/>
                <a:gd name="connsiteX4699" fmla="*/ 1220904 w 1842380"/>
                <a:gd name="connsiteY4699" fmla="*/ 1713223 h 1847704"/>
                <a:gd name="connsiteX4700" fmla="*/ 1233151 w 1842380"/>
                <a:gd name="connsiteY4700" fmla="*/ 1724405 h 1847704"/>
                <a:gd name="connsiteX4701" fmla="*/ 1233151 w 1842380"/>
                <a:gd name="connsiteY4701" fmla="*/ 1724405 h 1847704"/>
                <a:gd name="connsiteX4702" fmla="*/ 1233151 w 1842380"/>
                <a:gd name="connsiteY4702" fmla="*/ 1776588 h 1847704"/>
                <a:gd name="connsiteX4703" fmla="*/ 1233151 w 1842380"/>
                <a:gd name="connsiteY4703" fmla="*/ 1792563 h 1847704"/>
                <a:gd name="connsiteX4704" fmla="*/ 1220904 w 1842380"/>
                <a:gd name="connsiteY4704" fmla="*/ 1795758 h 1847704"/>
                <a:gd name="connsiteX4705" fmla="*/ 1220904 w 1842380"/>
                <a:gd name="connsiteY4705" fmla="*/ 1778718 h 1847704"/>
                <a:gd name="connsiteX4706" fmla="*/ 1233151 w 1842380"/>
                <a:gd name="connsiteY4706" fmla="*/ 1776588 h 1847704"/>
                <a:gd name="connsiteX4707" fmla="*/ 1220904 w 1842380"/>
                <a:gd name="connsiteY4707" fmla="*/ 52951 h 1847704"/>
                <a:gd name="connsiteX4708" fmla="*/ 1220904 w 1842380"/>
                <a:gd name="connsiteY4708" fmla="*/ 69991 h 1847704"/>
                <a:gd name="connsiteX4709" fmla="*/ 1215047 w 1842380"/>
                <a:gd name="connsiteY4709" fmla="*/ 67861 h 1847704"/>
                <a:gd name="connsiteX4710" fmla="*/ 1215047 w 1842380"/>
                <a:gd name="connsiteY4710" fmla="*/ 51886 h 1847704"/>
                <a:gd name="connsiteX4711" fmla="*/ 1220904 w 1842380"/>
                <a:gd name="connsiteY4711" fmla="*/ 52951 h 1847704"/>
                <a:gd name="connsiteX4712" fmla="*/ 1220904 w 1842380"/>
                <a:gd name="connsiteY4712" fmla="*/ 52951 h 1847704"/>
                <a:gd name="connsiteX4713" fmla="*/ 1220904 w 1842380"/>
                <a:gd name="connsiteY4713" fmla="*/ 116849 h 1847704"/>
                <a:gd name="connsiteX4714" fmla="*/ 1220904 w 1842380"/>
                <a:gd name="connsiteY4714" fmla="*/ 159447 h 1847704"/>
                <a:gd name="connsiteX4715" fmla="*/ 1216644 w 1842380"/>
                <a:gd name="connsiteY4715" fmla="*/ 156252 h 1847704"/>
                <a:gd name="connsiteX4716" fmla="*/ 1215579 w 1842380"/>
                <a:gd name="connsiteY4716" fmla="*/ 156252 h 1847704"/>
                <a:gd name="connsiteX4717" fmla="*/ 1215579 w 1842380"/>
                <a:gd name="connsiteY4717" fmla="*/ 85433 h 1847704"/>
                <a:gd name="connsiteX4718" fmla="*/ 1220904 w 1842380"/>
                <a:gd name="connsiteY4718" fmla="*/ 116849 h 1847704"/>
                <a:gd name="connsiteX4719" fmla="*/ 1220904 w 1842380"/>
                <a:gd name="connsiteY4719" fmla="*/ 116849 h 1847704"/>
                <a:gd name="connsiteX4720" fmla="*/ 1220904 w 1842380"/>
                <a:gd name="connsiteY4720" fmla="*/ 472545 h 1847704"/>
                <a:gd name="connsiteX4721" fmla="*/ 1220904 w 1842380"/>
                <a:gd name="connsiteY4721" fmla="*/ 507689 h 1847704"/>
                <a:gd name="connsiteX4722" fmla="*/ 1220904 w 1842380"/>
                <a:gd name="connsiteY4722" fmla="*/ 530053 h 1847704"/>
                <a:gd name="connsiteX4723" fmla="*/ 1220904 w 1842380"/>
                <a:gd name="connsiteY4723" fmla="*/ 548157 h 1847704"/>
                <a:gd name="connsiteX4724" fmla="*/ 1215047 w 1842380"/>
                <a:gd name="connsiteY4724" fmla="*/ 541235 h 1847704"/>
                <a:gd name="connsiteX4725" fmla="*/ 1215047 w 1842380"/>
                <a:gd name="connsiteY4725" fmla="*/ 469350 h 1847704"/>
                <a:gd name="connsiteX4726" fmla="*/ 1216112 w 1842380"/>
                <a:gd name="connsiteY4726" fmla="*/ 471480 h 1847704"/>
                <a:gd name="connsiteX4727" fmla="*/ 1220904 w 1842380"/>
                <a:gd name="connsiteY4727" fmla="*/ 472545 h 1847704"/>
                <a:gd name="connsiteX4728" fmla="*/ 1220904 w 1842380"/>
                <a:gd name="connsiteY4728" fmla="*/ 472545 h 1847704"/>
                <a:gd name="connsiteX4729" fmla="*/ 1220904 w 1842380"/>
                <a:gd name="connsiteY4729" fmla="*/ 596613 h 1847704"/>
                <a:gd name="connsiteX4730" fmla="*/ 1220904 w 1842380"/>
                <a:gd name="connsiteY4730" fmla="*/ 606730 h 1847704"/>
                <a:gd name="connsiteX4731" fmla="*/ 1218774 w 1842380"/>
                <a:gd name="connsiteY4731" fmla="*/ 608860 h 1847704"/>
                <a:gd name="connsiteX4732" fmla="*/ 1220904 w 1842380"/>
                <a:gd name="connsiteY4732" fmla="*/ 609925 h 1847704"/>
                <a:gd name="connsiteX4733" fmla="*/ 1220904 w 1842380"/>
                <a:gd name="connsiteY4733" fmla="*/ 616847 h 1847704"/>
                <a:gd name="connsiteX4734" fmla="*/ 1215047 w 1842380"/>
                <a:gd name="connsiteY4734" fmla="*/ 615782 h 1847704"/>
                <a:gd name="connsiteX4735" fmla="*/ 1215047 w 1842380"/>
                <a:gd name="connsiteY4735" fmla="*/ 603535 h 1847704"/>
                <a:gd name="connsiteX4736" fmla="*/ 1220904 w 1842380"/>
                <a:gd name="connsiteY4736" fmla="*/ 596613 h 1847704"/>
                <a:gd name="connsiteX4737" fmla="*/ 1220904 w 1842380"/>
                <a:gd name="connsiteY4737" fmla="*/ 596613 h 1847704"/>
                <a:gd name="connsiteX4738" fmla="*/ 1220904 w 1842380"/>
                <a:gd name="connsiteY4738" fmla="*/ 644004 h 1847704"/>
                <a:gd name="connsiteX4739" fmla="*/ 1220904 w 1842380"/>
                <a:gd name="connsiteY4739" fmla="*/ 651991 h 1847704"/>
                <a:gd name="connsiteX4740" fmla="*/ 1215047 w 1842380"/>
                <a:gd name="connsiteY4740" fmla="*/ 647731 h 1847704"/>
                <a:gd name="connsiteX4741" fmla="*/ 1215047 w 1842380"/>
                <a:gd name="connsiteY4741" fmla="*/ 639744 h 1847704"/>
                <a:gd name="connsiteX4742" fmla="*/ 1220904 w 1842380"/>
                <a:gd name="connsiteY4742" fmla="*/ 644004 h 1847704"/>
                <a:gd name="connsiteX4743" fmla="*/ 1220904 w 1842380"/>
                <a:gd name="connsiteY4743" fmla="*/ 644004 h 1847704"/>
                <a:gd name="connsiteX4744" fmla="*/ 1220904 w 1842380"/>
                <a:gd name="connsiteY4744" fmla="*/ 667433 h 1847704"/>
                <a:gd name="connsiteX4745" fmla="*/ 1220904 w 1842380"/>
                <a:gd name="connsiteY4745" fmla="*/ 675420 h 1847704"/>
                <a:gd name="connsiteX4746" fmla="*/ 1215047 w 1842380"/>
                <a:gd name="connsiteY4746" fmla="*/ 683407 h 1847704"/>
                <a:gd name="connsiteX4747" fmla="*/ 1215047 w 1842380"/>
                <a:gd name="connsiteY4747" fmla="*/ 669563 h 1847704"/>
                <a:gd name="connsiteX4748" fmla="*/ 1220904 w 1842380"/>
                <a:gd name="connsiteY4748" fmla="*/ 667433 h 1847704"/>
                <a:gd name="connsiteX4749" fmla="*/ 1220904 w 1842380"/>
                <a:gd name="connsiteY4749" fmla="*/ 667433 h 1847704"/>
                <a:gd name="connsiteX4750" fmla="*/ 1220904 w 1842380"/>
                <a:gd name="connsiteY4750" fmla="*/ 719083 h 1847704"/>
                <a:gd name="connsiteX4751" fmla="*/ 1220904 w 1842380"/>
                <a:gd name="connsiteY4751" fmla="*/ 747305 h 1847704"/>
                <a:gd name="connsiteX4752" fmla="*/ 1220904 w 1842380"/>
                <a:gd name="connsiteY4752" fmla="*/ 747305 h 1847704"/>
                <a:gd name="connsiteX4753" fmla="*/ 1218774 w 1842380"/>
                <a:gd name="connsiteY4753" fmla="*/ 744110 h 1847704"/>
                <a:gd name="connsiteX4754" fmla="*/ 1215579 w 1842380"/>
                <a:gd name="connsiteY4754" fmla="*/ 740915 h 1847704"/>
                <a:gd name="connsiteX4755" fmla="*/ 1215579 w 1842380"/>
                <a:gd name="connsiteY4755" fmla="*/ 738785 h 1847704"/>
                <a:gd name="connsiteX4756" fmla="*/ 1215579 w 1842380"/>
                <a:gd name="connsiteY4756" fmla="*/ 737720 h 1847704"/>
                <a:gd name="connsiteX4757" fmla="*/ 1215579 w 1842380"/>
                <a:gd name="connsiteY4757" fmla="*/ 727603 h 1847704"/>
                <a:gd name="connsiteX4758" fmla="*/ 1215579 w 1842380"/>
                <a:gd name="connsiteY4758" fmla="*/ 725473 h 1847704"/>
                <a:gd name="connsiteX4759" fmla="*/ 1217709 w 1842380"/>
                <a:gd name="connsiteY4759" fmla="*/ 722278 h 1847704"/>
                <a:gd name="connsiteX4760" fmla="*/ 1220904 w 1842380"/>
                <a:gd name="connsiteY4760" fmla="*/ 719083 h 1847704"/>
                <a:gd name="connsiteX4761" fmla="*/ 1220904 w 1842380"/>
                <a:gd name="connsiteY4761" fmla="*/ 719083 h 1847704"/>
                <a:gd name="connsiteX4762" fmla="*/ 1220904 w 1842380"/>
                <a:gd name="connsiteY4762" fmla="*/ 763279 h 1847704"/>
                <a:gd name="connsiteX4763" fmla="*/ 1220904 w 1842380"/>
                <a:gd name="connsiteY4763" fmla="*/ 783514 h 1847704"/>
                <a:gd name="connsiteX4764" fmla="*/ 1219839 w 1842380"/>
                <a:gd name="connsiteY4764" fmla="*/ 783514 h 1847704"/>
                <a:gd name="connsiteX4765" fmla="*/ 1215579 w 1842380"/>
                <a:gd name="connsiteY4765" fmla="*/ 785643 h 1847704"/>
                <a:gd name="connsiteX4766" fmla="*/ 1215579 w 1842380"/>
                <a:gd name="connsiteY4766" fmla="*/ 764344 h 1847704"/>
                <a:gd name="connsiteX4767" fmla="*/ 1215579 w 1842380"/>
                <a:gd name="connsiteY4767" fmla="*/ 764344 h 1847704"/>
                <a:gd name="connsiteX4768" fmla="*/ 1217709 w 1842380"/>
                <a:gd name="connsiteY4768" fmla="*/ 763279 h 1847704"/>
                <a:gd name="connsiteX4769" fmla="*/ 1220904 w 1842380"/>
                <a:gd name="connsiteY4769" fmla="*/ 763279 h 1847704"/>
                <a:gd name="connsiteX4770" fmla="*/ 1220904 w 1842380"/>
                <a:gd name="connsiteY4770" fmla="*/ 763279 h 1847704"/>
                <a:gd name="connsiteX4771" fmla="*/ 1220904 w 1842380"/>
                <a:gd name="connsiteY4771" fmla="*/ 820787 h 1847704"/>
                <a:gd name="connsiteX4772" fmla="*/ 1220904 w 1842380"/>
                <a:gd name="connsiteY4772" fmla="*/ 835164 h 1847704"/>
                <a:gd name="connsiteX4773" fmla="*/ 1219839 w 1842380"/>
                <a:gd name="connsiteY4773" fmla="*/ 835164 h 1847704"/>
                <a:gd name="connsiteX4774" fmla="*/ 1216644 w 1842380"/>
                <a:gd name="connsiteY4774" fmla="*/ 836229 h 1847704"/>
                <a:gd name="connsiteX4775" fmla="*/ 1216644 w 1842380"/>
                <a:gd name="connsiteY4775" fmla="*/ 839424 h 1847704"/>
                <a:gd name="connsiteX4776" fmla="*/ 1216644 w 1842380"/>
                <a:gd name="connsiteY4776" fmla="*/ 843684 h 1847704"/>
                <a:gd name="connsiteX4777" fmla="*/ 1217709 w 1842380"/>
                <a:gd name="connsiteY4777" fmla="*/ 845814 h 1847704"/>
                <a:gd name="connsiteX4778" fmla="*/ 1218774 w 1842380"/>
                <a:gd name="connsiteY4778" fmla="*/ 846879 h 1847704"/>
                <a:gd name="connsiteX4779" fmla="*/ 1219839 w 1842380"/>
                <a:gd name="connsiteY4779" fmla="*/ 849009 h 1847704"/>
                <a:gd name="connsiteX4780" fmla="*/ 1220904 w 1842380"/>
                <a:gd name="connsiteY4780" fmla="*/ 849009 h 1847704"/>
                <a:gd name="connsiteX4781" fmla="*/ 1220904 w 1842380"/>
                <a:gd name="connsiteY4781" fmla="*/ 884152 h 1847704"/>
                <a:gd name="connsiteX4782" fmla="*/ 1218774 w 1842380"/>
                <a:gd name="connsiteY4782" fmla="*/ 880957 h 1847704"/>
                <a:gd name="connsiteX4783" fmla="*/ 1216644 w 1842380"/>
                <a:gd name="connsiteY4783" fmla="*/ 877762 h 1847704"/>
                <a:gd name="connsiteX4784" fmla="*/ 1215579 w 1842380"/>
                <a:gd name="connsiteY4784" fmla="*/ 875633 h 1847704"/>
                <a:gd name="connsiteX4785" fmla="*/ 1215579 w 1842380"/>
                <a:gd name="connsiteY4785" fmla="*/ 818125 h 1847704"/>
                <a:gd name="connsiteX4786" fmla="*/ 1216644 w 1842380"/>
                <a:gd name="connsiteY4786" fmla="*/ 818125 h 1847704"/>
                <a:gd name="connsiteX4787" fmla="*/ 1219839 w 1842380"/>
                <a:gd name="connsiteY4787" fmla="*/ 820255 h 1847704"/>
                <a:gd name="connsiteX4788" fmla="*/ 1220904 w 1842380"/>
                <a:gd name="connsiteY4788" fmla="*/ 820255 h 1847704"/>
                <a:gd name="connsiteX4789" fmla="*/ 1220904 w 1842380"/>
                <a:gd name="connsiteY4789" fmla="*/ 820787 h 1847704"/>
                <a:gd name="connsiteX4790" fmla="*/ 1220904 w 1842380"/>
                <a:gd name="connsiteY4790" fmla="*/ 905984 h 1847704"/>
                <a:gd name="connsiteX4791" fmla="*/ 1220904 w 1842380"/>
                <a:gd name="connsiteY4791" fmla="*/ 912906 h 1847704"/>
                <a:gd name="connsiteX4792" fmla="*/ 1218774 w 1842380"/>
                <a:gd name="connsiteY4792" fmla="*/ 912906 h 1847704"/>
                <a:gd name="connsiteX4793" fmla="*/ 1220904 w 1842380"/>
                <a:gd name="connsiteY4793" fmla="*/ 917166 h 1847704"/>
                <a:gd name="connsiteX4794" fmla="*/ 1220904 w 1842380"/>
                <a:gd name="connsiteY4794" fmla="*/ 949647 h 1847704"/>
                <a:gd name="connsiteX4795" fmla="*/ 1215047 w 1842380"/>
                <a:gd name="connsiteY4795" fmla="*/ 921426 h 1847704"/>
                <a:gd name="connsiteX4796" fmla="*/ 1215047 w 1842380"/>
                <a:gd name="connsiteY4796" fmla="*/ 905451 h 1847704"/>
                <a:gd name="connsiteX4797" fmla="*/ 1220904 w 1842380"/>
                <a:gd name="connsiteY4797" fmla="*/ 905984 h 1847704"/>
                <a:gd name="connsiteX4798" fmla="*/ 1220904 w 1842380"/>
                <a:gd name="connsiteY4798" fmla="*/ 905984 h 1847704"/>
                <a:gd name="connsiteX4799" fmla="*/ 1220904 w 1842380"/>
                <a:gd name="connsiteY4799" fmla="*/ 955504 h 1847704"/>
                <a:gd name="connsiteX4800" fmla="*/ 1220904 w 1842380"/>
                <a:gd name="connsiteY4800" fmla="*/ 962427 h 1847704"/>
                <a:gd name="connsiteX4801" fmla="*/ 1215047 w 1842380"/>
                <a:gd name="connsiteY4801" fmla="*/ 963492 h 1847704"/>
                <a:gd name="connsiteX4802" fmla="*/ 1215047 w 1842380"/>
                <a:gd name="connsiteY4802" fmla="*/ 956569 h 1847704"/>
                <a:gd name="connsiteX4803" fmla="*/ 1220904 w 1842380"/>
                <a:gd name="connsiteY4803" fmla="*/ 955504 h 1847704"/>
                <a:gd name="connsiteX4804" fmla="*/ 1220904 w 1842380"/>
                <a:gd name="connsiteY4804" fmla="*/ 955504 h 1847704"/>
                <a:gd name="connsiteX4805" fmla="*/ 1220904 w 1842380"/>
                <a:gd name="connsiteY4805" fmla="*/ 1039104 h 1847704"/>
                <a:gd name="connsiteX4806" fmla="*/ 1220904 w 1842380"/>
                <a:gd name="connsiteY4806" fmla="*/ 1066260 h 1847704"/>
                <a:gd name="connsiteX4807" fmla="*/ 1219839 w 1842380"/>
                <a:gd name="connsiteY4807" fmla="*/ 1066260 h 1847704"/>
                <a:gd name="connsiteX4808" fmla="*/ 1216644 w 1842380"/>
                <a:gd name="connsiteY4808" fmla="*/ 1065195 h 1847704"/>
                <a:gd name="connsiteX4809" fmla="*/ 1215579 w 1842380"/>
                <a:gd name="connsiteY4809" fmla="*/ 1064130 h 1847704"/>
                <a:gd name="connsiteX4810" fmla="*/ 1215579 w 1842380"/>
                <a:gd name="connsiteY4810" fmla="*/ 1036974 h 1847704"/>
                <a:gd name="connsiteX4811" fmla="*/ 1215579 w 1842380"/>
                <a:gd name="connsiteY4811" fmla="*/ 1036974 h 1847704"/>
                <a:gd name="connsiteX4812" fmla="*/ 1219839 w 1842380"/>
                <a:gd name="connsiteY4812" fmla="*/ 1039104 h 1847704"/>
                <a:gd name="connsiteX4813" fmla="*/ 1220904 w 1842380"/>
                <a:gd name="connsiteY4813" fmla="*/ 1039104 h 1847704"/>
                <a:gd name="connsiteX4814" fmla="*/ 1220904 w 1842380"/>
                <a:gd name="connsiteY4814" fmla="*/ 1039104 h 1847704"/>
                <a:gd name="connsiteX4815" fmla="*/ 1220904 w 1842380"/>
                <a:gd name="connsiteY4815" fmla="*/ 1085962 h 1847704"/>
                <a:gd name="connsiteX4816" fmla="*/ 1220904 w 1842380"/>
                <a:gd name="connsiteY4816" fmla="*/ 1110989 h 1847704"/>
                <a:gd name="connsiteX4817" fmla="*/ 1217709 w 1842380"/>
                <a:gd name="connsiteY4817" fmla="*/ 1112054 h 1847704"/>
                <a:gd name="connsiteX4818" fmla="*/ 1215579 w 1842380"/>
                <a:gd name="connsiteY4818" fmla="*/ 1113119 h 1847704"/>
                <a:gd name="connsiteX4819" fmla="*/ 1215579 w 1842380"/>
                <a:gd name="connsiteY4819" fmla="*/ 1087027 h 1847704"/>
                <a:gd name="connsiteX4820" fmla="*/ 1218774 w 1842380"/>
                <a:gd name="connsiteY4820" fmla="*/ 1085962 h 1847704"/>
                <a:gd name="connsiteX4821" fmla="*/ 1220904 w 1842380"/>
                <a:gd name="connsiteY4821" fmla="*/ 1085962 h 1847704"/>
                <a:gd name="connsiteX4822" fmla="*/ 1220904 w 1842380"/>
                <a:gd name="connsiteY4822" fmla="*/ 1085962 h 1847704"/>
                <a:gd name="connsiteX4823" fmla="*/ 1220904 w 1842380"/>
                <a:gd name="connsiteY4823" fmla="*/ 1190861 h 1847704"/>
                <a:gd name="connsiteX4824" fmla="*/ 1220904 w 1842380"/>
                <a:gd name="connsiteY4824" fmla="*/ 1202043 h 1847704"/>
                <a:gd name="connsiteX4825" fmla="*/ 1215047 w 1842380"/>
                <a:gd name="connsiteY4825" fmla="*/ 1194055 h 1847704"/>
                <a:gd name="connsiteX4826" fmla="*/ 1215047 w 1842380"/>
                <a:gd name="connsiteY4826" fmla="*/ 1185003 h 1847704"/>
                <a:gd name="connsiteX4827" fmla="*/ 1220904 w 1842380"/>
                <a:gd name="connsiteY4827" fmla="*/ 1190861 h 1847704"/>
                <a:gd name="connsiteX4828" fmla="*/ 1220904 w 1842380"/>
                <a:gd name="connsiteY4828" fmla="*/ 1190861 h 1847704"/>
                <a:gd name="connsiteX4829" fmla="*/ 1220904 w 1842380"/>
                <a:gd name="connsiteY4829" fmla="*/ 1212160 h 1847704"/>
                <a:gd name="connsiteX4830" fmla="*/ 1220904 w 1842380"/>
                <a:gd name="connsiteY4830" fmla="*/ 1224407 h 1847704"/>
                <a:gd name="connsiteX4831" fmla="*/ 1217709 w 1842380"/>
                <a:gd name="connsiteY4831" fmla="*/ 1227602 h 1847704"/>
                <a:gd name="connsiteX4832" fmla="*/ 1217709 w 1842380"/>
                <a:gd name="connsiteY4832" fmla="*/ 1227602 h 1847704"/>
                <a:gd name="connsiteX4833" fmla="*/ 1215579 w 1842380"/>
                <a:gd name="connsiteY4833" fmla="*/ 1231862 h 1847704"/>
                <a:gd name="connsiteX4834" fmla="*/ 1215579 w 1842380"/>
                <a:gd name="connsiteY4834" fmla="*/ 1220679 h 1847704"/>
                <a:gd name="connsiteX4835" fmla="*/ 1220904 w 1842380"/>
                <a:gd name="connsiteY4835" fmla="*/ 1212160 h 1847704"/>
                <a:gd name="connsiteX4836" fmla="*/ 1220904 w 1842380"/>
                <a:gd name="connsiteY4836" fmla="*/ 1212160 h 1847704"/>
                <a:gd name="connsiteX4837" fmla="*/ 1220904 w 1842380"/>
                <a:gd name="connsiteY4837" fmla="*/ 1261680 h 1847704"/>
                <a:gd name="connsiteX4838" fmla="*/ 1220904 w 1842380"/>
                <a:gd name="connsiteY4838" fmla="*/ 1269668 h 1847704"/>
                <a:gd name="connsiteX4839" fmla="*/ 1215047 w 1842380"/>
                <a:gd name="connsiteY4839" fmla="*/ 1265408 h 1847704"/>
                <a:gd name="connsiteX4840" fmla="*/ 1215047 w 1842380"/>
                <a:gd name="connsiteY4840" fmla="*/ 1256356 h 1847704"/>
                <a:gd name="connsiteX4841" fmla="*/ 1220904 w 1842380"/>
                <a:gd name="connsiteY4841" fmla="*/ 1261680 h 1847704"/>
                <a:gd name="connsiteX4842" fmla="*/ 1220904 w 1842380"/>
                <a:gd name="connsiteY4842" fmla="*/ 1261680 h 1847704"/>
                <a:gd name="connsiteX4843" fmla="*/ 1220904 w 1842380"/>
                <a:gd name="connsiteY4843" fmla="*/ 1320253 h 1847704"/>
                <a:gd name="connsiteX4844" fmla="*/ 1220904 w 1842380"/>
                <a:gd name="connsiteY4844" fmla="*/ 1332500 h 1847704"/>
                <a:gd name="connsiteX4845" fmla="*/ 1215047 w 1842380"/>
                <a:gd name="connsiteY4845" fmla="*/ 1336760 h 1847704"/>
                <a:gd name="connsiteX4846" fmla="*/ 1215047 w 1842380"/>
                <a:gd name="connsiteY4846" fmla="*/ 1324513 h 1847704"/>
                <a:gd name="connsiteX4847" fmla="*/ 1220904 w 1842380"/>
                <a:gd name="connsiteY4847" fmla="*/ 1320253 h 1847704"/>
                <a:gd name="connsiteX4848" fmla="*/ 1220904 w 1842380"/>
                <a:gd name="connsiteY4848" fmla="*/ 1320253 h 1847704"/>
                <a:gd name="connsiteX4849" fmla="*/ 1220904 w 1842380"/>
                <a:gd name="connsiteY4849" fmla="*/ 1345280 h 1847704"/>
                <a:gd name="connsiteX4850" fmla="*/ 1220904 w 1842380"/>
                <a:gd name="connsiteY4850" fmla="*/ 1357527 h 1847704"/>
                <a:gd name="connsiteX4851" fmla="*/ 1215047 w 1842380"/>
                <a:gd name="connsiteY4851" fmla="*/ 1355397 h 1847704"/>
                <a:gd name="connsiteX4852" fmla="*/ 1215047 w 1842380"/>
                <a:gd name="connsiteY4852" fmla="*/ 1343150 h 1847704"/>
                <a:gd name="connsiteX4853" fmla="*/ 1220904 w 1842380"/>
                <a:gd name="connsiteY4853" fmla="*/ 1345280 h 1847704"/>
                <a:gd name="connsiteX4854" fmla="*/ 1220904 w 1842380"/>
                <a:gd name="connsiteY4854" fmla="*/ 1345280 h 1847704"/>
                <a:gd name="connsiteX4855" fmla="*/ 1220904 w 1842380"/>
                <a:gd name="connsiteY4855" fmla="*/ 1384683 h 1847704"/>
                <a:gd name="connsiteX4856" fmla="*/ 1220904 w 1842380"/>
                <a:gd name="connsiteY4856" fmla="*/ 1394800 h 1847704"/>
                <a:gd name="connsiteX4857" fmla="*/ 1219839 w 1842380"/>
                <a:gd name="connsiteY4857" fmla="*/ 1394800 h 1847704"/>
                <a:gd name="connsiteX4858" fmla="*/ 1215579 w 1842380"/>
                <a:gd name="connsiteY4858" fmla="*/ 1399060 h 1847704"/>
                <a:gd name="connsiteX4859" fmla="*/ 1215579 w 1842380"/>
                <a:gd name="connsiteY4859" fmla="*/ 1399060 h 1847704"/>
                <a:gd name="connsiteX4860" fmla="*/ 1215579 w 1842380"/>
                <a:gd name="connsiteY4860" fmla="*/ 1384683 h 1847704"/>
                <a:gd name="connsiteX4861" fmla="*/ 1220904 w 1842380"/>
                <a:gd name="connsiteY4861" fmla="*/ 1384683 h 1847704"/>
                <a:gd name="connsiteX4862" fmla="*/ 1220904 w 1842380"/>
                <a:gd name="connsiteY4862" fmla="*/ 1384683 h 1847704"/>
                <a:gd name="connsiteX4863" fmla="*/ 1220904 w 1842380"/>
                <a:gd name="connsiteY4863" fmla="*/ 1683937 h 1847704"/>
                <a:gd name="connsiteX4864" fmla="*/ 1220904 w 1842380"/>
                <a:gd name="connsiteY4864" fmla="*/ 1700976 h 1847704"/>
                <a:gd name="connsiteX4865" fmla="*/ 1215047 w 1842380"/>
                <a:gd name="connsiteY4865" fmla="*/ 1704171 h 1847704"/>
                <a:gd name="connsiteX4866" fmla="*/ 1215047 w 1842380"/>
                <a:gd name="connsiteY4866" fmla="*/ 1686067 h 1847704"/>
                <a:gd name="connsiteX4867" fmla="*/ 1220904 w 1842380"/>
                <a:gd name="connsiteY4867" fmla="*/ 1683937 h 1847704"/>
                <a:gd name="connsiteX4868" fmla="*/ 1220904 w 1842380"/>
                <a:gd name="connsiteY4868" fmla="*/ 1683937 h 1847704"/>
                <a:gd name="connsiteX4869" fmla="*/ 1220904 w 1842380"/>
                <a:gd name="connsiteY4869" fmla="*/ 1713223 h 1847704"/>
                <a:gd name="connsiteX4870" fmla="*/ 1220904 w 1842380"/>
                <a:gd name="connsiteY4870" fmla="*/ 1738250 h 1847704"/>
                <a:gd name="connsiteX4871" fmla="*/ 1215047 w 1842380"/>
                <a:gd name="connsiteY4871" fmla="*/ 1733990 h 1847704"/>
                <a:gd name="connsiteX4872" fmla="*/ 1215047 w 1842380"/>
                <a:gd name="connsiteY4872" fmla="*/ 1710561 h 1847704"/>
                <a:gd name="connsiteX4873" fmla="*/ 1220904 w 1842380"/>
                <a:gd name="connsiteY4873" fmla="*/ 1713223 h 1847704"/>
                <a:gd name="connsiteX4874" fmla="*/ 1220904 w 1842380"/>
                <a:gd name="connsiteY4874" fmla="*/ 1713223 h 1847704"/>
                <a:gd name="connsiteX4875" fmla="*/ 1220904 w 1842380"/>
                <a:gd name="connsiteY4875" fmla="*/ 1778718 h 1847704"/>
                <a:gd name="connsiteX4876" fmla="*/ 1220904 w 1842380"/>
                <a:gd name="connsiteY4876" fmla="*/ 1795758 h 1847704"/>
                <a:gd name="connsiteX4877" fmla="*/ 1215047 w 1842380"/>
                <a:gd name="connsiteY4877" fmla="*/ 1796823 h 1847704"/>
                <a:gd name="connsiteX4878" fmla="*/ 1215047 w 1842380"/>
                <a:gd name="connsiteY4878" fmla="*/ 1779783 h 1847704"/>
                <a:gd name="connsiteX4879" fmla="*/ 1220904 w 1842380"/>
                <a:gd name="connsiteY4879" fmla="*/ 1778718 h 1847704"/>
                <a:gd name="connsiteX4880" fmla="*/ 1215047 w 1842380"/>
                <a:gd name="connsiteY4880" fmla="*/ 51354 h 1847704"/>
                <a:gd name="connsiteX4881" fmla="*/ 1215047 w 1842380"/>
                <a:gd name="connsiteY4881" fmla="*/ 67328 h 1847704"/>
                <a:gd name="connsiteX4882" fmla="*/ 1210787 w 1842380"/>
                <a:gd name="connsiteY4882" fmla="*/ 67328 h 1847704"/>
                <a:gd name="connsiteX4883" fmla="*/ 1210787 w 1842380"/>
                <a:gd name="connsiteY4883" fmla="*/ 67328 h 1847704"/>
                <a:gd name="connsiteX4884" fmla="*/ 1208657 w 1842380"/>
                <a:gd name="connsiteY4884" fmla="*/ 67328 h 1847704"/>
                <a:gd name="connsiteX4885" fmla="*/ 1215579 w 1842380"/>
                <a:gd name="connsiteY4885" fmla="*/ 85433 h 1847704"/>
                <a:gd name="connsiteX4886" fmla="*/ 1215579 w 1842380"/>
                <a:gd name="connsiteY4886" fmla="*/ 156252 h 1847704"/>
                <a:gd name="connsiteX4887" fmla="*/ 1196410 w 1842380"/>
                <a:gd name="connsiteY4887" fmla="*/ 154122 h 1847704"/>
                <a:gd name="connsiteX4888" fmla="*/ 1196410 w 1842380"/>
                <a:gd name="connsiteY4888" fmla="*/ 138148 h 1847704"/>
                <a:gd name="connsiteX4889" fmla="*/ 1207592 w 1842380"/>
                <a:gd name="connsiteY4889" fmla="*/ 140278 h 1847704"/>
                <a:gd name="connsiteX4890" fmla="*/ 1196410 w 1842380"/>
                <a:gd name="connsiteY4890" fmla="*/ 82770 h 1847704"/>
                <a:gd name="connsiteX4891" fmla="*/ 1196410 w 1842380"/>
                <a:gd name="connsiteY4891" fmla="*/ 49224 h 1847704"/>
                <a:gd name="connsiteX4892" fmla="*/ 1205462 w 1842380"/>
                <a:gd name="connsiteY4892" fmla="*/ 50289 h 1847704"/>
                <a:gd name="connsiteX4893" fmla="*/ 1215047 w 1842380"/>
                <a:gd name="connsiteY4893" fmla="*/ 51354 h 1847704"/>
                <a:gd name="connsiteX4894" fmla="*/ 1215047 w 1842380"/>
                <a:gd name="connsiteY4894" fmla="*/ 51354 h 1847704"/>
                <a:gd name="connsiteX4895" fmla="*/ 1215047 w 1842380"/>
                <a:gd name="connsiteY4895" fmla="*/ 469350 h 1847704"/>
                <a:gd name="connsiteX4896" fmla="*/ 1215047 w 1842380"/>
                <a:gd name="connsiteY4896" fmla="*/ 541235 h 1847704"/>
                <a:gd name="connsiteX4897" fmla="*/ 1211852 w 1842380"/>
                <a:gd name="connsiteY4897" fmla="*/ 535378 h 1847704"/>
                <a:gd name="connsiteX4898" fmla="*/ 1195877 w 1842380"/>
                <a:gd name="connsiteY4898" fmla="*/ 529521 h 1847704"/>
                <a:gd name="connsiteX4899" fmla="*/ 1195877 w 1842380"/>
                <a:gd name="connsiteY4899" fmla="*/ 518339 h 1847704"/>
                <a:gd name="connsiteX4900" fmla="*/ 1208124 w 1842380"/>
                <a:gd name="connsiteY4900" fmla="*/ 525261 h 1847704"/>
                <a:gd name="connsiteX4901" fmla="*/ 1195877 w 1842380"/>
                <a:gd name="connsiteY4901" fmla="*/ 465623 h 1847704"/>
                <a:gd name="connsiteX4902" fmla="*/ 1195877 w 1842380"/>
                <a:gd name="connsiteY4902" fmla="*/ 455506 h 1847704"/>
                <a:gd name="connsiteX4903" fmla="*/ 1215047 w 1842380"/>
                <a:gd name="connsiteY4903" fmla="*/ 469350 h 1847704"/>
                <a:gd name="connsiteX4904" fmla="*/ 1215047 w 1842380"/>
                <a:gd name="connsiteY4904" fmla="*/ 469350 h 1847704"/>
                <a:gd name="connsiteX4905" fmla="*/ 1215047 w 1842380"/>
                <a:gd name="connsiteY4905" fmla="*/ 603003 h 1847704"/>
                <a:gd name="connsiteX4906" fmla="*/ 1215047 w 1842380"/>
                <a:gd name="connsiteY4906" fmla="*/ 615250 h 1847704"/>
                <a:gd name="connsiteX4907" fmla="*/ 1198007 w 1842380"/>
                <a:gd name="connsiteY4907" fmla="*/ 628562 h 1847704"/>
                <a:gd name="connsiteX4908" fmla="*/ 1202267 w 1842380"/>
                <a:gd name="connsiteY4908" fmla="*/ 630692 h 1847704"/>
                <a:gd name="connsiteX4909" fmla="*/ 1214514 w 1842380"/>
                <a:gd name="connsiteY4909" fmla="*/ 638679 h 1847704"/>
                <a:gd name="connsiteX4910" fmla="*/ 1214514 w 1842380"/>
                <a:gd name="connsiteY4910" fmla="*/ 646666 h 1847704"/>
                <a:gd name="connsiteX4911" fmla="*/ 1211319 w 1842380"/>
                <a:gd name="connsiteY4911" fmla="*/ 645601 h 1847704"/>
                <a:gd name="connsiteX4912" fmla="*/ 1211319 w 1842380"/>
                <a:gd name="connsiteY4912" fmla="*/ 645601 h 1847704"/>
                <a:gd name="connsiteX4913" fmla="*/ 1195345 w 1842380"/>
                <a:gd name="connsiteY4913" fmla="*/ 635484 h 1847704"/>
                <a:gd name="connsiteX4914" fmla="*/ 1195345 w 1842380"/>
                <a:gd name="connsiteY4914" fmla="*/ 620575 h 1847704"/>
                <a:gd name="connsiteX4915" fmla="*/ 1208657 w 1842380"/>
                <a:gd name="connsiteY4915" fmla="*/ 609393 h 1847704"/>
                <a:gd name="connsiteX4916" fmla="*/ 1215047 w 1842380"/>
                <a:gd name="connsiteY4916" fmla="*/ 603003 h 1847704"/>
                <a:gd name="connsiteX4917" fmla="*/ 1215047 w 1842380"/>
                <a:gd name="connsiteY4917" fmla="*/ 603003 h 1847704"/>
                <a:gd name="connsiteX4918" fmla="*/ 1215047 w 1842380"/>
                <a:gd name="connsiteY4918" fmla="*/ 669563 h 1847704"/>
                <a:gd name="connsiteX4919" fmla="*/ 1215047 w 1842380"/>
                <a:gd name="connsiteY4919" fmla="*/ 682875 h 1847704"/>
                <a:gd name="connsiteX4920" fmla="*/ 1200670 w 1842380"/>
                <a:gd name="connsiteY4920" fmla="*/ 695122 h 1847704"/>
                <a:gd name="connsiteX4921" fmla="*/ 1196410 w 1842380"/>
                <a:gd name="connsiteY4921" fmla="*/ 700979 h 1847704"/>
                <a:gd name="connsiteX4922" fmla="*/ 1196410 w 1842380"/>
                <a:gd name="connsiteY4922" fmla="*/ 689797 h 1847704"/>
                <a:gd name="connsiteX4923" fmla="*/ 1210787 w 1842380"/>
                <a:gd name="connsiteY4923" fmla="*/ 676485 h 1847704"/>
                <a:gd name="connsiteX4924" fmla="*/ 1196410 w 1842380"/>
                <a:gd name="connsiteY4924" fmla="*/ 668498 h 1847704"/>
                <a:gd name="connsiteX4925" fmla="*/ 1196410 w 1842380"/>
                <a:gd name="connsiteY4925" fmla="*/ 660511 h 1847704"/>
                <a:gd name="connsiteX4926" fmla="*/ 1215047 w 1842380"/>
                <a:gd name="connsiteY4926" fmla="*/ 669563 h 1847704"/>
                <a:gd name="connsiteX4927" fmla="*/ 1215047 w 1842380"/>
                <a:gd name="connsiteY4927" fmla="*/ 669563 h 1847704"/>
                <a:gd name="connsiteX4928" fmla="*/ 1215047 w 1842380"/>
                <a:gd name="connsiteY4928" fmla="*/ 727071 h 1847704"/>
                <a:gd name="connsiteX4929" fmla="*/ 1215047 w 1842380"/>
                <a:gd name="connsiteY4929" fmla="*/ 737188 h 1847704"/>
                <a:gd name="connsiteX4930" fmla="*/ 1213982 w 1842380"/>
                <a:gd name="connsiteY4930" fmla="*/ 732928 h 1847704"/>
                <a:gd name="connsiteX4931" fmla="*/ 1213982 w 1842380"/>
                <a:gd name="connsiteY4931" fmla="*/ 728136 h 1847704"/>
                <a:gd name="connsiteX4932" fmla="*/ 1215047 w 1842380"/>
                <a:gd name="connsiteY4932" fmla="*/ 727071 h 1847704"/>
                <a:gd name="connsiteX4933" fmla="*/ 1215047 w 1842380"/>
                <a:gd name="connsiteY4933" fmla="*/ 727071 h 1847704"/>
                <a:gd name="connsiteX4934" fmla="*/ 1215047 w 1842380"/>
                <a:gd name="connsiteY4934" fmla="*/ 764344 h 1847704"/>
                <a:gd name="connsiteX4935" fmla="*/ 1215047 w 1842380"/>
                <a:gd name="connsiteY4935" fmla="*/ 785643 h 1847704"/>
                <a:gd name="connsiteX4936" fmla="*/ 1210787 w 1842380"/>
                <a:gd name="connsiteY4936" fmla="*/ 787773 h 1847704"/>
                <a:gd name="connsiteX4937" fmla="*/ 1207592 w 1842380"/>
                <a:gd name="connsiteY4937" fmla="*/ 788838 h 1847704"/>
                <a:gd name="connsiteX4938" fmla="*/ 1204397 w 1842380"/>
                <a:gd name="connsiteY4938" fmla="*/ 790968 h 1847704"/>
                <a:gd name="connsiteX4939" fmla="*/ 1201202 w 1842380"/>
                <a:gd name="connsiteY4939" fmla="*/ 794163 h 1847704"/>
                <a:gd name="connsiteX4940" fmla="*/ 1196942 w 1842380"/>
                <a:gd name="connsiteY4940" fmla="*/ 795228 h 1847704"/>
                <a:gd name="connsiteX4941" fmla="*/ 1196942 w 1842380"/>
                <a:gd name="connsiteY4941" fmla="*/ 767007 h 1847704"/>
                <a:gd name="connsiteX4942" fmla="*/ 1199072 w 1842380"/>
                <a:gd name="connsiteY4942" fmla="*/ 767007 h 1847704"/>
                <a:gd name="connsiteX4943" fmla="*/ 1201202 w 1842380"/>
                <a:gd name="connsiteY4943" fmla="*/ 767007 h 1847704"/>
                <a:gd name="connsiteX4944" fmla="*/ 1202267 w 1842380"/>
                <a:gd name="connsiteY4944" fmla="*/ 765942 h 1847704"/>
                <a:gd name="connsiteX4945" fmla="*/ 1208124 w 1842380"/>
                <a:gd name="connsiteY4945" fmla="*/ 765942 h 1847704"/>
                <a:gd name="connsiteX4946" fmla="*/ 1211319 w 1842380"/>
                <a:gd name="connsiteY4946" fmla="*/ 763812 h 1847704"/>
                <a:gd name="connsiteX4947" fmla="*/ 1215047 w 1842380"/>
                <a:gd name="connsiteY4947" fmla="*/ 763812 h 1847704"/>
                <a:gd name="connsiteX4948" fmla="*/ 1215047 w 1842380"/>
                <a:gd name="connsiteY4948" fmla="*/ 764344 h 1847704"/>
                <a:gd name="connsiteX4949" fmla="*/ 1215047 w 1842380"/>
                <a:gd name="connsiteY4949" fmla="*/ 818125 h 1847704"/>
                <a:gd name="connsiteX4950" fmla="*/ 1215047 w 1842380"/>
                <a:gd name="connsiteY4950" fmla="*/ 875633 h 1847704"/>
                <a:gd name="connsiteX4951" fmla="*/ 1213982 w 1842380"/>
                <a:gd name="connsiteY4951" fmla="*/ 874568 h 1847704"/>
                <a:gd name="connsiteX4952" fmla="*/ 1210787 w 1842380"/>
                <a:gd name="connsiteY4952" fmla="*/ 870308 h 1847704"/>
                <a:gd name="connsiteX4953" fmla="*/ 1210787 w 1842380"/>
                <a:gd name="connsiteY4953" fmla="*/ 866580 h 1847704"/>
                <a:gd name="connsiteX4954" fmla="*/ 1207592 w 1842380"/>
                <a:gd name="connsiteY4954" fmla="*/ 865515 h 1847704"/>
                <a:gd name="connsiteX4955" fmla="*/ 1207592 w 1842380"/>
                <a:gd name="connsiteY4955" fmla="*/ 862321 h 1847704"/>
                <a:gd name="connsiteX4956" fmla="*/ 1207592 w 1842380"/>
                <a:gd name="connsiteY4956" fmla="*/ 859126 h 1847704"/>
                <a:gd name="connsiteX4957" fmla="*/ 1205462 w 1842380"/>
                <a:gd name="connsiteY4957" fmla="*/ 856996 h 1847704"/>
                <a:gd name="connsiteX4958" fmla="*/ 1204397 w 1842380"/>
                <a:gd name="connsiteY4958" fmla="*/ 853801 h 1847704"/>
                <a:gd name="connsiteX4959" fmla="*/ 1204397 w 1842380"/>
                <a:gd name="connsiteY4959" fmla="*/ 849541 h 1847704"/>
                <a:gd name="connsiteX4960" fmla="*/ 1203332 w 1842380"/>
                <a:gd name="connsiteY4960" fmla="*/ 843684 h 1847704"/>
                <a:gd name="connsiteX4961" fmla="*/ 1203332 w 1842380"/>
                <a:gd name="connsiteY4961" fmla="*/ 840489 h 1847704"/>
                <a:gd name="connsiteX4962" fmla="*/ 1202267 w 1842380"/>
                <a:gd name="connsiteY4962" fmla="*/ 836229 h 1847704"/>
                <a:gd name="connsiteX4963" fmla="*/ 1201202 w 1842380"/>
                <a:gd name="connsiteY4963" fmla="*/ 830372 h 1847704"/>
                <a:gd name="connsiteX4964" fmla="*/ 1201202 w 1842380"/>
                <a:gd name="connsiteY4964" fmla="*/ 827177 h 1847704"/>
                <a:gd name="connsiteX4965" fmla="*/ 1203332 w 1842380"/>
                <a:gd name="connsiteY4965" fmla="*/ 823982 h 1847704"/>
                <a:gd name="connsiteX4966" fmla="*/ 1205462 w 1842380"/>
                <a:gd name="connsiteY4966" fmla="*/ 820787 h 1847704"/>
                <a:gd name="connsiteX4967" fmla="*/ 1208657 w 1842380"/>
                <a:gd name="connsiteY4967" fmla="*/ 818657 h 1847704"/>
                <a:gd name="connsiteX4968" fmla="*/ 1212917 w 1842380"/>
                <a:gd name="connsiteY4968" fmla="*/ 818657 h 1847704"/>
                <a:gd name="connsiteX4969" fmla="*/ 1215047 w 1842380"/>
                <a:gd name="connsiteY4969" fmla="*/ 818125 h 1847704"/>
                <a:gd name="connsiteX4970" fmla="*/ 1215047 w 1842380"/>
                <a:gd name="connsiteY4970" fmla="*/ 818125 h 1847704"/>
                <a:gd name="connsiteX4971" fmla="*/ 1215047 w 1842380"/>
                <a:gd name="connsiteY4971" fmla="*/ 905984 h 1847704"/>
                <a:gd name="connsiteX4972" fmla="*/ 1215047 w 1842380"/>
                <a:gd name="connsiteY4972" fmla="*/ 921958 h 1847704"/>
                <a:gd name="connsiteX4973" fmla="*/ 1195877 w 1842380"/>
                <a:gd name="connsiteY4973" fmla="*/ 911841 h 1847704"/>
                <a:gd name="connsiteX4974" fmla="*/ 1195877 w 1842380"/>
                <a:gd name="connsiteY4974" fmla="*/ 905984 h 1847704"/>
                <a:gd name="connsiteX4975" fmla="*/ 1209189 w 1842380"/>
                <a:gd name="connsiteY4975" fmla="*/ 907049 h 1847704"/>
                <a:gd name="connsiteX4976" fmla="*/ 1215047 w 1842380"/>
                <a:gd name="connsiteY4976" fmla="*/ 905984 h 1847704"/>
                <a:gd name="connsiteX4977" fmla="*/ 1215047 w 1842380"/>
                <a:gd name="connsiteY4977" fmla="*/ 905984 h 1847704"/>
                <a:gd name="connsiteX4978" fmla="*/ 1215047 w 1842380"/>
                <a:gd name="connsiteY4978" fmla="*/ 956569 h 1847704"/>
                <a:gd name="connsiteX4979" fmla="*/ 1215047 w 1842380"/>
                <a:gd name="connsiteY4979" fmla="*/ 963492 h 1847704"/>
                <a:gd name="connsiteX4980" fmla="*/ 1200670 w 1842380"/>
                <a:gd name="connsiteY4980" fmla="*/ 961362 h 1847704"/>
                <a:gd name="connsiteX4981" fmla="*/ 1196410 w 1842380"/>
                <a:gd name="connsiteY4981" fmla="*/ 962427 h 1847704"/>
                <a:gd name="connsiteX4982" fmla="*/ 1196410 w 1842380"/>
                <a:gd name="connsiteY4982" fmla="*/ 937400 h 1847704"/>
                <a:gd name="connsiteX4983" fmla="*/ 1215047 w 1842380"/>
                <a:gd name="connsiteY4983" fmla="*/ 956569 h 1847704"/>
                <a:gd name="connsiteX4984" fmla="*/ 1215047 w 1842380"/>
                <a:gd name="connsiteY4984" fmla="*/ 956569 h 1847704"/>
                <a:gd name="connsiteX4985" fmla="*/ 1215047 w 1842380"/>
                <a:gd name="connsiteY4985" fmla="*/ 1036441 h 1847704"/>
                <a:gd name="connsiteX4986" fmla="*/ 1215047 w 1842380"/>
                <a:gd name="connsiteY4986" fmla="*/ 1063598 h 1847704"/>
                <a:gd name="connsiteX4987" fmla="*/ 1211852 w 1842380"/>
                <a:gd name="connsiteY4987" fmla="*/ 1063598 h 1847704"/>
                <a:gd name="connsiteX4988" fmla="*/ 1207592 w 1842380"/>
                <a:gd name="connsiteY4988" fmla="*/ 1062533 h 1847704"/>
                <a:gd name="connsiteX4989" fmla="*/ 1203332 w 1842380"/>
                <a:gd name="connsiteY4989" fmla="*/ 1060403 h 1847704"/>
                <a:gd name="connsiteX4990" fmla="*/ 1200137 w 1842380"/>
                <a:gd name="connsiteY4990" fmla="*/ 1059338 h 1847704"/>
                <a:gd name="connsiteX4991" fmla="*/ 1196942 w 1842380"/>
                <a:gd name="connsiteY4991" fmla="*/ 1057208 h 1847704"/>
                <a:gd name="connsiteX4992" fmla="*/ 1196942 w 1842380"/>
                <a:gd name="connsiteY4992" fmla="*/ 1030052 h 1847704"/>
                <a:gd name="connsiteX4993" fmla="*/ 1199072 w 1842380"/>
                <a:gd name="connsiteY4993" fmla="*/ 1031117 h 1847704"/>
                <a:gd name="connsiteX4994" fmla="*/ 1202267 w 1842380"/>
                <a:gd name="connsiteY4994" fmla="*/ 1033247 h 1847704"/>
                <a:gd name="connsiteX4995" fmla="*/ 1205462 w 1842380"/>
                <a:gd name="connsiteY4995" fmla="*/ 1035376 h 1847704"/>
                <a:gd name="connsiteX4996" fmla="*/ 1211319 w 1842380"/>
                <a:gd name="connsiteY4996" fmla="*/ 1035376 h 1847704"/>
                <a:gd name="connsiteX4997" fmla="*/ 1215047 w 1842380"/>
                <a:gd name="connsiteY4997" fmla="*/ 1036441 h 1847704"/>
                <a:gd name="connsiteX4998" fmla="*/ 1215047 w 1842380"/>
                <a:gd name="connsiteY4998" fmla="*/ 1036441 h 1847704"/>
                <a:gd name="connsiteX4999" fmla="*/ 1215047 w 1842380"/>
                <a:gd name="connsiteY4999" fmla="*/ 1087560 h 1847704"/>
                <a:gd name="connsiteX5000" fmla="*/ 1215047 w 1842380"/>
                <a:gd name="connsiteY5000" fmla="*/ 1113651 h 1847704"/>
                <a:gd name="connsiteX5001" fmla="*/ 1210787 w 1842380"/>
                <a:gd name="connsiteY5001" fmla="*/ 1114716 h 1847704"/>
                <a:gd name="connsiteX5002" fmla="*/ 1204930 w 1842380"/>
                <a:gd name="connsiteY5002" fmla="*/ 1116846 h 1847704"/>
                <a:gd name="connsiteX5003" fmla="*/ 1200670 w 1842380"/>
                <a:gd name="connsiteY5003" fmla="*/ 1118976 h 1847704"/>
                <a:gd name="connsiteX5004" fmla="*/ 1196410 w 1842380"/>
                <a:gd name="connsiteY5004" fmla="*/ 1123236 h 1847704"/>
                <a:gd name="connsiteX5005" fmla="*/ 1196410 w 1842380"/>
                <a:gd name="connsiteY5005" fmla="*/ 1093949 h 1847704"/>
                <a:gd name="connsiteX5006" fmla="*/ 1197475 w 1842380"/>
                <a:gd name="connsiteY5006" fmla="*/ 1092884 h 1847704"/>
                <a:gd name="connsiteX5007" fmla="*/ 1208657 w 1842380"/>
                <a:gd name="connsiteY5007" fmla="*/ 1088624 h 1847704"/>
                <a:gd name="connsiteX5008" fmla="*/ 1212917 w 1842380"/>
                <a:gd name="connsiteY5008" fmla="*/ 1088624 h 1847704"/>
                <a:gd name="connsiteX5009" fmla="*/ 1215047 w 1842380"/>
                <a:gd name="connsiteY5009" fmla="*/ 1087560 h 1847704"/>
                <a:gd name="connsiteX5010" fmla="*/ 1215047 w 1842380"/>
                <a:gd name="connsiteY5010" fmla="*/ 1087560 h 1847704"/>
                <a:gd name="connsiteX5011" fmla="*/ 1215047 w 1842380"/>
                <a:gd name="connsiteY5011" fmla="*/ 1185536 h 1847704"/>
                <a:gd name="connsiteX5012" fmla="*/ 1215047 w 1842380"/>
                <a:gd name="connsiteY5012" fmla="*/ 1194588 h 1847704"/>
                <a:gd name="connsiteX5013" fmla="*/ 1208124 w 1842380"/>
                <a:gd name="connsiteY5013" fmla="*/ 1188731 h 1847704"/>
                <a:gd name="connsiteX5014" fmla="*/ 1196942 w 1842380"/>
                <a:gd name="connsiteY5014" fmla="*/ 1207900 h 1847704"/>
                <a:gd name="connsiteX5015" fmla="*/ 1196942 w 1842380"/>
                <a:gd name="connsiteY5015" fmla="*/ 1207900 h 1847704"/>
                <a:gd name="connsiteX5016" fmla="*/ 1195877 w 1842380"/>
                <a:gd name="connsiteY5016" fmla="*/ 1210030 h 1847704"/>
                <a:gd name="connsiteX5017" fmla="*/ 1195877 w 1842380"/>
                <a:gd name="connsiteY5017" fmla="*/ 1198848 h 1847704"/>
                <a:gd name="connsiteX5018" fmla="*/ 1195877 w 1842380"/>
                <a:gd name="connsiteY5018" fmla="*/ 1175419 h 1847704"/>
                <a:gd name="connsiteX5019" fmla="*/ 1195877 w 1842380"/>
                <a:gd name="connsiteY5019" fmla="*/ 1166367 h 1847704"/>
                <a:gd name="connsiteX5020" fmla="*/ 1205995 w 1842380"/>
                <a:gd name="connsiteY5020" fmla="*/ 1178614 h 1847704"/>
                <a:gd name="connsiteX5021" fmla="*/ 1215047 w 1842380"/>
                <a:gd name="connsiteY5021" fmla="*/ 1185536 h 1847704"/>
                <a:gd name="connsiteX5022" fmla="*/ 1215047 w 1842380"/>
                <a:gd name="connsiteY5022" fmla="*/ 1185536 h 1847704"/>
                <a:gd name="connsiteX5023" fmla="*/ 1215047 w 1842380"/>
                <a:gd name="connsiteY5023" fmla="*/ 1221212 h 1847704"/>
                <a:gd name="connsiteX5024" fmla="*/ 1215047 w 1842380"/>
                <a:gd name="connsiteY5024" fmla="*/ 1232394 h 1847704"/>
                <a:gd name="connsiteX5025" fmla="*/ 1210787 w 1842380"/>
                <a:gd name="connsiteY5025" fmla="*/ 1239316 h 1847704"/>
                <a:gd name="connsiteX5026" fmla="*/ 1208657 w 1842380"/>
                <a:gd name="connsiteY5026" fmla="*/ 1243576 h 1847704"/>
                <a:gd name="connsiteX5027" fmla="*/ 1215579 w 1842380"/>
                <a:gd name="connsiteY5027" fmla="*/ 1255823 h 1847704"/>
                <a:gd name="connsiteX5028" fmla="*/ 1215579 w 1842380"/>
                <a:gd name="connsiteY5028" fmla="*/ 1264875 h 1847704"/>
                <a:gd name="connsiteX5029" fmla="*/ 1203332 w 1842380"/>
                <a:gd name="connsiteY5029" fmla="*/ 1251563 h 1847704"/>
                <a:gd name="connsiteX5030" fmla="*/ 1196410 w 1842380"/>
                <a:gd name="connsiteY5030" fmla="*/ 1245706 h 1847704"/>
                <a:gd name="connsiteX5031" fmla="*/ 1196410 w 1842380"/>
                <a:gd name="connsiteY5031" fmla="*/ 1236654 h 1847704"/>
                <a:gd name="connsiteX5032" fmla="*/ 1202267 w 1842380"/>
                <a:gd name="connsiteY5032" fmla="*/ 1242511 h 1847704"/>
                <a:gd name="connsiteX5033" fmla="*/ 1204397 w 1842380"/>
                <a:gd name="connsiteY5033" fmla="*/ 1236654 h 1847704"/>
                <a:gd name="connsiteX5034" fmla="*/ 1215047 w 1842380"/>
                <a:gd name="connsiteY5034" fmla="*/ 1221212 h 1847704"/>
                <a:gd name="connsiteX5035" fmla="*/ 1215047 w 1842380"/>
                <a:gd name="connsiteY5035" fmla="*/ 1221212 h 1847704"/>
                <a:gd name="connsiteX5036" fmla="*/ 1215047 w 1842380"/>
                <a:gd name="connsiteY5036" fmla="*/ 1325046 h 1847704"/>
                <a:gd name="connsiteX5037" fmla="*/ 1215047 w 1842380"/>
                <a:gd name="connsiteY5037" fmla="*/ 1337292 h 1847704"/>
                <a:gd name="connsiteX5038" fmla="*/ 1210787 w 1842380"/>
                <a:gd name="connsiteY5038" fmla="*/ 1341552 h 1847704"/>
                <a:gd name="connsiteX5039" fmla="*/ 1215047 w 1842380"/>
                <a:gd name="connsiteY5039" fmla="*/ 1342617 h 1847704"/>
                <a:gd name="connsiteX5040" fmla="*/ 1215047 w 1842380"/>
                <a:gd name="connsiteY5040" fmla="*/ 1354864 h 1847704"/>
                <a:gd name="connsiteX5041" fmla="*/ 1200670 w 1842380"/>
                <a:gd name="connsiteY5041" fmla="*/ 1350604 h 1847704"/>
                <a:gd name="connsiteX5042" fmla="*/ 1196410 w 1842380"/>
                <a:gd name="connsiteY5042" fmla="*/ 1351670 h 1847704"/>
                <a:gd name="connsiteX5043" fmla="*/ 1196410 w 1842380"/>
                <a:gd name="connsiteY5043" fmla="*/ 1341552 h 1847704"/>
                <a:gd name="connsiteX5044" fmla="*/ 1199605 w 1842380"/>
                <a:gd name="connsiteY5044" fmla="*/ 1341552 h 1847704"/>
                <a:gd name="connsiteX5045" fmla="*/ 1215047 w 1842380"/>
                <a:gd name="connsiteY5045" fmla="*/ 1325046 h 1847704"/>
                <a:gd name="connsiteX5046" fmla="*/ 1215047 w 1842380"/>
                <a:gd name="connsiteY5046" fmla="*/ 1325046 h 1847704"/>
                <a:gd name="connsiteX5047" fmla="*/ 1215047 w 1842380"/>
                <a:gd name="connsiteY5047" fmla="*/ 1384683 h 1847704"/>
                <a:gd name="connsiteX5048" fmla="*/ 1215047 w 1842380"/>
                <a:gd name="connsiteY5048" fmla="*/ 1399060 h 1847704"/>
                <a:gd name="connsiteX5049" fmla="*/ 1195877 w 1842380"/>
                <a:gd name="connsiteY5049" fmla="*/ 1413970 h 1847704"/>
                <a:gd name="connsiteX5050" fmla="*/ 1195877 w 1842380"/>
                <a:gd name="connsiteY5050" fmla="*/ 1402788 h 1847704"/>
                <a:gd name="connsiteX5051" fmla="*/ 1204930 w 1842380"/>
                <a:gd name="connsiteY5051" fmla="*/ 1394800 h 1847704"/>
                <a:gd name="connsiteX5052" fmla="*/ 1204930 w 1842380"/>
                <a:gd name="connsiteY5052" fmla="*/ 1394800 h 1847704"/>
                <a:gd name="connsiteX5053" fmla="*/ 1205995 w 1842380"/>
                <a:gd name="connsiteY5053" fmla="*/ 1394800 h 1847704"/>
                <a:gd name="connsiteX5054" fmla="*/ 1195877 w 1842380"/>
                <a:gd name="connsiteY5054" fmla="*/ 1390540 h 1847704"/>
                <a:gd name="connsiteX5055" fmla="*/ 1195877 w 1842380"/>
                <a:gd name="connsiteY5055" fmla="*/ 1377761 h 1847704"/>
                <a:gd name="connsiteX5056" fmla="*/ 1215047 w 1842380"/>
                <a:gd name="connsiteY5056" fmla="*/ 1384683 h 1847704"/>
                <a:gd name="connsiteX5057" fmla="*/ 1215047 w 1842380"/>
                <a:gd name="connsiteY5057" fmla="*/ 1384683 h 1847704"/>
                <a:gd name="connsiteX5058" fmla="*/ 1215047 w 1842380"/>
                <a:gd name="connsiteY5058" fmla="*/ 1686067 h 1847704"/>
                <a:gd name="connsiteX5059" fmla="*/ 1215047 w 1842380"/>
                <a:gd name="connsiteY5059" fmla="*/ 1704171 h 1847704"/>
                <a:gd name="connsiteX5060" fmla="*/ 1209189 w 1842380"/>
                <a:gd name="connsiteY5060" fmla="*/ 1707366 h 1847704"/>
                <a:gd name="connsiteX5061" fmla="*/ 1215047 w 1842380"/>
                <a:gd name="connsiteY5061" fmla="*/ 1709496 h 1847704"/>
                <a:gd name="connsiteX5062" fmla="*/ 1215047 w 1842380"/>
                <a:gd name="connsiteY5062" fmla="*/ 1732925 h 1847704"/>
                <a:gd name="connsiteX5063" fmla="*/ 1195877 w 1842380"/>
                <a:gd name="connsiteY5063" fmla="*/ 1720678 h 1847704"/>
                <a:gd name="connsiteX5064" fmla="*/ 1195877 w 1842380"/>
                <a:gd name="connsiteY5064" fmla="*/ 1698314 h 1847704"/>
                <a:gd name="connsiteX5065" fmla="*/ 1215047 w 1842380"/>
                <a:gd name="connsiteY5065" fmla="*/ 1686067 h 1847704"/>
                <a:gd name="connsiteX5066" fmla="*/ 1215047 w 1842380"/>
                <a:gd name="connsiteY5066" fmla="*/ 1686067 h 1847704"/>
                <a:gd name="connsiteX5067" fmla="*/ 1215047 w 1842380"/>
                <a:gd name="connsiteY5067" fmla="*/ 1779783 h 1847704"/>
                <a:gd name="connsiteX5068" fmla="*/ 1215047 w 1842380"/>
                <a:gd name="connsiteY5068" fmla="*/ 1796823 h 1847704"/>
                <a:gd name="connsiteX5069" fmla="*/ 1202800 w 1842380"/>
                <a:gd name="connsiteY5069" fmla="*/ 1796823 h 1847704"/>
                <a:gd name="connsiteX5070" fmla="*/ 1195877 w 1842380"/>
                <a:gd name="connsiteY5070" fmla="*/ 1800017 h 1847704"/>
                <a:gd name="connsiteX5071" fmla="*/ 1195877 w 1842380"/>
                <a:gd name="connsiteY5071" fmla="*/ 1776588 h 1847704"/>
                <a:gd name="connsiteX5072" fmla="*/ 1215047 w 1842380"/>
                <a:gd name="connsiteY5072" fmla="*/ 1779783 h 1847704"/>
                <a:gd name="connsiteX5073" fmla="*/ 1215047 w 1842380"/>
                <a:gd name="connsiteY5073" fmla="*/ 1779783 h 1847704"/>
                <a:gd name="connsiteX5074" fmla="*/ 1195877 w 1842380"/>
                <a:gd name="connsiteY5074" fmla="*/ 1565726 h 1847704"/>
                <a:gd name="connsiteX5075" fmla="*/ 1195877 w 1842380"/>
                <a:gd name="connsiteY5075" fmla="*/ 1557739 h 1847704"/>
                <a:gd name="connsiteX5076" fmla="*/ 1198007 w 1842380"/>
                <a:gd name="connsiteY5076" fmla="*/ 1564661 h 1847704"/>
                <a:gd name="connsiteX5077" fmla="*/ 1195877 w 1842380"/>
                <a:gd name="connsiteY5077" fmla="*/ 1565726 h 1847704"/>
                <a:gd name="connsiteX5078" fmla="*/ 1195877 w 1842380"/>
                <a:gd name="connsiteY5078" fmla="*/ 49224 h 1847704"/>
                <a:gd name="connsiteX5079" fmla="*/ 1195877 w 1842380"/>
                <a:gd name="connsiteY5079" fmla="*/ 82770 h 1847704"/>
                <a:gd name="connsiteX5080" fmla="*/ 1191618 w 1842380"/>
                <a:gd name="connsiteY5080" fmla="*/ 72653 h 1847704"/>
                <a:gd name="connsiteX5081" fmla="*/ 1191618 w 1842380"/>
                <a:gd name="connsiteY5081" fmla="*/ 46029 h 1847704"/>
                <a:gd name="connsiteX5082" fmla="*/ 1195877 w 1842380"/>
                <a:gd name="connsiteY5082" fmla="*/ 49224 h 1847704"/>
                <a:gd name="connsiteX5083" fmla="*/ 1195877 w 1842380"/>
                <a:gd name="connsiteY5083" fmla="*/ 49224 h 1847704"/>
                <a:gd name="connsiteX5084" fmla="*/ 1195877 w 1842380"/>
                <a:gd name="connsiteY5084" fmla="*/ 49224 h 1847704"/>
                <a:gd name="connsiteX5085" fmla="*/ 1195877 w 1842380"/>
                <a:gd name="connsiteY5085" fmla="*/ 138148 h 1847704"/>
                <a:gd name="connsiteX5086" fmla="*/ 1195877 w 1842380"/>
                <a:gd name="connsiteY5086" fmla="*/ 154122 h 1847704"/>
                <a:gd name="connsiteX5087" fmla="*/ 1191618 w 1842380"/>
                <a:gd name="connsiteY5087" fmla="*/ 153057 h 1847704"/>
                <a:gd name="connsiteX5088" fmla="*/ 1191618 w 1842380"/>
                <a:gd name="connsiteY5088" fmla="*/ 137083 h 1847704"/>
                <a:gd name="connsiteX5089" fmla="*/ 1195877 w 1842380"/>
                <a:gd name="connsiteY5089" fmla="*/ 138148 h 1847704"/>
                <a:gd name="connsiteX5090" fmla="*/ 1195877 w 1842380"/>
                <a:gd name="connsiteY5090" fmla="*/ 138148 h 1847704"/>
                <a:gd name="connsiteX5091" fmla="*/ 1195877 w 1842380"/>
                <a:gd name="connsiteY5091" fmla="*/ 455506 h 1847704"/>
                <a:gd name="connsiteX5092" fmla="*/ 1195877 w 1842380"/>
                <a:gd name="connsiteY5092" fmla="*/ 465623 h 1847704"/>
                <a:gd name="connsiteX5093" fmla="*/ 1191618 w 1842380"/>
                <a:gd name="connsiteY5093" fmla="*/ 463493 h 1847704"/>
                <a:gd name="connsiteX5094" fmla="*/ 1191618 w 1842380"/>
                <a:gd name="connsiteY5094" fmla="*/ 453376 h 1847704"/>
                <a:gd name="connsiteX5095" fmla="*/ 1195877 w 1842380"/>
                <a:gd name="connsiteY5095" fmla="*/ 455506 h 1847704"/>
                <a:gd name="connsiteX5096" fmla="*/ 1195877 w 1842380"/>
                <a:gd name="connsiteY5096" fmla="*/ 455506 h 1847704"/>
                <a:gd name="connsiteX5097" fmla="*/ 1195877 w 1842380"/>
                <a:gd name="connsiteY5097" fmla="*/ 518871 h 1847704"/>
                <a:gd name="connsiteX5098" fmla="*/ 1195877 w 1842380"/>
                <a:gd name="connsiteY5098" fmla="*/ 530053 h 1847704"/>
                <a:gd name="connsiteX5099" fmla="*/ 1191618 w 1842380"/>
                <a:gd name="connsiteY5099" fmla="*/ 527923 h 1847704"/>
                <a:gd name="connsiteX5100" fmla="*/ 1191618 w 1842380"/>
                <a:gd name="connsiteY5100" fmla="*/ 515676 h 1847704"/>
                <a:gd name="connsiteX5101" fmla="*/ 1195877 w 1842380"/>
                <a:gd name="connsiteY5101" fmla="*/ 518871 h 1847704"/>
                <a:gd name="connsiteX5102" fmla="*/ 1195877 w 1842380"/>
                <a:gd name="connsiteY5102" fmla="*/ 518871 h 1847704"/>
                <a:gd name="connsiteX5103" fmla="*/ 1195877 w 1842380"/>
                <a:gd name="connsiteY5103" fmla="*/ 621107 h 1847704"/>
                <a:gd name="connsiteX5104" fmla="*/ 1195877 w 1842380"/>
                <a:gd name="connsiteY5104" fmla="*/ 636017 h 1847704"/>
                <a:gd name="connsiteX5105" fmla="*/ 1191618 w 1842380"/>
                <a:gd name="connsiteY5105" fmla="*/ 637082 h 1847704"/>
                <a:gd name="connsiteX5106" fmla="*/ 1191618 w 1842380"/>
                <a:gd name="connsiteY5106" fmla="*/ 626964 h 1847704"/>
                <a:gd name="connsiteX5107" fmla="*/ 1195877 w 1842380"/>
                <a:gd name="connsiteY5107" fmla="*/ 621107 h 1847704"/>
                <a:gd name="connsiteX5108" fmla="*/ 1195877 w 1842380"/>
                <a:gd name="connsiteY5108" fmla="*/ 621107 h 1847704"/>
                <a:gd name="connsiteX5109" fmla="*/ 1195877 w 1842380"/>
                <a:gd name="connsiteY5109" fmla="*/ 660511 h 1847704"/>
                <a:gd name="connsiteX5110" fmla="*/ 1195877 w 1842380"/>
                <a:gd name="connsiteY5110" fmla="*/ 668498 h 1847704"/>
                <a:gd name="connsiteX5111" fmla="*/ 1191618 w 1842380"/>
                <a:gd name="connsiteY5111" fmla="*/ 666368 h 1847704"/>
                <a:gd name="connsiteX5112" fmla="*/ 1191618 w 1842380"/>
                <a:gd name="connsiteY5112" fmla="*/ 666368 h 1847704"/>
                <a:gd name="connsiteX5113" fmla="*/ 1191618 w 1842380"/>
                <a:gd name="connsiteY5113" fmla="*/ 666368 h 1847704"/>
                <a:gd name="connsiteX5114" fmla="*/ 1191618 w 1842380"/>
                <a:gd name="connsiteY5114" fmla="*/ 657316 h 1847704"/>
                <a:gd name="connsiteX5115" fmla="*/ 1195877 w 1842380"/>
                <a:gd name="connsiteY5115" fmla="*/ 660511 h 1847704"/>
                <a:gd name="connsiteX5116" fmla="*/ 1195877 w 1842380"/>
                <a:gd name="connsiteY5116" fmla="*/ 660511 h 1847704"/>
                <a:gd name="connsiteX5117" fmla="*/ 1195877 w 1842380"/>
                <a:gd name="connsiteY5117" fmla="*/ 689797 h 1847704"/>
                <a:gd name="connsiteX5118" fmla="*/ 1195877 w 1842380"/>
                <a:gd name="connsiteY5118" fmla="*/ 700979 h 1847704"/>
                <a:gd name="connsiteX5119" fmla="*/ 1191618 w 1842380"/>
                <a:gd name="connsiteY5119" fmla="*/ 706836 h 1847704"/>
                <a:gd name="connsiteX5120" fmla="*/ 1191618 w 1842380"/>
                <a:gd name="connsiteY5120" fmla="*/ 689797 h 1847704"/>
                <a:gd name="connsiteX5121" fmla="*/ 1195877 w 1842380"/>
                <a:gd name="connsiteY5121" fmla="*/ 689797 h 1847704"/>
                <a:gd name="connsiteX5122" fmla="*/ 1195877 w 1842380"/>
                <a:gd name="connsiteY5122" fmla="*/ 689797 h 1847704"/>
                <a:gd name="connsiteX5123" fmla="*/ 1195877 w 1842380"/>
                <a:gd name="connsiteY5123" fmla="*/ 767539 h 1847704"/>
                <a:gd name="connsiteX5124" fmla="*/ 1195877 w 1842380"/>
                <a:gd name="connsiteY5124" fmla="*/ 795761 h 1847704"/>
                <a:gd name="connsiteX5125" fmla="*/ 1192683 w 1842380"/>
                <a:gd name="connsiteY5125" fmla="*/ 795761 h 1847704"/>
                <a:gd name="connsiteX5126" fmla="*/ 1191618 w 1842380"/>
                <a:gd name="connsiteY5126" fmla="*/ 795761 h 1847704"/>
                <a:gd name="connsiteX5127" fmla="*/ 1191618 w 1842380"/>
                <a:gd name="connsiteY5127" fmla="*/ 768604 h 1847704"/>
                <a:gd name="connsiteX5128" fmla="*/ 1194812 w 1842380"/>
                <a:gd name="connsiteY5128" fmla="*/ 767539 h 1847704"/>
                <a:gd name="connsiteX5129" fmla="*/ 1195877 w 1842380"/>
                <a:gd name="connsiteY5129" fmla="*/ 767539 h 1847704"/>
                <a:gd name="connsiteX5130" fmla="*/ 1195877 w 1842380"/>
                <a:gd name="connsiteY5130" fmla="*/ 767539 h 1847704"/>
                <a:gd name="connsiteX5131" fmla="*/ 1195877 w 1842380"/>
                <a:gd name="connsiteY5131" fmla="*/ 905984 h 1847704"/>
                <a:gd name="connsiteX5132" fmla="*/ 1195877 w 1842380"/>
                <a:gd name="connsiteY5132" fmla="*/ 911841 h 1847704"/>
                <a:gd name="connsiteX5133" fmla="*/ 1191618 w 1842380"/>
                <a:gd name="connsiteY5133" fmla="*/ 912906 h 1847704"/>
                <a:gd name="connsiteX5134" fmla="*/ 1191618 w 1842380"/>
                <a:gd name="connsiteY5134" fmla="*/ 905984 h 1847704"/>
                <a:gd name="connsiteX5135" fmla="*/ 1195877 w 1842380"/>
                <a:gd name="connsiteY5135" fmla="*/ 905984 h 1847704"/>
                <a:gd name="connsiteX5136" fmla="*/ 1195877 w 1842380"/>
                <a:gd name="connsiteY5136" fmla="*/ 905984 h 1847704"/>
                <a:gd name="connsiteX5137" fmla="*/ 1195877 w 1842380"/>
                <a:gd name="connsiteY5137" fmla="*/ 937400 h 1847704"/>
                <a:gd name="connsiteX5138" fmla="*/ 1195877 w 1842380"/>
                <a:gd name="connsiteY5138" fmla="*/ 962427 h 1847704"/>
                <a:gd name="connsiteX5139" fmla="*/ 1191618 w 1842380"/>
                <a:gd name="connsiteY5139" fmla="*/ 962427 h 1847704"/>
                <a:gd name="connsiteX5140" fmla="*/ 1191618 w 1842380"/>
                <a:gd name="connsiteY5140" fmla="*/ 955504 h 1847704"/>
                <a:gd name="connsiteX5141" fmla="*/ 1193748 w 1842380"/>
                <a:gd name="connsiteY5141" fmla="*/ 955504 h 1847704"/>
                <a:gd name="connsiteX5142" fmla="*/ 1191618 w 1842380"/>
                <a:gd name="connsiteY5142" fmla="*/ 951245 h 1847704"/>
                <a:gd name="connsiteX5143" fmla="*/ 1191618 w 1842380"/>
                <a:gd name="connsiteY5143" fmla="*/ 950180 h 1847704"/>
                <a:gd name="connsiteX5144" fmla="*/ 1191618 w 1842380"/>
                <a:gd name="connsiteY5144" fmla="*/ 917698 h 1847704"/>
                <a:gd name="connsiteX5145" fmla="*/ 1194812 w 1842380"/>
                <a:gd name="connsiteY5145" fmla="*/ 934738 h 1847704"/>
                <a:gd name="connsiteX5146" fmla="*/ 1194812 w 1842380"/>
                <a:gd name="connsiteY5146" fmla="*/ 934738 h 1847704"/>
                <a:gd name="connsiteX5147" fmla="*/ 1195877 w 1842380"/>
                <a:gd name="connsiteY5147" fmla="*/ 937400 h 1847704"/>
                <a:gd name="connsiteX5148" fmla="*/ 1195877 w 1842380"/>
                <a:gd name="connsiteY5148" fmla="*/ 937400 h 1847704"/>
                <a:gd name="connsiteX5149" fmla="*/ 1195877 w 1842380"/>
                <a:gd name="connsiteY5149" fmla="*/ 1030052 h 1847704"/>
                <a:gd name="connsiteX5150" fmla="*/ 1195877 w 1842380"/>
                <a:gd name="connsiteY5150" fmla="*/ 1057208 h 1847704"/>
                <a:gd name="connsiteX5151" fmla="*/ 1193748 w 1842380"/>
                <a:gd name="connsiteY5151" fmla="*/ 1056143 h 1847704"/>
                <a:gd name="connsiteX5152" fmla="*/ 1191618 w 1842380"/>
                <a:gd name="connsiteY5152" fmla="*/ 1054013 h 1847704"/>
                <a:gd name="connsiteX5153" fmla="*/ 1191618 w 1842380"/>
                <a:gd name="connsiteY5153" fmla="*/ 1031649 h 1847704"/>
                <a:gd name="connsiteX5154" fmla="*/ 1193748 w 1842380"/>
                <a:gd name="connsiteY5154" fmla="*/ 1030584 h 1847704"/>
                <a:gd name="connsiteX5155" fmla="*/ 1195877 w 1842380"/>
                <a:gd name="connsiteY5155" fmla="*/ 1030584 h 1847704"/>
                <a:gd name="connsiteX5156" fmla="*/ 1195877 w 1842380"/>
                <a:gd name="connsiteY5156" fmla="*/ 1030052 h 1847704"/>
                <a:gd name="connsiteX5157" fmla="*/ 1195877 w 1842380"/>
                <a:gd name="connsiteY5157" fmla="*/ 1093949 h 1847704"/>
                <a:gd name="connsiteX5158" fmla="*/ 1195877 w 1842380"/>
                <a:gd name="connsiteY5158" fmla="*/ 1123236 h 1847704"/>
                <a:gd name="connsiteX5159" fmla="*/ 1194812 w 1842380"/>
                <a:gd name="connsiteY5159" fmla="*/ 1123236 h 1847704"/>
                <a:gd name="connsiteX5160" fmla="*/ 1191618 w 1842380"/>
                <a:gd name="connsiteY5160" fmla="*/ 1126431 h 1847704"/>
                <a:gd name="connsiteX5161" fmla="*/ 1191618 w 1842380"/>
                <a:gd name="connsiteY5161" fmla="*/ 1096079 h 1847704"/>
                <a:gd name="connsiteX5162" fmla="*/ 1195877 w 1842380"/>
                <a:gd name="connsiteY5162" fmla="*/ 1093949 h 1847704"/>
                <a:gd name="connsiteX5163" fmla="*/ 1195877 w 1842380"/>
                <a:gd name="connsiteY5163" fmla="*/ 1093949 h 1847704"/>
                <a:gd name="connsiteX5164" fmla="*/ 1195877 w 1842380"/>
                <a:gd name="connsiteY5164" fmla="*/ 1166367 h 1847704"/>
                <a:gd name="connsiteX5165" fmla="*/ 1195877 w 1842380"/>
                <a:gd name="connsiteY5165" fmla="*/ 1175419 h 1847704"/>
                <a:gd name="connsiteX5166" fmla="*/ 1191618 w 1842380"/>
                <a:gd name="connsiteY5166" fmla="*/ 1171159 h 1847704"/>
                <a:gd name="connsiteX5167" fmla="*/ 1191618 w 1842380"/>
                <a:gd name="connsiteY5167" fmla="*/ 1163172 h 1847704"/>
                <a:gd name="connsiteX5168" fmla="*/ 1195877 w 1842380"/>
                <a:gd name="connsiteY5168" fmla="*/ 1166367 h 1847704"/>
                <a:gd name="connsiteX5169" fmla="*/ 1195877 w 1842380"/>
                <a:gd name="connsiteY5169" fmla="*/ 1166367 h 1847704"/>
                <a:gd name="connsiteX5170" fmla="*/ 1195877 w 1842380"/>
                <a:gd name="connsiteY5170" fmla="*/ 1198848 h 1847704"/>
                <a:gd name="connsiteX5171" fmla="*/ 1195877 w 1842380"/>
                <a:gd name="connsiteY5171" fmla="*/ 1210030 h 1847704"/>
                <a:gd name="connsiteX5172" fmla="*/ 1191618 w 1842380"/>
                <a:gd name="connsiteY5172" fmla="*/ 1216952 h 1847704"/>
                <a:gd name="connsiteX5173" fmla="*/ 1191618 w 1842380"/>
                <a:gd name="connsiteY5173" fmla="*/ 1204705 h 1847704"/>
                <a:gd name="connsiteX5174" fmla="*/ 1195877 w 1842380"/>
                <a:gd name="connsiteY5174" fmla="*/ 1198848 h 1847704"/>
                <a:gd name="connsiteX5175" fmla="*/ 1195877 w 1842380"/>
                <a:gd name="connsiteY5175" fmla="*/ 1198848 h 1847704"/>
                <a:gd name="connsiteX5176" fmla="*/ 1195877 w 1842380"/>
                <a:gd name="connsiteY5176" fmla="*/ 1237186 h 1847704"/>
                <a:gd name="connsiteX5177" fmla="*/ 1195877 w 1842380"/>
                <a:gd name="connsiteY5177" fmla="*/ 1246239 h 1847704"/>
                <a:gd name="connsiteX5178" fmla="*/ 1191618 w 1842380"/>
                <a:gd name="connsiteY5178" fmla="*/ 1243044 h 1847704"/>
                <a:gd name="connsiteX5179" fmla="*/ 1191618 w 1842380"/>
                <a:gd name="connsiteY5179" fmla="*/ 1233991 h 1847704"/>
                <a:gd name="connsiteX5180" fmla="*/ 1195877 w 1842380"/>
                <a:gd name="connsiteY5180" fmla="*/ 1237186 h 1847704"/>
                <a:gd name="connsiteX5181" fmla="*/ 1195877 w 1842380"/>
                <a:gd name="connsiteY5181" fmla="*/ 1237186 h 1847704"/>
                <a:gd name="connsiteX5182" fmla="*/ 1195877 w 1842380"/>
                <a:gd name="connsiteY5182" fmla="*/ 1341552 h 1847704"/>
                <a:gd name="connsiteX5183" fmla="*/ 1195877 w 1842380"/>
                <a:gd name="connsiteY5183" fmla="*/ 1351670 h 1847704"/>
                <a:gd name="connsiteX5184" fmla="*/ 1191618 w 1842380"/>
                <a:gd name="connsiteY5184" fmla="*/ 1352734 h 1847704"/>
                <a:gd name="connsiteX5185" fmla="*/ 1191618 w 1842380"/>
                <a:gd name="connsiteY5185" fmla="*/ 1342617 h 1847704"/>
                <a:gd name="connsiteX5186" fmla="*/ 1195877 w 1842380"/>
                <a:gd name="connsiteY5186" fmla="*/ 1341552 h 1847704"/>
                <a:gd name="connsiteX5187" fmla="*/ 1195877 w 1842380"/>
                <a:gd name="connsiteY5187" fmla="*/ 1341552 h 1847704"/>
                <a:gd name="connsiteX5188" fmla="*/ 1195877 w 1842380"/>
                <a:gd name="connsiteY5188" fmla="*/ 1377761 h 1847704"/>
                <a:gd name="connsiteX5189" fmla="*/ 1195877 w 1842380"/>
                <a:gd name="connsiteY5189" fmla="*/ 1390008 h 1847704"/>
                <a:gd name="connsiteX5190" fmla="*/ 1191618 w 1842380"/>
                <a:gd name="connsiteY5190" fmla="*/ 1387878 h 1847704"/>
                <a:gd name="connsiteX5191" fmla="*/ 1191618 w 1842380"/>
                <a:gd name="connsiteY5191" fmla="*/ 1374566 h 1847704"/>
                <a:gd name="connsiteX5192" fmla="*/ 1195877 w 1842380"/>
                <a:gd name="connsiteY5192" fmla="*/ 1377761 h 1847704"/>
                <a:gd name="connsiteX5193" fmla="*/ 1195877 w 1842380"/>
                <a:gd name="connsiteY5193" fmla="*/ 1377761 h 1847704"/>
                <a:gd name="connsiteX5194" fmla="*/ 1195877 w 1842380"/>
                <a:gd name="connsiteY5194" fmla="*/ 1402788 h 1847704"/>
                <a:gd name="connsiteX5195" fmla="*/ 1195877 w 1842380"/>
                <a:gd name="connsiteY5195" fmla="*/ 1413970 h 1847704"/>
                <a:gd name="connsiteX5196" fmla="*/ 1191618 w 1842380"/>
                <a:gd name="connsiteY5196" fmla="*/ 1415035 h 1847704"/>
                <a:gd name="connsiteX5197" fmla="*/ 1191618 w 1842380"/>
                <a:gd name="connsiteY5197" fmla="*/ 1404917 h 1847704"/>
                <a:gd name="connsiteX5198" fmla="*/ 1195877 w 1842380"/>
                <a:gd name="connsiteY5198" fmla="*/ 1402788 h 1847704"/>
                <a:gd name="connsiteX5199" fmla="*/ 1195877 w 1842380"/>
                <a:gd name="connsiteY5199" fmla="*/ 1402788 h 1847704"/>
                <a:gd name="connsiteX5200" fmla="*/ 1195877 w 1842380"/>
                <a:gd name="connsiteY5200" fmla="*/ 1557739 h 1847704"/>
                <a:gd name="connsiteX5201" fmla="*/ 1195877 w 1842380"/>
                <a:gd name="connsiteY5201" fmla="*/ 1565726 h 1847704"/>
                <a:gd name="connsiteX5202" fmla="*/ 1191618 w 1842380"/>
                <a:gd name="connsiteY5202" fmla="*/ 1566791 h 1847704"/>
                <a:gd name="connsiteX5203" fmla="*/ 1191618 w 1842380"/>
                <a:gd name="connsiteY5203" fmla="*/ 1546557 h 1847704"/>
                <a:gd name="connsiteX5204" fmla="*/ 1195877 w 1842380"/>
                <a:gd name="connsiteY5204" fmla="*/ 1557739 h 1847704"/>
                <a:gd name="connsiteX5205" fmla="*/ 1195877 w 1842380"/>
                <a:gd name="connsiteY5205" fmla="*/ 1557739 h 1847704"/>
                <a:gd name="connsiteX5206" fmla="*/ 1195877 w 1842380"/>
                <a:gd name="connsiteY5206" fmla="*/ 1698846 h 1847704"/>
                <a:gd name="connsiteX5207" fmla="*/ 1195877 w 1842380"/>
                <a:gd name="connsiteY5207" fmla="*/ 1721210 h 1847704"/>
                <a:gd name="connsiteX5208" fmla="*/ 1191618 w 1842380"/>
                <a:gd name="connsiteY5208" fmla="*/ 1719081 h 1847704"/>
                <a:gd name="connsiteX5209" fmla="*/ 1191618 w 1842380"/>
                <a:gd name="connsiteY5209" fmla="*/ 1700976 h 1847704"/>
                <a:gd name="connsiteX5210" fmla="*/ 1192683 w 1842380"/>
                <a:gd name="connsiteY5210" fmla="*/ 1700976 h 1847704"/>
                <a:gd name="connsiteX5211" fmla="*/ 1195877 w 1842380"/>
                <a:gd name="connsiteY5211" fmla="*/ 1698846 h 1847704"/>
                <a:gd name="connsiteX5212" fmla="*/ 1195877 w 1842380"/>
                <a:gd name="connsiteY5212" fmla="*/ 1698846 h 1847704"/>
                <a:gd name="connsiteX5213" fmla="*/ 1195877 w 1842380"/>
                <a:gd name="connsiteY5213" fmla="*/ 1776588 h 1847704"/>
                <a:gd name="connsiteX5214" fmla="*/ 1195877 w 1842380"/>
                <a:gd name="connsiteY5214" fmla="*/ 1800017 h 1847704"/>
                <a:gd name="connsiteX5215" fmla="*/ 1193748 w 1842380"/>
                <a:gd name="connsiteY5215" fmla="*/ 1801082 h 1847704"/>
                <a:gd name="connsiteX5216" fmla="*/ 1191618 w 1842380"/>
                <a:gd name="connsiteY5216" fmla="*/ 1802147 h 1847704"/>
                <a:gd name="connsiteX5217" fmla="*/ 1191618 w 1842380"/>
                <a:gd name="connsiteY5217" fmla="*/ 1774991 h 1847704"/>
                <a:gd name="connsiteX5218" fmla="*/ 1195877 w 1842380"/>
                <a:gd name="connsiteY5218" fmla="*/ 1776588 h 1847704"/>
                <a:gd name="connsiteX5219" fmla="*/ 1191618 w 1842380"/>
                <a:gd name="connsiteY5219" fmla="*/ 46029 h 1847704"/>
                <a:gd name="connsiteX5220" fmla="*/ 1191618 w 1842380"/>
                <a:gd name="connsiteY5220" fmla="*/ 73185 h 1847704"/>
                <a:gd name="connsiteX5221" fmla="*/ 1173513 w 1842380"/>
                <a:gd name="connsiteY5221" fmla="*/ 55081 h 1847704"/>
                <a:gd name="connsiteX5222" fmla="*/ 1173513 w 1842380"/>
                <a:gd name="connsiteY5222" fmla="*/ 36977 h 1847704"/>
                <a:gd name="connsiteX5223" fmla="*/ 1191618 w 1842380"/>
                <a:gd name="connsiteY5223" fmla="*/ 46029 h 1847704"/>
                <a:gd name="connsiteX5224" fmla="*/ 1191618 w 1842380"/>
                <a:gd name="connsiteY5224" fmla="*/ 46029 h 1847704"/>
                <a:gd name="connsiteX5225" fmla="*/ 1191618 w 1842380"/>
                <a:gd name="connsiteY5225" fmla="*/ 137083 h 1847704"/>
                <a:gd name="connsiteX5226" fmla="*/ 1191618 w 1842380"/>
                <a:gd name="connsiteY5226" fmla="*/ 153057 h 1847704"/>
                <a:gd name="connsiteX5227" fmla="*/ 1173513 w 1842380"/>
                <a:gd name="connsiteY5227" fmla="*/ 148798 h 1847704"/>
                <a:gd name="connsiteX5228" fmla="*/ 1173513 w 1842380"/>
                <a:gd name="connsiteY5228" fmla="*/ 131758 h 1847704"/>
                <a:gd name="connsiteX5229" fmla="*/ 1191618 w 1842380"/>
                <a:gd name="connsiteY5229" fmla="*/ 137083 h 1847704"/>
                <a:gd name="connsiteX5230" fmla="*/ 1191618 w 1842380"/>
                <a:gd name="connsiteY5230" fmla="*/ 137083 h 1847704"/>
                <a:gd name="connsiteX5231" fmla="*/ 1191618 w 1842380"/>
                <a:gd name="connsiteY5231" fmla="*/ 453376 h 1847704"/>
                <a:gd name="connsiteX5232" fmla="*/ 1191618 w 1842380"/>
                <a:gd name="connsiteY5232" fmla="*/ 463493 h 1847704"/>
                <a:gd name="connsiteX5233" fmla="*/ 1181500 w 1842380"/>
                <a:gd name="connsiteY5233" fmla="*/ 460298 h 1847704"/>
                <a:gd name="connsiteX5234" fmla="*/ 1181500 w 1842380"/>
                <a:gd name="connsiteY5234" fmla="*/ 460298 h 1847704"/>
                <a:gd name="connsiteX5235" fmla="*/ 1180436 w 1842380"/>
                <a:gd name="connsiteY5235" fmla="*/ 459233 h 1847704"/>
                <a:gd name="connsiteX5236" fmla="*/ 1184695 w 1842380"/>
                <a:gd name="connsiteY5236" fmla="*/ 507689 h 1847704"/>
                <a:gd name="connsiteX5237" fmla="*/ 1191618 w 1842380"/>
                <a:gd name="connsiteY5237" fmla="*/ 515676 h 1847704"/>
                <a:gd name="connsiteX5238" fmla="*/ 1191618 w 1842380"/>
                <a:gd name="connsiteY5238" fmla="*/ 527923 h 1847704"/>
                <a:gd name="connsiteX5239" fmla="*/ 1175643 w 1842380"/>
                <a:gd name="connsiteY5239" fmla="*/ 511949 h 1847704"/>
                <a:gd name="connsiteX5240" fmla="*/ 1173513 w 1842380"/>
                <a:gd name="connsiteY5240" fmla="*/ 511949 h 1847704"/>
                <a:gd name="connsiteX5241" fmla="*/ 1173513 w 1842380"/>
                <a:gd name="connsiteY5241" fmla="*/ 446986 h 1847704"/>
                <a:gd name="connsiteX5242" fmla="*/ 1174578 w 1842380"/>
                <a:gd name="connsiteY5242" fmla="*/ 448051 h 1847704"/>
                <a:gd name="connsiteX5243" fmla="*/ 1180436 w 1842380"/>
                <a:gd name="connsiteY5243" fmla="*/ 449116 h 1847704"/>
                <a:gd name="connsiteX5244" fmla="*/ 1191618 w 1842380"/>
                <a:gd name="connsiteY5244" fmla="*/ 453376 h 1847704"/>
                <a:gd name="connsiteX5245" fmla="*/ 1191618 w 1842380"/>
                <a:gd name="connsiteY5245" fmla="*/ 453376 h 1847704"/>
                <a:gd name="connsiteX5246" fmla="*/ 1191618 w 1842380"/>
                <a:gd name="connsiteY5246" fmla="*/ 626964 h 1847704"/>
                <a:gd name="connsiteX5247" fmla="*/ 1191618 w 1842380"/>
                <a:gd name="connsiteY5247" fmla="*/ 637082 h 1847704"/>
                <a:gd name="connsiteX5248" fmla="*/ 1178306 w 1842380"/>
                <a:gd name="connsiteY5248" fmla="*/ 650394 h 1847704"/>
                <a:gd name="connsiteX5249" fmla="*/ 1184163 w 1842380"/>
                <a:gd name="connsiteY5249" fmla="*/ 652524 h 1847704"/>
                <a:gd name="connsiteX5250" fmla="*/ 1192150 w 1842380"/>
                <a:gd name="connsiteY5250" fmla="*/ 656783 h 1847704"/>
                <a:gd name="connsiteX5251" fmla="*/ 1192150 w 1842380"/>
                <a:gd name="connsiteY5251" fmla="*/ 665836 h 1847704"/>
                <a:gd name="connsiteX5252" fmla="*/ 1180968 w 1842380"/>
                <a:gd name="connsiteY5252" fmla="*/ 657848 h 1847704"/>
                <a:gd name="connsiteX5253" fmla="*/ 1177773 w 1842380"/>
                <a:gd name="connsiteY5253" fmla="*/ 656783 h 1847704"/>
                <a:gd name="connsiteX5254" fmla="*/ 1174578 w 1842380"/>
                <a:gd name="connsiteY5254" fmla="*/ 655718 h 1847704"/>
                <a:gd name="connsiteX5255" fmla="*/ 1174578 w 1842380"/>
                <a:gd name="connsiteY5255" fmla="*/ 643471 h 1847704"/>
                <a:gd name="connsiteX5256" fmla="*/ 1190553 w 1842380"/>
                <a:gd name="connsiteY5256" fmla="*/ 630159 h 1847704"/>
                <a:gd name="connsiteX5257" fmla="*/ 1191618 w 1842380"/>
                <a:gd name="connsiteY5257" fmla="*/ 626964 h 1847704"/>
                <a:gd name="connsiteX5258" fmla="*/ 1191618 w 1842380"/>
                <a:gd name="connsiteY5258" fmla="*/ 626964 h 1847704"/>
                <a:gd name="connsiteX5259" fmla="*/ 1191618 w 1842380"/>
                <a:gd name="connsiteY5259" fmla="*/ 689797 h 1847704"/>
                <a:gd name="connsiteX5260" fmla="*/ 1191618 w 1842380"/>
                <a:gd name="connsiteY5260" fmla="*/ 706836 h 1847704"/>
                <a:gd name="connsiteX5261" fmla="*/ 1180436 w 1842380"/>
                <a:gd name="connsiteY5261" fmla="*/ 715889 h 1847704"/>
                <a:gd name="connsiteX5262" fmla="*/ 1173513 w 1842380"/>
                <a:gd name="connsiteY5262" fmla="*/ 723876 h 1847704"/>
                <a:gd name="connsiteX5263" fmla="*/ 1173513 w 1842380"/>
                <a:gd name="connsiteY5263" fmla="*/ 710564 h 1847704"/>
                <a:gd name="connsiteX5264" fmla="*/ 1190553 w 1842380"/>
                <a:gd name="connsiteY5264" fmla="*/ 698317 h 1847704"/>
                <a:gd name="connsiteX5265" fmla="*/ 1173513 w 1842380"/>
                <a:gd name="connsiteY5265" fmla="*/ 689265 h 1847704"/>
                <a:gd name="connsiteX5266" fmla="*/ 1173513 w 1842380"/>
                <a:gd name="connsiteY5266" fmla="*/ 680212 h 1847704"/>
                <a:gd name="connsiteX5267" fmla="*/ 1191618 w 1842380"/>
                <a:gd name="connsiteY5267" fmla="*/ 689797 h 1847704"/>
                <a:gd name="connsiteX5268" fmla="*/ 1191618 w 1842380"/>
                <a:gd name="connsiteY5268" fmla="*/ 689797 h 1847704"/>
                <a:gd name="connsiteX5269" fmla="*/ 1191618 w 1842380"/>
                <a:gd name="connsiteY5269" fmla="*/ 768604 h 1847704"/>
                <a:gd name="connsiteX5270" fmla="*/ 1191618 w 1842380"/>
                <a:gd name="connsiteY5270" fmla="*/ 795761 h 1847704"/>
                <a:gd name="connsiteX5271" fmla="*/ 1185760 w 1842380"/>
                <a:gd name="connsiteY5271" fmla="*/ 795761 h 1847704"/>
                <a:gd name="connsiteX5272" fmla="*/ 1178838 w 1842380"/>
                <a:gd name="connsiteY5272" fmla="*/ 795761 h 1847704"/>
                <a:gd name="connsiteX5273" fmla="*/ 1176708 w 1842380"/>
                <a:gd name="connsiteY5273" fmla="*/ 792566 h 1847704"/>
                <a:gd name="connsiteX5274" fmla="*/ 1173513 w 1842380"/>
                <a:gd name="connsiteY5274" fmla="*/ 791501 h 1847704"/>
                <a:gd name="connsiteX5275" fmla="*/ 1173513 w 1842380"/>
                <a:gd name="connsiteY5275" fmla="*/ 766474 h 1847704"/>
                <a:gd name="connsiteX5276" fmla="*/ 1175643 w 1842380"/>
                <a:gd name="connsiteY5276" fmla="*/ 765409 h 1847704"/>
                <a:gd name="connsiteX5277" fmla="*/ 1177773 w 1842380"/>
                <a:gd name="connsiteY5277" fmla="*/ 766474 h 1847704"/>
                <a:gd name="connsiteX5278" fmla="*/ 1182033 w 1842380"/>
                <a:gd name="connsiteY5278" fmla="*/ 767539 h 1847704"/>
                <a:gd name="connsiteX5279" fmla="*/ 1185228 w 1842380"/>
                <a:gd name="connsiteY5279" fmla="*/ 768604 h 1847704"/>
                <a:gd name="connsiteX5280" fmla="*/ 1189488 w 1842380"/>
                <a:gd name="connsiteY5280" fmla="*/ 768604 h 1847704"/>
                <a:gd name="connsiteX5281" fmla="*/ 1191618 w 1842380"/>
                <a:gd name="connsiteY5281" fmla="*/ 768604 h 1847704"/>
                <a:gd name="connsiteX5282" fmla="*/ 1191618 w 1842380"/>
                <a:gd name="connsiteY5282" fmla="*/ 768604 h 1847704"/>
                <a:gd name="connsiteX5283" fmla="*/ 1191618 w 1842380"/>
                <a:gd name="connsiteY5283" fmla="*/ 905984 h 1847704"/>
                <a:gd name="connsiteX5284" fmla="*/ 1191618 w 1842380"/>
                <a:gd name="connsiteY5284" fmla="*/ 912906 h 1847704"/>
                <a:gd name="connsiteX5285" fmla="*/ 1189488 w 1842380"/>
                <a:gd name="connsiteY5285" fmla="*/ 912906 h 1847704"/>
                <a:gd name="connsiteX5286" fmla="*/ 1191618 w 1842380"/>
                <a:gd name="connsiteY5286" fmla="*/ 917166 h 1847704"/>
                <a:gd name="connsiteX5287" fmla="*/ 1191618 w 1842380"/>
                <a:gd name="connsiteY5287" fmla="*/ 949647 h 1847704"/>
                <a:gd name="connsiteX5288" fmla="*/ 1174578 w 1842380"/>
                <a:gd name="connsiteY5288" fmla="*/ 912374 h 1847704"/>
                <a:gd name="connsiteX5289" fmla="*/ 1173513 w 1842380"/>
                <a:gd name="connsiteY5289" fmla="*/ 920361 h 1847704"/>
                <a:gd name="connsiteX5290" fmla="*/ 1173513 w 1842380"/>
                <a:gd name="connsiteY5290" fmla="*/ 905451 h 1847704"/>
                <a:gd name="connsiteX5291" fmla="*/ 1180436 w 1842380"/>
                <a:gd name="connsiteY5291" fmla="*/ 906516 h 1847704"/>
                <a:gd name="connsiteX5292" fmla="*/ 1191618 w 1842380"/>
                <a:gd name="connsiteY5292" fmla="*/ 905984 h 1847704"/>
                <a:gd name="connsiteX5293" fmla="*/ 1191618 w 1842380"/>
                <a:gd name="connsiteY5293" fmla="*/ 905984 h 1847704"/>
                <a:gd name="connsiteX5294" fmla="*/ 1191618 w 1842380"/>
                <a:gd name="connsiteY5294" fmla="*/ 955504 h 1847704"/>
                <a:gd name="connsiteX5295" fmla="*/ 1191618 w 1842380"/>
                <a:gd name="connsiteY5295" fmla="*/ 962427 h 1847704"/>
                <a:gd name="connsiteX5296" fmla="*/ 1173513 w 1842380"/>
                <a:gd name="connsiteY5296" fmla="*/ 962427 h 1847704"/>
                <a:gd name="connsiteX5297" fmla="*/ 1173513 w 1842380"/>
                <a:gd name="connsiteY5297" fmla="*/ 954440 h 1847704"/>
                <a:gd name="connsiteX5298" fmla="*/ 1191618 w 1842380"/>
                <a:gd name="connsiteY5298" fmla="*/ 955504 h 1847704"/>
                <a:gd name="connsiteX5299" fmla="*/ 1191618 w 1842380"/>
                <a:gd name="connsiteY5299" fmla="*/ 955504 h 1847704"/>
                <a:gd name="connsiteX5300" fmla="*/ 1191618 w 1842380"/>
                <a:gd name="connsiteY5300" fmla="*/ 1031117 h 1847704"/>
                <a:gd name="connsiteX5301" fmla="*/ 1191618 w 1842380"/>
                <a:gd name="connsiteY5301" fmla="*/ 1053481 h 1847704"/>
                <a:gd name="connsiteX5302" fmla="*/ 1190553 w 1842380"/>
                <a:gd name="connsiteY5302" fmla="*/ 1052416 h 1847704"/>
                <a:gd name="connsiteX5303" fmla="*/ 1188423 w 1842380"/>
                <a:gd name="connsiteY5303" fmla="*/ 1048156 h 1847704"/>
                <a:gd name="connsiteX5304" fmla="*/ 1186293 w 1842380"/>
                <a:gd name="connsiteY5304" fmla="*/ 1044961 h 1847704"/>
                <a:gd name="connsiteX5305" fmla="*/ 1186293 w 1842380"/>
                <a:gd name="connsiteY5305" fmla="*/ 1038039 h 1847704"/>
                <a:gd name="connsiteX5306" fmla="*/ 1187358 w 1842380"/>
                <a:gd name="connsiteY5306" fmla="*/ 1034844 h 1847704"/>
                <a:gd name="connsiteX5307" fmla="*/ 1190553 w 1842380"/>
                <a:gd name="connsiteY5307" fmla="*/ 1032714 h 1847704"/>
                <a:gd name="connsiteX5308" fmla="*/ 1191618 w 1842380"/>
                <a:gd name="connsiteY5308" fmla="*/ 1031117 h 1847704"/>
                <a:gd name="connsiteX5309" fmla="*/ 1191618 w 1842380"/>
                <a:gd name="connsiteY5309" fmla="*/ 1031117 h 1847704"/>
                <a:gd name="connsiteX5310" fmla="*/ 1191618 w 1842380"/>
                <a:gd name="connsiteY5310" fmla="*/ 1096612 h 1847704"/>
                <a:gd name="connsiteX5311" fmla="*/ 1191618 w 1842380"/>
                <a:gd name="connsiteY5311" fmla="*/ 1126963 h 1847704"/>
                <a:gd name="connsiteX5312" fmla="*/ 1191618 w 1842380"/>
                <a:gd name="connsiteY5312" fmla="*/ 1126963 h 1847704"/>
                <a:gd name="connsiteX5313" fmla="*/ 1188423 w 1842380"/>
                <a:gd name="connsiteY5313" fmla="*/ 1128028 h 1847704"/>
                <a:gd name="connsiteX5314" fmla="*/ 1185228 w 1842380"/>
                <a:gd name="connsiteY5314" fmla="*/ 1125898 h 1847704"/>
                <a:gd name="connsiteX5315" fmla="*/ 1183098 w 1842380"/>
                <a:gd name="connsiteY5315" fmla="*/ 1123768 h 1847704"/>
                <a:gd name="connsiteX5316" fmla="*/ 1183098 w 1842380"/>
                <a:gd name="connsiteY5316" fmla="*/ 1117911 h 1847704"/>
                <a:gd name="connsiteX5317" fmla="*/ 1183098 w 1842380"/>
                <a:gd name="connsiteY5317" fmla="*/ 1113651 h 1847704"/>
                <a:gd name="connsiteX5318" fmla="*/ 1183098 w 1842380"/>
                <a:gd name="connsiteY5318" fmla="*/ 1110456 h 1847704"/>
                <a:gd name="connsiteX5319" fmla="*/ 1185228 w 1842380"/>
                <a:gd name="connsiteY5319" fmla="*/ 1106196 h 1847704"/>
                <a:gd name="connsiteX5320" fmla="*/ 1187358 w 1842380"/>
                <a:gd name="connsiteY5320" fmla="*/ 1101936 h 1847704"/>
                <a:gd name="connsiteX5321" fmla="*/ 1191618 w 1842380"/>
                <a:gd name="connsiteY5321" fmla="*/ 1096612 h 1847704"/>
                <a:gd name="connsiteX5322" fmla="*/ 1191618 w 1842380"/>
                <a:gd name="connsiteY5322" fmla="*/ 1096612 h 1847704"/>
                <a:gd name="connsiteX5323" fmla="*/ 1191618 w 1842380"/>
                <a:gd name="connsiteY5323" fmla="*/ 1096612 h 1847704"/>
                <a:gd name="connsiteX5324" fmla="*/ 1191618 w 1842380"/>
                <a:gd name="connsiteY5324" fmla="*/ 1162639 h 1847704"/>
                <a:gd name="connsiteX5325" fmla="*/ 1191618 w 1842380"/>
                <a:gd name="connsiteY5325" fmla="*/ 1170626 h 1847704"/>
                <a:gd name="connsiteX5326" fmla="*/ 1188423 w 1842380"/>
                <a:gd name="connsiteY5326" fmla="*/ 1168496 h 1847704"/>
                <a:gd name="connsiteX5327" fmla="*/ 1177241 w 1842380"/>
                <a:gd name="connsiteY5327" fmla="*/ 1187666 h 1847704"/>
                <a:gd name="connsiteX5328" fmla="*/ 1177241 w 1842380"/>
                <a:gd name="connsiteY5328" fmla="*/ 1187666 h 1847704"/>
                <a:gd name="connsiteX5329" fmla="*/ 1174046 w 1842380"/>
                <a:gd name="connsiteY5329" fmla="*/ 1191926 h 1847704"/>
                <a:gd name="connsiteX5330" fmla="*/ 1174046 w 1842380"/>
                <a:gd name="connsiteY5330" fmla="*/ 1180743 h 1847704"/>
                <a:gd name="connsiteX5331" fmla="*/ 1174046 w 1842380"/>
                <a:gd name="connsiteY5331" fmla="*/ 1153587 h 1847704"/>
                <a:gd name="connsiteX5332" fmla="*/ 1174046 w 1842380"/>
                <a:gd name="connsiteY5332" fmla="*/ 1144535 h 1847704"/>
                <a:gd name="connsiteX5333" fmla="*/ 1186293 w 1842380"/>
                <a:gd name="connsiteY5333" fmla="*/ 1157847 h 1847704"/>
                <a:gd name="connsiteX5334" fmla="*/ 1191618 w 1842380"/>
                <a:gd name="connsiteY5334" fmla="*/ 1162639 h 1847704"/>
                <a:gd name="connsiteX5335" fmla="*/ 1191618 w 1842380"/>
                <a:gd name="connsiteY5335" fmla="*/ 1162639 h 1847704"/>
                <a:gd name="connsiteX5336" fmla="*/ 1191618 w 1842380"/>
                <a:gd name="connsiteY5336" fmla="*/ 1204173 h 1847704"/>
                <a:gd name="connsiteX5337" fmla="*/ 1191618 w 1842380"/>
                <a:gd name="connsiteY5337" fmla="*/ 1216420 h 1847704"/>
                <a:gd name="connsiteX5338" fmla="*/ 1189488 w 1842380"/>
                <a:gd name="connsiteY5338" fmla="*/ 1218550 h 1847704"/>
                <a:gd name="connsiteX5339" fmla="*/ 1188423 w 1842380"/>
                <a:gd name="connsiteY5339" fmla="*/ 1221744 h 1847704"/>
                <a:gd name="connsiteX5340" fmla="*/ 1191618 w 1842380"/>
                <a:gd name="connsiteY5340" fmla="*/ 1232927 h 1847704"/>
                <a:gd name="connsiteX5341" fmla="*/ 1191618 w 1842380"/>
                <a:gd name="connsiteY5341" fmla="*/ 1241979 h 1847704"/>
                <a:gd name="connsiteX5342" fmla="*/ 1182565 w 1842380"/>
                <a:gd name="connsiteY5342" fmla="*/ 1230797 h 1847704"/>
                <a:gd name="connsiteX5343" fmla="*/ 1173513 w 1842380"/>
                <a:gd name="connsiteY5343" fmla="*/ 1223874 h 1847704"/>
                <a:gd name="connsiteX5344" fmla="*/ 1173513 w 1842380"/>
                <a:gd name="connsiteY5344" fmla="*/ 1214822 h 1847704"/>
                <a:gd name="connsiteX5345" fmla="*/ 1181500 w 1842380"/>
                <a:gd name="connsiteY5345" fmla="*/ 1221744 h 1847704"/>
                <a:gd name="connsiteX5346" fmla="*/ 1183630 w 1842380"/>
                <a:gd name="connsiteY5346" fmla="*/ 1215887 h 1847704"/>
                <a:gd name="connsiteX5347" fmla="*/ 1191618 w 1842380"/>
                <a:gd name="connsiteY5347" fmla="*/ 1204173 h 1847704"/>
                <a:gd name="connsiteX5348" fmla="*/ 1191618 w 1842380"/>
                <a:gd name="connsiteY5348" fmla="*/ 1204173 h 1847704"/>
                <a:gd name="connsiteX5349" fmla="*/ 1191618 w 1842380"/>
                <a:gd name="connsiteY5349" fmla="*/ 1343150 h 1847704"/>
                <a:gd name="connsiteX5350" fmla="*/ 1191618 w 1842380"/>
                <a:gd name="connsiteY5350" fmla="*/ 1353267 h 1847704"/>
                <a:gd name="connsiteX5351" fmla="*/ 1173513 w 1842380"/>
                <a:gd name="connsiteY5351" fmla="*/ 1365514 h 1847704"/>
                <a:gd name="connsiteX5352" fmla="*/ 1173513 w 1842380"/>
                <a:gd name="connsiteY5352" fmla="*/ 1353267 h 1847704"/>
                <a:gd name="connsiteX5353" fmla="*/ 1191618 w 1842380"/>
                <a:gd name="connsiteY5353" fmla="*/ 1343150 h 1847704"/>
                <a:gd name="connsiteX5354" fmla="*/ 1191618 w 1842380"/>
                <a:gd name="connsiteY5354" fmla="*/ 1343150 h 1847704"/>
                <a:gd name="connsiteX5355" fmla="*/ 1191618 w 1842380"/>
                <a:gd name="connsiteY5355" fmla="*/ 1374566 h 1847704"/>
                <a:gd name="connsiteX5356" fmla="*/ 1191618 w 1842380"/>
                <a:gd name="connsiteY5356" fmla="*/ 1387878 h 1847704"/>
                <a:gd name="connsiteX5357" fmla="*/ 1173513 w 1842380"/>
                <a:gd name="connsiteY5357" fmla="*/ 1377761 h 1847704"/>
                <a:gd name="connsiteX5358" fmla="*/ 1173513 w 1842380"/>
                <a:gd name="connsiteY5358" fmla="*/ 1365514 h 1847704"/>
                <a:gd name="connsiteX5359" fmla="*/ 1191618 w 1842380"/>
                <a:gd name="connsiteY5359" fmla="*/ 1374566 h 1847704"/>
                <a:gd name="connsiteX5360" fmla="*/ 1191618 w 1842380"/>
                <a:gd name="connsiteY5360" fmla="*/ 1374566 h 1847704"/>
                <a:gd name="connsiteX5361" fmla="*/ 1191618 w 1842380"/>
                <a:gd name="connsiteY5361" fmla="*/ 1404917 h 1847704"/>
                <a:gd name="connsiteX5362" fmla="*/ 1191618 w 1842380"/>
                <a:gd name="connsiteY5362" fmla="*/ 1415035 h 1847704"/>
                <a:gd name="connsiteX5363" fmla="*/ 1178306 w 1842380"/>
                <a:gd name="connsiteY5363" fmla="*/ 1419294 h 1847704"/>
                <a:gd name="connsiteX5364" fmla="*/ 1174046 w 1842380"/>
                <a:gd name="connsiteY5364" fmla="*/ 1422489 h 1847704"/>
                <a:gd name="connsiteX5365" fmla="*/ 1174046 w 1842380"/>
                <a:gd name="connsiteY5365" fmla="*/ 1407580 h 1847704"/>
                <a:gd name="connsiteX5366" fmla="*/ 1191618 w 1842380"/>
                <a:gd name="connsiteY5366" fmla="*/ 1404917 h 1847704"/>
                <a:gd name="connsiteX5367" fmla="*/ 1191618 w 1842380"/>
                <a:gd name="connsiteY5367" fmla="*/ 1404917 h 1847704"/>
                <a:gd name="connsiteX5368" fmla="*/ 1191618 w 1842380"/>
                <a:gd name="connsiteY5368" fmla="*/ 1546557 h 1847704"/>
                <a:gd name="connsiteX5369" fmla="*/ 1191618 w 1842380"/>
                <a:gd name="connsiteY5369" fmla="*/ 1566791 h 1847704"/>
                <a:gd name="connsiteX5370" fmla="*/ 1173513 w 1842380"/>
                <a:gd name="connsiteY5370" fmla="*/ 1573713 h 1847704"/>
                <a:gd name="connsiteX5371" fmla="*/ 1173513 w 1842380"/>
                <a:gd name="connsiteY5371" fmla="*/ 1547622 h 1847704"/>
                <a:gd name="connsiteX5372" fmla="*/ 1189488 w 1842380"/>
                <a:gd name="connsiteY5372" fmla="*/ 1541765 h 1847704"/>
                <a:gd name="connsiteX5373" fmla="*/ 1191618 w 1842380"/>
                <a:gd name="connsiteY5373" fmla="*/ 1546557 h 1847704"/>
                <a:gd name="connsiteX5374" fmla="*/ 1191618 w 1842380"/>
                <a:gd name="connsiteY5374" fmla="*/ 1546557 h 1847704"/>
                <a:gd name="connsiteX5375" fmla="*/ 1191618 w 1842380"/>
                <a:gd name="connsiteY5375" fmla="*/ 1700976 h 1847704"/>
                <a:gd name="connsiteX5376" fmla="*/ 1191618 w 1842380"/>
                <a:gd name="connsiteY5376" fmla="*/ 1719081 h 1847704"/>
                <a:gd name="connsiteX5377" fmla="*/ 1190553 w 1842380"/>
                <a:gd name="connsiteY5377" fmla="*/ 1718016 h 1847704"/>
                <a:gd name="connsiteX5378" fmla="*/ 1173513 w 1842380"/>
                <a:gd name="connsiteY5378" fmla="*/ 1716951 h 1847704"/>
                <a:gd name="connsiteX5379" fmla="*/ 1173513 w 1842380"/>
                <a:gd name="connsiteY5379" fmla="*/ 1700976 h 1847704"/>
                <a:gd name="connsiteX5380" fmla="*/ 1191618 w 1842380"/>
                <a:gd name="connsiteY5380" fmla="*/ 1700976 h 1847704"/>
                <a:gd name="connsiteX5381" fmla="*/ 1191618 w 1842380"/>
                <a:gd name="connsiteY5381" fmla="*/ 1700976 h 1847704"/>
                <a:gd name="connsiteX5382" fmla="*/ 1191618 w 1842380"/>
                <a:gd name="connsiteY5382" fmla="*/ 1774991 h 1847704"/>
                <a:gd name="connsiteX5383" fmla="*/ 1191618 w 1842380"/>
                <a:gd name="connsiteY5383" fmla="*/ 1802147 h 1847704"/>
                <a:gd name="connsiteX5384" fmla="*/ 1173513 w 1842380"/>
                <a:gd name="connsiteY5384" fmla="*/ 1810135 h 1847704"/>
                <a:gd name="connsiteX5385" fmla="*/ 1173513 w 1842380"/>
                <a:gd name="connsiteY5385" fmla="*/ 1793095 h 1847704"/>
                <a:gd name="connsiteX5386" fmla="*/ 1179371 w 1842380"/>
                <a:gd name="connsiteY5386" fmla="*/ 1790965 h 1847704"/>
                <a:gd name="connsiteX5387" fmla="*/ 1179371 w 1842380"/>
                <a:gd name="connsiteY5387" fmla="*/ 1790965 h 1847704"/>
                <a:gd name="connsiteX5388" fmla="*/ 1181500 w 1842380"/>
                <a:gd name="connsiteY5388" fmla="*/ 1789900 h 1847704"/>
                <a:gd name="connsiteX5389" fmla="*/ 1173513 w 1842380"/>
                <a:gd name="connsiteY5389" fmla="*/ 1785641 h 1847704"/>
                <a:gd name="connsiteX5390" fmla="*/ 1173513 w 1842380"/>
                <a:gd name="connsiteY5390" fmla="*/ 1762211 h 1847704"/>
                <a:gd name="connsiteX5391" fmla="*/ 1191618 w 1842380"/>
                <a:gd name="connsiteY5391" fmla="*/ 1774991 h 1847704"/>
                <a:gd name="connsiteX5392" fmla="*/ 1191618 w 1842380"/>
                <a:gd name="connsiteY5392" fmla="*/ 1774991 h 1847704"/>
                <a:gd name="connsiteX5393" fmla="*/ 1173513 w 1842380"/>
                <a:gd name="connsiteY5393" fmla="*/ 951245 h 1847704"/>
                <a:gd name="connsiteX5394" fmla="*/ 1174578 w 1842380"/>
                <a:gd name="connsiteY5394" fmla="*/ 929945 h 1847704"/>
                <a:gd name="connsiteX5395" fmla="*/ 1173513 w 1842380"/>
                <a:gd name="connsiteY5395" fmla="*/ 926751 h 1847704"/>
                <a:gd name="connsiteX5396" fmla="*/ 1173513 w 1842380"/>
                <a:gd name="connsiteY5396" fmla="*/ 951245 h 1847704"/>
                <a:gd name="connsiteX5397" fmla="*/ 1173513 w 1842380"/>
                <a:gd name="connsiteY5397" fmla="*/ 951245 h 1847704"/>
                <a:gd name="connsiteX5398" fmla="*/ 1173513 w 1842380"/>
                <a:gd name="connsiteY5398" fmla="*/ 335166 h 1847704"/>
                <a:gd name="connsiteX5399" fmla="*/ 1173513 w 1842380"/>
                <a:gd name="connsiteY5399" fmla="*/ 302684 h 1847704"/>
                <a:gd name="connsiteX5400" fmla="*/ 1191618 w 1842380"/>
                <a:gd name="connsiteY5400" fmla="*/ 320789 h 1847704"/>
                <a:gd name="connsiteX5401" fmla="*/ 1173513 w 1842380"/>
                <a:gd name="connsiteY5401" fmla="*/ 335166 h 1847704"/>
                <a:gd name="connsiteX5402" fmla="*/ 1173513 w 1842380"/>
                <a:gd name="connsiteY5402" fmla="*/ 36977 h 1847704"/>
                <a:gd name="connsiteX5403" fmla="*/ 1173513 w 1842380"/>
                <a:gd name="connsiteY5403" fmla="*/ 55081 h 1847704"/>
                <a:gd name="connsiteX5404" fmla="*/ 1165526 w 1842380"/>
                <a:gd name="connsiteY5404" fmla="*/ 51886 h 1847704"/>
                <a:gd name="connsiteX5405" fmla="*/ 1165526 w 1842380"/>
                <a:gd name="connsiteY5405" fmla="*/ 34847 h 1847704"/>
                <a:gd name="connsiteX5406" fmla="*/ 1173513 w 1842380"/>
                <a:gd name="connsiteY5406" fmla="*/ 36977 h 1847704"/>
                <a:gd name="connsiteX5407" fmla="*/ 1173513 w 1842380"/>
                <a:gd name="connsiteY5407" fmla="*/ 36977 h 1847704"/>
                <a:gd name="connsiteX5408" fmla="*/ 1173513 w 1842380"/>
                <a:gd name="connsiteY5408" fmla="*/ 131758 h 1847704"/>
                <a:gd name="connsiteX5409" fmla="*/ 1173513 w 1842380"/>
                <a:gd name="connsiteY5409" fmla="*/ 148798 h 1847704"/>
                <a:gd name="connsiteX5410" fmla="*/ 1165526 w 1842380"/>
                <a:gd name="connsiteY5410" fmla="*/ 145603 h 1847704"/>
                <a:gd name="connsiteX5411" fmla="*/ 1165526 w 1842380"/>
                <a:gd name="connsiteY5411" fmla="*/ 126433 h 1847704"/>
                <a:gd name="connsiteX5412" fmla="*/ 1173513 w 1842380"/>
                <a:gd name="connsiteY5412" fmla="*/ 131758 h 1847704"/>
                <a:gd name="connsiteX5413" fmla="*/ 1173513 w 1842380"/>
                <a:gd name="connsiteY5413" fmla="*/ 131758 h 1847704"/>
                <a:gd name="connsiteX5414" fmla="*/ 1173513 w 1842380"/>
                <a:gd name="connsiteY5414" fmla="*/ 302684 h 1847704"/>
                <a:gd name="connsiteX5415" fmla="*/ 1173513 w 1842380"/>
                <a:gd name="connsiteY5415" fmla="*/ 335166 h 1847704"/>
                <a:gd name="connsiteX5416" fmla="*/ 1169253 w 1842380"/>
                <a:gd name="connsiteY5416" fmla="*/ 336231 h 1847704"/>
                <a:gd name="connsiteX5417" fmla="*/ 1166059 w 1842380"/>
                <a:gd name="connsiteY5417" fmla="*/ 335166 h 1847704"/>
                <a:gd name="connsiteX5418" fmla="*/ 1166059 w 1842380"/>
                <a:gd name="connsiteY5418" fmla="*/ 298957 h 1847704"/>
                <a:gd name="connsiteX5419" fmla="*/ 1173513 w 1842380"/>
                <a:gd name="connsiteY5419" fmla="*/ 302684 h 1847704"/>
                <a:gd name="connsiteX5420" fmla="*/ 1173513 w 1842380"/>
                <a:gd name="connsiteY5420" fmla="*/ 302684 h 1847704"/>
                <a:gd name="connsiteX5421" fmla="*/ 1173513 w 1842380"/>
                <a:gd name="connsiteY5421" fmla="*/ 446986 h 1847704"/>
                <a:gd name="connsiteX5422" fmla="*/ 1173513 w 1842380"/>
                <a:gd name="connsiteY5422" fmla="*/ 512481 h 1847704"/>
                <a:gd name="connsiteX5423" fmla="*/ 1165526 w 1842380"/>
                <a:gd name="connsiteY5423" fmla="*/ 510351 h 1847704"/>
                <a:gd name="connsiteX5424" fmla="*/ 1165526 w 1842380"/>
                <a:gd name="connsiteY5424" fmla="*/ 500234 h 1847704"/>
                <a:gd name="connsiteX5425" fmla="*/ 1172448 w 1842380"/>
                <a:gd name="connsiteY5425" fmla="*/ 502364 h 1847704"/>
                <a:gd name="connsiteX5426" fmla="*/ 1165526 w 1842380"/>
                <a:gd name="connsiteY5426" fmla="*/ 453909 h 1847704"/>
                <a:gd name="connsiteX5427" fmla="*/ 1165526 w 1842380"/>
                <a:gd name="connsiteY5427" fmla="*/ 440597 h 1847704"/>
                <a:gd name="connsiteX5428" fmla="*/ 1173513 w 1842380"/>
                <a:gd name="connsiteY5428" fmla="*/ 446986 h 1847704"/>
                <a:gd name="connsiteX5429" fmla="*/ 1173513 w 1842380"/>
                <a:gd name="connsiteY5429" fmla="*/ 446986 h 1847704"/>
                <a:gd name="connsiteX5430" fmla="*/ 1173513 w 1842380"/>
                <a:gd name="connsiteY5430" fmla="*/ 644004 h 1847704"/>
                <a:gd name="connsiteX5431" fmla="*/ 1173513 w 1842380"/>
                <a:gd name="connsiteY5431" fmla="*/ 656251 h 1847704"/>
                <a:gd name="connsiteX5432" fmla="*/ 1165526 w 1842380"/>
                <a:gd name="connsiteY5432" fmla="*/ 660511 h 1847704"/>
                <a:gd name="connsiteX5433" fmla="*/ 1165526 w 1842380"/>
                <a:gd name="connsiteY5433" fmla="*/ 652524 h 1847704"/>
                <a:gd name="connsiteX5434" fmla="*/ 1168721 w 1842380"/>
                <a:gd name="connsiteY5434" fmla="*/ 650394 h 1847704"/>
                <a:gd name="connsiteX5435" fmla="*/ 1173513 w 1842380"/>
                <a:gd name="connsiteY5435" fmla="*/ 644004 h 1847704"/>
                <a:gd name="connsiteX5436" fmla="*/ 1173513 w 1842380"/>
                <a:gd name="connsiteY5436" fmla="*/ 644004 h 1847704"/>
                <a:gd name="connsiteX5437" fmla="*/ 1173513 w 1842380"/>
                <a:gd name="connsiteY5437" fmla="*/ 679680 h 1847704"/>
                <a:gd name="connsiteX5438" fmla="*/ 1173513 w 1842380"/>
                <a:gd name="connsiteY5438" fmla="*/ 688732 h 1847704"/>
                <a:gd name="connsiteX5439" fmla="*/ 1171383 w 1842380"/>
                <a:gd name="connsiteY5439" fmla="*/ 686602 h 1847704"/>
                <a:gd name="connsiteX5440" fmla="*/ 1171383 w 1842380"/>
                <a:gd name="connsiteY5440" fmla="*/ 686602 h 1847704"/>
                <a:gd name="connsiteX5441" fmla="*/ 1165526 w 1842380"/>
                <a:gd name="connsiteY5441" fmla="*/ 682342 h 1847704"/>
                <a:gd name="connsiteX5442" fmla="*/ 1165526 w 1842380"/>
                <a:gd name="connsiteY5442" fmla="*/ 674355 h 1847704"/>
                <a:gd name="connsiteX5443" fmla="*/ 1173513 w 1842380"/>
                <a:gd name="connsiteY5443" fmla="*/ 679680 h 1847704"/>
                <a:gd name="connsiteX5444" fmla="*/ 1173513 w 1842380"/>
                <a:gd name="connsiteY5444" fmla="*/ 679680 h 1847704"/>
                <a:gd name="connsiteX5445" fmla="*/ 1173513 w 1842380"/>
                <a:gd name="connsiteY5445" fmla="*/ 710031 h 1847704"/>
                <a:gd name="connsiteX5446" fmla="*/ 1173513 w 1842380"/>
                <a:gd name="connsiteY5446" fmla="*/ 723343 h 1847704"/>
                <a:gd name="connsiteX5447" fmla="*/ 1165526 w 1842380"/>
                <a:gd name="connsiteY5447" fmla="*/ 731331 h 1847704"/>
                <a:gd name="connsiteX5448" fmla="*/ 1165526 w 1842380"/>
                <a:gd name="connsiteY5448" fmla="*/ 722811 h 1847704"/>
                <a:gd name="connsiteX5449" fmla="*/ 1169786 w 1842380"/>
                <a:gd name="connsiteY5449" fmla="*/ 718551 h 1847704"/>
                <a:gd name="connsiteX5450" fmla="*/ 1165526 w 1842380"/>
                <a:gd name="connsiteY5450" fmla="*/ 716421 h 1847704"/>
                <a:gd name="connsiteX5451" fmla="*/ 1165526 w 1842380"/>
                <a:gd name="connsiteY5451" fmla="*/ 709499 h 1847704"/>
                <a:gd name="connsiteX5452" fmla="*/ 1173513 w 1842380"/>
                <a:gd name="connsiteY5452" fmla="*/ 710031 h 1847704"/>
                <a:gd name="connsiteX5453" fmla="*/ 1173513 w 1842380"/>
                <a:gd name="connsiteY5453" fmla="*/ 710031 h 1847704"/>
                <a:gd name="connsiteX5454" fmla="*/ 1173513 w 1842380"/>
                <a:gd name="connsiteY5454" fmla="*/ 766474 h 1847704"/>
                <a:gd name="connsiteX5455" fmla="*/ 1173513 w 1842380"/>
                <a:gd name="connsiteY5455" fmla="*/ 791501 h 1847704"/>
                <a:gd name="connsiteX5456" fmla="*/ 1173513 w 1842380"/>
                <a:gd name="connsiteY5456" fmla="*/ 791501 h 1847704"/>
                <a:gd name="connsiteX5457" fmla="*/ 1170318 w 1842380"/>
                <a:gd name="connsiteY5457" fmla="*/ 789371 h 1847704"/>
                <a:gd name="connsiteX5458" fmla="*/ 1166059 w 1842380"/>
                <a:gd name="connsiteY5458" fmla="*/ 785111 h 1847704"/>
                <a:gd name="connsiteX5459" fmla="*/ 1166059 w 1842380"/>
                <a:gd name="connsiteY5459" fmla="*/ 785111 h 1847704"/>
                <a:gd name="connsiteX5460" fmla="*/ 1166059 w 1842380"/>
                <a:gd name="connsiteY5460" fmla="*/ 768072 h 1847704"/>
                <a:gd name="connsiteX5461" fmla="*/ 1173513 w 1842380"/>
                <a:gd name="connsiteY5461" fmla="*/ 766474 h 1847704"/>
                <a:gd name="connsiteX5462" fmla="*/ 1173513 w 1842380"/>
                <a:gd name="connsiteY5462" fmla="*/ 766474 h 1847704"/>
                <a:gd name="connsiteX5463" fmla="*/ 1173513 w 1842380"/>
                <a:gd name="connsiteY5463" fmla="*/ 766474 h 1847704"/>
                <a:gd name="connsiteX5464" fmla="*/ 1173513 w 1842380"/>
                <a:gd name="connsiteY5464" fmla="*/ 905984 h 1847704"/>
                <a:gd name="connsiteX5465" fmla="*/ 1173513 w 1842380"/>
                <a:gd name="connsiteY5465" fmla="*/ 920893 h 1847704"/>
                <a:gd name="connsiteX5466" fmla="*/ 1173513 w 1842380"/>
                <a:gd name="connsiteY5466" fmla="*/ 923023 h 1847704"/>
                <a:gd name="connsiteX5467" fmla="*/ 1173513 w 1842380"/>
                <a:gd name="connsiteY5467" fmla="*/ 926218 h 1847704"/>
                <a:gd name="connsiteX5468" fmla="*/ 1173513 w 1842380"/>
                <a:gd name="connsiteY5468" fmla="*/ 951245 h 1847704"/>
                <a:gd name="connsiteX5469" fmla="*/ 1172448 w 1842380"/>
                <a:gd name="connsiteY5469" fmla="*/ 954440 h 1847704"/>
                <a:gd name="connsiteX5470" fmla="*/ 1173513 w 1842380"/>
                <a:gd name="connsiteY5470" fmla="*/ 954440 h 1847704"/>
                <a:gd name="connsiteX5471" fmla="*/ 1173513 w 1842380"/>
                <a:gd name="connsiteY5471" fmla="*/ 962427 h 1847704"/>
                <a:gd name="connsiteX5472" fmla="*/ 1173513 w 1842380"/>
                <a:gd name="connsiteY5472" fmla="*/ 961362 h 1847704"/>
                <a:gd name="connsiteX5473" fmla="*/ 1167656 w 1842380"/>
                <a:gd name="connsiteY5473" fmla="*/ 986388 h 1847704"/>
                <a:gd name="connsiteX5474" fmla="*/ 1167656 w 1842380"/>
                <a:gd name="connsiteY5474" fmla="*/ 993311 h 1847704"/>
                <a:gd name="connsiteX5475" fmla="*/ 1165526 w 1842380"/>
                <a:gd name="connsiteY5475" fmla="*/ 1003428 h 1847704"/>
                <a:gd name="connsiteX5476" fmla="*/ 1165526 w 1842380"/>
                <a:gd name="connsiteY5476" fmla="*/ 975206 h 1847704"/>
                <a:gd name="connsiteX5477" fmla="*/ 1166591 w 1842380"/>
                <a:gd name="connsiteY5477" fmla="*/ 965089 h 1847704"/>
                <a:gd name="connsiteX5478" fmla="*/ 1166591 w 1842380"/>
                <a:gd name="connsiteY5478" fmla="*/ 962959 h 1847704"/>
                <a:gd name="connsiteX5479" fmla="*/ 1165526 w 1842380"/>
                <a:gd name="connsiteY5479" fmla="*/ 962959 h 1847704"/>
                <a:gd name="connsiteX5480" fmla="*/ 1165526 w 1842380"/>
                <a:gd name="connsiteY5480" fmla="*/ 953907 h 1847704"/>
                <a:gd name="connsiteX5481" fmla="*/ 1168721 w 1842380"/>
                <a:gd name="connsiteY5481" fmla="*/ 933673 h 1847704"/>
                <a:gd name="connsiteX5482" fmla="*/ 1167656 w 1842380"/>
                <a:gd name="connsiteY5482" fmla="*/ 931543 h 1847704"/>
                <a:gd name="connsiteX5483" fmla="*/ 1165526 w 1842380"/>
                <a:gd name="connsiteY5483" fmla="*/ 933673 h 1847704"/>
                <a:gd name="connsiteX5484" fmla="*/ 1165526 w 1842380"/>
                <a:gd name="connsiteY5484" fmla="*/ 924621 h 1847704"/>
                <a:gd name="connsiteX5485" fmla="*/ 1166591 w 1842380"/>
                <a:gd name="connsiteY5485" fmla="*/ 903321 h 1847704"/>
                <a:gd name="connsiteX5486" fmla="*/ 1165526 w 1842380"/>
                <a:gd name="connsiteY5486" fmla="*/ 901192 h 1847704"/>
                <a:gd name="connsiteX5487" fmla="*/ 1165526 w 1842380"/>
                <a:gd name="connsiteY5487" fmla="*/ 901192 h 1847704"/>
                <a:gd name="connsiteX5488" fmla="*/ 1165526 w 1842380"/>
                <a:gd name="connsiteY5488" fmla="*/ 869775 h 1847704"/>
                <a:gd name="connsiteX5489" fmla="*/ 1169786 w 1842380"/>
                <a:gd name="connsiteY5489" fmla="*/ 892139 h 1847704"/>
                <a:gd name="connsiteX5490" fmla="*/ 1170851 w 1842380"/>
                <a:gd name="connsiteY5490" fmla="*/ 899062 h 1847704"/>
                <a:gd name="connsiteX5491" fmla="*/ 1173513 w 1842380"/>
                <a:gd name="connsiteY5491" fmla="*/ 905984 h 1847704"/>
                <a:gd name="connsiteX5492" fmla="*/ 1173513 w 1842380"/>
                <a:gd name="connsiteY5492" fmla="*/ 905984 h 1847704"/>
                <a:gd name="connsiteX5493" fmla="*/ 1173513 w 1842380"/>
                <a:gd name="connsiteY5493" fmla="*/ 905984 h 1847704"/>
                <a:gd name="connsiteX5494" fmla="*/ 1173513 w 1842380"/>
                <a:gd name="connsiteY5494" fmla="*/ 1144535 h 1847704"/>
                <a:gd name="connsiteX5495" fmla="*/ 1173513 w 1842380"/>
                <a:gd name="connsiteY5495" fmla="*/ 1153587 h 1847704"/>
                <a:gd name="connsiteX5496" fmla="*/ 1167656 w 1842380"/>
                <a:gd name="connsiteY5496" fmla="*/ 1147730 h 1847704"/>
                <a:gd name="connsiteX5497" fmla="*/ 1165526 w 1842380"/>
                <a:gd name="connsiteY5497" fmla="*/ 1151990 h 1847704"/>
                <a:gd name="connsiteX5498" fmla="*/ 1165526 w 1842380"/>
                <a:gd name="connsiteY5498" fmla="*/ 1138145 h 1847704"/>
                <a:gd name="connsiteX5499" fmla="*/ 1173513 w 1842380"/>
                <a:gd name="connsiteY5499" fmla="*/ 1144535 h 1847704"/>
                <a:gd name="connsiteX5500" fmla="*/ 1173513 w 1842380"/>
                <a:gd name="connsiteY5500" fmla="*/ 1144535 h 1847704"/>
                <a:gd name="connsiteX5501" fmla="*/ 1173513 w 1842380"/>
                <a:gd name="connsiteY5501" fmla="*/ 1180743 h 1847704"/>
                <a:gd name="connsiteX5502" fmla="*/ 1173513 w 1842380"/>
                <a:gd name="connsiteY5502" fmla="*/ 1191926 h 1847704"/>
                <a:gd name="connsiteX5503" fmla="*/ 1169253 w 1842380"/>
                <a:gd name="connsiteY5503" fmla="*/ 1198848 h 1847704"/>
                <a:gd name="connsiteX5504" fmla="*/ 1168188 w 1842380"/>
                <a:gd name="connsiteY5504" fmla="*/ 1202043 h 1847704"/>
                <a:gd name="connsiteX5505" fmla="*/ 1174046 w 1842380"/>
                <a:gd name="connsiteY5505" fmla="*/ 1215355 h 1847704"/>
                <a:gd name="connsiteX5506" fmla="*/ 1174046 w 1842380"/>
                <a:gd name="connsiteY5506" fmla="*/ 1224407 h 1847704"/>
                <a:gd name="connsiteX5507" fmla="*/ 1166059 w 1842380"/>
                <a:gd name="connsiteY5507" fmla="*/ 1216420 h 1847704"/>
                <a:gd name="connsiteX5508" fmla="*/ 1166059 w 1842380"/>
                <a:gd name="connsiteY5508" fmla="*/ 1190328 h 1847704"/>
                <a:gd name="connsiteX5509" fmla="*/ 1173513 w 1842380"/>
                <a:gd name="connsiteY5509" fmla="*/ 1180743 h 1847704"/>
                <a:gd name="connsiteX5510" fmla="*/ 1173513 w 1842380"/>
                <a:gd name="connsiteY5510" fmla="*/ 1180743 h 1847704"/>
                <a:gd name="connsiteX5511" fmla="*/ 1173513 w 1842380"/>
                <a:gd name="connsiteY5511" fmla="*/ 1353267 h 1847704"/>
                <a:gd name="connsiteX5512" fmla="*/ 1173513 w 1842380"/>
                <a:gd name="connsiteY5512" fmla="*/ 1365514 h 1847704"/>
                <a:gd name="connsiteX5513" fmla="*/ 1173513 w 1842380"/>
                <a:gd name="connsiteY5513" fmla="*/ 1365514 h 1847704"/>
                <a:gd name="connsiteX5514" fmla="*/ 1173513 w 1842380"/>
                <a:gd name="connsiteY5514" fmla="*/ 1365514 h 1847704"/>
                <a:gd name="connsiteX5515" fmla="*/ 1173513 w 1842380"/>
                <a:gd name="connsiteY5515" fmla="*/ 1377761 h 1847704"/>
                <a:gd name="connsiteX5516" fmla="*/ 1165526 w 1842380"/>
                <a:gd name="connsiteY5516" fmla="*/ 1374566 h 1847704"/>
                <a:gd name="connsiteX5517" fmla="*/ 1165526 w 1842380"/>
                <a:gd name="connsiteY5517" fmla="*/ 1361254 h 1847704"/>
                <a:gd name="connsiteX5518" fmla="*/ 1173513 w 1842380"/>
                <a:gd name="connsiteY5518" fmla="*/ 1353267 h 1847704"/>
                <a:gd name="connsiteX5519" fmla="*/ 1173513 w 1842380"/>
                <a:gd name="connsiteY5519" fmla="*/ 1353267 h 1847704"/>
                <a:gd name="connsiteX5520" fmla="*/ 1173513 w 1842380"/>
                <a:gd name="connsiteY5520" fmla="*/ 1408112 h 1847704"/>
                <a:gd name="connsiteX5521" fmla="*/ 1173513 w 1842380"/>
                <a:gd name="connsiteY5521" fmla="*/ 1423022 h 1847704"/>
                <a:gd name="connsiteX5522" fmla="*/ 1173513 w 1842380"/>
                <a:gd name="connsiteY5522" fmla="*/ 1423022 h 1847704"/>
                <a:gd name="connsiteX5523" fmla="*/ 1165526 w 1842380"/>
                <a:gd name="connsiteY5523" fmla="*/ 1428879 h 1847704"/>
                <a:gd name="connsiteX5524" fmla="*/ 1165526 w 1842380"/>
                <a:gd name="connsiteY5524" fmla="*/ 1406515 h 1847704"/>
                <a:gd name="connsiteX5525" fmla="*/ 1173513 w 1842380"/>
                <a:gd name="connsiteY5525" fmla="*/ 1408112 h 1847704"/>
                <a:gd name="connsiteX5526" fmla="*/ 1173513 w 1842380"/>
                <a:gd name="connsiteY5526" fmla="*/ 1408112 h 1847704"/>
                <a:gd name="connsiteX5527" fmla="*/ 1173513 w 1842380"/>
                <a:gd name="connsiteY5527" fmla="*/ 1547622 h 1847704"/>
                <a:gd name="connsiteX5528" fmla="*/ 1173513 w 1842380"/>
                <a:gd name="connsiteY5528" fmla="*/ 1573713 h 1847704"/>
                <a:gd name="connsiteX5529" fmla="*/ 1165526 w 1842380"/>
                <a:gd name="connsiteY5529" fmla="*/ 1576908 h 1847704"/>
                <a:gd name="connsiteX5530" fmla="*/ 1165526 w 1842380"/>
                <a:gd name="connsiteY5530" fmla="*/ 1550817 h 1847704"/>
                <a:gd name="connsiteX5531" fmla="*/ 1173513 w 1842380"/>
                <a:gd name="connsiteY5531" fmla="*/ 1547622 h 1847704"/>
                <a:gd name="connsiteX5532" fmla="*/ 1173513 w 1842380"/>
                <a:gd name="connsiteY5532" fmla="*/ 1547622 h 1847704"/>
                <a:gd name="connsiteX5533" fmla="*/ 1173513 w 1842380"/>
                <a:gd name="connsiteY5533" fmla="*/ 1700976 h 1847704"/>
                <a:gd name="connsiteX5534" fmla="*/ 1173513 w 1842380"/>
                <a:gd name="connsiteY5534" fmla="*/ 1716951 h 1847704"/>
                <a:gd name="connsiteX5535" fmla="*/ 1165526 w 1842380"/>
                <a:gd name="connsiteY5535" fmla="*/ 1719081 h 1847704"/>
                <a:gd name="connsiteX5536" fmla="*/ 1165526 w 1842380"/>
                <a:gd name="connsiteY5536" fmla="*/ 1702041 h 1847704"/>
                <a:gd name="connsiteX5537" fmla="*/ 1173513 w 1842380"/>
                <a:gd name="connsiteY5537" fmla="*/ 1700976 h 1847704"/>
                <a:gd name="connsiteX5538" fmla="*/ 1173513 w 1842380"/>
                <a:gd name="connsiteY5538" fmla="*/ 1700976 h 1847704"/>
                <a:gd name="connsiteX5539" fmla="*/ 1173513 w 1842380"/>
                <a:gd name="connsiteY5539" fmla="*/ 1761679 h 1847704"/>
                <a:gd name="connsiteX5540" fmla="*/ 1173513 w 1842380"/>
                <a:gd name="connsiteY5540" fmla="*/ 1785108 h 1847704"/>
                <a:gd name="connsiteX5541" fmla="*/ 1165526 w 1842380"/>
                <a:gd name="connsiteY5541" fmla="*/ 1778186 h 1847704"/>
                <a:gd name="connsiteX5542" fmla="*/ 1165526 w 1842380"/>
                <a:gd name="connsiteY5542" fmla="*/ 1752094 h 1847704"/>
                <a:gd name="connsiteX5543" fmla="*/ 1173513 w 1842380"/>
                <a:gd name="connsiteY5543" fmla="*/ 1761679 h 1847704"/>
                <a:gd name="connsiteX5544" fmla="*/ 1173513 w 1842380"/>
                <a:gd name="connsiteY5544" fmla="*/ 1761679 h 1847704"/>
                <a:gd name="connsiteX5545" fmla="*/ 1173513 w 1842380"/>
                <a:gd name="connsiteY5545" fmla="*/ 1793095 h 1847704"/>
                <a:gd name="connsiteX5546" fmla="*/ 1173513 w 1842380"/>
                <a:gd name="connsiteY5546" fmla="*/ 1810135 h 1847704"/>
                <a:gd name="connsiteX5547" fmla="*/ 1165526 w 1842380"/>
                <a:gd name="connsiteY5547" fmla="*/ 1813329 h 1847704"/>
                <a:gd name="connsiteX5548" fmla="*/ 1165526 w 1842380"/>
                <a:gd name="connsiteY5548" fmla="*/ 1796290 h 1847704"/>
                <a:gd name="connsiteX5549" fmla="*/ 1173513 w 1842380"/>
                <a:gd name="connsiteY5549" fmla="*/ 1793095 h 1847704"/>
                <a:gd name="connsiteX5550" fmla="*/ 1173513 w 1842380"/>
                <a:gd name="connsiteY5550" fmla="*/ 1793095 h 1847704"/>
                <a:gd name="connsiteX5551" fmla="*/ 1165526 w 1842380"/>
                <a:gd name="connsiteY5551" fmla="*/ 222812 h 1847704"/>
                <a:gd name="connsiteX5552" fmla="*/ 1165526 w 1842380"/>
                <a:gd name="connsiteY5552" fmla="*/ 208435 h 1847704"/>
                <a:gd name="connsiteX5553" fmla="*/ 1167656 w 1842380"/>
                <a:gd name="connsiteY5553" fmla="*/ 211630 h 1847704"/>
                <a:gd name="connsiteX5554" fmla="*/ 1165526 w 1842380"/>
                <a:gd name="connsiteY5554" fmla="*/ 222812 h 1847704"/>
                <a:gd name="connsiteX5555" fmla="*/ 1165526 w 1842380"/>
                <a:gd name="connsiteY5555" fmla="*/ 34847 h 1847704"/>
                <a:gd name="connsiteX5556" fmla="*/ 1165526 w 1842380"/>
                <a:gd name="connsiteY5556" fmla="*/ 51886 h 1847704"/>
                <a:gd name="connsiteX5557" fmla="*/ 1161266 w 1842380"/>
                <a:gd name="connsiteY5557" fmla="*/ 50821 h 1847704"/>
                <a:gd name="connsiteX5558" fmla="*/ 1161266 w 1842380"/>
                <a:gd name="connsiteY5558" fmla="*/ 33782 h 1847704"/>
                <a:gd name="connsiteX5559" fmla="*/ 1165526 w 1842380"/>
                <a:gd name="connsiteY5559" fmla="*/ 34847 h 1847704"/>
                <a:gd name="connsiteX5560" fmla="*/ 1165526 w 1842380"/>
                <a:gd name="connsiteY5560" fmla="*/ 34847 h 1847704"/>
                <a:gd name="connsiteX5561" fmla="*/ 1165526 w 1842380"/>
                <a:gd name="connsiteY5561" fmla="*/ 125901 h 1847704"/>
                <a:gd name="connsiteX5562" fmla="*/ 1165526 w 1842380"/>
                <a:gd name="connsiteY5562" fmla="*/ 145070 h 1847704"/>
                <a:gd name="connsiteX5563" fmla="*/ 1161266 w 1842380"/>
                <a:gd name="connsiteY5563" fmla="*/ 142940 h 1847704"/>
                <a:gd name="connsiteX5564" fmla="*/ 1161266 w 1842380"/>
                <a:gd name="connsiteY5564" fmla="*/ 121641 h 1847704"/>
                <a:gd name="connsiteX5565" fmla="*/ 1165526 w 1842380"/>
                <a:gd name="connsiteY5565" fmla="*/ 125901 h 1847704"/>
                <a:gd name="connsiteX5566" fmla="*/ 1165526 w 1842380"/>
                <a:gd name="connsiteY5566" fmla="*/ 125901 h 1847704"/>
                <a:gd name="connsiteX5567" fmla="*/ 1165526 w 1842380"/>
                <a:gd name="connsiteY5567" fmla="*/ 207903 h 1847704"/>
                <a:gd name="connsiteX5568" fmla="*/ 1165526 w 1842380"/>
                <a:gd name="connsiteY5568" fmla="*/ 222280 h 1847704"/>
                <a:gd name="connsiteX5569" fmla="*/ 1162331 w 1842380"/>
                <a:gd name="connsiteY5569" fmla="*/ 226540 h 1847704"/>
                <a:gd name="connsiteX5570" fmla="*/ 1161266 w 1842380"/>
                <a:gd name="connsiteY5570" fmla="*/ 225475 h 1847704"/>
                <a:gd name="connsiteX5571" fmla="*/ 1161266 w 1842380"/>
                <a:gd name="connsiteY5571" fmla="*/ 204176 h 1847704"/>
                <a:gd name="connsiteX5572" fmla="*/ 1165526 w 1842380"/>
                <a:gd name="connsiteY5572" fmla="*/ 207903 h 1847704"/>
                <a:gd name="connsiteX5573" fmla="*/ 1165526 w 1842380"/>
                <a:gd name="connsiteY5573" fmla="*/ 207903 h 1847704"/>
                <a:gd name="connsiteX5574" fmla="*/ 1165526 w 1842380"/>
                <a:gd name="connsiteY5574" fmla="*/ 299489 h 1847704"/>
                <a:gd name="connsiteX5575" fmla="*/ 1165526 w 1842380"/>
                <a:gd name="connsiteY5575" fmla="*/ 335698 h 1847704"/>
                <a:gd name="connsiteX5576" fmla="*/ 1161266 w 1842380"/>
                <a:gd name="connsiteY5576" fmla="*/ 334633 h 1847704"/>
                <a:gd name="connsiteX5577" fmla="*/ 1161266 w 1842380"/>
                <a:gd name="connsiteY5577" fmla="*/ 299489 h 1847704"/>
                <a:gd name="connsiteX5578" fmla="*/ 1162331 w 1842380"/>
                <a:gd name="connsiteY5578" fmla="*/ 299489 h 1847704"/>
                <a:gd name="connsiteX5579" fmla="*/ 1165526 w 1842380"/>
                <a:gd name="connsiteY5579" fmla="*/ 299489 h 1847704"/>
                <a:gd name="connsiteX5580" fmla="*/ 1165526 w 1842380"/>
                <a:gd name="connsiteY5580" fmla="*/ 299489 h 1847704"/>
                <a:gd name="connsiteX5581" fmla="*/ 1165526 w 1842380"/>
                <a:gd name="connsiteY5581" fmla="*/ 440064 h 1847704"/>
                <a:gd name="connsiteX5582" fmla="*/ 1165526 w 1842380"/>
                <a:gd name="connsiteY5582" fmla="*/ 453376 h 1847704"/>
                <a:gd name="connsiteX5583" fmla="*/ 1161266 w 1842380"/>
                <a:gd name="connsiteY5583" fmla="*/ 449116 h 1847704"/>
                <a:gd name="connsiteX5584" fmla="*/ 1161266 w 1842380"/>
                <a:gd name="connsiteY5584" fmla="*/ 437934 h 1847704"/>
                <a:gd name="connsiteX5585" fmla="*/ 1165526 w 1842380"/>
                <a:gd name="connsiteY5585" fmla="*/ 440064 h 1847704"/>
                <a:gd name="connsiteX5586" fmla="*/ 1165526 w 1842380"/>
                <a:gd name="connsiteY5586" fmla="*/ 440064 h 1847704"/>
                <a:gd name="connsiteX5587" fmla="*/ 1165526 w 1842380"/>
                <a:gd name="connsiteY5587" fmla="*/ 499702 h 1847704"/>
                <a:gd name="connsiteX5588" fmla="*/ 1165526 w 1842380"/>
                <a:gd name="connsiteY5588" fmla="*/ 509819 h 1847704"/>
                <a:gd name="connsiteX5589" fmla="*/ 1161266 w 1842380"/>
                <a:gd name="connsiteY5589" fmla="*/ 508754 h 1847704"/>
                <a:gd name="connsiteX5590" fmla="*/ 1161266 w 1842380"/>
                <a:gd name="connsiteY5590" fmla="*/ 498637 h 1847704"/>
                <a:gd name="connsiteX5591" fmla="*/ 1165526 w 1842380"/>
                <a:gd name="connsiteY5591" fmla="*/ 499702 h 1847704"/>
                <a:gd name="connsiteX5592" fmla="*/ 1165526 w 1842380"/>
                <a:gd name="connsiteY5592" fmla="*/ 499702 h 1847704"/>
                <a:gd name="connsiteX5593" fmla="*/ 1165526 w 1842380"/>
                <a:gd name="connsiteY5593" fmla="*/ 652524 h 1847704"/>
                <a:gd name="connsiteX5594" fmla="*/ 1165526 w 1842380"/>
                <a:gd name="connsiteY5594" fmla="*/ 660511 h 1847704"/>
                <a:gd name="connsiteX5595" fmla="*/ 1161266 w 1842380"/>
                <a:gd name="connsiteY5595" fmla="*/ 666368 h 1847704"/>
                <a:gd name="connsiteX5596" fmla="*/ 1161266 w 1842380"/>
                <a:gd name="connsiteY5596" fmla="*/ 656251 h 1847704"/>
                <a:gd name="connsiteX5597" fmla="*/ 1165526 w 1842380"/>
                <a:gd name="connsiteY5597" fmla="*/ 652524 h 1847704"/>
                <a:gd name="connsiteX5598" fmla="*/ 1165526 w 1842380"/>
                <a:gd name="connsiteY5598" fmla="*/ 652524 h 1847704"/>
                <a:gd name="connsiteX5599" fmla="*/ 1165526 w 1842380"/>
                <a:gd name="connsiteY5599" fmla="*/ 674355 h 1847704"/>
                <a:gd name="connsiteX5600" fmla="*/ 1165526 w 1842380"/>
                <a:gd name="connsiteY5600" fmla="*/ 682342 h 1847704"/>
                <a:gd name="connsiteX5601" fmla="*/ 1161266 w 1842380"/>
                <a:gd name="connsiteY5601" fmla="*/ 679148 h 1847704"/>
                <a:gd name="connsiteX5602" fmla="*/ 1161266 w 1842380"/>
                <a:gd name="connsiteY5602" fmla="*/ 672225 h 1847704"/>
                <a:gd name="connsiteX5603" fmla="*/ 1163396 w 1842380"/>
                <a:gd name="connsiteY5603" fmla="*/ 673290 h 1847704"/>
                <a:gd name="connsiteX5604" fmla="*/ 1165526 w 1842380"/>
                <a:gd name="connsiteY5604" fmla="*/ 674355 h 1847704"/>
                <a:gd name="connsiteX5605" fmla="*/ 1165526 w 1842380"/>
                <a:gd name="connsiteY5605" fmla="*/ 674355 h 1847704"/>
                <a:gd name="connsiteX5606" fmla="*/ 1165526 w 1842380"/>
                <a:gd name="connsiteY5606" fmla="*/ 708966 h 1847704"/>
                <a:gd name="connsiteX5607" fmla="*/ 1165526 w 1842380"/>
                <a:gd name="connsiteY5607" fmla="*/ 715889 h 1847704"/>
                <a:gd name="connsiteX5608" fmla="*/ 1161266 w 1842380"/>
                <a:gd name="connsiteY5608" fmla="*/ 713759 h 1847704"/>
                <a:gd name="connsiteX5609" fmla="*/ 1161266 w 1842380"/>
                <a:gd name="connsiteY5609" fmla="*/ 705772 h 1847704"/>
                <a:gd name="connsiteX5610" fmla="*/ 1165526 w 1842380"/>
                <a:gd name="connsiteY5610" fmla="*/ 708966 h 1847704"/>
                <a:gd name="connsiteX5611" fmla="*/ 1165526 w 1842380"/>
                <a:gd name="connsiteY5611" fmla="*/ 708966 h 1847704"/>
                <a:gd name="connsiteX5612" fmla="*/ 1165526 w 1842380"/>
                <a:gd name="connsiteY5612" fmla="*/ 722811 h 1847704"/>
                <a:gd name="connsiteX5613" fmla="*/ 1165526 w 1842380"/>
                <a:gd name="connsiteY5613" fmla="*/ 731863 h 1847704"/>
                <a:gd name="connsiteX5614" fmla="*/ 1161266 w 1842380"/>
                <a:gd name="connsiteY5614" fmla="*/ 735058 h 1847704"/>
                <a:gd name="connsiteX5615" fmla="*/ 1161266 w 1842380"/>
                <a:gd name="connsiteY5615" fmla="*/ 727071 h 1847704"/>
                <a:gd name="connsiteX5616" fmla="*/ 1165526 w 1842380"/>
                <a:gd name="connsiteY5616" fmla="*/ 722811 h 1847704"/>
                <a:gd name="connsiteX5617" fmla="*/ 1165526 w 1842380"/>
                <a:gd name="connsiteY5617" fmla="*/ 722811 h 1847704"/>
                <a:gd name="connsiteX5618" fmla="*/ 1165526 w 1842380"/>
                <a:gd name="connsiteY5618" fmla="*/ 767539 h 1847704"/>
                <a:gd name="connsiteX5619" fmla="*/ 1165526 w 1842380"/>
                <a:gd name="connsiteY5619" fmla="*/ 784579 h 1847704"/>
                <a:gd name="connsiteX5620" fmla="*/ 1164461 w 1842380"/>
                <a:gd name="connsiteY5620" fmla="*/ 783514 h 1847704"/>
                <a:gd name="connsiteX5621" fmla="*/ 1161266 w 1842380"/>
                <a:gd name="connsiteY5621" fmla="*/ 782449 h 1847704"/>
                <a:gd name="connsiteX5622" fmla="*/ 1161266 w 1842380"/>
                <a:gd name="connsiteY5622" fmla="*/ 779254 h 1847704"/>
                <a:gd name="connsiteX5623" fmla="*/ 1162331 w 1842380"/>
                <a:gd name="connsiteY5623" fmla="*/ 774994 h 1847704"/>
                <a:gd name="connsiteX5624" fmla="*/ 1162331 w 1842380"/>
                <a:gd name="connsiteY5624" fmla="*/ 772864 h 1847704"/>
                <a:gd name="connsiteX5625" fmla="*/ 1163396 w 1842380"/>
                <a:gd name="connsiteY5625" fmla="*/ 769669 h 1847704"/>
                <a:gd name="connsiteX5626" fmla="*/ 1165526 w 1842380"/>
                <a:gd name="connsiteY5626" fmla="*/ 767539 h 1847704"/>
                <a:gd name="connsiteX5627" fmla="*/ 1165526 w 1842380"/>
                <a:gd name="connsiteY5627" fmla="*/ 767539 h 1847704"/>
                <a:gd name="connsiteX5628" fmla="*/ 1165526 w 1842380"/>
                <a:gd name="connsiteY5628" fmla="*/ 767539 h 1847704"/>
                <a:gd name="connsiteX5629" fmla="*/ 1165526 w 1842380"/>
                <a:gd name="connsiteY5629" fmla="*/ 868710 h 1847704"/>
                <a:gd name="connsiteX5630" fmla="*/ 1165526 w 1842380"/>
                <a:gd name="connsiteY5630" fmla="*/ 900127 h 1847704"/>
                <a:gd name="connsiteX5631" fmla="*/ 1161266 w 1842380"/>
                <a:gd name="connsiteY5631" fmla="*/ 905984 h 1847704"/>
                <a:gd name="connsiteX5632" fmla="*/ 1161266 w 1842380"/>
                <a:gd name="connsiteY5632" fmla="*/ 895867 h 1847704"/>
                <a:gd name="connsiteX5633" fmla="*/ 1161266 w 1842380"/>
                <a:gd name="connsiteY5633" fmla="*/ 873503 h 1847704"/>
                <a:gd name="connsiteX5634" fmla="*/ 1161266 w 1842380"/>
                <a:gd name="connsiteY5634" fmla="*/ 851138 h 1847704"/>
                <a:gd name="connsiteX5635" fmla="*/ 1162331 w 1842380"/>
                <a:gd name="connsiteY5635" fmla="*/ 861256 h 1847704"/>
                <a:gd name="connsiteX5636" fmla="*/ 1165526 w 1842380"/>
                <a:gd name="connsiteY5636" fmla="*/ 868178 h 1847704"/>
                <a:gd name="connsiteX5637" fmla="*/ 1165526 w 1842380"/>
                <a:gd name="connsiteY5637" fmla="*/ 868710 h 1847704"/>
                <a:gd name="connsiteX5638" fmla="*/ 1165526 w 1842380"/>
                <a:gd name="connsiteY5638" fmla="*/ 868710 h 1847704"/>
                <a:gd name="connsiteX5639" fmla="*/ 1165526 w 1842380"/>
                <a:gd name="connsiteY5639" fmla="*/ 924088 h 1847704"/>
                <a:gd name="connsiteX5640" fmla="*/ 1165526 w 1842380"/>
                <a:gd name="connsiteY5640" fmla="*/ 933140 h 1847704"/>
                <a:gd name="connsiteX5641" fmla="*/ 1161266 w 1842380"/>
                <a:gd name="connsiteY5641" fmla="*/ 936335 h 1847704"/>
                <a:gd name="connsiteX5642" fmla="*/ 1161266 w 1842380"/>
                <a:gd name="connsiteY5642" fmla="*/ 928348 h 1847704"/>
                <a:gd name="connsiteX5643" fmla="*/ 1165526 w 1842380"/>
                <a:gd name="connsiteY5643" fmla="*/ 924088 h 1847704"/>
                <a:gd name="connsiteX5644" fmla="*/ 1165526 w 1842380"/>
                <a:gd name="connsiteY5644" fmla="*/ 924088 h 1847704"/>
                <a:gd name="connsiteX5645" fmla="*/ 1165526 w 1842380"/>
                <a:gd name="connsiteY5645" fmla="*/ 953375 h 1847704"/>
                <a:gd name="connsiteX5646" fmla="*/ 1165526 w 1842380"/>
                <a:gd name="connsiteY5646" fmla="*/ 962427 h 1847704"/>
                <a:gd name="connsiteX5647" fmla="*/ 1161266 w 1842380"/>
                <a:gd name="connsiteY5647" fmla="*/ 965622 h 1847704"/>
                <a:gd name="connsiteX5648" fmla="*/ 1161266 w 1842380"/>
                <a:gd name="connsiteY5648" fmla="*/ 957634 h 1847704"/>
                <a:gd name="connsiteX5649" fmla="*/ 1165526 w 1842380"/>
                <a:gd name="connsiteY5649" fmla="*/ 953375 h 1847704"/>
                <a:gd name="connsiteX5650" fmla="*/ 1165526 w 1842380"/>
                <a:gd name="connsiteY5650" fmla="*/ 953375 h 1847704"/>
                <a:gd name="connsiteX5651" fmla="*/ 1165526 w 1842380"/>
                <a:gd name="connsiteY5651" fmla="*/ 974674 h 1847704"/>
                <a:gd name="connsiteX5652" fmla="*/ 1165526 w 1842380"/>
                <a:gd name="connsiteY5652" fmla="*/ 1002895 h 1847704"/>
                <a:gd name="connsiteX5653" fmla="*/ 1161266 w 1842380"/>
                <a:gd name="connsiteY5653" fmla="*/ 1014077 h 1847704"/>
                <a:gd name="connsiteX5654" fmla="*/ 1161266 w 1842380"/>
                <a:gd name="connsiteY5654" fmla="*/ 997038 h 1847704"/>
                <a:gd name="connsiteX5655" fmla="*/ 1161266 w 1842380"/>
                <a:gd name="connsiteY5655" fmla="*/ 994908 h 1847704"/>
                <a:gd name="connsiteX5656" fmla="*/ 1161266 w 1842380"/>
                <a:gd name="connsiteY5656" fmla="*/ 991713 h 1847704"/>
                <a:gd name="connsiteX5657" fmla="*/ 1161266 w 1842380"/>
                <a:gd name="connsiteY5657" fmla="*/ 992778 h 1847704"/>
                <a:gd name="connsiteX5658" fmla="*/ 1161266 w 1842380"/>
                <a:gd name="connsiteY5658" fmla="*/ 983726 h 1847704"/>
                <a:gd name="connsiteX5659" fmla="*/ 1165526 w 1842380"/>
                <a:gd name="connsiteY5659" fmla="*/ 974674 h 1847704"/>
                <a:gd name="connsiteX5660" fmla="*/ 1165526 w 1842380"/>
                <a:gd name="connsiteY5660" fmla="*/ 974674 h 1847704"/>
                <a:gd name="connsiteX5661" fmla="*/ 1165526 w 1842380"/>
                <a:gd name="connsiteY5661" fmla="*/ 1138145 h 1847704"/>
                <a:gd name="connsiteX5662" fmla="*/ 1165526 w 1842380"/>
                <a:gd name="connsiteY5662" fmla="*/ 1153055 h 1847704"/>
                <a:gd name="connsiteX5663" fmla="*/ 1161266 w 1842380"/>
                <a:gd name="connsiteY5663" fmla="*/ 1162107 h 1847704"/>
                <a:gd name="connsiteX5664" fmla="*/ 1161266 w 1842380"/>
                <a:gd name="connsiteY5664" fmla="*/ 1131755 h 1847704"/>
                <a:gd name="connsiteX5665" fmla="*/ 1165526 w 1842380"/>
                <a:gd name="connsiteY5665" fmla="*/ 1138145 h 1847704"/>
                <a:gd name="connsiteX5666" fmla="*/ 1165526 w 1842380"/>
                <a:gd name="connsiteY5666" fmla="*/ 1138145 h 1847704"/>
                <a:gd name="connsiteX5667" fmla="*/ 1165526 w 1842380"/>
                <a:gd name="connsiteY5667" fmla="*/ 1138145 h 1847704"/>
                <a:gd name="connsiteX5668" fmla="*/ 1165526 w 1842380"/>
                <a:gd name="connsiteY5668" fmla="*/ 1190861 h 1847704"/>
                <a:gd name="connsiteX5669" fmla="*/ 1165526 w 1842380"/>
                <a:gd name="connsiteY5669" fmla="*/ 1216952 h 1847704"/>
                <a:gd name="connsiteX5670" fmla="*/ 1162331 w 1842380"/>
                <a:gd name="connsiteY5670" fmla="*/ 1211095 h 1847704"/>
                <a:gd name="connsiteX5671" fmla="*/ 1161266 w 1842380"/>
                <a:gd name="connsiteY5671" fmla="*/ 1210030 h 1847704"/>
                <a:gd name="connsiteX5672" fmla="*/ 1161266 w 1842380"/>
                <a:gd name="connsiteY5672" fmla="*/ 1202043 h 1847704"/>
                <a:gd name="connsiteX5673" fmla="*/ 1161266 w 1842380"/>
                <a:gd name="connsiteY5673" fmla="*/ 1202043 h 1847704"/>
                <a:gd name="connsiteX5674" fmla="*/ 1163396 w 1842380"/>
                <a:gd name="connsiteY5674" fmla="*/ 1195120 h 1847704"/>
                <a:gd name="connsiteX5675" fmla="*/ 1165526 w 1842380"/>
                <a:gd name="connsiteY5675" fmla="*/ 1190861 h 1847704"/>
                <a:gd name="connsiteX5676" fmla="*/ 1165526 w 1842380"/>
                <a:gd name="connsiteY5676" fmla="*/ 1190861 h 1847704"/>
                <a:gd name="connsiteX5677" fmla="*/ 1165526 w 1842380"/>
                <a:gd name="connsiteY5677" fmla="*/ 1360722 h 1847704"/>
                <a:gd name="connsiteX5678" fmla="*/ 1165526 w 1842380"/>
                <a:gd name="connsiteY5678" fmla="*/ 1374034 h 1847704"/>
                <a:gd name="connsiteX5679" fmla="*/ 1162331 w 1842380"/>
                <a:gd name="connsiteY5679" fmla="*/ 1372969 h 1847704"/>
                <a:gd name="connsiteX5680" fmla="*/ 1161266 w 1842380"/>
                <a:gd name="connsiteY5680" fmla="*/ 1372969 h 1847704"/>
                <a:gd name="connsiteX5681" fmla="*/ 1161266 w 1842380"/>
                <a:gd name="connsiteY5681" fmla="*/ 1363916 h 1847704"/>
                <a:gd name="connsiteX5682" fmla="*/ 1162331 w 1842380"/>
                <a:gd name="connsiteY5682" fmla="*/ 1363916 h 1847704"/>
                <a:gd name="connsiteX5683" fmla="*/ 1165526 w 1842380"/>
                <a:gd name="connsiteY5683" fmla="*/ 1360722 h 1847704"/>
                <a:gd name="connsiteX5684" fmla="*/ 1165526 w 1842380"/>
                <a:gd name="connsiteY5684" fmla="*/ 1360722 h 1847704"/>
                <a:gd name="connsiteX5685" fmla="*/ 1165526 w 1842380"/>
                <a:gd name="connsiteY5685" fmla="*/ 1405982 h 1847704"/>
                <a:gd name="connsiteX5686" fmla="*/ 1165526 w 1842380"/>
                <a:gd name="connsiteY5686" fmla="*/ 1428347 h 1847704"/>
                <a:gd name="connsiteX5687" fmla="*/ 1161266 w 1842380"/>
                <a:gd name="connsiteY5687" fmla="*/ 1430476 h 1847704"/>
                <a:gd name="connsiteX5688" fmla="*/ 1161266 w 1842380"/>
                <a:gd name="connsiteY5688" fmla="*/ 1420359 h 1847704"/>
                <a:gd name="connsiteX5689" fmla="*/ 1164461 w 1842380"/>
                <a:gd name="connsiteY5689" fmla="*/ 1418229 h 1847704"/>
                <a:gd name="connsiteX5690" fmla="*/ 1163396 w 1842380"/>
                <a:gd name="connsiteY5690" fmla="*/ 1418229 h 1847704"/>
                <a:gd name="connsiteX5691" fmla="*/ 1164461 w 1842380"/>
                <a:gd name="connsiteY5691" fmla="*/ 1417164 h 1847704"/>
                <a:gd name="connsiteX5692" fmla="*/ 1161266 w 1842380"/>
                <a:gd name="connsiteY5692" fmla="*/ 1415035 h 1847704"/>
                <a:gd name="connsiteX5693" fmla="*/ 1161266 w 1842380"/>
                <a:gd name="connsiteY5693" fmla="*/ 1402788 h 1847704"/>
                <a:gd name="connsiteX5694" fmla="*/ 1165526 w 1842380"/>
                <a:gd name="connsiteY5694" fmla="*/ 1405982 h 1847704"/>
                <a:gd name="connsiteX5695" fmla="*/ 1165526 w 1842380"/>
                <a:gd name="connsiteY5695" fmla="*/ 1405982 h 1847704"/>
                <a:gd name="connsiteX5696" fmla="*/ 1165526 w 1842380"/>
                <a:gd name="connsiteY5696" fmla="*/ 1551349 h 1847704"/>
                <a:gd name="connsiteX5697" fmla="*/ 1165526 w 1842380"/>
                <a:gd name="connsiteY5697" fmla="*/ 1577441 h 1847704"/>
                <a:gd name="connsiteX5698" fmla="*/ 1161266 w 1842380"/>
                <a:gd name="connsiteY5698" fmla="*/ 1579571 h 1847704"/>
                <a:gd name="connsiteX5699" fmla="*/ 1161266 w 1842380"/>
                <a:gd name="connsiteY5699" fmla="*/ 1553479 h 1847704"/>
                <a:gd name="connsiteX5700" fmla="*/ 1165526 w 1842380"/>
                <a:gd name="connsiteY5700" fmla="*/ 1551349 h 1847704"/>
                <a:gd name="connsiteX5701" fmla="*/ 1165526 w 1842380"/>
                <a:gd name="connsiteY5701" fmla="*/ 1551349 h 1847704"/>
                <a:gd name="connsiteX5702" fmla="*/ 1165526 w 1842380"/>
                <a:gd name="connsiteY5702" fmla="*/ 1702041 h 1847704"/>
                <a:gd name="connsiteX5703" fmla="*/ 1165526 w 1842380"/>
                <a:gd name="connsiteY5703" fmla="*/ 1719081 h 1847704"/>
                <a:gd name="connsiteX5704" fmla="*/ 1161266 w 1842380"/>
                <a:gd name="connsiteY5704" fmla="*/ 1720145 h 1847704"/>
                <a:gd name="connsiteX5705" fmla="*/ 1161266 w 1842380"/>
                <a:gd name="connsiteY5705" fmla="*/ 1704171 h 1847704"/>
                <a:gd name="connsiteX5706" fmla="*/ 1165526 w 1842380"/>
                <a:gd name="connsiteY5706" fmla="*/ 1702041 h 1847704"/>
                <a:gd name="connsiteX5707" fmla="*/ 1165526 w 1842380"/>
                <a:gd name="connsiteY5707" fmla="*/ 1702041 h 1847704"/>
                <a:gd name="connsiteX5708" fmla="*/ 1165526 w 1842380"/>
                <a:gd name="connsiteY5708" fmla="*/ 1752627 h 1847704"/>
                <a:gd name="connsiteX5709" fmla="*/ 1165526 w 1842380"/>
                <a:gd name="connsiteY5709" fmla="*/ 1778718 h 1847704"/>
                <a:gd name="connsiteX5710" fmla="*/ 1161266 w 1842380"/>
                <a:gd name="connsiteY5710" fmla="*/ 1774458 h 1847704"/>
                <a:gd name="connsiteX5711" fmla="*/ 1161266 w 1842380"/>
                <a:gd name="connsiteY5711" fmla="*/ 1747302 h 1847704"/>
                <a:gd name="connsiteX5712" fmla="*/ 1165526 w 1842380"/>
                <a:gd name="connsiteY5712" fmla="*/ 1752627 h 1847704"/>
                <a:gd name="connsiteX5713" fmla="*/ 1165526 w 1842380"/>
                <a:gd name="connsiteY5713" fmla="*/ 1752627 h 1847704"/>
                <a:gd name="connsiteX5714" fmla="*/ 1165526 w 1842380"/>
                <a:gd name="connsiteY5714" fmla="*/ 1796823 h 1847704"/>
                <a:gd name="connsiteX5715" fmla="*/ 1165526 w 1842380"/>
                <a:gd name="connsiteY5715" fmla="*/ 1813862 h 1847704"/>
                <a:gd name="connsiteX5716" fmla="*/ 1161266 w 1842380"/>
                <a:gd name="connsiteY5716" fmla="*/ 1814927 h 1847704"/>
                <a:gd name="connsiteX5717" fmla="*/ 1161266 w 1842380"/>
                <a:gd name="connsiteY5717" fmla="*/ 1798953 h 1847704"/>
                <a:gd name="connsiteX5718" fmla="*/ 1165526 w 1842380"/>
                <a:gd name="connsiteY5718" fmla="*/ 1796823 h 1847704"/>
                <a:gd name="connsiteX5719" fmla="*/ 1161266 w 1842380"/>
                <a:gd name="connsiteY5719" fmla="*/ 33782 h 1847704"/>
                <a:gd name="connsiteX5720" fmla="*/ 1161266 w 1842380"/>
                <a:gd name="connsiteY5720" fmla="*/ 50821 h 1847704"/>
                <a:gd name="connsiteX5721" fmla="*/ 1153279 w 1842380"/>
                <a:gd name="connsiteY5721" fmla="*/ 48691 h 1847704"/>
                <a:gd name="connsiteX5722" fmla="*/ 1153279 w 1842380"/>
                <a:gd name="connsiteY5722" fmla="*/ 32717 h 1847704"/>
                <a:gd name="connsiteX5723" fmla="*/ 1161266 w 1842380"/>
                <a:gd name="connsiteY5723" fmla="*/ 33782 h 1847704"/>
                <a:gd name="connsiteX5724" fmla="*/ 1161266 w 1842380"/>
                <a:gd name="connsiteY5724" fmla="*/ 33782 h 1847704"/>
                <a:gd name="connsiteX5725" fmla="*/ 1161266 w 1842380"/>
                <a:gd name="connsiteY5725" fmla="*/ 121641 h 1847704"/>
                <a:gd name="connsiteX5726" fmla="*/ 1161266 w 1842380"/>
                <a:gd name="connsiteY5726" fmla="*/ 142940 h 1847704"/>
                <a:gd name="connsiteX5727" fmla="*/ 1153279 w 1842380"/>
                <a:gd name="connsiteY5727" fmla="*/ 137083 h 1847704"/>
                <a:gd name="connsiteX5728" fmla="*/ 1153279 w 1842380"/>
                <a:gd name="connsiteY5728" fmla="*/ 106732 h 1847704"/>
                <a:gd name="connsiteX5729" fmla="*/ 1160201 w 1842380"/>
                <a:gd name="connsiteY5729" fmla="*/ 121641 h 1847704"/>
                <a:gd name="connsiteX5730" fmla="*/ 1161266 w 1842380"/>
                <a:gd name="connsiteY5730" fmla="*/ 121641 h 1847704"/>
                <a:gd name="connsiteX5731" fmla="*/ 1161266 w 1842380"/>
                <a:gd name="connsiteY5731" fmla="*/ 121641 h 1847704"/>
                <a:gd name="connsiteX5732" fmla="*/ 1161266 w 1842380"/>
                <a:gd name="connsiteY5732" fmla="*/ 204708 h 1847704"/>
                <a:gd name="connsiteX5733" fmla="*/ 1161266 w 1842380"/>
                <a:gd name="connsiteY5733" fmla="*/ 226007 h 1847704"/>
                <a:gd name="connsiteX5734" fmla="*/ 1153279 w 1842380"/>
                <a:gd name="connsiteY5734" fmla="*/ 224942 h 1847704"/>
                <a:gd name="connsiteX5735" fmla="*/ 1153279 w 1842380"/>
                <a:gd name="connsiteY5735" fmla="*/ 201513 h 1847704"/>
                <a:gd name="connsiteX5736" fmla="*/ 1161266 w 1842380"/>
                <a:gd name="connsiteY5736" fmla="*/ 204708 h 1847704"/>
                <a:gd name="connsiteX5737" fmla="*/ 1161266 w 1842380"/>
                <a:gd name="connsiteY5737" fmla="*/ 204708 h 1847704"/>
                <a:gd name="connsiteX5738" fmla="*/ 1161266 w 1842380"/>
                <a:gd name="connsiteY5738" fmla="*/ 299489 h 1847704"/>
                <a:gd name="connsiteX5739" fmla="*/ 1161266 w 1842380"/>
                <a:gd name="connsiteY5739" fmla="*/ 334101 h 1847704"/>
                <a:gd name="connsiteX5740" fmla="*/ 1153279 w 1842380"/>
                <a:gd name="connsiteY5740" fmla="*/ 330906 h 1847704"/>
                <a:gd name="connsiteX5741" fmla="*/ 1153279 w 1842380"/>
                <a:gd name="connsiteY5741" fmla="*/ 298424 h 1847704"/>
                <a:gd name="connsiteX5742" fmla="*/ 1161266 w 1842380"/>
                <a:gd name="connsiteY5742" fmla="*/ 299489 h 1847704"/>
                <a:gd name="connsiteX5743" fmla="*/ 1161266 w 1842380"/>
                <a:gd name="connsiteY5743" fmla="*/ 299489 h 1847704"/>
                <a:gd name="connsiteX5744" fmla="*/ 1161266 w 1842380"/>
                <a:gd name="connsiteY5744" fmla="*/ 437934 h 1847704"/>
                <a:gd name="connsiteX5745" fmla="*/ 1161266 w 1842380"/>
                <a:gd name="connsiteY5745" fmla="*/ 449116 h 1847704"/>
                <a:gd name="connsiteX5746" fmla="*/ 1153279 w 1842380"/>
                <a:gd name="connsiteY5746" fmla="*/ 444856 h 1847704"/>
                <a:gd name="connsiteX5747" fmla="*/ 1153279 w 1842380"/>
                <a:gd name="connsiteY5747" fmla="*/ 434739 h 1847704"/>
                <a:gd name="connsiteX5748" fmla="*/ 1161266 w 1842380"/>
                <a:gd name="connsiteY5748" fmla="*/ 437934 h 1847704"/>
                <a:gd name="connsiteX5749" fmla="*/ 1161266 w 1842380"/>
                <a:gd name="connsiteY5749" fmla="*/ 437934 h 1847704"/>
                <a:gd name="connsiteX5750" fmla="*/ 1161266 w 1842380"/>
                <a:gd name="connsiteY5750" fmla="*/ 498637 h 1847704"/>
                <a:gd name="connsiteX5751" fmla="*/ 1161266 w 1842380"/>
                <a:gd name="connsiteY5751" fmla="*/ 508754 h 1847704"/>
                <a:gd name="connsiteX5752" fmla="*/ 1153279 w 1842380"/>
                <a:gd name="connsiteY5752" fmla="*/ 505559 h 1847704"/>
                <a:gd name="connsiteX5753" fmla="*/ 1153279 w 1842380"/>
                <a:gd name="connsiteY5753" fmla="*/ 493845 h 1847704"/>
                <a:gd name="connsiteX5754" fmla="*/ 1161266 w 1842380"/>
                <a:gd name="connsiteY5754" fmla="*/ 498637 h 1847704"/>
                <a:gd name="connsiteX5755" fmla="*/ 1161266 w 1842380"/>
                <a:gd name="connsiteY5755" fmla="*/ 498637 h 1847704"/>
                <a:gd name="connsiteX5756" fmla="*/ 1161266 w 1842380"/>
                <a:gd name="connsiteY5756" fmla="*/ 656251 h 1847704"/>
                <a:gd name="connsiteX5757" fmla="*/ 1161266 w 1842380"/>
                <a:gd name="connsiteY5757" fmla="*/ 666368 h 1847704"/>
                <a:gd name="connsiteX5758" fmla="*/ 1157006 w 1842380"/>
                <a:gd name="connsiteY5758" fmla="*/ 670628 h 1847704"/>
                <a:gd name="connsiteX5759" fmla="*/ 1161266 w 1842380"/>
                <a:gd name="connsiteY5759" fmla="*/ 671693 h 1847704"/>
                <a:gd name="connsiteX5760" fmla="*/ 1161266 w 1842380"/>
                <a:gd name="connsiteY5760" fmla="*/ 678615 h 1847704"/>
                <a:gd name="connsiteX5761" fmla="*/ 1160201 w 1842380"/>
                <a:gd name="connsiteY5761" fmla="*/ 678615 h 1847704"/>
                <a:gd name="connsiteX5762" fmla="*/ 1157006 w 1842380"/>
                <a:gd name="connsiteY5762" fmla="*/ 677550 h 1847704"/>
                <a:gd name="connsiteX5763" fmla="*/ 1153812 w 1842380"/>
                <a:gd name="connsiteY5763" fmla="*/ 676485 h 1847704"/>
                <a:gd name="connsiteX5764" fmla="*/ 1153812 w 1842380"/>
                <a:gd name="connsiteY5764" fmla="*/ 664238 h 1847704"/>
                <a:gd name="connsiteX5765" fmla="*/ 1161266 w 1842380"/>
                <a:gd name="connsiteY5765" fmla="*/ 656251 h 1847704"/>
                <a:gd name="connsiteX5766" fmla="*/ 1161266 w 1842380"/>
                <a:gd name="connsiteY5766" fmla="*/ 656251 h 1847704"/>
                <a:gd name="connsiteX5767" fmla="*/ 1161266 w 1842380"/>
                <a:gd name="connsiteY5767" fmla="*/ 705772 h 1847704"/>
                <a:gd name="connsiteX5768" fmla="*/ 1161266 w 1842380"/>
                <a:gd name="connsiteY5768" fmla="*/ 713759 h 1847704"/>
                <a:gd name="connsiteX5769" fmla="*/ 1153279 w 1842380"/>
                <a:gd name="connsiteY5769" fmla="*/ 709499 h 1847704"/>
                <a:gd name="connsiteX5770" fmla="*/ 1153279 w 1842380"/>
                <a:gd name="connsiteY5770" fmla="*/ 700447 h 1847704"/>
                <a:gd name="connsiteX5771" fmla="*/ 1161266 w 1842380"/>
                <a:gd name="connsiteY5771" fmla="*/ 705772 h 1847704"/>
                <a:gd name="connsiteX5772" fmla="*/ 1161266 w 1842380"/>
                <a:gd name="connsiteY5772" fmla="*/ 705772 h 1847704"/>
                <a:gd name="connsiteX5773" fmla="*/ 1161266 w 1842380"/>
                <a:gd name="connsiteY5773" fmla="*/ 727071 h 1847704"/>
                <a:gd name="connsiteX5774" fmla="*/ 1161266 w 1842380"/>
                <a:gd name="connsiteY5774" fmla="*/ 735058 h 1847704"/>
                <a:gd name="connsiteX5775" fmla="*/ 1160201 w 1842380"/>
                <a:gd name="connsiteY5775" fmla="*/ 736123 h 1847704"/>
                <a:gd name="connsiteX5776" fmla="*/ 1153279 w 1842380"/>
                <a:gd name="connsiteY5776" fmla="*/ 744110 h 1847704"/>
                <a:gd name="connsiteX5777" fmla="*/ 1153279 w 1842380"/>
                <a:gd name="connsiteY5777" fmla="*/ 730798 h 1847704"/>
                <a:gd name="connsiteX5778" fmla="*/ 1161266 w 1842380"/>
                <a:gd name="connsiteY5778" fmla="*/ 727071 h 1847704"/>
                <a:gd name="connsiteX5779" fmla="*/ 1161266 w 1842380"/>
                <a:gd name="connsiteY5779" fmla="*/ 727071 h 1847704"/>
                <a:gd name="connsiteX5780" fmla="*/ 1161266 w 1842380"/>
                <a:gd name="connsiteY5780" fmla="*/ 851138 h 1847704"/>
                <a:gd name="connsiteX5781" fmla="*/ 1161266 w 1842380"/>
                <a:gd name="connsiteY5781" fmla="*/ 873503 h 1847704"/>
                <a:gd name="connsiteX5782" fmla="*/ 1161266 w 1842380"/>
                <a:gd name="connsiteY5782" fmla="*/ 872438 h 1847704"/>
                <a:gd name="connsiteX5783" fmla="*/ 1160201 w 1842380"/>
                <a:gd name="connsiteY5783" fmla="*/ 870308 h 1847704"/>
                <a:gd name="connsiteX5784" fmla="*/ 1153279 w 1842380"/>
                <a:gd name="connsiteY5784" fmla="*/ 878295 h 1847704"/>
                <a:gd name="connsiteX5785" fmla="*/ 1153279 w 1842380"/>
                <a:gd name="connsiteY5785" fmla="*/ 868178 h 1847704"/>
                <a:gd name="connsiteX5786" fmla="*/ 1153279 w 1842380"/>
                <a:gd name="connsiteY5786" fmla="*/ 849009 h 1847704"/>
                <a:gd name="connsiteX5787" fmla="*/ 1153279 w 1842380"/>
                <a:gd name="connsiteY5787" fmla="*/ 835697 h 1847704"/>
                <a:gd name="connsiteX5788" fmla="*/ 1155409 w 1842380"/>
                <a:gd name="connsiteY5788" fmla="*/ 837827 h 1847704"/>
                <a:gd name="connsiteX5789" fmla="*/ 1161266 w 1842380"/>
                <a:gd name="connsiteY5789" fmla="*/ 851138 h 1847704"/>
                <a:gd name="connsiteX5790" fmla="*/ 1161266 w 1842380"/>
                <a:gd name="connsiteY5790" fmla="*/ 851138 h 1847704"/>
                <a:gd name="connsiteX5791" fmla="*/ 1161266 w 1842380"/>
                <a:gd name="connsiteY5791" fmla="*/ 895867 h 1847704"/>
                <a:gd name="connsiteX5792" fmla="*/ 1161266 w 1842380"/>
                <a:gd name="connsiteY5792" fmla="*/ 905984 h 1847704"/>
                <a:gd name="connsiteX5793" fmla="*/ 1153279 w 1842380"/>
                <a:gd name="connsiteY5793" fmla="*/ 911841 h 1847704"/>
                <a:gd name="connsiteX5794" fmla="*/ 1153279 w 1842380"/>
                <a:gd name="connsiteY5794" fmla="*/ 903854 h 1847704"/>
                <a:gd name="connsiteX5795" fmla="*/ 1161266 w 1842380"/>
                <a:gd name="connsiteY5795" fmla="*/ 895867 h 1847704"/>
                <a:gd name="connsiteX5796" fmla="*/ 1161266 w 1842380"/>
                <a:gd name="connsiteY5796" fmla="*/ 895867 h 1847704"/>
                <a:gd name="connsiteX5797" fmla="*/ 1161266 w 1842380"/>
                <a:gd name="connsiteY5797" fmla="*/ 928348 h 1847704"/>
                <a:gd name="connsiteX5798" fmla="*/ 1161266 w 1842380"/>
                <a:gd name="connsiteY5798" fmla="*/ 936335 h 1847704"/>
                <a:gd name="connsiteX5799" fmla="*/ 1153279 w 1842380"/>
                <a:gd name="connsiteY5799" fmla="*/ 940595 h 1847704"/>
                <a:gd name="connsiteX5800" fmla="*/ 1153279 w 1842380"/>
                <a:gd name="connsiteY5800" fmla="*/ 932608 h 1847704"/>
                <a:gd name="connsiteX5801" fmla="*/ 1161266 w 1842380"/>
                <a:gd name="connsiteY5801" fmla="*/ 928348 h 1847704"/>
                <a:gd name="connsiteX5802" fmla="*/ 1161266 w 1842380"/>
                <a:gd name="connsiteY5802" fmla="*/ 928348 h 1847704"/>
                <a:gd name="connsiteX5803" fmla="*/ 1161266 w 1842380"/>
                <a:gd name="connsiteY5803" fmla="*/ 957634 h 1847704"/>
                <a:gd name="connsiteX5804" fmla="*/ 1161266 w 1842380"/>
                <a:gd name="connsiteY5804" fmla="*/ 965622 h 1847704"/>
                <a:gd name="connsiteX5805" fmla="*/ 1153279 w 1842380"/>
                <a:gd name="connsiteY5805" fmla="*/ 967752 h 1847704"/>
                <a:gd name="connsiteX5806" fmla="*/ 1153279 w 1842380"/>
                <a:gd name="connsiteY5806" fmla="*/ 960829 h 1847704"/>
                <a:gd name="connsiteX5807" fmla="*/ 1161266 w 1842380"/>
                <a:gd name="connsiteY5807" fmla="*/ 957634 h 1847704"/>
                <a:gd name="connsiteX5808" fmla="*/ 1161266 w 1842380"/>
                <a:gd name="connsiteY5808" fmla="*/ 957634 h 1847704"/>
                <a:gd name="connsiteX5809" fmla="*/ 1161266 w 1842380"/>
                <a:gd name="connsiteY5809" fmla="*/ 983726 h 1847704"/>
                <a:gd name="connsiteX5810" fmla="*/ 1161266 w 1842380"/>
                <a:gd name="connsiteY5810" fmla="*/ 992778 h 1847704"/>
                <a:gd name="connsiteX5811" fmla="*/ 1153279 w 1842380"/>
                <a:gd name="connsiteY5811" fmla="*/ 994908 h 1847704"/>
                <a:gd name="connsiteX5812" fmla="*/ 1153279 w 1842380"/>
                <a:gd name="connsiteY5812" fmla="*/ 987986 h 1847704"/>
                <a:gd name="connsiteX5813" fmla="*/ 1161266 w 1842380"/>
                <a:gd name="connsiteY5813" fmla="*/ 983726 h 1847704"/>
                <a:gd name="connsiteX5814" fmla="*/ 1161266 w 1842380"/>
                <a:gd name="connsiteY5814" fmla="*/ 983726 h 1847704"/>
                <a:gd name="connsiteX5815" fmla="*/ 1161266 w 1842380"/>
                <a:gd name="connsiteY5815" fmla="*/ 997038 h 1847704"/>
                <a:gd name="connsiteX5816" fmla="*/ 1161266 w 1842380"/>
                <a:gd name="connsiteY5816" fmla="*/ 1014077 h 1847704"/>
                <a:gd name="connsiteX5817" fmla="*/ 1160201 w 1842380"/>
                <a:gd name="connsiteY5817" fmla="*/ 1015142 h 1847704"/>
                <a:gd name="connsiteX5818" fmla="*/ 1159136 w 1842380"/>
                <a:gd name="connsiteY5818" fmla="*/ 1022064 h 1847704"/>
                <a:gd name="connsiteX5819" fmla="*/ 1153279 w 1842380"/>
                <a:gd name="connsiteY5819" fmla="*/ 1036974 h 1847704"/>
                <a:gd name="connsiteX5820" fmla="*/ 1153279 w 1842380"/>
                <a:gd name="connsiteY5820" fmla="*/ 1013545 h 1847704"/>
                <a:gd name="connsiteX5821" fmla="*/ 1161266 w 1842380"/>
                <a:gd name="connsiteY5821" fmla="*/ 997038 h 1847704"/>
                <a:gd name="connsiteX5822" fmla="*/ 1161266 w 1842380"/>
                <a:gd name="connsiteY5822" fmla="*/ 997038 h 1847704"/>
                <a:gd name="connsiteX5823" fmla="*/ 1161266 w 1842380"/>
                <a:gd name="connsiteY5823" fmla="*/ 1131223 h 1847704"/>
                <a:gd name="connsiteX5824" fmla="*/ 1161266 w 1842380"/>
                <a:gd name="connsiteY5824" fmla="*/ 1161574 h 1847704"/>
                <a:gd name="connsiteX5825" fmla="*/ 1157006 w 1842380"/>
                <a:gd name="connsiteY5825" fmla="*/ 1167431 h 1847704"/>
                <a:gd name="connsiteX5826" fmla="*/ 1157006 w 1842380"/>
                <a:gd name="connsiteY5826" fmla="*/ 1167431 h 1847704"/>
                <a:gd name="connsiteX5827" fmla="*/ 1153812 w 1842380"/>
                <a:gd name="connsiteY5827" fmla="*/ 1171691 h 1847704"/>
                <a:gd name="connsiteX5828" fmla="*/ 1153812 w 1842380"/>
                <a:gd name="connsiteY5828" fmla="*/ 1160509 h 1847704"/>
                <a:gd name="connsiteX5829" fmla="*/ 1153812 w 1842380"/>
                <a:gd name="connsiteY5829" fmla="*/ 1133353 h 1847704"/>
                <a:gd name="connsiteX5830" fmla="*/ 1153812 w 1842380"/>
                <a:gd name="connsiteY5830" fmla="*/ 1124301 h 1847704"/>
                <a:gd name="connsiteX5831" fmla="*/ 1161266 w 1842380"/>
                <a:gd name="connsiteY5831" fmla="*/ 1131223 h 1847704"/>
                <a:gd name="connsiteX5832" fmla="*/ 1161266 w 1842380"/>
                <a:gd name="connsiteY5832" fmla="*/ 1131223 h 1847704"/>
                <a:gd name="connsiteX5833" fmla="*/ 1161266 w 1842380"/>
                <a:gd name="connsiteY5833" fmla="*/ 1202043 h 1847704"/>
                <a:gd name="connsiteX5834" fmla="*/ 1161266 w 1842380"/>
                <a:gd name="connsiteY5834" fmla="*/ 1210030 h 1847704"/>
                <a:gd name="connsiteX5835" fmla="*/ 1153279 w 1842380"/>
                <a:gd name="connsiteY5835" fmla="*/ 1204173 h 1847704"/>
                <a:gd name="connsiteX5836" fmla="*/ 1153279 w 1842380"/>
                <a:gd name="connsiteY5836" fmla="*/ 1195120 h 1847704"/>
                <a:gd name="connsiteX5837" fmla="*/ 1161266 w 1842380"/>
                <a:gd name="connsiteY5837" fmla="*/ 1202043 h 1847704"/>
                <a:gd name="connsiteX5838" fmla="*/ 1161266 w 1842380"/>
                <a:gd name="connsiteY5838" fmla="*/ 1202043 h 1847704"/>
                <a:gd name="connsiteX5839" fmla="*/ 1161266 w 1842380"/>
                <a:gd name="connsiteY5839" fmla="*/ 1364449 h 1847704"/>
                <a:gd name="connsiteX5840" fmla="*/ 1161266 w 1842380"/>
                <a:gd name="connsiteY5840" fmla="*/ 1373501 h 1847704"/>
                <a:gd name="connsiteX5841" fmla="*/ 1153279 w 1842380"/>
                <a:gd name="connsiteY5841" fmla="*/ 1375631 h 1847704"/>
                <a:gd name="connsiteX5842" fmla="*/ 1153279 w 1842380"/>
                <a:gd name="connsiteY5842" fmla="*/ 1365514 h 1847704"/>
                <a:gd name="connsiteX5843" fmla="*/ 1161266 w 1842380"/>
                <a:gd name="connsiteY5843" fmla="*/ 1364449 h 1847704"/>
                <a:gd name="connsiteX5844" fmla="*/ 1161266 w 1842380"/>
                <a:gd name="connsiteY5844" fmla="*/ 1364449 h 1847704"/>
                <a:gd name="connsiteX5845" fmla="*/ 1161266 w 1842380"/>
                <a:gd name="connsiteY5845" fmla="*/ 1402788 h 1847704"/>
                <a:gd name="connsiteX5846" fmla="*/ 1161266 w 1842380"/>
                <a:gd name="connsiteY5846" fmla="*/ 1415035 h 1847704"/>
                <a:gd name="connsiteX5847" fmla="*/ 1153279 w 1842380"/>
                <a:gd name="connsiteY5847" fmla="*/ 1410775 h 1847704"/>
                <a:gd name="connsiteX5848" fmla="*/ 1153279 w 1842380"/>
                <a:gd name="connsiteY5848" fmla="*/ 1398528 h 1847704"/>
                <a:gd name="connsiteX5849" fmla="*/ 1161266 w 1842380"/>
                <a:gd name="connsiteY5849" fmla="*/ 1402788 h 1847704"/>
                <a:gd name="connsiteX5850" fmla="*/ 1161266 w 1842380"/>
                <a:gd name="connsiteY5850" fmla="*/ 1402788 h 1847704"/>
                <a:gd name="connsiteX5851" fmla="*/ 1161266 w 1842380"/>
                <a:gd name="connsiteY5851" fmla="*/ 1420359 h 1847704"/>
                <a:gd name="connsiteX5852" fmla="*/ 1161266 w 1842380"/>
                <a:gd name="connsiteY5852" fmla="*/ 1430476 h 1847704"/>
                <a:gd name="connsiteX5853" fmla="*/ 1153279 w 1842380"/>
                <a:gd name="connsiteY5853" fmla="*/ 1434736 h 1847704"/>
                <a:gd name="connsiteX5854" fmla="*/ 1153279 w 1842380"/>
                <a:gd name="connsiteY5854" fmla="*/ 1424619 h 1847704"/>
                <a:gd name="connsiteX5855" fmla="*/ 1161266 w 1842380"/>
                <a:gd name="connsiteY5855" fmla="*/ 1420359 h 1847704"/>
                <a:gd name="connsiteX5856" fmla="*/ 1161266 w 1842380"/>
                <a:gd name="connsiteY5856" fmla="*/ 1420359 h 1847704"/>
                <a:gd name="connsiteX5857" fmla="*/ 1161266 w 1842380"/>
                <a:gd name="connsiteY5857" fmla="*/ 1553479 h 1847704"/>
                <a:gd name="connsiteX5858" fmla="*/ 1161266 w 1842380"/>
                <a:gd name="connsiteY5858" fmla="*/ 1579571 h 1847704"/>
                <a:gd name="connsiteX5859" fmla="*/ 1153279 w 1842380"/>
                <a:gd name="connsiteY5859" fmla="*/ 1581701 h 1847704"/>
                <a:gd name="connsiteX5860" fmla="*/ 1153279 w 1842380"/>
                <a:gd name="connsiteY5860" fmla="*/ 1555609 h 1847704"/>
                <a:gd name="connsiteX5861" fmla="*/ 1161266 w 1842380"/>
                <a:gd name="connsiteY5861" fmla="*/ 1553479 h 1847704"/>
                <a:gd name="connsiteX5862" fmla="*/ 1161266 w 1842380"/>
                <a:gd name="connsiteY5862" fmla="*/ 1553479 h 1847704"/>
                <a:gd name="connsiteX5863" fmla="*/ 1161266 w 1842380"/>
                <a:gd name="connsiteY5863" fmla="*/ 1704171 h 1847704"/>
                <a:gd name="connsiteX5864" fmla="*/ 1161266 w 1842380"/>
                <a:gd name="connsiteY5864" fmla="*/ 1720145 h 1847704"/>
                <a:gd name="connsiteX5865" fmla="*/ 1153279 w 1842380"/>
                <a:gd name="connsiteY5865" fmla="*/ 1723340 h 1847704"/>
                <a:gd name="connsiteX5866" fmla="*/ 1153279 w 1842380"/>
                <a:gd name="connsiteY5866" fmla="*/ 1706301 h 1847704"/>
                <a:gd name="connsiteX5867" fmla="*/ 1161266 w 1842380"/>
                <a:gd name="connsiteY5867" fmla="*/ 1704171 h 1847704"/>
                <a:gd name="connsiteX5868" fmla="*/ 1161266 w 1842380"/>
                <a:gd name="connsiteY5868" fmla="*/ 1704171 h 1847704"/>
                <a:gd name="connsiteX5869" fmla="*/ 1161266 w 1842380"/>
                <a:gd name="connsiteY5869" fmla="*/ 1747302 h 1847704"/>
                <a:gd name="connsiteX5870" fmla="*/ 1161266 w 1842380"/>
                <a:gd name="connsiteY5870" fmla="*/ 1774458 h 1847704"/>
                <a:gd name="connsiteX5871" fmla="*/ 1153279 w 1842380"/>
                <a:gd name="connsiteY5871" fmla="*/ 1766471 h 1847704"/>
                <a:gd name="connsiteX5872" fmla="*/ 1153279 w 1842380"/>
                <a:gd name="connsiteY5872" fmla="*/ 1739315 h 1847704"/>
                <a:gd name="connsiteX5873" fmla="*/ 1161266 w 1842380"/>
                <a:gd name="connsiteY5873" fmla="*/ 1747302 h 1847704"/>
                <a:gd name="connsiteX5874" fmla="*/ 1161266 w 1842380"/>
                <a:gd name="connsiteY5874" fmla="*/ 1747302 h 1847704"/>
                <a:gd name="connsiteX5875" fmla="*/ 1161266 w 1842380"/>
                <a:gd name="connsiteY5875" fmla="*/ 1798953 h 1847704"/>
                <a:gd name="connsiteX5876" fmla="*/ 1161266 w 1842380"/>
                <a:gd name="connsiteY5876" fmla="*/ 1814927 h 1847704"/>
                <a:gd name="connsiteX5877" fmla="*/ 1153279 w 1842380"/>
                <a:gd name="connsiteY5877" fmla="*/ 1817057 h 1847704"/>
                <a:gd name="connsiteX5878" fmla="*/ 1153279 w 1842380"/>
                <a:gd name="connsiteY5878" fmla="*/ 1800017 h 1847704"/>
                <a:gd name="connsiteX5879" fmla="*/ 1161266 w 1842380"/>
                <a:gd name="connsiteY5879" fmla="*/ 1798953 h 1847704"/>
                <a:gd name="connsiteX5880" fmla="*/ 1161266 w 1842380"/>
                <a:gd name="connsiteY5880" fmla="*/ 1798953 h 1847704"/>
                <a:gd name="connsiteX5881" fmla="*/ 1153279 w 1842380"/>
                <a:gd name="connsiteY5881" fmla="*/ 1310136 h 1847704"/>
                <a:gd name="connsiteX5882" fmla="*/ 1153279 w 1842380"/>
                <a:gd name="connsiteY5882" fmla="*/ 1297889 h 1847704"/>
                <a:gd name="connsiteX5883" fmla="*/ 1156474 w 1842380"/>
                <a:gd name="connsiteY5883" fmla="*/ 1303746 h 1847704"/>
                <a:gd name="connsiteX5884" fmla="*/ 1156474 w 1842380"/>
                <a:gd name="connsiteY5884" fmla="*/ 1306941 h 1847704"/>
                <a:gd name="connsiteX5885" fmla="*/ 1153279 w 1842380"/>
                <a:gd name="connsiteY5885" fmla="*/ 1310136 h 1847704"/>
                <a:gd name="connsiteX5886" fmla="*/ 1153279 w 1842380"/>
                <a:gd name="connsiteY5886" fmla="*/ 1310136 h 1847704"/>
                <a:gd name="connsiteX5887" fmla="*/ 1153279 w 1842380"/>
                <a:gd name="connsiteY5887" fmla="*/ 282450 h 1847704"/>
                <a:gd name="connsiteX5888" fmla="*/ 1153279 w 1842380"/>
                <a:gd name="connsiteY5888" fmla="*/ 266476 h 1847704"/>
                <a:gd name="connsiteX5889" fmla="*/ 1159136 w 1842380"/>
                <a:gd name="connsiteY5889" fmla="*/ 275528 h 1847704"/>
                <a:gd name="connsiteX5890" fmla="*/ 1153279 w 1842380"/>
                <a:gd name="connsiteY5890" fmla="*/ 282450 h 1847704"/>
                <a:gd name="connsiteX5891" fmla="*/ 1153279 w 1842380"/>
                <a:gd name="connsiteY5891" fmla="*/ 32185 h 1847704"/>
                <a:gd name="connsiteX5892" fmla="*/ 1153279 w 1842380"/>
                <a:gd name="connsiteY5892" fmla="*/ 48159 h 1847704"/>
                <a:gd name="connsiteX5893" fmla="*/ 1141032 w 1842380"/>
                <a:gd name="connsiteY5893" fmla="*/ 46029 h 1847704"/>
                <a:gd name="connsiteX5894" fmla="*/ 1141032 w 1842380"/>
                <a:gd name="connsiteY5894" fmla="*/ 30055 h 1847704"/>
                <a:gd name="connsiteX5895" fmla="*/ 1153279 w 1842380"/>
                <a:gd name="connsiteY5895" fmla="*/ 32185 h 1847704"/>
                <a:gd name="connsiteX5896" fmla="*/ 1153279 w 1842380"/>
                <a:gd name="connsiteY5896" fmla="*/ 32185 h 1847704"/>
                <a:gd name="connsiteX5897" fmla="*/ 1153279 w 1842380"/>
                <a:gd name="connsiteY5897" fmla="*/ 106732 h 1847704"/>
                <a:gd name="connsiteX5898" fmla="*/ 1153279 w 1842380"/>
                <a:gd name="connsiteY5898" fmla="*/ 137083 h 1847704"/>
                <a:gd name="connsiteX5899" fmla="*/ 1149019 w 1842380"/>
                <a:gd name="connsiteY5899" fmla="*/ 133888 h 1847704"/>
                <a:gd name="connsiteX5900" fmla="*/ 1141032 w 1842380"/>
                <a:gd name="connsiteY5900" fmla="*/ 133888 h 1847704"/>
                <a:gd name="connsiteX5901" fmla="*/ 1141032 w 1842380"/>
                <a:gd name="connsiteY5901" fmla="*/ 65198 h 1847704"/>
                <a:gd name="connsiteX5902" fmla="*/ 1153279 w 1842380"/>
                <a:gd name="connsiteY5902" fmla="*/ 106732 h 1847704"/>
                <a:gd name="connsiteX5903" fmla="*/ 1153279 w 1842380"/>
                <a:gd name="connsiteY5903" fmla="*/ 106732 h 1847704"/>
                <a:gd name="connsiteX5904" fmla="*/ 1153279 w 1842380"/>
                <a:gd name="connsiteY5904" fmla="*/ 201513 h 1847704"/>
                <a:gd name="connsiteX5905" fmla="*/ 1153279 w 1842380"/>
                <a:gd name="connsiteY5905" fmla="*/ 224942 h 1847704"/>
                <a:gd name="connsiteX5906" fmla="*/ 1151149 w 1842380"/>
                <a:gd name="connsiteY5906" fmla="*/ 223877 h 1847704"/>
                <a:gd name="connsiteX5907" fmla="*/ 1141032 w 1842380"/>
                <a:gd name="connsiteY5907" fmla="*/ 220682 h 1847704"/>
                <a:gd name="connsiteX5908" fmla="*/ 1141032 w 1842380"/>
                <a:gd name="connsiteY5908" fmla="*/ 197253 h 1847704"/>
                <a:gd name="connsiteX5909" fmla="*/ 1153279 w 1842380"/>
                <a:gd name="connsiteY5909" fmla="*/ 201513 h 1847704"/>
                <a:gd name="connsiteX5910" fmla="*/ 1153279 w 1842380"/>
                <a:gd name="connsiteY5910" fmla="*/ 201513 h 1847704"/>
                <a:gd name="connsiteX5911" fmla="*/ 1153279 w 1842380"/>
                <a:gd name="connsiteY5911" fmla="*/ 266476 h 1847704"/>
                <a:gd name="connsiteX5912" fmla="*/ 1153279 w 1842380"/>
                <a:gd name="connsiteY5912" fmla="*/ 282450 h 1847704"/>
                <a:gd name="connsiteX5913" fmla="*/ 1144227 w 1842380"/>
                <a:gd name="connsiteY5913" fmla="*/ 284580 h 1847704"/>
                <a:gd name="connsiteX5914" fmla="*/ 1141032 w 1842380"/>
                <a:gd name="connsiteY5914" fmla="*/ 283515 h 1847704"/>
                <a:gd name="connsiteX5915" fmla="*/ 1141032 w 1842380"/>
                <a:gd name="connsiteY5915" fmla="*/ 245176 h 1847704"/>
                <a:gd name="connsiteX5916" fmla="*/ 1151149 w 1842380"/>
                <a:gd name="connsiteY5916" fmla="*/ 264346 h 1847704"/>
                <a:gd name="connsiteX5917" fmla="*/ 1153279 w 1842380"/>
                <a:gd name="connsiteY5917" fmla="*/ 266476 h 1847704"/>
                <a:gd name="connsiteX5918" fmla="*/ 1153279 w 1842380"/>
                <a:gd name="connsiteY5918" fmla="*/ 266476 h 1847704"/>
                <a:gd name="connsiteX5919" fmla="*/ 1153279 w 1842380"/>
                <a:gd name="connsiteY5919" fmla="*/ 297892 h 1847704"/>
                <a:gd name="connsiteX5920" fmla="*/ 1153279 w 1842380"/>
                <a:gd name="connsiteY5920" fmla="*/ 330373 h 1847704"/>
                <a:gd name="connsiteX5921" fmla="*/ 1141032 w 1842380"/>
                <a:gd name="connsiteY5921" fmla="*/ 327178 h 1847704"/>
                <a:gd name="connsiteX5922" fmla="*/ 1141032 w 1842380"/>
                <a:gd name="connsiteY5922" fmla="*/ 294697 h 1847704"/>
                <a:gd name="connsiteX5923" fmla="*/ 1153279 w 1842380"/>
                <a:gd name="connsiteY5923" fmla="*/ 297892 h 1847704"/>
                <a:gd name="connsiteX5924" fmla="*/ 1153279 w 1842380"/>
                <a:gd name="connsiteY5924" fmla="*/ 297892 h 1847704"/>
                <a:gd name="connsiteX5925" fmla="*/ 1153279 w 1842380"/>
                <a:gd name="connsiteY5925" fmla="*/ 434207 h 1847704"/>
                <a:gd name="connsiteX5926" fmla="*/ 1153279 w 1842380"/>
                <a:gd name="connsiteY5926" fmla="*/ 444324 h 1847704"/>
                <a:gd name="connsiteX5927" fmla="*/ 1141032 w 1842380"/>
                <a:gd name="connsiteY5927" fmla="*/ 440064 h 1847704"/>
                <a:gd name="connsiteX5928" fmla="*/ 1141032 w 1842380"/>
                <a:gd name="connsiteY5928" fmla="*/ 429947 h 1847704"/>
                <a:gd name="connsiteX5929" fmla="*/ 1153279 w 1842380"/>
                <a:gd name="connsiteY5929" fmla="*/ 434207 h 1847704"/>
                <a:gd name="connsiteX5930" fmla="*/ 1153279 w 1842380"/>
                <a:gd name="connsiteY5930" fmla="*/ 434207 h 1847704"/>
                <a:gd name="connsiteX5931" fmla="*/ 1153279 w 1842380"/>
                <a:gd name="connsiteY5931" fmla="*/ 493845 h 1847704"/>
                <a:gd name="connsiteX5932" fmla="*/ 1153279 w 1842380"/>
                <a:gd name="connsiteY5932" fmla="*/ 505027 h 1847704"/>
                <a:gd name="connsiteX5933" fmla="*/ 1141032 w 1842380"/>
                <a:gd name="connsiteY5933" fmla="*/ 494909 h 1847704"/>
                <a:gd name="connsiteX5934" fmla="*/ 1141032 w 1842380"/>
                <a:gd name="connsiteY5934" fmla="*/ 452311 h 1847704"/>
                <a:gd name="connsiteX5935" fmla="*/ 1146889 w 1842380"/>
                <a:gd name="connsiteY5935" fmla="*/ 485857 h 1847704"/>
                <a:gd name="connsiteX5936" fmla="*/ 1153279 w 1842380"/>
                <a:gd name="connsiteY5936" fmla="*/ 493845 h 1847704"/>
                <a:gd name="connsiteX5937" fmla="*/ 1153279 w 1842380"/>
                <a:gd name="connsiteY5937" fmla="*/ 493845 h 1847704"/>
                <a:gd name="connsiteX5938" fmla="*/ 1153279 w 1842380"/>
                <a:gd name="connsiteY5938" fmla="*/ 664238 h 1847704"/>
                <a:gd name="connsiteX5939" fmla="*/ 1153279 w 1842380"/>
                <a:gd name="connsiteY5939" fmla="*/ 676485 h 1847704"/>
                <a:gd name="connsiteX5940" fmla="*/ 1141032 w 1842380"/>
                <a:gd name="connsiteY5940" fmla="*/ 685537 h 1847704"/>
                <a:gd name="connsiteX5941" fmla="*/ 1141032 w 1842380"/>
                <a:gd name="connsiteY5941" fmla="*/ 676485 h 1847704"/>
                <a:gd name="connsiteX5942" fmla="*/ 1149019 w 1842380"/>
                <a:gd name="connsiteY5942" fmla="*/ 670628 h 1847704"/>
                <a:gd name="connsiteX5943" fmla="*/ 1153279 w 1842380"/>
                <a:gd name="connsiteY5943" fmla="*/ 664238 h 1847704"/>
                <a:gd name="connsiteX5944" fmla="*/ 1153279 w 1842380"/>
                <a:gd name="connsiteY5944" fmla="*/ 664238 h 1847704"/>
                <a:gd name="connsiteX5945" fmla="*/ 1153279 w 1842380"/>
                <a:gd name="connsiteY5945" fmla="*/ 699914 h 1847704"/>
                <a:gd name="connsiteX5946" fmla="*/ 1153279 w 1842380"/>
                <a:gd name="connsiteY5946" fmla="*/ 708966 h 1847704"/>
                <a:gd name="connsiteX5947" fmla="*/ 1151149 w 1842380"/>
                <a:gd name="connsiteY5947" fmla="*/ 706836 h 1847704"/>
                <a:gd name="connsiteX5948" fmla="*/ 1151149 w 1842380"/>
                <a:gd name="connsiteY5948" fmla="*/ 706836 h 1847704"/>
                <a:gd name="connsiteX5949" fmla="*/ 1141032 w 1842380"/>
                <a:gd name="connsiteY5949" fmla="*/ 699914 h 1847704"/>
                <a:gd name="connsiteX5950" fmla="*/ 1141032 w 1842380"/>
                <a:gd name="connsiteY5950" fmla="*/ 691927 h 1847704"/>
                <a:gd name="connsiteX5951" fmla="*/ 1143162 w 1842380"/>
                <a:gd name="connsiteY5951" fmla="*/ 692992 h 1847704"/>
                <a:gd name="connsiteX5952" fmla="*/ 1153279 w 1842380"/>
                <a:gd name="connsiteY5952" fmla="*/ 699914 h 1847704"/>
                <a:gd name="connsiteX5953" fmla="*/ 1153279 w 1842380"/>
                <a:gd name="connsiteY5953" fmla="*/ 699914 h 1847704"/>
                <a:gd name="connsiteX5954" fmla="*/ 1153279 w 1842380"/>
                <a:gd name="connsiteY5954" fmla="*/ 730266 h 1847704"/>
                <a:gd name="connsiteX5955" fmla="*/ 1153279 w 1842380"/>
                <a:gd name="connsiteY5955" fmla="*/ 743578 h 1847704"/>
                <a:gd name="connsiteX5956" fmla="*/ 1141032 w 1842380"/>
                <a:gd name="connsiteY5956" fmla="*/ 754760 h 1847704"/>
                <a:gd name="connsiteX5957" fmla="*/ 1141032 w 1842380"/>
                <a:gd name="connsiteY5957" fmla="*/ 746772 h 1847704"/>
                <a:gd name="connsiteX5958" fmla="*/ 1150084 w 1842380"/>
                <a:gd name="connsiteY5958" fmla="*/ 737720 h 1847704"/>
                <a:gd name="connsiteX5959" fmla="*/ 1141032 w 1842380"/>
                <a:gd name="connsiteY5959" fmla="*/ 734525 h 1847704"/>
                <a:gd name="connsiteX5960" fmla="*/ 1141032 w 1842380"/>
                <a:gd name="connsiteY5960" fmla="*/ 726538 h 1847704"/>
                <a:gd name="connsiteX5961" fmla="*/ 1153279 w 1842380"/>
                <a:gd name="connsiteY5961" fmla="*/ 730266 h 1847704"/>
                <a:gd name="connsiteX5962" fmla="*/ 1153279 w 1842380"/>
                <a:gd name="connsiteY5962" fmla="*/ 730266 h 1847704"/>
                <a:gd name="connsiteX5963" fmla="*/ 1153279 w 1842380"/>
                <a:gd name="connsiteY5963" fmla="*/ 835164 h 1847704"/>
                <a:gd name="connsiteX5964" fmla="*/ 1153279 w 1842380"/>
                <a:gd name="connsiteY5964" fmla="*/ 848476 h 1847704"/>
                <a:gd name="connsiteX5965" fmla="*/ 1151149 w 1842380"/>
                <a:gd name="connsiteY5965" fmla="*/ 842619 h 1847704"/>
                <a:gd name="connsiteX5966" fmla="*/ 1150084 w 1842380"/>
                <a:gd name="connsiteY5966" fmla="*/ 841554 h 1847704"/>
                <a:gd name="connsiteX5967" fmla="*/ 1141032 w 1842380"/>
                <a:gd name="connsiteY5967" fmla="*/ 853801 h 1847704"/>
                <a:gd name="connsiteX5968" fmla="*/ 1141032 w 1842380"/>
                <a:gd name="connsiteY5968" fmla="*/ 843684 h 1847704"/>
                <a:gd name="connsiteX5969" fmla="*/ 1141032 w 1842380"/>
                <a:gd name="connsiteY5969" fmla="*/ 820255 h 1847704"/>
                <a:gd name="connsiteX5970" fmla="*/ 1141032 w 1842380"/>
                <a:gd name="connsiteY5970" fmla="*/ 809073 h 1847704"/>
                <a:gd name="connsiteX5971" fmla="*/ 1141032 w 1842380"/>
                <a:gd name="connsiteY5971" fmla="*/ 809073 h 1847704"/>
                <a:gd name="connsiteX5972" fmla="*/ 1151149 w 1842380"/>
                <a:gd name="connsiteY5972" fmla="*/ 831437 h 1847704"/>
                <a:gd name="connsiteX5973" fmla="*/ 1153279 w 1842380"/>
                <a:gd name="connsiteY5973" fmla="*/ 835164 h 1847704"/>
                <a:gd name="connsiteX5974" fmla="*/ 1153279 w 1842380"/>
                <a:gd name="connsiteY5974" fmla="*/ 835164 h 1847704"/>
                <a:gd name="connsiteX5975" fmla="*/ 1153279 w 1842380"/>
                <a:gd name="connsiteY5975" fmla="*/ 867645 h 1847704"/>
                <a:gd name="connsiteX5976" fmla="*/ 1153279 w 1842380"/>
                <a:gd name="connsiteY5976" fmla="*/ 877762 h 1847704"/>
                <a:gd name="connsiteX5977" fmla="*/ 1141032 w 1842380"/>
                <a:gd name="connsiteY5977" fmla="*/ 890009 h 1847704"/>
                <a:gd name="connsiteX5978" fmla="*/ 1141032 w 1842380"/>
                <a:gd name="connsiteY5978" fmla="*/ 879892 h 1847704"/>
                <a:gd name="connsiteX5979" fmla="*/ 1153279 w 1842380"/>
                <a:gd name="connsiteY5979" fmla="*/ 867645 h 1847704"/>
                <a:gd name="connsiteX5980" fmla="*/ 1153279 w 1842380"/>
                <a:gd name="connsiteY5980" fmla="*/ 867645 h 1847704"/>
                <a:gd name="connsiteX5981" fmla="*/ 1153279 w 1842380"/>
                <a:gd name="connsiteY5981" fmla="*/ 903854 h 1847704"/>
                <a:gd name="connsiteX5982" fmla="*/ 1153279 w 1842380"/>
                <a:gd name="connsiteY5982" fmla="*/ 911841 h 1847704"/>
                <a:gd name="connsiteX5983" fmla="*/ 1142097 w 1842380"/>
                <a:gd name="connsiteY5983" fmla="*/ 920893 h 1847704"/>
                <a:gd name="connsiteX5984" fmla="*/ 1141032 w 1842380"/>
                <a:gd name="connsiteY5984" fmla="*/ 924088 h 1847704"/>
                <a:gd name="connsiteX5985" fmla="*/ 1141032 w 1842380"/>
                <a:gd name="connsiteY5985" fmla="*/ 911841 h 1847704"/>
                <a:gd name="connsiteX5986" fmla="*/ 1153279 w 1842380"/>
                <a:gd name="connsiteY5986" fmla="*/ 903854 h 1847704"/>
                <a:gd name="connsiteX5987" fmla="*/ 1153279 w 1842380"/>
                <a:gd name="connsiteY5987" fmla="*/ 903854 h 1847704"/>
                <a:gd name="connsiteX5988" fmla="*/ 1153279 w 1842380"/>
                <a:gd name="connsiteY5988" fmla="*/ 933140 h 1847704"/>
                <a:gd name="connsiteX5989" fmla="*/ 1153279 w 1842380"/>
                <a:gd name="connsiteY5989" fmla="*/ 941128 h 1847704"/>
                <a:gd name="connsiteX5990" fmla="*/ 1142097 w 1842380"/>
                <a:gd name="connsiteY5990" fmla="*/ 949115 h 1847704"/>
                <a:gd name="connsiteX5991" fmla="*/ 1141032 w 1842380"/>
                <a:gd name="connsiteY5991" fmla="*/ 950180 h 1847704"/>
                <a:gd name="connsiteX5992" fmla="*/ 1141032 w 1842380"/>
                <a:gd name="connsiteY5992" fmla="*/ 941128 h 1847704"/>
                <a:gd name="connsiteX5993" fmla="*/ 1153279 w 1842380"/>
                <a:gd name="connsiteY5993" fmla="*/ 933140 h 1847704"/>
                <a:gd name="connsiteX5994" fmla="*/ 1153279 w 1842380"/>
                <a:gd name="connsiteY5994" fmla="*/ 933140 h 1847704"/>
                <a:gd name="connsiteX5995" fmla="*/ 1153279 w 1842380"/>
                <a:gd name="connsiteY5995" fmla="*/ 961362 h 1847704"/>
                <a:gd name="connsiteX5996" fmla="*/ 1153279 w 1842380"/>
                <a:gd name="connsiteY5996" fmla="*/ 968284 h 1847704"/>
                <a:gd name="connsiteX5997" fmla="*/ 1141032 w 1842380"/>
                <a:gd name="connsiteY5997" fmla="*/ 975206 h 1847704"/>
                <a:gd name="connsiteX5998" fmla="*/ 1141032 w 1842380"/>
                <a:gd name="connsiteY5998" fmla="*/ 966154 h 1847704"/>
                <a:gd name="connsiteX5999" fmla="*/ 1153279 w 1842380"/>
                <a:gd name="connsiteY5999" fmla="*/ 961362 h 1847704"/>
                <a:gd name="connsiteX6000" fmla="*/ 1153279 w 1842380"/>
                <a:gd name="connsiteY6000" fmla="*/ 961362 h 1847704"/>
                <a:gd name="connsiteX6001" fmla="*/ 1153279 w 1842380"/>
                <a:gd name="connsiteY6001" fmla="*/ 988518 h 1847704"/>
                <a:gd name="connsiteX6002" fmla="*/ 1153279 w 1842380"/>
                <a:gd name="connsiteY6002" fmla="*/ 995440 h 1847704"/>
                <a:gd name="connsiteX6003" fmla="*/ 1141032 w 1842380"/>
                <a:gd name="connsiteY6003" fmla="*/ 998635 h 1847704"/>
                <a:gd name="connsiteX6004" fmla="*/ 1141032 w 1842380"/>
                <a:gd name="connsiteY6004" fmla="*/ 991713 h 1847704"/>
                <a:gd name="connsiteX6005" fmla="*/ 1153279 w 1842380"/>
                <a:gd name="connsiteY6005" fmla="*/ 988518 h 1847704"/>
                <a:gd name="connsiteX6006" fmla="*/ 1153279 w 1842380"/>
                <a:gd name="connsiteY6006" fmla="*/ 988518 h 1847704"/>
                <a:gd name="connsiteX6007" fmla="*/ 1153279 w 1842380"/>
                <a:gd name="connsiteY6007" fmla="*/ 1013012 h 1847704"/>
                <a:gd name="connsiteX6008" fmla="*/ 1153279 w 1842380"/>
                <a:gd name="connsiteY6008" fmla="*/ 1036441 h 1847704"/>
                <a:gd name="connsiteX6009" fmla="*/ 1147422 w 1842380"/>
                <a:gd name="connsiteY6009" fmla="*/ 1044429 h 1847704"/>
                <a:gd name="connsiteX6010" fmla="*/ 1145292 w 1842380"/>
                <a:gd name="connsiteY6010" fmla="*/ 1051351 h 1847704"/>
                <a:gd name="connsiteX6011" fmla="*/ 1141032 w 1842380"/>
                <a:gd name="connsiteY6011" fmla="*/ 1061468 h 1847704"/>
                <a:gd name="connsiteX6012" fmla="*/ 1141032 w 1842380"/>
                <a:gd name="connsiteY6012" fmla="*/ 1042299 h 1847704"/>
                <a:gd name="connsiteX6013" fmla="*/ 1152214 w 1842380"/>
                <a:gd name="connsiteY6013" fmla="*/ 1024194 h 1847704"/>
                <a:gd name="connsiteX6014" fmla="*/ 1152214 w 1842380"/>
                <a:gd name="connsiteY6014" fmla="*/ 1022064 h 1847704"/>
                <a:gd name="connsiteX6015" fmla="*/ 1141032 w 1842380"/>
                <a:gd name="connsiteY6015" fmla="*/ 1024194 h 1847704"/>
                <a:gd name="connsiteX6016" fmla="*/ 1141032 w 1842380"/>
                <a:gd name="connsiteY6016" fmla="*/ 1017272 h 1847704"/>
                <a:gd name="connsiteX6017" fmla="*/ 1153279 w 1842380"/>
                <a:gd name="connsiteY6017" fmla="*/ 1013012 h 1847704"/>
                <a:gd name="connsiteX6018" fmla="*/ 1153279 w 1842380"/>
                <a:gd name="connsiteY6018" fmla="*/ 1013012 h 1847704"/>
                <a:gd name="connsiteX6019" fmla="*/ 1153279 w 1842380"/>
                <a:gd name="connsiteY6019" fmla="*/ 1124301 h 1847704"/>
                <a:gd name="connsiteX6020" fmla="*/ 1153279 w 1842380"/>
                <a:gd name="connsiteY6020" fmla="*/ 1133353 h 1847704"/>
                <a:gd name="connsiteX6021" fmla="*/ 1146357 w 1842380"/>
                <a:gd name="connsiteY6021" fmla="*/ 1126431 h 1847704"/>
                <a:gd name="connsiteX6022" fmla="*/ 1140500 w 1842380"/>
                <a:gd name="connsiteY6022" fmla="*/ 1139743 h 1847704"/>
                <a:gd name="connsiteX6023" fmla="*/ 1140500 w 1842380"/>
                <a:gd name="connsiteY6023" fmla="*/ 1110456 h 1847704"/>
                <a:gd name="connsiteX6024" fmla="*/ 1144759 w 1842380"/>
                <a:gd name="connsiteY6024" fmla="*/ 1117378 h 1847704"/>
                <a:gd name="connsiteX6025" fmla="*/ 1153279 w 1842380"/>
                <a:gd name="connsiteY6025" fmla="*/ 1124301 h 1847704"/>
                <a:gd name="connsiteX6026" fmla="*/ 1153279 w 1842380"/>
                <a:gd name="connsiteY6026" fmla="*/ 1124301 h 1847704"/>
                <a:gd name="connsiteX6027" fmla="*/ 1153279 w 1842380"/>
                <a:gd name="connsiteY6027" fmla="*/ 1160509 h 1847704"/>
                <a:gd name="connsiteX6028" fmla="*/ 1153279 w 1842380"/>
                <a:gd name="connsiteY6028" fmla="*/ 1171691 h 1847704"/>
                <a:gd name="connsiteX6029" fmla="*/ 1153279 w 1842380"/>
                <a:gd name="connsiteY6029" fmla="*/ 1195120 h 1847704"/>
                <a:gd name="connsiteX6030" fmla="*/ 1153279 w 1842380"/>
                <a:gd name="connsiteY6030" fmla="*/ 1204173 h 1847704"/>
                <a:gd name="connsiteX6031" fmla="*/ 1142097 w 1842380"/>
                <a:gd name="connsiteY6031" fmla="*/ 1189796 h 1847704"/>
                <a:gd name="connsiteX6032" fmla="*/ 1141032 w 1842380"/>
                <a:gd name="connsiteY6032" fmla="*/ 1189796 h 1847704"/>
                <a:gd name="connsiteX6033" fmla="*/ 1141032 w 1842380"/>
                <a:gd name="connsiteY6033" fmla="*/ 1180743 h 1847704"/>
                <a:gd name="connsiteX6034" fmla="*/ 1142097 w 1842380"/>
                <a:gd name="connsiteY6034" fmla="*/ 1176484 h 1847704"/>
                <a:gd name="connsiteX6035" fmla="*/ 1153279 w 1842380"/>
                <a:gd name="connsiteY6035" fmla="*/ 1160509 h 1847704"/>
                <a:gd name="connsiteX6036" fmla="*/ 1153279 w 1842380"/>
                <a:gd name="connsiteY6036" fmla="*/ 1160509 h 1847704"/>
                <a:gd name="connsiteX6037" fmla="*/ 1153279 w 1842380"/>
                <a:gd name="connsiteY6037" fmla="*/ 1297889 h 1847704"/>
                <a:gd name="connsiteX6038" fmla="*/ 1153279 w 1842380"/>
                <a:gd name="connsiteY6038" fmla="*/ 1310136 h 1847704"/>
                <a:gd name="connsiteX6039" fmla="*/ 1151149 w 1842380"/>
                <a:gd name="connsiteY6039" fmla="*/ 1312266 h 1847704"/>
                <a:gd name="connsiteX6040" fmla="*/ 1145292 w 1842380"/>
                <a:gd name="connsiteY6040" fmla="*/ 1316526 h 1847704"/>
                <a:gd name="connsiteX6041" fmla="*/ 1141032 w 1842380"/>
                <a:gd name="connsiteY6041" fmla="*/ 1320786 h 1847704"/>
                <a:gd name="connsiteX6042" fmla="*/ 1141032 w 1842380"/>
                <a:gd name="connsiteY6042" fmla="*/ 1274460 h 1847704"/>
                <a:gd name="connsiteX6043" fmla="*/ 1145292 w 1842380"/>
                <a:gd name="connsiteY6043" fmla="*/ 1284577 h 1847704"/>
                <a:gd name="connsiteX6044" fmla="*/ 1151149 w 1842380"/>
                <a:gd name="connsiteY6044" fmla="*/ 1292564 h 1847704"/>
                <a:gd name="connsiteX6045" fmla="*/ 1153279 w 1842380"/>
                <a:gd name="connsiteY6045" fmla="*/ 1297889 h 1847704"/>
                <a:gd name="connsiteX6046" fmla="*/ 1153279 w 1842380"/>
                <a:gd name="connsiteY6046" fmla="*/ 1297889 h 1847704"/>
                <a:gd name="connsiteX6047" fmla="*/ 1153279 w 1842380"/>
                <a:gd name="connsiteY6047" fmla="*/ 1365514 h 1847704"/>
                <a:gd name="connsiteX6048" fmla="*/ 1153279 w 1842380"/>
                <a:gd name="connsiteY6048" fmla="*/ 1375631 h 1847704"/>
                <a:gd name="connsiteX6049" fmla="*/ 1141032 w 1842380"/>
                <a:gd name="connsiteY6049" fmla="*/ 1381488 h 1847704"/>
                <a:gd name="connsiteX6050" fmla="*/ 1141032 w 1842380"/>
                <a:gd name="connsiteY6050" fmla="*/ 1370306 h 1847704"/>
                <a:gd name="connsiteX6051" fmla="*/ 1153279 w 1842380"/>
                <a:gd name="connsiteY6051" fmla="*/ 1365514 h 1847704"/>
                <a:gd name="connsiteX6052" fmla="*/ 1153279 w 1842380"/>
                <a:gd name="connsiteY6052" fmla="*/ 1365514 h 1847704"/>
                <a:gd name="connsiteX6053" fmla="*/ 1153279 w 1842380"/>
                <a:gd name="connsiteY6053" fmla="*/ 1397995 h 1847704"/>
                <a:gd name="connsiteX6054" fmla="*/ 1153279 w 1842380"/>
                <a:gd name="connsiteY6054" fmla="*/ 1410242 h 1847704"/>
                <a:gd name="connsiteX6055" fmla="*/ 1141032 w 1842380"/>
                <a:gd name="connsiteY6055" fmla="*/ 1402255 h 1847704"/>
                <a:gd name="connsiteX6056" fmla="*/ 1141032 w 1842380"/>
                <a:gd name="connsiteY6056" fmla="*/ 1388943 h 1847704"/>
                <a:gd name="connsiteX6057" fmla="*/ 1153279 w 1842380"/>
                <a:gd name="connsiteY6057" fmla="*/ 1397995 h 1847704"/>
                <a:gd name="connsiteX6058" fmla="*/ 1153279 w 1842380"/>
                <a:gd name="connsiteY6058" fmla="*/ 1397995 h 1847704"/>
                <a:gd name="connsiteX6059" fmla="*/ 1153279 w 1842380"/>
                <a:gd name="connsiteY6059" fmla="*/ 1425152 h 1847704"/>
                <a:gd name="connsiteX6060" fmla="*/ 1153279 w 1842380"/>
                <a:gd name="connsiteY6060" fmla="*/ 1435269 h 1847704"/>
                <a:gd name="connsiteX6061" fmla="*/ 1141032 w 1842380"/>
                <a:gd name="connsiteY6061" fmla="*/ 1438464 h 1847704"/>
                <a:gd name="connsiteX6062" fmla="*/ 1141032 w 1842380"/>
                <a:gd name="connsiteY6062" fmla="*/ 1428347 h 1847704"/>
                <a:gd name="connsiteX6063" fmla="*/ 1153279 w 1842380"/>
                <a:gd name="connsiteY6063" fmla="*/ 1425152 h 1847704"/>
                <a:gd name="connsiteX6064" fmla="*/ 1153279 w 1842380"/>
                <a:gd name="connsiteY6064" fmla="*/ 1425152 h 1847704"/>
                <a:gd name="connsiteX6065" fmla="*/ 1153279 w 1842380"/>
                <a:gd name="connsiteY6065" fmla="*/ 1555609 h 1847704"/>
                <a:gd name="connsiteX6066" fmla="*/ 1153279 w 1842380"/>
                <a:gd name="connsiteY6066" fmla="*/ 1581701 h 1847704"/>
                <a:gd name="connsiteX6067" fmla="*/ 1141032 w 1842380"/>
                <a:gd name="connsiteY6067" fmla="*/ 1585961 h 1847704"/>
                <a:gd name="connsiteX6068" fmla="*/ 1141032 w 1842380"/>
                <a:gd name="connsiteY6068" fmla="*/ 1559869 h 1847704"/>
                <a:gd name="connsiteX6069" fmla="*/ 1153279 w 1842380"/>
                <a:gd name="connsiteY6069" fmla="*/ 1555609 h 1847704"/>
                <a:gd name="connsiteX6070" fmla="*/ 1153279 w 1842380"/>
                <a:gd name="connsiteY6070" fmla="*/ 1555609 h 1847704"/>
                <a:gd name="connsiteX6071" fmla="*/ 1153279 w 1842380"/>
                <a:gd name="connsiteY6071" fmla="*/ 1706301 h 1847704"/>
                <a:gd name="connsiteX6072" fmla="*/ 1153279 w 1842380"/>
                <a:gd name="connsiteY6072" fmla="*/ 1723340 h 1847704"/>
                <a:gd name="connsiteX6073" fmla="*/ 1141032 w 1842380"/>
                <a:gd name="connsiteY6073" fmla="*/ 1729198 h 1847704"/>
                <a:gd name="connsiteX6074" fmla="*/ 1141032 w 1842380"/>
                <a:gd name="connsiteY6074" fmla="*/ 1712158 h 1847704"/>
                <a:gd name="connsiteX6075" fmla="*/ 1153279 w 1842380"/>
                <a:gd name="connsiteY6075" fmla="*/ 1706301 h 1847704"/>
                <a:gd name="connsiteX6076" fmla="*/ 1153279 w 1842380"/>
                <a:gd name="connsiteY6076" fmla="*/ 1706301 h 1847704"/>
                <a:gd name="connsiteX6077" fmla="*/ 1153279 w 1842380"/>
                <a:gd name="connsiteY6077" fmla="*/ 1739315 h 1847704"/>
                <a:gd name="connsiteX6078" fmla="*/ 1153279 w 1842380"/>
                <a:gd name="connsiteY6078" fmla="*/ 1766471 h 1847704"/>
                <a:gd name="connsiteX6079" fmla="*/ 1141032 w 1842380"/>
                <a:gd name="connsiteY6079" fmla="*/ 1754224 h 1847704"/>
                <a:gd name="connsiteX6080" fmla="*/ 1141032 w 1842380"/>
                <a:gd name="connsiteY6080" fmla="*/ 1729198 h 1847704"/>
                <a:gd name="connsiteX6081" fmla="*/ 1153279 w 1842380"/>
                <a:gd name="connsiteY6081" fmla="*/ 1739315 h 1847704"/>
                <a:gd name="connsiteX6082" fmla="*/ 1153279 w 1842380"/>
                <a:gd name="connsiteY6082" fmla="*/ 1739315 h 1847704"/>
                <a:gd name="connsiteX6083" fmla="*/ 1153279 w 1842380"/>
                <a:gd name="connsiteY6083" fmla="*/ 1800017 h 1847704"/>
                <a:gd name="connsiteX6084" fmla="*/ 1153279 w 1842380"/>
                <a:gd name="connsiteY6084" fmla="*/ 1817057 h 1847704"/>
                <a:gd name="connsiteX6085" fmla="*/ 1141032 w 1842380"/>
                <a:gd name="connsiteY6085" fmla="*/ 1819187 h 1847704"/>
                <a:gd name="connsiteX6086" fmla="*/ 1141032 w 1842380"/>
                <a:gd name="connsiteY6086" fmla="*/ 1802147 h 1847704"/>
                <a:gd name="connsiteX6087" fmla="*/ 1153279 w 1842380"/>
                <a:gd name="connsiteY6087" fmla="*/ 1800017 h 1847704"/>
                <a:gd name="connsiteX6088" fmla="*/ 1153279 w 1842380"/>
                <a:gd name="connsiteY6088" fmla="*/ 1800017 h 1847704"/>
                <a:gd name="connsiteX6089" fmla="*/ 1141032 w 1842380"/>
                <a:gd name="connsiteY6089" fmla="*/ 592886 h 1847704"/>
                <a:gd name="connsiteX6090" fmla="*/ 1141032 w 1842380"/>
                <a:gd name="connsiteY6090" fmla="*/ 564664 h 1847704"/>
                <a:gd name="connsiteX6091" fmla="*/ 1142097 w 1842380"/>
                <a:gd name="connsiteY6091" fmla="*/ 566794 h 1847704"/>
                <a:gd name="connsiteX6092" fmla="*/ 1144227 w 1842380"/>
                <a:gd name="connsiteY6092" fmla="*/ 571054 h 1847704"/>
                <a:gd name="connsiteX6093" fmla="*/ 1145292 w 1842380"/>
                <a:gd name="connsiteY6093" fmla="*/ 575314 h 1847704"/>
                <a:gd name="connsiteX6094" fmla="*/ 1145292 w 1842380"/>
                <a:gd name="connsiteY6094" fmla="*/ 581171 h 1847704"/>
                <a:gd name="connsiteX6095" fmla="*/ 1144227 w 1842380"/>
                <a:gd name="connsiteY6095" fmla="*/ 587028 h 1847704"/>
                <a:gd name="connsiteX6096" fmla="*/ 1142097 w 1842380"/>
                <a:gd name="connsiteY6096" fmla="*/ 591288 h 1847704"/>
                <a:gd name="connsiteX6097" fmla="*/ 1141032 w 1842380"/>
                <a:gd name="connsiteY6097" fmla="*/ 592886 h 1847704"/>
                <a:gd name="connsiteX6098" fmla="*/ 1141032 w 1842380"/>
                <a:gd name="connsiteY6098" fmla="*/ 592886 h 1847704"/>
                <a:gd name="connsiteX6099" fmla="*/ 1141032 w 1842380"/>
                <a:gd name="connsiteY6099" fmla="*/ 245176 h 1847704"/>
                <a:gd name="connsiteX6100" fmla="*/ 1141032 w 1842380"/>
                <a:gd name="connsiteY6100" fmla="*/ 224942 h 1847704"/>
                <a:gd name="connsiteX6101" fmla="*/ 1151149 w 1842380"/>
                <a:gd name="connsiteY6101" fmla="*/ 229202 h 1847704"/>
                <a:gd name="connsiteX6102" fmla="*/ 1150084 w 1842380"/>
                <a:gd name="connsiteY6102" fmla="*/ 233462 h 1847704"/>
                <a:gd name="connsiteX6103" fmla="*/ 1141032 w 1842380"/>
                <a:gd name="connsiteY6103" fmla="*/ 245176 h 1847704"/>
                <a:gd name="connsiteX6104" fmla="*/ 1141032 w 1842380"/>
                <a:gd name="connsiteY6104" fmla="*/ 245176 h 1847704"/>
                <a:gd name="connsiteX6105" fmla="*/ 1141032 w 1842380"/>
                <a:gd name="connsiteY6105" fmla="*/ 192461 h 1847704"/>
                <a:gd name="connsiteX6106" fmla="*/ 1141032 w 1842380"/>
                <a:gd name="connsiteY6106" fmla="*/ 183409 h 1847704"/>
                <a:gd name="connsiteX6107" fmla="*/ 1141032 w 1842380"/>
                <a:gd name="connsiteY6107" fmla="*/ 192461 h 1847704"/>
                <a:gd name="connsiteX6108" fmla="*/ 1141032 w 1842380"/>
                <a:gd name="connsiteY6108" fmla="*/ 30055 h 1847704"/>
                <a:gd name="connsiteX6109" fmla="*/ 1141032 w 1842380"/>
                <a:gd name="connsiteY6109" fmla="*/ 46029 h 1847704"/>
                <a:gd name="connsiteX6110" fmla="*/ 1135175 w 1842380"/>
                <a:gd name="connsiteY6110" fmla="*/ 46029 h 1847704"/>
                <a:gd name="connsiteX6111" fmla="*/ 1135175 w 1842380"/>
                <a:gd name="connsiteY6111" fmla="*/ 30055 h 1847704"/>
                <a:gd name="connsiteX6112" fmla="*/ 1141032 w 1842380"/>
                <a:gd name="connsiteY6112" fmla="*/ 30055 h 1847704"/>
                <a:gd name="connsiteX6113" fmla="*/ 1141032 w 1842380"/>
                <a:gd name="connsiteY6113" fmla="*/ 30055 h 1847704"/>
                <a:gd name="connsiteX6114" fmla="*/ 1141032 w 1842380"/>
                <a:gd name="connsiteY6114" fmla="*/ 65198 h 1847704"/>
                <a:gd name="connsiteX6115" fmla="*/ 1141032 w 1842380"/>
                <a:gd name="connsiteY6115" fmla="*/ 133888 h 1847704"/>
                <a:gd name="connsiteX6116" fmla="*/ 1135175 w 1842380"/>
                <a:gd name="connsiteY6116" fmla="*/ 133888 h 1847704"/>
                <a:gd name="connsiteX6117" fmla="*/ 1135175 w 1842380"/>
                <a:gd name="connsiteY6117" fmla="*/ 117914 h 1847704"/>
                <a:gd name="connsiteX6118" fmla="*/ 1137305 w 1842380"/>
                <a:gd name="connsiteY6118" fmla="*/ 117914 h 1847704"/>
                <a:gd name="connsiteX6119" fmla="*/ 1135175 w 1842380"/>
                <a:gd name="connsiteY6119" fmla="*/ 113654 h 1847704"/>
                <a:gd name="connsiteX6120" fmla="*/ 1135175 w 1842380"/>
                <a:gd name="connsiteY6120" fmla="*/ 50289 h 1847704"/>
                <a:gd name="connsiteX6121" fmla="*/ 1141032 w 1842380"/>
                <a:gd name="connsiteY6121" fmla="*/ 65198 h 1847704"/>
                <a:gd name="connsiteX6122" fmla="*/ 1141032 w 1842380"/>
                <a:gd name="connsiteY6122" fmla="*/ 65198 h 1847704"/>
                <a:gd name="connsiteX6123" fmla="*/ 1141032 w 1842380"/>
                <a:gd name="connsiteY6123" fmla="*/ 183409 h 1847704"/>
                <a:gd name="connsiteX6124" fmla="*/ 1141032 w 1842380"/>
                <a:gd name="connsiteY6124" fmla="*/ 192461 h 1847704"/>
                <a:gd name="connsiteX6125" fmla="*/ 1139967 w 1842380"/>
                <a:gd name="connsiteY6125" fmla="*/ 196721 h 1847704"/>
                <a:gd name="connsiteX6126" fmla="*/ 1141032 w 1842380"/>
                <a:gd name="connsiteY6126" fmla="*/ 196721 h 1847704"/>
                <a:gd name="connsiteX6127" fmla="*/ 1141032 w 1842380"/>
                <a:gd name="connsiteY6127" fmla="*/ 220150 h 1847704"/>
                <a:gd name="connsiteX6128" fmla="*/ 1135175 w 1842380"/>
                <a:gd name="connsiteY6128" fmla="*/ 219085 h 1847704"/>
                <a:gd name="connsiteX6129" fmla="*/ 1135175 w 1842380"/>
                <a:gd name="connsiteY6129" fmla="*/ 176487 h 1847704"/>
                <a:gd name="connsiteX6130" fmla="*/ 1141032 w 1842380"/>
                <a:gd name="connsiteY6130" fmla="*/ 183409 h 1847704"/>
                <a:gd name="connsiteX6131" fmla="*/ 1141032 w 1842380"/>
                <a:gd name="connsiteY6131" fmla="*/ 183409 h 1847704"/>
                <a:gd name="connsiteX6132" fmla="*/ 1141032 w 1842380"/>
                <a:gd name="connsiteY6132" fmla="*/ 224942 h 1847704"/>
                <a:gd name="connsiteX6133" fmla="*/ 1136772 w 1842380"/>
                <a:gd name="connsiteY6133" fmla="*/ 221747 h 1847704"/>
                <a:gd name="connsiteX6134" fmla="*/ 1135707 w 1842380"/>
                <a:gd name="connsiteY6134" fmla="*/ 219617 h 1847704"/>
                <a:gd name="connsiteX6135" fmla="*/ 1135707 w 1842380"/>
                <a:gd name="connsiteY6135" fmla="*/ 281385 h 1847704"/>
                <a:gd name="connsiteX6136" fmla="*/ 1141564 w 1842380"/>
                <a:gd name="connsiteY6136" fmla="*/ 283515 h 1847704"/>
                <a:gd name="connsiteX6137" fmla="*/ 1141564 w 1842380"/>
                <a:gd name="connsiteY6137" fmla="*/ 245176 h 1847704"/>
                <a:gd name="connsiteX6138" fmla="*/ 1141564 w 1842380"/>
                <a:gd name="connsiteY6138" fmla="*/ 245176 h 1847704"/>
                <a:gd name="connsiteX6139" fmla="*/ 1141564 w 1842380"/>
                <a:gd name="connsiteY6139" fmla="*/ 245176 h 1847704"/>
                <a:gd name="connsiteX6140" fmla="*/ 1141564 w 1842380"/>
                <a:gd name="connsiteY6140" fmla="*/ 224942 h 1847704"/>
                <a:gd name="connsiteX6141" fmla="*/ 1141032 w 1842380"/>
                <a:gd name="connsiteY6141" fmla="*/ 224942 h 1847704"/>
                <a:gd name="connsiteX6142" fmla="*/ 1141032 w 1842380"/>
                <a:gd name="connsiteY6142" fmla="*/ 294697 h 1847704"/>
                <a:gd name="connsiteX6143" fmla="*/ 1141032 w 1842380"/>
                <a:gd name="connsiteY6143" fmla="*/ 327178 h 1847704"/>
                <a:gd name="connsiteX6144" fmla="*/ 1138902 w 1842380"/>
                <a:gd name="connsiteY6144" fmla="*/ 326113 h 1847704"/>
                <a:gd name="connsiteX6145" fmla="*/ 1135707 w 1842380"/>
                <a:gd name="connsiteY6145" fmla="*/ 323983 h 1847704"/>
                <a:gd name="connsiteX6146" fmla="*/ 1135707 w 1842380"/>
                <a:gd name="connsiteY6146" fmla="*/ 292567 h 1847704"/>
                <a:gd name="connsiteX6147" fmla="*/ 1141032 w 1842380"/>
                <a:gd name="connsiteY6147" fmla="*/ 294697 h 1847704"/>
                <a:gd name="connsiteX6148" fmla="*/ 1141032 w 1842380"/>
                <a:gd name="connsiteY6148" fmla="*/ 294697 h 1847704"/>
                <a:gd name="connsiteX6149" fmla="*/ 1141032 w 1842380"/>
                <a:gd name="connsiteY6149" fmla="*/ 429947 h 1847704"/>
                <a:gd name="connsiteX6150" fmla="*/ 1141032 w 1842380"/>
                <a:gd name="connsiteY6150" fmla="*/ 440064 h 1847704"/>
                <a:gd name="connsiteX6151" fmla="*/ 1139967 w 1842380"/>
                <a:gd name="connsiteY6151" fmla="*/ 438999 h 1847704"/>
                <a:gd name="connsiteX6152" fmla="*/ 1139967 w 1842380"/>
                <a:gd name="connsiteY6152" fmla="*/ 438999 h 1847704"/>
                <a:gd name="connsiteX6153" fmla="*/ 1138902 w 1842380"/>
                <a:gd name="connsiteY6153" fmla="*/ 438999 h 1847704"/>
                <a:gd name="connsiteX6154" fmla="*/ 1141032 w 1842380"/>
                <a:gd name="connsiteY6154" fmla="*/ 452311 h 1847704"/>
                <a:gd name="connsiteX6155" fmla="*/ 1141032 w 1842380"/>
                <a:gd name="connsiteY6155" fmla="*/ 494909 h 1847704"/>
                <a:gd name="connsiteX6156" fmla="*/ 1138902 w 1842380"/>
                <a:gd name="connsiteY6156" fmla="*/ 491715 h 1847704"/>
                <a:gd name="connsiteX6157" fmla="*/ 1135707 w 1842380"/>
                <a:gd name="connsiteY6157" fmla="*/ 491715 h 1847704"/>
                <a:gd name="connsiteX6158" fmla="*/ 1135707 w 1842380"/>
                <a:gd name="connsiteY6158" fmla="*/ 428882 h 1847704"/>
                <a:gd name="connsiteX6159" fmla="*/ 1137837 w 1842380"/>
                <a:gd name="connsiteY6159" fmla="*/ 428882 h 1847704"/>
                <a:gd name="connsiteX6160" fmla="*/ 1141032 w 1842380"/>
                <a:gd name="connsiteY6160" fmla="*/ 429947 h 1847704"/>
                <a:gd name="connsiteX6161" fmla="*/ 1141032 w 1842380"/>
                <a:gd name="connsiteY6161" fmla="*/ 429947 h 1847704"/>
                <a:gd name="connsiteX6162" fmla="*/ 1141032 w 1842380"/>
                <a:gd name="connsiteY6162" fmla="*/ 565197 h 1847704"/>
                <a:gd name="connsiteX6163" fmla="*/ 1141032 w 1842380"/>
                <a:gd name="connsiteY6163" fmla="*/ 593418 h 1847704"/>
                <a:gd name="connsiteX6164" fmla="*/ 1139967 w 1842380"/>
                <a:gd name="connsiteY6164" fmla="*/ 595548 h 1847704"/>
                <a:gd name="connsiteX6165" fmla="*/ 1138902 w 1842380"/>
                <a:gd name="connsiteY6165" fmla="*/ 601405 h 1847704"/>
                <a:gd name="connsiteX6166" fmla="*/ 1137837 w 1842380"/>
                <a:gd name="connsiteY6166" fmla="*/ 605665 h 1847704"/>
                <a:gd name="connsiteX6167" fmla="*/ 1137837 w 1842380"/>
                <a:gd name="connsiteY6167" fmla="*/ 612588 h 1847704"/>
                <a:gd name="connsiteX6168" fmla="*/ 1135707 w 1842380"/>
                <a:gd name="connsiteY6168" fmla="*/ 613652 h 1847704"/>
                <a:gd name="connsiteX6169" fmla="*/ 1135707 w 1842380"/>
                <a:gd name="connsiteY6169" fmla="*/ 558275 h 1847704"/>
                <a:gd name="connsiteX6170" fmla="*/ 1136772 w 1842380"/>
                <a:gd name="connsiteY6170" fmla="*/ 559340 h 1847704"/>
                <a:gd name="connsiteX6171" fmla="*/ 1139967 w 1842380"/>
                <a:gd name="connsiteY6171" fmla="*/ 563599 h 1847704"/>
                <a:gd name="connsiteX6172" fmla="*/ 1141032 w 1842380"/>
                <a:gd name="connsiteY6172" fmla="*/ 565197 h 1847704"/>
                <a:gd name="connsiteX6173" fmla="*/ 1141032 w 1842380"/>
                <a:gd name="connsiteY6173" fmla="*/ 565197 h 1847704"/>
                <a:gd name="connsiteX6174" fmla="*/ 1141032 w 1842380"/>
                <a:gd name="connsiteY6174" fmla="*/ 676485 h 1847704"/>
                <a:gd name="connsiteX6175" fmla="*/ 1141032 w 1842380"/>
                <a:gd name="connsiteY6175" fmla="*/ 685537 h 1847704"/>
                <a:gd name="connsiteX6176" fmla="*/ 1136772 w 1842380"/>
                <a:gd name="connsiteY6176" fmla="*/ 691395 h 1847704"/>
                <a:gd name="connsiteX6177" fmla="*/ 1141032 w 1842380"/>
                <a:gd name="connsiteY6177" fmla="*/ 692460 h 1847704"/>
                <a:gd name="connsiteX6178" fmla="*/ 1141032 w 1842380"/>
                <a:gd name="connsiteY6178" fmla="*/ 700447 h 1847704"/>
                <a:gd name="connsiteX6179" fmla="*/ 1139967 w 1842380"/>
                <a:gd name="connsiteY6179" fmla="*/ 699382 h 1847704"/>
                <a:gd name="connsiteX6180" fmla="*/ 1136772 w 1842380"/>
                <a:gd name="connsiteY6180" fmla="*/ 698317 h 1847704"/>
                <a:gd name="connsiteX6181" fmla="*/ 1135707 w 1842380"/>
                <a:gd name="connsiteY6181" fmla="*/ 698317 h 1847704"/>
                <a:gd name="connsiteX6182" fmla="*/ 1135707 w 1842380"/>
                <a:gd name="connsiteY6182" fmla="*/ 682342 h 1847704"/>
                <a:gd name="connsiteX6183" fmla="*/ 1141032 w 1842380"/>
                <a:gd name="connsiteY6183" fmla="*/ 676485 h 1847704"/>
                <a:gd name="connsiteX6184" fmla="*/ 1141032 w 1842380"/>
                <a:gd name="connsiteY6184" fmla="*/ 676485 h 1847704"/>
                <a:gd name="connsiteX6185" fmla="*/ 1141032 w 1842380"/>
                <a:gd name="connsiteY6185" fmla="*/ 727071 h 1847704"/>
                <a:gd name="connsiteX6186" fmla="*/ 1141032 w 1842380"/>
                <a:gd name="connsiteY6186" fmla="*/ 735058 h 1847704"/>
                <a:gd name="connsiteX6187" fmla="*/ 1135175 w 1842380"/>
                <a:gd name="connsiteY6187" fmla="*/ 730798 h 1847704"/>
                <a:gd name="connsiteX6188" fmla="*/ 1135175 w 1842380"/>
                <a:gd name="connsiteY6188" fmla="*/ 722811 h 1847704"/>
                <a:gd name="connsiteX6189" fmla="*/ 1141032 w 1842380"/>
                <a:gd name="connsiteY6189" fmla="*/ 727071 h 1847704"/>
                <a:gd name="connsiteX6190" fmla="*/ 1141032 w 1842380"/>
                <a:gd name="connsiteY6190" fmla="*/ 727071 h 1847704"/>
                <a:gd name="connsiteX6191" fmla="*/ 1141032 w 1842380"/>
                <a:gd name="connsiteY6191" fmla="*/ 747305 h 1847704"/>
                <a:gd name="connsiteX6192" fmla="*/ 1141032 w 1842380"/>
                <a:gd name="connsiteY6192" fmla="*/ 755292 h 1847704"/>
                <a:gd name="connsiteX6193" fmla="*/ 1138902 w 1842380"/>
                <a:gd name="connsiteY6193" fmla="*/ 756357 h 1847704"/>
                <a:gd name="connsiteX6194" fmla="*/ 1135707 w 1842380"/>
                <a:gd name="connsiteY6194" fmla="*/ 762214 h 1847704"/>
                <a:gd name="connsiteX6195" fmla="*/ 1135707 w 1842380"/>
                <a:gd name="connsiteY6195" fmla="*/ 751032 h 1847704"/>
                <a:gd name="connsiteX6196" fmla="*/ 1141032 w 1842380"/>
                <a:gd name="connsiteY6196" fmla="*/ 747305 h 1847704"/>
                <a:gd name="connsiteX6197" fmla="*/ 1141032 w 1842380"/>
                <a:gd name="connsiteY6197" fmla="*/ 747305 h 1847704"/>
                <a:gd name="connsiteX6198" fmla="*/ 1141032 w 1842380"/>
                <a:gd name="connsiteY6198" fmla="*/ 809073 h 1847704"/>
                <a:gd name="connsiteX6199" fmla="*/ 1141032 w 1842380"/>
                <a:gd name="connsiteY6199" fmla="*/ 820255 h 1847704"/>
                <a:gd name="connsiteX6200" fmla="*/ 1137837 w 1842380"/>
                <a:gd name="connsiteY6200" fmla="*/ 815995 h 1847704"/>
                <a:gd name="connsiteX6201" fmla="*/ 1136772 w 1842380"/>
                <a:gd name="connsiteY6201" fmla="*/ 813865 h 1847704"/>
                <a:gd name="connsiteX6202" fmla="*/ 1135707 w 1842380"/>
                <a:gd name="connsiteY6202" fmla="*/ 817060 h 1847704"/>
                <a:gd name="connsiteX6203" fmla="*/ 1135707 w 1842380"/>
                <a:gd name="connsiteY6203" fmla="*/ 800020 h 1847704"/>
                <a:gd name="connsiteX6204" fmla="*/ 1136772 w 1842380"/>
                <a:gd name="connsiteY6204" fmla="*/ 804280 h 1847704"/>
                <a:gd name="connsiteX6205" fmla="*/ 1141032 w 1842380"/>
                <a:gd name="connsiteY6205" fmla="*/ 809073 h 1847704"/>
                <a:gd name="connsiteX6206" fmla="*/ 1141032 w 1842380"/>
                <a:gd name="connsiteY6206" fmla="*/ 809073 h 1847704"/>
                <a:gd name="connsiteX6207" fmla="*/ 1141032 w 1842380"/>
                <a:gd name="connsiteY6207" fmla="*/ 844216 h 1847704"/>
                <a:gd name="connsiteX6208" fmla="*/ 1141032 w 1842380"/>
                <a:gd name="connsiteY6208" fmla="*/ 854333 h 1847704"/>
                <a:gd name="connsiteX6209" fmla="*/ 1135175 w 1842380"/>
                <a:gd name="connsiteY6209" fmla="*/ 861256 h 1847704"/>
                <a:gd name="connsiteX6210" fmla="*/ 1135175 w 1842380"/>
                <a:gd name="connsiteY6210" fmla="*/ 851138 h 1847704"/>
                <a:gd name="connsiteX6211" fmla="*/ 1141032 w 1842380"/>
                <a:gd name="connsiteY6211" fmla="*/ 844216 h 1847704"/>
                <a:gd name="connsiteX6212" fmla="*/ 1141032 w 1842380"/>
                <a:gd name="connsiteY6212" fmla="*/ 844216 h 1847704"/>
                <a:gd name="connsiteX6213" fmla="*/ 1141032 w 1842380"/>
                <a:gd name="connsiteY6213" fmla="*/ 880425 h 1847704"/>
                <a:gd name="connsiteX6214" fmla="*/ 1141032 w 1842380"/>
                <a:gd name="connsiteY6214" fmla="*/ 890542 h 1847704"/>
                <a:gd name="connsiteX6215" fmla="*/ 1138902 w 1842380"/>
                <a:gd name="connsiteY6215" fmla="*/ 893737 h 1847704"/>
                <a:gd name="connsiteX6216" fmla="*/ 1139967 w 1842380"/>
                <a:gd name="connsiteY6216" fmla="*/ 913971 h 1847704"/>
                <a:gd name="connsiteX6217" fmla="*/ 1141032 w 1842380"/>
                <a:gd name="connsiteY6217" fmla="*/ 911841 h 1847704"/>
                <a:gd name="connsiteX6218" fmla="*/ 1141032 w 1842380"/>
                <a:gd name="connsiteY6218" fmla="*/ 924088 h 1847704"/>
                <a:gd name="connsiteX6219" fmla="*/ 1141032 w 1842380"/>
                <a:gd name="connsiteY6219" fmla="*/ 941128 h 1847704"/>
                <a:gd name="connsiteX6220" fmla="*/ 1141032 w 1842380"/>
                <a:gd name="connsiteY6220" fmla="*/ 941128 h 1847704"/>
                <a:gd name="connsiteX6221" fmla="*/ 1141032 w 1842380"/>
                <a:gd name="connsiteY6221" fmla="*/ 950180 h 1847704"/>
                <a:gd name="connsiteX6222" fmla="*/ 1138902 w 1842380"/>
                <a:gd name="connsiteY6222" fmla="*/ 968284 h 1847704"/>
                <a:gd name="connsiteX6223" fmla="*/ 1141032 w 1842380"/>
                <a:gd name="connsiteY6223" fmla="*/ 966154 h 1847704"/>
                <a:gd name="connsiteX6224" fmla="*/ 1141032 w 1842380"/>
                <a:gd name="connsiteY6224" fmla="*/ 975206 h 1847704"/>
                <a:gd name="connsiteX6225" fmla="*/ 1138902 w 1842380"/>
                <a:gd name="connsiteY6225" fmla="*/ 976271 h 1847704"/>
                <a:gd name="connsiteX6226" fmla="*/ 1135707 w 1842380"/>
                <a:gd name="connsiteY6226" fmla="*/ 980531 h 1847704"/>
                <a:gd name="connsiteX6227" fmla="*/ 1135707 w 1842380"/>
                <a:gd name="connsiteY6227" fmla="*/ 948050 h 1847704"/>
                <a:gd name="connsiteX6228" fmla="*/ 1136772 w 1842380"/>
                <a:gd name="connsiteY6228" fmla="*/ 946985 h 1847704"/>
                <a:gd name="connsiteX6229" fmla="*/ 1135707 w 1842380"/>
                <a:gd name="connsiteY6229" fmla="*/ 944855 h 1847704"/>
                <a:gd name="connsiteX6230" fmla="*/ 1135707 w 1842380"/>
                <a:gd name="connsiteY6230" fmla="*/ 921426 h 1847704"/>
                <a:gd name="connsiteX6231" fmla="*/ 1136772 w 1842380"/>
                <a:gd name="connsiteY6231" fmla="*/ 920361 h 1847704"/>
                <a:gd name="connsiteX6232" fmla="*/ 1135707 w 1842380"/>
                <a:gd name="connsiteY6232" fmla="*/ 919296 h 1847704"/>
                <a:gd name="connsiteX6233" fmla="*/ 1135707 w 1842380"/>
                <a:gd name="connsiteY6233" fmla="*/ 887880 h 1847704"/>
                <a:gd name="connsiteX6234" fmla="*/ 1141032 w 1842380"/>
                <a:gd name="connsiteY6234" fmla="*/ 880425 h 1847704"/>
                <a:gd name="connsiteX6235" fmla="*/ 1141032 w 1842380"/>
                <a:gd name="connsiteY6235" fmla="*/ 880425 h 1847704"/>
                <a:gd name="connsiteX6236" fmla="*/ 1141032 w 1842380"/>
                <a:gd name="connsiteY6236" fmla="*/ 991713 h 1847704"/>
                <a:gd name="connsiteX6237" fmla="*/ 1141032 w 1842380"/>
                <a:gd name="connsiteY6237" fmla="*/ 998635 h 1847704"/>
                <a:gd name="connsiteX6238" fmla="*/ 1135175 w 1842380"/>
                <a:gd name="connsiteY6238" fmla="*/ 1000765 h 1847704"/>
                <a:gd name="connsiteX6239" fmla="*/ 1135175 w 1842380"/>
                <a:gd name="connsiteY6239" fmla="*/ 992778 h 1847704"/>
                <a:gd name="connsiteX6240" fmla="*/ 1141032 w 1842380"/>
                <a:gd name="connsiteY6240" fmla="*/ 991713 h 1847704"/>
                <a:gd name="connsiteX6241" fmla="*/ 1141032 w 1842380"/>
                <a:gd name="connsiteY6241" fmla="*/ 991713 h 1847704"/>
                <a:gd name="connsiteX6242" fmla="*/ 1141032 w 1842380"/>
                <a:gd name="connsiteY6242" fmla="*/ 1017805 h 1847704"/>
                <a:gd name="connsiteX6243" fmla="*/ 1141032 w 1842380"/>
                <a:gd name="connsiteY6243" fmla="*/ 1024727 h 1847704"/>
                <a:gd name="connsiteX6244" fmla="*/ 1135175 w 1842380"/>
                <a:gd name="connsiteY6244" fmla="*/ 1024727 h 1847704"/>
                <a:gd name="connsiteX6245" fmla="*/ 1135175 w 1842380"/>
                <a:gd name="connsiteY6245" fmla="*/ 1018870 h 1847704"/>
                <a:gd name="connsiteX6246" fmla="*/ 1141032 w 1842380"/>
                <a:gd name="connsiteY6246" fmla="*/ 1017805 h 1847704"/>
                <a:gd name="connsiteX6247" fmla="*/ 1141032 w 1842380"/>
                <a:gd name="connsiteY6247" fmla="*/ 1017805 h 1847704"/>
                <a:gd name="connsiteX6248" fmla="*/ 1141032 w 1842380"/>
                <a:gd name="connsiteY6248" fmla="*/ 1042299 h 1847704"/>
                <a:gd name="connsiteX6249" fmla="*/ 1141032 w 1842380"/>
                <a:gd name="connsiteY6249" fmla="*/ 1061468 h 1847704"/>
                <a:gd name="connsiteX6250" fmla="*/ 1135175 w 1842380"/>
                <a:gd name="connsiteY6250" fmla="*/ 1069455 h 1847704"/>
                <a:gd name="connsiteX6251" fmla="*/ 1135175 w 1842380"/>
                <a:gd name="connsiteY6251" fmla="*/ 1059338 h 1847704"/>
                <a:gd name="connsiteX6252" fmla="*/ 1138370 w 1842380"/>
                <a:gd name="connsiteY6252" fmla="*/ 1051351 h 1847704"/>
                <a:gd name="connsiteX6253" fmla="*/ 1139435 w 1842380"/>
                <a:gd name="connsiteY6253" fmla="*/ 1049221 h 1847704"/>
                <a:gd name="connsiteX6254" fmla="*/ 1135175 w 1842380"/>
                <a:gd name="connsiteY6254" fmla="*/ 1050286 h 1847704"/>
                <a:gd name="connsiteX6255" fmla="*/ 1135175 w 1842380"/>
                <a:gd name="connsiteY6255" fmla="*/ 1043364 h 1847704"/>
                <a:gd name="connsiteX6256" fmla="*/ 1141032 w 1842380"/>
                <a:gd name="connsiteY6256" fmla="*/ 1042299 h 1847704"/>
                <a:gd name="connsiteX6257" fmla="*/ 1141032 w 1842380"/>
                <a:gd name="connsiteY6257" fmla="*/ 1042299 h 1847704"/>
                <a:gd name="connsiteX6258" fmla="*/ 1141032 w 1842380"/>
                <a:gd name="connsiteY6258" fmla="*/ 1110989 h 1847704"/>
                <a:gd name="connsiteX6259" fmla="*/ 1141032 w 1842380"/>
                <a:gd name="connsiteY6259" fmla="*/ 1140275 h 1847704"/>
                <a:gd name="connsiteX6260" fmla="*/ 1136772 w 1842380"/>
                <a:gd name="connsiteY6260" fmla="*/ 1147197 h 1847704"/>
                <a:gd name="connsiteX6261" fmla="*/ 1136772 w 1842380"/>
                <a:gd name="connsiteY6261" fmla="*/ 1147197 h 1847704"/>
                <a:gd name="connsiteX6262" fmla="*/ 1135707 w 1842380"/>
                <a:gd name="connsiteY6262" fmla="*/ 1147197 h 1847704"/>
                <a:gd name="connsiteX6263" fmla="*/ 1135707 w 1842380"/>
                <a:gd name="connsiteY6263" fmla="*/ 1136015 h 1847704"/>
                <a:gd name="connsiteX6264" fmla="*/ 1135707 w 1842380"/>
                <a:gd name="connsiteY6264" fmla="*/ 1115781 h 1847704"/>
                <a:gd name="connsiteX6265" fmla="*/ 1135707 w 1842380"/>
                <a:gd name="connsiteY6265" fmla="*/ 1105664 h 1847704"/>
                <a:gd name="connsiteX6266" fmla="*/ 1141032 w 1842380"/>
                <a:gd name="connsiteY6266" fmla="*/ 1110989 h 1847704"/>
                <a:gd name="connsiteX6267" fmla="*/ 1141032 w 1842380"/>
                <a:gd name="connsiteY6267" fmla="*/ 1110989 h 1847704"/>
                <a:gd name="connsiteX6268" fmla="*/ 1141032 w 1842380"/>
                <a:gd name="connsiteY6268" fmla="*/ 1180743 h 1847704"/>
                <a:gd name="connsiteX6269" fmla="*/ 1141032 w 1842380"/>
                <a:gd name="connsiteY6269" fmla="*/ 1189796 h 1847704"/>
                <a:gd name="connsiteX6270" fmla="*/ 1135175 w 1842380"/>
                <a:gd name="connsiteY6270" fmla="*/ 1186601 h 1847704"/>
                <a:gd name="connsiteX6271" fmla="*/ 1135175 w 1842380"/>
                <a:gd name="connsiteY6271" fmla="*/ 1177549 h 1847704"/>
                <a:gd name="connsiteX6272" fmla="*/ 1141032 w 1842380"/>
                <a:gd name="connsiteY6272" fmla="*/ 1181808 h 1847704"/>
                <a:gd name="connsiteX6273" fmla="*/ 1141032 w 1842380"/>
                <a:gd name="connsiteY6273" fmla="*/ 1180743 h 1847704"/>
                <a:gd name="connsiteX6274" fmla="*/ 1141032 w 1842380"/>
                <a:gd name="connsiteY6274" fmla="*/ 1180743 h 1847704"/>
                <a:gd name="connsiteX6275" fmla="*/ 1141032 w 1842380"/>
                <a:gd name="connsiteY6275" fmla="*/ 1275525 h 1847704"/>
                <a:gd name="connsiteX6276" fmla="*/ 1141032 w 1842380"/>
                <a:gd name="connsiteY6276" fmla="*/ 1321851 h 1847704"/>
                <a:gd name="connsiteX6277" fmla="*/ 1139967 w 1842380"/>
                <a:gd name="connsiteY6277" fmla="*/ 1322916 h 1847704"/>
                <a:gd name="connsiteX6278" fmla="*/ 1135707 w 1842380"/>
                <a:gd name="connsiteY6278" fmla="*/ 1326110 h 1847704"/>
                <a:gd name="connsiteX6279" fmla="*/ 1135707 w 1842380"/>
                <a:gd name="connsiteY6279" fmla="*/ 1265408 h 1847704"/>
                <a:gd name="connsiteX6280" fmla="*/ 1139967 w 1842380"/>
                <a:gd name="connsiteY6280" fmla="*/ 1273395 h 1847704"/>
                <a:gd name="connsiteX6281" fmla="*/ 1141032 w 1842380"/>
                <a:gd name="connsiteY6281" fmla="*/ 1275525 h 1847704"/>
                <a:gd name="connsiteX6282" fmla="*/ 1141032 w 1842380"/>
                <a:gd name="connsiteY6282" fmla="*/ 1275525 h 1847704"/>
                <a:gd name="connsiteX6283" fmla="*/ 1141032 w 1842380"/>
                <a:gd name="connsiteY6283" fmla="*/ 1369774 h 1847704"/>
                <a:gd name="connsiteX6284" fmla="*/ 1141032 w 1842380"/>
                <a:gd name="connsiteY6284" fmla="*/ 1380956 h 1847704"/>
                <a:gd name="connsiteX6285" fmla="*/ 1135175 w 1842380"/>
                <a:gd name="connsiteY6285" fmla="*/ 1385216 h 1847704"/>
                <a:gd name="connsiteX6286" fmla="*/ 1135175 w 1842380"/>
                <a:gd name="connsiteY6286" fmla="*/ 1374034 h 1847704"/>
                <a:gd name="connsiteX6287" fmla="*/ 1141032 w 1842380"/>
                <a:gd name="connsiteY6287" fmla="*/ 1369774 h 1847704"/>
                <a:gd name="connsiteX6288" fmla="*/ 1141032 w 1842380"/>
                <a:gd name="connsiteY6288" fmla="*/ 1369774 h 1847704"/>
                <a:gd name="connsiteX6289" fmla="*/ 1141032 w 1842380"/>
                <a:gd name="connsiteY6289" fmla="*/ 1388943 h 1847704"/>
                <a:gd name="connsiteX6290" fmla="*/ 1141032 w 1842380"/>
                <a:gd name="connsiteY6290" fmla="*/ 1402255 h 1847704"/>
                <a:gd name="connsiteX6291" fmla="*/ 1135175 w 1842380"/>
                <a:gd name="connsiteY6291" fmla="*/ 1399060 h 1847704"/>
                <a:gd name="connsiteX6292" fmla="*/ 1135175 w 1842380"/>
                <a:gd name="connsiteY6292" fmla="*/ 1385748 h 1847704"/>
                <a:gd name="connsiteX6293" fmla="*/ 1141032 w 1842380"/>
                <a:gd name="connsiteY6293" fmla="*/ 1388943 h 1847704"/>
                <a:gd name="connsiteX6294" fmla="*/ 1141032 w 1842380"/>
                <a:gd name="connsiteY6294" fmla="*/ 1388943 h 1847704"/>
                <a:gd name="connsiteX6295" fmla="*/ 1141032 w 1842380"/>
                <a:gd name="connsiteY6295" fmla="*/ 1428347 h 1847704"/>
                <a:gd name="connsiteX6296" fmla="*/ 1141032 w 1842380"/>
                <a:gd name="connsiteY6296" fmla="*/ 1438464 h 1847704"/>
                <a:gd name="connsiteX6297" fmla="*/ 1135175 w 1842380"/>
                <a:gd name="connsiteY6297" fmla="*/ 1439529 h 1847704"/>
                <a:gd name="connsiteX6298" fmla="*/ 1135175 w 1842380"/>
                <a:gd name="connsiteY6298" fmla="*/ 1428347 h 1847704"/>
                <a:gd name="connsiteX6299" fmla="*/ 1141032 w 1842380"/>
                <a:gd name="connsiteY6299" fmla="*/ 1428347 h 1847704"/>
                <a:gd name="connsiteX6300" fmla="*/ 1141032 w 1842380"/>
                <a:gd name="connsiteY6300" fmla="*/ 1428347 h 1847704"/>
                <a:gd name="connsiteX6301" fmla="*/ 1141032 w 1842380"/>
                <a:gd name="connsiteY6301" fmla="*/ 1560401 h 1847704"/>
                <a:gd name="connsiteX6302" fmla="*/ 1141032 w 1842380"/>
                <a:gd name="connsiteY6302" fmla="*/ 1586493 h 1847704"/>
                <a:gd name="connsiteX6303" fmla="*/ 1135175 w 1842380"/>
                <a:gd name="connsiteY6303" fmla="*/ 1588623 h 1847704"/>
                <a:gd name="connsiteX6304" fmla="*/ 1135175 w 1842380"/>
                <a:gd name="connsiteY6304" fmla="*/ 1562532 h 1847704"/>
                <a:gd name="connsiteX6305" fmla="*/ 1141032 w 1842380"/>
                <a:gd name="connsiteY6305" fmla="*/ 1560401 h 1847704"/>
                <a:gd name="connsiteX6306" fmla="*/ 1141032 w 1842380"/>
                <a:gd name="connsiteY6306" fmla="*/ 1560401 h 1847704"/>
                <a:gd name="connsiteX6307" fmla="*/ 1141032 w 1842380"/>
                <a:gd name="connsiteY6307" fmla="*/ 1712158 h 1847704"/>
                <a:gd name="connsiteX6308" fmla="*/ 1141032 w 1842380"/>
                <a:gd name="connsiteY6308" fmla="*/ 1729198 h 1847704"/>
                <a:gd name="connsiteX6309" fmla="*/ 1141032 w 1842380"/>
                <a:gd name="connsiteY6309" fmla="*/ 1729198 h 1847704"/>
                <a:gd name="connsiteX6310" fmla="*/ 1141032 w 1842380"/>
                <a:gd name="connsiteY6310" fmla="*/ 1729198 h 1847704"/>
                <a:gd name="connsiteX6311" fmla="*/ 1141032 w 1842380"/>
                <a:gd name="connsiteY6311" fmla="*/ 1754224 h 1847704"/>
                <a:gd name="connsiteX6312" fmla="*/ 1135175 w 1842380"/>
                <a:gd name="connsiteY6312" fmla="*/ 1749964 h 1847704"/>
                <a:gd name="connsiteX6313" fmla="*/ 1135175 w 1842380"/>
                <a:gd name="connsiteY6313" fmla="*/ 1714821 h 1847704"/>
                <a:gd name="connsiteX6314" fmla="*/ 1141032 w 1842380"/>
                <a:gd name="connsiteY6314" fmla="*/ 1712158 h 1847704"/>
                <a:gd name="connsiteX6315" fmla="*/ 1141032 w 1842380"/>
                <a:gd name="connsiteY6315" fmla="*/ 1712158 h 1847704"/>
                <a:gd name="connsiteX6316" fmla="*/ 1141032 w 1842380"/>
                <a:gd name="connsiteY6316" fmla="*/ 1802147 h 1847704"/>
                <a:gd name="connsiteX6317" fmla="*/ 1141032 w 1842380"/>
                <a:gd name="connsiteY6317" fmla="*/ 1819187 h 1847704"/>
                <a:gd name="connsiteX6318" fmla="*/ 1135175 w 1842380"/>
                <a:gd name="connsiteY6318" fmla="*/ 1819187 h 1847704"/>
                <a:gd name="connsiteX6319" fmla="*/ 1135175 w 1842380"/>
                <a:gd name="connsiteY6319" fmla="*/ 1802147 h 1847704"/>
                <a:gd name="connsiteX6320" fmla="*/ 1141032 w 1842380"/>
                <a:gd name="connsiteY6320" fmla="*/ 1802147 h 1847704"/>
                <a:gd name="connsiteX6321" fmla="*/ 1141032 w 1842380"/>
                <a:gd name="connsiteY6321" fmla="*/ 1802147 h 1847704"/>
                <a:gd name="connsiteX6322" fmla="*/ 1135175 w 1842380"/>
                <a:gd name="connsiteY6322" fmla="*/ 343153 h 1847704"/>
                <a:gd name="connsiteX6323" fmla="*/ 1135175 w 1842380"/>
                <a:gd name="connsiteY6323" fmla="*/ 330906 h 1847704"/>
                <a:gd name="connsiteX6324" fmla="*/ 1138370 w 1842380"/>
                <a:gd name="connsiteY6324" fmla="*/ 335166 h 1847704"/>
                <a:gd name="connsiteX6325" fmla="*/ 1135175 w 1842380"/>
                <a:gd name="connsiteY6325" fmla="*/ 343153 h 1847704"/>
                <a:gd name="connsiteX6326" fmla="*/ 1135175 w 1842380"/>
                <a:gd name="connsiteY6326" fmla="*/ 30055 h 1847704"/>
                <a:gd name="connsiteX6327" fmla="*/ 1135175 w 1842380"/>
                <a:gd name="connsiteY6327" fmla="*/ 46029 h 1847704"/>
                <a:gd name="connsiteX6328" fmla="*/ 1135175 w 1842380"/>
                <a:gd name="connsiteY6328" fmla="*/ 46029 h 1847704"/>
                <a:gd name="connsiteX6329" fmla="*/ 1135175 w 1842380"/>
                <a:gd name="connsiteY6329" fmla="*/ 46029 h 1847704"/>
                <a:gd name="connsiteX6330" fmla="*/ 1133045 w 1842380"/>
                <a:gd name="connsiteY6330" fmla="*/ 46029 h 1847704"/>
                <a:gd name="connsiteX6331" fmla="*/ 1135175 w 1842380"/>
                <a:gd name="connsiteY6331" fmla="*/ 50289 h 1847704"/>
                <a:gd name="connsiteX6332" fmla="*/ 1135175 w 1842380"/>
                <a:gd name="connsiteY6332" fmla="*/ 113121 h 1847704"/>
                <a:gd name="connsiteX6333" fmla="*/ 1126123 w 1842380"/>
                <a:gd name="connsiteY6333" fmla="*/ 76913 h 1847704"/>
                <a:gd name="connsiteX6334" fmla="*/ 1126123 w 1842380"/>
                <a:gd name="connsiteY6334" fmla="*/ 28990 h 1847704"/>
                <a:gd name="connsiteX6335" fmla="*/ 1128252 w 1842380"/>
                <a:gd name="connsiteY6335" fmla="*/ 28990 h 1847704"/>
                <a:gd name="connsiteX6336" fmla="*/ 1135175 w 1842380"/>
                <a:gd name="connsiteY6336" fmla="*/ 30055 h 1847704"/>
                <a:gd name="connsiteX6337" fmla="*/ 1135175 w 1842380"/>
                <a:gd name="connsiteY6337" fmla="*/ 30055 h 1847704"/>
                <a:gd name="connsiteX6338" fmla="*/ 1135175 w 1842380"/>
                <a:gd name="connsiteY6338" fmla="*/ 117914 h 1847704"/>
                <a:gd name="connsiteX6339" fmla="*/ 1135175 w 1842380"/>
                <a:gd name="connsiteY6339" fmla="*/ 133888 h 1847704"/>
                <a:gd name="connsiteX6340" fmla="*/ 1126123 w 1842380"/>
                <a:gd name="connsiteY6340" fmla="*/ 132823 h 1847704"/>
                <a:gd name="connsiteX6341" fmla="*/ 1126123 w 1842380"/>
                <a:gd name="connsiteY6341" fmla="*/ 118446 h 1847704"/>
                <a:gd name="connsiteX6342" fmla="*/ 1135175 w 1842380"/>
                <a:gd name="connsiteY6342" fmla="*/ 117914 h 1847704"/>
                <a:gd name="connsiteX6343" fmla="*/ 1135175 w 1842380"/>
                <a:gd name="connsiteY6343" fmla="*/ 117914 h 1847704"/>
                <a:gd name="connsiteX6344" fmla="*/ 1135175 w 1842380"/>
                <a:gd name="connsiteY6344" fmla="*/ 176487 h 1847704"/>
                <a:gd name="connsiteX6345" fmla="*/ 1135175 w 1842380"/>
                <a:gd name="connsiteY6345" fmla="*/ 219085 h 1847704"/>
                <a:gd name="connsiteX6346" fmla="*/ 1135175 w 1842380"/>
                <a:gd name="connsiteY6346" fmla="*/ 219085 h 1847704"/>
                <a:gd name="connsiteX6347" fmla="*/ 1135175 w 1842380"/>
                <a:gd name="connsiteY6347" fmla="*/ 219085 h 1847704"/>
                <a:gd name="connsiteX6348" fmla="*/ 1135175 w 1842380"/>
                <a:gd name="connsiteY6348" fmla="*/ 280853 h 1847704"/>
                <a:gd name="connsiteX6349" fmla="*/ 1126123 w 1842380"/>
                <a:gd name="connsiteY6349" fmla="*/ 280853 h 1847704"/>
                <a:gd name="connsiteX6350" fmla="*/ 1126123 w 1842380"/>
                <a:gd name="connsiteY6350" fmla="*/ 178616 h 1847704"/>
                <a:gd name="connsiteX6351" fmla="*/ 1128252 w 1842380"/>
                <a:gd name="connsiteY6351" fmla="*/ 174357 h 1847704"/>
                <a:gd name="connsiteX6352" fmla="*/ 1135175 w 1842380"/>
                <a:gd name="connsiteY6352" fmla="*/ 176487 h 1847704"/>
                <a:gd name="connsiteX6353" fmla="*/ 1135175 w 1842380"/>
                <a:gd name="connsiteY6353" fmla="*/ 176487 h 1847704"/>
                <a:gd name="connsiteX6354" fmla="*/ 1135175 w 1842380"/>
                <a:gd name="connsiteY6354" fmla="*/ 292567 h 1847704"/>
                <a:gd name="connsiteX6355" fmla="*/ 1135175 w 1842380"/>
                <a:gd name="connsiteY6355" fmla="*/ 323983 h 1847704"/>
                <a:gd name="connsiteX6356" fmla="*/ 1126123 w 1842380"/>
                <a:gd name="connsiteY6356" fmla="*/ 318126 h 1847704"/>
                <a:gd name="connsiteX6357" fmla="*/ 1126123 w 1842380"/>
                <a:gd name="connsiteY6357" fmla="*/ 288840 h 1847704"/>
                <a:gd name="connsiteX6358" fmla="*/ 1135175 w 1842380"/>
                <a:gd name="connsiteY6358" fmla="*/ 292567 h 1847704"/>
                <a:gd name="connsiteX6359" fmla="*/ 1135175 w 1842380"/>
                <a:gd name="connsiteY6359" fmla="*/ 292567 h 1847704"/>
                <a:gd name="connsiteX6360" fmla="*/ 1135175 w 1842380"/>
                <a:gd name="connsiteY6360" fmla="*/ 330906 h 1847704"/>
                <a:gd name="connsiteX6361" fmla="*/ 1135175 w 1842380"/>
                <a:gd name="connsiteY6361" fmla="*/ 343153 h 1847704"/>
                <a:gd name="connsiteX6362" fmla="*/ 1130915 w 1842380"/>
                <a:gd name="connsiteY6362" fmla="*/ 345283 h 1847704"/>
                <a:gd name="connsiteX6363" fmla="*/ 1126655 w 1842380"/>
                <a:gd name="connsiteY6363" fmla="*/ 345283 h 1847704"/>
                <a:gd name="connsiteX6364" fmla="*/ 1126655 w 1842380"/>
                <a:gd name="connsiteY6364" fmla="*/ 326113 h 1847704"/>
                <a:gd name="connsiteX6365" fmla="*/ 1135175 w 1842380"/>
                <a:gd name="connsiteY6365" fmla="*/ 330906 h 1847704"/>
                <a:gd name="connsiteX6366" fmla="*/ 1135175 w 1842380"/>
                <a:gd name="connsiteY6366" fmla="*/ 330906 h 1847704"/>
                <a:gd name="connsiteX6367" fmla="*/ 1135175 w 1842380"/>
                <a:gd name="connsiteY6367" fmla="*/ 428882 h 1847704"/>
                <a:gd name="connsiteX6368" fmla="*/ 1135175 w 1842380"/>
                <a:gd name="connsiteY6368" fmla="*/ 491715 h 1847704"/>
                <a:gd name="connsiteX6369" fmla="*/ 1126123 w 1842380"/>
                <a:gd name="connsiteY6369" fmla="*/ 489585 h 1847704"/>
                <a:gd name="connsiteX6370" fmla="*/ 1126123 w 1842380"/>
                <a:gd name="connsiteY6370" fmla="*/ 480533 h 1847704"/>
                <a:gd name="connsiteX6371" fmla="*/ 1133045 w 1842380"/>
                <a:gd name="connsiteY6371" fmla="*/ 482662 h 1847704"/>
                <a:gd name="connsiteX6372" fmla="*/ 1126123 w 1842380"/>
                <a:gd name="connsiteY6372" fmla="*/ 438999 h 1847704"/>
                <a:gd name="connsiteX6373" fmla="*/ 1126123 w 1842380"/>
                <a:gd name="connsiteY6373" fmla="*/ 423025 h 1847704"/>
                <a:gd name="connsiteX6374" fmla="*/ 1130382 w 1842380"/>
                <a:gd name="connsiteY6374" fmla="*/ 427285 h 1847704"/>
                <a:gd name="connsiteX6375" fmla="*/ 1135175 w 1842380"/>
                <a:gd name="connsiteY6375" fmla="*/ 428882 h 1847704"/>
                <a:gd name="connsiteX6376" fmla="*/ 1135175 w 1842380"/>
                <a:gd name="connsiteY6376" fmla="*/ 428882 h 1847704"/>
                <a:gd name="connsiteX6377" fmla="*/ 1135175 w 1842380"/>
                <a:gd name="connsiteY6377" fmla="*/ 558275 h 1847704"/>
                <a:gd name="connsiteX6378" fmla="*/ 1135175 w 1842380"/>
                <a:gd name="connsiteY6378" fmla="*/ 613652 h 1847704"/>
                <a:gd name="connsiteX6379" fmla="*/ 1133045 w 1842380"/>
                <a:gd name="connsiteY6379" fmla="*/ 614717 h 1847704"/>
                <a:gd name="connsiteX6380" fmla="*/ 1129850 w 1842380"/>
                <a:gd name="connsiteY6380" fmla="*/ 615782 h 1847704"/>
                <a:gd name="connsiteX6381" fmla="*/ 1126655 w 1842380"/>
                <a:gd name="connsiteY6381" fmla="*/ 618977 h 1847704"/>
                <a:gd name="connsiteX6382" fmla="*/ 1126655 w 1842380"/>
                <a:gd name="connsiteY6382" fmla="*/ 582769 h 1847704"/>
                <a:gd name="connsiteX6383" fmla="*/ 1126655 w 1842380"/>
                <a:gd name="connsiteY6383" fmla="*/ 582769 h 1847704"/>
                <a:gd name="connsiteX6384" fmla="*/ 1127720 w 1842380"/>
                <a:gd name="connsiteY6384" fmla="*/ 580639 h 1847704"/>
                <a:gd name="connsiteX6385" fmla="*/ 1126655 w 1842380"/>
                <a:gd name="connsiteY6385" fmla="*/ 577444 h 1847704"/>
                <a:gd name="connsiteX6386" fmla="*/ 1126655 w 1842380"/>
                <a:gd name="connsiteY6386" fmla="*/ 576379 h 1847704"/>
                <a:gd name="connsiteX6387" fmla="*/ 1126655 w 1842380"/>
                <a:gd name="connsiteY6387" fmla="*/ 549222 h 1847704"/>
                <a:gd name="connsiteX6388" fmla="*/ 1127720 w 1842380"/>
                <a:gd name="connsiteY6388" fmla="*/ 550287 h 1847704"/>
                <a:gd name="connsiteX6389" fmla="*/ 1135175 w 1842380"/>
                <a:gd name="connsiteY6389" fmla="*/ 558275 h 1847704"/>
                <a:gd name="connsiteX6390" fmla="*/ 1135175 w 1842380"/>
                <a:gd name="connsiteY6390" fmla="*/ 558275 h 1847704"/>
                <a:gd name="connsiteX6391" fmla="*/ 1135175 w 1842380"/>
                <a:gd name="connsiteY6391" fmla="*/ 681810 h 1847704"/>
                <a:gd name="connsiteX6392" fmla="*/ 1135175 w 1842380"/>
                <a:gd name="connsiteY6392" fmla="*/ 697784 h 1847704"/>
                <a:gd name="connsiteX6393" fmla="*/ 1126123 w 1842380"/>
                <a:gd name="connsiteY6393" fmla="*/ 700979 h 1847704"/>
                <a:gd name="connsiteX6394" fmla="*/ 1126123 w 1842380"/>
                <a:gd name="connsiteY6394" fmla="*/ 691927 h 1847704"/>
                <a:gd name="connsiteX6395" fmla="*/ 1127188 w 1842380"/>
                <a:gd name="connsiteY6395" fmla="*/ 691927 h 1847704"/>
                <a:gd name="connsiteX6396" fmla="*/ 1135175 w 1842380"/>
                <a:gd name="connsiteY6396" fmla="*/ 681810 h 1847704"/>
                <a:gd name="connsiteX6397" fmla="*/ 1135175 w 1842380"/>
                <a:gd name="connsiteY6397" fmla="*/ 681810 h 1847704"/>
                <a:gd name="connsiteX6398" fmla="*/ 1135175 w 1842380"/>
                <a:gd name="connsiteY6398" fmla="*/ 722811 h 1847704"/>
                <a:gd name="connsiteX6399" fmla="*/ 1135175 w 1842380"/>
                <a:gd name="connsiteY6399" fmla="*/ 730798 h 1847704"/>
                <a:gd name="connsiteX6400" fmla="*/ 1130915 w 1842380"/>
                <a:gd name="connsiteY6400" fmla="*/ 727603 h 1847704"/>
                <a:gd name="connsiteX6401" fmla="*/ 1130915 w 1842380"/>
                <a:gd name="connsiteY6401" fmla="*/ 727603 h 1847704"/>
                <a:gd name="connsiteX6402" fmla="*/ 1126655 w 1842380"/>
                <a:gd name="connsiteY6402" fmla="*/ 724408 h 1847704"/>
                <a:gd name="connsiteX6403" fmla="*/ 1126655 w 1842380"/>
                <a:gd name="connsiteY6403" fmla="*/ 716421 h 1847704"/>
                <a:gd name="connsiteX6404" fmla="*/ 1135175 w 1842380"/>
                <a:gd name="connsiteY6404" fmla="*/ 722811 h 1847704"/>
                <a:gd name="connsiteX6405" fmla="*/ 1135175 w 1842380"/>
                <a:gd name="connsiteY6405" fmla="*/ 722811 h 1847704"/>
                <a:gd name="connsiteX6406" fmla="*/ 1135175 w 1842380"/>
                <a:gd name="connsiteY6406" fmla="*/ 750500 h 1847704"/>
                <a:gd name="connsiteX6407" fmla="*/ 1135175 w 1842380"/>
                <a:gd name="connsiteY6407" fmla="*/ 761682 h 1847704"/>
                <a:gd name="connsiteX6408" fmla="*/ 1126123 w 1842380"/>
                <a:gd name="connsiteY6408" fmla="*/ 771799 h 1847704"/>
                <a:gd name="connsiteX6409" fmla="*/ 1126123 w 1842380"/>
                <a:gd name="connsiteY6409" fmla="*/ 762747 h 1847704"/>
                <a:gd name="connsiteX6410" fmla="*/ 1129317 w 1842380"/>
                <a:gd name="connsiteY6410" fmla="*/ 758487 h 1847704"/>
                <a:gd name="connsiteX6411" fmla="*/ 1126123 w 1842380"/>
                <a:gd name="connsiteY6411" fmla="*/ 757422 h 1847704"/>
                <a:gd name="connsiteX6412" fmla="*/ 1126123 w 1842380"/>
                <a:gd name="connsiteY6412" fmla="*/ 749435 h 1847704"/>
                <a:gd name="connsiteX6413" fmla="*/ 1135175 w 1842380"/>
                <a:gd name="connsiteY6413" fmla="*/ 750500 h 1847704"/>
                <a:gd name="connsiteX6414" fmla="*/ 1135175 w 1842380"/>
                <a:gd name="connsiteY6414" fmla="*/ 750500 h 1847704"/>
                <a:gd name="connsiteX6415" fmla="*/ 1135175 w 1842380"/>
                <a:gd name="connsiteY6415" fmla="*/ 800020 h 1847704"/>
                <a:gd name="connsiteX6416" fmla="*/ 1135175 w 1842380"/>
                <a:gd name="connsiteY6416" fmla="*/ 817060 h 1847704"/>
                <a:gd name="connsiteX6417" fmla="*/ 1126123 w 1842380"/>
                <a:gd name="connsiteY6417" fmla="*/ 833034 h 1847704"/>
                <a:gd name="connsiteX6418" fmla="*/ 1126123 w 1842380"/>
                <a:gd name="connsiteY6418" fmla="*/ 820787 h 1847704"/>
                <a:gd name="connsiteX6419" fmla="*/ 1126123 w 1842380"/>
                <a:gd name="connsiteY6419" fmla="*/ 795761 h 1847704"/>
                <a:gd name="connsiteX6420" fmla="*/ 1126123 w 1842380"/>
                <a:gd name="connsiteY6420" fmla="*/ 785643 h 1847704"/>
                <a:gd name="connsiteX6421" fmla="*/ 1135175 w 1842380"/>
                <a:gd name="connsiteY6421" fmla="*/ 800020 h 1847704"/>
                <a:gd name="connsiteX6422" fmla="*/ 1135175 w 1842380"/>
                <a:gd name="connsiteY6422" fmla="*/ 800020 h 1847704"/>
                <a:gd name="connsiteX6423" fmla="*/ 1135175 w 1842380"/>
                <a:gd name="connsiteY6423" fmla="*/ 851138 h 1847704"/>
                <a:gd name="connsiteX6424" fmla="*/ 1135175 w 1842380"/>
                <a:gd name="connsiteY6424" fmla="*/ 861256 h 1847704"/>
                <a:gd name="connsiteX6425" fmla="*/ 1131980 w 1842380"/>
                <a:gd name="connsiteY6425" fmla="*/ 868178 h 1847704"/>
                <a:gd name="connsiteX6426" fmla="*/ 1135175 w 1842380"/>
                <a:gd name="connsiteY6426" fmla="*/ 887347 h 1847704"/>
                <a:gd name="connsiteX6427" fmla="*/ 1135175 w 1842380"/>
                <a:gd name="connsiteY6427" fmla="*/ 887347 h 1847704"/>
                <a:gd name="connsiteX6428" fmla="*/ 1135175 w 1842380"/>
                <a:gd name="connsiteY6428" fmla="*/ 918763 h 1847704"/>
                <a:gd name="connsiteX6429" fmla="*/ 1131980 w 1842380"/>
                <a:gd name="connsiteY6429" fmla="*/ 892672 h 1847704"/>
                <a:gd name="connsiteX6430" fmla="*/ 1126123 w 1842380"/>
                <a:gd name="connsiteY6430" fmla="*/ 879360 h 1847704"/>
                <a:gd name="connsiteX6431" fmla="*/ 1126123 w 1842380"/>
                <a:gd name="connsiteY6431" fmla="*/ 858061 h 1847704"/>
                <a:gd name="connsiteX6432" fmla="*/ 1127188 w 1842380"/>
                <a:gd name="connsiteY6432" fmla="*/ 861256 h 1847704"/>
                <a:gd name="connsiteX6433" fmla="*/ 1135175 w 1842380"/>
                <a:gd name="connsiteY6433" fmla="*/ 851138 h 1847704"/>
                <a:gd name="connsiteX6434" fmla="*/ 1135175 w 1842380"/>
                <a:gd name="connsiteY6434" fmla="*/ 851138 h 1847704"/>
                <a:gd name="connsiteX6435" fmla="*/ 1135175 w 1842380"/>
                <a:gd name="connsiteY6435" fmla="*/ 920893 h 1847704"/>
                <a:gd name="connsiteX6436" fmla="*/ 1135175 w 1842380"/>
                <a:gd name="connsiteY6436" fmla="*/ 944322 h 1847704"/>
                <a:gd name="connsiteX6437" fmla="*/ 1135175 w 1842380"/>
                <a:gd name="connsiteY6437" fmla="*/ 920893 h 1847704"/>
                <a:gd name="connsiteX6438" fmla="*/ 1135175 w 1842380"/>
                <a:gd name="connsiteY6438" fmla="*/ 920893 h 1847704"/>
                <a:gd name="connsiteX6439" fmla="*/ 1135175 w 1842380"/>
                <a:gd name="connsiteY6439" fmla="*/ 947517 h 1847704"/>
                <a:gd name="connsiteX6440" fmla="*/ 1135175 w 1842380"/>
                <a:gd name="connsiteY6440" fmla="*/ 979999 h 1847704"/>
                <a:gd name="connsiteX6441" fmla="*/ 1131980 w 1842380"/>
                <a:gd name="connsiteY6441" fmla="*/ 994908 h 1847704"/>
                <a:gd name="connsiteX6442" fmla="*/ 1135175 w 1842380"/>
                <a:gd name="connsiteY6442" fmla="*/ 992778 h 1847704"/>
                <a:gd name="connsiteX6443" fmla="*/ 1135175 w 1842380"/>
                <a:gd name="connsiteY6443" fmla="*/ 1000765 h 1847704"/>
                <a:gd name="connsiteX6444" fmla="*/ 1131980 w 1842380"/>
                <a:gd name="connsiteY6444" fmla="*/ 1002895 h 1847704"/>
                <a:gd name="connsiteX6445" fmla="*/ 1126123 w 1842380"/>
                <a:gd name="connsiteY6445" fmla="*/ 1010882 h 1847704"/>
                <a:gd name="connsiteX6446" fmla="*/ 1126123 w 1842380"/>
                <a:gd name="connsiteY6446" fmla="*/ 999700 h 1847704"/>
                <a:gd name="connsiteX6447" fmla="*/ 1126123 w 1842380"/>
                <a:gd name="connsiteY6447" fmla="*/ 998635 h 1847704"/>
                <a:gd name="connsiteX6448" fmla="*/ 1133045 w 1842380"/>
                <a:gd name="connsiteY6448" fmla="*/ 972544 h 1847704"/>
                <a:gd name="connsiteX6449" fmla="*/ 1135175 w 1842380"/>
                <a:gd name="connsiteY6449" fmla="*/ 947517 h 1847704"/>
                <a:gd name="connsiteX6450" fmla="*/ 1135175 w 1842380"/>
                <a:gd name="connsiteY6450" fmla="*/ 947517 h 1847704"/>
                <a:gd name="connsiteX6451" fmla="*/ 1135175 w 1842380"/>
                <a:gd name="connsiteY6451" fmla="*/ 1018870 h 1847704"/>
                <a:gd name="connsiteX6452" fmla="*/ 1135175 w 1842380"/>
                <a:gd name="connsiteY6452" fmla="*/ 1024727 h 1847704"/>
                <a:gd name="connsiteX6453" fmla="*/ 1126123 w 1842380"/>
                <a:gd name="connsiteY6453" fmla="*/ 1026857 h 1847704"/>
                <a:gd name="connsiteX6454" fmla="*/ 1126123 w 1842380"/>
                <a:gd name="connsiteY6454" fmla="*/ 1019935 h 1847704"/>
                <a:gd name="connsiteX6455" fmla="*/ 1135175 w 1842380"/>
                <a:gd name="connsiteY6455" fmla="*/ 1018870 h 1847704"/>
                <a:gd name="connsiteX6456" fmla="*/ 1135175 w 1842380"/>
                <a:gd name="connsiteY6456" fmla="*/ 1018870 h 1847704"/>
                <a:gd name="connsiteX6457" fmla="*/ 1135175 w 1842380"/>
                <a:gd name="connsiteY6457" fmla="*/ 1043364 h 1847704"/>
                <a:gd name="connsiteX6458" fmla="*/ 1135175 w 1842380"/>
                <a:gd name="connsiteY6458" fmla="*/ 1050286 h 1847704"/>
                <a:gd name="connsiteX6459" fmla="*/ 1126123 w 1842380"/>
                <a:gd name="connsiteY6459" fmla="*/ 1050286 h 1847704"/>
                <a:gd name="connsiteX6460" fmla="*/ 1126123 w 1842380"/>
                <a:gd name="connsiteY6460" fmla="*/ 1044429 h 1847704"/>
                <a:gd name="connsiteX6461" fmla="*/ 1135175 w 1842380"/>
                <a:gd name="connsiteY6461" fmla="*/ 1043364 h 1847704"/>
                <a:gd name="connsiteX6462" fmla="*/ 1135175 w 1842380"/>
                <a:gd name="connsiteY6462" fmla="*/ 1043364 h 1847704"/>
                <a:gd name="connsiteX6463" fmla="*/ 1135175 w 1842380"/>
                <a:gd name="connsiteY6463" fmla="*/ 1059338 h 1847704"/>
                <a:gd name="connsiteX6464" fmla="*/ 1135175 w 1842380"/>
                <a:gd name="connsiteY6464" fmla="*/ 1069455 h 1847704"/>
                <a:gd name="connsiteX6465" fmla="*/ 1133045 w 1842380"/>
                <a:gd name="connsiteY6465" fmla="*/ 1071585 h 1847704"/>
                <a:gd name="connsiteX6466" fmla="*/ 1129850 w 1842380"/>
                <a:gd name="connsiteY6466" fmla="*/ 1078507 h 1847704"/>
                <a:gd name="connsiteX6467" fmla="*/ 1126655 w 1842380"/>
                <a:gd name="connsiteY6467" fmla="*/ 1084365 h 1847704"/>
                <a:gd name="connsiteX6468" fmla="*/ 1126655 w 1842380"/>
                <a:gd name="connsiteY6468" fmla="*/ 1068390 h 1847704"/>
                <a:gd name="connsiteX6469" fmla="*/ 1135175 w 1842380"/>
                <a:gd name="connsiteY6469" fmla="*/ 1059338 h 1847704"/>
                <a:gd name="connsiteX6470" fmla="*/ 1135175 w 1842380"/>
                <a:gd name="connsiteY6470" fmla="*/ 1059338 h 1847704"/>
                <a:gd name="connsiteX6471" fmla="*/ 1135175 w 1842380"/>
                <a:gd name="connsiteY6471" fmla="*/ 1105131 h 1847704"/>
                <a:gd name="connsiteX6472" fmla="*/ 1135175 w 1842380"/>
                <a:gd name="connsiteY6472" fmla="*/ 1115248 h 1847704"/>
                <a:gd name="connsiteX6473" fmla="*/ 1126123 w 1842380"/>
                <a:gd name="connsiteY6473" fmla="*/ 1106196 h 1847704"/>
                <a:gd name="connsiteX6474" fmla="*/ 1126123 w 1842380"/>
                <a:gd name="connsiteY6474" fmla="*/ 1108326 h 1847704"/>
                <a:gd name="connsiteX6475" fmla="*/ 1126123 w 1842380"/>
                <a:gd name="connsiteY6475" fmla="*/ 1098209 h 1847704"/>
                <a:gd name="connsiteX6476" fmla="*/ 1135175 w 1842380"/>
                <a:gd name="connsiteY6476" fmla="*/ 1105131 h 1847704"/>
                <a:gd name="connsiteX6477" fmla="*/ 1135175 w 1842380"/>
                <a:gd name="connsiteY6477" fmla="*/ 1105131 h 1847704"/>
                <a:gd name="connsiteX6478" fmla="*/ 1135175 w 1842380"/>
                <a:gd name="connsiteY6478" fmla="*/ 1136015 h 1847704"/>
                <a:gd name="connsiteX6479" fmla="*/ 1135175 w 1842380"/>
                <a:gd name="connsiteY6479" fmla="*/ 1147197 h 1847704"/>
                <a:gd name="connsiteX6480" fmla="*/ 1135175 w 1842380"/>
                <a:gd name="connsiteY6480" fmla="*/ 1177549 h 1847704"/>
                <a:gd name="connsiteX6481" fmla="*/ 1135175 w 1842380"/>
                <a:gd name="connsiteY6481" fmla="*/ 1186601 h 1847704"/>
                <a:gd name="connsiteX6482" fmla="*/ 1126123 w 1842380"/>
                <a:gd name="connsiteY6482" fmla="*/ 1177549 h 1847704"/>
                <a:gd name="connsiteX6483" fmla="*/ 1126123 w 1842380"/>
                <a:gd name="connsiteY6483" fmla="*/ 1149327 h 1847704"/>
                <a:gd name="connsiteX6484" fmla="*/ 1135175 w 1842380"/>
                <a:gd name="connsiteY6484" fmla="*/ 1136015 h 1847704"/>
                <a:gd name="connsiteX6485" fmla="*/ 1135175 w 1842380"/>
                <a:gd name="connsiteY6485" fmla="*/ 1136015 h 1847704"/>
                <a:gd name="connsiteX6486" fmla="*/ 1135175 w 1842380"/>
                <a:gd name="connsiteY6486" fmla="*/ 1265408 h 1847704"/>
                <a:gd name="connsiteX6487" fmla="*/ 1135175 w 1842380"/>
                <a:gd name="connsiteY6487" fmla="*/ 1326110 h 1847704"/>
                <a:gd name="connsiteX6488" fmla="*/ 1131980 w 1842380"/>
                <a:gd name="connsiteY6488" fmla="*/ 1329305 h 1847704"/>
                <a:gd name="connsiteX6489" fmla="*/ 1128785 w 1842380"/>
                <a:gd name="connsiteY6489" fmla="*/ 1333565 h 1847704"/>
                <a:gd name="connsiteX6490" fmla="*/ 1126655 w 1842380"/>
                <a:gd name="connsiteY6490" fmla="*/ 1335695 h 1847704"/>
                <a:gd name="connsiteX6491" fmla="*/ 1126655 w 1842380"/>
                <a:gd name="connsiteY6491" fmla="*/ 1313863 h 1847704"/>
                <a:gd name="connsiteX6492" fmla="*/ 1126655 w 1842380"/>
                <a:gd name="connsiteY6492" fmla="*/ 1313863 h 1847704"/>
                <a:gd name="connsiteX6493" fmla="*/ 1132512 w 1842380"/>
                <a:gd name="connsiteY6493" fmla="*/ 1309604 h 1847704"/>
                <a:gd name="connsiteX6494" fmla="*/ 1134642 w 1842380"/>
                <a:gd name="connsiteY6494" fmla="*/ 1305344 h 1847704"/>
                <a:gd name="connsiteX6495" fmla="*/ 1134642 w 1842380"/>
                <a:gd name="connsiteY6495" fmla="*/ 1301084 h 1847704"/>
                <a:gd name="connsiteX6496" fmla="*/ 1134642 w 1842380"/>
                <a:gd name="connsiteY6496" fmla="*/ 1296824 h 1847704"/>
                <a:gd name="connsiteX6497" fmla="*/ 1130382 w 1842380"/>
                <a:gd name="connsiteY6497" fmla="*/ 1295759 h 1847704"/>
                <a:gd name="connsiteX6498" fmla="*/ 1127188 w 1842380"/>
                <a:gd name="connsiteY6498" fmla="*/ 1296824 h 1847704"/>
                <a:gd name="connsiteX6499" fmla="*/ 1127188 w 1842380"/>
                <a:gd name="connsiteY6499" fmla="*/ 1254226 h 1847704"/>
                <a:gd name="connsiteX6500" fmla="*/ 1128252 w 1842380"/>
                <a:gd name="connsiteY6500" fmla="*/ 1256356 h 1847704"/>
                <a:gd name="connsiteX6501" fmla="*/ 1135175 w 1842380"/>
                <a:gd name="connsiteY6501" fmla="*/ 1264343 h 1847704"/>
                <a:gd name="connsiteX6502" fmla="*/ 1135175 w 1842380"/>
                <a:gd name="connsiteY6502" fmla="*/ 1265408 h 1847704"/>
                <a:gd name="connsiteX6503" fmla="*/ 1135175 w 1842380"/>
                <a:gd name="connsiteY6503" fmla="*/ 1265408 h 1847704"/>
                <a:gd name="connsiteX6504" fmla="*/ 1135175 w 1842380"/>
                <a:gd name="connsiteY6504" fmla="*/ 1374566 h 1847704"/>
                <a:gd name="connsiteX6505" fmla="*/ 1135175 w 1842380"/>
                <a:gd name="connsiteY6505" fmla="*/ 1385748 h 1847704"/>
                <a:gd name="connsiteX6506" fmla="*/ 1135175 w 1842380"/>
                <a:gd name="connsiteY6506" fmla="*/ 1385748 h 1847704"/>
                <a:gd name="connsiteX6507" fmla="*/ 1135175 w 1842380"/>
                <a:gd name="connsiteY6507" fmla="*/ 1385748 h 1847704"/>
                <a:gd name="connsiteX6508" fmla="*/ 1135175 w 1842380"/>
                <a:gd name="connsiteY6508" fmla="*/ 1399060 h 1847704"/>
                <a:gd name="connsiteX6509" fmla="*/ 1126123 w 1842380"/>
                <a:gd name="connsiteY6509" fmla="*/ 1393203 h 1847704"/>
                <a:gd name="connsiteX6510" fmla="*/ 1126123 w 1842380"/>
                <a:gd name="connsiteY6510" fmla="*/ 1380956 h 1847704"/>
                <a:gd name="connsiteX6511" fmla="*/ 1135175 w 1842380"/>
                <a:gd name="connsiteY6511" fmla="*/ 1374566 h 1847704"/>
                <a:gd name="connsiteX6512" fmla="*/ 1135175 w 1842380"/>
                <a:gd name="connsiteY6512" fmla="*/ 1374566 h 1847704"/>
                <a:gd name="connsiteX6513" fmla="*/ 1135175 w 1842380"/>
                <a:gd name="connsiteY6513" fmla="*/ 1428347 h 1847704"/>
                <a:gd name="connsiteX6514" fmla="*/ 1135175 w 1842380"/>
                <a:gd name="connsiteY6514" fmla="*/ 1439529 h 1847704"/>
                <a:gd name="connsiteX6515" fmla="*/ 1135175 w 1842380"/>
                <a:gd name="connsiteY6515" fmla="*/ 1439529 h 1847704"/>
                <a:gd name="connsiteX6516" fmla="*/ 1129317 w 1842380"/>
                <a:gd name="connsiteY6516" fmla="*/ 1442724 h 1847704"/>
                <a:gd name="connsiteX6517" fmla="*/ 1126123 w 1842380"/>
                <a:gd name="connsiteY6517" fmla="*/ 1444853 h 1847704"/>
                <a:gd name="connsiteX6518" fmla="*/ 1126123 w 1842380"/>
                <a:gd name="connsiteY6518" fmla="*/ 1425684 h 1847704"/>
                <a:gd name="connsiteX6519" fmla="*/ 1135175 w 1842380"/>
                <a:gd name="connsiteY6519" fmla="*/ 1428347 h 1847704"/>
                <a:gd name="connsiteX6520" fmla="*/ 1135175 w 1842380"/>
                <a:gd name="connsiteY6520" fmla="*/ 1428347 h 1847704"/>
                <a:gd name="connsiteX6521" fmla="*/ 1135175 w 1842380"/>
                <a:gd name="connsiteY6521" fmla="*/ 1562532 h 1847704"/>
                <a:gd name="connsiteX6522" fmla="*/ 1135175 w 1842380"/>
                <a:gd name="connsiteY6522" fmla="*/ 1588623 h 1847704"/>
                <a:gd name="connsiteX6523" fmla="*/ 1127188 w 1842380"/>
                <a:gd name="connsiteY6523" fmla="*/ 1591818 h 1847704"/>
                <a:gd name="connsiteX6524" fmla="*/ 1126123 w 1842380"/>
                <a:gd name="connsiteY6524" fmla="*/ 1585961 h 1847704"/>
                <a:gd name="connsiteX6525" fmla="*/ 1126123 w 1842380"/>
                <a:gd name="connsiteY6525" fmla="*/ 1565726 h 1847704"/>
                <a:gd name="connsiteX6526" fmla="*/ 1135175 w 1842380"/>
                <a:gd name="connsiteY6526" fmla="*/ 1562532 h 1847704"/>
                <a:gd name="connsiteX6527" fmla="*/ 1135175 w 1842380"/>
                <a:gd name="connsiteY6527" fmla="*/ 1562532 h 1847704"/>
                <a:gd name="connsiteX6528" fmla="*/ 1135175 w 1842380"/>
                <a:gd name="connsiteY6528" fmla="*/ 1714288 h 1847704"/>
                <a:gd name="connsiteX6529" fmla="*/ 1135175 w 1842380"/>
                <a:gd name="connsiteY6529" fmla="*/ 1749432 h 1847704"/>
                <a:gd name="connsiteX6530" fmla="*/ 1126123 w 1842380"/>
                <a:gd name="connsiteY6530" fmla="*/ 1741445 h 1847704"/>
                <a:gd name="connsiteX6531" fmla="*/ 1126123 w 1842380"/>
                <a:gd name="connsiteY6531" fmla="*/ 1720145 h 1847704"/>
                <a:gd name="connsiteX6532" fmla="*/ 1135175 w 1842380"/>
                <a:gd name="connsiteY6532" fmla="*/ 1714288 h 1847704"/>
                <a:gd name="connsiteX6533" fmla="*/ 1135175 w 1842380"/>
                <a:gd name="connsiteY6533" fmla="*/ 1714288 h 1847704"/>
                <a:gd name="connsiteX6534" fmla="*/ 1135175 w 1842380"/>
                <a:gd name="connsiteY6534" fmla="*/ 1802147 h 1847704"/>
                <a:gd name="connsiteX6535" fmla="*/ 1135175 w 1842380"/>
                <a:gd name="connsiteY6535" fmla="*/ 1819187 h 1847704"/>
                <a:gd name="connsiteX6536" fmla="*/ 1126123 w 1842380"/>
                <a:gd name="connsiteY6536" fmla="*/ 1818122 h 1847704"/>
                <a:gd name="connsiteX6537" fmla="*/ 1126123 w 1842380"/>
                <a:gd name="connsiteY6537" fmla="*/ 1800017 h 1847704"/>
                <a:gd name="connsiteX6538" fmla="*/ 1135175 w 1842380"/>
                <a:gd name="connsiteY6538" fmla="*/ 1802147 h 1847704"/>
                <a:gd name="connsiteX6539" fmla="*/ 1126123 w 1842380"/>
                <a:gd name="connsiteY6539" fmla="*/ 28990 h 1847704"/>
                <a:gd name="connsiteX6540" fmla="*/ 1126123 w 1842380"/>
                <a:gd name="connsiteY6540" fmla="*/ 77445 h 1847704"/>
                <a:gd name="connsiteX6541" fmla="*/ 1121863 w 1842380"/>
                <a:gd name="connsiteY6541" fmla="*/ 65198 h 1847704"/>
                <a:gd name="connsiteX6542" fmla="*/ 1121863 w 1842380"/>
                <a:gd name="connsiteY6542" fmla="*/ 28990 h 1847704"/>
                <a:gd name="connsiteX6543" fmla="*/ 1126123 w 1842380"/>
                <a:gd name="connsiteY6543" fmla="*/ 28990 h 1847704"/>
                <a:gd name="connsiteX6544" fmla="*/ 1126123 w 1842380"/>
                <a:gd name="connsiteY6544" fmla="*/ 28990 h 1847704"/>
                <a:gd name="connsiteX6545" fmla="*/ 1126123 w 1842380"/>
                <a:gd name="connsiteY6545" fmla="*/ 117914 h 1847704"/>
                <a:gd name="connsiteX6546" fmla="*/ 1126123 w 1842380"/>
                <a:gd name="connsiteY6546" fmla="*/ 132291 h 1847704"/>
                <a:gd name="connsiteX6547" fmla="*/ 1121863 w 1842380"/>
                <a:gd name="connsiteY6547" fmla="*/ 132291 h 1847704"/>
                <a:gd name="connsiteX6548" fmla="*/ 1121863 w 1842380"/>
                <a:gd name="connsiteY6548" fmla="*/ 116316 h 1847704"/>
                <a:gd name="connsiteX6549" fmla="*/ 1126123 w 1842380"/>
                <a:gd name="connsiteY6549" fmla="*/ 117914 h 1847704"/>
                <a:gd name="connsiteX6550" fmla="*/ 1126123 w 1842380"/>
                <a:gd name="connsiteY6550" fmla="*/ 117914 h 1847704"/>
                <a:gd name="connsiteX6551" fmla="*/ 1126123 w 1842380"/>
                <a:gd name="connsiteY6551" fmla="*/ 178616 h 1847704"/>
                <a:gd name="connsiteX6552" fmla="*/ 1126123 w 1842380"/>
                <a:gd name="connsiteY6552" fmla="*/ 280853 h 1847704"/>
                <a:gd name="connsiteX6553" fmla="*/ 1123993 w 1842380"/>
                <a:gd name="connsiteY6553" fmla="*/ 288840 h 1847704"/>
                <a:gd name="connsiteX6554" fmla="*/ 1126123 w 1842380"/>
                <a:gd name="connsiteY6554" fmla="*/ 288840 h 1847704"/>
                <a:gd name="connsiteX6555" fmla="*/ 1126123 w 1842380"/>
                <a:gd name="connsiteY6555" fmla="*/ 318126 h 1847704"/>
                <a:gd name="connsiteX6556" fmla="*/ 1121863 w 1842380"/>
                <a:gd name="connsiteY6556" fmla="*/ 315996 h 1847704"/>
                <a:gd name="connsiteX6557" fmla="*/ 1121863 w 1842380"/>
                <a:gd name="connsiteY6557" fmla="*/ 246241 h 1847704"/>
                <a:gd name="connsiteX6558" fmla="*/ 1122928 w 1842380"/>
                <a:gd name="connsiteY6558" fmla="*/ 245176 h 1847704"/>
                <a:gd name="connsiteX6559" fmla="*/ 1121863 w 1842380"/>
                <a:gd name="connsiteY6559" fmla="*/ 239319 h 1847704"/>
                <a:gd name="connsiteX6560" fmla="*/ 1121863 w 1842380"/>
                <a:gd name="connsiteY6560" fmla="*/ 184474 h 1847704"/>
                <a:gd name="connsiteX6561" fmla="*/ 1126123 w 1842380"/>
                <a:gd name="connsiteY6561" fmla="*/ 178616 h 1847704"/>
                <a:gd name="connsiteX6562" fmla="*/ 1126123 w 1842380"/>
                <a:gd name="connsiteY6562" fmla="*/ 178616 h 1847704"/>
                <a:gd name="connsiteX6563" fmla="*/ 1126123 w 1842380"/>
                <a:gd name="connsiteY6563" fmla="*/ 326113 h 1847704"/>
                <a:gd name="connsiteX6564" fmla="*/ 1126123 w 1842380"/>
                <a:gd name="connsiteY6564" fmla="*/ 345283 h 1847704"/>
                <a:gd name="connsiteX6565" fmla="*/ 1121863 w 1842380"/>
                <a:gd name="connsiteY6565" fmla="*/ 345283 h 1847704"/>
                <a:gd name="connsiteX6566" fmla="*/ 1121863 w 1842380"/>
                <a:gd name="connsiteY6566" fmla="*/ 325048 h 1847704"/>
                <a:gd name="connsiteX6567" fmla="*/ 1126123 w 1842380"/>
                <a:gd name="connsiteY6567" fmla="*/ 326113 h 1847704"/>
                <a:gd name="connsiteX6568" fmla="*/ 1126123 w 1842380"/>
                <a:gd name="connsiteY6568" fmla="*/ 326113 h 1847704"/>
                <a:gd name="connsiteX6569" fmla="*/ 1126123 w 1842380"/>
                <a:gd name="connsiteY6569" fmla="*/ 423025 h 1847704"/>
                <a:gd name="connsiteX6570" fmla="*/ 1126123 w 1842380"/>
                <a:gd name="connsiteY6570" fmla="*/ 438999 h 1847704"/>
                <a:gd name="connsiteX6571" fmla="*/ 1121863 w 1842380"/>
                <a:gd name="connsiteY6571" fmla="*/ 433142 h 1847704"/>
                <a:gd name="connsiteX6572" fmla="*/ 1121863 w 1842380"/>
                <a:gd name="connsiteY6572" fmla="*/ 420895 h 1847704"/>
                <a:gd name="connsiteX6573" fmla="*/ 1126123 w 1842380"/>
                <a:gd name="connsiteY6573" fmla="*/ 423025 h 1847704"/>
                <a:gd name="connsiteX6574" fmla="*/ 1126123 w 1842380"/>
                <a:gd name="connsiteY6574" fmla="*/ 423025 h 1847704"/>
                <a:gd name="connsiteX6575" fmla="*/ 1126123 w 1842380"/>
                <a:gd name="connsiteY6575" fmla="*/ 480533 h 1847704"/>
                <a:gd name="connsiteX6576" fmla="*/ 1126123 w 1842380"/>
                <a:gd name="connsiteY6576" fmla="*/ 489585 h 1847704"/>
                <a:gd name="connsiteX6577" fmla="*/ 1121863 w 1842380"/>
                <a:gd name="connsiteY6577" fmla="*/ 488520 h 1847704"/>
                <a:gd name="connsiteX6578" fmla="*/ 1121863 w 1842380"/>
                <a:gd name="connsiteY6578" fmla="*/ 479468 h 1847704"/>
                <a:gd name="connsiteX6579" fmla="*/ 1126123 w 1842380"/>
                <a:gd name="connsiteY6579" fmla="*/ 480533 h 1847704"/>
                <a:gd name="connsiteX6580" fmla="*/ 1126123 w 1842380"/>
                <a:gd name="connsiteY6580" fmla="*/ 480533 h 1847704"/>
                <a:gd name="connsiteX6581" fmla="*/ 1126123 w 1842380"/>
                <a:gd name="connsiteY6581" fmla="*/ 549222 h 1847704"/>
                <a:gd name="connsiteX6582" fmla="*/ 1126123 w 1842380"/>
                <a:gd name="connsiteY6582" fmla="*/ 576379 h 1847704"/>
                <a:gd name="connsiteX6583" fmla="*/ 1125058 w 1842380"/>
                <a:gd name="connsiteY6583" fmla="*/ 574249 h 1847704"/>
                <a:gd name="connsiteX6584" fmla="*/ 1121863 w 1842380"/>
                <a:gd name="connsiteY6584" fmla="*/ 572119 h 1847704"/>
                <a:gd name="connsiteX6585" fmla="*/ 1121863 w 1842380"/>
                <a:gd name="connsiteY6585" fmla="*/ 544963 h 1847704"/>
                <a:gd name="connsiteX6586" fmla="*/ 1126123 w 1842380"/>
                <a:gd name="connsiteY6586" fmla="*/ 549222 h 1847704"/>
                <a:gd name="connsiteX6587" fmla="*/ 1126123 w 1842380"/>
                <a:gd name="connsiteY6587" fmla="*/ 549222 h 1847704"/>
                <a:gd name="connsiteX6588" fmla="*/ 1126123 w 1842380"/>
                <a:gd name="connsiteY6588" fmla="*/ 582769 h 1847704"/>
                <a:gd name="connsiteX6589" fmla="*/ 1126123 w 1842380"/>
                <a:gd name="connsiteY6589" fmla="*/ 618977 h 1847704"/>
                <a:gd name="connsiteX6590" fmla="*/ 1126123 w 1842380"/>
                <a:gd name="connsiteY6590" fmla="*/ 618977 h 1847704"/>
                <a:gd name="connsiteX6591" fmla="*/ 1123993 w 1842380"/>
                <a:gd name="connsiteY6591" fmla="*/ 622172 h 1847704"/>
                <a:gd name="connsiteX6592" fmla="*/ 1121863 w 1842380"/>
                <a:gd name="connsiteY6592" fmla="*/ 628029 h 1847704"/>
                <a:gd name="connsiteX6593" fmla="*/ 1121863 w 1842380"/>
                <a:gd name="connsiteY6593" fmla="*/ 585431 h 1847704"/>
                <a:gd name="connsiteX6594" fmla="*/ 1122928 w 1842380"/>
                <a:gd name="connsiteY6594" fmla="*/ 585431 h 1847704"/>
                <a:gd name="connsiteX6595" fmla="*/ 1126123 w 1842380"/>
                <a:gd name="connsiteY6595" fmla="*/ 582769 h 1847704"/>
                <a:gd name="connsiteX6596" fmla="*/ 1126123 w 1842380"/>
                <a:gd name="connsiteY6596" fmla="*/ 582769 h 1847704"/>
                <a:gd name="connsiteX6597" fmla="*/ 1126123 w 1842380"/>
                <a:gd name="connsiteY6597" fmla="*/ 691927 h 1847704"/>
                <a:gd name="connsiteX6598" fmla="*/ 1126123 w 1842380"/>
                <a:gd name="connsiteY6598" fmla="*/ 700979 h 1847704"/>
                <a:gd name="connsiteX6599" fmla="*/ 1121863 w 1842380"/>
                <a:gd name="connsiteY6599" fmla="*/ 704174 h 1847704"/>
                <a:gd name="connsiteX6600" fmla="*/ 1121863 w 1842380"/>
                <a:gd name="connsiteY6600" fmla="*/ 695122 h 1847704"/>
                <a:gd name="connsiteX6601" fmla="*/ 1126123 w 1842380"/>
                <a:gd name="connsiteY6601" fmla="*/ 691927 h 1847704"/>
                <a:gd name="connsiteX6602" fmla="*/ 1126123 w 1842380"/>
                <a:gd name="connsiteY6602" fmla="*/ 691927 h 1847704"/>
                <a:gd name="connsiteX6603" fmla="*/ 1126123 w 1842380"/>
                <a:gd name="connsiteY6603" fmla="*/ 715889 h 1847704"/>
                <a:gd name="connsiteX6604" fmla="*/ 1126123 w 1842380"/>
                <a:gd name="connsiteY6604" fmla="*/ 723876 h 1847704"/>
                <a:gd name="connsiteX6605" fmla="*/ 1121863 w 1842380"/>
                <a:gd name="connsiteY6605" fmla="*/ 721746 h 1847704"/>
                <a:gd name="connsiteX6606" fmla="*/ 1121863 w 1842380"/>
                <a:gd name="connsiteY6606" fmla="*/ 713759 h 1847704"/>
                <a:gd name="connsiteX6607" fmla="*/ 1126123 w 1842380"/>
                <a:gd name="connsiteY6607" fmla="*/ 715889 h 1847704"/>
                <a:gd name="connsiteX6608" fmla="*/ 1126123 w 1842380"/>
                <a:gd name="connsiteY6608" fmla="*/ 715889 h 1847704"/>
                <a:gd name="connsiteX6609" fmla="*/ 1126123 w 1842380"/>
                <a:gd name="connsiteY6609" fmla="*/ 749435 h 1847704"/>
                <a:gd name="connsiteX6610" fmla="*/ 1126123 w 1842380"/>
                <a:gd name="connsiteY6610" fmla="*/ 757422 h 1847704"/>
                <a:gd name="connsiteX6611" fmla="*/ 1121863 w 1842380"/>
                <a:gd name="connsiteY6611" fmla="*/ 755292 h 1847704"/>
                <a:gd name="connsiteX6612" fmla="*/ 1121863 w 1842380"/>
                <a:gd name="connsiteY6612" fmla="*/ 748370 h 1847704"/>
                <a:gd name="connsiteX6613" fmla="*/ 1126123 w 1842380"/>
                <a:gd name="connsiteY6613" fmla="*/ 749435 h 1847704"/>
                <a:gd name="connsiteX6614" fmla="*/ 1126123 w 1842380"/>
                <a:gd name="connsiteY6614" fmla="*/ 749435 h 1847704"/>
                <a:gd name="connsiteX6615" fmla="*/ 1126123 w 1842380"/>
                <a:gd name="connsiteY6615" fmla="*/ 763279 h 1847704"/>
                <a:gd name="connsiteX6616" fmla="*/ 1126123 w 1842380"/>
                <a:gd name="connsiteY6616" fmla="*/ 772331 h 1847704"/>
                <a:gd name="connsiteX6617" fmla="*/ 1121863 w 1842380"/>
                <a:gd name="connsiteY6617" fmla="*/ 774461 h 1847704"/>
                <a:gd name="connsiteX6618" fmla="*/ 1121863 w 1842380"/>
                <a:gd name="connsiteY6618" fmla="*/ 766474 h 1847704"/>
                <a:gd name="connsiteX6619" fmla="*/ 1126123 w 1842380"/>
                <a:gd name="connsiteY6619" fmla="*/ 763279 h 1847704"/>
                <a:gd name="connsiteX6620" fmla="*/ 1126123 w 1842380"/>
                <a:gd name="connsiteY6620" fmla="*/ 763279 h 1847704"/>
                <a:gd name="connsiteX6621" fmla="*/ 1126123 w 1842380"/>
                <a:gd name="connsiteY6621" fmla="*/ 785643 h 1847704"/>
                <a:gd name="connsiteX6622" fmla="*/ 1126123 w 1842380"/>
                <a:gd name="connsiteY6622" fmla="*/ 795761 h 1847704"/>
                <a:gd name="connsiteX6623" fmla="*/ 1121863 w 1842380"/>
                <a:gd name="connsiteY6623" fmla="*/ 791501 h 1847704"/>
                <a:gd name="connsiteX6624" fmla="*/ 1121863 w 1842380"/>
                <a:gd name="connsiteY6624" fmla="*/ 782449 h 1847704"/>
                <a:gd name="connsiteX6625" fmla="*/ 1123993 w 1842380"/>
                <a:gd name="connsiteY6625" fmla="*/ 783514 h 1847704"/>
                <a:gd name="connsiteX6626" fmla="*/ 1126123 w 1842380"/>
                <a:gd name="connsiteY6626" fmla="*/ 785643 h 1847704"/>
                <a:gd name="connsiteX6627" fmla="*/ 1126123 w 1842380"/>
                <a:gd name="connsiteY6627" fmla="*/ 785643 h 1847704"/>
                <a:gd name="connsiteX6628" fmla="*/ 1126123 w 1842380"/>
                <a:gd name="connsiteY6628" fmla="*/ 820787 h 1847704"/>
                <a:gd name="connsiteX6629" fmla="*/ 1126123 w 1842380"/>
                <a:gd name="connsiteY6629" fmla="*/ 833034 h 1847704"/>
                <a:gd name="connsiteX6630" fmla="*/ 1121863 w 1842380"/>
                <a:gd name="connsiteY6630" fmla="*/ 841021 h 1847704"/>
                <a:gd name="connsiteX6631" fmla="*/ 1121863 w 1842380"/>
                <a:gd name="connsiteY6631" fmla="*/ 826644 h 1847704"/>
                <a:gd name="connsiteX6632" fmla="*/ 1126123 w 1842380"/>
                <a:gd name="connsiteY6632" fmla="*/ 820787 h 1847704"/>
                <a:gd name="connsiteX6633" fmla="*/ 1126123 w 1842380"/>
                <a:gd name="connsiteY6633" fmla="*/ 820787 h 1847704"/>
                <a:gd name="connsiteX6634" fmla="*/ 1126123 w 1842380"/>
                <a:gd name="connsiteY6634" fmla="*/ 857528 h 1847704"/>
                <a:gd name="connsiteX6635" fmla="*/ 1126123 w 1842380"/>
                <a:gd name="connsiteY6635" fmla="*/ 878827 h 1847704"/>
                <a:gd name="connsiteX6636" fmla="*/ 1125058 w 1842380"/>
                <a:gd name="connsiteY6636" fmla="*/ 867645 h 1847704"/>
                <a:gd name="connsiteX6637" fmla="*/ 1121863 w 1842380"/>
                <a:gd name="connsiteY6637" fmla="*/ 863385 h 1847704"/>
                <a:gd name="connsiteX6638" fmla="*/ 1121863 w 1842380"/>
                <a:gd name="connsiteY6638" fmla="*/ 848476 h 1847704"/>
                <a:gd name="connsiteX6639" fmla="*/ 1126123 w 1842380"/>
                <a:gd name="connsiteY6639" fmla="*/ 857528 h 1847704"/>
                <a:gd name="connsiteX6640" fmla="*/ 1126123 w 1842380"/>
                <a:gd name="connsiteY6640" fmla="*/ 857528 h 1847704"/>
                <a:gd name="connsiteX6641" fmla="*/ 1126123 w 1842380"/>
                <a:gd name="connsiteY6641" fmla="*/ 999700 h 1847704"/>
                <a:gd name="connsiteX6642" fmla="*/ 1126123 w 1842380"/>
                <a:gd name="connsiteY6642" fmla="*/ 1010882 h 1847704"/>
                <a:gd name="connsiteX6643" fmla="*/ 1122928 w 1842380"/>
                <a:gd name="connsiteY6643" fmla="*/ 1019935 h 1847704"/>
                <a:gd name="connsiteX6644" fmla="*/ 1126123 w 1842380"/>
                <a:gd name="connsiteY6644" fmla="*/ 1019935 h 1847704"/>
                <a:gd name="connsiteX6645" fmla="*/ 1126123 w 1842380"/>
                <a:gd name="connsiteY6645" fmla="*/ 1026857 h 1847704"/>
                <a:gd name="connsiteX6646" fmla="*/ 1121863 w 1842380"/>
                <a:gd name="connsiteY6646" fmla="*/ 1027922 h 1847704"/>
                <a:gd name="connsiteX6647" fmla="*/ 1121863 w 1842380"/>
                <a:gd name="connsiteY6647" fmla="*/ 1004493 h 1847704"/>
                <a:gd name="connsiteX6648" fmla="*/ 1126123 w 1842380"/>
                <a:gd name="connsiteY6648" fmla="*/ 999700 h 1847704"/>
                <a:gd name="connsiteX6649" fmla="*/ 1126123 w 1842380"/>
                <a:gd name="connsiteY6649" fmla="*/ 999700 h 1847704"/>
                <a:gd name="connsiteX6650" fmla="*/ 1126123 w 1842380"/>
                <a:gd name="connsiteY6650" fmla="*/ 1044429 h 1847704"/>
                <a:gd name="connsiteX6651" fmla="*/ 1126123 w 1842380"/>
                <a:gd name="connsiteY6651" fmla="*/ 1050286 h 1847704"/>
                <a:gd name="connsiteX6652" fmla="*/ 1121863 w 1842380"/>
                <a:gd name="connsiteY6652" fmla="*/ 1050286 h 1847704"/>
                <a:gd name="connsiteX6653" fmla="*/ 1121863 w 1842380"/>
                <a:gd name="connsiteY6653" fmla="*/ 1043364 h 1847704"/>
                <a:gd name="connsiteX6654" fmla="*/ 1126123 w 1842380"/>
                <a:gd name="connsiteY6654" fmla="*/ 1044429 h 1847704"/>
                <a:gd name="connsiteX6655" fmla="*/ 1126123 w 1842380"/>
                <a:gd name="connsiteY6655" fmla="*/ 1044429 h 1847704"/>
                <a:gd name="connsiteX6656" fmla="*/ 1126123 w 1842380"/>
                <a:gd name="connsiteY6656" fmla="*/ 1068390 h 1847704"/>
                <a:gd name="connsiteX6657" fmla="*/ 1126123 w 1842380"/>
                <a:gd name="connsiteY6657" fmla="*/ 1084365 h 1847704"/>
                <a:gd name="connsiteX6658" fmla="*/ 1121863 w 1842380"/>
                <a:gd name="connsiteY6658" fmla="*/ 1090222 h 1847704"/>
                <a:gd name="connsiteX6659" fmla="*/ 1121863 w 1842380"/>
                <a:gd name="connsiteY6659" fmla="*/ 1079040 h 1847704"/>
                <a:gd name="connsiteX6660" fmla="*/ 1122928 w 1842380"/>
                <a:gd name="connsiteY6660" fmla="*/ 1079040 h 1847704"/>
                <a:gd name="connsiteX6661" fmla="*/ 1123993 w 1842380"/>
                <a:gd name="connsiteY6661" fmla="*/ 1076910 h 1847704"/>
                <a:gd name="connsiteX6662" fmla="*/ 1121863 w 1842380"/>
                <a:gd name="connsiteY6662" fmla="*/ 1076910 h 1847704"/>
                <a:gd name="connsiteX6663" fmla="*/ 1121863 w 1842380"/>
                <a:gd name="connsiteY6663" fmla="*/ 1069988 h 1847704"/>
                <a:gd name="connsiteX6664" fmla="*/ 1126123 w 1842380"/>
                <a:gd name="connsiteY6664" fmla="*/ 1068390 h 1847704"/>
                <a:gd name="connsiteX6665" fmla="*/ 1126123 w 1842380"/>
                <a:gd name="connsiteY6665" fmla="*/ 1068390 h 1847704"/>
                <a:gd name="connsiteX6666" fmla="*/ 1126123 w 1842380"/>
                <a:gd name="connsiteY6666" fmla="*/ 1098742 h 1847704"/>
                <a:gd name="connsiteX6667" fmla="*/ 1126123 w 1842380"/>
                <a:gd name="connsiteY6667" fmla="*/ 1108859 h 1847704"/>
                <a:gd name="connsiteX6668" fmla="*/ 1121863 w 1842380"/>
                <a:gd name="connsiteY6668" fmla="*/ 1116846 h 1847704"/>
                <a:gd name="connsiteX6669" fmla="*/ 1121863 w 1842380"/>
                <a:gd name="connsiteY6669" fmla="*/ 1093417 h 1847704"/>
                <a:gd name="connsiteX6670" fmla="*/ 1123993 w 1842380"/>
                <a:gd name="connsiteY6670" fmla="*/ 1097677 h 1847704"/>
                <a:gd name="connsiteX6671" fmla="*/ 1126123 w 1842380"/>
                <a:gd name="connsiteY6671" fmla="*/ 1098742 h 1847704"/>
                <a:gd name="connsiteX6672" fmla="*/ 1126123 w 1842380"/>
                <a:gd name="connsiteY6672" fmla="*/ 1098742 h 1847704"/>
                <a:gd name="connsiteX6673" fmla="*/ 1126123 w 1842380"/>
                <a:gd name="connsiteY6673" fmla="*/ 1149327 h 1847704"/>
                <a:gd name="connsiteX6674" fmla="*/ 1126123 w 1842380"/>
                <a:gd name="connsiteY6674" fmla="*/ 1177549 h 1847704"/>
                <a:gd name="connsiteX6675" fmla="*/ 1121863 w 1842380"/>
                <a:gd name="connsiteY6675" fmla="*/ 1171691 h 1847704"/>
                <a:gd name="connsiteX6676" fmla="*/ 1121863 w 1842380"/>
                <a:gd name="connsiteY6676" fmla="*/ 1154652 h 1847704"/>
                <a:gd name="connsiteX6677" fmla="*/ 1126123 w 1842380"/>
                <a:gd name="connsiteY6677" fmla="*/ 1149327 h 1847704"/>
                <a:gd name="connsiteX6678" fmla="*/ 1126123 w 1842380"/>
                <a:gd name="connsiteY6678" fmla="*/ 1149327 h 1847704"/>
                <a:gd name="connsiteX6679" fmla="*/ 1126123 w 1842380"/>
                <a:gd name="connsiteY6679" fmla="*/ 1252628 h 1847704"/>
                <a:gd name="connsiteX6680" fmla="*/ 1126123 w 1842380"/>
                <a:gd name="connsiteY6680" fmla="*/ 1295227 h 1847704"/>
                <a:gd name="connsiteX6681" fmla="*/ 1121863 w 1842380"/>
                <a:gd name="connsiteY6681" fmla="*/ 1297357 h 1847704"/>
                <a:gd name="connsiteX6682" fmla="*/ 1121863 w 1842380"/>
                <a:gd name="connsiteY6682" fmla="*/ 1246771 h 1847704"/>
                <a:gd name="connsiteX6683" fmla="*/ 1126123 w 1842380"/>
                <a:gd name="connsiteY6683" fmla="*/ 1252628 h 1847704"/>
                <a:gd name="connsiteX6684" fmla="*/ 1126123 w 1842380"/>
                <a:gd name="connsiteY6684" fmla="*/ 1252628 h 1847704"/>
                <a:gd name="connsiteX6685" fmla="*/ 1126123 w 1842380"/>
                <a:gd name="connsiteY6685" fmla="*/ 1313863 h 1847704"/>
                <a:gd name="connsiteX6686" fmla="*/ 1126123 w 1842380"/>
                <a:gd name="connsiteY6686" fmla="*/ 1336228 h 1847704"/>
                <a:gd name="connsiteX6687" fmla="*/ 1125058 w 1842380"/>
                <a:gd name="connsiteY6687" fmla="*/ 1336228 h 1847704"/>
                <a:gd name="connsiteX6688" fmla="*/ 1122928 w 1842380"/>
                <a:gd name="connsiteY6688" fmla="*/ 1339422 h 1847704"/>
                <a:gd name="connsiteX6689" fmla="*/ 1121863 w 1842380"/>
                <a:gd name="connsiteY6689" fmla="*/ 1339422 h 1847704"/>
                <a:gd name="connsiteX6690" fmla="*/ 1121863 w 1842380"/>
                <a:gd name="connsiteY6690" fmla="*/ 1315993 h 1847704"/>
                <a:gd name="connsiteX6691" fmla="*/ 1126123 w 1842380"/>
                <a:gd name="connsiteY6691" fmla="*/ 1313863 h 1847704"/>
                <a:gd name="connsiteX6692" fmla="*/ 1126123 w 1842380"/>
                <a:gd name="connsiteY6692" fmla="*/ 1313863 h 1847704"/>
                <a:gd name="connsiteX6693" fmla="*/ 1126123 w 1842380"/>
                <a:gd name="connsiteY6693" fmla="*/ 1380956 h 1847704"/>
                <a:gd name="connsiteX6694" fmla="*/ 1126123 w 1842380"/>
                <a:gd name="connsiteY6694" fmla="*/ 1393203 h 1847704"/>
                <a:gd name="connsiteX6695" fmla="*/ 1123993 w 1842380"/>
                <a:gd name="connsiteY6695" fmla="*/ 1393203 h 1847704"/>
                <a:gd name="connsiteX6696" fmla="*/ 1121863 w 1842380"/>
                <a:gd name="connsiteY6696" fmla="*/ 1392138 h 1847704"/>
                <a:gd name="connsiteX6697" fmla="*/ 1121863 w 1842380"/>
                <a:gd name="connsiteY6697" fmla="*/ 1382021 h 1847704"/>
                <a:gd name="connsiteX6698" fmla="*/ 1123993 w 1842380"/>
                <a:gd name="connsiteY6698" fmla="*/ 1383086 h 1847704"/>
                <a:gd name="connsiteX6699" fmla="*/ 1126123 w 1842380"/>
                <a:gd name="connsiteY6699" fmla="*/ 1380956 h 1847704"/>
                <a:gd name="connsiteX6700" fmla="*/ 1126123 w 1842380"/>
                <a:gd name="connsiteY6700" fmla="*/ 1380956 h 1847704"/>
                <a:gd name="connsiteX6701" fmla="*/ 1126123 w 1842380"/>
                <a:gd name="connsiteY6701" fmla="*/ 1426217 h 1847704"/>
                <a:gd name="connsiteX6702" fmla="*/ 1126123 w 1842380"/>
                <a:gd name="connsiteY6702" fmla="*/ 1445386 h 1847704"/>
                <a:gd name="connsiteX6703" fmla="*/ 1121863 w 1842380"/>
                <a:gd name="connsiteY6703" fmla="*/ 1447516 h 1847704"/>
                <a:gd name="connsiteX6704" fmla="*/ 1121863 w 1842380"/>
                <a:gd name="connsiteY6704" fmla="*/ 1424087 h 1847704"/>
                <a:gd name="connsiteX6705" fmla="*/ 1126123 w 1842380"/>
                <a:gd name="connsiteY6705" fmla="*/ 1426217 h 1847704"/>
                <a:gd name="connsiteX6706" fmla="*/ 1126123 w 1842380"/>
                <a:gd name="connsiteY6706" fmla="*/ 1426217 h 1847704"/>
                <a:gd name="connsiteX6707" fmla="*/ 1126123 w 1842380"/>
                <a:gd name="connsiteY6707" fmla="*/ 1565726 h 1847704"/>
                <a:gd name="connsiteX6708" fmla="*/ 1126123 w 1842380"/>
                <a:gd name="connsiteY6708" fmla="*/ 1585961 h 1847704"/>
                <a:gd name="connsiteX6709" fmla="*/ 1121863 w 1842380"/>
                <a:gd name="connsiteY6709" fmla="*/ 1576908 h 1847704"/>
                <a:gd name="connsiteX6710" fmla="*/ 1121863 w 1842380"/>
                <a:gd name="connsiteY6710" fmla="*/ 1567856 h 1847704"/>
                <a:gd name="connsiteX6711" fmla="*/ 1126123 w 1842380"/>
                <a:gd name="connsiteY6711" fmla="*/ 1565726 h 1847704"/>
                <a:gd name="connsiteX6712" fmla="*/ 1126123 w 1842380"/>
                <a:gd name="connsiteY6712" fmla="*/ 1565726 h 1847704"/>
                <a:gd name="connsiteX6713" fmla="*/ 1126123 w 1842380"/>
                <a:gd name="connsiteY6713" fmla="*/ 1720145 h 1847704"/>
                <a:gd name="connsiteX6714" fmla="*/ 1126123 w 1842380"/>
                <a:gd name="connsiteY6714" fmla="*/ 1741445 h 1847704"/>
                <a:gd name="connsiteX6715" fmla="*/ 1121863 w 1842380"/>
                <a:gd name="connsiteY6715" fmla="*/ 1739315 h 1847704"/>
                <a:gd name="connsiteX6716" fmla="*/ 1121863 w 1842380"/>
                <a:gd name="connsiteY6716" fmla="*/ 1721210 h 1847704"/>
                <a:gd name="connsiteX6717" fmla="*/ 1123993 w 1842380"/>
                <a:gd name="connsiteY6717" fmla="*/ 1722275 h 1847704"/>
                <a:gd name="connsiteX6718" fmla="*/ 1126123 w 1842380"/>
                <a:gd name="connsiteY6718" fmla="*/ 1720145 h 1847704"/>
                <a:gd name="connsiteX6719" fmla="*/ 1126123 w 1842380"/>
                <a:gd name="connsiteY6719" fmla="*/ 1720145 h 1847704"/>
                <a:gd name="connsiteX6720" fmla="*/ 1126123 w 1842380"/>
                <a:gd name="connsiteY6720" fmla="*/ 1800017 h 1847704"/>
                <a:gd name="connsiteX6721" fmla="*/ 1126123 w 1842380"/>
                <a:gd name="connsiteY6721" fmla="*/ 1818122 h 1847704"/>
                <a:gd name="connsiteX6722" fmla="*/ 1125058 w 1842380"/>
                <a:gd name="connsiteY6722" fmla="*/ 1818122 h 1847704"/>
                <a:gd name="connsiteX6723" fmla="*/ 1121863 w 1842380"/>
                <a:gd name="connsiteY6723" fmla="*/ 1819187 h 1847704"/>
                <a:gd name="connsiteX6724" fmla="*/ 1121863 w 1842380"/>
                <a:gd name="connsiteY6724" fmla="*/ 1797887 h 1847704"/>
                <a:gd name="connsiteX6725" fmla="*/ 1126123 w 1842380"/>
                <a:gd name="connsiteY6725" fmla="*/ 1800017 h 1847704"/>
                <a:gd name="connsiteX6726" fmla="*/ 1121863 w 1842380"/>
                <a:gd name="connsiteY6726" fmla="*/ 28990 h 1847704"/>
                <a:gd name="connsiteX6727" fmla="*/ 1121863 w 1842380"/>
                <a:gd name="connsiteY6727" fmla="*/ 65198 h 1847704"/>
                <a:gd name="connsiteX6728" fmla="*/ 1113876 w 1842380"/>
                <a:gd name="connsiteY6728" fmla="*/ 49224 h 1847704"/>
                <a:gd name="connsiteX6729" fmla="*/ 1113876 w 1842380"/>
                <a:gd name="connsiteY6729" fmla="*/ 25795 h 1847704"/>
                <a:gd name="connsiteX6730" fmla="*/ 1118135 w 1842380"/>
                <a:gd name="connsiteY6730" fmla="*/ 28990 h 1847704"/>
                <a:gd name="connsiteX6731" fmla="*/ 1121863 w 1842380"/>
                <a:gd name="connsiteY6731" fmla="*/ 28990 h 1847704"/>
                <a:gd name="connsiteX6732" fmla="*/ 1121863 w 1842380"/>
                <a:gd name="connsiteY6732" fmla="*/ 28990 h 1847704"/>
                <a:gd name="connsiteX6733" fmla="*/ 1121863 w 1842380"/>
                <a:gd name="connsiteY6733" fmla="*/ 116849 h 1847704"/>
                <a:gd name="connsiteX6734" fmla="*/ 1121863 w 1842380"/>
                <a:gd name="connsiteY6734" fmla="*/ 132823 h 1847704"/>
                <a:gd name="connsiteX6735" fmla="*/ 1113876 w 1842380"/>
                <a:gd name="connsiteY6735" fmla="*/ 131758 h 1847704"/>
                <a:gd name="connsiteX6736" fmla="*/ 1113876 w 1842380"/>
                <a:gd name="connsiteY6736" fmla="*/ 115784 h 1847704"/>
                <a:gd name="connsiteX6737" fmla="*/ 1121863 w 1842380"/>
                <a:gd name="connsiteY6737" fmla="*/ 116849 h 1847704"/>
                <a:gd name="connsiteX6738" fmla="*/ 1121863 w 1842380"/>
                <a:gd name="connsiteY6738" fmla="*/ 116849 h 1847704"/>
                <a:gd name="connsiteX6739" fmla="*/ 1121863 w 1842380"/>
                <a:gd name="connsiteY6739" fmla="*/ 184474 h 1847704"/>
                <a:gd name="connsiteX6740" fmla="*/ 1121863 w 1842380"/>
                <a:gd name="connsiteY6740" fmla="*/ 239852 h 1847704"/>
                <a:gd name="connsiteX6741" fmla="*/ 1113876 w 1842380"/>
                <a:gd name="connsiteY6741" fmla="*/ 235592 h 1847704"/>
                <a:gd name="connsiteX6742" fmla="*/ 1113876 w 1842380"/>
                <a:gd name="connsiteY6742" fmla="*/ 190331 h 1847704"/>
                <a:gd name="connsiteX6743" fmla="*/ 1121863 w 1842380"/>
                <a:gd name="connsiteY6743" fmla="*/ 184474 h 1847704"/>
                <a:gd name="connsiteX6744" fmla="*/ 1121863 w 1842380"/>
                <a:gd name="connsiteY6744" fmla="*/ 184474 h 1847704"/>
                <a:gd name="connsiteX6745" fmla="*/ 1121863 w 1842380"/>
                <a:gd name="connsiteY6745" fmla="*/ 246241 h 1847704"/>
                <a:gd name="connsiteX6746" fmla="*/ 1121863 w 1842380"/>
                <a:gd name="connsiteY6746" fmla="*/ 315996 h 1847704"/>
                <a:gd name="connsiteX6747" fmla="*/ 1113876 w 1842380"/>
                <a:gd name="connsiteY6747" fmla="*/ 311736 h 1847704"/>
                <a:gd name="connsiteX6748" fmla="*/ 1113876 w 1842380"/>
                <a:gd name="connsiteY6748" fmla="*/ 251034 h 1847704"/>
                <a:gd name="connsiteX6749" fmla="*/ 1121863 w 1842380"/>
                <a:gd name="connsiteY6749" fmla="*/ 246241 h 1847704"/>
                <a:gd name="connsiteX6750" fmla="*/ 1121863 w 1842380"/>
                <a:gd name="connsiteY6750" fmla="*/ 246241 h 1847704"/>
                <a:gd name="connsiteX6751" fmla="*/ 1121863 w 1842380"/>
                <a:gd name="connsiteY6751" fmla="*/ 325048 h 1847704"/>
                <a:gd name="connsiteX6752" fmla="*/ 1121863 w 1842380"/>
                <a:gd name="connsiteY6752" fmla="*/ 345283 h 1847704"/>
                <a:gd name="connsiteX6753" fmla="*/ 1113876 w 1842380"/>
                <a:gd name="connsiteY6753" fmla="*/ 344218 h 1847704"/>
                <a:gd name="connsiteX6754" fmla="*/ 1113876 w 1842380"/>
                <a:gd name="connsiteY6754" fmla="*/ 323983 h 1847704"/>
                <a:gd name="connsiteX6755" fmla="*/ 1121863 w 1842380"/>
                <a:gd name="connsiteY6755" fmla="*/ 325048 h 1847704"/>
                <a:gd name="connsiteX6756" fmla="*/ 1121863 w 1842380"/>
                <a:gd name="connsiteY6756" fmla="*/ 325048 h 1847704"/>
                <a:gd name="connsiteX6757" fmla="*/ 1121863 w 1842380"/>
                <a:gd name="connsiteY6757" fmla="*/ 325048 h 1847704"/>
                <a:gd name="connsiteX6758" fmla="*/ 1121863 w 1842380"/>
                <a:gd name="connsiteY6758" fmla="*/ 420895 h 1847704"/>
                <a:gd name="connsiteX6759" fmla="*/ 1121863 w 1842380"/>
                <a:gd name="connsiteY6759" fmla="*/ 433142 h 1847704"/>
                <a:gd name="connsiteX6760" fmla="*/ 1113876 w 1842380"/>
                <a:gd name="connsiteY6760" fmla="*/ 427285 h 1847704"/>
                <a:gd name="connsiteX6761" fmla="*/ 1113876 w 1842380"/>
                <a:gd name="connsiteY6761" fmla="*/ 417167 h 1847704"/>
                <a:gd name="connsiteX6762" fmla="*/ 1121863 w 1842380"/>
                <a:gd name="connsiteY6762" fmla="*/ 420895 h 1847704"/>
                <a:gd name="connsiteX6763" fmla="*/ 1121863 w 1842380"/>
                <a:gd name="connsiteY6763" fmla="*/ 420895 h 1847704"/>
                <a:gd name="connsiteX6764" fmla="*/ 1121863 w 1842380"/>
                <a:gd name="connsiteY6764" fmla="*/ 479468 h 1847704"/>
                <a:gd name="connsiteX6765" fmla="*/ 1121863 w 1842380"/>
                <a:gd name="connsiteY6765" fmla="*/ 488520 h 1847704"/>
                <a:gd name="connsiteX6766" fmla="*/ 1113876 w 1842380"/>
                <a:gd name="connsiteY6766" fmla="*/ 486390 h 1847704"/>
                <a:gd name="connsiteX6767" fmla="*/ 1113876 w 1842380"/>
                <a:gd name="connsiteY6767" fmla="*/ 475208 h 1847704"/>
                <a:gd name="connsiteX6768" fmla="*/ 1121863 w 1842380"/>
                <a:gd name="connsiteY6768" fmla="*/ 479468 h 1847704"/>
                <a:gd name="connsiteX6769" fmla="*/ 1121863 w 1842380"/>
                <a:gd name="connsiteY6769" fmla="*/ 479468 h 1847704"/>
                <a:gd name="connsiteX6770" fmla="*/ 1121863 w 1842380"/>
                <a:gd name="connsiteY6770" fmla="*/ 544963 h 1847704"/>
                <a:gd name="connsiteX6771" fmla="*/ 1121863 w 1842380"/>
                <a:gd name="connsiteY6771" fmla="*/ 572119 h 1847704"/>
                <a:gd name="connsiteX6772" fmla="*/ 1121863 w 1842380"/>
                <a:gd name="connsiteY6772" fmla="*/ 572119 h 1847704"/>
                <a:gd name="connsiteX6773" fmla="*/ 1119733 w 1842380"/>
                <a:gd name="connsiteY6773" fmla="*/ 569989 h 1847704"/>
                <a:gd name="connsiteX6774" fmla="*/ 1119733 w 1842380"/>
                <a:gd name="connsiteY6774" fmla="*/ 566794 h 1847704"/>
                <a:gd name="connsiteX6775" fmla="*/ 1113876 w 1842380"/>
                <a:gd name="connsiteY6775" fmla="*/ 565729 h 1847704"/>
                <a:gd name="connsiteX6776" fmla="*/ 1113876 w 1842380"/>
                <a:gd name="connsiteY6776" fmla="*/ 565729 h 1847704"/>
                <a:gd name="connsiteX6777" fmla="*/ 1113876 w 1842380"/>
                <a:gd name="connsiteY6777" fmla="*/ 540703 h 1847704"/>
                <a:gd name="connsiteX6778" fmla="*/ 1114940 w 1842380"/>
                <a:gd name="connsiteY6778" fmla="*/ 540703 h 1847704"/>
                <a:gd name="connsiteX6779" fmla="*/ 1121863 w 1842380"/>
                <a:gd name="connsiteY6779" fmla="*/ 543898 h 1847704"/>
                <a:gd name="connsiteX6780" fmla="*/ 1121863 w 1842380"/>
                <a:gd name="connsiteY6780" fmla="*/ 544963 h 1847704"/>
                <a:gd name="connsiteX6781" fmla="*/ 1121863 w 1842380"/>
                <a:gd name="connsiteY6781" fmla="*/ 544963 h 1847704"/>
                <a:gd name="connsiteX6782" fmla="*/ 1121863 w 1842380"/>
                <a:gd name="connsiteY6782" fmla="*/ 585431 h 1847704"/>
                <a:gd name="connsiteX6783" fmla="*/ 1121863 w 1842380"/>
                <a:gd name="connsiteY6783" fmla="*/ 628029 h 1847704"/>
                <a:gd name="connsiteX6784" fmla="*/ 1121863 w 1842380"/>
                <a:gd name="connsiteY6784" fmla="*/ 629094 h 1847704"/>
                <a:gd name="connsiteX6785" fmla="*/ 1120798 w 1842380"/>
                <a:gd name="connsiteY6785" fmla="*/ 632289 h 1847704"/>
                <a:gd name="connsiteX6786" fmla="*/ 1116538 w 1842380"/>
                <a:gd name="connsiteY6786" fmla="*/ 638147 h 1847704"/>
                <a:gd name="connsiteX6787" fmla="*/ 1114408 w 1842380"/>
                <a:gd name="connsiteY6787" fmla="*/ 641341 h 1847704"/>
                <a:gd name="connsiteX6788" fmla="*/ 1114408 w 1842380"/>
                <a:gd name="connsiteY6788" fmla="*/ 614185 h 1847704"/>
                <a:gd name="connsiteX6789" fmla="*/ 1115473 w 1842380"/>
                <a:gd name="connsiteY6789" fmla="*/ 612055 h 1847704"/>
                <a:gd name="connsiteX6790" fmla="*/ 1115473 w 1842380"/>
                <a:gd name="connsiteY6790" fmla="*/ 608860 h 1847704"/>
                <a:gd name="connsiteX6791" fmla="*/ 1114408 w 1842380"/>
                <a:gd name="connsiteY6791" fmla="*/ 607795 h 1847704"/>
                <a:gd name="connsiteX6792" fmla="*/ 1114408 w 1842380"/>
                <a:gd name="connsiteY6792" fmla="*/ 584366 h 1847704"/>
                <a:gd name="connsiteX6793" fmla="*/ 1116538 w 1842380"/>
                <a:gd name="connsiteY6793" fmla="*/ 584366 h 1847704"/>
                <a:gd name="connsiteX6794" fmla="*/ 1121863 w 1842380"/>
                <a:gd name="connsiteY6794" fmla="*/ 585431 h 1847704"/>
                <a:gd name="connsiteX6795" fmla="*/ 1121863 w 1842380"/>
                <a:gd name="connsiteY6795" fmla="*/ 585431 h 1847704"/>
                <a:gd name="connsiteX6796" fmla="*/ 1121863 w 1842380"/>
                <a:gd name="connsiteY6796" fmla="*/ 695654 h 1847704"/>
                <a:gd name="connsiteX6797" fmla="*/ 1121863 w 1842380"/>
                <a:gd name="connsiteY6797" fmla="*/ 704707 h 1847704"/>
                <a:gd name="connsiteX6798" fmla="*/ 1116005 w 1842380"/>
                <a:gd name="connsiteY6798" fmla="*/ 711629 h 1847704"/>
                <a:gd name="connsiteX6799" fmla="*/ 1121863 w 1842380"/>
                <a:gd name="connsiteY6799" fmla="*/ 713759 h 1847704"/>
                <a:gd name="connsiteX6800" fmla="*/ 1121863 w 1842380"/>
                <a:gd name="connsiteY6800" fmla="*/ 713759 h 1847704"/>
                <a:gd name="connsiteX6801" fmla="*/ 1121863 w 1842380"/>
                <a:gd name="connsiteY6801" fmla="*/ 721746 h 1847704"/>
                <a:gd name="connsiteX6802" fmla="*/ 1119733 w 1842380"/>
                <a:gd name="connsiteY6802" fmla="*/ 719616 h 1847704"/>
                <a:gd name="connsiteX6803" fmla="*/ 1116538 w 1842380"/>
                <a:gd name="connsiteY6803" fmla="*/ 718551 h 1847704"/>
                <a:gd name="connsiteX6804" fmla="*/ 1114408 w 1842380"/>
                <a:gd name="connsiteY6804" fmla="*/ 718551 h 1847704"/>
                <a:gd name="connsiteX6805" fmla="*/ 1114408 w 1842380"/>
                <a:gd name="connsiteY6805" fmla="*/ 703642 h 1847704"/>
                <a:gd name="connsiteX6806" fmla="*/ 1121863 w 1842380"/>
                <a:gd name="connsiteY6806" fmla="*/ 695654 h 1847704"/>
                <a:gd name="connsiteX6807" fmla="*/ 1121863 w 1842380"/>
                <a:gd name="connsiteY6807" fmla="*/ 695654 h 1847704"/>
                <a:gd name="connsiteX6808" fmla="*/ 1121863 w 1842380"/>
                <a:gd name="connsiteY6808" fmla="*/ 748370 h 1847704"/>
                <a:gd name="connsiteX6809" fmla="*/ 1121863 w 1842380"/>
                <a:gd name="connsiteY6809" fmla="*/ 755292 h 1847704"/>
                <a:gd name="connsiteX6810" fmla="*/ 1113876 w 1842380"/>
                <a:gd name="connsiteY6810" fmla="*/ 751032 h 1847704"/>
                <a:gd name="connsiteX6811" fmla="*/ 1113876 w 1842380"/>
                <a:gd name="connsiteY6811" fmla="*/ 741980 h 1847704"/>
                <a:gd name="connsiteX6812" fmla="*/ 1121863 w 1842380"/>
                <a:gd name="connsiteY6812" fmla="*/ 748370 h 1847704"/>
                <a:gd name="connsiteX6813" fmla="*/ 1121863 w 1842380"/>
                <a:gd name="connsiteY6813" fmla="*/ 748370 h 1847704"/>
                <a:gd name="connsiteX6814" fmla="*/ 1121863 w 1842380"/>
                <a:gd name="connsiteY6814" fmla="*/ 766474 h 1847704"/>
                <a:gd name="connsiteX6815" fmla="*/ 1121863 w 1842380"/>
                <a:gd name="connsiteY6815" fmla="*/ 774461 h 1847704"/>
                <a:gd name="connsiteX6816" fmla="*/ 1118668 w 1842380"/>
                <a:gd name="connsiteY6816" fmla="*/ 776591 h 1847704"/>
                <a:gd name="connsiteX6817" fmla="*/ 1118668 w 1842380"/>
                <a:gd name="connsiteY6817" fmla="*/ 778721 h 1847704"/>
                <a:gd name="connsiteX6818" fmla="*/ 1121863 w 1842380"/>
                <a:gd name="connsiteY6818" fmla="*/ 781916 h 1847704"/>
                <a:gd name="connsiteX6819" fmla="*/ 1121863 w 1842380"/>
                <a:gd name="connsiteY6819" fmla="*/ 790968 h 1847704"/>
                <a:gd name="connsiteX6820" fmla="*/ 1121863 w 1842380"/>
                <a:gd name="connsiteY6820" fmla="*/ 789903 h 1847704"/>
                <a:gd name="connsiteX6821" fmla="*/ 1119733 w 1842380"/>
                <a:gd name="connsiteY6821" fmla="*/ 787773 h 1847704"/>
                <a:gd name="connsiteX6822" fmla="*/ 1113876 w 1842380"/>
                <a:gd name="connsiteY6822" fmla="*/ 803748 h 1847704"/>
                <a:gd name="connsiteX6823" fmla="*/ 1113876 w 1842380"/>
                <a:gd name="connsiteY6823" fmla="*/ 770202 h 1847704"/>
                <a:gd name="connsiteX6824" fmla="*/ 1113876 w 1842380"/>
                <a:gd name="connsiteY6824" fmla="*/ 771267 h 1847704"/>
                <a:gd name="connsiteX6825" fmla="*/ 1121863 w 1842380"/>
                <a:gd name="connsiteY6825" fmla="*/ 766474 h 1847704"/>
                <a:gd name="connsiteX6826" fmla="*/ 1121863 w 1842380"/>
                <a:gd name="connsiteY6826" fmla="*/ 766474 h 1847704"/>
                <a:gd name="connsiteX6827" fmla="*/ 1121863 w 1842380"/>
                <a:gd name="connsiteY6827" fmla="*/ 826112 h 1847704"/>
                <a:gd name="connsiteX6828" fmla="*/ 1121863 w 1842380"/>
                <a:gd name="connsiteY6828" fmla="*/ 840489 h 1847704"/>
                <a:gd name="connsiteX6829" fmla="*/ 1121863 w 1842380"/>
                <a:gd name="connsiteY6829" fmla="*/ 841554 h 1847704"/>
                <a:gd name="connsiteX6830" fmla="*/ 1121863 w 1842380"/>
                <a:gd name="connsiteY6830" fmla="*/ 848476 h 1847704"/>
                <a:gd name="connsiteX6831" fmla="*/ 1121863 w 1842380"/>
                <a:gd name="connsiteY6831" fmla="*/ 863385 h 1847704"/>
                <a:gd name="connsiteX6832" fmla="*/ 1114940 w 1842380"/>
                <a:gd name="connsiteY6832" fmla="*/ 843151 h 1847704"/>
                <a:gd name="connsiteX6833" fmla="*/ 1113876 w 1842380"/>
                <a:gd name="connsiteY6833" fmla="*/ 841021 h 1847704"/>
                <a:gd name="connsiteX6834" fmla="*/ 1113876 w 1842380"/>
                <a:gd name="connsiteY6834" fmla="*/ 831969 h 1847704"/>
                <a:gd name="connsiteX6835" fmla="*/ 1117070 w 1842380"/>
                <a:gd name="connsiteY6835" fmla="*/ 835164 h 1847704"/>
                <a:gd name="connsiteX6836" fmla="*/ 1121863 w 1842380"/>
                <a:gd name="connsiteY6836" fmla="*/ 826112 h 1847704"/>
                <a:gd name="connsiteX6837" fmla="*/ 1121863 w 1842380"/>
                <a:gd name="connsiteY6837" fmla="*/ 826112 h 1847704"/>
                <a:gd name="connsiteX6838" fmla="*/ 1121863 w 1842380"/>
                <a:gd name="connsiteY6838" fmla="*/ 1003960 h 1847704"/>
                <a:gd name="connsiteX6839" fmla="*/ 1121863 w 1842380"/>
                <a:gd name="connsiteY6839" fmla="*/ 1027389 h 1847704"/>
                <a:gd name="connsiteX6840" fmla="*/ 1121863 w 1842380"/>
                <a:gd name="connsiteY6840" fmla="*/ 1027389 h 1847704"/>
                <a:gd name="connsiteX6841" fmla="*/ 1113876 w 1842380"/>
                <a:gd name="connsiteY6841" fmla="*/ 1037506 h 1847704"/>
                <a:gd name="connsiteX6842" fmla="*/ 1113876 w 1842380"/>
                <a:gd name="connsiteY6842" fmla="*/ 1026324 h 1847704"/>
                <a:gd name="connsiteX6843" fmla="*/ 1117070 w 1842380"/>
                <a:gd name="connsiteY6843" fmla="*/ 1023129 h 1847704"/>
                <a:gd name="connsiteX6844" fmla="*/ 1121863 w 1842380"/>
                <a:gd name="connsiteY6844" fmla="*/ 1003960 h 1847704"/>
                <a:gd name="connsiteX6845" fmla="*/ 1121863 w 1842380"/>
                <a:gd name="connsiteY6845" fmla="*/ 1003960 h 1847704"/>
                <a:gd name="connsiteX6846" fmla="*/ 1121863 w 1842380"/>
                <a:gd name="connsiteY6846" fmla="*/ 1043364 h 1847704"/>
                <a:gd name="connsiteX6847" fmla="*/ 1121863 w 1842380"/>
                <a:gd name="connsiteY6847" fmla="*/ 1050286 h 1847704"/>
                <a:gd name="connsiteX6848" fmla="*/ 1113876 w 1842380"/>
                <a:gd name="connsiteY6848" fmla="*/ 1051351 h 1847704"/>
                <a:gd name="connsiteX6849" fmla="*/ 1113876 w 1842380"/>
                <a:gd name="connsiteY6849" fmla="*/ 1043364 h 1847704"/>
                <a:gd name="connsiteX6850" fmla="*/ 1121863 w 1842380"/>
                <a:gd name="connsiteY6850" fmla="*/ 1043364 h 1847704"/>
                <a:gd name="connsiteX6851" fmla="*/ 1121863 w 1842380"/>
                <a:gd name="connsiteY6851" fmla="*/ 1043364 h 1847704"/>
                <a:gd name="connsiteX6852" fmla="*/ 1121863 w 1842380"/>
                <a:gd name="connsiteY6852" fmla="*/ 1069455 h 1847704"/>
                <a:gd name="connsiteX6853" fmla="*/ 1121863 w 1842380"/>
                <a:gd name="connsiteY6853" fmla="*/ 1076377 h 1847704"/>
                <a:gd name="connsiteX6854" fmla="*/ 1113876 w 1842380"/>
                <a:gd name="connsiteY6854" fmla="*/ 1076377 h 1847704"/>
                <a:gd name="connsiteX6855" fmla="*/ 1113876 w 1842380"/>
                <a:gd name="connsiteY6855" fmla="*/ 1069455 h 1847704"/>
                <a:gd name="connsiteX6856" fmla="*/ 1121863 w 1842380"/>
                <a:gd name="connsiteY6856" fmla="*/ 1069455 h 1847704"/>
                <a:gd name="connsiteX6857" fmla="*/ 1121863 w 1842380"/>
                <a:gd name="connsiteY6857" fmla="*/ 1069455 h 1847704"/>
                <a:gd name="connsiteX6858" fmla="*/ 1121863 w 1842380"/>
                <a:gd name="connsiteY6858" fmla="*/ 1078507 h 1847704"/>
                <a:gd name="connsiteX6859" fmla="*/ 1121863 w 1842380"/>
                <a:gd name="connsiteY6859" fmla="*/ 1089689 h 1847704"/>
                <a:gd name="connsiteX6860" fmla="*/ 1120798 w 1842380"/>
                <a:gd name="connsiteY6860" fmla="*/ 1090754 h 1847704"/>
                <a:gd name="connsiteX6861" fmla="*/ 1121863 w 1842380"/>
                <a:gd name="connsiteY6861" fmla="*/ 1092884 h 1847704"/>
                <a:gd name="connsiteX6862" fmla="*/ 1121863 w 1842380"/>
                <a:gd name="connsiteY6862" fmla="*/ 1116313 h 1847704"/>
                <a:gd name="connsiteX6863" fmla="*/ 1116005 w 1842380"/>
                <a:gd name="connsiteY6863" fmla="*/ 1125366 h 1847704"/>
                <a:gd name="connsiteX6864" fmla="*/ 1116005 w 1842380"/>
                <a:gd name="connsiteY6864" fmla="*/ 1125366 h 1847704"/>
                <a:gd name="connsiteX6865" fmla="*/ 1113876 w 1842380"/>
                <a:gd name="connsiteY6865" fmla="*/ 1128560 h 1847704"/>
                <a:gd name="connsiteX6866" fmla="*/ 1113876 w 1842380"/>
                <a:gd name="connsiteY6866" fmla="*/ 1117378 h 1847704"/>
                <a:gd name="connsiteX6867" fmla="*/ 1116005 w 1842380"/>
                <a:gd name="connsiteY6867" fmla="*/ 1095014 h 1847704"/>
                <a:gd name="connsiteX6868" fmla="*/ 1113876 w 1842380"/>
                <a:gd name="connsiteY6868" fmla="*/ 1097144 h 1847704"/>
                <a:gd name="connsiteX6869" fmla="*/ 1113876 w 1842380"/>
                <a:gd name="connsiteY6869" fmla="*/ 1089157 h 1847704"/>
                <a:gd name="connsiteX6870" fmla="*/ 1121863 w 1842380"/>
                <a:gd name="connsiteY6870" fmla="*/ 1078507 h 1847704"/>
                <a:gd name="connsiteX6871" fmla="*/ 1121863 w 1842380"/>
                <a:gd name="connsiteY6871" fmla="*/ 1078507 h 1847704"/>
                <a:gd name="connsiteX6872" fmla="*/ 1121863 w 1842380"/>
                <a:gd name="connsiteY6872" fmla="*/ 1154652 h 1847704"/>
                <a:gd name="connsiteX6873" fmla="*/ 1121863 w 1842380"/>
                <a:gd name="connsiteY6873" fmla="*/ 1171691 h 1847704"/>
                <a:gd name="connsiteX6874" fmla="*/ 1120798 w 1842380"/>
                <a:gd name="connsiteY6874" fmla="*/ 1169561 h 1847704"/>
                <a:gd name="connsiteX6875" fmla="*/ 1113876 w 1842380"/>
                <a:gd name="connsiteY6875" fmla="*/ 1163704 h 1847704"/>
                <a:gd name="connsiteX6876" fmla="*/ 1113876 w 1842380"/>
                <a:gd name="connsiteY6876" fmla="*/ 1155717 h 1847704"/>
                <a:gd name="connsiteX6877" fmla="*/ 1120798 w 1842380"/>
                <a:gd name="connsiteY6877" fmla="*/ 1159977 h 1847704"/>
                <a:gd name="connsiteX6878" fmla="*/ 1121863 w 1842380"/>
                <a:gd name="connsiteY6878" fmla="*/ 1155717 h 1847704"/>
                <a:gd name="connsiteX6879" fmla="*/ 1121863 w 1842380"/>
                <a:gd name="connsiteY6879" fmla="*/ 1154652 h 1847704"/>
                <a:gd name="connsiteX6880" fmla="*/ 1121863 w 1842380"/>
                <a:gd name="connsiteY6880" fmla="*/ 1154652 h 1847704"/>
                <a:gd name="connsiteX6881" fmla="*/ 1121863 w 1842380"/>
                <a:gd name="connsiteY6881" fmla="*/ 1247303 h 1847704"/>
                <a:gd name="connsiteX6882" fmla="*/ 1121863 w 1842380"/>
                <a:gd name="connsiteY6882" fmla="*/ 1297889 h 1847704"/>
                <a:gd name="connsiteX6883" fmla="*/ 1120798 w 1842380"/>
                <a:gd name="connsiteY6883" fmla="*/ 1297889 h 1847704"/>
                <a:gd name="connsiteX6884" fmla="*/ 1113876 w 1842380"/>
                <a:gd name="connsiteY6884" fmla="*/ 1298954 h 1847704"/>
                <a:gd name="connsiteX6885" fmla="*/ 1113876 w 1842380"/>
                <a:gd name="connsiteY6885" fmla="*/ 1298954 h 1847704"/>
                <a:gd name="connsiteX6886" fmla="*/ 1113876 w 1842380"/>
                <a:gd name="connsiteY6886" fmla="*/ 1280850 h 1847704"/>
                <a:gd name="connsiteX6887" fmla="*/ 1117070 w 1842380"/>
                <a:gd name="connsiteY6887" fmla="*/ 1279785 h 1847704"/>
                <a:gd name="connsiteX6888" fmla="*/ 1120265 w 1842380"/>
                <a:gd name="connsiteY6888" fmla="*/ 1276590 h 1847704"/>
                <a:gd name="connsiteX6889" fmla="*/ 1120265 w 1842380"/>
                <a:gd name="connsiteY6889" fmla="*/ 1269668 h 1847704"/>
                <a:gd name="connsiteX6890" fmla="*/ 1119200 w 1842380"/>
                <a:gd name="connsiteY6890" fmla="*/ 1265408 h 1847704"/>
                <a:gd name="connsiteX6891" fmla="*/ 1116005 w 1842380"/>
                <a:gd name="connsiteY6891" fmla="*/ 1264343 h 1847704"/>
                <a:gd name="connsiteX6892" fmla="*/ 1113876 w 1842380"/>
                <a:gd name="connsiteY6892" fmla="*/ 1264343 h 1847704"/>
                <a:gd name="connsiteX6893" fmla="*/ 1113876 w 1842380"/>
                <a:gd name="connsiteY6893" fmla="*/ 1232927 h 1847704"/>
                <a:gd name="connsiteX6894" fmla="*/ 1114940 w 1842380"/>
                <a:gd name="connsiteY6894" fmla="*/ 1235056 h 1847704"/>
                <a:gd name="connsiteX6895" fmla="*/ 1120798 w 1842380"/>
                <a:gd name="connsiteY6895" fmla="*/ 1245174 h 1847704"/>
                <a:gd name="connsiteX6896" fmla="*/ 1121863 w 1842380"/>
                <a:gd name="connsiteY6896" fmla="*/ 1247303 h 1847704"/>
                <a:gd name="connsiteX6897" fmla="*/ 1121863 w 1842380"/>
                <a:gd name="connsiteY6897" fmla="*/ 1247303 h 1847704"/>
                <a:gd name="connsiteX6898" fmla="*/ 1121863 w 1842380"/>
                <a:gd name="connsiteY6898" fmla="*/ 1315993 h 1847704"/>
                <a:gd name="connsiteX6899" fmla="*/ 1121863 w 1842380"/>
                <a:gd name="connsiteY6899" fmla="*/ 1339422 h 1847704"/>
                <a:gd name="connsiteX6900" fmla="*/ 1118668 w 1842380"/>
                <a:gd name="connsiteY6900" fmla="*/ 1342617 h 1847704"/>
                <a:gd name="connsiteX6901" fmla="*/ 1118668 w 1842380"/>
                <a:gd name="connsiteY6901" fmla="*/ 1344747 h 1847704"/>
                <a:gd name="connsiteX6902" fmla="*/ 1118668 w 1842380"/>
                <a:gd name="connsiteY6902" fmla="*/ 1349007 h 1847704"/>
                <a:gd name="connsiteX6903" fmla="*/ 1118668 w 1842380"/>
                <a:gd name="connsiteY6903" fmla="*/ 1353267 h 1847704"/>
                <a:gd name="connsiteX6904" fmla="*/ 1118668 w 1842380"/>
                <a:gd name="connsiteY6904" fmla="*/ 1357527 h 1847704"/>
                <a:gd name="connsiteX6905" fmla="*/ 1118668 w 1842380"/>
                <a:gd name="connsiteY6905" fmla="*/ 1359657 h 1847704"/>
                <a:gd name="connsiteX6906" fmla="*/ 1116538 w 1842380"/>
                <a:gd name="connsiteY6906" fmla="*/ 1360722 h 1847704"/>
                <a:gd name="connsiteX6907" fmla="*/ 1114408 w 1842380"/>
                <a:gd name="connsiteY6907" fmla="*/ 1359657 h 1847704"/>
                <a:gd name="connsiteX6908" fmla="*/ 1114408 w 1842380"/>
                <a:gd name="connsiteY6908" fmla="*/ 1319188 h 1847704"/>
                <a:gd name="connsiteX6909" fmla="*/ 1114408 w 1842380"/>
                <a:gd name="connsiteY6909" fmla="*/ 1319188 h 1847704"/>
                <a:gd name="connsiteX6910" fmla="*/ 1121330 w 1842380"/>
                <a:gd name="connsiteY6910" fmla="*/ 1314928 h 1847704"/>
                <a:gd name="connsiteX6911" fmla="*/ 1121863 w 1842380"/>
                <a:gd name="connsiteY6911" fmla="*/ 1314928 h 1847704"/>
                <a:gd name="connsiteX6912" fmla="*/ 1121863 w 1842380"/>
                <a:gd name="connsiteY6912" fmla="*/ 1315993 h 1847704"/>
                <a:gd name="connsiteX6913" fmla="*/ 1121863 w 1842380"/>
                <a:gd name="connsiteY6913" fmla="*/ 1382553 h 1847704"/>
                <a:gd name="connsiteX6914" fmla="*/ 1121863 w 1842380"/>
                <a:gd name="connsiteY6914" fmla="*/ 1392670 h 1847704"/>
                <a:gd name="connsiteX6915" fmla="*/ 1113876 w 1842380"/>
                <a:gd name="connsiteY6915" fmla="*/ 1393735 h 1847704"/>
                <a:gd name="connsiteX6916" fmla="*/ 1113876 w 1842380"/>
                <a:gd name="connsiteY6916" fmla="*/ 1383618 h 1847704"/>
                <a:gd name="connsiteX6917" fmla="*/ 1121863 w 1842380"/>
                <a:gd name="connsiteY6917" fmla="*/ 1382553 h 1847704"/>
                <a:gd name="connsiteX6918" fmla="*/ 1121863 w 1842380"/>
                <a:gd name="connsiteY6918" fmla="*/ 1382553 h 1847704"/>
                <a:gd name="connsiteX6919" fmla="*/ 1121863 w 1842380"/>
                <a:gd name="connsiteY6919" fmla="*/ 1424087 h 1847704"/>
                <a:gd name="connsiteX6920" fmla="*/ 1121863 w 1842380"/>
                <a:gd name="connsiteY6920" fmla="*/ 1447516 h 1847704"/>
                <a:gd name="connsiteX6921" fmla="*/ 1113876 w 1842380"/>
                <a:gd name="connsiteY6921" fmla="*/ 1450711 h 1847704"/>
                <a:gd name="connsiteX6922" fmla="*/ 1113876 w 1842380"/>
                <a:gd name="connsiteY6922" fmla="*/ 1440594 h 1847704"/>
                <a:gd name="connsiteX6923" fmla="*/ 1120798 w 1842380"/>
                <a:gd name="connsiteY6923" fmla="*/ 1437399 h 1847704"/>
                <a:gd name="connsiteX6924" fmla="*/ 1120798 w 1842380"/>
                <a:gd name="connsiteY6924" fmla="*/ 1437399 h 1847704"/>
                <a:gd name="connsiteX6925" fmla="*/ 1121863 w 1842380"/>
                <a:gd name="connsiteY6925" fmla="*/ 1436334 h 1847704"/>
                <a:gd name="connsiteX6926" fmla="*/ 1113876 w 1842380"/>
                <a:gd name="connsiteY6926" fmla="*/ 1430476 h 1847704"/>
                <a:gd name="connsiteX6927" fmla="*/ 1113876 w 1842380"/>
                <a:gd name="connsiteY6927" fmla="*/ 1417164 h 1847704"/>
                <a:gd name="connsiteX6928" fmla="*/ 1121863 w 1842380"/>
                <a:gd name="connsiteY6928" fmla="*/ 1424087 h 1847704"/>
                <a:gd name="connsiteX6929" fmla="*/ 1121863 w 1842380"/>
                <a:gd name="connsiteY6929" fmla="*/ 1424087 h 1847704"/>
                <a:gd name="connsiteX6930" fmla="*/ 1121863 w 1842380"/>
                <a:gd name="connsiteY6930" fmla="*/ 1567856 h 1847704"/>
                <a:gd name="connsiteX6931" fmla="*/ 1121863 w 1842380"/>
                <a:gd name="connsiteY6931" fmla="*/ 1576908 h 1847704"/>
                <a:gd name="connsiteX6932" fmla="*/ 1119733 w 1842380"/>
                <a:gd name="connsiteY6932" fmla="*/ 1568921 h 1847704"/>
                <a:gd name="connsiteX6933" fmla="*/ 1121863 w 1842380"/>
                <a:gd name="connsiteY6933" fmla="*/ 1567856 h 1847704"/>
                <a:gd name="connsiteX6934" fmla="*/ 1121863 w 1842380"/>
                <a:gd name="connsiteY6934" fmla="*/ 1567856 h 1847704"/>
                <a:gd name="connsiteX6935" fmla="*/ 1121863 w 1842380"/>
                <a:gd name="connsiteY6935" fmla="*/ 1721210 h 1847704"/>
                <a:gd name="connsiteX6936" fmla="*/ 1121863 w 1842380"/>
                <a:gd name="connsiteY6936" fmla="*/ 1739315 h 1847704"/>
                <a:gd name="connsiteX6937" fmla="*/ 1119733 w 1842380"/>
                <a:gd name="connsiteY6937" fmla="*/ 1738250 h 1847704"/>
                <a:gd name="connsiteX6938" fmla="*/ 1113876 w 1842380"/>
                <a:gd name="connsiteY6938" fmla="*/ 1737185 h 1847704"/>
                <a:gd name="connsiteX6939" fmla="*/ 1113876 w 1842380"/>
                <a:gd name="connsiteY6939" fmla="*/ 1720145 h 1847704"/>
                <a:gd name="connsiteX6940" fmla="*/ 1121863 w 1842380"/>
                <a:gd name="connsiteY6940" fmla="*/ 1721210 h 1847704"/>
                <a:gd name="connsiteX6941" fmla="*/ 1121863 w 1842380"/>
                <a:gd name="connsiteY6941" fmla="*/ 1721210 h 1847704"/>
                <a:gd name="connsiteX6942" fmla="*/ 1121863 w 1842380"/>
                <a:gd name="connsiteY6942" fmla="*/ 1797887 h 1847704"/>
                <a:gd name="connsiteX6943" fmla="*/ 1121863 w 1842380"/>
                <a:gd name="connsiteY6943" fmla="*/ 1819187 h 1847704"/>
                <a:gd name="connsiteX6944" fmla="*/ 1116005 w 1842380"/>
                <a:gd name="connsiteY6944" fmla="*/ 1821317 h 1847704"/>
                <a:gd name="connsiteX6945" fmla="*/ 1113876 w 1842380"/>
                <a:gd name="connsiteY6945" fmla="*/ 1822382 h 1847704"/>
                <a:gd name="connsiteX6946" fmla="*/ 1113876 w 1842380"/>
                <a:gd name="connsiteY6946" fmla="*/ 1793095 h 1847704"/>
                <a:gd name="connsiteX6947" fmla="*/ 1121863 w 1842380"/>
                <a:gd name="connsiteY6947" fmla="*/ 1797887 h 1847704"/>
                <a:gd name="connsiteX6948" fmla="*/ 1113876 w 1842380"/>
                <a:gd name="connsiteY6948" fmla="*/ 25795 h 1847704"/>
                <a:gd name="connsiteX6949" fmla="*/ 1113876 w 1842380"/>
                <a:gd name="connsiteY6949" fmla="*/ 49224 h 1847704"/>
                <a:gd name="connsiteX6950" fmla="*/ 1110681 w 1842380"/>
                <a:gd name="connsiteY6950" fmla="*/ 46029 h 1847704"/>
                <a:gd name="connsiteX6951" fmla="*/ 1110681 w 1842380"/>
                <a:gd name="connsiteY6951" fmla="*/ 24730 h 1847704"/>
                <a:gd name="connsiteX6952" fmla="*/ 1113876 w 1842380"/>
                <a:gd name="connsiteY6952" fmla="*/ 25795 h 1847704"/>
                <a:gd name="connsiteX6953" fmla="*/ 1113876 w 1842380"/>
                <a:gd name="connsiteY6953" fmla="*/ 25795 h 1847704"/>
                <a:gd name="connsiteX6954" fmla="*/ 1113876 w 1842380"/>
                <a:gd name="connsiteY6954" fmla="*/ 115784 h 1847704"/>
                <a:gd name="connsiteX6955" fmla="*/ 1113876 w 1842380"/>
                <a:gd name="connsiteY6955" fmla="*/ 131758 h 1847704"/>
                <a:gd name="connsiteX6956" fmla="*/ 1110681 w 1842380"/>
                <a:gd name="connsiteY6956" fmla="*/ 131758 h 1847704"/>
                <a:gd name="connsiteX6957" fmla="*/ 1110681 w 1842380"/>
                <a:gd name="connsiteY6957" fmla="*/ 114719 h 1847704"/>
                <a:gd name="connsiteX6958" fmla="*/ 1113876 w 1842380"/>
                <a:gd name="connsiteY6958" fmla="*/ 115784 h 1847704"/>
                <a:gd name="connsiteX6959" fmla="*/ 1113876 w 1842380"/>
                <a:gd name="connsiteY6959" fmla="*/ 115784 h 1847704"/>
                <a:gd name="connsiteX6960" fmla="*/ 1113876 w 1842380"/>
                <a:gd name="connsiteY6960" fmla="*/ 189799 h 1847704"/>
                <a:gd name="connsiteX6961" fmla="*/ 1113876 w 1842380"/>
                <a:gd name="connsiteY6961" fmla="*/ 235059 h 1847704"/>
                <a:gd name="connsiteX6962" fmla="*/ 1110681 w 1842380"/>
                <a:gd name="connsiteY6962" fmla="*/ 235059 h 1847704"/>
                <a:gd name="connsiteX6963" fmla="*/ 1110681 w 1842380"/>
                <a:gd name="connsiteY6963" fmla="*/ 189799 h 1847704"/>
                <a:gd name="connsiteX6964" fmla="*/ 1113876 w 1842380"/>
                <a:gd name="connsiteY6964" fmla="*/ 189799 h 1847704"/>
                <a:gd name="connsiteX6965" fmla="*/ 1113876 w 1842380"/>
                <a:gd name="connsiteY6965" fmla="*/ 189799 h 1847704"/>
                <a:gd name="connsiteX6966" fmla="*/ 1113876 w 1842380"/>
                <a:gd name="connsiteY6966" fmla="*/ 251034 h 1847704"/>
                <a:gd name="connsiteX6967" fmla="*/ 1113876 w 1842380"/>
                <a:gd name="connsiteY6967" fmla="*/ 311736 h 1847704"/>
                <a:gd name="connsiteX6968" fmla="*/ 1110681 w 1842380"/>
                <a:gd name="connsiteY6968" fmla="*/ 310671 h 1847704"/>
                <a:gd name="connsiteX6969" fmla="*/ 1110681 w 1842380"/>
                <a:gd name="connsiteY6969" fmla="*/ 273398 h 1847704"/>
                <a:gd name="connsiteX6970" fmla="*/ 1111746 w 1842380"/>
                <a:gd name="connsiteY6970" fmla="*/ 273398 h 1847704"/>
                <a:gd name="connsiteX6971" fmla="*/ 1110681 w 1842380"/>
                <a:gd name="connsiteY6971" fmla="*/ 269138 h 1847704"/>
                <a:gd name="connsiteX6972" fmla="*/ 1110681 w 1842380"/>
                <a:gd name="connsiteY6972" fmla="*/ 252099 h 1847704"/>
                <a:gd name="connsiteX6973" fmla="*/ 1113876 w 1842380"/>
                <a:gd name="connsiteY6973" fmla="*/ 251034 h 1847704"/>
                <a:gd name="connsiteX6974" fmla="*/ 1113876 w 1842380"/>
                <a:gd name="connsiteY6974" fmla="*/ 251034 h 1847704"/>
                <a:gd name="connsiteX6975" fmla="*/ 1113876 w 1842380"/>
                <a:gd name="connsiteY6975" fmla="*/ 323983 h 1847704"/>
                <a:gd name="connsiteX6976" fmla="*/ 1113876 w 1842380"/>
                <a:gd name="connsiteY6976" fmla="*/ 344218 h 1847704"/>
                <a:gd name="connsiteX6977" fmla="*/ 1110681 w 1842380"/>
                <a:gd name="connsiteY6977" fmla="*/ 344218 h 1847704"/>
                <a:gd name="connsiteX6978" fmla="*/ 1110681 w 1842380"/>
                <a:gd name="connsiteY6978" fmla="*/ 322919 h 1847704"/>
                <a:gd name="connsiteX6979" fmla="*/ 1113876 w 1842380"/>
                <a:gd name="connsiteY6979" fmla="*/ 323983 h 1847704"/>
                <a:gd name="connsiteX6980" fmla="*/ 1113876 w 1842380"/>
                <a:gd name="connsiteY6980" fmla="*/ 323983 h 1847704"/>
                <a:gd name="connsiteX6981" fmla="*/ 1113876 w 1842380"/>
                <a:gd name="connsiteY6981" fmla="*/ 417700 h 1847704"/>
                <a:gd name="connsiteX6982" fmla="*/ 1113876 w 1842380"/>
                <a:gd name="connsiteY6982" fmla="*/ 427817 h 1847704"/>
                <a:gd name="connsiteX6983" fmla="*/ 1110681 w 1842380"/>
                <a:gd name="connsiteY6983" fmla="*/ 426752 h 1847704"/>
                <a:gd name="connsiteX6984" fmla="*/ 1110681 w 1842380"/>
                <a:gd name="connsiteY6984" fmla="*/ 416635 h 1847704"/>
                <a:gd name="connsiteX6985" fmla="*/ 1113876 w 1842380"/>
                <a:gd name="connsiteY6985" fmla="*/ 417700 h 1847704"/>
                <a:gd name="connsiteX6986" fmla="*/ 1113876 w 1842380"/>
                <a:gd name="connsiteY6986" fmla="*/ 417700 h 1847704"/>
                <a:gd name="connsiteX6987" fmla="*/ 1113876 w 1842380"/>
                <a:gd name="connsiteY6987" fmla="*/ 474675 h 1847704"/>
                <a:gd name="connsiteX6988" fmla="*/ 1113876 w 1842380"/>
                <a:gd name="connsiteY6988" fmla="*/ 485857 h 1847704"/>
                <a:gd name="connsiteX6989" fmla="*/ 1110681 w 1842380"/>
                <a:gd name="connsiteY6989" fmla="*/ 484792 h 1847704"/>
                <a:gd name="connsiteX6990" fmla="*/ 1110681 w 1842380"/>
                <a:gd name="connsiteY6990" fmla="*/ 472545 h 1847704"/>
                <a:gd name="connsiteX6991" fmla="*/ 1113876 w 1842380"/>
                <a:gd name="connsiteY6991" fmla="*/ 474675 h 1847704"/>
                <a:gd name="connsiteX6992" fmla="*/ 1113876 w 1842380"/>
                <a:gd name="connsiteY6992" fmla="*/ 474675 h 1847704"/>
                <a:gd name="connsiteX6993" fmla="*/ 1113876 w 1842380"/>
                <a:gd name="connsiteY6993" fmla="*/ 540170 h 1847704"/>
                <a:gd name="connsiteX6994" fmla="*/ 1113876 w 1842380"/>
                <a:gd name="connsiteY6994" fmla="*/ 565197 h 1847704"/>
                <a:gd name="connsiteX6995" fmla="*/ 1110681 w 1842380"/>
                <a:gd name="connsiteY6995" fmla="*/ 563067 h 1847704"/>
                <a:gd name="connsiteX6996" fmla="*/ 1110681 w 1842380"/>
                <a:gd name="connsiteY6996" fmla="*/ 563067 h 1847704"/>
                <a:gd name="connsiteX6997" fmla="*/ 1110681 w 1842380"/>
                <a:gd name="connsiteY6997" fmla="*/ 539638 h 1847704"/>
                <a:gd name="connsiteX6998" fmla="*/ 1113876 w 1842380"/>
                <a:gd name="connsiteY6998" fmla="*/ 540170 h 1847704"/>
                <a:gd name="connsiteX6999" fmla="*/ 1113876 w 1842380"/>
                <a:gd name="connsiteY6999" fmla="*/ 540170 h 1847704"/>
                <a:gd name="connsiteX7000" fmla="*/ 1113876 w 1842380"/>
                <a:gd name="connsiteY7000" fmla="*/ 584366 h 1847704"/>
                <a:gd name="connsiteX7001" fmla="*/ 1113876 w 1842380"/>
                <a:gd name="connsiteY7001" fmla="*/ 607795 h 1847704"/>
                <a:gd name="connsiteX7002" fmla="*/ 1112811 w 1842380"/>
                <a:gd name="connsiteY7002" fmla="*/ 606730 h 1847704"/>
                <a:gd name="connsiteX7003" fmla="*/ 1110681 w 1842380"/>
                <a:gd name="connsiteY7003" fmla="*/ 603535 h 1847704"/>
                <a:gd name="connsiteX7004" fmla="*/ 1110681 w 1842380"/>
                <a:gd name="connsiteY7004" fmla="*/ 603535 h 1847704"/>
                <a:gd name="connsiteX7005" fmla="*/ 1110681 w 1842380"/>
                <a:gd name="connsiteY7005" fmla="*/ 583301 h 1847704"/>
                <a:gd name="connsiteX7006" fmla="*/ 1110681 w 1842380"/>
                <a:gd name="connsiteY7006" fmla="*/ 583301 h 1847704"/>
                <a:gd name="connsiteX7007" fmla="*/ 1113876 w 1842380"/>
                <a:gd name="connsiteY7007" fmla="*/ 584366 h 1847704"/>
                <a:gd name="connsiteX7008" fmla="*/ 1113876 w 1842380"/>
                <a:gd name="connsiteY7008" fmla="*/ 584366 h 1847704"/>
                <a:gd name="connsiteX7009" fmla="*/ 1113876 w 1842380"/>
                <a:gd name="connsiteY7009" fmla="*/ 614717 h 1847704"/>
                <a:gd name="connsiteX7010" fmla="*/ 1113876 w 1842380"/>
                <a:gd name="connsiteY7010" fmla="*/ 641874 h 1847704"/>
                <a:gd name="connsiteX7011" fmla="*/ 1112811 w 1842380"/>
                <a:gd name="connsiteY7011" fmla="*/ 641874 h 1847704"/>
                <a:gd name="connsiteX7012" fmla="*/ 1110681 w 1842380"/>
                <a:gd name="connsiteY7012" fmla="*/ 644004 h 1847704"/>
                <a:gd name="connsiteX7013" fmla="*/ 1110681 w 1842380"/>
                <a:gd name="connsiteY7013" fmla="*/ 617912 h 1847704"/>
                <a:gd name="connsiteX7014" fmla="*/ 1112811 w 1842380"/>
                <a:gd name="connsiteY7014" fmla="*/ 615782 h 1847704"/>
                <a:gd name="connsiteX7015" fmla="*/ 1113876 w 1842380"/>
                <a:gd name="connsiteY7015" fmla="*/ 614717 h 1847704"/>
                <a:gd name="connsiteX7016" fmla="*/ 1113876 w 1842380"/>
                <a:gd name="connsiteY7016" fmla="*/ 614717 h 1847704"/>
                <a:gd name="connsiteX7017" fmla="*/ 1113876 w 1842380"/>
                <a:gd name="connsiteY7017" fmla="*/ 703642 h 1847704"/>
                <a:gd name="connsiteX7018" fmla="*/ 1113876 w 1842380"/>
                <a:gd name="connsiteY7018" fmla="*/ 718551 h 1847704"/>
                <a:gd name="connsiteX7019" fmla="*/ 1110681 w 1842380"/>
                <a:gd name="connsiteY7019" fmla="*/ 718551 h 1847704"/>
                <a:gd name="connsiteX7020" fmla="*/ 1110681 w 1842380"/>
                <a:gd name="connsiteY7020" fmla="*/ 706836 h 1847704"/>
                <a:gd name="connsiteX7021" fmla="*/ 1113876 w 1842380"/>
                <a:gd name="connsiteY7021" fmla="*/ 703642 h 1847704"/>
                <a:gd name="connsiteX7022" fmla="*/ 1113876 w 1842380"/>
                <a:gd name="connsiteY7022" fmla="*/ 703642 h 1847704"/>
                <a:gd name="connsiteX7023" fmla="*/ 1113876 w 1842380"/>
                <a:gd name="connsiteY7023" fmla="*/ 741980 h 1847704"/>
                <a:gd name="connsiteX7024" fmla="*/ 1113876 w 1842380"/>
                <a:gd name="connsiteY7024" fmla="*/ 751032 h 1847704"/>
                <a:gd name="connsiteX7025" fmla="*/ 1110681 w 1842380"/>
                <a:gd name="connsiteY7025" fmla="*/ 748902 h 1847704"/>
                <a:gd name="connsiteX7026" fmla="*/ 1110681 w 1842380"/>
                <a:gd name="connsiteY7026" fmla="*/ 739850 h 1847704"/>
                <a:gd name="connsiteX7027" fmla="*/ 1113876 w 1842380"/>
                <a:gd name="connsiteY7027" fmla="*/ 741980 h 1847704"/>
                <a:gd name="connsiteX7028" fmla="*/ 1113876 w 1842380"/>
                <a:gd name="connsiteY7028" fmla="*/ 741980 h 1847704"/>
                <a:gd name="connsiteX7029" fmla="*/ 1113876 w 1842380"/>
                <a:gd name="connsiteY7029" fmla="*/ 769669 h 1847704"/>
                <a:gd name="connsiteX7030" fmla="*/ 1113876 w 1842380"/>
                <a:gd name="connsiteY7030" fmla="*/ 803215 h 1847704"/>
                <a:gd name="connsiteX7031" fmla="*/ 1110681 w 1842380"/>
                <a:gd name="connsiteY7031" fmla="*/ 809073 h 1847704"/>
                <a:gd name="connsiteX7032" fmla="*/ 1110681 w 1842380"/>
                <a:gd name="connsiteY7032" fmla="*/ 794163 h 1847704"/>
                <a:gd name="connsiteX7033" fmla="*/ 1110681 w 1842380"/>
                <a:gd name="connsiteY7033" fmla="*/ 776059 h 1847704"/>
                <a:gd name="connsiteX7034" fmla="*/ 1110681 w 1842380"/>
                <a:gd name="connsiteY7034" fmla="*/ 765942 h 1847704"/>
                <a:gd name="connsiteX7035" fmla="*/ 1113876 w 1842380"/>
                <a:gd name="connsiteY7035" fmla="*/ 769669 h 1847704"/>
                <a:gd name="connsiteX7036" fmla="*/ 1113876 w 1842380"/>
                <a:gd name="connsiteY7036" fmla="*/ 769669 h 1847704"/>
                <a:gd name="connsiteX7037" fmla="*/ 1113876 w 1842380"/>
                <a:gd name="connsiteY7037" fmla="*/ 831969 h 1847704"/>
                <a:gd name="connsiteX7038" fmla="*/ 1113876 w 1842380"/>
                <a:gd name="connsiteY7038" fmla="*/ 841021 h 1847704"/>
                <a:gd name="connsiteX7039" fmla="*/ 1110681 w 1842380"/>
                <a:gd name="connsiteY7039" fmla="*/ 837827 h 1847704"/>
                <a:gd name="connsiteX7040" fmla="*/ 1110681 w 1842380"/>
                <a:gd name="connsiteY7040" fmla="*/ 827709 h 1847704"/>
                <a:gd name="connsiteX7041" fmla="*/ 1113876 w 1842380"/>
                <a:gd name="connsiteY7041" fmla="*/ 831969 h 1847704"/>
                <a:gd name="connsiteX7042" fmla="*/ 1113876 w 1842380"/>
                <a:gd name="connsiteY7042" fmla="*/ 831969 h 1847704"/>
                <a:gd name="connsiteX7043" fmla="*/ 1113876 w 1842380"/>
                <a:gd name="connsiteY7043" fmla="*/ 1026324 h 1847704"/>
                <a:gd name="connsiteX7044" fmla="*/ 1113876 w 1842380"/>
                <a:gd name="connsiteY7044" fmla="*/ 1037506 h 1847704"/>
                <a:gd name="connsiteX7045" fmla="*/ 1111746 w 1842380"/>
                <a:gd name="connsiteY7045" fmla="*/ 1044429 h 1847704"/>
                <a:gd name="connsiteX7046" fmla="*/ 1113876 w 1842380"/>
                <a:gd name="connsiteY7046" fmla="*/ 1043364 h 1847704"/>
                <a:gd name="connsiteX7047" fmla="*/ 1113876 w 1842380"/>
                <a:gd name="connsiteY7047" fmla="*/ 1051351 h 1847704"/>
                <a:gd name="connsiteX7048" fmla="*/ 1110681 w 1842380"/>
                <a:gd name="connsiteY7048" fmla="*/ 1051351 h 1847704"/>
                <a:gd name="connsiteX7049" fmla="*/ 1110681 w 1842380"/>
                <a:gd name="connsiteY7049" fmla="*/ 1030052 h 1847704"/>
                <a:gd name="connsiteX7050" fmla="*/ 1113876 w 1842380"/>
                <a:gd name="connsiteY7050" fmla="*/ 1026324 h 1847704"/>
                <a:gd name="connsiteX7051" fmla="*/ 1113876 w 1842380"/>
                <a:gd name="connsiteY7051" fmla="*/ 1026324 h 1847704"/>
                <a:gd name="connsiteX7052" fmla="*/ 1113876 w 1842380"/>
                <a:gd name="connsiteY7052" fmla="*/ 1069455 h 1847704"/>
                <a:gd name="connsiteX7053" fmla="*/ 1113876 w 1842380"/>
                <a:gd name="connsiteY7053" fmla="*/ 1076377 h 1847704"/>
                <a:gd name="connsiteX7054" fmla="*/ 1110681 w 1842380"/>
                <a:gd name="connsiteY7054" fmla="*/ 1075312 h 1847704"/>
                <a:gd name="connsiteX7055" fmla="*/ 1110681 w 1842380"/>
                <a:gd name="connsiteY7055" fmla="*/ 1068390 h 1847704"/>
                <a:gd name="connsiteX7056" fmla="*/ 1113876 w 1842380"/>
                <a:gd name="connsiteY7056" fmla="*/ 1069455 h 1847704"/>
                <a:gd name="connsiteX7057" fmla="*/ 1113876 w 1842380"/>
                <a:gd name="connsiteY7057" fmla="*/ 1069455 h 1847704"/>
                <a:gd name="connsiteX7058" fmla="*/ 1113876 w 1842380"/>
                <a:gd name="connsiteY7058" fmla="*/ 1089689 h 1847704"/>
                <a:gd name="connsiteX7059" fmla="*/ 1113876 w 1842380"/>
                <a:gd name="connsiteY7059" fmla="*/ 1097677 h 1847704"/>
                <a:gd name="connsiteX7060" fmla="*/ 1113876 w 1842380"/>
                <a:gd name="connsiteY7060" fmla="*/ 1097677 h 1847704"/>
                <a:gd name="connsiteX7061" fmla="*/ 1110681 w 1842380"/>
                <a:gd name="connsiteY7061" fmla="*/ 1100872 h 1847704"/>
                <a:gd name="connsiteX7062" fmla="*/ 1110681 w 1842380"/>
                <a:gd name="connsiteY7062" fmla="*/ 1090754 h 1847704"/>
                <a:gd name="connsiteX7063" fmla="*/ 1113876 w 1842380"/>
                <a:gd name="connsiteY7063" fmla="*/ 1089689 h 1847704"/>
                <a:gd name="connsiteX7064" fmla="*/ 1113876 w 1842380"/>
                <a:gd name="connsiteY7064" fmla="*/ 1089689 h 1847704"/>
                <a:gd name="connsiteX7065" fmla="*/ 1113876 w 1842380"/>
                <a:gd name="connsiteY7065" fmla="*/ 1117911 h 1847704"/>
                <a:gd name="connsiteX7066" fmla="*/ 1113876 w 1842380"/>
                <a:gd name="connsiteY7066" fmla="*/ 1129093 h 1847704"/>
                <a:gd name="connsiteX7067" fmla="*/ 1110681 w 1842380"/>
                <a:gd name="connsiteY7067" fmla="*/ 1132288 h 1847704"/>
                <a:gd name="connsiteX7068" fmla="*/ 1110681 w 1842380"/>
                <a:gd name="connsiteY7068" fmla="*/ 1121106 h 1847704"/>
                <a:gd name="connsiteX7069" fmla="*/ 1113876 w 1842380"/>
                <a:gd name="connsiteY7069" fmla="*/ 1117911 h 1847704"/>
                <a:gd name="connsiteX7070" fmla="*/ 1113876 w 1842380"/>
                <a:gd name="connsiteY7070" fmla="*/ 1117911 h 1847704"/>
                <a:gd name="connsiteX7071" fmla="*/ 1113876 w 1842380"/>
                <a:gd name="connsiteY7071" fmla="*/ 1156249 h 1847704"/>
                <a:gd name="connsiteX7072" fmla="*/ 1113876 w 1842380"/>
                <a:gd name="connsiteY7072" fmla="*/ 1164237 h 1847704"/>
                <a:gd name="connsiteX7073" fmla="*/ 1110681 w 1842380"/>
                <a:gd name="connsiteY7073" fmla="*/ 1162107 h 1847704"/>
                <a:gd name="connsiteX7074" fmla="*/ 1110681 w 1842380"/>
                <a:gd name="connsiteY7074" fmla="*/ 1153055 h 1847704"/>
                <a:gd name="connsiteX7075" fmla="*/ 1113876 w 1842380"/>
                <a:gd name="connsiteY7075" fmla="*/ 1156249 h 1847704"/>
                <a:gd name="connsiteX7076" fmla="*/ 1113876 w 1842380"/>
                <a:gd name="connsiteY7076" fmla="*/ 1156249 h 1847704"/>
                <a:gd name="connsiteX7077" fmla="*/ 1113876 w 1842380"/>
                <a:gd name="connsiteY7077" fmla="*/ 1232394 h 1847704"/>
                <a:gd name="connsiteX7078" fmla="*/ 1113876 w 1842380"/>
                <a:gd name="connsiteY7078" fmla="*/ 1263810 h 1847704"/>
                <a:gd name="connsiteX7079" fmla="*/ 1110681 w 1842380"/>
                <a:gd name="connsiteY7079" fmla="*/ 1262745 h 1847704"/>
                <a:gd name="connsiteX7080" fmla="*/ 1110681 w 1842380"/>
                <a:gd name="connsiteY7080" fmla="*/ 1227602 h 1847704"/>
                <a:gd name="connsiteX7081" fmla="*/ 1111746 w 1842380"/>
                <a:gd name="connsiteY7081" fmla="*/ 1227602 h 1847704"/>
                <a:gd name="connsiteX7082" fmla="*/ 1113876 w 1842380"/>
                <a:gd name="connsiteY7082" fmla="*/ 1232394 h 1847704"/>
                <a:gd name="connsiteX7083" fmla="*/ 1113876 w 1842380"/>
                <a:gd name="connsiteY7083" fmla="*/ 1232394 h 1847704"/>
                <a:gd name="connsiteX7084" fmla="*/ 1113876 w 1842380"/>
                <a:gd name="connsiteY7084" fmla="*/ 1280850 h 1847704"/>
                <a:gd name="connsiteX7085" fmla="*/ 1113876 w 1842380"/>
                <a:gd name="connsiteY7085" fmla="*/ 1298954 h 1847704"/>
                <a:gd name="connsiteX7086" fmla="*/ 1110681 w 1842380"/>
                <a:gd name="connsiteY7086" fmla="*/ 1301084 h 1847704"/>
                <a:gd name="connsiteX7087" fmla="*/ 1110681 w 1842380"/>
                <a:gd name="connsiteY7087" fmla="*/ 1281915 h 1847704"/>
                <a:gd name="connsiteX7088" fmla="*/ 1111746 w 1842380"/>
                <a:gd name="connsiteY7088" fmla="*/ 1280850 h 1847704"/>
                <a:gd name="connsiteX7089" fmla="*/ 1113876 w 1842380"/>
                <a:gd name="connsiteY7089" fmla="*/ 1280850 h 1847704"/>
                <a:gd name="connsiteX7090" fmla="*/ 1113876 w 1842380"/>
                <a:gd name="connsiteY7090" fmla="*/ 1280850 h 1847704"/>
                <a:gd name="connsiteX7091" fmla="*/ 1113876 w 1842380"/>
                <a:gd name="connsiteY7091" fmla="*/ 1320253 h 1847704"/>
                <a:gd name="connsiteX7092" fmla="*/ 1113876 w 1842380"/>
                <a:gd name="connsiteY7092" fmla="*/ 1360722 h 1847704"/>
                <a:gd name="connsiteX7093" fmla="*/ 1112811 w 1842380"/>
                <a:gd name="connsiteY7093" fmla="*/ 1360722 h 1847704"/>
                <a:gd name="connsiteX7094" fmla="*/ 1110681 w 1842380"/>
                <a:gd name="connsiteY7094" fmla="*/ 1359657 h 1847704"/>
                <a:gd name="connsiteX7095" fmla="*/ 1110681 w 1842380"/>
                <a:gd name="connsiteY7095" fmla="*/ 1321318 h 1847704"/>
                <a:gd name="connsiteX7096" fmla="*/ 1113876 w 1842380"/>
                <a:gd name="connsiteY7096" fmla="*/ 1320253 h 1847704"/>
                <a:gd name="connsiteX7097" fmla="*/ 1113876 w 1842380"/>
                <a:gd name="connsiteY7097" fmla="*/ 1320253 h 1847704"/>
                <a:gd name="connsiteX7098" fmla="*/ 1113876 w 1842380"/>
                <a:gd name="connsiteY7098" fmla="*/ 1383618 h 1847704"/>
                <a:gd name="connsiteX7099" fmla="*/ 1113876 w 1842380"/>
                <a:gd name="connsiteY7099" fmla="*/ 1393735 h 1847704"/>
                <a:gd name="connsiteX7100" fmla="*/ 1110681 w 1842380"/>
                <a:gd name="connsiteY7100" fmla="*/ 1394800 h 1847704"/>
                <a:gd name="connsiteX7101" fmla="*/ 1110681 w 1842380"/>
                <a:gd name="connsiteY7101" fmla="*/ 1384683 h 1847704"/>
                <a:gd name="connsiteX7102" fmla="*/ 1113876 w 1842380"/>
                <a:gd name="connsiteY7102" fmla="*/ 1383618 h 1847704"/>
                <a:gd name="connsiteX7103" fmla="*/ 1113876 w 1842380"/>
                <a:gd name="connsiteY7103" fmla="*/ 1383618 h 1847704"/>
                <a:gd name="connsiteX7104" fmla="*/ 1113876 w 1842380"/>
                <a:gd name="connsiteY7104" fmla="*/ 1417164 h 1847704"/>
                <a:gd name="connsiteX7105" fmla="*/ 1113876 w 1842380"/>
                <a:gd name="connsiteY7105" fmla="*/ 1430476 h 1847704"/>
                <a:gd name="connsiteX7106" fmla="*/ 1110681 w 1842380"/>
                <a:gd name="connsiteY7106" fmla="*/ 1429412 h 1847704"/>
                <a:gd name="connsiteX7107" fmla="*/ 1110681 w 1842380"/>
                <a:gd name="connsiteY7107" fmla="*/ 1415035 h 1847704"/>
                <a:gd name="connsiteX7108" fmla="*/ 1113876 w 1842380"/>
                <a:gd name="connsiteY7108" fmla="*/ 1417164 h 1847704"/>
                <a:gd name="connsiteX7109" fmla="*/ 1113876 w 1842380"/>
                <a:gd name="connsiteY7109" fmla="*/ 1417164 h 1847704"/>
                <a:gd name="connsiteX7110" fmla="*/ 1113876 w 1842380"/>
                <a:gd name="connsiteY7110" fmla="*/ 1440594 h 1847704"/>
                <a:gd name="connsiteX7111" fmla="*/ 1113876 w 1842380"/>
                <a:gd name="connsiteY7111" fmla="*/ 1450711 h 1847704"/>
                <a:gd name="connsiteX7112" fmla="*/ 1110681 w 1842380"/>
                <a:gd name="connsiteY7112" fmla="*/ 1451776 h 1847704"/>
                <a:gd name="connsiteX7113" fmla="*/ 1110681 w 1842380"/>
                <a:gd name="connsiteY7113" fmla="*/ 1441659 h 1847704"/>
                <a:gd name="connsiteX7114" fmla="*/ 1113876 w 1842380"/>
                <a:gd name="connsiteY7114" fmla="*/ 1440594 h 1847704"/>
                <a:gd name="connsiteX7115" fmla="*/ 1113876 w 1842380"/>
                <a:gd name="connsiteY7115" fmla="*/ 1440594 h 1847704"/>
                <a:gd name="connsiteX7116" fmla="*/ 1113876 w 1842380"/>
                <a:gd name="connsiteY7116" fmla="*/ 1720145 h 1847704"/>
                <a:gd name="connsiteX7117" fmla="*/ 1113876 w 1842380"/>
                <a:gd name="connsiteY7117" fmla="*/ 1737185 h 1847704"/>
                <a:gd name="connsiteX7118" fmla="*/ 1110681 w 1842380"/>
                <a:gd name="connsiteY7118" fmla="*/ 1736120 h 1847704"/>
                <a:gd name="connsiteX7119" fmla="*/ 1110681 w 1842380"/>
                <a:gd name="connsiteY7119" fmla="*/ 1720145 h 1847704"/>
                <a:gd name="connsiteX7120" fmla="*/ 1113876 w 1842380"/>
                <a:gd name="connsiteY7120" fmla="*/ 1720145 h 1847704"/>
                <a:gd name="connsiteX7121" fmla="*/ 1113876 w 1842380"/>
                <a:gd name="connsiteY7121" fmla="*/ 1720145 h 1847704"/>
                <a:gd name="connsiteX7122" fmla="*/ 1113876 w 1842380"/>
                <a:gd name="connsiteY7122" fmla="*/ 1793095 h 1847704"/>
                <a:gd name="connsiteX7123" fmla="*/ 1113876 w 1842380"/>
                <a:gd name="connsiteY7123" fmla="*/ 1822382 h 1847704"/>
                <a:gd name="connsiteX7124" fmla="*/ 1110681 w 1842380"/>
                <a:gd name="connsiteY7124" fmla="*/ 1823447 h 1847704"/>
                <a:gd name="connsiteX7125" fmla="*/ 1110681 w 1842380"/>
                <a:gd name="connsiteY7125" fmla="*/ 1790965 h 1847704"/>
                <a:gd name="connsiteX7126" fmla="*/ 1113876 w 1842380"/>
                <a:gd name="connsiteY7126" fmla="*/ 1793095 h 1847704"/>
                <a:gd name="connsiteX7127" fmla="*/ 1110681 w 1842380"/>
                <a:gd name="connsiteY7127" fmla="*/ 24730 h 1847704"/>
                <a:gd name="connsiteX7128" fmla="*/ 1110681 w 1842380"/>
                <a:gd name="connsiteY7128" fmla="*/ 46029 h 1847704"/>
                <a:gd name="connsiteX7129" fmla="*/ 1102693 w 1842380"/>
                <a:gd name="connsiteY7129" fmla="*/ 40172 h 1847704"/>
                <a:gd name="connsiteX7130" fmla="*/ 1102693 w 1842380"/>
                <a:gd name="connsiteY7130" fmla="*/ 21002 h 1847704"/>
                <a:gd name="connsiteX7131" fmla="*/ 1110681 w 1842380"/>
                <a:gd name="connsiteY7131" fmla="*/ 24730 h 1847704"/>
                <a:gd name="connsiteX7132" fmla="*/ 1110681 w 1842380"/>
                <a:gd name="connsiteY7132" fmla="*/ 24730 h 1847704"/>
                <a:gd name="connsiteX7133" fmla="*/ 1110681 w 1842380"/>
                <a:gd name="connsiteY7133" fmla="*/ 114719 h 1847704"/>
                <a:gd name="connsiteX7134" fmla="*/ 1110681 w 1842380"/>
                <a:gd name="connsiteY7134" fmla="*/ 131758 h 1847704"/>
                <a:gd name="connsiteX7135" fmla="*/ 1102693 w 1842380"/>
                <a:gd name="connsiteY7135" fmla="*/ 129628 h 1847704"/>
                <a:gd name="connsiteX7136" fmla="*/ 1102693 w 1842380"/>
                <a:gd name="connsiteY7136" fmla="*/ 112589 h 1847704"/>
                <a:gd name="connsiteX7137" fmla="*/ 1110681 w 1842380"/>
                <a:gd name="connsiteY7137" fmla="*/ 114719 h 1847704"/>
                <a:gd name="connsiteX7138" fmla="*/ 1110681 w 1842380"/>
                <a:gd name="connsiteY7138" fmla="*/ 114719 h 1847704"/>
                <a:gd name="connsiteX7139" fmla="*/ 1110681 w 1842380"/>
                <a:gd name="connsiteY7139" fmla="*/ 189799 h 1847704"/>
                <a:gd name="connsiteX7140" fmla="*/ 1110681 w 1842380"/>
                <a:gd name="connsiteY7140" fmla="*/ 235059 h 1847704"/>
                <a:gd name="connsiteX7141" fmla="*/ 1102693 w 1842380"/>
                <a:gd name="connsiteY7141" fmla="*/ 235059 h 1847704"/>
                <a:gd name="connsiteX7142" fmla="*/ 1102693 w 1842380"/>
                <a:gd name="connsiteY7142" fmla="*/ 214825 h 1847704"/>
                <a:gd name="connsiteX7143" fmla="*/ 1102693 w 1842380"/>
                <a:gd name="connsiteY7143" fmla="*/ 210565 h 1847704"/>
                <a:gd name="connsiteX7144" fmla="*/ 1102693 w 1842380"/>
                <a:gd name="connsiteY7144" fmla="*/ 187136 h 1847704"/>
                <a:gd name="connsiteX7145" fmla="*/ 1108551 w 1842380"/>
                <a:gd name="connsiteY7145" fmla="*/ 190331 h 1847704"/>
                <a:gd name="connsiteX7146" fmla="*/ 1110681 w 1842380"/>
                <a:gd name="connsiteY7146" fmla="*/ 189799 h 1847704"/>
                <a:gd name="connsiteX7147" fmla="*/ 1110681 w 1842380"/>
                <a:gd name="connsiteY7147" fmla="*/ 189799 h 1847704"/>
                <a:gd name="connsiteX7148" fmla="*/ 1110681 w 1842380"/>
                <a:gd name="connsiteY7148" fmla="*/ 252099 h 1847704"/>
                <a:gd name="connsiteX7149" fmla="*/ 1110681 w 1842380"/>
                <a:gd name="connsiteY7149" fmla="*/ 269138 h 1847704"/>
                <a:gd name="connsiteX7150" fmla="*/ 1106421 w 1842380"/>
                <a:gd name="connsiteY7150" fmla="*/ 264878 h 1847704"/>
                <a:gd name="connsiteX7151" fmla="*/ 1107486 w 1842380"/>
                <a:gd name="connsiteY7151" fmla="*/ 253696 h 1847704"/>
                <a:gd name="connsiteX7152" fmla="*/ 1110681 w 1842380"/>
                <a:gd name="connsiteY7152" fmla="*/ 252099 h 1847704"/>
                <a:gd name="connsiteX7153" fmla="*/ 1110681 w 1842380"/>
                <a:gd name="connsiteY7153" fmla="*/ 252099 h 1847704"/>
                <a:gd name="connsiteX7154" fmla="*/ 1110681 w 1842380"/>
                <a:gd name="connsiteY7154" fmla="*/ 273398 h 1847704"/>
                <a:gd name="connsiteX7155" fmla="*/ 1110681 w 1842380"/>
                <a:gd name="connsiteY7155" fmla="*/ 310671 h 1847704"/>
                <a:gd name="connsiteX7156" fmla="*/ 1102693 w 1842380"/>
                <a:gd name="connsiteY7156" fmla="*/ 307477 h 1847704"/>
                <a:gd name="connsiteX7157" fmla="*/ 1102693 w 1842380"/>
                <a:gd name="connsiteY7157" fmla="*/ 278190 h 1847704"/>
                <a:gd name="connsiteX7158" fmla="*/ 1110681 w 1842380"/>
                <a:gd name="connsiteY7158" fmla="*/ 273398 h 1847704"/>
                <a:gd name="connsiteX7159" fmla="*/ 1110681 w 1842380"/>
                <a:gd name="connsiteY7159" fmla="*/ 273398 h 1847704"/>
                <a:gd name="connsiteX7160" fmla="*/ 1110681 w 1842380"/>
                <a:gd name="connsiteY7160" fmla="*/ 322919 h 1847704"/>
                <a:gd name="connsiteX7161" fmla="*/ 1110681 w 1842380"/>
                <a:gd name="connsiteY7161" fmla="*/ 344218 h 1847704"/>
                <a:gd name="connsiteX7162" fmla="*/ 1102693 w 1842380"/>
                <a:gd name="connsiteY7162" fmla="*/ 343153 h 1847704"/>
                <a:gd name="connsiteX7163" fmla="*/ 1102693 w 1842380"/>
                <a:gd name="connsiteY7163" fmla="*/ 320789 h 1847704"/>
                <a:gd name="connsiteX7164" fmla="*/ 1110681 w 1842380"/>
                <a:gd name="connsiteY7164" fmla="*/ 322919 h 1847704"/>
                <a:gd name="connsiteX7165" fmla="*/ 1110681 w 1842380"/>
                <a:gd name="connsiteY7165" fmla="*/ 322919 h 1847704"/>
                <a:gd name="connsiteX7166" fmla="*/ 1110681 w 1842380"/>
                <a:gd name="connsiteY7166" fmla="*/ 416102 h 1847704"/>
                <a:gd name="connsiteX7167" fmla="*/ 1110681 w 1842380"/>
                <a:gd name="connsiteY7167" fmla="*/ 426220 h 1847704"/>
                <a:gd name="connsiteX7168" fmla="*/ 1102693 w 1842380"/>
                <a:gd name="connsiteY7168" fmla="*/ 423025 h 1847704"/>
                <a:gd name="connsiteX7169" fmla="*/ 1102693 w 1842380"/>
                <a:gd name="connsiteY7169" fmla="*/ 413973 h 1847704"/>
                <a:gd name="connsiteX7170" fmla="*/ 1110681 w 1842380"/>
                <a:gd name="connsiteY7170" fmla="*/ 416102 h 1847704"/>
                <a:gd name="connsiteX7171" fmla="*/ 1110681 w 1842380"/>
                <a:gd name="connsiteY7171" fmla="*/ 416102 h 1847704"/>
                <a:gd name="connsiteX7172" fmla="*/ 1110681 w 1842380"/>
                <a:gd name="connsiteY7172" fmla="*/ 472545 h 1847704"/>
                <a:gd name="connsiteX7173" fmla="*/ 1110681 w 1842380"/>
                <a:gd name="connsiteY7173" fmla="*/ 484792 h 1847704"/>
                <a:gd name="connsiteX7174" fmla="*/ 1102693 w 1842380"/>
                <a:gd name="connsiteY7174" fmla="*/ 478935 h 1847704"/>
                <a:gd name="connsiteX7175" fmla="*/ 1102693 w 1842380"/>
                <a:gd name="connsiteY7175" fmla="*/ 458701 h 1847704"/>
                <a:gd name="connsiteX7176" fmla="*/ 1105888 w 1842380"/>
                <a:gd name="connsiteY7176" fmla="*/ 467753 h 1847704"/>
                <a:gd name="connsiteX7177" fmla="*/ 1110681 w 1842380"/>
                <a:gd name="connsiteY7177" fmla="*/ 472545 h 1847704"/>
                <a:gd name="connsiteX7178" fmla="*/ 1110681 w 1842380"/>
                <a:gd name="connsiteY7178" fmla="*/ 472545 h 1847704"/>
                <a:gd name="connsiteX7179" fmla="*/ 1110681 w 1842380"/>
                <a:gd name="connsiteY7179" fmla="*/ 539105 h 1847704"/>
                <a:gd name="connsiteX7180" fmla="*/ 1110681 w 1842380"/>
                <a:gd name="connsiteY7180" fmla="*/ 562534 h 1847704"/>
                <a:gd name="connsiteX7181" fmla="*/ 1107486 w 1842380"/>
                <a:gd name="connsiteY7181" fmla="*/ 562534 h 1847704"/>
                <a:gd name="connsiteX7182" fmla="*/ 1106421 w 1842380"/>
                <a:gd name="connsiteY7182" fmla="*/ 560405 h 1847704"/>
                <a:gd name="connsiteX7183" fmla="*/ 1104291 w 1842380"/>
                <a:gd name="connsiteY7183" fmla="*/ 559340 h 1847704"/>
                <a:gd name="connsiteX7184" fmla="*/ 1103226 w 1842380"/>
                <a:gd name="connsiteY7184" fmla="*/ 559340 h 1847704"/>
                <a:gd name="connsiteX7185" fmla="*/ 1103226 w 1842380"/>
                <a:gd name="connsiteY7185" fmla="*/ 538040 h 1847704"/>
                <a:gd name="connsiteX7186" fmla="*/ 1109083 w 1842380"/>
                <a:gd name="connsiteY7186" fmla="*/ 539105 h 1847704"/>
                <a:gd name="connsiteX7187" fmla="*/ 1110681 w 1842380"/>
                <a:gd name="connsiteY7187" fmla="*/ 539105 h 1847704"/>
                <a:gd name="connsiteX7188" fmla="*/ 1110681 w 1842380"/>
                <a:gd name="connsiteY7188" fmla="*/ 539105 h 1847704"/>
                <a:gd name="connsiteX7189" fmla="*/ 1110681 w 1842380"/>
                <a:gd name="connsiteY7189" fmla="*/ 582769 h 1847704"/>
                <a:gd name="connsiteX7190" fmla="*/ 1110681 w 1842380"/>
                <a:gd name="connsiteY7190" fmla="*/ 603003 h 1847704"/>
                <a:gd name="connsiteX7191" fmla="*/ 1108551 w 1842380"/>
                <a:gd name="connsiteY7191" fmla="*/ 601938 h 1847704"/>
                <a:gd name="connsiteX7192" fmla="*/ 1105356 w 1842380"/>
                <a:gd name="connsiteY7192" fmla="*/ 600873 h 1847704"/>
                <a:gd name="connsiteX7193" fmla="*/ 1103226 w 1842380"/>
                <a:gd name="connsiteY7193" fmla="*/ 600873 h 1847704"/>
                <a:gd name="connsiteX7194" fmla="*/ 1103226 w 1842380"/>
                <a:gd name="connsiteY7194" fmla="*/ 582769 h 1847704"/>
                <a:gd name="connsiteX7195" fmla="*/ 1107486 w 1842380"/>
                <a:gd name="connsiteY7195" fmla="*/ 582769 h 1847704"/>
                <a:gd name="connsiteX7196" fmla="*/ 1110681 w 1842380"/>
                <a:gd name="connsiteY7196" fmla="*/ 582769 h 1847704"/>
                <a:gd name="connsiteX7197" fmla="*/ 1110681 w 1842380"/>
                <a:gd name="connsiteY7197" fmla="*/ 582769 h 1847704"/>
                <a:gd name="connsiteX7198" fmla="*/ 1110681 w 1842380"/>
                <a:gd name="connsiteY7198" fmla="*/ 617912 h 1847704"/>
                <a:gd name="connsiteX7199" fmla="*/ 1110681 w 1842380"/>
                <a:gd name="connsiteY7199" fmla="*/ 644004 h 1847704"/>
                <a:gd name="connsiteX7200" fmla="*/ 1110681 w 1842380"/>
                <a:gd name="connsiteY7200" fmla="*/ 645069 h 1847704"/>
                <a:gd name="connsiteX7201" fmla="*/ 1110681 w 1842380"/>
                <a:gd name="connsiteY7201" fmla="*/ 650926 h 1847704"/>
                <a:gd name="connsiteX7202" fmla="*/ 1109616 w 1842380"/>
                <a:gd name="connsiteY7202" fmla="*/ 657848 h 1847704"/>
                <a:gd name="connsiteX7203" fmla="*/ 1109616 w 1842380"/>
                <a:gd name="connsiteY7203" fmla="*/ 663706 h 1847704"/>
                <a:gd name="connsiteX7204" fmla="*/ 1107486 w 1842380"/>
                <a:gd name="connsiteY7204" fmla="*/ 667965 h 1847704"/>
                <a:gd name="connsiteX7205" fmla="*/ 1103226 w 1842380"/>
                <a:gd name="connsiteY7205" fmla="*/ 671160 h 1847704"/>
                <a:gd name="connsiteX7206" fmla="*/ 1103226 w 1842380"/>
                <a:gd name="connsiteY7206" fmla="*/ 623770 h 1847704"/>
                <a:gd name="connsiteX7207" fmla="*/ 1104291 w 1842380"/>
                <a:gd name="connsiteY7207" fmla="*/ 623770 h 1847704"/>
                <a:gd name="connsiteX7208" fmla="*/ 1108551 w 1842380"/>
                <a:gd name="connsiteY7208" fmla="*/ 621640 h 1847704"/>
                <a:gd name="connsiteX7209" fmla="*/ 1110681 w 1842380"/>
                <a:gd name="connsiteY7209" fmla="*/ 617912 h 1847704"/>
                <a:gd name="connsiteX7210" fmla="*/ 1110681 w 1842380"/>
                <a:gd name="connsiteY7210" fmla="*/ 617912 h 1847704"/>
                <a:gd name="connsiteX7211" fmla="*/ 1110681 w 1842380"/>
                <a:gd name="connsiteY7211" fmla="*/ 617912 h 1847704"/>
                <a:gd name="connsiteX7212" fmla="*/ 1110681 w 1842380"/>
                <a:gd name="connsiteY7212" fmla="*/ 706836 h 1847704"/>
                <a:gd name="connsiteX7213" fmla="*/ 1110681 w 1842380"/>
                <a:gd name="connsiteY7213" fmla="*/ 718019 h 1847704"/>
                <a:gd name="connsiteX7214" fmla="*/ 1102693 w 1842380"/>
                <a:gd name="connsiteY7214" fmla="*/ 723876 h 1847704"/>
                <a:gd name="connsiteX7215" fmla="*/ 1102693 w 1842380"/>
                <a:gd name="connsiteY7215" fmla="*/ 714824 h 1847704"/>
                <a:gd name="connsiteX7216" fmla="*/ 1106953 w 1842380"/>
                <a:gd name="connsiteY7216" fmla="*/ 712694 h 1847704"/>
                <a:gd name="connsiteX7217" fmla="*/ 1110681 w 1842380"/>
                <a:gd name="connsiteY7217" fmla="*/ 706836 h 1847704"/>
                <a:gd name="connsiteX7218" fmla="*/ 1110681 w 1842380"/>
                <a:gd name="connsiteY7218" fmla="*/ 706836 h 1847704"/>
                <a:gd name="connsiteX7219" fmla="*/ 1110681 w 1842380"/>
                <a:gd name="connsiteY7219" fmla="*/ 739318 h 1847704"/>
                <a:gd name="connsiteX7220" fmla="*/ 1110681 w 1842380"/>
                <a:gd name="connsiteY7220" fmla="*/ 748370 h 1847704"/>
                <a:gd name="connsiteX7221" fmla="*/ 1110681 w 1842380"/>
                <a:gd name="connsiteY7221" fmla="*/ 747305 h 1847704"/>
                <a:gd name="connsiteX7222" fmla="*/ 1110681 w 1842380"/>
                <a:gd name="connsiteY7222" fmla="*/ 747305 h 1847704"/>
                <a:gd name="connsiteX7223" fmla="*/ 1102693 w 1842380"/>
                <a:gd name="connsiteY7223" fmla="*/ 743045 h 1847704"/>
                <a:gd name="connsiteX7224" fmla="*/ 1102693 w 1842380"/>
                <a:gd name="connsiteY7224" fmla="*/ 733993 h 1847704"/>
                <a:gd name="connsiteX7225" fmla="*/ 1110681 w 1842380"/>
                <a:gd name="connsiteY7225" fmla="*/ 739318 h 1847704"/>
                <a:gd name="connsiteX7226" fmla="*/ 1110681 w 1842380"/>
                <a:gd name="connsiteY7226" fmla="*/ 739318 h 1847704"/>
                <a:gd name="connsiteX7227" fmla="*/ 1110681 w 1842380"/>
                <a:gd name="connsiteY7227" fmla="*/ 766474 h 1847704"/>
                <a:gd name="connsiteX7228" fmla="*/ 1110681 w 1842380"/>
                <a:gd name="connsiteY7228" fmla="*/ 776591 h 1847704"/>
                <a:gd name="connsiteX7229" fmla="*/ 1102693 w 1842380"/>
                <a:gd name="connsiteY7229" fmla="*/ 767539 h 1847704"/>
                <a:gd name="connsiteX7230" fmla="*/ 1102693 w 1842380"/>
                <a:gd name="connsiteY7230" fmla="*/ 759552 h 1847704"/>
                <a:gd name="connsiteX7231" fmla="*/ 1102693 w 1842380"/>
                <a:gd name="connsiteY7231" fmla="*/ 759552 h 1847704"/>
                <a:gd name="connsiteX7232" fmla="*/ 1110681 w 1842380"/>
                <a:gd name="connsiteY7232" fmla="*/ 766474 h 1847704"/>
                <a:gd name="connsiteX7233" fmla="*/ 1110681 w 1842380"/>
                <a:gd name="connsiteY7233" fmla="*/ 766474 h 1847704"/>
                <a:gd name="connsiteX7234" fmla="*/ 1110681 w 1842380"/>
                <a:gd name="connsiteY7234" fmla="*/ 794696 h 1847704"/>
                <a:gd name="connsiteX7235" fmla="*/ 1110681 w 1842380"/>
                <a:gd name="connsiteY7235" fmla="*/ 809605 h 1847704"/>
                <a:gd name="connsiteX7236" fmla="*/ 1108551 w 1842380"/>
                <a:gd name="connsiteY7236" fmla="*/ 818657 h 1847704"/>
                <a:gd name="connsiteX7237" fmla="*/ 1110681 w 1842380"/>
                <a:gd name="connsiteY7237" fmla="*/ 827709 h 1847704"/>
                <a:gd name="connsiteX7238" fmla="*/ 1110681 w 1842380"/>
                <a:gd name="connsiteY7238" fmla="*/ 837827 h 1847704"/>
                <a:gd name="connsiteX7239" fmla="*/ 1102693 w 1842380"/>
                <a:gd name="connsiteY7239" fmla="*/ 822917 h 1847704"/>
                <a:gd name="connsiteX7240" fmla="*/ 1102693 w 1842380"/>
                <a:gd name="connsiteY7240" fmla="*/ 811735 h 1847704"/>
                <a:gd name="connsiteX7241" fmla="*/ 1110681 w 1842380"/>
                <a:gd name="connsiteY7241" fmla="*/ 794696 h 1847704"/>
                <a:gd name="connsiteX7242" fmla="*/ 1110681 w 1842380"/>
                <a:gd name="connsiteY7242" fmla="*/ 794696 h 1847704"/>
                <a:gd name="connsiteX7243" fmla="*/ 1110681 w 1842380"/>
                <a:gd name="connsiteY7243" fmla="*/ 1030052 h 1847704"/>
                <a:gd name="connsiteX7244" fmla="*/ 1110681 w 1842380"/>
                <a:gd name="connsiteY7244" fmla="*/ 1051351 h 1847704"/>
                <a:gd name="connsiteX7245" fmla="*/ 1108551 w 1842380"/>
                <a:gd name="connsiteY7245" fmla="*/ 1052416 h 1847704"/>
                <a:gd name="connsiteX7246" fmla="*/ 1102693 w 1842380"/>
                <a:gd name="connsiteY7246" fmla="*/ 1055611 h 1847704"/>
                <a:gd name="connsiteX7247" fmla="*/ 1102693 w 1842380"/>
                <a:gd name="connsiteY7247" fmla="*/ 1047624 h 1847704"/>
                <a:gd name="connsiteX7248" fmla="*/ 1104823 w 1842380"/>
                <a:gd name="connsiteY7248" fmla="*/ 1046559 h 1847704"/>
                <a:gd name="connsiteX7249" fmla="*/ 1110681 w 1842380"/>
                <a:gd name="connsiteY7249" fmla="*/ 1030052 h 1847704"/>
                <a:gd name="connsiteX7250" fmla="*/ 1110681 w 1842380"/>
                <a:gd name="connsiteY7250" fmla="*/ 1030052 h 1847704"/>
                <a:gd name="connsiteX7251" fmla="*/ 1110681 w 1842380"/>
                <a:gd name="connsiteY7251" fmla="*/ 1068390 h 1847704"/>
                <a:gd name="connsiteX7252" fmla="*/ 1110681 w 1842380"/>
                <a:gd name="connsiteY7252" fmla="*/ 1075312 h 1847704"/>
                <a:gd name="connsiteX7253" fmla="*/ 1102693 w 1842380"/>
                <a:gd name="connsiteY7253" fmla="*/ 1074248 h 1847704"/>
                <a:gd name="connsiteX7254" fmla="*/ 1102693 w 1842380"/>
                <a:gd name="connsiteY7254" fmla="*/ 1067325 h 1847704"/>
                <a:gd name="connsiteX7255" fmla="*/ 1110681 w 1842380"/>
                <a:gd name="connsiteY7255" fmla="*/ 1068390 h 1847704"/>
                <a:gd name="connsiteX7256" fmla="*/ 1110681 w 1842380"/>
                <a:gd name="connsiteY7256" fmla="*/ 1068390 h 1847704"/>
                <a:gd name="connsiteX7257" fmla="*/ 1110681 w 1842380"/>
                <a:gd name="connsiteY7257" fmla="*/ 1090754 h 1847704"/>
                <a:gd name="connsiteX7258" fmla="*/ 1110681 w 1842380"/>
                <a:gd name="connsiteY7258" fmla="*/ 1100872 h 1847704"/>
                <a:gd name="connsiteX7259" fmla="*/ 1110681 w 1842380"/>
                <a:gd name="connsiteY7259" fmla="*/ 1103001 h 1847704"/>
                <a:gd name="connsiteX7260" fmla="*/ 1102693 w 1842380"/>
                <a:gd name="connsiteY7260" fmla="*/ 1110989 h 1847704"/>
                <a:gd name="connsiteX7261" fmla="*/ 1102693 w 1842380"/>
                <a:gd name="connsiteY7261" fmla="*/ 1101936 h 1847704"/>
                <a:gd name="connsiteX7262" fmla="*/ 1103758 w 1842380"/>
                <a:gd name="connsiteY7262" fmla="*/ 1101936 h 1847704"/>
                <a:gd name="connsiteX7263" fmla="*/ 1104823 w 1842380"/>
                <a:gd name="connsiteY7263" fmla="*/ 1099807 h 1847704"/>
                <a:gd name="connsiteX7264" fmla="*/ 1102693 w 1842380"/>
                <a:gd name="connsiteY7264" fmla="*/ 1099807 h 1847704"/>
                <a:gd name="connsiteX7265" fmla="*/ 1102693 w 1842380"/>
                <a:gd name="connsiteY7265" fmla="*/ 1092884 h 1847704"/>
                <a:gd name="connsiteX7266" fmla="*/ 1110681 w 1842380"/>
                <a:gd name="connsiteY7266" fmla="*/ 1090754 h 1847704"/>
                <a:gd name="connsiteX7267" fmla="*/ 1110681 w 1842380"/>
                <a:gd name="connsiteY7267" fmla="*/ 1090754 h 1847704"/>
                <a:gd name="connsiteX7268" fmla="*/ 1110681 w 1842380"/>
                <a:gd name="connsiteY7268" fmla="*/ 1121106 h 1847704"/>
                <a:gd name="connsiteX7269" fmla="*/ 1110681 w 1842380"/>
                <a:gd name="connsiteY7269" fmla="*/ 1132288 h 1847704"/>
                <a:gd name="connsiteX7270" fmla="*/ 1110681 w 1842380"/>
                <a:gd name="connsiteY7270" fmla="*/ 1152522 h 1847704"/>
                <a:gd name="connsiteX7271" fmla="*/ 1110681 w 1842380"/>
                <a:gd name="connsiteY7271" fmla="*/ 1161574 h 1847704"/>
                <a:gd name="connsiteX7272" fmla="*/ 1102693 w 1842380"/>
                <a:gd name="connsiteY7272" fmla="*/ 1153587 h 1847704"/>
                <a:gd name="connsiteX7273" fmla="*/ 1102693 w 1842380"/>
                <a:gd name="connsiteY7273" fmla="*/ 1132288 h 1847704"/>
                <a:gd name="connsiteX7274" fmla="*/ 1110681 w 1842380"/>
                <a:gd name="connsiteY7274" fmla="*/ 1121106 h 1847704"/>
                <a:gd name="connsiteX7275" fmla="*/ 1110681 w 1842380"/>
                <a:gd name="connsiteY7275" fmla="*/ 1121106 h 1847704"/>
                <a:gd name="connsiteX7276" fmla="*/ 1110681 w 1842380"/>
                <a:gd name="connsiteY7276" fmla="*/ 1228134 h 1847704"/>
                <a:gd name="connsiteX7277" fmla="*/ 1110681 w 1842380"/>
                <a:gd name="connsiteY7277" fmla="*/ 1263278 h 1847704"/>
                <a:gd name="connsiteX7278" fmla="*/ 1110681 w 1842380"/>
                <a:gd name="connsiteY7278" fmla="*/ 1263278 h 1847704"/>
                <a:gd name="connsiteX7279" fmla="*/ 1106421 w 1842380"/>
                <a:gd name="connsiteY7279" fmla="*/ 1264343 h 1847704"/>
                <a:gd name="connsiteX7280" fmla="*/ 1104291 w 1842380"/>
                <a:gd name="connsiteY7280" fmla="*/ 1266473 h 1847704"/>
                <a:gd name="connsiteX7281" fmla="*/ 1103226 w 1842380"/>
                <a:gd name="connsiteY7281" fmla="*/ 1267538 h 1847704"/>
                <a:gd name="connsiteX7282" fmla="*/ 1103226 w 1842380"/>
                <a:gd name="connsiteY7282" fmla="*/ 1251563 h 1847704"/>
                <a:gd name="connsiteX7283" fmla="*/ 1105356 w 1842380"/>
                <a:gd name="connsiteY7283" fmla="*/ 1249433 h 1847704"/>
                <a:gd name="connsiteX7284" fmla="*/ 1105356 w 1842380"/>
                <a:gd name="connsiteY7284" fmla="*/ 1246239 h 1847704"/>
                <a:gd name="connsiteX7285" fmla="*/ 1104291 w 1842380"/>
                <a:gd name="connsiteY7285" fmla="*/ 1241979 h 1847704"/>
                <a:gd name="connsiteX7286" fmla="*/ 1103226 w 1842380"/>
                <a:gd name="connsiteY7286" fmla="*/ 1240914 h 1847704"/>
                <a:gd name="connsiteX7287" fmla="*/ 1103226 w 1842380"/>
                <a:gd name="connsiteY7287" fmla="*/ 1222809 h 1847704"/>
                <a:gd name="connsiteX7288" fmla="*/ 1104291 w 1842380"/>
                <a:gd name="connsiteY7288" fmla="*/ 1222809 h 1847704"/>
                <a:gd name="connsiteX7289" fmla="*/ 1108551 w 1842380"/>
                <a:gd name="connsiteY7289" fmla="*/ 1224939 h 1847704"/>
                <a:gd name="connsiteX7290" fmla="*/ 1110681 w 1842380"/>
                <a:gd name="connsiteY7290" fmla="*/ 1228134 h 1847704"/>
                <a:gd name="connsiteX7291" fmla="*/ 1110681 w 1842380"/>
                <a:gd name="connsiteY7291" fmla="*/ 1228134 h 1847704"/>
                <a:gd name="connsiteX7292" fmla="*/ 1110681 w 1842380"/>
                <a:gd name="connsiteY7292" fmla="*/ 1281915 h 1847704"/>
                <a:gd name="connsiteX7293" fmla="*/ 1110681 w 1842380"/>
                <a:gd name="connsiteY7293" fmla="*/ 1301084 h 1847704"/>
                <a:gd name="connsiteX7294" fmla="*/ 1109616 w 1842380"/>
                <a:gd name="connsiteY7294" fmla="*/ 1301084 h 1847704"/>
                <a:gd name="connsiteX7295" fmla="*/ 1102693 w 1842380"/>
                <a:gd name="connsiteY7295" fmla="*/ 1304279 h 1847704"/>
                <a:gd name="connsiteX7296" fmla="*/ 1102693 w 1842380"/>
                <a:gd name="connsiteY7296" fmla="*/ 1288304 h 1847704"/>
                <a:gd name="connsiteX7297" fmla="*/ 1104823 w 1842380"/>
                <a:gd name="connsiteY7297" fmla="*/ 1285110 h 1847704"/>
                <a:gd name="connsiteX7298" fmla="*/ 1110681 w 1842380"/>
                <a:gd name="connsiteY7298" fmla="*/ 1281915 h 1847704"/>
                <a:gd name="connsiteX7299" fmla="*/ 1110681 w 1842380"/>
                <a:gd name="connsiteY7299" fmla="*/ 1281915 h 1847704"/>
                <a:gd name="connsiteX7300" fmla="*/ 1110681 w 1842380"/>
                <a:gd name="connsiteY7300" fmla="*/ 1321318 h 1847704"/>
                <a:gd name="connsiteX7301" fmla="*/ 1110681 w 1842380"/>
                <a:gd name="connsiteY7301" fmla="*/ 1359657 h 1847704"/>
                <a:gd name="connsiteX7302" fmla="*/ 1107486 w 1842380"/>
                <a:gd name="connsiteY7302" fmla="*/ 1358592 h 1847704"/>
                <a:gd name="connsiteX7303" fmla="*/ 1103226 w 1842380"/>
                <a:gd name="connsiteY7303" fmla="*/ 1355397 h 1847704"/>
                <a:gd name="connsiteX7304" fmla="*/ 1103226 w 1842380"/>
                <a:gd name="connsiteY7304" fmla="*/ 1325046 h 1847704"/>
                <a:gd name="connsiteX7305" fmla="*/ 1106421 w 1842380"/>
                <a:gd name="connsiteY7305" fmla="*/ 1322916 h 1847704"/>
                <a:gd name="connsiteX7306" fmla="*/ 1110681 w 1842380"/>
                <a:gd name="connsiteY7306" fmla="*/ 1321318 h 1847704"/>
                <a:gd name="connsiteX7307" fmla="*/ 1110681 w 1842380"/>
                <a:gd name="connsiteY7307" fmla="*/ 1321318 h 1847704"/>
                <a:gd name="connsiteX7308" fmla="*/ 1110681 w 1842380"/>
                <a:gd name="connsiteY7308" fmla="*/ 1384683 h 1847704"/>
                <a:gd name="connsiteX7309" fmla="*/ 1110681 w 1842380"/>
                <a:gd name="connsiteY7309" fmla="*/ 1394800 h 1847704"/>
                <a:gd name="connsiteX7310" fmla="*/ 1102693 w 1842380"/>
                <a:gd name="connsiteY7310" fmla="*/ 1397995 h 1847704"/>
                <a:gd name="connsiteX7311" fmla="*/ 1102693 w 1842380"/>
                <a:gd name="connsiteY7311" fmla="*/ 1386813 h 1847704"/>
                <a:gd name="connsiteX7312" fmla="*/ 1110681 w 1842380"/>
                <a:gd name="connsiteY7312" fmla="*/ 1384683 h 1847704"/>
                <a:gd name="connsiteX7313" fmla="*/ 1110681 w 1842380"/>
                <a:gd name="connsiteY7313" fmla="*/ 1384683 h 1847704"/>
                <a:gd name="connsiteX7314" fmla="*/ 1110681 w 1842380"/>
                <a:gd name="connsiteY7314" fmla="*/ 1415035 h 1847704"/>
                <a:gd name="connsiteX7315" fmla="*/ 1110681 w 1842380"/>
                <a:gd name="connsiteY7315" fmla="*/ 1429944 h 1847704"/>
                <a:gd name="connsiteX7316" fmla="*/ 1102693 w 1842380"/>
                <a:gd name="connsiteY7316" fmla="*/ 1423022 h 1847704"/>
                <a:gd name="connsiteX7317" fmla="*/ 1102693 w 1842380"/>
                <a:gd name="connsiteY7317" fmla="*/ 1407047 h 1847704"/>
                <a:gd name="connsiteX7318" fmla="*/ 1110681 w 1842380"/>
                <a:gd name="connsiteY7318" fmla="*/ 1415035 h 1847704"/>
                <a:gd name="connsiteX7319" fmla="*/ 1110681 w 1842380"/>
                <a:gd name="connsiteY7319" fmla="*/ 1415035 h 1847704"/>
                <a:gd name="connsiteX7320" fmla="*/ 1110681 w 1842380"/>
                <a:gd name="connsiteY7320" fmla="*/ 1442191 h 1847704"/>
                <a:gd name="connsiteX7321" fmla="*/ 1110681 w 1842380"/>
                <a:gd name="connsiteY7321" fmla="*/ 1452308 h 1847704"/>
                <a:gd name="connsiteX7322" fmla="*/ 1102693 w 1842380"/>
                <a:gd name="connsiteY7322" fmla="*/ 1454438 h 1847704"/>
                <a:gd name="connsiteX7323" fmla="*/ 1102693 w 1842380"/>
                <a:gd name="connsiteY7323" fmla="*/ 1445386 h 1847704"/>
                <a:gd name="connsiteX7324" fmla="*/ 1110681 w 1842380"/>
                <a:gd name="connsiteY7324" fmla="*/ 1442191 h 1847704"/>
                <a:gd name="connsiteX7325" fmla="*/ 1110681 w 1842380"/>
                <a:gd name="connsiteY7325" fmla="*/ 1442191 h 1847704"/>
                <a:gd name="connsiteX7326" fmla="*/ 1110681 w 1842380"/>
                <a:gd name="connsiteY7326" fmla="*/ 1720145 h 1847704"/>
                <a:gd name="connsiteX7327" fmla="*/ 1110681 w 1842380"/>
                <a:gd name="connsiteY7327" fmla="*/ 1736120 h 1847704"/>
                <a:gd name="connsiteX7328" fmla="*/ 1102693 w 1842380"/>
                <a:gd name="connsiteY7328" fmla="*/ 1736120 h 1847704"/>
                <a:gd name="connsiteX7329" fmla="*/ 1102693 w 1842380"/>
                <a:gd name="connsiteY7329" fmla="*/ 1720145 h 1847704"/>
                <a:gd name="connsiteX7330" fmla="*/ 1110681 w 1842380"/>
                <a:gd name="connsiteY7330" fmla="*/ 1720145 h 1847704"/>
                <a:gd name="connsiteX7331" fmla="*/ 1110681 w 1842380"/>
                <a:gd name="connsiteY7331" fmla="*/ 1720145 h 1847704"/>
                <a:gd name="connsiteX7332" fmla="*/ 1110681 w 1842380"/>
                <a:gd name="connsiteY7332" fmla="*/ 1790965 h 1847704"/>
                <a:gd name="connsiteX7333" fmla="*/ 1110681 w 1842380"/>
                <a:gd name="connsiteY7333" fmla="*/ 1823447 h 1847704"/>
                <a:gd name="connsiteX7334" fmla="*/ 1102693 w 1842380"/>
                <a:gd name="connsiteY7334" fmla="*/ 1826641 h 1847704"/>
                <a:gd name="connsiteX7335" fmla="*/ 1102693 w 1842380"/>
                <a:gd name="connsiteY7335" fmla="*/ 1809602 h 1847704"/>
                <a:gd name="connsiteX7336" fmla="*/ 1102693 w 1842380"/>
                <a:gd name="connsiteY7336" fmla="*/ 1809602 h 1847704"/>
                <a:gd name="connsiteX7337" fmla="*/ 1102693 w 1842380"/>
                <a:gd name="connsiteY7337" fmla="*/ 1809602 h 1847704"/>
                <a:gd name="connsiteX7338" fmla="*/ 1102693 w 1842380"/>
                <a:gd name="connsiteY7338" fmla="*/ 1809602 h 1847704"/>
                <a:gd name="connsiteX7339" fmla="*/ 1104823 w 1842380"/>
                <a:gd name="connsiteY7339" fmla="*/ 1808537 h 1847704"/>
                <a:gd name="connsiteX7340" fmla="*/ 1102693 w 1842380"/>
                <a:gd name="connsiteY7340" fmla="*/ 1807472 h 1847704"/>
                <a:gd name="connsiteX7341" fmla="*/ 1102693 w 1842380"/>
                <a:gd name="connsiteY7341" fmla="*/ 1782446 h 1847704"/>
                <a:gd name="connsiteX7342" fmla="*/ 1110681 w 1842380"/>
                <a:gd name="connsiteY7342" fmla="*/ 1790965 h 1847704"/>
                <a:gd name="connsiteX7343" fmla="*/ 1110681 w 1842380"/>
                <a:gd name="connsiteY7343" fmla="*/ 1790965 h 1847704"/>
                <a:gd name="connsiteX7344" fmla="*/ 1102693 w 1842380"/>
                <a:gd name="connsiteY7344" fmla="*/ 1212160 h 1847704"/>
                <a:gd name="connsiteX7345" fmla="*/ 1102693 w 1842380"/>
                <a:gd name="connsiteY7345" fmla="*/ 1181808 h 1847704"/>
                <a:gd name="connsiteX7346" fmla="*/ 1103758 w 1842380"/>
                <a:gd name="connsiteY7346" fmla="*/ 1183938 h 1847704"/>
                <a:gd name="connsiteX7347" fmla="*/ 1103758 w 1842380"/>
                <a:gd name="connsiteY7347" fmla="*/ 1190861 h 1847704"/>
                <a:gd name="connsiteX7348" fmla="*/ 1104823 w 1842380"/>
                <a:gd name="connsiteY7348" fmla="*/ 1195120 h 1847704"/>
                <a:gd name="connsiteX7349" fmla="*/ 1106953 w 1842380"/>
                <a:gd name="connsiteY7349" fmla="*/ 1199380 h 1847704"/>
                <a:gd name="connsiteX7350" fmla="*/ 1109083 w 1842380"/>
                <a:gd name="connsiteY7350" fmla="*/ 1202575 h 1847704"/>
                <a:gd name="connsiteX7351" fmla="*/ 1110148 w 1842380"/>
                <a:gd name="connsiteY7351" fmla="*/ 1205770 h 1847704"/>
                <a:gd name="connsiteX7352" fmla="*/ 1108018 w 1842380"/>
                <a:gd name="connsiteY7352" fmla="*/ 1210030 h 1847704"/>
                <a:gd name="connsiteX7353" fmla="*/ 1103758 w 1842380"/>
                <a:gd name="connsiteY7353" fmla="*/ 1211095 h 1847704"/>
                <a:gd name="connsiteX7354" fmla="*/ 1102693 w 1842380"/>
                <a:gd name="connsiteY7354" fmla="*/ 1211095 h 1847704"/>
                <a:gd name="connsiteX7355" fmla="*/ 1102693 w 1842380"/>
                <a:gd name="connsiteY7355" fmla="*/ 21002 h 1847704"/>
                <a:gd name="connsiteX7356" fmla="*/ 1102693 w 1842380"/>
                <a:gd name="connsiteY7356" fmla="*/ 40172 h 1847704"/>
                <a:gd name="connsiteX7357" fmla="*/ 1092576 w 1842380"/>
                <a:gd name="connsiteY7357" fmla="*/ 34314 h 1847704"/>
                <a:gd name="connsiteX7358" fmla="*/ 1092576 w 1842380"/>
                <a:gd name="connsiteY7358" fmla="*/ 17808 h 1847704"/>
                <a:gd name="connsiteX7359" fmla="*/ 1102693 w 1842380"/>
                <a:gd name="connsiteY7359" fmla="*/ 21002 h 1847704"/>
                <a:gd name="connsiteX7360" fmla="*/ 1102693 w 1842380"/>
                <a:gd name="connsiteY7360" fmla="*/ 21002 h 1847704"/>
                <a:gd name="connsiteX7361" fmla="*/ 1102693 w 1842380"/>
                <a:gd name="connsiteY7361" fmla="*/ 112589 h 1847704"/>
                <a:gd name="connsiteX7362" fmla="*/ 1102693 w 1842380"/>
                <a:gd name="connsiteY7362" fmla="*/ 129628 h 1847704"/>
                <a:gd name="connsiteX7363" fmla="*/ 1092576 w 1842380"/>
                <a:gd name="connsiteY7363" fmla="*/ 126433 h 1847704"/>
                <a:gd name="connsiteX7364" fmla="*/ 1092576 w 1842380"/>
                <a:gd name="connsiteY7364" fmla="*/ 107264 h 1847704"/>
                <a:gd name="connsiteX7365" fmla="*/ 1102693 w 1842380"/>
                <a:gd name="connsiteY7365" fmla="*/ 112589 h 1847704"/>
                <a:gd name="connsiteX7366" fmla="*/ 1102693 w 1842380"/>
                <a:gd name="connsiteY7366" fmla="*/ 112589 h 1847704"/>
                <a:gd name="connsiteX7367" fmla="*/ 1102693 w 1842380"/>
                <a:gd name="connsiteY7367" fmla="*/ 186604 h 1847704"/>
                <a:gd name="connsiteX7368" fmla="*/ 1102693 w 1842380"/>
                <a:gd name="connsiteY7368" fmla="*/ 210033 h 1847704"/>
                <a:gd name="connsiteX7369" fmla="*/ 1100564 w 1842380"/>
                <a:gd name="connsiteY7369" fmla="*/ 208968 h 1847704"/>
                <a:gd name="connsiteX7370" fmla="*/ 1092576 w 1842380"/>
                <a:gd name="connsiteY7370" fmla="*/ 205773 h 1847704"/>
                <a:gd name="connsiteX7371" fmla="*/ 1092576 w 1842380"/>
                <a:gd name="connsiteY7371" fmla="*/ 182344 h 1847704"/>
                <a:gd name="connsiteX7372" fmla="*/ 1102693 w 1842380"/>
                <a:gd name="connsiteY7372" fmla="*/ 186604 h 1847704"/>
                <a:gd name="connsiteX7373" fmla="*/ 1102693 w 1842380"/>
                <a:gd name="connsiteY7373" fmla="*/ 186604 h 1847704"/>
                <a:gd name="connsiteX7374" fmla="*/ 1102693 w 1842380"/>
                <a:gd name="connsiteY7374" fmla="*/ 214825 h 1847704"/>
                <a:gd name="connsiteX7375" fmla="*/ 1102693 w 1842380"/>
                <a:gd name="connsiteY7375" fmla="*/ 235059 h 1847704"/>
                <a:gd name="connsiteX7376" fmla="*/ 1099499 w 1842380"/>
                <a:gd name="connsiteY7376" fmla="*/ 235059 h 1847704"/>
                <a:gd name="connsiteX7377" fmla="*/ 1092576 w 1842380"/>
                <a:gd name="connsiteY7377" fmla="*/ 251034 h 1847704"/>
                <a:gd name="connsiteX7378" fmla="*/ 1092576 w 1842380"/>
                <a:gd name="connsiteY7378" fmla="*/ 212695 h 1847704"/>
                <a:gd name="connsiteX7379" fmla="*/ 1095771 w 1842380"/>
                <a:gd name="connsiteY7379" fmla="*/ 212695 h 1847704"/>
                <a:gd name="connsiteX7380" fmla="*/ 1102693 w 1842380"/>
                <a:gd name="connsiteY7380" fmla="*/ 214825 h 1847704"/>
                <a:gd name="connsiteX7381" fmla="*/ 1102693 w 1842380"/>
                <a:gd name="connsiteY7381" fmla="*/ 214825 h 1847704"/>
                <a:gd name="connsiteX7382" fmla="*/ 1102693 w 1842380"/>
                <a:gd name="connsiteY7382" fmla="*/ 277658 h 1847704"/>
                <a:gd name="connsiteX7383" fmla="*/ 1102693 w 1842380"/>
                <a:gd name="connsiteY7383" fmla="*/ 306944 h 1847704"/>
                <a:gd name="connsiteX7384" fmla="*/ 1092576 w 1842380"/>
                <a:gd name="connsiteY7384" fmla="*/ 303749 h 1847704"/>
                <a:gd name="connsiteX7385" fmla="*/ 1092576 w 1842380"/>
                <a:gd name="connsiteY7385" fmla="*/ 276593 h 1847704"/>
                <a:gd name="connsiteX7386" fmla="*/ 1102693 w 1842380"/>
                <a:gd name="connsiteY7386" fmla="*/ 277658 h 1847704"/>
                <a:gd name="connsiteX7387" fmla="*/ 1102693 w 1842380"/>
                <a:gd name="connsiteY7387" fmla="*/ 277658 h 1847704"/>
                <a:gd name="connsiteX7388" fmla="*/ 1102693 w 1842380"/>
                <a:gd name="connsiteY7388" fmla="*/ 320789 h 1847704"/>
                <a:gd name="connsiteX7389" fmla="*/ 1102693 w 1842380"/>
                <a:gd name="connsiteY7389" fmla="*/ 343153 h 1847704"/>
                <a:gd name="connsiteX7390" fmla="*/ 1098434 w 1842380"/>
                <a:gd name="connsiteY7390" fmla="*/ 343153 h 1847704"/>
                <a:gd name="connsiteX7391" fmla="*/ 1092576 w 1842380"/>
                <a:gd name="connsiteY7391" fmla="*/ 341023 h 1847704"/>
                <a:gd name="connsiteX7392" fmla="*/ 1092576 w 1842380"/>
                <a:gd name="connsiteY7392" fmla="*/ 315996 h 1847704"/>
                <a:gd name="connsiteX7393" fmla="*/ 1102693 w 1842380"/>
                <a:gd name="connsiteY7393" fmla="*/ 320789 h 1847704"/>
                <a:gd name="connsiteX7394" fmla="*/ 1102693 w 1842380"/>
                <a:gd name="connsiteY7394" fmla="*/ 320789 h 1847704"/>
                <a:gd name="connsiteX7395" fmla="*/ 1102693 w 1842380"/>
                <a:gd name="connsiteY7395" fmla="*/ 413973 h 1847704"/>
                <a:gd name="connsiteX7396" fmla="*/ 1102693 w 1842380"/>
                <a:gd name="connsiteY7396" fmla="*/ 423025 h 1847704"/>
                <a:gd name="connsiteX7397" fmla="*/ 1095771 w 1842380"/>
                <a:gd name="connsiteY7397" fmla="*/ 421960 h 1847704"/>
                <a:gd name="connsiteX7398" fmla="*/ 1095771 w 1842380"/>
                <a:gd name="connsiteY7398" fmla="*/ 421960 h 1847704"/>
                <a:gd name="connsiteX7399" fmla="*/ 1093641 w 1842380"/>
                <a:gd name="connsiteY7399" fmla="*/ 421960 h 1847704"/>
                <a:gd name="connsiteX7400" fmla="*/ 1102693 w 1842380"/>
                <a:gd name="connsiteY7400" fmla="*/ 459233 h 1847704"/>
                <a:gd name="connsiteX7401" fmla="*/ 1102693 w 1842380"/>
                <a:gd name="connsiteY7401" fmla="*/ 479468 h 1847704"/>
                <a:gd name="connsiteX7402" fmla="*/ 1099499 w 1842380"/>
                <a:gd name="connsiteY7402" fmla="*/ 475208 h 1847704"/>
                <a:gd name="connsiteX7403" fmla="*/ 1092576 w 1842380"/>
                <a:gd name="connsiteY7403" fmla="*/ 475208 h 1847704"/>
                <a:gd name="connsiteX7404" fmla="*/ 1092576 w 1842380"/>
                <a:gd name="connsiteY7404" fmla="*/ 466156 h 1847704"/>
                <a:gd name="connsiteX7405" fmla="*/ 1093641 w 1842380"/>
                <a:gd name="connsiteY7405" fmla="*/ 466156 h 1847704"/>
                <a:gd name="connsiteX7406" fmla="*/ 1092576 w 1842380"/>
                <a:gd name="connsiteY7406" fmla="*/ 465091 h 1847704"/>
                <a:gd name="connsiteX7407" fmla="*/ 1092576 w 1842380"/>
                <a:gd name="connsiteY7407" fmla="*/ 412375 h 1847704"/>
                <a:gd name="connsiteX7408" fmla="*/ 1102693 w 1842380"/>
                <a:gd name="connsiteY7408" fmla="*/ 413973 h 1847704"/>
                <a:gd name="connsiteX7409" fmla="*/ 1102693 w 1842380"/>
                <a:gd name="connsiteY7409" fmla="*/ 413973 h 1847704"/>
                <a:gd name="connsiteX7410" fmla="*/ 1102693 w 1842380"/>
                <a:gd name="connsiteY7410" fmla="*/ 538040 h 1847704"/>
                <a:gd name="connsiteX7411" fmla="*/ 1102693 w 1842380"/>
                <a:gd name="connsiteY7411" fmla="*/ 559340 h 1847704"/>
                <a:gd name="connsiteX7412" fmla="*/ 1100564 w 1842380"/>
                <a:gd name="connsiteY7412" fmla="*/ 557210 h 1847704"/>
                <a:gd name="connsiteX7413" fmla="*/ 1097369 w 1842380"/>
                <a:gd name="connsiteY7413" fmla="*/ 556145 h 1847704"/>
                <a:gd name="connsiteX7414" fmla="*/ 1095239 w 1842380"/>
                <a:gd name="connsiteY7414" fmla="*/ 555080 h 1847704"/>
                <a:gd name="connsiteX7415" fmla="*/ 1093109 w 1842380"/>
                <a:gd name="connsiteY7415" fmla="*/ 554015 h 1847704"/>
                <a:gd name="connsiteX7416" fmla="*/ 1093109 w 1842380"/>
                <a:gd name="connsiteY7416" fmla="*/ 528988 h 1847704"/>
                <a:gd name="connsiteX7417" fmla="*/ 1094174 w 1842380"/>
                <a:gd name="connsiteY7417" fmla="*/ 530053 h 1847704"/>
                <a:gd name="connsiteX7418" fmla="*/ 1095239 w 1842380"/>
                <a:gd name="connsiteY7418" fmla="*/ 533248 h 1847704"/>
                <a:gd name="connsiteX7419" fmla="*/ 1098434 w 1842380"/>
                <a:gd name="connsiteY7419" fmla="*/ 536443 h 1847704"/>
                <a:gd name="connsiteX7420" fmla="*/ 1100564 w 1842380"/>
                <a:gd name="connsiteY7420" fmla="*/ 537508 h 1847704"/>
                <a:gd name="connsiteX7421" fmla="*/ 1102693 w 1842380"/>
                <a:gd name="connsiteY7421" fmla="*/ 537508 h 1847704"/>
                <a:gd name="connsiteX7422" fmla="*/ 1102693 w 1842380"/>
                <a:gd name="connsiteY7422" fmla="*/ 538040 h 1847704"/>
                <a:gd name="connsiteX7423" fmla="*/ 1102693 w 1842380"/>
                <a:gd name="connsiteY7423" fmla="*/ 582769 h 1847704"/>
                <a:gd name="connsiteX7424" fmla="*/ 1102693 w 1842380"/>
                <a:gd name="connsiteY7424" fmla="*/ 600873 h 1847704"/>
                <a:gd name="connsiteX7425" fmla="*/ 1098434 w 1842380"/>
                <a:gd name="connsiteY7425" fmla="*/ 601938 h 1847704"/>
                <a:gd name="connsiteX7426" fmla="*/ 1095239 w 1842380"/>
                <a:gd name="connsiteY7426" fmla="*/ 600873 h 1847704"/>
                <a:gd name="connsiteX7427" fmla="*/ 1093109 w 1842380"/>
                <a:gd name="connsiteY7427" fmla="*/ 600873 h 1847704"/>
                <a:gd name="connsiteX7428" fmla="*/ 1093109 w 1842380"/>
                <a:gd name="connsiteY7428" fmla="*/ 580639 h 1847704"/>
                <a:gd name="connsiteX7429" fmla="*/ 1095239 w 1842380"/>
                <a:gd name="connsiteY7429" fmla="*/ 582769 h 1847704"/>
                <a:gd name="connsiteX7430" fmla="*/ 1099499 w 1842380"/>
                <a:gd name="connsiteY7430" fmla="*/ 581704 h 1847704"/>
                <a:gd name="connsiteX7431" fmla="*/ 1102693 w 1842380"/>
                <a:gd name="connsiteY7431" fmla="*/ 582769 h 1847704"/>
                <a:gd name="connsiteX7432" fmla="*/ 1102693 w 1842380"/>
                <a:gd name="connsiteY7432" fmla="*/ 582769 h 1847704"/>
                <a:gd name="connsiteX7433" fmla="*/ 1102693 w 1842380"/>
                <a:gd name="connsiteY7433" fmla="*/ 623770 h 1847704"/>
                <a:gd name="connsiteX7434" fmla="*/ 1102693 w 1842380"/>
                <a:gd name="connsiteY7434" fmla="*/ 671160 h 1847704"/>
                <a:gd name="connsiteX7435" fmla="*/ 1100564 w 1842380"/>
                <a:gd name="connsiteY7435" fmla="*/ 673290 h 1847704"/>
                <a:gd name="connsiteX7436" fmla="*/ 1096304 w 1842380"/>
                <a:gd name="connsiteY7436" fmla="*/ 675420 h 1847704"/>
                <a:gd name="connsiteX7437" fmla="*/ 1093109 w 1842380"/>
                <a:gd name="connsiteY7437" fmla="*/ 678615 h 1847704"/>
                <a:gd name="connsiteX7438" fmla="*/ 1093109 w 1842380"/>
                <a:gd name="connsiteY7438" fmla="*/ 658381 h 1847704"/>
                <a:gd name="connsiteX7439" fmla="*/ 1094174 w 1842380"/>
                <a:gd name="connsiteY7439" fmla="*/ 654121 h 1847704"/>
                <a:gd name="connsiteX7440" fmla="*/ 1097369 w 1842380"/>
                <a:gd name="connsiteY7440" fmla="*/ 653056 h 1847704"/>
                <a:gd name="connsiteX7441" fmla="*/ 1098434 w 1842380"/>
                <a:gd name="connsiteY7441" fmla="*/ 650926 h 1847704"/>
                <a:gd name="connsiteX7442" fmla="*/ 1098434 w 1842380"/>
                <a:gd name="connsiteY7442" fmla="*/ 645069 h 1847704"/>
                <a:gd name="connsiteX7443" fmla="*/ 1098434 w 1842380"/>
                <a:gd name="connsiteY7443" fmla="*/ 641874 h 1847704"/>
                <a:gd name="connsiteX7444" fmla="*/ 1097369 w 1842380"/>
                <a:gd name="connsiteY7444" fmla="*/ 640809 h 1847704"/>
                <a:gd name="connsiteX7445" fmla="*/ 1096304 w 1842380"/>
                <a:gd name="connsiteY7445" fmla="*/ 638679 h 1847704"/>
                <a:gd name="connsiteX7446" fmla="*/ 1095239 w 1842380"/>
                <a:gd name="connsiteY7446" fmla="*/ 637614 h 1847704"/>
                <a:gd name="connsiteX7447" fmla="*/ 1093109 w 1842380"/>
                <a:gd name="connsiteY7447" fmla="*/ 636549 h 1847704"/>
                <a:gd name="connsiteX7448" fmla="*/ 1093109 w 1842380"/>
                <a:gd name="connsiteY7448" fmla="*/ 620575 h 1847704"/>
                <a:gd name="connsiteX7449" fmla="*/ 1095239 w 1842380"/>
                <a:gd name="connsiteY7449" fmla="*/ 620575 h 1847704"/>
                <a:gd name="connsiteX7450" fmla="*/ 1097369 w 1842380"/>
                <a:gd name="connsiteY7450" fmla="*/ 622705 h 1847704"/>
                <a:gd name="connsiteX7451" fmla="*/ 1102693 w 1842380"/>
                <a:gd name="connsiteY7451" fmla="*/ 623770 h 1847704"/>
                <a:gd name="connsiteX7452" fmla="*/ 1102693 w 1842380"/>
                <a:gd name="connsiteY7452" fmla="*/ 623770 h 1847704"/>
                <a:gd name="connsiteX7453" fmla="*/ 1102693 w 1842380"/>
                <a:gd name="connsiteY7453" fmla="*/ 714824 h 1847704"/>
                <a:gd name="connsiteX7454" fmla="*/ 1102693 w 1842380"/>
                <a:gd name="connsiteY7454" fmla="*/ 723876 h 1847704"/>
                <a:gd name="connsiteX7455" fmla="*/ 1095771 w 1842380"/>
                <a:gd name="connsiteY7455" fmla="*/ 731863 h 1847704"/>
                <a:gd name="connsiteX7456" fmla="*/ 1101628 w 1842380"/>
                <a:gd name="connsiteY7456" fmla="*/ 733993 h 1847704"/>
                <a:gd name="connsiteX7457" fmla="*/ 1102693 w 1842380"/>
                <a:gd name="connsiteY7457" fmla="*/ 733993 h 1847704"/>
                <a:gd name="connsiteX7458" fmla="*/ 1102693 w 1842380"/>
                <a:gd name="connsiteY7458" fmla="*/ 743045 h 1847704"/>
                <a:gd name="connsiteX7459" fmla="*/ 1099499 w 1842380"/>
                <a:gd name="connsiteY7459" fmla="*/ 739850 h 1847704"/>
                <a:gd name="connsiteX7460" fmla="*/ 1095239 w 1842380"/>
                <a:gd name="connsiteY7460" fmla="*/ 738785 h 1847704"/>
                <a:gd name="connsiteX7461" fmla="*/ 1093109 w 1842380"/>
                <a:gd name="connsiteY7461" fmla="*/ 738785 h 1847704"/>
                <a:gd name="connsiteX7462" fmla="*/ 1093109 w 1842380"/>
                <a:gd name="connsiteY7462" fmla="*/ 725473 h 1847704"/>
                <a:gd name="connsiteX7463" fmla="*/ 1102693 w 1842380"/>
                <a:gd name="connsiteY7463" fmla="*/ 714824 h 1847704"/>
                <a:gd name="connsiteX7464" fmla="*/ 1102693 w 1842380"/>
                <a:gd name="connsiteY7464" fmla="*/ 714824 h 1847704"/>
                <a:gd name="connsiteX7465" fmla="*/ 1102693 w 1842380"/>
                <a:gd name="connsiteY7465" fmla="*/ 759552 h 1847704"/>
                <a:gd name="connsiteX7466" fmla="*/ 1102693 w 1842380"/>
                <a:gd name="connsiteY7466" fmla="*/ 767539 h 1847704"/>
                <a:gd name="connsiteX7467" fmla="*/ 1101628 w 1842380"/>
                <a:gd name="connsiteY7467" fmla="*/ 766474 h 1847704"/>
                <a:gd name="connsiteX7468" fmla="*/ 1099499 w 1842380"/>
                <a:gd name="connsiteY7468" fmla="*/ 765409 h 1847704"/>
                <a:gd name="connsiteX7469" fmla="*/ 1092576 w 1842380"/>
                <a:gd name="connsiteY7469" fmla="*/ 792566 h 1847704"/>
                <a:gd name="connsiteX7470" fmla="*/ 1092576 w 1842380"/>
                <a:gd name="connsiteY7470" fmla="*/ 769137 h 1847704"/>
                <a:gd name="connsiteX7471" fmla="*/ 1092576 w 1842380"/>
                <a:gd name="connsiteY7471" fmla="*/ 762214 h 1847704"/>
                <a:gd name="connsiteX7472" fmla="*/ 1092576 w 1842380"/>
                <a:gd name="connsiteY7472" fmla="*/ 748902 h 1847704"/>
                <a:gd name="connsiteX7473" fmla="*/ 1098434 w 1842380"/>
                <a:gd name="connsiteY7473" fmla="*/ 755825 h 1847704"/>
                <a:gd name="connsiteX7474" fmla="*/ 1102693 w 1842380"/>
                <a:gd name="connsiteY7474" fmla="*/ 759552 h 1847704"/>
                <a:gd name="connsiteX7475" fmla="*/ 1102693 w 1842380"/>
                <a:gd name="connsiteY7475" fmla="*/ 759552 h 1847704"/>
                <a:gd name="connsiteX7476" fmla="*/ 1102693 w 1842380"/>
                <a:gd name="connsiteY7476" fmla="*/ 811735 h 1847704"/>
                <a:gd name="connsiteX7477" fmla="*/ 1102693 w 1842380"/>
                <a:gd name="connsiteY7477" fmla="*/ 822917 h 1847704"/>
                <a:gd name="connsiteX7478" fmla="*/ 1102693 w 1842380"/>
                <a:gd name="connsiteY7478" fmla="*/ 819722 h 1847704"/>
                <a:gd name="connsiteX7479" fmla="*/ 1092576 w 1842380"/>
                <a:gd name="connsiteY7479" fmla="*/ 810670 h 1847704"/>
                <a:gd name="connsiteX7480" fmla="*/ 1092576 w 1842380"/>
                <a:gd name="connsiteY7480" fmla="*/ 797358 h 1847704"/>
                <a:gd name="connsiteX7481" fmla="*/ 1102693 w 1842380"/>
                <a:gd name="connsiteY7481" fmla="*/ 813332 h 1847704"/>
                <a:gd name="connsiteX7482" fmla="*/ 1102693 w 1842380"/>
                <a:gd name="connsiteY7482" fmla="*/ 811735 h 1847704"/>
                <a:gd name="connsiteX7483" fmla="*/ 1102693 w 1842380"/>
                <a:gd name="connsiteY7483" fmla="*/ 811735 h 1847704"/>
                <a:gd name="connsiteX7484" fmla="*/ 1102693 w 1842380"/>
                <a:gd name="connsiteY7484" fmla="*/ 1048156 h 1847704"/>
                <a:gd name="connsiteX7485" fmla="*/ 1102693 w 1842380"/>
                <a:gd name="connsiteY7485" fmla="*/ 1056143 h 1847704"/>
                <a:gd name="connsiteX7486" fmla="*/ 1095771 w 1842380"/>
                <a:gd name="connsiteY7486" fmla="*/ 1067325 h 1847704"/>
                <a:gd name="connsiteX7487" fmla="*/ 1102693 w 1842380"/>
                <a:gd name="connsiteY7487" fmla="*/ 1067325 h 1847704"/>
                <a:gd name="connsiteX7488" fmla="*/ 1102693 w 1842380"/>
                <a:gd name="connsiteY7488" fmla="*/ 1074248 h 1847704"/>
                <a:gd name="connsiteX7489" fmla="*/ 1092576 w 1842380"/>
                <a:gd name="connsiteY7489" fmla="*/ 1074248 h 1847704"/>
                <a:gd name="connsiteX7490" fmla="*/ 1092576 w 1842380"/>
                <a:gd name="connsiteY7490" fmla="*/ 1060936 h 1847704"/>
                <a:gd name="connsiteX7491" fmla="*/ 1102693 w 1842380"/>
                <a:gd name="connsiteY7491" fmla="*/ 1048156 h 1847704"/>
                <a:gd name="connsiteX7492" fmla="*/ 1102693 w 1842380"/>
                <a:gd name="connsiteY7492" fmla="*/ 1048156 h 1847704"/>
                <a:gd name="connsiteX7493" fmla="*/ 1102693 w 1842380"/>
                <a:gd name="connsiteY7493" fmla="*/ 1092884 h 1847704"/>
                <a:gd name="connsiteX7494" fmla="*/ 1102693 w 1842380"/>
                <a:gd name="connsiteY7494" fmla="*/ 1099807 h 1847704"/>
                <a:gd name="connsiteX7495" fmla="*/ 1092576 w 1842380"/>
                <a:gd name="connsiteY7495" fmla="*/ 1097677 h 1847704"/>
                <a:gd name="connsiteX7496" fmla="*/ 1092576 w 1842380"/>
                <a:gd name="connsiteY7496" fmla="*/ 1090754 h 1847704"/>
                <a:gd name="connsiteX7497" fmla="*/ 1102693 w 1842380"/>
                <a:gd name="connsiteY7497" fmla="*/ 1092884 h 1847704"/>
                <a:gd name="connsiteX7498" fmla="*/ 1102693 w 1842380"/>
                <a:gd name="connsiteY7498" fmla="*/ 1092884 h 1847704"/>
                <a:gd name="connsiteX7499" fmla="*/ 1102693 w 1842380"/>
                <a:gd name="connsiteY7499" fmla="*/ 1101936 h 1847704"/>
                <a:gd name="connsiteX7500" fmla="*/ 1102693 w 1842380"/>
                <a:gd name="connsiteY7500" fmla="*/ 1110989 h 1847704"/>
                <a:gd name="connsiteX7501" fmla="*/ 1092576 w 1842380"/>
                <a:gd name="connsiteY7501" fmla="*/ 1118976 h 1847704"/>
                <a:gd name="connsiteX7502" fmla="*/ 1092576 w 1842380"/>
                <a:gd name="connsiteY7502" fmla="*/ 1112054 h 1847704"/>
                <a:gd name="connsiteX7503" fmla="*/ 1102693 w 1842380"/>
                <a:gd name="connsiteY7503" fmla="*/ 1101936 h 1847704"/>
                <a:gd name="connsiteX7504" fmla="*/ 1102693 w 1842380"/>
                <a:gd name="connsiteY7504" fmla="*/ 1101936 h 1847704"/>
                <a:gd name="connsiteX7505" fmla="*/ 1102693 w 1842380"/>
                <a:gd name="connsiteY7505" fmla="*/ 1132288 h 1847704"/>
                <a:gd name="connsiteX7506" fmla="*/ 1102693 w 1842380"/>
                <a:gd name="connsiteY7506" fmla="*/ 1153587 h 1847704"/>
                <a:gd name="connsiteX7507" fmla="*/ 1100564 w 1842380"/>
                <a:gd name="connsiteY7507" fmla="*/ 1149327 h 1847704"/>
                <a:gd name="connsiteX7508" fmla="*/ 1092576 w 1842380"/>
                <a:gd name="connsiteY7508" fmla="*/ 1143470 h 1847704"/>
                <a:gd name="connsiteX7509" fmla="*/ 1092576 w 1842380"/>
                <a:gd name="connsiteY7509" fmla="*/ 1134418 h 1847704"/>
                <a:gd name="connsiteX7510" fmla="*/ 1099499 w 1842380"/>
                <a:gd name="connsiteY7510" fmla="*/ 1140275 h 1847704"/>
                <a:gd name="connsiteX7511" fmla="*/ 1101628 w 1842380"/>
                <a:gd name="connsiteY7511" fmla="*/ 1136015 h 1847704"/>
                <a:gd name="connsiteX7512" fmla="*/ 1102693 w 1842380"/>
                <a:gd name="connsiteY7512" fmla="*/ 1132288 h 1847704"/>
                <a:gd name="connsiteX7513" fmla="*/ 1102693 w 1842380"/>
                <a:gd name="connsiteY7513" fmla="*/ 1132288 h 1847704"/>
                <a:gd name="connsiteX7514" fmla="*/ 1102693 w 1842380"/>
                <a:gd name="connsiteY7514" fmla="*/ 1181808 h 1847704"/>
                <a:gd name="connsiteX7515" fmla="*/ 1102693 w 1842380"/>
                <a:gd name="connsiteY7515" fmla="*/ 1212160 h 1847704"/>
                <a:gd name="connsiteX7516" fmla="*/ 1100564 w 1842380"/>
                <a:gd name="connsiteY7516" fmla="*/ 1212160 h 1847704"/>
                <a:gd name="connsiteX7517" fmla="*/ 1097369 w 1842380"/>
                <a:gd name="connsiteY7517" fmla="*/ 1210030 h 1847704"/>
                <a:gd name="connsiteX7518" fmla="*/ 1095239 w 1842380"/>
                <a:gd name="connsiteY7518" fmla="*/ 1205770 h 1847704"/>
                <a:gd name="connsiteX7519" fmla="*/ 1093109 w 1842380"/>
                <a:gd name="connsiteY7519" fmla="*/ 1202575 h 1847704"/>
                <a:gd name="connsiteX7520" fmla="*/ 1093109 w 1842380"/>
                <a:gd name="connsiteY7520" fmla="*/ 1202575 h 1847704"/>
                <a:gd name="connsiteX7521" fmla="*/ 1093109 w 1842380"/>
                <a:gd name="connsiteY7521" fmla="*/ 1180211 h 1847704"/>
                <a:gd name="connsiteX7522" fmla="*/ 1093109 w 1842380"/>
                <a:gd name="connsiteY7522" fmla="*/ 1180211 h 1847704"/>
                <a:gd name="connsiteX7523" fmla="*/ 1097369 w 1842380"/>
                <a:gd name="connsiteY7523" fmla="*/ 1179146 h 1847704"/>
                <a:gd name="connsiteX7524" fmla="*/ 1100564 w 1842380"/>
                <a:gd name="connsiteY7524" fmla="*/ 1179146 h 1847704"/>
                <a:gd name="connsiteX7525" fmla="*/ 1102693 w 1842380"/>
                <a:gd name="connsiteY7525" fmla="*/ 1181276 h 1847704"/>
                <a:gd name="connsiteX7526" fmla="*/ 1102693 w 1842380"/>
                <a:gd name="connsiteY7526" fmla="*/ 1181808 h 1847704"/>
                <a:gd name="connsiteX7527" fmla="*/ 1102693 w 1842380"/>
                <a:gd name="connsiteY7527" fmla="*/ 1181808 h 1847704"/>
                <a:gd name="connsiteX7528" fmla="*/ 1102693 w 1842380"/>
                <a:gd name="connsiteY7528" fmla="*/ 1222277 h 1847704"/>
                <a:gd name="connsiteX7529" fmla="*/ 1102693 w 1842380"/>
                <a:gd name="connsiteY7529" fmla="*/ 1240381 h 1847704"/>
                <a:gd name="connsiteX7530" fmla="*/ 1101628 w 1842380"/>
                <a:gd name="connsiteY7530" fmla="*/ 1239316 h 1847704"/>
                <a:gd name="connsiteX7531" fmla="*/ 1098434 w 1842380"/>
                <a:gd name="connsiteY7531" fmla="*/ 1240381 h 1847704"/>
                <a:gd name="connsiteX7532" fmla="*/ 1095239 w 1842380"/>
                <a:gd name="connsiteY7532" fmla="*/ 1241446 h 1847704"/>
                <a:gd name="connsiteX7533" fmla="*/ 1093109 w 1842380"/>
                <a:gd name="connsiteY7533" fmla="*/ 1242511 h 1847704"/>
                <a:gd name="connsiteX7534" fmla="*/ 1093109 w 1842380"/>
                <a:gd name="connsiteY7534" fmla="*/ 1228134 h 1847704"/>
                <a:gd name="connsiteX7535" fmla="*/ 1097369 w 1842380"/>
                <a:gd name="connsiteY7535" fmla="*/ 1226004 h 1847704"/>
                <a:gd name="connsiteX7536" fmla="*/ 1100564 w 1842380"/>
                <a:gd name="connsiteY7536" fmla="*/ 1222809 h 1847704"/>
                <a:gd name="connsiteX7537" fmla="*/ 1102693 w 1842380"/>
                <a:gd name="connsiteY7537" fmla="*/ 1222809 h 1847704"/>
                <a:gd name="connsiteX7538" fmla="*/ 1102693 w 1842380"/>
                <a:gd name="connsiteY7538" fmla="*/ 1222277 h 1847704"/>
                <a:gd name="connsiteX7539" fmla="*/ 1102693 w 1842380"/>
                <a:gd name="connsiteY7539" fmla="*/ 1251563 h 1847704"/>
                <a:gd name="connsiteX7540" fmla="*/ 1102693 w 1842380"/>
                <a:gd name="connsiteY7540" fmla="*/ 1267538 h 1847704"/>
                <a:gd name="connsiteX7541" fmla="*/ 1100564 w 1842380"/>
                <a:gd name="connsiteY7541" fmla="*/ 1268603 h 1847704"/>
                <a:gd name="connsiteX7542" fmla="*/ 1094706 w 1842380"/>
                <a:gd name="connsiteY7542" fmla="*/ 1271798 h 1847704"/>
                <a:gd name="connsiteX7543" fmla="*/ 1092576 w 1842380"/>
                <a:gd name="connsiteY7543" fmla="*/ 1274992 h 1847704"/>
                <a:gd name="connsiteX7544" fmla="*/ 1092576 w 1842380"/>
                <a:gd name="connsiteY7544" fmla="*/ 1256888 h 1847704"/>
                <a:gd name="connsiteX7545" fmla="*/ 1095771 w 1842380"/>
                <a:gd name="connsiteY7545" fmla="*/ 1254758 h 1847704"/>
                <a:gd name="connsiteX7546" fmla="*/ 1101628 w 1842380"/>
                <a:gd name="connsiteY7546" fmla="*/ 1251563 h 1847704"/>
                <a:gd name="connsiteX7547" fmla="*/ 1102693 w 1842380"/>
                <a:gd name="connsiteY7547" fmla="*/ 1251563 h 1847704"/>
                <a:gd name="connsiteX7548" fmla="*/ 1102693 w 1842380"/>
                <a:gd name="connsiteY7548" fmla="*/ 1251563 h 1847704"/>
                <a:gd name="connsiteX7549" fmla="*/ 1102693 w 1842380"/>
                <a:gd name="connsiteY7549" fmla="*/ 1288837 h 1847704"/>
                <a:gd name="connsiteX7550" fmla="*/ 1102693 w 1842380"/>
                <a:gd name="connsiteY7550" fmla="*/ 1304811 h 1847704"/>
                <a:gd name="connsiteX7551" fmla="*/ 1100564 w 1842380"/>
                <a:gd name="connsiteY7551" fmla="*/ 1305876 h 1847704"/>
                <a:gd name="connsiteX7552" fmla="*/ 1092576 w 1842380"/>
                <a:gd name="connsiteY7552" fmla="*/ 1310136 h 1847704"/>
                <a:gd name="connsiteX7553" fmla="*/ 1092576 w 1842380"/>
                <a:gd name="connsiteY7553" fmla="*/ 1294162 h 1847704"/>
                <a:gd name="connsiteX7554" fmla="*/ 1101628 w 1842380"/>
                <a:gd name="connsiteY7554" fmla="*/ 1289902 h 1847704"/>
                <a:gd name="connsiteX7555" fmla="*/ 1102693 w 1842380"/>
                <a:gd name="connsiteY7555" fmla="*/ 1288837 h 1847704"/>
                <a:gd name="connsiteX7556" fmla="*/ 1102693 w 1842380"/>
                <a:gd name="connsiteY7556" fmla="*/ 1288837 h 1847704"/>
                <a:gd name="connsiteX7557" fmla="*/ 1102693 w 1842380"/>
                <a:gd name="connsiteY7557" fmla="*/ 1325046 h 1847704"/>
                <a:gd name="connsiteX7558" fmla="*/ 1102693 w 1842380"/>
                <a:gd name="connsiteY7558" fmla="*/ 1355397 h 1847704"/>
                <a:gd name="connsiteX7559" fmla="*/ 1101628 w 1842380"/>
                <a:gd name="connsiteY7559" fmla="*/ 1355397 h 1847704"/>
                <a:gd name="connsiteX7560" fmla="*/ 1098434 w 1842380"/>
                <a:gd name="connsiteY7560" fmla="*/ 1353267 h 1847704"/>
                <a:gd name="connsiteX7561" fmla="*/ 1095239 w 1842380"/>
                <a:gd name="connsiteY7561" fmla="*/ 1355397 h 1847704"/>
                <a:gd name="connsiteX7562" fmla="*/ 1093109 w 1842380"/>
                <a:gd name="connsiteY7562" fmla="*/ 1355397 h 1847704"/>
                <a:gd name="connsiteX7563" fmla="*/ 1093109 w 1842380"/>
                <a:gd name="connsiteY7563" fmla="*/ 1329305 h 1847704"/>
                <a:gd name="connsiteX7564" fmla="*/ 1098966 w 1842380"/>
                <a:gd name="connsiteY7564" fmla="*/ 1326110 h 1847704"/>
                <a:gd name="connsiteX7565" fmla="*/ 1102693 w 1842380"/>
                <a:gd name="connsiteY7565" fmla="*/ 1325046 h 1847704"/>
                <a:gd name="connsiteX7566" fmla="*/ 1102693 w 1842380"/>
                <a:gd name="connsiteY7566" fmla="*/ 1325046 h 1847704"/>
                <a:gd name="connsiteX7567" fmla="*/ 1102693 w 1842380"/>
                <a:gd name="connsiteY7567" fmla="*/ 1386813 h 1847704"/>
                <a:gd name="connsiteX7568" fmla="*/ 1102693 w 1842380"/>
                <a:gd name="connsiteY7568" fmla="*/ 1397995 h 1847704"/>
                <a:gd name="connsiteX7569" fmla="*/ 1094706 w 1842380"/>
                <a:gd name="connsiteY7569" fmla="*/ 1402255 h 1847704"/>
                <a:gd name="connsiteX7570" fmla="*/ 1102693 w 1842380"/>
                <a:gd name="connsiteY7570" fmla="*/ 1406515 h 1847704"/>
                <a:gd name="connsiteX7571" fmla="*/ 1102693 w 1842380"/>
                <a:gd name="connsiteY7571" fmla="*/ 1422489 h 1847704"/>
                <a:gd name="connsiteX7572" fmla="*/ 1092576 w 1842380"/>
                <a:gd name="connsiteY7572" fmla="*/ 1413437 h 1847704"/>
                <a:gd name="connsiteX7573" fmla="*/ 1092576 w 1842380"/>
                <a:gd name="connsiteY7573" fmla="*/ 1392138 h 1847704"/>
                <a:gd name="connsiteX7574" fmla="*/ 1102693 w 1842380"/>
                <a:gd name="connsiteY7574" fmla="*/ 1386813 h 1847704"/>
                <a:gd name="connsiteX7575" fmla="*/ 1102693 w 1842380"/>
                <a:gd name="connsiteY7575" fmla="*/ 1386813 h 1847704"/>
                <a:gd name="connsiteX7576" fmla="*/ 1102693 w 1842380"/>
                <a:gd name="connsiteY7576" fmla="*/ 1445386 h 1847704"/>
                <a:gd name="connsiteX7577" fmla="*/ 1102693 w 1842380"/>
                <a:gd name="connsiteY7577" fmla="*/ 1454438 h 1847704"/>
                <a:gd name="connsiteX7578" fmla="*/ 1092576 w 1842380"/>
                <a:gd name="connsiteY7578" fmla="*/ 1455503 h 1847704"/>
                <a:gd name="connsiteX7579" fmla="*/ 1092576 w 1842380"/>
                <a:gd name="connsiteY7579" fmla="*/ 1445386 h 1847704"/>
                <a:gd name="connsiteX7580" fmla="*/ 1102693 w 1842380"/>
                <a:gd name="connsiteY7580" fmla="*/ 1445386 h 1847704"/>
                <a:gd name="connsiteX7581" fmla="*/ 1102693 w 1842380"/>
                <a:gd name="connsiteY7581" fmla="*/ 1445386 h 1847704"/>
                <a:gd name="connsiteX7582" fmla="*/ 1102693 w 1842380"/>
                <a:gd name="connsiteY7582" fmla="*/ 1720145 h 1847704"/>
                <a:gd name="connsiteX7583" fmla="*/ 1102693 w 1842380"/>
                <a:gd name="connsiteY7583" fmla="*/ 1736120 h 1847704"/>
                <a:gd name="connsiteX7584" fmla="*/ 1092576 w 1842380"/>
                <a:gd name="connsiteY7584" fmla="*/ 1738250 h 1847704"/>
                <a:gd name="connsiteX7585" fmla="*/ 1092576 w 1842380"/>
                <a:gd name="connsiteY7585" fmla="*/ 1721210 h 1847704"/>
                <a:gd name="connsiteX7586" fmla="*/ 1102693 w 1842380"/>
                <a:gd name="connsiteY7586" fmla="*/ 1720145 h 1847704"/>
                <a:gd name="connsiteX7587" fmla="*/ 1102693 w 1842380"/>
                <a:gd name="connsiteY7587" fmla="*/ 1720145 h 1847704"/>
                <a:gd name="connsiteX7588" fmla="*/ 1102693 w 1842380"/>
                <a:gd name="connsiteY7588" fmla="*/ 1782978 h 1847704"/>
                <a:gd name="connsiteX7589" fmla="*/ 1102693 w 1842380"/>
                <a:gd name="connsiteY7589" fmla="*/ 1808005 h 1847704"/>
                <a:gd name="connsiteX7590" fmla="*/ 1092576 w 1842380"/>
                <a:gd name="connsiteY7590" fmla="*/ 1798953 h 1847704"/>
                <a:gd name="connsiteX7591" fmla="*/ 1092576 w 1842380"/>
                <a:gd name="connsiteY7591" fmla="*/ 1770731 h 1847704"/>
                <a:gd name="connsiteX7592" fmla="*/ 1102693 w 1842380"/>
                <a:gd name="connsiteY7592" fmla="*/ 1782978 h 1847704"/>
                <a:gd name="connsiteX7593" fmla="*/ 1102693 w 1842380"/>
                <a:gd name="connsiteY7593" fmla="*/ 1782978 h 1847704"/>
                <a:gd name="connsiteX7594" fmla="*/ 1102693 w 1842380"/>
                <a:gd name="connsiteY7594" fmla="*/ 1810135 h 1847704"/>
                <a:gd name="connsiteX7595" fmla="*/ 1102693 w 1842380"/>
                <a:gd name="connsiteY7595" fmla="*/ 1810135 h 1847704"/>
                <a:gd name="connsiteX7596" fmla="*/ 1102693 w 1842380"/>
                <a:gd name="connsiteY7596" fmla="*/ 1810135 h 1847704"/>
                <a:gd name="connsiteX7597" fmla="*/ 1102693 w 1842380"/>
                <a:gd name="connsiteY7597" fmla="*/ 1810135 h 1847704"/>
                <a:gd name="connsiteX7598" fmla="*/ 1102693 w 1842380"/>
                <a:gd name="connsiteY7598" fmla="*/ 1810135 h 1847704"/>
                <a:gd name="connsiteX7599" fmla="*/ 1102693 w 1842380"/>
                <a:gd name="connsiteY7599" fmla="*/ 1827174 h 1847704"/>
                <a:gd name="connsiteX7600" fmla="*/ 1092576 w 1842380"/>
                <a:gd name="connsiteY7600" fmla="*/ 1829304 h 1847704"/>
                <a:gd name="connsiteX7601" fmla="*/ 1092576 w 1842380"/>
                <a:gd name="connsiteY7601" fmla="*/ 1813329 h 1847704"/>
                <a:gd name="connsiteX7602" fmla="*/ 1102693 w 1842380"/>
                <a:gd name="connsiteY7602" fmla="*/ 1810135 h 1847704"/>
                <a:gd name="connsiteX7603" fmla="*/ 1102693 w 1842380"/>
                <a:gd name="connsiteY7603" fmla="*/ 1810135 h 1847704"/>
                <a:gd name="connsiteX7604" fmla="*/ 1092576 w 1842380"/>
                <a:gd name="connsiteY7604" fmla="*/ 519936 h 1847704"/>
                <a:gd name="connsiteX7605" fmla="*/ 1092576 w 1842380"/>
                <a:gd name="connsiteY7605" fmla="*/ 505027 h 1847704"/>
                <a:gd name="connsiteX7606" fmla="*/ 1094706 w 1842380"/>
                <a:gd name="connsiteY7606" fmla="*/ 506092 h 1847704"/>
                <a:gd name="connsiteX7607" fmla="*/ 1095771 w 1842380"/>
                <a:gd name="connsiteY7607" fmla="*/ 508221 h 1847704"/>
                <a:gd name="connsiteX7608" fmla="*/ 1096836 w 1842380"/>
                <a:gd name="connsiteY7608" fmla="*/ 512481 h 1847704"/>
                <a:gd name="connsiteX7609" fmla="*/ 1094706 w 1842380"/>
                <a:gd name="connsiteY7609" fmla="*/ 514611 h 1847704"/>
                <a:gd name="connsiteX7610" fmla="*/ 1093641 w 1842380"/>
                <a:gd name="connsiteY7610" fmla="*/ 517806 h 1847704"/>
                <a:gd name="connsiteX7611" fmla="*/ 1092576 w 1842380"/>
                <a:gd name="connsiteY7611" fmla="*/ 519936 h 1847704"/>
                <a:gd name="connsiteX7612" fmla="*/ 1086719 w 1842380"/>
                <a:gd name="connsiteY7612" fmla="*/ 881490 h 1847704"/>
                <a:gd name="connsiteX7613" fmla="*/ 1087784 w 1842380"/>
                <a:gd name="connsiteY7613" fmla="*/ 881490 h 1847704"/>
                <a:gd name="connsiteX7614" fmla="*/ 1086719 w 1842380"/>
                <a:gd name="connsiteY7614" fmla="*/ 881490 h 1847704"/>
                <a:gd name="connsiteX7615" fmla="*/ 1086719 w 1842380"/>
                <a:gd name="connsiteY7615" fmla="*/ 881490 h 1847704"/>
                <a:gd name="connsiteX7616" fmla="*/ 1086719 w 1842380"/>
                <a:gd name="connsiteY7616" fmla="*/ 881490 h 1847704"/>
                <a:gd name="connsiteX7617" fmla="*/ 1092576 w 1842380"/>
                <a:gd name="connsiteY7617" fmla="*/ 17808 h 1847704"/>
                <a:gd name="connsiteX7618" fmla="*/ 1092576 w 1842380"/>
                <a:gd name="connsiteY7618" fmla="*/ 34847 h 1847704"/>
                <a:gd name="connsiteX7619" fmla="*/ 1086719 w 1842380"/>
                <a:gd name="connsiteY7619" fmla="*/ 33782 h 1847704"/>
                <a:gd name="connsiteX7620" fmla="*/ 1086719 w 1842380"/>
                <a:gd name="connsiteY7620" fmla="*/ 16743 h 1847704"/>
                <a:gd name="connsiteX7621" fmla="*/ 1092576 w 1842380"/>
                <a:gd name="connsiteY7621" fmla="*/ 17808 h 1847704"/>
                <a:gd name="connsiteX7622" fmla="*/ 1092576 w 1842380"/>
                <a:gd name="connsiteY7622" fmla="*/ 17808 h 1847704"/>
                <a:gd name="connsiteX7623" fmla="*/ 1092576 w 1842380"/>
                <a:gd name="connsiteY7623" fmla="*/ 106732 h 1847704"/>
                <a:gd name="connsiteX7624" fmla="*/ 1092576 w 1842380"/>
                <a:gd name="connsiteY7624" fmla="*/ 125901 h 1847704"/>
                <a:gd name="connsiteX7625" fmla="*/ 1086719 w 1842380"/>
                <a:gd name="connsiteY7625" fmla="*/ 122706 h 1847704"/>
                <a:gd name="connsiteX7626" fmla="*/ 1086719 w 1842380"/>
                <a:gd name="connsiteY7626" fmla="*/ 99809 h 1847704"/>
                <a:gd name="connsiteX7627" fmla="*/ 1088849 w 1842380"/>
                <a:gd name="connsiteY7627" fmla="*/ 103004 h 1847704"/>
                <a:gd name="connsiteX7628" fmla="*/ 1092576 w 1842380"/>
                <a:gd name="connsiteY7628" fmla="*/ 106732 h 1847704"/>
                <a:gd name="connsiteX7629" fmla="*/ 1092576 w 1842380"/>
                <a:gd name="connsiteY7629" fmla="*/ 106732 h 1847704"/>
                <a:gd name="connsiteX7630" fmla="*/ 1092576 w 1842380"/>
                <a:gd name="connsiteY7630" fmla="*/ 182344 h 1847704"/>
                <a:gd name="connsiteX7631" fmla="*/ 1092576 w 1842380"/>
                <a:gd name="connsiteY7631" fmla="*/ 205773 h 1847704"/>
                <a:gd name="connsiteX7632" fmla="*/ 1086719 w 1842380"/>
                <a:gd name="connsiteY7632" fmla="*/ 204708 h 1847704"/>
                <a:gd name="connsiteX7633" fmla="*/ 1086719 w 1842380"/>
                <a:gd name="connsiteY7633" fmla="*/ 181279 h 1847704"/>
                <a:gd name="connsiteX7634" fmla="*/ 1092576 w 1842380"/>
                <a:gd name="connsiteY7634" fmla="*/ 182344 h 1847704"/>
                <a:gd name="connsiteX7635" fmla="*/ 1092576 w 1842380"/>
                <a:gd name="connsiteY7635" fmla="*/ 182344 h 1847704"/>
                <a:gd name="connsiteX7636" fmla="*/ 1092576 w 1842380"/>
                <a:gd name="connsiteY7636" fmla="*/ 212695 h 1847704"/>
                <a:gd name="connsiteX7637" fmla="*/ 1092576 w 1842380"/>
                <a:gd name="connsiteY7637" fmla="*/ 251034 h 1847704"/>
                <a:gd name="connsiteX7638" fmla="*/ 1090446 w 1842380"/>
                <a:gd name="connsiteY7638" fmla="*/ 257956 h 1847704"/>
                <a:gd name="connsiteX7639" fmla="*/ 1087252 w 1842380"/>
                <a:gd name="connsiteY7639" fmla="*/ 272333 h 1847704"/>
                <a:gd name="connsiteX7640" fmla="*/ 1093109 w 1842380"/>
                <a:gd name="connsiteY7640" fmla="*/ 276593 h 1847704"/>
                <a:gd name="connsiteX7641" fmla="*/ 1093109 w 1842380"/>
                <a:gd name="connsiteY7641" fmla="*/ 303749 h 1847704"/>
                <a:gd name="connsiteX7642" fmla="*/ 1087252 w 1842380"/>
                <a:gd name="connsiteY7642" fmla="*/ 302684 h 1847704"/>
                <a:gd name="connsiteX7643" fmla="*/ 1087252 w 1842380"/>
                <a:gd name="connsiteY7643" fmla="*/ 211630 h 1847704"/>
                <a:gd name="connsiteX7644" fmla="*/ 1092576 w 1842380"/>
                <a:gd name="connsiteY7644" fmla="*/ 212695 h 1847704"/>
                <a:gd name="connsiteX7645" fmla="*/ 1092576 w 1842380"/>
                <a:gd name="connsiteY7645" fmla="*/ 212695 h 1847704"/>
                <a:gd name="connsiteX7646" fmla="*/ 1092576 w 1842380"/>
                <a:gd name="connsiteY7646" fmla="*/ 315996 h 1847704"/>
                <a:gd name="connsiteX7647" fmla="*/ 1092576 w 1842380"/>
                <a:gd name="connsiteY7647" fmla="*/ 341023 h 1847704"/>
                <a:gd name="connsiteX7648" fmla="*/ 1086719 w 1842380"/>
                <a:gd name="connsiteY7648" fmla="*/ 338893 h 1847704"/>
                <a:gd name="connsiteX7649" fmla="*/ 1086719 w 1842380"/>
                <a:gd name="connsiteY7649" fmla="*/ 312801 h 1847704"/>
                <a:gd name="connsiteX7650" fmla="*/ 1088849 w 1842380"/>
                <a:gd name="connsiteY7650" fmla="*/ 313866 h 1847704"/>
                <a:gd name="connsiteX7651" fmla="*/ 1092576 w 1842380"/>
                <a:gd name="connsiteY7651" fmla="*/ 315996 h 1847704"/>
                <a:gd name="connsiteX7652" fmla="*/ 1092576 w 1842380"/>
                <a:gd name="connsiteY7652" fmla="*/ 315996 h 1847704"/>
                <a:gd name="connsiteX7653" fmla="*/ 1092576 w 1842380"/>
                <a:gd name="connsiteY7653" fmla="*/ 411843 h 1847704"/>
                <a:gd name="connsiteX7654" fmla="*/ 1092576 w 1842380"/>
                <a:gd name="connsiteY7654" fmla="*/ 464558 h 1847704"/>
                <a:gd name="connsiteX7655" fmla="*/ 1086719 w 1842380"/>
                <a:gd name="connsiteY7655" fmla="*/ 435272 h 1847704"/>
                <a:gd name="connsiteX7656" fmla="*/ 1086719 w 1842380"/>
                <a:gd name="connsiteY7656" fmla="*/ 411843 h 1847704"/>
                <a:gd name="connsiteX7657" fmla="*/ 1092576 w 1842380"/>
                <a:gd name="connsiteY7657" fmla="*/ 411843 h 1847704"/>
                <a:gd name="connsiteX7658" fmla="*/ 1092576 w 1842380"/>
                <a:gd name="connsiteY7658" fmla="*/ 411843 h 1847704"/>
                <a:gd name="connsiteX7659" fmla="*/ 1092576 w 1842380"/>
                <a:gd name="connsiteY7659" fmla="*/ 411843 h 1847704"/>
                <a:gd name="connsiteX7660" fmla="*/ 1092576 w 1842380"/>
                <a:gd name="connsiteY7660" fmla="*/ 466156 h 1847704"/>
                <a:gd name="connsiteX7661" fmla="*/ 1086719 w 1842380"/>
                <a:gd name="connsiteY7661" fmla="*/ 465091 h 1847704"/>
                <a:gd name="connsiteX7662" fmla="*/ 1086719 w 1842380"/>
                <a:gd name="connsiteY7662" fmla="*/ 474143 h 1847704"/>
                <a:gd name="connsiteX7663" fmla="*/ 1092576 w 1842380"/>
                <a:gd name="connsiteY7663" fmla="*/ 475208 h 1847704"/>
                <a:gd name="connsiteX7664" fmla="*/ 1092576 w 1842380"/>
                <a:gd name="connsiteY7664" fmla="*/ 466156 h 1847704"/>
                <a:gd name="connsiteX7665" fmla="*/ 1092576 w 1842380"/>
                <a:gd name="connsiteY7665" fmla="*/ 466156 h 1847704"/>
                <a:gd name="connsiteX7666" fmla="*/ 1092576 w 1842380"/>
                <a:gd name="connsiteY7666" fmla="*/ 505559 h 1847704"/>
                <a:gd name="connsiteX7667" fmla="*/ 1092576 w 1842380"/>
                <a:gd name="connsiteY7667" fmla="*/ 520469 h 1847704"/>
                <a:gd name="connsiteX7668" fmla="*/ 1091511 w 1842380"/>
                <a:gd name="connsiteY7668" fmla="*/ 521533 h 1847704"/>
                <a:gd name="connsiteX7669" fmla="*/ 1091511 w 1842380"/>
                <a:gd name="connsiteY7669" fmla="*/ 524728 h 1847704"/>
                <a:gd name="connsiteX7670" fmla="*/ 1091511 w 1842380"/>
                <a:gd name="connsiteY7670" fmla="*/ 527923 h 1847704"/>
                <a:gd name="connsiteX7671" fmla="*/ 1092576 w 1842380"/>
                <a:gd name="connsiteY7671" fmla="*/ 528988 h 1847704"/>
                <a:gd name="connsiteX7672" fmla="*/ 1092576 w 1842380"/>
                <a:gd name="connsiteY7672" fmla="*/ 554015 h 1847704"/>
                <a:gd name="connsiteX7673" fmla="*/ 1089381 w 1842380"/>
                <a:gd name="connsiteY7673" fmla="*/ 551885 h 1847704"/>
                <a:gd name="connsiteX7674" fmla="*/ 1088316 w 1842380"/>
                <a:gd name="connsiteY7674" fmla="*/ 550820 h 1847704"/>
                <a:gd name="connsiteX7675" fmla="*/ 1087252 w 1842380"/>
                <a:gd name="connsiteY7675" fmla="*/ 550820 h 1847704"/>
                <a:gd name="connsiteX7676" fmla="*/ 1087252 w 1842380"/>
                <a:gd name="connsiteY7676" fmla="*/ 509286 h 1847704"/>
                <a:gd name="connsiteX7677" fmla="*/ 1088316 w 1842380"/>
                <a:gd name="connsiteY7677" fmla="*/ 508221 h 1847704"/>
                <a:gd name="connsiteX7678" fmla="*/ 1090446 w 1842380"/>
                <a:gd name="connsiteY7678" fmla="*/ 507157 h 1847704"/>
                <a:gd name="connsiteX7679" fmla="*/ 1092576 w 1842380"/>
                <a:gd name="connsiteY7679" fmla="*/ 505027 h 1847704"/>
                <a:gd name="connsiteX7680" fmla="*/ 1092576 w 1842380"/>
                <a:gd name="connsiteY7680" fmla="*/ 505559 h 1847704"/>
                <a:gd name="connsiteX7681" fmla="*/ 1092576 w 1842380"/>
                <a:gd name="connsiteY7681" fmla="*/ 505559 h 1847704"/>
                <a:gd name="connsiteX7682" fmla="*/ 1092576 w 1842380"/>
                <a:gd name="connsiteY7682" fmla="*/ 580639 h 1847704"/>
                <a:gd name="connsiteX7683" fmla="*/ 1092576 w 1842380"/>
                <a:gd name="connsiteY7683" fmla="*/ 600873 h 1847704"/>
                <a:gd name="connsiteX7684" fmla="*/ 1091511 w 1842380"/>
                <a:gd name="connsiteY7684" fmla="*/ 599808 h 1847704"/>
                <a:gd name="connsiteX7685" fmla="*/ 1087252 w 1842380"/>
                <a:gd name="connsiteY7685" fmla="*/ 598743 h 1847704"/>
                <a:gd name="connsiteX7686" fmla="*/ 1087252 w 1842380"/>
                <a:gd name="connsiteY7686" fmla="*/ 576379 h 1847704"/>
                <a:gd name="connsiteX7687" fmla="*/ 1089381 w 1842380"/>
                <a:gd name="connsiteY7687" fmla="*/ 577444 h 1847704"/>
                <a:gd name="connsiteX7688" fmla="*/ 1092576 w 1842380"/>
                <a:gd name="connsiteY7688" fmla="*/ 580639 h 1847704"/>
                <a:gd name="connsiteX7689" fmla="*/ 1092576 w 1842380"/>
                <a:gd name="connsiteY7689" fmla="*/ 580639 h 1847704"/>
                <a:gd name="connsiteX7690" fmla="*/ 1092576 w 1842380"/>
                <a:gd name="connsiteY7690" fmla="*/ 580639 h 1847704"/>
                <a:gd name="connsiteX7691" fmla="*/ 1092576 w 1842380"/>
                <a:gd name="connsiteY7691" fmla="*/ 620042 h 1847704"/>
                <a:gd name="connsiteX7692" fmla="*/ 1092576 w 1842380"/>
                <a:gd name="connsiteY7692" fmla="*/ 636017 h 1847704"/>
                <a:gd name="connsiteX7693" fmla="*/ 1092576 w 1842380"/>
                <a:gd name="connsiteY7693" fmla="*/ 636017 h 1847704"/>
                <a:gd name="connsiteX7694" fmla="*/ 1088316 w 1842380"/>
                <a:gd name="connsiteY7694" fmla="*/ 634952 h 1847704"/>
                <a:gd name="connsiteX7695" fmla="*/ 1087252 w 1842380"/>
                <a:gd name="connsiteY7695" fmla="*/ 634952 h 1847704"/>
                <a:gd name="connsiteX7696" fmla="*/ 1087252 w 1842380"/>
                <a:gd name="connsiteY7696" fmla="*/ 618977 h 1847704"/>
                <a:gd name="connsiteX7697" fmla="*/ 1092576 w 1842380"/>
                <a:gd name="connsiteY7697" fmla="*/ 620042 h 1847704"/>
                <a:gd name="connsiteX7698" fmla="*/ 1092576 w 1842380"/>
                <a:gd name="connsiteY7698" fmla="*/ 620042 h 1847704"/>
                <a:gd name="connsiteX7699" fmla="*/ 1092576 w 1842380"/>
                <a:gd name="connsiteY7699" fmla="*/ 658381 h 1847704"/>
                <a:gd name="connsiteX7700" fmla="*/ 1092576 w 1842380"/>
                <a:gd name="connsiteY7700" fmla="*/ 678615 h 1847704"/>
                <a:gd name="connsiteX7701" fmla="*/ 1091511 w 1842380"/>
                <a:gd name="connsiteY7701" fmla="*/ 679680 h 1847704"/>
                <a:gd name="connsiteX7702" fmla="*/ 1087252 w 1842380"/>
                <a:gd name="connsiteY7702" fmla="*/ 681810 h 1847704"/>
                <a:gd name="connsiteX7703" fmla="*/ 1087252 w 1842380"/>
                <a:gd name="connsiteY7703" fmla="*/ 662641 h 1847704"/>
                <a:gd name="connsiteX7704" fmla="*/ 1090446 w 1842380"/>
                <a:gd name="connsiteY7704" fmla="*/ 660511 h 1847704"/>
                <a:gd name="connsiteX7705" fmla="*/ 1092576 w 1842380"/>
                <a:gd name="connsiteY7705" fmla="*/ 659446 h 1847704"/>
                <a:gd name="connsiteX7706" fmla="*/ 1092576 w 1842380"/>
                <a:gd name="connsiteY7706" fmla="*/ 658381 h 1847704"/>
                <a:gd name="connsiteX7707" fmla="*/ 1092576 w 1842380"/>
                <a:gd name="connsiteY7707" fmla="*/ 658381 h 1847704"/>
                <a:gd name="connsiteX7708" fmla="*/ 1092576 w 1842380"/>
                <a:gd name="connsiteY7708" fmla="*/ 724941 h 1847704"/>
                <a:gd name="connsiteX7709" fmla="*/ 1092576 w 1842380"/>
                <a:gd name="connsiteY7709" fmla="*/ 738253 h 1847704"/>
                <a:gd name="connsiteX7710" fmla="*/ 1086719 w 1842380"/>
                <a:gd name="connsiteY7710" fmla="*/ 739318 h 1847704"/>
                <a:gd name="connsiteX7711" fmla="*/ 1086719 w 1842380"/>
                <a:gd name="connsiteY7711" fmla="*/ 732395 h 1847704"/>
                <a:gd name="connsiteX7712" fmla="*/ 1092576 w 1842380"/>
                <a:gd name="connsiteY7712" fmla="*/ 724941 h 1847704"/>
                <a:gd name="connsiteX7713" fmla="*/ 1092576 w 1842380"/>
                <a:gd name="connsiteY7713" fmla="*/ 724941 h 1847704"/>
                <a:gd name="connsiteX7714" fmla="*/ 1092576 w 1842380"/>
                <a:gd name="connsiteY7714" fmla="*/ 748370 h 1847704"/>
                <a:gd name="connsiteX7715" fmla="*/ 1092576 w 1842380"/>
                <a:gd name="connsiteY7715" fmla="*/ 761682 h 1847704"/>
                <a:gd name="connsiteX7716" fmla="*/ 1086719 w 1842380"/>
                <a:gd name="connsiteY7716" fmla="*/ 751565 h 1847704"/>
                <a:gd name="connsiteX7717" fmla="*/ 1086719 w 1842380"/>
                <a:gd name="connsiteY7717" fmla="*/ 744110 h 1847704"/>
                <a:gd name="connsiteX7718" fmla="*/ 1092576 w 1842380"/>
                <a:gd name="connsiteY7718" fmla="*/ 748370 h 1847704"/>
                <a:gd name="connsiteX7719" fmla="*/ 1092576 w 1842380"/>
                <a:gd name="connsiteY7719" fmla="*/ 748370 h 1847704"/>
                <a:gd name="connsiteX7720" fmla="*/ 1092576 w 1842380"/>
                <a:gd name="connsiteY7720" fmla="*/ 768604 h 1847704"/>
                <a:gd name="connsiteX7721" fmla="*/ 1092576 w 1842380"/>
                <a:gd name="connsiteY7721" fmla="*/ 792033 h 1847704"/>
                <a:gd name="connsiteX7722" fmla="*/ 1092576 w 1842380"/>
                <a:gd name="connsiteY7722" fmla="*/ 795228 h 1847704"/>
                <a:gd name="connsiteX7723" fmla="*/ 1092576 w 1842380"/>
                <a:gd name="connsiteY7723" fmla="*/ 796293 h 1847704"/>
                <a:gd name="connsiteX7724" fmla="*/ 1092576 w 1842380"/>
                <a:gd name="connsiteY7724" fmla="*/ 809605 h 1847704"/>
                <a:gd name="connsiteX7725" fmla="*/ 1086719 w 1842380"/>
                <a:gd name="connsiteY7725" fmla="*/ 800553 h 1847704"/>
                <a:gd name="connsiteX7726" fmla="*/ 1086719 w 1842380"/>
                <a:gd name="connsiteY7726" fmla="*/ 783514 h 1847704"/>
                <a:gd name="connsiteX7727" fmla="*/ 1092576 w 1842380"/>
                <a:gd name="connsiteY7727" fmla="*/ 768604 h 1847704"/>
                <a:gd name="connsiteX7728" fmla="*/ 1092576 w 1842380"/>
                <a:gd name="connsiteY7728" fmla="*/ 768604 h 1847704"/>
                <a:gd name="connsiteX7729" fmla="*/ 1092576 w 1842380"/>
                <a:gd name="connsiteY7729" fmla="*/ 1060403 h 1847704"/>
                <a:gd name="connsiteX7730" fmla="*/ 1092576 w 1842380"/>
                <a:gd name="connsiteY7730" fmla="*/ 1073715 h 1847704"/>
                <a:gd name="connsiteX7731" fmla="*/ 1092576 w 1842380"/>
                <a:gd name="connsiteY7731" fmla="*/ 1073715 h 1847704"/>
                <a:gd name="connsiteX7732" fmla="*/ 1086719 w 1842380"/>
                <a:gd name="connsiteY7732" fmla="*/ 1076910 h 1847704"/>
                <a:gd name="connsiteX7733" fmla="*/ 1086719 w 1842380"/>
                <a:gd name="connsiteY7733" fmla="*/ 1068923 h 1847704"/>
                <a:gd name="connsiteX7734" fmla="*/ 1088849 w 1842380"/>
                <a:gd name="connsiteY7734" fmla="*/ 1067858 h 1847704"/>
                <a:gd name="connsiteX7735" fmla="*/ 1092576 w 1842380"/>
                <a:gd name="connsiteY7735" fmla="*/ 1060403 h 1847704"/>
                <a:gd name="connsiteX7736" fmla="*/ 1092576 w 1842380"/>
                <a:gd name="connsiteY7736" fmla="*/ 1060403 h 1847704"/>
                <a:gd name="connsiteX7737" fmla="*/ 1092576 w 1842380"/>
                <a:gd name="connsiteY7737" fmla="*/ 1090754 h 1847704"/>
                <a:gd name="connsiteX7738" fmla="*/ 1092576 w 1842380"/>
                <a:gd name="connsiteY7738" fmla="*/ 1097677 h 1847704"/>
                <a:gd name="connsiteX7739" fmla="*/ 1086719 w 1842380"/>
                <a:gd name="connsiteY7739" fmla="*/ 1096612 h 1847704"/>
                <a:gd name="connsiteX7740" fmla="*/ 1086719 w 1842380"/>
                <a:gd name="connsiteY7740" fmla="*/ 1089689 h 1847704"/>
                <a:gd name="connsiteX7741" fmla="*/ 1092576 w 1842380"/>
                <a:gd name="connsiteY7741" fmla="*/ 1090754 h 1847704"/>
                <a:gd name="connsiteX7742" fmla="*/ 1092576 w 1842380"/>
                <a:gd name="connsiteY7742" fmla="*/ 1090754 h 1847704"/>
                <a:gd name="connsiteX7743" fmla="*/ 1092576 w 1842380"/>
                <a:gd name="connsiteY7743" fmla="*/ 1112054 h 1847704"/>
                <a:gd name="connsiteX7744" fmla="*/ 1092576 w 1842380"/>
                <a:gd name="connsiteY7744" fmla="*/ 1118976 h 1847704"/>
                <a:gd name="connsiteX7745" fmla="*/ 1091511 w 1842380"/>
                <a:gd name="connsiteY7745" fmla="*/ 1120041 h 1847704"/>
                <a:gd name="connsiteX7746" fmla="*/ 1088316 w 1842380"/>
                <a:gd name="connsiteY7746" fmla="*/ 1124301 h 1847704"/>
                <a:gd name="connsiteX7747" fmla="*/ 1087252 w 1842380"/>
                <a:gd name="connsiteY7747" fmla="*/ 1124301 h 1847704"/>
                <a:gd name="connsiteX7748" fmla="*/ 1087252 w 1842380"/>
                <a:gd name="connsiteY7748" fmla="*/ 1114184 h 1847704"/>
                <a:gd name="connsiteX7749" fmla="*/ 1092576 w 1842380"/>
                <a:gd name="connsiteY7749" fmla="*/ 1112054 h 1847704"/>
                <a:gd name="connsiteX7750" fmla="*/ 1092576 w 1842380"/>
                <a:gd name="connsiteY7750" fmla="*/ 1112054 h 1847704"/>
                <a:gd name="connsiteX7751" fmla="*/ 1092576 w 1842380"/>
                <a:gd name="connsiteY7751" fmla="*/ 1134418 h 1847704"/>
                <a:gd name="connsiteX7752" fmla="*/ 1092576 w 1842380"/>
                <a:gd name="connsiteY7752" fmla="*/ 1143470 h 1847704"/>
                <a:gd name="connsiteX7753" fmla="*/ 1086719 w 1842380"/>
                <a:gd name="connsiteY7753" fmla="*/ 1139210 h 1847704"/>
                <a:gd name="connsiteX7754" fmla="*/ 1086719 w 1842380"/>
                <a:gd name="connsiteY7754" fmla="*/ 1128028 h 1847704"/>
                <a:gd name="connsiteX7755" fmla="*/ 1092576 w 1842380"/>
                <a:gd name="connsiteY7755" fmla="*/ 1134418 h 1847704"/>
                <a:gd name="connsiteX7756" fmla="*/ 1092576 w 1842380"/>
                <a:gd name="connsiteY7756" fmla="*/ 1134418 h 1847704"/>
                <a:gd name="connsiteX7757" fmla="*/ 1092576 w 1842380"/>
                <a:gd name="connsiteY7757" fmla="*/ 1179679 h 1847704"/>
                <a:gd name="connsiteX7758" fmla="*/ 1092576 w 1842380"/>
                <a:gd name="connsiteY7758" fmla="*/ 1202043 h 1847704"/>
                <a:gd name="connsiteX7759" fmla="*/ 1092576 w 1842380"/>
                <a:gd name="connsiteY7759" fmla="*/ 1198848 h 1847704"/>
                <a:gd name="connsiteX7760" fmla="*/ 1091511 w 1842380"/>
                <a:gd name="connsiteY7760" fmla="*/ 1194588 h 1847704"/>
                <a:gd name="connsiteX7761" fmla="*/ 1091511 w 1842380"/>
                <a:gd name="connsiteY7761" fmla="*/ 1191393 h 1847704"/>
                <a:gd name="connsiteX7762" fmla="*/ 1090446 w 1842380"/>
                <a:gd name="connsiteY7762" fmla="*/ 1188198 h 1847704"/>
                <a:gd name="connsiteX7763" fmla="*/ 1090446 w 1842380"/>
                <a:gd name="connsiteY7763" fmla="*/ 1180743 h 1847704"/>
                <a:gd name="connsiteX7764" fmla="*/ 1092576 w 1842380"/>
                <a:gd name="connsiteY7764" fmla="*/ 1179679 h 1847704"/>
                <a:gd name="connsiteX7765" fmla="*/ 1092576 w 1842380"/>
                <a:gd name="connsiteY7765" fmla="*/ 1179679 h 1847704"/>
                <a:gd name="connsiteX7766" fmla="*/ 1092576 w 1842380"/>
                <a:gd name="connsiteY7766" fmla="*/ 1228134 h 1847704"/>
                <a:gd name="connsiteX7767" fmla="*/ 1092576 w 1842380"/>
                <a:gd name="connsiteY7767" fmla="*/ 1242511 h 1847704"/>
                <a:gd name="connsiteX7768" fmla="*/ 1092576 w 1842380"/>
                <a:gd name="connsiteY7768" fmla="*/ 1243576 h 1847704"/>
                <a:gd name="connsiteX7769" fmla="*/ 1089381 w 1842380"/>
                <a:gd name="connsiteY7769" fmla="*/ 1244641 h 1847704"/>
                <a:gd name="connsiteX7770" fmla="*/ 1087252 w 1842380"/>
                <a:gd name="connsiteY7770" fmla="*/ 1246771 h 1847704"/>
                <a:gd name="connsiteX7771" fmla="*/ 1087252 w 1842380"/>
                <a:gd name="connsiteY7771" fmla="*/ 1230797 h 1847704"/>
                <a:gd name="connsiteX7772" fmla="*/ 1090446 w 1842380"/>
                <a:gd name="connsiteY7772" fmla="*/ 1229732 h 1847704"/>
                <a:gd name="connsiteX7773" fmla="*/ 1092576 w 1842380"/>
                <a:gd name="connsiteY7773" fmla="*/ 1228134 h 1847704"/>
                <a:gd name="connsiteX7774" fmla="*/ 1092576 w 1842380"/>
                <a:gd name="connsiteY7774" fmla="*/ 1228134 h 1847704"/>
                <a:gd name="connsiteX7775" fmla="*/ 1092576 w 1842380"/>
                <a:gd name="connsiteY7775" fmla="*/ 1257421 h 1847704"/>
                <a:gd name="connsiteX7776" fmla="*/ 1092576 w 1842380"/>
                <a:gd name="connsiteY7776" fmla="*/ 1275525 h 1847704"/>
                <a:gd name="connsiteX7777" fmla="*/ 1091511 w 1842380"/>
                <a:gd name="connsiteY7777" fmla="*/ 1276590 h 1847704"/>
                <a:gd name="connsiteX7778" fmla="*/ 1087252 w 1842380"/>
                <a:gd name="connsiteY7778" fmla="*/ 1278720 h 1847704"/>
                <a:gd name="connsiteX7779" fmla="*/ 1087252 w 1842380"/>
                <a:gd name="connsiteY7779" fmla="*/ 1261680 h 1847704"/>
                <a:gd name="connsiteX7780" fmla="*/ 1089381 w 1842380"/>
                <a:gd name="connsiteY7780" fmla="*/ 1260615 h 1847704"/>
                <a:gd name="connsiteX7781" fmla="*/ 1092576 w 1842380"/>
                <a:gd name="connsiteY7781" fmla="*/ 1257421 h 1847704"/>
                <a:gd name="connsiteX7782" fmla="*/ 1092576 w 1842380"/>
                <a:gd name="connsiteY7782" fmla="*/ 1257421 h 1847704"/>
                <a:gd name="connsiteX7783" fmla="*/ 1092576 w 1842380"/>
                <a:gd name="connsiteY7783" fmla="*/ 1294694 h 1847704"/>
                <a:gd name="connsiteX7784" fmla="*/ 1092576 w 1842380"/>
                <a:gd name="connsiteY7784" fmla="*/ 1310669 h 1847704"/>
                <a:gd name="connsiteX7785" fmla="*/ 1091511 w 1842380"/>
                <a:gd name="connsiteY7785" fmla="*/ 1310669 h 1847704"/>
                <a:gd name="connsiteX7786" fmla="*/ 1087252 w 1842380"/>
                <a:gd name="connsiteY7786" fmla="*/ 1312798 h 1847704"/>
                <a:gd name="connsiteX7787" fmla="*/ 1087252 w 1842380"/>
                <a:gd name="connsiteY7787" fmla="*/ 1296824 h 1847704"/>
                <a:gd name="connsiteX7788" fmla="*/ 1091511 w 1842380"/>
                <a:gd name="connsiteY7788" fmla="*/ 1294694 h 1847704"/>
                <a:gd name="connsiteX7789" fmla="*/ 1092576 w 1842380"/>
                <a:gd name="connsiteY7789" fmla="*/ 1294694 h 1847704"/>
                <a:gd name="connsiteX7790" fmla="*/ 1092576 w 1842380"/>
                <a:gd name="connsiteY7790" fmla="*/ 1294694 h 1847704"/>
                <a:gd name="connsiteX7791" fmla="*/ 1092576 w 1842380"/>
                <a:gd name="connsiteY7791" fmla="*/ 1329305 h 1847704"/>
                <a:gd name="connsiteX7792" fmla="*/ 1092576 w 1842380"/>
                <a:gd name="connsiteY7792" fmla="*/ 1355397 h 1847704"/>
                <a:gd name="connsiteX7793" fmla="*/ 1089381 w 1842380"/>
                <a:gd name="connsiteY7793" fmla="*/ 1356462 h 1847704"/>
                <a:gd name="connsiteX7794" fmla="*/ 1087252 w 1842380"/>
                <a:gd name="connsiteY7794" fmla="*/ 1357527 h 1847704"/>
                <a:gd name="connsiteX7795" fmla="*/ 1087252 w 1842380"/>
                <a:gd name="connsiteY7795" fmla="*/ 1331435 h 1847704"/>
                <a:gd name="connsiteX7796" fmla="*/ 1089381 w 1842380"/>
                <a:gd name="connsiteY7796" fmla="*/ 1330370 h 1847704"/>
                <a:gd name="connsiteX7797" fmla="*/ 1092576 w 1842380"/>
                <a:gd name="connsiteY7797" fmla="*/ 1329305 h 1847704"/>
                <a:gd name="connsiteX7798" fmla="*/ 1092576 w 1842380"/>
                <a:gd name="connsiteY7798" fmla="*/ 1329305 h 1847704"/>
                <a:gd name="connsiteX7799" fmla="*/ 1092576 w 1842380"/>
                <a:gd name="connsiteY7799" fmla="*/ 1392670 h 1847704"/>
                <a:gd name="connsiteX7800" fmla="*/ 1092576 w 1842380"/>
                <a:gd name="connsiteY7800" fmla="*/ 1413970 h 1847704"/>
                <a:gd name="connsiteX7801" fmla="*/ 1086719 w 1842380"/>
                <a:gd name="connsiteY7801" fmla="*/ 1410775 h 1847704"/>
                <a:gd name="connsiteX7802" fmla="*/ 1086719 w 1842380"/>
                <a:gd name="connsiteY7802" fmla="*/ 1397463 h 1847704"/>
                <a:gd name="connsiteX7803" fmla="*/ 1092576 w 1842380"/>
                <a:gd name="connsiteY7803" fmla="*/ 1392670 h 1847704"/>
                <a:gd name="connsiteX7804" fmla="*/ 1092576 w 1842380"/>
                <a:gd name="connsiteY7804" fmla="*/ 1392670 h 1847704"/>
                <a:gd name="connsiteX7805" fmla="*/ 1092576 w 1842380"/>
                <a:gd name="connsiteY7805" fmla="*/ 1445386 h 1847704"/>
                <a:gd name="connsiteX7806" fmla="*/ 1092576 w 1842380"/>
                <a:gd name="connsiteY7806" fmla="*/ 1455503 h 1847704"/>
                <a:gd name="connsiteX7807" fmla="*/ 1090446 w 1842380"/>
                <a:gd name="connsiteY7807" fmla="*/ 1455503 h 1847704"/>
                <a:gd name="connsiteX7808" fmla="*/ 1087252 w 1842380"/>
                <a:gd name="connsiteY7808" fmla="*/ 1457633 h 1847704"/>
                <a:gd name="connsiteX7809" fmla="*/ 1087252 w 1842380"/>
                <a:gd name="connsiteY7809" fmla="*/ 1444321 h 1847704"/>
                <a:gd name="connsiteX7810" fmla="*/ 1092576 w 1842380"/>
                <a:gd name="connsiteY7810" fmla="*/ 1445386 h 1847704"/>
                <a:gd name="connsiteX7811" fmla="*/ 1092576 w 1842380"/>
                <a:gd name="connsiteY7811" fmla="*/ 1445386 h 1847704"/>
                <a:gd name="connsiteX7812" fmla="*/ 1092576 w 1842380"/>
                <a:gd name="connsiteY7812" fmla="*/ 1721210 h 1847704"/>
                <a:gd name="connsiteX7813" fmla="*/ 1092576 w 1842380"/>
                <a:gd name="connsiteY7813" fmla="*/ 1738250 h 1847704"/>
                <a:gd name="connsiteX7814" fmla="*/ 1086719 w 1842380"/>
                <a:gd name="connsiteY7814" fmla="*/ 1739315 h 1847704"/>
                <a:gd name="connsiteX7815" fmla="*/ 1086719 w 1842380"/>
                <a:gd name="connsiteY7815" fmla="*/ 1722275 h 1847704"/>
                <a:gd name="connsiteX7816" fmla="*/ 1092576 w 1842380"/>
                <a:gd name="connsiteY7816" fmla="*/ 1721210 h 1847704"/>
                <a:gd name="connsiteX7817" fmla="*/ 1092576 w 1842380"/>
                <a:gd name="connsiteY7817" fmla="*/ 1721210 h 1847704"/>
                <a:gd name="connsiteX7818" fmla="*/ 1092576 w 1842380"/>
                <a:gd name="connsiteY7818" fmla="*/ 1770731 h 1847704"/>
                <a:gd name="connsiteX7819" fmla="*/ 1092576 w 1842380"/>
                <a:gd name="connsiteY7819" fmla="*/ 1798953 h 1847704"/>
                <a:gd name="connsiteX7820" fmla="*/ 1086719 w 1842380"/>
                <a:gd name="connsiteY7820" fmla="*/ 1792030 h 1847704"/>
                <a:gd name="connsiteX7821" fmla="*/ 1086719 w 1842380"/>
                <a:gd name="connsiteY7821" fmla="*/ 1762744 h 1847704"/>
                <a:gd name="connsiteX7822" fmla="*/ 1092576 w 1842380"/>
                <a:gd name="connsiteY7822" fmla="*/ 1770731 h 1847704"/>
                <a:gd name="connsiteX7823" fmla="*/ 1092576 w 1842380"/>
                <a:gd name="connsiteY7823" fmla="*/ 1770731 h 1847704"/>
                <a:gd name="connsiteX7824" fmla="*/ 1092576 w 1842380"/>
                <a:gd name="connsiteY7824" fmla="*/ 1813329 h 1847704"/>
                <a:gd name="connsiteX7825" fmla="*/ 1092576 w 1842380"/>
                <a:gd name="connsiteY7825" fmla="*/ 1829304 h 1847704"/>
                <a:gd name="connsiteX7826" fmla="*/ 1086719 w 1842380"/>
                <a:gd name="connsiteY7826" fmla="*/ 1831434 h 1847704"/>
                <a:gd name="connsiteX7827" fmla="*/ 1086719 w 1842380"/>
                <a:gd name="connsiteY7827" fmla="*/ 1814394 h 1847704"/>
                <a:gd name="connsiteX7828" fmla="*/ 1092576 w 1842380"/>
                <a:gd name="connsiteY7828" fmla="*/ 1813329 h 1847704"/>
                <a:gd name="connsiteX7829" fmla="*/ 1061160 w 1842380"/>
                <a:gd name="connsiteY7829" fmla="*/ 900659 h 1847704"/>
                <a:gd name="connsiteX7830" fmla="*/ 1087252 w 1842380"/>
                <a:gd name="connsiteY7830" fmla="*/ 881490 h 1847704"/>
                <a:gd name="connsiteX7831" fmla="*/ 1087252 w 1842380"/>
                <a:gd name="connsiteY7831" fmla="*/ 881490 h 1847704"/>
                <a:gd name="connsiteX7832" fmla="*/ 1061160 w 1842380"/>
                <a:gd name="connsiteY7832" fmla="*/ 881490 h 1847704"/>
                <a:gd name="connsiteX7833" fmla="*/ 1061160 w 1842380"/>
                <a:gd name="connsiteY7833" fmla="*/ 900659 h 1847704"/>
                <a:gd name="connsiteX7834" fmla="*/ 1061160 w 1842380"/>
                <a:gd name="connsiteY7834" fmla="*/ 900659 h 1847704"/>
                <a:gd name="connsiteX7835" fmla="*/ 1086719 w 1842380"/>
                <a:gd name="connsiteY7835" fmla="*/ 16743 h 1847704"/>
                <a:gd name="connsiteX7836" fmla="*/ 1086719 w 1842380"/>
                <a:gd name="connsiteY7836" fmla="*/ 33782 h 1847704"/>
                <a:gd name="connsiteX7837" fmla="*/ 1060628 w 1842380"/>
                <a:gd name="connsiteY7837" fmla="*/ 30587 h 1847704"/>
                <a:gd name="connsiteX7838" fmla="*/ 1060628 w 1842380"/>
                <a:gd name="connsiteY7838" fmla="*/ 14613 h 1847704"/>
                <a:gd name="connsiteX7839" fmla="*/ 1086719 w 1842380"/>
                <a:gd name="connsiteY7839" fmla="*/ 16743 h 1847704"/>
                <a:gd name="connsiteX7840" fmla="*/ 1086719 w 1842380"/>
                <a:gd name="connsiteY7840" fmla="*/ 16743 h 1847704"/>
                <a:gd name="connsiteX7841" fmla="*/ 1086719 w 1842380"/>
                <a:gd name="connsiteY7841" fmla="*/ 99809 h 1847704"/>
                <a:gd name="connsiteX7842" fmla="*/ 1086719 w 1842380"/>
                <a:gd name="connsiteY7842" fmla="*/ 122174 h 1847704"/>
                <a:gd name="connsiteX7843" fmla="*/ 1078732 w 1842380"/>
                <a:gd name="connsiteY7843" fmla="*/ 116316 h 1847704"/>
                <a:gd name="connsiteX7844" fmla="*/ 1060628 w 1842380"/>
                <a:gd name="connsiteY7844" fmla="*/ 117381 h 1847704"/>
                <a:gd name="connsiteX7845" fmla="*/ 1060628 w 1842380"/>
                <a:gd name="connsiteY7845" fmla="*/ 102472 h 1847704"/>
                <a:gd name="connsiteX7846" fmla="*/ 1066485 w 1842380"/>
                <a:gd name="connsiteY7846" fmla="*/ 101407 h 1847704"/>
                <a:gd name="connsiteX7847" fmla="*/ 1060628 w 1842380"/>
                <a:gd name="connsiteY7847" fmla="*/ 92355 h 1847704"/>
                <a:gd name="connsiteX7848" fmla="*/ 1060628 w 1842380"/>
                <a:gd name="connsiteY7848" fmla="*/ 40172 h 1847704"/>
                <a:gd name="connsiteX7849" fmla="*/ 1086719 w 1842380"/>
                <a:gd name="connsiteY7849" fmla="*/ 99809 h 1847704"/>
                <a:gd name="connsiteX7850" fmla="*/ 1086719 w 1842380"/>
                <a:gd name="connsiteY7850" fmla="*/ 99809 h 1847704"/>
                <a:gd name="connsiteX7851" fmla="*/ 1086719 w 1842380"/>
                <a:gd name="connsiteY7851" fmla="*/ 181279 h 1847704"/>
                <a:gd name="connsiteX7852" fmla="*/ 1086719 w 1842380"/>
                <a:gd name="connsiteY7852" fmla="*/ 204708 h 1847704"/>
                <a:gd name="connsiteX7853" fmla="*/ 1068615 w 1842380"/>
                <a:gd name="connsiteY7853" fmla="*/ 203643 h 1847704"/>
                <a:gd name="connsiteX7854" fmla="*/ 1086719 w 1842380"/>
                <a:gd name="connsiteY7854" fmla="*/ 211630 h 1847704"/>
                <a:gd name="connsiteX7855" fmla="*/ 1086719 w 1842380"/>
                <a:gd name="connsiteY7855" fmla="*/ 302684 h 1847704"/>
                <a:gd name="connsiteX7856" fmla="*/ 1083524 w 1842380"/>
                <a:gd name="connsiteY7856" fmla="*/ 301619 h 1847704"/>
                <a:gd name="connsiteX7857" fmla="*/ 1086719 w 1842380"/>
                <a:gd name="connsiteY7857" fmla="*/ 312801 h 1847704"/>
                <a:gd name="connsiteX7858" fmla="*/ 1086719 w 1842380"/>
                <a:gd name="connsiteY7858" fmla="*/ 338893 h 1847704"/>
                <a:gd name="connsiteX7859" fmla="*/ 1074472 w 1842380"/>
                <a:gd name="connsiteY7859" fmla="*/ 331971 h 1847704"/>
                <a:gd name="connsiteX7860" fmla="*/ 1067550 w 1842380"/>
                <a:gd name="connsiteY7860" fmla="*/ 337828 h 1847704"/>
                <a:gd name="connsiteX7861" fmla="*/ 1060628 w 1842380"/>
                <a:gd name="connsiteY7861" fmla="*/ 356997 h 1847704"/>
                <a:gd name="connsiteX7862" fmla="*/ 1060628 w 1842380"/>
                <a:gd name="connsiteY7862" fmla="*/ 299489 h 1847704"/>
                <a:gd name="connsiteX7863" fmla="*/ 1060628 w 1842380"/>
                <a:gd name="connsiteY7863" fmla="*/ 293632 h 1847704"/>
                <a:gd name="connsiteX7864" fmla="*/ 1060628 w 1842380"/>
                <a:gd name="connsiteY7864" fmla="*/ 268606 h 1847704"/>
                <a:gd name="connsiteX7865" fmla="*/ 1062757 w 1842380"/>
                <a:gd name="connsiteY7865" fmla="*/ 268606 h 1847704"/>
                <a:gd name="connsiteX7866" fmla="*/ 1071810 w 1842380"/>
                <a:gd name="connsiteY7866" fmla="*/ 249436 h 1847704"/>
                <a:gd name="connsiteX7867" fmla="*/ 1075004 w 1842380"/>
                <a:gd name="connsiteY7867" fmla="*/ 229202 h 1847704"/>
                <a:gd name="connsiteX7868" fmla="*/ 1060628 w 1842380"/>
                <a:gd name="connsiteY7868" fmla="*/ 227072 h 1847704"/>
                <a:gd name="connsiteX7869" fmla="*/ 1060628 w 1842380"/>
                <a:gd name="connsiteY7869" fmla="*/ 164240 h 1847704"/>
                <a:gd name="connsiteX7870" fmla="*/ 1071810 w 1842380"/>
                <a:gd name="connsiteY7870" fmla="*/ 168499 h 1847704"/>
                <a:gd name="connsiteX7871" fmla="*/ 1080862 w 1842380"/>
                <a:gd name="connsiteY7871" fmla="*/ 180746 h 1847704"/>
                <a:gd name="connsiteX7872" fmla="*/ 1086719 w 1842380"/>
                <a:gd name="connsiteY7872" fmla="*/ 181279 h 1847704"/>
                <a:gd name="connsiteX7873" fmla="*/ 1086719 w 1842380"/>
                <a:gd name="connsiteY7873" fmla="*/ 181279 h 1847704"/>
                <a:gd name="connsiteX7874" fmla="*/ 1086719 w 1842380"/>
                <a:gd name="connsiteY7874" fmla="*/ 411843 h 1847704"/>
                <a:gd name="connsiteX7875" fmla="*/ 1086719 w 1842380"/>
                <a:gd name="connsiteY7875" fmla="*/ 435272 h 1847704"/>
                <a:gd name="connsiteX7876" fmla="*/ 1060628 w 1842380"/>
                <a:gd name="connsiteY7876" fmla="*/ 410245 h 1847704"/>
                <a:gd name="connsiteX7877" fmla="*/ 1060628 w 1842380"/>
                <a:gd name="connsiteY7877" fmla="*/ 401193 h 1847704"/>
                <a:gd name="connsiteX7878" fmla="*/ 1085654 w 1842380"/>
                <a:gd name="connsiteY7878" fmla="*/ 411310 h 1847704"/>
                <a:gd name="connsiteX7879" fmla="*/ 1086719 w 1842380"/>
                <a:gd name="connsiteY7879" fmla="*/ 411843 h 1847704"/>
                <a:gd name="connsiteX7880" fmla="*/ 1086719 w 1842380"/>
                <a:gd name="connsiteY7880" fmla="*/ 411843 h 1847704"/>
                <a:gd name="connsiteX7881" fmla="*/ 1086719 w 1842380"/>
                <a:gd name="connsiteY7881" fmla="*/ 464558 h 1847704"/>
                <a:gd name="connsiteX7882" fmla="*/ 1086719 w 1842380"/>
                <a:gd name="connsiteY7882" fmla="*/ 473610 h 1847704"/>
                <a:gd name="connsiteX7883" fmla="*/ 1060628 w 1842380"/>
                <a:gd name="connsiteY7883" fmla="*/ 464558 h 1847704"/>
                <a:gd name="connsiteX7884" fmla="*/ 1060628 w 1842380"/>
                <a:gd name="connsiteY7884" fmla="*/ 446454 h 1847704"/>
                <a:gd name="connsiteX7885" fmla="*/ 1064887 w 1842380"/>
                <a:gd name="connsiteY7885" fmla="*/ 454441 h 1847704"/>
                <a:gd name="connsiteX7886" fmla="*/ 1086719 w 1842380"/>
                <a:gd name="connsiteY7886" fmla="*/ 464558 h 1847704"/>
                <a:gd name="connsiteX7887" fmla="*/ 1086719 w 1842380"/>
                <a:gd name="connsiteY7887" fmla="*/ 464558 h 1847704"/>
                <a:gd name="connsiteX7888" fmla="*/ 1086719 w 1842380"/>
                <a:gd name="connsiteY7888" fmla="*/ 508754 h 1847704"/>
                <a:gd name="connsiteX7889" fmla="*/ 1086719 w 1842380"/>
                <a:gd name="connsiteY7889" fmla="*/ 550287 h 1847704"/>
                <a:gd name="connsiteX7890" fmla="*/ 1084589 w 1842380"/>
                <a:gd name="connsiteY7890" fmla="*/ 548157 h 1847704"/>
                <a:gd name="connsiteX7891" fmla="*/ 1081394 w 1842380"/>
                <a:gd name="connsiteY7891" fmla="*/ 547093 h 1847704"/>
                <a:gd name="connsiteX7892" fmla="*/ 1077667 w 1842380"/>
                <a:gd name="connsiteY7892" fmla="*/ 547093 h 1847704"/>
                <a:gd name="connsiteX7893" fmla="*/ 1076602 w 1842380"/>
                <a:gd name="connsiteY7893" fmla="*/ 548157 h 1847704"/>
                <a:gd name="connsiteX7894" fmla="*/ 1074472 w 1842380"/>
                <a:gd name="connsiteY7894" fmla="*/ 549222 h 1847704"/>
                <a:gd name="connsiteX7895" fmla="*/ 1068615 w 1842380"/>
                <a:gd name="connsiteY7895" fmla="*/ 549222 h 1847704"/>
                <a:gd name="connsiteX7896" fmla="*/ 1065420 w 1842380"/>
                <a:gd name="connsiteY7896" fmla="*/ 547093 h 1847704"/>
                <a:gd name="connsiteX7897" fmla="*/ 1062225 w 1842380"/>
                <a:gd name="connsiteY7897" fmla="*/ 546028 h 1847704"/>
                <a:gd name="connsiteX7898" fmla="*/ 1061160 w 1842380"/>
                <a:gd name="connsiteY7898" fmla="*/ 546028 h 1847704"/>
                <a:gd name="connsiteX7899" fmla="*/ 1061160 w 1842380"/>
                <a:gd name="connsiteY7899" fmla="*/ 526858 h 1847704"/>
                <a:gd name="connsiteX7900" fmla="*/ 1062225 w 1842380"/>
                <a:gd name="connsiteY7900" fmla="*/ 526858 h 1847704"/>
                <a:gd name="connsiteX7901" fmla="*/ 1065420 w 1842380"/>
                <a:gd name="connsiteY7901" fmla="*/ 525793 h 1847704"/>
                <a:gd name="connsiteX7902" fmla="*/ 1071277 w 1842380"/>
                <a:gd name="connsiteY7902" fmla="*/ 523663 h 1847704"/>
                <a:gd name="connsiteX7903" fmla="*/ 1074472 w 1842380"/>
                <a:gd name="connsiteY7903" fmla="*/ 519404 h 1847704"/>
                <a:gd name="connsiteX7904" fmla="*/ 1077667 w 1842380"/>
                <a:gd name="connsiteY7904" fmla="*/ 516209 h 1847704"/>
                <a:gd name="connsiteX7905" fmla="*/ 1079797 w 1842380"/>
                <a:gd name="connsiteY7905" fmla="*/ 513014 h 1847704"/>
                <a:gd name="connsiteX7906" fmla="*/ 1082992 w 1842380"/>
                <a:gd name="connsiteY7906" fmla="*/ 510884 h 1847704"/>
                <a:gd name="connsiteX7907" fmla="*/ 1086719 w 1842380"/>
                <a:gd name="connsiteY7907" fmla="*/ 508754 h 1847704"/>
                <a:gd name="connsiteX7908" fmla="*/ 1086719 w 1842380"/>
                <a:gd name="connsiteY7908" fmla="*/ 508754 h 1847704"/>
                <a:gd name="connsiteX7909" fmla="*/ 1086719 w 1842380"/>
                <a:gd name="connsiteY7909" fmla="*/ 576379 h 1847704"/>
                <a:gd name="connsiteX7910" fmla="*/ 1086719 w 1842380"/>
                <a:gd name="connsiteY7910" fmla="*/ 598743 h 1847704"/>
                <a:gd name="connsiteX7911" fmla="*/ 1085654 w 1842380"/>
                <a:gd name="connsiteY7911" fmla="*/ 597678 h 1847704"/>
                <a:gd name="connsiteX7912" fmla="*/ 1083524 w 1842380"/>
                <a:gd name="connsiteY7912" fmla="*/ 596613 h 1847704"/>
                <a:gd name="connsiteX7913" fmla="*/ 1080329 w 1842380"/>
                <a:gd name="connsiteY7913" fmla="*/ 596613 h 1847704"/>
                <a:gd name="connsiteX7914" fmla="*/ 1072342 w 1842380"/>
                <a:gd name="connsiteY7914" fmla="*/ 595548 h 1847704"/>
                <a:gd name="connsiteX7915" fmla="*/ 1065420 w 1842380"/>
                <a:gd name="connsiteY7915" fmla="*/ 594483 h 1847704"/>
                <a:gd name="connsiteX7916" fmla="*/ 1061160 w 1842380"/>
                <a:gd name="connsiteY7916" fmla="*/ 594483 h 1847704"/>
                <a:gd name="connsiteX7917" fmla="*/ 1061160 w 1842380"/>
                <a:gd name="connsiteY7917" fmla="*/ 569457 h 1847704"/>
                <a:gd name="connsiteX7918" fmla="*/ 1063290 w 1842380"/>
                <a:gd name="connsiteY7918" fmla="*/ 569457 h 1847704"/>
                <a:gd name="connsiteX7919" fmla="*/ 1069147 w 1842380"/>
                <a:gd name="connsiteY7919" fmla="*/ 569457 h 1847704"/>
                <a:gd name="connsiteX7920" fmla="*/ 1073407 w 1842380"/>
                <a:gd name="connsiteY7920" fmla="*/ 571587 h 1847704"/>
                <a:gd name="connsiteX7921" fmla="*/ 1079264 w 1842380"/>
                <a:gd name="connsiteY7921" fmla="*/ 571587 h 1847704"/>
                <a:gd name="connsiteX7922" fmla="*/ 1083524 w 1842380"/>
                <a:gd name="connsiteY7922" fmla="*/ 572652 h 1847704"/>
                <a:gd name="connsiteX7923" fmla="*/ 1085654 w 1842380"/>
                <a:gd name="connsiteY7923" fmla="*/ 574781 h 1847704"/>
                <a:gd name="connsiteX7924" fmla="*/ 1086719 w 1842380"/>
                <a:gd name="connsiteY7924" fmla="*/ 576379 h 1847704"/>
                <a:gd name="connsiteX7925" fmla="*/ 1086719 w 1842380"/>
                <a:gd name="connsiteY7925" fmla="*/ 576379 h 1847704"/>
                <a:gd name="connsiteX7926" fmla="*/ 1086719 w 1842380"/>
                <a:gd name="connsiteY7926" fmla="*/ 618977 h 1847704"/>
                <a:gd name="connsiteX7927" fmla="*/ 1086719 w 1842380"/>
                <a:gd name="connsiteY7927" fmla="*/ 634952 h 1847704"/>
                <a:gd name="connsiteX7928" fmla="*/ 1082459 w 1842380"/>
                <a:gd name="connsiteY7928" fmla="*/ 633887 h 1847704"/>
                <a:gd name="connsiteX7929" fmla="*/ 1079264 w 1842380"/>
                <a:gd name="connsiteY7929" fmla="*/ 633887 h 1847704"/>
                <a:gd name="connsiteX7930" fmla="*/ 1072342 w 1842380"/>
                <a:gd name="connsiteY7930" fmla="*/ 631757 h 1847704"/>
                <a:gd name="connsiteX7931" fmla="*/ 1068082 w 1842380"/>
                <a:gd name="connsiteY7931" fmla="*/ 631757 h 1847704"/>
                <a:gd name="connsiteX7932" fmla="*/ 1064887 w 1842380"/>
                <a:gd name="connsiteY7932" fmla="*/ 629627 h 1847704"/>
                <a:gd name="connsiteX7933" fmla="*/ 1061692 w 1842380"/>
                <a:gd name="connsiteY7933" fmla="*/ 628562 h 1847704"/>
                <a:gd name="connsiteX7934" fmla="*/ 1061692 w 1842380"/>
                <a:gd name="connsiteY7934" fmla="*/ 610458 h 1847704"/>
                <a:gd name="connsiteX7935" fmla="*/ 1070745 w 1842380"/>
                <a:gd name="connsiteY7935" fmla="*/ 610458 h 1847704"/>
                <a:gd name="connsiteX7936" fmla="*/ 1073940 w 1842380"/>
                <a:gd name="connsiteY7936" fmla="*/ 612588 h 1847704"/>
                <a:gd name="connsiteX7937" fmla="*/ 1078199 w 1842380"/>
                <a:gd name="connsiteY7937" fmla="*/ 614717 h 1847704"/>
                <a:gd name="connsiteX7938" fmla="*/ 1084057 w 1842380"/>
                <a:gd name="connsiteY7938" fmla="*/ 616847 h 1847704"/>
                <a:gd name="connsiteX7939" fmla="*/ 1087252 w 1842380"/>
                <a:gd name="connsiteY7939" fmla="*/ 617912 h 1847704"/>
                <a:gd name="connsiteX7940" fmla="*/ 1087252 w 1842380"/>
                <a:gd name="connsiteY7940" fmla="*/ 618977 h 1847704"/>
                <a:gd name="connsiteX7941" fmla="*/ 1086719 w 1842380"/>
                <a:gd name="connsiteY7941" fmla="*/ 618977 h 1847704"/>
                <a:gd name="connsiteX7942" fmla="*/ 1086719 w 1842380"/>
                <a:gd name="connsiteY7942" fmla="*/ 663173 h 1847704"/>
                <a:gd name="connsiteX7943" fmla="*/ 1086719 w 1842380"/>
                <a:gd name="connsiteY7943" fmla="*/ 682342 h 1847704"/>
                <a:gd name="connsiteX7944" fmla="*/ 1086719 w 1842380"/>
                <a:gd name="connsiteY7944" fmla="*/ 682342 h 1847704"/>
                <a:gd name="connsiteX7945" fmla="*/ 1083524 w 1842380"/>
                <a:gd name="connsiteY7945" fmla="*/ 685537 h 1847704"/>
                <a:gd name="connsiteX7946" fmla="*/ 1075537 w 1842380"/>
                <a:gd name="connsiteY7946" fmla="*/ 685537 h 1847704"/>
                <a:gd name="connsiteX7947" fmla="*/ 1072342 w 1842380"/>
                <a:gd name="connsiteY7947" fmla="*/ 683407 h 1847704"/>
                <a:gd name="connsiteX7948" fmla="*/ 1065420 w 1842380"/>
                <a:gd name="connsiteY7948" fmla="*/ 683407 h 1847704"/>
                <a:gd name="connsiteX7949" fmla="*/ 1061160 w 1842380"/>
                <a:gd name="connsiteY7949" fmla="*/ 683407 h 1847704"/>
                <a:gd name="connsiteX7950" fmla="*/ 1061160 w 1842380"/>
                <a:gd name="connsiteY7950" fmla="*/ 664238 h 1847704"/>
                <a:gd name="connsiteX7951" fmla="*/ 1065420 w 1842380"/>
                <a:gd name="connsiteY7951" fmla="*/ 665303 h 1847704"/>
                <a:gd name="connsiteX7952" fmla="*/ 1072342 w 1842380"/>
                <a:gd name="connsiteY7952" fmla="*/ 666368 h 1847704"/>
                <a:gd name="connsiteX7953" fmla="*/ 1080329 w 1842380"/>
                <a:gd name="connsiteY7953" fmla="*/ 664238 h 1847704"/>
                <a:gd name="connsiteX7954" fmla="*/ 1086719 w 1842380"/>
                <a:gd name="connsiteY7954" fmla="*/ 663173 h 1847704"/>
                <a:gd name="connsiteX7955" fmla="*/ 1086719 w 1842380"/>
                <a:gd name="connsiteY7955" fmla="*/ 663173 h 1847704"/>
                <a:gd name="connsiteX7956" fmla="*/ 1086719 w 1842380"/>
                <a:gd name="connsiteY7956" fmla="*/ 663173 h 1847704"/>
                <a:gd name="connsiteX7957" fmla="*/ 1086719 w 1842380"/>
                <a:gd name="connsiteY7957" fmla="*/ 732928 h 1847704"/>
                <a:gd name="connsiteX7958" fmla="*/ 1086719 w 1842380"/>
                <a:gd name="connsiteY7958" fmla="*/ 739850 h 1847704"/>
                <a:gd name="connsiteX7959" fmla="*/ 1084589 w 1842380"/>
                <a:gd name="connsiteY7959" fmla="*/ 741980 h 1847704"/>
                <a:gd name="connsiteX7960" fmla="*/ 1086719 w 1842380"/>
                <a:gd name="connsiteY7960" fmla="*/ 744110 h 1847704"/>
                <a:gd name="connsiteX7961" fmla="*/ 1086719 w 1842380"/>
                <a:gd name="connsiteY7961" fmla="*/ 752097 h 1847704"/>
                <a:gd name="connsiteX7962" fmla="*/ 1078732 w 1842380"/>
                <a:gd name="connsiteY7962" fmla="*/ 745175 h 1847704"/>
                <a:gd name="connsiteX7963" fmla="*/ 1076602 w 1842380"/>
                <a:gd name="connsiteY7963" fmla="*/ 744110 h 1847704"/>
                <a:gd name="connsiteX7964" fmla="*/ 1073407 w 1842380"/>
                <a:gd name="connsiteY7964" fmla="*/ 775526 h 1847704"/>
                <a:gd name="connsiteX7965" fmla="*/ 1085654 w 1842380"/>
                <a:gd name="connsiteY7965" fmla="*/ 791501 h 1847704"/>
                <a:gd name="connsiteX7966" fmla="*/ 1086719 w 1842380"/>
                <a:gd name="connsiteY7966" fmla="*/ 784579 h 1847704"/>
                <a:gd name="connsiteX7967" fmla="*/ 1086719 w 1842380"/>
                <a:gd name="connsiteY7967" fmla="*/ 801618 h 1847704"/>
                <a:gd name="connsiteX7968" fmla="*/ 1086719 w 1842380"/>
                <a:gd name="connsiteY7968" fmla="*/ 798423 h 1847704"/>
                <a:gd name="connsiteX7969" fmla="*/ 1067550 w 1842380"/>
                <a:gd name="connsiteY7969" fmla="*/ 779254 h 1847704"/>
                <a:gd name="connsiteX7970" fmla="*/ 1060628 w 1842380"/>
                <a:gd name="connsiteY7970" fmla="*/ 776059 h 1847704"/>
                <a:gd name="connsiteX7971" fmla="*/ 1060628 w 1842380"/>
                <a:gd name="connsiteY7971" fmla="*/ 769137 h 1847704"/>
                <a:gd name="connsiteX7972" fmla="*/ 1066485 w 1842380"/>
                <a:gd name="connsiteY7972" fmla="*/ 772331 h 1847704"/>
                <a:gd name="connsiteX7973" fmla="*/ 1060628 w 1842380"/>
                <a:gd name="connsiteY7973" fmla="*/ 731863 h 1847704"/>
                <a:gd name="connsiteX7974" fmla="*/ 1060628 w 1842380"/>
                <a:gd name="connsiteY7974" fmla="*/ 724941 h 1847704"/>
                <a:gd name="connsiteX7975" fmla="*/ 1072875 w 1842380"/>
                <a:gd name="connsiteY7975" fmla="*/ 735058 h 1847704"/>
                <a:gd name="connsiteX7976" fmla="*/ 1078732 w 1842380"/>
                <a:gd name="connsiteY7976" fmla="*/ 738253 h 1847704"/>
                <a:gd name="connsiteX7977" fmla="*/ 1086719 w 1842380"/>
                <a:gd name="connsiteY7977" fmla="*/ 732928 h 1847704"/>
                <a:gd name="connsiteX7978" fmla="*/ 1086719 w 1842380"/>
                <a:gd name="connsiteY7978" fmla="*/ 732928 h 1847704"/>
                <a:gd name="connsiteX7979" fmla="*/ 1086719 w 1842380"/>
                <a:gd name="connsiteY7979" fmla="*/ 732928 h 1847704"/>
                <a:gd name="connsiteX7980" fmla="*/ 1086719 w 1842380"/>
                <a:gd name="connsiteY7980" fmla="*/ 1069455 h 1847704"/>
                <a:gd name="connsiteX7981" fmla="*/ 1086719 w 1842380"/>
                <a:gd name="connsiteY7981" fmla="*/ 1077442 h 1847704"/>
                <a:gd name="connsiteX7982" fmla="*/ 1077667 w 1842380"/>
                <a:gd name="connsiteY7982" fmla="*/ 1087560 h 1847704"/>
                <a:gd name="connsiteX7983" fmla="*/ 1086719 w 1842380"/>
                <a:gd name="connsiteY7983" fmla="*/ 1089689 h 1847704"/>
                <a:gd name="connsiteX7984" fmla="*/ 1086719 w 1842380"/>
                <a:gd name="connsiteY7984" fmla="*/ 1096612 h 1847704"/>
                <a:gd name="connsiteX7985" fmla="*/ 1073407 w 1842380"/>
                <a:gd name="connsiteY7985" fmla="*/ 1094482 h 1847704"/>
                <a:gd name="connsiteX7986" fmla="*/ 1061160 w 1842380"/>
                <a:gd name="connsiteY7986" fmla="*/ 1102469 h 1847704"/>
                <a:gd name="connsiteX7987" fmla="*/ 1061160 w 1842380"/>
                <a:gd name="connsiteY7987" fmla="*/ 1093417 h 1847704"/>
                <a:gd name="connsiteX7988" fmla="*/ 1071277 w 1842380"/>
                <a:gd name="connsiteY7988" fmla="*/ 1089157 h 1847704"/>
                <a:gd name="connsiteX7989" fmla="*/ 1086719 w 1842380"/>
                <a:gd name="connsiteY7989" fmla="*/ 1069455 h 1847704"/>
                <a:gd name="connsiteX7990" fmla="*/ 1086719 w 1842380"/>
                <a:gd name="connsiteY7990" fmla="*/ 1069455 h 1847704"/>
                <a:gd name="connsiteX7991" fmla="*/ 1086719 w 1842380"/>
                <a:gd name="connsiteY7991" fmla="*/ 1114184 h 1847704"/>
                <a:gd name="connsiteX7992" fmla="*/ 1086719 w 1842380"/>
                <a:gd name="connsiteY7992" fmla="*/ 1124301 h 1847704"/>
                <a:gd name="connsiteX7993" fmla="*/ 1085654 w 1842380"/>
                <a:gd name="connsiteY7993" fmla="*/ 1125366 h 1847704"/>
                <a:gd name="connsiteX7994" fmla="*/ 1086719 w 1842380"/>
                <a:gd name="connsiteY7994" fmla="*/ 1127495 h 1847704"/>
                <a:gd name="connsiteX7995" fmla="*/ 1086719 w 1842380"/>
                <a:gd name="connsiteY7995" fmla="*/ 1138678 h 1847704"/>
                <a:gd name="connsiteX7996" fmla="*/ 1080862 w 1842380"/>
                <a:gd name="connsiteY7996" fmla="*/ 1130690 h 1847704"/>
                <a:gd name="connsiteX7997" fmla="*/ 1067550 w 1842380"/>
                <a:gd name="connsiteY7997" fmla="*/ 1138678 h 1847704"/>
                <a:gd name="connsiteX7998" fmla="*/ 1061692 w 1842380"/>
                <a:gd name="connsiteY7998" fmla="*/ 1142937 h 1847704"/>
                <a:gd name="connsiteX7999" fmla="*/ 1060628 w 1842380"/>
                <a:gd name="connsiteY7999" fmla="*/ 1144002 h 1847704"/>
                <a:gd name="connsiteX8000" fmla="*/ 1060628 w 1842380"/>
                <a:gd name="connsiteY8000" fmla="*/ 1132820 h 1847704"/>
                <a:gd name="connsiteX8001" fmla="*/ 1080862 w 1842380"/>
                <a:gd name="connsiteY8001" fmla="*/ 1121638 h 1847704"/>
                <a:gd name="connsiteX8002" fmla="*/ 1081927 w 1842380"/>
                <a:gd name="connsiteY8002" fmla="*/ 1120573 h 1847704"/>
                <a:gd name="connsiteX8003" fmla="*/ 1060628 w 1842380"/>
                <a:gd name="connsiteY8003" fmla="*/ 1113651 h 1847704"/>
                <a:gd name="connsiteX8004" fmla="*/ 1060628 w 1842380"/>
                <a:gd name="connsiteY8004" fmla="*/ 1105664 h 1847704"/>
                <a:gd name="connsiteX8005" fmla="*/ 1086719 w 1842380"/>
                <a:gd name="connsiteY8005" fmla="*/ 1114184 h 1847704"/>
                <a:gd name="connsiteX8006" fmla="*/ 1086719 w 1842380"/>
                <a:gd name="connsiteY8006" fmla="*/ 1114184 h 1847704"/>
                <a:gd name="connsiteX8007" fmla="*/ 1086719 w 1842380"/>
                <a:gd name="connsiteY8007" fmla="*/ 1231329 h 1847704"/>
                <a:gd name="connsiteX8008" fmla="*/ 1086719 w 1842380"/>
                <a:gd name="connsiteY8008" fmla="*/ 1247303 h 1847704"/>
                <a:gd name="connsiteX8009" fmla="*/ 1083524 w 1842380"/>
                <a:gd name="connsiteY8009" fmla="*/ 1248368 h 1847704"/>
                <a:gd name="connsiteX8010" fmla="*/ 1079264 w 1842380"/>
                <a:gd name="connsiteY8010" fmla="*/ 1251563 h 1847704"/>
                <a:gd name="connsiteX8011" fmla="*/ 1075004 w 1842380"/>
                <a:gd name="connsiteY8011" fmla="*/ 1253693 h 1847704"/>
                <a:gd name="connsiteX8012" fmla="*/ 1069147 w 1842380"/>
                <a:gd name="connsiteY8012" fmla="*/ 1255823 h 1847704"/>
                <a:gd name="connsiteX8013" fmla="*/ 1061160 w 1842380"/>
                <a:gd name="connsiteY8013" fmla="*/ 1257953 h 1847704"/>
                <a:gd name="connsiteX8014" fmla="*/ 1061160 w 1842380"/>
                <a:gd name="connsiteY8014" fmla="*/ 1243576 h 1847704"/>
                <a:gd name="connsiteX8015" fmla="*/ 1067017 w 1842380"/>
                <a:gd name="connsiteY8015" fmla="*/ 1241446 h 1847704"/>
                <a:gd name="connsiteX8016" fmla="*/ 1080329 w 1842380"/>
                <a:gd name="connsiteY8016" fmla="*/ 1234524 h 1847704"/>
                <a:gd name="connsiteX8017" fmla="*/ 1086719 w 1842380"/>
                <a:gd name="connsiteY8017" fmla="*/ 1231329 h 1847704"/>
                <a:gd name="connsiteX8018" fmla="*/ 1086719 w 1842380"/>
                <a:gd name="connsiteY8018" fmla="*/ 1231329 h 1847704"/>
                <a:gd name="connsiteX8019" fmla="*/ 1086719 w 1842380"/>
                <a:gd name="connsiteY8019" fmla="*/ 1261680 h 1847704"/>
                <a:gd name="connsiteX8020" fmla="*/ 1086719 w 1842380"/>
                <a:gd name="connsiteY8020" fmla="*/ 1278720 h 1847704"/>
                <a:gd name="connsiteX8021" fmla="*/ 1085654 w 1842380"/>
                <a:gd name="connsiteY8021" fmla="*/ 1278720 h 1847704"/>
                <a:gd name="connsiteX8022" fmla="*/ 1078732 w 1842380"/>
                <a:gd name="connsiteY8022" fmla="*/ 1282980 h 1847704"/>
                <a:gd name="connsiteX8023" fmla="*/ 1074472 w 1842380"/>
                <a:gd name="connsiteY8023" fmla="*/ 1285110 h 1847704"/>
                <a:gd name="connsiteX8024" fmla="*/ 1070212 w 1842380"/>
                <a:gd name="connsiteY8024" fmla="*/ 1287239 h 1847704"/>
                <a:gd name="connsiteX8025" fmla="*/ 1065952 w 1842380"/>
                <a:gd name="connsiteY8025" fmla="*/ 1290434 h 1847704"/>
                <a:gd name="connsiteX8026" fmla="*/ 1061692 w 1842380"/>
                <a:gd name="connsiteY8026" fmla="*/ 1291499 h 1847704"/>
                <a:gd name="connsiteX8027" fmla="*/ 1061692 w 1842380"/>
                <a:gd name="connsiteY8027" fmla="*/ 1274460 h 1847704"/>
                <a:gd name="connsiteX8028" fmla="*/ 1064887 w 1842380"/>
                <a:gd name="connsiteY8028" fmla="*/ 1273395 h 1847704"/>
                <a:gd name="connsiteX8029" fmla="*/ 1075004 w 1842380"/>
                <a:gd name="connsiteY8029" fmla="*/ 1267538 h 1847704"/>
                <a:gd name="connsiteX8030" fmla="*/ 1080862 w 1842380"/>
                <a:gd name="connsiteY8030" fmla="*/ 1264343 h 1847704"/>
                <a:gd name="connsiteX8031" fmla="*/ 1086719 w 1842380"/>
                <a:gd name="connsiteY8031" fmla="*/ 1261680 h 1847704"/>
                <a:gd name="connsiteX8032" fmla="*/ 1086719 w 1842380"/>
                <a:gd name="connsiteY8032" fmla="*/ 1261680 h 1847704"/>
                <a:gd name="connsiteX8033" fmla="*/ 1086719 w 1842380"/>
                <a:gd name="connsiteY8033" fmla="*/ 1296824 h 1847704"/>
                <a:gd name="connsiteX8034" fmla="*/ 1086719 w 1842380"/>
                <a:gd name="connsiteY8034" fmla="*/ 1312798 h 1847704"/>
                <a:gd name="connsiteX8035" fmla="*/ 1086719 w 1842380"/>
                <a:gd name="connsiteY8035" fmla="*/ 1312798 h 1847704"/>
                <a:gd name="connsiteX8036" fmla="*/ 1079797 w 1842380"/>
                <a:gd name="connsiteY8036" fmla="*/ 1317058 h 1847704"/>
                <a:gd name="connsiteX8037" fmla="*/ 1075537 w 1842380"/>
                <a:gd name="connsiteY8037" fmla="*/ 1320253 h 1847704"/>
                <a:gd name="connsiteX8038" fmla="*/ 1071277 w 1842380"/>
                <a:gd name="connsiteY8038" fmla="*/ 1324513 h 1847704"/>
                <a:gd name="connsiteX8039" fmla="*/ 1069147 w 1842380"/>
                <a:gd name="connsiteY8039" fmla="*/ 1325578 h 1847704"/>
                <a:gd name="connsiteX8040" fmla="*/ 1062225 w 1842380"/>
                <a:gd name="connsiteY8040" fmla="*/ 1326643 h 1847704"/>
                <a:gd name="connsiteX8041" fmla="*/ 1061160 w 1842380"/>
                <a:gd name="connsiteY8041" fmla="*/ 1326643 h 1847704"/>
                <a:gd name="connsiteX8042" fmla="*/ 1061160 w 1842380"/>
                <a:gd name="connsiteY8042" fmla="*/ 1307474 h 1847704"/>
                <a:gd name="connsiteX8043" fmla="*/ 1063290 w 1842380"/>
                <a:gd name="connsiteY8043" fmla="*/ 1306409 h 1847704"/>
                <a:gd name="connsiteX8044" fmla="*/ 1069147 w 1842380"/>
                <a:gd name="connsiteY8044" fmla="*/ 1304279 h 1847704"/>
                <a:gd name="connsiteX8045" fmla="*/ 1081394 w 1842380"/>
                <a:gd name="connsiteY8045" fmla="*/ 1301084 h 1847704"/>
                <a:gd name="connsiteX8046" fmla="*/ 1084589 w 1842380"/>
                <a:gd name="connsiteY8046" fmla="*/ 1298954 h 1847704"/>
                <a:gd name="connsiteX8047" fmla="*/ 1086719 w 1842380"/>
                <a:gd name="connsiteY8047" fmla="*/ 1296824 h 1847704"/>
                <a:gd name="connsiteX8048" fmla="*/ 1086719 w 1842380"/>
                <a:gd name="connsiteY8048" fmla="*/ 1296824 h 1847704"/>
                <a:gd name="connsiteX8049" fmla="*/ 1086719 w 1842380"/>
                <a:gd name="connsiteY8049" fmla="*/ 1331435 h 1847704"/>
                <a:gd name="connsiteX8050" fmla="*/ 1086719 w 1842380"/>
                <a:gd name="connsiteY8050" fmla="*/ 1357527 h 1847704"/>
                <a:gd name="connsiteX8051" fmla="*/ 1080862 w 1842380"/>
                <a:gd name="connsiteY8051" fmla="*/ 1358592 h 1847704"/>
                <a:gd name="connsiteX8052" fmla="*/ 1075004 w 1842380"/>
                <a:gd name="connsiteY8052" fmla="*/ 1360722 h 1847704"/>
                <a:gd name="connsiteX8053" fmla="*/ 1065952 w 1842380"/>
                <a:gd name="connsiteY8053" fmla="*/ 1363916 h 1847704"/>
                <a:gd name="connsiteX8054" fmla="*/ 1060095 w 1842380"/>
                <a:gd name="connsiteY8054" fmla="*/ 1366046 h 1847704"/>
                <a:gd name="connsiteX8055" fmla="*/ 1060095 w 1842380"/>
                <a:gd name="connsiteY8055" fmla="*/ 1345812 h 1847704"/>
                <a:gd name="connsiteX8056" fmla="*/ 1067017 w 1842380"/>
                <a:gd name="connsiteY8056" fmla="*/ 1342617 h 1847704"/>
                <a:gd name="connsiteX8057" fmla="*/ 1073940 w 1842380"/>
                <a:gd name="connsiteY8057" fmla="*/ 1339422 h 1847704"/>
                <a:gd name="connsiteX8058" fmla="*/ 1079797 w 1842380"/>
                <a:gd name="connsiteY8058" fmla="*/ 1336228 h 1847704"/>
                <a:gd name="connsiteX8059" fmla="*/ 1086719 w 1842380"/>
                <a:gd name="connsiteY8059" fmla="*/ 1331435 h 1847704"/>
                <a:gd name="connsiteX8060" fmla="*/ 1086719 w 1842380"/>
                <a:gd name="connsiteY8060" fmla="*/ 1331435 h 1847704"/>
                <a:gd name="connsiteX8061" fmla="*/ 1086719 w 1842380"/>
                <a:gd name="connsiteY8061" fmla="*/ 1396930 h 1847704"/>
                <a:gd name="connsiteX8062" fmla="*/ 1086719 w 1842380"/>
                <a:gd name="connsiteY8062" fmla="*/ 1410242 h 1847704"/>
                <a:gd name="connsiteX8063" fmla="*/ 1082459 w 1842380"/>
                <a:gd name="connsiteY8063" fmla="*/ 1408112 h 1847704"/>
                <a:gd name="connsiteX8064" fmla="*/ 1061160 w 1842380"/>
                <a:gd name="connsiteY8064" fmla="*/ 1411307 h 1847704"/>
                <a:gd name="connsiteX8065" fmla="*/ 1061160 w 1842380"/>
                <a:gd name="connsiteY8065" fmla="*/ 1401190 h 1847704"/>
                <a:gd name="connsiteX8066" fmla="*/ 1084589 w 1842380"/>
                <a:gd name="connsiteY8066" fmla="*/ 1399060 h 1847704"/>
                <a:gd name="connsiteX8067" fmla="*/ 1086719 w 1842380"/>
                <a:gd name="connsiteY8067" fmla="*/ 1396930 h 1847704"/>
                <a:gd name="connsiteX8068" fmla="*/ 1086719 w 1842380"/>
                <a:gd name="connsiteY8068" fmla="*/ 1396930 h 1847704"/>
                <a:gd name="connsiteX8069" fmla="*/ 1086719 w 1842380"/>
                <a:gd name="connsiteY8069" fmla="*/ 1444321 h 1847704"/>
                <a:gd name="connsiteX8070" fmla="*/ 1086719 w 1842380"/>
                <a:gd name="connsiteY8070" fmla="*/ 1457633 h 1847704"/>
                <a:gd name="connsiteX8071" fmla="*/ 1084589 w 1842380"/>
                <a:gd name="connsiteY8071" fmla="*/ 1458698 h 1847704"/>
                <a:gd name="connsiteX8072" fmla="*/ 1061160 w 1842380"/>
                <a:gd name="connsiteY8072" fmla="*/ 1467750 h 1847704"/>
                <a:gd name="connsiteX8073" fmla="*/ 1061160 w 1842380"/>
                <a:gd name="connsiteY8073" fmla="*/ 1457633 h 1847704"/>
                <a:gd name="connsiteX8074" fmla="*/ 1077134 w 1842380"/>
                <a:gd name="connsiteY8074" fmla="*/ 1451776 h 1847704"/>
                <a:gd name="connsiteX8075" fmla="*/ 1077134 w 1842380"/>
                <a:gd name="connsiteY8075" fmla="*/ 1451776 h 1847704"/>
                <a:gd name="connsiteX8076" fmla="*/ 1078199 w 1842380"/>
                <a:gd name="connsiteY8076" fmla="*/ 1451776 h 1847704"/>
                <a:gd name="connsiteX8077" fmla="*/ 1061160 w 1842380"/>
                <a:gd name="connsiteY8077" fmla="*/ 1437399 h 1847704"/>
                <a:gd name="connsiteX8078" fmla="*/ 1061160 w 1842380"/>
                <a:gd name="connsiteY8078" fmla="*/ 1421424 h 1847704"/>
                <a:gd name="connsiteX8079" fmla="*/ 1086719 w 1842380"/>
                <a:gd name="connsiteY8079" fmla="*/ 1444321 h 1847704"/>
                <a:gd name="connsiteX8080" fmla="*/ 1086719 w 1842380"/>
                <a:gd name="connsiteY8080" fmla="*/ 1444321 h 1847704"/>
                <a:gd name="connsiteX8081" fmla="*/ 1086719 w 1842380"/>
                <a:gd name="connsiteY8081" fmla="*/ 1722275 h 1847704"/>
                <a:gd name="connsiteX8082" fmla="*/ 1086719 w 1842380"/>
                <a:gd name="connsiteY8082" fmla="*/ 1739315 h 1847704"/>
                <a:gd name="connsiteX8083" fmla="*/ 1069680 w 1842380"/>
                <a:gd name="connsiteY8083" fmla="*/ 1745172 h 1847704"/>
                <a:gd name="connsiteX8084" fmla="*/ 1086719 w 1842380"/>
                <a:gd name="connsiteY8084" fmla="*/ 1763276 h 1847704"/>
                <a:gd name="connsiteX8085" fmla="*/ 1086719 w 1842380"/>
                <a:gd name="connsiteY8085" fmla="*/ 1792563 h 1847704"/>
                <a:gd name="connsiteX8086" fmla="*/ 1060628 w 1842380"/>
                <a:gd name="connsiteY8086" fmla="*/ 1763276 h 1847704"/>
                <a:gd name="connsiteX8087" fmla="*/ 1060628 w 1842380"/>
                <a:gd name="connsiteY8087" fmla="*/ 1732925 h 1847704"/>
                <a:gd name="connsiteX8088" fmla="*/ 1086719 w 1842380"/>
                <a:gd name="connsiteY8088" fmla="*/ 1722275 h 1847704"/>
                <a:gd name="connsiteX8089" fmla="*/ 1086719 w 1842380"/>
                <a:gd name="connsiteY8089" fmla="*/ 1722275 h 1847704"/>
                <a:gd name="connsiteX8090" fmla="*/ 1086719 w 1842380"/>
                <a:gd name="connsiteY8090" fmla="*/ 1814394 h 1847704"/>
                <a:gd name="connsiteX8091" fmla="*/ 1086719 w 1842380"/>
                <a:gd name="connsiteY8091" fmla="*/ 1831434 h 1847704"/>
                <a:gd name="connsiteX8092" fmla="*/ 1060628 w 1842380"/>
                <a:gd name="connsiteY8092" fmla="*/ 1833564 h 1847704"/>
                <a:gd name="connsiteX8093" fmla="*/ 1060628 w 1842380"/>
                <a:gd name="connsiteY8093" fmla="*/ 1816524 h 1847704"/>
                <a:gd name="connsiteX8094" fmla="*/ 1086719 w 1842380"/>
                <a:gd name="connsiteY8094" fmla="*/ 1814394 h 1847704"/>
                <a:gd name="connsiteX8095" fmla="*/ 1086719 w 1842380"/>
                <a:gd name="connsiteY8095" fmla="*/ 1814394 h 1847704"/>
                <a:gd name="connsiteX8096" fmla="*/ 1061160 w 1842380"/>
                <a:gd name="connsiteY8096" fmla="*/ 1634416 h 1847704"/>
                <a:gd name="connsiteX8097" fmla="*/ 1061160 w 1842380"/>
                <a:gd name="connsiteY8097" fmla="*/ 1546557 h 1847704"/>
                <a:gd name="connsiteX8098" fmla="*/ 1067017 w 1842380"/>
                <a:gd name="connsiteY8098" fmla="*/ 1546557 h 1847704"/>
                <a:gd name="connsiteX8099" fmla="*/ 1085122 w 1842380"/>
                <a:gd name="connsiteY8099" fmla="*/ 1636546 h 1847704"/>
                <a:gd name="connsiteX8100" fmla="*/ 1063822 w 1842380"/>
                <a:gd name="connsiteY8100" fmla="*/ 1640806 h 1847704"/>
                <a:gd name="connsiteX8101" fmla="*/ 1061160 w 1842380"/>
                <a:gd name="connsiteY8101" fmla="*/ 1634416 h 1847704"/>
                <a:gd name="connsiteX8102" fmla="*/ 1061160 w 1842380"/>
                <a:gd name="connsiteY8102" fmla="*/ 1634416 h 1847704"/>
                <a:gd name="connsiteX8103" fmla="*/ 1061160 w 1842380"/>
                <a:gd name="connsiteY8103" fmla="*/ 1219082 h 1847704"/>
                <a:gd name="connsiteX8104" fmla="*/ 1061160 w 1842380"/>
                <a:gd name="connsiteY8104" fmla="*/ 1192991 h 1847704"/>
                <a:gd name="connsiteX8105" fmla="*/ 1063290 w 1842380"/>
                <a:gd name="connsiteY8105" fmla="*/ 1191926 h 1847704"/>
                <a:gd name="connsiteX8106" fmla="*/ 1065420 w 1842380"/>
                <a:gd name="connsiteY8106" fmla="*/ 1188731 h 1847704"/>
                <a:gd name="connsiteX8107" fmla="*/ 1066485 w 1842380"/>
                <a:gd name="connsiteY8107" fmla="*/ 1186601 h 1847704"/>
                <a:gd name="connsiteX8108" fmla="*/ 1072342 w 1842380"/>
                <a:gd name="connsiteY8108" fmla="*/ 1184471 h 1847704"/>
                <a:gd name="connsiteX8109" fmla="*/ 1075537 w 1842380"/>
                <a:gd name="connsiteY8109" fmla="*/ 1185536 h 1847704"/>
                <a:gd name="connsiteX8110" fmla="*/ 1076602 w 1842380"/>
                <a:gd name="connsiteY8110" fmla="*/ 1187666 h 1847704"/>
                <a:gd name="connsiteX8111" fmla="*/ 1075537 w 1842380"/>
                <a:gd name="connsiteY8111" fmla="*/ 1193523 h 1847704"/>
                <a:gd name="connsiteX8112" fmla="*/ 1075537 w 1842380"/>
                <a:gd name="connsiteY8112" fmla="*/ 1196718 h 1847704"/>
                <a:gd name="connsiteX8113" fmla="*/ 1073407 w 1842380"/>
                <a:gd name="connsiteY8113" fmla="*/ 1199913 h 1847704"/>
                <a:gd name="connsiteX8114" fmla="*/ 1073407 w 1842380"/>
                <a:gd name="connsiteY8114" fmla="*/ 1204173 h 1847704"/>
                <a:gd name="connsiteX8115" fmla="*/ 1073407 w 1842380"/>
                <a:gd name="connsiteY8115" fmla="*/ 1210030 h 1847704"/>
                <a:gd name="connsiteX8116" fmla="*/ 1073407 w 1842380"/>
                <a:gd name="connsiteY8116" fmla="*/ 1215887 h 1847704"/>
                <a:gd name="connsiteX8117" fmla="*/ 1071277 w 1842380"/>
                <a:gd name="connsiteY8117" fmla="*/ 1218017 h 1847704"/>
                <a:gd name="connsiteX8118" fmla="*/ 1068082 w 1842380"/>
                <a:gd name="connsiteY8118" fmla="*/ 1221212 h 1847704"/>
                <a:gd name="connsiteX8119" fmla="*/ 1061160 w 1842380"/>
                <a:gd name="connsiteY8119" fmla="*/ 1219082 h 1847704"/>
                <a:gd name="connsiteX8120" fmla="*/ 1049978 w 1842380"/>
                <a:gd name="connsiteY8120" fmla="*/ 908114 h 1847704"/>
                <a:gd name="connsiteX8121" fmla="*/ 1061160 w 1842380"/>
                <a:gd name="connsiteY8121" fmla="*/ 900127 h 1847704"/>
                <a:gd name="connsiteX8122" fmla="*/ 1061160 w 1842380"/>
                <a:gd name="connsiteY8122" fmla="*/ 880957 h 1847704"/>
                <a:gd name="connsiteX8123" fmla="*/ 1049978 w 1842380"/>
                <a:gd name="connsiteY8123" fmla="*/ 880957 h 1847704"/>
                <a:gd name="connsiteX8124" fmla="*/ 1049978 w 1842380"/>
                <a:gd name="connsiteY8124" fmla="*/ 908114 h 1847704"/>
                <a:gd name="connsiteX8125" fmla="*/ 1049978 w 1842380"/>
                <a:gd name="connsiteY8125" fmla="*/ 908114 h 1847704"/>
                <a:gd name="connsiteX8126" fmla="*/ 1061160 w 1842380"/>
                <a:gd name="connsiteY8126" fmla="*/ 14613 h 1847704"/>
                <a:gd name="connsiteX8127" fmla="*/ 1061160 w 1842380"/>
                <a:gd name="connsiteY8127" fmla="*/ 30587 h 1847704"/>
                <a:gd name="connsiteX8128" fmla="*/ 1057965 w 1842380"/>
                <a:gd name="connsiteY8128" fmla="*/ 30587 h 1847704"/>
                <a:gd name="connsiteX8129" fmla="*/ 1057965 w 1842380"/>
                <a:gd name="connsiteY8129" fmla="*/ 30587 h 1847704"/>
                <a:gd name="connsiteX8130" fmla="*/ 1055835 w 1842380"/>
                <a:gd name="connsiteY8130" fmla="*/ 31652 h 1847704"/>
                <a:gd name="connsiteX8131" fmla="*/ 1061692 w 1842380"/>
                <a:gd name="connsiteY8131" fmla="*/ 40704 h 1847704"/>
                <a:gd name="connsiteX8132" fmla="*/ 1061692 w 1842380"/>
                <a:gd name="connsiteY8132" fmla="*/ 93420 h 1847704"/>
                <a:gd name="connsiteX8133" fmla="*/ 1050510 w 1842380"/>
                <a:gd name="connsiteY8133" fmla="*/ 59873 h 1847704"/>
                <a:gd name="connsiteX8134" fmla="*/ 1050510 w 1842380"/>
                <a:gd name="connsiteY8134" fmla="*/ 14613 h 1847704"/>
                <a:gd name="connsiteX8135" fmla="*/ 1061160 w 1842380"/>
                <a:gd name="connsiteY8135" fmla="*/ 14613 h 1847704"/>
                <a:gd name="connsiteX8136" fmla="*/ 1061160 w 1842380"/>
                <a:gd name="connsiteY8136" fmla="*/ 14613 h 1847704"/>
                <a:gd name="connsiteX8137" fmla="*/ 1061160 w 1842380"/>
                <a:gd name="connsiteY8137" fmla="*/ 103537 h 1847704"/>
                <a:gd name="connsiteX8138" fmla="*/ 1061160 w 1842380"/>
                <a:gd name="connsiteY8138" fmla="*/ 118446 h 1847704"/>
                <a:gd name="connsiteX8139" fmla="*/ 1049978 w 1842380"/>
                <a:gd name="connsiteY8139" fmla="*/ 118446 h 1847704"/>
                <a:gd name="connsiteX8140" fmla="*/ 1049978 w 1842380"/>
                <a:gd name="connsiteY8140" fmla="*/ 102472 h 1847704"/>
                <a:gd name="connsiteX8141" fmla="*/ 1061160 w 1842380"/>
                <a:gd name="connsiteY8141" fmla="*/ 103537 h 1847704"/>
                <a:gd name="connsiteX8142" fmla="*/ 1061160 w 1842380"/>
                <a:gd name="connsiteY8142" fmla="*/ 103537 h 1847704"/>
                <a:gd name="connsiteX8143" fmla="*/ 1061160 w 1842380"/>
                <a:gd name="connsiteY8143" fmla="*/ 164240 h 1847704"/>
                <a:gd name="connsiteX8144" fmla="*/ 1061160 w 1842380"/>
                <a:gd name="connsiteY8144" fmla="*/ 227072 h 1847704"/>
                <a:gd name="connsiteX8145" fmla="*/ 1055303 w 1842380"/>
                <a:gd name="connsiteY8145" fmla="*/ 226007 h 1847704"/>
                <a:gd name="connsiteX8146" fmla="*/ 1059563 w 1842380"/>
                <a:gd name="connsiteY8146" fmla="*/ 240384 h 1847704"/>
                <a:gd name="connsiteX8147" fmla="*/ 1049445 w 1842380"/>
                <a:gd name="connsiteY8147" fmla="*/ 258488 h 1847704"/>
                <a:gd name="connsiteX8148" fmla="*/ 1049445 w 1842380"/>
                <a:gd name="connsiteY8148" fmla="*/ 173292 h 1847704"/>
                <a:gd name="connsiteX8149" fmla="*/ 1061160 w 1842380"/>
                <a:gd name="connsiteY8149" fmla="*/ 164240 h 1847704"/>
                <a:gd name="connsiteX8150" fmla="*/ 1061160 w 1842380"/>
                <a:gd name="connsiteY8150" fmla="*/ 164240 h 1847704"/>
                <a:gd name="connsiteX8151" fmla="*/ 1061160 w 1842380"/>
                <a:gd name="connsiteY8151" fmla="*/ 268606 h 1847704"/>
                <a:gd name="connsiteX8152" fmla="*/ 1061160 w 1842380"/>
                <a:gd name="connsiteY8152" fmla="*/ 293632 h 1847704"/>
                <a:gd name="connsiteX8153" fmla="*/ 1060095 w 1842380"/>
                <a:gd name="connsiteY8153" fmla="*/ 293632 h 1847704"/>
                <a:gd name="connsiteX8154" fmla="*/ 1049978 w 1842380"/>
                <a:gd name="connsiteY8154" fmla="*/ 290437 h 1847704"/>
                <a:gd name="connsiteX8155" fmla="*/ 1049978 w 1842380"/>
                <a:gd name="connsiteY8155" fmla="*/ 268073 h 1847704"/>
                <a:gd name="connsiteX8156" fmla="*/ 1061160 w 1842380"/>
                <a:gd name="connsiteY8156" fmla="*/ 268606 h 1847704"/>
                <a:gd name="connsiteX8157" fmla="*/ 1061160 w 1842380"/>
                <a:gd name="connsiteY8157" fmla="*/ 268606 h 1847704"/>
                <a:gd name="connsiteX8158" fmla="*/ 1061160 w 1842380"/>
                <a:gd name="connsiteY8158" fmla="*/ 299489 h 1847704"/>
                <a:gd name="connsiteX8159" fmla="*/ 1061160 w 1842380"/>
                <a:gd name="connsiteY8159" fmla="*/ 356997 h 1847704"/>
                <a:gd name="connsiteX8160" fmla="*/ 1057965 w 1842380"/>
                <a:gd name="connsiteY8160" fmla="*/ 360192 h 1847704"/>
                <a:gd name="connsiteX8161" fmla="*/ 1049978 w 1842380"/>
                <a:gd name="connsiteY8161" fmla="*/ 360192 h 1847704"/>
                <a:gd name="connsiteX8162" fmla="*/ 1049978 w 1842380"/>
                <a:gd name="connsiteY8162" fmla="*/ 302684 h 1847704"/>
                <a:gd name="connsiteX8163" fmla="*/ 1060095 w 1842380"/>
                <a:gd name="connsiteY8163" fmla="*/ 301619 h 1847704"/>
                <a:gd name="connsiteX8164" fmla="*/ 1061160 w 1842380"/>
                <a:gd name="connsiteY8164" fmla="*/ 299489 h 1847704"/>
                <a:gd name="connsiteX8165" fmla="*/ 1061160 w 1842380"/>
                <a:gd name="connsiteY8165" fmla="*/ 299489 h 1847704"/>
                <a:gd name="connsiteX8166" fmla="*/ 1061160 w 1842380"/>
                <a:gd name="connsiteY8166" fmla="*/ 401726 h 1847704"/>
                <a:gd name="connsiteX8167" fmla="*/ 1061160 w 1842380"/>
                <a:gd name="connsiteY8167" fmla="*/ 410778 h 1847704"/>
                <a:gd name="connsiteX8168" fmla="*/ 1049978 w 1842380"/>
                <a:gd name="connsiteY8168" fmla="*/ 409713 h 1847704"/>
                <a:gd name="connsiteX8169" fmla="*/ 1049978 w 1842380"/>
                <a:gd name="connsiteY8169" fmla="*/ 399596 h 1847704"/>
                <a:gd name="connsiteX8170" fmla="*/ 1061160 w 1842380"/>
                <a:gd name="connsiteY8170" fmla="*/ 401726 h 1847704"/>
                <a:gd name="connsiteX8171" fmla="*/ 1061160 w 1842380"/>
                <a:gd name="connsiteY8171" fmla="*/ 401726 h 1847704"/>
                <a:gd name="connsiteX8172" fmla="*/ 1061160 w 1842380"/>
                <a:gd name="connsiteY8172" fmla="*/ 446986 h 1847704"/>
                <a:gd name="connsiteX8173" fmla="*/ 1061160 w 1842380"/>
                <a:gd name="connsiteY8173" fmla="*/ 465091 h 1847704"/>
                <a:gd name="connsiteX8174" fmla="*/ 1057965 w 1842380"/>
                <a:gd name="connsiteY8174" fmla="*/ 461896 h 1847704"/>
                <a:gd name="connsiteX8175" fmla="*/ 1049978 w 1842380"/>
                <a:gd name="connsiteY8175" fmla="*/ 461896 h 1847704"/>
                <a:gd name="connsiteX8176" fmla="*/ 1049978 w 1842380"/>
                <a:gd name="connsiteY8176" fmla="*/ 452844 h 1847704"/>
                <a:gd name="connsiteX8177" fmla="*/ 1052108 w 1842380"/>
                <a:gd name="connsiteY8177" fmla="*/ 452844 h 1847704"/>
                <a:gd name="connsiteX8178" fmla="*/ 1049978 w 1842380"/>
                <a:gd name="connsiteY8178" fmla="*/ 450714 h 1847704"/>
                <a:gd name="connsiteX8179" fmla="*/ 1049978 w 1842380"/>
                <a:gd name="connsiteY8179" fmla="*/ 412375 h 1847704"/>
                <a:gd name="connsiteX8180" fmla="*/ 1061160 w 1842380"/>
                <a:gd name="connsiteY8180" fmla="*/ 446986 h 1847704"/>
                <a:gd name="connsiteX8181" fmla="*/ 1061160 w 1842380"/>
                <a:gd name="connsiteY8181" fmla="*/ 446986 h 1847704"/>
                <a:gd name="connsiteX8182" fmla="*/ 1061160 w 1842380"/>
                <a:gd name="connsiteY8182" fmla="*/ 526858 h 1847704"/>
                <a:gd name="connsiteX8183" fmla="*/ 1061160 w 1842380"/>
                <a:gd name="connsiteY8183" fmla="*/ 546028 h 1847704"/>
                <a:gd name="connsiteX8184" fmla="*/ 1059030 w 1842380"/>
                <a:gd name="connsiteY8184" fmla="*/ 544963 h 1847704"/>
                <a:gd name="connsiteX8185" fmla="*/ 1055835 w 1842380"/>
                <a:gd name="connsiteY8185" fmla="*/ 543898 h 1847704"/>
                <a:gd name="connsiteX8186" fmla="*/ 1049978 w 1842380"/>
                <a:gd name="connsiteY8186" fmla="*/ 543898 h 1847704"/>
                <a:gd name="connsiteX8187" fmla="*/ 1049978 w 1842380"/>
                <a:gd name="connsiteY8187" fmla="*/ 524728 h 1847704"/>
                <a:gd name="connsiteX8188" fmla="*/ 1051043 w 1842380"/>
                <a:gd name="connsiteY8188" fmla="*/ 525793 h 1847704"/>
                <a:gd name="connsiteX8189" fmla="*/ 1053173 w 1842380"/>
                <a:gd name="connsiteY8189" fmla="*/ 525793 h 1847704"/>
                <a:gd name="connsiteX8190" fmla="*/ 1061160 w 1842380"/>
                <a:gd name="connsiteY8190" fmla="*/ 526858 h 1847704"/>
                <a:gd name="connsiteX8191" fmla="*/ 1061160 w 1842380"/>
                <a:gd name="connsiteY8191" fmla="*/ 526858 h 1847704"/>
                <a:gd name="connsiteX8192" fmla="*/ 1061160 w 1842380"/>
                <a:gd name="connsiteY8192" fmla="*/ 569457 h 1847704"/>
                <a:gd name="connsiteX8193" fmla="*/ 1061160 w 1842380"/>
                <a:gd name="connsiteY8193" fmla="*/ 594483 h 1847704"/>
                <a:gd name="connsiteX8194" fmla="*/ 1059030 w 1842380"/>
                <a:gd name="connsiteY8194" fmla="*/ 594483 h 1847704"/>
                <a:gd name="connsiteX8195" fmla="*/ 1057965 w 1842380"/>
                <a:gd name="connsiteY8195" fmla="*/ 592353 h 1847704"/>
                <a:gd name="connsiteX8196" fmla="*/ 1053705 w 1842380"/>
                <a:gd name="connsiteY8196" fmla="*/ 591288 h 1847704"/>
                <a:gd name="connsiteX8197" fmla="*/ 1050510 w 1842380"/>
                <a:gd name="connsiteY8197" fmla="*/ 590223 h 1847704"/>
                <a:gd name="connsiteX8198" fmla="*/ 1050510 w 1842380"/>
                <a:gd name="connsiteY8198" fmla="*/ 567859 h 1847704"/>
                <a:gd name="connsiteX8199" fmla="*/ 1056368 w 1842380"/>
                <a:gd name="connsiteY8199" fmla="*/ 569989 h 1847704"/>
                <a:gd name="connsiteX8200" fmla="*/ 1061160 w 1842380"/>
                <a:gd name="connsiteY8200" fmla="*/ 569989 h 1847704"/>
                <a:gd name="connsiteX8201" fmla="*/ 1061160 w 1842380"/>
                <a:gd name="connsiteY8201" fmla="*/ 569457 h 1847704"/>
                <a:gd name="connsiteX8202" fmla="*/ 1061160 w 1842380"/>
                <a:gd name="connsiteY8202" fmla="*/ 609925 h 1847704"/>
                <a:gd name="connsiteX8203" fmla="*/ 1061160 w 1842380"/>
                <a:gd name="connsiteY8203" fmla="*/ 628029 h 1847704"/>
                <a:gd name="connsiteX8204" fmla="*/ 1061160 w 1842380"/>
                <a:gd name="connsiteY8204" fmla="*/ 628029 h 1847704"/>
                <a:gd name="connsiteX8205" fmla="*/ 1056368 w 1842380"/>
                <a:gd name="connsiteY8205" fmla="*/ 628029 h 1847704"/>
                <a:gd name="connsiteX8206" fmla="*/ 1049445 w 1842380"/>
                <a:gd name="connsiteY8206" fmla="*/ 626964 h 1847704"/>
                <a:gd name="connsiteX8207" fmla="*/ 1049445 w 1842380"/>
                <a:gd name="connsiteY8207" fmla="*/ 608860 h 1847704"/>
                <a:gd name="connsiteX8208" fmla="*/ 1058498 w 1842380"/>
                <a:gd name="connsiteY8208" fmla="*/ 608860 h 1847704"/>
                <a:gd name="connsiteX8209" fmla="*/ 1061160 w 1842380"/>
                <a:gd name="connsiteY8209" fmla="*/ 609925 h 1847704"/>
                <a:gd name="connsiteX8210" fmla="*/ 1061160 w 1842380"/>
                <a:gd name="connsiteY8210" fmla="*/ 609925 h 1847704"/>
                <a:gd name="connsiteX8211" fmla="*/ 1061160 w 1842380"/>
                <a:gd name="connsiteY8211" fmla="*/ 664238 h 1847704"/>
                <a:gd name="connsiteX8212" fmla="*/ 1061160 w 1842380"/>
                <a:gd name="connsiteY8212" fmla="*/ 683407 h 1847704"/>
                <a:gd name="connsiteX8213" fmla="*/ 1060095 w 1842380"/>
                <a:gd name="connsiteY8213" fmla="*/ 683407 h 1847704"/>
                <a:gd name="connsiteX8214" fmla="*/ 1054238 w 1842380"/>
                <a:gd name="connsiteY8214" fmla="*/ 682342 h 1847704"/>
                <a:gd name="connsiteX8215" fmla="*/ 1054238 w 1842380"/>
                <a:gd name="connsiteY8215" fmla="*/ 680212 h 1847704"/>
                <a:gd name="connsiteX8216" fmla="*/ 1049978 w 1842380"/>
                <a:gd name="connsiteY8216" fmla="*/ 680212 h 1847704"/>
                <a:gd name="connsiteX8217" fmla="*/ 1049978 w 1842380"/>
                <a:gd name="connsiteY8217" fmla="*/ 659978 h 1847704"/>
                <a:gd name="connsiteX8218" fmla="*/ 1052108 w 1842380"/>
                <a:gd name="connsiteY8218" fmla="*/ 661043 h 1847704"/>
                <a:gd name="connsiteX8219" fmla="*/ 1061160 w 1842380"/>
                <a:gd name="connsiteY8219" fmla="*/ 663173 h 1847704"/>
                <a:gd name="connsiteX8220" fmla="*/ 1061160 w 1842380"/>
                <a:gd name="connsiteY8220" fmla="*/ 664238 h 1847704"/>
                <a:gd name="connsiteX8221" fmla="*/ 1061160 w 1842380"/>
                <a:gd name="connsiteY8221" fmla="*/ 664238 h 1847704"/>
                <a:gd name="connsiteX8222" fmla="*/ 1061160 w 1842380"/>
                <a:gd name="connsiteY8222" fmla="*/ 724941 h 1847704"/>
                <a:gd name="connsiteX8223" fmla="*/ 1061160 w 1842380"/>
                <a:gd name="connsiteY8223" fmla="*/ 731863 h 1847704"/>
                <a:gd name="connsiteX8224" fmla="*/ 1054238 w 1842380"/>
                <a:gd name="connsiteY8224" fmla="*/ 727603 h 1847704"/>
                <a:gd name="connsiteX8225" fmla="*/ 1052108 w 1842380"/>
                <a:gd name="connsiteY8225" fmla="*/ 726538 h 1847704"/>
                <a:gd name="connsiteX8226" fmla="*/ 1052108 w 1842380"/>
                <a:gd name="connsiteY8226" fmla="*/ 757955 h 1847704"/>
                <a:gd name="connsiteX8227" fmla="*/ 1061160 w 1842380"/>
                <a:gd name="connsiteY8227" fmla="*/ 769137 h 1847704"/>
                <a:gd name="connsiteX8228" fmla="*/ 1061160 w 1842380"/>
                <a:gd name="connsiteY8228" fmla="*/ 776059 h 1847704"/>
                <a:gd name="connsiteX8229" fmla="*/ 1049978 w 1842380"/>
                <a:gd name="connsiteY8229" fmla="*/ 767007 h 1847704"/>
                <a:gd name="connsiteX8230" fmla="*/ 1049978 w 1842380"/>
                <a:gd name="connsiteY8230" fmla="*/ 719616 h 1847704"/>
                <a:gd name="connsiteX8231" fmla="*/ 1054238 w 1842380"/>
                <a:gd name="connsiteY8231" fmla="*/ 720681 h 1847704"/>
                <a:gd name="connsiteX8232" fmla="*/ 1061160 w 1842380"/>
                <a:gd name="connsiteY8232" fmla="*/ 724941 h 1847704"/>
                <a:gd name="connsiteX8233" fmla="*/ 1061160 w 1842380"/>
                <a:gd name="connsiteY8233" fmla="*/ 724941 h 1847704"/>
                <a:gd name="connsiteX8234" fmla="*/ 1061160 w 1842380"/>
                <a:gd name="connsiteY8234" fmla="*/ 1092884 h 1847704"/>
                <a:gd name="connsiteX8235" fmla="*/ 1061160 w 1842380"/>
                <a:gd name="connsiteY8235" fmla="*/ 1101936 h 1847704"/>
                <a:gd name="connsiteX8236" fmla="*/ 1057965 w 1842380"/>
                <a:gd name="connsiteY8236" fmla="*/ 1105131 h 1847704"/>
                <a:gd name="connsiteX8237" fmla="*/ 1061160 w 1842380"/>
                <a:gd name="connsiteY8237" fmla="*/ 1106196 h 1847704"/>
                <a:gd name="connsiteX8238" fmla="*/ 1061160 w 1842380"/>
                <a:gd name="connsiteY8238" fmla="*/ 1114184 h 1847704"/>
                <a:gd name="connsiteX8239" fmla="*/ 1052108 w 1842380"/>
                <a:gd name="connsiteY8239" fmla="*/ 1112054 h 1847704"/>
                <a:gd name="connsiteX8240" fmla="*/ 1049978 w 1842380"/>
                <a:gd name="connsiteY8240" fmla="*/ 1112054 h 1847704"/>
                <a:gd name="connsiteX8241" fmla="*/ 1049978 w 1842380"/>
                <a:gd name="connsiteY8241" fmla="*/ 1105131 h 1847704"/>
                <a:gd name="connsiteX8242" fmla="*/ 1051043 w 1842380"/>
                <a:gd name="connsiteY8242" fmla="*/ 1105131 h 1847704"/>
                <a:gd name="connsiteX8243" fmla="*/ 1061160 w 1842380"/>
                <a:gd name="connsiteY8243" fmla="*/ 1092884 h 1847704"/>
                <a:gd name="connsiteX8244" fmla="*/ 1061160 w 1842380"/>
                <a:gd name="connsiteY8244" fmla="*/ 1092884 h 1847704"/>
                <a:gd name="connsiteX8245" fmla="*/ 1061160 w 1842380"/>
                <a:gd name="connsiteY8245" fmla="*/ 1133353 h 1847704"/>
                <a:gd name="connsiteX8246" fmla="*/ 1061160 w 1842380"/>
                <a:gd name="connsiteY8246" fmla="*/ 1144535 h 1847704"/>
                <a:gd name="connsiteX8247" fmla="*/ 1049978 w 1842380"/>
                <a:gd name="connsiteY8247" fmla="*/ 1152522 h 1847704"/>
                <a:gd name="connsiteX8248" fmla="*/ 1049978 w 1842380"/>
                <a:gd name="connsiteY8248" fmla="*/ 1144535 h 1847704"/>
                <a:gd name="connsiteX8249" fmla="*/ 1056900 w 1842380"/>
                <a:gd name="connsiteY8249" fmla="*/ 1141340 h 1847704"/>
                <a:gd name="connsiteX8250" fmla="*/ 1057965 w 1842380"/>
                <a:gd name="connsiteY8250" fmla="*/ 1139210 h 1847704"/>
                <a:gd name="connsiteX8251" fmla="*/ 1049978 w 1842380"/>
                <a:gd name="connsiteY8251" fmla="*/ 1137080 h 1847704"/>
                <a:gd name="connsiteX8252" fmla="*/ 1049978 w 1842380"/>
                <a:gd name="connsiteY8252" fmla="*/ 1129093 h 1847704"/>
                <a:gd name="connsiteX8253" fmla="*/ 1061160 w 1842380"/>
                <a:gd name="connsiteY8253" fmla="*/ 1133353 h 1847704"/>
                <a:gd name="connsiteX8254" fmla="*/ 1061160 w 1842380"/>
                <a:gd name="connsiteY8254" fmla="*/ 1133353 h 1847704"/>
                <a:gd name="connsiteX8255" fmla="*/ 1061160 w 1842380"/>
                <a:gd name="connsiteY8255" fmla="*/ 1192991 h 1847704"/>
                <a:gd name="connsiteX8256" fmla="*/ 1061160 w 1842380"/>
                <a:gd name="connsiteY8256" fmla="*/ 1219082 h 1847704"/>
                <a:gd name="connsiteX8257" fmla="*/ 1061160 w 1842380"/>
                <a:gd name="connsiteY8257" fmla="*/ 1219082 h 1847704"/>
                <a:gd name="connsiteX8258" fmla="*/ 1056900 w 1842380"/>
                <a:gd name="connsiteY8258" fmla="*/ 1215887 h 1847704"/>
                <a:gd name="connsiteX8259" fmla="*/ 1054770 w 1842380"/>
                <a:gd name="connsiteY8259" fmla="*/ 1212692 h 1847704"/>
                <a:gd name="connsiteX8260" fmla="*/ 1051575 w 1842380"/>
                <a:gd name="connsiteY8260" fmla="*/ 1210562 h 1847704"/>
                <a:gd name="connsiteX8261" fmla="*/ 1050510 w 1842380"/>
                <a:gd name="connsiteY8261" fmla="*/ 1210562 h 1847704"/>
                <a:gd name="connsiteX8262" fmla="*/ 1050510 w 1842380"/>
                <a:gd name="connsiteY8262" fmla="*/ 1190328 h 1847704"/>
                <a:gd name="connsiteX8263" fmla="*/ 1053705 w 1842380"/>
                <a:gd name="connsiteY8263" fmla="*/ 1192458 h 1847704"/>
                <a:gd name="connsiteX8264" fmla="*/ 1057965 w 1842380"/>
                <a:gd name="connsiteY8264" fmla="*/ 1193523 h 1847704"/>
                <a:gd name="connsiteX8265" fmla="*/ 1061160 w 1842380"/>
                <a:gd name="connsiteY8265" fmla="*/ 1193523 h 1847704"/>
                <a:gd name="connsiteX8266" fmla="*/ 1061160 w 1842380"/>
                <a:gd name="connsiteY8266" fmla="*/ 1192991 h 1847704"/>
                <a:gd name="connsiteX8267" fmla="*/ 1061160 w 1842380"/>
                <a:gd name="connsiteY8267" fmla="*/ 1192991 h 1847704"/>
                <a:gd name="connsiteX8268" fmla="*/ 1061160 w 1842380"/>
                <a:gd name="connsiteY8268" fmla="*/ 1244109 h 1847704"/>
                <a:gd name="connsiteX8269" fmla="*/ 1061160 w 1842380"/>
                <a:gd name="connsiteY8269" fmla="*/ 1258486 h 1847704"/>
                <a:gd name="connsiteX8270" fmla="*/ 1060095 w 1842380"/>
                <a:gd name="connsiteY8270" fmla="*/ 1259550 h 1847704"/>
                <a:gd name="connsiteX8271" fmla="*/ 1054238 w 1842380"/>
                <a:gd name="connsiteY8271" fmla="*/ 1262745 h 1847704"/>
                <a:gd name="connsiteX8272" fmla="*/ 1049978 w 1842380"/>
                <a:gd name="connsiteY8272" fmla="*/ 1264875 h 1847704"/>
                <a:gd name="connsiteX8273" fmla="*/ 1049978 w 1842380"/>
                <a:gd name="connsiteY8273" fmla="*/ 1247836 h 1847704"/>
                <a:gd name="connsiteX8274" fmla="*/ 1051043 w 1842380"/>
                <a:gd name="connsiteY8274" fmla="*/ 1247836 h 1847704"/>
                <a:gd name="connsiteX8275" fmla="*/ 1056900 w 1842380"/>
                <a:gd name="connsiteY8275" fmla="*/ 1245706 h 1847704"/>
                <a:gd name="connsiteX8276" fmla="*/ 1061160 w 1842380"/>
                <a:gd name="connsiteY8276" fmla="*/ 1244109 h 1847704"/>
                <a:gd name="connsiteX8277" fmla="*/ 1061160 w 1842380"/>
                <a:gd name="connsiteY8277" fmla="*/ 1244109 h 1847704"/>
                <a:gd name="connsiteX8278" fmla="*/ 1061160 w 1842380"/>
                <a:gd name="connsiteY8278" fmla="*/ 1275525 h 1847704"/>
                <a:gd name="connsiteX8279" fmla="*/ 1061160 w 1842380"/>
                <a:gd name="connsiteY8279" fmla="*/ 1292564 h 1847704"/>
                <a:gd name="connsiteX8280" fmla="*/ 1060095 w 1842380"/>
                <a:gd name="connsiteY8280" fmla="*/ 1292564 h 1847704"/>
                <a:gd name="connsiteX8281" fmla="*/ 1054238 w 1842380"/>
                <a:gd name="connsiteY8281" fmla="*/ 1295759 h 1847704"/>
                <a:gd name="connsiteX8282" fmla="*/ 1049978 w 1842380"/>
                <a:gd name="connsiteY8282" fmla="*/ 1298954 h 1847704"/>
                <a:gd name="connsiteX8283" fmla="*/ 1049978 w 1842380"/>
                <a:gd name="connsiteY8283" fmla="*/ 1281915 h 1847704"/>
                <a:gd name="connsiteX8284" fmla="*/ 1051043 w 1842380"/>
                <a:gd name="connsiteY8284" fmla="*/ 1280850 h 1847704"/>
                <a:gd name="connsiteX8285" fmla="*/ 1056900 w 1842380"/>
                <a:gd name="connsiteY8285" fmla="*/ 1278720 h 1847704"/>
                <a:gd name="connsiteX8286" fmla="*/ 1061160 w 1842380"/>
                <a:gd name="connsiteY8286" fmla="*/ 1275525 h 1847704"/>
                <a:gd name="connsiteX8287" fmla="*/ 1061160 w 1842380"/>
                <a:gd name="connsiteY8287" fmla="*/ 1275525 h 1847704"/>
                <a:gd name="connsiteX8288" fmla="*/ 1061160 w 1842380"/>
                <a:gd name="connsiteY8288" fmla="*/ 1308006 h 1847704"/>
                <a:gd name="connsiteX8289" fmla="*/ 1061160 w 1842380"/>
                <a:gd name="connsiteY8289" fmla="*/ 1327175 h 1847704"/>
                <a:gd name="connsiteX8290" fmla="*/ 1057965 w 1842380"/>
                <a:gd name="connsiteY8290" fmla="*/ 1329305 h 1847704"/>
                <a:gd name="connsiteX8291" fmla="*/ 1049978 w 1842380"/>
                <a:gd name="connsiteY8291" fmla="*/ 1331435 h 1847704"/>
                <a:gd name="connsiteX8292" fmla="*/ 1049978 w 1842380"/>
                <a:gd name="connsiteY8292" fmla="*/ 1312266 h 1847704"/>
                <a:gd name="connsiteX8293" fmla="*/ 1053173 w 1842380"/>
                <a:gd name="connsiteY8293" fmla="*/ 1310136 h 1847704"/>
                <a:gd name="connsiteX8294" fmla="*/ 1061160 w 1842380"/>
                <a:gd name="connsiteY8294" fmla="*/ 1308006 h 1847704"/>
                <a:gd name="connsiteX8295" fmla="*/ 1061160 w 1842380"/>
                <a:gd name="connsiteY8295" fmla="*/ 1308006 h 1847704"/>
                <a:gd name="connsiteX8296" fmla="*/ 1061160 w 1842380"/>
                <a:gd name="connsiteY8296" fmla="*/ 1346345 h 1847704"/>
                <a:gd name="connsiteX8297" fmla="*/ 1061160 w 1842380"/>
                <a:gd name="connsiteY8297" fmla="*/ 1366579 h 1847704"/>
                <a:gd name="connsiteX8298" fmla="*/ 1060095 w 1842380"/>
                <a:gd name="connsiteY8298" fmla="*/ 1366579 h 1847704"/>
                <a:gd name="connsiteX8299" fmla="*/ 1053173 w 1842380"/>
                <a:gd name="connsiteY8299" fmla="*/ 1368709 h 1847704"/>
                <a:gd name="connsiteX8300" fmla="*/ 1049978 w 1842380"/>
                <a:gd name="connsiteY8300" fmla="*/ 1369774 h 1847704"/>
                <a:gd name="connsiteX8301" fmla="*/ 1049978 w 1842380"/>
                <a:gd name="connsiteY8301" fmla="*/ 1348475 h 1847704"/>
                <a:gd name="connsiteX8302" fmla="*/ 1059030 w 1842380"/>
                <a:gd name="connsiteY8302" fmla="*/ 1347410 h 1847704"/>
                <a:gd name="connsiteX8303" fmla="*/ 1061160 w 1842380"/>
                <a:gd name="connsiteY8303" fmla="*/ 1346345 h 1847704"/>
                <a:gd name="connsiteX8304" fmla="*/ 1061160 w 1842380"/>
                <a:gd name="connsiteY8304" fmla="*/ 1346345 h 1847704"/>
                <a:gd name="connsiteX8305" fmla="*/ 1061160 w 1842380"/>
                <a:gd name="connsiteY8305" fmla="*/ 1401723 h 1847704"/>
                <a:gd name="connsiteX8306" fmla="*/ 1061160 w 1842380"/>
                <a:gd name="connsiteY8306" fmla="*/ 1411840 h 1847704"/>
                <a:gd name="connsiteX8307" fmla="*/ 1053173 w 1842380"/>
                <a:gd name="connsiteY8307" fmla="*/ 1416100 h 1847704"/>
                <a:gd name="connsiteX8308" fmla="*/ 1061160 w 1842380"/>
                <a:gd name="connsiteY8308" fmla="*/ 1421957 h 1847704"/>
                <a:gd name="connsiteX8309" fmla="*/ 1061160 w 1842380"/>
                <a:gd name="connsiteY8309" fmla="*/ 1437931 h 1847704"/>
                <a:gd name="connsiteX8310" fmla="*/ 1049978 w 1842380"/>
                <a:gd name="connsiteY8310" fmla="*/ 1427814 h 1847704"/>
                <a:gd name="connsiteX8311" fmla="*/ 1049978 w 1842380"/>
                <a:gd name="connsiteY8311" fmla="*/ 1407580 h 1847704"/>
                <a:gd name="connsiteX8312" fmla="*/ 1061160 w 1842380"/>
                <a:gd name="connsiteY8312" fmla="*/ 1401723 h 1847704"/>
                <a:gd name="connsiteX8313" fmla="*/ 1061160 w 1842380"/>
                <a:gd name="connsiteY8313" fmla="*/ 1401723 h 1847704"/>
                <a:gd name="connsiteX8314" fmla="*/ 1061160 w 1842380"/>
                <a:gd name="connsiteY8314" fmla="*/ 1457633 h 1847704"/>
                <a:gd name="connsiteX8315" fmla="*/ 1061160 w 1842380"/>
                <a:gd name="connsiteY8315" fmla="*/ 1467750 h 1847704"/>
                <a:gd name="connsiteX8316" fmla="*/ 1049978 w 1842380"/>
                <a:gd name="connsiteY8316" fmla="*/ 1468815 h 1847704"/>
                <a:gd name="connsiteX8317" fmla="*/ 1049978 w 1842380"/>
                <a:gd name="connsiteY8317" fmla="*/ 1458698 h 1847704"/>
                <a:gd name="connsiteX8318" fmla="*/ 1061160 w 1842380"/>
                <a:gd name="connsiteY8318" fmla="*/ 1457633 h 1847704"/>
                <a:gd name="connsiteX8319" fmla="*/ 1061160 w 1842380"/>
                <a:gd name="connsiteY8319" fmla="*/ 1457633 h 1847704"/>
                <a:gd name="connsiteX8320" fmla="*/ 1061160 w 1842380"/>
                <a:gd name="connsiteY8320" fmla="*/ 1546557 h 1847704"/>
                <a:gd name="connsiteX8321" fmla="*/ 1061160 w 1842380"/>
                <a:gd name="connsiteY8321" fmla="*/ 1634416 h 1847704"/>
                <a:gd name="connsiteX8322" fmla="*/ 1049978 w 1842380"/>
                <a:gd name="connsiteY8322" fmla="*/ 1580636 h 1847704"/>
                <a:gd name="connsiteX8323" fmla="*/ 1049978 w 1842380"/>
                <a:gd name="connsiteY8323" fmla="*/ 1549220 h 1847704"/>
                <a:gd name="connsiteX8324" fmla="*/ 1061160 w 1842380"/>
                <a:gd name="connsiteY8324" fmla="*/ 1546557 h 1847704"/>
                <a:gd name="connsiteX8325" fmla="*/ 1061160 w 1842380"/>
                <a:gd name="connsiteY8325" fmla="*/ 1546557 h 1847704"/>
                <a:gd name="connsiteX8326" fmla="*/ 1061160 w 1842380"/>
                <a:gd name="connsiteY8326" fmla="*/ 1732393 h 1847704"/>
                <a:gd name="connsiteX8327" fmla="*/ 1061160 w 1842380"/>
                <a:gd name="connsiteY8327" fmla="*/ 1762744 h 1847704"/>
                <a:gd name="connsiteX8328" fmla="*/ 1049978 w 1842380"/>
                <a:gd name="connsiteY8328" fmla="*/ 1753692 h 1847704"/>
                <a:gd name="connsiteX8329" fmla="*/ 1049978 w 1842380"/>
                <a:gd name="connsiteY8329" fmla="*/ 1734522 h 1847704"/>
                <a:gd name="connsiteX8330" fmla="*/ 1054238 w 1842380"/>
                <a:gd name="connsiteY8330" fmla="*/ 1735587 h 1847704"/>
                <a:gd name="connsiteX8331" fmla="*/ 1061160 w 1842380"/>
                <a:gd name="connsiteY8331" fmla="*/ 1732393 h 1847704"/>
                <a:gd name="connsiteX8332" fmla="*/ 1061160 w 1842380"/>
                <a:gd name="connsiteY8332" fmla="*/ 1732393 h 1847704"/>
                <a:gd name="connsiteX8333" fmla="*/ 1061160 w 1842380"/>
                <a:gd name="connsiteY8333" fmla="*/ 1817057 h 1847704"/>
                <a:gd name="connsiteX8334" fmla="*/ 1061160 w 1842380"/>
                <a:gd name="connsiteY8334" fmla="*/ 1834096 h 1847704"/>
                <a:gd name="connsiteX8335" fmla="*/ 1049978 w 1842380"/>
                <a:gd name="connsiteY8335" fmla="*/ 1833031 h 1847704"/>
                <a:gd name="connsiteX8336" fmla="*/ 1049978 w 1842380"/>
                <a:gd name="connsiteY8336" fmla="*/ 1814394 h 1847704"/>
                <a:gd name="connsiteX8337" fmla="*/ 1061160 w 1842380"/>
                <a:gd name="connsiteY8337" fmla="*/ 1817057 h 1847704"/>
                <a:gd name="connsiteX8338" fmla="*/ 1035068 w 1842380"/>
                <a:gd name="connsiteY8338" fmla="*/ 919828 h 1847704"/>
                <a:gd name="connsiteX8339" fmla="*/ 1049445 w 1842380"/>
                <a:gd name="connsiteY8339" fmla="*/ 908646 h 1847704"/>
                <a:gd name="connsiteX8340" fmla="*/ 1049445 w 1842380"/>
                <a:gd name="connsiteY8340" fmla="*/ 881490 h 1847704"/>
                <a:gd name="connsiteX8341" fmla="*/ 1035068 w 1842380"/>
                <a:gd name="connsiteY8341" fmla="*/ 881490 h 1847704"/>
                <a:gd name="connsiteX8342" fmla="*/ 1035068 w 1842380"/>
                <a:gd name="connsiteY8342" fmla="*/ 919828 h 1847704"/>
                <a:gd name="connsiteX8343" fmla="*/ 1035068 w 1842380"/>
                <a:gd name="connsiteY8343" fmla="*/ 919828 h 1847704"/>
                <a:gd name="connsiteX8344" fmla="*/ 1049978 w 1842380"/>
                <a:gd name="connsiteY8344" fmla="*/ 14613 h 1847704"/>
                <a:gd name="connsiteX8345" fmla="*/ 1049978 w 1842380"/>
                <a:gd name="connsiteY8345" fmla="*/ 59873 h 1847704"/>
                <a:gd name="connsiteX8346" fmla="*/ 1035601 w 1842380"/>
                <a:gd name="connsiteY8346" fmla="*/ 34847 h 1847704"/>
                <a:gd name="connsiteX8347" fmla="*/ 1035601 w 1842380"/>
                <a:gd name="connsiteY8347" fmla="*/ 13548 h 1847704"/>
                <a:gd name="connsiteX8348" fmla="*/ 1039861 w 1842380"/>
                <a:gd name="connsiteY8348" fmla="*/ 15678 h 1847704"/>
                <a:gd name="connsiteX8349" fmla="*/ 1049978 w 1842380"/>
                <a:gd name="connsiteY8349" fmla="*/ 14613 h 1847704"/>
                <a:gd name="connsiteX8350" fmla="*/ 1049978 w 1842380"/>
                <a:gd name="connsiteY8350" fmla="*/ 14613 h 1847704"/>
                <a:gd name="connsiteX8351" fmla="*/ 1049978 w 1842380"/>
                <a:gd name="connsiteY8351" fmla="*/ 14613 h 1847704"/>
                <a:gd name="connsiteX8352" fmla="*/ 1049978 w 1842380"/>
                <a:gd name="connsiteY8352" fmla="*/ 102472 h 1847704"/>
                <a:gd name="connsiteX8353" fmla="*/ 1049978 w 1842380"/>
                <a:gd name="connsiteY8353" fmla="*/ 118446 h 1847704"/>
                <a:gd name="connsiteX8354" fmla="*/ 1035601 w 1842380"/>
                <a:gd name="connsiteY8354" fmla="*/ 117381 h 1847704"/>
                <a:gd name="connsiteX8355" fmla="*/ 1035601 w 1842380"/>
                <a:gd name="connsiteY8355" fmla="*/ 101407 h 1847704"/>
                <a:gd name="connsiteX8356" fmla="*/ 1049978 w 1842380"/>
                <a:gd name="connsiteY8356" fmla="*/ 102472 h 1847704"/>
                <a:gd name="connsiteX8357" fmla="*/ 1049978 w 1842380"/>
                <a:gd name="connsiteY8357" fmla="*/ 102472 h 1847704"/>
                <a:gd name="connsiteX8358" fmla="*/ 1049978 w 1842380"/>
                <a:gd name="connsiteY8358" fmla="*/ 173292 h 1847704"/>
                <a:gd name="connsiteX8359" fmla="*/ 1049978 w 1842380"/>
                <a:gd name="connsiteY8359" fmla="*/ 259021 h 1847704"/>
                <a:gd name="connsiteX8360" fmla="*/ 1040926 w 1842380"/>
                <a:gd name="connsiteY8360" fmla="*/ 261151 h 1847704"/>
                <a:gd name="connsiteX8361" fmla="*/ 1041991 w 1842380"/>
                <a:gd name="connsiteY8361" fmla="*/ 268073 h 1847704"/>
                <a:gd name="connsiteX8362" fmla="*/ 1049978 w 1842380"/>
                <a:gd name="connsiteY8362" fmla="*/ 268073 h 1847704"/>
                <a:gd name="connsiteX8363" fmla="*/ 1049978 w 1842380"/>
                <a:gd name="connsiteY8363" fmla="*/ 290437 h 1847704"/>
                <a:gd name="connsiteX8364" fmla="*/ 1035601 w 1842380"/>
                <a:gd name="connsiteY8364" fmla="*/ 287242 h 1847704"/>
                <a:gd name="connsiteX8365" fmla="*/ 1035601 w 1842380"/>
                <a:gd name="connsiteY8365" fmla="*/ 224942 h 1847704"/>
                <a:gd name="connsiteX8366" fmla="*/ 1035601 w 1842380"/>
                <a:gd name="connsiteY8366" fmla="*/ 224942 h 1847704"/>
                <a:gd name="connsiteX8367" fmla="*/ 1035601 w 1842380"/>
                <a:gd name="connsiteY8367" fmla="*/ 224942 h 1847704"/>
                <a:gd name="connsiteX8368" fmla="*/ 1035601 w 1842380"/>
                <a:gd name="connsiteY8368" fmla="*/ 203643 h 1847704"/>
                <a:gd name="connsiteX8369" fmla="*/ 1035601 w 1842380"/>
                <a:gd name="connsiteY8369" fmla="*/ 200448 h 1847704"/>
                <a:gd name="connsiteX8370" fmla="*/ 1035601 w 1842380"/>
                <a:gd name="connsiteY8370" fmla="*/ 172227 h 1847704"/>
                <a:gd name="connsiteX8371" fmla="*/ 1049978 w 1842380"/>
                <a:gd name="connsiteY8371" fmla="*/ 173292 h 1847704"/>
                <a:gd name="connsiteX8372" fmla="*/ 1049978 w 1842380"/>
                <a:gd name="connsiteY8372" fmla="*/ 173292 h 1847704"/>
                <a:gd name="connsiteX8373" fmla="*/ 1049978 w 1842380"/>
                <a:gd name="connsiteY8373" fmla="*/ 173292 h 1847704"/>
                <a:gd name="connsiteX8374" fmla="*/ 1049978 w 1842380"/>
                <a:gd name="connsiteY8374" fmla="*/ 302684 h 1847704"/>
                <a:gd name="connsiteX8375" fmla="*/ 1049978 w 1842380"/>
                <a:gd name="connsiteY8375" fmla="*/ 360192 h 1847704"/>
                <a:gd name="connsiteX8376" fmla="*/ 1046783 w 1842380"/>
                <a:gd name="connsiteY8376" fmla="*/ 356997 h 1847704"/>
                <a:gd name="connsiteX8377" fmla="*/ 1049978 w 1842380"/>
                <a:gd name="connsiteY8377" fmla="*/ 326646 h 1847704"/>
                <a:gd name="connsiteX8378" fmla="*/ 1035601 w 1842380"/>
                <a:gd name="connsiteY8378" fmla="*/ 320789 h 1847704"/>
                <a:gd name="connsiteX8379" fmla="*/ 1035601 w 1842380"/>
                <a:gd name="connsiteY8379" fmla="*/ 299489 h 1847704"/>
                <a:gd name="connsiteX8380" fmla="*/ 1038796 w 1842380"/>
                <a:gd name="connsiteY8380" fmla="*/ 299489 h 1847704"/>
                <a:gd name="connsiteX8381" fmla="*/ 1049978 w 1842380"/>
                <a:gd name="connsiteY8381" fmla="*/ 302684 h 1847704"/>
                <a:gd name="connsiteX8382" fmla="*/ 1049978 w 1842380"/>
                <a:gd name="connsiteY8382" fmla="*/ 302684 h 1847704"/>
                <a:gd name="connsiteX8383" fmla="*/ 1049978 w 1842380"/>
                <a:gd name="connsiteY8383" fmla="*/ 399596 h 1847704"/>
                <a:gd name="connsiteX8384" fmla="*/ 1049978 w 1842380"/>
                <a:gd name="connsiteY8384" fmla="*/ 409713 h 1847704"/>
                <a:gd name="connsiteX8385" fmla="*/ 1049978 w 1842380"/>
                <a:gd name="connsiteY8385" fmla="*/ 409713 h 1847704"/>
                <a:gd name="connsiteX8386" fmla="*/ 1049978 w 1842380"/>
                <a:gd name="connsiteY8386" fmla="*/ 409713 h 1847704"/>
                <a:gd name="connsiteX8387" fmla="*/ 1048913 w 1842380"/>
                <a:gd name="connsiteY8387" fmla="*/ 409713 h 1847704"/>
                <a:gd name="connsiteX8388" fmla="*/ 1049978 w 1842380"/>
                <a:gd name="connsiteY8388" fmla="*/ 411843 h 1847704"/>
                <a:gd name="connsiteX8389" fmla="*/ 1049978 w 1842380"/>
                <a:gd name="connsiteY8389" fmla="*/ 450181 h 1847704"/>
                <a:gd name="connsiteX8390" fmla="*/ 1035601 w 1842380"/>
                <a:gd name="connsiteY8390" fmla="*/ 409713 h 1847704"/>
                <a:gd name="connsiteX8391" fmla="*/ 1035601 w 1842380"/>
                <a:gd name="connsiteY8391" fmla="*/ 396401 h 1847704"/>
                <a:gd name="connsiteX8392" fmla="*/ 1039861 w 1842380"/>
                <a:gd name="connsiteY8392" fmla="*/ 399596 h 1847704"/>
                <a:gd name="connsiteX8393" fmla="*/ 1046783 w 1842380"/>
                <a:gd name="connsiteY8393" fmla="*/ 399596 h 1847704"/>
                <a:gd name="connsiteX8394" fmla="*/ 1049978 w 1842380"/>
                <a:gd name="connsiteY8394" fmla="*/ 399596 h 1847704"/>
                <a:gd name="connsiteX8395" fmla="*/ 1049978 w 1842380"/>
                <a:gd name="connsiteY8395" fmla="*/ 399596 h 1847704"/>
                <a:gd name="connsiteX8396" fmla="*/ 1049978 w 1842380"/>
                <a:gd name="connsiteY8396" fmla="*/ 452311 h 1847704"/>
                <a:gd name="connsiteX8397" fmla="*/ 1049978 w 1842380"/>
                <a:gd name="connsiteY8397" fmla="*/ 461363 h 1847704"/>
                <a:gd name="connsiteX8398" fmla="*/ 1035601 w 1842380"/>
                <a:gd name="connsiteY8398" fmla="*/ 460298 h 1847704"/>
                <a:gd name="connsiteX8399" fmla="*/ 1035601 w 1842380"/>
                <a:gd name="connsiteY8399" fmla="*/ 450181 h 1847704"/>
                <a:gd name="connsiteX8400" fmla="*/ 1049978 w 1842380"/>
                <a:gd name="connsiteY8400" fmla="*/ 452311 h 1847704"/>
                <a:gd name="connsiteX8401" fmla="*/ 1049978 w 1842380"/>
                <a:gd name="connsiteY8401" fmla="*/ 452311 h 1847704"/>
                <a:gd name="connsiteX8402" fmla="*/ 1049978 w 1842380"/>
                <a:gd name="connsiteY8402" fmla="*/ 524196 h 1847704"/>
                <a:gd name="connsiteX8403" fmla="*/ 1049978 w 1842380"/>
                <a:gd name="connsiteY8403" fmla="*/ 543365 h 1847704"/>
                <a:gd name="connsiteX8404" fmla="*/ 1048913 w 1842380"/>
                <a:gd name="connsiteY8404" fmla="*/ 543365 h 1847704"/>
                <a:gd name="connsiteX8405" fmla="*/ 1044653 w 1842380"/>
                <a:gd name="connsiteY8405" fmla="*/ 542300 h 1847704"/>
                <a:gd name="connsiteX8406" fmla="*/ 1036666 w 1842380"/>
                <a:gd name="connsiteY8406" fmla="*/ 543365 h 1847704"/>
                <a:gd name="connsiteX8407" fmla="*/ 1035068 w 1842380"/>
                <a:gd name="connsiteY8407" fmla="*/ 543365 h 1847704"/>
                <a:gd name="connsiteX8408" fmla="*/ 1035068 w 1842380"/>
                <a:gd name="connsiteY8408" fmla="*/ 521001 h 1847704"/>
                <a:gd name="connsiteX8409" fmla="*/ 1040926 w 1842380"/>
                <a:gd name="connsiteY8409" fmla="*/ 519936 h 1847704"/>
                <a:gd name="connsiteX8410" fmla="*/ 1045186 w 1842380"/>
                <a:gd name="connsiteY8410" fmla="*/ 522066 h 1847704"/>
                <a:gd name="connsiteX8411" fmla="*/ 1047316 w 1842380"/>
                <a:gd name="connsiteY8411" fmla="*/ 523131 h 1847704"/>
                <a:gd name="connsiteX8412" fmla="*/ 1049978 w 1842380"/>
                <a:gd name="connsiteY8412" fmla="*/ 524196 h 1847704"/>
                <a:gd name="connsiteX8413" fmla="*/ 1049978 w 1842380"/>
                <a:gd name="connsiteY8413" fmla="*/ 524196 h 1847704"/>
                <a:gd name="connsiteX8414" fmla="*/ 1049978 w 1842380"/>
                <a:gd name="connsiteY8414" fmla="*/ 567327 h 1847704"/>
                <a:gd name="connsiteX8415" fmla="*/ 1049978 w 1842380"/>
                <a:gd name="connsiteY8415" fmla="*/ 589691 h 1847704"/>
                <a:gd name="connsiteX8416" fmla="*/ 1048913 w 1842380"/>
                <a:gd name="connsiteY8416" fmla="*/ 588626 h 1847704"/>
                <a:gd name="connsiteX8417" fmla="*/ 1046783 w 1842380"/>
                <a:gd name="connsiteY8417" fmla="*/ 586496 h 1847704"/>
                <a:gd name="connsiteX8418" fmla="*/ 1040926 w 1842380"/>
                <a:gd name="connsiteY8418" fmla="*/ 585431 h 1847704"/>
                <a:gd name="connsiteX8419" fmla="*/ 1035068 w 1842380"/>
                <a:gd name="connsiteY8419" fmla="*/ 584366 h 1847704"/>
                <a:gd name="connsiteX8420" fmla="*/ 1035068 w 1842380"/>
                <a:gd name="connsiteY8420" fmla="*/ 564132 h 1847704"/>
                <a:gd name="connsiteX8421" fmla="*/ 1039328 w 1842380"/>
                <a:gd name="connsiteY8421" fmla="*/ 565197 h 1847704"/>
                <a:gd name="connsiteX8422" fmla="*/ 1043588 w 1842380"/>
                <a:gd name="connsiteY8422" fmla="*/ 566262 h 1847704"/>
                <a:gd name="connsiteX8423" fmla="*/ 1047848 w 1842380"/>
                <a:gd name="connsiteY8423" fmla="*/ 567327 h 1847704"/>
                <a:gd name="connsiteX8424" fmla="*/ 1049978 w 1842380"/>
                <a:gd name="connsiteY8424" fmla="*/ 567327 h 1847704"/>
                <a:gd name="connsiteX8425" fmla="*/ 1049978 w 1842380"/>
                <a:gd name="connsiteY8425" fmla="*/ 567327 h 1847704"/>
                <a:gd name="connsiteX8426" fmla="*/ 1049978 w 1842380"/>
                <a:gd name="connsiteY8426" fmla="*/ 608860 h 1847704"/>
                <a:gd name="connsiteX8427" fmla="*/ 1049978 w 1842380"/>
                <a:gd name="connsiteY8427" fmla="*/ 626964 h 1847704"/>
                <a:gd name="connsiteX8428" fmla="*/ 1048913 w 1842380"/>
                <a:gd name="connsiteY8428" fmla="*/ 626964 h 1847704"/>
                <a:gd name="connsiteX8429" fmla="*/ 1043056 w 1842380"/>
                <a:gd name="connsiteY8429" fmla="*/ 626964 h 1847704"/>
                <a:gd name="connsiteX8430" fmla="*/ 1037198 w 1842380"/>
                <a:gd name="connsiteY8430" fmla="*/ 626964 h 1847704"/>
                <a:gd name="connsiteX8431" fmla="*/ 1035068 w 1842380"/>
                <a:gd name="connsiteY8431" fmla="*/ 625900 h 1847704"/>
                <a:gd name="connsiteX8432" fmla="*/ 1035068 w 1842380"/>
                <a:gd name="connsiteY8432" fmla="*/ 607795 h 1847704"/>
                <a:gd name="connsiteX8433" fmla="*/ 1039328 w 1842380"/>
                <a:gd name="connsiteY8433" fmla="*/ 608860 h 1847704"/>
                <a:gd name="connsiteX8434" fmla="*/ 1047316 w 1842380"/>
                <a:gd name="connsiteY8434" fmla="*/ 608860 h 1847704"/>
                <a:gd name="connsiteX8435" fmla="*/ 1049978 w 1842380"/>
                <a:gd name="connsiteY8435" fmla="*/ 608860 h 1847704"/>
                <a:gd name="connsiteX8436" fmla="*/ 1049978 w 1842380"/>
                <a:gd name="connsiteY8436" fmla="*/ 608860 h 1847704"/>
                <a:gd name="connsiteX8437" fmla="*/ 1049978 w 1842380"/>
                <a:gd name="connsiteY8437" fmla="*/ 659446 h 1847704"/>
                <a:gd name="connsiteX8438" fmla="*/ 1049978 w 1842380"/>
                <a:gd name="connsiteY8438" fmla="*/ 679680 h 1847704"/>
                <a:gd name="connsiteX8439" fmla="*/ 1049978 w 1842380"/>
                <a:gd name="connsiteY8439" fmla="*/ 679680 h 1847704"/>
                <a:gd name="connsiteX8440" fmla="*/ 1046783 w 1842380"/>
                <a:gd name="connsiteY8440" fmla="*/ 678615 h 1847704"/>
                <a:gd name="connsiteX8441" fmla="*/ 1044653 w 1842380"/>
                <a:gd name="connsiteY8441" fmla="*/ 677550 h 1847704"/>
                <a:gd name="connsiteX8442" fmla="*/ 1042523 w 1842380"/>
                <a:gd name="connsiteY8442" fmla="*/ 676485 h 1847704"/>
                <a:gd name="connsiteX8443" fmla="*/ 1040393 w 1842380"/>
                <a:gd name="connsiteY8443" fmla="*/ 675420 h 1847704"/>
                <a:gd name="connsiteX8444" fmla="*/ 1038263 w 1842380"/>
                <a:gd name="connsiteY8444" fmla="*/ 674355 h 1847704"/>
                <a:gd name="connsiteX8445" fmla="*/ 1035068 w 1842380"/>
                <a:gd name="connsiteY8445" fmla="*/ 674355 h 1847704"/>
                <a:gd name="connsiteX8446" fmla="*/ 1035068 w 1842380"/>
                <a:gd name="connsiteY8446" fmla="*/ 653056 h 1847704"/>
                <a:gd name="connsiteX8447" fmla="*/ 1040926 w 1842380"/>
                <a:gd name="connsiteY8447" fmla="*/ 655186 h 1847704"/>
                <a:gd name="connsiteX8448" fmla="*/ 1047848 w 1842380"/>
                <a:gd name="connsiteY8448" fmla="*/ 658381 h 1847704"/>
                <a:gd name="connsiteX8449" fmla="*/ 1049978 w 1842380"/>
                <a:gd name="connsiteY8449" fmla="*/ 659446 h 1847704"/>
                <a:gd name="connsiteX8450" fmla="*/ 1049978 w 1842380"/>
                <a:gd name="connsiteY8450" fmla="*/ 659446 h 1847704"/>
                <a:gd name="connsiteX8451" fmla="*/ 1049978 w 1842380"/>
                <a:gd name="connsiteY8451" fmla="*/ 719083 h 1847704"/>
                <a:gd name="connsiteX8452" fmla="*/ 1049978 w 1842380"/>
                <a:gd name="connsiteY8452" fmla="*/ 766474 h 1847704"/>
                <a:gd name="connsiteX8453" fmla="*/ 1047848 w 1842380"/>
                <a:gd name="connsiteY8453" fmla="*/ 762214 h 1847704"/>
                <a:gd name="connsiteX8454" fmla="*/ 1035601 w 1842380"/>
                <a:gd name="connsiteY8454" fmla="*/ 757955 h 1847704"/>
                <a:gd name="connsiteX8455" fmla="*/ 1035601 w 1842380"/>
                <a:gd name="connsiteY8455" fmla="*/ 749435 h 1847704"/>
                <a:gd name="connsiteX8456" fmla="*/ 1045718 w 1842380"/>
                <a:gd name="connsiteY8456" fmla="*/ 755292 h 1847704"/>
                <a:gd name="connsiteX8457" fmla="*/ 1035601 w 1842380"/>
                <a:gd name="connsiteY8457" fmla="*/ 715889 h 1847704"/>
                <a:gd name="connsiteX8458" fmla="*/ 1035601 w 1842380"/>
                <a:gd name="connsiteY8458" fmla="*/ 708966 h 1847704"/>
                <a:gd name="connsiteX8459" fmla="*/ 1047848 w 1842380"/>
                <a:gd name="connsiteY8459" fmla="*/ 718019 h 1847704"/>
                <a:gd name="connsiteX8460" fmla="*/ 1049978 w 1842380"/>
                <a:gd name="connsiteY8460" fmla="*/ 719083 h 1847704"/>
                <a:gd name="connsiteX8461" fmla="*/ 1049978 w 1842380"/>
                <a:gd name="connsiteY8461" fmla="*/ 719083 h 1847704"/>
                <a:gd name="connsiteX8462" fmla="*/ 1049978 w 1842380"/>
                <a:gd name="connsiteY8462" fmla="*/ 1105131 h 1847704"/>
                <a:gd name="connsiteX8463" fmla="*/ 1049978 w 1842380"/>
                <a:gd name="connsiteY8463" fmla="*/ 1112054 h 1847704"/>
                <a:gd name="connsiteX8464" fmla="*/ 1035601 w 1842380"/>
                <a:gd name="connsiteY8464" fmla="*/ 1121106 h 1847704"/>
                <a:gd name="connsiteX8465" fmla="*/ 1035601 w 1842380"/>
                <a:gd name="connsiteY8465" fmla="*/ 1113119 h 1847704"/>
                <a:gd name="connsiteX8466" fmla="*/ 1049978 w 1842380"/>
                <a:gd name="connsiteY8466" fmla="*/ 1105131 h 1847704"/>
                <a:gd name="connsiteX8467" fmla="*/ 1049978 w 1842380"/>
                <a:gd name="connsiteY8467" fmla="*/ 1105131 h 1847704"/>
                <a:gd name="connsiteX8468" fmla="*/ 1049978 w 1842380"/>
                <a:gd name="connsiteY8468" fmla="*/ 1129093 h 1847704"/>
                <a:gd name="connsiteX8469" fmla="*/ 1049978 w 1842380"/>
                <a:gd name="connsiteY8469" fmla="*/ 1137080 h 1847704"/>
                <a:gd name="connsiteX8470" fmla="*/ 1035601 w 1842380"/>
                <a:gd name="connsiteY8470" fmla="*/ 1129093 h 1847704"/>
                <a:gd name="connsiteX8471" fmla="*/ 1035601 w 1842380"/>
                <a:gd name="connsiteY8471" fmla="*/ 1121106 h 1847704"/>
                <a:gd name="connsiteX8472" fmla="*/ 1049978 w 1842380"/>
                <a:gd name="connsiteY8472" fmla="*/ 1129093 h 1847704"/>
                <a:gd name="connsiteX8473" fmla="*/ 1049978 w 1842380"/>
                <a:gd name="connsiteY8473" fmla="*/ 1129093 h 1847704"/>
                <a:gd name="connsiteX8474" fmla="*/ 1049978 w 1842380"/>
                <a:gd name="connsiteY8474" fmla="*/ 1144535 h 1847704"/>
                <a:gd name="connsiteX8475" fmla="*/ 1049978 w 1842380"/>
                <a:gd name="connsiteY8475" fmla="*/ 1152522 h 1847704"/>
                <a:gd name="connsiteX8476" fmla="*/ 1040926 w 1842380"/>
                <a:gd name="connsiteY8476" fmla="*/ 1155717 h 1847704"/>
                <a:gd name="connsiteX8477" fmla="*/ 1035068 w 1842380"/>
                <a:gd name="connsiteY8477" fmla="*/ 1158912 h 1847704"/>
                <a:gd name="connsiteX8478" fmla="*/ 1035068 w 1842380"/>
                <a:gd name="connsiteY8478" fmla="*/ 1148795 h 1847704"/>
                <a:gd name="connsiteX8479" fmla="*/ 1049978 w 1842380"/>
                <a:gd name="connsiteY8479" fmla="*/ 1144535 h 1847704"/>
                <a:gd name="connsiteX8480" fmla="*/ 1049978 w 1842380"/>
                <a:gd name="connsiteY8480" fmla="*/ 1144535 h 1847704"/>
                <a:gd name="connsiteX8481" fmla="*/ 1049978 w 1842380"/>
                <a:gd name="connsiteY8481" fmla="*/ 1189796 h 1847704"/>
                <a:gd name="connsiteX8482" fmla="*/ 1049978 w 1842380"/>
                <a:gd name="connsiteY8482" fmla="*/ 1210030 h 1847704"/>
                <a:gd name="connsiteX8483" fmla="*/ 1047848 w 1842380"/>
                <a:gd name="connsiteY8483" fmla="*/ 1207900 h 1847704"/>
                <a:gd name="connsiteX8484" fmla="*/ 1039861 w 1842380"/>
                <a:gd name="connsiteY8484" fmla="*/ 1207900 h 1847704"/>
                <a:gd name="connsiteX8485" fmla="*/ 1035601 w 1842380"/>
                <a:gd name="connsiteY8485" fmla="*/ 1208965 h 1847704"/>
                <a:gd name="connsiteX8486" fmla="*/ 1035601 w 1842380"/>
                <a:gd name="connsiteY8486" fmla="*/ 1187666 h 1847704"/>
                <a:gd name="connsiteX8487" fmla="*/ 1039861 w 1842380"/>
                <a:gd name="connsiteY8487" fmla="*/ 1188731 h 1847704"/>
                <a:gd name="connsiteX8488" fmla="*/ 1046783 w 1842380"/>
                <a:gd name="connsiteY8488" fmla="*/ 1188731 h 1847704"/>
                <a:gd name="connsiteX8489" fmla="*/ 1049978 w 1842380"/>
                <a:gd name="connsiteY8489" fmla="*/ 1189796 h 1847704"/>
                <a:gd name="connsiteX8490" fmla="*/ 1049978 w 1842380"/>
                <a:gd name="connsiteY8490" fmla="*/ 1189796 h 1847704"/>
                <a:gd name="connsiteX8491" fmla="*/ 1049978 w 1842380"/>
                <a:gd name="connsiteY8491" fmla="*/ 1248368 h 1847704"/>
                <a:gd name="connsiteX8492" fmla="*/ 1049978 w 1842380"/>
                <a:gd name="connsiteY8492" fmla="*/ 1265408 h 1847704"/>
                <a:gd name="connsiteX8493" fmla="*/ 1045718 w 1842380"/>
                <a:gd name="connsiteY8493" fmla="*/ 1267538 h 1847704"/>
                <a:gd name="connsiteX8494" fmla="*/ 1037731 w 1842380"/>
                <a:gd name="connsiteY8494" fmla="*/ 1270733 h 1847704"/>
                <a:gd name="connsiteX8495" fmla="*/ 1035601 w 1842380"/>
                <a:gd name="connsiteY8495" fmla="*/ 1271798 h 1847704"/>
                <a:gd name="connsiteX8496" fmla="*/ 1035601 w 1842380"/>
                <a:gd name="connsiteY8496" fmla="*/ 1256888 h 1847704"/>
                <a:gd name="connsiteX8497" fmla="*/ 1038796 w 1842380"/>
                <a:gd name="connsiteY8497" fmla="*/ 1253693 h 1847704"/>
                <a:gd name="connsiteX8498" fmla="*/ 1041991 w 1842380"/>
                <a:gd name="connsiteY8498" fmla="*/ 1247836 h 1847704"/>
                <a:gd name="connsiteX8499" fmla="*/ 1049978 w 1842380"/>
                <a:gd name="connsiteY8499" fmla="*/ 1247836 h 1847704"/>
                <a:gd name="connsiteX8500" fmla="*/ 1049978 w 1842380"/>
                <a:gd name="connsiteY8500" fmla="*/ 1248368 h 1847704"/>
                <a:gd name="connsiteX8501" fmla="*/ 1049978 w 1842380"/>
                <a:gd name="connsiteY8501" fmla="*/ 1281915 h 1847704"/>
                <a:gd name="connsiteX8502" fmla="*/ 1049978 w 1842380"/>
                <a:gd name="connsiteY8502" fmla="*/ 1298954 h 1847704"/>
                <a:gd name="connsiteX8503" fmla="*/ 1049978 w 1842380"/>
                <a:gd name="connsiteY8503" fmla="*/ 1300019 h 1847704"/>
                <a:gd name="connsiteX8504" fmla="*/ 1039861 w 1842380"/>
                <a:gd name="connsiteY8504" fmla="*/ 1302149 h 1847704"/>
                <a:gd name="connsiteX8505" fmla="*/ 1035601 w 1842380"/>
                <a:gd name="connsiteY8505" fmla="*/ 1309071 h 1847704"/>
                <a:gd name="connsiteX8506" fmla="*/ 1035601 w 1842380"/>
                <a:gd name="connsiteY8506" fmla="*/ 1309071 h 1847704"/>
                <a:gd name="connsiteX8507" fmla="*/ 1035601 w 1842380"/>
                <a:gd name="connsiteY8507" fmla="*/ 1288837 h 1847704"/>
                <a:gd name="connsiteX8508" fmla="*/ 1035601 w 1842380"/>
                <a:gd name="connsiteY8508" fmla="*/ 1288837 h 1847704"/>
                <a:gd name="connsiteX8509" fmla="*/ 1039861 w 1842380"/>
                <a:gd name="connsiteY8509" fmla="*/ 1286707 h 1847704"/>
                <a:gd name="connsiteX8510" fmla="*/ 1044121 w 1842380"/>
                <a:gd name="connsiteY8510" fmla="*/ 1284577 h 1847704"/>
                <a:gd name="connsiteX8511" fmla="*/ 1049978 w 1842380"/>
                <a:gd name="connsiteY8511" fmla="*/ 1281915 h 1847704"/>
                <a:gd name="connsiteX8512" fmla="*/ 1049978 w 1842380"/>
                <a:gd name="connsiteY8512" fmla="*/ 1281915 h 1847704"/>
                <a:gd name="connsiteX8513" fmla="*/ 1049978 w 1842380"/>
                <a:gd name="connsiteY8513" fmla="*/ 1312266 h 1847704"/>
                <a:gd name="connsiteX8514" fmla="*/ 1049978 w 1842380"/>
                <a:gd name="connsiteY8514" fmla="*/ 1331435 h 1847704"/>
                <a:gd name="connsiteX8515" fmla="*/ 1049978 w 1842380"/>
                <a:gd name="connsiteY8515" fmla="*/ 1331435 h 1847704"/>
                <a:gd name="connsiteX8516" fmla="*/ 1045718 w 1842380"/>
                <a:gd name="connsiteY8516" fmla="*/ 1334630 h 1847704"/>
                <a:gd name="connsiteX8517" fmla="*/ 1044653 w 1842380"/>
                <a:gd name="connsiteY8517" fmla="*/ 1340487 h 1847704"/>
                <a:gd name="connsiteX8518" fmla="*/ 1045718 w 1842380"/>
                <a:gd name="connsiteY8518" fmla="*/ 1344747 h 1847704"/>
                <a:gd name="connsiteX8519" fmla="*/ 1049978 w 1842380"/>
                <a:gd name="connsiteY8519" fmla="*/ 1347942 h 1847704"/>
                <a:gd name="connsiteX8520" fmla="*/ 1049978 w 1842380"/>
                <a:gd name="connsiteY8520" fmla="*/ 1347942 h 1847704"/>
                <a:gd name="connsiteX8521" fmla="*/ 1049978 w 1842380"/>
                <a:gd name="connsiteY8521" fmla="*/ 1369241 h 1847704"/>
                <a:gd name="connsiteX8522" fmla="*/ 1045718 w 1842380"/>
                <a:gd name="connsiteY8522" fmla="*/ 1369241 h 1847704"/>
                <a:gd name="connsiteX8523" fmla="*/ 1038796 w 1842380"/>
                <a:gd name="connsiteY8523" fmla="*/ 1366046 h 1847704"/>
                <a:gd name="connsiteX8524" fmla="*/ 1035601 w 1842380"/>
                <a:gd name="connsiteY8524" fmla="*/ 1360189 h 1847704"/>
                <a:gd name="connsiteX8525" fmla="*/ 1035601 w 1842380"/>
                <a:gd name="connsiteY8525" fmla="*/ 1360189 h 1847704"/>
                <a:gd name="connsiteX8526" fmla="*/ 1035601 w 1842380"/>
                <a:gd name="connsiteY8526" fmla="*/ 1319188 h 1847704"/>
                <a:gd name="connsiteX8527" fmla="*/ 1036666 w 1842380"/>
                <a:gd name="connsiteY8527" fmla="*/ 1321318 h 1847704"/>
                <a:gd name="connsiteX8528" fmla="*/ 1039861 w 1842380"/>
                <a:gd name="connsiteY8528" fmla="*/ 1321318 h 1847704"/>
                <a:gd name="connsiteX8529" fmla="*/ 1044121 w 1842380"/>
                <a:gd name="connsiteY8529" fmla="*/ 1318123 h 1847704"/>
                <a:gd name="connsiteX8530" fmla="*/ 1047316 w 1842380"/>
                <a:gd name="connsiteY8530" fmla="*/ 1314928 h 1847704"/>
                <a:gd name="connsiteX8531" fmla="*/ 1049978 w 1842380"/>
                <a:gd name="connsiteY8531" fmla="*/ 1312266 h 1847704"/>
                <a:gd name="connsiteX8532" fmla="*/ 1049978 w 1842380"/>
                <a:gd name="connsiteY8532" fmla="*/ 1312266 h 1847704"/>
                <a:gd name="connsiteX8533" fmla="*/ 1049978 w 1842380"/>
                <a:gd name="connsiteY8533" fmla="*/ 1407047 h 1847704"/>
                <a:gd name="connsiteX8534" fmla="*/ 1049978 w 1842380"/>
                <a:gd name="connsiteY8534" fmla="*/ 1427282 h 1847704"/>
                <a:gd name="connsiteX8535" fmla="*/ 1040926 w 1842380"/>
                <a:gd name="connsiteY8535" fmla="*/ 1420359 h 1847704"/>
                <a:gd name="connsiteX8536" fmla="*/ 1035068 w 1842380"/>
                <a:gd name="connsiteY8536" fmla="*/ 1419294 h 1847704"/>
                <a:gd name="connsiteX8537" fmla="*/ 1035068 w 1842380"/>
                <a:gd name="connsiteY8537" fmla="*/ 1409177 h 1847704"/>
                <a:gd name="connsiteX8538" fmla="*/ 1043056 w 1842380"/>
                <a:gd name="connsiteY8538" fmla="*/ 1411307 h 1847704"/>
                <a:gd name="connsiteX8539" fmla="*/ 1049978 w 1842380"/>
                <a:gd name="connsiteY8539" fmla="*/ 1407047 h 1847704"/>
                <a:gd name="connsiteX8540" fmla="*/ 1049978 w 1842380"/>
                <a:gd name="connsiteY8540" fmla="*/ 1407047 h 1847704"/>
                <a:gd name="connsiteX8541" fmla="*/ 1049978 w 1842380"/>
                <a:gd name="connsiteY8541" fmla="*/ 1458698 h 1847704"/>
                <a:gd name="connsiteX8542" fmla="*/ 1049978 w 1842380"/>
                <a:gd name="connsiteY8542" fmla="*/ 1468815 h 1847704"/>
                <a:gd name="connsiteX8543" fmla="*/ 1044121 w 1842380"/>
                <a:gd name="connsiteY8543" fmla="*/ 1467750 h 1847704"/>
                <a:gd name="connsiteX8544" fmla="*/ 1038263 w 1842380"/>
                <a:gd name="connsiteY8544" fmla="*/ 1470945 h 1847704"/>
                <a:gd name="connsiteX8545" fmla="*/ 1035068 w 1842380"/>
                <a:gd name="connsiteY8545" fmla="*/ 1472010 h 1847704"/>
                <a:gd name="connsiteX8546" fmla="*/ 1035068 w 1842380"/>
                <a:gd name="connsiteY8546" fmla="*/ 1452308 h 1847704"/>
                <a:gd name="connsiteX8547" fmla="*/ 1049978 w 1842380"/>
                <a:gd name="connsiteY8547" fmla="*/ 1458698 h 1847704"/>
                <a:gd name="connsiteX8548" fmla="*/ 1049978 w 1842380"/>
                <a:gd name="connsiteY8548" fmla="*/ 1458698 h 1847704"/>
                <a:gd name="connsiteX8549" fmla="*/ 1049978 w 1842380"/>
                <a:gd name="connsiteY8549" fmla="*/ 1548687 h 1847704"/>
                <a:gd name="connsiteX8550" fmla="*/ 1049978 w 1842380"/>
                <a:gd name="connsiteY8550" fmla="*/ 1580103 h 1847704"/>
                <a:gd name="connsiteX8551" fmla="*/ 1049978 w 1842380"/>
                <a:gd name="connsiteY8551" fmla="*/ 1574779 h 1847704"/>
                <a:gd name="connsiteX8552" fmla="*/ 1035601 w 1842380"/>
                <a:gd name="connsiteY8552" fmla="*/ 1589156 h 1847704"/>
                <a:gd name="connsiteX8553" fmla="*/ 1035601 w 1842380"/>
                <a:gd name="connsiteY8553" fmla="*/ 1561999 h 1847704"/>
                <a:gd name="connsiteX8554" fmla="*/ 1047848 w 1842380"/>
                <a:gd name="connsiteY8554" fmla="*/ 1549752 h 1847704"/>
                <a:gd name="connsiteX8555" fmla="*/ 1049978 w 1842380"/>
                <a:gd name="connsiteY8555" fmla="*/ 1548687 h 1847704"/>
                <a:gd name="connsiteX8556" fmla="*/ 1049978 w 1842380"/>
                <a:gd name="connsiteY8556" fmla="*/ 1548687 h 1847704"/>
                <a:gd name="connsiteX8557" fmla="*/ 1049978 w 1842380"/>
                <a:gd name="connsiteY8557" fmla="*/ 1734522 h 1847704"/>
                <a:gd name="connsiteX8558" fmla="*/ 1049978 w 1842380"/>
                <a:gd name="connsiteY8558" fmla="*/ 1753692 h 1847704"/>
                <a:gd name="connsiteX8559" fmla="*/ 1048913 w 1842380"/>
                <a:gd name="connsiteY8559" fmla="*/ 1751562 h 1847704"/>
                <a:gd name="connsiteX8560" fmla="*/ 1035601 w 1842380"/>
                <a:gd name="connsiteY8560" fmla="*/ 1749432 h 1847704"/>
                <a:gd name="connsiteX8561" fmla="*/ 1035601 w 1842380"/>
                <a:gd name="connsiteY8561" fmla="*/ 1732393 h 1847704"/>
                <a:gd name="connsiteX8562" fmla="*/ 1049978 w 1842380"/>
                <a:gd name="connsiteY8562" fmla="*/ 1734522 h 1847704"/>
                <a:gd name="connsiteX8563" fmla="*/ 1049978 w 1842380"/>
                <a:gd name="connsiteY8563" fmla="*/ 1734522 h 1847704"/>
                <a:gd name="connsiteX8564" fmla="*/ 1049978 w 1842380"/>
                <a:gd name="connsiteY8564" fmla="*/ 1814394 h 1847704"/>
                <a:gd name="connsiteX8565" fmla="*/ 1049978 w 1842380"/>
                <a:gd name="connsiteY8565" fmla="*/ 1832499 h 1847704"/>
                <a:gd name="connsiteX8566" fmla="*/ 1046783 w 1842380"/>
                <a:gd name="connsiteY8566" fmla="*/ 1831434 h 1847704"/>
                <a:gd name="connsiteX8567" fmla="*/ 1037731 w 1842380"/>
                <a:gd name="connsiteY8567" fmla="*/ 1834629 h 1847704"/>
                <a:gd name="connsiteX8568" fmla="*/ 1035601 w 1842380"/>
                <a:gd name="connsiteY8568" fmla="*/ 1835694 h 1847704"/>
                <a:gd name="connsiteX8569" fmla="*/ 1035601 w 1842380"/>
                <a:gd name="connsiteY8569" fmla="*/ 1804277 h 1847704"/>
                <a:gd name="connsiteX8570" fmla="*/ 1049978 w 1842380"/>
                <a:gd name="connsiteY8570" fmla="*/ 1814394 h 1847704"/>
                <a:gd name="connsiteX8571" fmla="*/ 1049978 w 1842380"/>
                <a:gd name="connsiteY8571" fmla="*/ 1814394 h 1847704"/>
                <a:gd name="connsiteX8572" fmla="*/ 1035068 w 1842380"/>
                <a:gd name="connsiteY8572" fmla="*/ 1244109 h 1847704"/>
                <a:gd name="connsiteX8573" fmla="*/ 1035068 w 1842380"/>
                <a:gd name="connsiteY8573" fmla="*/ 1221744 h 1847704"/>
                <a:gd name="connsiteX8574" fmla="*/ 1036133 w 1842380"/>
                <a:gd name="connsiteY8574" fmla="*/ 1221744 h 1847704"/>
                <a:gd name="connsiteX8575" fmla="*/ 1040393 w 1842380"/>
                <a:gd name="connsiteY8575" fmla="*/ 1224939 h 1847704"/>
                <a:gd name="connsiteX8576" fmla="*/ 1042523 w 1842380"/>
                <a:gd name="connsiteY8576" fmla="*/ 1227069 h 1847704"/>
                <a:gd name="connsiteX8577" fmla="*/ 1044653 w 1842380"/>
                <a:gd name="connsiteY8577" fmla="*/ 1229199 h 1847704"/>
                <a:gd name="connsiteX8578" fmla="*/ 1045718 w 1842380"/>
                <a:gd name="connsiteY8578" fmla="*/ 1233459 h 1847704"/>
                <a:gd name="connsiteX8579" fmla="*/ 1044653 w 1842380"/>
                <a:gd name="connsiteY8579" fmla="*/ 1237719 h 1847704"/>
                <a:gd name="connsiteX8580" fmla="*/ 1043588 w 1842380"/>
                <a:gd name="connsiteY8580" fmla="*/ 1240914 h 1847704"/>
                <a:gd name="connsiteX8581" fmla="*/ 1041458 w 1842380"/>
                <a:gd name="connsiteY8581" fmla="*/ 1243044 h 1847704"/>
                <a:gd name="connsiteX8582" fmla="*/ 1035068 w 1842380"/>
                <a:gd name="connsiteY8582" fmla="*/ 1243044 h 1847704"/>
                <a:gd name="connsiteX8583" fmla="*/ 1012704 w 1842380"/>
                <a:gd name="connsiteY8583" fmla="*/ 936335 h 1847704"/>
                <a:gd name="connsiteX8584" fmla="*/ 1035068 w 1842380"/>
                <a:gd name="connsiteY8584" fmla="*/ 919296 h 1847704"/>
                <a:gd name="connsiteX8585" fmla="*/ 1035068 w 1842380"/>
                <a:gd name="connsiteY8585" fmla="*/ 880957 h 1847704"/>
                <a:gd name="connsiteX8586" fmla="*/ 1012704 w 1842380"/>
                <a:gd name="connsiteY8586" fmla="*/ 880957 h 1847704"/>
                <a:gd name="connsiteX8587" fmla="*/ 1012704 w 1842380"/>
                <a:gd name="connsiteY8587" fmla="*/ 936335 h 1847704"/>
                <a:gd name="connsiteX8588" fmla="*/ 1012704 w 1842380"/>
                <a:gd name="connsiteY8588" fmla="*/ 936335 h 1847704"/>
                <a:gd name="connsiteX8589" fmla="*/ 1012704 w 1842380"/>
                <a:gd name="connsiteY8589" fmla="*/ 1064663 h 1847704"/>
                <a:gd name="connsiteX8590" fmla="*/ 1024951 w 1842380"/>
                <a:gd name="connsiteY8590" fmla="*/ 1073715 h 1847704"/>
                <a:gd name="connsiteX8591" fmla="*/ 1012704 w 1842380"/>
                <a:gd name="connsiteY8591" fmla="*/ 1035376 h 1847704"/>
                <a:gd name="connsiteX8592" fmla="*/ 1012704 w 1842380"/>
                <a:gd name="connsiteY8592" fmla="*/ 1064663 h 1847704"/>
                <a:gd name="connsiteX8593" fmla="*/ 1012704 w 1842380"/>
                <a:gd name="connsiteY8593" fmla="*/ 1064663 h 1847704"/>
                <a:gd name="connsiteX8594" fmla="*/ 1035068 w 1842380"/>
                <a:gd name="connsiteY8594" fmla="*/ 13548 h 1847704"/>
                <a:gd name="connsiteX8595" fmla="*/ 1035068 w 1842380"/>
                <a:gd name="connsiteY8595" fmla="*/ 34847 h 1847704"/>
                <a:gd name="connsiteX8596" fmla="*/ 1012704 w 1842380"/>
                <a:gd name="connsiteY8596" fmla="*/ 23665 h 1847704"/>
                <a:gd name="connsiteX8597" fmla="*/ 1012704 w 1842380"/>
                <a:gd name="connsiteY8597" fmla="*/ 6626 h 1847704"/>
                <a:gd name="connsiteX8598" fmla="*/ 1035068 w 1842380"/>
                <a:gd name="connsiteY8598" fmla="*/ 13548 h 1847704"/>
                <a:gd name="connsiteX8599" fmla="*/ 1035068 w 1842380"/>
                <a:gd name="connsiteY8599" fmla="*/ 13548 h 1847704"/>
                <a:gd name="connsiteX8600" fmla="*/ 1035068 w 1842380"/>
                <a:gd name="connsiteY8600" fmla="*/ 100874 h 1847704"/>
                <a:gd name="connsiteX8601" fmla="*/ 1035068 w 1842380"/>
                <a:gd name="connsiteY8601" fmla="*/ 116849 h 1847704"/>
                <a:gd name="connsiteX8602" fmla="*/ 1012704 w 1842380"/>
                <a:gd name="connsiteY8602" fmla="*/ 108862 h 1847704"/>
                <a:gd name="connsiteX8603" fmla="*/ 1012704 w 1842380"/>
                <a:gd name="connsiteY8603" fmla="*/ 85433 h 1847704"/>
                <a:gd name="connsiteX8604" fmla="*/ 1016964 w 1842380"/>
                <a:gd name="connsiteY8604" fmla="*/ 92355 h 1847704"/>
                <a:gd name="connsiteX8605" fmla="*/ 1035068 w 1842380"/>
                <a:gd name="connsiteY8605" fmla="*/ 100874 h 1847704"/>
                <a:gd name="connsiteX8606" fmla="*/ 1035068 w 1842380"/>
                <a:gd name="connsiteY8606" fmla="*/ 100874 h 1847704"/>
                <a:gd name="connsiteX8607" fmla="*/ 1035068 w 1842380"/>
                <a:gd name="connsiteY8607" fmla="*/ 172227 h 1847704"/>
                <a:gd name="connsiteX8608" fmla="*/ 1035068 w 1842380"/>
                <a:gd name="connsiteY8608" fmla="*/ 200448 h 1847704"/>
                <a:gd name="connsiteX8609" fmla="*/ 1022821 w 1842380"/>
                <a:gd name="connsiteY8609" fmla="*/ 199383 h 1847704"/>
                <a:gd name="connsiteX8610" fmla="*/ 1014834 w 1842380"/>
                <a:gd name="connsiteY8610" fmla="*/ 198318 h 1847704"/>
                <a:gd name="connsiteX8611" fmla="*/ 1012704 w 1842380"/>
                <a:gd name="connsiteY8611" fmla="*/ 196188 h 1847704"/>
                <a:gd name="connsiteX8612" fmla="*/ 1012704 w 1842380"/>
                <a:gd name="connsiteY8612" fmla="*/ 177019 h 1847704"/>
                <a:gd name="connsiteX8613" fmla="*/ 1013769 w 1842380"/>
                <a:gd name="connsiteY8613" fmla="*/ 174889 h 1847704"/>
                <a:gd name="connsiteX8614" fmla="*/ 1035068 w 1842380"/>
                <a:gd name="connsiteY8614" fmla="*/ 172227 h 1847704"/>
                <a:gd name="connsiteX8615" fmla="*/ 1035068 w 1842380"/>
                <a:gd name="connsiteY8615" fmla="*/ 172227 h 1847704"/>
                <a:gd name="connsiteX8616" fmla="*/ 1035068 w 1842380"/>
                <a:gd name="connsiteY8616" fmla="*/ 203643 h 1847704"/>
                <a:gd name="connsiteX8617" fmla="*/ 1035068 w 1842380"/>
                <a:gd name="connsiteY8617" fmla="*/ 224942 h 1847704"/>
                <a:gd name="connsiteX8618" fmla="*/ 1023886 w 1842380"/>
                <a:gd name="connsiteY8618" fmla="*/ 223877 h 1847704"/>
                <a:gd name="connsiteX8619" fmla="*/ 1019627 w 1842380"/>
                <a:gd name="connsiteY8619" fmla="*/ 207903 h 1847704"/>
                <a:gd name="connsiteX8620" fmla="*/ 1021756 w 1842380"/>
                <a:gd name="connsiteY8620" fmla="*/ 204708 h 1847704"/>
                <a:gd name="connsiteX8621" fmla="*/ 1035068 w 1842380"/>
                <a:gd name="connsiteY8621" fmla="*/ 203643 h 1847704"/>
                <a:gd name="connsiteX8622" fmla="*/ 1035068 w 1842380"/>
                <a:gd name="connsiteY8622" fmla="*/ 203643 h 1847704"/>
                <a:gd name="connsiteX8623" fmla="*/ 1035068 w 1842380"/>
                <a:gd name="connsiteY8623" fmla="*/ 224942 h 1847704"/>
                <a:gd name="connsiteX8624" fmla="*/ 1035068 w 1842380"/>
                <a:gd name="connsiteY8624" fmla="*/ 286710 h 1847704"/>
                <a:gd name="connsiteX8625" fmla="*/ 1012704 w 1842380"/>
                <a:gd name="connsiteY8625" fmla="*/ 285645 h 1847704"/>
                <a:gd name="connsiteX8626" fmla="*/ 1012704 w 1842380"/>
                <a:gd name="connsiteY8626" fmla="*/ 262216 h 1847704"/>
                <a:gd name="connsiteX8627" fmla="*/ 1018562 w 1842380"/>
                <a:gd name="connsiteY8627" fmla="*/ 262216 h 1847704"/>
                <a:gd name="connsiteX8628" fmla="*/ 1019627 w 1842380"/>
                <a:gd name="connsiteY8628" fmla="*/ 256359 h 1847704"/>
                <a:gd name="connsiteX8629" fmla="*/ 1012704 w 1842380"/>
                <a:gd name="connsiteY8629" fmla="*/ 257423 h 1847704"/>
                <a:gd name="connsiteX8630" fmla="*/ 1012704 w 1842380"/>
                <a:gd name="connsiteY8630" fmla="*/ 230267 h 1847704"/>
                <a:gd name="connsiteX8631" fmla="*/ 1026016 w 1842380"/>
                <a:gd name="connsiteY8631" fmla="*/ 232397 h 1847704"/>
                <a:gd name="connsiteX8632" fmla="*/ 1035068 w 1842380"/>
                <a:gd name="connsiteY8632" fmla="*/ 224942 h 1847704"/>
                <a:gd name="connsiteX8633" fmla="*/ 1035068 w 1842380"/>
                <a:gd name="connsiteY8633" fmla="*/ 224942 h 1847704"/>
                <a:gd name="connsiteX8634" fmla="*/ 1035068 w 1842380"/>
                <a:gd name="connsiteY8634" fmla="*/ 299489 h 1847704"/>
                <a:gd name="connsiteX8635" fmla="*/ 1035068 w 1842380"/>
                <a:gd name="connsiteY8635" fmla="*/ 320789 h 1847704"/>
                <a:gd name="connsiteX8636" fmla="*/ 1012704 w 1842380"/>
                <a:gd name="connsiteY8636" fmla="*/ 316529 h 1847704"/>
                <a:gd name="connsiteX8637" fmla="*/ 1012704 w 1842380"/>
                <a:gd name="connsiteY8637" fmla="*/ 295230 h 1847704"/>
                <a:gd name="connsiteX8638" fmla="*/ 1035068 w 1842380"/>
                <a:gd name="connsiteY8638" fmla="*/ 299489 h 1847704"/>
                <a:gd name="connsiteX8639" fmla="*/ 1035068 w 1842380"/>
                <a:gd name="connsiteY8639" fmla="*/ 299489 h 1847704"/>
                <a:gd name="connsiteX8640" fmla="*/ 1035068 w 1842380"/>
                <a:gd name="connsiteY8640" fmla="*/ 395868 h 1847704"/>
                <a:gd name="connsiteX8641" fmla="*/ 1035068 w 1842380"/>
                <a:gd name="connsiteY8641" fmla="*/ 409180 h 1847704"/>
                <a:gd name="connsiteX8642" fmla="*/ 1012704 w 1842380"/>
                <a:gd name="connsiteY8642" fmla="*/ 400128 h 1847704"/>
                <a:gd name="connsiteX8643" fmla="*/ 1012704 w 1842380"/>
                <a:gd name="connsiteY8643" fmla="*/ 391076 h 1847704"/>
                <a:gd name="connsiteX8644" fmla="*/ 1035068 w 1842380"/>
                <a:gd name="connsiteY8644" fmla="*/ 395868 h 1847704"/>
                <a:gd name="connsiteX8645" fmla="*/ 1035068 w 1842380"/>
                <a:gd name="connsiteY8645" fmla="*/ 395868 h 1847704"/>
                <a:gd name="connsiteX8646" fmla="*/ 1035068 w 1842380"/>
                <a:gd name="connsiteY8646" fmla="*/ 450181 h 1847704"/>
                <a:gd name="connsiteX8647" fmla="*/ 1035068 w 1842380"/>
                <a:gd name="connsiteY8647" fmla="*/ 460298 h 1847704"/>
                <a:gd name="connsiteX8648" fmla="*/ 1015899 w 1842380"/>
                <a:gd name="connsiteY8648" fmla="*/ 451246 h 1847704"/>
                <a:gd name="connsiteX8649" fmla="*/ 1012704 w 1842380"/>
                <a:gd name="connsiteY8649" fmla="*/ 452311 h 1847704"/>
                <a:gd name="connsiteX8650" fmla="*/ 1012704 w 1842380"/>
                <a:gd name="connsiteY8650" fmla="*/ 421960 h 1847704"/>
                <a:gd name="connsiteX8651" fmla="*/ 1022821 w 1842380"/>
                <a:gd name="connsiteY8651" fmla="*/ 443259 h 1847704"/>
                <a:gd name="connsiteX8652" fmla="*/ 1035068 w 1842380"/>
                <a:gd name="connsiteY8652" fmla="*/ 450181 h 1847704"/>
                <a:gd name="connsiteX8653" fmla="*/ 1035068 w 1842380"/>
                <a:gd name="connsiteY8653" fmla="*/ 450181 h 1847704"/>
                <a:gd name="connsiteX8654" fmla="*/ 1035068 w 1842380"/>
                <a:gd name="connsiteY8654" fmla="*/ 521001 h 1847704"/>
                <a:gd name="connsiteX8655" fmla="*/ 1035068 w 1842380"/>
                <a:gd name="connsiteY8655" fmla="*/ 543365 h 1847704"/>
                <a:gd name="connsiteX8656" fmla="*/ 1032939 w 1842380"/>
                <a:gd name="connsiteY8656" fmla="*/ 545495 h 1847704"/>
                <a:gd name="connsiteX8657" fmla="*/ 1031874 w 1842380"/>
                <a:gd name="connsiteY8657" fmla="*/ 545495 h 1847704"/>
                <a:gd name="connsiteX8658" fmla="*/ 1027614 w 1842380"/>
                <a:gd name="connsiteY8658" fmla="*/ 548690 h 1847704"/>
                <a:gd name="connsiteX8659" fmla="*/ 1026549 w 1842380"/>
                <a:gd name="connsiteY8659" fmla="*/ 549755 h 1847704"/>
                <a:gd name="connsiteX8660" fmla="*/ 1025484 w 1842380"/>
                <a:gd name="connsiteY8660" fmla="*/ 552950 h 1847704"/>
                <a:gd name="connsiteX8661" fmla="*/ 1025484 w 1842380"/>
                <a:gd name="connsiteY8661" fmla="*/ 555080 h 1847704"/>
                <a:gd name="connsiteX8662" fmla="*/ 1027614 w 1842380"/>
                <a:gd name="connsiteY8662" fmla="*/ 557210 h 1847704"/>
                <a:gd name="connsiteX8663" fmla="*/ 1028679 w 1842380"/>
                <a:gd name="connsiteY8663" fmla="*/ 559340 h 1847704"/>
                <a:gd name="connsiteX8664" fmla="*/ 1030809 w 1842380"/>
                <a:gd name="connsiteY8664" fmla="*/ 560405 h 1847704"/>
                <a:gd name="connsiteX8665" fmla="*/ 1032939 w 1842380"/>
                <a:gd name="connsiteY8665" fmla="*/ 562534 h 1847704"/>
                <a:gd name="connsiteX8666" fmla="*/ 1035068 w 1842380"/>
                <a:gd name="connsiteY8666" fmla="*/ 562534 h 1847704"/>
                <a:gd name="connsiteX8667" fmla="*/ 1035068 w 1842380"/>
                <a:gd name="connsiteY8667" fmla="*/ 582769 h 1847704"/>
                <a:gd name="connsiteX8668" fmla="*/ 1035068 w 1842380"/>
                <a:gd name="connsiteY8668" fmla="*/ 582769 h 1847704"/>
                <a:gd name="connsiteX8669" fmla="*/ 1027081 w 1842380"/>
                <a:gd name="connsiteY8669" fmla="*/ 582769 h 1847704"/>
                <a:gd name="connsiteX8670" fmla="*/ 1020159 w 1842380"/>
                <a:gd name="connsiteY8670" fmla="*/ 585964 h 1847704"/>
                <a:gd name="connsiteX8671" fmla="*/ 1016964 w 1842380"/>
                <a:gd name="connsiteY8671" fmla="*/ 589158 h 1847704"/>
                <a:gd name="connsiteX8672" fmla="*/ 1015899 w 1842380"/>
                <a:gd name="connsiteY8672" fmla="*/ 592353 h 1847704"/>
                <a:gd name="connsiteX8673" fmla="*/ 1016964 w 1842380"/>
                <a:gd name="connsiteY8673" fmla="*/ 594483 h 1847704"/>
                <a:gd name="connsiteX8674" fmla="*/ 1020159 w 1842380"/>
                <a:gd name="connsiteY8674" fmla="*/ 596613 h 1847704"/>
                <a:gd name="connsiteX8675" fmla="*/ 1023354 w 1842380"/>
                <a:gd name="connsiteY8675" fmla="*/ 597678 h 1847704"/>
                <a:gd name="connsiteX8676" fmla="*/ 1026549 w 1842380"/>
                <a:gd name="connsiteY8676" fmla="*/ 599808 h 1847704"/>
                <a:gd name="connsiteX8677" fmla="*/ 1029744 w 1842380"/>
                <a:gd name="connsiteY8677" fmla="*/ 601938 h 1847704"/>
                <a:gd name="connsiteX8678" fmla="*/ 1032939 w 1842380"/>
                <a:gd name="connsiteY8678" fmla="*/ 604068 h 1847704"/>
                <a:gd name="connsiteX8679" fmla="*/ 1034004 w 1842380"/>
                <a:gd name="connsiteY8679" fmla="*/ 605133 h 1847704"/>
                <a:gd name="connsiteX8680" fmla="*/ 1034004 w 1842380"/>
                <a:gd name="connsiteY8680" fmla="*/ 623237 h 1847704"/>
                <a:gd name="connsiteX8681" fmla="*/ 1032939 w 1842380"/>
                <a:gd name="connsiteY8681" fmla="*/ 622172 h 1847704"/>
                <a:gd name="connsiteX8682" fmla="*/ 1029744 w 1842380"/>
                <a:gd name="connsiteY8682" fmla="*/ 622172 h 1847704"/>
                <a:gd name="connsiteX8683" fmla="*/ 1027614 w 1842380"/>
                <a:gd name="connsiteY8683" fmla="*/ 621107 h 1847704"/>
                <a:gd name="connsiteX8684" fmla="*/ 1025484 w 1842380"/>
                <a:gd name="connsiteY8684" fmla="*/ 618977 h 1847704"/>
                <a:gd name="connsiteX8685" fmla="*/ 1018562 w 1842380"/>
                <a:gd name="connsiteY8685" fmla="*/ 618977 h 1847704"/>
                <a:gd name="connsiteX8686" fmla="*/ 1015367 w 1842380"/>
                <a:gd name="connsiteY8686" fmla="*/ 620042 h 1847704"/>
                <a:gd name="connsiteX8687" fmla="*/ 1013237 w 1842380"/>
                <a:gd name="connsiteY8687" fmla="*/ 622172 h 1847704"/>
                <a:gd name="connsiteX8688" fmla="*/ 1013237 w 1842380"/>
                <a:gd name="connsiteY8688" fmla="*/ 622172 h 1847704"/>
                <a:gd name="connsiteX8689" fmla="*/ 1013237 w 1842380"/>
                <a:gd name="connsiteY8689" fmla="*/ 527923 h 1847704"/>
                <a:gd name="connsiteX8690" fmla="*/ 1017497 w 1842380"/>
                <a:gd name="connsiteY8690" fmla="*/ 525793 h 1847704"/>
                <a:gd name="connsiteX8691" fmla="*/ 1024419 w 1842380"/>
                <a:gd name="connsiteY8691" fmla="*/ 523663 h 1847704"/>
                <a:gd name="connsiteX8692" fmla="*/ 1030276 w 1842380"/>
                <a:gd name="connsiteY8692" fmla="*/ 521533 h 1847704"/>
                <a:gd name="connsiteX8693" fmla="*/ 1034536 w 1842380"/>
                <a:gd name="connsiteY8693" fmla="*/ 521533 h 1847704"/>
                <a:gd name="connsiteX8694" fmla="*/ 1035068 w 1842380"/>
                <a:gd name="connsiteY8694" fmla="*/ 521533 h 1847704"/>
                <a:gd name="connsiteX8695" fmla="*/ 1035068 w 1842380"/>
                <a:gd name="connsiteY8695" fmla="*/ 521001 h 1847704"/>
                <a:gd name="connsiteX8696" fmla="*/ 1035068 w 1842380"/>
                <a:gd name="connsiteY8696" fmla="*/ 652524 h 1847704"/>
                <a:gd name="connsiteX8697" fmla="*/ 1035068 w 1842380"/>
                <a:gd name="connsiteY8697" fmla="*/ 673823 h 1847704"/>
                <a:gd name="connsiteX8698" fmla="*/ 1030809 w 1842380"/>
                <a:gd name="connsiteY8698" fmla="*/ 672758 h 1847704"/>
                <a:gd name="connsiteX8699" fmla="*/ 1022821 w 1842380"/>
                <a:gd name="connsiteY8699" fmla="*/ 671693 h 1847704"/>
                <a:gd name="connsiteX8700" fmla="*/ 1022821 w 1842380"/>
                <a:gd name="connsiteY8700" fmla="*/ 670628 h 1847704"/>
                <a:gd name="connsiteX8701" fmla="*/ 1015899 w 1842380"/>
                <a:gd name="connsiteY8701" fmla="*/ 670628 h 1847704"/>
                <a:gd name="connsiteX8702" fmla="*/ 1012704 w 1842380"/>
                <a:gd name="connsiteY8702" fmla="*/ 669563 h 1847704"/>
                <a:gd name="connsiteX8703" fmla="*/ 1012704 w 1842380"/>
                <a:gd name="connsiteY8703" fmla="*/ 636017 h 1847704"/>
                <a:gd name="connsiteX8704" fmla="*/ 1013769 w 1842380"/>
                <a:gd name="connsiteY8704" fmla="*/ 638147 h 1847704"/>
                <a:gd name="connsiteX8705" fmla="*/ 1014834 w 1842380"/>
                <a:gd name="connsiteY8705" fmla="*/ 641341 h 1847704"/>
                <a:gd name="connsiteX8706" fmla="*/ 1016964 w 1842380"/>
                <a:gd name="connsiteY8706" fmla="*/ 643471 h 1847704"/>
                <a:gd name="connsiteX8707" fmla="*/ 1020159 w 1842380"/>
                <a:gd name="connsiteY8707" fmla="*/ 645601 h 1847704"/>
                <a:gd name="connsiteX8708" fmla="*/ 1024419 w 1842380"/>
                <a:gd name="connsiteY8708" fmla="*/ 647731 h 1847704"/>
                <a:gd name="connsiteX8709" fmla="*/ 1030276 w 1842380"/>
                <a:gd name="connsiteY8709" fmla="*/ 649861 h 1847704"/>
                <a:gd name="connsiteX8710" fmla="*/ 1035068 w 1842380"/>
                <a:gd name="connsiteY8710" fmla="*/ 652524 h 1847704"/>
                <a:gd name="connsiteX8711" fmla="*/ 1035068 w 1842380"/>
                <a:gd name="connsiteY8711" fmla="*/ 652524 h 1847704"/>
                <a:gd name="connsiteX8712" fmla="*/ 1035068 w 1842380"/>
                <a:gd name="connsiteY8712" fmla="*/ 652524 h 1847704"/>
                <a:gd name="connsiteX8713" fmla="*/ 1035068 w 1842380"/>
                <a:gd name="connsiteY8713" fmla="*/ 708966 h 1847704"/>
                <a:gd name="connsiteX8714" fmla="*/ 1035068 w 1842380"/>
                <a:gd name="connsiteY8714" fmla="*/ 715889 h 1847704"/>
                <a:gd name="connsiteX8715" fmla="*/ 1027081 w 1842380"/>
                <a:gd name="connsiteY8715" fmla="*/ 712694 h 1847704"/>
                <a:gd name="connsiteX8716" fmla="*/ 1024951 w 1842380"/>
                <a:gd name="connsiteY8716" fmla="*/ 712694 h 1847704"/>
                <a:gd name="connsiteX8717" fmla="*/ 1029211 w 1842380"/>
                <a:gd name="connsiteY8717" fmla="*/ 743045 h 1847704"/>
                <a:gd name="connsiteX8718" fmla="*/ 1035068 w 1842380"/>
                <a:gd name="connsiteY8718" fmla="*/ 749967 h 1847704"/>
                <a:gd name="connsiteX8719" fmla="*/ 1035068 w 1842380"/>
                <a:gd name="connsiteY8719" fmla="*/ 757955 h 1847704"/>
                <a:gd name="connsiteX8720" fmla="*/ 1024951 w 1842380"/>
                <a:gd name="connsiteY8720" fmla="*/ 747837 h 1847704"/>
                <a:gd name="connsiteX8721" fmla="*/ 1012704 w 1842380"/>
                <a:gd name="connsiteY8721" fmla="*/ 745707 h 1847704"/>
                <a:gd name="connsiteX8722" fmla="*/ 1012704 w 1842380"/>
                <a:gd name="connsiteY8722" fmla="*/ 738785 h 1847704"/>
                <a:gd name="connsiteX8723" fmla="*/ 1021756 w 1842380"/>
                <a:gd name="connsiteY8723" fmla="*/ 741980 h 1847704"/>
                <a:gd name="connsiteX8724" fmla="*/ 1012704 w 1842380"/>
                <a:gd name="connsiteY8724" fmla="*/ 706836 h 1847704"/>
                <a:gd name="connsiteX8725" fmla="*/ 1012704 w 1842380"/>
                <a:gd name="connsiteY8725" fmla="*/ 699914 h 1847704"/>
                <a:gd name="connsiteX8726" fmla="*/ 1019627 w 1842380"/>
                <a:gd name="connsiteY8726" fmla="*/ 704174 h 1847704"/>
                <a:gd name="connsiteX8727" fmla="*/ 1026549 w 1842380"/>
                <a:gd name="connsiteY8727" fmla="*/ 705239 h 1847704"/>
                <a:gd name="connsiteX8728" fmla="*/ 1035068 w 1842380"/>
                <a:gd name="connsiteY8728" fmla="*/ 708966 h 1847704"/>
                <a:gd name="connsiteX8729" fmla="*/ 1035068 w 1842380"/>
                <a:gd name="connsiteY8729" fmla="*/ 708966 h 1847704"/>
                <a:gd name="connsiteX8730" fmla="*/ 1035068 w 1842380"/>
                <a:gd name="connsiteY8730" fmla="*/ 1113119 h 1847704"/>
                <a:gd name="connsiteX8731" fmla="*/ 1035068 w 1842380"/>
                <a:gd name="connsiteY8731" fmla="*/ 1121106 h 1847704"/>
                <a:gd name="connsiteX8732" fmla="*/ 1035068 w 1842380"/>
                <a:gd name="connsiteY8732" fmla="*/ 1121106 h 1847704"/>
                <a:gd name="connsiteX8733" fmla="*/ 1035068 w 1842380"/>
                <a:gd name="connsiteY8733" fmla="*/ 1121106 h 1847704"/>
                <a:gd name="connsiteX8734" fmla="*/ 1035068 w 1842380"/>
                <a:gd name="connsiteY8734" fmla="*/ 1129093 h 1847704"/>
                <a:gd name="connsiteX8735" fmla="*/ 1029211 w 1842380"/>
                <a:gd name="connsiteY8735" fmla="*/ 1126963 h 1847704"/>
                <a:gd name="connsiteX8736" fmla="*/ 1012172 w 1842380"/>
                <a:gd name="connsiteY8736" fmla="*/ 1132820 h 1847704"/>
                <a:gd name="connsiteX8737" fmla="*/ 1012172 w 1842380"/>
                <a:gd name="connsiteY8737" fmla="*/ 1125898 h 1847704"/>
                <a:gd name="connsiteX8738" fmla="*/ 1028146 w 1842380"/>
                <a:gd name="connsiteY8738" fmla="*/ 1120041 h 1847704"/>
                <a:gd name="connsiteX8739" fmla="*/ 1035068 w 1842380"/>
                <a:gd name="connsiteY8739" fmla="*/ 1113119 h 1847704"/>
                <a:gd name="connsiteX8740" fmla="*/ 1035068 w 1842380"/>
                <a:gd name="connsiteY8740" fmla="*/ 1113119 h 1847704"/>
                <a:gd name="connsiteX8741" fmla="*/ 1035068 w 1842380"/>
                <a:gd name="connsiteY8741" fmla="*/ 1149327 h 1847704"/>
                <a:gd name="connsiteX8742" fmla="*/ 1035068 w 1842380"/>
                <a:gd name="connsiteY8742" fmla="*/ 1159444 h 1847704"/>
                <a:gd name="connsiteX8743" fmla="*/ 1035068 w 1842380"/>
                <a:gd name="connsiteY8743" fmla="*/ 1159444 h 1847704"/>
                <a:gd name="connsiteX8744" fmla="*/ 1012704 w 1842380"/>
                <a:gd name="connsiteY8744" fmla="*/ 1168496 h 1847704"/>
                <a:gd name="connsiteX8745" fmla="*/ 1012704 w 1842380"/>
                <a:gd name="connsiteY8745" fmla="*/ 1161574 h 1847704"/>
                <a:gd name="connsiteX8746" fmla="*/ 1029744 w 1842380"/>
                <a:gd name="connsiteY8746" fmla="*/ 1155717 h 1847704"/>
                <a:gd name="connsiteX8747" fmla="*/ 1031874 w 1842380"/>
                <a:gd name="connsiteY8747" fmla="*/ 1154652 h 1847704"/>
                <a:gd name="connsiteX8748" fmla="*/ 1012704 w 1842380"/>
                <a:gd name="connsiteY8748" fmla="*/ 1142405 h 1847704"/>
                <a:gd name="connsiteX8749" fmla="*/ 1012704 w 1842380"/>
                <a:gd name="connsiteY8749" fmla="*/ 1134418 h 1847704"/>
                <a:gd name="connsiteX8750" fmla="*/ 1035068 w 1842380"/>
                <a:gd name="connsiteY8750" fmla="*/ 1149327 h 1847704"/>
                <a:gd name="connsiteX8751" fmla="*/ 1035068 w 1842380"/>
                <a:gd name="connsiteY8751" fmla="*/ 1149327 h 1847704"/>
                <a:gd name="connsiteX8752" fmla="*/ 1035068 w 1842380"/>
                <a:gd name="connsiteY8752" fmla="*/ 1187666 h 1847704"/>
                <a:gd name="connsiteX8753" fmla="*/ 1035068 w 1842380"/>
                <a:gd name="connsiteY8753" fmla="*/ 1208965 h 1847704"/>
                <a:gd name="connsiteX8754" fmla="*/ 1035068 w 1842380"/>
                <a:gd name="connsiteY8754" fmla="*/ 1207900 h 1847704"/>
                <a:gd name="connsiteX8755" fmla="*/ 1031874 w 1842380"/>
                <a:gd name="connsiteY8755" fmla="*/ 1208965 h 1847704"/>
                <a:gd name="connsiteX8756" fmla="*/ 1029744 w 1842380"/>
                <a:gd name="connsiteY8756" fmla="*/ 1210030 h 1847704"/>
                <a:gd name="connsiteX8757" fmla="*/ 1023886 w 1842380"/>
                <a:gd name="connsiteY8757" fmla="*/ 1212160 h 1847704"/>
                <a:gd name="connsiteX8758" fmla="*/ 1021756 w 1842380"/>
                <a:gd name="connsiteY8758" fmla="*/ 1213225 h 1847704"/>
                <a:gd name="connsiteX8759" fmla="*/ 1015899 w 1842380"/>
                <a:gd name="connsiteY8759" fmla="*/ 1213225 h 1847704"/>
                <a:gd name="connsiteX8760" fmla="*/ 1012704 w 1842380"/>
                <a:gd name="connsiteY8760" fmla="*/ 1214290 h 1847704"/>
                <a:gd name="connsiteX8761" fmla="*/ 1012704 w 1842380"/>
                <a:gd name="connsiteY8761" fmla="*/ 1191926 h 1847704"/>
                <a:gd name="connsiteX8762" fmla="*/ 1013769 w 1842380"/>
                <a:gd name="connsiteY8762" fmla="*/ 1190861 h 1847704"/>
                <a:gd name="connsiteX8763" fmla="*/ 1018029 w 1842380"/>
                <a:gd name="connsiteY8763" fmla="*/ 1189796 h 1847704"/>
                <a:gd name="connsiteX8764" fmla="*/ 1029211 w 1842380"/>
                <a:gd name="connsiteY8764" fmla="*/ 1187666 h 1847704"/>
                <a:gd name="connsiteX8765" fmla="*/ 1035068 w 1842380"/>
                <a:gd name="connsiteY8765" fmla="*/ 1187666 h 1847704"/>
                <a:gd name="connsiteX8766" fmla="*/ 1035068 w 1842380"/>
                <a:gd name="connsiteY8766" fmla="*/ 1187666 h 1847704"/>
                <a:gd name="connsiteX8767" fmla="*/ 1035068 w 1842380"/>
                <a:gd name="connsiteY8767" fmla="*/ 1221212 h 1847704"/>
                <a:gd name="connsiteX8768" fmla="*/ 1035068 w 1842380"/>
                <a:gd name="connsiteY8768" fmla="*/ 1243576 h 1847704"/>
                <a:gd name="connsiteX8769" fmla="*/ 1032939 w 1842380"/>
                <a:gd name="connsiteY8769" fmla="*/ 1243576 h 1847704"/>
                <a:gd name="connsiteX8770" fmla="*/ 1030809 w 1842380"/>
                <a:gd name="connsiteY8770" fmla="*/ 1241446 h 1847704"/>
                <a:gd name="connsiteX8771" fmla="*/ 1028679 w 1842380"/>
                <a:gd name="connsiteY8771" fmla="*/ 1240381 h 1847704"/>
                <a:gd name="connsiteX8772" fmla="*/ 1027614 w 1842380"/>
                <a:gd name="connsiteY8772" fmla="*/ 1237186 h 1847704"/>
                <a:gd name="connsiteX8773" fmla="*/ 1027614 w 1842380"/>
                <a:gd name="connsiteY8773" fmla="*/ 1233991 h 1847704"/>
                <a:gd name="connsiteX8774" fmla="*/ 1028679 w 1842380"/>
                <a:gd name="connsiteY8774" fmla="*/ 1228134 h 1847704"/>
                <a:gd name="connsiteX8775" fmla="*/ 1029744 w 1842380"/>
                <a:gd name="connsiteY8775" fmla="*/ 1226004 h 1847704"/>
                <a:gd name="connsiteX8776" fmla="*/ 1030809 w 1842380"/>
                <a:gd name="connsiteY8776" fmla="*/ 1223874 h 1847704"/>
                <a:gd name="connsiteX8777" fmla="*/ 1034004 w 1842380"/>
                <a:gd name="connsiteY8777" fmla="*/ 1221744 h 1847704"/>
                <a:gd name="connsiteX8778" fmla="*/ 1035068 w 1842380"/>
                <a:gd name="connsiteY8778" fmla="*/ 1221744 h 1847704"/>
                <a:gd name="connsiteX8779" fmla="*/ 1035068 w 1842380"/>
                <a:gd name="connsiteY8779" fmla="*/ 1221212 h 1847704"/>
                <a:gd name="connsiteX8780" fmla="*/ 1035068 w 1842380"/>
                <a:gd name="connsiteY8780" fmla="*/ 1257421 h 1847704"/>
                <a:gd name="connsiteX8781" fmla="*/ 1035068 w 1842380"/>
                <a:gd name="connsiteY8781" fmla="*/ 1272330 h 1847704"/>
                <a:gd name="connsiteX8782" fmla="*/ 1031874 w 1842380"/>
                <a:gd name="connsiteY8782" fmla="*/ 1275525 h 1847704"/>
                <a:gd name="connsiteX8783" fmla="*/ 1028679 w 1842380"/>
                <a:gd name="connsiteY8783" fmla="*/ 1279785 h 1847704"/>
                <a:gd name="connsiteX8784" fmla="*/ 1026549 w 1842380"/>
                <a:gd name="connsiteY8784" fmla="*/ 1284045 h 1847704"/>
                <a:gd name="connsiteX8785" fmla="*/ 1027614 w 1842380"/>
                <a:gd name="connsiteY8785" fmla="*/ 1289902 h 1847704"/>
                <a:gd name="connsiteX8786" fmla="*/ 1031874 w 1842380"/>
                <a:gd name="connsiteY8786" fmla="*/ 1289902 h 1847704"/>
                <a:gd name="connsiteX8787" fmla="*/ 1035068 w 1842380"/>
                <a:gd name="connsiteY8787" fmla="*/ 1288837 h 1847704"/>
                <a:gd name="connsiteX8788" fmla="*/ 1035068 w 1842380"/>
                <a:gd name="connsiteY8788" fmla="*/ 1309071 h 1847704"/>
                <a:gd name="connsiteX8789" fmla="*/ 1034004 w 1842380"/>
                <a:gd name="connsiteY8789" fmla="*/ 1315993 h 1847704"/>
                <a:gd name="connsiteX8790" fmla="*/ 1035068 w 1842380"/>
                <a:gd name="connsiteY8790" fmla="*/ 1319188 h 1847704"/>
                <a:gd name="connsiteX8791" fmla="*/ 1035068 w 1842380"/>
                <a:gd name="connsiteY8791" fmla="*/ 1360722 h 1847704"/>
                <a:gd name="connsiteX8792" fmla="*/ 1031874 w 1842380"/>
                <a:gd name="connsiteY8792" fmla="*/ 1356462 h 1847704"/>
                <a:gd name="connsiteX8793" fmla="*/ 1028679 w 1842380"/>
                <a:gd name="connsiteY8793" fmla="*/ 1349540 h 1847704"/>
                <a:gd name="connsiteX8794" fmla="*/ 1026549 w 1842380"/>
                <a:gd name="connsiteY8794" fmla="*/ 1341552 h 1847704"/>
                <a:gd name="connsiteX8795" fmla="*/ 1024419 w 1842380"/>
                <a:gd name="connsiteY8795" fmla="*/ 1334630 h 1847704"/>
                <a:gd name="connsiteX8796" fmla="*/ 1023354 w 1842380"/>
                <a:gd name="connsiteY8796" fmla="*/ 1326643 h 1847704"/>
                <a:gd name="connsiteX8797" fmla="*/ 1020159 w 1842380"/>
                <a:gd name="connsiteY8797" fmla="*/ 1323448 h 1847704"/>
                <a:gd name="connsiteX8798" fmla="*/ 1016964 w 1842380"/>
                <a:gd name="connsiteY8798" fmla="*/ 1320253 h 1847704"/>
                <a:gd name="connsiteX8799" fmla="*/ 1015899 w 1842380"/>
                <a:gd name="connsiteY8799" fmla="*/ 1318123 h 1847704"/>
                <a:gd name="connsiteX8800" fmla="*/ 1016964 w 1842380"/>
                <a:gd name="connsiteY8800" fmla="*/ 1313863 h 1847704"/>
                <a:gd name="connsiteX8801" fmla="*/ 1015899 w 1842380"/>
                <a:gd name="connsiteY8801" fmla="*/ 1309604 h 1847704"/>
                <a:gd name="connsiteX8802" fmla="*/ 1015899 w 1842380"/>
                <a:gd name="connsiteY8802" fmla="*/ 1305344 h 1847704"/>
                <a:gd name="connsiteX8803" fmla="*/ 1014834 w 1842380"/>
                <a:gd name="connsiteY8803" fmla="*/ 1297357 h 1847704"/>
                <a:gd name="connsiteX8804" fmla="*/ 1013769 w 1842380"/>
                <a:gd name="connsiteY8804" fmla="*/ 1293097 h 1847704"/>
                <a:gd name="connsiteX8805" fmla="*/ 1013769 w 1842380"/>
                <a:gd name="connsiteY8805" fmla="*/ 1278720 h 1847704"/>
                <a:gd name="connsiteX8806" fmla="*/ 1016964 w 1842380"/>
                <a:gd name="connsiteY8806" fmla="*/ 1277655 h 1847704"/>
                <a:gd name="connsiteX8807" fmla="*/ 1024951 w 1842380"/>
                <a:gd name="connsiteY8807" fmla="*/ 1270733 h 1847704"/>
                <a:gd name="connsiteX8808" fmla="*/ 1032939 w 1842380"/>
                <a:gd name="connsiteY8808" fmla="*/ 1261680 h 1847704"/>
                <a:gd name="connsiteX8809" fmla="*/ 1035068 w 1842380"/>
                <a:gd name="connsiteY8809" fmla="*/ 1257421 h 1847704"/>
                <a:gd name="connsiteX8810" fmla="*/ 1035068 w 1842380"/>
                <a:gd name="connsiteY8810" fmla="*/ 1257421 h 1847704"/>
                <a:gd name="connsiteX8811" fmla="*/ 1035068 w 1842380"/>
                <a:gd name="connsiteY8811" fmla="*/ 1409177 h 1847704"/>
                <a:gd name="connsiteX8812" fmla="*/ 1035068 w 1842380"/>
                <a:gd name="connsiteY8812" fmla="*/ 1419294 h 1847704"/>
                <a:gd name="connsiteX8813" fmla="*/ 1012704 w 1842380"/>
                <a:gd name="connsiteY8813" fmla="*/ 1423554 h 1847704"/>
                <a:gd name="connsiteX8814" fmla="*/ 1012704 w 1842380"/>
                <a:gd name="connsiteY8814" fmla="*/ 1415035 h 1847704"/>
                <a:gd name="connsiteX8815" fmla="*/ 1035068 w 1842380"/>
                <a:gd name="connsiteY8815" fmla="*/ 1409177 h 1847704"/>
                <a:gd name="connsiteX8816" fmla="*/ 1035068 w 1842380"/>
                <a:gd name="connsiteY8816" fmla="*/ 1409177 h 1847704"/>
                <a:gd name="connsiteX8817" fmla="*/ 1035068 w 1842380"/>
                <a:gd name="connsiteY8817" fmla="*/ 1452308 h 1847704"/>
                <a:gd name="connsiteX8818" fmla="*/ 1035068 w 1842380"/>
                <a:gd name="connsiteY8818" fmla="*/ 1472542 h 1847704"/>
                <a:gd name="connsiteX8819" fmla="*/ 1012704 w 1842380"/>
                <a:gd name="connsiteY8819" fmla="*/ 1478400 h 1847704"/>
                <a:gd name="connsiteX8820" fmla="*/ 1012704 w 1842380"/>
                <a:gd name="connsiteY8820" fmla="*/ 1468283 h 1847704"/>
                <a:gd name="connsiteX8821" fmla="*/ 1030809 w 1842380"/>
                <a:gd name="connsiteY8821" fmla="*/ 1464023 h 1847704"/>
                <a:gd name="connsiteX8822" fmla="*/ 1030809 w 1842380"/>
                <a:gd name="connsiteY8822" fmla="*/ 1464023 h 1847704"/>
                <a:gd name="connsiteX8823" fmla="*/ 1031874 w 1842380"/>
                <a:gd name="connsiteY8823" fmla="*/ 1464023 h 1847704"/>
                <a:gd name="connsiteX8824" fmla="*/ 1012704 w 1842380"/>
                <a:gd name="connsiteY8824" fmla="*/ 1442724 h 1847704"/>
                <a:gd name="connsiteX8825" fmla="*/ 1012704 w 1842380"/>
                <a:gd name="connsiteY8825" fmla="*/ 1426749 h 1847704"/>
                <a:gd name="connsiteX8826" fmla="*/ 1035068 w 1842380"/>
                <a:gd name="connsiteY8826" fmla="*/ 1452308 h 1847704"/>
                <a:gd name="connsiteX8827" fmla="*/ 1035068 w 1842380"/>
                <a:gd name="connsiteY8827" fmla="*/ 1452308 h 1847704"/>
                <a:gd name="connsiteX8828" fmla="*/ 1035068 w 1842380"/>
                <a:gd name="connsiteY8828" fmla="*/ 1562532 h 1847704"/>
                <a:gd name="connsiteX8829" fmla="*/ 1035068 w 1842380"/>
                <a:gd name="connsiteY8829" fmla="*/ 1589688 h 1847704"/>
                <a:gd name="connsiteX8830" fmla="*/ 1035068 w 1842380"/>
                <a:gd name="connsiteY8830" fmla="*/ 1589688 h 1847704"/>
                <a:gd name="connsiteX8831" fmla="*/ 1020692 w 1842380"/>
                <a:gd name="connsiteY8831" fmla="*/ 1576376 h 1847704"/>
                <a:gd name="connsiteX8832" fmla="*/ 1035068 w 1842380"/>
                <a:gd name="connsiteY8832" fmla="*/ 1562532 h 1847704"/>
                <a:gd name="connsiteX8833" fmla="*/ 1035068 w 1842380"/>
                <a:gd name="connsiteY8833" fmla="*/ 1562532 h 1847704"/>
                <a:gd name="connsiteX8834" fmla="*/ 1035068 w 1842380"/>
                <a:gd name="connsiteY8834" fmla="*/ 1732393 h 1847704"/>
                <a:gd name="connsiteX8835" fmla="*/ 1035068 w 1842380"/>
                <a:gd name="connsiteY8835" fmla="*/ 1749432 h 1847704"/>
                <a:gd name="connsiteX8836" fmla="*/ 1012704 w 1842380"/>
                <a:gd name="connsiteY8836" fmla="*/ 1750497 h 1847704"/>
                <a:gd name="connsiteX8837" fmla="*/ 1012704 w 1842380"/>
                <a:gd name="connsiteY8837" fmla="*/ 1734522 h 1847704"/>
                <a:gd name="connsiteX8838" fmla="*/ 1035068 w 1842380"/>
                <a:gd name="connsiteY8838" fmla="*/ 1732393 h 1847704"/>
                <a:gd name="connsiteX8839" fmla="*/ 1035068 w 1842380"/>
                <a:gd name="connsiteY8839" fmla="*/ 1732393 h 1847704"/>
                <a:gd name="connsiteX8840" fmla="*/ 1035068 w 1842380"/>
                <a:gd name="connsiteY8840" fmla="*/ 1804277 h 1847704"/>
                <a:gd name="connsiteX8841" fmla="*/ 1035068 w 1842380"/>
                <a:gd name="connsiteY8841" fmla="*/ 1835694 h 1847704"/>
                <a:gd name="connsiteX8842" fmla="*/ 1012704 w 1842380"/>
                <a:gd name="connsiteY8842" fmla="*/ 1841551 h 1847704"/>
                <a:gd name="connsiteX8843" fmla="*/ 1012704 w 1842380"/>
                <a:gd name="connsiteY8843" fmla="*/ 1825577 h 1847704"/>
                <a:gd name="connsiteX8844" fmla="*/ 1024951 w 1842380"/>
                <a:gd name="connsiteY8844" fmla="*/ 1822382 h 1847704"/>
                <a:gd name="connsiteX8845" fmla="*/ 1024951 w 1842380"/>
                <a:gd name="connsiteY8845" fmla="*/ 1822382 h 1847704"/>
                <a:gd name="connsiteX8846" fmla="*/ 1027081 w 1842380"/>
                <a:gd name="connsiteY8846" fmla="*/ 1821317 h 1847704"/>
                <a:gd name="connsiteX8847" fmla="*/ 1012704 w 1842380"/>
                <a:gd name="connsiteY8847" fmla="*/ 1805342 h 1847704"/>
                <a:gd name="connsiteX8848" fmla="*/ 1012704 w 1842380"/>
                <a:gd name="connsiteY8848" fmla="*/ 1771796 h 1847704"/>
                <a:gd name="connsiteX8849" fmla="*/ 1035068 w 1842380"/>
                <a:gd name="connsiteY8849" fmla="*/ 1804277 h 1847704"/>
                <a:gd name="connsiteX8850" fmla="*/ 1005782 w 1842380"/>
                <a:gd name="connsiteY8850" fmla="*/ 941128 h 1847704"/>
                <a:gd name="connsiteX8851" fmla="*/ 1012704 w 1842380"/>
                <a:gd name="connsiteY8851" fmla="*/ 936868 h 1847704"/>
                <a:gd name="connsiteX8852" fmla="*/ 1012704 w 1842380"/>
                <a:gd name="connsiteY8852" fmla="*/ 881490 h 1847704"/>
                <a:gd name="connsiteX8853" fmla="*/ 1005782 w 1842380"/>
                <a:gd name="connsiteY8853" fmla="*/ 881490 h 1847704"/>
                <a:gd name="connsiteX8854" fmla="*/ 1005782 w 1842380"/>
                <a:gd name="connsiteY8854" fmla="*/ 941128 h 1847704"/>
                <a:gd name="connsiteX8855" fmla="*/ 1005782 w 1842380"/>
                <a:gd name="connsiteY8855" fmla="*/ 941128 h 1847704"/>
                <a:gd name="connsiteX8856" fmla="*/ 1005782 w 1842380"/>
                <a:gd name="connsiteY8856" fmla="*/ 1060403 h 1847704"/>
                <a:gd name="connsiteX8857" fmla="*/ 1012704 w 1842380"/>
                <a:gd name="connsiteY8857" fmla="*/ 1064663 h 1847704"/>
                <a:gd name="connsiteX8858" fmla="*/ 1012704 w 1842380"/>
                <a:gd name="connsiteY8858" fmla="*/ 1035376 h 1847704"/>
                <a:gd name="connsiteX8859" fmla="*/ 1005782 w 1842380"/>
                <a:gd name="connsiteY8859" fmla="*/ 1016207 h 1847704"/>
                <a:gd name="connsiteX8860" fmla="*/ 1005782 w 1842380"/>
                <a:gd name="connsiteY8860" fmla="*/ 1060403 h 1847704"/>
                <a:gd name="connsiteX8861" fmla="*/ 1005782 w 1842380"/>
                <a:gd name="connsiteY8861" fmla="*/ 1060403 h 1847704"/>
                <a:gd name="connsiteX8862" fmla="*/ 1012704 w 1842380"/>
                <a:gd name="connsiteY8862" fmla="*/ 6626 h 1847704"/>
                <a:gd name="connsiteX8863" fmla="*/ 1012704 w 1842380"/>
                <a:gd name="connsiteY8863" fmla="*/ 23665 h 1847704"/>
                <a:gd name="connsiteX8864" fmla="*/ 1005782 w 1842380"/>
                <a:gd name="connsiteY8864" fmla="*/ 22600 h 1847704"/>
                <a:gd name="connsiteX8865" fmla="*/ 1005782 w 1842380"/>
                <a:gd name="connsiteY8865" fmla="*/ 6626 h 1847704"/>
                <a:gd name="connsiteX8866" fmla="*/ 1012704 w 1842380"/>
                <a:gd name="connsiteY8866" fmla="*/ 6626 h 1847704"/>
                <a:gd name="connsiteX8867" fmla="*/ 1012704 w 1842380"/>
                <a:gd name="connsiteY8867" fmla="*/ 6626 h 1847704"/>
                <a:gd name="connsiteX8868" fmla="*/ 1012704 w 1842380"/>
                <a:gd name="connsiteY8868" fmla="*/ 85433 h 1847704"/>
                <a:gd name="connsiteX8869" fmla="*/ 1012704 w 1842380"/>
                <a:gd name="connsiteY8869" fmla="*/ 108862 h 1847704"/>
                <a:gd name="connsiteX8870" fmla="*/ 1008444 w 1842380"/>
                <a:gd name="connsiteY8870" fmla="*/ 105667 h 1847704"/>
                <a:gd name="connsiteX8871" fmla="*/ 1006315 w 1842380"/>
                <a:gd name="connsiteY8871" fmla="*/ 106732 h 1847704"/>
                <a:gd name="connsiteX8872" fmla="*/ 1006315 w 1842380"/>
                <a:gd name="connsiteY8872" fmla="*/ 76380 h 1847704"/>
                <a:gd name="connsiteX8873" fmla="*/ 1012704 w 1842380"/>
                <a:gd name="connsiteY8873" fmla="*/ 85433 h 1847704"/>
                <a:gd name="connsiteX8874" fmla="*/ 1012704 w 1842380"/>
                <a:gd name="connsiteY8874" fmla="*/ 85433 h 1847704"/>
                <a:gd name="connsiteX8875" fmla="*/ 1012704 w 1842380"/>
                <a:gd name="connsiteY8875" fmla="*/ 176487 h 1847704"/>
                <a:gd name="connsiteX8876" fmla="*/ 1012704 w 1842380"/>
                <a:gd name="connsiteY8876" fmla="*/ 195656 h 1847704"/>
                <a:gd name="connsiteX8877" fmla="*/ 1012704 w 1842380"/>
                <a:gd name="connsiteY8877" fmla="*/ 176487 h 1847704"/>
                <a:gd name="connsiteX8878" fmla="*/ 1012704 w 1842380"/>
                <a:gd name="connsiteY8878" fmla="*/ 176487 h 1847704"/>
                <a:gd name="connsiteX8879" fmla="*/ 1012704 w 1842380"/>
                <a:gd name="connsiteY8879" fmla="*/ 230799 h 1847704"/>
                <a:gd name="connsiteX8880" fmla="*/ 1012704 w 1842380"/>
                <a:gd name="connsiteY8880" fmla="*/ 257956 h 1847704"/>
                <a:gd name="connsiteX8881" fmla="*/ 1010574 w 1842380"/>
                <a:gd name="connsiteY8881" fmla="*/ 257956 h 1847704"/>
                <a:gd name="connsiteX8882" fmla="*/ 1006315 w 1842380"/>
                <a:gd name="connsiteY8882" fmla="*/ 257956 h 1847704"/>
                <a:gd name="connsiteX8883" fmla="*/ 1006315 w 1842380"/>
                <a:gd name="connsiteY8883" fmla="*/ 230799 h 1847704"/>
                <a:gd name="connsiteX8884" fmla="*/ 1009509 w 1842380"/>
                <a:gd name="connsiteY8884" fmla="*/ 230799 h 1847704"/>
                <a:gd name="connsiteX8885" fmla="*/ 1012704 w 1842380"/>
                <a:gd name="connsiteY8885" fmla="*/ 230799 h 1847704"/>
                <a:gd name="connsiteX8886" fmla="*/ 1012704 w 1842380"/>
                <a:gd name="connsiteY8886" fmla="*/ 230799 h 1847704"/>
                <a:gd name="connsiteX8887" fmla="*/ 1012704 w 1842380"/>
                <a:gd name="connsiteY8887" fmla="*/ 262216 h 1847704"/>
                <a:gd name="connsiteX8888" fmla="*/ 1012704 w 1842380"/>
                <a:gd name="connsiteY8888" fmla="*/ 285645 h 1847704"/>
                <a:gd name="connsiteX8889" fmla="*/ 1008444 w 1842380"/>
                <a:gd name="connsiteY8889" fmla="*/ 285645 h 1847704"/>
                <a:gd name="connsiteX8890" fmla="*/ 1006315 w 1842380"/>
                <a:gd name="connsiteY8890" fmla="*/ 285645 h 1847704"/>
                <a:gd name="connsiteX8891" fmla="*/ 1006315 w 1842380"/>
                <a:gd name="connsiteY8891" fmla="*/ 260618 h 1847704"/>
                <a:gd name="connsiteX8892" fmla="*/ 1012704 w 1842380"/>
                <a:gd name="connsiteY8892" fmla="*/ 262216 h 1847704"/>
                <a:gd name="connsiteX8893" fmla="*/ 1012704 w 1842380"/>
                <a:gd name="connsiteY8893" fmla="*/ 262216 h 1847704"/>
                <a:gd name="connsiteX8894" fmla="*/ 1012704 w 1842380"/>
                <a:gd name="connsiteY8894" fmla="*/ 294697 h 1847704"/>
                <a:gd name="connsiteX8895" fmla="*/ 1012704 w 1842380"/>
                <a:gd name="connsiteY8895" fmla="*/ 315996 h 1847704"/>
                <a:gd name="connsiteX8896" fmla="*/ 1005782 w 1842380"/>
                <a:gd name="connsiteY8896" fmla="*/ 315996 h 1847704"/>
                <a:gd name="connsiteX8897" fmla="*/ 1005782 w 1842380"/>
                <a:gd name="connsiteY8897" fmla="*/ 293632 h 1847704"/>
                <a:gd name="connsiteX8898" fmla="*/ 1012704 w 1842380"/>
                <a:gd name="connsiteY8898" fmla="*/ 294697 h 1847704"/>
                <a:gd name="connsiteX8899" fmla="*/ 1012704 w 1842380"/>
                <a:gd name="connsiteY8899" fmla="*/ 294697 h 1847704"/>
                <a:gd name="connsiteX8900" fmla="*/ 1012704 w 1842380"/>
                <a:gd name="connsiteY8900" fmla="*/ 391608 h 1847704"/>
                <a:gd name="connsiteX8901" fmla="*/ 1012704 w 1842380"/>
                <a:gd name="connsiteY8901" fmla="*/ 400661 h 1847704"/>
                <a:gd name="connsiteX8902" fmla="*/ 1005782 w 1842380"/>
                <a:gd name="connsiteY8902" fmla="*/ 400661 h 1847704"/>
                <a:gd name="connsiteX8903" fmla="*/ 1005782 w 1842380"/>
                <a:gd name="connsiteY8903" fmla="*/ 390543 h 1847704"/>
                <a:gd name="connsiteX8904" fmla="*/ 1012704 w 1842380"/>
                <a:gd name="connsiteY8904" fmla="*/ 391608 h 1847704"/>
                <a:gd name="connsiteX8905" fmla="*/ 1012704 w 1842380"/>
                <a:gd name="connsiteY8905" fmla="*/ 391608 h 1847704"/>
                <a:gd name="connsiteX8906" fmla="*/ 1012704 w 1842380"/>
                <a:gd name="connsiteY8906" fmla="*/ 421960 h 1847704"/>
                <a:gd name="connsiteX8907" fmla="*/ 1012704 w 1842380"/>
                <a:gd name="connsiteY8907" fmla="*/ 452311 h 1847704"/>
                <a:gd name="connsiteX8908" fmla="*/ 1005782 w 1842380"/>
                <a:gd name="connsiteY8908" fmla="*/ 452311 h 1847704"/>
                <a:gd name="connsiteX8909" fmla="*/ 1005782 w 1842380"/>
                <a:gd name="connsiteY8909" fmla="*/ 443259 h 1847704"/>
                <a:gd name="connsiteX8910" fmla="*/ 1008977 w 1842380"/>
                <a:gd name="connsiteY8910" fmla="*/ 443259 h 1847704"/>
                <a:gd name="connsiteX8911" fmla="*/ 1005782 w 1842380"/>
                <a:gd name="connsiteY8911" fmla="*/ 437402 h 1847704"/>
                <a:gd name="connsiteX8912" fmla="*/ 1005782 w 1842380"/>
                <a:gd name="connsiteY8912" fmla="*/ 405985 h 1847704"/>
                <a:gd name="connsiteX8913" fmla="*/ 1012704 w 1842380"/>
                <a:gd name="connsiteY8913" fmla="*/ 421960 h 1847704"/>
                <a:gd name="connsiteX8914" fmla="*/ 1012704 w 1842380"/>
                <a:gd name="connsiteY8914" fmla="*/ 421960 h 1847704"/>
                <a:gd name="connsiteX8915" fmla="*/ 1012704 w 1842380"/>
                <a:gd name="connsiteY8915" fmla="*/ 527923 h 1847704"/>
                <a:gd name="connsiteX8916" fmla="*/ 1012704 w 1842380"/>
                <a:gd name="connsiteY8916" fmla="*/ 624835 h 1847704"/>
                <a:gd name="connsiteX8917" fmla="*/ 1011639 w 1842380"/>
                <a:gd name="connsiteY8917" fmla="*/ 626964 h 1847704"/>
                <a:gd name="connsiteX8918" fmla="*/ 1010574 w 1842380"/>
                <a:gd name="connsiteY8918" fmla="*/ 631224 h 1847704"/>
                <a:gd name="connsiteX8919" fmla="*/ 1011639 w 1842380"/>
                <a:gd name="connsiteY8919" fmla="*/ 634419 h 1847704"/>
                <a:gd name="connsiteX8920" fmla="*/ 1012704 w 1842380"/>
                <a:gd name="connsiteY8920" fmla="*/ 635484 h 1847704"/>
                <a:gd name="connsiteX8921" fmla="*/ 1012704 w 1842380"/>
                <a:gd name="connsiteY8921" fmla="*/ 669030 h 1847704"/>
                <a:gd name="connsiteX8922" fmla="*/ 1011639 w 1842380"/>
                <a:gd name="connsiteY8922" fmla="*/ 669030 h 1847704"/>
                <a:gd name="connsiteX8923" fmla="*/ 1008444 w 1842380"/>
                <a:gd name="connsiteY8923" fmla="*/ 667965 h 1847704"/>
                <a:gd name="connsiteX8924" fmla="*/ 1007380 w 1842380"/>
                <a:gd name="connsiteY8924" fmla="*/ 663706 h 1847704"/>
                <a:gd name="connsiteX8925" fmla="*/ 1006315 w 1842380"/>
                <a:gd name="connsiteY8925" fmla="*/ 662641 h 1847704"/>
                <a:gd name="connsiteX8926" fmla="*/ 1006315 w 1842380"/>
                <a:gd name="connsiteY8926" fmla="*/ 535378 h 1847704"/>
                <a:gd name="connsiteX8927" fmla="*/ 1007380 w 1842380"/>
                <a:gd name="connsiteY8927" fmla="*/ 533248 h 1847704"/>
                <a:gd name="connsiteX8928" fmla="*/ 1011639 w 1842380"/>
                <a:gd name="connsiteY8928" fmla="*/ 527391 h 1847704"/>
                <a:gd name="connsiteX8929" fmla="*/ 1012704 w 1842380"/>
                <a:gd name="connsiteY8929" fmla="*/ 527391 h 1847704"/>
                <a:gd name="connsiteX8930" fmla="*/ 1012704 w 1842380"/>
                <a:gd name="connsiteY8930" fmla="*/ 527923 h 1847704"/>
                <a:gd name="connsiteX8931" fmla="*/ 1012704 w 1842380"/>
                <a:gd name="connsiteY8931" fmla="*/ 699914 h 1847704"/>
                <a:gd name="connsiteX8932" fmla="*/ 1012704 w 1842380"/>
                <a:gd name="connsiteY8932" fmla="*/ 706836 h 1847704"/>
                <a:gd name="connsiteX8933" fmla="*/ 1005782 w 1842380"/>
                <a:gd name="connsiteY8933" fmla="*/ 703642 h 1847704"/>
                <a:gd name="connsiteX8934" fmla="*/ 1005782 w 1842380"/>
                <a:gd name="connsiteY8934" fmla="*/ 696719 h 1847704"/>
                <a:gd name="connsiteX8935" fmla="*/ 1012704 w 1842380"/>
                <a:gd name="connsiteY8935" fmla="*/ 699914 h 1847704"/>
                <a:gd name="connsiteX8936" fmla="*/ 1012704 w 1842380"/>
                <a:gd name="connsiteY8936" fmla="*/ 699914 h 1847704"/>
                <a:gd name="connsiteX8937" fmla="*/ 1012704 w 1842380"/>
                <a:gd name="connsiteY8937" fmla="*/ 738253 h 1847704"/>
                <a:gd name="connsiteX8938" fmla="*/ 1012704 w 1842380"/>
                <a:gd name="connsiteY8938" fmla="*/ 745175 h 1847704"/>
                <a:gd name="connsiteX8939" fmla="*/ 1005782 w 1842380"/>
                <a:gd name="connsiteY8939" fmla="*/ 741980 h 1847704"/>
                <a:gd name="connsiteX8940" fmla="*/ 1005782 w 1842380"/>
                <a:gd name="connsiteY8940" fmla="*/ 733993 h 1847704"/>
                <a:gd name="connsiteX8941" fmla="*/ 1012704 w 1842380"/>
                <a:gd name="connsiteY8941" fmla="*/ 738253 h 1847704"/>
                <a:gd name="connsiteX8942" fmla="*/ 1012704 w 1842380"/>
                <a:gd name="connsiteY8942" fmla="*/ 738253 h 1847704"/>
                <a:gd name="connsiteX8943" fmla="*/ 1012704 w 1842380"/>
                <a:gd name="connsiteY8943" fmla="*/ 1125366 h 1847704"/>
                <a:gd name="connsiteX8944" fmla="*/ 1012704 w 1842380"/>
                <a:gd name="connsiteY8944" fmla="*/ 1132288 h 1847704"/>
                <a:gd name="connsiteX8945" fmla="*/ 1011639 w 1842380"/>
                <a:gd name="connsiteY8945" fmla="*/ 1133353 h 1847704"/>
                <a:gd name="connsiteX8946" fmla="*/ 1012704 w 1842380"/>
                <a:gd name="connsiteY8946" fmla="*/ 1134418 h 1847704"/>
                <a:gd name="connsiteX8947" fmla="*/ 1012704 w 1842380"/>
                <a:gd name="connsiteY8947" fmla="*/ 1142405 h 1847704"/>
                <a:gd name="connsiteX8948" fmla="*/ 1005782 w 1842380"/>
                <a:gd name="connsiteY8948" fmla="*/ 1139210 h 1847704"/>
                <a:gd name="connsiteX8949" fmla="*/ 1005782 w 1842380"/>
                <a:gd name="connsiteY8949" fmla="*/ 1130158 h 1847704"/>
                <a:gd name="connsiteX8950" fmla="*/ 1012704 w 1842380"/>
                <a:gd name="connsiteY8950" fmla="*/ 1125366 h 1847704"/>
                <a:gd name="connsiteX8951" fmla="*/ 1012704 w 1842380"/>
                <a:gd name="connsiteY8951" fmla="*/ 1125366 h 1847704"/>
                <a:gd name="connsiteX8952" fmla="*/ 1012704 w 1842380"/>
                <a:gd name="connsiteY8952" fmla="*/ 1161574 h 1847704"/>
                <a:gd name="connsiteX8953" fmla="*/ 1012704 w 1842380"/>
                <a:gd name="connsiteY8953" fmla="*/ 1168496 h 1847704"/>
                <a:gd name="connsiteX8954" fmla="*/ 1012704 w 1842380"/>
                <a:gd name="connsiteY8954" fmla="*/ 1168496 h 1847704"/>
                <a:gd name="connsiteX8955" fmla="*/ 1005782 w 1842380"/>
                <a:gd name="connsiteY8955" fmla="*/ 1171691 h 1847704"/>
                <a:gd name="connsiteX8956" fmla="*/ 1005782 w 1842380"/>
                <a:gd name="connsiteY8956" fmla="*/ 1171691 h 1847704"/>
                <a:gd name="connsiteX8957" fmla="*/ 1005782 w 1842380"/>
                <a:gd name="connsiteY8957" fmla="*/ 1160509 h 1847704"/>
                <a:gd name="connsiteX8958" fmla="*/ 1012704 w 1842380"/>
                <a:gd name="connsiteY8958" fmla="*/ 1161574 h 1847704"/>
                <a:gd name="connsiteX8959" fmla="*/ 1012704 w 1842380"/>
                <a:gd name="connsiteY8959" fmla="*/ 1161574 h 1847704"/>
                <a:gd name="connsiteX8960" fmla="*/ 1012704 w 1842380"/>
                <a:gd name="connsiteY8960" fmla="*/ 1191926 h 1847704"/>
                <a:gd name="connsiteX8961" fmla="*/ 1012704 w 1842380"/>
                <a:gd name="connsiteY8961" fmla="*/ 1214290 h 1847704"/>
                <a:gd name="connsiteX8962" fmla="*/ 1011639 w 1842380"/>
                <a:gd name="connsiteY8962" fmla="*/ 1214290 h 1847704"/>
                <a:gd name="connsiteX8963" fmla="*/ 1008444 w 1842380"/>
                <a:gd name="connsiteY8963" fmla="*/ 1216420 h 1847704"/>
                <a:gd name="connsiteX8964" fmla="*/ 1006315 w 1842380"/>
                <a:gd name="connsiteY8964" fmla="*/ 1217485 h 1847704"/>
                <a:gd name="connsiteX8965" fmla="*/ 1006315 w 1842380"/>
                <a:gd name="connsiteY8965" fmla="*/ 1194055 h 1847704"/>
                <a:gd name="connsiteX8966" fmla="*/ 1009509 w 1842380"/>
                <a:gd name="connsiteY8966" fmla="*/ 1191926 h 1847704"/>
                <a:gd name="connsiteX8967" fmla="*/ 1012704 w 1842380"/>
                <a:gd name="connsiteY8967" fmla="*/ 1191926 h 1847704"/>
                <a:gd name="connsiteX8968" fmla="*/ 1012704 w 1842380"/>
                <a:gd name="connsiteY8968" fmla="*/ 1191926 h 1847704"/>
                <a:gd name="connsiteX8969" fmla="*/ 1012704 w 1842380"/>
                <a:gd name="connsiteY8969" fmla="*/ 1277655 h 1847704"/>
                <a:gd name="connsiteX8970" fmla="*/ 1012704 w 1842380"/>
                <a:gd name="connsiteY8970" fmla="*/ 1292032 h 1847704"/>
                <a:gd name="connsiteX8971" fmla="*/ 1012704 w 1842380"/>
                <a:gd name="connsiteY8971" fmla="*/ 1292032 h 1847704"/>
                <a:gd name="connsiteX8972" fmla="*/ 1010574 w 1842380"/>
                <a:gd name="connsiteY8972" fmla="*/ 1286174 h 1847704"/>
                <a:gd name="connsiteX8973" fmla="*/ 1010574 w 1842380"/>
                <a:gd name="connsiteY8973" fmla="*/ 1282980 h 1847704"/>
                <a:gd name="connsiteX8974" fmla="*/ 1012704 w 1842380"/>
                <a:gd name="connsiteY8974" fmla="*/ 1277655 h 1847704"/>
                <a:gd name="connsiteX8975" fmla="*/ 1012704 w 1842380"/>
                <a:gd name="connsiteY8975" fmla="*/ 1277655 h 1847704"/>
                <a:gd name="connsiteX8976" fmla="*/ 1012704 w 1842380"/>
                <a:gd name="connsiteY8976" fmla="*/ 1277655 h 1847704"/>
                <a:gd name="connsiteX8977" fmla="*/ 1012704 w 1842380"/>
                <a:gd name="connsiteY8977" fmla="*/ 1415035 h 1847704"/>
                <a:gd name="connsiteX8978" fmla="*/ 1012704 w 1842380"/>
                <a:gd name="connsiteY8978" fmla="*/ 1424087 h 1847704"/>
                <a:gd name="connsiteX8979" fmla="*/ 1011639 w 1842380"/>
                <a:gd name="connsiteY8979" fmla="*/ 1425152 h 1847704"/>
                <a:gd name="connsiteX8980" fmla="*/ 1012704 w 1842380"/>
                <a:gd name="connsiteY8980" fmla="*/ 1426217 h 1847704"/>
                <a:gd name="connsiteX8981" fmla="*/ 1012704 w 1842380"/>
                <a:gd name="connsiteY8981" fmla="*/ 1442191 h 1847704"/>
                <a:gd name="connsiteX8982" fmla="*/ 1005782 w 1842380"/>
                <a:gd name="connsiteY8982" fmla="*/ 1435269 h 1847704"/>
                <a:gd name="connsiteX8983" fmla="*/ 1005782 w 1842380"/>
                <a:gd name="connsiteY8983" fmla="*/ 1417164 h 1847704"/>
                <a:gd name="connsiteX8984" fmla="*/ 1012704 w 1842380"/>
                <a:gd name="connsiteY8984" fmla="*/ 1415035 h 1847704"/>
                <a:gd name="connsiteX8985" fmla="*/ 1012704 w 1842380"/>
                <a:gd name="connsiteY8985" fmla="*/ 1415035 h 1847704"/>
                <a:gd name="connsiteX8986" fmla="*/ 1012704 w 1842380"/>
                <a:gd name="connsiteY8986" fmla="*/ 1467750 h 1847704"/>
                <a:gd name="connsiteX8987" fmla="*/ 1012704 w 1842380"/>
                <a:gd name="connsiteY8987" fmla="*/ 1477867 h 1847704"/>
                <a:gd name="connsiteX8988" fmla="*/ 1005782 w 1842380"/>
                <a:gd name="connsiteY8988" fmla="*/ 1477867 h 1847704"/>
                <a:gd name="connsiteX8989" fmla="*/ 1005782 w 1842380"/>
                <a:gd name="connsiteY8989" fmla="*/ 1467750 h 1847704"/>
                <a:gd name="connsiteX8990" fmla="*/ 1012704 w 1842380"/>
                <a:gd name="connsiteY8990" fmla="*/ 1467750 h 1847704"/>
                <a:gd name="connsiteX8991" fmla="*/ 1012704 w 1842380"/>
                <a:gd name="connsiteY8991" fmla="*/ 1467750 h 1847704"/>
                <a:gd name="connsiteX8992" fmla="*/ 1012704 w 1842380"/>
                <a:gd name="connsiteY8992" fmla="*/ 1734522 h 1847704"/>
                <a:gd name="connsiteX8993" fmla="*/ 1012704 w 1842380"/>
                <a:gd name="connsiteY8993" fmla="*/ 1750497 h 1847704"/>
                <a:gd name="connsiteX8994" fmla="*/ 1005782 w 1842380"/>
                <a:gd name="connsiteY8994" fmla="*/ 1752627 h 1847704"/>
                <a:gd name="connsiteX8995" fmla="*/ 1005782 w 1842380"/>
                <a:gd name="connsiteY8995" fmla="*/ 1736652 h 1847704"/>
                <a:gd name="connsiteX8996" fmla="*/ 1012704 w 1842380"/>
                <a:gd name="connsiteY8996" fmla="*/ 1734522 h 1847704"/>
                <a:gd name="connsiteX8997" fmla="*/ 1012704 w 1842380"/>
                <a:gd name="connsiteY8997" fmla="*/ 1734522 h 1847704"/>
                <a:gd name="connsiteX8998" fmla="*/ 1012704 w 1842380"/>
                <a:gd name="connsiteY8998" fmla="*/ 1771796 h 1847704"/>
                <a:gd name="connsiteX8999" fmla="*/ 1012704 w 1842380"/>
                <a:gd name="connsiteY8999" fmla="*/ 1805342 h 1847704"/>
                <a:gd name="connsiteX9000" fmla="*/ 1005782 w 1842380"/>
                <a:gd name="connsiteY9000" fmla="*/ 1796290 h 1847704"/>
                <a:gd name="connsiteX9001" fmla="*/ 1005782 w 1842380"/>
                <a:gd name="connsiteY9001" fmla="*/ 1762744 h 1847704"/>
                <a:gd name="connsiteX9002" fmla="*/ 1012704 w 1842380"/>
                <a:gd name="connsiteY9002" fmla="*/ 1771796 h 1847704"/>
                <a:gd name="connsiteX9003" fmla="*/ 1012704 w 1842380"/>
                <a:gd name="connsiteY9003" fmla="*/ 1771796 h 1847704"/>
                <a:gd name="connsiteX9004" fmla="*/ 1012704 w 1842380"/>
                <a:gd name="connsiteY9004" fmla="*/ 1826109 h 1847704"/>
                <a:gd name="connsiteX9005" fmla="*/ 1012704 w 1842380"/>
                <a:gd name="connsiteY9005" fmla="*/ 1842083 h 1847704"/>
                <a:gd name="connsiteX9006" fmla="*/ 1005782 w 1842380"/>
                <a:gd name="connsiteY9006" fmla="*/ 1842083 h 1847704"/>
                <a:gd name="connsiteX9007" fmla="*/ 1005782 w 1842380"/>
                <a:gd name="connsiteY9007" fmla="*/ 1826109 h 1847704"/>
                <a:gd name="connsiteX9008" fmla="*/ 1012704 w 1842380"/>
                <a:gd name="connsiteY9008" fmla="*/ 1826109 h 1847704"/>
                <a:gd name="connsiteX9009" fmla="*/ 1012704 w 1842380"/>
                <a:gd name="connsiteY9009" fmla="*/ 1826109 h 1847704"/>
                <a:gd name="connsiteX9010" fmla="*/ 1005782 w 1842380"/>
                <a:gd name="connsiteY9010" fmla="*/ 1255291 h 1847704"/>
                <a:gd name="connsiteX9011" fmla="*/ 1005782 w 1842380"/>
                <a:gd name="connsiteY9011" fmla="*/ 1238251 h 1847704"/>
                <a:gd name="connsiteX9012" fmla="*/ 1006847 w 1842380"/>
                <a:gd name="connsiteY9012" fmla="*/ 1238251 h 1847704"/>
                <a:gd name="connsiteX9013" fmla="*/ 1008977 w 1842380"/>
                <a:gd name="connsiteY9013" fmla="*/ 1240381 h 1847704"/>
                <a:gd name="connsiteX9014" fmla="*/ 1010042 w 1842380"/>
                <a:gd name="connsiteY9014" fmla="*/ 1241446 h 1847704"/>
                <a:gd name="connsiteX9015" fmla="*/ 1008977 w 1842380"/>
                <a:gd name="connsiteY9015" fmla="*/ 1244641 h 1847704"/>
                <a:gd name="connsiteX9016" fmla="*/ 1007912 w 1842380"/>
                <a:gd name="connsiteY9016" fmla="*/ 1250498 h 1847704"/>
                <a:gd name="connsiteX9017" fmla="*/ 1006847 w 1842380"/>
                <a:gd name="connsiteY9017" fmla="*/ 1253693 h 1847704"/>
                <a:gd name="connsiteX9018" fmla="*/ 1005782 w 1842380"/>
                <a:gd name="connsiteY9018" fmla="*/ 1255291 h 1847704"/>
                <a:gd name="connsiteX9019" fmla="*/ 996730 w 1842380"/>
                <a:gd name="connsiteY9019" fmla="*/ 947517 h 1847704"/>
                <a:gd name="connsiteX9020" fmla="*/ 1005782 w 1842380"/>
                <a:gd name="connsiteY9020" fmla="*/ 940595 h 1847704"/>
                <a:gd name="connsiteX9021" fmla="*/ 1005782 w 1842380"/>
                <a:gd name="connsiteY9021" fmla="*/ 880957 h 1847704"/>
                <a:gd name="connsiteX9022" fmla="*/ 996730 w 1842380"/>
                <a:gd name="connsiteY9022" fmla="*/ 880957 h 1847704"/>
                <a:gd name="connsiteX9023" fmla="*/ 996730 w 1842380"/>
                <a:gd name="connsiteY9023" fmla="*/ 947517 h 1847704"/>
                <a:gd name="connsiteX9024" fmla="*/ 996730 w 1842380"/>
                <a:gd name="connsiteY9024" fmla="*/ 947517 h 1847704"/>
                <a:gd name="connsiteX9025" fmla="*/ 996730 w 1842380"/>
                <a:gd name="connsiteY9025" fmla="*/ 1053481 h 1847704"/>
                <a:gd name="connsiteX9026" fmla="*/ 1005782 w 1842380"/>
                <a:gd name="connsiteY9026" fmla="*/ 1060403 h 1847704"/>
                <a:gd name="connsiteX9027" fmla="*/ 1005782 w 1842380"/>
                <a:gd name="connsiteY9027" fmla="*/ 1016740 h 1847704"/>
                <a:gd name="connsiteX9028" fmla="*/ 996730 w 1842380"/>
                <a:gd name="connsiteY9028" fmla="*/ 987453 h 1847704"/>
                <a:gd name="connsiteX9029" fmla="*/ 996730 w 1842380"/>
                <a:gd name="connsiteY9029" fmla="*/ 1053481 h 1847704"/>
                <a:gd name="connsiteX9030" fmla="*/ 996730 w 1842380"/>
                <a:gd name="connsiteY9030" fmla="*/ 1053481 h 1847704"/>
                <a:gd name="connsiteX9031" fmla="*/ 1005782 w 1842380"/>
                <a:gd name="connsiteY9031" fmla="*/ 6626 h 1847704"/>
                <a:gd name="connsiteX9032" fmla="*/ 1005782 w 1842380"/>
                <a:gd name="connsiteY9032" fmla="*/ 22600 h 1847704"/>
                <a:gd name="connsiteX9033" fmla="*/ 996730 w 1842380"/>
                <a:gd name="connsiteY9033" fmla="*/ 21535 h 1847704"/>
                <a:gd name="connsiteX9034" fmla="*/ 996730 w 1842380"/>
                <a:gd name="connsiteY9034" fmla="*/ 5561 h 1847704"/>
                <a:gd name="connsiteX9035" fmla="*/ 1005782 w 1842380"/>
                <a:gd name="connsiteY9035" fmla="*/ 6626 h 1847704"/>
                <a:gd name="connsiteX9036" fmla="*/ 1005782 w 1842380"/>
                <a:gd name="connsiteY9036" fmla="*/ 6626 h 1847704"/>
                <a:gd name="connsiteX9037" fmla="*/ 1005782 w 1842380"/>
                <a:gd name="connsiteY9037" fmla="*/ 76380 h 1847704"/>
                <a:gd name="connsiteX9038" fmla="*/ 1005782 w 1842380"/>
                <a:gd name="connsiteY9038" fmla="*/ 106732 h 1847704"/>
                <a:gd name="connsiteX9039" fmla="*/ 996730 w 1842380"/>
                <a:gd name="connsiteY9039" fmla="*/ 107797 h 1847704"/>
                <a:gd name="connsiteX9040" fmla="*/ 996730 w 1842380"/>
                <a:gd name="connsiteY9040" fmla="*/ 57211 h 1847704"/>
                <a:gd name="connsiteX9041" fmla="*/ 1005782 w 1842380"/>
                <a:gd name="connsiteY9041" fmla="*/ 76380 h 1847704"/>
                <a:gd name="connsiteX9042" fmla="*/ 1005782 w 1842380"/>
                <a:gd name="connsiteY9042" fmla="*/ 76380 h 1847704"/>
                <a:gd name="connsiteX9043" fmla="*/ 1005782 w 1842380"/>
                <a:gd name="connsiteY9043" fmla="*/ 230799 h 1847704"/>
                <a:gd name="connsiteX9044" fmla="*/ 1005782 w 1842380"/>
                <a:gd name="connsiteY9044" fmla="*/ 257956 h 1847704"/>
                <a:gd name="connsiteX9045" fmla="*/ 996730 w 1842380"/>
                <a:gd name="connsiteY9045" fmla="*/ 247839 h 1847704"/>
                <a:gd name="connsiteX9046" fmla="*/ 996730 w 1842380"/>
                <a:gd name="connsiteY9046" fmla="*/ 239852 h 1847704"/>
                <a:gd name="connsiteX9047" fmla="*/ 1005782 w 1842380"/>
                <a:gd name="connsiteY9047" fmla="*/ 230799 h 1847704"/>
                <a:gd name="connsiteX9048" fmla="*/ 1005782 w 1842380"/>
                <a:gd name="connsiteY9048" fmla="*/ 230799 h 1847704"/>
                <a:gd name="connsiteX9049" fmla="*/ 1005782 w 1842380"/>
                <a:gd name="connsiteY9049" fmla="*/ 261151 h 1847704"/>
                <a:gd name="connsiteX9050" fmla="*/ 1005782 w 1842380"/>
                <a:gd name="connsiteY9050" fmla="*/ 286177 h 1847704"/>
                <a:gd name="connsiteX9051" fmla="*/ 996730 w 1842380"/>
                <a:gd name="connsiteY9051" fmla="*/ 286177 h 1847704"/>
                <a:gd name="connsiteX9052" fmla="*/ 996730 w 1842380"/>
                <a:gd name="connsiteY9052" fmla="*/ 259021 h 1847704"/>
                <a:gd name="connsiteX9053" fmla="*/ 1005782 w 1842380"/>
                <a:gd name="connsiteY9053" fmla="*/ 261151 h 1847704"/>
                <a:gd name="connsiteX9054" fmla="*/ 1005782 w 1842380"/>
                <a:gd name="connsiteY9054" fmla="*/ 261151 h 1847704"/>
                <a:gd name="connsiteX9055" fmla="*/ 1005782 w 1842380"/>
                <a:gd name="connsiteY9055" fmla="*/ 293632 h 1847704"/>
                <a:gd name="connsiteX9056" fmla="*/ 1005782 w 1842380"/>
                <a:gd name="connsiteY9056" fmla="*/ 315996 h 1847704"/>
                <a:gd name="connsiteX9057" fmla="*/ 996730 w 1842380"/>
                <a:gd name="connsiteY9057" fmla="*/ 315996 h 1847704"/>
                <a:gd name="connsiteX9058" fmla="*/ 996730 w 1842380"/>
                <a:gd name="connsiteY9058" fmla="*/ 293632 h 1847704"/>
                <a:gd name="connsiteX9059" fmla="*/ 1003652 w 1842380"/>
                <a:gd name="connsiteY9059" fmla="*/ 293632 h 1847704"/>
                <a:gd name="connsiteX9060" fmla="*/ 1005782 w 1842380"/>
                <a:gd name="connsiteY9060" fmla="*/ 293632 h 1847704"/>
                <a:gd name="connsiteX9061" fmla="*/ 1005782 w 1842380"/>
                <a:gd name="connsiteY9061" fmla="*/ 293632 h 1847704"/>
                <a:gd name="connsiteX9062" fmla="*/ 1005782 w 1842380"/>
                <a:gd name="connsiteY9062" fmla="*/ 390543 h 1847704"/>
                <a:gd name="connsiteX9063" fmla="*/ 1005782 w 1842380"/>
                <a:gd name="connsiteY9063" fmla="*/ 400661 h 1847704"/>
                <a:gd name="connsiteX9064" fmla="*/ 1003652 w 1842380"/>
                <a:gd name="connsiteY9064" fmla="*/ 400661 h 1847704"/>
                <a:gd name="connsiteX9065" fmla="*/ 1003652 w 1842380"/>
                <a:gd name="connsiteY9065" fmla="*/ 400661 h 1847704"/>
                <a:gd name="connsiteX9066" fmla="*/ 1002587 w 1842380"/>
                <a:gd name="connsiteY9066" fmla="*/ 400661 h 1847704"/>
                <a:gd name="connsiteX9067" fmla="*/ 1005782 w 1842380"/>
                <a:gd name="connsiteY9067" fmla="*/ 406518 h 1847704"/>
                <a:gd name="connsiteX9068" fmla="*/ 1005782 w 1842380"/>
                <a:gd name="connsiteY9068" fmla="*/ 437934 h 1847704"/>
                <a:gd name="connsiteX9069" fmla="*/ 996730 w 1842380"/>
                <a:gd name="connsiteY9069" fmla="*/ 410778 h 1847704"/>
                <a:gd name="connsiteX9070" fmla="*/ 996730 w 1842380"/>
                <a:gd name="connsiteY9070" fmla="*/ 390543 h 1847704"/>
                <a:gd name="connsiteX9071" fmla="*/ 998860 w 1842380"/>
                <a:gd name="connsiteY9071" fmla="*/ 390543 h 1847704"/>
                <a:gd name="connsiteX9072" fmla="*/ 1005782 w 1842380"/>
                <a:gd name="connsiteY9072" fmla="*/ 390543 h 1847704"/>
                <a:gd name="connsiteX9073" fmla="*/ 1005782 w 1842380"/>
                <a:gd name="connsiteY9073" fmla="*/ 390543 h 1847704"/>
                <a:gd name="connsiteX9074" fmla="*/ 1005782 w 1842380"/>
                <a:gd name="connsiteY9074" fmla="*/ 443259 h 1847704"/>
                <a:gd name="connsiteX9075" fmla="*/ 1005782 w 1842380"/>
                <a:gd name="connsiteY9075" fmla="*/ 452311 h 1847704"/>
                <a:gd name="connsiteX9076" fmla="*/ 996730 w 1842380"/>
                <a:gd name="connsiteY9076" fmla="*/ 452311 h 1847704"/>
                <a:gd name="connsiteX9077" fmla="*/ 996730 w 1842380"/>
                <a:gd name="connsiteY9077" fmla="*/ 443259 h 1847704"/>
                <a:gd name="connsiteX9078" fmla="*/ 1005782 w 1842380"/>
                <a:gd name="connsiteY9078" fmla="*/ 443259 h 1847704"/>
                <a:gd name="connsiteX9079" fmla="*/ 1005782 w 1842380"/>
                <a:gd name="connsiteY9079" fmla="*/ 443259 h 1847704"/>
                <a:gd name="connsiteX9080" fmla="*/ 1005782 w 1842380"/>
                <a:gd name="connsiteY9080" fmla="*/ 535910 h 1847704"/>
                <a:gd name="connsiteX9081" fmla="*/ 1005782 w 1842380"/>
                <a:gd name="connsiteY9081" fmla="*/ 663173 h 1847704"/>
                <a:gd name="connsiteX9082" fmla="*/ 1004717 w 1842380"/>
                <a:gd name="connsiteY9082" fmla="*/ 661043 h 1847704"/>
                <a:gd name="connsiteX9083" fmla="*/ 1002587 w 1842380"/>
                <a:gd name="connsiteY9083" fmla="*/ 658913 h 1847704"/>
                <a:gd name="connsiteX9084" fmla="*/ 998327 w 1842380"/>
                <a:gd name="connsiteY9084" fmla="*/ 654653 h 1847704"/>
                <a:gd name="connsiteX9085" fmla="*/ 997262 w 1842380"/>
                <a:gd name="connsiteY9085" fmla="*/ 651459 h 1847704"/>
                <a:gd name="connsiteX9086" fmla="*/ 997262 w 1842380"/>
                <a:gd name="connsiteY9086" fmla="*/ 650394 h 1847704"/>
                <a:gd name="connsiteX9087" fmla="*/ 997262 w 1842380"/>
                <a:gd name="connsiteY9087" fmla="*/ 620042 h 1847704"/>
                <a:gd name="connsiteX9088" fmla="*/ 997262 w 1842380"/>
                <a:gd name="connsiteY9088" fmla="*/ 620042 h 1847704"/>
                <a:gd name="connsiteX9089" fmla="*/ 998327 w 1842380"/>
                <a:gd name="connsiteY9089" fmla="*/ 610990 h 1847704"/>
                <a:gd name="connsiteX9090" fmla="*/ 997262 w 1842380"/>
                <a:gd name="connsiteY9090" fmla="*/ 606730 h 1847704"/>
                <a:gd name="connsiteX9091" fmla="*/ 997262 w 1842380"/>
                <a:gd name="connsiteY9091" fmla="*/ 593418 h 1847704"/>
                <a:gd name="connsiteX9092" fmla="*/ 997262 w 1842380"/>
                <a:gd name="connsiteY9092" fmla="*/ 592353 h 1847704"/>
                <a:gd name="connsiteX9093" fmla="*/ 998327 w 1842380"/>
                <a:gd name="connsiteY9093" fmla="*/ 588093 h 1847704"/>
                <a:gd name="connsiteX9094" fmla="*/ 999392 w 1842380"/>
                <a:gd name="connsiteY9094" fmla="*/ 585964 h 1847704"/>
                <a:gd name="connsiteX9095" fmla="*/ 1000457 w 1842380"/>
                <a:gd name="connsiteY9095" fmla="*/ 580106 h 1847704"/>
                <a:gd name="connsiteX9096" fmla="*/ 1000457 w 1842380"/>
                <a:gd name="connsiteY9096" fmla="*/ 577976 h 1847704"/>
                <a:gd name="connsiteX9097" fmla="*/ 1001522 w 1842380"/>
                <a:gd name="connsiteY9097" fmla="*/ 574781 h 1847704"/>
                <a:gd name="connsiteX9098" fmla="*/ 1001522 w 1842380"/>
                <a:gd name="connsiteY9098" fmla="*/ 572652 h 1847704"/>
                <a:gd name="connsiteX9099" fmla="*/ 1002587 w 1842380"/>
                <a:gd name="connsiteY9099" fmla="*/ 561469 h 1847704"/>
                <a:gd name="connsiteX9100" fmla="*/ 1003652 w 1842380"/>
                <a:gd name="connsiteY9100" fmla="*/ 555612 h 1847704"/>
                <a:gd name="connsiteX9101" fmla="*/ 1003652 w 1842380"/>
                <a:gd name="connsiteY9101" fmla="*/ 549755 h 1847704"/>
                <a:gd name="connsiteX9102" fmla="*/ 1004717 w 1842380"/>
                <a:gd name="connsiteY9102" fmla="*/ 543898 h 1847704"/>
                <a:gd name="connsiteX9103" fmla="*/ 1004717 w 1842380"/>
                <a:gd name="connsiteY9103" fmla="*/ 539638 h 1847704"/>
                <a:gd name="connsiteX9104" fmla="*/ 1005782 w 1842380"/>
                <a:gd name="connsiteY9104" fmla="*/ 535910 h 1847704"/>
                <a:gd name="connsiteX9105" fmla="*/ 1005782 w 1842380"/>
                <a:gd name="connsiteY9105" fmla="*/ 535910 h 1847704"/>
                <a:gd name="connsiteX9106" fmla="*/ 1005782 w 1842380"/>
                <a:gd name="connsiteY9106" fmla="*/ 696719 h 1847704"/>
                <a:gd name="connsiteX9107" fmla="*/ 1005782 w 1842380"/>
                <a:gd name="connsiteY9107" fmla="*/ 703642 h 1847704"/>
                <a:gd name="connsiteX9108" fmla="*/ 997795 w 1842380"/>
                <a:gd name="connsiteY9108" fmla="*/ 701512 h 1847704"/>
                <a:gd name="connsiteX9109" fmla="*/ 996730 w 1842380"/>
                <a:gd name="connsiteY9109" fmla="*/ 701512 h 1847704"/>
                <a:gd name="connsiteX9110" fmla="*/ 996730 w 1842380"/>
                <a:gd name="connsiteY9110" fmla="*/ 694589 h 1847704"/>
                <a:gd name="connsiteX9111" fmla="*/ 996730 w 1842380"/>
                <a:gd name="connsiteY9111" fmla="*/ 695654 h 1847704"/>
                <a:gd name="connsiteX9112" fmla="*/ 1005782 w 1842380"/>
                <a:gd name="connsiteY9112" fmla="*/ 696719 h 1847704"/>
                <a:gd name="connsiteX9113" fmla="*/ 1005782 w 1842380"/>
                <a:gd name="connsiteY9113" fmla="*/ 696719 h 1847704"/>
                <a:gd name="connsiteX9114" fmla="*/ 1005782 w 1842380"/>
                <a:gd name="connsiteY9114" fmla="*/ 733993 h 1847704"/>
                <a:gd name="connsiteX9115" fmla="*/ 1004717 w 1842380"/>
                <a:gd name="connsiteY9115" fmla="*/ 731863 h 1847704"/>
                <a:gd name="connsiteX9116" fmla="*/ 996730 w 1842380"/>
                <a:gd name="connsiteY9116" fmla="*/ 701512 h 1847704"/>
                <a:gd name="connsiteX9117" fmla="*/ 996730 w 1842380"/>
                <a:gd name="connsiteY9117" fmla="*/ 730798 h 1847704"/>
                <a:gd name="connsiteX9118" fmla="*/ 996730 w 1842380"/>
                <a:gd name="connsiteY9118" fmla="*/ 730798 h 1847704"/>
                <a:gd name="connsiteX9119" fmla="*/ 996730 w 1842380"/>
                <a:gd name="connsiteY9119" fmla="*/ 730798 h 1847704"/>
                <a:gd name="connsiteX9120" fmla="*/ 996730 w 1842380"/>
                <a:gd name="connsiteY9120" fmla="*/ 736655 h 1847704"/>
                <a:gd name="connsiteX9121" fmla="*/ 999925 w 1842380"/>
                <a:gd name="connsiteY9121" fmla="*/ 736655 h 1847704"/>
                <a:gd name="connsiteX9122" fmla="*/ 1005782 w 1842380"/>
                <a:gd name="connsiteY9122" fmla="*/ 742513 h 1847704"/>
                <a:gd name="connsiteX9123" fmla="*/ 1005782 w 1842380"/>
                <a:gd name="connsiteY9123" fmla="*/ 733993 h 1847704"/>
                <a:gd name="connsiteX9124" fmla="*/ 1005782 w 1842380"/>
                <a:gd name="connsiteY9124" fmla="*/ 733993 h 1847704"/>
                <a:gd name="connsiteX9125" fmla="*/ 1005782 w 1842380"/>
                <a:gd name="connsiteY9125" fmla="*/ 1130158 h 1847704"/>
                <a:gd name="connsiteX9126" fmla="*/ 1005782 w 1842380"/>
                <a:gd name="connsiteY9126" fmla="*/ 1139210 h 1847704"/>
                <a:gd name="connsiteX9127" fmla="*/ 1004717 w 1842380"/>
                <a:gd name="connsiteY9127" fmla="*/ 1138145 h 1847704"/>
                <a:gd name="connsiteX9128" fmla="*/ 996730 w 1842380"/>
                <a:gd name="connsiteY9128" fmla="*/ 1138145 h 1847704"/>
                <a:gd name="connsiteX9129" fmla="*/ 996730 w 1842380"/>
                <a:gd name="connsiteY9129" fmla="*/ 1132288 h 1847704"/>
                <a:gd name="connsiteX9130" fmla="*/ 1003652 w 1842380"/>
                <a:gd name="connsiteY9130" fmla="*/ 1131223 h 1847704"/>
                <a:gd name="connsiteX9131" fmla="*/ 1005782 w 1842380"/>
                <a:gd name="connsiteY9131" fmla="*/ 1130158 h 1847704"/>
                <a:gd name="connsiteX9132" fmla="*/ 1005782 w 1842380"/>
                <a:gd name="connsiteY9132" fmla="*/ 1130158 h 1847704"/>
                <a:gd name="connsiteX9133" fmla="*/ 1005782 w 1842380"/>
                <a:gd name="connsiteY9133" fmla="*/ 1160509 h 1847704"/>
                <a:gd name="connsiteX9134" fmla="*/ 1005782 w 1842380"/>
                <a:gd name="connsiteY9134" fmla="*/ 1171691 h 1847704"/>
                <a:gd name="connsiteX9135" fmla="*/ 996730 w 1842380"/>
                <a:gd name="connsiteY9135" fmla="*/ 1174886 h 1847704"/>
                <a:gd name="connsiteX9136" fmla="*/ 996730 w 1842380"/>
                <a:gd name="connsiteY9136" fmla="*/ 1169029 h 1847704"/>
                <a:gd name="connsiteX9137" fmla="*/ 1000990 w 1842380"/>
                <a:gd name="connsiteY9137" fmla="*/ 1166899 h 1847704"/>
                <a:gd name="connsiteX9138" fmla="*/ 1002055 w 1842380"/>
                <a:gd name="connsiteY9138" fmla="*/ 1165834 h 1847704"/>
                <a:gd name="connsiteX9139" fmla="*/ 996197 w 1842380"/>
                <a:gd name="connsiteY9139" fmla="*/ 1161574 h 1847704"/>
                <a:gd name="connsiteX9140" fmla="*/ 996197 w 1842380"/>
                <a:gd name="connsiteY9140" fmla="*/ 1152522 h 1847704"/>
                <a:gd name="connsiteX9141" fmla="*/ 1005782 w 1842380"/>
                <a:gd name="connsiteY9141" fmla="*/ 1160509 h 1847704"/>
                <a:gd name="connsiteX9142" fmla="*/ 1005782 w 1842380"/>
                <a:gd name="connsiteY9142" fmla="*/ 1160509 h 1847704"/>
                <a:gd name="connsiteX9143" fmla="*/ 1005782 w 1842380"/>
                <a:gd name="connsiteY9143" fmla="*/ 1194055 h 1847704"/>
                <a:gd name="connsiteX9144" fmla="*/ 1005782 w 1842380"/>
                <a:gd name="connsiteY9144" fmla="*/ 1217485 h 1847704"/>
                <a:gd name="connsiteX9145" fmla="*/ 1005782 w 1842380"/>
                <a:gd name="connsiteY9145" fmla="*/ 1218550 h 1847704"/>
                <a:gd name="connsiteX9146" fmla="*/ 1002587 w 1842380"/>
                <a:gd name="connsiteY9146" fmla="*/ 1221744 h 1847704"/>
                <a:gd name="connsiteX9147" fmla="*/ 999392 w 1842380"/>
                <a:gd name="connsiteY9147" fmla="*/ 1223874 h 1847704"/>
                <a:gd name="connsiteX9148" fmla="*/ 997262 w 1842380"/>
                <a:gd name="connsiteY9148" fmla="*/ 1226004 h 1847704"/>
                <a:gd name="connsiteX9149" fmla="*/ 997262 w 1842380"/>
                <a:gd name="connsiteY9149" fmla="*/ 1202043 h 1847704"/>
                <a:gd name="connsiteX9150" fmla="*/ 1001522 w 1842380"/>
                <a:gd name="connsiteY9150" fmla="*/ 1197783 h 1847704"/>
                <a:gd name="connsiteX9151" fmla="*/ 1005782 w 1842380"/>
                <a:gd name="connsiteY9151" fmla="*/ 1194055 h 1847704"/>
                <a:gd name="connsiteX9152" fmla="*/ 1005782 w 1842380"/>
                <a:gd name="connsiteY9152" fmla="*/ 1194055 h 1847704"/>
                <a:gd name="connsiteX9153" fmla="*/ 1005782 w 1842380"/>
                <a:gd name="connsiteY9153" fmla="*/ 1238251 h 1847704"/>
                <a:gd name="connsiteX9154" fmla="*/ 1005782 w 1842380"/>
                <a:gd name="connsiteY9154" fmla="*/ 1255291 h 1847704"/>
                <a:gd name="connsiteX9155" fmla="*/ 1004717 w 1842380"/>
                <a:gd name="connsiteY9155" fmla="*/ 1258486 h 1847704"/>
                <a:gd name="connsiteX9156" fmla="*/ 1003652 w 1842380"/>
                <a:gd name="connsiteY9156" fmla="*/ 1261680 h 1847704"/>
                <a:gd name="connsiteX9157" fmla="*/ 1001522 w 1842380"/>
                <a:gd name="connsiteY9157" fmla="*/ 1264875 h 1847704"/>
                <a:gd name="connsiteX9158" fmla="*/ 998327 w 1842380"/>
                <a:gd name="connsiteY9158" fmla="*/ 1270733 h 1847704"/>
                <a:gd name="connsiteX9159" fmla="*/ 997262 w 1842380"/>
                <a:gd name="connsiteY9159" fmla="*/ 1272862 h 1847704"/>
                <a:gd name="connsiteX9160" fmla="*/ 997262 w 1842380"/>
                <a:gd name="connsiteY9160" fmla="*/ 1242511 h 1847704"/>
                <a:gd name="connsiteX9161" fmla="*/ 997262 w 1842380"/>
                <a:gd name="connsiteY9161" fmla="*/ 1242511 h 1847704"/>
                <a:gd name="connsiteX9162" fmla="*/ 1001522 w 1842380"/>
                <a:gd name="connsiteY9162" fmla="*/ 1239316 h 1847704"/>
                <a:gd name="connsiteX9163" fmla="*/ 1003652 w 1842380"/>
                <a:gd name="connsiteY9163" fmla="*/ 1238251 h 1847704"/>
                <a:gd name="connsiteX9164" fmla="*/ 1005782 w 1842380"/>
                <a:gd name="connsiteY9164" fmla="*/ 1238251 h 1847704"/>
                <a:gd name="connsiteX9165" fmla="*/ 1005782 w 1842380"/>
                <a:gd name="connsiteY9165" fmla="*/ 1238251 h 1847704"/>
                <a:gd name="connsiteX9166" fmla="*/ 1005782 w 1842380"/>
                <a:gd name="connsiteY9166" fmla="*/ 1417164 h 1847704"/>
                <a:gd name="connsiteX9167" fmla="*/ 1005782 w 1842380"/>
                <a:gd name="connsiteY9167" fmla="*/ 1435269 h 1847704"/>
                <a:gd name="connsiteX9168" fmla="*/ 997795 w 1842380"/>
                <a:gd name="connsiteY9168" fmla="*/ 1429412 h 1847704"/>
                <a:gd name="connsiteX9169" fmla="*/ 996730 w 1842380"/>
                <a:gd name="connsiteY9169" fmla="*/ 1428347 h 1847704"/>
                <a:gd name="connsiteX9170" fmla="*/ 996730 w 1842380"/>
                <a:gd name="connsiteY9170" fmla="*/ 1418229 h 1847704"/>
                <a:gd name="connsiteX9171" fmla="*/ 1000990 w 1842380"/>
                <a:gd name="connsiteY9171" fmla="*/ 1419294 h 1847704"/>
                <a:gd name="connsiteX9172" fmla="*/ 1005782 w 1842380"/>
                <a:gd name="connsiteY9172" fmla="*/ 1417164 h 1847704"/>
                <a:gd name="connsiteX9173" fmla="*/ 1005782 w 1842380"/>
                <a:gd name="connsiteY9173" fmla="*/ 1417164 h 1847704"/>
                <a:gd name="connsiteX9174" fmla="*/ 1005782 w 1842380"/>
                <a:gd name="connsiteY9174" fmla="*/ 1467750 h 1847704"/>
                <a:gd name="connsiteX9175" fmla="*/ 1005782 w 1842380"/>
                <a:gd name="connsiteY9175" fmla="*/ 1477867 h 1847704"/>
                <a:gd name="connsiteX9176" fmla="*/ 996730 w 1842380"/>
                <a:gd name="connsiteY9176" fmla="*/ 1476802 h 1847704"/>
                <a:gd name="connsiteX9177" fmla="*/ 996730 w 1842380"/>
                <a:gd name="connsiteY9177" fmla="*/ 1476802 h 1847704"/>
                <a:gd name="connsiteX9178" fmla="*/ 996730 w 1842380"/>
                <a:gd name="connsiteY9178" fmla="*/ 1465620 h 1847704"/>
                <a:gd name="connsiteX9179" fmla="*/ 1005782 w 1842380"/>
                <a:gd name="connsiteY9179" fmla="*/ 1467750 h 1847704"/>
                <a:gd name="connsiteX9180" fmla="*/ 1005782 w 1842380"/>
                <a:gd name="connsiteY9180" fmla="*/ 1467750 h 1847704"/>
                <a:gd name="connsiteX9181" fmla="*/ 1005782 w 1842380"/>
                <a:gd name="connsiteY9181" fmla="*/ 1737185 h 1847704"/>
                <a:gd name="connsiteX9182" fmla="*/ 1005782 w 1842380"/>
                <a:gd name="connsiteY9182" fmla="*/ 1753159 h 1847704"/>
                <a:gd name="connsiteX9183" fmla="*/ 997795 w 1842380"/>
                <a:gd name="connsiteY9183" fmla="*/ 1755289 h 1847704"/>
                <a:gd name="connsiteX9184" fmla="*/ 1005782 w 1842380"/>
                <a:gd name="connsiteY9184" fmla="*/ 1763276 h 1847704"/>
                <a:gd name="connsiteX9185" fmla="*/ 1005782 w 1842380"/>
                <a:gd name="connsiteY9185" fmla="*/ 1796823 h 1847704"/>
                <a:gd name="connsiteX9186" fmla="*/ 996730 w 1842380"/>
                <a:gd name="connsiteY9186" fmla="*/ 1783511 h 1847704"/>
                <a:gd name="connsiteX9187" fmla="*/ 996730 w 1842380"/>
                <a:gd name="connsiteY9187" fmla="*/ 1739847 h 1847704"/>
                <a:gd name="connsiteX9188" fmla="*/ 1005782 w 1842380"/>
                <a:gd name="connsiteY9188" fmla="*/ 1737185 h 1847704"/>
                <a:gd name="connsiteX9189" fmla="*/ 1005782 w 1842380"/>
                <a:gd name="connsiteY9189" fmla="*/ 1737185 h 1847704"/>
                <a:gd name="connsiteX9190" fmla="*/ 1005782 w 1842380"/>
                <a:gd name="connsiteY9190" fmla="*/ 1826109 h 1847704"/>
                <a:gd name="connsiteX9191" fmla="*/ 1005782 w 1842380"/>
                <a:gd name="connsiteY9191" fmla="*/ 1842083 h 1847704"/>
                <a:gd name="connsiteX9192" fmla="*/ 996730 w 1842380"/>
                <a:gd name="connsiteY9192" fmla="*/ 1843148 h 1847704"/>
                <a:gd name="connsiteX9193" fmla="*/ 996730 w 1842380"/>
                <a:gd name="connsiteY9193" fmla="*/ 1827174 h 1847704"/>
                <a:gd name="connsiteX9194" fmla="*/ 1005782 w 1842380"/>
                <a:gd name="connsiteY9194" fmla="*/ 1826109 h 1847704"/>
                <a:gd name="connsiteX9195" fmla="*/ 985548 w 1842380"/>
                <a:gd name="connsiteY9195" fmla="*/ 955504 h 1847704"/>
                <a:gd name="connsiteX9196" fmla="*/ 996730 w 1842380"/>
                <a:gd name="connsiteY9196" fmla="*/ 947517 h 1847704"/>
                <a:gd name="connsiteX9197" fmla="*/ 996730 w 1842380"/>
                <a:gd name="connsiteY9197" fmla="*/ 880957 h 1847704"/>
                <a:gd name="connsiteX9198" fmla="*/ 985548 w 1842380"/>
                <a:gd name="connsiteY9198" fmla="*/ 880957 h 1847704"/>
                <a:gd name="connsiteX9199" fmla="*/ 985548 w 1842380"/>
                <a:gd name="connsiteY9199" fmla="*/ 955504 h 1847704"/>
                <a:gd name="connsiteX9200" fmla="*/ 985548 w 1842380"/>
                <a:gd name="connsiteY9200" fmla="*/ 955504 h 1847704"/>
                <a:gd name="connsiteX9201" fmla="*/ 985548 w 1842380"/>
                <a:gd name="connsiteY9201" fmla="*/ 1045494 h 1847704"/>
                <a:gd name="connsiteX9202" fmla="*/ 996730 w 1842380"/>
                <a:gd name="connsiteY9202" fmla="*/ 1053481 h 1847704"/>
                <a:gd name="connsiteX9203" fmla="*/ 996730 w 1842380"/>
                <a:gd name="connsiteY9203" fmla="*/ 986921 h 1847704"/>
                <a:gd name="connsiteX9204" fmla="*/ 985548 w 1842380"/>
                <a:gd name="connsiteY9204" fmla="*/ 955504 h 1847704"/>
                <a:gd name="connsiteX9205" fmla="*/ 985548 w 1842380"/>
                <a:gd name="connsiteY9205" fmla="*/ 1045494 h 1847704"/>
                <a:gd name="connsiteX9206" fmla="*/ 985548 w 1842380"/>
                <a:gd name="connsiteY9206" fmla="*/ 1045494 h 1847704"/>
                <a:gd name="connsiteX9207" fmla="*/ 996730 w 1842380"/>
                <a:gd name="connsiteY9207" fmla="*/ 5561 h 1847704"/>
                <a:gd name="connsiteX9208" fmla="*/ 996730 w 1842380"/>
                <a:gd name="connsiteY9208" fmla="*/ 21535 h 1847704"/>
                <a:gd name="connsiteX9209" fmla="*/ 985548 w 1842380"/>
                <a:gd name="connsiteY9209" fmla="*/ 21535 h 1847704"/>
                <a:gd name="connsiteX9210" fmla="*/ 985548 w 1842380"/>
                <a:gd name="connsiteY9210" fmla="*/ 6626 h 1847704"/>
                <a:gd name="connsiteX9211" fmla="*/ 996730 w 1842380"/>
                <a:gd name="connsiteY9211" fmla="*/ 5561 h 1847704"/>
                <a:gd name="connsiteX9212" fmla="*/ 996730 w 1842380"/>
                <a:gd name="connsiteY9212" fmla="*/ 5561 h 1847704"/>
                <a:gd name="connsiteX9213" fmla="*/ 996730 w 1842380"/>
                <a:gd name="connsiteY9213" fmla="*/ 57211 h 1847704"/>
                <a:gd name="connsiteX9214" fmla="*/ 996730 w 1842380"/>
                <a:gd name="connsiteY9214" fmla="*/ 107797 h 1847704"/>
                <a:gd name="connsiteX9215" fmla="*/ 985548 w 1842380"/>
                <a:gd name="connsiteY9215" fmla="*/ 109927 h 1847704"/>
                <a:gd name="connsiteX9216" fmla="*/ 985548 w 1842380"/>
                <a:gd name="connsiteY9216" fmla="*/ 93952 h 1847704"/>
                <a:gd name="connsiteX9217" fmla="*/ 994600 w 1842380"/>
                <a:gd name="connsiteY9217" fmla="*/ 92887 h 1847704"/>
                <a:gd name="connsiteX9218" fmla="*/ 985548 w 1842380"/>
                <a:gd name="connsiteY9218" fmla="*/ 79575 h 1847704"/>
                <a:gd name="connsiteX9219" fmla="*/ 985548 w 1842380"/>
                <a:gd name="connsiteY9219" fmla="*/ 35912 h 1847704"/>
                <a:gd name="connsiteX9220" fmla="*/ 996730 w 1842380"/>
                <a:gd name="connsiteY9220" fmla="*/ 57211 h 1847704"/>
                <a:gd name="connsiteX9221" fmla="*/ 996730 w 1842380"/>
                <a:gd name="connsiteY9221" fmla="*/ 57211 h 1847704"/>
                <a:gd name="connsiteX9222" fmla="*/ 996730 w 1842380"/>
                <a:gd name="connsiteY9222" fmla="*/ 239852 h 1847704"/>
                <a:gd name="connsiteX9223" fmla="*/ 996730 w 1842380"/>
                <a:gd name="connsiteY9223" fmla="*/ 247839 h 1847704"/>
                <a:gd name="connsiteX9224" fmla="*/ 995665 w 1842380"/>
                <a:gd name="connsiteY9224" fmla="*/ 243579 h 1847704"/>
                <a:gd name="connsiteX9225" fmla="*/ 996730 w 1842380"/>
                <a:gd name="connsiteY9225" fmla="*/ 239852 h 1847704"/>
                <a:gd name="connsiteX9226" fmla="*/ 996730 w 1842380"/>
                <a:gd name="connsiteY9226" fmla="*/ 239852 h 1847704"/>
                <a:gd name="connsiteX9227" fmla="*/ 996730 w 1842380"/>
                <a:gd name="connsiteY9227" fmla="*/ 258488 h 1847704"/>
                <a:gd name="connsiteX9228" fmla="*/ 996730 w 1842380"/>
                <a:gd name="connsiteY9228" fmla="*/ 285645 h 1847704"/>
                <a:gd name="connsiteX9229" fmla="*/ 985548 w 1842380"/>
                <a:gd name="connsiteY9229" fmla="*/ 284580 h 1847704"/>
                <a:gd name="connsiteX9230" fmla="*/ 985548 w 1842380"/>
                <a:gd name="connsiteY9230" fmla="*/ 256359 h 1847704"/>
                <a:gd name="connsiteX9231" fmla="*/ 996730 w 1842380"/>
                <a:gd name="connsiteY9231" fmla="*/ 258488 h 1847704"/>
                <a:gd name="connsiteX9232" fmla="*/ 996730 w 1842380"/>
                <a:gd name="connsiteY9232" fmla="*/ 258488 h 1847704"/>
                <a:gd name="connsiteX9233" fmla="*/ 996730 w 1842380"/>
                <a:gd name="connsiteY9233" fmla="*/ 293632 h 1847704"/>
                <a:gd name="connsiteX9234" fmla="*/ 996730 w 1842380"/>
                <a:gd name="connsiteY9234" fmla="*/ 315996 h 1847704"/>
                <a:gd name="connsiteX9235" fmla="*/ 990873 w 1842380"/>
                <a:gd name="connsiteY9235" fmla="*/ 317061 h 1847704"/>
                <a:gd name="connsiteX9236" fmla="*/ 985015 w 1842380"/>
                <a:gd name="connsiteY9236" fmla="*/ 313866 h 1847704"/>
                <a:gd name="connsiteX9237" fmla="*/ 985015 w 1842380"/>
                <a:gd name="connsiteY9237" fmla="*/ 295762 h 1847704"/>
                <a:gd name="connsiteX9238" fmla="*/ 996730 w 1842380"/>
                <a:gd name="connsiteY9238" fmla="*/ 293632 h 1847704"/>
                <a:gd name="connsiteX9239" fmla="*/ 996730 w 1842380"/>
                <a:gd name="connsiteY9239" fmla="*/ 293632 h 1847704"/>
                <a:gd name="connsiteX9240" fmla="*/ 996730 w 1842380"/>
                <a:gd name="connsiteY9240" fmla="*/ 390543 h 1847704"/>
                <a:gd name="connsiteX9241" fmla="*/ 996730 w 1842380"/>
                <a:gd name="connsiteY9241" fmla="*/ 410778 h 1847704"/>
                <a:gd name="connsiteX9242" fmla="*/ 985548 w 1842380"/>
                <a:gd name="connsiteY9242" fmla="*/ 399596 h 1847704"/>
                <a:gd name="connsiteX9243" fmla="*/ 985548 w 1842380"/>
                <a:gd name="connsiteY9243" fmla="*/ 388414 h 1847704"/>
                <a:gd name="connsiteX9244" fmla="*/ 993535 w 1842380"/>
                <a:gd name="connsiteY9244" fmla="*/ 391608 h 1847704"/>
                <a:gd name="connsiteX9245" fmla="*/ 996730 w 1842380"/>
                <a:gd name="connsiteY9245" fmla="*/ 390543 h 1847704"/>
                <a:gd name="connsiteX9246" fmla="*/ 996730 w 1842380"/>
                <a:gd name="connsiteY9246" fmla="*/ 390543 h 1847704"/>
                <a:gd name="connsiteX9247" fmla="*/ 996730 w 1842380"/>
                <a:gd name="connsiteY9247" fmla="*/ 443259 h 1847704"/>
                <a:gd name="connsiteX9248" fmla="*/ 996730 w 1842380"/>
                <a:gd name="connsiteY9248" fmla="*/ 452311 h 1847704"/>
                <a:gd name="connsiteX9249" fmla="*/ 985548 w 1842380"/>
                <a:gd name="connsiteY9249" fmla="*/ 451246 h 1847704"/>
                <a:gd name="connsiteX9250" fmla="*/ 985548 w 1842380"/>
                <a:gd name="connsiteY9250" fmla="*/ 441129 h 1847704"/>
                <a:gd name="connsiteX9251" fmla="*/ 996730 w 1842380"/>
                <a:gd name="connsiteY9251" fmla="*/ 443259 h 1847704"/>
                <a:gd name="connsiteX9252" fmla="*/ 996730 w 1842380"/>
                <a:gd name="connsiteY9252" fmla="*/ 443259 h 1847704"/>
                <a:gd name="connsiteX9253" fmla="*/ 996730 w 1842380"/>
                <a:gd name="connsiteY9253" fmla="*/ 591821 h 1847704"/>
                <a:gd name="connsiteX9254" fmla="*/ 996730 w 1842380"/>
                <a:gd name="connsiteY9254" fmla="*/ 605133 h 1847704"/>
                <a:gd name="connsiteX9255" fmla="*/ 995665 w 1842380"/>
                <a:gd name="connsiteY9255" fmla="*/ 604068 h 1847704"/>
                <a:gd name="connsiteX9256" fmla="*/ 995665 w 1842380"/>
                <a:gd name="connsiteY9256" fmla="*/ 598211 h 1847704"/>
                <a:gd name="connsiteX9257" fmla="*/ 995665 w 1842380"/>
                <a:gd name="connsiteY9257" fmla="*/ 593951 h 1847704"/>
                <a:gd name="connsiteX9258" fmla="*/ 996730 w 1842380"/>
                <a:gd name="connsiteY9258" fmla="*/ 591821 h 1847704"/>
                <a:gd name="connsiteX9259" fmla="*/ 996730 w 1842380"/>
                <a:gd name="connsiteY9259" fmla="*/ 591821 h 1847704"/>
                <a:gd name="connsiteX9260" fmla="*/ 996730 w 1842380"/>
                <a:gd name="connsiteY9260" fmla="*/ 618977 h 1847704"/>
                <a:gd name="connsiteX9261" fmla="*/ 996730 w 1842380"/>
                <a:gd name="connsiteY9261" fmla="*/ 649329 h 1847704"/>
                <a:gd name="connsiteX9262" fmla="*/ 994600 w 1842380"/>
                <a:gd name="connsiteY9262" fmla="*/ 648264 h 1847704"/>
                <a:gd name="connsiteX9263" fmla="*/ 993535 w 1842380"/>
                <a:gd name="connsiteY9263" fmla="*/ 646134 h 1847704"/>
                <a:gd name="connsiteX9264" fmla="*/ 992470 w 1842380"/>
                <a:gd name="connsiteY9264" fmla="*/ 644004 h 1847704"/>
                <a:gd name="connsiteX9265" fmla="*/ 991405 w 1842380"/>
                <a:gd name="connsiteY9265" fmla="*/ 639744 h 1847704"/>
                <a:gd name="connsiteX9266" fmla="*/ 991405 w 1842380"/>
                <a:gd name="connsiteY9266" fmla="*/ 633887 h 1847704"/>
                <a:gd name="connsiteX9267" fmla="*/ 992470 w 1842380"/>
                <a:gd name="connsiteY9267" fmla="*/ 629627 h 1847704"/>
                <a:gd name="connsiteX9268" fmla="*/ 992470 w 1842380"/>
                <a:gd name="connsiteY9268" fmla="*/ 626432 h 1847704"/>
                <a:gd name="connsiteX9269" fmla="*/ 994600 w 1842380"/>
                <a:gd name="connsiteY9269" fmla="*/ 623237 h 1847704"/>
                <a:gd name="connsiteX9270" fmla="*/ 996730 w 1842380"/>
                <a:gd name="connsiteY9270" fmla="*/ 618977 h 1847704"/>
                <a:gd name="connsiteX9271" fmla="*/ 996730 w 1842380"/>
                <a:gd name="connsiteY9271" fmla="*/ 618977 h 1847704"/>
                <a:gd name="connsiteX9272" fmla="*/ 996730 w 1842380"/>
                <a:gd name="connsiteY9272" fmla="*/ 694589 h 1847704"/>
                <a:gd name="connsiteX9273" fmla="*/ 996730 w 1842380"/>
                <a:gd name="connsiteY9273" fmla="*/ 701512 h 1847704"/>
                <a:gd name="connsiteX9274" fmla="*/ 995665 w 1842380"/>
                <a:gd name="connsiteY9274" fmla="*/ 701512 h 1847704"/>
                <a:gd name="connsiteX9275" fmla="*/ 996730 w 1842380"/>
                <a:gd name="connsiteY9275" fmla="*/ 701512 h 1847704"/>
                <a:gd name="connsiteX9276" fmla="*/ 996730 w 1842380"/>
                <a:gd name="connsiteY9276" fmla="*/ 730798 h 1847704"/>
                <a:gd name="connsiteX9277" fmla="*/ 985548 w 1842380"/>
                <a:gd name="connsiteY9277" fmla="*/ 699382 h 1847704"/>
                <a:gd name="connsiteX9278" fmla="*/ 985548 w 1842380"/>
                <a:gd name="connsiteY9278" fmla="*/ 692460 h 1847704"/>
                <a:gd name="connsiteX9279" fmla="*/ 989808 w 1842380"/>
                <a:gd name="connsiteY9279" fmla="*/ 694589 h 1847704"/>
                <a:gd name="connsiteX9280" fmla="*/ 996730 w 1842380"/>
                <a:gd name="connsiteY9280" fmla="*/ 694589 h 1847704"/>
                <a:gd name="connsiteX9281" fmla="*/ 996730 w 1842380"/>
                <a:gd name="connsiteY9281" fmla="*/ 694589 h 1847704"/>
                <a:gd name="connsiteX9282" fmla="*/ 996730 w 1842380"/>
                <a:gd name="connsiteY9282" fmla="*/ 730266 h 1847704"/>
                <a:gd name="connsiteX9283" fmla="*/ 985548 w 1842380"/>
                <a:gd name="connsiteY9283" fmla="*/ 728136 h 1847704"/>
                <a:gd name="connsiteX9284" fmla="*/ 985548 w 1842380"/>
                <a:gd name="connsiteY9284" fmla="*/ 735058 h 1847704"/>
                <a:gd name="connsiteX9285" fmla="*/ 996730 w 1842380"/>
                <a:gd name="connsiteY9285" fmla="*/ 736123 h 1847704"/>
                <a:gd name="connsiteX9286" fmla="*/ 996730 w 1842380"/>
                <a:gd name="connsiteY9286" fmla="*/ 730266 h 1847704"/>
                <a:gd name="connsiteX9287" fmla="*/ 996730 w 1842380"/>
                <a:gd name="connsiteY9287" fmla="*/ 730266 h 1847704"/>
                <a:gd name="connsiteX9288" fmla="*/ 996730 w 1842380"/>
                <a:gd name="connsiteY9288" fmla="*/ 1132288 h 1847704"/>
                <a:gd name="connsiteX9289" fmla="*/ 996730 w 1842380"/>
                <a:gd name="connsiteY9289" fmla="*/ 1138145 h 1847704"/>
                <a:gd name="connsiteX9290" fmla="*/ 985548 w 1842380"/>
                <a:gd name="connsiteY9290" fmla="*/ 1142405 h 1847704"/>
                <a:gd name="connsiteX9291" fmla="*/ 985548 w 1842380"/>
                <a:gd name="connsiteY9291" fmla="*/ 1135483 h 1847704"/>
                <a:gd name="connsiteX9292" fmla="*/ 996730 w 1842380"/>
                <a:gd name="connsiteY9292" fmla="*/ 1132288 h 1847704"/>
                <a:gd name="connsiteX9293" fmla="*/ 996730 w 1842380"/>
                <a:gd name="connsiteY9293" fmla="*/ 1132288 h 1847704"/>
                <a:gd name="connsiteX9294" fmla="*/ 996730 w 1842380"/>
                <a:gd name="connsiteY9294" fmla="*/ 1152522 h 1847704"/>
                <a:gd name="connsiteX9295" fmla="*/ 996730 w 1842380"/>
                <a:gd name="connsiteY9295" fmla="*/ 1161574 h 1847704"/>
                <a:gd name="connsiteX9296" fmla="*/ 985548 w 1842380"/>
                <a:gd name="connsiteY9296" fmla="*/ 1151457 h 1847704"/>
                <a:gd name="connsiteX9297" fmla="*/ 985548 w 1842380"/>
                <a:gd name="connsiteY9297" fmla="*/ 1143470 h 1847704"/>
                <a:gd name="connsiteX9298" fmla="*/ 996730 w 1842380"/>
                <a:gd name="connsiteY9298" fmla="*/ 1152522 h 1847704"/>
                <a:gd name="connsiteX9299" fmla="*/ 996730 w 1842380"/>
                <a:gd name="connsiteY9299" fmla="*/ 1152522 h 1847704"/>
                <a:gd name="connsiteX9300" fmla="*/ 996730 w 1842380"/>
                <a:gd name="connsiteY9300" fmla="*/ 1169561 h 1847704"/>
                <a:gd name="connsiteX9301" fmla="*/ 996730 w 1842380"/>
                <a:gd name="connsiteY9301" fmla="*/ 1175419 h 1847704"/>
                <a:gd name="connsiteX9302" fmla="*/ 985548 w 1842380"/>
                <a:gd name="connsiteY9302" fmla="*/ 1177549 h 1847704"/>
                <a:gd name="connsiteX9303" fmla="*/ 985548 w 1842380"/>
                <a:gd name="connsiteY9303" fmla="*/ 1171691 h 1847704"/>
                <a:gd name="connsiteX9304" fmla="*/ 996730 w 1842380"/>
                <a:gd name="connsiteY9304" fmla="*/ 1169561 h 1847704"/>
                <a:gd name="connsiteX9305" fmla="*/ 996730 w 1842380"/>
                <a:gd name="connsiteY9305" fmla="*/ 1169561 h 1847704"/>
                <a:gd name="connsiteX9306" fmla="*/ 996730 w 1842380"/>
                <a:gd name="connsiteY9306" fmla="*/ 1202043 h 1847704"/>
                <a:gd name="connsiteX9307" fmla="*/ 996730 w 1842380"/>
                <a:gd name="connsiteY9307" fmla="*/ 1227069 h 1847704"/>
                <a:gd name="connsiteX9308" fmla="*/ 993535 w 1842380"/>
                <a:gd name="connsiteY9308" fmla="*/ 1229199 h 1847704"/>
                <a:gd name="connsiteX9309" fmla="*/ 991405 w 1842380"/>
                <a:gd name="connsiteY9309" fmla="*/ 1232394 h 1847704"/>
                <a:gd name="connsiteX9310" fmla="*/ 985548 w 1842380"/>
                <a:gd name="connsiteY9310" fmla="*/ 1233459 h 1847704"/>
                <a:gd name="connsiteX9311" fmla="*/ 985548 w 1842380"/>
                <a:gd name="connsiteY9311" fmla="*/ 1215355 h 1847704"/>
                <a:gd name="connsiteX9312" fmla="*/ 987678 w 1842380"/>
                <a:gd name="connsiteY9312" fmla="*/ 1213225 h 1847704"/>
                <a:gd name="connsiteX9313" fmla="*/ 988743 w 1842380"/>
                <a:gd name="connsiteY9313" fmla="*/ 1208965 h 1847704"/>
                <a:gd name="connsiteX9314" fmla="*/ 994600 w 1842380"/>
                <a:gd name="connsiteY9314" fmla="*/ 1204705 h 1847704"/>
                <a:gd name="connsiteX9315" fmla="*/ 996730 w 1842380"/>
                <a:gd name="connsiteY9315" fmla="*/ 1202043 h 1847704"/>
                <a:gd name="connsiteX9316" fmla="*/ 996730 w 1842380"/>
                <a:gd name="connsiteY9316" fmla="*/ 1202043 h 1847704"/>
                <a:gd name="connsiteX9317" fmla="*/ 996730 w 1842380"/>
                <a:gd name="connsiteY9317" fmla="*/ 1242511 h 1847704"/>
                <a:gd name="connsiteX9318" fmla="*/ 996730 w 1842380"/>
                <a:gd name="connsiteY9318" fmla="*/ 1272862 h 1847704"/>
                <a:gd name="connsiteX9319" fmla="*/ 994600 w 1842380"/>
                <a:gd name="connsiteY9319" fmla="*/ 1273927 h 1847704"/>
                <a:gd name="connsiteX9320" fmla="*/ 988743 w 1842380"/>
                <a:gd name="connsiteY9320" fmla="*/ 1278187 h 1847704"/>
                <a:gd name="connsiteX9321" fmla="*/ 985548 w 1842380"/>
                <a:gd name="connsiteY9321" fmla="*/ 1278187 h 1847704"/>
                <a:gd name="connsiteX9322" fmla="*/ 985548 w 1842380"/>
                <a:gd name="connsiteY9322" fmla="*/ 1255291 h 1847704"/>
                <a:gd name="connsiteX9323" fmla="*/ 989808 w 1842380"/>
                <a:gd name="connsiteY9323" fmla="*/ 1251031 h 1847704"/>
                <a:gd name="connsiteX9324" fmla="*/ 993003 w 1842380"/>
                <a:gd name="connsiteY9324" fmla="*/ 1249966 h 1847704"/>
                <a:gd name="connsiteX9325" fmla="*/ 994068 w 1842380"/>
                <a:gd name="connsiteY9325" fmla="*/ 1247836 h 1847704"/>
                <a:gd name="connsiteX9326" fmla="*/ 994068 w 1842380"/>
                <a:gd name="connsiteY9326" fmla="*/ 1244641 h 1847704"/>
                <a:gd name="connsiteX9327" fmla="*/ 996730 w 1842380"/>
                <a:gd name="connsiteY9327" fmla="*/ 1242511 h 1847704"/>
                <a:gd name="connsiteX9328" fmla="*/ 996730 w 1842380"/>
                <a:gd name="connsiteY9328" fmla="*/ 1242511 h 1847704"/>
                <a:gd name="connsiteX9329" fmla="*/ 996730 w 1842380"/>
                <a:gd name="connsiteY9329" fmla="*/ 1418229 h 1847704"/>
                <a:gd name="connsiteX9330" fmla="*/ 996730 w 1842380"/>
                <a:gd name="connsiteY9330" fmla="*/ 1428347 h 1847704"/>
                <a:gd name="connsiteX9331" fmla="*/ 985548 w 1842380"/>
                <a:gd name="connsiteY9331" fmla="*/ 1427282 h 1847704"/>
                <a:gd name="connsiteX9332" fmla="*/ 985548 w 1842380"/>
                <a:gd name="connsiteY9332" fmla="*/ 1417164 h 1847704"/>
                <a:gd name="connsiteX9333" fmla="*/ 996730 w 1842380"/>
                <a:gd name="connsiteY9333" fmla="*/ 1418229 h 1847704"/>
                <a:gd name="connsiteX9334" fmla="*/ 996730 w 1842380"/>
                <a:gd name="connsiteY9334" fmla="*/ 1418229 h 1847704"/>
                <a:gd name="connsiteX9335" fmla="*/ 996730 w 1842380"/>
                <a:gd name="connsiteY9335" fmla="*/ 1465620 h 1847704"/>
                <a:gd name="connsiteX9336" fmla="*/ 996730 w 1842380"/>
                <a:gd name="connsiteY9336" fmla="*/ 1476802 h 1847704"/>
                <a:gd name="connsiteX9337" fmla="*/ 990873 w 1842380"/>
                <a:gd name="connsiteY9337" fmla="*/ 1478932 h 1847704"/>
                <a:gd name="connsiteX9338" fmla="*/ 985015 w 1842380"/>
                <a:gd name="connsiteY9338" fmla="*/ 1479997 h 1847704"/>
                <a:gd name="connsiteX9339" fmla="*/ 985015 w 1842380"/>
                <a:gd name="connsiteY9339" fmla="*/ 1454971 h 1847704"/>
                <a:gd name="connsiteX9340" fmla="*/ 996730 w 1842380"/>
                <a:gd name="connsiteY9340" fmla="*/ 1465620 h 1847704"/>
                <a:gd name="connsiteX9341" fmla="*/ 996730 w 1842380"/>
                <a:gd name="connsiteY9341" fmla="*/ 1465620 h 1847704"/>
                <a:gd name="connsiteX9342" fmla="*/ 996730 w 1842380"/>
                <a:gd name="connsiteY9342" fmla="*/ 1739315 h 1847704"/>
                <a:gd name="connsiteX9343" fmla="*/ 996730 w 1842380"/>
                <a:gd name="connsiteY9343" fmla="*/ 1782978 h 1847704"/>
                <a:gd name="connsiteX9344" fmla="*/ 985548 w 1842380"/>
                <a:gd name="connsiteY9344" fmla="*/ 1769666 h 1847704"/>
                <a:gd name="connsiteX9345" fmla="*/ 985548 w 1842380"/>
                <a:gd name="connsiteY9345" fmla="*/ 1742510 h 1847704"/>
                <a:gd name="connsiteX9346" fmla="*/ 996730 w 1842380"/>
                <a:gd name="connsiteY9346" fmla="*/ 1739315 h 1847704"/>
                <a:gd name="connsiteX9347" fmla="*/ 996730 w 1842380"/>
                <a:gd name="connsiteY9347" fmla="*/ 1739315 h 1847704"/>
                <a:gd name="connsiteX9348" fmla="*/ 996730 w 1842380"/>
                <a:gd name="connsiteY9348" fmla="*/ 1827174 h 1847704"/>
                <a:gd name="connsiteX9349" fmla="*/ 996730 w 1842380"/>
                <a:gd name="connsiteY9349" fmla="*/ 1843148 h 1847704"/>
                <a:gd name="connsiteX9350" fmla="*/ 985548 w 1842380"/>
                <a:gd name="connsiteY9350" fmla="*/ 1843148 h 1847704"/>
                <a:gd name="connsiteX9351" fmla="*/ 985548 w 1842380"/>
                <a:gd name="connsiteY9351" fmla="*/ 1827174 h 1847704"/>
                <a:gd name="connsiteX9352" fmla="*/ 996730 w 1842380"/>
                <a:gd name="connsiteY9352" fmla="*/ 1827174 h 1847704"/>
                <a:gd name="connsiteX9353" fmla="*/ 996730 w 1842380"/>
                <a:gd name="connsiteY9353" fmla="*/ 1827174 h 1847704"/>
                <a:gd name="connsiteX9354" fmla="*/ 985548 w 1842380"/>
                <a:gd name="connsiteY9354" fmla="*/ 1651456 h 1847704"/>
                <a:gd name="connsiteX9355" fmla="*/ 985548 w 1842380"/>
                <a:gd name="connsiteY9355" fmla="*/ 1559337 h 1847704"/>
                <a:gd name="connsiteX9356" fmla="*/ 987678 w 1842380"/>
                <a:gd name="connsiteY9356" fmla="*/ 1559337 h 1847704"/>
                <a:gd name="connsiteX9357" fmla="*/ 993535 w 1842380"/>
                <a:gd name="connsiteY9357" fmla="*/ 1651456 h 1847704"/>
                <a:gd name="connsiteX9358" fmla="*/ 985548 w 1842380"/>
                <a:gd name="connsiteY9358" fmla="*/ 1651456 h 1847704"/>
                <a:gd name="connsiteX9359" fmla="*/ 985548 w 1842380"/>
                <a:gd name="connsiteY9359" fmla="*/ 955504 h 1847704"/>
                <a:gd name="connsiteX9360" fmla="*/ 985548 w 1842380"/>
                <a:gd name="connsiteY9360" fmla="*/ 955504 h 1847704"/>
                <a:gd name="connsiteX9361" fmla="*/ 985548 w 1842380"/>
                <a:gd name="connsiteY9361" fmla="*/ 880957 h 1847704"/>
                <a:gd name="connsiteX9362" fmla="*/ 968508 w 1842380"/>
                <a:gd name="connsiteY9362" fmla="*/ 880957 h 1847704"/>
                <a:gd name="connsiteX9363" fmla="*/ 968508 w 1842380"/>
                <a:gd name="connsiteY9363" fmla="*/ 1032714 h 1847704"/>
                <a:gd name="connsiteX9364" fmla="*/ 985548 w 1842380"/>
                <a:gd name="connsiteY9364" fmla="*/ 1044961 h 1847704"/>
                <a:gd name="connsiteX9365" fmla="*/ 985548 w 1842380"/>
                <a:gd name="connsiteY9365" fmla="*/ 955504 h 1847704"/>
                <a:gd name="connsiteX9366" fmla="*/ 985548 w 1842380"/>
                <a:gd name="connsiteY9366" fmla="*/ 955504 h 1847704"/>
                <a:gd name="connsiteX9367" fmla="*/ 985548 w 1842380"/>
                <a:gd name="connsiteY9367" fmla="*/ 955504 h 1847704"/>
                <a:gd name="connsiteX9368" fmla="*/ 985548 w 1842380"/>
                <a:gd name="connsiteY9368" fmla="*/ 6626 h 1847704"/>
                <a:gd name="connsiteX9369" fmla="*/ 985548 w 1842380"/>
                <a:gd name="connsiteY9369" fmla="*/ 21002 h 1847704"/>
                <a:gd name="connsiteX9370" fmla="*/ 979691 w 1842380"/>
                <a:gd name="connsiteY9370" fmla="*/ 22067 h 1847704"/>
                <a:gd name="connsiteX9371" fmla="*/ 979691 w 1842380"/>
                <a:gd name="connsiteY9371" fmla="*/ 22067 h 1847704"/>
                <a:gd name="connsiteX9372" fmla="*/ 977561 w 1842380"/>
                <a:gd name="connsiteY9372" fmla="*/ 22067 h 1847704"/>
                <a:gd name="connsiteX9373" fmla="*/ 985548 w 1842380"/>
                <a:gd name="connsiteY9373" fmla="*/ 35379 h 1847704"/>
                <a:gd name="connsiteX9374" fmla="*/ 985548 w 1842380"/>
                <a:gd name="connsiteY9374" fmla="*/ 79043 h 1847704"/>
                <a:gd name="connsiteX9375" fmla="*/ 968508 w 1842380"/>
                <a:gd name="connsiteY9375" fmla="*/ 39639 h 1847704"/>
                <a:gd name="connsiteX9376" fmla="*/ 968508 w 1842380"/>
                <a:gd name="connsiteY9376" fmla="*/ 7690 h 1847704"/>
                <a:gd name="connsiteX9377" fmla="*/ 969573 w 1842380"/>
                <a:gd name="connsiteY9377" fmla="*/ 7690 h 1847704"/>
                <a:gd name="connsiteX9378" fmla="*/ 985548 w 1842380"/>
                <a:gd name="connsiteY9378" fmla="*/ 6626 h 1847704"/>
                <a:gd name="connsiteX9379" fmla="*/ 985548 w 1842380"/>
                <a:gd name="connsiteY9379" fmla="*/ 6626 h 1847704"/>
                <a:gd name="connsiteX9380" fmla="*/ 985548 w 1842380"/>
                <a:gd name="connsiteY9380" fmla="*/ 94485 h 1847704"/>
                <a:gd name="connsiteX9381" fmla="*/ 985548 w 1842380"/>
                <a:gd name="connsiteY9381" fmla="*/ 110459 h 1847704"/>
                <a:gd name="connsiteX9382" fmla="*/ 968508 w 1842380"/>
                <a:gd name="connsiteY9382" fmla="*/ 110459 h 1847704"/>
                <a:gd name="connsiteX9383" fmla="*/ 968508 w 1842380"/>
                <a:gd name="connsiteY9383" fmla="*/ 94485 h 1847704"/>
                <a:gd name="connsiteX9384" fmla="*/ 985548 w 1842380"/>
                <a:gd name="connsiteY9384" fmla="*/ 94485 h 1847704"/>
                <a:gd name="connsiteX9385" fmla="*/ 985548 w 1842380"/>
                <a:gd name="connsiteY9385" fmla="*/ 94485 h 1847704"/>
                <a:gd name="connsiteX9386" fmla="*/ 985548 w 1842380"/>
                <a:gd name="connsiteY9386" fmla="*/ 256359 h 1847704"/>
                <a:gd name="connsiteX9387" fmla="*/ 985548 w 1842380"/>
                <a:gd name="connsiteY9387" fmla="*/ 284580 h 1847704"/>
                <a:gd name="connsiteX9388" fmla="*/ 968508 w 1842380"/>
                <a:gd name="connsiteY9388" fmla="*/ 280320 h 1847704"/>
                <a:gd name="connsiteX9389" fmla="*/ 968508 w 1842380"/>
                <a:gd name="connsiteY9389" fmla="*/ 255294 h 1847704"/>
                <a:gd name="connsiteX9390" fmla="*/ 975431 w 1842380"/>
                <a:gd name="connsiteY9390" fmla="*/ 254229 h 1847704"/>
                <a:gd name="connsiteX9391" fmla="*/ 985548 w 1842380"/>
                <a:gd name="connsiteY9391" fmla="*/ 256359 h 1847704"/>
                <a:gd name="connsiteX9392" fmla="*/ 985548 w 1842380"/>
                <a:gd name="connsiteY9392" fmla="*/ 256359 h 1847704"/>
                <a:gd name="connsiteX9393" fmla="*/ 985548 w 1842380"/>
                <a:gd name="connsiteY9393" fmla="*/ 295762 h 1847704"/>
                <a:gd name="connsiteX9394" fmla="*/ 985548 w 1842380"/>
                <a:gd name="connsiteY9394" fmla="*/ 313866 h 1847704"/>
                <a:gd name="connsiteX9395" fmla="*/ 978626 w 1842380"/>
                <a:gd name="connsiteY9395" fmla="*/ 301619 h 1847704"/>
                <a:gd name="connsiteX9396" fmla="*/ 985548 w 1842380"/>
                <a:gd name="connsiteY9396" fmla="*/ 295762 h 1847704"/>
                <a:gd name="connsiteX9397" fmla="*/ 985548 w 1842380"/>
                <a:gd name="connsiteY9397" fmla="*/ 295762 h 1847704"/>
                <a:gd name="connsiteX9398" fmla="*/ 985548 w 1842380"/>
                <a:gd name="connsiteY9398" fmla="*/ 388414 h 1847704"/>
                <a:gd name="connsiteX9399" fmla="*/ 985548 w 1842380"/>
                <a:gd name="connsiteY9399" fmla="*/ 399596 h 1847704"/>
                <a:gd name="connsiteX9400" fmla="*/ 968508 w 1842380"/>
                <a:gd name="connsiteY9400" fmla="*/ 395336 h 1847704"/>
                <a:gd name="connsiteX9401" fmla="*/ 968508 w 1842380"/>
                <a:gd name="connsiteY9401" fmla="*/ 385219 h 1847704"/>
                <a:gd name="connsiteX9402" fmla="*/ 985548 w 1842380"/>
                <a:gd name="connsiteY9402" fmla="*/ 388414 h 1847704"/>
                <a:gd name="connsiteX9403" fmla="*/ 985548 w 1842380"/>
                <a:gd name="connsiteY9403" fmla="*/ 388414 h 1847704"/>
                <a:gd name="connsiteX9404" fmla="*/ 985548 w 1842380"/>
                <a:gd name="connsiteY9404" fmla="*/ 441129 h 1847704"/>
                <a:gd name="connsiteX9405" fmla="*/ 985548 w 1842380"/>
                <a:gd name="connsiteY9405" fmla="*/ 451246 h 1847704"/>
                <a:gd name="connsiteX9406" fmla="*/ 974366 w 1842380"/>
                <a:gd name="connsiteY9406" fmla="*/ 445389 h 1847704"/>
                <a:gd name="connsiteX9407" fmla="*/ 968508 w 1842380"/>
                <a:gd name="connsiteY9407" fmla="*/ 446454 h 1847704"/>
                <a:gd name="connsiteX9408" fmla="*/ 968508 w 1842380"/>
                <a:gd name="connsiteY9408" fmla="*/ 418232 h 1847704"/>
                <a:gd name="connsiteX9409" fmla="*/ 979691 w 1842380"/>
                <a:gd name="connsiteY9409" fmla="*/ 436337 h 1847704"/>
                <a:gd name="connsiteX9410" fmla="*/ 985548 w 1842380"/>
                <a:gd name="connsiteY9410" fmla="*/ 441129 h 1847704"/>
                <a:gd name="connsiteX9411" fmla="*/ 985548 w 1842380"/>
                <a:gd name="connsiteY9411" fmla="*/ 441129 h 1847704"/>
                <a:gd name="connsiteX9412" fmla="*/ 985548 w 1842380"/>
                <a:gd name="connsiteY9412" fmla="*/ 691927 h 1847704"/>
                <a:gd name="connsiteX9413" fmla="*/ 985548 w 1842380"/>
                <a:gd name="connsiteY9413" fmla="*/ 698849 h 1847704"/>
                <a:gd name="connsiteX9414" fmla="*/ 968508 w 1842380"/>
                <a:gd name="connsiteY9414" fmla="*/ 694589 h 1847704"/>
                <a:gd name="connsiteX9415" fmla="*/ 968508 w 1842380"/>
                <a:gd name="connsiteY9415" fmla="*/ 694589 h 1847704"/>
                <a:gd name="connsiteX9416" fmla="*/ 968508 w 1842380"/>
                <a:gd name="connsiteY9416" fmla="*/ 687667 h 1847704"/>
                <a:gd name="connsiteX9417" fmla="*/ 985548 w 1842380"/>
                <a:gd name="connsiteY9417" fmla="*/ 691927 h 1847704"/>
                <a:gd name="connsiteX9418" fmla="*/ 985548 w 1842380"/>
                <a:gd name="connsiteY9418" fmla="*/ 691927 h 1847704"/>
                <a:gd name="connsiteX9419" fmla="*/ 985548 w 1842380"/>
                <a:gd name="connsiteY9419" fmla="*/ 728136 h 1847704"/>
                <a:gd name="connsiteX9420" fmla="*/ 978626 w 1842380"/>
                <a:gd name="connsiteY9420" fmla="*/ 722278 h 1847704"/>
                <a:gd name="connsiteX9421" fmla="*/ 968508 w 1842380"/>
                <a:gd name="connsiteY9421" fmla="*/ 697252 h 1847704"/>
                <a:gd name="connsiteX9422" fmla="*/ 968508 w 1842380"/>
                <a:gd name="connsiteY9422" fmla="*/ 718551 h 1847704"/>
                <a:gd name="connsiteX9423" fmla="*/ 969573 w 1842380"/>
                <a:gd name="connsiteY9423" fmla="*/ 721746 h 1847704"/>
                <a:gd name="connsiteX9424" fmla="*/ 968508 w 1842380"/>
                <a:gd name="connsiteY9424" fmla="*/ 721746 h 1847704"/>
                <a:gd name="connsiteX9425" fmla="*/ 968508 w 1842380"/>
                <a:gd name="connsiteY9425" fmla="*/ 728668 h 1847704"/>
                <a:gd name="connsiteX9426" fmla="*/ 974366 w 1842380"/>
                <a:gd name="connsiteY9426" fmla="*/ 727603 h 1847704"/>
                <a:gd name="connsiteX9427" fmla="*/ 985548 w 1842380"/>
                <a:gd name="connsiteY9427" fmla="*/ 734525 h 1847704"/>
                <a:gd name="connsiteX9428" fmla="*/ 985548 w 1842380"/>
                <a:gd name="connsiteY9428" fmla="*/ 728136 h 1847704"/>
                <a:gd name="connsiteX9429" fmla="*/ 985548 w 1842380"/>
                <a:gd name="connsiteY9429" fmla="*/ 728136 h 1847704"/>
                <a:gd name="connsiteX9430" fmla="*/ 985548 w 1842380"/>
                <a:gd name="connsiteY9430" fmla="*/ 1136015 h 1847704"/>
                <a:gd name="connsiteX9431" fmla="*/ 985548 w 1842380"/>
                <a:gd name="connsiteY9431" fmla="*/ 1142937 h 1847704"/>
                <a:gd name="connsiteX9432" fmla="*/ 985548 w 1842380"/>
                <a:gd name="connsiteY9432" fmla="*/ 1142937 h 1847704"/>
                <a:gd name="connsiteX9433" fmla="*/ 985548 w 1842380"/>
                <a:gd name="connsiteY9433" fmla="*/ 1144002 h 1847704"/>
                <a:gd name="connsiteX9434" fmla="*/ 985548 w 1842380"/>
                <a:gd name="connsiteY9434" fmla="*/ 1151990 h 1847704"/>
                <a:gd name="connsiteX9435" fmla="*/ 978626 w 1842380"/>
                <a:gd name="connsiteY9435" fmla="*/ 1147730 h 1847704"/>
                <a:gd name="connsiteX9436" fmla="*/ 968508 w 1842380"/>
                <a:gd name="connsiteY9436" fmla="*/ 1146665 h 1847704"/>
                <a:gd name="connsiteX9437" fmla="*/ 968508 w 1842380"/>
                <a:gd name="connsiteY9437" fmla="*/ 1140807 h 1847704"/>
                <a:gd name="connsiteX9438" fmla="*/ 978626 w 1842380"/>
                <a:gd name="connsiteY9438" fmla="*/ 1140807 h 1847704"/>
                <a:gd name="connsiteX9439" fmla="*/ 985548 w 1842380"/>
                <a:gd name="connsiteY9439" fmla="*/ 1136015 h 1847704"/>
                <a:gd name="connsiteX9440" fmla="*/ 985548 w 1842380"/>
                <a:gd name="connsiteY9440" fmla="*/ 1136015 h 1847704"/>
                <a:gd name="connsiteX9441" fmla="*/ 985548 w 1842380"/>
                <a:gd name="connsiteY9441" fmla="*/ 1171691 h 1847704"/>
                <a:gd name="connsiteX9442" fmla="*/ 985548 w 1842380"/>
                <a:gd name="connsiteY9442" fmla="*/ 1177549 h 1847704"/>
                <a:gd name="connsiteX9443" fmla="*/ 982353 w 1842380"/>
                <a:gd name="connsiteY9443" fmla="*/ 1177549 h 1847704"/>
                <a:gd name="connsiteX9444" fmla="*/ 975431 w 1842380"/>
                <a:gd name="connsiteY9444" fmla="*/ 1179679 h 1847704"/>
                <a:gd name="connsiteX9445" fmla="*/ 968508 w 1842380"/>
                <a:gd name="connsiteY9445" fmla="*/ 1181808 h 1847704"/>
                <a:gd name="connsiteX9446" fmla="*/ 968508 w 1842380"/>
                <a:gd name="connsiteY9446" fmla="*/ 1175951 h 1847704"/>
                <a:gd name="connsiteX9447" fmla="*/ 970638 w 1842380"/>
                <a:gd name="connsiteY9447" fmla="*/ 1174886 h 1847704"/>
                <a:gd name="connsiteX9448" fmla="*/ 972768 w 1842380"/>
                <a:gd name="connsiteY9448" fmla="*/ 1173821 h 1847704"/>
                <a:gd name="connsiteX9449" fmla="*/ 968508 w 1842380"/>
                <a:gd name="connsiteY9449" fmla="*/ 1169561 h 1847704"/>
                <a:gd name="connsiteX9450" fmla="*/ 968508 w 1842380"/>
                <a:gd name="connsiteY9450" fmla="*/ 1159444 h 1847704"/>
                <a:gd name="connsiteX9451" fmla="*/ 985548 w 1842380"/>
                <a:gd name="connsiteY9451" fmla="*/ 1171691 h 1847704"/>
                <a:gd name="connsiteX9452" fmla="*/ 985548 w 1842380"/>
                <a:gd name="connsiteY9452" fmla="*/ 1171691 h 1847704"/>
                <a:gd name="connsiteX9453" fmla="*/ 985548 w 1842380"/>
                <a:gd name="connsiteY9453" fmla="*/ 1215887 h 1847704"/>
                <a:gd name="connsiteX9454" fmla="*/ 985548 w 1842380"/>
                <a:gd name="connsiteY9454" fmla="*/ 1233991 h 1847704"/>
                <a:gd name="connsiteX9455" fmla="*/ 985548 w 1842380"/>
                <a:gd name="connsiteY9455" fmla="*/ 1233991 h 1847704"/>
                <a:gd name="connsiteX9456" fmla="*/ 982353 w 1842380"/>
                <a:gd name="connsiteY9456" fmla="*/ 1231862 h 1847704"/>
                <a:gd name="connsiteX9457" fmla="*/ 981288 w 1842380"/>
                <a:gd name="connsiteY9457" fmla="*/ 1228667 h 1847704"/>
                <a:gd name="connsiteX9458" fmla="*/ 981288 w 1842380"/>
                <a:gd name="connsiteY9458" fmla="*/ 1223342 h 1847704"/>
                <a:gd name="connsiteX9459" fmla="*/ 983418 w 1842380"/>
                <a:gd name="connsiteY9459" fmla="*/ 1220147 h 1847704"/>
                <a:gd name="connsiteX9460" fmla="*/ 985548 w 1842380"/>
                <a:gd name="connsiteY9460" fmla="*/ 1216952 h 1847704"/>
                <a:gd name="connsiteX9461" fmla="*/ 985548 w 1842380"/>
                <a:gd name="connsiteY9461" fmla="*/ 1215887 h 1847704"/>
                <a:gd name="connsiteX9462" fmla="*/ 985548 w 1842380"/>
                <a:gd name="connsiteY9462" fmla="*/ 1215887 h 1847704"/>
                <a:gd name="connsiteX9463" fmla="*/ 985548 w 1842380"/>
                <a:gd name="connsiteY9463" fmla="*/ 1255291 h 1847704"/>
                <a:gd name="connsiteX9464" fmla="*/ 985548 w 1842380"/>
                <a:gd name="connsiteY9464" fmla="*/ 1278720 h 1847704"/>
                <a:gd name="connsiteX9465" fmla="*/ 983418 w 1842380"/>
                <a:gd name="connsiteY9465" fmla="*/ 1279785 h 1847704"/>
                <a:gd name="connsiteX9466" fmla="*/ 981288 w 1842380"/>
                <a:gd name="connsiteY9466" fmla="*/ 1278720 h 1847704"/>
                <a:gd name="connsiteX9467" fmla="*/ 979158 w 1842380"/>
                <a:gd name="connsiteY9467" fmla="*/ 1275525 h 1847704"/>
                <a:gd name="connsiteX9468" fmla="*/ 979158 w 1842380"/>
                <a:gd name="connsiteY9468" fmla="*/ 1272330 h 1847704"/>
                <a:gd name="connsiteX9469" fmla="*/ 979158 w 1842380"/>
                <a:gd name="connsiteY9469" fmla="*/ 1268070 h 1847704"/>
                <a:gd name="connsiteX9470" fmla="*/ 982353 w 1842380"/>
                <a:gd name="connsiteY9470" fmla="*/ 1265940 h 1847704"/>
                <a:gd name="connsiteX9471" fmla="*/ 983418 w 1842380"/>
                <a:gd name="connsiteY9471" fmla="*/ 1262745 h 1847704"/>
                <a:gd name="connsiteX9472" fmla="*/ 984483 w 1842380"/>
                <a:gd name="connsiteY9472" fmla="*/ 1259550 h 1847704"/>
                <a:gd name="connsiteX9473" fmla="*/ 985548 w 1842380"/>
                <a:gd name="connsiteY9473" fmla="*/ 1255291 h 1847704"/>
                <a:gd name="connsiteX9474" fmla="*/ 985548 w 1842380"/>
                <a:gd name="connsiteY9474" fmla="*/ 1255291 h 1847704"/>
                <a:gd name="connsiteX9475" fmla="*/ 985548 w 1842380"/>
                <a:gd name="connsiteY9475" fmla="*/ 1255291 h 1847704"/>
                <a:gd name="connsiteX9476" fmla="*/ 985548 w 1842380"/>
                <a:gd name="connsiteY9476" fmla="*/ 1417164 h 1847704"/>
                <a:gd name="connsiteX9477" fmla="*/ 985548 w 1842380"/>
                <a:gd name="connsiteY9477" fmla="*/ 1427282 h 1847704"/>
                <a:gd name="connsiteX9478" fmla="*/ 968508 w 1842380"/>
                <a:gd name="connsiteY9478" fmla="*/ 1430476 h 1847704"/>
                <a:gd name="connsiteX9479" fmla="*/ 968508 w 1842380"/>
                <a:gd name="connsiteY9479" fmla="*/ 1420359 h 1847704"/>
                <a:gd name="connsiteX9480" fmla="*/ 985548 w 1842380"/>
                <a:gd name="connsiteY9480" fmla="*/ 1417164 h 1847704"/>
                <a:gd name="connsiteX9481" fmla="*/ 985548 w 1842380"/>
                <a:gd name="connsiteY9481" fmla="*/ 1417164 h 1847704"/>
                <a:gd name="connsiteX9482" fmla="*/ 985548 w 1842380"/>
                <a:gd name="connsiteY9482" fmla="*/ 1455503 h 1847704"/>
                <a:gd name="connsiteX9483" fmla="*/ 985548 w 1842380"/>
                <a:gd name="connsiteY9483" fmla="*/ 1480530 h 1847704"/>
                <a:gd name="connsiteX9484" fmla="*/ 968508 w 1842380"/>
                <a:gd name="connsiteY9484" fmla="*/ 1483724 h 1847704"/>
                <a:gd name="connsiteX9485" fmla="*/ 968508 w 1842380"/>
                <a:gd name="connsiteY9485" fmla="*/ 1473607 h 1847704"/>
                <a:gd name="connsiteX9486" fmla="*/ 984483 w 1842380"/>
                <a:gd name="connsiteY9486" fmla="*/ 1471477 h 1847704"/>
                <a:gd name="connsiteX9487" fmla="*/ 984483 w 1842380"/>
                <a:gd name="connsiteY9487" fmla="*/ 1471477 h 1847704"/>
                <a:gd name="connsiteX9488" fmla="*/ 985548 w 1842380"/>
                <a:gd name="connsiteY9488" fmla="*/ 1470412 h 1847704"/>
                <a:gd name="connsiteX9489" fmla="*/ 968508 w 1842380"/>
                <a:gd name="connsiteY9489" fmla="*/ 1449113 h 1847704"/>
                <a:gd name="connsiteX9490" fmla="*/ 968508 w 1842380"/>
                <a:gd name="connsiteY9490" fmla="*/ 1431009 h 1847704"/>
                <a:gd name="connsiteX9491" fmla="*/ 985548 w 1842380"/>
                <a:gd name="connsiteY9491" fmla="*/ 1455503 h 1847704"/>
                <a:gd name="connsiteX9492" fmla="*/ 985548 w 1842380"/>
                <a:gd name="connsiteY9492" fmla="*/ 1455503 h 1847704"/>
                <a:gd name="connsiteX9493" fmla="*/ 985548 w 1842380"/>
                <a:gd name="connsiteY9493" fmla="*/ 1559337 h 1847704"/>
                <a:gd name="connsiteX9494" fmla="*/ 985548 w 1842380"/>
                <a:gd name="connsiteY9494" fmla="*/ 1651456 h 1847704"/>
                <a:gd name="connsiteX9495" fmla="*/ 971171 w 1842380"/>
                <a:gd name="connsiteY9495" fmla="*/ 1652521 h 1847704"/>
                <a:gd name="connsiteX9496" fmla="*/ 969041 w 1842380"/>
                <a:gd name="connsiteY9496" fmla="*/ 1606195 h 1847704"/>
                <a:gd name="connsiteX9497" fmla="*/ 969041 w 1842380"/>
                <a:gd name="connsiteY9497" fmla="*/ 1559869 h 1847704"/>
                <a:gd name="connsiteX9498" fmla="*/ 969041 w 1842380"/>
                <a:gd name="connsiteY9498" fmla="*/ 1559869 h 1847704"/>
                <a:gd name="connsiteX9499" fmla="*/ 985548 w 1842380"/>
                <a:gd name="connsiteY9499" fmla="*/ 1559337 h 1847704"/>
                <a:gd name="connsiteX9500" fmla="*/ 985548 w 1842380"/>
                <a:gd name="connsiteY9500" fmla="*/ 1559337 h 1847704"/>
                <a:gd name="connsiteX9501" fmla="*/ 985548 w 1842380"/>
                <a:gd name="connsiteY9501" fmla="*/ 1742510 h 1847704"/>
                <a:gd name="connsiteX9502" fmla="*/ 985548 w 1842380"/>
                <a:gd name="connsiteY9502" fmla="*/ 1769666 h 1847704"/>
                <a:gd name="connsiteX9503" fmla="*/ 975431 w 1842380"/>
                <a:gd name="connsiteY9503" fmla="*/ 1759549 h 1847704"/>
                <a:gd name="connsiteX9504" fmla="*/ 968508 w 1842380"/>
                <a:gd name="connsiteY9504" fmla="*/ 1757419 h 1847704"/>
                <a:gd name="connsiteX9505" fmla="*/ 968508 w 1842380"/>
                <a:gd name="connsiteY9505" fmla="*/ 1740380 h 1847704"/>
                <a:gd name="connsiteX9506" fmla="*/ 981820 w 1842380"/>
                <a:gd name="connsiteY9506" fmla="*/ 1744640 h 1847704"/>
                <a:gd name="connsiteX9507" fmla="*/ 985548 w 1842380"/>
                <a:gd name="connsiteY9507" fmla="*/ 1742510 h 1847704"/>
                <a:gd name="connsiteX9508" fmla="*/ 985548 w 1842380"/>
                <a:gd name="connsiteY9508" fmla="*/ 1742510 h 1847704"/>
                <a:gd name="connsiteX9509" fmla="*/ 985548 w 1842380"/>
                <a:gd name="connsiteY9509" fmla="*/ 1827174 h 1847704"/>
                <a:gd name="connsiteX9510" fmla="*/ 985548 w 1842380"/>
                <a:gd name="connsiteY9510" fmla="*/ 1843148 h 1847704"/>
                <a:gd name="connsiteX9511" fmla="*/ 968508 w 1842380"/>
                <a:gd name="connsiteY9511" fmla="*/ 1839953 h 1847704"/>
                <a:gd name="connsiteX9512" fmla="*/ 968508 w 1842380"/>
                <a:gd name="connsiteY9512" fmla="*/ 1820784 h 1847704"/>
                <a:gd name="connsiteX9513" fmla="*/ 985548 w 1842380"/>
                <a:gd name="connsiteY9513" fmla="*/ 1827174 h 1847704"/>
                <a:gd name="connsiteX9514" fmla="*/ 968508 w 1842380"/>
                <a:gd name="connsiteY9514" fmla="*/ 881490 h 1847704"/>
                <a:gd name="connsiteX9515" fmla="*/ 961586 w 1842380"/>
                <a:gd name="connsiteY9515" fmla="*/ 881490 h 1847704"/>
                <a:gd name="connsiteX9516" fmla="*/ 960521 w 1842380"/>
                <a:gd name="connsiteY9516" fmla="*/ 877230 h 1847704"/>
                <a:gd name="connsiteX9517" fmla="*/ 960521 w 1842380"/>
                <a:gd name="connsiteY9517" fmla="*/ 1027922 h 1847704"/>
                <a:gd name="connsiteX9518" fmla="*/ 968508 w 1842380"/>
                <a:gd name="connsiteY9518" fmla="*/ 1033779 h 1847704"/>
                <a:gd name="connsiteX9519" fmla="*/ 968508 w 1842380"/>
                <a:gd name="connsiteY9519" fmla="*/ 881490 h 1847704"/>
                <a:gd name="connsiteX9520" fmla="*/ 968508 w 1842380"/>
                <a:gd name="connsiteY9520" fmla="*/ 881490 h 1847704"/>
                <a:gd name="connsiteX9521" fmla="*/ 968508 w 1842380"/>
                <a:gd name="connsiteY9521" fmla="*/ 7690 h 1847704"/>
                <a:gd name="connsiteX9522" fmla="*/ 968508 w 1842380"/>
                <a:gd name="connsiteY9522" fmla="*/ 40172 h 1847704"/>
                <a:gd name="connsiteX9523" fmla="*/ 960521 w 1842380"/>
                <a:gd name="connsiteY9523" fmla="*/ 31120 h 1847704"/>
                <a:gd name="connsiteX9524" fmla="*/ 960521 w 1842380"/>
                <a:gd name="connsiteY9524" fmla="*/ 8755 h 1847704"/>
                <a:gd name="connsiteX9525" fmla="*/ 968508 w 1842380"/>
                <a:gd name="connsiteY9525" fmla="*/ 7690 h 1847704"/>
                <a:gd name="connsiteX9526" fmla="*/ 968508 w 1842380"/>
                <a:gd name="connsiteY9526" fmla="*/ 7690 h 1847704"/>
                <a:gd name="connsiteX9527" fmla="*/ 968508 w 1842380"/>
                <a:gd name="connsiteY9527" fmla="*/ 94485 h 1847704"/>
                <a:gd name="connsiteX9528" fmla="*/ 968508 w 1842380"/>
                <a:gd name="connsiteY9528" fmla="*/ 110459 h 1847704"/>
                <a:gd name="connsiteX9529" fmla="*/ 960521 w 1842380"/>
                <a:gd name="connsiteY9529" fmla="*/ 110459 h 1847704"/>
                <a:gd name="connsiteX9530" fmla="*/ 960521 w 1842380"/>
                <a:gd name="connsiteY9530" fmla="*/ 93420 h 1847704"/>
                <a:gd name="connsiteX9531" fmla="*/ 968508 w 1842380"/>
                <a:gd name="connsiteY9531" fmla="*/ 94485 h 1847704"/>
                <a:gd name="connsiteX9532" fmla="*/ 968508 w 1842380"/>
                <a:gd name="connsiteY9532" fmla="*/ 94485 h 1847704"/>
                <a:gd name="connsiteX9533" fmla="*/ 968508 w 1842380"/>
                <a:gd name="connsiteY9533" fmla="*/ 255294 h 1847704"/>
                <a:gd name="connsiteX9534" fmla="*/ 968508 w 1842380"/>
                <a:gd name="connsiteY9534" fmla="*/ 280320 h 1847704"/>
                <a:gd name="connsiteX9535" fmla="*/ 967444 w 1842380"/>
                <a:gd name="connsiteY9535" fmla="*/ 279255 h 1847704"/>
                <a:gd name="connsiteX9536" fmla="*/ 960521 w 1842380"/>
                <a:gd name="connsiteY9536" fmla="*/ 272333 h 1847704"/>
                <a:gd name="connsiteX9537" fmla="*/ 960521 w 1842380"/>
                <a:gd name="connsiteY9537" fmla="*/ 263281 h 1847704"/>
                <a:gd name="connsiteX9538" fmla="*/ 968508 w 1842380"/>
                <a:gd name="connsiteY9538" fmla="*/ 255294 h 1847704"/>
                <a:gd name="connsiteX9539" fmla="*/ 968508 w 1842380"/>
                <a:gd name="connsiteY9539" fmla="*/ 255294 h 1847704"/>
                <a:gd name="connsiteX9540" fmla="*/ 968508 w 1842380"/>
                <a:gd name="connsiteY9540" fmla="*/ 384686 h 1847704"/>
                <a:gd name="connsiteX9541" fmla="*/ 968508 w 1842380"/>
                <a:gd name="connsiteY9541" fmla="*/ 394803 h 1847704"/>
                <a:gd name="connsiteX9542" fmla="*/ 960521 w 1842380"/>
                <a:gd name="connsiteY9542" fmla="*/ 394803 h 1847704"/>
                <a:gd name="connsiteX9543" fmla="*/ 960521 w 1842380"/>
                <a:gd name="connsiteY9543" fmla="*/ 385751 h 1847704"/>
                <a:gd name="connsiteX9544" fmla="*/ 968508 w 1842380"/>
                <a:gd name="connsiteY9544" fmla="*/ 384686 h 1847704"/>
                <a:gd name="connsiteX9545" fmla="*/ 968508 w 1842380"/>
                <a:gd name="connsiteY9545" fmla="*/ 384686 h 1847704"/>
                <a:gd name="connsiteX9546" fmla="*/ 968508 w 1842380"/>
                <a:gd name="connsiteY9546" fmla="*/ 418765 h 1847704"/>
                <a:gd name="connsiteX9547" fmla="*/ 968508 w 1842380"/>
                <a:gd name="connsiteY9547" fmla="*/ 446986 h 1847704"/>
                <a:gd name="connsiteX9548" fmla="*/ 960521 w 1842380"/>
                <a:gd name="connsiteY9548" fmla="*/ 448051 h 1847704"/>
                <a:gd name="connsiteX9549" fmla="*/ 960521 w 1842380"/>
                <a:gd name="connsiteY9549" fmla="*/ 437934 h 1847704"/>
                <a:gd name="connsiteX9550" fmla="*/ 966379 w 1842380"/>
                <a:gd name="connsiteY9550" fmla="*/ 437934 h 1847704"/>
                <a:gd name="connsiteX9551" fmla="*/ 960521 w 1842380"/>
                <a:gd name="connsiteY9551" fmla="*/ 429947 h 1847704"/>
                <a:gd name="connsiteX9552" fmla="*/ 960521 w 1842380"/>
                <a:gd name="connsiteY9552" fmla="*/ 402790 h 1847704"/>
                <a:gd name="connsiteX9553" fmla="*/ 968508 w 1842380"/>
                <a:gd name="connsiteY9553" fmla="*/ 418765 h 1847704"/>
                <a:gd name="connsiteX9554" fmla="*/ 968508 w 1842380"/>
                <a:gd name="connsiteY9554" fmla="*/ 418765 h 1847704"/>
                <a:gd name="connsiteX9555" fmla="*/ 968508 w 1842380"/>
                <a:gd name="connsiteY9555" fmla="*/ 687667 h 1847704"/>
                <a:gd name="connsiteX9556" fmla="*/ 968508 w 1842380"/>
                <a:gd name="connsiteY9556" fmla="*/ 694589 h 1847704"/>
                <a:gd name="connsiteX9557" fmla="*/ 966379 w 1842380"/>
                <a:gd name="connsiteY9557" fmla="*/ 694589 h 1847704"/>
                <a:gd name="connsiteX9558" fmla="*/ 968508 w 1842380"/>
                <a:gd name="connsiteY9558" fmla="*/ 697784 h 1847704"/>
                <a:gd name="connsiteX9559" fmla="*/ 968508 w 1842380"/>
                <a:gd name="connsiteY9559" fmla="*/ 719083 h 1847704"/>
                <a:gd name="connsiteX9560" fmla="*/ 960521 w 1842380"/>
                <a:gd name="connsiteY9560" fmla="*/ 697784 h 1847704"/>
                <a:gd name="connsiteX9561" fmla="*/ 960521 w 1842380"/>
                <a:gd name="connsiteY9561" fmla="*/ 687667 h 1847704"/>
                <a:gd name="connsiteX9562" fmla="*/ 966379 w 1842380"/>
                <a:gd name="connsiteY9562" fmla="*/ 687667 h 1847704"/>
                <a:gd name="connsiteX9563" fmla="*/ 968508 w 1842380"/>
                <a:gd name="connsiteY9563" fmla="*/ 687667 h 1847704"/>
                <a:gd name="connsiteX9564" fmla="*/ 968508 w 1842380"/>
                <a:gd name="connsiteY9564" fmla="*/ 687667 h 1847704"/>
                <a:gd name="connsiteX9565" fmla="*/ 968508 w 1842380"/>
                <a:gd name="connsiteY9565" fmla="*/ 722811 h 1847704"/>
                <a:gd name="connsiteX9566" fmla="*/ 968508 w 1842380"/>
                <a:gd name="connsiteY9566" fmla="*/ 729733 h 1847704"/>
                <a:gd name="connsiteX9567" fmla="*/ 960521 w 1842380"/>
                <a:gd name="connsiteY9567" fmla="*/ 728668 h 1847704"/>
                <a:gd name="connsiteX9568" fmla="*/ 960521 w 1842380"/>
                <a:gd name="connsiteY9568" fmla="*/ 722811 h 1847704"/>
                <a:gd name="connsiteX9569" fmla="*/ 968508 w 1842380"/>
                <a:gd name="connsiteY9569" fmla="*/ 722811 h 1847704"/>
                <a:gd name="connsiteX9570" fmla="*/ 968508 w 1842380"/>
                <a:gd name="connsiteY9570" fmla="*/ 722811 h 1847704"/>
                <a:gd name="connsiteX9571" fmla="*/ 968508 w 1842380"/>
                <a:gd name="connsiteY9571" fmla="*/ 1140275 h 1847704"/>
                <a:gd name="connsiteX9572" fmla="*/ 968508 w 1842380"/>
                <a:gd name="connsiteY9572" fmla="*/ 1146132 h 1847704"/>
                <a:gd name="connsiteX9573" fmla="*/ 960521 w 1842380"/>
                <a:gd name="connsiteY9573" fmla="*/ 1148262 h 1847704"/>
                <a:gd name="connsiteX9574" fmla="*/ 960521 w 1842380"/>
                <a:gd name="connsiteY9574" fmla="*/ 1141340 h 1847704"/>
                <a:gd name="connsiteX9575" fmla="*/ 968508 w 1842380"/>
                <a:gd name="connsiteY9575" fmla="*/ 1140275 h 1847704"/>
                <a:gd name="connsiteX9576" fmla="*/ 968508 w 1842380"/>
                <a:gd name="connsiteY9576" fmla="*/ 1140275 h 1847704"/>
                <a:gd name="connsiteX9577" fmla="*/ 968508 w 1842380"/>
                <a:gd name="connsiteY9577" fmla="*/ 1159444 h 1847704"/>
                <a:gd name="connsiteX9578" fmla="*/ 968508 w 1842380"/>
                <a:gd name="connsiteY9578" fmla="*/ 1169561 h 1847704"/>
                <a:gd name="connsiteX9579" fmla="*/ 960521 w 1842380"/>
                <a:gd name="connsiteY9579" fmla="*/ 1161574 h 1847704"/>
                <a:gd name="connsiteX9580" fmla="*/ 960521 w 1842380"/>
                <a:gd name="connsiteY9580" fmla="*/ 1150392 h 1847704"/>
                <a:gd name="connsiteX9581" fmla="*/ 968508 w 1842380"/>
                <a:gd name="connsiteY9581" fmla="*/ 1159444 h 1847704"/>
                <a:gd name="connsiteX9582" fmla="*/ 968508 w 1842380"/>
                <a:gd name="connsiteY9582" fmla="*/ 1159444 h 1847704"/>
                <a:gd name="connsiteX9583" fmla="*/ 968508 w 1842380"/>
                <a:gd name="connsiteY9583" fmla="*/ 1176484 h 1847704"/>
                <a:gd name="connsiteX9584" fmla="*/ 968508 w 1842380"/>
                <a:gd name="connsiteY9584" fmla="*/ 1182341 h 1847704"/>
                <a:gd name="connsiteX9585" fmla="*/ 960521 w 1842380"/>
                <a:gd name="connsiteY9585" fmla="*/ 1183406 h 1847704"/>
                <a:gd name="connsiteX9586" fmla="*/ 960521 w 1842380"/>
                <a:gd name="connsiteY9586" fmla="*/ 1177549 h 1847704"/>
                <a:gd name="connsiteX9587" fmla="*/ 968508 w 1842380"/>
                <a:gd name="connsiteY9587" fmla="*/ 1176484 h 1847704"/>
                <a:gd name="connsiteX9588" fmla="*/ 968508 w 1842380"/>
                <a:gd name="connsiteY9588" fmla="*/ 1176484 h 1847704"/>
                <a:gd name="connsiteX9589" fmla="*/ 968508 w 1842380"/>
                <a:gd name="connsiteY9589" fmla="*/ 1420359 h 1847704"/>
                <a:gd name="connsiteX9590" fmla="*/ 968508 w 1842380"/>
                <a:gd name="connsiteY9590" fmla="*/ 1430476 h 1847704"/>
                <a:gd name="connsiteX9591" fmla="*/ 967444 w 1842380"/>
                <a:gd name="connsiteY9591" fmla="*/ 1430476 h 1847704"/>
                <a:gd name="connsiteX9592" fmla="*/ 968508 w 1842380"/>
                <a:gd name="connsiteY9592" fmla="*/ 1430476 h 1847704"/>
                <a:gd name="connsiteX9593" fmla="*/ 968508 w 1842380"/>
                <a:gd name="connsiteY9593" fmla="*/ 1448581 h 1847704"/>
                <a:gd name="connsiteX9594" fmla="*/ 960521 w 1842380"/>
                <a:gd name="connsiteY9594" fmla="*/ 1439529 h 1847704"/>
                <a:gd name="connsiteX9595" fmla="*/ 960521 w 1842380"/>
                <a:gd name="connsiteY9595" fmla="*/ 1423554 h 1847704"/>
                <a:gd name="connsiteX9596" fmla="*/ 968508 w 1842380"/>
                <a:gd name="connsiteY9596" fmla="*/ 1420359 h 1847704"/>
                <a:gd name="connsiteX9597" fmla="*/ 968508 w 1842380"/>
                <a:gd name="connsiteY9597" fmla="*/ 1420359 h 1847704"/>
                <a:gd name="connsiteX9598" fmla="*/ 968508 w 1842380"/>
                <a:gd name="connsiteY9598" fmla="*/ 1473607 h 1847704"/>
                <a:gd name="connsiteX9599" fmla="*/ 968508 w 1842380"/>
                <a:gd name="connsiteY9599" fmla="*/ 1483724 h 1847704"/>
                <a:gd name="connsiteX9600" fmla="*/ 960521 w 1842380"/>
                <a:gd name="connsiteY9600" fmla="*/ 1483724 h 1847704"/>
                <a:gd name="connsiteX9601" fmla="*/ 960521 w 1842380"/>
                <a:gd name="connsiteY9601" fmla="*/ 1473607 h 1847704"/>
                <a:gd name="connsiteX9602" fmla="*/ 968508 w 1842380"/>
                <a:gd name="connsiteY9602" fmla="*/ 1473607 h 1847704"/>
                <a:gd name="connsiteX9603" fmla="*/ 968508 w 1842380"/>
                <a:gd name="connsiteY9603" fmla="*/ 1473607 h 1847704"/>
                <a:gd name="connsiteX9604" fmla="*/ 968508 w 1842380"/>
                <a:gd name="connsiteY9604" fmla="*/ 1560401 h 1847704"/>
                <a:gd name="connsiteX9605" fmla="*/ 968508 w 1842380"/>
                <a:gd name="connsiteY9605" fmla="*/ 1606727 h 1847704"/>
                <a:gd name="connsiteX9606" fmla="*/ 966379 w 1842380"/>
                <a:gd name="connsiteY9606" fmla="*/ 1585428 h 1847704"/>
                <a:gd name="connsiteX9607" fmla="*/ 960521 w 1842380"/>
                <a:gd name="connsiteY9607" fmla="*/ 1589688 h 1847704"/>
                <a:gd name="connsiteX9608" fmla="*/ 960521 w 1842380"/>
                <a:gd name="connsiteY9608" fmla="*/ 1566259 h 1847704"/>
                <a:gd name="connsiteX9609" fmla="*/ 968508 w 1842380"/>
                <a:gd name="connsiteY9609" fmla="*/ 1560401 h 1847704"/>
                <a:gd name="connsiteX9610" fmla="*/ 968508 w 1842380"/>
                <a:gd name="connsiteY9610" fmla="*/ 1560401 h 1847704"/>
                <a:gd name="connsiteX9611" fmla="*/ 968508 w 1842380"/>
                <a:gd name="connsiteY9611" fmla="*/ 1740380 h 1847704"/>
                <a:gd name="connsiteX9612" fmla="*/ 968508 w 1842380"/>
                <a:gd name="connsiteY9612" fmla="*/ 1757419 h 1847704"/>
                <a:gd name="connsiteX9613" fmla="*/ 960521 w 1842380"/>
                <a:gd name="connsiteY9613" fmla="*/ 1755289 h 1847704"/>
                <a:gd name="connsiteX9614" fmla="*/ 960521 w 1842380"/>
                <a:gd name="connsiteY9614" fmla="*/ 1739315 h 1847704"/>
                <a:gd name="connsiteX9615" fmla="*/ 968508 w 1842380"/>
                <a:gd name="connsiteY9615" fmla="*/ 1740380 h 1847704"/>
                <a:gd name="connsiteX9616" fmla="*/ 968508 w 1842380"/>
                <a:gd name="connsiteY9616" fmla="*/ 1740380 h 1847704"/>
                <a:gd name="connsiteX9617" fmla="*/ 968508 w 1842380"/>
                <a:gd name="connsiteY9617" fmla="*/ 1820252 h 1847704"/>
                <a:gd name="connsiteX9618" fmla="*/ 968508 w 1842380"/>
                <a:gd name="connsiteY9618" fmla="*/ 1839421 h 1847704"/>
                <a:gd name="connsiteX9619" fmla="*/ 967444 w 1842380"/>
                <a:gd name="connsiteY9619" fmla="*/ 1839421 h 1847704"/>
                <a:gd name="connsiteX9620" fmla="*/ 960521 w 1842380"/>
                <a:gd name="connsiteY9620" fmla="*/ 1840486 h 1847704"/>
                <a:gd name="connsiteX9621" fmla="*/ 960521 w 1842380"/>
                <a:gd name="connsiteY9621" fmla="*/ 1814394 h 1847704"/>
                <a:gd name="connsiteX9622" fmla="*/ 968508 w 1842380"/>
                <a:gd name="connsiteY9622" fmla="*/ 1820252 h 1847704"/>
                <a:gd name="connsiteX9623" fmla="*/ 961054 w 1842380"/>
                <a:gd name="connsiteY9623" fmla="*/ 876697 h 1847704"/>
                <a:gd name="connsiteX9624" fmla="*/ 937625 w 1842380"/>
                <a:gd name="connsiteY9624" fmla="*/ 802150 h 1847704"/>
                <a:gd name="connsiteX9625" fmla="*/ 937625 w 1842380"/>
                <a:gd name="connsiteY9625" fmla="*/ 1009285 h 1847704"/>
                <a:gd name="connsiteX9626" fmla="*/ 961054 w 1842380"/>
                <a:gd name="connsiteY9626" fmla="*/ 1027389 h 1847704"/>
                <a:gd name="connsiteX9627" fmla="*/ 961054 w 1842380"/>
                <a:gd name="connsiteY9627" fmla="*/ 876697 h 1847704"/>
                <a:gd name="connsiteX9628" fmla="*/ 961054 w 1842380"/>
                <a:gd name="connsiteY9628" fmla="*/ 876697 h 1847704"/>
                <a:gd name="connsiteX9629" fmla="*/ 961054 w 1842380"/>
                <a:gd name="connsiteY9629" fmla="*/ 8755 h 1847704"/>
                <a:gd name="connsiteX9630" fmla="*/ 961054 w 1842380"/>
                <a:gd name="connsiteY9630" fmla="*/ 31120 h 1847704"/>
                <a:gd name="connsiteX9631" fmla="*/ 937625 w 1842380"/>
                <a:gd name="connsiteY9631" fmla="*/ 18873 h 1847704"/>
                <a:gd name="connsiteX9632" fmla="*/ 937625 w 1842380"/>
                <a:gd name="connsiteY9632" fmla="*/ 2898 h 1847704"/>
                <a:gd name="connsiteX9633" fmla="*/ 959989 w 1842380"/>
                <a:gd name="connsiteY9633" fmla="*/ 8755 h 1847704"/>
                <a:gd name="connsiteX9634" fmla="*/ 961054 w 1842380"/>
                <a:gd name="connsiteY9634" fmla="*/ 8755 h 1847704"/>
                <a:gd name="connsiteX9635" fmla="*/ 961054 w 1842380"/>
                <a:gd name="connsiteY9635" fmla="*/ 8755 h 1847704"/>
                <a:gd name="connsiteX9636" fmla="*/ 961054 w 1842380"/>
                <a:gd name="connsiteY9636" fmla="*/ 93420 h 1847704"/>
                <a:gd name="connsiteX9637" fmla="*/ 961054 w 1842380"/>
                <a:gd name="connsiteY9637" fmla="*/ 110459 h 1847704"/>
                <a:gd name="connsiteX9638" fmla="*/ 937625 w 1842380"/>
                <a:gd name="connsiteY9638" fmla="*/ 102472 h 1847704"/>
                <a:gd name="connsiteX9639" fmla="*/ 937625 w 1842380"/>
                <a:gd name="connsiteY9639" fmla="*/ 78510 h 1847704"/>
                <a:gd name="connsiteX9640" fmla="*/ 945612 w 1842380"/>
                <a:gd name="connsiteY9640" fmla="*/ 87562 h 1847704"/>
                <a:gd name="connsiteX9641" fmla="*/ 961054 w 1842380"/>
                <a:gd name="connsiteY9641" fmla="*/ 93420 h 1847704"/>
                <a:gd name="connsiteX9642" fmla="*/ 961054 w 1842380"/>
                <a:gd name="connsiteY9642" fmla="*/ 93420 h 1847704"/>
                <a:gd name="connsiteX9643" fmla="*/ 961054 w 1842380"/>
                <a:gd name="connsiteY9643" fmla="*/ 263281 h 1847704"/>
                <a:gd name="connsiteX9644" fmla="*/ 961054 w 1842380"/>
                <a:gd name="connsiteY9644" fmla="*/ 272333 h 1847704"/>
                <a:gd name="connsiteX9645" fmla="*/ 961054 w 1842380"/>
                <a:gd name="connsiteY9645" fmla="*/ 264346 h 1847704"/>
                <a:gd name="connsiteX9646" fmla="*/ 961054 w 1842380"/>
                <a:gd name="connsiteY9646" fmla="*/ 263281 h 1847704"/>
                <a:gd name="connsiteX9647" fmla="*/ 961054 w 1842380"/>
                <a:gd name="connsiteY9647" fmla="*/ 263281 h 1847704"/>
                <a:gd name="connsiteX9648" fmla="*/ 961054 w 1842380"/>
                <a:gd name="connsiteY9648" fmla="*/ 385751 h 1847704"/>
                <a:gd name="connsiteX9649" fmla="*/ 961054 w 1842380"/>
                <a:gd name="connsiteY9649" fmla="*/ 394803 h 1847704"/>
                <a:gd name="connsiteX9650" fmla="*/ 957859 w 1842380"/>
                <a:gd name="connsiteY9650" fmla="*/ 394803 h 1847704"/>
                <a:gd name="connsiteX9651" fmla="*/ 957859 w 1842380"/>
                <a:gd name="connsiteY9651" fmla="*/ 394803 h 1847704"/>
                <a:gd name="connsiteX9652" fmla="*/ 956794 w 1842380"/>
                <a:gd name="connsiteY9652" fmla="*/ 394803 h 1847704"/>
                <a:gd name="connsiteX9653" fmla="*/ 961054 w 1842380"/>
                <a:gd name="connsiteY9653" fmla="*/ 402790 h 1847704"/>
                <a:gd name="connsiteX9654" fmla="*/ 961054 w 1842380"/>
                <a:gd name="connsiteY9654" fmla="*/ 429947 h 1847704"/>
                <a:gd name="connsiteX9655" fmla="*/ 937625 w 1842380"/>
                <a:gd name="connsiteY9655" fmla="*/ 394803 h 1847704"/>
                <a:gd name="connsiteX9656" fmla="*/ 937625 w 1842380"/>
                <a:gd name="connsiteY9656" fmla="*/ 384686 h 1847704"/>
                <a:gd name="connsiteX9657" fmla="*/ 945612 w 1842380"/>
                <a:gd name="connsiteY9657" fmla="*/ 386816 h 1847704"/>
                <a:gd name="connsiteX9658" fmla="*/ 952534 w 1842380"/>
                <a:gd name="connsiteY9658" fmla="*/ 385751 h 1847704"/>
                <a:gd name="connsiteX9659" fmla="*/ 961054 w 1842380"/>
                <a:gd name="connsiteY9659" fmla="*/ 385751 h 1847704"/>
                <a:gd name="connsiteX9660" fmla="*/ 961054 w 1842380"/>
                <a:gd name="connsiteY9660" fmla="*/ 385751 h 1847704"/>
                <a:gd name="connsiteX9661" fmla="*/ 961054 w 1842380"/>
                <a:gd name="connsiteY9661" fmla="*/ 437934 h 1847704"/>
                <a:gd name="connsiteX9662" fmla="*/ 961054 w 1842380"/>
                <a:gd name="connsiteY9662" fmla="*/ 448051 h 1847704"/>
                <a:gd name="connsiteX9663" fmla="*/ 952002 w 1842380"/>
                <a:gd name="connsiteY9663" fmla="*/ 448051 h 1847704"/>
                <a:gd name="connsiteX9664" fmla="*/ 950937 w 1842380"/>
                <a:gd name="connsiteY9664" fmla="*/ 454973 h 1847704"/>
                <a:gd name="connsiteX9665" fmla="*/ 950937 w 1842380"/>
                <a:gd name="connsiteY9665" fmla="*/ 484260 h 1847704"/>
                <a:gd name="connsiteX9666" fmla="*/ 950937 w 1842380"/>
                <a:gd name="connsiteY9666" fmla="*/ 513546 h 1847704"/>
                <a:gd name="connsiteX9667" fmla="*/ 950937 w 1842380"/>
                <a:gd name="connsiteY9667" fmla="*/ 541768 h 1847704"/>
                <a:gd name="connsiteX9668" fmla="*/ 950937 w 1842380"/>
                <a:gd name="connsiteY9668" fmla="*/ 571054 h 1847704"/>
                <a:gd name="connsiteX9669" fmla="*/ 950937 w 1842380"/>
                <a:gd name="connsiteY9669" fmla="*/ 599276 h 1847704"/>
                <a:gd name="connsiteX9670" fmla="*/ 950937 w 1842380"/>
                <a:gd name="connsiteY9670" fmla="*/ 628562 h 1847704"/>
                <a:gd name="connsiteX9671" fmla="*/ 950937 w 1842380"/>
                <a:gd name="connsiteY9671" fmla="*/ 657848 h 1847704"/>
                <a:gd name="connsiteX9672" fmla="*/ 950937 w 1842380"/>
                <a:gd name="connsiteY9672" fmla="*/ 686070 h 1847704"/>
                <a:gd name="connsiteX9673" fmla="*/ 959989 w 1842380"/>
                <a:gd name="connsiteY9673" fmla="*/ 688200 h 1847704"/>
                <a:gd name="connsiteX9674" fmla="*/ 961054 w 1842380"/>
                <a:gd name="connsiteY9674" fmla="*/ 688200 h 1847704"/>
                <a:gd name="connsiteX9675" fmla="*/ 961054 w 1842380"/>
                <a:gd name="connsiteY9675" fmla="*/ 698317 h 1847704"/>
                <a:gd name="connsiteX9676" fmla="*/ 938690 w 1842380"/>
                <a:gd name="connsiteY9676" fmla="*/ 690330 h 1847704"/>
                <a:gd name="connsiteX9677" fmla="*/ 937625 w 1842380"/>
                <a:gd name="connsiteY9677" fmla="*/ 690330 h 1847704"/>
                <a:gd name="connsiteX9678" fmla="*/ 937625 w 1842380"/>
                <a:gd name="connsiteY9678" fmla="*/ 684472 h 1847704"/>
                <a:gd name="connsiteX9679" fmla="*/ 944547 w 1842380"/>
                <a:gd name="connsiteY9679" fmla="*/ 684472 h 1847704"/>
                <a:gd name="connsiteX9680" fmla="*/ 945612 w 1842380"/>
                <a:gd name="connsiteY9680" fmla="*/ 664238 h 1847704"/>
                <a:gd name="connsiteX9681" fmla="*/ 941352 w 1842380"/>
                <a:gd name="connsiteY9681" fmla="*/ 666368 h 1847704"/>
                <a:gd name="connsiteX9682" fmla="*/ 938157 w 1842380"/>
                <a:gd name="connsiteY9682" fmla="*/ 667433 h 1847704"/>
                <a:gd name="connsiteX9683" fmla="*/ 938157 w 1842380"/>
                <a:gd name="connsiteY9683" fmla="*/ 660511 h 1847704"/>
                <a:gd name="connsiteX9684" fmla="*/ 946144 w 1842380"/>
                <a:gd name="connsiteY9684" fmla="*/ 634419 h 1847704"/>
                <a:gd name="connsiteX9685" fmla="*/ 941884 w 1842380"/>
                <a:gd name="connsiteY9685" fmla="*/ 636549 h 1847704"/>
                <a:gd name="connsiteX9686" fmla="*/ 938690 w 1842380"/>
                <a:gd name="connsiteY9686" fmla="*/ 637614 h 1847704"/>
                <a:gd name="connsiteX9687" fmla="*/ 938690 w 1842380"/>
                <a:gd name="connsiteY9687" fmla="*/ 630692 h 1847704"/>
                <a:gd name="connsiteX9688" fmla="*/ 946677 w 1842380"/>
                <a:gd name="connsiteY9688" fmla="*/ 605665 h 1847704"/>
                <a:gd name="connsiteX9689" fmla="*/ 942417 w 1842380"/>
                <a:gd name="connsiteY9689" fmla="*/ 606730 h 1847704"/>
                <a:gd name="connsiteX9690" fmla="*/ 939222 w 1842380"/>
                <a:gd name="connsiteY9690" fmla="*/ 608860 h 1847704"/>
                <a:gd name="connsiteX9691" fmla="*/ 939222 w 1842380"/>
                <a:gd name="connsiteY9691" fmla="*/ 600873 h 1847704"/>
                <a:gd name="connsiteX9692" fmla="*/ 947209 w 1842380"/>
                <a:gd name="connsiteY9692" fmla="*/ 575846 h 1847704"/>
                <a:gd name="connsiteX9693" fmla="*/ 941352 w 1842380"/>
                <a:gd name="connsiteY9693" fmla="*/ 577976 h 1847704"/>
                <a:gd name="connsiteX9694" fmla="*/ 939222 w 1842380"/>
                <a:gd name="connsiteY9694" fmla="*/ 579041 h 1847704"/>
                <a:gd name="connsiteX9695" fmla="*/ 939222 w 1842380"/>
                <a:gd name="connsiteY9695" fmla="*/ 573717 h 1847704"/>
                <a:gd name="connsiteX9696" fmla="*/ 942417 w 1842380"/>
                <a:gd name="connsiteY9696" fmla="*/ 571587 h 1847704"/>
                <a:gd name="connsiteX9697" fmla="*/ 946677 w 1842380"/>
                <a:gd name="connsiteY9697" fmla="*/ 548157 h 1847704"/>
                <a:gd name="connsiteX9698" fmla="*/ 940820 w 1842380"/>
                <a:gd name="connsiteY9698" fmla="*/ 551352 h 1847704"/>
                <a:gd name="connsiteX9699" fmla="*/ 938690 w 1842380"/>
                <a:gd name="connsiteY9699" fmla="*/ 551352 h 1847704"/>
                <a:gd name="connsiteX9700" fmla="*/ 938690 w 1842380"/>
                <a:gd name="connsiteY9700" fmla="*/ 544430 h 1847704"/>
                <a:gd name="connsiteX9701" fmla="*/ 941884 w 1842380"/>
                <a:gd name="connsiteY9701" fmla="*/ 543365 h 1847704"/>
                <a:gd name="connsiteX9702" fmla="*/ 946144 w 1842380"/>
                <a:gd name="connsiteY9702" fmla="*/ 519936 h 1847704"/>
                <a:gd name="connsiteX9703" fmla="*/ 940287 w 1842380"/>
                <a:gd name="connsiteY9703" fmla="*/ 522066 h 1847704"/>
                <a:gd name="connsiteX9704" fmla="*/ 938157 w 1842380"/>
                <a:gd name="connsiteY9704" fmla="*/ 523131 h 1847704"/>
                <a:gd name="connsiteX9705" fmla="*/ 938157 w 1842380"/>
                <a:gd name="connsiteY9705" fmla="*/ 515144 h 1847704"/>
                <a:gd name="connsiteX9706" fmla="*/ 941352 w 1842380"/>
                <a:gd name="connsiteY9706" fmla="*/ 514079 h 1847704"/>
                <a:gd name="connsiteX9707" fmla="*/ 945612 w 1842380"/>
                <a:gd name="connsiteY9707" fmla="*/ 490650 h 1847704"/>
                <a:gd name="connsiteX9708" fmla="*/ 939755 w 1842380"/>
                <a:gd name="connsiteY9708" fmla="*/ 492780 h 1847704"/>
                <a:gd name="connsiteX9709" fmla="*/ 937625 w 1842380"/>
                <a:gd name="connsiteY9709" fmla="*/ 493845 h 1847704"/>
                <a:gd name="connsiteX9710" fmla="*/ 937625 w 1842380"/>
                <a:gd name="connsiteY9710" fmla="*/ 486922 h 1847704"/>
                <a:gd name="connsiteX9711" fmla="*/ 940820 w 1842380"/>
                <a:gd name="connsiteY9711" fmla="*/ 484792 h 1847704"/>
                <a:gd name="connsiteX9712" fmla="*/ 945079 w 1842380"/>
                <a:gd name="connsiteY9712" fmla="*/ 461363 h 1847704"/>
                <a:gd name="connsiteX9713" fmla="*/ 939222 w 1842380"/>
                <a:gd name="connsiteY9713" fmla="*/ 464558 h 1847704"/>
                <a:gd name="connsiteX9714" fmla="*/ 937092 w 1842380"/>
                <a:gd name="connsiteY9714" fmla="*/ 464558 h 1847704"/>
                <a:gd name="connsiteX9715" fmla="*/ 937092 w 1842380"/>
                <a:gd name="connsiteY9715" fmla="*/ 457636 h 1847704"/>
                <a:gd name="connsiteX9716" fmla="*/ 940287 w 1842380"/>
                <a:gd name="connsiteY9716" fmla="*/ 456571 h 1847704"/>
                <a:gd name="connsiteX9717" fmla="*/ 944547 w 1842380"/>
                <a:gd name="connsiteY9717" fmla="*/ 447519 h 1847704"/>
                <a:gd name="connsiteX9718" fmla="*/ 936560 w 1842380"/>
                <a:gd name="connsiteY9718" fmla="*/ 445389 h 1847704"/>
                <a:gd name="connsiteX9719" fmla="*/ 936560 w 1842380"/>
                <a:gd name="connsiteY9719" fmla="*/ 434207 h 1847704"/>
                <a:gd name="connsiteX9720" fmla="*/ 961054 w 1842380"/>
                <a:gd name="connsiteY9720" fmla="*/ 437934 h 1847704"/>
                <a:gd name="connsiteX9721" fmla="*/ 961054 w 1842380"/>
                <a:gd name="connsiteY9721" fmla="*/ 437934 h 1847704"/>
                <a:gd name="connsiteX9722" fmla="*/ 961054 w 1842380"/>
                <a:gd name="connsiteY9722" fmla="*/ 722811 h 1847704"/>
                <a:gd name="connsiteX9723" fmla="*/ 952002 w 1842380"/>
                <a:gd name="connsiteY9723" fmla="*/ 718551 h 1847704"/>
                <a:gd name="connsiteX9724" fmla="*/ 937625 w 1842380"/>
                <a:gd name="connsiteY9724" fmla="*/ 692460 h 1847704"/>
                <a:gd name="connsiteX9725" fmla="*/ 937625 w 1842380"/>
                <a:gd name="connsiteY9725" fmla="*/ 704707 h 1847704"/>
                <a:gd name="connsiteX9726" fmla="*/ 944547 w 1842380"/>
                <a:gd name="connsiteY9726" fmla="*/ 719616 h 1847704"/>
                <a:gd name="connsiteX9727" fmla="*/ 937625 w 1842380"/>
                <a:gd name="connsiteY9727" fmla="*/ 719616 h 1847704"/>
                <a:gd name="connsiteX9728" fmla="*/ 937625 w 1842380"/>
                <a:gd name="connsiteY9728" fmla="*/ 725473 h 1847704"/>
                <a:gd name="connsiteX9729" fmla="*/ 948807 w 1842380"/>
                <a:gd name="connsiteY9729" fmla="*/ 724408 h 1847704"/>
                <a:gd name="connsiteX9730" fmla="*/ 961054 w 1842380"/>
                <a:gd name="connsiteY9730" fmla="*/ 728668 h 1847704"/>
                <a:gd name="connsiteX9731" fmla="*/ 961054 w 1842380"/>
                <a:gd name="connsiteY9731" fmla="*/ 722811 h 1847704"/>
                <a:gd name="connsiteX9732" fmla="*/ 961054 w 1842380"/>
                <a:gd name="connsiteY9732" fmla="*/ 722811 h 1847704"/>
                <a:gd name="connsiteX9733" fmla="*/ 961054 w 1842380"/>
                <a:gd name="connsiteY9733" fmla="*/ 1141340 h 1847704"/>
                <a:gd name="connsiteX9734" fmla="*/ 961054 w 1842380"/>
                <a:gd name="connsiteY9734" fmla="*/ 1148262 h 1847704"/>
                <a:gd name="connsiteX9735" fmla="*/ 958924 w 1842380"/>
                <a:gd name="connsiteY9735" fmla="*/ 1149327 h 1847704"/>
                <a:gd name="connsiteX9736" fmla="*/ 961054 w 1842380"/>
                <a:gd name="connsiteY9736" fmla="*/ 1150392 h 1847704"/>
                <a:gd name="connsiteX9737" fmla="*/ 961054 w 1842380"/>
                <a:gd name="connsiteY9737" fmla="*/ 1161574 h 1847704"/>
                <a:gd name="connsiteX9738" fmla="*/ 952002 w 1842380"/>
                <a:gd name="connsiteY9738" fmla="*/ 1151457 h 1847704"/>
                <a:gd name="connsiteX9739" fmla="*/ 937625 w 1842380"/>
                <a:gd name="connsiteY9739" fmla="*/ 1150392 h 1847704"/>
                <a:gd name="connsiteX9740" fmla="*/ 937625 w 1842380"/>
                <a:gd name="connsiteY9740" fmla="*/ 1144535 h 1847704"/>
                <a:gd name="connsiteX9741" fmla="*/ 953599 w 1842380"/>
                <a:gd name="connsiteY9741" fmla="*/ 1145600 h 1847704"/>
                <a:gd name="connsiteX9742" fmla="*/ 961054 w 1842380"/>
                <a:gd name="connsiteY9742" fmla="*/ 1141340 h 1847704"/>
                <a:gd name="connsiteX9743" fmla="*/ 961054 w 1842380"/>
                <a:gd name="connsiteY9743" fmla="*/ 1141340 h 1847704"/>
                <a:gd name="connsiteX9744" fmla="*/ 961054 w 1842380"/>
                <a:gd name="connsiteY9744" fmla="*/ 1177549 h 1847704"/>
                <a:gd name="connsiteX9745" fmla="*/ 937625 w 1842380"/>
                <a:gd name="connsiteY9745" fmla="*/ 1158379 h 1847704"/>
                <a:gd name="connsiteX9746" fmla="*/ 937625 w 1842380"/>
                <a:gd name="connsiteY9746" fmla="*/ 1170626 h 1847704"/>
                <a:gd name="connsiteX9747" fmla="*/ 943482 w 1842380"/>
                <a:gd name="connsiteY9747" fmla="*/ 1178614 h 1847704"/>
                <a:gd name="connsiteX9748" fmla="*/ 941352 w 1842380"/>
                <a:gd name="connsiteY9748" fmla="*/ 1179679 h 1847704"/>
                <a:gd name="connsiteX9749" fmla="*/ 938157 w 1842380"/>
                <a:gd name="connsiteY9749" fmla="*/ 1179679 h 1847704"/>
                <a:gd name="connsiteX9750" fmla="*/ 938157 w 1842380"/>
                <a:gd name="connsiteY9750" fmla="*/ 1185536 h 1847704"/>
                <a:gd name="connsiteX9751" fmla="*/ 946144 w 1842380"/>
                <a:gd name="connsiteY9751" fmla="*/ 1184471 h 1847704"/>
                <a:gd name="connsiteX9752" fmla="*/ 946144 w 1842380"/>
                <a:gd name="connsiteY9752" fmla="*/ 1184471 h 1847704"/>
                <a:gd name="connsiteX9753" fmla="*/ 941884 w 1842380"/>
                <a:gd name="connsiteY9753" fmla="*/ 1194588 h 1847704"/>
                <a:gd name="connsiteX9754" fmla="*/ 938690 w 1842380"/>
                <a:gd name="connsiteY9754" fmla="*/ 1196718 h 1847704"/>
                <a:gd name="connsiteX9755" fmla="*/ 938690 w 1842380"/>
                <a:gd name="connsiteY9755" fmla="*/ 1203640 h 1847704"/>
                <a:gd name="connsiteX9756" fmla="*/ 940820 w 1842380"/>
                <a:gd name="connsiteY9756" fmla="*/ 1202575 h 1847704"/>
                <a:gd name="connsiteX9757" fmla="*/ 946677 w 1842380"/>
                <a:gd name="connsiteY9757" fmla="*/ 1200445 h 1847704"/>
                <a:gd name="connsiteX9758" fmla="*/ 942417 w 1842380"/>
                <a:gd name="connsiteY9758" fmla="*/ 1223874 h 1847704"/>
                <a:gd name="connsiteX9759" fmla="*/ 939222 w 1842380"/>
                <a:gd name="connsiteY9759" fmla="*/ 1224939 h 1847704"/>
                <a:gd name="connsiteX9760" fmla="*/ 939222 w 1842380"/>
                <a:gd name="connsiteY9760" fmla="*/ 1231862 h 1847704"/>
                <a:gd name="connsiteX9761" fmla="*/ 941352 w 1842380"/>
                <a:gd name="connsiteY9761" fmla="*/ 1231862 h 1847704"/>
                <a:gd name="connsiteX9762" fmla="*/ 947209 w 1842380"/>
                <a:gd name="connsiteY9762" fmla="*/ 1229732 h 1847704"/>
                <a:gd name="connsiteX9763" fmla="*/ 942949 w 1842380"/>
                <a:gd name="connsiteY9763" fmla="*/ 1253161 h 1847704"/>
                <a:gd name="connsiteX9764" fmla="*/ 939755 w 1842380"/>
                <a:gd name="connsiteY9764" fmla="*/ 1254226 h 1847704"/>
                <a:gd name="connsiteX9765" fmla="*/ 939755 w 1842380"/>
                <a:gd name="connsiteY9765" fmla="*/ 1261148 h 1847704"/>
                <a:gd name="connsiteX9766" fmla="*/ 941884 w 1842380"/>
                <a:gd name="connsiteY9766" fmla="*/ 1260083 h 1847704"/>
                <a:gd name="connsiteX9767" fmla="*/ 947742 w 1842380"/>
                <a:gd name="connsiteY9767" fmla="*/ 1257953 h 1847704"/>
                <a:gd name="connsiteX9768" fmla="*/ 943482 w 1842380"/>
                <a:gd name="connsiteY9768" fmla="*/ 1281382 h 1847704"/>
                <a:gd name="connsiteX9769" fmla="*/ 940287 w 1842380"/>
                <a:gd name="connsiteY9769" fmla="*/ 1283512 h 1847704"/>
                <a:gd name="connsiteX9770" fmla="*/ 940287 w 1842380"/>
                <a:gd name="connsiteY9770" fmla="*/ 1290434 h 1847704"/>
                <a:gd name="connsiteX9771" fmla="*/ 942417 w 1842380"/>
                <a:gd name="connsiteY9771" fmla="*/ 1289369 h 1847704"/>
                <a:gd name="connsiteX9772" fmla="*/ 948274 w 1842380"/>
                <a:gd name="connsiteY9772" fmla="*/ 1287239 h 1847704"/>
                <a:gd name="connsiteX9773" fmla="*/ 944014 w 1842380"/>
                <a:gd name="connsiteY9773" fmla="*/ 1310669 h 1847704"/>
                <a:gd name="connsiteX9774" fmla="*/ 940820 w 1842380"/>
                <a:gd name="connsiteY9774" fmla="*/ 1311734 h 1847704"/>
                <a:gd name="connsiteX9775" fmla="*/ 940820 w 1842380"/>
                <a:gd name="connsiteY9775" fmla="*/ 1318656 h 1847704"/>
                <a:gd name="connsiteX9776" fmla="*/ 942949 w 1842380"/>
                <a:gd name="connsiteY9776" fmla="*/ 1318656 h 1847704"/>
                <a:gd name="connsiteX9777" fmla="*/ 948807 w 1842380"/>
                <a:gd name="connsiteY9777" fmla="*/ 1315461 h 1847704"/>
                <a:gd name="connsiteX9778" fmla="*/ 940820 w 1842380"/>
                <a:gd name="connsiteY9778" fmla="*/ 1341552 h 1847704"/>
                <a:gd name="connsiteX9779" fmla="*/ 940820 w 1842380"/>
                <a:gd name="connsiteY9779" fmla="*/ 1348475 h 1847704"/>
                <a:gd name="connsiteX9780" fmla="*/ 944014 w 1842380"/>
                <a:gd name="connsiteY9780" fmla="*/ 1347410 h 1847704"/>
                <a:gd name="connsiteX9781" fmla="*/ 948274 w 1842380"/>
                <a:gd name="connsiteY9781" fmla="*/ 1345280 h 1847704"/>
                <a:gd name="connsiteX9782" fmla="*/ 940287 w 1842380"/>
                <a:gd name="connsiteY9782" fmla="*/ 1370306 h 1847704"/>
                <a:gd name="connsiteX9783" fmla="*/ 940287 w 1842380"/>
                <a:gd name="connsiteY9783" fmla="*/ 1378294 h 1847704"/>
                <a:gd name="connsiteX9784" fmla="*/ 943482 w 1842380"/>
                <a:gd name="connsiteY9784" fmla="*/ 1377228 h 1847704"/>
                <a:gd name="connsiteX9785" fmla="*/ 947742 w 1842380"/>
                <a:gd name="connsiteY9785" fmla="*/ 1375099 h 1847704"/>
                <a:gd name="connsiteX9786" fmla="*/ 939755 w 1842380"/>
                <a:gd name="connsiteY9786" fmla="*/ 1400125 h 1847704"/>
                <a:gd name="connsiteX9787" fmla="*/ 939755 w 1842380"/>
                <a:gd name="connsiteY9787" fmla="*/ 1408112 h 1847704"/>
                <a:gd name="connsiteX9788" fmla="*/ 942949 w 1842380"/>
                <a:gd name="connsiteY9788" fmla="*/ 1405982 h 1847704"/>
                <a:gd name="connsiteX9789" fmla="*/ 947209 w 1842380"/>
                <a:gd name="connsiteY9789" fmla="*/ 1403852 h 1847704"/>
                <a:gd name="connsiteX9790" fmla="*/ 946144 w 1842380"/>
                <a:gd name="connsiteY9790" fmla="*/ 1424087 h 1847704"/>
                <a:gd name="connsiteX9791" fmla="*/ 939222 w 1842380"/>
                <a:gd name="connsiteY9791" fmla="*/ 1424087 h 1847704"/>
                <a:gd name="connsiteX9792" fmla="*/ 939222 w 1842380"/>
                <a:gd name="connsiteY9792" fmla="*/ 1433139 h 1847704"/>
                <a:gd name="connsiteX9793" fmla="*/ 957326 w 1842380"/>
                <a:gd name="connsiteY9793" fmla="*/ 1436334 h 1847704"/>
                <a:gd name="connsiteX9794" fmla="*/ 963184 w 1842380"/>
                <a:gd name="connsiteY9794" fmla="*/ 1442191 h 1847704"/>
                <a:gd name="connsiteX9795" fmla="*/ 963184 w 1842380"/>
                <a:gd name="connsiteY9795" fmla="*/ 1426217 h 1847704"/>
                <a:gd name="connsiteX9796" fmla="*/ 961054 w 1842380"/>
                <a:gd name="connsiteY9796" fmla="*/ 1427282 h 1847704"/>
                <a:gd name="connsiteX9797" fmla="*/ 953067 w 1842380"/>
                <a:gd name="connsiteY9797" fmla="*/ 1424087 h 1847704"/>
                <a:gd name="connsiteX9798" fmla="*/ 953067 w 1842380"/>
                <a:gd name="connsiteY9798" fmla="*/ 1396930 h 1847704"/>
                <a:gd name="connsiteX9799" fmla="*/ 953067 w 1842380"/>
                <a:gd name="connsiteY9799" fmla="*/ 1368709 h 1847704"/>
                <a:gd name="connsiteX9800" fmla="*/ 953067 w 1842380"/>
                <a:gd name="connsiteY9800" fmla="*/ 1339422 h 1847704"/>
                <a:gd name="connsiteX9801" fmla="*/ 953067 w 1842380"/>
                <a:gd name="connsiteY9801" fmla="*/ 1310136 h 1847704"/>
                <a:gd name="connsiteX9802" fmla="*/ 953067 w 1842380"/>
                <a:gd name="connsiteY9802" fmla="*/ 1281915 h 1847704"/>
                <a:gd name="connsiteX9803" fmla="*/ 953067 w 1842380"/>
                <a:gd name="connsiteY9803" fmla="*/ 1252628 h 1847704"/>
                <a:gd name="connsiteX9804" fmla="*/ 953067 w 1842380"/>
                <a:gd name="connsiteY9804" fmla="*/ 1223342 h 1847704"/>
                <a:gd name="connsiteX9805" fmla="*/ 953067 w 1842380"/>
                <a:gd name="connsiteY9805" fmla="*/ 1195120 h 1847704"/>
                <a:gd name="connsiteX9806" fmla="*/ 954132 w 1842380"/>
                <a:gd name="connsiteY9806" fmla="*/ 1185003 h 1847704"/>
                <a:gd name="connsiteX9807" fmla="*/ 963184 w 1842380"/>
                <a:gd name="connsiteY9807" fmla="*/ 1185003 h 1847704"/>
                <a:gd name="connsiteX9808" fmla="*/ 963184 w 1842380"/>
                <a:gd name="connsiteY9808" fmla="*/ 1177549 h 1847704"/>
                <a:gd name="connsiteX9809" fmla="*/ 961054 w 1842380"/>
                <a:gd name="connsiteY9809" fmla="*/ 1177549 h 1847704"/>
                <a:gd name="connsiteX9810" fmla="*/ 961054 w 1842380"/>
                <a:gd name="connsiteY9810" fmla="*/ 1473607 h 1847704"/>
                <a:gd name="connsiteX9811" fmla="*/ 961054 w 1842380"/>
                <a:gd name="connsiteY9811" fmla="*/ 1483724 h 1847704"/>
                <a:gd name="connsiteX9812" fmla="*/ 949872 w 1842380"/>
                <a:gd name="connsiteY9812" fmla="*/ 1481595 h 1847704"/>
                <a:gd name="connsiteX9813" fmla="*/ 944014 w 1842380"/>
                <a:gd name="connsiteY9813" fmla="*/ 1482660 h 1847704"/>
                <a:gd name="connsiteX9814" fmla="*/ 937092 w 1842380"/>
                <a:gd name="connsiteY9814" fmla="*/ 1483724 h 1847704"/>
                <a:gd name="connsiteX9815" fmla="*/ 937092 w 1842380"/>
                <a:gd name="connsiteY9815" fmla="*/ 1474672 h 1847704"/>
                <a:gd name="connsiteX9816" fmla="*/ 937092 w 1842380"/>
                <a:gd name="connsiteY9816" fmla="*/ 1474672 h 1847704"/>
                <a:gd name="connsiteX9817" fmla="*/ 937092 w 1842380"/>
                <a:gd name="connsiteY9817" fmla="*/ 1474672 h 1847704"/>
                <a:gd name="connsiteX9818" fmla="*/ 938157 w 1842380"/>
                <a:gd name="connsiteY9818" fmla="*/ 1473607 h 1847704"/>
                <a:gd name="connsiteX9819" fmla="*/ 937092 w 1842380"/>
                <a:gd name="connsiteY9819" fmla="*/ 1472542 h 1847704"/>
                <a:gd name="connsiteX9820" fmla="*/ 937092 w 1842380"/>
                <a:gd name="connsiteY9820" fmla="*/ 1452308 h 1847704"/>
                <a:gd name="connsiteX9821" fmla="*/ 961054 w 1842380"/>
                <a:gd name="connsiteY9821" fmla="*/ 1473607 h 1847704"/>
                <a:gd name="connsiteX9822" fmla="*/ 961054 w 1842380"/>
                <a:gd name="connsiteY9822" fmla="*/ 1473607 h 1847704"/>
                <a:gd name="connsiteX9823" fmla="*/ 961054 w 1842380"/>
                <a:gd name="connsiteY9823" fmla="*/ 1565726 h 1847704"/>
                <a:gd name="connsiteX9824" fmla="*/ 961054 w 1842380"/>
                <a:gd name="connsiteY9824" fmla="*/ 1589156 h 1847704"/>
                <a:gd name="connsiteX9825" fmla="*/ 950937 w 1842380"/>
                <a:gd name="connsiteY9825" fmla="*/ 1597143 h 1847704"/>
                <a:gd name="connsiteX9826" fmla="*/ 938690 w 1842380"/>
                <a:gd name="connsiteY9826" fmla="*/ 1582766 h 1847704"/>
                <a:gd name="connsiteX9827" fmla="*/ 961054 w 1842380"/>
                <a:gd name="connsiteY9827" fmla="*/ 1565726 h 1847704"/>
                <a:gd name="connsiteX9828" fmla="*/ 961054 w 1842380"/>
                <a:gd name="connsiteY9828" fmla="*/ 1565726 h 1847704"/>
                <a:gd name="connsiteX9829" fmla="*/ 961054 w 1842380"/>
                <a:gd name="connsiteY9829" fmla="*/ 1739315 h 1847704"/>
                <a:gd name="connsiteX9830" fmla="*/ 961054 w 1842380"/>
                <a:gd name="connsiteY9830" fmla="*/ 1755289 h 1847704"/>
                <a:gd name="connsiteX9831" fmla="*/ 937625 w 1842380"/>
                <a:gd name="connsiteY9831" fmla="*/ 1756354 h 1847704"/>
                <a:gd name="connsiteX9832" fmla="*/ 937625 w 1842380"/>
                <a:gd name="connsiteY9832" fmla="*/ 1740380 h 1847704"/>
                <a:gd name="connsiteX9833" fmla="*/ 961054 w 1842380"/>
                <a:gd name="connsiteY9833" fmla="*/ 1739315 h 1847704"/>
                <a:gd name="connsiteX9834" fmla="*/ 961054 w 1842380"/>
                <a:gd name="connsiteY9834" fmla="*/ 1739315 h 1847704"/>
                <a:gd name="connsiteX9835" fmla="*/ 961054 w 1842380"/>
                <a:gd name="connsiteY9835" fmla="*/ 1814394 h 1847704"/>
                <a:gd name="connsiteX9836" fmla="*/ 961054 w 1842380"/>
                <a:gd name="connsiteY9836" fmla="*/ 1840486 h 1847704"/>
                <a:gd name="connsiteX9837" fmla="*/ 957859 w 1842380"/>
                <a:gd name="connsiteY9837" fmla="*/ 1841551 h 1847704"/>
                <a:gd name="connsiteX9838" fmla="*/ 937625 w 1842380"/>
                <a:gd name="connsiteY9838" fmla="*/ 1844746 h 1847704"/>
                <a:gd name="connsiteX9839" fmla="*/ 937625 w 1842380"/>
                <a:gd name="connsiteY9839" fmla="*/ 1828771 h 1847704"/>
                <a:gd name="connsiteX9840" fmla="*/ 946677 w 1842380"/>
                <a:gd name="connsiteY9840" fmla="*/ 1827706 h 1847704"/>
                <a:gd name="connsiteX9841" fmla="*/ 946677 w 1842380"/>
                <a:gd name="connsiteY9841" fmla="*/ 1826641 h 1847704"/>
                <a:gd name="connsiteX9842" fmla="*/ 948807 w 1842380"/>
                <a:gd name="connsiteY9842" fmla="*/ 1826641 h 1847704"/>
                <a:gd name="connsiteX9843" fmla="*/ 937625 w 1842380"/>
                <a:gd name="connsiteY9843" fmla="*/ 1811732 h 1847704"/>
                <a:gd name="connsiteX9844" fmla="*/ 937625 w 1842380"/>
                <a:gd name="connsiteY9844" fmla="*/ 1773393 h 1847704"/>
                <a:gd name="connsiteX9845" fmla="*/ 961054 w 1842380"/>
                <a:gd name="connsiteY9845" fmla="*/ 1814394 h 1847704"/>
                <a:gd name="connsiteX9846" fmla="*/ 937092 w 1842380"/>
                <a:gd name="connsiteY9846" fmla="*/ 802683 h 1847704"/>
                <a:gd name="connsiteX9847" fmla="*/ 923780 w 1842380"/>
                <a:gd name="connsiteY9847" fmla="*/ 762214 h 1847704"/>
                <a:gd name="connsiteX9848" fmla="*/ 913663 w 1842380"/>
                <a:gd name="connsiteY9848" fmla="*/ 794696 h 1847704"/>
                <a:gd name="connsiteX9849" fmla="*/ 913663 w 1842380"/>
                <a:gd name="connsiteY9849" fmla="*/ 1008752 h 1847704"/>
                <a:gd name="connsiteX9850" fmla="*/ 923780 w 1842380"/>
                <a:gd name="connsiteY9850" fmla="*/ 1000765 h 1847704"/>
                <a:gd name="connsiteX9851" fmla="*/ 937092 w 1842380"/>
                <a:gd name="connsiteY9851" fmla="*/ 1009817 h 1847704"/>
                <a:gd name="connsiteX9852" fmla="*/ 937092 w 1842380"/>
                <a:gd name="connsiteY9852" fmla="*/ 802683 h 1847704"/>
                <a:gd name="connsiteX9853" fmla="*/ 937092 w 1842380"/>
                <a:gd name="connsiteY9853" fmla="*/ 802683 h 1847704"/>
                <a:gd name="connsiteX9854" fmla="*/ 937092 w 1842380"/>
                <a:gd name="connsiteY9854" fmla="*/ 3431 h 1847704"/>
                <a:gd name="connsiteX9855" fmla="*/ 937092 w 1842380"/>
                <a:gd name="connsiteY9855" fmla="*/ 19405 h 1847704"/>
                <a:gd name="connsiteX9856" fmla="*/ 913663 w 1842380"/>
                <a:gd name="connsiteY9856" fmla="*/ 19405 h 1847704"/>
                <a:gd name="connsiteX9857" fmla="*/ 913663 w 1842380"/>
                <a:gd name="connsiteY9857" fmla="*/ 3431 h 1847704"/>
                <a:gd name="connsiteX9858" fmla="*/ 937092 w 1842380"/>
                <a:gd name="connsiteY9858" fmla="*/ 3431 h 1847704"/>
                <a:gd name="connsiteX9859" fmla="*/ 937092 w 1842380"/>
                <a:gd name="connsiteY9859" fmla="*/ 3431 h 1847704"/>
                <a:gd name="connsiteX9860" fmla="*/ 937092 w 1842380"/>
                <a:gd name="connsiteY9860" fmla="*/ 78510 h 1847704"/>
                <a:gd name="connsiteX9861" fmla="*/ 937092 w 1842380"/>
                <a:gd name="connsiteY9861" fmla="*/ 101939 h 1847704"/>
                <a:gd name="connsiteX9862" fmla="*/ 936027 w 1842380"/>
                <a:gd name="connsiteY9862" fmla="*/ 101939 h 1847704"/>
                <a:gd name="connsiteX9863" fmla="*/ 913663 w 1842380"/>
                <a:gd name="connsiteY9863" fmla="*/ 107797 h 1847704"/>
                <a:gd name="connsiteX9864" fmla="*/ 913663 w 1842380"/>
                <a:gd name="connsiteY9864" fmla="*/ 91822 h 1847704"/>
                <a:gd name="connsiteX9865" fmla="*/ 922715 w 1842380"/>
                <a:gd name="connsiteY9865" fmla="*/ 89692 h 1847704"/>
                <a:gd name="connsiteX9866" fmla="*/ 913663 w 1842380"/>
                <a:gd name="connsiteY9866" fmla="*/ 78510 h 1847704"/>
                <a:gd name="connsiteX9867" fmla="*/ 913663 w 1842380"/>
                <a:gd name="connsiteY9867" fmla="*/ 40172 h 1847704"/>
                <a:gd name="connsiteX9868" fmla="*/ 937092 w 1842380"/>
                <a:gd name="connsiteY9868" fmla="*/ 78510 h 1847704"/>
                <a:gd name="connsiteX9869" fmla="*/ 937092 w 1842380"/>
                <a:gd name="connsiteY9869" fmla="*/ 78510 h 1847704"/>
                <a:gd name="connsiteX9870" fmla="*/ 937092 w 1842380"/>
                <a:gd name="connsiteY9870" fmla="*/ 384686 h 1847704"/>
                <a:gd name="connsiteX9871" fmla="*/ 937092 w 1842380"/>
                <a:gd name="connsiteY9871" fmla="*/ 394803 h 1847704"/>
                <a:gd name="connsiteX9872" fmla="*/ 913663 w 1842380"/>
                <a:gd name="connsiteY9872" fmla="*/ 393738 h 1847704"/>
                <a:gd name="connsiteX9873" fmla="*/ 913663 w 1842380"/>
                <a:gd name="connsiteY9873" fmla="*/ 384686 h 1847704"/>
                <a:gd name="connsiteX9874" fmla="*/ 937092 w 1842380"/>
                <a:gd name="connsiteY9874" fmla="*/ 384686 h 1847704"/>
                <a:gd name="connsiteX9875" fmla="*/ 937092 w 1842380"/>
                <a:gd name="connsiteY9875" fmla="*/ 384686 h 1847704"/>
                <a:gd name="connsiteX9876" fmla="*/ 937092 w 1842380"/>
                <a:gd name="connsiteY9876" fmla="*/ 434207 h 1847704"/>
                <a:gd name="connsiteX9877" fmla="*/ 937092 w 1842380"/>
                <a:gd name="connsiteY9877" fmla="*/ 445389 h 1847704"/>
                <a:gd name="connsiteX9878" fmla="*/ 931235 w 1842380"/>
                <a:gd name="connsiteY9878" fmla="*/ 443259 h 1847704"/>
                <a:gd name="connsiteX9879" fmla="*/ 913131 w 1842380"/>
                <a:gd name="connsiteY9879" fmla="*/ 446454 h 1847704"/>
                <a:gd name="connsiteX9880" fmla="*/ 913131 w 1842380"/>
                <a:gd name="connsiteY9880" fmla="*/ 437402 h 1847704"/>
                <a:gd name="connsiteX9881" fmla="*/ 922183 w 1842380"/>
                <a:gd name="connsiteY9881" fmla="*/ 435272 h 1847704"/>
                <a:gd name="connsiteX9882" fmla="*/ 913131 w 1842380"/>
                <a:gd name="connsiteY9882" fmla="*/ 420895 h 1847704"/>
                <a:gd name="connsiteX9883" fmla="*/ 913131 w 1842380"/>
                <a:gd name="connsiteY9883" fmla="*/ 399596 h 1847704"/>
                <a:gd name="connsiteX9884" fmla="*/ 935495 w 1842380"/>
                <a:gd name="connsiteY9884" fmla="*/ 434739 h 1847704"/>
                <a:gd name="connsiteX9885" fmla="*/ 937092 w 1842380"/>
                <a:gd name="connsiteY9885" fmla="*/ 434739 h 1847704"/>
                <a:gd name="connsiteX9886" fmla="*/ 937092 w 1842380"/>
                <a:gd name="connsiteY9886" fmla="*/ 434207 h 1847704"/>
                <a:gd name="connsiteX9887" fmla="*/ 937092 w 1842380"/>
                <a:gd name="connsiteY9887" fmla="*/ 458168 h 1847704"/>
                <a:gd name="connsiteX9888" fmla="*/ 937092 w 1842380"/>
                <a:gd name="connsiteY9888" fmla="*/ 465091 h 1847704"/>
                <a:gd name="connsiteX9889" fmla="*/ 913663 w 1842380"/>
                <a:gd name="connsiteY9889" fmla="*/ 469350 h 1847704"/>
                <a:gd name="connsiteX9890" fmla="*/ 913663 w 1842380"/>
                <a:gd name="connsiteY9890" fmla="*/ 462428 h 1847704"/>
                <a:gd name="connsiteX9891" fmla="*/ 923780 w 1842380"/>
                <a:gd name="connsiteY9891" fmla="*/ 460298 h 1847704"/>
                <a:gd name="connsiteX9892" fmla="*/ 923780 w 1842380"/>
                <a:gd name="connsiteY9892" fmla="*/ 460298 h 1847704"/>
                <a:gd name="connsiteX9893" fmla="*/ 937092 w 1842380"/>
                <a:gd name="connsiteY9893" fmla="*/ 458168 h 1847704"/>
                <a:gd name="connsiteX9894" fmla="*/ 937092 w 1842380"/>
                <a:gd name="connsiteY9894" fmla="*/ 458168 h 1847704"/>
                <a:gd name="connsiteX9895" fmla="*/ 937092 w 1842380"/>
                <a:gd name="connsiteY9895" fmla="*/ 458168 h 1847704"/>
                <a:gd name="connsiteX9896" fmla="*/ 937092 w 1842380"/>
                <a:gd name="connsiteY9896" fmla="*/ 487455 h 1847704"/>
                <a:gd name="connsiteX9897" fmla="*/ 937092 w 1842380"/>
                <a:gd name="connsiteY9897" fmla="*/ 493845 h 1847704"/>
                <a:gd name="connsiteX9898" fmla="*/ 913663 w 1842380"/>
                <a:gd name="connsiteY9898" fmla="*/ 498104 h 1847704"/>
                <a:gd name="connsiteX9899" fmla="*/ 913663 w 1842380"/>
                <a:gd name="connsiteY9899" fmla="*/ 490117 h 1847704"/>
                <a:gd name="connsiteX9900" fmla="*/ 923780 w 1842380"/>
                <a:gd name="connsiteY9900" fmla="*/ 489052 h 1847704"/>
                <a:gd name="connsiteX9901" fmla="*/ 923780 w 1842380"/>
                <a:gd name="connsiteY9901" fmla="*/ 489052 h 1847704"/>
                <a:gd name="connsiteX9902" fmla="*/ 936027 w 1842380"/>
                <a:gd name="connsiteY9902" fmla="*/ 486922 h 1847704"/>
                <a:gd name="connsiteX9903" fmla="*/ 937092 w 1842380"/>
                <a:gd name="connsiteY9903" fmla="*/ 487455 h 1847704"/>
                <a:gd name="connsiteX9904" fmla="*/ 937092 w 1842380"/>
                <a:gd name="connsiteY9904" fmla="*/ 487455 h 1847704"/>
                <a:gd name="connsiteX9905" fmla="*/ 937092 w 1842380"/>
                <a:gd name="connsiteY9905" fmla="*/ 515676 h 1847704"/>
                <a:gd name="connsiteX9906" fmla="*/ 937092 w 1842380"/>
                <a:gd name="connsiteY9906" fmla="*/ 523663 h 1847704"/>
                <a:gd name="connsiteX9907" fmla="*/ 913663 w 1842380"/>
                <a:gd name="connsiteY9907" fmla="*/ 526858 h 1847704"/>
                <a:gd name="connsiteX9908" fmla="*/ 913663 w 1842380"/>
                <a:gd name="connsiteY9908" fmla="*/ 519936 h 1847704"/>
                <a:gd name="connsiteX9909" fmla="*/ 923780 w 1842380"/>
                <a:gd name="connsiteY9909" fmla="*/ 518871 h 1847704"/>
                <a:gd name="connsiteX9910" fmla="*/ 923780 w 1842380"/>
                <a:gd name="connsiteY9910" fmla="*/ 518871 h 1847704"/>
                <a:gd name="connsiteX9911" fmla="*/ 936027 w 1842380"/>
                <a:gd name="connsiteY9911" fmla="*/ 515676 h 1847704"/>
                <a:gd name="connsiteX9912" fmla="*/ 937092 w 1842380"/>
                <a:gd name="connsiteY9912" fmla="*/ 515676 h 1847704"/>
                <a:gd name="connsiteX9913" fmla="*/ 937092 w 1842380"/>
                <a:gd name="connsiteY9913" fmla="*/ 515676 h 1847704"/>
                <a:gd name="connsiteX9914" fmla="*/ 937092 w 1842380"/>
                <a:gd name="connsiteY9914" fmla="*/ 544963 h 1847704"/>
                <a:gd name="connsiteX9915" fmla="*/ 937092 w 1842380"/>
                <a:gd name="connsiteY9915" fmla="*/ 551885 h 1847704"/>
                <a:gd name="connsiteX9916" fmla="*/ 913663 w 1842380"/>
                <a:gd name="connsiteY9916" fmla="*/ 556145 h 1847704"/>
                <a:gd name="connsiteX9917" fmla="*/ 913663 w 1842380"/>
                <a:gd name="connsiteY9917" fmla="*/ 549222 h 1847704"/>
                <a:gd name="connsiteX9918" fmla="*/ 923780 w 1842380"/>
                <a:gd name="connsiteY9918" fmla="*/ 547093 h 1847704"/>
                <a:gd name="connsiteX9919" fmla="*/ 923780 w 1842380"/>
                <a:gd name="connsiteY9919" fmla="*/ 547093 h 1847704"/>
                <a:gd name="connsiteX9920" fmla="*/ 936027 w 1842380"/>
                <a:gd name="connsiteY9920" fmla="*/ 544963 h 1847704"/>
                <a:gd name="connsiteX9921" fmla="*/ 937092 w 1842380"/>
                <a:gd name="connsiteY9921" fmla="*/ 544963 h 1847704"/>
                <a:gd name="connsiteX9922" fmla="*/ 937092 w 1842380"/>
                <a:gd name="connsiteY9922" fmla="*/ 544963 h 1847704"/>
                <a:gd name="connsiteX9923" fmla="*/ 937092 w 1842380"/>
                <a:gd name="connsiteY9923" fmla="*/ 573717 h 1847704"/>
                <a:gd name="connsiteX9924" fmla="*/ 937092 w 1842380"/>
                <a:gd name="connsiteY9924" fmla="*/ 580639 h 1847704"/>
                <a:gd name="connsiteX9925" fmla="*/ 913663 w 1842380"/>
                <a:gd name="connsiteY9925" fmla="*/ 583834 h 1847704"/>
                <a:gd name="connsiteX9926" fmla="*/ 913663 w 1842380"/>
                <a:gd name="connsiteY9926" fmla="*/ 576911 h 1847704"/>
                <a:gd name="connsiteX9927" fmla="*/ 923780 w 1842380"/>
                <a:gd name="connsiteY9927" fmla="*/ 575846 h 1847704"/>
                <a:gd name="connsiteX9928" fmla="*/ 923780 w 1842380"/>
                <a:gd name="connsiteY9928" fmla="*/ 575846 h 1847704"/>
                <a:gd name="connsiteX9929" fmla="*/ 937092 w 1842380"/>
                <a:gd name="connsiteY9929" fmla="*/ 573717 h 1847704"/>
                <a:gd name="connsiteX9930" fmla="*/ 937092 w 1842380"/>
                <a:gd name="connsiteY9930" fmla="*/ 573717 h 1847704"/>
                <a:gd name="connsiteX9931" fmla="*/ 937092 w 1842380"/>
                <a:gd name="connsiteY9931" fmla="*/ 573717 h 1847704"/>
                <a:gd name="connsiteX9932" fmla="*/ 937092 w 1842380"/>
                <a:gd name="connsiteY9932" fmla="*/ 601938 h 1847704"/>
                <a:gd name="connsiteX9933" fmla="*/ 937092 w 1842380"/>
                <a:gd name="connsiteY9933" fmla="*/ 609925 h 1847704"/>
                <a:gd name="connsiteX9934" fmla="*/ 913663 w 1842380"/>
                <a:gd name="connsiteY9934" fmla="*/ 613120 h 1847704"/>
                <a:gd name="connsiteX9935" fmla="*/ 913663 w 1842380"/>
                <a:gd name="connsiteY9935" fmla="*/ 606198 h 1847704"/>
                <a:gd name="connsiteX9936" fmla="*/ 923780 w 1842380"/>
                <a:gd name="connsiteY9936" fmla="*/ 604068 h 1847704"/>
                <a:gd name="connsiteX9937" fmla="*/ 923780 w 1842380"/>
                <a:gd name="connsiteY9937" fmla="*/ 604068 h 1847704"/>
                <a:gd name="connsiteX9938" fmla="*/ 937092 w 1842380"/>
                <a:gd name="connsiteY9938" fmla="*/ 601938 h 1847704"/>
                <a:gd name="connsiteX9939" fmla="*/ 937092 w 1842380"/>
                <a:gd name="connsiteY9939" fmla="*/ 601938 h 1847704"/>
                <a:gd name="connsiteX9940" fmla="*/ 937092 w 1842380"/>
                <a:gd name="connsiteY9940" fmla="*/ 631224 h 1847704"/>
                <a:gd name="connsiteX9941" fmla="*/ 937092 w 1842380"/>
                <a:gd name="connsiteY9941" fmla="*/ 638147 h 1847704"/>
                <a:gd name="connsiteX9942" fmla="*/ 913663 w 1842380"/>
                <a:gd name="connsiteY9942" fmla="*/ 642406 h 1847704"/>
                <a:gd name="connsiteX9943" fmla="*/ 913663 w 1842380"/>
                <a:gd name="connsiteY9943" fmla="*/ 635484 h 1847704"/>
                <a:gd name="connsiteX9944" fmla="*/ 923780 w 1842380"/>
                <a:gd name="connsiteY9944" fmla="*/ 633354 h 1847704"/>
                <a:gd name="connsiteX9945" fmla="*/ 923780 w 1842380"/>
                <a:gd name="connsiteY9945" fmla="*/ 633354 h 1847704"/>
                <a:gd name="connsiteX9946" fmla="*/ 937092 w 1842380"/>
                <a:gd name="connsiteY9946" fmla="*/ 631224 h 1847704"/>
                <a:gd name="connsiteX9947" fmla="*/ 937092 w 1842380"/>
                <a:gd name="connsiteY9947" fmla="*/ 631224 h 1847704"/>
                <a:gd name="connsiteX9948" fmla="*/ 937092 w 1842380"/>
                <a:gd name="connsiteY9948" fmla="*/ 660511 h 1847704"/>
                <a:gd name="connsiteX9949" fmla="*/ 937092 w 1842380"/>
                <a:gd name="connsiteY9949" fmla="*/ 667433 h 1847704"/>
                <a:gd name="connsiteX9950" fmla="*/ 913663 w 1842380"/>
                <a:gd name="connsiteY9950" fmla="*/ 671693 h 1847704"/>
                <a:gd name="connsiteX9951" fmla="*/ 913663 w 1842380"/>
                <a:gd name="connsiteY9951" fmla="*/ 664238 h 1847704"/>
                <a:gd name="connsiteX9952" fmla="*/ 923780 w 1842380"/>
                <a:gd name="connsiteY9952" fmla="*/ 663173 h 1847704"/>
                <a:gd name="connsiteX9953" fmla="*/ 923780 w 1842380"/>
                <a:gd name="connsiteY9953" fmla="*/ 663173 h 1847704"/>
                <a:gd name="connsiteX9954" fmla="*/ 937092 w 1842380"/>
                <a:gd name="connsiteY9954" fmla="*/ 660511 h 1847704"/>
                <a:gd name="connsiteX9955" fmla="*/ 937092 w 1842380"/>
                <a:gd name="connsiteY9955" fmla="*/ 660511 h 1847704"/>
                <a:gd name="connsiteX9956" fmla="*/ 937092 w 1842380"/>
                <a:gd name="connsiteY9956" fmla="*/ 684472 h 1847704"/>
                <a:gd name="connsiteX9957" fmla="*/ 937092 w 1842380"/>
                <a:gd name="connsiteY9957" fmla="*/ 690330 h 1847704"/>
                <a:gd name="connsiteX9958" fmla="*/ 936027 w 1842380"/>
                <a:gd name="connsiteY9958" fmla="*/ 691395 h 1847704"/>
                <a:gd name="connsiteX9959" fmla="*/ 937092 w 1842380"/>
                <a:gd name="connsiteY9959" fmla="*/ 692460 h 1847704"/>
                <a:gd name="connsiteX9960" fmla="*/ 937092 w 1842380"/>
                <a:gd name="connsiteY9960" fmla="*/ 704707 h 1847704"/>
                <a:gd name="connsiteX9961" fmla="*/ 913663 w 1842380"/>
                <a:gd name="connsiteY9961" fmla="*/ 690330 h 1847704"/>
                <a:gd name="connsiteX9962" fmla="*/ 913663 w 1842380"/>
                <a:gd name="connsiteY9962" fmla="*/ 683407 h 1847704"/>
                <a:gd name="connsiteX9963" fmla="*/ 928040 w 1842380"/>
                <a:gd name="connsiteY9963" fmla="*/ 685537 h 1847704"/>
                <a:gd name="connsiteX9964" fmla="*/ 934962 w 1842380"/>
                <a:gd name="connsiteY9964" fmla="*/ 684472 h 1847704"/>
                <a:gd name="connsiteX9965" fmla="*/ 937092 w 1842380"/>
                <a:gd name="connsiteY9965" fmla="*/ 684472 h 1847704"/>
                <a:gd name="connsiteX9966" fmla="*/ 937092 w 1842380"/>
                <a:gd name="connsiteY9966" fmla="*/ 684472 h 1847704"/>
                <a:gd name="connsiteX9967" fmla="*/ 937092 w 1842380"/>
                <a:gd name="connsiteY9967" fmla="*/ 719083 h 1847704"/>
                <a:gd name="connsiteX9968" fmla="*/ 923780 w 1842380"/>
                <a:gd name="connsiteY9968" fmla="*/ 715889 h 1847704"/>
                <a:gd name="connsiteX9969" fmla="*/ 913663 w 1842380"/>
                <a:gd name="connsiteY9969" fmla="*/ 701512 h 1847704"/>
                <a:gd name="connsiteX9970" fmla="*/ 913663 w 1842380"/>
                <a:gd name="connsiteY9970" fmla="*/ 714824 h 1847704"/>
                <a:gd name="connsiteX9971" fmla="*/ 915793 w 1842380"/>
                <a:gd name="connsiteY9971" fmla="*/ 718019 h 1847704"/>
                <a:gd name="connsiteX9972" fmla="*/ 913663 w 1842380"/>
                <a:gd name="connsiteY9972" fmla="*/ 719083 h 1847704"/>
                <a:gd name="connsiteX9973" fmla="*/ 913663 w 1842380"/>
                <a:gd name="connsiteY9973" fmla="*/ 724941 h 1847704"/>
                <a:gd name="connsiteX9974" fmla="*/ 922715 w 1842380"/>
                <a:gd name="connsiteY9974" fmla="*/ 722811 h 1847704"/>
                <a:gd name="connsiteX9975" fmla="*/ 937092 w 1842380"/>
                <a:gd name="connsiteY9975" fmla="*/ 724941 h 1847704"/>
                <a:gd name="connsiteX9976" fmla="*/ 937092 w 1842380"/>
                <a:gd name="connsiteY9976" fmla="*/ 719083 h 1847704"/>
                <a:gd name="connsiteX9977" fmla="*/ 937092 w 1842380"/>
                <a:gd name="connsiteY9977" fmla="*/ 719083 h 1847704"/>
                <a:gd name="connsiteX9978" fmla="*/ 937092 w 1842380"/>
                <a:gd name="connsiteY9978" fmla="*/ 1144535 h 1847704"/>
                <a:gd name="connsiteX9979" fmla="*/ 937092 w 1842380"/>
                <a:gd name="connsiteY9979" fmla="*/ 1150392 h 1847704"/>
                <a:gd name="connsiteX9980" fmla="*/ 931235 w 1842380"/>
                <a:gd name="connsiteY9980" fmla="*/ 1151457 h 1847704"/>
                <a:gd name="connsiteX9981" fmla="*/ 937092 w 1842380"/>
                <a:gd name="connsiteY9981" fmla="*/ 1158379 h 1847704"/>
                <a:gd name="connsiteX9982" fmla="*/ 937092 w 1842380"/>
                <a:gd name="connsiteY9982" fmla="*/ 1170626 h 1847704"/>
                <a:gd name="connsiteX9983" fmla="*/ 923780 w 1842380"/>
                <a:gd name="connsiteY9983" fmla="*/ 1153587 h 1847704"/>
                <a:gd name="connsiteX9984" fmla="*/ 913663 w 1842380"/>
                <a:gd name="connsiteY9984" fmla="*/ 1150392 h 1847704"/>
                <a:gd name="connsiteX9985" fmla="*/ 913663 w 1842380"/>
                <a:gd name="connsiteY9985" fmla="*/ 1144535 h 1847704"/>
                <a:gd name="connsiteX9986" fmla="*/ 925910 w 1842380"/>
                <a:gd name="connsiteY9986" fmla="*/ 1146665 h 1847704"/>
                <a:gd name="connsiteX9987" fmla="*/ 937092 w 1842380"/>
                <a:gd name="connsiteY9987" fmla="*/ 1144535 h 1847704"/>
                <a:gd name="connsiteX9988" fmla="*/ 937092 w 1842380"/>
                <a:gd name="connsiteY9988" fmla="*/ 1144535 h 1847704"/>
                <a:gd name="connsiteX9989" fmla="*/ 937092 w 1842380"/>
                <a:gd name="connsiteY9989" fmla="*/ 1179679 h 1847704"/>
                <a:gd name="connsiteX9990" fmla="*/ 913663 w 1842380"/>
                <a:gd name="connsiteY9990" fmla="*/ 1168496 h 1847704"/>
                <a:gd name="connsiteX9991" fmla="*/ 913663 w 1842380"/>
                <a:gd name="connsiteY9991" fmla="*/ 1185536 h 1847704"/>
                <a:gd name="connsiteX9992" fmla="*/ 913663 w 1842380"/>
                <a:gd name="connsiteY9992" fmla="*/ 1185536 h 1847704"/>
                <a:gd name="connsiteX9993" fmla="*/ 920585 w 1842380"/>
                <a:gd name="connsiteY9993" fmla="*/ 1184471 h 1847704"/>
                <a:gd name="connsiteX9994" fmla="*/ 937625 w 1842380"/>
                <a:gd name="connsiteY9994" fmla="*/ 1185536 h 1847704"/>
                <a:gd name="connsiteX9995" fmla="*/ 937625 w 1842380"/>
                <a:gd name="connsiteY9995" fmla="*/ 1179679 h 1847704"/>
                <a:gd name="connsiteX9996" fmla="*/ 937092 w 1842380"/>
                <a:gd name="connsiteY9996" fmla="*/ 1179679 h 1847704"/>
                <a:gd name="connsiteX9997" fmla="*/ 937092 w 1842380"/>
                <a:gd name="connsiteY9997" fmla="*/ 1196718 h 1847704"/>
                <a:gd name="connsiteX9998" fmla="*/ 937092 w 1842380"/>
                <a:gd name="connsiteY9998" fmla="*/ 1203640 h 1847704"/>
                <a:gd name="connsiteX9999" fmla="*/ 913663 w 1842380"/>
                <a:gd name="connsiteY9999" fmla="*/ 1206835 h 1847704"/>
                <a:gd name="connsiteX10000" fmla="*/ 913663 w 1842380"/>
                <a:gd name="connsiteY10000" fmla="*/ 1199913 h 1847704"/>
                <a:gd name="connsiteX10001" fmla="*/ 923780 w 1842380"/>
                <a:gd name="connsiteY10001" fmla="*/ 1198848 h 1847704"/>
                <a:gd name="connsiteX10002" fmla="*/ 923780 w 1842380"/>
                <a:gd name="connsiteY10002" fmla="*/ 1198848 h 1847704"/>
                <a:gd name="connsiteX10003" fmla="*/ 936027 w 1842380"/>
                <a:gd name="connsiteY10003" fmla="*/ 1196718 h 1847704"/>
                <a:gd name="connsiteX10004" fmla="*/ 937092 w 1842380"/>
                <a:gd name="connsiteY10004" fmla="*/ 1196718 h 1847704"/>
                <a:gd name="connsiteX10005" fmla="*/ 937092 w 1842380"/>
                <a:gd name="connsiteY10005" fmla="*/ 1196718 h 1847704"/>
                <a:gd name="connsiteX10006" fmla="*/ 937092 w 1842380"/>
                <a:gd name="connsiteY10006" fmla="*/ 1224939 h 1847704"/>
                <a:gd name="connsiteX10007" fmla="*/ 937092 w 1842380"/>
                <a:gd name="connsiteY10007" fmla="*/ 1231862 h 1847704"/>
                <a:gd name="connsiteX10008" fmla="*/ 913663 w 1842380"/>
                <a:gd name="connsiteY10008" fmla="*/ 1236121 h 1847704"/>
                <a:gd name="connsiteX10009" fmla="*/ 913663 w 1842380"/>
                <a:gd name="connsiteY10009" fmla="*/ 1229199 h 1847704"/>
                <a:gd name="connsiteX10010" fmla="*/ 923780 w 1842380"/>
                <a:gd name="connsiteY10010" fmla="*/ 1227069 h 1847704"/>
                <a:gd name="connsiteX10011" fmla="*/ 923780 w 1842380"/>
                <a:gd name="connsiteY10011" fmla="*/ 1228134 h 1847704"/>
                <a:gd name="connsiteX10012" fmla="*/ 936027 w 1842380"/>
                <a:gd name="connsiteY10012" fmla="*/ 1224939 h 1847704"/>
                <a:gd name="connsiteX10013" fmla="*/ 937092 w 1842380"/>
                <a:gd name="connsiteY10013" fmla="*/ 1224939 h 1847704"/>
                <a:gd name="connsiteX10014" fmla="*/ 937092 w 1842380"/>
                <a:gd name="connsiteY10014" fmla="*/ 1224939 h 1847704"/>
                <a:gd name="connsiteX10015" fmla="*/ 937092 w 1842380"/>
                <a:gd name="connsiteY10015" fmla="*/ 1254226 h 1847704"/>
                <a:gd name="connsiteX10016" fmla="*/ 937092 w 1842380"/>
                <a:gd name="connsiteY10016" fmla="*/ 1261148 h 1847704"/>
                <a:gd name="connsiteX10017" fmla="*/ 913663 w 1842380"/>
                <a:gd name="connsiteY10017" fmla="*/ 1265408 h 1847704"/>
                <a:gd name="connsiteX10018" fmla="*/ 913663 w 1842380"/>
                <a:gd name="connsiteY10018" fmla="*/ 1258486 h 1847704"/>
                <a:gd name="connsiteX10019" fmla="*/ 923780 w 1842380"/>
                <a:gd name="connsiteY10019" fmla="*/ 1256356 h 1847704"/>
                <a:gd name="connsiteX10020" fmla="*/ 923780 w 1842380"/>
                <a:gd name="connsiteY10020" fmla="*/ 1256356 h 1847704"/>
                <a:gd name="connsiteX10021" fmla="*/ 936027 w 1842380"/>
                <a:gd name="connsiteY10021" fmla="*/ 1254226 h 1847704"/>
                <a:gd name="connsiteX10022" fmla="*/ 937092 w 1842380"/>
                <a:gd name="connsiteY10022" fmla="*/ 1254226 h 1847704"/>
                <a:gd name="connsiteX10023" fmla="*/ 937092 w 1842380"/>
                <a:gd name="connsiteY10023" fmla="*/ 1254226 h 1847704"/>
                <a:gd name="connsiteX10024" fmla="*/ 937092 w 1842380"/>
                <a:gd name="connsiteY10024" fmla="*/ 1282980 h 1847704"/>
                <a:gd name="connsiteX10025" fmla="*/ 937092 w 1842380"/>
                <a:gd name="connsiteY10025" fmla="*/ 1289902 h 1847704"/>
                <a:gd name="connsiteX10026" fmla="*/ 913663 w 1842380"/>
                <a:gd name="connsiteY10026" fmla="*/ 1293097 h 1847704"/>
                <a:gd name="connsiteX10027" fmla="*/ 913663 w 1842380"/>
                <a:gd name="connsiteY10027" fmla="*/ 1286174 h 1847704"/>
                <a:gd name="connsiteX10028" fmla="*/ 923780 w 1842380"/>
                <a:gd name="connsiteY10028" fmla="*/ 1285110 h 1847704"/>
                <a:gd name="connsiteX10029" fmla="*/ 923780 w 1842380"/>
                <a:gd name="connsiteY10029" fmla="*/ 1285110 h 1847704"/>
                <a:gd name="connsiteX10030" fmla="*/ 936027 w 1842380"/>
                <a:gd name="connsiteY10030" fmla="*/ 1282980 h 1847704"/>
                <a:gd name="connsiteX10031" fmla="*/ 937092 w 1842380"/>
                <a:gd name="connsiteY10031" fmla="*/ 1282980 h 1847704"/>
                <a:gd name="connsiteX10032" fmla="*/ 937092 w 1842380"/>
                <a:gd name="connsiteY10032" fmla="*/ 1282980 h 1847704"/>
                <a:gd name="connsiteX10033" fmla="*/ 937092 w 1842380"/>
                <a:gd name="connsiteY10033" fmla="*/ 1311201 h 1847704"/>
                <a:gd name="connsiteX10034" fmla="*/ 937092 w 1842380"/>
                <a:gd name="connsiteY10034" fmla="*/ 1318123 h 1847704"/>
                <a:gd name="connsiteX10035" fmla="*/ 913663 w 1842380"/>
                <a:gd name="connsiteY10035" fmla="*/ 1322383 h 1847704"/>
                <a:gd name="connsiteX10036" fmla="*/ 913663 w 1842380"/>
                <a:gd name="connsiteY10036" fmla="*/ 1315461 h 1847704"/>
                <a:gd name="connsiteX10037" fmla="*/ 923780 w 1842380"/>
                <a:gd name="connsiteY10037" fmla="*/ 1313331 h 1847704"/>
                <a:gd name="connsiteX10038" fmla="*/ 923780 w 1842380"/>
                <a:gd name="connsiteY10038" fmla="*/ 1313331 h 1847704"/>
                <a:gd name="connsiteX10039" fmla="*/ 937092 w 1842380"/>
                <a:gd name="connsiteY10039" fmla="*/ 1311201 h 1847704"/>
                <a:gd name="connsiteX10040" fmla="*/ 937092 w 1842380"/>
                <a:gd name="connsiteY10040" fmla="*/ 1311201 h 1847704"/>
                <a:gd name="connsiteX10041" fmla="*/ 937092 w 1842380"/>
                <a:gd name="connsiteY10041" fmla="*/ 1311201 h 1847704"/>
                <a:gd name="connsiteX10042" fmla="*/ 937092 w 1842380"/>
                <a:gd name="connsiteY10042" fmla="*/ 1340487 h 1847704"/>
                <a:gd name="connsiteX10043" fmla="*/ 937092 w 1842380"/>
                <a:gd name="connsiteY10043" fmla="*/ 1347410 h 1847704"/>
                <a:gd name="connsiteX10044" fmla="*/ 913663 w 1842380"/>
                <a:gd name="connsiteY10044" fmla="*/ 1351670 h 1847704"/>
                <a:gd name="connsiteX10045" fmla="*/ 913663 w 1842380"/>
                <a:gd name="connsiteY10045" fmla="*/ 1344747 h 1847704"/>
                <a:gd name="connsiteX10046" fmla="*/ 923780 w 1842380"/>
                <a:gd name="connsiteY10046" fmla="*/ 1342617 h 1847704"/>
                <a:gd name="connsiteX10047" fmla="*/ 923780 w 1842380"/>
                <a:gd name="connsiteY10047" fmla="*/ 1342617 h 1847704"/>
                <a:gd name="connsiteX10048" fmla="*/ 937092 w 1842380"/>
                <a:gd name="connsiteY10048" fmla="*/ 1340487 h 1847704"/>
                <a:gd name="connsiteX10049" fmla="*/ 937092 w 1842380"/>
                <a:gd name="connsiteY10049" fmla="*/ 1340487 h 1847704"/>
                <a:gd name="connsiteX10050" fmla="*/ 937092 w 1842380"/>
                <a:gd name="connsiteY10050" fmla="*/ 1368709 h 1847704"/>
                <a:gd name="connsiteX10051" fmla="*/ 937092 w 1842380"/>
                <a:gd name="connsiteY10051" fmla="*/ 1376696 h 1847704"/>
                <a:gd name="connsiteX10052" fmla="*/ 913663 w 1842380"/>
                <a:gd name="connsiteY10052" fmla="*/ 1379891 h 1847704"/>
                <a:gd name="connsiteX10053" fmla="*/ 913663 w 1842380"/>
                <a:gd name="connsiteY10053" fmla="*/ 1372969 h 1847704"/>
                <a:gd name="connsiteX10054" fmla="*/ 923780 w 1842380"/>
                <a:gd name="connsiteY10054" fmla="*/ 1371904 h 1847704"/>
                <a:gd name="connsiteX10055" fmla="*/ 923780 w 1842380"/>
                <a:gd name="connsiteY10055" fmla="*/ 1371904 h 1847704"/>
                <a:gd name="connsiteX10056" fmla="*/ 937092 w 1842380"/>
                <a:gd name="connsiteY10056" fmla="*/ 1368709 h 1847704"/>
                <a:gd name="connsiteX10057" fmla="*/ 937092 w 1842380"/>
                <a:gd name="connsiteY10057" fmla="*/ 1368709 h 1847704"/>
                <a:gd name="connsiteX10058" fmla="*/ 937092 w 1842380"/>
                <a:gd name="connsiteY10058" fmla="*/ 1397995 h 1847704"/>
                <a:gd name="connsiteX10059" fmla="*/ 937092 w 1842380"/>
                <a:gd name="connsiteY10059" fmla="*/ 1405982 h 1847704"/>
                <a:gd name="connsiteX10060" fmla="*/ 913663 w 1842380"/>
                <a:gd name="connsiteY10060" fmla="*/ 1409177 h 1847704"/>
                <a:gd name="connsiteX10061" fmla="*/ 913663 w 1842380"/>
                <a:gd name="connsiteY10061" fmla="*/ 1402255 h 1847704"/>
                <a:gd name="connsiteX10062" fmla="*/ 923780 w 1842380"/>
                <a:gd name="connsiteY10062" fmla="*/ 1400125 h 1847704"/>
                <a:gd name="connsiteX10063" fmla="*/ 923780 w 1842380"/>
                <a:gd name="connsiteY10063" fmla="*/ 1400125 h 1847704"/>
                <a:gd name="connsiteX10064" fmla="*/ 937092 w 1842380"/>
                <a:gd name="connsiteY10064" fmla="*/ 1397995 h 1847704"/>
                <a:gd name="connsiteX10065" fmla="*/ 937092 w 1842380"/>
                <a:gd name="connsiteY10065" fmla="*/ 1397995 h 1847704"/>
                <a:gd name="connsiteX10066" fmla="*/ 937092 w 1842380"/>
                <a:gd name="connsiteY10066" fmla="*/ 1421957 h 1847704"/>
                <a:gd name="connsiteX10067" fmla="*/ 937092 w 1842380"/>
                <a:gd name="connsiteY10067" fmla="*/ 1431009 h 1847704"/>
                <a:gd name="connsiteX10068" fmla="*/ 924845 w 1842380"/>
                <a:gd name="connsiteY10068" fmla="*/ 1433139 h 1847704"/>
                <a:gd name="connsiteX10069" fmla="*/ 937092 w 1842380"/>
                <a:gd name="connsiteY10069" fmla="*/ 1452308 h 1847704"/>
                <a:gd name="connsiteX10070" fmla="*/ 937092 w 1842380"/>
                <a:gd name="connsiteY10070" fmla="*/ 1472542 h 1847704"/>
                <a:gd name="connsiteX10071" fmla="*/ 913663 w 1842380"/>
                <a:gd name="connsiteY10071" fmla="*/ 1436334 h 1847704"/>
                <a:gd name="connsiteX10072" fmla="*/ 913663 w 1842380"/>
                <a:gd name="connsiteY10072" fmla="*/ 1424087 h 1847704"/>
                <a:gd name="connsiteX10073" fmla="*/ 915793 w 1842380"/>
                <a:gd name="connsiteY10073" fmla="*/ 1426217 h 1847704"/>
                <a:gd name="connsiteX10074" fmla="*/ 937092 w 1842380"/>
                <a:gd name="connsiteY10074" fmla="*/ 1421957 h 1847704"/>
                <a:gd name="connsiteX10075" fmla="*/ 937092 w 1842380"/>
                <a:gd name="connsiteY10075" fmla="*/ 1421957 h 1847704"/>
                <a:gd name="connsiteX10076" fmla="*/ 937092 w 1842380"/>
                <a:gd name="connsiteY10076" fmla="*/ 1474672 h 1847704"/>
                <a:gd name="connsiteX10077" fmla="*/ 937092 w 1842380"/>
                <a:gd name="connsiteY10077" fmla="*/ 1483724 h 1847704"/>
                <a:gd name="connsiteX10078" fmla="*/ 913663 w 1842380"/>
                <a:gd name="connsiteY10078" fmla="*/ 1484789 h 1847704"/>
                <a:gd name="connsiteX10079" fmla="*/ 913663 w 1842380"/>
                <a:gd name="connsiteY10079" fmla="*/ 1474672 h 1847704"/>
                <a:gd name="connsiteX10080" fmla="*/ 937092 w 1842380"/>
                <a:gd name="connsiteY10080" fmla="*/ 1474672 h 1847704"/>
                <a:gd name="connsiteX10081" fmla="*/ 937092 w 1842380"/>
                <a:gd name="connsiteY10081" fmla="*/ 1474672 h 1847704"/>
                <a:gd name="connsiteX10082" fmla="*/ 937092 w 1842380"/>
                <a:gd name="connsiteY10082" fmla="*/ 1740380 h 1847704"/>
                <a:gd name="connsiteX10083" fmla="*/ 937092 w 1842380"/>
                <a:gd name="connsiteY10083" fmla="*/ 1756354 h 1847704"/>
                <a:gd name="connsiteX10084" fmla="*/ 924845 w 1842380"/>
                <a:gd name="connsiteY10084" fmla="*/ 1758484 h 1847704"/>
                <a:gd name="connsiteX10085" fmla="*/ 937092 w 1842380"/>
                <a:gd name="connsiteY10085" fmla="*/ 1774458 h 1847704"/>
                <a:gd name="connsiteX10086" fmla="*/ 937092 w 1842380"/>
                <a:gd name="connsiteY10086" fmla="*/ 1812797 h 1847704"/>
                <a:gd name="connsiteX10087" fmla="*/ 913663 w 1842380"/>
                <a:gd name="connsiteY10087" fmla="*/ 1773393 h 1847704"/>
                <a:gd name="connsiteX10088" fmla="*/ 913663 w 1842380"/>
                <a:gd name="connsiteY10088" fmla="*/ 1746237 h 1847704"/>
                <a:gd name="connsiteX10089" fmla="*/ 937092 w 1842380"/>
                <a:gd name="connsiteY10089" fmla="*/ 1740380 h 1847704"/>
                <a:gd name="connsiteX10090" fmla="*/ 937092 w 1842380"/>
                <a:gd name="connsiteY10090" fmla="*/ 1740380 h 1847704"/>
                <a:gd name="connsiteX10091" fmla="*/ 937092 w 1842380"/>
                <a:gd name="connsiteY10091" fmla="*/ 1829304 h 1847704"/>
                <a:gd name="connsiteX10092" fmla="*/ 937092 w 1842380"/>
                <a:gd name="connsiteY10092" fmla="*/ 1845278 h 1847704"/>
                <a:gd name="connsiteX10093" fmla="*/ 913663 w 1842380"/>
                <a:gd name="connsiteY10093" fmla="*/ 1846343 h 1847704"/>
                <a:gd name="connsiteX10094" fmla="*/ 913663 w 1842380"/>
                <a:gd name="connsiteY10094" fmla="*/ 1829304 h 1847704"/>
                <a:gd name="connsiteX10095" fmla="*/ 937092 w 1842380"/>
                <a:gd name="connsiteY10095" fmla="*/ 1829304 h 1847704"/>
                <a:gd name="connsiteX10096" fmla="*/ 937092 w 1842380"/>
                <a:gd name="connsiteY10096" fmla="*/ 1829304 h 1847704"/>
                <a:gd name="connsiteX10097" fmla="*/ 913663 w 1842380"/>
                <a:gd name="connsiteY10097" fmla="*/ 699914 h 1847704"/>
                <a:gd name="connsiteX10098" fmla="*/ 913663 w 1842380"/>
                <a:gd name="connsiteY10098" fmla="*/ 699914 h 1847704"/>
                <a:gd name="connsiteX10099" fmla="*/ 913663 w 1842380"/>
                <a:gd name="connsiteY10099" fmla="*/ 699914 h 1847704"/>
                <a:gd name="connsiteX10100" fmla="*/ 913663 w 1842380"/>
                <a:gd name="connsiteY10100" fmla="*/ 699914 h 1847704"/>
                <a:gd name="connsiteX10101" fmla="*/ 913663 w 1842380"/>
                <a:gd name="connsiteY10101" fmla="*/ 794696 h 1847704"/>
                <a:gd name="connsiteX10102" fmla="*/ 910468 w 1842380"/>
                <a:gd name="connsiteY10102" fmla="*/ 802683 h 1847704"/>
                <a:gd name="connsiteX10103" fmla="*/ 910468 w 1842380"/>
                <a:gd name="connsiteY10103" fmla="*/ 1010882 h 1847704"/>
                <a:gd name="connsiteX10104" fmla="*/ 913663 w 1842380"/>
                <a:gd name="connsiteY10104" fmla="*/ 1008752 h 1847704"/>
                <a:gd name="connsiteX10105" fmla="*/ 913663 w 1842380"/>
                <a:gd name="connsiteY10105" fmla="*/ 794696 h 1847704"/>
                <a:gd name="connsiteX10106" fmla="*/ 913663 w 1842380"/>
                <a:gd name="connsiteY10106" fmla="*/ 794696 h 1847704"/>
                <a:gd name="connsiteX10107" fmla="*/ 913663 w 1842380"/>
                <a:gd name="connsiteY10107" fmla="*/ 3431 h 1847704"/>
                <a:gd name="connsiteX10108" fmla="*/ 913663 w 1842380"/>
                <a:gd name="connsiteY10108" fmla="*/ 19405 h 1847704"/>
                <a:gd name="connsiteX10109" fmla="*/ 910468 w 1842380"/>
                <a:gd name="connsiteY10109" fmla="*/ 19405 h 1847704"/>
                <a:gd name="connsiteX10110" fmla="*/ 910468 w 1842380"/>
                <a:gd name="connsiteY10110" fmla="*/ 3431 h 1847704"/>
                <a:gd name="connsiteX10111" fmla="*/ 913663 w 1842380"/>
                <a:gd name="connsiteY10111" fmla="*/ 3431 h 1847704"/>
                <a:gd name="connsiteX10112" fmla="*/ 913663 w 1842380"/>
                <a:gd name="connsiteY10112" fmla="*/ 3431 h 1847704"/>
                <a:gd name="connsiteX10113" fmla="*/ 913663 w 1842380"/>
                <a:gd name="connsiteY10113" fmla="*/ 40172 h 1847704"/>
                <a:gd name="connsiteX10114" fmla="*/ 913663 w 1842380"/>
                <a:gd name="connsiteY10114" fmla="*/ 78510 h 1847704"/>
                <a:gd name="connsiteX10115" fmla="*/ 910468 w 1842380"/>
                <a:gd name="connsiteY10115" fmla="*/ 74250 h 1847704"/>
                <a:gd name="connsiteX10116" fmla="*/ 910468 w 1842380"/>
                <a:gd name="connsiteY10116" fmla="*/ 35912 h 1847704"/>
                <a:gd name="connsiteX10117" fmla="*/ 913663 w 1842380"/>
                <a:gd name="connsiteY10117" fmla="*/ 40172 h 1847704"/>
                <a:gd name="connsiteX10118" fmla="*/ 913663 w 1842380"/>
                <a:gd name="connsiteY10118" fmla="*/ 40172 h 1847704"/>
                <a:gd name="connsiteX10119" fmla="*/ 913663 w 1842380"/>
                <a:gd name="connsiteY10119" fmla="*/ 92355 h 1847704"/>
                <a:gd name="connsiteX10120" fmla="*/ 913663 w 1842380"/>
                <a:gd name="connsiteY10120" fmla="*/ 108329 h 1847704"/>
                <a:gd name="connsiteX10121" fmla="*/ 910468 w 1842380"/>
                <a:gd name="connsiteY10121" fmla="*/ 108329 h 1847704"/>
                <a:gd name="connsiteX10122" fmla="*/ 910468 w 1842380"/>
                <a:gd name="connsiteY10122" fmla="*/ 92355 h 1847704"/>
                <a:gd name="connsiteX10123" fmla="*/ 913663 w 1842380"/>
                <a:gd name="connsiteY10123" fmla="*/ 92355 h 1847704"/>
                <a:gd name="connsiteX10124" fmla="*/ 913663 w 1842380"/>
                <a:gd name="connsiteY10124" fmla="*/ 92355 h 1847704"/>
                <a:gd name="connsiteX10125" fmla="*/ 913663 w 1842380"/>
                <a:gd name="connsiteY10125" fmla="*/ 384686 h 1847704"/>
                <a:gd name="connsiteX10126" fmla="*/ 913663 w 1842380"/>
                <a:gd name="connsiteY10126" fmla="*/ 393738 h 1847704"/>
                <a:gd name="connsiteX10127" fmla="*/ 910468 w 1842380"/>
                <a:gd name="connsiteY10127" fmla="*/ 393738 h 1847704"/>
                <a:gd name="connsiteX10128" fmla="*/ 910468 w 1842380"/>
                <a:gd name="connsiteY10128" fmla="*/ 384686 h 1847704"/>
                <a:gd name="connsiteX10129" fmla="*/ 913663 w 1842380"/>
                <a:gd name="connsiteY10129" fmla="*/ 384686 h 1847704"/>
                <a:gd name="connsiteX10130" fmla="*/ 913663 w 1842380"/>
                <a:gd name="connsiteY10130" fmla="*/ 384686 h 1847704"/>
                <a:gd name="connsiteX10131" fmla="*/ 913663 w 1842380"/>
                <a:gd name="connsiteY10131" fmla="*/ 399596 h 1847704"/>
                <a:gd name="connsiteX10132" fmla="*/ 913663 w 1842380"/>
                <a:gd name="connsiteY10132" fmla="*/ 420895 h 1847704"/>
                <a:gd name="connsiteX10133" fmla="*/ 910468 w 1842380"/>
                <a:gd name="connsiteY10133" fmla="*/ 416635 h 1847704"/>
                <a:gd name="connsiteX10134" fmla="*/ 910468 w 1842380"/>
                <a:gd name="connsiteY10134" fmla="*/ 396401 h 1847704"/>
                <a:gd name="connsiteX10135" fmla="*/ 913663 w 1842380"/>
                <a:gd name="connsiteY10135" fmla="*/ 399596 h 1847704"/>
                <a:gd name="connsiteX10136" fmla="*/ 913663 w 1842380"/>
                <a:gd name="connsiteY10136" fmla="*/ 399596 h 1847704"/>
                <a:gd name="connsiteX10137" fmla="*/ 913663 w 1842380"/>
                <a:gd name="connsiteY10137" fmla="*/ 437934 h 1847704"/>
                <a:gd name="connsiteX10138" fmla="*/ 913663 w 1842380"/>
                <a:gd name="connsiteY10138" fmla="*/ 446986 h 1847704"/>
                <a:gd name="connsiteX10139" fmla="*/ 910468 w 1842380"/>
                <a:gd name="connsiteY10139" fmla="*/ 446986 h 1847704"/>
                <a:gd name="connsiteX10140" fmla="*/ 910468 w 1842380"/>
                <a:gd name="connsiteY10140" fmla="*/ 437934 h 1847704"/>
                <a:gd name="connsiteX10141" fmla="*/ 913663 w 1842380"/>
                <a:gd name="connsiteY10141" fmla="*/ 437934 h 1847704"/>
                <a:gd name="connsiteX10142" fmla="*/ 913663 w 1842380"/>
                <a:gd name="connsiteY10142" fmla="*/ 437934 h 1847704"/>
                <a:gd name="connsiteX10143" fmla="*/ 913663 w 1842380"/>
                <a:gd name="connsiteY10143" fmla="*/ 462428 h 1847704"/>
                <a:gd name="connsiteX10144" fmla="*/ 913663 w 1842380"/>
                <a:gd name="connsiteY10144" fmla="*/ 469350 h 1847704"/>
                <a:gd name="connsiteX10145" fmla="*/ 910468 w 1842380"/>
                <a:gd name="connsiteY10145" fmla="*/ 470415 h 1847704"/>
                <a:gd name="connsiteX10146" fmla="*/ 910468 w 1842380"/>
                <a:gd name="connsiteY10146" fmla="*/ 462428 h 1847704"/>
                <a:gd name="connsiteX10147" fmla="*/ 913663 w 1842380"/>
                <a:gd name="connsiteY10147" fmla="*/ 462428 h 1847704"/>
                <a:gd name="connsiteX10148" fmla="*/ 913663 w 1842380"/>
                <a:gd name="connsiteY10148" fmla="*/ 462428 h 1847704"/>
                <a:gd name="connsiteX10149" fmla="*/ 913663 w 1842380"/>
                <a:gd name="connsiteY10149" fmla="*/ 490650 h 1847704"/>
                <a:gd name="connsiteX10150" fmla="*/ 913663 w 1842380"/>
                <a:gd name="connsiteY10150" fmla="*/ 498637 h 1847704"/>
                <a:gd name="connsiteX10151" fmla="*/ 910468 w 1842380"/>
                <a:gd name="connsiteY10151" fmla="*/ 498637 h 1847704"/>
                <a:gd name="connsiteX10152" fmla="*/ 910468 w 1842380"/>
                <a:gd name="connsiteY10152" fmla="*/ 491715 h 1847704"/>
                <a:gd name="connsiteX10153" fmla="*/ 913663 w 1842380"/>
                <a:gd name="connsiteY10153" fmla="*/ 490650 h 1847704"/>
                <a:gd name="connsiteX10154" fmla="*/ 913663 w 1842380"/>
                <a:gd name="connsiteY10154" fmla="*/ 490650 h 1847704"/>
                <a:gd name="connsiteX10155" fmla="*/ 913663 w 1842380"/>
                <a:gd name="connsiteY10155" fmla="*/ 519936 h 1847704"/>
                <a:gd name="connsiteX10156" fmla="*/ 913663 w 1842380"/>
                <a:gd name="connsiteY10156" fmla="*/ 526858 h 1847704"/>
                <a:gd name="connsiteX10157" fmla="*/ 910468 w 1842380"/>
                <a:gd name="connsiteY10157" fmla="*/ 527923 h 1847704"/>
                <a:gd name="connsiteX10158" fmla="*/ 910468 w 1842380"/>
                <a:gd name="connsiteY10158" fmla="*/ 521001 h 1847704"/>
                <a:gd name="connsiteX10159" fmla="*/ 913663 w 1842380"/>
                <a:gd name="connsiteY10159" fmla="*/ 519936 h 1847704"/>
                <a:gd name="connsiteX10160" fmla="*/ 913663 w 1842380"/>
                <a:gd name="connsiteY10160" fmla="*/ 519936 h 1847704"/>
                <a:gd name="connsiteX10161" fmla="*/ 913663 w 1842380"/>
                <a:gd name="connsiteY10161" fmla="*/ 549222 h 1847704"/>
                <a:gd name="connsiteX10162" fmla="*/ 913663 w 1842380"/>
                <a:gd name="connsiteY10162" fmla="*/ 556145 h 1847704"/>
                <a:gd name="connsiteX10163" fmla="*/ 910468 w 1842380"/>
                <a:gd name="connsiteY10163" fmla="*/ 557210 h 1847704"/>
                <a:gd name="connsiteX10164" fmla="*/ 910468 w 1842380"/>
                <a:gd name="connsiteY10164" fmla="*/ 549222 h 1847704"/>
                <a:gd name="connsiteX10165" fmla="*/ 913663 w 1842380"/>
                <a:gd name="connsiteY10165" fmla="*/ 549222 h 1847704"/>
                <a:gd name="connsiteX10166" fmla="*/ 913663 w 1842380"/>
                <a:gd name="connsiteY10166" fmla="*/ 549222 h 1847704"/>
                <a:gd name="connsiteX10167" fmla="*/ 913663 w 1842380"/>
                <a:gd name="connsiteY10167" fmla="*/ 577444 h 1847704"/>
                <a:gd name="connsiteX10168" fmla="*/ 913663 w 1842380"/>
                <a:gd name="connsiteY10168" fmla="*/ 584366 h 1847704"/>
                <a:gd name="connsiteX10169" fmla="*/ 910468 w 1842380"/>
                <a:gd name="connsiteY10169" fmla="*/ 585431 h 1847704"/>
                <a:gd name="connsiteX10170" fmla="*/ 910468 w 1842380"/>
                <a:gd name="connsiteY10170" fmla="*/ 578509 h 1847704"/>
                <a:gd name="connsiteX10171" fmla="*/ 913663 w 1842380"/>
                <a:gd name="connsiteY10171" fmla="*/ 577444 h 1847704"/>
                <a:gd name="connsiteX10172" fmla="*/ 913663 w 1842380"/>
                <a:gd name="connsiteY10172" fmla="*/ 577444 h 1847704"/>
                <a:gd name="connsiteX10173" fmla="*/ 913663 w 1842380"/>
                <a:gd name="connsiteY10173" fmla="*/ 606730 h 1847704"/>
                <a:gd name="connsiteX10174" fmla="*/ 913663 w 1842380"/>
                <a:gd name="connsiteY10174" fmla="*/ 613652 h 1847704"/>
                <a:gd name="connsiteX10175" fmla="*/ 910468 w 1842380"/>
                <a:gd name="connsiteY10175" fmla="*/ 614717 h 1847704"/>
                <a:gd name="connsiteX10176" fmla="*/ 910468 w 1842380"/>
                <a:gd name="connsiteY10176" fmla="*/ 607795 h 1847704"/>
                <a:gd name="connsiteX10177" fmla="*/ 913663 w 1842380"/>
                <a:gd name="connsiteY10177" fmla="*/ 606730 h 1847704"/>
                <a:gd name="connsiteX10178" fmla="*/ 913663 w 1842380"/>
                <a:gd name="connsiteY10178" fmla="*/ 606730 h 1847704"/>
                <a:gd name="connsiteX10179" fmla="*/ 913663 w 1842380"/>
                <a:gd name="connsiteY10179" fmla="*/ 636017 h 1847704"/>
                <a:gd name="connsiteX10180" fmla="*/ 913663 w 1842380"/>
                <a:gd name="connsiteY10180" fmla="*/ 642939 h 1847704"/>
                <a:gd name="connsiteX10181" fmla="*/ 910468 w 1842380"/>
                <a:gd name="connsiteY10181" fmla="*/ 644004 h 1847704"/>
                <a:gd name="connsiteX10182" fmla="*/ 910468 w 1842380"/>
                <a:gd name="connsiteY10182" fmla="*/ 636017 h 1847704"/>
                <a:gd name="connsiteX10183" fmla="*/ 913663 w 1842380"/>
                <a:gd name="connsiteY10183" fmla="*/ 636017 h 1847704"/>
                <a:gd name="connsiteX10184" fmla="*/ 913663 w 1842380"/>
                <a:gd name="connsiteY10184" fmla="*/ 636017 h 1847704"/>
                <a:gd name="connsiteX10185" fmla="*/ 913663 w 1842380"/>
                <a:gd name="connsiteY10185" fmla="*/ 664238 h 1847704"/>
                <a:gd name="connsiteX10186" fmla="*/ 913663 w 1842380"/>
                <a:gd name="connsiteY10186" fmla="*/ 672225 h 1847704"/>
                <a:gd name="connsiteX10187" fmla="*/ 910468 w 1842380"/>
                <a:gd name="connsiteY10187" fmla="*/ 672225 h 1847704"/>
                <a:gd name="connsiteX10188" fmla="*/ 910468 w 1842380"/>
                <a:gd name="connsiteY10188" fmla="*/ 665303 h 1847704"/>
                <a:gd name="connsiteX10189" fmla="*/ 913663 w 1842380"/>
                <a:gd name="connsiteY10189" fmla="*/ 664238 h 1847704"/>
                <a:gd name="connsiteX10190" fmla="*/ 913663 w 1842380"/>
                <a:gd name="connsiteY10190" fmla="*/ 664238 h 1847704"/>
                <a:gd name="connsiteX10191" fmla="*/ 913663 w 1842380"/>
                <a:gd name="connsiteY10191" fmla="*/ 683407 h 1847704"/>
                <a:gd name="connsiteX10192" fmla="*/ 913663 w 1842380"/>
                <a:gd name="connsiteY10192" fmla="*/ 690330 h 1847704"/>
                <a:gd name="connsiteX10193" fmla="*/ 910468 w 1842380"/>
                <a:gd name="connsiteY10193" fmla="*/ 690330 h 1847704"/>
                <a:gd name="connsiteX10194" fmla="*/ 910468 w 1842380"/>
                <a:gd name="connsiteY10194" fmla="*/ 684472 h 1847704"/>
                <a:gd name="connsiteX10195" fmla="*/ 913663 w 1842380"/>
                <a:gd name="connsiteY10195" fmla="*/ 683407 h 1847704"/>
                <a:gd name="connsiteX10196" fmla="*/ 913663 w 1842380"/>
                <a:gd name="connsiteY10196" fmla="*/ 683407 h 1847704"/>
                <a:gd name="connsiteX10197" fmla="*/ 913663 w 1842380"/>
                <a:gd name="connsiteY10197" fmla="*/ 699914 h 1847704"/>
                <a:gd name="connsiteX10198" fmla="*/ 913663 w 1842380"/>
                <a:gd name="connsiteY10198" fmla="*/ 699914 h 1847704"/>
                <a:gd name="connsiteX10199" fmla="*/ 912598 w 1842380"/>
                <a:gd name="connsiteY10199" fmla="*/ 699914 h 1847704"/>
                <a:gd name="connsiteX10200" fmla="*/ 913663 w 1842380"/>
                <a:gd name="connsiteY10200" fmla="*/ 699914 h 1847704"/>
                <a:gd name="connsiteX10201" fmla="*/ 913663 w 1842380"/>
                <a:gd name="connsiteY10201" fmla="*/ 699914 h 1847704"/>
                <a:gd name="connsiteX10202" fmla="*/ 913663 w 1842380"/>
                <a:gd name="connsiteY10202" fmla="*/ 699914 h 1847704"/>
                <a:gd name="connsiteX10203" fmla="*/ 913663 w 1842380"/>
                <a:gd name="connsiteY10203" fmla="*/ 700979 h 1847704"/>
                <a:gd name="connsiteX10204" fmla="*/ 910468 w 1842380"/>
                <a:gd name="connsiteY10204" fmla="*/ 697784 h 1847704"/>
                <a:gd name="connsiteX10205" fmla="*/ 910468 w 1842380"/>
                <a:gd name="connsiteY10205" fmla="*/ 710031 h 1847704"/>
                <a:gd name="connsiteX10206" fmla="*/ 913663 w 1842380"/>
                <a:gd name="connsiteY10206" fmla="*/ 714291 h 1847704"/>
                <a:gd name="connsiteX10207" fmla="*/ 913663 w 1842380"/>
                <a:gd name="connsiteY10207" fmla="*/ 700979 h 1847704"/>
                <a:gd name="connsiteX10208" fmla="*/ 913663 w 1842380"/>
                <a:gd name="connsiteY10208" fmla="*/ 700979 h 1847704"/>
                <a:gd name="connsiteX10209" fmla="*/ 913663 w 1842380"/>
                <a:gd name="connsiteY10209" fmla="*/ 719083 h 1847704"/>
                <a:gd name="connsiteX10210" fmla="*/ 913663 w 1842380"/>
                <a:gd name="connsiteY10210" fmla="*/ 724941 h 1847704"/>
                <a:gd name="connsiteX10211" fmla="*/ 910468 w 1842380"/>
                <a:gd name="connsiteY10211" fmla="*/ 726006 h 1847704"/>
                <a:gd name="connsiteX10212" fmla="*/ 910468 w 1842380"/>
                <a:gd name="connsiteY10212" fmla="*/ 719083 h 1847704"/>
                <a:gd name="connsiteX10213" fmla="*/ 913663 w 1842380"/>
                <a:gd name="connsiteY10213" fmla="*/ 719083 h 1847704"/>
                <a:gd name="connsiteX10214" fmla="*/ 913663 w 1842380"/>
                <a:gd name="connsiteY10214" fmla="*/ 719083 h 1847704"/>
                <a:gd name="connsiteX10215" fmla="*/ 913663 w 1842380"/>
                <a:gd name="connsiteY10215" fmla="*/ 1144535 h 1847704"/>
                <a:gd name="connsiteX10216" fmla="*/ 913663 w 1842380"/>
                <a:gd name="connsiteY10216" fmla="*/ 1150392 h 1847704"/>
                <a:gd name="connsiteX10217" fmla="*/ 910468 w 1842380"/>
                <a:gd name="connsiteY10217" fmla="*/ 1150392 h 1847704"/>
                <a:gd name="connsiteX10218" fmla="*/ 910468 w 1842380"/>
                <a:gd name="connsiteY10218" fmla="*/ 1144535 h 1847704"/>
                <a:gd name="connsiteX10219" fmla="*/ 913663 w 1842380"/>
                <a:gd name="connsiteY10219" fmla="*/ 1144535 h 1847704"/>
                <a:gd name="connsiteX10220" fmla="*/ 913663 w 1842380"/>
                <a:gd name="connsiteY10220" fmla="*/ 1144535 h 1847704"/>
                <a:gd name="connsiteX10221" fmla="*/ 913663 w 1842380"/>
                <a:gd name="connsiteY10221" fmla="*/ 1168496 h 1847704"/>
                <a:gd name="connsiteX10222" fmla="*/ 913663 w 1842380"/>
                <a:gd name="connsiteY10222" fmla="*/ 1185536 h 1847704"/>
                <a:gd name="connsiteX10223" fmla="*/ 910468 w 1842380"/>
                <a:gd name="connsiteY10223" fmla="*/ 1185536 h 1847704"/>
                <a:gd name="connsiteX10224" fmla="*/ 910468 w 1842380"/>
                <a:gd name="connsiteY10224" fmla="*/ 1179679 h 1847704"/>
                <a:gd name="connsiteX10225" fmla="*/ 912598 w 1842380"/>
                <a:gd name="connsiteY10225" fmla="*/ 1179679 h 1847704"/>
                <a:gd name="connsiteX10226" fmla="*/ 910468 w 1842380"/>
                <a:gd name="connsiteY10226" fmla="*/ 1177549 h 1847704"/>
                <a:gd name="connsiteX10227" fmla="*/ 910468 w 1842380"/>
                <a:gd name="connsiteY10227" fmla="*/ 1162639 h 1847704"/>
                <a:gd name="connsiteX10228" fmla="*/ 913663 w 1842380"/>
                <a:gd name="connsiteY10228" fmla="*/ 1168496 h 1847704"/>
                <a:gd name="connsiteX10229" fmla="*/ 913663 w 1842380"/>
                <a:gd name="connsiteY10229" fmla="*/ 1168496 h 1847704"/>
                <a:gd name="connsiteX10230" fmla="*/ 913663 w 1842380"/>
                <a:gd name="connsiteY10230" fmla="*/ 1199913 h 1847704"/>
                <a:gd name="connsiteX10231" fmla="*/ 913663 w 1842380"/>
                <a:gd name="connsiteY10231" fmla="*/ 1206835 h 1847704"/>
                <a:gd name="connsiteX10232" fmla="*/ 910468 w 1842380"/>
                <a:gd name="connsiteY10232" fmla="*/ 1207900 h 1847704"/>
                <a:gd name="connsiteX10233" fmla="*/ 910468 w 1842380"/>
                <a:gd name="connsiteY10233" fmla="*/ 1200978 h 1847704"/>
                <a:gd name="connsiteX10234" fmla="*/ 913663 w 1842380"/>
                <a:gd name="connsiteY10234" fmla="*/ 1199913 h 1847704"/>
                <a:gd name="connsiteX10235" fmla="*/ 913663 w 1842380"/>
                <a:gd name="connsiteY10235" fmla="*/ 1199913 h 1847704"/>
                <a:gd name="connsiteX10236" fmla="*/ 913663 w 1842380"/>
                <a:gd name="connsiteY10236" fmla="*/ 1229199 h 1847704"/>
                <a:gd name="connsiteX10237" fmla="*/ 913663 w 1842380"/>
                <a:gd name="connsiteY10237" fmla="*/ 1236121 h 1847704"/>
                <a:gd name="connsiteX10238" fmla="*/ 910468 w 1842380"/>
                <a:gd name="connsiteY10238" fmla="*/ 1237186 h 1847704"/>
                <a:gd name="connsiteX10239" fmla="*/ 910468 w 1842380"/>
                <a:gd name="connsiteY10239" fmla="*/ 1230264 h 1847704"/>
                <a:gd name="connsiteX10240" fmla="*/ 913663 w 1842380"/>
                <a:gd name="connsiteY10240" fmla="*/ 1229199 h 1847704"/>
                <a:gd name="connsiteX10241" fmla="*/ 913663 w 1842380"/>
                <a:gd name="connsiteY10241" fmla="*/ 1229199 h 1847704"/>
                <a:gd name="connsiteX10242" fmla="*/ 913663 w 1842380"/>
                <a:gd name="connsiteY10242" fmla="*/ 1258486 h 1847704"/>
                <a:gd name="connsiteX10243" fmla="*/ 913663 w 1842380"/>
                <a:gd name="connsiteY10243" fmla="*/ 1265408 h 1847704"/>
                <a:gd name="connsiteX10244" fmla="*/ 910468 w 1842380"/>
                <a:gd name="connsiteY10244" fmla="*/ 1265408 h 1847704"/>
                <a:gd name="connsiteX10245" fmla="*/ 910468 w 1842380"/>
                <a:gd name="connsiteY10245" fmla="*/ 1258486 h 1847704"/>
                <a:gd name="connsiteX10246" fmla="*/ 913663 w 1842380"/>
                <a:gd name="connsiteY10246" fmla="*/ 1258486 h 1847704"/>
                <a:gd name="connsiteX10247" fmla="*/ 913663 w 1842380"/>
                <a:gd name="connsiteY10247" fmla="*/ 1258486 h 1847704"/>
                <a:gd name="connsiteX10248" fmla="*/ 913663 w 1842380"/>
                <a:gd name="connsiteY10248" fmla="*/ 1286707 h 1847704"/>
                <a:gd name="connsiteX10249" fmla="*/ 913663 w 1842380"/>
                <a:gd name="connsiteY10249" fmla="*/ 1293629 h 1847704"/>
                <a:gd name="connsiteX10250" fmla="*/ 910468 w 1842380"/>
                <a:gd name="connsiteY10250" fmla="*/ 1294694 h 1847704"/>
                <a:gd name="connsiteX10251" fmla="*/ 910468 w 1842380"/>
                <a:gd name="connsiteY10251" fmla="*/ 1287772 h 1847704"/>
                <a:gd name="connsiteX10252" fmla="*/ 913663 w 1842380"/>
                <a:gd name="connsiteY10252" fmla="*/ 1286707 h 1847704"/>
                <a:gd name="connsiteX10253" fmla="*/ 913663 w 1842380"/>
                <a:gd name="connsiteY10253" fmla="*/ 1286707 h 1847704"/>
                <a:gd name="connsiteX10254" fmla="*/ 913663 w 1842380"/>
                <a:gd name="connsiteY10254" fmla="*/ 1315993 h 1847704"/>
                <a:gd name="connsiteX10255" fmla="*/ 913663 w 1842380"/>
                <a:gd name="connsiteY10255" fmla="*/ 1322916 h 1847704"/>
                <a:gd name="connsiteX10256" fmla="*/ 910468 w 1842380"/>
                <a:gd name="connsiteY10256" fmla="*/ 1323981 h 1847704"/>
                <a:gd name="connsiteX10257" fmla="*/ 910468 w 1842380"/>
                <a:gd name="connsiteY10257" fmla="*/ 1315993 h 1847704"/>
                <a:gd name="connsiteX10258" fmla="*/ 913663 w 1842380"/>
                <a:gd name="connsiteY10258" fmla="*/ 1315993 h 1847704"/>
                <a:gd name="connsiteX10259" fmla="*/ 913663 w 1842380"/>
                <a:gd name="connsiteY10259" fmla="*/ 1315993 h 1847704"/>
                <a:gd name="connsiteX10260" fmla="*/ 913663 w 1842380"/>
                <a:gd name="connsiteY10260" fmla="*/ 1345280 h 1847704"/>
                <a:gd name="connsiteX10261" fmla="*/ 913663 w 1842380"/>
                <a:gd name="connsiteY10261" fmla="*/ 1352202 h 1847704"/>
                <a:gd name="connsiteX10262" fmla="*/ 910468 w 1842380"/>
                <a:gd name="connsiteY10262" fmla="*/ 1352202 h 1847704"/>
                <a:gd name="connsiteX10263" fmla="*/ 910468 w 1842380"/>
                <a:gd name="connsiteY10263" fmla="*/ 1345280 h 1847704"/>
                <a:gd name="connsiteX10264" fmla="*/ 913663 w 1842380"/>
                <a:gd name="connsiteY10264" fmla="*/ 1345280 h 1847704"/>
                <a:gd name="connsiteX10265" fmla="*/ 913663 w 1842380"/>
                <a:gd name="connsiteY10265" fmla="*/ 1345280 h 1847704"/>
                <a:gd name="connsiteX10266" fmla="*/ 913663 w 1842380"/>
                <a:gd name="connsiteY10266" fmla="*/ 1373501 h 1847704"/>
                <a:gd name="connsiteX10267" fmla="*/ 913663 w 1842380"/>
                <a:gd name="connsiteY10267" fmla="*/ 1380423 h 1847704"/>
                <a:gd name="connsiteX10268" fmla="*/ 910468 w 1842380"/>
                <a:gd name="connsiteY10268" fmla="*/ 1381488 h 1847704"/>
                <a:gd name="connsiteX10269" fmla="*/ 910468 w 1842380"/>
                <a:gd name="connsiteY10269" fmla="*/ 1374566 h 1847704"/>
                <a:gd name="connsiteX10270" fmla="*/ 913663 w 1842380"/>
                <a:gd name="connsiteY10270" fmla="*/ 1373501 h 1847704"/>
                <a:gd name="connsiteX10271" fmla="*/ 913663 w 1842380"/>
                <a:gd name="connsiteY10271" fmla="*/ 1373501 h 1847704"/>
                <a:gd name="connsiteX10272" fmla="*/ 913663 w 1842380"/>
                <a:gd name="connsiteY10272" fmla="*/ 1402788 h 1847704"/>
                <a:gd name="connsiteX10273" fmla="*/ 913663 w 1842380"/>
                <a:gd name="connsiteY10273" fmla="*/ 1409710 h 1847704"/>
                <a:gd name="connsiteX10274" fmla="*/ 910468 w 1842380"/>
                <a:gd name="connsiteY10274" fmla="*/ 1410775 h 1847704"/>
                <a:gd name="connsiteX10275" fmla="*/ 910468 w 1842380"/>
                <a:gd name="connsiteY10275" fmla="*/ 1403852 h 1847704"/>
                <a:gd name="connsiteX10276" fmla="*/ 913663 w 1842380"/>
                <a:gd name="connsiteY10276" fmla="*/ 1402788 h 1847704"/>
                <a:gd name="connsiteX10277" fmla="*/ 913663 w 1842380"/>
                <a:gd name="connsiteY10277" fmla="*/ 1402788 h 1847704"/>
                <a:gd name="connsiteX10278" fmla="*/ 913663 w 1842380"/>
                <a:gd name="connsiteY10278" fmla="*/ 1424087 h 1847704"/>
                <a:gd name="connsiteX10279" fmla="*/ 913663 w 1842380"/>
                <a:gd name="connsiteY10279" fmla="*/ 1436334 h 1847704"/>
                <a:gd name="connsiteX10280" fmla="*/ 911533 w 1842380"/>
                <a:gd name="connsiteY10280" fmla="*/ 1434204 h 1847704"/>
                <a:gd name="connsiteX10281" fmla="*/ 910468 w 1842380"/>
                <a:gd name="connsiteY10281" fmla="*/ 1434204 h 1847704"/>
                <a:gd name="connsiteX10282" fmla="*/ 910468 w 1842380"/>
                <a:gd name="connsiteY10282" fmla="*/ 1423022 h 1847704"/>
                <a:gd name="connsiteX10283" fmla="*/ 913663 w 1842380"/>
                <a:gd name="connsiteY10283" fmla="*/ 1424087 h 1847704"/>
                <a:gd name="connsiteX10284" fmla="*/ 913663 w 1842380"/>
                <a:gd name="connsiteY10284" fmla="*/ 1424087 h 1847704"/>
                <a:gd name="connsiteX10285" fmla="*/ 913663 w 1842380"/>
                <a:gd name="connsiteY10285" fmla="*/ 1474672 h 1847704"/>
                <a:gd name="connsiteX10286" fmla="*/ 913663 w 1842380"/>
                <a:gd name="connsiteY10286" fmla="*/ 1484789 h 1847704"/>
                <a:gd name="connsiteX10287" fmla="*/ 910468 w 1842380"/>
                <a:gd name="connsiteY10287" fmla="*/ 1484789 h 1847704"/>
                <a:gd name="connsiteX10288" fmla="*/ 910468 w 1842380"/>
                <a:gd name="connsiteY10288" fmla="*/ 1473607 h 1847704"/>
                <a:gd name="connsiteX10289" fmla="*/ 913663 w 1842380"/>
                <a:gd name="connsiteY10289" fmla="*/ 1474672 h 1847704"/>
                <a:gd name="connsiteX10290" fmla="*/ 913663 w 1842380"/>
                <a:gd name="connsiteY10290" fmla="*/ 1474672 h 1847704"/>
                <a:gd name="connsiteX10291" fmla="*/ 913663 w 1842380"/>
                <a:gd name="connsiteY10291" fmla="*/ 1745705 h 1847704"/>
                <a:gd name="connsiteX10292" fmla="*/ 913663 w 1842380"/>
                <a:gd name="connsiteY10292" fmla="*/ 1772861 h 1847704"/>
                <a:gd name="connsiteX10293" fmla="*/ 910468 w 1842380"/>
                <a:gd name="connsiteY10293" fmla="*/ 1769666 h 1847704"/>
                <a:gd name="connsiteX10294" fmla="*/ 910468 w 1842380"/>
                <a:gd name="connsiteY10294" fmla="*/ 1746237 h 1847704"/>
                <a:gd name="connsiteX10295" fmla="*/ 911533 w 1842380"/>
                <a:gd name="connsiteY10295" fmla="*/ 1747302 h 1847704"/>
                <a:gd name="connsiteX10296" fmla="*/ 913663 w 1842380"/>
                <a:gd name="connsiteY10296" fmla="*/ 1745705 h 1847704"/>
                <a:gd name="connsiteX10297" fmla="*/ 913663 w 1842380"/>
                <a:gd name="connsiteY10297" fmla="*/ 1745705 h 1847704"/>
                <a:gd name="connsiteX10298" fmla="*/ 913663 w 1842380"/>
                <a:gd name="connsiteY10298" fmla="*/ 1829304 h 1847704"/>
                <a:gd name="connsiteX10299" fmla="*/ 913663 w 1842380"/>
                <a:gd name="connsiteY10299" fmla="*/ 1846343 h 1847704"/>
                <a:gd name="connsiteX10300" fmla="*/ 910468 w 1842380"/>
                <a:gd name="connsiteY10300" fmla="*/ 1845278 h 1847704"/>
                <a:gd name="connsiteX10301" fmla="*/ 910468 w 1842380"/>
                <a:gd name="connsiteY10301" fmla="*/ 1829304 h 1847704"/>
                <a:gd name="connsiteX10302" fmla="*/ 913663 w 1842380"/>
                <a:gd name="connsiteY10302" fmla="*/ 1829304 h 1847704"/>
                <a:gd name="connsiteX10303" fmla="*/ 913663 w 1842380"/>
                <a:gd name="connsiteY10303" fmla="*/ 1829304 h 1847704"/>
                <a:gd name="connsiteX10304" fmla="*/ 909936 w 1842380"/>
                <a:gd name="connsiteY10304" fmla="*/ 1608857 h 1847704"/>
                <a:gd name="connsiteX10305" fmla="*/ 909936 w 1842380"/>
                <a:gd name="connsiteY10305" fmla="*/ 1592883 h 1847704"/>
                <a:gd name="connsiteX10306" fmla="*/ 909936 w 1842380"/>
                <a:gd name="connsiteY10306" fmla="*/ 1608857 h 1847704"/>
                <a:gd name="connsiteX10307" fmla="*/ 909936 w 1842380"/>
                <a:gd name="connsiteY10307" fmla="*/ 1608857 h 1847704"/>
                <a:gd name="connsiteX10308" fmla="*/ 909936 w 1842380"/>
                <a:gd name="connsiteY10308" fmla="*/ 802683 h 1847704"/>
                <a:gd name="connsiteX10309" fmla="*/ 886507 w 1842380"/>
                <a:gd name="connsiteY10309" fmla="*/ 877230 h 1847704"/>
                <a:gd name="connsiteX10310" fmla="*/ 886507 w 1842380"/>
                <a:gd name="connsiteY10310" fmla="*/ 1027922 h 1847704"/>
                <a:gd name="connsiteX10311" fmla="*/ 909936 w 1842380"/>
                <a:gd name="connsiteY10311" fmla="*/ 1010882 h 1847704"/>
                <a:gd name="connsiteX10312" fmla="*/ 909936 w 1842380"/>
                <a:gd name="connsiteY10312" fmla="*/ 802683 h 1847704"/>
                <a:gd name="connsiteX10313" fmla="*/ 909936 w 1842380"/>
                <a:gd name="connsiteY10313" fmla="*/ 802683 h 1847704"/>
                <a:gd name="connsiteX10314" fmla="*/ 909936 w 1842380"/>
                <a:gd name="connsiteY10314" fmla="*/ 3431 h 1847704"/>
                <a:gd name="connsiteX10315" fmla="*/ 909936 w 1842380"/>
                <a:gd name="connsiteY10315" fmla="*/ 19405 h 1847704"/>
                <a:gd name="connsiteX10316" fmla="*/ 900884 w 1842380"/>
                <a:gd name="connsiteY10316" fmla="*/ 20470 h 1847704"/>
                <a:gd name="connsiteX10317" fmla="*/ 900884 w 1842380"/>
                <a:gd name="connsiteY10317" fmla="*/ 21535 h 1847704"/>
                <a:gd name="connsiteX10318" fmla="*/ 898754 w 1842380"/>
                <a:gd name="connsiteY10318" fmla="*/ 21535 h 1847704"/>
                <a:gd name="connsiteX10319" fmla="*/ 909936 w 1842380"/>
                <a:gd name="connsiteY10319" fmla="*/ 36444 h 1847704"/>
                <a:gd name="connsiteX10320" fmla="*/ 909936 w 1842380"/>
                <a:gd name="connsiteY10320" fmla="*/ 74783 h 1847704"/>
                <a:gd name="connsiteX10321" fmla="*/ 886507 w 1842380"/>
                <a:gd name="connsiteY10321" fmla="*/ 35379 h 1847704"/>
                <a:gd name="connsiteX10322" fmla="*/ 886507 w 1842380"/>
                <a:gd name="connsiteY10322" fmla="*/ 7690 h 1847704"/>
                <a:gd name="connsiteX10323" fmla="*/ 889701 w 1842380"/>
                <a:gd name="connsiteY10323" fmla="*/ 6626 h 1847704"/>
                <a:gd name="connsiteX10324" fmla="*/ 909936 w 1842380"/>
                <a:gd name="connsiteY10324" fmla="*/ 3431 h 1847704"/>
                <a:gd name="connsiteX10325" fmla="*/ 909936 w 1842380"/>
                <a:gd name="connsiteY10325" fmla="*/ 3431 h 1847704"/>
                <a:gd name="connsiteX10326" fmla="*/ 909936 w 1842380"/>
                <a:gd name="connsiteY10326" fmla="*/ 92355 h 1847704"/>
                <a:gd name="connsiteX10327" fmla="*/ 909936 w 1842380"/>
                <a:gd name="connsiteY10327" fmla="*/ 108329 h 1847704"/>
                <a:gd name="connsiteX10328" fmla="*/ 886507 w 1842380"/>
                <a:gd name="connsiteY10328" fmla="*/ 109394 h 1847704"/>
                <a:gd name="connsiteX10329" fmla="*/ 886507 w 1842380"/>
                <a:gd name="connsiteY10329" fmla="*/ 93420 h 1847704"/>
                <a:gd name="connsiteX10330" fmla="*/ 909936 w 1842380"/>
                <a:gd name="connsiteY10330" fmla="*/ 92355 h 1847704"/>
                <a:gd name="connsiteX10331" fmla="*/ 909936 w 1842380"/>
                <a:gd name="connsiteY10331" fmla="*/ 92355 h 1847704"/>
                <a:gd name="connsiteX10332" fmla="*/ 909936 w 1842380"/>
                <a:gd name="connsiteY10332" fmla="*/ 384686 h 1847704"/>
                <a:gd name="connsiteX10333" fmla="*/ 909936 w 1842380"/>
                <a:gd name="connsiteY10333" fmla="*/ 393738 h 1847704"/>
                <a:gd name="connsiteX10334" fmla="*/ 909936 w 1842380"/>
                <a:gd name="connsiteY10334" fmla="*/ 393738 h 1847704"/>
                <a:gd name="connsiteX10335" fmla="*/ 909936 w 1842380"/>
                <a:gd name="connsiteY10335" fmla="*/ 394803 h 1847704"/>
                <a:gd name="connsiteX10336" fmla="*/ 908871 w 1842380"/>
                <a:gd name="connsiteY10336" fmla="*/ 394803 h 1847704"/>
                <a:gd name="connsiteX10337" fmla="*/ 909936 w 1842380"/>
                <a:gd name="connsiteY10337" fmla="*/ 395868 h 1847704"/>
                <a:gd name="connsiteX10338" fmla="*/ 909936 w 1842380"/>
                <a:gd name="connsiteY10338" fmla="*/ 416102 h 1847704"/>
                <a:gd name="connsiteX10339" fmla="*/ 886507 w 1842380"/>
                <a:gd name="connsiteY10339" fmla="*/ 394803 h 1847704"/>
                <a:gd name="connsiteX10340" fmla="*/ 886507 w 1842380"/>
                <a:gd name="connsiteY10340" fmla="*/ 384686 h 1847704"/>
                <a:gd name="connsiteX10341" fmla="*/ 897689 w 1842380"/>
                <a:gd name="connsiteY10341" fmla="*/ 386816 h 1847704"/>
                <a:gd name="connsiteX10342" fmla="*/ 903546 w 1842380"/>
                <a:gd name="connsiteY10342" fmla="*/ 385751 h 1847704"/>
                <a:gd name="connsiteX10343" fmla="*/ 909936 w 1842380"/>
                <a:gd name="connsiteY10343" fmla="*/ 384686 h 1847704"/>
                <a:gd name="connsiteX10344" fmla="*/ 909936 w 1842380"/>
                <a:gd name="connsiteY10344" fmla="*/ 384686 h 1847704"/>
                <a:gd name="connsiteX10345" fmla="*/ 909936 w 1842380"/>
                <a:gd name="connsiteY10345" fmla="*/ 437934 h 1847704"/>
                <a:gd name="connsiteX10346" fmla="*/ 909936 w 1842380"/>
                <a:gd name="connsiteY10346" fmla="*/ 446986 h 1847704"/>
                <a:gd name="connsiteX10347" fmla="*/ 903013 w 1842380"/>
                <a:gd name="connsiteY10347" fmla="*/ 448051 h 1847704"/>
                <a:gd name="connsiteX10348" fmla="*/ 901948 w 1842380"/>
                <a:gd name="connsiteY10348" fmla="*/ 467221 h 1847704"/>
                <a:gd name="connsiteX10349" fmla="*/ 909936 w 1842380"/>
                <a:gd name="connsiteY10349" fmla="*/ 462961 h 1847704"/>
                <a:gd name="connsiteX10350" fmla="*/ 909936 w 1842380"/>
                <a:gd name="connsiteY10350" fmla="*/ 470948 h 1847704"/>
                <a:gd name="connsiteX10351" fmla="*/ 901948 w 1842380"/>
                <a:gd name="connsiteY10351" fmla="*/ 495974 h 1847704"/>
                <a:gd name="connsiteX10352" fmla="*/ 909936 w 1842380"/>
                <a:gd name="connsiteY10352" fmla="*/ 492780 h 1847704"/>
                <a:gd name="connsiteX10353" fmla="*/ 909936 w 1842380"/>
                <a:gd name="connsiteY10353" fmla="*/ 499702 h 1847704"/>
                <a:gd name="connsiteX10354" fmla="*/ 901948 w 1842380"/>
                <a:gd name="connsiteY10354" fmla="*/ 525793 h 1847704"/>
                <a:gd name="connsiteX10355" fmla="*/ 909936 w 1842380"/>
                <a:gd name="connsiteY10355" fmla="*/ 522598 h 1847704"/>
                <a:gd name="connsiteX10356" fmla="*/ 909936 w 1842380"/>
                <a:gd name="connsiteY10356" fmla="*/ 529521 h 1847704"/>
                <a:gd name="connsiteX10357" fmla="*/ 901948 w 1842380"/>
                <a:gd name="connsiteY10357" fmla="*/ 555612 h 1847704"/>
                <a:gd name="connsiteX10358" fmla="*/ 909936 w 1842380"/>
                <a:gd name="connsiteY10358" fmla="*/ 551352 h 1847704"/>
                <a:gd name="connsiteX10359" fmla="*/ 909936 w 1842380"/>
                <a:gd name="connsiteY10359" fmla="*/ 559340 h 1847704"/>
                <a:gd name="connsiteX10360" fmla="*/ 901948 w 1842380"/>
                <a:gd name="connsiteY10360" fmla="*/ 584366 h 1847704"/>
                <a:gd name="connsiteX10361" fmla="*/ 909936 w 1842380"/>
                <a:gd name="connsiteY10361" fmla="*/ 581171 h 1847704"/>
                <a:gd name="connsiteX10362" fmla="*/ 909936 w 1842380"/>
                <a:gd name="connsiteY10362" fmla="*/ 588093 h 1847704"/>
                <a:gd name="connsiteX10363" fmla="*/ 901948 w 1842380"/>
                <a:gd name="connsiteY10363" fmla="*/ 614185 h 1847704"/>
                <a:gd name="connsiteX10364" fmla="*/ 909936 w 1842380"/>
                <a:gd name="connsiteY10364" fmla="*/ 610990 h 1847704"/>
                <a:gd name="connsiteX10365" fmla="*/ 909936 w 1842380"/>
                <a:gd name="connsiteY10365" fmla="*/ 617912 h 1847704"/>
                <a:gd name="connsiteX10366" fmla="*/ 901948 w 1842380"/>
                <a:gd name="connsiteY10366" fmla="*/ 644004 h 1847704"/>
                <a:gd name="connsiteX10367" fmla="*/ 909936 w 1842380"/>
                <a:gd name="connsiteY10367" fmla="*/ 639744 h 1847704"/>
                <a:gd name="connsiteX10368" fmla="*/ 909936 w 1842380"/>
                <a:gd name="connsiteY10368" fmla="*/ 647731 h 1847704"/>
                <a:gd name="connsiteX10369" fmla="*/ 901948 w 1842380"/>
                <a:gd name="connsiteY10369" fmla="*/ 672758 h 1847704"/>
                <a:gd name="connsiteX10370" fmla="*/ 909936 w 1842380"/>
                <a:gd name="connsiteY10370" fmla="*/ 669563 h 1847704"/>
                <a:gd name="connsiteX10371" fmla="*/ 909936 w 1842380"/>
                <a:gd name="connsiteY10371" fmla="*/ 676485 h 1847704"/>
                <a:gd name="connsiteX10372" fmla="*/ 901948 w 1842380"/>
                <a:gd name="connsiteY10372" fmla="*/ 689797 h 1847704"/>
                <a:gd name="connsiteX10373" fmla="*/ 903013 w 1842380"/>
                <a:gd name="connsiteY10373" fmla="*/ 689797 h 1847704"/>
                <a:gd name="connsiteX10374" fmla="*/ 909936 w 1842380"/>
                <a:gd name="connsiteY10374" fmla="*/ 688732 h 1847704"/>
                <a:gd name="connsiteX10375" fmla="*/ 909936 w 1842380"/>
                <a:gd name="connsiteY10375" fmla="*/ 694589 h 1847704"/>
                <a:gd name="connsiteX10376" fmla="*/ 906741 w 1842380"/>
                <a:gd name="connsiteY10376" fmla="*/ 695654 h 1847704"/>
                <a:gd name="connsiteX10377" fmla="*/ 904611 w 1842380"/>
                <a:gd name="connsiteY10377" fmla="*/ 695654 h 1847704"/>
                <a:gd name="connsiteX10378" fmla="*/ 910468 w 1842380"/>
                <a:gd name="connsiteY10378" fmla="*/ 702577 h 1847704"/>
                <a:gd name="connsiteX10379" fmla="*/ 910468 w 1842380"/>
                <a:gd name="connsiteY10379" fmla="*/ 714824 h 1847704"/>
                <a:gd name="connsiteX10380" fmla="*/ 887039 w 1842380"/>
                <a:gd name="connsiteY10380" fmla="*/ 696719 h 1847704"/>
                <a:gd name="connsiteX10381" fmla="*/ 887039 w 1842380"/>
                <a:gd name="connsiteY10381" fmla="*/ 690862 h 1847704"/>
                <a:gd name="connsiteX10382" fmla="*/ 895026 w 1842380"/>
                <a:gd name="connsiteY10382" fmla="*/ 690862 h 1847704"/>
                <a:gd name="connsiteX10383" fmla="*/ 897156 w 1842380"/>
                <a:gd name="connsiteY10383" fmla="*/ 681810 h 1847704"/>
                <a:gd name="connsiteX10384" fmla="*/ 897156 w 1842380"/>
                <a:gd name="connsiteY10384" fmla="*/ 652524 h 1847704"/>
                <a:gd name="connsiteX10385" fmla="*/ 897156 w 1842380"/>
                <a:gd name="connsiteY10385" fmla="*/ 623237 h 1847704"/>
                <a:gd name="connsiteX10386" fmla="*/ 897156 w 1842380"/>
                <a:gd name="connsiteY10386" fmla="*/ 593951 h 1847704"/>
                <a:gd name="connsiteX10387" fmla="*/ 897156 w 1842380"/>
                <a:gd name="connsiteY10387" fmla="*/ 565729 h 1847704"/>
                <a:gd name="connsiteX10388" fmla="*/ 897156 w 1842380"/>
                <a:gd name="connsiteY10388" fmla="*/ 536443 h 1847704"/>
                <a:gd name="connsiteX10389" fmla="*/ 897156 w 1842380"/>
                <a:gd name="connsiteY10389" fmla="*/ 508221 h 1847704"/>
                <a:gd name="connsiteX10390" fmla="*/ 897156 w 1842380"/>
                <a:gd name="connsiteY10390" fmla="*/ 478935 h 1847704"/>
                <a:gd name="connsiteX10391" fmla="*/ 897156 w 1842380"/>
                <a:gd name="connsiteY10391" fmla="*/ 450714 h 1847704"/>
                <a:gd name="connsiteX10392" fmla="*/ 889169 w 1842380"/>
                <a:gd name="connsiteY10392" fmla="*/ 448584 h 1847704"/>
                <a:gd name="connsiteX10393" fmla="*/ 887039 w 1842380"/>
                <a:gd name="connsiteY10393" fmla="*/ 448584 h 1847704"/>
                <a:gd name="connsiteX10394" fmla="*/ 887039 w 1842380"/>
                <a:gd name="connsiteY10394" fmla="*/ 432609 h 1847704"/>
                <a:gd name="connsiteX10395" fmla="*/ 892896 w 1842380"/>
                <a:gd name="connsiteY10395" fmla="*/ 438467 h 1847704"/>
                <a:gd name="connsiteX10396" fmla="*/ 909936 w 1842380"/>
                <a:gd name="connsiteY10396" fmla="*/ 437934 h 1847704"/>
                <a:gd name="connsiteX10397" fmla="*/ 909936 w 1842380"/>
                <a:gd name="connsiteY10397" fmla="*/ 437934 h 1847704"/>
                <a:gd name="connsiteX10398" fmla="*/ 909936 w 1842380"/>
                <a:gd name="connsiteY10398" fmla="*/ 719083 h 1847704"/>
                <a:gd name="connsiteX10399" fmla="*/ 896624 w 1842380"/>
                <a:gd name="connsiteY10399" fmla="*/ 718019 h 1847704"/>
                <a:gd name="connsiteX10400" fmla="*/ 886507 w 1842380"/>
                <a:gd name="connsiteY10400" fmla="*/ 707901 h 1847704"/>
                <a:gd name="connsiteX10401" fmla="*/ 886507 w 1842380"/>
                <a:gd name="connsiteY10401" fmla="*/ 718019 h 1847704"/>
                <a:gd name="connsiteX10402" fmla="*/ 888636 w 1842380"/>
                <a:gd name="connsiteY10402" fmla="*/ 720148 h 1847704"/>
                <a:gd name="connsiteX10403" fmla="*/ 886507 w 1842380"/>
                <a:gd name="connsiteY10403" fmla="*/ 721213 h 1847704"/>
                <a:gd name="connsiteX10404" fmla="*/ 886507 w 1842380"/>
                <a:gd name="connsiteY10404" fmla="*/ 728136 h 1847704"/>
                <a:gd name="connsiteX10405" fmla="*/ 895559 w 1842380"/>
                <a:gd name="connsiteY10405" fmla="*/ 724941 h 1847704"/>
                <a:gd name="connsiteX10406" fmla="*/ 909936 w 1842380"/>
                <a:gd name="connsiteY10406" fmla="*/ 726006 h 1847704"/>
                <a:gd name="connsiteX10407" fmla="*/ 909936 w 1842380"/>
                <a:gd name="connsiteY10407" fmla="*/ 719083 h 1847704"/>
                <a:gd name="connsiteX10408" fmla="*/ 909936 w 1842380"/>
                <a:gd name="connsiteY10408" fmla="*/ 719083 h 1847704"/>
                <a:gd name="connsiteX10409" fmla="*/ 909936 w 1842380"/>
                <a:gd name="connsiteY10409" fmla="*/ 1144535 h 1847704"/>
                <a:gd name="connsiteX10410" fmla="*/ 909936 w 1842380"/>
                <a:gd name="connsiteY10410" fmla="*/ 1150392 h 1847704"/>
                <a:gd name="connsiteX10411" fmla="*/ 904078 w 1842380"/>
                <a:gd name="connsiteY10411" fmla="*/ 1150392 h 1847704"/>
                <a:gd name="connsiteX10412" fmla="*/ 909936 w 1842380"/>
                <a:gd name="connsiteY10412" fmla="*/ 1162639 h 1847704"/>
                <a:gd name="connsiteX10413" fmla="*/ 909936 w 1842380"/>
                <a:gd name="connsiteY10413" fmla="*/ 1177549 h 1847704"/>
                <a:gd name="connsiteX10414" fmla="*/ 896624 w 1842380"/>
                <a:gd name="connsiteY10414" fmla="*/ 1151457 h 1847704"/>
                <a:gd name="connsiteX10415" fmla="*/ 886507 w 1842380"/>
                <a:gd name="connsiteY10415" fmla="*/ 1147197 h 1847704"/>
                <a:gd name="connsiteX10416" fmla="*/ 886507 w 1842380"/>
                <a:gd name="connsiteY10416" fmla="*/ 1141340 h 1847704"/>
                <a:gd name="connsiteX10417" fmla="*/ 898754 w 1842380"/>
                <a:gd name="connsiteY10417" fmla="*/ 1145600 h 1847704"/>
                <a:gd name="connsiteX10418" fmla="*/ 909936 w 1842380"/>
                <a:gd name="connsiteY10418" fmla="*/ 1144535 h 1847704"/>
                <a:gd name="connsiteX10419" fmla="*/ 909936 w 1842380"/>
                <a:gd name="connsiteY10419" fmla="*/ 1144535 h 1847704"/>
                <a:gd name="connsiteX10420" fmla="*/ 909936 w 1842380"/>
                <a:gd name="connsiteY10420" fmla="*/ 1179679 h 1847704"/>
                <a:gd name="connsiteX10421" fmla="*/ 909936 w 1842380"/>
                <a:gd name="connsiteY10421" fmla="*/ 1179679 h 1847704"/>
                <a:gd name="connsiteX10422" fmla="*/ 886507 w 1842380"/>
                <a:gd name="connsiteY10422" fmla="*/ 1170626 h 1847704"/>
                <a:gd name="connsiteX10423" fmla="*/ 886507 w 1842380"/>
                <a:gd name="connsiteY10423" fmla="*/ 1181808 h 1847704"/>
                <a:gd name="connsiteX10424" fmla="*/ 888636 w 1842380"/>
                <a:gd name="connsiteY10424" fmla="*/ 1181808 h 1847704"/>
                <a:gd name="connsiteX10425" fmla="*/ 896624 w 1842380"/>
                <a:gd name="connsiteY10425" fmla="*/ 1183938 h 1847704"/>
                <a:gd name="connsiteX10426" fmla="*/ 896624 w 1842380"/>
                <a:gd name="connsiteY10426" fmla="*/ 1212160 h 1847704"/>
                <a:gd name="connsiteX10427" fmla="*/ 896624 w 1842380"/>
                <a:gd name="connsiteY10427" fmla="*/ 1241446 h 1847704"/>
                <a:gd name="connsiteX10428" fmla="*/ 896624 w 1842380"/>
                <a:gd name="connsiteY10428" fmla="*/ 1270733 h 1847704"/>
                <a:gd name="connsiteX10429" fmla="*/ 896624 w 1842380"/>
                <a:gd name="connsiteY10429" fmla="*/ 1298954 h 1847704"/>
                <a:gd name="connsiteX10430" fmla="*/ 896624 w 1842380"/>
                <a:gd name="connsiteY10430" fmla="*/ 1328240 h 1847704"/>
                <a:gd name="connsiteX10431" fmla="*/ 896624 w 1842380"/>
                <a:gd name="connsiteY10431" fmla="*/ 1357527 h 1847704"/>
                <a:gd name="connsiteX10432" fmla="*/ 896624 w 1842380"/>
                <a:gd name="connsiteY10432" fmla="*/ 1385748 h 1847704"/>
                <a:gd name="connsiteX10433" fmla="*/ 896624 w 1842380"/>
                <a:gd name="connsiteY10433" fmla="*/ 1415035 h 1847704"/>
                <a:gd name="connsiteX10434" fmla="*/ 895559 w 1842380"/>
                <a:gd name="connsiteY10434" fmla="*/ 1420892 h 1847704"/>
                <a:gd name="connsiteX10435" fmla="*/ 886507 w 1842380"/>
                <a:gd name="connsiteY10435" fmla="*/ 1420892 h 1847704"/>
                <a:gd name="connsiteX10436" fmla="*/ 886507 w 1842380"/>
                <a:gd name="connsiteY10436" fmla="*/ 1431009 h 1847704"/>
                <a:gd name="connsiteX10437" fmla="*/ 909936 w 1842380"/>
                <a:gd name="connsiteY10437" fmla="*/ 1434204 h 1847704"/>
                <a:gd name="connsiteX10438" fmla="*/ 909936 w 1842380"/>
                <a:gd name="connsiteY10438" fmla="*/ 1423022 h 1847704"/>
                <a:gd name="connsiteX10439" fmla="*/ 901948 w 1842380"/>
                <a:gd name="connsiteY10439" fmla="*/ 1421957 h 1847704"/>
                <a:gd name="connsiteX10440" fmla="*/ 909936 w 1842380"/>
                <a:gd name="connsiteY10440" fmla="*/ 1410775 h 1847704"/>
                <a:gd name="connsiteX10441" fmla="*/ 909936 w 1842380"/>
                <a:gd name="connsiteY10441" fmla="*/ 1403852 h 1847704"/>
                <a:gd name="connsiteX10442" fmla="*/ 901948 w 1842380"/>
                <a:gd name="connsiteY10442" fmla="*/ 1407047 h 1847704"/>
                <a:gd name="connsiteX10443" fmla="*/ 909936 w 1842380"/>
                <a:gd name="connsiteY10443" fmla="*/ 1380956 h 1847704"/>
                <a:gd name="connsiteX10444" fmla="*/ 909936 w 1842380"/>
                <a:gd name="connsiteY10444" fmla="*/ 1374034 h 1847704"/>
                <a:gd name="connsiteX10445" fmla="*/ 901948 w 1842380"/>
                <a:gd name="connsiteY10445" fmla="*/ 1377228 h 1847704"/>
                <a:gd name="connsiteX10446" fmla="*/ 909936 w 1842380"/>
                <a:gd name="connsiteY10446" fmla="*/ 1351137 h 1847704"/>
                <a:gd name="connsiteX10447" fmla="*/ 909936 w 1842380"/>
                <a:gd name="connsiteY10447" fmla="*/ 1344215 h 1847704"/>
                <a:gd name="connsiteX10448" fmla="*/ 901948 w 1842380"/>
                <a:gd name="connsiteY10448" fmla="*/ 1347410 h 1847704"/>
                <a:gd name="connsiteX10449" fmla="*/ 909936 w 1842380"/>
                <a:gd name="connsiteY10449" fmla="*/ 1322383 h 1847704"/>
                <a:gd name="connsiteX10450" fmla="*/ 909936 w 1842380"/>
                <a:gd name="connsiteY10450" fmla="*/ 1314396 h 1847704"/>
                <a:gd name="connsiteX10451" fmla="*/ 901948 w 1842380"/>
                <a:gd name="connsiteY10451" fmla="*/ 1318656 h 1847704"/>
                <a:gd name="connsiteX10452" fmla="*/ 909936 w 1842380"/>
                <a:gd name="connsiteY10452" fmla="*/ 1292564 h 1847704"/>
                <a:gd name="connsiteX10453" fmla="*/ 909936 w 1842380"/>
                <a:gd name="connsiteY10453" fmla="*/ 1285642 h 1847704"/>
                <a:gd name="connsiteX10454" fmla="*/ 901948 w 1842380"/>
                <a:gd name="connsiteY10454" fmla="*/ 1288837 h 1847704"/>
                <a:gd name="connsiteX10455" fmla="*/ 909936 w 1842380"/>
                <a:gd name="connsiteY10455" fmla="*/ 1262745 h 1847704"/>
                <a:gd name="connsiteX10456" fmla="*/ 909936 w 1842380"/>
                <a:gd name="connsiteY10456" fmla="*/ 1255823 h 1847704"/>
                <a:gd name="connsiteX10457" fmla="*/ 901948 w 1842380"/>
                <a:gd name="connsiteY10457" fmla="*/ 1259018 h 1847704"/>
                <a:gd name="connsiteX10458" fmla="*/ 909936 w 1842380"/>
                <a:gd name="connsiteY10458" fmla="*/ 1233991 h 1847704"/>
                <a:gd name="connsiteX10459" fmla="*/ 909936 w 1842380"/>
                <a:gd name="connsiteY10459" fmla="*/ 1227069 h 1847704"/>
                <a:gd name="connsiteX10460" fmla="*/ 901948 w 1842380"/>
                <a:gd name="connsiteY10460" fmla="*/ 1230264 h 1847704"/>
                <a:gd name="connsiteX10461" fmla="*/ 909936 w 1842380"/>
                <a:gd name="connsiteY10461" fmla="*/ 1204173 h 1847704"/>
                <a:gd name="connsiteX10462" fmla="*/ 909936 w 1842380"/>
                <a:gd name="connsiteY10462" fmla="*/ 1197250 h 1847704"/>
                <a:gd name="connsiteX10463" fmla="*/ 901948 w 1842380"/>
                <a:gd name="connsiteY10463" fmla="*/ 1200445 h 1847704"/>
                <a:gd name="connsiteX10464" fmla="*/ 903013 w 1842380"/>
                <a:gd name="connsiteY10464" fmla="*/ 1181276 h 1847704"/>
                <a:gd name="connsiteX10465" fmla="*/ 909936 w 1842380"/>
                <a:gd name="connsiteY10465" fmla="*/ 1181276 h 1847704"/>
                <a:gd name="connsiteX10466" fmla="*/ 909936 w 1842380"/>
                <a:gd name="connsiteY10466" fmla="*/ 1179679 h 1847704"/>
                <a:gd name="connsiteX10467" fmla="*/ 909936 w 1842380"/>
                <a:gd name="connsiteY10467" fmla="*/ 1179679 h 1847704"/>
                <a:gd name="connsiteX10468" fmla="*/ 909936 w 1842380"/>
                <a:gd name="connsiteY10468" fmla="*/ 1473607 h 1847704"/>
                <a:gd name="connsiteX10469" fmla="*/ 909936 w 1842380"/>
                <a:gd name="connsiteY10469" fmla="*/ 1484789 h 1847704"/>
                <a:gd name="connsiteX10470" fmla="*/ 901948 w 1842380"/>
                <a:gd name="connsiteY10470" fmla="*/ 1481595 h 1847704"/>
                <a:gd name="connsiteX10471" fmla="*/ 895026 w 1842380"/>
                <a:gd name="connsiteY10471" fmla="*/ 1482660 h 1847704"/>
                <a:gd name="connsiteX10472" fmla="*/ 885974 w 1842380"/>
                <a:gd name="connsiteY10472" fmla="*/ 1483724 h 1847704"/>
                <a:gd name="connsiteX10473" fmla="*/ 885974 w 1842380"/>
                <a:gd name="connsiteY10473" fmla="*/ 1473607 h 1847704"/>
                <a:gd name="connsiteX10474" fmla="*/ 889169 w 1842380"/>
                <a:gd name="connsiteY10474" fmla="*/ 1473607 h 1847704"/>
                <a:gd name="connsiteX10475" fmla="*/ 889169 w 1842380"/>
                <a:gd name="connsiteY10475" fmla="*/ 1473607 h 1847704"/>
                <a:gd name="connsiteX10476" fmla="*/ 890234 w 1842380"/>
                <a:gd name="connsiteY10476" fmla="*/ 1473607 h 1847704"/>
                <a:gd name="connsiteX10477" fmla="*/ 885974 w 1842380"/>
                <a:gd name="connsiteY10477" fmla="*/ 1465620 h 1847704"/>
                <a:gd name="connsiteX10478" fmla="*/ 885974 w 1842380"/>
                <a:gd name="connsiteY10478" fmla="*/ 1438464 h 1847704"/>
                <a:gd name="connsiteX10479" fmla="*/ 909936 w 1842380"/>
                <a:gd name="connsiteY10479" fmla="*/ 1473607 h 1847704"/>
                <a:gd name="connsiteX10480" fmla="*/ 909936 w 1842380"/>
                <a:gd name="connsiteY10480" fmla="*/ 1473607 h 1847704"/>
                <a:gd name="connsiteX10481" fmla="*/ 909936 w 1842380"/>
                <a:gd name="connsiteY10481" fmla="*/ 1592883 h 1847704"/>
                <a:gd name="connsiteX10482" fmla="*/ 909936 w 1842380"/>
                <a:gd name="connsiteY10482" fmla="*/ 1608857 h 1847704"/>
                <a:gd name="connsiteX10483" fmla="*/ 896624 w 1842380"/>
                <a:gd name="connsiteY10483" fmla="*/ 1645066 h 1847704"/>
                <a:gd name="connsiteX10484" fmla="*/ 886507 w 1842380"/>
                <a:gd name="connsiteY10484" fmla="*/ 1651988 h 1847704"/>
                <a:gd name="connsiteX10485" fmla="*/ 886507 w 1842380"/>
                <a:gd name="connsiteY10485" fmla="*/ 1622702 h 1847704"/>
                <a:gd name="connsiteX10486" fmla="*/ 887572 w 1842380"/>
                <a:gd name="connsiteY10486" fmla="*/ 1613649 h 1847704"/>
                <a:gd name="connsiteX10487" fmla="*/ 886507 w 1842380"/>
                <a:gd name="connsiteY10487" fmla="*/ 1614714 h 1847704"/>
                <a:gd name="connsiteX10488" fmla="*/ 886507 w 1842380"/>
                <a:gd name="connsiteY10488" fmla="*/ 1598740 h 1847704"/>
                <a:gd name="connsiteX10489" fmla="*/ 888636 w 1842380"/>
                <a:gd name="connsiteY10489" fmla="*/ 1590753 h 1847704"/>
                <a:gd name="connsiteX10490" fmla="*/ 886507 w 1842380"/>
                <a:gd name="connsiteY10490" fmla="*/ 1580636 h 1847704"/>
                <a:gd name="connsiteX10491" fmla="*/ 886507 w 1842380"/>
                <a:gd name="connsiteY10491" fmla="*/ 1579571 h 1847704"/>
                <a:gd name="connsiteX10492" fmla="*/ 886507 w 1842380"/>
                <a:gd name="connsiteY10492" fmla="*/ 1560401 h 1847704"/>
                <a:gd name="connsiteX10493" fmla="*/ 904611 w 1842380"/>
                <a:gd name="connsiteY10493" fmla="*/ 1573713 h 1847704"/>
                <a:gd name="connsiteX10494" fmla="*/ 909936 w 1842380"/>
                <a:gd name="connsiteY10494" fmla="*/ 1592883 h 1847704"/>
                <a:gd name="connsiteX10495" fmla="*/ 909936 w 1842380"/>
                <a:gd name="connsiteY10495" fmla="*/ 1592883 h 1847704"/>
                <a:gd name="connsiteX10496" fmla="*/ 909936 w 1842380"/>
                <a:gd name="connsiteY10496" fmla="*/ 1745705 h 1847704"/>
                <a:gd name="connsiteX10497" fmla="*/ 909936 w 1842380"/>
                <a:gd name="connsiteY10497" fmla="*/ 1769134 h 1847704"/>
                <a:gd name="connsiteX10498" fmla="*/ 901948 w 1842380"/>
                <a:gd name="connsiteY10498" fmla="*/ 1760081 h 1847704"/>
                <a:gd name="connsiteX10499" fmla="*/ 885974 w 1842380"/>
                <a:gd name="connsiteY10499" fmla="*/ 1754224 h 1847704"/>
                <a:gd name="connsiteX10500" fmla="*/ 885974 w 1842380"/>
                <a:gd name="connsiteY10500" fmla="*/ 1737185 h 1847704"/>
                <a:gd name="connsiteX10501" fmla="*/ 909936 w 1842380"/>
                <a:gd name="connsiteY10501" fmla="*/ 1745705 h 1847704"/>
                <a:gd name="connsiteX10502" fmla="*/ 909936 w 1842380"/>
                <a:gd name="connsiteY10502" fmla="*/ 1745705 h 1847704"/>
                <a:gd name="connsiteX10503" fmla="*/ 909936 w 1842380"/>
                <a:gd name="connsiteY10503" fmla="*/ 1829304 h 1847704"/>
                <a:gd name="connsiteX10504" fmla="*/ 909936 w 1842380"/>
                <a:gd name="connsiteY10504" fmla="*/ 1845278 h 1847704"/>
                <a:gd name="connsiteX10505" fmla="*/ 887572 w 1842380"/>
                <a:gd name="connsiteY10505" fmla="*/ 1839421 h 1847704"/>
                <a:gd name="connsiteX10506" fmla="*/ 886507 w 1842380"/>
                <a:gd name="connsiteY10506" fmla="*/ 1839421 h 1847704"/>
                <a:gd name="connsiteX10507" fmla="*/ 886507 w 1842380"/>
                <a:gd name="connsiteY10507" fmla="*/ 1817057 h 1847704"/>
                <a:gd name="connsiteX10508" fmla="*/ 909936 w 1842380"/>
                <a:gd name="connsiteY10508" fmla="*/ 1829304 h 1847704"/>
                <a:gd name="connsiteX10509" fmla="*/ 886507 w 1842380"/>
                <a:gd name="connsiteY10509" fmla="*/ 876697 h 1847704"/>
                <a:gd name="connsiteX10510" fmla="*/ 884377 w 1842380"/>
                <a:gd name="connsiteY10510" fmla="*/ 880957 h 1847704"/>
                <a:gd name="connsiteX10511" fmla="*/ 880117 w 1842380"/>
                <a:gd name="connsiteY10511" fmla="*/ 880957 h 1847704"/>
                <a:gd name="connsiteX10512" fmla="*/ 880117 w 1842380"/>
                <a:gd name="connsiteY10512" fmla="*/ 1032714 h 1847704"/>
                <a:gd name="connsiteX10513" fmla="*/ 887039 w 1842380"/>
                <a:gd name="connsiteY10513" fmla="*/ 1026857 h 1847704"/>
                <a:gd name="connsiteX10514" fmla="*/ 887039 w 1842380"/>
                <a:gd name="connsiteY10514" fmla="*/ 876697 h 1847704"/>
                <a:gd name="connsiteX10515" fmla="*/ 886507 w 1842380"/>
                <a:gd name="connsiteY10515" fmla="*/ 876697 h 1847704"/>
                <a:gd name="connsiteX10516" fmla="*/ 886507 w 1842380"/>
                <a:gd name="connsiteY10516" fmla="*/ 7690 h 1847704"/>
                <a:gd name="connsiteX10517" fmla="*/ 886507 w 1842380"/>
                <a:gd name="connsiteY10517" fmla="*/ 34847 h 1847704"/>
                <a:gd name="connsiteX10518" fmla="*/ 879584 w 1842380"/>
                <a:gd name="connsiteY10518" fmla="*/ 28990 h 1847704"/>
                <a:gd name="connsiteX10519" fmla="*/ 879584 w 1842380"/>
                <a:gd name="connsiteY10519" fmla="*/ 8755 h 1847704"/>
                <a:gd name="connsiteX10520" fmla="*/ 879584 w 1842380"/>
                <a:gd name="connsiteY10520" fmla="*/ 8755 h 1847704"/>
                <a:gd name="connsiteX10521" fmla="*/ 886507 w 1842380"/>
                <a:gd name="connsiteY10521" fmla="*/ 7690 h 1847704"/>
                <a:gd name="connsiteX10522" fmla="*/ 886507 w 1842380"/>
                <a:gd name="connsiteY10522" fmla="*/ 7690 h 1847704"/>
                <a:gd name="connsiteX10523" fmla="*/ 886507 w 1842380"/>
                <a:gd name="connsiteY10523" fmla="*/ 93420 h 1847704"/>
                <a:gd name="connsiteX10524" fmla="*/ 886507 w 1842380"/>
                <a:gd name="connsiteY10524" fmla="*/ 109394 h 1847704"/>
                <a:gd name="connsiteX10525" fmla="*/ 879584 w 1842380"/>
                <a:gd name="connsiteY10525" fmla="*/ 109394 h 1847704"/>
                <a:gd name="connsiteX10526" fmla="*/ 879584 w 1842380"/>
                <a:gd name="connsiteY10526" fmla="*/ 92355 h 1847704"/>
                <a:gd name="connsiteX10527" fmla="*/ 886507 w 1842380"/>
                <a:gd name="connsiteY10527" fmla="*/ 93420 h 1847704"/>
                <a:gd name="connsiteX10528" fmla="*/ 886507 w 1842380"/>
                <a:gd name="connsiteY10528" fmla="*/ 93420 h 1847704"/>
                <a:gd name="connsiteX10529" fmla="*/ 886507 w 1842380"/>
                <a:gd name="connsiteY10529" fmla="*/ 384686 h 1847704"/>
                <a:gd name="connsiteX10530" fmla="*/ 886507 w 1842380"/>
                <a:gd name="connsiteY10530" fmla="*/ 394803 h 1847704"/>
                <a:gd name="connsiteX10531" fmla="*/ 879584 w 1842380"/>
                <a:gd name="connsiteY10531" fmla="*/ 394803 h 1847704"/>
                <a:gd name="connsiteX10532" fmla="*/ 879584 w 1842380"/>
                <a:gd name="connsiteY10532" fmla="*/ 384686 h 1847704"/>
                <a:gd name="connsiteX10533" fmla="*/ 886507 w 1842380"/>
                <a:gd name="connsiteY10533" fmla="*/ 384686 h 1847704"/>
                <a:gd name="connsiteX10534" fmla="*/ 886507 w 1842380"/>
                <a:gd name="connsiteY10534" fmla="*/ 384686 h 1847704"/>
                <a:gd name="connsiteX10535" fmla="*/ 886507 w 1842380"/>
                <a:gd name="connsiteY10535" fmla="*/ 428882 h 1847704"/>
                <a:gd name="connsiteX10536" fmla="*/ 886507 w 1842380"/>
                <a:gd name="connsiteY10536" fmla="*/ 444856 h 1847704"/>
                <a:gd name="connsiteX10537" fmla="*/ 879584 w 1842380"/>
                <a:gd name="connsiteY10537" fmla="*/ 446986 h 1847704"/>
                <a:gd name="connsiteX10538" fmla="*/ 879584 w 1842380"/>
                <a:gd name="connsiteY10538" fmla="*/ 420895 h 1847704"/>
                <a:gd name="connsiteX10539" fmla="*/ 886507 w 1842380"/>
                <a:gd name="connsiteY10539" fmla="*/ 428882 h 1847704"/>
                <a:gd name="connsiteX10540" fmla="*/ 886507 w 1842380"/>
                <a:gd name="connsiteY10540" fmla="*/ 428882 h 1847704"/>
                <a:gd name="connsiteX10541" fmla="*/ 886507 w 1842380"/>
                <a:gd name="connsiteY10541" fmla="*/ 686602 h 1847704"/>
                <a:gd name="connsiteX10542" fmla="*/ 886507 w 1842380"/>
                <a:gd name="connsiteY10542" fmla="*/ 692460 h 1847704"/>
                <a:gd name="connsiteX10543" fmla="*/ 879584 w 1842380"/>
                <a:gd name="connsiteY10543" fmla="*/ 693524 h 1847704"/>
                <a:gd name="connsiteX10544" fmla="*/ 879584 w 1842380"/>
                <a:gd name="connsiteY10544" fmla="*/ 687667 h 1847704"/>
                <a:gd name="connsiteX10545" fmla="*/ 886507 w 1842380"/>
                <a:gd name="connsiteY10545" fmla="*/ 686602 h 1847704"/>
                <a:gd name="connsiteX10546" fmla="*/ 886507 w 1842380"/>
                <a:gd name="connsiteY10546" fmla="*/ 686602 h 1847704"/>
                <a:gd name="connsiteX10547" fmla="*/ 886507 w 1842380"/>
                <a:gd name="connsiteY10547" fmla="*/ 707901 h 1847704"/>
                <a:gd name="connsiteX10548" fmla="*/ 886507 w 1842380"/>
                <a:gd name="connsiteY10548" fmla="*/ 718019 h 1847704"/>
                <a:gd name="connsiteX10549" fmla="*/ 879584 w 1842380"/>
                <a:gd name="connsiteY10549" fmla="*/ 710031 h 1847704"/>
                <a:gd name="connsiteX10550" fmla="*/ 879584 w 1842380"/>
                <a:gd name="connsiteY10550" fmla="*/ 699914 h 1847704"/>
                <a:gd name="connsiteX10551" fmla="*/ 886507 w 1842380"/>
                <a:gd name="connsiteY10551" fmla="*/ 707901 h 1847704"/>
                <a:gd name="connsiteX10552" fmla="*/ 886507 w 1842380"/>
                <a:gd name="connsiteY10552" fmla="*/ 707901 h 1847704"/>
                <a:gd name="connsiteX10553" fmla="*/ 886507 w 1842380"/>
                <a:gd name="connsiteY10553" fmla="*/ 721213 h 1847704"/>
                <a:gd name="connsiteX10554" fmla="*/ 886507 w 1842380"/>
                <a:gd name="connsiteY10554" fmla="*/ 728136 h 1847704"/>
                <a:gd name="connsiteX10555" fmla="*/ 879584 w 1842380"/>
                <a:gd name="connsiteY10555" fmla="*/ 729201 h 1847704"/>
                <a:gd name="connsiteX10556" fmla="*/ 879584 w 1842380"/>
                <a:gd name="connsiteY10556" fmla="*/ 723343 h 1847704"/>
                <a:gd name="connsiteX10557" fmla="*/ 886507 w 1842380"/>
                <a:gd name="connsiteY10557" fmla="*/ 721213 h 1847704"/>
                <a:gd name="connsiteX10558" fmla="*/ 886507 w 1842380"/>
                <a:gd name="connsiteY10558" fmla="*/ 721213 h 1847704"/>
                <a:gd name="connsiteX10559" fmla="*/ 886507 w 1842380"/>
                <a:gd name="connsiteY10559" fmla="*/ 1141340 h 1847704"/>
                <a:gd name="connsiteX10560" fmla="*/ 886507 w 1842380"/>
                <a:gd name="connsiteY10560" fmla="*/ 1147197 h 1847704"/>
                <a:gd name="connsiteX10561" fmla="*/ 879584 w 1842380"/>
                <a:gd name="connsiteY10561" fmla="*/ 1147197 h 1847704"/>
                <a:gd name="connsiteX10562" fmla="*/ 879584 w 1842380"/>
                <a:gd name="connsiteY10562" fmla="*/ 1141340 h 1847704"/>
                <a:gd name="connsiteX10563" fmla="*/ 886507 w 1842380"/>
                <a:gd name="connsiteY10563" fmla="*/ 1141340 h 1847704"/>
                <a:gd name="connsiteX10564" fmla="*/ 886507 w 1842380"/>
                <a:gd name="connsiteY10564" fmla="*/ 1141340 h 1847704"/>
                <a:gd name="connsiteX10565" fmla="*/ 886507 w 1842380"/>
                <a:gd name="connsiteY10565" fmla="*/ 1170626 h 1847704"/>
                <a:gd name="connsiteX10566" fmla="*/ 886507 w 1842380"/>
                <a:gd name="connsiteY10566" fmla="*/ 1181808 h 1847704"/>
                <a:gd name="connsiteX10567" fmla="*/ 882247 w 1842380"/>
                <a:gd name="connsiteY10567" fmla="*/ 1181808 h 1847704"/>
                <a:gd name="connsiteX10568" fmla="*/ 880117 w 1842380"/>
                <a:gd name="connsiteY10568" fmla="*/ 1181808 h 1847704"/>
                <a:gd name="connsiteX10569" fmla="*/ 880117 w 1842380"/>
                <a:gd name="connsiteY10569" fmla="*/ 1175419 h 1847704"/>
                <a:gd name="connsiteX10570" fmla="*/ 882247 w 1842380"/>
                <a:gd name="connsiteY10570" fmla="*/ 1175419 h 1847704"/>
                <a:gd name="connsiteX10571" fmla="*/ 880117 w 1842380"/>
                <a:gd name="connsiteY10571" fmla="*/ 1172224 h 1847704"/>
                <a:gd name="connsiteX10572" fmla="*/ 880117 w 1842380"/>
                <a:gd name="connsiteY10572" fmla="*/ 1150925 h 1847704"/>
                <a:gd name="connsiteX10573" fmla="*/ 886507 w 1842380"/>
                <a:gd name="connsiteY10573" fmla="*/ 1170626 h 1847704"/>
                <a:gd name="connsiteX10574" fmla="*/ 886507 w 1842380"/>
                <a:gd name="connsiteY10574" fmla="*/ 1170626 h 1847704"/>
                <a:gd name="connsiteX10575" fmla="*/ 886507 w 1842380"/>
                <a:gd name="connsiteY10575" fmla="*/ 1420359 h 1847704"/>
                <a:gd name="connsiteX10576" fmla="*/ 886507 w 1842380"/>
                <a:gd name="connsiteY10576" fmla="*/ 1430476 h 1847704"/>
                <a:gd name="connsiteX10577" fmla="*/ 880649 w 1842380"/>
                <a:gd name="connsiteY10577" fmla="*/ 1430476 h 1847704"/>
                <a:gd name="connsiteX10578" fmla="*/ 886507 w 1842380"/>
                <a:gd name="connsiteY10578" fmla="*/ 1438464 h 1847704"/>
                <a:gd name="connsiteX10579" fmla="*/ 886507 w 1842380"/>
                <a:gd name="connsiteY10579" fmla="*/ 1465620 h 1847704"/>
                <a:gd name="connsiteX10580" fmla="*/ 879584 w 1842380"/>
                <a:gd name="connsiteY10580" fmla="*/ 1452308 h 1847704"/>
                <a:gd name="connsiteX10581" fmla="*/ 879584 w 1842380"/>
                <a:gd name="connsiteY10581" fmla="*/ 1421957 h 1847704"/>
                <a:gd name="connsiteX10582" fmla="*/ 886507 w 1842380"/>
                <a:gd name="connsiteY10582" fmla="*/ 1420359 h 1847704"/>
                <a:gd name="connsiteX10583" fmla="*/ 886507 w 1842380"/>
                <a:gd name="connsiteY10583" fmla="*/ 1420359 h 1847704"/>
                <a:gd name="connsiteX10584" fmla="*/ 886507 w 1842380"/>
                <a:gd name="connsiteY10584" fmla="*/ 1473607 h 1847704"/>
                <a:gd name="connsiteX10585" fmla="*/ 886507 w 1842380"/>
                <a:gd name="connsiteY10585" fmla="*/ 1483724 h 1847704"/>
                <a:gd name="connsiteX10586" fmla="*/ 879584 w 1842380"/>
                <a:gd name="connsiteY10586" fmla="*/ 1483724 h 1847704"/>
                <a:gd name="connsiteX10587" fmla="*/ 879584 w 1842380"/>
                <a:gd name="connsiteY10587" fmla="*/ 1473607 h 1847704"/>
                <a:gd name="connsiteX10588" fmla="*/ 886507 w 1842380"/>
                <a:gd name="connsiteY10588" fmla="*/ 1473607 h 1847704"/>
                <a:gd name="connsiteX10589" fmla="*/ 886507 w 1842380"/>
                <a:gd name="connsiteY10589" fmla="*/ 1473607 h 1847704"/>
                <a:gd name="connsiteX10590" fmla="*/ 886507 w 1842380"/>
                <a:gd name="connsiteY10590" fmla="*/ 1560401 h 1847704"/>
                <a:gd name="connsiteX10591" fmla="*/ 886507 w 1842380"/>
                <a:gd name="connsiteY10591" fmla="*/ 1579571 h 1847704"/>
                <a:gd name="connsiteX10592" fmla="*/ 879584 w 1842380"/>
                <a:gd name="connsiteY10592" fmla="*/ 1576376 h 1847704"/>
                <a:gd name="connsiteX10593" fmla="*/ 879584 w 1842380"/>
                <a:gd name="connsiteY10593" fmla="*/ 1559337 h 1847704"/>
                <a:gd name="connsiteX10594" fmla="*/ 886507 w 1842380"/>
                <a:gd name="connsiteY10594" fmla="*/ 1560401 h 1847704"/>
                <a:gd name="connsiteX10595" fmla="*/ 886507 w 1842380"/>
                <a:gd name="connsiteY10595" fmla="*/ 1560401 h 1847704"/>
                <a:gd name="connsiteX10596" fmla="*/ 886507 w 1842380"/>
                <a:gd name="connsiteY10596" fmla="*/ 1598208 h 1847704"/>
                <a:gd name="connsiteX10597" fmla="*/ 886507 w 1842380"/>
                <a:gd name="connsiteY10597" fmla="*/ 1614182 h 1847704"/>
                <a:gd name="connsiteX10598" fmla="*/ 879584 w 1842380"/>
                <a:gd name="connsiteY10598" fmla="*/ 1618442 h 1847704"/>
                <a:gd name="connsiteX10599" fmla="*/ 879584 w 1842380"/>
                <a:gd name="connsiteY10599" fmla="*/ 1602468 h 1847704"/>
                <a:gd name="connsiteX10600" fmla="*/ 883844 w 1842380"/>
                <a:gd name="connsiteY10600" fmla="*/ 1600337 h 1847704"/>
                <a:gd name="connsiteX10601" fmla="*/ 886507 w 1842380"/>
                <a:gd name="connsiteY10601" fmla="*/ 1598208 h 1847704"/>
                <a:gd name="connsiteX10602" fmla="*/ 886507 w 1842380"/>
                <a:gd name="connsiteY10602" fmla="*/ 1598208 h 1847704"/>
                <a:gd name="connsiteX10603" fmla="*/ 886507 w 1842380"/>
                <a:gd name="connsiteY10603" fmla="*/ 1622169 h 1847704"/>
                <a:gd name="connsiteX10604" fmla="*/ 886507 w 1842380"/>
                <a:gd name="connsiteY10604" fmla="*/ 1651456 h 1847704"/>
                <a:gd name="connsiteX10605" fmla="*/ 879584 w 1842380"/>
                <a:gd name="connsiteY10605" fmla="*/ 1653585 h 1847704"/>
                <a:gd name="connsiteX10606" fmla="*/ 879584 w 1842380"/>
                <a:gd name="connsiteY10606" fmla="*/ 1633351 h 1847704"/>
                <a:gd name="connsiteX10607" fmla="*/ 880649 w 1842380"/>
                <a:gd name="connsiteY10607" fmla="*/ 1632286 h 1847704"/>
                <a:gd name="connsiteX10608" fmla="*/ 886507 w 1842380"/>
                <a:gd name="connsiteY10608" fmla="*/ 1622169 h 1847704"/>
                <a:gd name="connsiteX10609" fmla="*/ 886507 w 1842380"/>
                <a:gd name="connsiteY10609" fmla="*/ 1622169 h 1847704"/>
                <a:gd name="connsiteX10610" fmla="*/ 886507 w 1842380"/>
                <a:gd name="connsiteY10610" fmla="*/ 1738250 h 1847704"/>
                <a:gd name="connsiteX10611" fmla="*/ 886507 w 1842380"/>
                <a:gd name="connsiteY10611" fmla="*/ 1755289 h 1847704"/>
                <a:gd name="connsiteX10612" fmla="*/ 879584 w 1842380"/>
                <a:gd name="connsiteY10612" fmla="*/ 1754224 h 1847704"/>
                <a:gd name="connsiteX10613" fmla="*/ 879584 w 1842380"/>
                <a:gd name="connsiteY10613" fmla="*/ 1738250 h 1847704"/>
                <a:gd name="connsiteX10614" fmla="*/ 886507 w 1842380"/>
                <a:gd name="connsiteY10614" fmla="*/ 1738250 h 1847704"/>
                <a:gd name="connsiteX10615" fmla="*/ 886507 w 1842380"/>
                <a:gd name="connsiteY10615" fmla="*/ 1738250 h 1847704"/>
                <a:gd name="connsiteX10616" fmla="*/ 886507 w 1842380"/>
                <a:gd name="connsiteY10616" fmla="*/ 1817057 h 1847704"/>
                <a:gd name="connsiteX10617" fmla="*/ 886507 w 1842380"/>
                <a:gd name="connsiteY10617" fmla="*/ 1839421 h 1847704"/>
                <a:gd name="connsiteX10618" fmla="*/ 879584 w 1842380"/>
                <a:gd name="connsiteY10618" fmla="*/ 1840486 h 1847704"/>
                <a:gd name="connsiteX10619" fmla="*/ 879584 w 1842380"/>
                <a:gd name="connsiteY10619" fmla="*/ 1809070 h 1847704"/>
                <a:gd name="connsiteX10620" fmla="*/ 886507 w 1842380"/>
                <a:gd name="connsiteY10620" fmla="*/ 1817057 h 1847704"/>
                <a:gd name="connsiteX10621" fmla="*/ 879584 w 1842380"/>
                <a:gd name="connsiteY10621" fmla="*/ 881490 h 1847704"/>
                <a:gd name="connsiteX10622" fmla="*/ 870532 w 1842380"/>
                <a:gd name="connsiteY10622" fmla="*/ 881490 h 1847704"/>
                <a:gd name="connsiteX10623" fmla="*/ 870532 w 1842380"/>
                <a:gd name="connsiteY10623" fmla="*/ 1039104 h 1847704"/>
                <a:gd name="connsiteX10624" fmla="*/ 879584 w 1842380"/>
                <a:gd name="connsiteY10624" fmla="*/ 1033247 h 1847704"/>
                <a:gd name="connsiteX10625" fmla="*/ 879584 w 1842380"/>
                <a:gd name="connsiteY10625" fmla="*/ 881490 h 1847704"/>
                <a:gd name="connsiteX10626" fmla="*/ 879584 w 1842380"/>
                <a:gd name="connsiteY10626" fmla="*/ 881490 h 1847704"/>
                <a:gd name="connsiteX10627" fmla="*/ 879584 w 1842380"/>
                <a:gd name="connsiteY10627" fmla="*/ 8755 h 1847704"/>
                <a:gd name="connsiteX10628" fmla="*/ 879584 w 1842380"/>
                <a:gd name="connsiteY10628" fmla="*/ 28990 h 1847704"/>
                <a:gd name="connsiteX10629" fmla="*/ 870532 w 1842380"/>
                <a:gd name="connsiteY10629" fmla="*/ 24730 h 1847704"/>
                <a:gd name="connsiteX10630" fmla="*/ 870532 w 1842380"/>
                <a:gd name="connsiteY10630" fmla="*/ 6626 h 1847704"/>
                <a:gd name="connsiteX10631" fmla="*/ 879584 w 1842380"/>
                <a:gd name="connsiteY10631" fmla="*/ 8755 h 1847704"/>
                <a:gd name="connsiteX10632" fmla="*/ 879584 w 1842380"/>
                <a:gd name="connsiteY10632" fmla="*/ 8755 h 1847704"/>
                <a:gd name="connsiteX10633" fmla="*/ 879584 w 1842380"/>
                <a:gd name="connsiteY10633" fmla="*/ 92355 h 1847704"/>
                <a:gd name="connsiteX10634" fmla="*/ 879584 w 1842380"/>
                <a:gd name="connsiteY10634" fmla="*/ 109394 h 1847704"/>
                <a:gd name="connsiteX10635" fmla="*/ 870532 w 1842380"/>
                <a:gd name="connsiteY10635" fmla="*/ 107264 h 1847704"/>
                <a:gd name="connsiteX10636" fmla="*/ 870532 w 1842380"/>
                <a:gd name="connsiteY10636" fmla="*/ 88095 h 1847704"/>
                <a:gd name="connsiteX10637" fmla="*/ 871597 w 1842380"/>
                <a:gd name="connsiteY10637" fmla="*/ 89160 h 1847704"/>
                <a:gd name="connsiteX10638" fmla="*/ 879584 w 1842380"/>
                <a:gd name="connsiteY10638" fmla="*/ 92355 h 1847704"/>
                <a:gd name="connsiteX10639" fmla="*/ 879584 w 1842380"/>
                <a:gd name="connsiteY10639" fmla="*/ 92355 h 1847704"/>
                <a:gd name="connsiteX10640" fmla="*/ 879584 w 1842380"/>
                <a:gd name="connsiteY10640" fmla="*/ 384686 h 1847704"/>
                <a:gd name="connsiteX10641" fmla="*/ 879584 w 1842380"/>
                <a:gd name="connsiteY10641" fmla="*/ 394803 h 1847704"/>
                <a:gd name="connsiteX10642" fmla="*/ 870532 w 1842380"/>
                <a:gd name="connsiteY10642" fmla="*/ 395868 h 1847704"/>
                <a:gd name="connsiteX10643" fmla="*/ 870532 w 1842380"/>
                <a:gd name="connsiteY10643" fmla="*/ 385751 h 1847704"/>
                <a:gd name="connsiteX10644" fmla="*/ 879584 w 1842380"/>
                <a:gd name="connsiteY10644" fmla="*/ 384686 h 1847704"/>
                <a:gd name="connsiteX10645" fmla="*/ 879584 w 1842380"/>
                <a:gd name="connsiteY10645" fmla="*/ 384686 h 1847704"/>
                <a:gd name="connsiteX10646" fmla="*/ 879584 w 1842380"/>
                <a:gd name="connsiteY10646" fmla="*/ 420895 h 1847704"/>
                <a:gd name="connsiteX10647" fmla="*/ 879584 w 1842380"/>
                <a:gd name="connsiteY10647" fmla="*/ 446986 h 1847704"/>
                <a:gd name="connsiteX10648" fmla="*/ 870532 w 1842380"/>
                <a:gd name="connsiteY10648" fmla="*/ 450181 h 1847704"/>
                <a:gd name="connsiteX10649" fmla="*/ 870532 w 1842380"/>
                <a:gd name="connsiteY10649" fmla="*/ 440064 h 1847704"/>
                <a:gd name="connsiteX10650" fmla="*/ 879584 w 1842380"/>
                <a:gd name="connsiteY10650" fmla="*/ 437934 h 1847704"/>
                <a:gd name="connsiteX10651" fmla="*/ 870532 w 1842380"/>
                <a:gd name="connsiteY10651" fmla="*/ 427817 h 1847704"/>
                <a:gd name="connsiteX10652" fmla="*/ 870532 w 1842380"/>
                <a:gd name="connsiteY10652" fmla="*/ 407583 h 1847704"/>
                <a:gd name="connsiteX10653" fmla="*/ 879584 w 1842380"/>
                <a:gd name="connsiteY10653" fmla="*/ 420895 h 1847704"/>
                <a:gd name="connsiteX10654" fmla="*/ 879584 w 1842380"/>
                <a:gd name="connsiteY10654" fmla="*/ 420895 h 1847704"/>
                <a:gd name="connsiteX10655" fmla="*/ 879584 w 1842380"/>
                <a:gd name="connsiteY10655" fmla="*/ 687667 h 1847704"/>
                <a:gd name="connsiteX10656" fmla="*/ 879584 w 1842380"/>
                <a:gd name="connsiteY10656" fmla="*/ 693524 h 1847704"/>
                <a:gd name="connsiteX10657" fmla="*/ 876389 w 1842380"/>
                <a:gd name="connsiteY10657" fmla="*/ 694589 h 1847704"/>
                <a:gd name="connsiteX10658" fmla="*/ 874260 w 1842380"/>
                <a:gd name="connsiteY10658" fmla="*/ 695654 h 1847704"/>
                <a:gd name="connsiteX10659" fmla="*/ 880117 w 1842380"/>
                <a:gd name="connsiteY10659" fmla="*/ 699914 h 1847704"/>
                <a:gd name="connsiteX10660" fmla="*/ 880117 w 1842380"/>
                <a:gd name="connsiteY10660" fmla="*/ 710031 h 1847704"/>
                <a:gd name="connsiteX10661" fmla="*/ 871065 w 1842380"/>
                <a:gd name="connsiteY10661" fmla="*/ 700979 h 1847704"/>
                <a:gd name="connsiteX10662" fmla="*/ 871065 w 1842380"/>
                <a:gd name="connsiteY10662" fmla="*/ 689797 h 1847704"/>
                <a:gd name="connsiteX10663" fmla="*/ 872130 w 1842380"/>
                <a:gd name="connsiteY10663" fmla="*/ 689797 h 1847704"/>
                <a:gd name="connsiteX10664" fmla="*/ 879584 w 1842380"/>
                <a:gd name="connsiteY10664" fmla="*/ 687667 h 1847704"/>
                <a:gd name="connsiteX10665" fmla="*/ 879584 w 1842380"/>
                <a:gd name="connsiteY10665" fmla="*/ 687667 h 1847704"/>
                <a:gd name="connsiteX10666" fmla="*/ 879584 w 1842380"/>
                <a:gd name="connsiteY10666" fmla="*/ 723876 h 1847704"/>
                <a:gd name="connsiteX10667" fmla="*/ 879584 w 1842380"/>
                <a:gd name="connsiteY10667" fmla="*/ 729733 h 1847704"/>
                <a:gd name="connsiteX10668" fmla="*/ 870532 w 1842380"/>
                <a:gd name="connsiteY10668" fmla="*/ 729733 h 1847704"/>
                <a:gd name="connsiteX10669" fmla="*/ 870532 w 1842380"/>
                <a:gd name="connsiteY10669" fmla="*/ 723876 h 1847704"/>
                <a:gd name="connsiteX10670" fmla="*/ 879584 w 1842380"/>
                <a:gd name="connsiteY10670" fmla="*/ 723876 h 1847704"/>
                <a:gd name="connsiteX10671" fmla="*/ 879584 w 1842380"/>
                <a:gd name="connsiteY10671" fmla="*/ 723876 h 1847704"/>
                <a:gd name="connsiteX10672" fmla="*/ 879584 w 1842380"/>
                <a:gd name="connsiteY10672" fmla="*/ 1141340 h 1847704"/>
                <a:gd name="connsiteX10673" fmla="*/ 879584 w 1842380"/>
                <a:gd name="connsiteY10673" fmla="*/ 1147197 h 1847704"/>
                <a:gd name="connsiteX10674" fmla="*/ 877454 w 1842380"/>
                <a:gd name="connsiteY10674" fmla="*/ 1147197 h 1847704"/>
                <a:gd name="connsiteX10675" fmla="*/ 879584 w 1842380"/>
                <a:gd name="connsiteY10675" fmla="*/ 1150392 h 1847704"/>
                <a:gd name="connsiteX10676" fmla="*/ 879584 w 1842380"/>
                <a:gd name="connsiteY10676" fmla="*/ 1171691 h 1847704"/>
                <a:gd name="connsiteX10677" fmla="*/ 870532 w 1842380"/>
                <a:gd name="connsiteY10677" fmla="*/ 1148262 h 1847704"/>
                <a:gd name="connsiteX10678" fmla="*/ 870532 w 1842380"/>
                <a:gd name="connsiteY10678" fmla="*/ 1139210 h 1847704"/>
                <a:gd name="connsiteX10679" fmla="*/ 872662 w 1842380"/>
                <a:gd name="connsiteY10679" fmla="*/ 1141340 h 1847704"/>
                <a:gd name="connsiteX10680" fmla="*/ 879584 w 1842380"/>
                <a:gd name="connsiteY10680" fmla="*/ 1141340 h 1847704"/>
                <a:gd name="connsiteX10681" fmla="*/ 879584 w 1842380"/>
                <a:gd name="connsiteY10681" fmla="*/ 1141340 h 1847704"/>
                <a:gd name="connsiteX10682" fmla="*/ 879584 w 1842380"/>
                <a:gd name="connsiteY10682" fmla="*/ 1175419 h 1847704"/>
                <a:gd name="connsiteX10683" fmla="*/ 879584 w 1842380"/>
                <a:gd name="connsiteY10683" fmla="*/ 1182341 h 1847704"/>
                <a:gd name="connsiteX10684" fmla="*/ 870532 w 1842380"/>
                <a:gd name="connsiteY10684" fmla="*/ 1181276 h 1847704"/>
                <a:gd name="connsiteX10685" fmla="*/ 870532 w 1842380"/>
                <a:gd name="connsiteY10685" fmla="*/ 1174354 h 1847704"/>
                <a:gd name="connsiteX10686" fmla="*/ 879584 w 1842380"/>
                <a:gd name="connsiteY10686" fmla="*/ 1175419 h 1847704"/>
                <a:gd name="connsiteX10687" fmla="*/ 879584 w 1842380"/>
                <a:gd name="connsiteY10687" fmla="*/ 1175419 h 1847704"/>
                <a:gd name="connsiteX10688" fmla="*/ 879584 w 1842380"/>
                <a:gd name="connsiteY10688" fmla="*/ 1175419 h 1847704"/>
                <a:gd name="connsiteX10689" fmla="*/ 879584 w 1842380"/>
                <a:gd name="connsiteY10689" fmla="*/ 1421957 h 1847704"/>
                <a:gd name="connsiteX10690" fmla="*/ 879584 w 1842380"/>
                <a:gd name="connsiteY10690" fmla="*/ 1452308 h 1847704"/>
                <a:gd name="connsiteX10691" fmla="*/ 870532 w 1842380"/>
                <a:gd name="connsiteY10691" fmla="*/ 1435269 h 1847704"/>
                <a:gd name="connsiteX10692" fmla="*/ 870532 w 1842380"/>
                <a:gd name="connsiteY10692" fmla="*/ 1421957 h 1847704"/>
                <a:gd name="connsiteX10693" fmla="*/ 872662 w 1842380"/>
                <a:gd name="connsiteY10693" fmla="*/ 1423022 h 1847704"/>
                <a:gd name="connsiteX10694" fmla="*/ 879584 w 1842380"/>
                <a:gd name="connsiteY10694" fmla="*/ 1421957 h 1847704"/>
                <a:gd name="connsiteX10695" fmla="*/ 879584 w 1842380"/>
                <a:gd name="connsiteY10695" fmla="*/ 1421957 h 1847704"/>
                <a:gd name="connsiteX10696" fmla="*/ 879584 w 1842380"/>
                <a:gd name="connsiteY10696" fmla="*/ 1473607 h 1847704"/>
                <a:gd name="connsiteX10697" fmla="*/ 879584 w 1842380"/>
                <a:gd name="connsiteY10697" fmla="*/ 1483724 h 1847704"/>
                <a:gd name="connsiteX10698" fmla="*/ 870532 w 1842380"/>
                <a:gd name="connsiteY10698" fmla="*/ 1482660 h 1847704"/>
                <a:gd name="connsiteX10699" fmla="*/ 870532 w 1842380"/>
                <a:gd name="connsiteY10699" fmla="*/ 1472542 h 1847704"/>
                <a:gd name="connsiteX10700" fmla="*/ 879584 w 1842380"/>
                <a:gd name="connsiteY10700" fmla="*/ 1473607 h 1847704"/>
                <a:gd name="connsiteX10701" fmla="*/ 879584 w 1842380"/>
                <a:gd name="connsiteY10701" fmla="*/ 1473607 h 1847704"/>
                <a:gd name="connsiteX10702" fmla="*/ 879584 w 1842380"/>
                <a:gd name="connsiteY10702" fmla="*/ 1559337 h 1847704"/>
                <a:gd name="connsiteX10703" fmla="*/ 879584 w 1842380"/>
                <a:gd name="connsiteY10703" fmla="*/ 1576376 h 1847704"/>
                <a:gd name="connsiteX10704" fmla="*/ 878519 w 1842380"/>
                <a:gd name="connsiteY10704" fmla="*/ 1575311 h 1847704"/>
                <a:gd name="connsiteX10705" fmla="*/ 870532 w 1842380"/>
                <a:gd name="connsiteY10705" fmla="*/ 1577441 h 1847704"/>
                <a:gd name="connsiteX10706" fmla="*/ 870532 w 1842380"/>
                <a:gd name="connsiteY10706" fmla="*/ 1559337 h 1847704"/>
                <a:gd name="connsiteX10707" fmla="*/ 878519 w 1842380"/>
                <a:gd name="connsiteY10707" fmla="*/ 1559337 h 1847704"/>
                <a:gd name="connsiteX10708" fmla="*/ 879584 w 1842380"/>
                <a:gd name="connsiteY10708" fmla="*/ 1559337 h 1847704"/>
                <a:gd name="connsiteX10709" fmla="*/ 879584 w 1842380"/>
                <a:gd name="connsiteY10709" fmla="*/ 1559337 h 1847704"/>
                <a:gd name="connsiteX10710" fmla="*/ 879584 w 1842380"/>
                <a:gd name="connsiteY10710" fmla="*/ 1603000 h 1847704"/>
                <a:gd name="connsiteX10711" fmla="*/ 879584 w 1842380"/>
                <a:gd name="connsiteY10711" fmla="*/ 1618974 h 1847704"/>
                <a:gd name="connsiteX10712" fmla="*/ 878519 w 1842380"/>
                <a:gd name="connsiteY10712" fmla="*/ 1618974 h 1847704"/>
                <a:gd name="connsiteX10713" fmla="*/ 870532 w 1842380"/>
                <a:gd name="connsiteY10713" fmla="*/ 1620039 h 1847704"/>
                <a:gd name="connsiteX10714" fmla="*/ 870532 w 1842380"/>
                <a:gd name="connsiteY10714" fmla="*/ 1601935 h 1847704"/>
                <a:gd name="connsiteX10715" fmla="*/ 876389 w 1842380"/>
                <a:gd name="connsiteY10715" fmla="*/ 1603000 h 1847704"/>
                <a:gd name="connsiteX10716" fmla="*/ 879584 w 1842380"/>
                <a:gd name="connsiteY10716" fmla="*/ 1603000 h 1847704"/>
                <a:gd name="connsiteX10717" fmla="*/ 879584 w 1842380"/>
                <a:gd name="connsiteY10717" fmla="*/ 1603000 h 1847704"/>
                <a:gd name="connsiteX10718" fmla="*/ 879584 w 1842380"/>
                <a:gd name="connsiteY10718" fmla="*/ 1633351 h 1847704"/>
                <a:gd name="connsiteX10719" fmla="*/ 879584 w 1842380"/>
                <a:gd name="connsiteY10719" fmla="*/ 1653585 h 1847704"/>
                <a:gd name="connsiteX10720" fmla="*/ 870532 w 1842380"/>
                <a:gd name="connsiteY10720" fmla="*/ 1654650 h 1847704"/>
                <a:gd name="connsiteX10721" fmla="*/ 870532 w 1842380"/>
                <a:gd name="connsiteY10721" fmla="*/ 1636546 h 1847704"/>
                <a:gd name="connsiteX10722" fmla="*/ 879584 w 1842380"/>
                <a:gd name="connsiteY10722" fmla="*/ 1633351 h 1847704"/>
                <a:gd name="connsiteX10723" fmla="*/ 879584 w 1842380"/>
                <a:gd name="connsiteY10723" fmla="*/ 1633351 h 1847704"/>
                <a:gd name="connsiteX10724" fmla="*/ 879584 w 1842380"/>
                <a:gd name="connsiteY10724" fmla="*/ 1738250 h 1847704"/>
                <a:gd name="connsiteX10725" fmla="*/ 879584 w 1842380"/>
                <a:gd name="connsiteY10725" fmla="*/ 1754224 h 1847704"/>
                <a:gd name="connsiteX10726" fmla="*/ 870532 w 1842380"/>
                <a:gd name="connsiteY10726" fmla="*/ 1754224 h 1847704"/>
                <a:gd name="connsiteX10727" fmla="*/ 870532 w 1842380"/>
                <a:gd name="connsiteY10727" fmla="*/ 1738250 h 1847704"/>
                <a:gd name="connsiteX10728" fmla="*/ 879584 w 1842380"/>
                <a:gd name="connsiteY10728" fmla="*/ 1738250 h 1847704"/>
                <a:gd name="connsiteX10729" fmla="*/ 879584 w 1842380"/>
                <a:gd name="connsiteY10729" fmla="*/ 1738250 h 1847704"/>
                <a:gd name="connsiteX10730" fmla="*/ 879584 w 1842380"/>
                <a:gd name="connsiteY10730" fmla="*/ 1809070 h 1847704"/>
                <a:gd name="connsiteX10731" fmla="*/ 879584 w 1842380"/>
                <a:gd name="connsiteY10731" fmla="*/ 1840486 h 1847704"/>
                <a:gd name="connsiteX10732" fmla="*/ 877454 w 1842380"/>
                <a:gd name="connsiteY10732" fmla="*/ 1840486 h 1847704"/>
                <a:gd name="connsiteX10733" fmla="*/ 870532 w 1842380"/>
                <a:gd name="connsiteY10733" fmla="*/ 1841551 h 1847704"/>
                <a:gd name="connsiteX10734" fmla="*/ 870532 w 1842380"/>
                <a:gd name="connsiteY10734" fmla="*/ 1790965 h 1847704"/>
                <a:gd name="connsiteX10735" fmla="*/ 879584 w 1842380"/>
                <a:gd name="connsiteY10735" fmla="*/ 1809070 h 1847704"/>
                <a:gd name="connsiteX10736" fmla="*/ 879584 w 1842380"/>
                <a:gd name="connsiteY10736" fmla="*/ 1809070 h 1847704"/>
                <a:gd name="connsiteX10737" fmla="*/ 870532 w 1842380"/>
                <a:gd name="connsiteY10737" fmla="*/ 1279785 h 1847704"/>
                <a:gd name="connsiteX10738" fmla="*/ 870532 w 1842380"/>
                <a:gd name="connsiteY10738" fmla="*/ 1265408 h 1847704"/>
                <a:gd name="connsiteX10739" fmla="*/ 873727 w 1842380"/>
                <a:gd name="connsiteY10739" fmla="*/ 1267538 h 1847704"/>
                <a:gd name="connsiteX10740" fmla="*/ 874792 w 1842380"/>
                <a:gd name="connsiteY10740" fmla="*/ 1273395 h 1847704"/>
                <a:gd name="connsiteX10741" fmla="*/ 871597 w 1842380"/>
                <a:gd name="connsiteY10741" fmla="*/ 1280317 h 1847704"/>
                <a:gd name="connsiteX10742" fmla="*/ 870532 w 1842380"/>
                <a:gd name="connsiteY10742" fmla="*/ 1280317 h 1847704"/>
                <a:gd name="connsiteX10743" fmla="*/ 870532 w 1842380"/>
                <a:gd name="connsiteY10743" fmla="*/ 1279785 h 1847704"/>
                <a:gd name="connsiteX10744" fmla="*/ 870532 w 1842380"/>
                <a:gd name="connsiteY10744" fmla="*/ 614717 h 1847704"/>
                <a:gd name="connsiteX10745" fmla="*/ 870532 w 1842380"/>
                <a:gd name="connsiteY10745" fmla="*/ 598743 h 1847704"/>
                <a:gd name="connsiteX10746" fmla="*/ 871597 w 1842380"/>
                <a:gd name="connsiteY10746" fmla="*/ 599808 h 1847704"/>
                <a:gd name="connsiteX10747" fmla="*/ 873727 w 1842380"/>
                <a:gd name="connsiteY10747" fmla="*/ 600873 h 1847704"/>
                <a:gd name="connsiteX10748" fmla="*/ 873727 w 1842380"/>
                <a:gd name="connsiteY10748" fmla="*/ 604068 h 1847704"/>
                <a:gd name="connsiteX10749" fmla="*/ 872662 w 1842380"/>
                <a:gd name="connsiteY10749" fmla="*/ 606198 h 1847704"/>
                <a:gd name="connsiteX10750" fmla="*/ 872662 w 1842380"/>
                <a:gd name="connsiteY10750" fmla="*/ 610458 h 1847704"/>
                <a:gd name="connsiteX10751" fmla="*/ 870532 w 1842380"/>
                <a:gd name="connsiteY10751" fmla="*/ 614717 h 1847704"/>
                <a:gd name="connsiteX10752" fmla="*/ 870532 w 1842380"/>
                <a:gd name="connsiteY10752" fmla="*/ 881490 h 1847704"/>
                <a:gd name="connsiteX10753" fmla="*/ 860415 w 1842380"/>
                <a:gd name="connsiteY10753" fmla="*/ 881490 h 1847704"/>
                <a:gd name="connsiteX10754" fmla="*/ 860415 w 1842380"/>
                <a:gd name="connsiteY10754" fmla="*/ 1046026 h 1847704"/>
                <a:gd name="connsiteX10755" fmla="*/ 870532 w 1842380"/>
                <a:gd name="connsiteY10755" fmla="*/ 1039104 h 1847704"/>
                <a:gd name="connsiteX10756" fmla="*/ 870532 w 1842380"/>
                <a:gd name="connsiteY10756" fmla="*/ 881490 h 1847704"/>
                <a:gd name="connsiteX10757" fmla="*/ 870532 w 1842380"/>
                <a:gd name="connsiteY10757" fmla="*/ 881490 h 1847704"/>
                <a:gd name="connsiteX10758" fmla="*/ 870532 w 1842380"/>
                <a:gd name="connsiteY10758" fmla="*/ 6626 h 1847704"/>
                <a:gd name="connsiteX10759" fmla="*/ 870532 w 1842380"/>
                <a:gd name="connsiteY10759" fmla="*/ 24730 h 1847704"/>
                <a:gd name="connsiteX10760" fmla="*/ 860415 w 1842380"/>
                <a:gd name="connsiteY10760" fmla="*/ 22600 h 1847704"/>
                <a:gd name="connsiteX10761" fmla="*/ 860415 w 1842380"/>
                <a:gd name="connsiteY10761" fmla="*/ 5561 h 1847704"/>
                <a:gd name="connsiteX10762" fmla="*/ 870532 w 1842380"/>
                <a:gd name="connsiteY10762" fmla="*/ 6626 h 1847704"/>
                <a:gd name="connsiteX10763" fmla="*/ 870532 w 1842380"/>
                <a:gd name="connsiteY10763" fmla="*/ 6626 h 1847704"/>
                <a:gd name="connsiteX10764" fmla="*/ 870532 w 1842380"/>
                <a:gd name="connsiteY10764" fmla="*/ 87562 h 1847704"/>
                <a:gd name="connsiteX10765" fmla="*/ 870532 w 1842380"/>
                <a:gd name="connsiteY10765" fmla="*/ 106732 h 1847704"/>
                <a:gd name="connsiteX10766" fmla="*/ 864675 w 1842380"/>
                <a:gd name="connsiteY10766" fmla="*/ 104602 h 1847704"/>
                <a:gd name="connsiteX10767" fmla="*/ 860415 w 1842380"/>
                <a:gd name="connsiteY10767" fmla="*/ 105667 h 1847704"/>
                <a:gd name="connsiteX10768" fmla="*/ 860415 w 1842380"/>
                <a:gd name="connsiteY10768" fmla="*/ 78510 h 1847704"/>
                <a:gd name="connsiteX10769" fmla="*/ 870532 w 1842380"/>
                <a:gd name="connsiteY10769" fmla="*/ 87562 h 1847704"/>
                <a:gd name="connsiteX10770" fmla="*/ 870532 w 1842380"/>
                <a:gd name="connsiteY10770" fmla="*/ 87562 h 1847704"/>
                <a:gd name="connsiteX10771" fmla="*/ 870532 w 1842380"/>
                <a:gd name="connsiteY10771" fmla="*/ 385751 h 1847704"/>
                <a:gd name="connsiteX10772" fmla="*/ 870532 w 1842380"/>
                <a:gd name="connsiteY10772" fmla="*/ 395868 h 1847704"/>
                <a:gd name="connsiteX10773" fmla="*/ 862545 w 1842380"/>
                <a:gd name="connsiteY10773" fmla="*/ 396933 h 1847704"/>
                <a:gd name="connsiteX10774" fmla="*/ 862545 w 1842380"/>
                <a:gd name="connsiteY10774" fmla="*/ 396933 h 1847704"/>
                <a:gd name="connsiteX10775" fmla="*/ 861480 w 1842380"/>
                <a:gd name="connsiteY10775" fmla="*/ 397998 h 1847704"/>
                <a:gd name="connsiteX10776" fmla="*/ 870532 w 1842380"/>
                <a:gd name="connsiteY10776" fmla="*/ 407050 h 1847704"/>
                <a:gd name="connsiteX10777" fmla="*/ 870532 w 1842380"/>
                <a:gd name="connsiteY10777" fmla="*/ 427285 h 1847704"/>
                <a:gd name="connsiteX10778" fmla="*/ 860415 w 1842380"/>
                <a:gd name="connsiteY10778" fmla="*/ 412375 h 1847704"/>
                <a:gd name="connsiteX10779" fmla="*/ 860415 w 1842380"/>
                <a:gd name="connsiteY10779" fmla="*/ 387349 h 1847704"/>
                <a:gd name="connsiteX10780" fmla="*/ 870532 w 1842380"/>
                <a:gd name="connsiteY10780" fmla="*/ 385751 h 1847704"/>
                <a:gd name="connsiteX10781" fmla="*/ 870532 w 1842380"/>
                <a:gd name="connsiteY10781" fmla="*/ 385751 h 1847704"/>
                <a:gd name="connsiteX10782" fmla="*/ 870532 w 1842380"/>
                <a:gd name="connsiteY10782" fmla="*/ 440064 h 1847704"/>
                <a:gd name="connsiteX10783" fmla="*/ 870532 w 1842380"/>
                <a:gd name="connsiteY10783" fmla="*/ 450181 h 1847704"/>
                <a:gd name="connsiteX10784" fmla="*/ 860415 w 1842380"/>
                <a:gd name="connsiteY10784" fmla="*/ 451246 h 1847704"/>
                <a:gd name="connsiteX10785" fmla="*/ 860415 w 1842380"/>
                <a:gd name="connsiteY10785" fmla="*/ 441129 h 1847704"/>
                <a:gd name="connsiteX10786" fmla="*/ 870532 w 1842380"/>
                <a:gd name="connsiteY10786" fmla="*/ 440064 h 1847704"/>
                <a:gd name="connsiteX10787" fmla="*/ 870532 w 1842380"/>
                <a:gd name="connsiteY10787" fmla="*/ 440064 h 1847704"/>
                <a:gd name="connsiteX10788" fmla="*/ 870532 w 1842380"/>
                <a:gd name="connsiteY10788" fmla="*/ 598743 h 1847704"/>
                <a:gd name="connsiteX10789" fmla="*/ 870532 w 1842380"/>
                <a:gd name="connsiteY10789" fmla="*/ 614717 h 1847704"/>
                <a:gd name="connsiteX10790" fmla="*/ 870532 w 1842380"/>
                <a:gd name="connsiteY10790" fmla="*/ 615782 h 1847704"/>
                <a:gd name="connsiteX10791" fmla="*/ 867337 w 1842380"/>
                <a:gd name="connsiteY10791" fmla="*/ 617912 h 1847704"/>
                <a:gd name="connsiteX10792" fmla="*/ 864142 w 1842380"/>
                <a:gd name="connsiteY10792" fmla="*/ 617912 h 1847704"/>
                <a:gd name="connsiteX10793" fmla="*/ 860948 w 1842380"/>
                <a:gd name="connsiteY10793" fmla="*/ 617912 h 1847704"/>
                <a:gd name="connsiteX10794" fmla="*/ 860948 w 1842380"/>
                <a:gd name="connsiteY10794" fmla="*/ 598743 h 1847704"/>
                <a:gd name="connsiteX10795" fmla="*/ 862012 w 1842380"/>
                <a:gd name="connsiteY10795" fmla="*/ 598743 h 1847704"/>
                <a:gd name="connsiteX10796" fmla="*/ 868935 w 1842380"/>
                <a:gd name="connsiteY10796" fmla="*/ 598743 h 1847704"/>
                <a:gd name="connsiteX10797" fmla="*/ 870532 w 1842380"/>
                <a:gd name="connsiteY10797" fmla="*/ 598743 h 1847704"/>
                <a:gd name="connsiteX10798" fmla="*/ 870532 w 1842380"/>
                <a:gd name="connsiteY10798" fmla="*/ 598743 h 1847704"/>
                <a:gd name="connsiteX10799" fmla="*/ 870532 w 1842380"/>
                <a:gd name="connsiteY10799" fmla="*/ 689797 h 1847704"/>
                <a:gd name="connsiteX10800" fmla="*/ 870532 w 1842380"/>
                <a:gd name="connsiteY10800" fmla="*/ 700979 h 1847704"/>
                <a:gd name="connsiteX10801" fmla="*/ 860415 w 1842380"/>
                <a:gd name="connsiteY10801" fmla="*/ 698849 h 1847704"/>
                <a:gd name="connsiteX10802" fmla="*/ 860415 w 1842380"/>
                <a:gd name="connsiteY10802" fmla="*/ 691927 h 1847704"/>
                <a:gd name="connsiteX10803" fmla="*/ 866272 w 1842380"/>
                <a:gd name="connsiteY10803" fmla="*/ 691927 h 1847704"/>
                <a:gd name="connsiteX10804" fmla="*/ 870532 w 1842380"/>
                <a:gd name="connsiteY10804" fmla="*/ 689797 h 1847704"/>
                <a:gd name="connsiteX10805" fmla="*/ 870532 w 1842380"/>
                <a:gd name="connsiteY10805" fmla="*/ 689797 h 1847704"/>
                <a:gd name="connsiteX10806" fmla="*/ 870532 w 1842380"/>
                <a:gd name="connsiteY10806" fmla="*/ 723876 h 1847704"/>
                <a:gd name="connsiteX10807" fmla="*/ 870532 w 1842380"/>
                <a:gd name="connsiteY10807" fmla="*/ 729733 h 1847704"/>
                <a:gd name="connsiteX10808" fmla="*/ 869467 w 1842380"/>
                <a:gd name="connsiteY10808" fmla="*/ 729733 h 1847704"/>
                <a:gd name="connsiteX10809" fmla="*/ 860415 w 1842380"/>
                <a:gd name="connsiteY10809" fmla="*/ 733993 h 1847704"/>
                <a:gd name="connsiteX10810" fmla="*/ 860415 w 1842380"/>
                <a:gd name="connsiteY10810" fmla="*/ 727071 h 1847704"/>
                <a:gd name="connsiteX10811" fmla="*/ 862545 w 1842380"/>
                <a:gd name="connsiteY10811" fmla="*/ 727071 h 1847704"/>
                <a:gd name="connsiteX10812" fmla="*/ 860415 w 1842380"/>
                <a:gd name="connsiteY10812" fmla="*/ 726006 h 1847704"/>
                <a:gd name="connsiteX10813" fmla="*/ 860415 w 1842380"/>
                <a:gd name="connsiteY10813" fmla="*/ 716954 h 1847704"/>
                <a:gd name="connsiteX10814" fmla="*/ 869467 w 1842380"/>
                <a:gd name="connsiteY10814" fmla="*/ 722811 h 1847704"/>
                <a:gd name="connsiteX10815" fmla="*/ 870532 w 1842380"/>
                <a:gd name="connsiteY10815" fmla="*/ 723876 h 1847704"/>
                <a:gd name="connsiteX10816" fmla="*/ 870532 w 1842380"/>
                <a:gd name="connsiteY10816" fmla="*/ 723876 h 1847704"/>
                <a:gd name="connsiteX10817" fmla="*/ 870532 w 1842380"/>
                <a:gd name="connsiteY10817" fmla="*/ 1139210 h 1847704"/>
                <a:gd name="connsiteX10818" fmla="*/ 870532 w 1842380"/>
                <a:gd name="connsiteY10818" fmla="*/ 1148262 h 1847704"/>
                <a:gd name="connsiteX10819" fmla="*/ 869467 w 1842380"/>
                <a:gd name="connsiteY10819" fmla="*/ 1147197 h 1847704"/>
                <a:gd name="connsiteX10820" fmla="*/ 860415 w 1842380"/>
                <a:gd name="connsiteY10820" fmla="*/ 1141340 h 1847704"/>
                <a:gd name="connsiteX10821" fmla="*/ 860415 w 1842380"/>
                <a:gd name="connsiteY10821" fmla="*/ 1134418 h 1847704"/>
                <a:gd name="connsiteX10822" fmla="*/ 870532 w 1842380"/>
                <a:gd name="connsiteY10822" fmla="*/ 1139210 h 1847704"/>
                <a:gd name="connsiteX10823" fmla="*/ 870532 w 1842380"/>
                <a:gd name="connsiteY10823" fmla="*/ 1139210 h 1847704"/>
                <a:gd name="connsiteX10824" fmla="*/ 870532 w 1842380"/>
                <a:gd name="connsiteY10824" fmla="*/ 1173821 h 1847704"/>
                <a:gd name="connsiteX10825" fmla="*/ 870532 w 1842380"/>
                <a:gd name="connsiteY10825" fmla="*/ 1180743 h 1847704"/>
                <a:gd name="connsiteX10826" fmla="*/ 860415 w 1842380"/>
                <a:gd name="connsiteY10826" fmla="*/ 1177549 h 1847704"/>
                <a:gd name="connsiteX10827" fmla="*/ 860415 w 1842380"/>
                <a:gd name="connsiteY10827" fmla="*/ 1169561 h 1847704"/>
                <a:gd name="connsiteX10828" fmla="*/ 870532 w 1842380"/>
                <a:gd name="connsiteY10828" fmla="*/ 1173821 h 1847704"/>
                <a:gd name="connsiteX10829" fmla="*/ 870532 w 1842380"/>
                <a:gd name="connsiteY10829" fmla="*/ 1173821 h 1847704"/>
                <a:gd name="connsiteX10830" fmla="*/ 870532 w 1842380"/>
                <a:gd name="connsiteY10830" fmla="*/ 1265408 h 1847704"/>
                <a:gd name="connsiteX10831" fmla="*/ 870532 w 1842380"/>
                <a:gd name="connsiteY10831" fmla="*/ 1279785 h 1847704"/>
                <a:gd name="connsiteX10832" fmla="*/ 867337 w 1842380"/>
                <a:gd name="connsiteY10832" fmla="*/ 1281915 h 1847704"/>
                <a:gd name="connsiteX10833" fmla="*/ 863077 w 1842380"/>
                <a:gd name="connsiteY10833" fmla="*/ 1284045 h 1847704"/>
                <a:gd name="connsiteX10834" fmla="*/ 860948 w 1842380"/>
                <a:gd name="connsiteY10834" fmla="*/ 1284045 h 1847704"/>
                <a:gd name="connsiteX10835" fmla="*/ 860948 w 1842380"/>
                <a:gd name="connsiteY10835" fmla="*/ 1263810 h 1847704"/>
                <a:gd name="connsiteX10836" fmla="*/ 863077 w 1842380"/>
                <a:gd name="connsiteY10836" fmla="*/ 1263810 h 1847704"/>
                <a:gd name="connsiteX10837" fmla="*/ 870000 w 1842380"/>
                <a:gd name="connsiteY10837" fmla="*/ 1263810 h 1847704"/>
                <a:gd name="connsiteX10838" fmla="*/ 870532 w 1842380"/>
                <a:gd name="connsiteY10838" fmla="*/ 1265408 h 1847704"/>
                <a:gd name="connsiteX10839" fmla="*/ 870532 w 1842380"/>
                <a:gd name="connsiteY10839" fmla="*/ 1265408 h 1847704"/>
                <a:gd name="connsiteX10840" fmla="*/ 870532 w 1842380"/>
                <a:gd name="connsiteY10840" fmla="*/ 1421957 h 1847704"/>
                <a:gd name="connsiteX10841" fmla="*/ 870532 w 1842380"/>
                <a:gd name="connsiteY10841" fmla="*/ 1435269 h 1847704"/>
                <a:gd name="connsiteX10842" fmla="*/ 867337 w 1842380"/>
                <a:gd name="connsiteY10842" fmla="*/ 1432074 h 1847704"/>
                <a:gd name="connsiteX10843" fmla="*/ 860415 w 1842380"/>
                <a:gd name="connsiteY10843" fmla="*/ 1427814 h 1847704"/>
                <a:gd name="connsiteX10844" fmla="*/ 860415 w 1842380"/>
                <a:gd name="connsiteY10844" fmla="*/ 1418762 h 1847704"/>
                <a:gd name="connsiteX10845" fmla="*/ 870532 w 1842380"/>
                <a:gd name="connsiteY10845" fmla="*/ 1421957 h 1847704"/>
                <a:gd name="connsiteX10846" fmla="*/ 870532 w 1842380"/>
                <a:gd name="connsiteY10846" fmla="*/ 1421957 h 1847704"/>
                <a:gd name="connsiteX10847" fmla="*/ 870532 w 1842380"/>
                <a:gd name="connsiteY10847" fmla="*/ 1472542 h 1847704"/>
                <a:gd name="connsiteX10848" fmla="*/ 870532 w 1842380"/>
                <a:gd name="connsiteY10848" fmla="*/ 1482660 h 1847704"/>
                <a:gd name="connsiteX10849" fmla="*/ 860415 w 1842380"/>
                <a:gd name="connsiteY10849" fmla="*/ 1480530 h 1847704"/>
                <a:gd name="connsiteX10850" fmla="*/ 860415 w 1842380"/>
                <a:gd name="connsiteY10850" fmla="*/ 1469348 h 1847704"/>
                <a:gd name="connsiteX10851" fmla="*/ 870532 w 1842380"/>
                <a:gd name="connsiteY10851" fmla="*/ 1472542 h 1847704"/>
                <a:gd name="connsiteX10852" fmla="*/ 870532 w 1842380"/>
                <a:gd name="connsiteY10852" fmla="*/ 1472542 h 1847704"/>
                <a:gd name="connsiteX10853" fmla="*/ 870532 w 1842380"/>
                <a:gd name="connsiteY10853" fmla="*/ 1559337 h 1847704"/>
                <a:gd name="connsiteX10854" fmla="*/ 870532 w 1842380"/>
                <a:gd name="connsiteY10854" fmla="*/ 1577441 h 1847704"/>
                <a:gd name="connsiteX10855" fmla="*/ 869467 w 1842380"/>
                <a:gd name="connsiteY10855" fmla="*/ 1578506 h 1847704"/>
                <a:gd name="connsiteX10856" fmla="*/ 866272 w 1842380"/>
                <a:gd name="connsiteY10856" fmla="*/ 1588623 h 1847704"/>
                <a:gd name="connsiteX10857" fmla="*/ 868402 w 1842380"/>
                <a:gd name="connsiteY10857" fmla="*/ 1598740 h 1847704"/>
                <a:gd name="connsiteX10858" fmla="*/ 870532 w 1842380"/>
                <a:gd name="connsiteY10858" fmla="*/ 1601935 h 1847704"/>
                <a:gd name="connsiteX10859" fmla="*/ 870532 w 1842380"/>
                <a:gd name="connsiteY10859" fmla="*/ 1620039 h 1847704"/>
                <a:gd name="connsiteX10860" fmla="*/ 867337 w 1842380"/>
                <a:gd name="connsiteY10860" fmla="*/ 1620039 h 1847704"/>
                <a:gd name="connsiteX10861" fmla="*/ 860415 w 1842380"/>
                <a:gd name="connsiteY10861" fmla="*/ 1618974 h 1847704"/>
                <a:gd name="connsiteX10862" fmla="*/ 860415 w 1842380"/>
                <a:gd name="connsiteY10862" fmla="*/ 1561467 h 1847704"/>
                <a:gd name="connsiteX10863" fmla="*/ 870532 w 1842380"/>
                <a:gd name="connsiteY10863" fmla="*/ 1559337 h 1847704"/>
                <a:gd name="connsiteX10864" fmla="*/ 870532 w 1842380"/>
                <a:gd name="connsiteY10864" fmla="*/ 1559337 h 1847704"/>
                <a:gd name="connsiteX10865" fmla="*/ 870532 w 1842380"/>
                <a:gd name="connsiteY10865" fmla="*/ 1636546 h 1847704"/>
                <a:gd name="connsiteX10866" fmla="*/ 870532 w 1842380"/>
                <a:gd name="connsiteY10866" fmla="*/ 1654650 h 1847704"/>
                <a:gd name="connsiteX10867" fmla="*/ 863610 w 1842380"/>
                <a:gd name="connsiteY10867" fmla="*/ 1653585 h 1847704"/>
                <a:gd name="connsiteX10868" fmla="*/ 860415 w 1842380"/>
                <a:gd name="connsiteY10868" fmla="*/ 1653585 h 1847704"/>
                <a:gd name="connsiteX10869" fmla="*/ 860415 w 1842380"/>
                <a:gd name="connsiteY10869" fmla="*/ 1636546 h 1847704"/>
                <a:gd name="connsiteX10870" fmla="*/ 863610 w 1842380"/>
                <a:gd name="connsiteY10870" fmla="*/ 1636546 h 1847704"/>
                <a:gd name="connsiteX10871" fmla="*/ 870532 w 1842380"/>
                <a:gd name="connsiteY10871" fmla="*/ 1636546 h 1847704"/>
                <a:gd name="connsiteX10872" fmla="*/ 870532 w 1842380"/>
                <a:gd name="connsiteY10872" fmla="*/ 1636546 h 1847704"/>
                <a:gd name="connsiteX10873" fmla="*/ 870532 w 1842380"/>
                <a:gd name="connsiteY10873" fmla="*/ 1738250 h 1847704"/>
                <a:gd name="connsiteX10874" fmla="*/ 870532 w 1842380"/>
                <a:gd name="connsiteY10874" fmla="*/ 1754224 h 1847704"/>
                <a:gd name="connsiteX10875" fmla="*/ 860415 w 1842380"/>
                <a:gd name="connsiteY10875" fmla="*/ 1754224 h 1847704"/>
                <a:gd name="connsiteX10876" fmla="*/ 860415 w 1842380"/>
                <a:gd name="connsiteY10876" fmla="*/ 1739315 h 1847704"/>
                <a:gd name="connsiteX10877" fmla="*/ 870532 w 1842380"/>
                <a:gd name="connsiteY10877" fmla="*/ 1738250 h 1847704"/>
                <a:gd name="connsiteX10878" fmla="*/ 870532 w 1842380"/>
                <a:gd name="connsiteY10878" fmla="*/ 1738250 h 1847704"/>
                <a:gd name="connsiteX10879" fmla="*/ 870532 w 1842380"/>
                <a:gd name="connsiteY10879" fmla="*/ 1790965 h 1847704"/>
                <a:gd name="connsiteX10880" fmla="*/ 870532 w 1842380"/>
                <a:gd name="connsiteY10880" fmla="*/ 1841551 h 1847704"/>
                <a:gd name="connsiteX10881" fmla="*/ 860415 w 1842380"/>
                <a:gd name="connsiteY10881" fmla="*/ 1842616 h 1847704"/>
                <a:gd name="connsiteX10882" fmla="*/ 860415 w 1842380"/>
                <a:gd name="connsiteY10882" fmla="*/ 1826641 h 1847704"/>
                <a:gd name="connsiteX10883" fmla="*/ 867337 w 1842380"/>
                <a:gd name="connsiteY10883" fmla="*/ 1826641 h 1847704"/>
                <a:gd name="connsiteX10884" fmla="*/ 867337 w 1842380"/>
                <a:gd name="connsiteY10884" fmla="*/ 1825577 h 1847704"/>
                <a:gd name="connsiteX10885" fmla="*/ 869467 w 1842380"/>
                <a:gd name="connsiteY10885" fmla="*/ 1825577 h 1847704"/>
                <a:gd name="connsiteX10886" fmla="*/ 860415 w 1842380"/>
                <a:gd name="connsiteY10886" fmla="*/ 1813329 h 1847704"/>
                <a:gd name="connsiteX10887" fmla="*/ 860415 w 1842380"/>
                <a:gd name="connsiteY10887" fmla="*/ 1768069 h 1847704"/>
                <a:gd name="connsiteX10888" fmla="*/ 870532 w 1842380"/>
                <a:gd name="connsiteY10888" fmla="*/ 1790965 h 1847704"/>
                <a:gd name="connsiteX10889" fmla="*/ 870532 w 1842380"/>
                <a:gd name="connsiteY10889" fmla="*/ 1790965 h 1847704"/>
                <a:gd name="connsiteX10890" fmla="*/ 860415 w 1842380"/>
                <a:gd name="connsiteY10890" fmla="*/ 1228134 h 1847704"/>
                <a:gd name="connsiteX10891" fmla="*/ 860415 w 1842380"/>
                <a:gd name="connsiteY10891" fmla="*/ 1214822 h 1847704"/>
                <a:gd name="connsiteX10892" fmla="*/ 861480 w 1842380"/>
                <a:gd name="connsiteY10892" fmla="*/ 1214822 h 1847704"/>
                <a:gd name="connsiteX10893" fmla="*/ 863610 w 1842380"/>
                <a:gd name="connsiteY10893" fmla="*/ 1218017 h 1847704"/>
                <a:gd name="connsiteX10894" fmla="*/ 863610 w 1842380"/>
                <a:gd name="connsiteY10894" fmla="*/ 1222277 h 1847704"/>
                <a:gd name="connsiteX10895" fmla="*/ 860415 w 1842380"/>
                <a:gd name="connsiteY10895" fmla="*/ 1228134 h 1847704"/>
                <a:gd name="connsiteX10896" fmla="*/ 860415 w 1842380"/>
                <a:gd name="connsiteY10896" fmla="*/ 1228134 h 1847704"/>
                <a:gd name="connsiteX10897" fmla="*/ 860415 w 1842380"/>
                <a:gd name="connsiteY10897" fmla="*/ 302684 h 1847704"/>
                <a:gd name="connsiteX10898" fmla="*/ 860415 w 1842380"/>
                <a:gd name="connsiteY10898" fmla="*/ 285645 h 1847704"/>
                <a:gd name="connsiteX10899" fmla="*/ 864675 w 1842380"/>
                <a:gd name="connsiteY10899" fmla="*/ 286710 h 1847704"/>
                <a:gd name="connsiteX10900" fmla="*/ 860415 w 1842380"/>
                <a:gd name="connsiteY10900" fmla="*/ 302684 h 1847704"/>
                <a:gd name="connsiteX10901" fmla="*/ 860415 w 1842380"/>
                <a:gd name="connsiteY10901" fmla="*/ 881490 h 1847704"/>
                <a:gd name="connsiteX10902" fmla="*/ 851363 w 1842380"/>
                <a:gd name="connsiteY10902" fmla="*/ 881490 h 1847704"/>
                <a:gd name="connsiteX10903" fmla="*/ 851363 w 1842380"/>
                <a:gd name="connsiteY10903" fmla="*/ 949115 h 1847704"/>
                <a:gd name="connsiteX10904" fmla="*/ 860415 w 1842380"/>
                <a:gd name="connsiteY10904" fmla="*/ 956037 h 1847704"/>
                <a:gd name="connsiteX10905" fmla="*/ 851363 w 1842380"/>
                <a:gd name="connsiteY10905" fmla="*/ 984258 h 1847704"/>
                <a:gd name="connsiteX10906" fmla="*/ 851363 w 1842380"/>
                <a:gd name="connsiteY10906" fmla="*/ 1054013 h 1847704"/>
                <a:gd name="connsiteX10907" fmla="*/ 860415 w 1842380"/>
                <a:gd name="connsiteY10907" fmla="*/ 1046026 h 1847704"/>
                <a:gd name="connsiteX10908" fmla="*/ 860415 w 1842380"/>
                <a:gd name="connsiteY10908" fmla="*/ 881490 h 1847704"/>
                <a:gd name="connsiteX10909" fmla="*/ 860415 w 1842380"/>
                <a:gd name="connsiteY10909" fmla="*/ 881490 h 1847704"/>
                <a:gd name="connsiteX10910" fmla="*/ 860415 w 1842380"/>
                <a:gd name="connsiteY10910" fmla="*/ 5561 h 1847704"/>
                <a:gd name="connsiteX10911" fmla="*/ 860415 w 1842380"/>
                <a:gd name="connsiteY10911" fmla="*/ 22600 h 1847704"/>
                <a:gd name="connsiteX10912" fmla="*/ 851363 w 1842380"/>
                <a:gd name="connsiteY10912" fmla="*/ 21535 h 1847704"/>
                <a:gd name="connsiteX10913" fmla="*/ 851363 w 1842380"/>
                <a:gd name="connsiteY10913" fmla="*/ 5561 h 1847704"/>
                <a:gd name="connsiteX10914" fmla="*/ 860415 w 1842380"/>
                <a:gd name="connsiteY10914" fmla="*/ 5561 h 1847704"/>
                <a:gd name="connsiteX10915" fmla="*/ 860415 w 1842380"/>
                <a:gd name="connsiteY10915" fmla="*/ 5561 h 1847704"/>
                <a:gd name="connsiteX10916" fmla="*/ 860415 w 1842380"/>
                <a:gd name="connsiteY10916" fmla="*/ 78510 h 1847704"/>
                <a:gd name="connsiteX10917" fmla="*/ 860415 w 1842380"/>
                <a:gd name="connsiteY10917" fmla="*/ 105667 h 1847704"/>
                <a:gd name="connsiteX10918" fmla="*/ 851363 w 1842380"/>
                <a:gd name="connsiteY10918" fmla="*/ 108862 h 1847704"/>
                <a:gd name="connsiteX10919" fmla="*/ 851363 w 1842380"/>
                <a:gd name="connsiteY10919" fmla="*/ 67328 h 1847704"/>
                <a:gd name="connsiteX10920" fmla="*/ 860415 w 1842380"/>
                <a:gd name="connsiteY10920" fmla="*/ 78510 h 1847704"/>
                <a:gd name="connsiteX10921" fmla="*/ 860415 w 1842380"/>
                <a:gd name="connsiteY10921" fmla="*/ 78510 h 1847704"/>
                <a:gd name="connsiteX10922" fmla="*/ 860415 w 1842380"/>
                <a:gd name="connsiteY10922" fmla="*/ 285645 h 1847704"/>
                <a:gd name="connsiteX10923" fmla="*/ 860415 w 1842380"/>
                <a:gd name="connsiteY10923" fmla="*/ 302684 h 1847704"/>
                <a:gd name="connsiteX10924" fmla="*/ 851363 w 1842380"/>
                <a:gd name="connsiteY10924" fmla="*/ 315996 h 1847704"/>
                <a:gd name="connsiteX10925" fmla="*/ 851363 w 1842380"/>
                <a:gd name="connsiteY10925" fmla="*/ 284580 h 1847704"/>
                <a:gd name="connsiteX10926" fmla="*/ 860415 w 1842380"/>
                <a:gd name="connsiteY10926" fmla="*/ 285645 h 1847704"/>
                <a:gd name="connsiteX10927" fmla="*/ 860415 w 1842380"/>
                <a:gd name="connsiteY10927" fmla="*/ 285645 h 1847704"/>
                <a:gd name="connsiteX10928" fmla="*/ 860415 w 1842380"/>
                <a:gd name="connsiteY10928" fmla="*/ 388414 h 1847704"/>
                <a:gd name="connsiteX10929" fmla="*/ 860415 w 1842380"/>
                <a:gd name="connsiteY10929" fmla="*/ 413440 h 1847704"/>
                <a:gd name="connsiteX10930" fmla="*/ 851363 w 1842380"/>
                <a:gd name="connsiteY10930" fmla="*/ 404388 h 1847704"/>
                <a:gd name="connsiteX10931" fmla="*/ 851363 w 1842380"/>
                <a:gd name="connsiteY10931" fmla="*/ 392141 h 1847704"/>
                <a:gd name="connsiteX10932" fmla="*/ 855623 w 1842380"/>
                <a:gd name="connsiteY10932" fmla="*/ 390011 h 1847704"/>
                <a:gd name="connsiteX10933" fmla="*/ 860415 w 1842380"/>
                <a:gd name="connsiteY10933" fmla="*/ 388414 h 1847704"/>
                <a:gd name="connsiteX10934" fmla="*/ 860415 w 1842380"/>
                <a:gd name="connsiteY10934" fmla="*/ 388414 h 1847704"/>
                <a:gd name="connsiteX10935" fmla="*/ 860415 w 1842380"/>
                <a:gd name="connsiteY10935" fmla="*/ 441129 h 1847704"/>
                <a:gd name="connsiteX10936" fmla="*/ 860415 w 1842380"/>
                <a:gd name="connsiteY10936" fmla="*/ 451246 h 1847704"/>
                <a:gd name="connsiteX10937" fmla="*/ 851363 w 1842380"/>
                <a:gd name="connsiteY10937" fmla="*/ 450181 h 1847704"/>
                <a:gd name="connsiteX10938" fmla="*/ 851363 w 1842380"/>
                <a:gd name="connsiteY10938" fmla="*/ 440064 h 1847704"/>
                <a:gd name="connsiteX10939" fmla="*/ 860415 w 1842380"/>
                <a:gd name="connsiteY10939" fmla="*/ 441129 h 1847704"/>
                <a:gd name="connsiteX10940" fmla="*/ 860415 w 1842380"/>
                <a:gd name="connsiteY10940" fmla="*/ 441129 h 1847704"/>
                <a:gd name="connsiteX10941" fmla="*/ 860415 w 1842380"/>
                <a:gd name="connsiteY10941" fmla="*/ 598743 h 1847704"/>
                <a:gd name="connsiteX10942" fmla="*/ 860415 w 1842380"/>
                <a:gd name="connsiteY10942" fmla="*/ 617912 h 1847704"/>
                <a:gd name="connsiteX10943" fmla="*/ 858285 w 1842380"/>
                <a:gd name="connsiteY10943" fmla="*/ 617912 h 1847704"/>
                <a:gd name="connsiteX10944" fmla="*/ 852428 w 1842380"/>
                <a:gd name="connsiteY10944" fmla="*/ 621107 h 1847704"/>
                <a:gd name="connsiteX10945" fmla="*/ 851363 w 1842380"/>
                <a:gd name="connsiteY10945" fmla="*/ 621107 h 1847704"/>
                <a:gd name="connsiteX10946" fmla="*/ 851363 w 1842380"/>
                <a:gd name="connsiteY10946" fmla="*/ 598743 h 1847704"/>
                <a:gd name="connsiteX10947" fmla="*/ 857220 w 1842380"/>
                <a:gd name="connsiteY10947" fmla="*/ 598743 h 1847704"/>
                <a:gd name="connsiteX10948" fmla="*/ 860415 w 1842380"/>
                <a:gd name="connsiteY10948" fmla="*/ 598743 h 1847704"/>
                <a:gd name="connsiteX10949" fmla="*/ 860415 w 1842380"/>
                <a:gd name="connsiteY10949" fmla="*/ 598743 h 1847704"/>
                <a:gd name="connsiteX10950" fmla="*/ 860415 w 1842380"/>
                <a:gd name="connsiteY10950" fmla="*/ 691927 h 1847704"/>
                <a:gd name="connsiteX10951" fmla="*/ 860415 w 1842380"/>
                <a:gd name="connsiteY10951" fmla="*/ 698849 h 1847704"/>
                <a:gd name="connsiteX10952" fmla="*/ 851363 w 1842380"/>
                <a:gd name="connsiteY10952" fmla="*/ 699914 h 1847704"/>
                <a:gd name="connsiteX10953" fmla="*/ 851363 w 1842380"/>
                <a:gd name="connsiteY10953" fmla="*/ 694057 h 1847704"/>
                <a:gd name="connsiteX10954" fmla="*/ 860415 w 1842380"/>
                <a:gd name="connsiteY10954" fmla="*/ 691927 h 1847704"/>
                <a:gd name="connsiteX10955" fmla="*/ 860415 w 1842380"/>
                <a:gd name="connsiteY10955" fmla="*/ 691927 h 1847704"/>
                <a:gd name="connsiteX10956" fmla="*/ 860415 w 1842380"/>
                <a:gd name="connsiteY10956" fmla="*/ 716954 h 1847704"/>
                <a:gd name="connsiteX10957" fmla="*/ 860415 w 1842380"/>
                <a:gd name="connsiteY10957" fmla="*/ 726006 h 1847704"/>
                <a:gd name="connsiteX10958" fmla="*/ 851363 w 1842380"/>
                <a:gd name="connsiteY10958" fmla="*/ 716954 h 1847704"/>
                <a:gd name="connsiteX10959" fmla="*/ 851363 w 1842380"/>
                <a:gd name="connsiteY10959" fmla="*/ 707901 h 1847704"/>
                <a:gd name="connsiteX10960" fmla="*/ 860415 w 1842380"/>
                <a:gd name="connsiteY10960" fmla="*/ 716954 h 1847704"/>
                <a:gd name="connsiteX10961" fmla="*/ 860415 w 1842380"/>
                <a:gd name="connsiteY10961" fmla="*/ 716954 h 1847704"/>
                <a:gd name="connsiteX10962" fmla="*/ 860415 w 1842380"/>
                <a:gd name="connsiteY10962" fmla="*/ 727071 h 1847704"/>
                <a:gd name="connsiteX10963" fmla="*/ 860415 w 1842380"/>
                <a:gd name="connsiteY10963" fmla="*/ 733993 h 1847704"/>
                <a:gd name="connsiteX10964" fmla="*/ 851363 w 1842380"/>
                <a:gd name="connsiteY10964" fmla="*/ 737188 h 1847704"/>
                <a:gd name="connsiteX10965" fmla="*/ 851363 w 1842380"/>
                <a:gd name="connsiteY10965" fmla="*/ 731331 h 1847704"/>
                <a:gd name="connsiteX10966" fmla="*/ 860415 w 1842380"/>
                <a:gd name="connsiteY10966" fmla="*/ 727071 h 1847704"/>
                <a:gd name="connsiteX10967" fmla="*/ 860415 w 1842380"/>
                <a:gd name="connsiteY10967" fmla="*/ 727071 h 1847704"/>
                <a:gd name="connsiteX10968" fmla="*/ 860415 w 1842380"/>
                <a:gd name="connsiteY10968" fmla="*/ 1134418 h 1847704"/>
                <a:gd name="connsiteX10969" fmla="*/ 860415 w 1842380"/>
                <a:gd name="connsiteY10969" fmla="*/ 1141340 h 1847704"/>
                <a:gd name="connsiteX10970" fmla="*/ 851363 w 1842380"/>
                <a:gd name="connsiteY10970" fmla="*/ 1139210 h 1847704"/>
                <a:gd name="connsiteX10971" fmla="*/ 851363 w 1842380"/>
                <a:gd name="connsiteY10971" fmla="*/ 1133353 h 1847704"/>
                <a:gd name="connsiteX10972" fmla="*/ 860415 w 1842380"/>
                <a:gd name="connsiteY10972" fmla="*/ 1134418 h 1847704"/>
                <a:gd name="connsiteX10973" fmla="*/ 860415 w 1842380"/>
                <a:gd name="connsiteY10973" fmla="*/ 1134418 h 1847704"/>
                <a:gd name="connsiteX10974" fmla="*/ 860415 w 1842380"/>
                <a:gd name="connsiteY10974" fmla="*/ 1169561 h 1847704"/>
                <a:gd name="connsiteX10975" fmla="*/ 851363 w 1842380"/>
                <a:gd name="connsiteY10975" fmla="*/ 1139210 h 1847704"/>
                <a:gd name="connsiteX10976" fmla="*/ 851363 w 1842380"/>
                <a:gd name="connsiteY10976" fmla="*/ 1168496 h 1847704"/>
                <a:gd name="connsiteX10977" fmla="*/ 851363 w 1842380"/>
                <a:gd name="connsiteY10977" fmla="*/ 1168496 h 1847704"/>
                <a:gd name="connsiteX10978" fmla="*/ 851363 w 1842380"/>
                <a:gd name="connsiteY10978" fmla="*/ 1168496 h 1847704"/>
                <a:gd name="connsiteX10979" fmla="*/ 851363 w 1842380"/>
                <a:gd name="connsiteY10979" fmla="*/ 1175419 h 1847704"/>
                <a:gd name="connsiteX10980" fmla="*/ 858285 w 1842380"/>
                <a:gd name="connsiteY10980" fmla="*/ 1175419 h 1847704"/>
                <a:gd name="connsiteX10981" fmla="*/ 860415 w 1842380"/>
                <a:gd name="connsiteY10981" fmla="*/ 1177549 h 1847704"/>
                <a:gd name="connsiteX10982" fmla="*/ 860415 w 1842380"/>
                <a:gd name="connsiteY10982" fmla="*/ 1169561 h 1847704"/>
                <a:gd name="connsiteX10983" fmla="*/ 860415 w 1842380"/>
                <a:gd name="connsiteY10983" fmla="*/ 1169561 h 1847704"/>
                <a:gd name="connsiteX10984" fmla="*/ 860415 w 1842380"/>
                <a:gd name="connsiteY10984" fmla="*/ 1214822 h 1847704"/>
                <a:gd name="connsiteX10985" fmla="*/ 860415 w 1842380"/>
                <a:gd name="connsiteY10985" fmla="*/ 1228134 h 1847704"/>
                <a:gd name="connsiteX10986" fmla="*/ 859350 w 1842380"/>
                <a:gd name="connsiteY10986" fmla="*/ 1230264 h 1847704"/>
                <a:gd name="connsiteX10987" fmla="*/ 852428 w 1842380"/>
                <a:gd name="connsiteY10987" fmla="*/ 1238251 h 1847704"/>
                <a:gd name="connsiteX10988" fmla="*/ 851363 w 1842380"/>
                <a:gd name="connsiteY10988" fmla="*/ 1239316 h 1847704"/>
                <a:gd name="connsiteX10989" fmla="*/ 851363 w 1842380"/>
                <a:gd name="connsiteY10989" fmla="*/ 1210030 h 1847704"/>
                <a:gd name="connsiteX10990" fmla="*/ 853493 w 1842380"/>
                <a:gd name="connsiteY10990" fmla="*/ 1210030 h 1847704"/>
                <a:gd name="connsiteX10991" fmla="*/ 857753 w 1842380"/>
                <a:gd name="connsiteY10991" fmla="*/ 1211095 h 1847704"/>
                <a:gd name="connsiteX10992" fmla="*/ 860415 w 1842380"/>
                <a:gd name="connsiteY10992" fmla="*/ 1214822 h 1847704"/>
                <a:gd name="connsiteX10993" fmla="*/ 860415 w 1842380"/>
                <a:gd name="connsiteY10993" fmla="*/ 1214822 h 1847704"/>
                <a:gd name="connsiteX10994" fmla="*/ 860415 w 1842380"/>
                <a:gd name="connsiteY10994" fmla="*/ 1264343 h 1847704"/>
                <a:gd name="connsiteX10995" fmla="*/ 860415 w 1842380"/>
                <a:gd name="connsiteY10995" fmla="*/ 1284577 h 1847704"/>
                <a:gd name="connsiteX10996" fmla="*/ 856155 w 1842380"/>
                <a:gd name="connsiteY10996" fmla="*/ 1284577 h 1847704"/>
                <a:gd name="connsiteX10997" fmla="*/ 851895 w 1842380"/>
                <a:gd name="connsiteY10997" fmla="*/ 1283512 h 1847704"/>
                <a:gd name="connsiteX10998" fmla="*/ 851895 w 1842380"/>
                <a:gd name="connsiteY10998" fmla="*/ 1264343 h 1847704"/>
                <a:gd name="connsiteX10999" fmla="*/ 854025 w 1842380"/>
                <a:gd name="connsiteY10999" fmla="*/ 1264343 h 1847704"/>
                <a:gd name="connsiteX11000" fmla="*/ 860415 w 1842380"/>
                <a:gd name="connsiteY11000" fmla="*/ 1264343 h 1847704"/>
                <a:gd name="connsiteX11001" fmla="*/ 860415 w 1842380"/>
                <a:gd name="connsiteY11001" fmla="*/ 1264343 h 1847704"/>
                <a:gd name="connsiteX11002" fmla="*/ 860415 w 1842380"/>
                <a:gd name="connsiteY11002" fmla="*/ 1418229 h 1847704"/>
                <a:gd name="connsiteX11003" fmla="*/ 860415 w 1842380"/>
                <a:gd name="connsiteY11003" fmla="*/ 1427282 h 1847704"/>
                <a:gd name="connsiteX11004" fmla="*/ 851363 w 1842380"/>
                <a:gd name="connsiteY11004" fmla="*/ 1426217 h 1847704"/>
                <a:gd name="connsiteX11005" fmla="*/ 851363 w 1842380"/>
                <a:gd name="connsiteY11005" fmla="*/ 1416100 h 1847704"/>
                <a:gd name="connsiteX11006" fmla="*/ 860415 w 1842380"/>
                <a:gd name="connsiteY11006" fmla="*/ 1418229 h 1847704"/>
                <a:gd name="connsiteX11007" fmla="*/ 860415 w 1842380"/>
                <a:gd name="connsiteY11007" fmla="*/ 1418229 h 1847704"/>
                <a:gd name="connsiteX11008" fmla="*/ 860415 w 1842380"/>
                <a:gd name="connsiteY11008" fmla="*/ 1468815 h 1847704"/>
                <a:gd name="connsiteX11009" fmla="*/ 860415 w 1842380"/>
                <a:gd name="connsiteY11009" fmla="*/ 1479997 h 1847704"/>
                <a:gd name="connsiteX11010" fmla="*/ 853493 w 1842380"/>
                <a:gd name="connsiteY11010" fmla="*/ 1476802 h 1847704"/>
                <a:gd name="connsiteX11011" fmla="*/ 851363 w 1842380"/>
                <a:gd name="connsiteY11011" fmla="*/ 1477867 h 1847704"/>
                <a:gd name="connsiteX11012" fmla="*/ 851363 w 1842380"/>
                <a:gd name="connsiteY11012" fmla="*/ 1458698 h 1847704"/>
                <a:gd name="connsiteX11013" fmla="*/ 860415 w 1842380"/>
                <a:gd name="connsiteY11013" fmla="*/ 1468815 h 1847704"/>
                <a:gd name="connsiteX11014" fmla="*/ 860415 w 1842380"/>
                <a:gd name="connsiteY11014" fmla="*/ 1468815 h 1847704"/>
                <a:gd name="connsiteX11015" fmla="*/ 860415 w 1842380"/>
                <a:gd name="connsiteY11015" fmla="*/ 1561467 h 1847704"/>
                <a:gd name="connsiteX11016" fmla="*/ 860415 w 1842380"/>
                <a:gd name="connsiteY11016" fmla="*/ 1618974 h 1847704"/>
                <a:gd name="connsiteX11017" fmla="*/ 851363 w 1842380"/>
                <a:gd name="connsiteY11017" fmla="*/ 1613117 h 1847704"/>
                <a:gd name="connsiteX11018" fmla="*/ 851363 w 1842380"/>
                <a:gd name="connsiteY11018" fmla="*/ 1567856 h 1847704"/>
                <a:gd name="connsiteX11019" fmla="*/ 853493 w 1842380"/>
                <a:gd name="connsiteY11019" fmla="*/ 1565726 h 1847704"/>
                <a:gd name="connsiteX11020" fmla="*/ 860415 w 1842380"/>
                <a:gd name="connsiteY11020" fmla="*/ 1561467 h 1847704"/>
                <a:gd name="connsiteX11021" fmla="*/ 860415 w 1842380"/>
                <a:gd name="connsiteY11021" fmla="*/ 1561467 h 1847704"/>
                <a:gd name="connsiteX11022" fmla="*/ 860415 w 1842380"/>
                <a:gd name="connsiteY11022" fmla="*/ 1636546 h 1847704"/>
                <a:gd name="connsiteX11023" fmla="*/ 860415 w 1842380"/>
                <a:gd name="connsiteY11023" fmla="*/ 1653585 h 1847704"/>
                <a:gd name="connsiteX11024" fmla="*/ 852428 w 1842380"/>
                <a:gd name="connsiteY11024" fmla="*/ 1652521 h 1847704"/>
                <a:gd name="connsiteX11025" fmla="*/ 851363 w 1842380"/>
                <a:gd name="connsiteY11025" fmla="*/ 1651456 h 1847704"/>
                <a:gd name="connsiteX11026" fmla="*/ 851363 w 1842380"/>
                <a:gd name="connsiteY11026" fmla="*/ 1633351 h 1847704"/>
                <a:gd name="connsiteX11027" fmla="*/ 853493 w 1842380"/>
                <a:gd name="connsiteY11027" fmla="*/ 1634416 h 1847704"/>
                <a:gd name="connsiteX11028" fmla="*/ 860415 w 1842380"/>
                <a:gd name="connsiteY11028" fmla="*/ 1636546 h 1847704"/>
                <a:gd name="connsiteX11029" fmla="*/ 860415 w 1842380"/>
                <a:gd name="connsiteY11029" fmla="*/ 1636546 h 1847704"/>
                <a:gd name="connsiteX11030" fmla="*/ 860415 w 1842380"/>
                <a:gd name="connsiteY11030" fmla="*/ 1739315 h 1847704"/>
                <a:gd name="connsiteX11031" fmla="*/ 860415 w 1842380"/>
                <a:gd name="connsiteY11031" fmla="*/ 1754224 h 1847704"/>
                <a:gd name="connsiteX11032" fmla="*/ 852428 w 1842380"/>
                <a:gd name="connsiteY11032" fmla="*/ 1755289 h 1847704"/>
                <a:gd name="connsiteX11033" fmla="*/ 860415 w 1842380"/>
                <a:gd name="connsiteY11033" fmla="*/ 1768601 h 1847704"/>
                <a:gd name="connsiteX11034" fmla="*/ 860415 w 1842380"/>
                <a:gd name="connsiteY11034" fmla="*/ 1813862 h 1847704"/>
                <a:gd name="connsiteX11035" fmla="*/ 851363 w 1842380"/>
                <a:gd name="connsiteY11035" fmla="*/ 1793628 h 1847704"/>
                <a:gd name="connsiteX11036" fmla="*/ 851363 w 1842380"/>
                <a:gd name="connsiteY11036" fmla="*/ 1740912 h 1847704"/>
                <a:gd name="connsiteX11037" fmla="*/ 860415 w 1842380"/>
                <a:gd name="connsiteY11037" fmla="*/ 1739315 h 1847704"/>
                <a:gd name="connsiteX11038" fmla="*/ 860415 w 1842380"/>
                <a:gd name="connsiteY11038" fmla="*/ 1739315 h 1847704"/>
                <a:gd name="connsiteX11039" fmla="*/ 860415 w 1842380"/>
                <a:gd name="connsiteY11039" fmla="*/ 1827174 h 1847704"/>
                <a:gd name="connsiteX11040" fmla="*/ 860415 w 1842380"/>
                <a:gd name="connsiteY11040" fmla="*/ 1843148 h 1847704"/>
                <a:gd name="connsiteX11041" fmla="*/ 851363 w 1842380"/>
                <a:gd name="connsiteY11041" fmla="*/ 1843148 h 1847704"/>
                <a:gd name="connsiteX11042" fmla="*/ 851363 w 1842380"/>
                <a:gd name="connsiteY11042" fmla="*/ 1827174 h 1847704"/>
                <a:gd name="connsiteX11043" fmla="*/ 860415 w 1842380"/>
                <a:gd name="connsiteY11043" fmla="*/ 1827174 h 1847704"/>
                <a:gd name="connsiteX11044" fmla="*/ 860415 w 1842380"/>
                <a:gd name="connsiteY11044" fmla="*/ 1827174 h 1847704"/>
                <a:gd name="connsiteX11045" fmla="*/ 851895 w 1842380"/>
                <a:gd name="connsiteY11045" fmla="*/ 1345280 h 1847704"/>
                <a:gd name="connsiteX11046" fmla="*/ 851895 w 1842380"/>
                <a:gd name="connsiteY11046" fmla="*/ 1326110 h 1847704"/>
                <a:gd name="connsiteX11047" fmla="*/ 851895 w 1842380"/>
                <a:gd name="connsiteY11047" fmla="*/ 1326110 h 1847704"/>
                <a:gd name="connsiteX11048" fmla="*/ 856155 w 1842380"/>
                <a:gd name="connsiteY11048" fmla="*/ 1328240 h 1847704"/>
                <a:gd name="connsiteX11049" fmla="*/ 857220 w 1842380"/>
                <a:gd name="connsiteY11049" fmla="*/ 1334098 h 1847704"/>
                <a:gd name="connsiteX11050" fmla="*/ 856155 w 1842380"/>
                <a:gd name="connsiteY11050" fmla="*/ 1337292 h 1847704"/>
                <a:gd name="connsiteX11051" fmla="*/ 855090 w 1842380"/>
                <a:gd name="connsiteY11051" fmla="*/ 1340487 h 1847704"/>
                <a:gd name="connsiteX11052" fmla="*/ 851895 w 1842380"/>
                <a:gd name="connsiteY11052" fmla="*/ 1345280 h 1847704"/>
                <a:gd name="connsiteX11053" fmla="*/ 851895 w 1842380"/>
                <a:gd name="connsiteY11053" fmla="*/ 881490 h 1847704"/>
                <a:gd name="connsiteX11054" fmla="*/ 841778 w 1842380"/>
                <a:gd name="connsiteY11054" fmla="*/ 881490 h 1847704"/>
                <a:gd name="connsiteX11055" fmla="*/ 841778 w 1842380"/>
                <a:gd name="connsiteY11055" fmla="*/ 941128 h 1847704"/>
                <a:gd name="connsiteX11056" fmla="*/ 851895 w 1842380"/>
                <a:gd name="connsiteY11056" fmla="*/ 949115 h 1847704"/>
                <a:gd name="connsiteX11057" fmla="*/ 851895 w 1842380"/>
                <a:gd name="connsiteY11057" fmla="*/ 881490 h 1847704"/>
                <a:gd name="connsiteX11058" fmla="*/ 851895 w 1842380"/>
                <a:gd name="connsiteY11058" fmla="*/ 881490 h 1847704"/>
                <a:gd name="connsiteX11059" fmla="*/ 851895 w 1842380"/>
                <a:gd name="connsiteY11059" fmla="*/ 983726 h 1847704"/>
                <a:gd name="connsiteX11060" fmla="*/ 841778 w 1842380"/>
                <a:gd name="connsiteY11060" fmla="*/ 1015142 h 1847704"/>
                <a:gd name="connsiteX11061" fmla="*/ 841778 w 1842380"/>
                <a:gd name="connsiteY11061" fmla="*/ 1060403 h 1847704"/>
                <a:gd name="connsiteX11062" fmla="*/ 851895 w 1842380"/>
                <a:gd name="connsiteY11062" fmla="*/ 1053481 h 1847704"/>
                <a:gd name="connsiteX11063" fmla="*/ 851895 w 1842380"/>
                <a:gd name="connsiteY11063" fmla="*/ 983726 h 1847704"/>
                <a:gd name="connsiteX11064" fmla="*/ 851895 w 1842380"/>
                <a:gd name="connsiteY11064" fmla="*/ 983726 h 1847704"/>
                <a:gd name="connsiteX11065" fmla="*/ 851895 w 1842380"/>
                <a:gd name="connsiteY11065" fmla="*/ 5561 h 1847704"/>
                <a:gd name="connsiteX11066" fmla="*/ 851895 w 1842380"/>
                <a:gd name="connsiteY11066" fmla="*/ 21535 h 1847704"/>
                <a:gd name="connsiteX11067" fmla="*/ 841778 w 1842380"/>
                <a:gd name="connsiteY11067" fmla="*/ 22600 h 1847704"/>
                <a:gd name="connsiteX11068" fmla="*/ 841778 w 1842380"/>
                <a:gd name="connsiteY11068" fmla="*/ 6626 h 1847704"/>
                <a:gd name="connsiteX11069" fmla="*/ 851895 w 1842380"/>
                <a:gd name="connsiteY11069" fmla="*/ 5561 h 1847704"/>
                <a:gd name="connsiteX11070" fmla="*/ 851895 w 1842380"/>
                <a:gd name="connsiteY11070" fmla="*/ 5561 h 1847704"/>
                <a:gd name="connsiteX11071" fmla="*/ 851895 w 1842380"/>
                <a:gd name="connsiteY11071" fmla="*/ 67328 h 1847704"/>
                <a:gd name="connsiteX11072" fmla="*/ 851895 w 1842380"/>
                <a:gd name="connsiteY11072" fmla="*/ 108862 h 1847704"/>
                <a:gd name="connsiteX11073" fmla="*/ 841778 w 1842380"/>
                <a:gd name="connsiteY11073" fmla="*/ 112057 h 1847704"/>
                <a:gd name="connsiteX11074" fmla="*/ 841778 w 1842380"/>
                <a:gd name="connsiteY11074" fmla="*/ 95017 h 1847704"/>
                <a:gd name="connsiteX11075" fmla="*/ 849765 w 1842380"/>
                <a:gd name="connsiteY11075" fmla="*/ 92887 h 1847704"/>
                <a:gd name="connsiteX11076" fmla="*/ 841778 w 1842380"/>
                <a:gd name="connsiteY11076" fmla="*/ 84900 h 1847704"/>
                <a:gd name="connsiteX11077" fmla="*/ 841778 w 1842380"/>
                <a:gd name="connsiteY11077" fmla="*/ 51354 h 1847704"/>
                <a:gd name="connsiteX11078" fmla="*/ 851895 w 1842380"/>
                <a:gd name="connsiteY11078" fmla="*/ 67328 h 1847704"/>
                <a:gd name="connsiteX11079" fmla="*/ 851895 w 1842380"/>
                <a:gd name="connsiteY11079" fmla="*/ 67328 h 1847704"/>
                <a:gd name="connsiteX11080" fmla="*/ 851895 w 1842380"/>
                <a:gd name="connsiteY11080" fmla="*/ 284580 h 1847704"/>
                <a:gd name="connsiteX11081" fmla="*/ 851895 w 1842380"/>
                <a:gd name="connsiteY11081" fmla="*/ 315996 h 1847704"/>
                <a:gd name="connsiteX11082" fmla="*/ 841778 w 1842380"/>
                <a:gd name="connsiteY11082" fmla="*/ 322919 h 1847704"/>
                <a:gd name="connsiteX11083" fmla="*/ 841778 w 1842380"/>
                <a:gd name="connsiteY11083" fmla="*/ 283515 h 1847704"/>
                <a:gd name="connsiteX11084" fmla="*/ 851895 w 1842380"/>
                <a:gd name="connsiteY11084" fmla="*/ 284580 h 1847704"/>
                <a:gd name="connsiteX11085" fmla="*/ 851895 w 1842380"/>
                <a:gd name="connsiteY11085" fmla="*/ 284580 h 1847704"/>
                <a:gd name="connsiteX11086" fmla="*/ 851895 w 1842380"/>
                <a:gd name="connsiteY11086" fmla="*/ 391608 h 1847704"/>
                <a:gd name="connsiteX11087" fmla="*/ 851895 w 1842380"/>
                <a:gd name="connsiteY11087" fmla="*/ 403855 h 1847704"/>
                <a:gd name="connsiteX11088" fmla="*/ 841778 w 1842380"/>
                <a:gd name="connsiteY11088" fmla="*/ 400661 h 1847704"/>
                <a:gd name="connsiteX11089" fmla="*/ 841778 w 1842380"/>
                <a:gd name="connsiteY11089" fmla="*/ 390543 h 1847704"/>
                <a:gd name="connsiteX11090" fmla="*/ 850830 w 1842380"/>
                <a:gd name="connsiteY11090" fmla="*/ 391608 h 1847704"/>
                <a:gd name="connsiteX11091" fmla="*/ 851895 w 1842380"/>
                <a:gd name="connsiteY11091" fmla="*/ 391608 h 1847704"/>
                <a:gd name="connsiteX11092" fmla="*/ 851895 w 1842380"/>
                <a:gd name="connsiteY11092" fmla="*/ 391608 h 1847704"/>
                <a:gd name="connsiteX11093" fmla="*/ 851895 w 1842380"/>
                <a:gd name="connsiteY11093" fmla="*/ 440064 h 1847704"/>
                <a:gd name="connsiteX11094" fmla="*/ 851895 w 1842380"/>
                <a:gd name="connsiteY11094" fmla="*/ 450181 h 1847704"/>
                <a:gd name="connsiteX11095" fmla="*/ 846038 w 1842380"/>
                <a:gd name="connsiteY11095" fmla="*/ 449116 h 1847704"/>
                <a:gd name="connsiteX11096" fmla="*/ 841778 w 1842380"/>
                <a:gd name="connsiteY11096" fmla="*/ 451246 h 1847704"/>
                <a:gd name="connsiteX11097" fmla="*/ 841778 w 1842380"/>
                <a:gd name="connsiteY11097" fmla="*/ 433142 h 1847704"/>
                <a:gd name="connsiteX11098" fmla="*/ 849765 w 1842380"/>
                <a:gd name="connsiteY11098" fmla="*/ 440064 h 1847704"/>
                <a:gd name="connsiteX11099" fmla="*/ 851895 w 1842380"/>
                <a:gd name="connsiteY11099" fmla="*/ 440064 h 1847704"/>
                <a:gd name="connsiteX11100" fmla="*/ 851895 w 1842380"/>
                <a:gd name="connsiteY11100" fmla="*/ 440064 h 1847704"/>
                <a:gd name="connsiteX11101" fmla="*/ 851895 w 1842380"/>
                <a:gd name="connsiteY11101" fmla="*/ 598743 h 1847704"/>
                <a:gd name="connsiteX11102" fmla="*/ 851895 w 1842380"/>
                <a:gd name="connsiteY11102" fmla="*/ 621107 h 1847704"/>
                <a:gd name="connsiteX11103" fmla="*/ 848700 w 1842380"/>
                <a:gd name="connsiteY11103" fmla="*/ 623237 h 1847704"/>
                <a:gd name="connsiteX11104" fmla="*/ 845506 w 1842380"/>
                <a:gd name="connsiteY11104" fmla="*/ 625367 h 1847704"/>
                <a:gd name="connsiteX11105" fmla="*/ 843376 w 1842380"/>
                <a:gd name="connsiteY11105" fmla="*/ 628562 h 1847704"/>
                <a:gd name="connsiteX11106" fmla="*/ 842311 w 1842380"/>
                <a:gd name="connsiteY11106" fmla="*/ 632822 h 1847704"/>
                <a:gd name="connsiteX11107" fmla="*/ 842311 w 1842380"/>
                <a:gd name="connsiteY11107" fmla="*/ 640809 h 1847704"/>
                <a:gd name="connsiteX11108" fmla="*/ 843376 w 1842380"/>
                <a:gd name="connsiteY11108" fmla="*/ 648796 h 1847704"/>
                <a:gd name="connsiteX11109" fmla="*/ 842311 w 1842380"/>
                <a:gd name="connsiteY11109" fmla="*/ 655718 h 1847704"/>
                <a:gd name="connsiteX11110" fmla="*/ 842311 w 1842380"/>
                <a:gd name="connsiteY11110" fmla="*/ 584899 h 1847704"/>
                <a:gd name="connsiteX11111" fmla="*/ 842311 w 1842380"/>
                <a:gd name="connsiteY11111" fmla="*/ 585964 h 1847704"/>
                <a:gd name="connsiteX11112" fmla="*/ 842311 w 1842380"/>
                <a:gd name="connsiteY11112" fmla="*/ 590223 h 1847704"/>
                <a:gd name="connsiteX11113" fmla="*/ 842311 w 1842380"/>
                <a:gd name="connsiteY11113" fmla="*/ 594483 h 1847704"/>
                <a:gd name="connsiteX11114" fmla="*/ 845506 w 1842380"/>
                <a:gd name="connsiteY11114" fmla="*/ 597678 h 1847704"/>
                <a:gd name="connsiteX11115" fmla="*/ 851363 w 1842380"/>
                <a:gd name="connsiteY11115" fmla="*/ 597678 h 1847704"/>
                <a:gd name="connsiteX11116" fmla="*/ 851895 w 1842380"/>
                <a:gd name="connsiteY11116" fmla="*/ 597678 h 1847704"/>
                <a:gd name="connsiteX11117" fmla="*/ 851895 w 1842380"/>
                <a:gd name="connsiteY11117" fmla="*/ 598743 h 1847704"/>
                <a:gd name="connsiteX11118" fmla="*/ 851895 w 1842380"/>
                <a:gd name="connsiteY11118" fmla="*/ 694589 h 1847704"/>
                <a:gd name="connsiteX11119" fmla="*/ 851895 w 1842380"/>
                <a:gd name="connsiteY11119" fmla="*/ 700447 h 1847704"/>
                <a:gd name="connsiteX11120" fmla="*/ 847636 w 1842380"/>
                <a:gd name="connsiteY11120" fmla="*/ 702577 h 1847704"/>
                <a:gd name="connsiteX11121" fmla="*/ 845506 w 1842380"/>
                <a:gd name="connsiteY11121" fmla="*/ 703642 h 1847704"/>
                <a:gd name="connsiteX11122" fmla="*/ 852428 w 1842380"/>
                <a:gd name="connsiteY11122" fmla="*/ 707901 h 1847704"/>
                <a:gd name="connsiteX11123" fmla="*/ 852428 w 1842380"/>
                <a:gd name="connsiteY11123" fmla="*/ 716954 h 1847704"/>
                <a:gd name="connsiteX11124" fmla="*/ 842311 w 1842380"/>
                <a:gd name="connsiteY11124" fmla="*/ 708966 h 1847704"/>
                <a:gd name="connsiteX11125" fmla="*/ 842311 w 1842380"/>
                <a:gd name="connsiteY11125" fmla="*/ 698849 h 1847704"/>
                <a:gd name="connsiteX11126" fmla="*/ 842311 w 1842380"/>
                <a:gd name="connsiteY11126" fmla="*/ 697784 h 1847704"/>
                <a:gd name="connsiteX11127" fmla="*/ 851895 w 1842380"/>
                <a:gd name="connsiteY11127" fmla="*/ 694589 h 1847704"/>
                <a:gd name="connsiteX11128" fmla="*/ 851895 w 1842380"/>
                <a:gd name="connsiteY11128" fmla="*/ 694589 h 1847704"/>
                <a:gd name="connsiteX11129" fmla="*/ 851895 w 1842380"/>
                <a:gd name="connsiteY11129" fmla="*/ 731331 h 1847704"/>
                <a:gd name="connsiteX11130" fmla="*/ 851895 w 1842380"/>
                <a:gd name="connsiteY11130" fmla="*/ 737188 h 1847704"/>
                <a:gd name="connsiteX11131" fmla="*/ 843908 w 1842380"/>
                <a:gd name="connsiteY11131" fmla="*/ 738253 h 1847704"/>
                <a:gd name="connsiteX11132" fmla="*/ 841778 w 1842380"/>
                <a:gd name="connsiteY11132" fmla="*/ 740383 h 1847704"/>
                <a:gd name="connsiteX11133" fmla="*/ 841778 w 1842380"/>
                <a:gd name="connsiteY11133" fmla="*/ 730266 h 1847704"/>
                <a:gd name="connsiteX11134" fmla="*/ 843908 w 1842380"/>
                <a:gd name="connsiteY11134" fmla="*/ 731331 h 1847704"/>
                <a:gd name="connsiteX11135" fmla="*/ 851895 w 1842380"/>
                <a:gd name="connsiteY11135" fmla="*/ 731331 h 1847704"/>
                <a:gd name="connsiteX11136" fmla="*/ 851895 w 1842380"/>
                <a:gd name="connsiteY11136" fmla="*/ 731331 h 1847704"/>
                <a:gd name="connsiteX11137" fmla="*/ 851895 w 1842380"/>
                <a:gd name="connsiteY11137" fmla="*/ 1133353 h 1847704"/>
                <a:gd name="connsiteX11138" fmla="*/ 851895 w 1842380"/>
                <a:gd name="connsiteY11138" fmla="*/ 1139210 h 1847704"/>
                <a:gd name="connsiteX11139" fmla="*/ 851895 w 1842380"/>
                <a:gd name="connsiteY11139" fmla="*/ 1139210 h 1847704"/>
                <a:gd name="connsiteX11140" fmla="*/ 851895 w 1842380"/>
                <a:gd name="connsiteY11140" fmla="*/ 1139210 h 1847704"/>
                <a:gd name="connsiteX11141" fmla="*/ 851895 w 1842380"/>
                <a:gd name="connsiteY11141" fmla="*/ 1168496 h 1847704"/>
                <a:gd name="connsiteX11142" fmla="*/ 843908 w 1842380"/>
                <a:gd name="connsiteY11142" fmla="*/ 1138145 h 1847704"/>
                <a:gd name="connsiteX11143" fmla="*/ 841778 w 1842380"/>
                <a:gd name="connsiteY11143" fmla="*/ 1136015 h 1847704"/>
                <a:gd name="connsiteX11144" fmla="*/ 841778 w 1842380"/>
                <a:gd name="connsiteY11144" fmla="*/ 1128028 h 1847704"/>
                <a:gd name="connsiteX11145" fmla="*/ 847636 w 1842380"/>
                <a:gd name="connsiteY11145" fmla="*/ 1133885 h 1847704"/>
                <a:gd name="connsiteX11146" fmla="*/ 851895 w 1842380"/>
                <a:gd name="connsiteY11146" fmla="*/ 1133353 h 1847704"/>
                <a:gd name="connsiteX11147" fmla="*/ 851895 w 1842380"/>
                <a:gd name="connsiteY11147" fmla="*/ 1133353 h 1847704"/>
                <a:gd name="connsiteX11148" fmla="*/ 851895 w 1842380"/>
                <a:gd name="connsiteY11148" fmla="*/ 1168496 h 1847704"/>
                <a:gd name="connsiteX11149" fmla="*/ 849765 w 1842380"/>
                <a:gd name="connsiteY11149" fmla="*/ 1168496 h 1847704"/>
                <a:gd name="connsiteX11150" fmla="*/ 841778 w 1842380"/>
                <a:gd name="connsiteY11150" fmla="*/ 1166367 h 1847704"/>
                <a:gd name="connsiteX11151" fmla="*/ 841778 w 1842380"/>
                <a:gd name="connsiteY11151" fmla="*/ 1172224 h 1847704"/>
                <a:gd name="connsiteX11152" fmla="*/ 851895 w 1842380"/>
                <a:gd name="connsiteY11152" fmla="*/ 1175419 h 1847704"/>
                <a:gd name="connsiteX11153" fmla="*/ 851895 w 1842380"/>
                <a:gd name="connsiteY11153" fmla="*/ 1175419 h 1847704"/>
                <a:gd name="connsiteX11154" fmla="*/ 851895 w 1842380"/>
                <a:gd name="connsiteY11154" fmla="*/ 1168496 h 1847704"/>
                <a:gd name="connsiteX11155" fmla="*/ 851895 w 1842380"/>
                <a:gd name="connsiteY11155" fmla="*/ 1168496 h 1847704"/>
                <a:gd name="connsiteX11156" fmla="*/ 851895 w 1842380"/>
                <a:gd name="connsiteY11156" fmla="*/ 1210030 h 1847704"/>
                <a:gd name="connsiteX11157" fmla="*/ 851895 w 1842380"/>
                <a:gd name="connsiteY11157" fmla="*/ 1239316 h 1847704"/>
                <a:gd name="connsiteX11158" fmla="*/ 848700 w 1842380"/>
                <a:gd name="connsiteY11158" fmla="*/ 1243576 h 1847704"/>
                <a:gd name="connsiteX11159" fmla="*/ 845506 w 1842380"/>
                <a:gd name="connsiteY11159" fmla="*/ 1247836 h 1847704"/>
                <a:gd name="connsiteX11160" fmla="*/ 843376 w 1842380"/>
                <a:gd name="connsiteY11160" fmla="*/ 1253693 h 1847704"/>
                <a:gd name="connsiteX11161" fmla="*/ 843376 w 1842380"/>
                <a:gd name="connsiteY11161" fmla="*/ 1256888 h 1847704"/>
                <a:gd name="connsiteX11162" fmla="*/ 844441 w 1842380"/>
                <a:gd name="connsiteY11162" fmla="*/ 1261148 h 1847704"/>
                <a:gd name="connsiteX11163" fmla="*/ 847636 w 1842380"/>
                <a:gd name="connsiteY11163" fmla="*/ 1262213 h 1847704"/>
                <a:gd name="connsiteX11164" fmla="*/ 851895 w 1842380"/>
                <a:gd name="connsiteY11164" fmla="*/ 1263278 h 1847704"/>
                <a:gd name="connsiteX11165" fmla="*/ 851895 w 1842380"/>
                <a:gd name="connsiteY11165" fmla="*/ 1282447 h 1847704"/>
                <a:gd name="connsiteX11166" fmla="*/ 850830 w 1842380"/>
                <a:gd name="connsiteY11166" fmla="*/ 1282447 h 1847704"/>
                <a:gd name="connsiteX11167" fmla="*/ 841778 w 1842380"/>
                <a:gd name="connsiteY11167" fmla="*/ 1283512 h 1847704"/>
                <a:gd name="connsiteX11168" fmla="*/ 841778 w 1842380"/>
                <a:gd name="connsiteY11168" fmla="*/ 1283512 h 1847704"/>
                <a:gd name="connsiteX11169" fmla="*/ 841778 w 1842380"/>
                <a:gd name="connsiteY11169" fmla="*/ 1218017 h 1847704"/>
                <a:gd name="connsiteX11170" fmla="*/ 844973 w 1842380"/>
                <a:gd name="connsiteY11170" fmla="*/ 1213757 h 1847704"/>
                <a:gd name="connsiteX11171" fmla="*/ 848168 w 1842380"/>
                <a:gd name="connsiteY11171" fmla="*/ 1209497 h 1847704"/>
                <a:gd name="connsiteX11172" fmla="*/ 851895 w 1842380"/>
                <a:gd name="connsiteY11172" fmla="*/ 1209497 h 1847704"/>
                <a:gd name="connsiteX11173" fmla="*/ 851895 w 1842380"/>
                <a:gd name="connsiteY11173" fmla="*/ 1210030 h 1847704"/>
                <a:gd name="connsiteX11174" fmla="*/ 851895 w 1842380"/>
                <a:gd name="connsiteY11174" fmla="*/ 1326110 h 1847704"/>
                <a:gd name="connsiteX11175" fmla="*/ 851895 w 1842380"/>
                <a:gd name="connsiteY11175" fmla="*/ 1345280 h 1847704"/>
                <a:gd name="connsiteX11176" fmla="*/ 851895 w 1842380"/>
                <a:gd name="connsiteY11176" fmla="*/ 1345280 h 1847704"/>
                <a:gd name="connsiteX11177" fmla="*/ 848700 w 1842380"/>
                <a:gd name="connsiteY11177" fmla="*/ 1351137 h 1847704"/>
                <a:gd name="connsiteX11178" fmla="*/ 846571 w 1842380"/>
                <a:gd name="connsiteY11178" fmla="*/ 1355397 h 1847704"/>
                <a:gd name="connsiteX11179" fmla="*/ 845506 w 1842380"/>
                <a:gd name="connsiteY11179" fmla="*/ 1358592 h 1847704"/>
                <a:gd name="connsiteX11180" fmla="*/ 843376 w 1842380"/>
                <a:gd name="connsiteY11180" fmla="*/ 1365514 h 1847704"/>
                <a:gd name="connsiteX11181" fmla="*/ 842311 w 1842380"/>
                <a:gd name="connsiteY11181" fmla="*/ 1371371 h 1847704"/>
                <a:gd name="connsiteX11182" fmla="*/ 842311 w 1842380"/>
                <a:gd name="connsiteY11182" fmla="*/ 1371371 h 1847704"/>
                <a:gd name="connsiteX11183" fmla="*/ 842311 w 1842380"/>
                <a:gd name="connsiteY11183" fmla="*/ 1323981 h 1847704"/>
                <a:gd name="connsiteX11184" fmla="*/ 845506 w 1842380"/>
                <a:gd name="connsiteY11184" fmla="*/ 1323981 h 1847704"/>
                <a:gd name="connsiteX11185" fmla="*/ 851895 w 1842380"/>
                <a:gd name="connsiteY11185" fmla="*/ 1326110 h 1847704"/>
                <a:gd name="connsiteX11186" fmla="*/ 851895 w 1842380"/>
                <a:gd name="connsiteY11186" fmla="*/ 1326110 h 1847704"/>
                <a:gd name="connsiteX11187" fmla="*/ 851895 w 1842380"/>
                <a:gd name="connsiteY11187" fmla="*/ 1416100 h 1847704"/>
                <a:gd name="connsiteX11188" fmla="*/ 851895 w 1842380"/>
                <a:gd name="connsiteY11188" fmla="*/ 1426217 h 1847704"/>
                <a:gd name="connsiteX11189" fmla="*/ 841778 w 1842380"/>
                <a:gd name="connsiteY11189" fmla="*/ 1425152 h 1847704"/>
                <a:gd name="connsiteX11190" fmla="*/ 841778 w 1842380"/>
                <a:gd name="connsiteY11190" fmla="*/ 1416100 h 1847704"/>
                <a:gd name="connsiteX11191" fmla="*/ 851895 w 1842380"/>
                <a:gd name="connsiteY11191" fmla="*/ 1416100 h 1847704"/>
                <a:gd name="connsiteX11192" fmla="*/ 851895 w 1842380"/>
                <a:gd name="connsiteY11192" fmla="*/ 1416100 h 1847704"/>
                <a:gd name="connsiteX11193" fmla="*/ 851895 w 1842380"/>
                <a:gd name="connsiteY11193" fmla="*/ 1458698 h 1847704"/>
                <a:gd name="connsiteX11194" fmla="*/ 851895 w 1842380"/>
                <a:gd name="connsiteY11194" fmla="*/ 1477867 h 1847704"/>
                <a:gd name="connsiteX11195" fmla="*/ 848700 w 1842380"/>
                <a:gd name="connsiteY11195" fmla="*/ 1477867 h 1847704"/>
                <a:gd name="connsiteX11196" fmla="*/ 841778 w 1842380"/>
                <a:gd name="connsiteY11196" fmla="*/ 1477867 h 1847704"/>
                <a:gd name="connsiteX11197" fmla="*/ 841778 w 1842380"/>
                <a:gd name="connsiteY11197" fmla="*/ 1468815 h 1847704"/>
                <a:gd name="connsiteX11198" fmla="*/ 843908 w 1842380"/>
                <a:gd name="connsiteY11198" fmla="*/ 1468815 h 1847704"/>
                <a:gd name="connsiteX11199" fmla="*/ 843908 w 1842380"/>
                <a:gd name="connsiteY11199" fmla="*/ 1467750 h 1847704"/>
                <a:gd name="connsiteX11200" fmla="*/ 844973 w 1842380"/>
                <a:gd name="connsiteY11200" fmla="*/ 1467750 h 1847704"/>
                <a:gd name="connsiteX11201" fmla="*/ 841778 w 1842380"/>
                <a:gd name="connsiteY11201" fmla="*/ 1461893 h 1847704"/>
                <a:gd name="connsiteX11202" fmla="*/ 841778 w 1842380"/>
                <a:gd name="connsiteY11202" fmla="*/ 1430476 h 1847704"/>
                <a:gd name="connsiteX11203" fmla="*/ 851895 w 1842380"/>
                <a:gd name="connsiteY11203" fmla="*/ 1458698 h 1847704"/>
                <a:gd name="connsiteX11204" fmla="*/ 851895 w 1842380"/>
                <a:gd name="connsiteY11204" fmla="*/ 1458698 h 1847704"/>
                <a:gd name="connsiteX11205" fmla="*/ 851895 w 1842380"/>
                <a:gd name="connsiteY11205" fmla="*/ 1567856 h 1847704"/>
                <a:gd name="connsiteX11206" fmla="*/ 851895 w 1842380"/>
                <a:gd name="connsiteY11206" fmla="*/ 1613117 h 1847704"/>
                <a:gd name="connsiteX11207" fmla="*/ 848700 w 1842380"/>
                <a:gd name="connsiteY11207" fmla="*/ 1609922 h 1847704"/>
                <a:gd name="connsiteX11208" fmla="*/ 842843 w 1842380"/>
                <a:gd name="connsiteY11208" fmla="*/ 1588623 h 1847704"/>
                <a:gd name="connsiteX11209" fmla="*/ 851895 w 1842380"/>
                <a:gd name="connsiteY11209" fmla="*/ 1567856 h 1847704"/>
                <a:gd name="connsiteX11210" fmla="*/ 851895 w 1842380"/>
                <a:gd name="connsiteY11210" fmla="*/ 1567856 h 1847704"/>
                <a:gd name="connsiteX11211" fmla="*/ 851895 w 1842380"/>
                <a:gd name="connsiteY11211" fmla="*/ 1633351 h 1847704"/>
                <a:gd name="connsiteX11212" fmla="*/ 851895 w 1842380"/>
                <a:gd name="connsiteY11212" fmla="*/ 1651456 h 1847704"/>
                <a:gd name="connsiteX11213" fmla="*/ 842843 w 1842380"/>
                <a:gd name="connsiteY11213" fmla="*/ 1648261 h 1847704"/>
                <a:gd name="connsiteX11214" fmla="*/ 846038 w 1842380"/>
                <a:gd name="connsiteY11214" fmla="*/ 1630156 h 1847704"/>
                <a:gd name="connsiteX11215" fmla="*/ 851895 w 1842380"/>
                <a:gd name="connsiteY11215" fmla="*/ 1633351 h 1847704"/>
                <a:gd name="connsiteX11216" fmla="*/ 851895 w 1842380"/>
                <a:gd name="connsiteY11216" fmla="*/ 1633351 h 1847704"/>
                <a:gd name="connsiteX11217" fmla="*/ 851895 w 1842380"/>
                <a:gd name="connsiteY11217" fmla="*/ 1740380 h 1847704"/>
                <a:gd name="connsiteX11218" fmla="*/ 851895 w 1842380"/>
                <a:gd name="connsiteY11218" fmla="*/ 1793095 h 1847704"/>
                <a:gd name="connsiteX11219" fmla="*/ 841778 w 1842380"/>
                <a:gd name="connsiteY11219" fmla="*/ 1772861 h 1847704"/>
                <a:gd name="connsiteX11220" fmla="*/ 841778 w 1842380"/>
                <a:gd name="connsiteY11220" fmla="*/ 1741445 h 1847704"/>
                <a:gd name="connsiteX11221" fmla="*/ 851895 w 1842380"/>
                <a:gd name="connsiteY11221" fmla="*/ 1740380 h 1847704"/>
                <a:gd name="connsiteX11222" fmla="*/ 851895 w 1842380"/>
                <a:gd name="connsiteY11222" fmla="*/ 1740380 h 1847704"/>
                <a:gd name="connsiteX11223" fmla="*/ 851895 w 1842380"/>
                <a:gd name="connsiteY11223" fmla="*/ 1827174 h 1847704"/>
                <a:gd name="connsiteX11224" fmla="*/ 851895 w 1842380"/>
                <a:gd name="connsiteY11224" fmla="*/ 1843148 h 1847704"/>
                <a:gd name="connsiteX11225" fmla="*/ 841778 w 1842380"/>
                <a:gd name="connsiteY11225" fmla="*/ 1843148 h 1847704"/>
                <a:gd name="connsiteX11226" fmla="*/ 841778 w 1842380"/>
                <a:gd name="connsiteY11226" fmla="*/ 1827174 h 1847704"/>
                <a:gd name="connsiteX11227" fmla="*/ 851895 w 1842380"/>
                <a:gd name="connsiteY11227" fmla="*/ 1827174 h 1847704"/>
                <a:gd name="connsiteX11228" fmla="*/ 851895 w 1842380"/>
                <a:gd name="connsiteY11228" fmla="*/ 1827174 h 1847704"/>
                <a:gd name="connsiteX11229" fmla="*/ 841246 w 1842380"/>
                <a:gd name="connsiteY11229" fmla="*/ 579574 h 1847704"/>
                <a:gd name="connsiteX11230" fmla="*/ 841246 w 1842380"/>
                <a:gd name="connsiteY11230" fmla="*/ 575314 h 1847704"/>
                <a:gd name="connsiteX11231" fmla="*/ 841246 w 1842380"/>
                <a:gd name="connsiteY11231" fmla="*/ 577444 h 1847704"/>
                <a:gd name="connsiteX11232" fmla="*/ 841246 w 1842380"/>
                <a:gd name="connsiteY11232" fmla="*/ 579574 h 1847704"/>
                <a:gd name="connsiteX11233" fmla="*/ 841246 w 1842380"/>
                <a:gd name="connsiteY11233" fmla="*/ 881490 h 1847704"/>
                <a:gd name="connsiteX11234" fmla="*/ 834324 w 1842380"/>
                <a:gd name="connsiteY11234" fmla="*/ 881490 h 1847704"/>
                <a:gd name="connsiteX11235" fmla="*/ 834324 w 1842380"/>
                <a:gd name="connsiteY11235" fmla="*/ 936868 h 1847704"/>
                <a:gd name="connsiteX11236" fmla="*/ 841246 w 1842380"/>
                <a:gd name="connsiteY11236" fmla="*/ 941128 h 1847704"/>
                <a:gd name="connsiteX11237" fmla="*/ 841246 w 1842380"/>
                <a:gd name="connsiteY11237" fmla="*/ 881490 h 1847704"/>
                <a:gd name="connsiteX11238" fmla="*/ 841246 w 1842380"/>
                <a:gd name="connsiteY11238" fmla="*/ 881490 h 1847704"/>
                <a:gd name="connsiteX11239" fmla="*/ 841246 w 1842380"/>
                <a:gd name="connsiteY11239" fmla="*/ 1015142 h 1847704"/>
                <a:gd name="connsiteX11240" fmla="*/ 834324 w 1842380"/>
                <a:gd name="connsiteY11240" fmla="*/ 1035376 h 1847704"/>
                <a:gd name="connsiteX11241" fmla="*/ 834324 w 1842380"/>
                <a:gd name="connsiteY11241" fmla="*/ 1064663 h 1847704"/>
                <a:gd name="connsiteX11242" fmla="*/ 841246 w 1842380"/>
                <a:gd name="connsiteY11242" fmla="*/ 1060403 h 1847704"/>
                <a:gd name="connsiteX11243" fmla="*/ 841246 w 1842380"/>
                <a:gd name="connsiteY11243" fmla="*/ 1015142 h 1847704"/>
                <a:gd name="connsiteX11244" fmla="*/ 841246 w 1842380"/>
                <a:gd name="connsiteY11244" fmla="*/ 1015142 h 1847704"/>
                <a:gd name="connsiteX11245" fmla="*/ 841246 w 1842380"/>
                <a:gd name="connsiteY11245" fmla="*/ 6626 h 1847704"/>
                <a:gd name="connsiteX11246" fmla="*/ 841246 w 1842380"/>
                <a:gd name="connsiteY11246" fmla="*/ 22600 h 1847704"/>
                <a:gd name="connsiteX11247" fmla="*/ 834324 w 1842380"/>
                <a:gd name="connsiteY11247" fmla="*/ 23665 h 1847704"/>
                <a:gd name="connsiteX11248" fmla="*/ 834324 w 1842380"/>
                <a:gd name="connsiteY11248" fmla="*/ 7690 h 1847704"/>
                <a:gd name="connsiteX11249" fmla="*/ 841246 w 1842380"/>
                <a:gd name="connsiteY11249" fmla="*/ 6626 h 1847704"/>
                <a:gd name="connsiteX11250" fmla="*/ 841246 w 1842380"/>
                <a:gd name="connsiteY11250" fmla="*/ 6626 h 1847704"/>
                <a:gd name="connsiteX11251" fmla="*/ 841246 w 1842380"/>
                <a:gd name="connsiteY11251" fmla="*/ 51354 h 1847704"/>
                <a:gd name="connsiteX11252" fmla="*/ 841246 w 1842380"/>
                <a:gd name="connsiteY11252" fmla="*/ 84900 h 1847704"/>
                <a:gd name="connsiteX11253" fmla="*/ 834324 w 1842380"/>
                <a:gd name="connsiteY11253" fmla="*/ 75848 h 1847704"/>
                <a:gd name="connsiteX11254" fmla="*/ 834324 w 1842380"/>
                <a:gd name="connsiteY11254" fmla="*/ 43899 h 1847704"/>
                <a:gd name="connsiteX11255" fmla="*/ 841246 w 1842380"/>
                <a:gd name="connsiteY11255" fmla="*/ 51354 h 1847704"/>
                <a:gd name="connsiteX11256" fmla="*/ 841246 w 1842380"/>
                <a:gd name="connsiteY11256" fmla="*/ 51354 h 1847704"/>
                <a:gd name="connsiteX11257" fmla="*/ 841246 w 1842380"/>
                <a:gd name="connsiteY11257" fmla="*/ 95550 h 1847704"/>
                <a:gd name="connsiteX11258" fmla="*/ 841246 w 1842380"/>
                <a:gd name="connsiteY11258" fmla="*/ 112589 h 1847704"/>
                <a:gd name="connsiteX11259" fmla="*/ 834324 w 1842380"/>
                <a:gd name="connsiteY11259" fmla="*/ 113654 h 1847704"/>
                <a:gd name="connsiteX11260" fmla="*/ 834324 w 1842380"/>
                <a:gd name="connsiteY11260" fmla="*/ 97680 h 1847704"/>
                <a:gd name="connsiteX11261" fmla="*/ 841246 w 1842380"/>
                <a:gd name="connsiteY11261" fmla="*/ 95550 h 1847704"/>
                <a:gd name="connsiteX11262" fmla="*/ 841246 w 1842380"/>
                <a:gd name="connsiteY11262" fmla="*/ 95550 h 1847704"/>
                <a:gd name="connsiteX11263" fmla="*/ 841246 w 1842380"/>
                <a:gd name="connsiteY11263" fmla="*/ 283515 h 1847704"/>
                <a:gd name="connsiteX11264" fmla="*/ 841246 w 1842380"/>
                <a:gd name="connsiteY11264" fmla="*/ 322919 h 1847704"/>
                <a:gd name="connsiteX11265" fmla="*/ 834324 w 1842380"/>
                <a:gd name="connsiteY11265" fmla="*/ 325048 h 1847704"/>
                <a:gd name="connsiteX11266" fmla="*/ 834324 w 1842380"/>
                <a:gd name="connsiteY11266" fmla="*/ 282450 h 1847704"/>
                <a:gd name="connsiteX11267" fmla="*/ 841246 w 1842380"/>
                <a:gd name="connsiteY11267" fmla="*/ 283515 h 1847704"/>
                <a:gd name="connsiteX11268" fmla="*/ 841246 w 1842380"/>
                <a:gd name="connsiteY11268" fmla="*/ 283515 h 1847704"/>
                <a:gd name="connsiteX11269" fmla="*/ 841246 w 1842380"/>
                <a:gd name="connsiteY11269" fmla="*/ 390543 h 1847704"/>
                <a:gd name="connsiteX11270" fmla="*/ 841246 w 1842380"/>
                <a:gd name="connsiteY11270" fmla="*/ 400661 h 1847704"/>
                <a:gd name="connsiteX11271" fmla="*/ 834324 w 1842380"/>
                <a:gd name="connsiteY11271" fmla="*/ 400661 h 1847704"/>
                <a:gd name="connsiteX11272" fmla="*/ 834324 w 1842380"/>
                <a:gd name="connsiteY11272" fmla="*/ 390543 h 1847704"/>
                <a:gd name="connsiteX11273" fmla="*/ 841246 w 1842380"/>
                <a:gd name="connsiteY11273" fmla="*/ 390543 h 1847704"/>
                <a:gd name="connsiteX11274" fmla="*/ 841246 w 1842380"/>
                <a:gd name="connsiteY11274" fmla="*/ 390543 h 1847704"/>
                <a:gd name="connsiteX11275" fmla="*/ 841246 w 1842380"/>
                <a:gd name="connsiteY11275" fmla="*/ 433142 h 1847704"/>
                <a:gd name="connsiteX11276" fmla="*/ 841246 w 1842380"/>
                <a:gd name="connsiteY11276" fmla="*/ 451246 h 1847704"/>
                <a:gd name="connsiteX11277" fmla="*/ 834324 w 1842380"/>
                <a:gd name="connsiteY11277" fmla="*/ 453376 h 1847704"/>
                <a:gd name="connsiteX11278" fmla="*/ 834324 w 1842380"/>
                <a:gd name="connsiteY11278" fmla="*/ 444324 h 1847704"/>
                <a:gd name="connsiteX11279" fmla="*/ 835388 w 1842380"/>
                <a:gd name="connsiteY11279" fmla="*/ 443259 h 1847704"/>
                <a:gd name="connsiteX11280" fmla="*/ 834324 w 1842380"/>
                <a:gd name="connsiteY11280" fmla="*/ 442194 h 1847704"/>
                <a:gd name="connsiteX11281" fmla="*/ 834324 w 1842380"/>
                <a:gd name="connsiteY11281" fmla="*/ 426220 h 1847704"/>
                <a:gd name="connsiteX11282" fmla="*/ 841246 w 1842380"/>
                <a:gd name="connsiteY11282" fmla="*/ 433142 h 1847704"/>
                <a:gd name="connsiteX11283" fmla="*/ 841246 w 1842380"/>
                <a:gd name="connsiteY11283" fmla="*/ 433142 h 1847704"/>
                <a:gd name="connsiteX11284" fmla="*/ 841246 w 1842380"/>
                <a:gd name="connsiteY11284" fmla="*/ 575314 h 1847704"/>
                <a:gd name="connsiteX11285" fmla="*/ 841246 w 1842380"/>
                <a:gd name="connsiteY11285" fmla="*/ 579574 h 1847704"/>
                <a:gd name="connsiteX11286" fmla="*/ 841246 w 1842380"/>
                <a:gd name="connsiteY11286" fmla="*/ 580639 h 1847704"/>
                <a:gd name="connsiteX11287" fmla="*/ 841246 w 1842380"/>
                <a:gd name="connsiteY11287" fmla="*/ 584899 h 1847704"/>
                <a:gd name="connsiteX11288" fmla="*/ 841246 w 1842380"/>
                <a:gd name="connsiteY11288" fmla="*/ 655718 h 1847704"/>
                <a:gd name="connsiteX11289" fmla="*/ 841246 w 1842380"/>
                <a:gd name="connsiteY11289" fmla="*/ 656783 h 1847704"/>
                <a:gd name="connsiteX11290" fmla="*/ 838051 w 1842380"/>
                <a:gd name="connsiteY11290" fmla="*/ 659978 h 1847704"/>
                <a:gd name="connsiteX11291" fmla="*/ 834856 w 1842380"/>
                <a:gd name="connsiteY11291" fmla="*/ 665836 h 1847704"/>
                <a:gd name="connsiteX11292" fmla="*/ 834856 w 1842380"/>
                <a:gd name="connsiteY11292" fmla="*/ 573717 h 1847704"/>
                <a:gd name="connsiteX11293" fmla="*/ 836986 w 1842380"/>
                <a:gd name="connsiteY11293" fmla="*/ 573717 h 1847704"/>
                <a:gd name="connsiteX11294" fmla="*/ 841246 w 1842380"/>
                <a:gd name="connsiteY11294" fmla="*/ 573717 h 1847704"/>
                <a:gd name="connsiteX11295" fmla="*/ 841246 w 1842380"/>
                <a:gd name="connsiteY11295" fmla="*/ 575314 h 1847704"/>
                <a:gd name="connsiteX11296" fmla="*/ 841246 w 1842380"/>
                <a:gd name="connsiteY11296" fmla="*/ 575314 h 1847704"/>
                <a:gd name="connsiteX11297" fmla="*/ 841246 w 1842380"/>
                <a:gd name="connsiteY11297" fmla="*/ 698849 h 1847704"/>
                <a:gd name="connsiteX11298" fmla="*/ 841246 w 1842380"/>
                <a:gd name="connsiteY11298" fmla="*/ 708966 h 1847704"/>
                <a:gd name="connsiteX11299" fmla="*/ 834324 w 1842380"/>
                <a:gd name="connsiteY11299" fmla="*/ 707901 h 1847704"/>
                <a:gd name="connsiteX11300" fmla="*/ 834324 w 1842380"/>
                <a:gd name="connsiteY11300" fmla="*/ 700979 h 1847704"/>
                <a:gd name="connsiteX11301" fmla="*/ 835388 w 1842380"/>
                <a:gd name="connsiteY11301" fmla="*/ 700979 h 1847704"/>
                <a:gd name="connsiteX11302" fmla="*/ 841246 w 1842380"/>
                <a:gd name="connsiteY11302" fmla="*/ 698849 h 1847704"/>
                <a:gd name="connsiteX11303" fmla="*/ 841246 w 1842380"/>
                <a:gd name="connsiteY11303" fmla="*/ 698849 h 1847704"/>
                <a:gd name="connsiteX11304" fmla="*/ 841246 w 1842380"/>
                <a:gd name="connsiteY11304" fmla="*/ 730266 h 1847704"/>
                <a:gd name="connsiteX11305" fmla="*/ 841246 w 1842380"/>
                <a:gd name="connsiteY11305" fmla="*/ 740383 h 1847704"/>
                <a:gd name="connsiteX11306" fmla="*/ 834324 w 1842380"/>
                <a:gd name="connsiteY11306" fmla="*/ 744643 h 1847704"/>
                <a:gd name="connsiteX11307" fmla="*/ 834324 w 1842380"/>
                <a:gd name="connsiteY11307" fmla="*/ 736655 h 1847704"/>
                <a:gd name="connsiteX11308" fmla="*/ 836453 w 1842380"/>
                <a:gd name="connsiteY11308" fmla="*/ 735590 h 1847704"/>
                <a:gd name="connsiteX11309" fmla="*/ 834324 w 1842380"/>
                <a:gd name="connsiteY11309" fmla="*/ 734525 h 1847704"/>
                <a:gd name="connsiteX11310" fmla="*/ 834324 w 1842380"/>
                <a:gd name="connsiteY11310" fmla="*/ 726538 h 1847704"/>
                <a:gd name="connsiteX11311" fmla="*/ 841246 w 1842380"/>
                <a:gd name="connsiteY11311" fmla="*/ 730266 h 1847704"/>
                <a:gd name="connsiteX11312" fmla="*/ 841246 w 1842380"/>
                <a:gd name="connsiteY11312" fmla="*/ 730266 h 1847704"/>
                <a:gd name="connsiteX11313" fmla="*/ 841246 w 1842380"/>
                <a:gd name="connsiteY11313" fmla="*/ 1128028 h 1847704"/>
                <a:gd name="connsiteX11314" fmla="*/ 841246 w 1842380"/>
                <a:gd name="connsiteY11314" fmla="*/ 1136015 h 1847704"/>
                <a:gd name="connsiteX11315" fmla="*/ 834324 w 1842380"/>
                <a:gd name="connsiteY11315" fmla="*/ 1131755 h 1847704"/>
                <a:gd name="connsiteX11316" fmla="*/ 834324 w 1842380"/>
                <a:gd name="connsiteY11316" fmla="*/ 1124833 h 1847704"/>
                <a:gd name="connsiteX11317" fmla="*/ 841246 w 1842380"/>
                <a:gd name="connsiteY11317" fmla="*/ 1128028 h 1847704"/>
                <a:gd name="connsiteX11318" fmla="*/ 841246 w 1842380"/>
                <a:gd name="connsiteY11318" fmla="*/ 1128028 h 1847704"/>
                <a:gd name="connsiteX11319" fmla="*/ 841246 w 1842380"/>
                <a:gd name="connsiteY11319" fmla="*/ 1166367 h 1847704"/>
                <a:gd name="connsiteX11320" fmla="*/ 841246 w 1842380"/>
                <a:gd name="connsiteY11320" fmla="*/ 1172224 h 1847704"/>
                <a:gd name="connsiteX11321" fmla="*/ 834324 w 1842380"/>
                <a:gd name="connsiteY11321" fmla="*/ 1170094 h 1847704"/>
                <a:gd name="connsiteX11322" fmla="*/ 834324 w 1842380"/>
                <a:gd name="connsiteY11322" fmla="*/ 1163172 h 1847704"/>
                <a:gd name="connsiteX11323" fmla="*/ 841246 w 1842380"/>
                <a:gd name="connsiteY11323" fmla="*/ 1166367 h 1847704"/>
                <a:gd name="connsiteX11324" fmla="*/ 841246 w 1842380"/>
                <a:gd name="connsiteY11324" fmla="*/ 1166367 h 1847704"/>
                <a:gd name="connsiteX11325" fmla="*/ 841246 w 1842380"/>
                <a:gd name="connsiteY11325" fmla="*/ 1219082 h 1847704"/>
                <a:gd name="connsiteX11326" fmla="*/ 841246 w 1842380"/>
                <a:gd name="connsiteY11326" fmla="*/ 1284577 h 1847704"/>
                <a:gd name="connsiteX11327" fmla="*/ 836986 w 1842380"/>
                <a:gd name="connsiteY11327" fmla="*/ 1286707 h 1847704"/>
                <a:gd name="connsiteX11328" fmla="*/ 834856 w 1842380"/>
                <a:gd name="connsiteY11328" fmla="*/ 1288837 h 1847704"/>
                <a:gd name="connsiteX11329" fmla="*/ 834856 w 1842380"/>
                <a:gd name="connsiteY11329" fmla="*/ 1229199 h 1847704"/>
                <a:gd name="connsiteX11330" fmla="*/ 838051 w 1842380"/>
                <a:gd name="connsiteY11330" fmla="*/ 1226004 h 1847704"/>
                <a:gd name="connsiteX11331" fmla="*/ 839116 w 1842380"/>
                <a:gd name="connsiteY11331" fmla="*/ 1220147 h 1847704"/>
                <a:gd name="connsiteX11332" fmla="*/ 841246 w 1842380"/>
                <a:gd name="connsiteY11332" fmla="*/ 1219082 h 1847704"/>
                <a:gd name="connsiteX11333" fmla="*/ 841246 w 1842380"/>
                <a:gd name="connsiteY11333" fmla="*/ 1219082 h 1847704"/>
                <a:gd name="connsiteX11334" fmla="*/ 841246 w 1842380"/>
                <a:gd name="connsiteY11334" fmla="*/ 1323981 h 1847704"/>
                <a:gd name="connsiteX11335" fmla="*/ 841246 w 1842380"/>
                <a:gd name="connsiteY11335" fmla="*/ 1371371 h 1847704"/>
                <a:gd name="connsiteX11336" fmla="*/ 840181 w 1842380"/>
                <a:gd name="connsiteY11336" fmla="*/ 1375631 h 1847704"/>
                <a:gd name="connsiteX11337" fmla="*/ 836986 w 1842380"/>
                <a:gd name="connsiteY11337" fmla="*/ 1378826 h 1847704"/>
                <a:gd name="connsiteX11338" fmla="*/ 834856 w 1842380"/>
                <a:gd name="connsiteY11338" fmla="*/ 1377761 h 1847704"/>
                <a:gd name="connsiteX11339" fmla="*/ 834856 w 1842380"/>
                <a:gd name="connsiteY11339" fmla="*/ 1322383 h 1847704"/>
                <a:gd name="connsiteX11340" fmla="*/ 838051 w 1842380"/>
                <a:gd name="connsiteY11340" fmla="*/ 1323448 h 1847704"/>
                <a:gd name="connsiteX11341" fmla="*/ 841246 w 1842380"/>
                <a:gd name="connsiteY11341" fmla="*/ 1323448 h 1847704"/>
                <a:gd name="connsiteX11342" fmla="*/ 841246 w 1842380"/>
                <a:gd name="connsiteY11342" fmla="*/ 1323981 h 1847704"/>
                <a:gd name="connsiteX11343" fmla="*/ 841246 w 1842380"/>
                <a:gd name="connsiteY11343" fmla="*/ 1416100 h 1847704"/>
                <a:gd name="connsiteX11344" fmla="*/ 841246 w 1842380"/>
                <a:gd name="connsiteY11344" fmla="*/ 1425152 h 1847704"/>
                <a:gd name="connsiteX11345" fmla="*/ 838051 w 1842380"/>
                <a:gd name="connsiteY11345" fmla="*/ 1425152 h 1847704"/>
                <a:gd name="connsiteX11346" fmla="*/ 841246 w 1842380"/>
                <a:gd name="connsiteY11346" fmla="*/ 1431009 h 1847704"/>
                <a:gd name="connsiteX11347" fmla="*/ 841246 w 1842380"/>
                <a:gd name="connsiteY11347" fmla="*/ 1462425 h 1847704"/>
                <a:gd name="connsiteX11348" fmla="*/ 834324 w 1842380"/>
                <a:gd name="connsiteY11348" fmla="*/ 1446451 h 1847704"/>
                <a:gd name="connsiteX11349" fmla="*/ 834324 w 1842380"/>
                <a:gd name="connsiteY11349" fmla="*/ 1416100 h 1847704"/>
                <a:gd name="connsiteX11350" fmla="*/ 841246 w 1842380"/>
                <a:gd name="connsiteY11350" fmla="*/ 1416100 h 1847704"/>
                <a:gd name="connsiteX11351" fmla="*/ 841246 w 1842380"/>
                <a:gd name="connsiteY11351" fmla="*/ 1416100 h 1847704"/>
                <a:gd name="connsiteX11352" fmla="*/ 841246 w 1842380"/>
                <a:gd name="connsiteY11352" fmla="*/ 1468815 h 1847704"/>
                <a:gd name="connsiteX11353" fmla="*/ 841246 w 1842380"/>
                <a:gd name="connsiteY11353" fmla="*/ 1477867 h 1847704"/>
                <a:gd name="connsiteX11354" fmla="*/ 834324 w 1842380"/>
                <a:gd name="connsiteY11354" fmla="*/ 1477867 h 1847704"/>
                <a:gd name="connsiteX11355" fmla="*/ 834324 w 1842380"/>
                <a:gd name="connsiteY11355" fmla="*/ 1467750 h 1847704"/>
                <a:gd name="connsiteX11356" fmla="*/ 841246 w 1842380"/>
                <a:gd name="connsiteY11356" fmla="*/ 1468815 h 1847704"/>
                <a:gd name="connsiteX11357" fmla="*/ 841246 w 1842380"/>
                <a:gd name="connsiteY11357" fmla="*/ 1468815 h 1847704"/>
                <a:gd name="connsiteX11358" fmla="*/ 841246 w 1842380"/>
                <a:gd name="connsiteY11358" fmla="*/ 1741445 h 1847704"/>
                <a:gd name="connsiteX11359" fmla="*/ 841246 w 1842380"/>
                <a:gd name="connsiteY11359" fmla="*/ 1772861 h 1847704"/>
                <a:gd name="connsiteX11360" fmla="*/ 834324 w 1842380"/>
                <a:gd name="connsiteY11360" fmla="*/ 1762744 h 1847704"/>
                <a:gd name="connsiteX11361" fmla="*/ 834324 w 1842380"/>
                <a:gd name="connsiteY11361" fmla="*/ 1739315 h 1847704"/>
                <a:gd name="connsiteX11362" fmla="*/ 838583 w 1842380"/>
                <a:gd name="connsiteY11362" fmla="*/ 1742510 h 1847704"/>
                <a:gd name="connsiteX11363" fmla="*/ 841246 w 1842380"/>
                <a:gd name="connsiteY11363" fmla="*/ 1741445 h 1847704"/>
                <a:gd name="connsiteX11364" fmla="*/ 841246 w 1842380"/>
                <a:gd name="connsiteY11364" fmla="*/ 1741445 h 1847704"/>
                <a:gd name="connsiteX11365" fmla="*/ 841246 w 1842380"/>
                <a:gd name="connsiteY11365" fmla="*/ 1827174 h 1847704"/>
                <a:gd name="connsiteX11366" fmla="*/ 841246 w 1842380"/>
                <a:gd name="connsiteY11366" fmla="*/ 1843148 h 1847704"/>
                <a:gd name="connsiteX11367" fmla="*/ 834324 w 1842380"/>
                <a:gd name="connsiteY11367" fmla="*/ 1842083 h 1847704"/>
                <a:gd name="connsiteX11368" fmla="*/ 834324 w 1842380"/>
                <a:gd name="connsiteY11368" fmla="*/ 1826109 h 1847704"/>
                <a:gd name="connsiteX11369" fmla="*/ 841246 w 1842380"/>
                <a:gd name="connsiteY11369" fmla="*/ 1827174 h 1847704"/>
                <a:gd name="connsiteX11370" fmla="*/ 834856 w 1842380"/>
                <a:gd name="connsiteY11370" fmla="*/ 881490 h 1847704"/>
                <a:gd name="connsiteX11371" fmla="*/ 822609 w 1842380"/>
                <a:gd name="connsiteY11371" fmla="*/ 881490 h 1847704"/>
                <a:gd name="connsiteX11372" fmla="*/ 822609 w 1842380"/>
                <a:gd name="connsiteY11372" fmla="*/ 927816 h 1847704"/>
                <a:gd name="connsiteX11373" fmla="*/ 834856 w 1842380"/>
                <a:gd name="connsiteY11373" fmla="*/ 936868 h 1847704"/>
                <a:gd name="connsiteX11374" fmla="*/ 834856 w 1842380"/>
                <a:gd name="connsiteY11374" fmla="*/ 881490 h 1847704"/>
                <a:gd name="connsiteX11375" fmla="*/ 834856 w 1842380"/>
                <a:gd name="connsiteY11375" fmla="*/ 881490 h 1847704"/>
                <a:gd name="connsiteX11376" fmla="*/ 834856 w 1842380"/>
                <a:gd name="connsiteY11376" fmla="*/ 1035376 h 1847704"/>
                <a:gd name="connsiteX11377" fmla="*/ 822609 w 1842380"/>
                <a:gd name="connsiteY11377" fmla="*/ 1072650 h 1847704"/>
                <a:gd name="connsiteX11378" fmla="*/ 822609 w 1842380"/>
                <a:gd name="connsiteY11378" fmla="*/ 1073715 h 1847704"/>
                <a:gd name="connsiteX11379" fmla="*/ 834856 w 1842380"/>
                <a:gd name="connsiteY11379" fmla="*/ 1064663 h 1847704"/>
                <a:gd name="connsiteX11380" fmla="*/ 834856 w 1842380"/>
                <a:gd name="connsiteY11380" fmla="*/ 1035376 h 1847704"/>
                <a:gd name="connsiteX11381" fmla="*/ 834856 w 1842380"/>
                <a:gd name="connsiteY11381" fmla="*/ 1035376 h 1847704"/>
                <a:gd name="connsiteX11382" fmla="*/ 834856 w 1842380"/>
                <a:gd name="connsiteY11382" fmla="*/ 7690 h 1847704"/>
                <a:gd name="connsiteX11383" fmla="*/ 834856 w 1842380"/>
                <a:gd name="connsiteY11383" fmla="*/ 23665 h 1847704"/>
                <a:gd name="connsiteX11384" fmla="*/ 822609 w 1842380"/>
                <a:gd name="connsiteY11384" fmla="*/ 25795 h 1847704"/>
                <a:gd name="connsiteX11385" fmla="*/ 822609 w 1842380"/>
                <a:gd name="connsiteY11385" fmla="*/ 9820 h 1847704"/>
                <a:gd name="connsiteX11386" fmla="*/ 834856 w 1842380"/>
                <a:gd name="connsiteY11386" fmla="*/ 7690 h 1847704"/>
                <a:gd name="connsiteX11387" fmla="*/ 834856 w 1842380"/>
                <a:gd name="connsiteY11387" fmla="*/ 7690 h 1847704"/>
                <a:gd name="connsiteX11388" fmla="*/ 834856 w 1842380"/>
                <a:gd name="connsiteY11388" fmla="*/ 43899 h 1847704"/>
                <a:gd name="connsiteX11389" fmla="*/ 834856 w 1842380"/>
                <a:gd name="connsiteY11389" fmla="*/ 76380 h 1847704"/>
                <a:gd name="connsiteX11390" fmla="*/ 822609 w 1842380"/>
                <a:gd name="connsiteY11390" fmla="*/ 57211 h 1847704"/>
                <a:gd name="connsiteX11391" fmla="*/ 822609 w 1842380"/>
                <a:gd name="connsiteY11391" fmla="*/ 28990 h 1847704"/>
                <a:gd name="connsiteX11392" fmla="*/ 834856 w 1842380"/>
                <a:gd name="connsiteY11392" fmla="*/ 43899 h 1847704"/>
                <a:gd name="connsiteX11393" fmla="*/ 834856 w 1842380"/>
                <a:gd name="connsiteY11393" fmla="*/ 43899 h 1847704"/>
                <a:gd name="connsiteX11394" fmla="*/ 834856 w 1842380"/>
                <a:gd name="connsiteY11394" fmla="*/ 97680 h 1847704"/>
                <a:gd name="connsiteX11395" fmla="*/ 834856 w 1842380"/>
                <a:gd name="connsiteY11395" fmla="*/ 113654 h 1847704"/>
                <a:gd name="connsiteX11396" fmla="*/ 822609 w 1842380"/>
                <a:gd name="connsiteY11396" fmla="*/ 115784 h 1847704"/>
                <a:gd name="connsiteX11397" fmla="*/ 822609 w 1842380"/>
                <a:gd name="connsiteY11397" fmla="*/ 99809 h 1847704"/>
                <a:gd name="connsiteX11398" fmla="*/ 834856 w 1842380"/>
                <a:gd name="connsiteY11398" fmla="*/ 97680 h 1847704"/>
                <a:gd name="connsiteX11399" fmla="*/ 834856 w 1842380"/>
                <a:gd name="connsiteY11399" fmla="*/ 97680 h 1847704"/>
                <a:gd name="connsiteX11400" fmla="*/ 834856 w 1842380"/>
                <a:gd name="connsiteY11400" fmla="*/ 282450 h 1847704"/>
                <a:gd name="connsiteX11401" fmla="*/ 834856 w 1842380"/>
                <a:gd name="connsiteY11401" fmla="*/ 325048 h 1847704"/>
                <a:gd name="connsiteX11402" fmla="*/ 831661 w 1842380"/>
                <a:gd name="connsiteY11402" fmla="*/ 326113 h 1847704"/>
                <a:gd name="connsiteX11403" fmla="*/ 822609 w 1842380"/>
                <a:gd name="connsiteY11403" fmla="*/ 327178 h 1847704"/>
                <a:gd name="connsiteX11404" fmla="*/ 822609 w 1842380"/>
                <a:gd name="connsiteY11404" fmla="*/ 280853 h 1847704"/>
                <a:gd name="connsiteX11405" fmla="*/ 834856 w 1842380"/>
                <a:gd name="connsiteY11405" fmla="*/ 282450 h 1847704"/>
                <a:gd name="connsiteX11406" fmla="*/ 834856 w 1842380"/>
                <a:gd name="connsiteY11406" fmla="*/ 282450 h 1847704"/>
                <a:gd name="connsiteX11407" fmla="*/ 834856 w 1842380"/>
                <a:gd name="connsiteY11407" fmla="*/ 390543 h 1847704"/>
                <a:gd name="connsiteX11408" fmla="*/ 834856 w 1842380"/>
                <a:gd name="connsiteY11408" fmla="*/ 400661 h 1847704"/>
                <a:gd name="connsiteX11409" fmla="*/ 822609 w 1842380"/>
                <a:gd name="connsiteY11409" fmla="*/ 402790 h 1847704"/>
                <a:gd name="connsiteX11410" fmla="*/ 822609 w 1842380"/>
                <a:gd name="connsiteY11410" fmla="*/ 392673 h 1847704"/>
                <a:gd name="connsiteX11411" fmla="*/ 834856 w 1842380"/>
                <a:gd name="connsiteY11411" fmla="*/ 390543 h 1847704"/>
                <a:gd name="connsiteX11412" fmla="*/ 834856 w 1842380"/>
                <a:gd name="connsiteY11412" fmla="*/ 390543 h 1847704"/>
                <a:gd name="connsiteX11413" fmla="*/ 834856 w 1842380"/>
                <a:gd name="connsiteY11413" fmla="*/ 426752 h 1847704"/>
                <a:gd name="connsiteX11414" fmla="*/ 834856 w 1842380"/>
                <a:gd name="connsiteY11414" fmla="*/ 442726 h 1847704"/>
                <a:gd name="connsiteX11415" fmla="*/ 822609 w 1842380"/>
                <a:gd name="connsiteY11415" fmla="*/ 429414 h 1847704"/>
                <a:gd name="connsiteX11416" fmla="*/ 822609 w 1842380"/>
                <a:gd name="connsiteY11416" fmla="*/ 412375 h 1847704"/>
                <a:gd name="connsiteX11417" fmla="*/ 834856 w 1842380"/>
                <a:gd name="connsiteY11417" fmla="*/ 426752 h 1847704"/>
                <a:gd name="connsiteX11418" fmla="*/ 834856 w 1842380"/>
                <a:gd name="connsiteY11418" fmla="*/ 426752 h 1847704"/>
                <a:gd name="connsiteX11419" fmla="*/ 834856 w 1842380"/>
                <a:gd name="connsiteY11419" fmla="*/ 444324 h 1847704"/>
                <a:gd name="connsiteX11420" fmla="*/ 834856 w 1842380"/>
                <a:gd name="connsiteY11420" fmla="*/ 453376 h 1847704"/>
                <a:gd name="connsiteX11421" fmla="*/ 822609 w 1842380"/>
                <a:gd name="connsiteY11421" fmla="*/ 457636 h 1847704"/>
                <a:gd name="connsiteX11422" fmla="*/ 822609 w 1842380"/>
                <a:gd name="connsiteY11422" fmla="*/ 447519 h 1847704"/>
                <a:gd name="connsiteX11423" fmla="*/ 834856 w 1842380"/>
                <a:gd name="connsiteY11423" fmla="*/ 444324 h 1847704"/>
                <a:gd name="connsiteX11424" fmla="*/ 834856 w 1842380"/>
                <a:gd name="connsiteY11424" fmla="*/ 444324 h 1847704"/>
                <a:gd name="connsiteX11425" fmla="*/ 834856 w 1842380"/>
                <a:gd name="connsiteY11425" fmla="*/ 573717 h 1847704"/>
                <a:gd name="connsiteX11426" fmla="*/ 834856 w 1842380"/>
                <a:gd name="connsiteY11426" fmla="*/ 665836 h 1847704"/>
                <a:gd name="connsiteX11427" fmla="*/ 833791 w 1842380"/>
                <a:gd name="connsiteY11427" fmla="*/ 667965 h 1847704"/>
                <a:gd name="connsiteX11428" fmla="*/ 829531 w 1842380"/>
                <a:gd name="connsiteY11428" fmla="*/ 675953 h 1847704"/>
                <a:gd name="connsiteX11429" fmla="*/ 822609 w 1842380"/>
                <a:gd name="connsiteY11429" fmla="*/ 681810 h 1847704"/>
                <a:gd name="connsiteX11430" fmla="*/ 822609 w 1842380"/>
                <a:gd name="connsiteY11430" fmla="*/ 650394 h 1847704"/>
                <a:gd name="connsiteX11431" fmla="*/ 823674 w 1842380"/>
                <a:gd name="connsiteY11431" fmla="*/ 647199 h 1847704"/>
                <a:gd name="connsiteX11432" fmla="*/ 824739 w 1842380"/>
                <a:gd name="connsiteY11432" fmla="*/ 641341 h 1847704"/>
                <a:gd name="connsiteX11433" fmla="*/ 824739 w 1842380"/>
                <a:gd name="connsiteY11433" fmla="*/ 637082 h 1847704"/>
                <a:gd name="connsiteX11434" fmla="*/ 823674 w 1842380"/>
                <a:gd name="connsiteY11434" fmla="*/ 633887 h 1847704"/>
                <a:gd name="connsiteX11435" fmla="*/ 822609 w 1842380"/>
                <a:gd name="connsiteY11435" fmla="*/ 633887 h 1847704"/>
                <a:gd name="connsiteX11436" fmla="*/ 822609 w 1842380"/>
                <a:gd name="connsiteY11436" fmla="*/ 604600 h 1847704"/>
                <a:gd name="connsiteX11437" fmla="*/ 828466 w 1842380"/>
                <a:gd name="connsiteY11437" fmla="*/ 603535 h 1847704"/>
                <a:gd name="connsiteX11438" fmla="*/ 829531 w 1842380"/>
                <a:gd name="connsiteY11438" fmla="*/ 600340 h 1847704"/>
                <a:gd name="connsiteX11439" fmla="*/ 828466 w 1842380"/>
                <a:gd name="connsiteY11439" fmla="*/ 594483 h 1847704"/>
                <a:gd name="connsiteX11440" fmla="*/ 825271 w 1842380"/>
                <a:gd name="connsiteY11440" fmla="*/ 595548 h 1847704"/>
                <a:gd name="connsiteX11441" fmla="*/ 823141 w 1842380"/>
                <a:gd name="connsiteY11441" fmla="*/ 596613 h 1847704"/>
                <a:gd name="connsiteX11442" fmla="*/ 823141 w 1842380"/>
                <a:gd name="connsiteY11442" fmla="*/ 583301 h 1847704"/>
                <a:gd name="connsiteX11443" fmla="*/ 824206 w 1842380"/>
                <a:gd name="connsiteY11443" fmla="*/ 583301 h 1847704"/>
                <a:gd name="connsiteX11444" fmla="*/ 825271 w 1842380"/>
                <a:gd name="connsiteY11444" fmla="*/ 580106 h 1847704"/>
                <a:gd name="connsiteX11445" fmla="*/ 823141 w 1842380"/>
                <a:gd name="connsiteY11445" fmla="*/ 576911 h 1847704"/>
                <a:gd name="connsiteX11446" fmla="*/ 823141 w 1842380"/>
                <a:gd name="connsiteY11446" fmla="*/ 515676 h 1847704"/>
                <a:gd name="connsiteX11447" fmla="*/ 824206 w 1842380"/>
                <a:gd name="connsiteY11447" fmla="*/ 514611 h 1847704"/>
                <a:gd name="connsiteX11448" fmla="*/ 827401 w 1842380"/>
                <a:gd name="connsiteY11448" fmla="*/ 512481 h 1847704"/>
                <a:gd name="connsiteX11449" fmla="*/ 831661 w 1842380"/>
                <a:gd name="connsiteY11449" fmla="*/ 514611 h 1847704"/>
                <a:gd name="connsiteX11450" fmla="*/ 832726 w 1842380"/>
                <a:gd name="connsiteY11450" fmla="*/ 517806 h 1847704"/>
                <a:gd name="connsiteX11451" fmla="*/ 832726 w 1842380"/>
                <a:gd name="connsiteY11451" fmla="*/ 523663 h 1847704"/>
                <a:gd name="connsiteX11452" fmla="*/ 833791 w 1842380"/>
                <a:gd name="connsiteY11452" fmla="*/ 530586 h 1847704"/>
                <a:gd name="connsiteX11453" fmla="*/ 832726 w 1842380"/>
                <a:gd name="connsiteY11453" fmla="*/ 536443 h 1847704"/>
                <a:gd name="connsiteX11454" fmla="*/ 832726 w 1842380"/>
                <a:gd name="connsiteY11454" fmla="*/ 543365 h 1847704"/>
                <a:gd name="connsiteX11455" fmla="*/ 833791 w 1842380"/>
                <a:gd name="connsiteY11455" fmla="*/ 546560 h 1847704"/>
                <a:gd name="connsiteX11456" fmla="*/ 832726 w 1842380"/>
                <a:gd name="connsiteY11456" fmla="*/ 554547 h 1847704"/>
                <a:gd name="connsiteX11457" fmla="*/ 832726 w 1842380"/>
                <a:gd name="connsiteY11457" fmla="*/ 565729 h 1847704"/>
                <a:gd name="connsiteX11458" fmla="*/ 833791 w 1842380"/>
                <a:gd name="connsiteY11458" fmla="*/ 571587 h 1847704"/>
                <a:gd name="connsiteX11459" fmla="*/ 833791 w 1842380"/>
                <a:gd name="connsiteY11459" fmla="*/ 574781 h 1847704"/>
                <a:gd name="connsiteX11460" fmla="*/ 834856 w 1842380"/>
                <a:gd name="connsiteY11460" fmla="*/ 574781 h 1847704"/>
                <a:gd name="connsiteX11461" fmla="*/ 834856 w 1842380"/>
                <a:gd name="connsiteY11461" fmla="*/ 573717 h 1847704"/>
                <a:gd name="connsiteX11462" fmla="*/ 834856 w 1842380"/>
                <a:gd name="connsiteY11462" fmla="*/ 700979 h 1847704"/>
                <a:gd name="connsiteX11463" fmla="*/ 834856 w 1842380"/>
                <a:gd name="connsiteY11463" fmla="*/ 707901 h 1847704"/>
                <a:gd name="connsiteX11464" fmla="*/ 822609 w 1842380"/>
                <a:gd name="connsiteY11464" fmla="*/ 711096 h 1847704"/>
                <a:gd name="connsiteX11465" fmla="*/ 822609 w 1842380"/>
                <a:gd name="connsiteY11465" fmla="*/ 704174 h 1847704"/>
                <a:gd name="connsiteX11466" fmla="*/ 834856 w 1842380"/>
                <a:gd name="connsiteY11466" fmla="*/ 700979 h 1847704"/>
                <a:gd name="connsiteX11467" fmla="*/ 834856 w 1842380"/>
                <a:gd name="connsiteY11467" fmla="*/ 700979 h 1847704"/>
                <a:gd name="connsiteX11468" fmla="*/ 834856 w 1842380"/>
                <a:gd name="connsiteY11468" fmla="*/ 727071 h 1847704"/>
                <a:gd name="connsiteX11469" fmla="*/ 834856 w 1842380"/>
                <a:gd name="connsiteY11469" fmla="*/ 735058 h 1847704"/>
                <a:gd name="connsiteX11470" fmla="*/ 822609 w 1842380"/>
                <a:gd name="connsiteY11470" fmla="*/ 726006 h 1847704"/>
                <a:gd name="connsiteX11471" fmla="*/ 822609 w 1842380"/>
                <a:gd name="connsiteY11471" fmla="*/ 718019 h 1847704"/>
                <a:gd name="connsiteX11472" fmla="*/ 834856 w 1842380"/>
                <a:gd name="connsiteY11472" fmla="*/ 727071 h 1847704"/>
                <a:gd name="connsiteX11473" fmla="*/ 834856 w 1842380"/>
                <a:gd name="connsiteY11473" fmla="*/ 727071 h 1847704"/>
                <a:gd name="connsiteX11474" fmla="*/ 834856 w 1842380"/>
                <a:gd name="connsiteY11474" fmla="*/ 737188 h 1847704"/>
                <a:gd name="connsiteX11475" fmla="*/ 834856 w 1842380"/>
                <a:gd name="connsiteY11475" fmla="*/ 745175 h 1847704"/>
                <a:gd name="connsiteX11476" fmla="*/ 822609 w 1842380"/>
                <a:gd name="connsiteY11476" fmla="*/ 749435 h 1847704"/>
                <a:gd name="connsiteX11477" fmla="*/ 822609 w 1842380"/>
                <a:gd name="connsiteY11477" fmla="*/ 742513 h 1847704"/>
                <a:gd name="connsiteX11478" fmla="*/ 834856 w 1842380"/>
                <a:gd name="connsiteY11478" fmla="*/ 737188 h 1847704"/>
                <a:gd name="connsiteX11479" fmla="*/ 834856 w 1842380"/>
                <a:gd name="connsiteY11479" fmla="*/ 737188 h 1847704"/>
                <a:gd name="connsiteX11480" fmla="*/ 834856 w 1842380"/>
                <a:gd name="connsiteY11480" fmla="*/ 1124301 h 1847704"/>
                <a:gd name="connsiteX11481" fmla="*/ 834856 w 1842380"/>
                <a:gd name="connsiteY11481" fmla="*/ 1131223 h 1847704"/>
                <a:gd name="connsiteX11482" fmla="*/ 826869 w 1842380"/>
                <a:gd name="connsiteY11482" fmla="*/ 1129093 h 1847704"/>
                <a:gd name="connsiteX11483" fmla="*/ 834856 w 1842380"/>
                <a:gd name="connsiteY11483" fmla="*/ 1162639 h 1847704"/>
                <a:gd name="connsiteX11484" fmla="*/ 834856 w 1842380"/>
                <a:gd name="connsiteY11484" fmla="*/ 1169561 h 1847704"/>
                <a:gd name="connsiteX11485" fmla="*/ 827934 w 1842380"/>
                <a:gd name="connsiteY11485" fmla="*/ 1165302 h 1847704"/>
                <a:gd name="connsiteX11486" fmla="*/ 822077 w 1842380"/>
                <a:gd name="connsiteY11486" fmla="*/ 1164237 h 1847704"/>
                <a:gd name="connsiteX11487" fmla="*/ 822077 w 1842380"/>
                <a:gd name="connsiteY11487" fmla="*/ 1157314 h 1847704"/>
                <a:gd name="connsiteX11488" fmla="*/ 823141 w 1842380"/>
                <a:gd name="connsiteY11488" fmla="*/ 1157314 h 1847704"/>
                <a:gd name="connsiteX11489" fmla="*/ 822077 w 1842380"/>
                <a:gd name="connsiteY11489" fmla="*/ 1157314 h 1847704"/>
                <a:gd name="connsiteX11490" fmla="*/ 822077 w 1842380"/>
                <a:gd name="connsiteY11490" fmla="*/ 1121106 h 1847704"/>
                <a:gd name="connsiteX11491" fmla="*/ 823141 w 1842380"/>
                <a:gd name="connsiteY11491" fmla="*/ 1122171 h 1847704"/>
                <a:gd name="connsiteX11492" fmla="*/ 834856 w 1842380"/>
                <a:gd name="connsiteY11492" fmla="*/ 1124301 h 1847704"/>
                <a:gd name="connsiteX11493" fmla="*/ 834856 w 1842380"/>
                <a:gd name="connsiteY11493" fmla="*/ 1124301 h 1847704"/>
                <a:gd name="connsiteX11494" fmla="*/ 834856 w 1842380"/>
                <a:gd name="connsiteY11494" fmla="*/ 1229199 h 1847704"/>
                <a:gd name="connsiteX11495" fmla="*/ 834856 w 1842380"/>
                <a:gd name="connsiteY11495" fmla="*/ 1288837 h 1847704"/>
                <a:gd name="connsiteX11496" fmla="*/ 831661 w 1842380"/>
                <a:gd name="connsiteY11496" fmla="*/ 1290967 h 1847704"/>
                <a:gd name="connsiteX11497" fmla="*/ 829531 w 1842380"/>
                <a:gd name="connsiteY11497" fmla="*/ 1296824 h 1847704"/>
                <a:gd name="connsiteX11498" fmla="*/ 827401 w 1842380"/>
                <a:gd name="connsiteY11498" fmla="*/ 1304811 h 1847704"/>
                <a:gd name="connsiteX11499" fmla="*/ 827401 w 1842380"/>
                <a:gd name="connsiteY11499" fmla="*/ 1312798 h 1847704"/>
                <a:gd name="connsiteX11500" fmla="*/ 829531 w 1842380"/>
                <a:gd name="connsiteY11500" fmla="*/ 1319721 h 1847704"/>
                <a:gd name="connsiteX11501" fmla="*/ 832726 w 1842380"/>
                <a:gd name="connsiteY11501" fmla="*/ 1321851 h 1847704"/>
                <a:gd name="connsiteX11502" fmla="*/ 834856 w 1842380"/>
                <a:gd name="connsiteY11502" fmla="*/ 1322916 h 1847704"/>
                <a:gd name="connsiteX11503" fmla="*/ 834856 w 1842380"/>
                <a:gd name="connsiteY11503" fmla="*/ 1377761 h 1847704"/>
                <a:gd name="connsiteX11504" fmla="*/ 833791 w 1842380"/>
                <a:gd name="connsiteY11504" fmla="*/ 1376696 h 1847704"/>
                <a:gd name="connsiteX11505" fmla="*/ 831661 w 1842380"/>
                <a:gd name="connsiteY11505" fmla="*/ 1375631 h 1847704"/>
                <a:gd name="connsiteX11506" fmla="*/ 828466 w 1842380"/>
                <a:gd name="connsiteY11506" fmla="*/ 1372436 h 1847704"/>
                <a:gd name="connsiteX11507" fmla="*/ 827401 w 1842380"/>
                <a:gd name="connsiteY11507" fmla="*/ 1369241 h 1847704"/>
                <a:gd name="connsiteX11508" fmla="*/ 827401 w 1842380"/>
                <a:gd name="connsiteY11508" fmla="*/ 1363384 h 1847704"/>
                <a:gd name="connsiteX11509" fmla="*/ 828466 w 1842380"/>
                <a:gd name="connsiteY11509" fmla="*/ 1356462 h 1847704"/>
                <a:gd name="connsiteX11510" fmla="*/ 827401 w 1842380"/>
                <a:gd name="connsiteY11510" fmla="*/ 1345280 h 1847704"/>
                <a:gd name="connsiteX11511" fmla="*/ 824206 w 1842380"/>
                <a:gd name="connsiteY11511" fmla="*/ 1343150 h 1847704"/>
                <a:gd name="connsiteX11512" fmla="*/ 823141 w 1842380"/>
                <a:gd name="connsiteY11512" fmla="*/ 1342085 h 1847704"/>
                <a:gd name="connsiteX11513" fmla="*/ 823141 w 1842380"/>
                <a:gd name="connsiteY11513" fmla="*/ 1272330 h 1847704"/>
                <a:gd name="connsiteX11514" fmla="*/ 825271 w 1842380"/>
                <a:gd name="connsiteY11514" fmla="*/ 1266473 h 1847704"/>
                <a:gd name="connsiteX11515" fmla="*/ 826336 w 1842380"/>
                <a:gd name="connsiteY11515" fmla="*/ 1259550 h 1847704"/>
                <a:gd name="connsiteX11516" fmla="*/ 827401 w 1842380"/>
                <a:gd name="connsiteY11516" fmla="*/ 1252628 h 1847704"/>
                <a:gd name="connsiteX11517" fmla="*/ 828466 w 1842380"/>
                <a:gd name="connsiteY11517" fmla="*/ 1244641 h 1847704"/>
                <a:gd name="connsiteX11518" fmla="*/ 830596 w 1842380"/>
                <a:gd name="connsiteY11518" fmla="*/ 1238784 h 1847704"/>
                <a:gd name="connsiteX11519" fmla="*/ 833791 w 1842380"/>
                <a:gd name="connsiteY11519" fmla="*/ 1230797 h 1847704"/>
                <a:gd name="connsiteX11520" fmla="*/ 834856 w 1842380"/>
                <a:gd name="connsiteY11520" fmla="*/ 1229199 h 1847704"/>
                <a:gd name="connsiteX11521" fmla="*/ 834856 w 1842380"/>
                <a:gd name="connsiteY11521" fmla="*/ 1229199 h 1847704"/>
                <a:gd name="connsiteX11522" fmla="*/ 834856 w 1842380"/>
                <a:gd name="connsiteY11522" fmla="*/ 1416100 h 1847704"/>
                <a:gd name="connsiteX11523" fmla="*/ 834856 w 1842380"/>
                <a:gd name="connsiteY11523" fmla="*/ 1446451 h 1847704"/>
                <a:gd name="connsiteX11524" fmla="*/ 824739 w 1842380"/>
                <a:gd name="connsiteY11524" fmla="*/ 1425152 h 1847704"/>
                <a:gd name="connsiteX11525" fmla="*/ 822609 w 1842380"/>
                <a:gd name="connsiteY11525" fmla="*/ 1423022 h 1847704"/>
                <a:gd name="connsiteX11526" fmla="*/ 822609 w 1842380"/>
                <a:gd name="connsiteY11526" fmla="*/ 1411840 h 1847704"/>
                <a:gd name="connsiteX11527" fmla="*/ 831661 w 1842380"/>
                <a:gd name="connsiteY11527" fmla="*/ 1417697 h 1847704"/>
                <a:gd name="connsiteX11528" fmla="*/ 834856 w 1842380"/>
                <a:gd name="connsiteY11528" fmla="*/ 1416100 h 1847704"/>
                <a:gd name="connsiteX11529" fmla="*/ 834856 w 1842380"/>
                <a:gd name="connsiteY11529" fmla="*/ 1416100 h 1847704"/>
                <a:gd name="connsiteX11530" fmla="*/ 834856 w 1842380"/>
                <a:gd name="connsiteY11530" fmla="*/ 1467750 h 1847704"/>
                <a:gd name="connsiteX11531" fmla="*/ 834856 w 1842380"/>
                <a:gd name="connsiteY11531" fmla="*/ 1477867 h 1847704"/>
                <a:gd name="connsiteX11532" fmla="*/ 822609 w 1842380"/>
                <a:gd name="connsiteY11532" fmla="*/ 1475737 h 1847704"/>
                <a:gd name="connsiteX11533" fmla="*/ 822609 w 1842380"/>
                <a:gd name="connsiteY11533" fmla="*/ 1465620 h 1847704"/>
                <a:gd name="connsiteX11534" fmla="*/ 834856 w 1842380"/>
                <a:gd name="connsiteY11534" fmla="*/ 1467750 h 1847704"/>
                <a:gd name="connsiteX11535" fmla="*/ 834856 w 1842380"/>
                <a:gd name="connsiteY11535" fmla="*/ 1467750 h 1847704"/>
                <a:gd name="connsiteX11536" fmla="*/ 834856 w 1842380"/>
                <a:gd name="connsiteY11536" fmla="*/ 1739315 h 1847704"/>
                <a:gd name="connsiteX11537" fmla="*/ 834856 w 1842380"/>
                <a:gd name="connsiteY11537" fmla="*/ 1762744 h 1847704"/>
                <a:gd name="connsiteX11538" fmla="*/ 830596 w 1842380"/>
                <a:gd name="connsiteY11538" fmla="*/ 1755822 h 1847704"/>
                <a:gd name="connsiteX11539" fmla="*/ 822609 w 1842380"/>
                <a:gd name="connsiteY11539" fmla="*/ 1751562 h 1847704"/>
                <a:gd name="connsiteX11540" fmla="*/ 822609 w 1842380"/>
                <a:gd name="connsiteY11540" fmla="*/ 1734522 h 1847704"/>
                <a:gd name="connsiteX11541" fmla="*/ 834856 w 1842380"/>
                <a:gd name="connsiteY11541" fmla="*/ 1739315 h 1847704"/>
                <a:gd name="connsiteX11542" fmla="*/ 834856 w 1842380"/>
                <a:gd name="connsiteY11542" fmla="*/ 1739315 h 1847704"/>
                <a:gd name="connsiteX11543" fmla="*/ 834856 w 1842380"/>
                <a:gd name="connsiteY11543" fmla="*/ 1826109 h 1847704"/>
                <a:gd name="connsiteX11544" fmla="*/ 834856 w 1842380"/>
                <a:gd name="connsiteY11544" fmla="*/ 1842083 h 1847704"/>
                <a:gd name="connsiteX11545" fmla="*/ 822609 w 1842380"/>
                <a:gd name="connsiteY11545" fmla="*/ 1839953 h 1847704"/>
                <a:gd name="connsiteX11546" fmla="*/ 822609 w 1842380"/>
                <a:gd name="connsiteY11546" fmla="*/ 1821849 h 1847704"/>
                <a:gd name="connsiteX11547" fmla="*/ 834856 w 1842380"/>
                <a:gd name="connsiteY11547" fmla="*/ 1826109 h 1847704"/>
                <a:gd name="connsiteX11548" fmla="*/ 834856 w 1842380"/>
                <a:gd name="connsiteY11548" fmla="*/ 1826109 h 1847704"/>
                <a:gd name="connsiteX11549" fmla="*/ 822609 w 1842380"/>
                <a:gd name="connsiteY11549" fmla="*/ 505559 h 1847704"/>
                <a:gd name="connsiteX11550" fmla="*/ 822609 w 1842380"/>
                <a:gd name="connsiteY11550" fmla="*/ 488520 h 1847704"/>
                <a:gd name="connsiteX11551" fmla="*/ 823674 w 1842380"/>
                <a:gd name="connsiteY11551" fmla="*/ 488520 h 1847704"/>
                <a:gd name="connsiteX11552" fmla="*/ 827934 w 1842380"/>
                <a:gd name="connsiteY11552" fmla="*/ 489585 h 1847704"/>
                <a:gd name="connsiteX11553" fmla="*/ 830064 w 1842380"/>
                <a:gd name="connsiteY11553" fmla="*/ 492780 h 1847704"/>
                <a:gd name="connsiteX11554" fmla="*/ 831129 w 1842380"/>
                <a:gd name="connsiteY11554" fmla="*/ 497039 h 1847704"/>
                <a:gd name="connsiteX11555" fmla="*/ 827934 w 1842380"/>
                <a:gd name="connsiteY11555" fmla="*/ 501299 h 1847704"/>
                <a:gd name="connsiteX11556" fmla="*/ 824739 w 1842380"/>
                <a:gd name="connsiteY11556" fmla="*/ 503429 h 1847704"/>
                <a:gd name="connsiteX11557" fmla="*/ 822609 w 1842380"/>
                <a:gd name="connsiteY11557" fmla="*/ 505559 h 1847704"/>
                <a:gd name="connsiteX11558" fmla="*/ 822609 w 1842380"/>
                <a:gd name="connsiteY11558" fmla="*/ 881490 h 1847704"/>
                <a:gd name="connsiteX11559" fmla="*/ 812492 w 1842380"/>
                <a:gd name="connsiteY11559" fmla="*/ 881490 h 1847704"/>
                <a:gd name="connsiteX11560" fmla="*/ 812492 w 1842380"/>
                <a:gd name="connsiteY11560" fmla="*/ 919828 h 1847704"/>
                <a:gd name="connsiteX11561" fmla="*/ 822609 w 1842380"/>
                <a:gd name="connsiteY11561" fmla="*/ 927816 h 1847704"/>
                <a:gd name="connsiteX11562" fmla="*/ 822609 w 1842380"/>
                <a:gd name="connsiteY11562" fmla="*/ 881490 h 1847704"/>
                <a:gd name="connsiteX11563" fmla="*/ 822609 w 1842380"/>
                <a:gd name="connsiteY11563" fmla="*/ 881490 h 1847704"/>
                <a:gd name="connsiteX11564" fmla="*/ 822609 w 1842380"/>
                <a:gd name="connsiteY11564" fmla="*/ 1072650 h 1847704"/>
                <a:gd name="connsiteX11565" fmla="*/ 822609 w 1842380"/>
                <a:gd name="connsiteY11565" fmla="*/ 1073715 h 1847704"/>
                <a:gd name="connsiteX11566" fmla="*/ 822609 w 1842380"/>
                <a:gd name="connsiteY11566" fmla="*/ 1073715 h 1847704"/>
                <a:gd name="connsiteX11567" fmla="*/ 822609 w 1842380"/>
                <a:gd name="connsiteY11567" fmla="*/ 1072650 h 1847704"/>
                <a:gd name="connsiteX11568" fmla="*/ 822609 w 1842380"/>
                <a:gd name="connsiteY11568" fmla="*/ 1072650 h 1847704"/>
                <a:gd name="connsiteX11569" fmla="*/ 822609 w 1842380"/>
                <a:gd name="connsiteY11569" fmla="*/ 9820 h 1847704"/>
                <a:gd name="connsiteX11570" fmla="*/ 822609 w 1842380"/>
                <a:gd name="connsiteY11570" fmla="*/ 25795 h 1847704"/>
                <a:gd name="connsiteX11571" fmla="*/ 822609 w 1842380"/>
                <a:gd name="connsiteY11571" fmla="*/ 25795 h 1847704"/>
                <a:gd name="connsiteX11572" fmla="*/ 822609 w 1842380"/>
                <a:gd name="connsiteY11572" fmla="*/ 26860 h 1847704"/>
                <a:gd name="connsiteX11573" fmla="*/ 820479 w 1842380"/>
                <a:gd name="connsiteY11573" fmla="*/ 26860 h 1847704"/>
                <a:gd name="connsiteX11574" fmla="*/ 822609 w 1842380"/>
                <a:gd name="connsiteY11574" fmla="*/ 28990 h 1847704"/>
                <a:gd name="connsiteX11575" fmla="*/ 822609 w 1842380"/>
                <a:gd name="connsiteY11575" fmla="*/ 57211 h 1847704"/>
                <a:gd name="connsiteX11576" fmla="*/ 812492 w 1842380"/>
                <a:gd name="connsiteY11576" fmla="*/ 43899 h 1847704"/>
                <a:gd name="connsiteX11577" fmla="*/ 812492 w 1842380"/>
                <a:gd name="connsiteY11577" fmla="*/ 11950 h 1847704"/>
                <a:gd name="connsiteX11578" fmla="*/ 822609 w 1842380"/>
                <a:gd name="connsiteY11578" fmla="*/ 9820 h 1847704"/>
                <a:gd name="connsiteX11579" fmla="*/ 822609 w 1842380"/>
                <a:gd name="connsiteY11579" fmla="*/ 9820 h 1847704"/>
                <a:gd name="connsiteX11580" fmla="*/ 822609 w 1842380"/>
                <a:gd name="connsiteY11580" fmla="*/ 99809 h 1847704"/>
                <a:gd name="connsiteX11581" fmla="*/ 822609 w 1842380"/>
                <a:gd name="connsiteY11581" fmla="*/ 115784 h 1847704"/>
                <a:gd name="connsiteX11582" fmla="*/ 812492 w 1842380"/>
                <a:gd name="connsiteY11582" fmla="*/ 115784 h 1847704"/>
                <a:gd name="connsiteX11583" fmla="*/ 812492 w 1842380"/>
                <a:gd name="connsiteY11583" fmla="*/ 99809 h 1847704"/>
                <a:gd name="connsiteX11584" fmla="*/ 822609 w 1842380"/>
                <a:gd name="connsiteY11584" fmla="*/ 99809 h 1847704"/>
                <a:gd name="connsiteX11585" fmla="*/ 822609 w 1842380"/>
                <a:gd name="connsiteY11585" fmla="*/ 99809 h 1847704"/>
                <a:gd name="connsiteX11586" fmla="*/ 822609 w 1842380"/>
                <a:gd name="connsiteY11586" fmla="*/ 281385 h 1847704"/>
                <a:gd name="connsiteX11587" fmla="*/ 822609 w 1842380"/>
                <a:gd name="connsiteY11587" fmla="*/ 327711 h 1847704"/>
                <a:gd name="connsiteX11588" fmla="*/ 812492 w 1842380"/>
                <a:gd name="connsiteY11588" fmla="*/ 327711 h 1847704"/>
                <a:gd name="connsiteX11589" fmla="*/ 812492 w 1842380"/>
                <a:gd name="connsiteY11589" fmla="*/ 279255 h 1847704"/>
                <a:gd name="connsiteX11590" fmla="*/ 822609 w 1842380"/>
                <a:gd name="connsiteY11590" fmla="*/ 281385 h 1847704"/>
                <a:gd name="connsiteX11591" fmla="*/ 822609 w 1842380"/>
                <a:gd name="connsiteY11591" fmla="*/ 281385 h 1847704"/>
                <a:gd name="connsiteX11592" fmla="*/ 822609 w 1842380"/>
                <a:gd name="connsiteY11592" fmla="*/ 392673 h 1847704"/>
                <a:gd name="connsiteX11593" fmla="*/ 822609 w 1842380"/>
                <a:gd name="connsiteY11593" fmla="*/ 402790 h 1847704"/>
                <a:gd name="connsiteX11594" fmla="*/ 816752 w 1842380"/>
                <a:gd name="connsiteY11594" fmla="*/ 404920 h 1847704"/>
                <a:gd name="connsiteX11595" fmla="*/ 816752 w 1842380"/>
                <a:gd name="connsiteY11595" fmla="*/ 404920 h 1847704"/>
                <a:gd name="connsiteX11596" fmla="*/ 815687 w 1842380"/>
                <a:gd name="connsiteY11596" fmla="*/ 404920 h 1847704"/>
                <a:gd name="connsiteX11597" fmla="*/ 822609 w 1842380"/>
                <a:gd name="connsiteY11597" fmla="*/ 411843 h 1847704"/>
                <a:gd name="connsiteX11598" fmla="*/ 822609 w 1842380"/>
                <a:gd name="connsiteY11598" fmla="*/ 428882 h 1847704"/>
                <a:gd name="connsiteX11599" fmla="*/ 812492 w 1842380"/>
                <a:gd name="connsiteY11599" fmla="*/ 416635 h 1847704"/>
                <a:gd name="connsiteX11600" fmla="*/ 812492 w 1842380"/>
                <a:gd name="connsiteY11600" fmla="*/ 396401 h 1847704"/>
                <a:gd name="connsiteX11601" fmla="*/ 822609 w 1842380"/>
                <a:gd name="connsiteY11601" fmla="*/ 392673 h 1847704"/>
                <a:gd name="connsiteX11602" fmla="*/ 822609 w 1842380"/>
                <a:gd name="connsiteY11602" fmla="*/ 392673 h 1847704"/>
                <a:gd name="connsiteX11603" fmla="*/ 822609 w 1842380"/>
                <a:gd name="connsiteY11603" fmla="*/ 448051 h 1847704"/>
                <a:gd name="connsiteX11604" fmla="*/ 822609 w 1842380"/>
                <a:gd name="connsiteY11604" fmla="*/ 458168 h 1847704"/>
                <a:gd name="connsiteX11605" fmla="*/ 812492 w 1842380"/>
                <a:gd name="connsiteY11605" fmla="*/ 459233 h 1847704"/>
                <a:gd name="connsiteX11606" fmla="*/ 812492 w 1842380"/>
                <a:gd name="connsiteY11606" fmla="*/ 449116 h 1847704"/>
                <a:gd name="connsiteX11607" fmla="*/ 822609 w 1842380"/>
                <a:gd name="connsiteY11607" fmla="*/ 448051 h 1847704"/>
                <a:gd name="connsiteX11608" fmla="*/ 822609 w 1842380"/>
                <a:gd name="connsiteY11608" fmla="*/ 448051 h 1847704"/>
                <a:gd name="connsiteX11609" fmla="*/ 822609 w 1842380"/>
                <a:gd name="connsiteY11609" fmla="*/ 488520 h 1847704"/>
                <a:gd name="connsiteX11610" fmla="*/ 822609 w 1842380"/>
                <a:gd name="connsiteY11610" fmla="*/ 505559 h 1847704"/>
                <a:gd name="connsiteX11611" fmla="*/ 816752 w 1842380"/>
                <a:gd name="connsiteY11611" fmla="*/ 508754 h 1847704"/>
                <a:gd name="connsiteX11612" fmla="*/ 812492 w 1842380"/>
                <a:gd name="connsiteY11612" fmla="*/ 509819 h 1847704"/>
                <a:gd name="connsiteX11613" fmla="*/ 812492 w 1842380"/>
                <a:gd name="connsiteY11613" fmla="*/ 489585 h 1847704"/>
                <a:gd name="connsiteX11614" fmla="*/ 816752 w 1842380"/>
                <a:gd name="connsiteY11614" fmla="*/ 488520 h 1847704"/>
                <a:gd name="connsiteX11615" fmla="*/ 822609 w 1842380"/>
                <a:gd name="connsiteY11615" fmla="*/ 488520 h 1847704"/>
                <a:gd name="connsiteX11616" fmla="*/ 822609 w 1842380"/>
                <a:gd name="connsiteY11616" fmla="*/ 488520 h 1847704"/>
                <a:gd name="connsiteX11617" fmla="*/ 822609 w 1842380"/>
                <a:gd name="connsiteY11617" fmla="*/ 515676 h 1847704"/>
                <a:gd name="connsiteX11618" fmla="*/ 822609 w 1842380"/>
                <a:gd name="connsiteY11618" fmla="*/ 576379 h 1847704"/>
                <a:gd name="connsiteX11619" fmla="*/ 822609 w 1842380"/>
                <a:gd name="connsiteY11619" fmla="*/ 576379 h 1847704"/>
                <a:gd name="connsiteX11620" fmla="*/ 819414 w 1842380"/>
                <a:gd name="connsiteY11620" fmla="*/ 575314 h 1847704"/>
                <a:gd name="connsiteX11621" fmla="*/ 816219 w 1842380"/>
                <a:gd name="connsiteY11621" fmla="*/ 576379 h 1847704"/>
                <a:gd name="connsiteX11622" fmla="*/ 814089 w 1842380"/>
                <a:gd name="connsiteY11622" fmla="*/ 577444 h 1847704"/>
                <a:gd name="connsiteX11623" fmla="*/ 813024 w 1842380"/>
                <a:gd name="connsiteY11623" fmla="*/ 578509 h 1847704"/>
                <a:gd name="connsiteX11624" fmla="*/ 813024 w 1842380"/>
                <a:gd name="connsiteY11624" fmla="*/ 563599 h 1847704"/>
                <a:gd name="connsiteX11625" fmla="*/ 814089 w 1842380"/>
                <a:gd name="connsiteY11625" fmla="*/ 562534 h 1847704"/>
                <a:gd name="connsiteX11626" fmla="*/ 818349 w 1842380"/>
                <a:gd name="connsiteY11626" fmla="*/ 559340 h 1847704"/>
                <a:gd name="connsiteX11627" fmla="*/ 817284 w 1842380"/>
                <a:gd name="connsiteY11627" fmla="*/ 558275 h 1847704"/>
                <a:gd name="connsiteX11628" fmla="*/ 813024 w 1842380"/>
                <a:gd name="connsiteY11628" fmla="*/ 558275 h 1847704"/>
                <a:gd name="connsiteX11629" fmla="*/ 813024 w 1842380"/>
                <a:gd name="connsiteY11629" fmla="*/ 518871 h 1847704"/>
                <a:gd name="connsiteX11630" fmla="*/ 815154 w 1842380"/>
                <a:gd name="connsiteY11630" fmla="*/ 518871 h 1847704"/>
                <a:gd name="connsiteX11631" fmla="*/ 821012 w 1842380"/>
                <a:gd name="connsiteY11631" fmla="*/ 516741 h 1847704"/>
                <a:gd name="connsiteX11632" fmla="*/ 822609 w 1842380"/>
                <a:gd name="connsiteY11632" fmla="*/ 515676 h 1847704"/>
                <a:gd name="connsiteX11633" fmla="*/ 822609 w 1842380"/>
                <a:gd name="connsiteY11633" fmla="*/ 515676 h 1847704"/>
                <a:gd name="connsiteX11634" fmla="*/ 822609 w 1842380"/>
                <a:gd name="connsiteY11634" fmla="*/ 582769 h 1847704"/>
                <a:gd name="connsiteX11635" fmla="*/ 822609 w 1842380"/>
                <a:gd name="connsiteY11635" fmla="*/ 596081 h 1847704"/>
                <a:gd name="connsiteX11636" fmla="*/ 821544 w 1842380"/>
                <a:gd name="connsiteY11636" fmla="*/ 597146 h 1847704"/>
                <a:gd name="connsiteX11637" fmla="*/ 819414 w 1842380"/>
                <a:gd name="connsiteY11637" fmla="*/ 598211 h 1847704"/>
                <a:gd name="connsiteX11638" fmla="*/ 817284 w 1842380"/>
                <a:gd name="connsiteY11638" fmla="*/ 600340 h 1847704"/>
                <a:gd name="connsiteX11639" fmla="*/ 817284 w 1842380"/>
                <a:gd name="connsiteY11639" fmla="*/ 602470 h 1847704"/>
                <a:gd name="connsiteX11640" fmla="*/ 819414 w 1842380"/>
                <a:gd name="connsiteY11640" fmla="*/ 603535 h 1847704"/>
                <a:gd name="connsiteX11641" fmla="*/ 822609 w 1842380"/>
                <a:gd name="connsiteY11641" fmla="*/ 603535 h 1847704"/>
                <a:gd name="connsiteX11642" fmla="*/ 822609 w 1842380"/>
                <a:gd name="connsiteY11642" fmla="*/ 632822 h 1847704"/>
                <a:gd name="connsiteX11643" fmla="*/ 819414 w 1842380"/>
                <a:gd name="connsiteY11643" fmla="*/ 632822 h 1847704"/>
                <a:gd name="connsiteX11644" fmla="*/ 816219 w 1842380"/>
                <a:gd name="connsiteY11644" fmla="*/ 632822 h 1847704"/>
                <a:gd name="connsiteX11645" fmla="*/ 813024 w 1842380"/>
                <a:gd name="connsiteY11645" fmla="*/ 633887 h 1847704"/>
                <a:gd name="connsiteX11646" fmla="*/ 813024 w 1842380"/>
                <a:gd name="connsiteY11646" fmla="*/ 585431 h 1847704"/>
                <a:gd name="connsiteX11647" fmla="*/ 815154 w 1842380"/>
                <a:gd name="connsiteY11647" fmla="*/ 585431 h 1847704"/>
                <a:gd name="connsiteX11648" fmla="*/ 818349 w 1842380"/>
                <a:gd name="connsiteY11648" fmla="*/ 586496 h 1847704"/>
                <a:gd name="connsiteX11649" fmla="*/ 821544 w 1842380"/>
                <a:gd name="connsiteY11649" fmla="*/ 584366 h 1847704"/>
                <a:gd name="connsiteX11650" fmla="*/ 822609 w 1842380"/>
                <a:gd name="connsiteY11650" fmla="*/ 582769 h 1847704"/>
                <a:gd name="connsiteX11651" fmla="*/ 822609 w 1842380"/>
                <a:gd name="connsiteY11651" fmla="*/ 582769 h 1847704"/>
                <a:gd name="connsiteX11652" fmla="*/ 822609 w 1842380"/>
                <a:gd name="connsiteY11652" fmla="*/ 650394 h 1847704"/>
                <a:gd name="connsiteX11653" fmla="*/ 822609 w 1842380"/>
                <a:gd name="connsiteY11653" fmla="*/ 681810 h 1847704"/>
                <a:gd name="connsiteX11654" fmla="*/ 822609 w 1842380"/>
                <a:gd name="connsiteY11654" fmla="*/ 681810 h 1847704"/>
                <a:gd name="connsiteX11655" fmla="*/ 819414 w 1842380"/>
                <a:gd name="connsiteY11655" fmla="*/ 683940 h 1847704"/>
                <a:gd name="connsiteX11656" fmla="*/ 815154 w 1842380"/>
                <a:gd name="connsiteY11656" fmla="*/ 686070 h 1847704"/>
                <a:gd name="connsiteX11657" fmla="*/ 813024 w 1842380"/>
                <a:gd name="connsiteY11657" fmla="*/ 686070 h 1847704"/>
                <a:gd name="connsiteX11658" fmla="*/ 813024 w 1842380"/>
                <a:gd name="connsiteY11658" fmla="*/ 658913 h 1847704"/>
                <a:gd name="connsiteX11659" fmla="*/ 814089 w 1842380"/>
                <a:gd name="connsiteY11659" fmla="*/ 658913 h 1847704"/>
                <a:gd name="connsiteX11660" fmla="*/ 819947 w 1842380"/>
                <a:gd name="connsiteY11660" fmla="*/ 655718 h 1847704"/>
                <a:gd name="connsiteX11661" fmla="*/ 823141 w 1842380"/>
                <a:gd name="connsiteY11661" fmla="*/ 651459 h 1847704"/>
                <a:gd name="connsiteX11662" fmla="*/ 823141 w 1842380"/>
                <a:gd name="connsiteY11662" fmla="*/ 650394 h 1847704"/>
                <a:gd name="connsiteX11663" fmla="*/ 822609 w 1842380"/>
                <a:gd name="connsiteY11663" fmla="*/ 650394 h 1847704"/>
                <a:gd name="connsiteX11664" fmla="*/ 822609 w 1842380"/>
                <a:gd name="connsiteY11664" fmla="*/ 704707 h 1847704"/>
                <a:gd name="connsiteX11665" fmla="*/ 822609 w 1842380"/>
                <a:gd name="connsiteY11665" fmla="*/ 711629 h 1847704"/>
                <a:gd name="connsiteX11666" fmla="*/ 819414 w 1842380"/>
                <a:gd name="connsiteY11666" fmla="*/ 713759 h 1847704"/>
                <a:gd name="connsiteX11667" fmla="*/ 817284 w 1842380"/>
                <a:gd name="connsiteY11667" fmla="*/ 714824 h 1847704"/>
                <a:gd name="connsiteX11668" fmla="*/ 823141 w 1842380"/>
                <a:gd name="connsiteY11668" fmla="*/ 718019 h 1847704"/>
                <a:gd name="connsiteX11669" fmla="*/ 823141 w 1842380"/>
                <a:gd name="connsiteY11669" fmla="*/ 726006 h 1847704"/>
                <a:gd name="connsiteX11670" fmla="*/ 813024 w 1842380"/>
                <a:gd name="connsiteY11670" fmla="*/ 721746 h 1847704"/>
                <a:gd name="connsiteX11671" fmla="*/ 813024 w 1842380"/>
                <a:gd name="connsiteY11671" fmla="*/ 710564 h 1847704"/>
                <a:gd name="connsiteX11672" fmla="*/ 813024 w 1842380"/>
                <a:gd name="connsiteY11672" fmla="*/ 710564 h 1847704"/>
                <a:gd name="connsiteX11673" fmla="*/ 822609 w 1842380"/>
                <a:gd name="connsiteY11673" fmla="*/ 704707 h 1847704"/>
                <a:gd name="connsiteX11674" fmla="*/ 822609 w 1842380"/>
                <a:gd name="connsiteY11674" fmla="*/ 704707 h 1847704"/>
                <a:gd name="connsiteX11675" fmla="*/ 822609 w 1842380"/>
                <a:gd name="connsiteY11675" fmla="*/ 743045 h 1847704"/>
                <a:gd name="connsiteX11676" fmla="*/ 822609 w 1842380"/>
                <a:gd name="connsiteY11676" fmla="*/ 749967 h 1847704"/>
                <a:gd name="connsiteX11677" fmla="*/ 820479 w 1842380"/>
                <a:gd name="connsiteY11677" fmla="*/ 749967 h 1847704"/>
                <a:gd name="connsiteX11678" fmla="*/ 812492 w 1842380"/>
                <a:gd name="connsiteY11678" fmla="*/ 756890 h 1847704"/>
                <a:gd name="connsiteX11679" fmla="*/ 812492 w 1842380"/>
                <a:gd name="connsiteY11679" fmla="*/ 748902 h 1847704"/>
                <a:gd name="connsiteX11680" fmla="*/ 813557 w 1842380"/>
                <a:gd name="connsiteY11680" fmla="*/ 748902 h 1847704"/>
                <a:gd name="connsiteX11681" fmla="*/ 812492 w 1842380"/>
                <a:gd name="connsiteY11681" fmla="*/ 748902 h 1847704"/>
                <a:gd name="connsiteX11682" fmla="*/ 812492 w 1842380"/>
                <a:gd name="connsiteY11682" fmla="*/ 740915 h 1847704"/>
                <a:gd name="connsiteX11683" fmla="*/ 819414 w 1842380"/>
                <a:gd name="connsiteY11683" fmla="*/ 743045 h 1847704"/>
                <a:gd name="connsiteX11684" fmla="*/ 822609 w 1842380"/>
                <a:gd name="connsiteY11684" fmla="*/ 743045 h 1847704"/>
                <a:gd name="connsiteX11685" fmla="*/ 822609 w 1842380"/>
                <a:gd name="connsiteY11685" fmla="*/ 743045 h 1847704"/>
                <a:gd name="connsiteX11686" fmla="*/ 822609 w 1842380"/>
                <a:gd name="connsiteY11686" fmla="*/ 1121106 h 1847704"/>
                <a:gd name="connsiteX11687" fmla="*/ 822609 w 1842380"/>
                <a:gd name="connsiteY11687" fmla="*/ 1157314 h 1847704"/>
                <a:gd name="connsiteX11688" fmla="*/ 819414 w 1842380"/>
                <a:gd name="connsiteY11688" fmla="*/ 1126963 h 1847704"/>
                <a:gd name="connsiteX11689" fmla="*/ 812492 w 1842380"/>
                <a:gd name="connsiteY11689" fmla="*/ 1120041 h 1847704"/>
                <a:gd name="connsiteX11690" fmla="*/ 812492 w 1842380"/>
                <a:gd name="connsiteY11690" fmla="*/ 1112054 h 1847704"/>
                <a:gd name="connsiteX11691" fmla="*/ 822609 w 1842380"/>
                <a:gd name="connsiteY11691" fmla="*/ 1121106 h 1847704"/>
                <a:gd name="connsiteX11692" fmla="*/ 822609 w 1842380"/>
                <a:gd name="connsiteY11692" fmla="*/ 1121106 h 1847704"/>
                <a:gd name="connsiteX11693" fmla="*/ 822609 w 1842380"/>
                <a:gd name="connsiteY11693" fmla="*/ 1157314 h 1847704"/>
                <a:gd name="connsiteX11694" fmla="*/ 821544 w 1842380"/>
                <a:gd name="connsiteY11694" fmla="*/ 1157314 h 1847704"/>
                <a:gd name="connsiteX11695" fmla="*/ 812492 w 1842380"/>
                <a:gd name="connsiteY11695" fmla="*/ 1154119 h 1847704"/>
                <a:gd name="connsiteX11696" fmla="*/ 812492 w 1842380"/>
                <a:gd name="connsiteY11696" fmla="*/ 1161042 h 1847704"/>
                <a:gd name="connsiteX11697" fmla="*/ 822609 w 1842380"/>
                <a:gd name="connsiteY11697" fmla="*/ 1164237 h 1847704"/>
                <a:gd name="connsiteX11698" fmla="*/ 822609 w 1842380"/>
                <a:gd name="connsiteY11698" fmla="*/ 1164237 h 1847704"/>
                <a:gd name="connsiteX11699" fmla="*/ 822609 w 1842380"/>
                <a:gd name="connsiteY11699" fmla="*/ 1157314 h 1847704"/>
                <a:gd name="connsiteX11700" fmla="*/ 822609 w 1842380"/>
                <a:gd name="connsiteY11700" fmla="*/ 1157314 h 1847704"/>
                <a:gd name="connsiteX11701" fmla="*/ 822609 w 1842380"/>
                <a:gd name="connsiteY11701" fmla="*/ 1271798 h 1847704"/>
                <a:gd name="connsiteX11702" fmla="*/ 822609 w 1842380"/>
                <a:gd name="connsiteY11702" fmla="*/ 1341552 h 1847704"/>
                <a:gd name="connsiteX11703" fmla="*/ 819414 w 1842380"/>
                <a:gd name="connsiteY11703" fmla="*/ 1340487 h 1847704"/>
                <a:gd name="connsiteX11704" fmla="*/ 812492 w 1842380"/>
                <a:gd name="connsiteY11704" fmla="*/ 1341552 h 1847704"/>
                <a:gd name="connsiteX11705" fmla="*/ 812492 w 1842380"/>
                <a:gd name="connsiteY11705" fmla="*/ 1296292 h 1847704"/>
                <a:gd name="connsiteX11706" fmla="*/ 813557 w 1842380"/>
                <a:gd name="connsiteY11706" fmla="*/ 1294162 h 1847704"/>
                <a:gd name="connsiteX11707" fmla="*/ 816752 w 1842380"/>
                <a:gd name="connsiteY11707" fmla="*/ 1289902 h 1847704"/>
                <a:gd name="connsiteX11708" fmla="*/ 817817 w 1842380"/>
                <a:gd name="connsiteY11708" fmla="*/ 1284045 h 1847704"/>
                <a:gd name="connsiteX11709" fmla="*/ 819947 w 1842380"/>
                <a:gd name="connsiteY11709" fmla="*/ 1277122 h 1847704"/>
                <a:gd name="connsiteX11710" fmla="*/ 822077 w 1842380"/>
                <a:gd name="connsiteY11710" fmla="*/ 1272862 h 1847704"/>
                <a:gd name="connsiteX11711" fmla="*/ 822077 w 1842380"/>
                <a:gd name="connsiteY11711" fmla="*/ 1271798 h 1847704"/>
                <a:gd name="connsiteX11712" fmla="*/ 822609 w 1842380"/>
                <a:gd name="connsiteY11712" fmla="*/ 1271798 h 1847704"/>
                <a:gd name="connsiteX11713" fmla="*/ 822609 w 1842380"/>
                <a:gd name="connsiteY11713" fmla="*/ 1411840 h 1847704"/>
                <a:gd name="connsiteX11714" fmla="*/ 822609 w 1842380"/>
                <a:gd name="connsiteY11714" fmla="*/ 1423022 h 1847704"/>
                <a:gd name="connsiteX11715" fmla="*/ 812492 w 1842380"/>
                <a:gd name="connsiteY11715" fmla="*/ 1418762 h 1847704"/>
                <a:gd name="connsiteX11716" fmla="*/ 812492 w 1842380"/>
                <a:gd name="connsiteY11716" fmla="*/ 1408645 h 1847704"/>
                <a:gd name="connsiteX11717" fmla="*/ 822609 w 1842380"/>
                <a:gd name="connsiteY11717" fmla="*/ 1411840 h 1847704"/>
                <a:gd name="connsiteX11718" fmla="*/ 822609 w 1842380"/>
                <a:gd name="connsiteY11718" fmla="*/ 1411840 h 1847704"/>
                <a:gd name="connsiteX11719" fmla="*/ 822609 w 1842380"/>
                <a:gd name="connsiteY11719" fmla="*/ 1465620 h 1847704"/>
                <a:gd name="connsiteX11720" fmla="*/ 822609 w 1842380"/>
                <a:gd name="connsiteY11720" fmla="*/ 1475737 h 1847704"/>
                <a:gd name="connsiteX11721" fmla="*/ 812492 w 1842380"/>
                <a:gd name="connsiteY11721" fmla="*/ 1472542 h 1847704"/>
                <a:gd name="connsiteX11722" fmla="*/ 812492 w 1842380"/>
                <a:gd name="connsiteY11722" fmla="*/ 1460295 h 1847704"/>
                <a:gd name="connsiteX11723" fmla="*/ 822609 w 1842380"/>
                <a:gd name="connsiteY11723" fmla="*/ 1465620 h 1847704"/>
                <a:gd name="connsiteX11724" fmla="*/ 822609 w 1842380"/>
                <a:gd name="connsiteY11724" fmla="*/ 1465620 h 1847704"/>
                <a:gd name="connsiteX11725" fmla="*/ 822609 w 1842380"/>
                <a:gd name="connsiteY11725" fmla="*/ 1734522 h 1847704"/>
                <a:gd name="connsiteX11726" fmla="*/ 822609 w 1842380"/>
                <a:gd name="connsiteY11726" fmla="*/ 1751562 h 1847704"/>
                <a:gd name="connsiteX11727" fmla="*/ 812492 w 1842380"/>
                <a:gd name="connsiteY11727" fmla="*/ 1748367 h 1847704"/>
                <a:gd name="connsiteX11728" fmla="*/ 812492 w 1842380"/>
                <a:gd name="connsiteY11728" fmla="*/ 1731328 h 1847704"/>
                <a:gd name="connsiteX11729" fmla="*/ 822609 w 1842380"/>
                <a:gd name="connsiteY11729" fmla="*/ 1734522 h 1847704"/>
                <a:gd name="connsiteX11730" fmla="*/ 822609 w 1842380"/>
                <a:gd name="connsiteY11730" fmla="*/ 1734522 h 1847704"/>
                <a:gd name="connsiteX11731" fmla="*/ 822609 w 1842380"/>
                <a:gd name="connsiteY11731" fmla="*/ 1821317 h 1847704"/>
                <a:gd name="connsiteX11732" fmla="*/ 822609 w 1842380"/>
                <a:gd name="connsiteY11732" fmla="*/ 1839421 h 1847704"/>
                <a:gd name="connsiteX11733" fmla="*/ 812492 w 1842380"/>
                <a:gd name="connsiteY11733" fmla="*/ 1835161 h 1847704"/>
                <a:gd name="connsiteX11734" fmla="*/ 812492 w 1842380"/>
                <a:gd name="connsiteY11734" fmla="*/ 1814394 h 1847704"/>
                <a:gd name="connsiteX11735" fmla="*/ 822609 w 1842380"/>
                <a:gd name="connsiteY11735" fmla="*/ 1821317 h 1847704"/>
                <a:gd name="connsiteX11736" fmla="*/ 812492 w 1842380"/>
                <a:gd name="connsiteY11736" fmla="*/ 881490 h 1847704"/>
                <a:gd name="connsiteX11737" fmla="*/ 796517 w 1842380"/>
                <a:gd name="connsiteY11737" fmla="*/ 881490 h 1847704"/>
                <a:gd name="connsiteX11738" fmla="*/ 796517 w 1842380"/>
                <a:gd name="connsiteY11738" fmla="*/ 908646 h 1847704"/>
                <a:gd name="connsiteX11739" fmla="*/ 812492 w 1842380"/>
                <a:gd name="connsiteY11739" fmla="*/ 919828 h 1847704"/>
                <a:gd name="connsiteX11740" fmla="*/ 812492 w 1842380"/>
                <a:gd name="connsiteY11740" fmla="*/ 881490 h 1847704"/>
                <a:gd name="connsiteX11741" fmla="*/ 812492 w 1842380"/>
                <a:gd name="connsiteY11741" fmla="*/ 881490 h 1847704"/>
                <a:gd name="connsiteX11742" fmla="*/ 812492 w 1842380"/>
                <a:gd name="connsiteY11742" fmla="*/ 11950 h 1847704"/>
                <a:gd name="connsiteX11743" fmla="*/ 812492 w 1842380"/>
                <a:gd name="connsiteY11743" fmla="*/ 43367 h 1847704"/>
                <a:gd name="connsiteX11744" fmla="*/ 796517 w 1842380"/>
                <a:gd name="connsiteY11744" fmla="*/ 33250 h 1847704"/>
                <a:gd name="connsiteX11745" fmla="*/ 796517 w 1842380"/>
                <a:gd name="connsiteY11745" fmla="*/ 15678 h 1847704"/>
                <a:gd name="connsiteX11746" fmla="*/ 800777 w 1842380"/>
                <a:gd name="connsiteY11746" fmla="*/ 16743 h 1847704"/>
                <a:gd name="connsiteX11747" fmla="*/ 809829 w 1842380"/>
                <a:gd name="connsiteY11747" fmla="*/ 13548 h 1847704"/>
                <a:gd name="connsiteX11748" fmla="*/ 812492 w 1842380"/>
                <a:gd name="connsiteY11748" fmla="*/ 11950 h 1847704"/>
                <a:gd name="connsiteX11749" fmla="*/ 812492 w 1842380"/>
                <a:gd name="connsiteY11749" fmla="*/ 11950 h 1847704"/>
                <a:gd name="connsiteX11750" fmla="*/ 812492 w 1842380"/>
                <a:gd name="connsiteY11750" fmla="*/ 99809 h 1847704"/>
                <a:gd name="connsiteX11751" fmla="*/ 812492 w 1842380"/>
                <a:gd name="connsiteY11751" fmla="*/ 115784 h 1847704"/>
                <a:gd name="connsiteX11752" fmla="*/ 796517 w 1842380"/>
                <a:gd name="connsiteY11752" fmla="*/ 113654 h 1847704"/>
                <a:gd name="connsiteX11753" fmla="*/ 796517 w 1842380"/>
                <a:gd name="connsiteY11753" fmla="*/ 94485 h 1847704"/>
                <a:gd name="connsiteX11754" fmla="*/ 798647 w 1842380"/>
                <a:gd name="connsiteY11754" fmla="*/ 96615 h 1847704"/>
                <a:gd name="connsiteX11755" fmla="*/ 812492 w 1842380"/>
                <a:gd name="connsiteY11755" fmla="*/ 99809 h 1847704"/>
                <a:gd name="connsiteX11756" fmla="*/ 812492 w 1842380"/>
                <a:gd name="connsiteY11756" fmla="*/ 99809 h 1847704"/>
                <a:gd name="connsiteX11757" fmla="*/ 812492 w 1842380"/>
                <a:gd name="connsiteY11757" fmla="*/ 279255 h 1847704"/>
                <a:gd name="connsiteX11758" fmla="*/ 812492 w 1842380"/>
                <a:gd name="connsiteY11758" fmla="*/ 327711 h 1847704"/>
                <a:gd name="connsiteX11759" fmla="*/ 801310 w 1842380"/>
                <a:gd name="connsiteY11759" fmla="*/ 325581 h 1847704"/>
                <a:gd name="connsiteX11760" fmla="*/ 797050 w 1842380"/>
                <a:gd name="connsiteY11760" fmla="*/ 323451 h 1847704"/>
                <a:gd name="connsiteX11761" fmla="*/ 797050 w 1842380"/>
                <a:gd name="connsiteY11761" fmla="*/ 275528 h 1847704"/>
                <a:gd name="connsiteX11762" fmla="*/ 812492 w 1842380"/>
                <a:gd name="connsiteY11762" fmla="*/ 279255 h 1847704"/>
                <a:gd name="connsiteX11763" fmla="*/ 812492 w 1842380"/>
                <a:gd name="connsiteY11763" fmla="*/ 279255 h 1847704"/>
                <a:gd name="connsiteX11764" fmla="*/ 812492 w 1842380"/>
                <a:gd name="connsiteY11764" fmla="*/ 395868 h 1847704"/>
                <a:gd name="connsiteX11765" fmla="*/ 812492 w 1842380"/>
                <a:gd name="connsiteY11765" fmla="*/ 416102 h 1847704"/>
                <a:gd name="connsiteX11766" fmla="*/ 796517 w 1842380"/>
                <a:gd name="connsiteY11766" fmla="*/ 409180 h 1847704"/>
                <a:gd name="connsiteX11767" fmla="*/ 796517 w 1842380"/>
                <a:gd name="connsiteY11767" fmla="*/ 399063 h 1847704"/>
                <a:gd name="connsiteX11768" fmla="*/ 803440 w 1842380"/>
                <a:gd name="connsiteY11768" fmla="*/ 400128 h 1847704"/>
                <a:gd name="connsiteX11769" fmla="*/ 809297 w 1842380"/>
                <a:gd name="connsiteY11769" fmla="*/ 397998 h 1847704"/>
                <a:gd name="connsiteX11770" fmla="*/ 812492 w 1842380"/>
                <a:gd name="connsiteY11770" fmla="*/ 395868 h 1847704"/>
                <a:gd name="connsiteX11771" fmla="*/ 812492 w 1842380"/>
                <a:gd name="connsiteY11771" fmla="*/ 395868 h 1847704"/>
                <a:gd name="connsiteX11772" fmla="*/ 812492 w 1842380"/>
                <a:gd name="connsiteY11772" fmla="*/ 449116 h 1847704"/>
                <a:gd name="connsiteX11773" fmla="*/ 812492 w 1842380"/>
                <a:gd name="connsiteY11773" fmla="*/ 459233 h 1847704"/>
                <a:gd name="connsiteX11774" fmla="*/ 803440 w 1842380"/>
                <a:gd name="connsiteY11774" fmla="*/ 458168 h 1847704"/>
                <a:gd name="connsiteX11775" fmla="*/ 796517 w 1842380"/>
                <a:gd name="connsiteY11775" fmla="*/ 461363 h 1847704"/>
                <a:gd name="connsiteX11776" fmla="*/ 796517 w 1842380"/>
                <a:gd name="connsiteY11776" fmla="*/ 441129 h 1847704"/>
                <a:gd name="connsiteX11777" fmla="*/ 806635 w 1842380"/>
                <a:gd name="connsiteY11777" fmla="*/ 448051 h 1847704"/>
                <a:gd name="connsiteX11778" fmla="*/ 812492 w 1842380"/>
                <a:gd name="connsiteY11778" fmla="*/ 449116 h 1847704"/>
                <a:gd name="connsiteX11779" fmla="*/ 812492 w 1842380"/>
                <a:gd name="connsiteY11779" fmla="*/ 449116 h 1847704"/>
                <a:gd name="connsiteX11780" fmla="*/ 812492 w 1842380"/>
                <a:gd name="connsiteY11780" fmla="*/ 489585 h 1847704"/>
                <a:gd name="connsiteX11781" fmla="*/ 812492 w 1842380"/>
                <a:gd name="connsiteY11781" fmla="*/ 509819 h 1847704"/>
                <a:gd name="connsiteX11782" fmla="*/ 809297 w 1842380"/>
                <a:gd name="connsiteY11782" fmla="*/ 509819 h 1847704"/>
                <a:gd name="connsiteX11783" fmla="*/ 799180 w 1842380"/>
                <a:gd name="connsiteY11783" fmla="*/ 514079 h 1847704"/>
                <a:gd name="connsiteX11784" fmla="*/ 797050 w 1842380"/>
                <a:gd name="connsiteY11784" fmla="*/ 514079 h 1847704"/>
                <a:gd name="connsiteX11785" fmla="*/ 797050 w 1842380"/>
                <a:gd name="connsiteY11785" fmla="*/ 493845 h 1847704"/>
                <a:gd name="connsiteX11786" fmla="*/ 807167 w 1842380"/>
                <a:gd name="connsiteY11786" fmla="*/ 491715 h 1847704"/>
                <a:gd name="connsiteX11787" fmla="*/ 812492 w 1842380"/>
                <a:gd name="connsiteY11787" fmla="*/ 489585 h 1847704"/>
                <a:gd name="connsiteX11788" fmla="*/ 812492 w 1842380"/>
                <a:gd name="connsiteY11788" fmla="*/ 489585 h 1847704"/>
                <a:gd name="connsiteX11789" fmla="*/ 812492 w 1842380"/>
                <a:gd name="connsiteY11789" fmla="*/ 489585 h 1847704"/>
                <a:gd name="connsiteX11790" fmla="*/ 812492 w 1842380"/>
                <a:gd name="connsiteY11790" fmla="*/ 518871 h 1847704"/>
                <a:gd name="connsiteX11791" fmla="*/ 812492 w 1842380"/>
                <a:gd name="connsiteY11791" fmla="*/ 558275 h 1847704"/>
                <a:gd name="connsiteX11792" fmla="*/ 812492 w 1842380"/>
                <a:gd name="connsiteY11792" fmla="*/ 558275 h 1847704"/>
                <a:gd name="connsiteX11793" fmla="*/ 806635 w 1842380"/>
                <a:gd name="connsiteY11793" fmla="*/ 558275 h 1847704"/>
                <a:gd name="connsiteX11794" fmla="*/ 802375 w 1842380"/>
                <a:gd name="connsiteY11794" fmla="*/ 558275 h 1847704"/>
                <a:gd name="connsiteX11795" fmla="*/ 799180 w 1842380"/>
                <a:gd name="connsiteY11795" fmla="*/ 560405 h 1847704"/>
                <a:gd name="connsiteX11796" fmla="*/ 797050 w 1842380"/>
                <a:gd name="connsiteY11796" fmla="*/ 561469 h 1847704"/>
                <a:gd name="connsiteX11797" fmla="*/ 797050 w 1842380"/>
                <a:gd name="connsiteY11797" fmla="*/ 548157 h 1847704"/>
                <a:gd name="connsiteX11798" fmla="*/ 799180 w 1842380"/>
                <a:gd name="connsiteY11798" fmla="*/ 547093 h 1847704"/>
                <a:gd name="connsiteX11799" fmla="*/ 802375 w 1842380"/>
                <a:gd name="connsiteY11799" fmla="*/ 544963 h 1847704"/>
                <a:gd name="connsiteX11800" fmla="*/ 810362 w 1842380"/>
                <a:gd name="connsiteY11800" fmla="*/ 543898 h 1847704"/>
                <a:gd name="connsiteX11801" fmla="*/ 812492 w 1842380"/>
                <a:gd name="connsiteY11801" fmla="*/ 541768 h 1847704"/>
                <a:gd name="connsiteX11802" fmla="*/ 810362 w 1842380"/>
                <a:gd name="connsiteY11802" fmla="*/ 537508 h 1847704"/>
                <a:gd name="connsiteX11803" fmla="*/ 807167 w 1842380"/>
                <a:gd name="connsiteY11803" fmla="*/ 537508 h 1847704"/>
                <a:gd name="connsiteX11804" fmla="*/ 803972 w 1842380"/>
                <a:gd name="connsiteY11804" fmla="*/ 537508 h 1847704"/>
                <a:gd name="connsiteX11805" fmla="*/ 800777 w 1842380"/>
                <a:gd name="connsiteY11805" fmla="*/ 539638 h 1847704"/>
                <a:gd name="connsiteX11806" fmla="*/ 797582 w 1842380"/>
                <a:gd name="connsiteY11806" fmla="*/ 539638 h 1847704"/>
                <a:gd name="connsiteX11807" fmla="*/ 797582 w 1842380"/>
                <a:gd name="connsiteY11807" fmla="*/ 525793 h 1847704"/>
                <a:gd name="connsiteX11808" fmla="*/ 803440 w 1842380"/>
                <a:gd name="connsiteY11808" fmla="*/ 522598 h 1847704"/>
                <a:gd name="connsiteX11809" fmla="*/ 811427 w 1842380"/>
                <a:gd name="connsiteY11809" fmla="*/ 521533 h 1847704"/>
                <a:gd name="connsiteX11810" fmla="*/ 812492 w 1842380"/>
                <a:gd name="connsiteY11810" fmla="*/ 518871 h 1847704"/>
                <a:gd name="connsiteX11811" fmla="*/ 812492 w 1842380"/>
                <a:gd name="connsiteY11811" fmla="*/ 518871 h 1847704"/>
                <a:gd name="connsiteX11812" fmla="*/ 812492 w 1842380"/>
                <a:gd name="connsiteY11812" fmla="*/ 563599 h 1847704"/>
                <a:gd name="connsiteX11813" fmla="*/ 812492 w 1842380"/>
                <a:gd name="connsiteY11813" fmla="*/ 578509 h 1847704"/>
                <a:gd name="connsiteX11814" fmla="*/ 810362 w 1842380"/>
                <a:gd name="connsiteY11814" fmla="*/ 579574 h 1847704"/>
                <a:gd name="connsiteX11815" fmla="*/ 807167 w 1842380"/>
                <a:gd name="connsiteY11815" fmla="*/ 581704 h 1847704"/>
                <a:gd name="connsiteX11816" fmla="*/ 808232 w 1842380"/>
                <a:gd name="connsiteY11816" fmla="*/ 583834 h 1847704"/>
                <a:gd name="connsiteX11817" fmla="*/ 810362 w 1842380"/>
                <a:gd name="connsiteY11817" fmla="*/ 585964 h 1847704"/>
                <a:gd name="connsiteX11818" fmla="*/ 812492 w 1842380"/>
                <a:gd name="connsiteY11818" fmla="*/ 585964 h 1847704"/>
                <a:gd name="connsiteX11819" fmla="*/ 812492 w 1842380"/>
                <a:gd name="connsiteY11819" fmla="*/ 634419 h 1847704"/>
                <a:gd name="connsiteX11820" fmla="*/ 810362 w 1842380"/>
                <a:gd name="connsiteY11820" fmla="*/ 635484 h 1847704"/>
                <a:gd name="connsiteX11821" fmla="*/ 803440 w 1842380"/>
                <a:gd name="connsiteY11821" fmla="*/ 638679 h 1847704"/>
                <a:gd name="connsiteX11822" fmla="*/ 799180 w 1842380"/>
                <a:gd name="connsiteY11822" fmla="*/ 641874 h 1847704"/>
                <a:gd name="connsiteX11823" fmla="*/ 797050 w 1842380"/>
                <a:gd name="connsiteY11823" fmla="*/ 645069 h 1847704"/>
                <a:gd name="connsiteX11824" fmla="*/ 797050 w 1842380"/>
                <a:gd name="connsiteY11824" fmla="*/ 626964 h 1847704"/>
                <a:gd name="connsiteX11825" fmla="*/ 799180 w 1842380"/>
                <a:gd name="connsiteY11825" fmla="*/ 625900 h 1847704"/>
                <a:gd name="connsiteX11826" fmla="*/ 802375 w 1842380"/>
                <a:gd name="connsiteY11826" fmla="*/ 623770 h 1847704"/>
                <a:gd name="connsiteX11827" fmla="*/ 803440 w 1842380"/>
                <a:gd name="connsiteY11827" fmla="*/ 620575 h 1847704"/>
                <a:gd name="connsiteX11828" fmla="*/ 802375 w 1842380"/>
                <a:gd name="connsiteY11828" fmla="*/ 618445 h 1847704"/>
                <a:gd name="connsiteX11829" fmla="*/ 796517 w 1842380"/>
                <a:gd name="connsiteY11829" fmla="*/ 617380 h 1847704"/>
                <a:gd name="connsiteX11830" fmla="*/ 796517 w 1842380"/>
                <a:gd name="connsiteY11830" fmla="*/ 573717 h 1847704"/>
                <a:gd name="connsiteX11831" fmla="*/ 802375 w 1842380"/>
                <a:gd name="connsiteY11831" fmla="*/ 571587 h 1847704"/>
                <a:gd name="connsiteX11832" fmla="*/ 812492 w 1842380"/>
                <a:gd name="connsiteY11832" fmla="*/ 563599 h 1847704"/>
                <a:gd name="connsiteX11833" fmla="*/ 812492 w 1842380"/>
                <a:gd name="connsiteY11833" fmla="*/ 563599 h 1847704"/>
                <a:gd name="connsiteX11834" fmla="*/ 812492 w 1842380"/>
                <a:gd name="connsiteY11834" fmla="*/ 659446 h 1847704"/>
                <a:gd name="connsiteX11835" fmla="*/ 812492 w 1842380"/>
                <a:gd name="connsiteY11835" fmla="*/ 686602 h 1847704"/>
                <a:gd name="connsiteX11836" fmla="*/ 810362 w 1842380"/>
                <a:gd name="connsiteY11836" fmla="*/ 686602 h 1847704"/>
                <a:gd name="connsiteX11837" fmla="*/ 806102 w 1842380"/>
                <a:gd name="connsiteY11837" fmla="*/ 684472 h 1847704"/>
                <a:gd name="connsiteX11838" fmla="*/ 800245 w 1842380"/>
                <a:gd name="connsiteY11838" fmla="*/ 681277 h 1847704"/>
                <a:gd name="connsiteX11839" fmla="*/ 798115 w 1842380"/>
                <a:gd name="connsiteY11839" fmla="*/ 678083 h 1847704"/>
                <a:gd name="connsiteX11840" fmla="*/ 797050 w 1842380"/>
                <a:gd name="connsiteY11840" fmla="*/ 674888 h 1847704"/>
                <a:gd name="connsiteX11841" fmla="*/ 797050 w 1842380"/>
                <a:gd name="connsiteY11841" fmla="*/ 671693 h 1847704"/>
                <a:gd name="connsiteX11842" fmla="*/ 799180 w 1842380"/>
                <a:gd name="connsiteY11842" fmla="*/ 669563 h 1847704"/>
                <a:gd name="connsiteX11843" fmla="*/ 803440 w 1842380"/>
                <a:gd name="connsiteY11843" fmla="*/ 665303 h 1847704"/>
                <a:gd name="connsiteX11844" fmla="*/ 806635 w 1842380"/>
                <a:gd name="connsiteY11844" fmla="*/ 662108 h 1847704"/>
                <a:gd name="connsiteX11845" fmla="*/ 812492 w 1842380"/>
                <a:gd name="connsiteY11845" fmla="*/ 659446 h 1847704"/>
                <a:gd name="connsiteX11846" fmla="*/ 812492 w 1842380"/>
                <a:gd name="connsiteY11846" fmla="*/ 659446 h 1847704"/>
                <a:gd name="connsiteX11847" fmla="*/ 812492 w 1842380"/>
                <a:gd name="connsiteY11847" fmla="*/ 710031 h 1847704"/>
                <a:gd name="connsiteX11848" fmla="*/ 812492 w 1842380"/>
                <a:gd name="connsiteY11848" fmla="*/ 721213 h 1847704"/>
                <a:gd name="connsiteX11849" fmla="*/ 796517 w 1842380"/>
                <a:gd name="connsiteY11849" fmla="*/ 724408 h 1847704"/>
                <a:gd name="connsiteX11850" fmla="*/ 796517 w 1842380"/>
                <a:gd name="connsiteY11850" fmla="*/ 717486 h 1847704"/>
                <a:gd name="connsiteX11851" fmla="*/ 807700 w 1842380"/>
                <a:gd name="connsiteY11851" fmla="*/ 714291 h 1847704"/>
                <a:gd name="connsiteX11852" fmla="*/ 812492 w 1842380"/>
                <a:gd name="connsiteY11852" fmla="*/ 710031 h 1847704"/>
                <a:gd name="connsiteX11853" fmla="*/ 812492 w 1842380"/>
                <a:gd name="connsiteY11853" fmla="*/ 710031 h 1847704"/>
                <a:gd name="connsiteX11854" fmla="*/ 812492 w 1842380"/>
                <a:gd name="connsiteY11854" fmla="*/ 740383 h 1847704"/>
                <a:gd name="connsiteX11855" fmla="*/ 812492 w 1842380"/>
                <a:gd name="connsiteY11855" fmla="*/ 748370 h 1847704"/>
                <a:gd name="connsiteX11856" fmla="*/ 796517 w 1842380"/>
                <a:gd name="connsiteY11856" fmla="*/ 740383 h 1847704"/>
                <a:gd name="connsiteX11857" fmla="*/ 796517 w 1842380"/>
                <a:gd name="connsiteY11857" fmla="*/ 732395 h 1847704"/>
                <a:gd name="connsiteX11858" fmla="*/ 812492 w 1842380"/>
                <a:gd name="connsiteY11858" fmla="*/ 740383 h 1847704"/>
                <a:gd name="connsiteX11859" fmla="*/ 812492 w 1842380"/>
                <a:gd name="connsiteY11859" fmla="*/ 740383 h 1847704"/>
                <a:gd name="connsiteX11860" fmla="*/ 812492 w 1842380"/>
                <a:gd name="connsiteY11860" fmla="*/ 748370 h 1847704"/>
                <a:gd name="connsiteX11861" fmla="*/ 812492 w 1842380"/>
                <a:gd name="connsiteY11861" fmla="*/ 756357 h 1847704"/>
                <a:gd name="connsiteX11862" fmla="*/ 798115 w 1842380"/>
                <a:gd name="connsiteY11862" fmla="*/ 764344 h 1847704"/>
                <a:gd name="connsiteX11863" fmla="*/ 797050 w 1842380"/>
                <a:gd name="connsiteY11863" fmla="*/ 765409 h 1847704"/>
                <a:gd name="connsiteX11864" fmla="*/ 797050 w 1842380"/>
                <a:gd name="connsiteY11864" fmla="*/ 757422 h 1847704"/>
                <a:gd name="connsiteX11865" fmla="*/ 812492 w 1842380"/>
                <a:gd name="connsiteY11865" fmla="*/ 748370 h 1847704"/>
                <a:gd name="connsiteX11866" fmla="*/ 812492 w 1842380"/>
                <a:gd name="connsiteY11866" fmla="*/ 748370 h 1847704"/>
                <a:gd name="connsiteX11867" fmla="*/ 812492 w 1842380"/>
                <a:gd name="connsiteY11867" fmla="*/ 1112054 h 1847704"/>
                <a:gd name="connsiteX11868" fmla="*/ 812492 w 1842380"/>
                <a:gd name="connsiteY11868" fmla="*/ 1120041 h 1847704"/>
                <a:gd name="connsiteX11869" fmla="*/ 803440 w 1842380"/>
                <a:gd name="connsiteY11869" fmla="*/ 1114184 h 1847704"/>
                <a:gd name="connsiteX11870" fmla="*/ 812492 w 1842380"/>
                <a:gd name="connsiteY11870" fmla="*/ 1153587 h 1847704"/>
                <a:gd name="connsiteX11871" fmla="*/ 812492 w 1842380"/>
                <a:gd name="connsiteY11871" fmla="*/ 1160509 h 1847704"/>
                <a:gd name="connsiteX11872" fmla="*/ 800245 w 1842380"/>
                <a:gd name="connsiteY11872" fmla="*/ 1151457 h 1847704"/>
                <a:gd name="connsiteX11873" fmla="*/ 797050 w 1842380"/>
                <a:gd name="connsiteY11873" fmla="*/ 1150392 h 1847704"/>
                <a:gd name="connsiteX11874" fmla="*/ 797050 w 1842380"/>
                <a:gd name="connsiteY11874" fmla="*/ 1101936 h 1847704"/>
                <a:gd name="connsiteX11875" fmla="*/ 801310 w 1842380"/>
                <a:gd name="connsiteY11875" fmla="*/ 1107794 h 1847704"/>
                <a:gd name="connsiteX11876" fmla="*/ 812492 w 1842380"/>
                <a:gd name="connsiteY11876" fmla="*/ 1112054 h 1847704"/>
                <a:gd name="connsiteX11877" fmla="*/ 812492 w 1842380"/>
                <a:gd name="connsiteY11877" fmla="*/ 1112054 h 1847704"/>
                <a:gd name="connsiteX11878" fmla="*/ 812492 w 1842380"/>
                <a:gd name="connsiteY11878" fmla="*/ 1296824 h 1847704"/>
                <a:gd name="connsiteX11879" fmla="*/ 812492 w 1842380"/>
                <a:gd name="connsiteY11879" fmla="*/ 1342085 h 1847704"/>
                <a:gd name="connsiteX11880" fmla="*/ 812492 w 1842380"/>
                <a:gd name="connsiteY11880" fmla="*/ 1343150 h 1847704"/>
                <a:gd name="connsiteX11881" fmla="*/ 810362 w 1842380"/>
                <a:gd name="connsiteY11881" fmla="*/ 1345280 h 1847704"/>
                <a:gd name="connsiteX11882" fmla="*/ 808232 w 1842380"/>
                <a:gd name="connsiteY11882" fmla="*/ 1348475 h 1847704"/>
                <a:gd name="connsiteX11883" fmla="*/ 806102 w 1842380"/>
                <a:gd name="connsiteY11883" fmla="*/ 1352734 h 1847704"/>
                <a:gd name="connsiteX11884" fmla="*/ 805037 w 1842380"/>
                <a:gd name="connsiteY11884" fmla="*/ 1356994 h 1847704"/>
                <a:gd name="connsiteX11885" fmla="*/ 803972 w 1842380"/>
                <a:gd name="connsiteY11885" fmla="*/ 1361254 h 1847704"/>
                <a:gd name="connsiteX11886" fmla="*/ 802907 w 1842380"/>
                <a:gd name="connsiteY11886" fmla="*/ 1365514 h 1847704"/>
                <a:gd name="connsiteX11887" fmla="*/ 800777 w 1842380"/>
                <a:gd name="connsiteY11887" fmla="*/ 1371371 h 1847704"/>
                <a:gd name="connsiteX11888" fmla="*/ 797582 w 1842380"/>
                <a:gd name="connsiteY11888" fmla="*/ 1373501 h 1847704"/>
                <a:gd name="connsiteX11889" fmla="*/ 797582 w 1842380"/>
                <a:gd name="connsiteY11889" fmla="*/ 1322916 h 1847704"/>
                <a:gd name="connsiteX11890" fmla="*/ 799712 w 1842380"/>
                <a:gd name="connsiteY11890" fmla="*/ 1319721 h 1847704"/>
                <a:gd name="connsiteX11891" fmla="*/ 802907 w 1842380"/>
                <a:gd name="connsiteY11891" fmla="*/ 1313863 h 1847704"/>
                <a:gd name="connsiteX11892" fmla="*/ 805037 w 1842380"/>
                <a:gd name="connsiteY11892" fmla="*/ 1308006 h 1847704"/>
                <a:gd name="connsiteX11893" fmla="*/ 809297 w 1842380"/>
                <a:gd name="connsiteY11893" fmla="*/ 1301084 h 1847704"/>
                <a:gd name="connsiteX11894" fmla="*/ 812492 w 1842380"/>
                <a:gd name="connsiteY11894" fmla="*/ 1296824 h 1847704"/>
                <a:gd name="connsiteX11895" fmla="*/ 812492 w 1842380"/>
                <a:gd name="connsiteY11895" fmla="*/ 1296824 h 1847704"/>
                <a:gd name="connsiteX11896" fmla="*/ 812492 w 1842380"/>
                <a:gd name="connsiteY11896" fmla="*/ 1408112 h 1847704"/>
                <a:gd name="connsiteX11897" fmla="*/ 812492 w 1842380"/>
                <a:gd name="connsiteY11897" fmla="*/ 1418229 h 1847704"/>
                <a:gd name="connsiteX11898" fmla="*/ 796517 w 1842380"/>
                <a:gd name="connsiteY11898" fmla="*/ 1416100 h 1847704"/>
                <a:gd name="connsiteX11899" fmla="*/ 796517 w 1842380"/>
                <a:gd name="connsiteY11899" fmla="*/ 1407047 h 1847704"/>
                <a:gd name="connsiteX11900" fmla="*/ 812492 w 1842380"/>
                <a:gd name="connsiteY11900" fmla="*/ 1408112 h 1847704"/>
                <a:gd name="connsiteX11901" fmla="*/ 812492 w 1842380"/>
                <a:gd name="connsiteY11901" fmla="*/ 1408112 h 1847704"/>
                <a:gd name="connsiteX11902" fmla="*/ 812492 w 1842380"/>
                <a:gd name="connsiteY11902" fmla="*/ 1459763 h 1847704"/>
                <a:gd name="connsiteX11903" fmla="*/ 812492 w 1842380"/>
                <a:gd name="connsiteY11903" fmla="*/ 1472010 h 1847704"/>
                <a:gd name="connsiteX11904" fmla="*/ 808232 w 1842380"/>
                <a:gd name="connsiteY11904" fmla="*/ 1468815 h 1847704"/>
                <a:gd name="connsiteX11905" fmla="*/ 801310 w 1842380"/>
                <a:gd name="connsiteY11905" fmla="*/ 1468815 h 1847704"/>
                <a:gd name="connsiteX11906" fmla="*/ 797050 w 1842380"/>
                <a:gd name="connsiteY11906" fmla="*/ 1468815 h 1847704"/>
                <a:gd name="connsiteX11907" fmla="*/ 797050 w 1842380"/>
                <a:gd name="connsiteY11907" fmla="*/ 1459763 h 1847704"/>
                <a:gd name="connsiteX11908" fmla="*/ 798115 w 1842380"/>
                <a:gd name="connsiteY11908" fmla="*/ 1459763 h 1847704"/>
                <a:gd name="connsiteX11909" fmla="*/ 797050 w 1842380"/>
                <a:gd name="connsiteY11909" fmla="*/ 1458698 h 1847704"/>
                <a:gd name="connsiteX11910" fmla="*/ 799180 w 1842380"/>
                <a:gd name="connsiteY11910" fmla="*/ 1458698 h 1847704"/>
                <a:gd name="connsiteX11911" fmla="*/ 797050 w 1842380"/>
                <a:gd name="connsiteY11911" fmla="*/ 1456568 h 1847704"/>
                <a:gd name="connsiteX11912" fmla="*/ 797050 w 1842380"/>
                <a:gd name="connsiteY11912" fmla="*/ 1418229 h 1847704"/>
                <a:gd name="connsiteX11913" fmla="*/ 812492 w 1842380"/>
                <a:gd name="connsiteY11913" fmla="*/ 1459763 h 1847704"/>
                <a:gd name="connsiteX11914" fmla="*/ 812492 w 1842380"/>
                <a:gd name="connsiteY11914" fmla="*/ 1459763 h 1847704"/>
                <a:gd name="connsiteX11915" fmla="*/ 812492 w 1842380"/>
                <a:gd name="connsiteY11915" fmla="*/ 1731328 h 1847704"/>
                <a:gd name="connsiteX11916" fmla="*/ 812492 w 1842380"/>
                <a:gd name="connsiteY11916" fmla="*/ 1748367 h 1847704"/>
                <a:gd name="connsiteX11917" fmla="*/ 796517 w 1842380"/>
                <a:gd name="connsiteY11917" fmla="*/ 1746237 h 1847704"/>
                <a:gd name="connsiteX11918" fmla="*/ 796517 w 1842380"/>
                <a:gd name="connsiteY11918" fmla="*/ 1730263 h 1847704"/>
                <a:gd name="connsiteX11919" fmla="*/ 812492 w 1842380"/>
                <a:gd name="connsiteY11919" fmla="*/ 1731328 h 1847704"/>
                <a:gd name="connsiteX11920" fmla="*/ 812492 w 1842380"/>
                <a:gd name="connsiteY11920" fmla="*/ 1731328 h 1847704"/>
                <a:gd name="connsiteX11921" fmla="*/ 812492 w 1842380"/>
                <a:gd name="connsiteY11921" fmla="*/ 1814394 h 1847704"/>
                <a:gd name="connsiteX11922" fmla="*/ 812492 w 1842380"/>
                <a:gd name="connsiteY11922" fmla="*/ 1834629 h 1847704"/>
                <a:gd name="connsiteX11923" fmla="*/ 808232 w 1842380"/>
                <a:gd name="connsiteY11923" fmla="*/ 1832499 h 1847704"/>
                <a:gd name="connsiteX11924" fmla="*/ 798115 w 1842380"/>
                <a:gd name="connsiteY11924" fmla="*/ 1833564 h 1847704"/>
                <a:gd name="connsiteX11925" fmla="*/ 797050 w 1842380"/>
                <a:gd name="connsiteY11925" fmla="*/ 1833564 h 1847704"/>
                <a:gd name="connsiteX11926" fmla="*/ 797050 w 1842380"/>
                <a:gd name="connsiteY11926" fmla="*/ 1788303 h 1847704"/>
                <a:gd name="connsiteX11927" fmla="*/ 812492 w 1842380"/>
                <a:gd name="connsiteY11927" fmla="*/ 1814394 h 1847704"/>
                <a:gd name="connsiteX11928" fmla="*/ 812492 w 1842380"/>
                <a:gd name="connsiteY11928" fmla="*/ 1814394 h 1847704"/>
                <a:gd name="connsiteX11929" fmla="*/ 796517 w 1842380"/>
                <a:gd name="connsiteY11929" fmla="*/ 1595013 h 1847704"/>
                <a:gd name="connsiteX11930" fmla="*/ 796517 w 1842380"/>
                <a:gd name="connsiteY11930" fmla="*/ 1549752 h 1847704"/>
                <a:gd name="connsiteX11931" fmla="*/ 805570 w 1842380"/>
                <a:gd name="connsiteY11931" fmla="*/ 1550817 h 1847704"/>
                <a:gd name="connsiteX11932" fmla="*/ 796517 w 1842380"/>
                <a:gd name="connsiteY11932" fmla="*/ 1595013 h 1847704"/>
                <a:gd name="connsiteX11933" fmla="*/ 796517 w 1842380"/>
                <a:gd name="connsiteY11933" fmla="*/ 1595013 h 1847704"/>
                <a:gd name="connsiteX11934" fmla="*/ 796517 w 1842380"/>
                <a:gd name="connsiteY11934" fmla="*/ 1257421 h 1847704"/>
                <a:gd name="connsiteX11935" fmla="*/ 796517 w 1842380"/>
                <a:gd name="connsiteY11935" fmla="*/ 1243044 h 1847704"/>
                <a:gd name="connsiteX11936" fmla="*/ 797582 w 1842380"/>
                <a:gd name="connsiteY11936" fmla="*/ 1241979 h 1847704"/>
                <a:gd name="connsiteX11937" fmla="*/ 805570 w 1842380"/>
                <a:gd name="connsiteY11937" fmla="*/ 1243044 h 1847704"/>
                <a:gd name="connsiteX11938" fmla="*/ 807700 w 1842380"/>
                <a:gd name="connsiteY11938" fmla="*/ 1245174 h 1847704"/>
                <a:gd name="connsiteX11939" fmla="*/ 808765 w 1842380"/>
                <a:gd name="connsiteY11939" fmla="*/ 1249433 h 1847704"/>
                <a:gd name="connsiteX11940" fmla="*/ 806635 w 1842380"/>
                <a:gd name="connsiteY11940" fmla="*/ 1251563 h 1847704"/>
                <a:gd name="connsiteX11941" fmla="*/ 803440 w 1842380"/>
                <a:gd name="connsiteY11941" fmla="*/ 1253693 h 1847704"/>
                <a:gd name="connsiteX11942" fmla="*/ 796517 w 1842380"/>
                <a:gd name="connsiteY11942" fmla="*/ 1257421 h 1847704"/>
                <a:gd name="connsiteX11943" fmla="*/ 796517 w 1842380"/>
                <a:gd name="connsiteY11943" fmla="*/ 1257421 h 1847704"/>
                <a:gd name="connsiteX11944" fmla="*/ 796517 w 1842380"/>
                <a:gd name="connsiteY11944" fmla="*/ 1257421 h 1847704"/>
                <a:gd name="connsiteX11945" fmla="*/ 796517 w 1842380"/>
                <a:gd name="connsiteY11945" fmla="*/ 1224939 h 1847704"/>
                <a:gd name="connsiteX11946" fmla="*/ 796517 w 1842380"/>
                <a:gd name="connsiteY11946" fmla="*/ 1213757 h 1847704"/>
                <a:gd name="connsiteX11947" fmla="*/ 799712 w 1842380"/>
                <a:gd name="connsiteY11947" fmla="*/ 1215887 h 1847704"/>
                <a:gd name="connsiteX11948" fmla="*/ 798647 w 1842380"/>
                <a:gd name="connsiteY11948" fmla="*/ 1221744 h 1847704"/>
                <a:gd name="connsiteX11949" fmla="*/ 796517 w 1842380"/>
                <a:gd name="connsiteY11949" fmla="*/ 1224939 h 1847704"/>
                <a:gd name="connsiteX11950" fmla="*/ 796517 w 1842380"/>
                <a:gd name="connsiteY11950" fmla="*/ 1224939 h 1847704"/>
                <a:gd name="connsiteX11951" fmla="*/ 796517 w 1842380"/>
                <a:gd name="connsiteY11951" fmla="*/ 1196718 h 1847704"/>
                <a:gd name="connsiteX11952" fmla="*/ 796517 w 1842380"/>
                <a:gd name="connsiteY11952" fmla="*/ 1183406 h 1847704"/>
                <a:gd name="connsiteX11953" fmla="*/ 796517 w 1842380"/>
                <a:gd name="connsiteY11953" fmla="*/ 1183406 h 1847704"/>
                <a:gd name="connsiteX11954" fmla="*/ 798647 w 1842380"/>
                <a:gd name="connsiteY11954" fmla="*/ 1189263 h 1847704"/>
                <a:gd name="connsiteX11955" fmla="*/ 799712 w 1842380"/>
                <a:gd name="connsiteY11955" fmla="*/ 1193523 h 1847704"/>
                <a:gd name="connsiteX11956" fmla="*/ 796517 w 1842380"/>
                <a:gd name="connsiteY11956" fmla="*/ 1196718 h 1847704"/>
                <a:gd name="connsiteX11957" fmla="*/ 796517 w 1842380"/>
                <a:gd name="connsiteY11957" fmla="*/ 881490 h 1847704"/>
                <a:gd name="connsiteX11958" fmla="*/ 786400 w 1842380"/>
                <a:gd name="connsiteY11958" fmla="*/ 881490 h 1847704"/>
                <a:gd name="connsiteX11959" fmla="*/ 786400 w 1842380"/>
                <a:gd name="connsiteY11959" fmla="*/ 900659 h 1847704"/>
                <a:gd name="connsiteX11960" fmla="*/ 796517 w 1842380"/>
                <a:gd name="connsiteY11960" fmla="*/ 908646 h 1847704"/>
                <a:gd name="connsiteX11961" fmla="*/ 796517 w 1842380"/>
                <a:gd name="connsiteY11961" fmla="*/ 881490 h 1847704"/>
                <a:gd name="connsiteX11962" fmla="*/ 796517 w 1842380"/>
                <a:gd name="connsiteY11962" fmla="*/ 881490 h 1847704"/>
                <a:gd name="connsiteX11963" fmla="*/ 796517 w 1842380"/>
                <a:gd name="connsiteY11963" fmla="*/ 15678 h 1847704"/>
                <a:gd name="connsiteX11964" fmla="*/ 796517 w 1842380"/>
                <a:gd name="connsiteY11964" fmla="*/ 33782 h 1847704"/>
                <a:gd name="connsiteX11965" fmla="*/ 786400 w 1842380"/>
                <a:gd name="connsiteY11965" fmla="*/ 31652 h 1847704"/>
                <a:gd name="connsiteX11966" fmla="*/ 786400 w 1842380"/>
                <a:gd name="connsiteY11966" fmla="*/ 14613 h 1847704"/>
                <a:gd name="connsiteX11967" fmla="*/ 796517 w 1842380"/>
                <a:gd name="connsiteY11967" fmla="*/ 15678 h 1847704"/>
                <a:gd name="connsiteX11968" fmla="*/ 796517 w 1842380"/>
                <a:gd name="connsiteY11968" fmla="*/ 15678 h 1847704"/>
                <a:gd name="connsiteX11969" fmla="*/ 796517 w 1842380"/>
                <a:gd name="connsiteY11969" fmla="*/ 94485 h 1847704"/>
                <a:gd name="connsiteX11970" fmla="*/ 796517 w 1842380"/>
                <a:gd name="connsiteY11970" fmla="*/ 113654 h 1847704"/>
                <a:gd name="connsiteX11971" fmla="*/ 793323 w 1842380"/>
                <a:gd name="connsiteY11971" fmla="*/ 112589 h 1847704"/>
                <a:gd name="connsiteX11972" fmla="*/ 786400 w 1842380"/>
                <a:gd name="connsiteY11972" fmla="*/ 115784 h 1847704"/>
                <a:gd name="connsiteX11973" fmla="*/ 786400 w 1842380"/>
                <a:gd name="connsiteY11973" fmla="*/ 85433 h 1847704"/>
                <a:gd name="connsiteX11974" fmla="*/ 796517 w 1842380"/>
                <a:gd name="connsiteY11974" fmla="*/ 94485 h 1847704"/>
                <a:gd name="connsiteX11975" fmla="*/ 796517 w 1842380"/>
                <a:gd name="connsiteY11975" fmla="*/ 94485 h 1847704"/>
                <a:gd name="connsiteX11976" fmla="*/ 796517 w 1842380"/>
                <a:gd name="connsiteY11976" fmla="*/ 275528 h 1847704"/>
                <a:gd name="connsiteX11977" fmla="*/ 796517 w 1842380"/>
                <a:gd name="connsiteY11977" fmla="*/ 322919 h 1847704"/>
                <a:gd name="connsiteX11978" fmla="*/ 786400 w 1842380"/>
                <a:gd name="connsiteY11978" fmla="*/ 315996 h 1847704"/>
                <a:gd name="connsiteX11979" fmla="*/ 786400 w 1842380"/>
                <a:gd name="connsiteY11979" fmla="*/ 273398 h 1847704"/>
                <a:gd name="connsiteX11980" fmla="*/ 796517 w 1842380"/>
                <a:gd name="connsiteY11980" fmla="*/ 275528 h 1847704"/>
                <a:gd name="connsiteX11981" fmla="*/ 796517 w 1842380"/>
                <a:gd name="connsiteY11981" fmla="*/ 275528 h 1847704"/>
                <a:gd name="connsiteX11982" fmla="*/ 796517 w 1842380"/>
                <a:gd name="connsiteY11982" fmla="*/ 399596 h 1847704"/>
                <a:gd name="connsiteX11983" fmla="*/ 796517 w 1842380"/>
                <a:gd name="connsiteY11983" fmla="*/ 409713 h 1847704"/>
                <a:gd name="connsiteX11984" fmla="*/ 786400 w 1842380"/>
                <a:gd name="connsiteY11984" fmla="*/ 410778 h 1847704"/>
                <a:gd name="connsiteX11985" fmla="*/ 786400 w 1842380"/>
                <a:gd name="connsiteY11985" fmla="*/ 400661 h 1847704"/>
                <a:gd name="connsiteX11986" fmla="*/ 796517 w 1842380"/>
                <a:gd name="connsiteY11986" fmla="*/ 399596 h 1847704"/>
                <a:gd name="connsiteX11987" fmla="*/ 796517 w 1842380"/>
                <a:gd name="connsiteY11987" fmla="*/ 399596 h 1847704"/>
                <a:gd name="connsiteX11988" fmla="*/ 796517 w 1842380"/>
                <a:gd name="connsiteY11988" fmla="*/ 441129 h 1847704"/>
                <a:gd name="connsiteX11989" fmla="*/ 796517 w 1842380"/>
                <a:gd name="connsiteY11989" fmla="*/ 461363 h 1847704"/>
                <a:gd name="connsiteX11990" fmla="*/ 786400 w 1842380"/>
                <a:gd name="connsiteY11990" fmla="*/ 467221 h 1847704"/>
                <a:gd name="connsiteX11991" fmla="*/ 786400 w 1842380"/>
                <a:gd name="connsiteY11991" fmla="*/ 457103 h 1847704"/>
                <a:gd name="connsiteX11992" fmla="*/ 794388 w 1842380"/>
                <a:gd name="connsiteY11992" fmla="*/ 453909 h 1847704"/>
                <a:gd name="connsiteX11993" fmla="*/ 786400 w 1842380"/>
                <a:gd name="connsiteY11993" fmla="*/ 446986 h 1847704"/>
                <a:gd name="connsiteX11994" fmla="*/ 786400 w 1842380"/>
                <a:gd name="connsiteY11994" fmla="*/ 431012 h 1847704"/>
                <a:gd name="connsiteX11995" fmla="*/ 796517 w 1842380"/>
                <a:gd name="connsiteY11995" fmla="*/ 441129 h 1847704"/>
                <a:gd name="connsiteX11996" fmla="*/ 796517 w 1842380"/>
                <a:gd name="connsiteY11996" fmla="*/ 441129 h 1847704"/>
                <a:gd name="connsiteX11997" fmla="*/ 796517 w 1842380"/>
                <a:gd name="connsiteY11997" fmla="*/ 493845 h 1847704"/>
                <a:gd name="connsiteX11998" fmla="*/ 796517 w 1842380"/>
                <a:gd name="connsiteY11998" fmla="*/ 514079 h 1847704"/>
                <a:gd name="connsiteX11999" fmla="*/ 786400 w 1842380"/>
                <a:gd name="connsiteY11999" fmla="*/ 519936 h 1847704"/>
                <a:gd name="connsiteX12000" fmla="*/ 786400 w 1842380"/>
                <a:gd name="connsiteY12000" fmla="*/ 498637 h 1847704"/>
                <a:gd name="connsiteX12001" fmla="*/ 795453 w 1842380"/>
                <a:gd name="connsiteY12001" fmla="*/ 495442 h 1847704"/>
                <a:gd name="connsiteX12002" fmla="*/ 796517 w 1842380"/>
                <a:gd name="connsiteY12002" fmla="*/ 493845 h 1847704"/>
                <a:gd name="connsiteX12003" fmla="*/ 796517 w 1842380"/>
                <a:gd name="connsiteY12003" fmla="*/ 493845 h 1847704"/>
                <a:gd name="connsiteX12004" fmla="*/ 796517 w 1842380"/>
                <a:gd name="connsiteY12004" fmla="*/ 525793 h 1847704"/>
                <a:gd name="connsiteX12005" fmla="*/ 796517 w 1842380"/>
                <a:gd name="connsiteY12005" fmla="*/ 539105 h 1847704"/>
                <a:gd name="connsiteX12006" fmla="*/ 794388 w 1842380"/>
                <a:gd name="connsiteY12006" fmla="*/ 539105 h 1847704"/>
                <a:gd name="connsiteX12007" fmla="*/ 790128 w 1842380"/>
                <a:gd name="connsiteY12007" fmla="*/ 540170 h 1847704"/>
                <a:gd name="connsiteX12008" fmla="*/ 786933 w 1842380"/>
                <a:gd name="connsiteY12008" fmla="*/ 541235 h 1847704"/>
                <a:gd name="connsiteX12009" fmla="*/ 786933 w 1842380"/>
                <a:gd name="connsiteY12009" fmla="*/ 530053 h 1847704"/>
                <a:gd name="connsiteX12010" fmla="*/ 790128 w 1842380"/>
                <a:gd name="connsiteY12010" fmla="*/ 527923 h 1847704"/>
                <a:gd name="connsiteX12011" fmla="*/ 796517 w 1842380"/>
                <a:gd name="connsiteY12011" fmla="*/ 525793 h 1847704"/>
                <a:gd name="connsiteX12012" fmla="*/ 796517 w 1842380"/>
                <a:gd name="connsiteY12012" fmla="*/ 525793 h 1847704"/>
                <a:gd name="connsiteX12013" fmla="*/ 796517 w 1842380"/>
                <a:gd name="connsiteY12013" fmla="*/ 525793 h 1847704"/>
                <a:gd name="connsiteX12014" fmla="*/ 796517 w 1842380"/>
                <a:gd name="connsiteY12014" fmla="*/ 548157 h 1847704"/>
                <a:gd name="connsiteX12015" fmla="*/ 796517 w 1842380"/>
                <a:gd name="connsiteY12015" fmla="*/ 561469 h 1847704"/>
                <a:gd name="connsiteX12016" fmla="*/ 795453 w 1842380"/>
                <a:gd name="connsiteY12016" fmla="*/ 562534 h 1847704"/>
                <a:gd name="connsiteX12017" fmla="*/ 791193 w 1842380"/>
                <a:gd name="connsiteY12017" fmla="*/ 565729 h 1847704"/>
                <a:gd name="connsiteX12018" fmla="*/ 786933 w 1842380"/>
                <a:gd name="connsiteY12018" fmla="*/ 566794 h 1847704"/>
                <a:gd name="connsiteX12019" fmla="*/ 786933 w 1842380"/>
                <a:gd name="connsiteY12019" fmla="*/ 554547 h 1847704"/>
                <a:gd name="connsiteX12020" fmla="*/ 787998 w 1842380"/>
                <a:gd name="connsiteY12020" fmla="*/ 553482 h 1847704"/>
                <a:gd name="connsiteX12021" fmla="*/ 793855 w 1842380"/>
                <a:gd name="connsiteY12021" fmla="*/ 551352 h 1847704"/>
                <a:gd name="connsiteX12022" fmla="*/ 796517 w 1842380"/>
                <a:gd name="connsiteY12022" fmla="*/ 548157 h 1847704"/>
                <a:gd name="connsiteX12023" fmla="*/ 796517 w 1842380"/>
                <a:gd name="connsiteY12023" fmla="*/ 548157 h 1847704"/>
                <a:gd name="connsiteX12024" fmla="*/ 796517 w 1842380"/>
                <a:gd name="connsiteY12024" fmla="*/ 572652 h 1847704"/>
                <a:gd name="connsiteX12025" fmla="*/ 796517 w 1842380"/>
                <a:gd name="connsiteY12025" fmla="*/ 616315 h 1847704"/>
                <a:gd name="connsiteX12026" fmla="*/ 794388 w 1842380"/>
                <a:gd name="connsiteY12026" fmla="*/ 615250 h 1847704"/>
                <a:gd name="connsiteX12027" fmla="*/ 788530 w 1842380"/>
                <a:gd name="connsiteY12027" fmla="*/ 615250 h 1847704"/>
                <a:gd name="connsiteX12028" fmla="*/ 786400 w 1842380"/>
                <a:gd name="connsiteY12028" fmla="*/ 615250 h 1847704"/>
                <a:gd name="connsiteX12029" fmla="*/ 786400 w 1842380"/>
                <a:gd name="connsiteY12029" fmla="*/ 577976 h 1847704"/>
                <a:gd name="connsiteX12030" fmla="*/ 786400 w 1842380"/>
                <a:gd name="connsiteY12030" fmla="*/ 577976 h 1847704"/>
                <a:gd name="connsiteX12031" fmla="*/ 794388 w 1842380"/>
                <a:gd name="connsiteY12031" fmla="*/ 573717 h 1847704"/>
                <a:gd name="connsiteX12032" fmla="*/ 796517 w 1842380"/>
                <a:gd name="connsiteY12032" fmla="*/ 572652 h 1847704"/>
                <a:gd name="connsiteX12033" fmla="*/ 796517 w 1842380"/>
                <a:gd name="connsiteY12033" fmla="*/ 572652 h 1847704"/>
                <a:gd name="connsiteX12034" fmla="*/ 796517 w 1842380"/>
                <a:gd name="connsiteY12034" fmla="*/ 626964 h 1847704"/>
                <a:gd name="connsiteX12035" fmla="*/ 796517 w 1842380"/>
                <a:gd name="connsiteY12035" fmla="*/ 646134 h 1847704"/>
                <a:gd name="connsiteX12036" fmla="*/ 796517 w 1842380"/>
                <a:gd name="connsiteY12036" fmla="*/ 646134 h 1847704"/>
                <a:gd name="connsiteX12037" fmla="*/ 793323 w 1842380"/>
                <a:gd name="connsiteY12037" fmla="*/ 649329 h 1847704"/>
                <a:gd name="connsiteX12038" fmla="*/ 789063 w 1842380"/>
                <a:gd name="connsiteY12038" fmla="*/ 648264 h 1847704"/>
                <a:gd name="connsiteX12039" fmla="*/ 786933 w 1842380"/>
                <a:gd name="connsiteY12039" fmla="*/ 647199 h 1847704"/>
                <a:gd name="connsiteX12040" fmla="*/ 786933 w 1842380"/>
                <a:gd name="connsiteY12040" fmla="*/ 632289 h 1847704"/>
                <a:gd name="connsiteX12041" fmla="*/ 789063 w 1842380"/>
                <a:gd name="connsiteY12041" fmla="*/ 630159 h 1847704"/>
                <a:gd name="connsiteX12042" fmla="*/ 792258 w 1842380"/>
                <a:gd name="connsiteY12042" fmla="*/ 628029 h 1847704"/>
                <a:gd name="connsiteX12043" fmla="*/ 796517 w 1842380"/>
                <a:gd name="connsiteY12043" fmla="*/ 626964 h 1847704"/>
                <a:gd name="connsiteX12044" fmla="*/ 796517 w 1842380"/>
                <a:gd name="connsiteY12044" fmla="*/ 626964 h 1847704"/>
                <a:gd name="connsiteX12045" fmla="*/ 796517 w 1842380"/>
                <a:gd name="connsiteY12045" fmla="*/ 670628 h 1847704"/>
                <a:gd name="connsiteX12046" fmla="*/ 796517 w 1842380"/>
                <a:gd name="connsiteY12046" fmla="*/ 673823 h 1847704"/>
                <a:gd name="connsiteX12047" fmla="*/ 796517 w 1842380"/>
                <a:gd name="connsiteY12047" fmla="*/ 671693 h 1847704"/>
                <a:gd name="connsiteX12048" fmla="*/ 796517 w 1842380"/>
                <a:gd name="connsiteY12048" fmla="*/ 670628 h 1847704"/>
                <a:gd name="connsiteX12049" fmla="*/ 796517 w 1842380"/>
                <a:gd name="connsiteY12049" fmla="*/ 670628 h 1847704"/>
                <a:gd name="connsiteX12050" fmla="*/ 796517 w 1842380"/>
                <a:gd name="connsiteY12050" fmla="*/ 718019 h 1847704"/>
                <a:gd name="connsiteX12051" fmla="*/ 796517 w 1842380"/>
                <a:gd name="connsiteY12051" fmla="*/ 724941 h 1847704"/>
                <a:gd name="connsiteX12052" fmla="*/ 792258 w 1842380"/>
                <a:gd name="connsiteY12052" fmla="*/ 728136 h 1847704"/>
                <a:gd name="connsiteX12053" fmla="*/ 790128 w 1842380"/>
                <a:gd name="connsiteY12053" fmla="*/ 730266 h 1847704"/>
                <a:gd name="connsiteX12054" fmla="*/ 797050 w 1842380"/>
                <a:gd name="connsiteY12054" fmla="*/ 732395 h 1847704"/>
                <a:gd name="connsiteX12055" fmla="*/ 797050 w 1842380"/>
                <a:gd name="connsiteY12055" fmla="*/ 740383 h 1847704"/>
                <a:gd name="connsiteX12056" fmla="*/ 786933 w 1842380"/>
                <a:gd name="connsiteY12056" fmla="*/ 736123 h 1847704"/>
                <a:gd name="connsiteX12057" fmla="*/ 786933 w 1842380"/>
                <a:gd name="connsiteY12057" fmla="*/ 726006 h 1847704"/>
                <a:gd name="connsiteX12058" fmla="*/ 796517 w 1842380"/>
                <a:gd name="connsiteY12058" fmla="*/ 718019 h 1847704"/>
                <a:gd name="connsiteX12059" fmla="*/ 796517 w 1842380"/>
                <a:gd name="connsiteY12059" fmla="*/ 718019 h 1847704"/>
                <a:gd name="connsiteX12060" fmla="*/ 796517 w 1842380"/>
                <a:gd name="connsiteY12060" fmla="*/ 757422 h 1847704"/>
                <a:gd name="connsiteX12061" fmla="*/ 796517 w 1842380"/>
                <a:gd name="connsiteY12061" fmla="*/ 765409 h 1847704"/>
                <a:gd name="connsiteX12062" fmla="*/ 786400 w 1842380"/>
                <a:gd name="connsiteY12062" fmla="*/ 776591 h 1847704"/>
                <a:gd name="connsiteX12063" fmla="*/ 786400 w 1842380"/>
                <a:gd name="connsiteY12063" fmla="*/ 768604 h 1847704"/>
                <a:gd name="connsiteX12064" fmla="*/ 790660 w 1842380"/>
                <a:gd name="connsiteY12064" fmla="*/ 764344 h 1847704"/>
                <a:gd name="connsiteX12065" fmla="*/ 786400 w 1842380"/>
                <a:gd name="connsiteY12065" fmla="*/ 763279 h 1847704"/>
                <a:gd name="connsiteX12066" fmla="*/ 786400 w 1842380"/>
                <a:gd name="connsiteY12066" fmla="*/ 755292 h 1847704"/>
                <a:gd name="connsiteX12067" fmla="*/ 795453 w 1842380"/>
                <a:gd name="connsiteY12067" fmla="*/ 757422 h 1847704"/>
                <a:gd name="connsiteX12068" fmla="*/ 796517 w 1842380"/>
                <a:gd name="connsiteY12068" fmla="*/ 757422 h 1847704"/>
                <a:gd name="connsiteX12069" fmla="*/ 796517 w 1842380"/>
                <a:gd name="connsiteY12069" fmla="*/ 757422 h 1847704"/>
                <a:gd name="connsiteX12070" fmla="*/ 796517 w 1842380"/>
                <a:gd name="connsiteY12070" fmla="*/ 1101936 h 1847704"/>
                <a:gd name="connsiteX12071" fmla="*/ 796517 w 1842380"/>
                <a:gd name="connsiteY12071" fmla="*/ 1150392 h 1847704"/>
                <a:gd name="connsiteX12072" fmla="*/ 794388 w 1842380"/>
                <a:gd name="connsiteY12072" fmla="*/ 1149327 h 1847704"/>
                <a:gd name="connsiteX12073" fmla="*/ 786400 w 1842380"/>
                <a:gd name="connsiteY12073" fmla="*/ 1145067 h 1847704"/>
                <a:gd name="connsiteX12074" fmla="*/ 786400 w 1842380"/>
                <a:gd name="connsiteY12074" fmla="*/ 1138145 h 1847704"/>
                <a:gd name="connsiteX12075" fmla="*/ 794388 w 1842380"/>
                <a:gd name="connsiteY12075" fmla="*/ 1142405 h 1847704"/>
                <a:gd name="connsiteX12076" fmla="*/ 796517 w 1842380"/>
                <a:gd name="connsiteY12076" fmla="*/ 1143470 h 1847704"/>
                <a:gd name="connsiteX12077" fmla="*/ 795453 w 1842380"/>
                <a:gd name="connsiteY12077" fmla="*/ 1112054 h 1847704"/>
                <a:gd name="connsiteX12078" fmla="*/ 786400 w 1842380"/>
                <a:gd name="connsiteY12078" fmla="*/ 1100872 h 1847704"/>
                <a:gd name="connsiteX12079" fmla="*/ 786400 w 1842380"/>
                <a:gd name="connsiteY12079" fmla="*/ 1093949 h 1847704"/>
                <a:gd name="connsiteX12080" fmla="*/ 796517 w 1842380"/>
                <a:gd name="connsiteY12080" fmla="*/ 1101936 h 1847704"/>
                <a:gd name="connsiteX12081" fmla="*/ 796517 w 1842380"/>
                <a:gd name="connsiteY12081" fmla="*/ 1101936 h 1847704"/>
                <a:gd name="connsiteX12082" fmla="*/ 796517 w 1842380"/>
                <a:gd name="connsiteY12082" fmla="*/ 1182873 h 1847704"/>
                <a:gd name="connsiteX12083" fmla="*/ 796517 w 1842380"/>
                <a:gd name="connsiteY12083" fmla="*/ 1196185 h 1847704"/>
                <a:gd name="connsiteX12084" fmla="*/ 796517 w 1842380"/>
                <a:gd name="connsiteY12084" fmla="*/ 1197250 h 1847704"/>
                <a:gd name="connsiteX12085" fmla="*/ 792258 w 1842380"/>
                <a:gd name="connsiteY12085" fmla="*/ 1198315 h 1847704"/>
                <a:gd name="connsiteX12086" fmla="*/ 786400 w 1842380"/>
                <a:gd name="connsiteY12086" fmla="*/ 1199380 h 1847704"/>
                <a:gd name="connsiteX12087" fmla="*/ 786400 w 1842380"/>
                <a:gd name="connsiteY12087" fmla="*/ 1181276 h 1847704"/>
                <a:gd name="connsiteX12088" fmla="*/ 792258 w 1842380"/>
                <a:gd name="connsiteY12088" fmla="*/ 1180211 h 1847704"/>
                <a:gd name="connsiteX12089" fmla="*/ 796517 w 1842380"/>
                <a:gd name="connsiteY12089" fmla="*/ 1182873 h 1847704"/>
                <a:gd name="connsiteX12090" fmla="*/ 796517 w 1842380"/>
                <a:gd name="connsiteY12090" fmla="*/ 1182873 h 1847704"/>
                <a:gd name="connsiteX12091" fmla="*/ 796517 w 1842380"/>
                <a:gd name="connsiteY12091" fmla="*/ 1213225 h 1847704"/>
                <a:gd name="connsiteX12092" fmla="*/ 796517 w 1842380"/>
                <a:gd name="connsiteY12092" fmla="*/ 1224407 h 1847704"/>
                <a:gd name="connsiteX12093" fmla="*/ 796517 w 1842380"/>
                <a:gd name="connsiteY12093" fmla="*/ 1225472 h 1847704"/>
                <a:gd name="connsiteX12094" fmla="*/ 792258 w 1842380"/>
                <a:gd name="connsiteY12094" fmla="*/ 1227602 h 1847704"/>
                <a:gd name="connsiteX12095" fmla="*/ 786400 w 1842380"/>
                <a:gd name="connsiteY12095" fmla="*/ 1230797 h 1847704"/>
                <a:gd name="connsiteX12096" fmla="*/ 786400 w 1842380"/>
                <a:gd name="connsiteY12096" fmla="*/ 1230797 h 1847704"/>
                <a:gd name="connsiteX12097" fmla="*/ 786400 w 1842380"/>
                <a:gd name="connsiteY12097" fmla="*/ 1212692 h 1847704"/>
                <a:gd name="connsiteX12098" fmla="*/ 788530 w 1842380"/>
                <a:gd name="connsiteY12098" fmla="*/ 1211627 h 1847704"/>
                <a:gd name="connsiteX12099" fmla="*/ 795453 w 1842380"/>
                <a:gd name="connsiteY12099" fmla="*/ 1211627 h 1847704"/>
                <a:gd name="connsiteX12100" fmla="*/ 796517 w 1842380"/>
                <a:gd name="connsiteY12100" fmla="*/ 1213225 h 1847704"/>
                <a:gd name="connsiteX12101" fmla="*/ 796517 w 1842380"/>
                <a:gd name="connsiteY12101" fmla="*/ 1213225 h 1847704"/>
                <a:gd name="connsiteX12102" fmla="*/ 796517 w 1842380"/>
                <a:gd name="connsiteY12102" fmla="*/ 1242511 h 1847704"/>
                <a:gd name="connsiteX12103" fmla="*/ 796517 w 1842380"/>
                <a:gd name="connsiteY12103" fmla="*/ 1256888 h 1847704"/>
                <a:gd name="connsiteX12104" fmla="*/ 790660 w 1842380"/>
                <a:gd name="connsiteY12104" fmla="*/ 1260083 h 1847704"/>
                <a:gd name="connsiteX12105" fmla="*/ 786400 w 1842380"/>
                <a:gd name="connsiteY12105" fmla="*/ 1264343 h 1847704"/>
                <a:gd name="connsiteX12106" fmla="*/ 786400 w 1842380"/>
                <a:gd name="connsiteY12106" fmla="*/ 1246239 h 1847704"/>
                <a:gd name="connsiteX12107" fmla="*/ 790660 w 1842380"/>
                <a:gd name="connsiteY12107" fmla="*/ 1244109 h 1847704"/>
                <a:gd name="connsiteX12108" fmla="*/ 796517 w 1842380"/>
                <a:gd name="connsiteY12108" fmla="*/ 1242511 h 1847704"/>
                <a:gd name="connsiteX12109" fmla="*/ 796517 w 1842380"/>
                <a:gd name="connsiteY12109" fmla="*/ 1242511 h 1847704"/>
                <a:gd name="connsiteX12110" fmla="*/ 796517 w 1842380"/>
                <a:gd name="connsiteY12110" fmla="*/ 1323981 h 1847704"/>
                <a:gd name="connsiteX12111" fmla="*/ 796517 w 1842380"/>
                <a:gd name="connsiteY12111" fmla="*/ 1374566 h 1847704"/>
                <a:gd name="connsiteX12112" fmla="*/ 794388 w 1842380"/>
                <a:gd name="connsiteY12112" fmla="*/ 1376696 h 1847704"/>
                <a:gd name="connsiteX12113" fmla="*/ 788530 w 1842380"/>
                <a:gd name="connsiteY12113" fmla="*/ 1376696 h 1847704"/>
                <a:gd name="connsiteX12114" fmla="*/ 787465 w 1842380"/>
                <a:gd name="connsiteY12114" fmla="*/ 1373501 h 1847704"/>
                <a:gd name="connsiteX12115" fmla="*/ 786400 w 1842380"/>
                <a:gd name="connsiteY12115" fmla="*/ 1367644 h 1847704"/>
                <a:gd name="connsiteX12116" fmla="*/ 786400 w 1842380"/>
                <a:gd name="connsiteY12116" fmla="*/ 1366579 h 1847704"/>
                <a:gd name="connsiteX12117" fmla="*/ 786400 w 1842380"/>
                <a:gd name="connsiteY12117" fmla="*/ 1349540 h 1847704"/>
                <a:gd name="connsiteX12118" fmla="*/ 787465 w 1842380"/>
                <a:gd name="connsiteY12118" fmla="*/ 1348475 h 1847704"/>
                <a:gd name="connsiteX12119" fmla="*/ 791725 w 1842380"/>
                <a:gd name="connsiteY12119" fmla="*/ 1344215 h 1847704"/>
                <a:gd name="connsiteX12120" fmla="*/ 794920 w 1842380"/>
                <a:gd name="connsiteY12120" fmla="*/ 1338358 h 1847704"/>
                <a:gd name="connsiteX12121" fmla="*/ 794920 w 1842380"/>
                <a:gd name="connsiteY12121" fmla="*/ 1330370 h 1847704"/>
                <a:gd name="connsiteX12122" fmla="*/ 795985 w 1842380"/>
                <a:gd name="connsiteY12122" fmla="*/ 1326110 h 1847704"/>
                <a:gd name="connsiteX12123" fmla="*/ 795985 w 1842380"/>
                <a:gd name="connsiteY12123" fmla="*/ 1323981 h 1847704"/>
                <a:gd name="connsiteX12124" fmla="*/ 796517 w 1842380"/>
                <a:gd name="connsiteY12124" fmla="*/ 1323981 h 1847704"/>
                <a:gd name="connsiteX12125" fmla="*/ 796517 w 1842380"/>
                <a:gd name="connsiteY12125" fmla="*/ 1407047 h 1847704"/>
                <a:gd name="connsiteX12126" fmla="*/ 796517 w 1842380"/>
                <a:gd name="connsiteY12126" fmla="*/ 1416100 h 1847704"/>
                <a:gd name="connsiteX12127" fmla="*/ 795453 w 1842380"/>
                <a:gd name="connsiteY12127" fmla="*/ 1416100 h 1847704"/>
                <a:gd name="connsiteX12128" fmla="*/ 796517 w 1842380"/>
                <a:gd name="connsiteY12128" fmla="*/ 1418229 h 1847704"/>
                <a:gd name="connsiteX12129" fmla="*/ 796517 w 1842380"/>
                <a:gd name="connsiteY12129" fmla="*/ 1456568 h 1847704"/>
                <a:gd name="connsiteX12130" fmla="*/ 786400 w 1842380"/>
                <a:gd name="connsiteY12130" fmla="*/ 1421424 h 1847704"/>
                <a:gd name="connsiteX12131" fmla="*/ 786400 w 1842380"/>
                <a:gd name="connsiteY12131" fmla="*/ 1403320 h 1847704"/>
                <a:gd name="connsiteX12132" fmla="*/ 788530 w 1842380"/>
                <a:gd name="connsiteY12132" fmla="*/ 1406515 h 1847704"/>
                <a:gd name="connsiteX12133" fmla="*/ 796517 w 1842380"/>
                <a:gd name="connsiteY12133" fmla="*/ 1407047 h 1847704"/>
                <a:gd name="connsiteX12134" fmla="*/ 796517 w 1842380"/>
                <a:gd name="connsiteY12134" fmla="*/ 1407047 h 1847704"/>
                <a:gd name="connsiteX12135" fmla="*/ 796517 w 1842380"/>
                <a:gd name="connsiteY12135" fmla="*/ 1459763 h 1847704"/>
                <a:gd name="connsiteX12136" fmla="*/ 796517 w 1842380"/>
                <a:gd name="connsiteY12136" fmla="*/ 1468815 h 1847704"/>
                <a:gd name="connsiteX12137" fmla="*/ 786400 w 1842380"/>
                <a:gd name="connsiteY12137" fmla="*/ 1467750 h 1847704"/>
                <a:gd name="connsiteX12138" fmla="*/ 786400 w 1842380"/>
                <a:gd name="connsiteY12138" fmla="*/ 1457633 h 1847704"/>
                <a:gd name="connsiteX12139" fmla="*/ 796517 w 1842380"/>
                <a:gd name="connsiteY12139" fmla="*/ 1459763 h 1847704"/>
                <a:gd name="connsiteX12140" fmla="*/ 796517 w 1842380"/>
                <a:gd name="connsiteY12140" fmla="*/ 1459763 h 1847704"/>
                <a:gd name="connsiteX12141" fmla="*/ 796517 w 1842380"/>
                <a:gd name="connsiteY12141" fmla="*/ 1550284 h 1847704"/>
                <a:gd name="connsiteX12142" fmla="*/ 796517 w 1842380"/>
                <a:gd name="connsiteY12142" fmla="*/ 1595545 h 1847704"/>
                <a:gd name="connsiteX12143" fmla="*/ 787465 w 1842380"/>
                <a:gd name="connsiteY12143" fmla="*/ 1641871 h 1847704"/>
                <a:gd name="connsiteX12144" fmla="*/ 786400 w 1842380"/>
                <a:gd name="connsiteY12144" fmla="*/ 1641871 h 1847704"/>
                <a:gd name="connsiteX12145" fmla="*/ 786400 w 1842380"/>
                <a:gd name="connsiteY12145" fmla="*/ 1548155 h 1847704"/>
                <a:gd name="connsiteX12146" fmla="*/ 787465 w 1842380"/>
                <a:gd name="connsiteY12146" fmla="*/ 1548155 h 1847704"/>
                <a:gd name="connsiteX12147" fmla="*/ 796517 w 1842380"/>
                <a:gd name="connsiteY12147" fmla="*/ 1550284 h 1847704"/>
                <a:gd name="connsiteX12148" fmla="*/ 796517 w 1842380"/>
                <a:gd name="connsiteY12148" fmla="*/ 1550284 h 1847704"/>
                <a:gd name="connsiteX12149" fmla="*/ 796517 w 1842380"/>
                <a:gd name="connsiteY12149" fmla="*/ 1730263 h 1847704"/>
                <a:gd name="connsiteX12150" fmla="*/ 796517 w 1842380"/>
                <a:gd name="connsiteY12150" fmla="*/ 1746237 h 1847704"/>
                <a:gd name="connsiteX12151" fmla="*/ 786400 w 1842380"/>
                <a:gd name="connsiteY12151" fmla="*/ 1746237 h 1847704"/>
                <a:gd name="connsiteX12152" fmla="*/ 786400 w 1842380"/>
                <a:gd name="connsiteY12152" fmla="*/ 1730263 h 1847704"/>
                <a:gd name="connsiteX12153" fmla="*/ 796517 w 1842380"/>
                <a:gd name="connsiteY12153" fmla="*/ 1730263 h 1847704"/>
                <a:gd name="connsiteX12154" fmla="*/ 796517 w 1842380"/>
                <a:gd name="connsiteY12154" fmla="*/ 1730263 h 1847704"/>
                <a:gd name="connsiteX12155" fmla="*/ 796517 w 1842380"/>
                <a:gd name="connsiteY12155" fmla="*/ 1788835 h 1847704"/>
                <a:gd name="connsiteX12156" fmla="*/ 796517 w 1842380"/>
                <a:gd name="connsiteY12156" fmla="*/ 1834096 h 1847704"/>
                <a:gd name="connsiteX12157" fmla="*/ 786400 w 1842380"/>
                <a:gd name="connsiteY12157" fmla="*/ 1834096 h 1847704"/>
                <a:gd name="connsiteX12158" fmla="*/ 786400 w 1842380"/>
                <a:gd name="connsiteY12158" fmla="*/ 1818122 h 1847704"/>
                <a:gd name="connsiteX12159" fmla="*/ 789595 w 1842380"/>
                <a:gd name="connsiteY12159" fmla="*/ 1818122 h 1847704"/>
                <a:gd name="connsiteX12160" fmla="*/ 788530 w 1842380"/>
                <a:gd name="connsiteY12160" fmla="*/ 1818122 h 1847704"/>
                <a:gd name="connsiteX12161" fmla="*/ 790660 w 1842380"/>
                <a:gd name="connsiteY12161" fmla="*/ 1818122 h 1847704"/>
                <a:gd name="connsiteX12162" fmla="*/ 786400 w 1842380"/>
                <a:gd name="connsiteY12162" fmla="*/ 1808005 h 1847704"/>
                <a:gd name="connsiteX12163" fmla="*/ 786400 w 1842380"/>
                <a:gd name="connsiteY12163" fmla="*/ 1756354 h 1847704"/>
                <a:gd name="connsiteX12164" fmla="*/ 796517 w 1842380"/>
                <a:gd name="connsiteY12164" fmla="*/ 1788835 h 1847704"/>
                <a:gd name="connsiteX12165" fmla="*/ 796517 w 1842380"/>
                <a:gd name="connsiteY12165" fmla="*/ 1788835 h 1847704"/>
                <a:gd name="connsiteX12166" fmla="*/ 786400 w 1842380"/>
                <a:gd name="connsiteY12166" fmla="*/ 235059 h 1847704"/>
                <a:gd name="connsiteX12167" fmla="*/ 786400 w 1842380"/>
                <a:gd name="connsiteY12167" fmla="*/ 196721 h 1847704"/>
                <a:gd name="connsiteX12168" fmla="*/ 787465 w 1842380"/>
                <a:gd name="connsiteY12168" fmla="*/ 196721 h 1847704"/>
                <a:gd name="connsiteX12169" fmla="*/ 787465 w 1842380"/>
                <a:gd name="connsiteY12169" fmla="*/ 233994 h 1847704"/>
                <a:gd name="connsiteX12170" fmla="*/ 786400 w 1842380"/>
                <a:gd name="connsiteY12170" fmla="*/ 235059 h 1847704"/>
                <a:gd name="connsiteX12171" fmla="*/ 786400 w 1842380"/>
                <a:gd name="connsiteY12171" fmla="*/ 881490 h 1847704"/>
                <a:gd name="connsiteX12172" fmla="*/ 760309 w 1842380"/>
                <a:gd name="connsiteY12172" fmla="*/ 881490 h 1847704"/>
                <a:gd name="connsiteX12173" fmla="*/ 760309 w 1842380"/>
                <a:gd name="connsiteY12173" fmla="*/ 881490 h 1847704"/>
                <a:gd name="connsiteX12174" fmla="*/ 786400 w 1842380"/>
                <a:gd name="connsiteY12174" fmla="*/ 900659 h 1847704"/>
                <a:gd name="connsiteX12175" fmla="*/ 786400 w 1842380"/>
                <a:gd name="connsiteY12175" fmla="*/ 881490 h 1847704"/>
                <a:gd name="connsiteX12176" fmla="*/ 786400 w 1842380"/>
                <a:gd name="connsiteY12176" fmla="*/ 881490 h 1847704"/>
                <a:gd name="connsiteX12177" fmla="*/ 786400 w 1842380"/>
                <a:gd name="connsiteY12177" fmla="*/ 14613 h 1847704"/>
                <a:gd name="connsiteX12178" fmla="*/ 786400 w 1842380"/>
                <a:gd name="connsiteY12178" fmla="*/ 31652 h 1847704"/>
                <a:gd name="connsiteX12179" fmla="*/ 760309 w 1842380"/>
                <a:gd name="connsiteY12179" fmla="*/ 33782 h 1847704"/>
                <a:gd name="connsiteX12180" fmla="*/ 760309 w 1842380"/>
                <a:gd name="connsiteY12180" fmla="*/ 17808 h 1847704"/>
                <a:gd name="connsiteX12181" fmla="*/ 786400 w 1842380"/>
                <a:gd name="connsiteY12181" fmla="*/ 14613 h 1847704"/>
                <a:gd name="connsiteX12182" fmla="*/ 786400 w 1842380"/>
                <a:gd name="connsiteY12182" fmla="*/ 14613 h 1847704"/>
                <a:gd name="connsiteX12183" fmla="*/ 786400 w 1842380"/>
                <a:gd name="connsiteY12183" fmla="*/ 85433 h 1847704"/>
                <a:gd name="connsiteX12184" fmla="*/ 786400 w 1842380"/>
                <a:gd name="connsiteY12184" fmla="*/ 115784 h 1847704"/>
                <a:gd name="connsiteX12185" fmla="*/ 760309 w 1842380"/>
                <a:gd name="connsiteY12185" fmla="*/ 125901 h 1847704"/>
                <a:gd name="connsiteX12186" fmla="*/ 760309 w 1842380"/>
                <a:gd name="connsiteY12186" fmla="*/ 108862 h 1847704"/>
                <a:gd name="connsiteX12187" fmla="*/ 777348 w 1842380"/>
                <a:gd name="connsiteY12187" fmla="*/ 103004 h 1847704"/>
                <a:gd name="connsiteX12188" fmla="*/ 760309 w 1842380"/>
                <a:gd name="connsiteY12188" fmla="*/ 84900 h 1847704"/>
                <a:gd name="connsiteX12189" fmla="*/ 760309 w 1842380"/>
                <a:gd name="connsiteY12189" fmla="*/ 55614 h 1847704"/>
                <a:gd name="connsiteX12190" fmla="*/ 786400 w 1842380"/>
                <a:gd name="connsiteY12190" fmla="*/ 85433 h 1847704"/>
                <a:gd name="connsiteX12191" fmla="*/ 786400 w 1842380"/>
                <a:gd name="connsiteY12191" fmla="*/ 85433 h 1847704"/>
                <a:gd name="connsiteX12192" fmla="*/ 786400 w 1842380"/>
                <a:gd name="connsiteY12192" fmla="*/ 196721 h 1847704"/>
                <a:gd name="connsiteX12193" fmla="*/ 786400 w 1842380"/>
                <a:gd name="connsiteY12193" fmla="*/ 235059 h 1847704"/>
                <a:gd name="connsiteX12194" fmla="*/ 760309 w 1842380"/>
                <a:gd name="connsiteY12194" fmla="*/ 240917 h 1847704"/>
                <a:gd name="connsiteX12195" fmla="*/ 760309 w 1842380"/>
                <a:gd name="connsiteY12195" fmla="*/ 203643 h 1847704"/>
                <a:gd name="connsiteX12196" fmla="*/ 786400 w 1842380"/>
                <a:gd name="connsiteY12196" fmla="*/ 196721 h 1847704"/>
                <a:gd name="connsiteX12197" fmla="*/ 786400 w 1842380"/>
                <a:gd name="connsiteY12197" fmla="*/ 196721 h 1847704"/>
                <a:gd name="connsiteX12198" fmla="*/ 786400 w 1842380"/>
                <a:gd name="connsiteY12198" fmla="*/ 273398 h 1847704"/>
                <a:gd name="connsiteX12199" fmla="*/ 786400 w 1842380"/>
                <a:gd name="connsiteY12199" fmla="*/ 315996 h 1847704"/>
                <a:gd name="connsiteX12200" fmla="*/ 760309 w 1842380"/>
                <a:gd name="connsiteY12200" fmla="*/ 300022 h 1847704"/>
                <a:gd name="connsiteX12201" fmla="*/ 760309 w 1842380"/>
                <a:gd name="connsiteY12201" fmla="*/ 264878 h 1847704"/>
                <a:gd name="connsiteX12202" fmla="*/ 786400 w 1842380"/>
                <a:gd name="connsiteY12202" fmla="*/ 273398 h 1847704"/>
                <a:gd name="connsiteX12203" fmla="*/ 786400 w 1842380"/>
                <a:gd name="connsiteY12203" fmla="*/ 273398 h 1847704"/>
                <a:gd name="connsiteX12204" fmla="*/ 786400 w 1842380"/>
                <a:gd name="connsiteY12204" fmla="*/ 400661 h 1847704"/>
                <a:gd name="connsiteX12205" fmla="*/ 786400 w 1842380"/>
                <a:gd name="connsiteY12205" fmla="*/ 410778 h 1847704"/>
                <a:gd name="connsiteX12206" fmla="*/ 770426 w 1842380"/>
                <a:gd name="connsiteY12206" fmla="*/ 416635 h 1847704"/>
                <a:gd name="connsiteX12207" fmla="*/ 770426 w 1842380"/>
                <a:gd name="connsiteY12207" fmla="*/ 416635 h 1847704"/>
                <a:gd name="connsiteX12208" fmla="*/ 769361 w 1842380"/>
                <a:gd name="connsiteY12208" fmla="*/ 417700 h 1847704"/>
                <a:gd name="connsiteX12209" fmla="*/ 786400 w 1842380"/>
                <a:gd name="connsiteY12209" fmla="*/ 431012 h 1847704"/>
                <a:gd name="connsiteX12210" fmla="*/ 786400 w 1842380"/>
                <a:gd name="connsiteY12210" fmla="*/ 446986 h 1847704"/>
                <a:gd name="connsiteX12211" fmla="*/ 760309 w 1842380"/>
                <a:gd name="connsiteY12211" fmla="*/ 424622 h 1847704"/>
                <a:gd name="connsiteX12212" fmla="*/ 760309 w 1842380"/>
                <a:gd name="connsiteY12212" fmla="*/ 411310 h 1847704"/>
                <a:gd name="connsiteX12213" fmla="*/ 762439 w 1842380"/>
                <a:gd name="connsiteY12213" fmla="*/ 410245 h 1847704"/>
                <a:gd name="connsiteX12214" fmla="*/ 786400 w 1842380"/>
                <a:gd name="connsiteY12214" fmla="*/ 400661 h 1847704"/>
                <a:gd name="connsiteX12215" fmla="*/ 786400 w 1842380"/>
                <a:gd name="connsiteY12215" fmla="*/ 400661 h 1847704"/>
                <a:gd name="connsiteX12216" fmla="*/ 786400 w 1842380"/>
                <a:gd name="connsiteY12216" fmla="*/ 457103 h 1847704"/>
                <a:gd name="connsiteX12217" fmla="*/ 786400 w 1842380"/>
                <a:gd name="connsiteY12217" fmla="*/ 467221 h 1847704"/>
                <a:gd name="connsiteX12218" fmla="*/ 762971 w 1842380"/>
                <a:gd name="connsiteY12218" fmla="*/ 470415 h 1847704"/>
                <a:gd name="connsiteX12219" fmla="*/ 760841 w 1842380"/>
                <a:gd name="connsiteY12219" fmla="*/ 471480 h 1847704"/>
                <a:gd name="connsiteX12220" fmla="*/ 760841 w 1842380"/>
                <a:gd name="connsiteY12220" fmla="*/ 458168 h 1847704"/>
                <a:gd name="connsiteX12221" fmla="*/ 764036 w 1842380"/>
                <a:gd name="connsiteY12221" fmla="*/ 460298 h 1847704"/>
                <a:gd name="connsiteX12222" fmla="*/ 786400 w 1842380"/>
                <a:gd name="connsiteY12222" fmla="*/ 457103 h 1847704"/>
                <a:gd name="connsiteX12223" fmla="*/ 786400 w 1842380"/>
                <a:gd name="connsiteY12223" fmla="*/ 457103 h 1847704"/>
                <a:gd name="connsiteX12224" fmla="*/ 786400 w 1842380"/>
                <a:gd name="connsiteY12224" fmla="*/ 498637 h 1847704"/>
                <a:gd name="connsiteX12225" fmla="*/ 786400 w 1842380"/>
                <a:gd name="connsiteY12225" fmla="*/ 519936 h 1847704"/>
                <a:gd name="connsiteX12226" fmla="*/ 786400 w 1842380"/>
                <a:gd name="connsiteY12226" fmla="*/ 519936 h 1847704"/>
                <a:gd name="connsiteX12227" fmla="*/ 775218 w 1842380"/>
                <a:gd name="connsiteY12227" fmla="*/ 525793 h 1847704"/>
                <a:gd name="connsiteX12228" fmla="*/ 770958 w 1842380"/>
                <a:gd name="connsiteY12228" fmla="*/ 528988 h 1847704"/>
                <a:gd name="connsiteX12229" fmla="*/ 769893 w 1842380"/>
                <a:gd name="connsiteY12229" fmla="*/ 533248 h 1847704"/>
                <a:gd name="connsiteX12230" fmla="*/ 774153 w 1842380"/>
                <a:gd name="connsiteY12230" fmla="*/ 535378 h 1847704"/>
                <a:gd name="connsiteX12231" fmla="*/ 778413 w 1842380"/>
                <a:gd name="connsiteY12231" fmla="*/ 532183 h 1847704"/>
                <a:gd name="connsiteX12232" fmla="*/ 784270 w 1842380"/>
                <a:gd name="connsiteY12232" fmla="*/ 530053 h 1847704"/>
                <a:gd name="connsiteX12233" fmla="*/ 786400 w 1842380"/>
                <a:gd name="connsiteY12233" fmla="*/ 530053 h 1847704"/>
                <a:gd name="connsiteX12234" fmla="*/ 786400 w 1842380"/>
                <a:gd name="connsiteY12234" fmla="*/ 541235 h 1847704"/>
                <a:gd name="connsiteX12235" fmla="*/ 784270 w 1842380"/>
                <a:gd name="connsiteY12235" fmla="*/ 542300 h 1847704"/>
                <a:gd name="connsiteX12236" fmla="*/ 777348 w 1842380"/>
                <a:gd name="connsiteY12236" fmla="*/ 544430 h 1847704"/>
                <a:gd name="connsiteX12237" fmla="*/ 773088 w 1842380"/>
                <a:gd name="connsiteY12237" fmla="*/ 547625 h 1847704"/>
                <a:gd name="connsiteX12238" fmla="*/ 766166 w 1842380"/>
                <a:gd name="connsiteY12238" fmla="*/ 550820 h 1847704"/>
                <a:gd name="connsiteX12239" fmla="*/ 761906 w 1842380"/>
                <a:gd name="connsiteY12239" fmla="*/ 555080 h 1847704"/>
                <a:gd name="connsiteX12240" fmla="*/ 760841 w 1842380"/>
                <a:gd name="connsiteY12240" fmla="*/ 556145 h 1847704"/>
                <a:gd name="connsiteX12241" fmla="*/ 760841 w 1842380"/>
                <a:gd name="connsiteY12241" fmla="*/ 509819 h 1847704"/>
                <a:gd name="connsiteX12242" fmla="*/ 769893 w 1842380"/>
                <a:gd name="connsiteY12242" fmla="*/ 505559 h 1847704"/>
                <a:gd name="connsiteX12243" fmla="*/ 783205 w 1842380"/>
                <a:gd name="connsiteY12243" fmla="*/ 498637 h 1847704"/>
                <a:gd name="connsiteX12244" fmla="*/ 786400 w 1842380"/>
                <a:gd name="connsiteY12244" fmla="*/ 498637 h 1847704"/>
                <a:gd name="connsiteX12245" fmla="*/ 786400 w 1842380"/>
                <a:gd name="connsiteY12245" fmla="*/ 498637 h 1847704"/>
                <a:gd name="connsiteX12246" fmla="*/ 786400 w 1842380"/>
                <a:gd name="connsiteY12246" fmla="*/ 555080 h 1847704"/>
                <a:gd name="connsiteX12247" fmla="*/ 782141 w 1842380"/>
                <a:gd name="connsiteY12247" fmla="*/ 557210 h 1847704"/>
                <a:gd name="connsiteX12248" fmla="*/ 777881 w 1842380"/>
                <a:gd name="connsiteY12248" fmla="*/ 559340 h 1847704"/>
                <a:gd name="connsiteX12249" fmla="*/ 773621 w 1842380"/>
                <a:gd name="connsiteY12249" fmla="*/ 561469 h 1847704"/>
                <a:gd name="connsiteX12250" fmla="*/ 769361 w 1842380"/>
                <a:gd name="connsiteY12250" fmla="*/ 563599 h 1847704"/>
                <a:gd name="connsiteX12251" fmla="*/ 766166 w 1842380"/>
                <a:gd name="connsiteY12251" fmla="*/ 566794 h 1847704"/>
                <a:gd name="connsiteX12252" fmla="*/ 762971 w 1842380"/>
                <a:gd name="connsiteY12252" fmla="*/ 565729 h 1847704"/>
                <a:gd name="connsiteX12253" fmla="*/ 761906 w 1842380"/>
                <a:gd name="connsiteY12253" fmla="*/ 564664 h 1847704"/>
                <a:gd name="connsiteX12254" fmla="*/ 761906 w 1842380"/>
                <a:gd name="connsiteY12254" fmla="*/ 603003 h 1847704"/>
                <a:gd name="connsiteX12255" fmla="*/ 762971 w 1842380"/>
                <a:gd name="connsiteY12255" fmla="*/ 604068 h 1847704"/>
                <a:gd name="connsiteX12256" fmla="*/ 768829 w 1842380"/>
                <a:gd name="connsiteY12256" fmla="*/ 604068 h 1847704"/>
                <a:gd name="connsiteX12257" fmla="*/ 772023 w 1842380"/>
                <a:gd name="connsiteY12257" fmla="*/ 604068 h 1847704"/>
                <a:gd name="connsiteX12258" fmla="*/ 775218 w 1842380"/>
                <a:gd name="connsiteY12258" fmla="*/ 603003 h 1847704"/>
                <a:gd name="connsiteX12259" fmla="*/ 776283 w 1842380"/>
                <a:gd name="connsiteY12259" fmla="*/ 601938 h 1847704"/>
                <a:gd name="connsiteX12260" fmla="*/ 777348 w 1842380"/>
                <a:gd name="connsiteY12260" fmla="*/ 599808 h 1847704"/>
                <a:gd name="connsiteX12261" fmla="*/ 780543 w 1842380"/>
                <a:gd name="connsiteY12261" fmla="*/ 599808 h 1847704"/>
                <a:gd name="connsiteX12262" fmla="*/ 782673 w 1842380"/>
                <a:gd name="connsiteY12262" fmla="*/ 601938 h 1847704"/>
                <a:gd name="connsiteX12263" fmla="*/ 782673 w 1842380"/>
                <a:gd name="connsiteY12263" fmla="*/ 604068 h 1847704"/>
                <a:gd name="connsiteX12264" fmla="*/ 782673 w 1842380"/>
                <a:gd name="connsiteY12264" fmla="*/ 606198 h 1847704"/>
                <a:gd name="connsiteX12265" fmla="*/ 782673 w 1842380"/>
                <a:gd name="connsiteY12265" fmla="*/ 609393 h 1847704"/>
                <a:gd name="connsiteX12266" fmla="*/ 782673 w 1842380"/>
                <a:gd name="connsiteY12266" fmla="*/ 612588 h 1847704"/>
                <a:gd name="connsiteX12267" fmla="*/ 783738 w 1842380"/>
                <a:gd name="connsiteY12267" fmla="*/ 614717 h 1847704"/>
                <a:gd name="connsiteX12268" fmla="*/ 785868 w 1842380"/>
                <a:gd name="connsiteY12268" fmla="*/ 614717 h 1847704"/>
                <a:gd name="connsiteX12269" fmla="*/ 786933 w 1842380"/>
                <a:gd name="connsiteY12269" fmla="*/ 614717 h 1847704"/>
                <a:gd name="connsiteX12270" fmla="*/ 786933 w 1842380"/>
                <a:gd name="connsiteY12270" fmla="*/ 577444 h 1847704"/>
                <a:gd name="connsiteX12271" fmla="*/ 781076 w 1842380"/>
                <a:gd name="connsiteY12271" fmla="*/ 580639 h 1847704"/>
                <a:gd name="connsiteX12272" fmla="*/ 777881 w 1842380"/>
                <a:gd name="connsiteY12272" fmla="*/ 581704 h 1847704"/>
                <a:gd name="connsiteX12273" fmla="*/ 770958 w 1842380"/>
                <a:gd name="connsiteY12273" fmla="*/ 581704 h 1847704"/>
                <a:gd name="connsiteX12274" fmla="*/ 766699 w 1842380"/>
                <a:gd name="connsiteY12274" fmla="*/ 581704 h 1847704"/>
                <a:gd name="connsiteX12275" fmla="*/ 767764 w 1842380"/>
                <a:gd name="connsiteY12275" fmla="*/ 577444 h 1847704"/>
                <a:gd name="connsiteX12276" fmla="*/ 774686 w 1842380"/>
                <a:gd name="connsiteY12276" fmla="*/ 574249 h 1847704"/>
                <a:gd name="connsiteX12277" fmla="*/ 780543 w 1842380"/>
                <a:gd name="connsiteY12277" fmla="*/ 571054 h 1847704"/>
                <a:gd name="connsiteX12278" fmla="*/ 786400 w 1842380"/>
                <a:gd name="connsiteY12278" fmla="*/ 567859 h 1847704"/>
                <a:gd name="connsiteX12279" fmla="*/ 787465 w 1842380"/>
                <a:gd name="connsiteY12279" fmla="*/ 566794 h 1847704"/>
                <a:gd name="connsiteX12280" fmla="*/ 787465 w 1842380"/>
                <a:gd name="connsiteY12280" fmla="*/ 555080 h 1847704"/>
                <a:gd name="connsiteX12281" fmla="*/ 786400 w 1842380"/>
                <a:gd name="connsiteY12281" fmla="*/ 555080 h 1847704"/>
                <a:gd name="connsiteX12282" fmla="*/ 786400 w 1842380"/>
                <a:gd name="connsiteY12282" fmla="*/ 632289 h 1847704"/>
                <a:gd name="connsiteX12283" fmla="*/ 786400 w 1842380"/>
                <a:gd name="connsiteY12283" fmla="*/ 647199 h 1847704"/>
                <a:gd name="connsiteX12284" fmla="*/ 785335 w 1842380"/>
                <a:gd name="connsiteY12284" fmla="*/ 646134 h 1847704"/>
                <a:gd name="connsiteX12285" fmla="*/ 783205 w 1842380"/>
                <a:gd name="connsiteY12285" fmla="*/ 644004 h 1847704"/>
                <a:gd name="connsiteX12286" fmla="*/ 781076 w 1842380"/>
                <a:gd name="connsiteY12286" fmla="*/ 641874 h 1847704"/>
                <a:gd name="connsiteX12287" fmla="*/ 782141 w 1842380"/>
                <a:gd name="connsiteY12287" fmla="*/ 638679 h 1847704"/>
                <a:gd name="connsiteX12288" fmla="*/ 784270 w 1842380"/>
                <a:gd name="connsiteY12288" fmla="*/ 634419 h 1847704"/>
                <a:gd name="connsiteX12289" fmla="*/ 786400 w 1842380"/>
                <a:gd name="connsiteY12289" fmla="*/ 632289 h 1847704"/>
                <a:gd name="connsiteX12290" fmla="*/ 786400 w 1842380"/>
                <a:gd name="connsiteY12290" fmla="*/ 632289 h 1847704"/>
                <a:gd name="connsiteX12291" fmla="*/ 786400 w 1842380"/>
                <a:gd name="connsiteY12291" fmla="*/ 726006 h 1847704"/>
                <a:gd name="connsiteX12292" fmla="*/ 786400 w 1842380"/>
                <a:gd name="connsiteY12292" fmla="*/ 736123 h 1847704"/>
                <a:gd name="connsiteX12293" fmla="*/ 767231 w 1842380"/>
                <a:gd name="connsiteY12293" fmla="*/ 747305 h 1847704"/>
                <a:gd name="connsiteX12294" fmla="*/ 765101 w 1842380"/>
                <a:gd name="connsiteY12294" fmla="*/ 748370 h 1847704"/>
                <a:gd name="connsiteX12295" fmla="*/ 786400 w 1842380"/>
                <a:gd name="connsiteY12295" fmla="*/ 755292 h 1847704"/>
                <a:gd name="connsiteX12296" fmla="*/ 786400 w 1842380"/>
                <a:gd name="connsiteY12296" fmla="*/ 763279 h 1847704"/>
                <a:gd name="connsiteX12297" fmla="*/ 760309 w 1842380"/>
                <a:gd name="connsiteY12297" fmla="*/ 756357 h 1847704"/>
                <a:gd name="connsiteX12298" fmla="*/ 760309 w 1842380"/>
                <a:gd name="connsiteY12298" fmla="*/ 745175 h 1847704"/>
                <a:gd name="connsiteX12299" fmla="*/ 760309 w 1842380"/>
                <a:gd name="connsiteY12299" fmla="*/ 745175 h 1847704"/>
                <a:gd name="connsiteX12300" fmla="*/ 760309 w 1842380"/>
                <a:gd name="connsiteY12300" fmla="*/ 745175 h 1847704"/>
                <a:gd name="connsiteX12301" fmla="*/ 760309 w 1842380"/>
                <a:gd name="connsiteY12301" fmla="*/ 741980 h 1847704"/>
                <a:gd name="connsiteX12302" fmla="*/ 760309 w 1842380"/>
                <a:gd name="connsiteY12302" fmla="*/ 730798 h 1847704"/>
                <a:gd name="connsiteX12303" fmla="*/ 766166 w 1842380"/>
                <a:gd name="connsiteY12303" fmla="*/ 739850 h 1847704"/>
                <a:gd name="connsiteX12304" fmla="*/ 780543 w 1842380"/>
                <a:gd name="connsiteY12304" fmla="*/ 730798 h 1847704"/>
                <a:gd name="connsiteX12305" fmla="*/ 784803 w 1842380"/>
                <a:gd name="connsiteY12305" fmla="*/ 726538 h 1847704"/>
                <a:gd name="connsiteX12306" fmla="*/ 786400 w 1842380"/>
                <a:gd name="connsiteY12306" fmla="*/ 726006 h 1847704"/>
                <a:gd name="connsiteX12307" fmla="*/ 786400 w 1842380"/>
                <a:gd name="connsiteY12307" fmla="*/ 726006 h 1847704"/>
                <a:gd name="connsiteX12308" fmla="*/ 786400 w 1842380"/>
                <a:gd name="connsiteY12308" fmla="*/ 768604 h 1847704"/>
                <a:gd name="connsiteX12309" fmla="*/ 786400 w 1842380"/>
                <a:gd name="connsiteY12309" fmla="*/ 776591 h 1847704"/>
                <a:gd name="connsiteX12310" fmla="*/ 777348 w 1842380"/>
                <a:gd name="connsiteY12310" fmla="*/ 780851 h 1847704"/>
                <a:gd name="connsiteX12311" fmla="*/ 760309 w 1842380"/>
                <a:gd name="connsiteY12311" fmla="*/ 800020 h 1847704"/>
                <a:gd name="connsiteX12312" fmla="*/ 760309 w 1842380"/>
                <a:gd name="connsiteY12312" fmla="*/ 793098 h 1847704"/>
                <a:gd name="connsiteX12313" fmla="*/ 769361 w 1842380"/>
                <a:gd name="connsiteY12313" fmla="*/ 781916 h 1847704"/>
                <a:gd name="connsiteX12314" fmla="*/ 760309 w 1842380"/>
                <a:gd name="connsiteY12314" fmla="*/ 779786 h 1847704"/>
                <a:gd name="connsiteX12315" fmla="*/ 760309 w 1842380"/>
                <a:gd name="connsiteY12315" fmla="*/ 772864 h 1847704"/>
                <a:gd name="connsiteX12316" fmla="*/ 773621 w 1842380"/>
                <a:gd name="connsiteY12316" fmla="*/ 774994 h 1847704"/>
                <a:gd name="connsiteX12317" fmla="*/ 786400 w 1842380"/>
                <a:gd name="connsiteY12317" fmla="*/ 768604 h 1847704"/>
                <a:gd name="connsiteX12318" fmla="*/ 786400 w 1842380"/>
                <a:gd name="connsiteY12318" fmla="*/ 768604 h 1847704"/>
                <a:gd name="connsiteX12319" fmla="*/ 786400 w 1842380"/>
                <a:gd name="connsiteY12319" fmla="*/ 1093949 h 1847704"/>
                <a:gd name="connsiteX12320" fmla="*/ 786400 w 1842380"/>
                <a:gd name="connsiteY12320" fmla="*/ 1100872 h 1847704"/>
                <a:gd name="connsiteX12321" fmla="*/ 782141 w 1842380"/>
                <a:gd name="connsiteY12321" fmla="*/ 1098742 h 1847704"/>
                <a:gd name="connsiteX12322" fmla="*/ 786400 w 1842380"/>
                <a:gd name="connsiteY12322" fmla="*/ 1138145 h 1847704"/>
                <a:gd name="connsiteX12323" fmla="*/ 786400 w 1842380"/>
                <a:gd name="connsiteY12323" fmla="*/ 1145067 h 1847704"/>
                <a:gd name="connsiteX12324" fmla="*/ 774153 w 1842380"/>
                <a:gd name="connsiteY12324" fmla="*/ 1134950 h 1847704"/>
                <a:gd name="connsiteX12325" fmla="*/ 768296 w 1842380"/>
                <a:gd name="connsiteY12325" fmla="*/ 1131755 h 1847704"/>
                <a:gd name="connsiteX12326" fmla="*/ 767231 w 1842380"/>
                <a:gd name="connsiteY12326" fmla="*/ 1130690 h 1847704"/>
                <a:gd name="connsiteX12327" fmla="*/ 760309 w 1842380"/>
                <a:gd name="connsiteY12327" fmla="*/ 1136548 h 1847704"/>
                <a:gd name="connsiteX12328" fmla="*/ 760309 w 1842380"/>
                <a:gd name="connsiteY12328" fmla="*/ 1136548 h 1847704"/>
                <a:gd name="connsiteX12329" fmla="*/ 760309 w 1842380"/>
                <a:gd name="connsiteY12329" fmla="*/ 1128560 h 1847704"/>
                <a:gd name="connsiteX12330" fmla="*/ 761374 w 1842380"/>
                <a:gd name="connsiteY12330" fmla="*/ 1127495 h 1847704"/>
                <a:gd name="connsiteX12331" fmla="*/ 760309 w 1842380"/>
                <a:gd name="connsiteY12331" fmla="*/ 1126431 h 1847704"/>
                <a:gd name="connsiteX12332" fmla="*/ 760309 w 1842380"/>
                <a:gd name="connsiteY12332" fmla="*/ 1116846 h 1847704"/>
                <a:gd name="connsiteX12333" fmla="*/ 768296 w 1842380"/>
                <a:gd name="connsiteY12333" fmla="*/ 1124833 h 1847704"/>
                <a:gd name="connsiteX12334" fmla="*/ 770426 w 1842380"/>
                <a:gd name="connsiteY12334" fmla="*/ 1125898 h 1847704"/>
                <a:gd name="connsiteX12335" fmla="*/ 773621 w 1842380"/>
                <a:gd name="connsiteY12335" fmla="*/ 1094482 h 1847704"/>
                <a:gd name="connsiteX12336" fmla="*/ 761374 w 1842380"/>
                <a:gd name="connsiteY12336" fmla="*/ 1079572 h 1847704"/>
                <a:gd name="connsiteX12337" fmla="*/ 760309 w 1842380"/>
                <a:gd name="connsiteY12337" fmla="*/ 1087560 h 1847704"/>
                <a:gd name="connsiteX12338" fmla="*/ 760309 w 1842380"/>
                <a:gd name="connsiteY12338" fmla="*/ 1067325 h 1847704"/>
                <a:gd name="connsiteX12339" fmla="*/ 761374 w 1842380"/>
                <a:gd name="connsiteY12339" fmla="*/ 1071585 h 1847704"/>
                <a:gd name="connsiteX12340" fmla="*/ 779478 w 1842380"/>
                <a:gd name="connsiteY12340" fmla="*/ 1090754 h 1847704"/>
                <a:gd name="connsiteX12341" fmla="*/ 786400 w 1842380"/>
                <a:gd name="connsiteY12341" fmla="*/ 1093949 h 1847704"/>
                <a:gd name="connsiteX12342" fmla="*/ 786400 w 1842380"/>
                <a:gd name="connsiteY12342" fmla="*/ 1093949 h 1847704"/>
                <a:gd name="connsiteX12343" fmla="*/ 786400 w 1842380"/>
                <a:gd name="connsiteY12343" fmla="*/ 1181808 h 1847704"/>
                <a:gd name="connsiteX12344" fmla="*/ 786400 w 1842380"/>
                <a:gd name="connsiteY12344" fmla="*/ 1199913 h 1847704"/>
                <a:gd name="connsiteX12345" fmla="*/ 782141 w 1842380"/>
                <a:gd name="connsiteY12345" fmla="*/ 1200978 h 1847704"/>
                <a:gd name="connsiteX12346" fmla="*/ 773088 w 1842380"/>
                <a:gd name="connsiteY12346" fmla="*/ 1203108 h 1847704"/>
                <a:gd name="connsiteX12347" fmla="*/ 762971 w 1842380"/>
                <a:gd name="connsiteY12347" fmla="*/ 1207367 h 1847704"/>
                <a:gd name="connsiteX12348" fmla="*/ 760841 w 1842380"/>
                <a:gd name="connsiteY12348" fmla="*/ 1208432 h 1847704"/>
                <a:gd name="connsiteX12349" fmla="*/ 760841 w 1842380"/>
                <a:gd name="connsiteY12349" fmla="*/ 1191393 h 1847704"/>
                <a:gd name="connsiteX12350" fmla="*/ 773088 w 1842380"/>
                <a:gd name="connsiteY12350" fmla="*/ 1185536 h 1847704"/>
                <a:gd name="connsiteX12351" fmla="*/ 784270 w 1842380"/>
                <a:gd name="connsiteY12351" fmla="*/ 1181276 h 1847704"/>
                <a:gd name="connsiteX12352" fmla="*/ 786400 w 1842380"/>
                <a:gd name="connsiteY12352" fmla="*/ 1181276 h 1847704"/>
                <a:gd name="connsiteX12353" fmla="*/ 786400 w 1842380"/>
                <a:gd name="connsiteY12353" fmla="*/ 1181808 h 1847704"/>
                <a:gd name="connsiteX12354" fmla="*/ 786400 w 1842380"/>
                <a:gd name="connsiteY12354" fmla="*/ 1213225 h 1847704"/>
                <a:gd name="connsiteX12355" fmla="*/ 786400 w 1842380"/>
                <a:gd name="connsiteY12355" fmla="*/ 1231329 h 1847704"/>
                <a:gd name="connsiteX12356" fmla="*/ 779478 w 1842380"/>
                <a:gd name="connsiteY12356" fmla="*/ 1237186 h 1847704"/>
                <a:gd name="connsiteX12357" fmla="*/ 770426 w 1842380"/>
                <a:gd name="connsiteY12357" fmla="*/ 1245174 h 1847704"/>
                <a:gd name="connsiteX12358" fmla="*/ 760309 w 1842380"/>
                <a:gd name="connsiteY12358" fmla="*/ 1254226 h 1847704"/>
                <a:gd name="connsiteX12359" fmla="*/ 760309 w 1842380"/>
                <a:gd name="connsiteY12359" fmla="*/ 1254226 h 1847704"/>
                <a:gd name="connsiteX12360" fmla="*/ 760309 w 1842380"/>
                <a:gd name="connsiteY12360" fmla="*/ 1237186 h 1847704"/>
                <a:gd name="connsiteX12361" fmla="*/ 761374 w 1842380"/>
                <a:gd name="connsiteY12361" fmla="*/ 1235056 h 1847704"/>
                <a:gd name="connsiteX12362" fmla="*/ 768296 w 1842380"/>
                <a:gd name="connsiteY12362" fmla="*/ 1229199 h 1847704"/>
                <a:gd name="connsiteX12363" fmla="*/ 775218 w 1842380"/>
                <a:gd name="connsiteY12363" fmla="*/ 1223342 h 1847704"/>
                <a:gd name="connsiteX12364" fmla="*/ 782141 w 1842380"/>
                <a:gd name="connsiteY12364" fmla="*/ 1215355 h 1847704"/>
                <a:gd name="connsiteX12365" fmla="*/ 786400 w 1842380"/>
                <a:gd name="connsiteY12365" fmla="*/ 1213225 h 1847704"/>
                <a:gd name="connsiteX12366" fmla="*/ 786400 w 1842380"/>
                <a:gd name="connsiteY12366" fmla="*/ 1213225 h 1847704"/>
                <a:gd name="connsiteX12367" fmla="*/ 786400 w 1842380"/>
                <a:gd name="connsiteY12367" fmla="*/ 1247303 h 1847704"/>
                <a:gd name="connsiteX12368" fmla="*/ 782141 w 1842380"/>
                <a:gd name="connsiteY12368" fmla="*/ 1248368 h 1847704"/>
                <a:gd name="connsiteX12369" fmla="*/ 778946 w 1842380"/>
                <a:gd name="connsiteY12369" fmla="*/ 1255291 h 1847704"/>
                <a:gd name="connsiteX12370" fmla="*/ 774686 w 1842380"/>
                <a:gd name="connsiteY12370" fmla="*/ 1258486 h 1847704"/>
                <a:gd name="connsiteX12371" fmla="*/ 770426 w 1842380"/>
                <a:gd name="connsiteY12371" fmla="*/ 1265408 h 1847704"/>
                <a:gd name="connsiteX12372" fmla="*/ 767231 w 1842380"/>
                <a:gd name="connsiteY12372" fmla="*/ 1268603 h 1847704"/>
                <a:gd name="connsiteX12373" fmla="*/ 764036 w 1842380"/>
                <a:gd name="connsiteY12373" fmla="*/ 1271798 h 1847704"/>
                <a:gd name="connsiteX12374" fmla="*/ 761906 w 1842380"/>
                <a:gd name="connsiteY12374" fmla="*/ 1273927 h 1847704"/>
                <a:gd name="connsiteX12375" fmla="*/ 761906 w 1842380"/>
                <a:gd name="connsiteY12375" fmla="*/ 1341552 h 1847704"/>
                <a:gd name="connsiteX12376" fmla="*/ 762971 w 1842380"/>
                <a:gd name="connsiteY12376" fmla="*/ 1335695 h 1847704"/>
                <a:gd name="connsiteX12377" fmla="*/ 766166 w 1842380"/>
                <a:gd name="connsiteY12377" fmla="*/ 1331435 h 1847704"/>
                <a:gd name="connsiteX12378" fmla="*/ 767231 w 1842380"/>
                <a:gd name="connsiteY12378" fmla="*/ 1327175 h 1847704"/>
                <a:gd name="connsiteX12379" fmla="*/ 769361 w 1842380"/>
                <a:gd name="connsiteY12379" fmla="*/ 1322916 h 1847704"/>
                <a:gd name="connsiteX12380" fmla="*/ 771491 w 1842380"/>
                <a:gd name="connsiteY12380" fmla="*/ 1318656 h 1847704"/>
                <a:gd name="connsiteX12381" fmla="*/ 774686 w 1842380"/>
                <a:gd name="connsiteY12381" fmla="*/ 1314396 h 1847704"/>
                <a:gd name="connsiteX12382" fmla="*/ 777881 w 1842380"/>
                <a:gd name="connsiteY12382" fmla="*/ 1305344 h 1847704"/>
                <a:gd name="connsiteX12383" fmla="*/ 780011 w 1842380"/>
                <a:gd name="connsiteY12383" fmla="*/ 1302149 h 1847704"/>
                <a:gd name="connsiteX12384" fmla="*/ 778946 w 1842380"/>
                <a:gd name="connsiteY12384" fmla="*/ 1298954 h 1847704"/>
                <a:gd name="connsiteX12385" fmla="*/ 776816 w 1842380"/>
                <a:gd name="connsiteY12385" fmla="*/ 1294694 h 1847704"/>
                <a:gd name="connsiteX12386" fmla="*/ 774686 w 1842380"/>
                <a:gd name="connsiteY12386" fmla="*/ 1290434 h 1847704"/>
                <a:gd name="connsiteX12387" fmla="*/ 772556 w 1842380"/>
                <a:gd name="connsiteY12387" fmla="*/ 1284577 h 1847704"/>
                <a:gd name="connsiteX12388" fmla="*/ 773621 w 1842380"/>
                <a:gd name="connsiteY12388" fmla="*/ 1280317 h 1847704"/>
                <a:gd name="connsiteX12389" fmla="*/ 777881 w 1842380"/>
                <a:gd name="connsiteY12389" fmla="*/ 1273395 h 1847704"/>
                <a:gd name="connsiteX12390" fmla="*/ 784803 w 1842380"/>
                <a:gd name="connsiteY12390" fmla="*/ 1267538 h 1847704"/>
                <a:gd name="connsiteX12391" fmla="*/ 786933 w 1842380"/>
                <a:gd name="connsiteY12391" fmla="*/ 1266473 h 1847704"/>
                <a:gd name="connsiteX12392" fmla="*/ 786933 w 1842380"/>
                <a:gd name="connsiteY12392" fmla="*/ 1247303 h 1847704"/>
                <a:gd name="connsiteX12393" fmla="*/ 786400 w 1842380"/>
                <a:gd name="connsiteY12393" fmla="*/ 1247303 h 1847704"/>
                <a:gd name="connsiteX12394" fmla="*/ 786400 w 1842380"/>
                <a:gd name="connsiteY12394" fmla="*/ 1349540 h 1847704"/>
                <a:gd name="connsiteX12395" fmla="*/ 786400 w 1842380"/>
                <a:gd name="connsiteY12395" fmla="*/ 1366579 h 1847704"/>
                <a:gd name="connsiteX12396" fmla="*/ 784270 w 1842380"/>
                <a:gd name="connsiteY12396" fmla="*/ 1363384 h 1847704"/>
                <a:gd name="connsiteX12397" fmla="*/ 784270 w 1842380"/>
                <a:gd name="connsiteY12397" fmla="*/ 1356462 h 1847704"/>
                <a:gd name="connsiteX12398" fmla="*/ 784270 w 1842380"/>
                <a:gd name="connsiteY12398" fmla="*/ 1350604 h 1847704"/>
                <a:gd name="connsiteX12399" fmla="*/ 786400 w 1842380"/>
                <a:gd name="connsiteY12399" fmla="*/ 1349540 h 1847704"/>
                <a:gd name="connsiteX12400" fmla="*/ 786400 w 1842380"/>
                <a:gd name="connsiteY12400" fmla="*/ 1349540 h 1847704"/>
                <a:gd name="connsiteX12401" fmla="*/ 786400 w 1842380"/>
                <a:gd name="connsiteY12401" fmla="*/ 1403852 h 1847704"/>
                <a:gd name="connsiteX12402" fmla="*/ 786400 w 1842380"/>
                <a:gd name="connsiteY12402" fmla="*/ 1421957 h 1847704"/>
                <a:gd name="connsiteX12403" fmla="*/ 782141 w 1842380"/>
                <a:gd name="connsiteY12403" fmla="*/ 1413970 h 1847704"/>
                <a:gd name="connsiteX12404" fmla="*/ 760841 w 1842380"/>
                <a:gd name="connsiteY12404" fmla="*/ 1403852 h 1847704"/>
                <a:gd name="connsiteX12405" fmla="*/ 760841 w 1842380"/>
                <a:gd name="connsiteY12405" fmla="*/ 1394800 h 1847704"/>
                <a:gd name="connsiteX12406" fmla="*/ 786400 w 1842380"/>
                <a:gd name="connsiteY12406" fmla="*/ 1403852 h 1847704"/>
                <a:gd name="connsiteX12407" fmla="*/ 786400 w 1842380"/>
                <a:gd name="connsiteY12407" fmla="*/ 1403852 h 1847704"/>
                <a:gd name="connsiteX12408" fmla="*/ 786400 w 1842380"/>
                <a:gd name="connsiteY12408" fmla="*/ 1457633 h 1847704"/>
                <a:gd name="connsiteX12409" fmla="*/ 786400 w 1842380"/>
                <a:gd name="connsiteY12409" fmla="*/ 1467750 h 1847704"/>
                <a:gd name="connsiteX12410" fmla="*/ 761374 w 1842380"/>
                <a:gd name="connsiteY12410" fmla="*/ 1456568 h 1847704"/>
                <a:gd name="connsiteX12411" fmla="*/ 760309 w 1842380"/>
                <a:gd name="connsiteY12411" fmla="*/ 1456568 h 1847704"/>
                <a:gd name="connsiteX12412" fmla="*/ 760309 w 1842380"/>
                <a:gd name="connsiteY12412" fmla="*/ 1433139 h 1847704"/>
                <a:gd name="connsiteX12413" fmla="*/ 786400 w 1842380"/>
                <a:gd name="connsiteY12413" fmla="*/ 1457633 h 1847704"/>
                <a:gd name="connsiteX12414" fmla="*/ 786400 w 1842380"/>
                <a:gd name="connsiteY12414" fmla="*/ 1457633 h 1847704"/>
                <a:gd name="connsiteX12415" fmla="*/ 786400 w 1842380"/>
                <a:gd name="connsiteY12415" fmla="*/ 1547622 h 1847704"/>
                <a:gd name="connsiteX12416" fmla="*/ 786400 w 1842380"/>
                <a:gd name="connsiteY12416" fmla="*/ 1641338 h 1847704"/>
                <a:gd name="connsiteX12417" fmla="*/ 765101 w 1842380"/>
                <a:gd name="connsiteY12417" fmla="*/ 1637079 h 1847704"/>
                <a:gd name="connsiteX12418" fmla="*/ 778413 w 1842380"/>
                <a:gd name="connsiteY12418" fmla="*/ 1571584 h 1847704"/>
                <a:gd name="connsiteX12419" fmla="*/ 760309 w 1842380"/>
                <a:gd name="connsiteY12419" fmla="*/ 1579571 h 1847704"/>
                <a:gd name="connsiteX12420" fmla="*/ 760309 w 1842380"/>
                <a:gd name="connsiteY12420" fmla="*/ 1558272 h 1847704"/>
                <a:gd name="connsiteX12421" fmla="*/ 786400 w 1842380"/>
                <a:gd name="connsiteY12421" fmla="*/ 1547622 h 1847704"/>
                <a:gd name="connsiteX12422" fmla="*/ 786400 w 1842380"/>
                <a:gd name="connsiteY12422" fmla="*/ 1547622 h 1847704"/>
                <a:gd name="connsiteX12423" fmla="*/ 786400 w 1842380"/>
                <a:gd name="connsiteY12423" fmla="*/ 1730263 h 1847704"/>
                <a:gd name="connsiteX12424" fmla="*/ 786400 w 1842380"/>
                <a:gd name="connsiteY12424" fmla="*/ 1746237 h 1847704"/>
                <a:gd name="connsiteX12425" fmla="*/ 780543 w 1842380"/>
                <a:gd name="connsiteY12425" fmla="*/ 1746237 h 1847704"/>
                <a:gd name="connsiteX12426" fmla="*/ 786400 w 1842380"/>
                <a:gd name="connsiteY12426" fmla="*/ 1756354 h 1847704"/>
                <a:gd name="connsiteX12427" fmla="*/ 786400 w 1842380"/>
                <a:gd name="connsiteY12427" fmla="*/ 1808005 h 1847704"/>
                <a:gd name="connsiteX12428" fmla="*/ 760309 w 1842380"/>
                <a:gd name="connsiteY12428" fmla="*/ 1748367 h 1847704"/>
                <a:gd name="connsiteX12429" fmla="*/ 760309 w 1842380"/>
                <a:gd name="connsiteY12429" fmla="*/ 1726003 h 1847704"/>
                <a:gd name="connsiteX12430" fmla="*/ 768296 w 1842380"/>
                <a:gd name="connsiteY12430" fmla="*/ 1731860 h 1847704"/>
                <a:gd name="connsiteX12431" fmla="*/ 786400 w 1842380"/>
                <a:gd name="connsiteY12431" fmla="*/ 1730263 h 1847704"/>
                <a:gd name="connsiteX12432" fmla="*/ 786400 w 1842380"/>
                <a:gd name="connsiteY12432" fmla="*/ 1730263 h 1847704"/>
                <a:gd name="connsiteX12433" fmla="*/ 786400 w 1842380"/>
                <a:gd name="connsiteY12433" fmla="*/ 1818122 h 1847704"/>
                <a:gd name="connsiteX12434" fmla="*/ 786400 w 1842380"/>
                <a:gd name="connsiteY12434" fmla="*/ 1834096 h 1847704"/>
                <a:gd name="connsiteX12435" fmla="*/ 760309 w 1842380"/>
                <a:gd name="connsiteY12435" fmla="*/ 1831966 h 1847704"/>
                <a:gd name="connsiteX12436" fmla="*/ 760309 w 1842380"/>
                <a:gd name="connsiteY12436" fmla="*/ 1814394 h 1847704"/>
                <a:gd name="connsiteX12437" fmla="*/ 786400 w 1842380"/>
                <a:gd name="connsiteY12437" fmla="*/ 1818122 h 1847704"/>
                <a:gd name="connsiteX12438" fmla="*/ 760309 w 1842380"/>
                <a:gd name="connsiteY12438" fmla="*/ 881490 h 1847704"/>
                <a:gd name="connsiteX12439" fmla="*/ 759244 w 1842380"/>
                <a:gd name="connsiteY12439" fmla="*/ 881490 h 1847704"/>
                <a:gd name="connsiteX12440" fmla="*/ 760309 w 1842380"/>
                <a:gd name="connsiteY12440" fmla="*/ 881490 h 1847704"/>
                <a:gd name="connsiteX12441" fmla="*/ 760309 w 1842380"/>
                <a:gd name="connsiteY12441" fmla="*/ 881490 h 1847704"/>
                <a:gd name="connsiteX12442" fmla="*/ 760309 w 1842380"/>
                <a:gd name="connsiteY12442" fmla="*/ 881490 h 1847704"/>
                <a:gd name="connsiteX12443" fmla="*/ 760309 w 1842380"/>
                <a:gd name="connsiteY12443" fmla="*/ 17808 h 1847704"/>
                <a:gd name="connsiteX12444" fmla="*/ 760309 w 1842380"/>
                <a:gd name="connsiteY12444" fmla="*/ 33782 h 1847704"/>
                <a:gd name="connsiteX12445" fmla="*/ 754452 w 1842380"/>
                <a:gd name="connsiteY12445" fmla="*/ 34847 h 1847704"/>
                <a:gd name="connsiteX12446" fmla="*/ 754452 w 1842380"/>
                <a:gd name="connsiteY12446" fmla="*/ 18873 h 1847704"/>
                <a:gd name="connsiteX12447" fmla="*/ 760309 w 1842380"/>
                <a:gd name="connsiteY12447" fmla="*/ 17808 h 1847704"/>
                <a:gd name="connsiteX12448" fmla="*/ 760309 w 1842380"/>
                <a:gd name="connsiteY12448" fmla="*/ 17808 h 1847704"/>
                <a:gd name="connsiteX12449" fmla="*/ 760309 w 1842380"/>
                <a:gd name="connsiteY12449" fmla="*/ 56146 h 1847704"/>
                <a:gd name="connsiteX12450" fmla="*/ 760309 w 1842380"/>
                <a:gd name="connsiteY12450" fmla="*/ 85433 h 1847704"/>
                <a:gd name="connsiteX12451" fmla="*/ 754452 w 1842380"/>
                <a:gd name="connsiteY12451" fmla="*/ 78510 h 1847704"/>
                <a:gd name="connsiteX12452" fmla="*/ 754452 w 1842380"/>
                <a:gd name="connsiteY12452" fmla="*/ 50289 h 1847704"/>
                <a:gd name="connsiteX12453" fmla="*/ 760309 w 1842380"/>
                <a:gd name="connsiteY12453" fmla="*/ 56146 h 1847704"/>
                <a:gd name="connsiteX12454" fmla="*/ 760309 w 1842380"/>
                <a:gd name="connsiteY12454" fmla="*/ 56146 h 1847704"/>
                <a:gd name="connsiteX12455" fmla="*/ 760309 w 1842380"/>
                <a:gd name="connsiteY12455" fmla="*/ 108862 h 1847704"/>
                <a:gd name="connsiteX12456" fmla="*/ 760309 w 1842380"/>
                <a:gd name="connsiteY12456" fmla="*/ 125901 h 1847704"/>
                <a:gd name="connsiteX12457" fmla="*/ 754452 w 1842380"/>
                <a:gd name="connsiteY12457" fmla="*/ 126966 h 1847704"/>
                <a:gd name="connsiteX12458" fmla="*/ 754452 w 1842380"/>
                <a:gd name="connsiteY12458" fmla="*/ 109927 h 1847704"/>
                <a:gd name="connsiteX12459" fmla="*/ 760309 w 1842380"/>
                <a:gd name="connsiteY12459" fmla="*/ 108862 h 1847704"/>
                <a:gd name="connsiteX12460" fmla="*/ 760309 w 1842380"/>
                <a:gd name="connsiteY12460" fmla="*/ 108862 h 1847704"/>
                <a:gd name="connsiteX12461" fmla="*/ 760309 w 1842380"/>
                <a:gd name="connsiteY12461" fmla="*/ 203643 h 1847704"/>
                <a:gd name="connsiteX12462" fmla="*/ 760309 w 1842380"/>
                <a:gd name="connsiteY12462" fmla="*/ 240917 h 1847704"/>
                <a:gd name="connsiteX12463" fmla="*/ 754452 w 1842380"/>
                <a:gd name="connsiteY12463" fmla="*/ 241982 h 1847704"/>
                <a:gd name="connsiteX12464" fmla="*/ 754452 w 1842380"/>
                <a:gd name="connsiteY12464" fmla="*/ 205773 h 1847704"/>
                <a:gd name="connsiteX12465" fmla="*/ 760309 w 1842380"/>
                <a:gd name="connsiteY12465" fmla="*/ 203643 h 1847704"/>
                <a:gd name="connsiteX12466" fmla="*/ 760309 w 1842380"/>
                <a:gd name="connsiteY12466" fmla="*/ 203643 h 1847704"/>
                <a:gd name="connsiteX12467" fmla="*/ 760309 w 1842380"/>
                <a:gd name="connsiteY12467" fmla="*/ 265411 h 1847704"/>
                <a:gd name="connsiteX12468" fmla="*/ 760309 w 1842380"/>
                <a:gd name="connsiteY12468" fmla="*/ 300554 h 1847704"/>
                <a:gd name="connsiteX12469" fmla="*/ 754452 w 1842380"/>
                <a:gd name="connsiteY12469" fmla="*/ 298424 h 1847704"/>
                <a:gd name="connsiteX12470" fmla="*/ 754452 w 1842380"/>
                <a:gd name="connsiteY12470" fmla="*/ 263281 h 1847704"/>
                <a:gd name="connsiteX12471" fmla="*/ 760309 w 1842380"/>
                <a:gd name="connsiteY12471" fmla="*/ 265411 h 1847704"/>
                <a:gd name="connsiteX12472" fmla="*/ 760309 w 1842380"/>
                <a:gd name="connsiteY12472" fmla="*/ 265411 h 1847704"/>
                <a:gd name="connsiteX12473" fmla="*/ 760309 w 1842380"/>
                <a:gd name="connsiteY12473" fmla="*/ 410778 h 1847704"/>
                <a:gd name="connsiteX12474" fmla="*/ 760309 w 1842380"/>
                <a:gd name="connsiteY12474" fmla="*/ 424090 h 1847704"/>
                <a:gd name="connsiteX12475" fmla="*/ 754452 w 1842380"/>
                <a:gd name="connsiteY12475" fmla="*/ 423025 h 1847704"/>
                <a:gd name="connsiteX12476" fmla="*/ 754452 w 1842380"/>
                <a:gd name="connsiteY12476" fmla="*/ 412908 h 1847704"/>
                <a:gd name="connsiteX12477" fmla="*/ 756581 w 1842380"/>
                <a:gd name="connsiteY12477" fmla="*/ 412908 h 1847704"/>
                <a:gd name="connsiteX12478" fmla="*/ 760309 w 1842380"/>
                <a:gd name="connsiteY12478" fmla="*/ 410778 h 1847704"/>
                <a:gd name="connsiteX12479" fmla="*/ 760309 w 1842380"/>
                <a:gd name="connsiteY12479" fmla="*/ 410778 h 1847704"/>
                <a:gd name="connsiteX12480" fmla="*/ 760309 w 1842380"/>
                <a:gd name="connsiteY12480" fmla="*/ 458168 h 1847704"/>
                <a:gd name="connsiteX12481" fmla="*/ 760309 w 1842380"/>
                <a:gd name="connsiteY12481" fmla="*/ 471480 h 1847704"/>
                <a:gd name="connsiteX12482" fmla="*/ 754452 w 1842380"/>
                <a:gd name="connsiteY12482" fmla="*/ 474675 h 1847704"/>
                <a:gd name="connsiteX12483" fmla="*/ 754452 w 1842380"/>
                <a:gd name="connsiteY12483" fmla="*/ 454441 h 1847704"/>
                <a:gd name="connsiteX12484" fmla="*/ 760309 w 1842380"/>
                <a:gd name="connsiteY12484" fmla="*/ 458168 h 1847704"/>
                <a:gd name="connsiteX12485" fmla="*/ 760309 w 1842380"/>
                <a:gd name="connsiteY12485" fmla="*/ 458168 h 1847704"/>
                <a:gd name="connsiteX12486" fmla="*/ 760309 w 1842380"/>
                <a:gd name="connsiteY12486" fmla="*/ 510884 h 1847704"/>
                <a:gd name="connsiteX12487" fmla="*/ 760309 w 1842380"/>
                <a:gd name="connsiteY12487" fmla="*/ 557210 h 1847704"/>
                <a:gd name="connsiteX12488" fmla="*/ 758179 w 1842380"/>
                <a:gd name="connsiteY12488" fmla="*/ 559340 h 1847704"/>
                <a:gd name="connsiteX12489" fmla="*/ 757114 w 1842380"/>
                <a:gd name="connsiteY12489" fmla="*/ 563599 h 1847704"/>
                <a:gd name="connsiteX12490" fmla="*/ 760309 w 1842380"/>
                <a:gd name="connsiteY12490" fmla="*/ 564664 h 1847704"/>
                <a:gd name="connsiteX12491" fmla="*/ 760309 w 1842380"/>
                <a:gd name="connsiteY12491" fmla="*/ 603003 h 1847704"/>
                <a:gd name="connsiteX12492" fmla="*/ 759244 w 1842380"/>
                <a:gd name="connsiteY12492" fmla="*/ 603003 h 1847704"/>
                <a:gd name="connsiteX12493" fmla="*/ 757114 w 1842380"/>
                <a:gd name="connsiteY12493" fmla="*/ 600873 h 1847704"/>
                <a:gd name="connsiteX12494" fmla="*/ 754984 w 1842380"/>
                <a:gd name="connsiteY12494" fmla="*/ 599808 h 1847704"/>
                <a:gd name="connsiteX12495" fmla="*/ 754984 w 1842380"/>
                <a:gd name="connsiteY12495" fmla="*/ 513014 h 1847704"/>
                <a:gd name="connsiteX12496" fmla="*/ 760309 w 1842380"/>
                <a:gd name="connsiteY12496" fmla="*/ 510884 h 1847704"/>
                <a:gd name="connsiteX12497" fmla="*/ 760309 w 1842380"/>
                <a:gd name="connsiteY12497" fmla="*/ 510884 h 1847704"/>
                <a:gd name="connsiteX12498" fmla="*/ 760309 w 1842380"/>
                <a:gd name="connsiteY12498" fmla="*/ 730266 h 1847704"/>
                <a:gd name="connsiteX12499" fmla="*/ 760309 w 1842380"/>
                <a:gd name="connsiteY12499" fmla="*/ 741448 h 1847704"/>
                <a:gd name="connsiteX12500" fmla="*/ 754452 w 1842380"/>
                <a:gd name="connsiteY12500" fmla="*/ 734525 h 1847704"/>
                <a:gd name="connsiteX12501" fmla="*/ 754452 w 1842380"/>
                <a:gd name="connsiteY12501" fmla="*/ 725473 h 1847704"/>
                <a:gd name="connsiteX12502" fmla="*/ 760309 w 1842380"/>
                <a:gd name="connsiteY12502" fmla="*/ 730266 h 1847704"/>
                <a:gd name="connsiteX12503" fmla="*/ 760309 w 1842380"/>
                <a:gd name="connsiteY12503" fmla="*/ 730266 h 1847704"/>
                <a:gd name="connsiteX12504" fmla="*/ 760309 w 1842380"/>
                <a:gd name="connsiteY12504" fmla="*/ 745175 h 1847704"/>
                <a:gd name="connsiteX12505" fmla="*/ 760309 w 1842380"/>
                <a:gd name="connsiteY12505" fmla="*/ 756357 h 1847704"/>
                <a:gd name="connsiteX12506" fmla="*/ 754452 w 1842380"/>
                <a:gd name="connsiteY12506" fmla="*/ 757422 h 1847704"/>
                <a:gd name="connsiteX12507" fmla="*/ 754452 w 1842380"/>
                <a:gd name="connsiteY12507" fmla="*/ 750500 h 1847704"/>
                <a:gd name="connsiteX12508" fmla="*/ 755517 w 1842380"/>
                <a:gd name="connsiteY12508" fmla="*/ 750500 h 1847704"/>
                <a:gd name="connsiteX12509" fmla="*/ 760309 w 1842380"/>
                <a:gd name="connsiteY12509" fmla="*/ 745175 h 1847704"/>
                <a:gd name="connsiteX12510" fmla="*/ 760309 w 1842380"/>
                <a:gd name="connsiteY12510" fmla="*/ 745175 h 1847704"/>
                <a:gd name="connsiteX12511" fmla="*/ 760309 w 1842380"/>
                <a:gd name="connsiteY12511" fmla="*/ 773396 h 1847704"/>
                <a:gd name="connsiteX12512" fmla="*/ 760309 w 1842380"/>
                <a:gd name="connsiteY12512" fmla="*/ 780319 h 1847704"/>
                <a:gd name="connsiteX12513" fmla="*/ 754452 w 1842380"/>
                <a:gd name="connsiteY12513" fmla="*/ 779254 h 1847704"/>
                <a:gd name="connsiteX12514" fmla="*/ 754452 w 1842380"/>
                <a:gd name="connsiteY12514" fmla="*/ 772331 h 1847704"/>
                <a:gd name="connsiteX12515" fmla="*/ 760309 w 1842380"/>
                <a:gd name="connsiteY12515" fmla="*/ 773396 h 1847704"/>
                <a:gd name="connsiteX12516" fmla="*/ 760309 w 1842380"/>
                <a:gd name="connsiteY12516" fmla="*/ 773396 h 1847704"/>
                <a:gd name="connsiteX12517" fmla="*/ 760309 w 1842380"/>
                <a:gd name="connsiteY12517" fmla="*/ 793631 h 1847704"/>
                <a:gd name="connsiteX12518" fmla="*/ 760309 w 1842380"/>
                <a:gd name="connsiteY12518" fmla="*/ 800553 h 1847704"/>
                <a:gd name="connsiteX12519" fmla="*/ 759244 w 1842380"/>
                <a:gd name="connsiteY12519" fmla="*/ 801618 h 1847704"/>
                <a:gd name="connsiteX12520" fmla="*/ 754984 w 1842380"/>
                <a:gd name="connsiteY12520" fmla="*/ 809605 h 1847704"/>
                <a:gd name="connsiteX12521" fmla="*/ 754984 w 1842380"/>
                <a:gd name="connsiteY12521" fmla="*/ 796293 h 1847704"/>
                <a:gd name="connsiteX12522" fmla="*/ 756049 w 1842380"/>
                <a:gd name="connsiteY12522" fmla="*/ 796293 h 1847704"/>
                <a:gd name="connsiteX12523" fmla="*/ 760309 w 1842380"/>
                <a:gd name="connsiteY12523" fmla="*/ 793631 h 1847704"/>
                <a:gd name="connsiteX12524" fmla="*/ 760309 w 1842380"/>
                <a:gd name="connsiteY12524" fmla="*/ 793631 h 1847704"/>
                <a:gd name="connsiteX12525" fmla="*/ 760309 w 1842380"/>
                <a:gd name="connsiteY12525" fmla="*/ 1067325 h 1847704"/>
                <a:gd name="connsiteX12526" fmla="*/ 760309 w 1842380"/>
                <a:gd name="connsiteY12526" fmla="*/ 1087560 h 1847704"/>
                <a:gd name="connsiteX12527" fmla="*/ 754452 w 1842380"/>
                <a:gd name="connsiteY12527" fmla="*/ 1100872 h 1847704"/>
                <a:gd name="connsiteX12528" fmla="*/ 754452 w 1842380"/>
                <a:gd name="connsiteY12528" fmla="*/ 1077442 h 1847704"/>
                <a:gd name="connsiteX12529" fmla="*/ 755517 w 1842380"/>
                <a:gd name="connsiteY12529" fmla="*/ 1074248 h 1847704"/>
                <a:gd name="connsiteX12530" fmla="*/ 754452 w 1842380"/>
                <a:gd name="connsiteY12530" fmla="*/ 1073183 h 1847704"/>
                <a:gd name="connsiteX12531" fmla="*/ 754452 w 1842380"/>
                <a:gd name="connsiteY12531" fmla="*/ 1059871 h 1847704"/>
                <a:gd name="connsiteX12532" fmla="*/ 760309 w 1842380"/>
                <a:gd name="connsiteY12532" fmla="*/ 1067325 h 1847704"/>
                <a:gd name="connsiteX12533" fmla="*/ 760309 w 1842380"/>
                <a:gd name="connsiteY12533" fmla="*/ 1067325 h 1847704"/>
                <a:gd name="connsiteX12534" fmla="*/ 760309 w 1842380"/>
                <a:gd name="connsiteY12534" fmla="*/ 1116846 h 1847704"/>
                <a:gd name="connsiteX12535" fmla="*/ 760309 w 1842380"/>
                <a:gd name="connsiteY12535" fmla="*/ 1125898 h 1847704"/>
                <a:gd name="connsiteX12536" fmla="*/ 754452 w 1842380"/>
                <a:gd name="connsiteY12536" fmla="*/ 1121638 h 1847704"/>
                <a:gd name="connsiteX12537" fmla="*/ 754452 w 1842380"/>
                <a:gd name="connsiteY12537" fmla="*/ 1108326 h 1847704"/>
                <a:gd name="connsiteX12538" fmla="*/ 760309 w 1842380"/>
                <a:gd name="connsiteY12538" fmla="*/ 1116846 h 1847704"/>
                <a:gd name="connsiteX12539" fmla="*/ 760309 w 1842380"/>
                <a:gd name="connsiteY12539" fmla="*/ 1116846 h 1847704"/>
                <a:gd name="connsiteX12540" fmla="*/ 760309 w 1842380"/>
                <a:gd name="connsiteY12540" fmla="*/ 1128028 h 1847704"/>
                <a:gd name="connsiteX12541" fmla="*/ 760309 w 1842380"/>
                <a:gd name="connsiteY12541" fmla="*/ 1136015 h 1847704"/>
                <a:gd name="connsiteX12542" fmla="*/ 754452 w 1842380"/>
                <a:gd name="connsiteY12542" fmla="*/ 1142937 h 1847704"/>
                <a:gd name="connsiteX12543" fmla="*/ 754452 w 1842380"/>
                <a:gd name="connsiteY12543" fmla="*/ 1130690 h 1847704"/>
                <a:gd name="connsiteX12544" fmla="*/ 760309 w 1842380"/>
                <a:gd name="connsiteY12544" fmla="*/ 1128028 h 1847704"/>
                <a:gd name="connsiteX12545" fmla="*/ 760309 w 1842380"/>
                <a:gd name="connsiteY12545" fmla="*/ 1128028 h 1847704"/>
                <a:gd name="connsiteX12546" fmla="*/ 760309 w 1842380"/>
                <a:gd name="connsiteY12546" fmla="*/ 1191926 h 1847704"/>
                <a:gd name="connsiteX12547" fmla="*/ 760309 w 1842380"/>
                <a:gd name="connsiteY12547" fmla="*/ 1208965 h 1847704"/>
                <a:gd name="connsiteX12548" fmla="*/ 754452 w 1842380"/>
                <a:gd name="connsiteY12548" fmla="*/ 1211095 h 1847704"/>
                <a:gd name="connsiteX12549" fmla="*/ 754452 w 1842380"/>
                <a:gd name="connsiteY12549" fmla="*/ 1194055 h 1847704"/>
                <a:gd name="connsiteX12550" fmla="*/ 756581 w 1842380"/>
                <a:gd name="connsiteY12550" fmla="*/ 1192991 h 1847704"/>
                <a:gd name="connsiteX12551" fmla="*/ 760309 w 1842380"/>
                <a:gd name="connsiteY12551" fmla="*/ 1191926 h 1847704"/>
                <a:gd name="connsiteX12552" fmla="*/ 760309 w 1842380"/>
                <a:gd name="connsiteY12552" fmla="*/ 1191926 h 1847704"/>
                <a:gd name="connsiteX12553" fmla="*/ 760309 w 1842380"/>
                <a:gd name="connsiteY12553" fmla="*/ 1237186 h 1847704"/>
                <a:gd name="connsiteX12554" fmla="*/ 760309 w 1842380"/>
                <a:gd name="connsiteY12554" fmla="*/ 1254226 h 1847704"/>
                <a:gd name="connsiteX12555" fmla="*/ 754452 w 1842380"/>
                <a:gd name="connsiteY12555" fmla="*/ 1258486 h 1847704"/>
                <a:gd name="connsiteX12556" fmla="*/ 754452 w 1842380"/>
                <a:gd name="connsiteY12556" fmla="*/ 1241446 h 1847704"/>
                <a:gd name="connsiteX12557" fmla="*/ 755517 w 1842380"/>
                <a:gd name="connsiteY12557" fmla="*/ 1241446 h 1847704"/>
                <a:gd name="connsiteX12558" fmla="*/ 760309 w 1842380"/>
                <a:gd name="connsiteY12558" fmla="*/ 1237186 h 1847704"/>
                <a:gd name="connsiteX12559" fmla="*/ 760309 w 1842380"/>
                <a:gd name="connsiteY12559" fmla="*/ 1237186 h 1847704"/>
                <a:gd name="connsiteX12560" fmla="*/ 760309 w 1842380"/>
                <a:gd name="connsiteY12560" fmla="*/ 1274460 h 1847704"/>
                <a:gd name="connsiteX12561" fmla="*/ 760309 w 1842380"/>
                <a:gd name="connsiteY12561" fmla="*/ 1342085 h 1847704"/>
                <a:gd name="connsiteX12562" fmla="*/ 759244 w 1842380"/>
                <a:gd name="connsiteY12562" fmla="*/ 1343150 h 1847704"/>
                <a:gd name="connsiteX12563" fmla="*/ 757114 w 1842380"/>
                <a:gd name="connsiteY12563" fmla="*/ 1347410 h 1847704"/>
                <a:gd name="connsiteX12564" fmla="*/ 754984 w 1842380"/>
                <a:gd name="connsiteY12564" fmla="*/ 1355397 h 1847704"/>
                <a:gd name="connsiteX12565" fmla="*/ 754984 w 1842380"/>
                <a:gd name="connsiteY12565" fmla="*/ 1317058 h 1847704"/>
                <a:gd name="connsiteX12566" fmla="*/ 757114 w 1842380"/>
                <a:gd name="connsiteY12566" fmla="*/ 1313863 h 1847704"/>
                <a:gd name="connsiteX12567" fmla="*/ 759244 w 1842380"/>
                <a:gd name="connsiteY12567" fmla="*/ 1309604 h 1847704"/>
                <a:gd name="connsiteX12568" fmla="*/ 758179 w 1842380"/>
                <a:gd name="connsiteY12568" fmla="*/ 1305344 h 1847704"/>
                <a:gd name="connsiteX12569" fmla="*/ 754984 w 1842380"/>
                <a:gd name="connsiteY12569" fmla="*/ 1302149 h 1847704"/>
                <a:gd name="connsiteX12570" fmla="*/ 754984 w 1842380"/>
                <a:gd name="connsiteY12570" fmla="*/ 1274992 h 1847704"/>
                <a:gd name="connsiteX12571" fmla="*/ 759244 w 1842380"/>
                <a:gd name="connsiteY12571" fmla="*/ 1276057 h 1847704"/>
                <a:gd name="connsiteX12572" fmla="*/ 760309 w 1842380"/>
                <a:gd name="connsiteY12572" fmla="*/ 1274460 h 1847704"/>
                <a:gd name="connsiteX12573" fmla="*/ 760309 w 1842380"/>
                <a:gd name="connsiteY12573" fmla="*/ 1274460 h 1847704"/>
                <a:gd name="connsiteX12574" fmla="*/ 760309 w 1842380"/>
                <a:gd name="connsiteY12574" fmla="*/ 1394800 h 1847704"/>
                <a:gd name="connsiteX12575" fmla="*/ 760309 w 1842380"/>
                <a:gd name="connsiteY12575" fmla="*/ 1403852 h 1847704"/>
                <a:gd name="connsiteX12576" fmla="*/ 754452 w 1842380"/>
                <a:gd name="connsiteY12576" fmla="*/ 1403852 h 1847704"/>
                <a:gd name="connsiteX12577" fmla="*/ 754452 w 1842380"/>
                <a:gd name="connsiteY12577" fmla="*/ 1393735 h 1847704"/>
                <a:gd name="connsiteX12578" fmla="*/ 760309 w 1842380"/>
                <a:gd name="connsiteY12578" fmla="*/ 1394800 h 1847704"/>
                <a:gd name="connsiteX12579" fmla="*/ 760309 w 1842380"/>
                <a:gd name="connsiteY12579" fmla="*/ 1394800 h 1847704"/>
                <a:gd name="connsiteX12580" fmla="*/ 760309 w 1842380"/>
                <a:gd name="connsiteY12580" fmla="*/ 1433139 h 1847704"/>
                <a:gd name="connsiteX12581" fmla="*/ 760309 w 1842380"/>
                <a:gd name="connsiteY12581" fmla="*/ 1456568 h 1847704"/>
                <a:gd name="connsiteX12582" fmla="*/ 754452 w 1842380"/>
                <a:gd name="connsiteY12582" fmla="*/ 1456568 h 1847704"/>
                <a:gd name="connsiteX12583" fmla="*/ 754452 w 1842380"/>
                <a:gd name="connsiteY12583" fmla="*/ 1405982 h 1847704"/>
                <a:gd name="connsiteX12584" fmla="*/ 760309 w 1842380"/>
                <a:gd name="connsiteY12584" fmla="*/ 1433139 h 1847704"/>
                <a:gd name="connsiteX12585" fmla="*/ 760309 w 1842380"/>
                <a:gd name="connsiteY12585" fmla="*/ 1433139 h 1847704"/>
                <a:gd name="connsiteX12586" fmla="*/ 760309 w 1842380"/>
                <a:gd name="connsiteY12586" fmla="*/ 1557739 h 1847704"/>
                <a:gd name="connsiteX12587" fmla="*/ 760309 w 1842380"/>
                <a:gd name="connsiteY12587" fmla="*/ 1579038 h 1847704"/>
                <a:gd name="connsiteX12588" fmla="*/ 759244 w 1842380"/>
                <a:gd name="connsiteY12588" fmla="*/ 1579038 h 1847704"/>
                <a:gd name="connsiteX12589" fmla="*/ 754984 w 1842380"/>
                <a:gd name="connsiteY12589" fmla="*/ 1567856 h 1847704"/>
                <a:gd name="connsiteX12590" fmla="*/ 754984 w 1842380"/>
                <a:gd name="connsiteY12590" fmla="*/ 1559869 h 1847704"/>
                <a:gd name="connsiteX12591" fmla="*/ 760309 w 1842380"/>
                <a:gd name="connsiteY12591" fmla="*/ 1557739 h 1847704"/>
                <a:gd name="connsiteX12592" fmla="*/ 760309 w 1842380"/>
                <a:gd name="connsiteY12592" fmla="*/ 1557739 h 1847704"/>
                <a:gd name="connsiteX12593" fmla="*/ 760309 w 1842380"/>
                <a:gd name="connsiteY12593" fmla="*/ 1725470 h 1847704"/>
                <a:gd name="connsiteX12594" fmla="*/ 760309 w 1842380"/>
                <a:gd name="connsiteY12594" fmla="*/ 1747834 h 1847704"/>
                <a:gd name="connsiteX12595" fmla="*/ 758179 w 1842380"/>
                <a:gd name="connsiteY12595" fmla="*/ 1744640 h 1847704"/>
                <a:gd name="connsiteX12596" fmla="*/ 754984 w 1842380"/>
                <a:gd name="connsiteY12596" fmla="*/ 1742510 h 1847704"/>
                <a:gd name="connsiteX12597" fmla="*/ 754984 w 1842380"/>
                <a:gd name="connsiteY12597" fmla="*/ 1723340 h 1847704"/>
                <a:gd name="connsiteX12598" fmla="*/ 760309 w 1842380"/>
                <a:gd name="connsiteY12598" fmla="*/ 1725470 h 1847704"/>
                <a:gd name="connsiteX12599" fmla="*/ 760309 w 1842380"/>
                <a:gd name="connsiteY12599" fmla="*/ 1725470 h 1847704"/>
                <a:gd name="connsiteX12600" fmla="*/ 760309 w 1842380"/>
                <a:gd name="connsiteY12600" fmla="*/ 1814394 h 1847704"/>
                <a:gd name="connsiteX12601" fmla="*/ 760309 w 1842380"/>
                <a:gd name="connsiteY12601" fmla="*/ 1831434 h 1847704"/>
                <a:gd name="connsiteX12602" fmla="*/ 754452 w 1842380"/>
                <a:gd name="connsiteY12602" fmla="*/ 1830369 h 1847704"/>
                <a:gd name="connsiteX12603" fmla="*/ 754452 w 1842380"/>
                <a:gd name="connsiteY12603" fmla="*/ 1813329 h 1847704"/>
                <a:gd name="connsiteX12604" fmla="*/ 760309 w 1842380"/>
                <a:gd name="connsiteY12604" fmla="*/ 1814394 h 1847704"/>
                <a:gd name="connsiteX12605" fmla="*/ 760309 w 1842380"/>
                <a:gd name="connsiteY12605" fmla="*/ 1814394 h 1847704"/>
                <a:gd name="connsiteX12606" fmla="*/ 754984 w 1842380"/>
                <a:gd name="connsiteY12606" fmla="*/ 681810 h 1847704"/>
                <a:gd name="connsiteX12607" fmla="*/ 754984 w 1842380"/>
                <a:gd name="connsiteY12607" fmla="*/ 646666 h 1847704"/>
                <a:gd name="connsiteX12608" fmla="*/ 756049 w 1842380"/>
                <a:gd name="connsiteY12608" fmla="*/ 648796 h 1847704"/>
                <a:gd name="connsiteX12609" fmla="*/ 757114 w 1842380"/>
                <a:gd name="connsiteY12609" fmla="*/ 659978 h 1847704"/>
                <a:gd name="connsiteX12610" fmla="*/ 757114 w 1842380"/>
                <a:gd name="connsiteY12610" fmla="*/ 667965 h 1847704"/>
                <a:gd name="connsiteX12611" fmla="*/ 756049 w 1842380"/>
                <a:gd name="connsiteY12611" fmla="*/ 677018 h 1847704"/>
                <a:gd name="connsiteX12612" fmla="*/ 754984 w 1842380"/>
                <a:gd name="connsiteY12612" fmla="*/ 681810 h 1847704"/>
                <a:gd name="connsiteX12613" fmla="*/ 754984 w 1842380"/>
                <a:gd name="connsiteY12613" fmla="*/ 18873 h 1847704"/>
                <a:gd name="connsiteX12614" fmla="*/ 754984 w 1842380"/>
                <a:gd name="connsiteY12614" fmla="*/ 34847 h 1847704"/>
                <a:gd name="connsiteX12615" fmla="*/ 744867 w 1842380"/>
                <a:gd name="connsiteY12615" fmla="*/ 38042 h 1847704"/>
                <a:gd name="connsiteX12616" fmla="*/ 744867 w 1842380"/>
                <a:gd name="connsiteY12616" fmla="*/ 38042 h 1847704"/>
                <a:gd name="connsiteX12617" fmla="*/ 742205 w 1842380"/>
                <a:gd name="connsiteY12617" fmla="*/ 39107 h 1847704"/>
                <a:gd name="connsiteX12618" fmla="*/ 754452 w 1842380"/>
                <a:gd name="connsiteY12618" fmla="*/ 50289 h 1847704"/>
                <a:gd name="connsiteX12619" fmla="*/ 754452 w 1842380"/>
                <a:gd name="connsiteY12619" fmla="*/ 78510 h 1847704"/>
                <a:gd name="connsiteX12620" fmla="*/ 738477 w 1842380"/>
                <a:gd name="connsiteY12620" fmla="*/ 59341 h 1847704"/>
                <a:gd name="connsiteX12621" fmla="*/ 738477 w 1842380"/>
                <a:gd name="connsiteY12621" fmla="*/ 23665 h 1847704"/>
                <a:gd name="connsiteX12622" fmla="*/ 754984 w 1842380"/>
                <a:gd name="connsiteY12622" fmla="*/ 18873 h 1847704"/>
                <a:gd name="connsiteX12623" fmla="*/ 754984 w 1842380"/>
                <a:gd name="connsiteY12623" fmla="*/ 18873 h 1847704"/>
                <a:gd name="connsiteX12624" fmla="*/ 754984 w 1842380"/>
                <a:gd name="connsiteY12624" fmla="*/ 109927 h 1847704"/>
                <a:gd name="connsiteX12625" fmla="*/ 754984 w 1842380"/>
                <a:gd name="connsiteY12625" fmla="*/ 126966 h 1847704"/>
                <a:gd name="connsiteX12626" fmla="*/ 739010 w 1842380"/>
                <a:gd name="connsiteY12626" fmla="*/ 128031 h 1847704"/>
                <a:gd name="connsiteX12627" fmla="*/ 739010 w 1842380"/>
                <a:gd name="connsiteY12627" fmla="*/ 112057 h 1847704"/>
                <a:gd name="connsiteX12628" fmla="*/ 754984 w 1842380"/>
                <a:gd name="connsiteY12628" fmla="*/ 109927 h 1847704"/>
                <a:gd name="connsiteX12629" fmla="*/ 754984 w 1842380"/>
                <a:gd name="connsiteY12629" fmla="*/ 109927 h 1847704"/>
                <a:gd name="connsiteX12630" fmla="*/ 754984 w 1842380"/>
                <a:gd name="connsiteY12630" fmla="*/ 205773 h 1847704"/>
                <a:gd name="connsiteX12631" fmla="*/ 754984 w 1842380"/>
                <a:gd name="connsiteY12631" fmla="*/ 241982 h 1847704"/>
                <a:gd name="connsiteX12632" fmla="*/ 740607 w 1842380"/>
                <a:gd name="connsiteY12632" fmla="*/ 246241 h 1847704"/>
                <a:gd name="connsiteX12633" fmla="*/ 739542 w 1842380"/>
                <a:gd name="connsiteY12633" fmla="*/ 250501 h 1847704"/>
                <a:gd name="connsiteX12634" fmla="*/ 739542 w 1842380"/>
                <a:gd name="connsiteY12634" fmla="*/ 212163 h 1847704"/>
                <a:gd name="connsiteX12635" fmla="*/ 754984 w 1842380"/>
                <a:gd name="connsiteY12635" fmla="*/ 205773 h 1847704"/>
                <a:gd name="connsiteX12636" fmla="*/ 754984 w 1842380"/>
                <a:gd name="connsiteY12636" fmla="*/ 205773 h 1847704"/>
                <a:gd name="connsiteX12637" fmla="*/ 754984 w 1842380"/>
                <a:gd name="connsiteY12637" fmla="*/ 263281 h 1847704"/>
                <a:gd name="connsiteX12638" fmla="*/ 754984 w 1842380"/>
                <a:gd name="connsiteY12638" fmla="*/ 298424 h 1847704"/>
                <a:gd name="connsiteX12639" fmla="*/ 739010 w 1842380"/>
                <a:gd name="connsiteY12639" fmla="*/ 288307 h 1847704"/>
                <a:gd name="connsiteX12640" fmla="*/ 739010 w 1842380"/>
                <a:gd name="connsiteY12640" fmla="*/ 254229 h 1847704"/>
                <a:gd name="connsiteX12641" fmla="*/ 740075 w 1842380"/>
                <a:gd name="connsiteY12641" fmla="*/ 256359 h 1847704"/>
                <a:gd name="connsiteX12642" fmla="*/ 754984 w 1842380"/>
                <a:gd name="connsiteY12642" fmla="*/ 263281 h 1847704"/>
                <a:gd name="connsiteX12643" fmla="*/ 754984 w 1842380"/>
                <a:gd name="connsiteY12643" fmla="*/ 263281 h 1847704"/>
                <a:gd name="connsiteX12644" fmla="*/ 754984 w 1842380"/>
                <a:gd name="connsiteY12644" fmla="*/ 412908 h 1847704"/>
                <a:gd name="connsiteX12645" fmla="*/ 754984 w 1842380"/>
                <a:gd name="connsiteY12645" fmla="*/ 423025 h 1847704"/>
                <a:gd name="connsiteX12646" fmla="*/ 739010 w 1842380"/>
                <a:gd name="connsiteY12646" fmla="*/ 425155 h 1847704"/>
                <a:gd name="connsiteX12647" fmla="*/ 739010 w 1842380"/>
                <a:gd name="connsiteY12647" fmla="*/ 415037 h 1847704"/>
                <a:gd name="connsiteX12648" fmla="*/ 754984 w 1842380"/>
                <a:gd name="connsiteY12648" fmla="*/ 412908 h 1847704"/>
                <a:gd name="connsiteX12649" fmla="*/ 754984 w 1842380"/>
                <a:gd name="connsiteY12649" fmla="*/ 412908 h 1847704"/>
                <a:gd name="connsiteX12650" fmla="*/ 754984 w 1842380"/>
                <a:gd name="connsiteY12650" fmla="*/ 454441 h 1847704"/>
                <a:gd name="connsiteX12651" fmla="*/ 754984 w 1842380"/>
                <a:gd name="connsiteY12651" fmla="*/ 474675 h 1847704"/>
                <a:gd name="connsiteX12652" fmla="*/ 739010 w 1842380"/>
                <a:gd name="connsiteY12652" fmla="*/ 483727 h 1847704"/>
                <a:gd name="connsiteX12653" fmla="*/ 739010 w 1842380"/>
                <a:gd name="connsiteY12653" fmla="*/ 473610 h 1847704"/>
                <a:gd name="connsiteX12654" fmla="*/ 752322 w 1842380"/>
                <a:gd name="connsiteY12654" fmla="*/ 465623 h 1847704"/>
                <a:gd name="connsiteX12655" fmla="*/ 739010 w 1842380"/>
                <a:gd name="connsiteY12655" fmla="*/ 455506 h 1847704"/>
                <a:gd name="connsiteX12656" fmla="*/ 739010 w 1842380"/>
                <a:gd name="connsiteY12656" fmla="*/ 441129 h 1847704"/>
                <a:gd name="connsiteX12657" fmla="*/ 754984 w 1842380"/>
                <a:gd name="connsiteY12657" fmla="*/ 454441 h 1847704"/>
                <a:gd name="connsiteX12658" fmla="*/ 754984 w 1842380"/>
                <a:gd name="connsiteY12658" fmla="*/ 454441 h 1847704"/>
                <a:gd name="connsiteX12659" fmla="*/ 754984 w 1842380"/>
                <a:gd name="connsiteY12659" fmla="*/ 513014 h 1847704"/>
                <a:gd name="connsiteX12660" fmla="*/ 754984 w 1842380"/>
                <a:gd name="connsiteY12660" fmla="*/ 599808 h 1847704"/>
                <a:gd name="connsiteX12661" fmla="*/ 753919 w 1842380"/>
                <a:gd name="connsiteY12661" fmla="*/ 597678 h 1847704"/>
                <a:gd name="connsiteX12662" fmla="*/ 750724 w 1842380"/>
                <a:gd name="connsiteY12662" fmla="*/ 591821 h 1847704"/>
                <a:gd name="connsiteX12663" fmla="*/ 748594 w 1842380"/>
                <a:gd name="connsiteY12663" fmla="*/ 587561 h 1847704"/>
                <a:gd name="connsiteX12664" fmla="*/ 745399 w 1842380"/>
                <a:gd name="connsiteY12664" fmla="*/ 583301 h 1847704"/>
                <a:gd name="connsiteX12665" fmla="*/ 742205 w 1842380"/>
                <a:gd name="connsiteY12665" fmla="*/ 581171 h 1847704"/>
                <a:gd name="connsiteX12666" fmla="*/ 741140 w 1842380"/>
                <a:gd name="connsiteY12666" fmla="*/ 577976 h 1847704"/>
                <a:gd name="connsiteX12667" fmla="*/ 740075 w 1842380"/>
                <a:gd name="connsiteY12667" fmla="*/ 574781 h 1847704"/>
                <a:gd name="connsiteX12668" fmla="*/ 740075 w 1842380"/>
                <a:gd name="connsiteY12668" fmla="*/ 556677 h 1847704"/>
                <a:gd name="connsiteX12669" fmla="*/ 743269 w 1842380"/>
                <a:gd name="connsiteY12669" fmla="*/ 553482 h 1847704"/>
                <a:gd name="connsiteX12670" fmla="*/ 746464 w 1842380"/>
                <a:gd name="connsiteY12670" fmla="*/ 551352 h 1847704"/>
                <a:gd name="connsiteX12671" fmla="*/ 747529 w 1842380"/>
                <a:gd name="connsiteY12671" fmla="*/ 549222 h 1847704"/>
                <a:gd name="connsiteX12672" fmla="*/ 747529 w 1842380"/>
                <a:gd name="connsiteY12672" fmla="*/ 546028 h 1847704"/>
                <a:gd name="connsiteX12673" fmla="*/ 745399 w 1842380"/>
                <a:gd name="connsiteY12673" fmla="*/ 543898 h 1847704"/>
                <a:gd name="connsiteX12674" fmla="*/ 742205 w 1842380"/>
                <a:gd name="connsiteY12674" fmla="*/ 542833 h 1847704"/>
                <a:gd name="connsiteX12675" fmla="*/ 740075 w 1842380"/>
                <a:gd name="connsiteY12675" fmla="*/ 543898 h 1847704"/>
                <a:gd name="connsiteX12676" fmla="*/ 740075 w 1842380"/>
                <a:gd name="connsiteY12676" fmla="*/ 522598 h 1847704"/>
                <a:gd name="connsiteX12677" fmla="*/ 741140 w 1842380"/>
                <a:gd name="connsiteY12677" fmla="*/ 521533 h 1847704"/>
                <a:gd name="connsiteX12678" fmla="*/ 754452 w 1842380"/>
                <a:gd name="connsiteY12678" fmla="*/ 515676 h 1847704"/>
                <a:gd name="connsiteX12679" fmla="*/ 754984 w 1842380"/>
                <a:gd name="connsiteY12679" fmla="*/ 513014 h 1847704"/>
                <a:gd name="connsiteX12680" fmla="*/ 754984 w 1842380"/>
                <a:gd name="connsiteY12680" fmla="*/ 513014 h 1847704"/>
                <a:gd name="connsiteX12681" fmla="*/ 754984 w 1842380"/>
                <a:gd name="connsiteY12681" fmla="*/ 647199 h 1847704"/>
                <a:gd name="connsiteX12682" fmla="*/ 754984 w 1842380"/>
                <a:gd name="connsiteY12682" fmla="*/ 682342 h 1847704"/>
                <a:gd name="connsiteX12683" fmla="*/ 754984 w 1842380"/>
                <a:gd name="connsiteY12683" fmla="*/ 684472 h 1847704"/>
                <a:gd name="connsiteX12684" fmla="*/ 751789 w 1842380"/>
                <a:gd name="connsiteY12684" fmla="*/ 691395 h 1847704"/>
                <a:gd name="connsiteX12685" fmla="*/ 748594 w 1842380"/>
                <a:gd name="connsiteY12685" fmla="*/ 693524 h 1847704"/>
                <a:gd name="connsiteX12686" fmla="*/ 745399 w 1842380"/>
                <a:gd name="connsiteY12686" fmla="*/ 692460 h 1847704"/>
                <a:gd name="connsiteX12687" fmla="*/ 742205 w 1842380"/>
                <a:gd name="connsiteY12687" fmla="*/ 689265 h 1847704"/>
                <a:gd name="connsiteX12688" fmla="*/ 741140 w 1842380"/>
                <a:gd name="connsiteY12688" fmla="*/ 687135 h 1847704"/>
                <a:gd name="connsiteX12689" fmla="*/ 740075 w 1842380"/>
                <a:gd name="connsiteY12689" fmla="*/ 685005 h 1847704"/>
                <a:gd name="connsiteX12690" fmla="*/ 740075 w 1842380"/>
                <a:gd name="connsiteY12690" fmla="*/ 673823 h 1847704"/>
                <a:gd name="connsiteX12691" fmla="*/ 740075 w 1842380"/>
                <a:gd name="connsiteY12691" fmla="*/ 672758 h 1847704"/>
                <a:gd name="connsiteX12692" fmla="*/ 741140 w 1842380"/>
                <a:gd name="connsiteY12692" fmla="*/ 665836 h 1847704"/>
                <a:gd name="connsiteX12693" fmla="*/ 740075 w 1842380"/>
                <a:gd name="connsiteY12693" fmla="*/ 659978 h 1847704"/>
                <a:gd name="connsiteX12694" fmla="*/ 740075 w 1842380"/>
                <a:gd name="connsiteY12694" fmla="*/ 655718 h 1847704"/>
                <a:gd name="connsiteX12695" fmla="*/ 740075 w 1842380"/>
                <a:gd name="connsiteY12695" fmla="*/ 653588 h 1847704"/>
                <a:gd name="connsiteX12696" fmla="*/ 740075 w 1842380"/>
                <a:gd name="connsiteY12696" fmla="*/ 604068 h 1847704"/>
                <a:gd name="connsiteX12697" fmla="*/ 746997 w 1842380"/>
                <a:gd name="connsiteY12697" fmla="*/ 617380 h 1847704"/>
                <a:gd name="connsiteX12698" fmla="*/ 751257 w 1842380"/>
                <a:gd name="connsiteY12698" fmla="*/ 627497 h 1847704"/>
                <a:gd name="connsiteX12699" fmla="*/ 753387 w 1842380"/>
                <a:gd name="connsiteY12699" fmla="*/ 637614 h 1847704"/>
                <a:gd name="connsiteX12700" fmla="*/ 754984 w 1842380"/>
                <a:gd name="connsiteY12700" fmla="*/ 647199 h 1847704"/>
                <a:gd name="connsiteX12701" fmla="*/ 754984 w 1842380"/>
                <a:gd name="connsiteY12701" fmla="*/ 647199 h 1847704"/>
                <a:gd name="connsiteX12702" fmla="*/ 754984 w 1842380"/>
                <a:gd name="connsiteY12702" fmla="*/ 726006 h 1847704"/>
                <a:gd name="connsiteX12703" fmla="*/ 754984 w 1842380"/>
                <a:gd name="connsiteY12703" fmla="*/ 735058 h 1847704"/>
                <a:gd name="connsiteX12704" fmla="*/ 748062 w 1842380"/>
                <a:gd name="connsiteY12704" fmla="*/ 728136 h 1847704"/>
                <a:gd name="connsiteX12705" fmla="*/ 739010 w 1842380"/>
                <a:gd name="connsiteY12705" fmla="*/ 745175 h 1847704"/>
                <a:gd name="connsiteX12706" fmla="*/ 739010 w 1842380"/>
                <a:gd name="connsiteY12706" fmla="*/ 732928 h 1847704"/>
                <a:gd name="connsiteX12707" fmla="*/ 739010 w 1842380"/>
                <a:gd name="connsiteY12707" fmla="*/ 720681 h 1847704"/>
                <a:gd name="connsiteX12708" fmla="*/ 739010 w 1842380"/>
                <a:gd name="connsiteY12708" fmla="*/ 709499 h 1847704"/>
                <a:gd name="connsiteX12709" fmla="*/ 745932 w 1842380"/>
                <a:gd name="connsiteY12709" fmla="*/ 718551 h 1847704"/>
                <a:gd name="connsiteX12710" fmla="*/ 754984 w 1842380"/>
                <a:gd name="connsiteY12710" fmla="*/ 726006 h 1847704"/>
                <a:gd name="connsiteX12711" fmla="*/ 754984 w 1842380"/>
                <a:gd name="connsiteY12711" fmla="*/ 726006 h 1847704"/>
                <a:gd name="connsiteX12712" fmla="*/ 754984 w 1842380"/>
                <a:gd name="connsiteY12712" fmla="*/ 750500 h 1847704"/>
                <a:gd name="connsiteX12713" fmla="*/ 754984 w 1842380"/>
                <a:gd name="connsiteY12713" fmla="*/ 757422 h 1847704"/>
                <a:gd name="connsiteX12714" fmla="*/ 744867 w 1842380"/>
                <a:gd name="connsiteY12714" fmla="*/ 767539 h 1847704"/>
                <a:gd name="connsiteX12715" fmla="*/ 743802 w 1842380"/>
                <a:gd name="connsiteY12715" fmla="*/ 769669 h 1847704"/>
                <a:gd name="connsiteX12716" fmla="*/ 754984 w 1842380"/>
                <a:gd name="connsiteY12716" fmla="*/ 771799 h 1847704"/>
                <a:gd name="connsiteX12717" fmla="*/ 754984 w 1842380"/>
                <a:gd name="connsiteY12717" fmla="*/ 778721 h 1847704"/>
                <a:gd name="connsiteX12718" fmla="*/ 739010 w 1842380"/>
                <a:gd name="connsiteY12718" fmla="*/ 777656 h 1847704"/>
                <a:gd name="connsiteX12719" fmla="*/ 739010 w 1842380"/>
                <a:gd name="connsiteY12719" fmla="*/ 765409 h 1847704"/>
                <a:gd name="connsiteX12720" fmla="*/ 754984 w 1842380"/>
                <a:gd name="connsiteY12720" fmla="*/ 750500 h 1847704"/>
                <a:gd name="connsiteX12721" fmla="*/ 754984 w 1842380"/>
                <a:gd name="connsiteY12721" fmla="*/ 750500 h 1847704"/>
                <a:gd name="connsiteX12722" fmla="*/ 754984 w 1842380"/>
                <a:gd name="connsiteY12722" fmla="*/ 795761 h 1847704"/>
                <a:gd name="connsiteX12723" fmla="*/ 754984 w 1842380"/>
                <a:gd name="connsiteY12723" fmla="*/ 809073 h 1847704"/>
                <a:gd name="connsiteX12724" fmla="*/ 743802 w 1842380"/>
                <a:gd name="connsiteY12724" fmla="*/ 822385 h 1847704"/>
                <a:gd name="connsiteX12725" fmla="*/ 739542 w 1842380"/>
                <a:gd name="connsiteY12725" fmla="*/ 835697 h 1847704"/>
                <a:gd name="connsiteX12726" fmla="*/ 739542 w 1842380"/>
                <a:gd name="connsiteY12726" fmla="*/ 817592 h 1847704"/>
                <a:gd name="connsiteX12727" fmla="*/ 739542 w 1842380"/>
                <a:gd name="connsiteY12727" fmla="*/ 816527 h 1847704"/>
                <a:gd name="connsiteX12728" fmla="*/ 752854 w 1842380"/>
                <a:gd name="connsiteY12728" fmla="*/ 801618 h 1847704"/>
                <a:gd name="connsiteX12729" fmla="*/ 739542 w 1842380"/>
                <a:gd name="connsiteY12729" fmla="*/ 800553 h 1847704"/>
                <a:gd name="connsiteX12730" fmla="*/ 739542 w 1842380"/>
                <a:gd name="connsiteY12730" fmla="*/ 793631 h 1847704"/>
                <a:gd name="connsiteX12731" fmla="*/ 754984 w 1842380"/>
                <a:gd name="connsiteY12731" fmla="*/ 795761 h 1847704"/>
                <a:gd name="connsiteX12732" fmla="*/ 754984 w 1842380"/>
                <a:gd name="connsiteY12732" fmla="*/ 795761 h 1847704"/>
                <a:gd name="connsiteX12733" fmla="*/ 754984 w 1842380"/>
                <a:gd name="connsiteY12733" fmla="*/ 1059338 h 1847704"/>
                <a:gd name="connsiteX12734" fmla="*/ 754984 w 1842380"/>
                <a:gd name="connsiteY12734" fmla="*/ 1072650 h 1847704"/>
                <a:gd name="connsiteX12735" fmla="*/ 744867 w 1842380"/>
                <a:gd name="connsiteY12735" fmla="*/ 1058273 h 1847704"/>
                <a:gd name="connsiteX12736" fmla="*/ 739010 w 1842380"/>
                <a:gd name="connsiteY12736" fmla="*/ 1071585 h 1847704"/>
                <a:gd name="connsiteX12737" fmla="*/ 739010 w 1842380"/>
                <a:gd name="connsiteY12737" fmla="*/ 1054546 h 1847704"/>
                <a:gd name="connsiteX12738" fmla="*/ 739010 w 1842380"/>
                <a:gd name="connsiteY12738" fmla="*/ 1052416 h 1847704"/>
                <a:gd name="connsiteX12739" fmla="*/ 739010 w 1842380"/>
                <a:gd name="connsiteY12739" fmla="*/ 1046559 h 1847704"/>
                <a:gd name="connsiteX12740" fmla="*/ 739010 w 1842380"/>
                <a:gd name="connsiteY12740" fmla="*/ 1034312 h 1847704"/>
                <a:gd name="connsiteX12741" fmla="*/ 745932 w 1842380"/>
                <a:gd name="connsiteY12741" fmla="*/ 1050286 h 1847704"/>
                <a:gd name="connsiteX12742" fmla="*/ 754984 w 1842380"/>
                <a:gd name="connsiteY12742" fmla="*/ 1059338 h 1847704"/>
                <a:gd name="connsiteX12743" fmla="*/ 754984 w 1842380"/>
                <a:gd name="connsiteY12743" fmla="*/ 1059338 h 1847704"/>
                <a:gd name="connsiteX12744" fmla="*/ 754984 w 1842380"/>
                <a:gd name="connsiteY12744" fmla="*/ 1077442 h 1847704"/>
                <a:gd name="connsiteX12745" fmla="*/ 754984 w 1842380"/>
                <a:gd name="connsiteY12745" fmla="*/ 1100872 h 1847704"/>
                <a:gd name="connsiteX12746" fmla="*/ 754984 w 1842380"/>
                <a:gd name="connsiteY12746" fmla="*/ 1107794 h 1847704"/>
                <a:gd name="connsiteX12747" fmla="*/ 754984 w 1842380"/>
                <a:gd name="connsiteY12747" fmla="*/ 1121106 h 1847704"/>
                <a:gd name="connsiteX12748" fmla="*/ 750724 w 1842380"/>
                <a:gd name="connsiteY12748" fmla="*/ 1114184 h 1847704"/>
                <a:gd name="connsiteX12749" fmla="*/ 744867 w 1842380"/>
                <a:gd name="connsiteY12749" fmla="*/ 1109924 h 1847704"/>
                <a:gd name="connsiteX12750" fmla="*/ 739010 w 1842380"/>
                <a:gd name="connsiteY12750" fmla="*/ 1104066 h 1847704"/>
                <a:gd name="connsiteX12751" fmla="*/ 739010 w 1842380"/>
                <a:gd name="connsiteY12751" fmla="*/ 1095014 h 1847704"/>
                <a:gd name="connsiteX12752" fmla="*/ 745932 w 1842380"/>
                <a:gd name="connsiteY12752" fmla="*/ 1103001 h 1847704"/>
                <a:gd name="connsiteX12753" fmla="*/ 748062 w 1842380"/>
                <a:gd name="connsiteY12753" fmla="*/ 1105131 h 1847704"/>
                <a:gd name="connsiteX12754" fmla="*/ 754984 w 1842380"/>
                <a:gd name="connsiteY12754" fmla="*/ 1077442 h 1847704"/>
                <a:gd name="connsiteX12755" fmla="*/ 754984 w 1842380"/>
                <a:gd name="connsiteY12755" fmla="*/ 1077442 h 1847704"/>
                <a:gd name="connsiteX12756" fmla="*/ 754984 w 1842380"/>
                <a:gd name="connsiteY12756" fmla="*/ 1130158 h 1847704"/>
                <a:gd name="connsiteX12757" fmla="*/ 754984 w 1842380"/>
                <a:gd name="connsiteY12757" fmla="*/ 1142405 h 1847704"/>
                <a:gd name="connsiteX12758" fmla="*/ 740607 w 1842380"/>
                <a:gd name="connsiteY12758" fmla="*/ 1155717 h 1847704"/>
                <a:gd name="connsiteX12759" fmla="*/ 739542 w 1842380"/>
                <a:gd name="connsiteY12759" fmla="*/ 1156782 h 1847704"/>
                <a:gd name="connsiteX12760" fmla="*/ 739542 w 1842380"/>
                <a:gd name="connsiteY12760" fmla="*/ 1147730 h 1847704"/>
                <a:gd name="connsiteX12761" fmla="*/ 750724 w 1842380"/>
                <a:gd name="connsiteY12761" fmla="*/ 1136548 h 1847704"/>
                <a:gd name="connsiteX12762" fmla="*/ 739542 w 1842380"/>
                <a:gd name="connsiteY12762" fmla="*/ 1132288 h 1847704"/>
                <a:gd name="connsiteX12763" fmla="*/ 739542 w 1842380"/>
                <a:gd name="connsiteY12763" fmla="*/ 1123236 h 1847704"/>
                <a:gd name="connsiteX12764" fmla="*/ 754984 w 1842380"/>
                <a:gd name="connsiteY12764" fmla="*/ 1130158 h 1847704"/>
                <a:gd name="connsiteX12765" fmla="*/ 754984 w 1842380"/>
                <a:gd name="connsiteY12765" fmla="*/ 1130158 h 1847704"/>
                <a:gd name="connsiteX12766" fmla="*/ 754984 w 1842380"/>
                <a:gd name="connsiteY12766" fmla="*/ 1194055 h 1847704"/>
                <a:gd name="connsiteX12767" fmla="*/ 754984 w 1842380"/>
                <a:gd name="connsiteY12767" fmla="*/ 1211095 h 1847704"/>
                <a:gd name="connsiteX12768" fmla="*/ 754984 w 1842380"/>
                <a:gd name="connsiteY12768" fmla="*/ 1211095 h 1847704"/>
                <a:gd name="connsiteX12769" fmla="*/ 750724 w 1842380"/>
                <a:gd name="connsiteY12769" fmla="*/ 1215355 h 1847704"/>
                <a:gd name="connsiteX12770" fmla="*/ 744867 w 1842380"/>
                <a:gd name="connsiteY12770" fmla="*/ 1219615 h 1847704"/>
                <a:gd name="connsiteX12771" fmla="*/ 739010 w 1842380"/>
                <a:gd name="connsiteY12771" fmla="*/ 1225472 h 1847704"/>
                <a:gd name="connsiteX12772" fmla="*/ 739010 w 1842380"/>
                <a:gd name="connsiteY12772" fmla="*/ 1204173 h 1847704"/>
                <a:gd name="connsiteX12773" fmla="*/ 742205 w 1842380"/>
                <a:gd name="connsiteY12773" fmla="*/ 1202043 h 1847704"/>
                <a:gd name="connsiteX12774" fmla="*/ 750192 w 1842380"/>
                <a:gd name="connsiteY12774" fmla="*/ 1197783 h 1847704"/>
                <a:gd name="connsiteX12775" fmla="*/ 754984 w 1842380"/>
                <a:gd name="connsiteY12775" fmla="*/ 1194055 h 1847704"/>
                <a:gd name="connsiteX12776" fmla="*/ 754984 w 1842380"/>
                <a:gd name="connsiteY12776" fmla="*/ 1194055 h 1847704"/>
                <a:gd name="connsiteX12777" fmla="*/ 754984 w 1842380"/>
                <a:gd name="connsiteY12777" fmla="*/ 1241446 h 1847704"/>
                <a:gd name="connsiteX12778" fmla="*/ 754984 w 1842380"/>
                <a:gd name="connsiteY12778" fmla="*/ 1258486 h 1847704"/>
                <a:gd name="connsiteX12779" fmla="*/ 752854 w 1842380"/>
                <a:gd name="connsiteY12779" fmla="*/ 1261680 h 1847704"/>
                <a:gd name="connsiteX12780" fmla="*/ 749659 w 1842380"/>
                <a:gd name="connsiteY12780" fmla="*/ 1267538 h 1847704"/>
                <a:gd name="connsiteX12781" fmla="*/ 750724 w 1842380"/>
                <a:gd name="connsiteY12781" fmla="*/ 1271798 h 1847704"/>
                <a:gd name="connsiteX12782" fmla="*/ 753919 w 1842380"/>
                <a:gd name="connsiteY12782" fmla="*/ 1273927 h 1847704"/>
                <a:gd name="connsiteX12783" fmla="*/ 754984 w 1842380"/>
                <a:gd name="connsiteY12783" fmla="*/ 1273927 h 1847704"/>
                <a:gd name="connsiteX12784" fmla="*/ 754984 w 1842380"/>
                <a:gd name="connsiteY12784" fmla="*/ 1301084 h 1847704"/>
                <a:gd name="connsiteX12785" fmla="*/ 754984 w 1842380"/>
                <a:gd name="connsiteY12785" fmla="*/ 1301084 h 1847704"/>
                <a:gd name="connsiteX12786" fmla="*/ 749127 w 1842380"/>
                <a:gd name="connsiteY12786" fmla="*/ 1296824 h 1847704"/>
                <a:gd name="connsiteX12787" fmla="*/ 741140 w 1842380"/>
                <a:gd name="connsiteY12787" fmla="*/ 1293629 h 1847704"/>
                <a:gd name="connsiteX12788" fmla="*/ 739010 w 1842380"/>
                <a:gd name="connsiteY12788" fmla="*/ 1292564 h 1847704"/>
                <a:gd name="connsiteX12789" fmla="*/ 739010 w 1842380"/>
                <a:gd name="connsiteY12789" fmla="*/ 1257421 h 1847704"/>
                <a:gd name="connsiteX12790" fmla="*/ 743269 w 1842380"/>
                <a:gd name="connsiteY12790" fmla="*/ 1253161 h 1847704"/>
                <a:gd name="connsiteX12791" fmla="*/ 749127 w 1842380"/>
                <a:gd name="connsiteY12791" fmla="*/ 1248901 h 1847704"/>
                <a:gd name="connsiteX12792" fmla="*/ 754984 w 1842380"/>
                <a:gd name="connsiteY12792" fmla="*/ 1241446 h 1847704"/>
                <a:gd name="connsiteX12793" fmla="*/ 754984 w 1842380"/>
                <a:gd name="connsiteY12793" fmla="*/ 1241446 h 1847704"/>
                <a:gd name="connsiteX12794" fmla="*/ 754984 w 1842380"/>
                <a:gd name="connsiteY12794" fmla="*/ 1317058 h 1847704"/>
                <a:gd name="connsiteX12795" fmla="*/ 754984 w 1842380"/>
                <a:gd name="connsiteY12795" fmla="*/ 1355397 h 1847704"/>
                <a:gd name="connsiteX12796" fmla="*/ 754984 w 1842380"/>
                <a:gd name="connsiteY12796" fmla="*/ 1356462 h 1847704"/>
                <a:gd name="connsiteX12797" fmla="*/ 752854 w 1842380"/>
                <a:gd name="connsiteY12797" fmla="*/ 1363384 h 1847704"/>
                <a:gd name="connsiteX12798" fmla="*/ 748594 w 1842380"/>
                <a:gd name="connsiteY12798" fmla="*/ 1364449 h 1847704"/>
                <a:gd name="connsiteX12799" fmla="*/ 742737 w 1842380"/>
                <a:gd name="connsiteY12799" fmla="*/ 1360189 h 1847704"/>
                <a:gd name="connsiteX12800" fmla="*/ 739542 w 1842380"/>
                <a:gd name="connsiteY12800" fmla="*/ 1356994 h 1847704"/>
                <a:gd name="connsiteX12801" fmla="*/ 739542 w 1842380"/>
                <a:gd name="connsiteY12801" fmla="*/ 1341020 h 1847704"/>
                <a:gd name="connsiteX12802" fmla="*/ 741672 w 1842380"/>
                <a:gd name="connsiteY12802" fmla="*/ 1338890 h 1847704"/>
                <a:gd name="connsiteX12803" fmla="*/ 744867 w 1842380"/>
                <a:gd name="connsiteY12803" fmla="*/ 1334630 h 1847704"/>
                <a:gd name="connsiteX12804" fmla="*/ 744867 w 1842380"/>
                <a:gd name="connsiteY12804" fmla="*/ 1330370 h 1847704"/>
                <a:gd name="connsiteX12805" fmla="*/ 749127 w 1842380"/>
                <a:gd name="connsiteY12805" fmla="*/ 1324513 h 1847704"/>
                <a:gd name="connsiteX12806" fmla="*/ 753387 w 1842380"/>
                <a:gd name="connsiteY12806" fmla="*/ 1320253 h 1847704"/>
                <a:gd name="connsiteX12807" fmla="*/ 754984 w 1842380"/>
                <a:gd name="connsiteY12807" fmla="*/ 1317058 h 1847704"/>
                <a:gd name="connsiteX12808" fmla="*/ 754984 w 1842380"/>
                <a:gd name="connsiteY12808" fmla="*/ 1317058 h 1847704"/>
                <a:gd name="connsiteX12809" fmla="*/ 754984 w 1842380"/>
                <a:gd name="connsiteY12809" fmla="*/ 1393735 h 1847704"/>
                <a:gd name="connsiteX12810" fmla="*/ 754984 w 1842380"/>
                <a:gd name="connsiteY12810" fmla="*/ 1403852 h 1847704"/>
                <a:gd name="connsiteX12811" fmla="*/ 753919 w 1842380"/>
                <a:gd name="connsiteY12811" fmla="*/ 1402788 h 1847704"/>
                <a:gd name="connsiteX12812" fmla="*/ 754984 w 1842380"/>
                <a:gd name="connsiteY12812" fmla="*/ 1405982 h 1847704"/>
                <a:gd name="connsiteX12813" fmla="*/ 754984 w 1842380"/>
                <a:gd name="connsiteY12813" fmla="*/ 1456568 h 1847704"/>
                <a:gd name="connsiteX12814" fmla="*/ 754984 w 1842380"/>
                <a:gd name="connsiteY12814" fmla="*/ 1456568 h 1847704"/>
                <a:gd name="connsiteX12815" fmla="*/ 739010 w 1842380"/>
                <a:gd name="connsiteY12815" fmla="*/ 1453373 h 1847704"/>
                <a:gd name="connsiteX12816" fmla="*/ 739010 w 1842380"/>
                <a:gd name="connsiteY12816" fmla="*/ 1443256 h 1847704"/>
                <a:gd name="connsiteX12817" fmla="*/ 751257 w 1842380"/>
                <a:gd name="connsiteY12817" fmla="*/ 1446451 h 1847704"/>
                <a:gd name="connsiteX12818" fmla="*/ 751257 w 1842380"/>
                <a:gd name="connsiteY12818" fmla="*/ 1446451 h 1847704"/>
                <a:gd name="connsiteX12819" fmla="*/ 752322 w 1842380"/>
                <a:gd name="connsiteY12819" fmla="*/ 1446451 h 1847704"/>
                <a:gd name="connsiteX12820" fmla="*/ 741140 w 1842380"/>
                <a:gd name="connsiteY12820" fmla="*/ 1400125 h 1847704"/>
                <a:gd name="connsiteX12821" fmla="*/ 739010 w 1842380"/>
                <a:gd name="connsiteY12821" fmla="*/ 1397995 h 1847704"/>
                <a:gd name="connsiteX12822" fmla="*/ 739010 w 1842380"/>
                <a:gd name="connsiteY12822" fmla="*/ 1385748 h 1847704"/>
                <a:gd name="connsiteX12823" fmla="*/ 748062 w 1842380"/>
                <a:gd name="connsiteY12823" fmla="*/ 1393735 h 1847704"/>
                <a:gd name="connsiteX12824" fmla="*/ 754984 w 1842380"/>
                <a:gd name="connsiteY12824" fmla="*/ 1393735 h 1847704"/>
                <a:gd name="connsiteX12825" fmla="*/ 754984 w 1842380"/>
                <a:gd name="connsiteY12825" fmla="*/ 1393735 h 1847704"/>
                <a:gd name="connsiteX12826" fmla="*/ 754984 w 1842380"/>
                <a:gd name="connsiteY12826" fmla="*/ 1560401 h 1847704"/>
                <a:gd name="connsiteX12827" fmla="*/ 754984 w 1842380"/>
                <a:gd name="connsiteY12827" fmla="*/ 1568389 h 1847704"/>
                <a:gd name="connsiteX12828" fmla="*/ 752854 w 1842380"/>
                <a:gd name="connsiteY12828" fmla="*/ 1561467 h 1847704"/>
                <a:gd name="connsiteX12829" fmla="*/ 754984 w 1842380"/>
                <a:gd name="connsiteY12829" fmla="*/ 1560401 h 1847704"/>
                <a:gd name="connsiteX12830" fmla="*/ 754984 w 1842380"/>
                <a:gd name="connsiteY12830" fmla="*/ 1560401 h 1847704"/>
                <a:gd name="connsiteX12831" fmla="*/ 754984 w 1842380"/>
                <a:gd name="connsiteY12831" fmla="*/ 1723340 h 1847704"/>
                <a:gd name="connsiteX12832" fmla="*/ 754984 w 1842380"/>
                <a:gd name="connsiteY12832" fmla="*/ 1742510 h 1847704"/>
                <a:gd name="connsiteX12833" fmla="*/ 739010 w 1842380"/>
                <a:gd name="connsiteY12833" fmla="*/ 1734522 h 1847704"/>
                <a:gd name="connsiteX12834" fmla="*/ 739010 w 1842380"/>
                <a:gd name="connsiteY12834" fmla="*/ 1717483 h 1847704"/>
                <a:gd name="connsiteX12835" fmla="*/ 754984 w 1842380"/>
                <a:gd name="connsiteY12835" fmla="*/ 1723340 h 1847704"/>
                <a:gd name="connsiteX12836" fmla="*/ 754984 w 1842380"/>
                <a:gd name="connsiteY12836" fmla="*/ 1723340 h 1847704"/>
                <a:gd name="connsiteX12837" fmla="*/ 754984 w 1842380"/>
                <a:gd name="connsiteY12837" fmla="*/ 1813329 h 1847704"/>
                <a:gd name="connsiteX12838" fmla="*/ 754984 w 1842380"/>
                <a:gd name="connsiteY12838" fmla="*/ 1830369 h 1847704"/>
                <a:gd name="connsiteX12839" fmla="*/ 739010 w 1842380"/>
                <a:gd name="connsiteY12839" fmla="*/ 1824511 h 1847704"/>
                <a:gd name="connsiteX12840" fmla="*/ 739010 w 1842380"/>
                <a:gd name="connsiteY12840" fmla="*/ 1804277 h 1847704"/>
                <a:gd name="connsiteX12841" fmla="*/ 754984 w 1842380"/>
                <a:gd name="connsiteY12841" fmla="*/ 1813329 h 1847704"/>
                <a:gd name="connsiteX12842" fmla="*/ 739010 w 1842380"/>
                <a:gd name="connsiteY12842" fmla="*/ 23665 h 1847704"/>
                <a:gd name="connsiteX12843" fmla="*/ 739010 w 1842380"/>
                <a:gd name="connsiteY12843" fmla="*/ 59873 h 1847704"/>
                <a:gd name="connsiteX12844" fmla="*/ 725698 w 1842380"/>
                <a:gd name="connsiteY12844" fmla="*/ 50821 h 1847704"/>
                <a:gd name="connsiteX12845" fmla="*/ 725698 w 1842380"/>
                <a:gd name="connsiteY12845" fmla="*/ 29522 h 1847704"/>
                <a:gd name="connsiteX12846" fmla="*/ 731555 w 1842380"/>
                <a:gd name="connsiteY12846" fmla="*/ 27392 h 1847704"/>
                <a:gd name="connsiteX12847" fmla="*/ 739010 w 1842380"/>
                <a:gd name="connsiteY12847" fmla="*/ 23665 h 1847704"/>
                <a:gd name="connsiteX12848" fmla="*/ 739010 w 1842380"/>
                <a:gd name="connsiteY12848" fmla="*/ 23665 h 1847704"/>
                <a:gd name="connsiteX12849" fmla="*/ 739010 w 1842380"/>
                <a:gd name="connsiteY12849" fmla="*/ 112589 h 1847704"/>
                <a:gd name="connsiteX12850" fmla="*/ 739010 w 1842380"/>
                <a:gd name="connsiteY12850" fmla="*/ 128563 h 1847704"/>
                <a:gd name="connsiteX12851" fmla="*/ 725698 w 1842380"/>
                <a:gd name="connsiteY12851" fmla="*/ 127498 h 1847704"/>
                <a:gd name="connsiteX12852" fmla="*/ 725698 w 1842380"/>
                <a:gd name="connsiteY12852" fmla="*/ 109394 h 1847704"/>
                <a:gd name="connsiteX12853" fmla="*/ 727828 w 1842380"/>
                <a:gd name="connsiteY12853" fmla="*/ 110459 h 1847704"/>
                <a:gd name="connsiteX12854" fmla="*/ 739010 w 1842380"/>
                <a:gd name="connsiteY12854" fmla="*/ 112589 h 1847704"/>
                <a:gd name="connsiteX12855" fmla="*/ 739010 w 1842380"/>
                <a:gd name="connsiteY12855" fmla="*/ 112589 h 1847704"/>
                <a:gd name="connsiteX12856" fmla="*/ 739010 w 1842380"/>
                <a:gd name="connsiteY12856" fmla="*/ 212695 h 1847704"/>
                <a:gd name="connsiteX12857" fmla="*/ 739010 w 1842380"/>
                <a:gd name="connsiteY12857" fmla="*/ 251034 h 1847704"/>
                <a:gd name="connsiteX12858" fmla="*/ 739010 w 1842380"/>
                <a:gd name="connsiteY12858" fmla="*/ 254229 h 1847704"/>
                <a:gd name="connsiteX12859" fmla="*/ 739010 w 1842380"/>
                <a:gd name="connsiteY12859" fmla="*/ 287775 h 1847704"/>
                <a:gd name="connsiteX12860" fmla="*/ 732087 w 1842380"/>
                <a:gd name="connsiteY12860" fmla="*/ 283515 h 1847704"/>
                <a:gd name="connsiteX12861" fmla="*/ 725165 w 1842380"/>
                <a:gd name="connsiteY12861" fmla="*/ 284580 h 1847704"/>
                <a:gd name="connsiteX12862" fmla="*/ 725165 w 1842380"/>
                <a:gd name="connsiteY12862" fmla="*/ 220682 h 1847704"/>
                <a:gd name="connsiteX12863" fmla="*/ 734217 w 1842380"/>
                <a:gd name="connsiteY12863" fmla="*/ 217488 h 1847704"/>
                <a:gd name="connsiteX12864" fmla="*/ 739010 w 1842380"/>
                <a:gd name="connsiteY12864" fmla="*/ 212695 h 1847704"/>
                <a:gd name="connsiteX12865" fmla="*/ 739010 w 1842380"/>
                <a:gd name="connsiteY12865" fmla="*/ 212695 h 1847704"/>
                <a:gd name="connsiteX12866" fmla="*/ 739010 w 1842380"/>
                <a:gd name="connsiteY12866" fmla="*/ 415037 h 1847704"/>
                <a:gd name="connsiteX12867" fmla="*/ 739010 w 1842380"/>
                <a:gd name="connsiteY12867" fmla="*/ 425155 h 1847704"/>
                <a:gd name="connsiteX12868" fmla="*/ 725698 w 1842380"/>
                <a:gd name="connsiteY12868" fmla="*/ 431012 h 1847704"/>
                <a:gd name="connsiteX12869" fmla="*/ 726763 w 1842380"/>
                <a:gd name="connsiteY12869" fmla="*/ 432077 h 1847704"/>
                <a:gd name="connsiteX12870" fmla="*/ 725698 w 1842380"/>
                <a:gd name="connsiteY12870" fmla="*/ 432077 h 1847704"/>
                <a:gd name="connsiteX12871" fmla="*/ 725698 w 1842380"/>
                <a:gd name="connsiteY12871" fmla="*/ 420895 h 1847704"/>
                <a:gd name="connsiteX12872" fmla="*/ 739010 w 1842380"/>
                <a:gd name="connsiteY12872" fmla="*/ 415037 h 1847704"/>
                <a:gd name="connsiteX12873" fmla="*/ 739010 w 1842380"/>
                <a:gd name="connsiteY12873" fmla="*/ 415037 h 1847704"/>
                <a:gd name="connsiteX12874" fmla="*/ 739010 w 1842380"/>
                <a:gd name="connsiteY12874" fmla="*/ 441129 h 1847704"/>
                <a:gd name="connsiteX12875" fmla="*/ 739010 w 1842380"/>
                <a:gd name="connsiteY12875" fmla="*/ 455506 h 1847704"/>
                <a:gd name="connsiteX12876" fmla="*/ 725698 w 1842380"/>
                <a:gd name="connsiteY12876" fmla="*/ 444324 h 1847704"/>
                <a:gd name="connsiteX12877" fmla="*/ 725698 w 1842380"/>
                <a:gd name="connsiteY12877" fmla="*/ 432077 h 1847704"/>
                <a:gd name="connsiteX12878" fmla="*/ 739010 w 1842380"/>
                <a:gd name="connsiteY12878" fmla="*/ 441129 h 1847704"/>
                <a:gd name="connsiteX12879" fmla="*/ 739010 w 1842380"/>
                <a:gd name="connsiteY12879" fmla="*/ 441129 h 1847704"/>
                <a:gd name="connsiteX12880" fmla="*/ 739010 w 1842380"/>
                <a:gd name="connsiteY12880" fmla="*/ 473610 h 1847704"/>
                <a:gd name="connsiteX12881" fmla="*/ 739010 w 1842380"/>
                <a:gd name="connsiteY12881" fmla="*/ 483727 h 1847704"/>
                <a:gd name="connsiteX12882" fmla="*/ 725698 w 1842380"/>
                <a:gd name="connsiteY12882" fmla="*/ 485857 h 1847704"/>
                <a:gd name="connsiteX12883" fmla="*/ 725698 w 1842380"/>
                <a:gd name="connsiteY12883" fmla="*/ 475740 h 1847704"/>
                <a:gd name="connsiteX12884" fmla="*/ 739010 w 1842380"/>
                <a:gd name="connsiteY12884" fmla="*/ 473610 h 1847704"/>
                <a:gd name="connsiteX12885" fmla="*/ 739010 w 1842380"/>
                <a:gd name="connsiteY12885" fmla="*/ 473610 h 1847704"/>
                <a:gd name="connsiteX12886" fmla="*/ 739010 w 1842380"/>
                <a:gd name="connsiteY12886" fmla="*/ 521001 h 1847704"/>
                <a:gd name="connsiteX12887" fmla="*/ 739010 w 1842380"/>
                <a:gd name="connsiteY12887" fmla="*/ 542300 h 1847704"/>
                <a:gd name="connsiteX12888" fmla="*/ 734750 w 1842380"/>
                <a:gd name="connsiteY12888" fmla="*/ 544430 h 1847704"/>
                <a:gd name="connsiteX12889" fmla="*/ 728893 w 1842380"/>
                <a:gd name="connsiteY12889" fmla="*/ 547625 h 1847704"/>
                <a:gd name="connsiteX12890" fmla="*/ 725698 w 1842380"/>
                <a:gd name="connsiteY12890" fmla="*/ 549755 h 1847704"/>
                <a:gd name="connsiteX12891" fmla="*/ 725698 w 1842380"/>
                <a:gd name="connsiteY12891" fmla="*/ 527391 h 1847704"/>
                <a:gd name="connsiteX12892" fmla="*/ 739010 w 1842380"/>
                <a:gd name="connsiteY12892" fmla="*/ 521001 h 1847704"/>
                <a:gd name="connsiteX12893" fmla="*/ 739010 w 1842380"/>
                <a:gd name="connsiteY12893" fmla="*/ 521001 h 1847704"/>
                <a:gd name="connsiteX12894" fmla="*/ 739010 w 1842380"/>
                <a:gd name="connsiteY12894" fmla="*/ 556145 h 1847704"/>
                <a:gd name="connsiteX12895" fmla="*/ 739010 w 1842380"/>
                <a:gd name="connsiteY12895" fmla="*/ 574249 h 1847704"/>
                <a:gd name="connsiteX12896" fmla="*/ 737945 w 1842380"/>
                <a:gd name="connsiteY12896" fmla="*/ 573184 h 1847704"/>
                <a:gd name="connsiteX12897" fmla="*/ 736880 w 1842380"/>
                <a:gd name="connsiteY12897" fmla="*/ 569989 h 1847704"/>
                <a:gd name="connsiteX12898" fmla="*/ 736880 w 1842380"/>
                <a:gd name="connsiteY12898" fmla="*/ 563067 h 1847704"/>
                <a:gd name="connsiteX12899" fmla="*/ 737945 w 1842380"/>
                <a:gd name="connsiteY12899" fmla="*/ 558807 h 1847704"/>
                <a:gd name="connsiteX12900" fmla="*/ 739010 w 1842380"/>
                <a:gd name="connsiteY12900" fmla="*/ 556145 h 1847704"/>
                <a:gd name="connsiteX12901" fmla="*/ 739010 w 1842380"/>
                <a:gd name="connsiteY12901" fmla="*/ 556145 h 1847704"/>
                <a:gd name="connsiteX12902" fmla="*/ 739010 w 1842380"/>
                <a:gd name="connsiteY12902" fmla="*/ 603003 h 1847704"/>
                <a:gd name="connsiteX12903" fmla="*/ 739010 w 1842380"/>
                <a:gd name="connsiteY12903" fmla="*/ 652524 h 1847704"/>
                <a:gd name="connsiteX12904" fmla="*/ 737945 w 1842380"/>
                <a:gd name="connsiteY12904" fmla="*/ 649329 h 1847704"/>
                <a:gd name="connsiteX12905" fmla="*/ 735815 w 1842380"/>
                <a:gd name="connsiteY12905" fmla="*/ 640276 h 1847704"/>
                <a:gd name="connsiteX12906" fmla="*/ 732620 w 1842380"/>
                <a:gd name="connsiteY12906" fmla="*/ 630159 h 1847704"/>
                <a:gd name="connsiteX12907" fmla="*/ 725698 w 1842380"/>
                <a:gd name="connsiteY12907" fmla="*/ 620042 h 1847704"/>
                <a:gd name="connsiteX12908" fmla="*/ 725698 w 1842380"/>
                <a:gd name="connsiteY12908" fmla="*/ 618977 h 1847704"/>
                <a:gd name="connsiteX12909" fmla="*/ 725698 w 1842380"/>
                <a:gd name="connsiteY12909" fmla="*/ 582769 h 1847704"/>
                <a:gd name="connsiteX12910" fmla="*/ 725698 w 1842380"/>
                <a:gd name="connsiteY12910" fmla="*/ 583834 h 1847704"/>
                <a:gd name="connsiteX12911" fmla="*/ 733685 w 1842380"/>
                <a:gd name="connsiteY12911" fmla="*/ 593951 h 1847704"/>
                <a:gd name="connsiteX12912" fmla="*/ 739010 w 1842380"/>
                <a:gd name="connsiteY12912" fmla="*/ 603003 h 1847704"/>
                <a:gd name="connsiteX12913" fmla="*/ 739010 w 1842380"/>
                <a:gd name="connsiteY12913" fmla="*/ 603003 h 1847704"/>
                <a:gd name="connsiteX12914" fmla="*/ 739010 w 1842380"/>
                <a:gd name="connsiteY12914" fmla="*/ 603003 h 1847704"/>
                <a:gd name="connsiteX12915" fmla="*/ 739010 w 1842380"/>
                <a:gd name="connsiteY12915" fmla="*/ 673290 h 1847704"/>
                <a:gd name="connsiteX12916" fmla="*/ 739010 w 1842380"/>
                <a:gd name="connsiteY12916" fmla="*/ 684472 h 1847704"/>
                <a:gd name="connsiteX12917" fmla="*/ 737945 w 1842380"/>
                <a:gd name="connsiteY12917" fmla="*/ 683407 h 1847704"/>
                <a:gd name="connsiteX12918" fmla="*/ 737945 w 1842380"/>
                <a:gd name="connsiteY12918" fmla="*/ 676485 h 1847704"/>
                <a:gd name="connsiteX12919" fmla="*/ 739010 w 1842380"/>
                <a:gd name="connsiteY12919" fmla="*/ 673290 h 1847704"/>
                <a:gd name="connsiteX12920" fmla="*/ 739010 w 1842380"/>
                <a:gd name="connsiteY12920" fmla="*/ 673290 h 1847704"/>
                <a:gd name="connsiteX12921" fmla="*/ 739010 w 1842380"/>
                <a:gd name="connsiteY12921" fmla="*/ 708966 h 1847704"/>
                <a:gd name="connsiteX12922" fmla="*/ 739010 w 1842380"/>
                <a:gd name="connsiteY12922" fmla="*/ 720148 h 1847704"/>
                <a:gd name="connsiteX12923" fmla="*/ 727828 w 1842380"/>
                <a:gd name="connsiteY12923" fmla="*/ 707901 h 1847704"/>
                <a:gd name="connsiteX12924" fmla="*/ 725698 w 1842380"/>
                <a:gd name="connsiteY12924" fmla="*/ 712161 h 1847704"/>
                <a:gd name="connsiteX12925" fmla="*/ 725698 w 1842380"/>
                <a:gd name="connsiteY12925" fmla="*/ 697784 h 1847704"/>
                <a:gd name="connsiteX12926" fmla="*/ 739010 w 1842380"/>
                <a:gd name="connsiteY12926" fmla="*/ 708966 h 1847704"/>
                <a:gd name="connsiteX12927" fmla="*/ 739010 w 1842380"/>
                <a:gd name="connsiteY12927" fmla="*/ 708966 h 1847704"/>
                <a:gd name="connsiteX12928" fmla="*/ 739010 w 1842380"/>
                <a:gd name="connsiteY12928" fmla="*/ 732928 h 1847704"/>
                <a:gd name="connsiteX12929" fmla="*/ 739010 w 1842380"/>
                <a:gd name="connsiteY12929" fmla="*/ 745175 h 1847704"/>
                <a:gd name="connsiteX12930" fmla="*/ 736880 w 1842380"/>
                <a:gd name="connsiteY12930" fmla="*/ 747305 h 1847704"/>
                <a:gd name="connsiteX12931" fmla="*/ 736880 w 1842380"/>
                <a:gd name="connsiteY12931" fmla="*/ 747305 h 1847704"/>
                <a:gd name="connsiteX12932" fmla="*/ 728893 w 1842380"/>
                <a:gd name="connsiteY12932" fmla="*/ 758487 h 1847704"/>
                <a:gd name="connsiteX12933" fmla="*/ 727828 w 1842380"/>
                <a:gd name="connsiteY12933" fmla="*/ 761682 h 1847704"/>
                <a:gd name="connsiteX12934" fmla="*/ 732087 w 1842380"/>
                <a:gd name="connsiteY12934" fmla="*/ 773929 h 1847704"/>
                <a:gd name="connsiteX12935" fmla="*/ 734217 w 1842380"/>
                <a:gd name="connsiteY12935" fmla="*/ 772864 h 1847704"/>
                <a:gd name="connsiteX12936" fmla="*/ 737412 w 1842380"/>
                <a:gd name="connsiteY12936" fmla="*/ 767007 h 1847704"/>
                <a:gd name="connsiteX12937" fmla="*/ 738477 w 1842380"/>
                <a:gd name="connsiteY12937" fmla="*/ 764877 h 1847704"/>
                <a:gd name="connsiteX12938" fmla="*/ 738477 w 1842380"/>
                <a:gd name="connsiteY12938" fmla="*/ 777124 h 1847704"/>
                <a:gd name="connsiteX12939" fmla="*/ 725165 w 1842380"/>
                <a:gd name="connsiteY12939" fmla="*/ 790436 h 1847704"/>
                <a:gd name="connsiteX12940" fmla="*/ 725165 w 1842380"/>
                <a:gd name="connsiteY12940" fmla="*/ 779254 h 1847704"/>
                <a:gd name="connsiteX12941" fmla="*/ 726230 w 1842380"/>
                <a:gd name="connsiteY12941" fmla="*/ 778189 h 1847704"/>
                <a:gd name="connsiteX12942" fmla="*/ 725165 w 1842380"/>
                <a:gd name="connsiteY12942" fmla="*/ 776059 h 1847704"/>
                <a:gd name="connsiteX12943" fmla="*/ 725165 w 1842380"/>
                <a:gd name="connsiteY12943" fmla="*/ 749967 h 1847704"/>
                <a:gd name="connsiteX12944" fmla="*/ 739010 w 1842380"/>
                <a:gd name="connsiteY12944" fmla="*/ 732928 h 1847704"/>
                <a:gd name="connsiteX12945" fmla="*/ 739010 w 1842380"/>
                <a:gd name="connsiteY12945" fmla="*/ 732928 h 1847704"/>
                <a:gd name="connsiteX12946" fmla="*/ 739010 w 1842380"/>
                <a:gd name="connsiteY12946" fmla="*/ 794696 h 1847704"/>
                <a:gd name="connsiteX12947" fmla="*/ 739010 w 1842380"/>
                <a:gd name="connsiteY12947" fmla="*/ 801618 h 1847704"/>
                <a:gd name="connsiteX12948" fmla="*/ 725698 w 1842380"/>
                <a:gd name="connsiteY12948" fmla="*/ 800553 h 1847704"/>
                <a:gd name="connsiteX12949" fmla="*/ 725698 w 1842380"/>
                <a:gd name="connsiteY12949" fmla="*/ 793631 h 1847704"/>
                <a:gd name="connsiteX12950" fmla="*/ 739010 w 1842380"/>
                <a:gd name="connsiteY12950" fmla="*/ 794696 h 1847704"/>
                <a:gd name="connsiteX12951" fmla="*/ 739010 w 1842380"/>
                <a:gd name="connsiteY12951" fmla="*/ 794696 h 1847704"/>
                <a:gd name="connsiteX12952" fmla="*/ 739010 w 1842380"/>
                <a:gd name="connsiteY12952" fmla="*/ 818125 h 1847704"/>
                <a:gd name="connsiteX12953" fmla="*/ 739010 w 1842380"/>
                <a:gd name="connsiteY12953" fmla="*/ 836229 h 1847704"/>
                <a:gd name="connsiteX12954" fmla="*/ 731022 w 1842380"/>
                <a:gd name="connsiteY12954" fmla="*/ 846346 h 1847704"/>
                <a:gd name="connsiteX12955" fmla="*/ 725165 w 1842380"/>
                <a:gd name="connsiteY12955" fmla="*/ 865515 h 1847704"/>
                <a:gd name="connsiteX12956" fmla="*/ 725165 w 1842380"/>
                <a:gd name="connsiteY12956" fmla="*/ 842086 h 1847704"/>
                <a:gd name="connsiteX12957" fmla="*/ 726230 w 1842380"/>
                <a:gd name="connsiteY12957" fmla="*/ 842086 h 1847704"/>
                <a:gd name="connsiteX12958" fmla="*/ 736347 w 1842380"/>
                <a:gd name="connsiteY12958" fmla="*/ 825047 h 1847704"/>
                <a:gd name="connsiteX12959" fmla="*/ 725165 w 1842380"/>
                <a:gd name="connsiteY12959" fmla="*/ 826112 h 1847704"/>
                <a:gd name="connsiteX12960" fmla="*/ 725165 w 1842380"/>
                <a:gd name="connsiteY12960" fmla="*/ 819190 h 1847704"/>
                <a:gd name="connsiteX12961" fmla="*/ 739010 w 1842380"/>
                <a:gd name="connsiteY12961" fmla="*/ 818125 h 1847704"/>
                <a:gd name="connsiteX12962" fmla="*/ 739010 w 1842380"/>
                <a:gd name="connsiteY12962" fmla="*/ 818125 h 1847704"/>
                <a:gd name="connsiteX12963" fmla="*/ 739010 w 1842380"/>
                <a:gd name="connsiteY12963" fmla="*/ 1034312 h 1847704"/>
                <a:gd name="connsiteX12964" fmla="*/ 739010 w 1842380"/>
                <a:gd name="connsiteY12964" fmla="*/ 1046559 h 1847704"/>
                <a:gd name="connsiteX12965" fmla="*/ 731022 w 1842380"/>
                <a:gd name="connsiteY12965" fmla="*/ 1034312 h 1847704"/>
                <a:gd name="connsiteX12966" fmla="*/ 725165 w 1842380"/>
                <a:gd name="connsiteY12966" fmla="*/ 1043364 h 1847704"/>
                <a:gd name="connsiteX12967" fmla="*/ 725165 w 1842380"/>
                <a:gd name="connsiteY12967" fmla="*/ 1028987 h 1847704"/>
                <a:gd name="connsiteX12968" fmla="*/ 726230 w 1842380"/>
                <a:gd name="connsiteY12968" fmla="*/ 1027922 h 1847704"/>
                <a:gd name="connsiteX12969" fmla="*/ 725165 w 1842380"/>
                <a:gd name="connsiteY12969" fmla="*/ 1021000 h 1847704"/>
                <a:gd name="connsiteX12970" fmla="*/ 725165 w 1842380"/>
                <a:gd name="connsiteY12970" fmla="*/ 1006090 h 1847704"/>
                <a:gd name="connsiteX12971" fmla="*/ 732087 w 1842380"/>
                <a:gd name="connsiteY12971" fmla="*/ 1027389 h 1847704"/>
                <a:gd name="connsiteX12972" fmla="*/ 739010 w 1842380"/>
                <a:gd name="connsiteY12972" fmla="*/ 1034312 h 1847704"/>
                <a:gd name="connsiteX12973" fmla="*/ 739010 w 1842380"/>
                <a:gd name="connsiteY12973" fmla="*/ 1034312 h 1847704"/>
                <a:gd name="connsiteX12974" fmla="*/ 739010 w 1842380"/>
                <a:gd name="connsiteY12974" fmla="*/ 1054546 h 1847704"/>
                <a:gd name="connsiteX12975" fmla="*/ 739010 w 1842380"/>
                <a:gd name="connsiteY12975" fmla="*/ 1071585 h 1847704"/>
                <a:gd name="connsiteX12976" fmla="*/ 739010 w 1842380"/>
                <a:gd name="connsiteY12976" fmla="*/ 1095014 h 1847704"/>
                <a:gd name="connsiteX12977" fmla="*/ 739010 w 1842380"/>
                <a:gd name="connsiteY12977" fmla="*/ 1104066 h 1847704"/>
                <a:gd name="connsiteX12978" fmla="*/ 732087 w 1842380"/>
                <a:gd name="connsiteY12978" fmla="*/ 1096079 h 1847704"/>
                <a:gd name="connsiteX12979" fmla="*/ 725165 w 1842380"/>
                <a:gd name="connsiteY12979" fmla="*/ 1100339 h 1847704"/>
                <a:gd name="connsiteX12980" fmla="*/ 725165 w 1842380"/>
                <a:gd name="connsiteY12980" fmla="*/ 1092352 h 1847704"/>
                <a:gd name="connsiteX12981" fmla="*/ 728360 w 1842380"/>
                <a:gd name="connsiteY12981" fmla="*/ 1090222 h 1847704"/>
                <a:gd name="connsiteX12982" fmla="*/ 725165 w 1842380"/>
                <a:gd name="connsiteY12982" fmla="*/ 1087027 h 1847704"/>
                <a:gd name="connsiteX12983" fmla="*/ 725165 w 1842380"/>
                <a:gd name="connsiteY12983" fmla="*/ 1077975 h 1847704"/>
                <a:gd name="connsiteX12984" fmla="*/ 726230 w 1842380"/>
                <a:gd name="connsiteY12984" fmla="*/ 1079040 h 1847704"/>
                <a:gd name="connsiteX12985" fmla="*/ 727295 w 1842380"/>
                <a:gd name="connsiteY12985" fmla="*/ 1081170 h 1847704"/>
                <a:gd name="connsiteX12986" fmla="*/ 739010 w 1842380"/>
                <a:gd name="connsiteY12986" fmla="*/ 1054546 h 1847704"/>
                <a:gd name="connsiteX12987" fmla="*/ 739010 w 1842380"/>
                <a:gd name="connsiteY12987" fmla="*/ 1054546 h 1847704"/>
                <a:gd name="connsiteX12988" fmla="*/ 739010 w 1842380"/>
                <a:gd name="connsiteY12988" fmla="*/ 1123236 h 1847704"/>
                <a:gd name="connsiteX12989" fmla="*/ 739010 w 1842380"/>
                <a:gd name="connsiteY12989" fmla="*/ 1132288 h 1847704"/>
                <a:gd name="connsiteX12990" fmla="*/ 731022 w 1842380"/>
                <a:gd name="connsiteY12990" fmla="*/ 1126431 h 1847704"/>
                <a:gd name="connsiteX12991" fmla="*/ 731022 w 1842380"/>
                <a:gd name="connsiteY12991" fmla="*/ 1126431 h 1847704"/>
                <a:gd name="connsiteX12992" fmla="*/ 725165 w 1842380"/>
                <a:gd name="connsiteY12992" fmla="*/ 1122171 h 1847704"/>
                <a:gd name="connsiteX12993" fmla="*/ 725165 w 1842380"/>
                <a:gd name="connsiteY12993" fmla="*/ 1114184 h 1847704"/>
                <a:gd name="connsiteX12994" fmla="*/ 739010 w 1842380"/>
                <a:gd name="connsiteY12994" fmla="*/ 1123236 h 1847704"/>
                <a:gd name="connsiteX12995" fmla="*/ 739010 w 1842380"/>
                <a:gd name="connsiteY12995" fmla="*/ 1123236 h 1847704"/>
                <a:gd name="connsiteX12996" fmla="*/ 739010 w 1842380"/>
                <a:gd name="connsiteY12996" fmla="*/ 1148262 h 1847704"/>
                <a:gd name="connsiteX12997" fmla="*/ 739010 w 1842380"/>
                <a:gd name="connsiteY12997" fmla="*/ 1157314 h 1847704"/>
                <a:gd name="connsiteX12998" fmla="*/ 725698 w 1842380"/>
                <a:gd name="connsiteY12998" fmla="*/ 1171691 h 1847704"/>
                <a:gd name="connsiteX12999" fmla="*/ 725698 w 1842380"/>
                <a:gd name="connsiteY12999" fmla="*/ 1162639 h 1847704"/>
                <a:gd name="connsiteX13000" fmla="*/ 729957 w 1842380"/>
                <a:gd name="connsiteY13000" fmla="*/ 1158379 h 1847704"/>
                <a:gd name="connsiteX13001" fmla="*/ 725698 w 1842380"/>
                <a:gd name="connsiteY13001" fmla="*/ 1156249 h 1847704"/>
                <a:gd name="connsiteX13002" fmla="*/ 725698 w 1842380"/>
                <a:gd name="connsiteY13002" fmla="*/ 1149327 h 1847704"/>
                <a:gd name="connsiteX13003" fmla="*/ 739010 w 1842380"/>
                <a:gd name="connsiteY13003" fmla="*/ 1148262 h 1847704"/>
                <a:gd name="connsiteX13004" fmla="*/ 739010 w 1842380"/>
                <a:gd name="connsiteY13004" fmla="*/ 1148262 h 1847704"/>
                <a:gd name="connsiteX13005" fmla="*/ 739010 w 1842380"/>
                <a:gd name="connsiteY13005" fmla="*/ 1204173 h 1847704"/>
                <a:gd name="connsiteX13006" fmla="*/ 739010 w 1842380"/>
                <a:gd name="connsiteY13006" fmla="*/ 1225472 h 1847704"/>
                <a:gd name="connsiteX13007" fmla="*/ 736880 w 1842380"/>
                <a:gd name="connsiteY13007" fmla="*/ 1227602 h 1847704"/>
                <a:gd name="connsiteX13008" fmla="*/ 732620 w 1842380"/>
                <a:gd name="connsiteY13008" fmla="*/ 1233459 h 1847704"/>
                <a:gd name="connsiteX13009" fmla="*/ 726763 w 1842380"/>
                <a:gd name="connsiteY13009" fmla="*/ 1241446 h 1847704"/>
                <a:gd name="connsiteX13010" fmla="*/ 725698 w 1842380"/>
                <a:gd name="connsiteY13010" fmla="*/ 1245706 h 1847704"/>
                <a:gd name="connsiteX13011" fmla="*/ 725698 w 1842380"/>
                <a:gd name="connsiteY13011" fmla="*/ 1214290 h 1847704"/>
                <a:gd name="connsiteX13012" fmla="*/ 726763 w 1842380"/>
                <a:gd name="connsiteY13012" fmla="*/ 1214290 h 1847704"/>
                <a:gd name="connsiteX13013" fmla="*/ 733685 w 1842380"/>
                <a:gd name="connsiteY13013" fmla="*/ 1207367 h 1847704"/>
                <a:gd name="connsiteX13014" fmla="*/ 739010 w 1842380"/>
                <a:gd name="connsiteY13014" fmla="*/ 1204173 h 1847704"/>
                <a:gd name="connsiteX13015" fmla="*/ 739010 w 1842380"/>
                <a:gd name="connsiteY13015" fmla="*/ 1204173 h 1847704"/>
                <a:gd name="connsiteX13016" fmla="*/ 739010 w 1842380"/>
                <a:gd name="connsiteY13016" fmla="*/ 1257421 h 1847704"/>
                <a:gd name="connsiteX13017" fmla="*/ 739010 w 1842380"/>
                <a:gd name="connsiteY13017" fmla="*/ 1292564 h 1847704"/>
                <a:gd name="connsiteX13018" fmla="*/ 735815 w 1842380"/>
                <a:gd name="connsiteY13018" fmla="*/ 1290434 h 1847704"/>
                <a:gd name="connsiteX13019" fmla="*/ 726763 w 1842380"/>
                <a:gd name="connsiteY13019" fmla="*/ 1288304 h 1847704"/>
                <a:gd name="connsiteX13020" fmla="*/ 725698 w 1842380"/>
                <a:gd name="connsiteY13020" fmla="*/ 1288304 h 1847704"/>
                <a:gd name="connsiteX13021" fmla="*/ 725698 w 1842380"/>
                <a:gd name="connsiteY13021" fmla="*/ 1260083 h 1847704"/>
                <a:gd name="connsiteX13022" fmla="*/ 728893 w 1842380"/>
                <a:gd name="connsiteY13022" fmla="*/ 1262213 h 1847704"/>
                <a:gd name="connsiteX13023" fmla="*/ 734750 w 1842380"/>
                <a:gd name="connsiteY13023" fmla="*/ 1261148 h 1847704"/>
                <a:gd name="connsiteX13024" fmla="*/ 739010 w 1842380"/>
                <a:gd name="connsiteY13024" fmla="*/ 1259018 h 1847704"/>
                <a:gd name="connsiteX13025" fmla="*/ 739010 w 1842380"/>
                <a:gd name="connsiteY13025" fmla="*/ 1257421 h 1847704"/>
                <a:gd name="connsiteX13026" fmla="*/ 739010 w 1842380"/>
                <a:gd name="connsiteY13026" fmla="*/ 1257421 h 1847704"/>
                <a:gd name="connsiteX13027" fmla="*/ 739010 w 1842380"/>
                <a:gd name="connsiteY13027" fmla="*/ 1340487 h 1847704"/>
                <a:gd name="connsiteX13028" fmla="*/ 739010 w 1842380"/>
                <a:gd name="connsiteY13028" fmla="*/ 1356462 h 1847704"/>
                <a:gd name="connsiteX13029" fmla="*/ 739010 w 1842380"/>
                <a:gd name="connsiteY13029" fmla="*/ 1355397 h 1847704"/>
                <a:gd name="connsiteX13030" fmla="*/ 734750 w 1842380"/>
                <a:gd name="connsiteY13030" fmla="*/ 1349540 h 1847704"/>
                <a:gd name="connsiteX13031" fmla="*/ 734750 w 1842380"/>
                <a:gd name="connsiteY13031" fmla="*/ 1345280 h 1847704"/>
                <a:gd name="connsiteX13032" fmla="*/ 737945 w 1842380"/>
                <a:gd name="connsiteY13032" fmla="*/ 1342085 h 1847704"/>
                <a:gd name="connsiteX13033" fmla="*/ 739010 w 1842380"/>
                <a:gd name="connsiteY13033" fmla="*/ 1340487 h 1847704"/>
                <a:gd name="connsiteX13034" fmla="*/ 739010 w 1842380"/>
                <a:gd name="connsiteY13034" fmla="*/ 1340487 h 1847704"/>
                <a:gd name="connsiteX13035" fmla="*/ 739010 w 1842380"/>
                <a:gd name="connsiteY13035" fmla="*/ 1385748 h 1847704"/>
                <a:gd name="connsiteX13036" fmla="*/ 739010 w 1842380"/>
                <a:gd name="connsiteY13036" fmla="*/ 1397995 h 1847704"/>
                <a:gd name="connsiteX13037" fmla="*/ 725698 w 1842380"/>
                <a:gd name="connsiteY13037" fmla="*/ 1390008 h 1847704"/>
                <a:gd name="connsiteX13038" fmla="*/ 725698 w 1842380"/>
                <a:gd name="connsiteY13038" fmla="*/ 1379891 h 1847704"/>
                <a:gd name="connsiteX13039" fmla="*/ 739010 w 1842380"/>
                <a:gd name="connsiteY13039" fmla="*/ 1385748 h 1847704"/>
                <a:gd name="connsiteX13040" fmla="*/ 739010 w 1842380"/>
                <a:gd name="connsiteY13040" fmla="*/ 1385748 h 1847704"/>
                <a:gd name="connsiteX13041" fmla="*/ 739010 w 1842380"/>
                <a:gd name="connsiteY13041" fmla="*/ 1443256 h 1847704"/>
                <a:gd name="connsiteX13042" fmla="*/ 739010 w 1842380"/>
                <a:gd name="connsiteY13042" fmla="*/ 1453373 h 1847704"/>
                <a:gd name="connsiteX13043" fmla="*/ 725698 w 1842380"/>
                <a:gd name="connsiteY13043" fmla="*/ 1447516 h 1847704"/>
                <a:gd name="connsiteX13044" fmla="*/ 725698 w 1842380"/>
                <a:gd name="connsiteY13044" fmla="*/ 1435269 h 1847704"/>
                <a:gd name="connsiteX13045" fmla="*/ 739010 w 1842380"/>
                <a:gd name="connsiteY13045" fmla="*/ 1443256 h 1847704"/>
                <a:gd name="connsiteX13046" fmla="*/ 739010 w 1842380"/>
                <a:gd name="connsiteY13046" fmla="*/ 1443256 h 1847704"/>
                <a:gd name="connsiteX13047" fmla="*/ 739010 w 1842380"/>
                <a:gd name="connsiteY13047" fmla="*/ 1718016 h 1847704"/>
                <a:gd name="connsiteX13048" fmla="*/ 739010 w 1842380"/>
                <a:gd name="connsiteY13048" fmla="*/ 1735055 h 1847704"/>
                <a:gd name="connsiteX13049" fmla="*/ 725698 w 1842380"/>
                <a:gd name="connsiteY13049" fmla="*/ 1731860 h 1847704"/>
                <a:gd name="connsiteX13050" fmla="*/ 725698 w 1842380"/>
                <a:gd name="connsiteY13050" fmla="*/ 1715886 h 1847704"/>
                <a:gd name="connsiteX13051" fmla="*/ 739010 w 1842380"/>
                <a:gd name="connsiteY13051" fmla="*/ 1718016 h 1847704"/>
                <a:gd name="connsiteX13052" fmla="*/ 739010 w 1842380"/>
                <a:gd name="connsiteY13052" fmla="*/ 1718016 h 1847704"/>
                <a:gd name="connsiteX13053" fmla="*/ 739010 w 1842380"/>
                <a:gd name="connsiteY13053" fmla="*/ 1804277 h 1847704"/>
                <a:gd name="connsiteX13054" fmla="*/ 739010 w 1842380"/>
                <a:gd name="connsiteY13054" fmla="*/ 1824511 h 1847704"/>
                <a:gd name="connsiteX13055" fmla="*/ 728893 w 1842380"/>
                <a:gd name="connsiteY13055" fmla="*/ 1818654 h 1847704"/>
                <a:gd name="connsiteX13056" fmla="*/ 725698 w 1842380"/>
                <a:gd name="connsiteY13056" fmla="*/ 1818654 h 1847704"/>
                <a:gd name="connsiteX13057" fmla="*/ 725698 w 1842380"/>
                <a:gd name="connsiteY13057" fmla="*/ 1785108 h 1847704"/>
                <a:gd name="connsiteX13058" fmla="*/ 739010 w 1842380"/>
                <a:gd name="connsiteY13058" fmla="*/ 1804277 h 1847704"/>
                <a:gd name="connsiteX13059" fmla="*/ 725698 w 1842380"/>
                <a:gd name="connsiteY13059" fmla="*/ 28990 h 1847704"/>
                <a:gd name="connsiteX13060" fmla="*/ 725698 w 1842380"/>
                <a:gd name="connsiteY13060" fmla="*/ 50289 h 1847704"/>
                <a:gd name="connsiteX13061" fmla="*/ 722503 w 1842380"/>
                <a:gd name="connsiteY13061" fmla="*/ 49224 h 1847704"/>
                <a:gd name="connsiteX13062" fmla="*/ 722503 w 1842380"/>
                <a:gd name="connsiteY13062" fmla="*/ 30055 h 1847704"/>
                <a:gd name="connsiteX13063" fmla="*/ 722503 w 1842380"/>
                <a:gd name="connsiteY13063" fmla="*/ 30055 h 1847704"/>
                <a:gd name="connsiteX13064" fmla="*/ 725698 w 1842380"/>
                <a:gd name="connsiteY13064" fmla="*/ 28990 h 1847704"/>
                <a:gd name="connsiteX13065" fmla="*/ 725698 w 1842380"/>
                <a:gd name="connsiteY13065" fmla="*/ 28990 h 1847704"/>
                <a:gd name="connsiteX13066" fmla="*/ 725698 w 1842380"/>
                <a:gd name="connsiteY13066" fmla="*/ 108862 h 1847704"/>
                <a:gd name="connsiteX13067" fmla="*/ 725698 w 1842380"/>
                <a:gd name="connsiteY13067" fmla="*/ 126966 h 1847704"/>
                <a:gd name="connsiteX13068" fmla="*/ 723568 w 1842380"/>
                <a:gd name="connsiteY13068" fmla="*/ 126966 h 1847704"/>
                <a:gd name="connsiteX13069" fmla="*/ 722503 w 1842380"/>
                <a:gd name="connsiteY13069" fmla="*/ 126966 h 1847704"/>
                <a:gd name="connsiteX13070" fmla="*/ 722503 w 1842380"/>
                <a:gd name="connsiteY13070" fmla="*/ 106732 h 1847704"/>
                <a:gd name="connsiteX13071" fmla="*/ 725698 w 1842380"/>
                <a:gd name="connsiteY13071" fmla="*/ 108862 h 1847704"/>
                <a:gd name="connsiteX13072" fmla="*/ 725698 w 1842380"/>
                <a:gd name="connsiteY13072" fmla="*/ 108862 h 1847704"/>
                <a:gd name="connsiteX13073" fmla="*/ 725698 w 1842380"/>
                <a:gd name="connsiteY13073" fmla="*/ 220682 h 1847704"/>
                <a:gd name="connsiteX13074" fmla="*/ 725698 w 1842380"/>
                <a:gd name="connsiteY13074" fmla="*/ 285112 h 1847704"/>
                <a:gd name="connsiteX13075" fmla="*/ 724633 w 1842380"/>
                <a:gd name="connsiteY13075" fmla="*/ 287242 h 1847704"/>
                <a:gd name="connsiteX13076" fmla="*/ 722503 w 1842380"/>
                <a:gd name="connsiteY13076" fmla="*/ 324516 h 1847704"/>
                <a:gd name="connsiteX13077" fmla="*/ 722503 w 1842380"/>
                <a:gd name="connsiteY13077" fmla="*/ 223345 h 1847704"/>
                <a:gd name="connsiteX13078" fmla="*/ 723568 w 1842380"/>
                <a:gd name="connsiteY13078" fmla="*/ 223345 h 1847704"/>
                <a:gd name="connsiteX13079" fmla="*/ 725698 w 1842380"/>
                <a:gd name="connsiteY13079" fmla="*/ 220682 h 1847704"/>
                <a:gd name="connsiteX13080" fmla="*/ 725698 w 1842380"/>
                <a:gd name="connsiteY13080" fmla="*/ 220682 h 1847704"/>
                <a:gd name="connsiteX13081" fmla="*/ 725698 w 1842380"/>
                <a:gd name="connsiteY13081" fmla="*/ 420895 h 1847704"/>
                <a:gd name="connsiteX13082" fmla="*/ 725698 w 1842380"/>
                <a:gd name="connsiteY13082" fmla="*/ 432077 h 1847704"/>
                <a:gd name="connsiteX13083" fmla="*/ 725698 w 1842380"/>
                <a:gd name="connsiteY13083" fmla="*/ 432077 h 1847704"/>
                <a:gd name="connsiteX13084" fmla="*/ 725698 w 1842380"/>
                <a:gd name="connsiteY13084" fmla="*/ 432077 h 1847704"/>
                <a:gd name="connsiteX13085" fmla="*/ 725698 w 1842380"/>
                <a:gd name="connsiteY13085" fmla="*/ 444324 h 1847704"/>
                <a:gd name="connsiteX13086" fmla="*/ 722503 w 1842380"/>
                <a:gd name="connsiteY13086" fmla="*/ 442194 h 1847704"/>
                <a:gd name="connsiteX13087" fmla="*/ 722503 w 1842380"/>
                <a:gd name="connsiteY13087" fmla="*/ 423025 h 1847704"/>
                <a:gd name="connsiteX13088" fmla="*/ 725698 w 1842380"/>
                <a:gd name="connsiteY13088" fmla="*/ 420895 h 1847704"/>
                <a:gd name="connsiteX13089" fmla="*/ 725698 w 1842380"/>
                <a:gd name="connsiteY13089" fmla="*/ 420895 h 1847704"/>
                <a:gd name="connsiteX13090" fmla="*/ 725698 w 1842380"/>
                <a:gd name="connsiteY13090" fmla="*/ 476273 h 1847704"/>
                <a:gd name="connsiteX13091" fmla="*/ 725698 w 1842380"/>
                <a:gd name="connsiteY13091" fmla="*/ 486390 h 1847704"/>
                <a:gd name="connsiteX13092" fmla="*/ 723568 w 1842380"/>
                <a:gd name="connsiteY13092" fmla="*/ 486390 h 1847704"/>
                <a:gd name="connsiteX13093" fmla="*/ 722503 w 1842380"/>
                <a:gd name="connsiteY13093" fmla="*/ 486390 h 1847704"/>
                <a:gd name="connsiteX13094" fmla="*/ 722503 w 1842380"/>
                <a:gd name="connsiteY13094" fmla="*/ 475208 h 1847704"/>
                <a:gd name="connsiteX13095" fmla="*/ 723568 w 1842380"/>
                <a:gd name="connsiteY13095" fmla="*/ 476273 h 1847704"/>
                <a:gd name="connsiteX13096" fmla="*/ 725698 w 1842380"/>
                <a:gd name="connsiteY13096" fmla="*/ 476273 h 1847704"/>
                <a:gd name="connsiteX13097" fmla="*/ 725698 w 1842380"/>
                <a:gd name="connsiteY13097" fmla="*/ 476273 h 1847704"/>
                <a:gd name="connsiteX13098" fmla="*/ 725698 w 1842380"/>
                <a:gd name="connsiteY13098" fmla="*/ 527923 h 1847704"/>
                <a:gd name="connsiteX13099" fmla="*/ 725698 w 1842380"/>
                <a:gd name="connsiteY13099" fmla="*/ 550287 h 1847704"/>
                <a:gd name="connsiteX13100" fmla="*/ 722503 w 1842380"/>
                <a:gd name="connsiteY13100" fmla="*/ 553482 h 1847704"/>
                <a:gd name="connsiteX13101" fmla="*/ 722503 w 1842380"/>
                <a:gd name="connsiteY13101" fmla="*/ 530053 h 1847704"/>
                <a:gd name="connsiteX13102" fmla="*/ 724633 w 1842380"/>
                <a:gd name="connsiteY13102" fmla="*/ 528988 h 1847704"/>
                <a:gd name="connsiteX13103" fmla="*/ 725698 w 1842380"/>
                <a:gd name="connsiteY13103" fmla="*/ 527923 h 1847704"/>
                <a:gd name="connsiteX13104" fmla="*/ 725698 w 1842380"/>
                <a:gd name="connsiteY13104" fmla="*/ 527923 h 1847704"/>
                <a:gd name="connsiteX13105" fmla="*/ 725698 w 1842380"/>
                <a:gd name="connsiteY13105" fmla="*/ 582769 h 1847704"/>
                <a:gd name="connsiteX13106" fmla="*/ 725698 w 1842380"/>
                <a:gd name="connsiteY13106" fmla="*/ 618977 h 1847704"/>
                <a:gd name="connsiteX13107" fmla="*/ 722503 w 1842380"/>
                <a:gd name="connsiteY13107" fmla="*/ 613120 h 1847704"/>
                <a:gd name="connsiteX13108" fmla="*/ 722503 w 1842380"/>
                <a:gd name="connsiteY13108" fmla="*/ 579574 h 1847704"/>
                <a:gd name="connsiteX13109" fmla="*/ 725698 w 1842380"/>
                <a:gd name="connsiteY13109" fmla="*/ 582769 h 1847704"/>
                <a:gd name="connsiteX13110" fmla="*/ 725698 w 1842380"/>
                <a:gd name="connsiteY13110" fmla="*/ 582769 h 1847704"/>
                <a:gd name="connsiteX13111" fmla="*/ 725698 w 1842380"/>
                <a:gd name="connsiteY13111" fmla="*/ 697784 h 1847704"/>
                <a:gd name="connsiteX13112" fmla="*/ 725698 w 1842380"/>
                <a:gd name="connsiteY13112" fmla="*/ 712161 h 1847704"/>
                <a:gd name="connsiteX13113" fmla="*/ 722503 w 1842380"/>
                <a:gd name="connsiteY13113" fmla="*/ 719083 h 1847704"/>
                <a:gd name="connsiteX13114" fmla="*/ 722503 w 1842380"/>
                <a:gd name="connsiteY13114" fmla="*/ 691927 h 1847704"/>
                <a:gd name="connsiteX13115" fmla="*/ 725698 w 1842380"/>
                <a:gd name="connsiteY13115" fmla="*/ 697784 h 1847704"/>
                <a:gd name="connsiteX13116" fmla="*/ 725698 w 1842380"/>
                <a:gd name="connsiteY13116" fmla="*/ 697784 h 1847704"/>
                <a:gd name="connsiteX13117" fmla="*/ 725698 w 1842380"/>
                <a:gd name="connsiteY13117" fmla="*/ 697784 h 1847704"/>
                <a:gd name="connsiteX13118" fmla="*/ 725698 w 1842380"/>
                <a:gd name="connsiteY13118" fmla="*/ 750500 h 1847704"/>
                <a:gd name="connsiteX13119" fmla="*/ 725698 w 1842380"/>
                <a:gd name="connsiteY13119" fmla="*/ 776591 h 1847704"/>
                <a:gd name="connsiteX13120" fmla="*/ 722503 w 1842380"/>
                <a:gd name="connsiteY13120" fmla="*/ 770734 h 1847704"/>
                <a:gd name="connsiteX13121" fmla="*/ 722503 w 1842380"/>
                <a:gd name="connsiteY13121" fmla="*/ 758487 h 1847704"/>
                <a:gd name="connsiteX13122" fmla="*/ 723568 w 1842380"/>
                <a:gd name="connsiteY13122" fmla="*/ 756357 h 1847704"/>
                <a:gd name="connsiteX13123" fmla="*/ 725698 w 1842380"/>
                <a:gd name="connsiteY13123" fmla="*/ 750500 h 1847704"/>
                <a:gd name="connsiteX13124" fmla="*/ 725698 w 1842380"/>
                <a:gd name="connsiteY13124" fmla="*/ 750500 h 1847704"/>
                <a:gd name="connsiteX13125" fmla="*/ 725698 w 1842380"/>
                <a:gd name="connsiteY13125" fmla="*/ 779786 h 1847704"/>
                <a:gd name="connsiteX13126" fmla="*/ 725698 w 1842380"/>
                <a:gd name="connsiteY13126" fmla="*/ 790968 h 1847704"/>
                <a:gd name="connsiteX13127" fmla="*/ 725698 w 1842380"/>
                <a:gd name="connsiteY13127" fmla="*/ 792033 h 1847704"/>
                <a:gd name="connsiteX13128" fmla="*/ 724633 w 1842380"/>
                <a:gd name="connsiteY13128" fmla="*/ 793098 h 1847704"/>
                <a:gd name="connsiteX13129" fmla="*/ 725698 w 1842380"/>
                <a:gd name="connsiteY13129" fmla="*/ 793098 h 1847704"/>
                <a:gd name="connsiteX13130" fmla="*/ 725698 w 1842380"/>
                <a:gd name="connsiteY13130" fmla="*/ 800020 h 1847704"/>
                <a:gd name="connsiteX13131" fmla="*/ 722503 w 1842380"/>
                <a:gd name="connsiteY13131" fmla="*/ 801085 h 1847704"/>
                <a:gd name="connsiteX13132" fmla="*/ 722503 w 1842380"/>
                <a:gd name="connsiteY13132" fmla="*/ 785111 h 1847704"/>
                <a:gd name="connsiteX13133" fmla="*/ 725698 w 1842380"/>
                <a:gd name="connsiteY13133" fmla="*/ 779786 h 1847704"/>
                <a:gd name="connsiteX13134" fmla="*/ 725698 w 1842380"/>
                <a:gd name="connsiteY13134" fmla="*/ 779786 h 1847704"/>
                <a:gd name="connsiteX13135" fmla="*/ 725698 w 1842380"/>
                <a:gd name="connsiteY13135" fmla="*/ 819190 h 1847704"/>
                <a:gd name="connsiteX13136" fmla="*/ 725698 w 1842380"/>
                <a:gd name="connsiteY13136" fmla="*/ 826112 h 1847704"/>
                <a:gd name="connsiteX13137" fmla="*/ 722503 w 1842380"/>
                <a:gd name="connsiteY13137" fmla="*/ 825047 h 1847704"/>
                <a:gd name="connsiteX13138" fmla="*/ 722503 w 1842380"/>
                <a:gd name="connsiteY13138" fmla="*/ 819190 h 1847704"/>
                <a:gd name="connsiteX13139" fmla="*/ 725698 w 1842380"/>
                <a:gd name="connsiteY13139" fmla="*/ 819190 h 1847704"/>
                <a:gd name="connsiteX13140" fmla="*/ 725698 w 1842380"/>
                <a:gd name="connsiteY13140" fmla="*/ 819190 h 1847704"/>
                <a:gd name="connsiteX13141" fmla="*/ 725698 w 1842380"/>
                <a:gd name="connsiteY13141" fmla="*/ 842086 h 1847704"/>
                <a:gd name="connsiteX13142" fmla="*/ 725698 w 1842380"/>
                <a:gd name="connsiteY13142" fmla="*/ 865515 h 1847704"/>
                <a:gd name="connsiteX13143" fmla="*/ 722503 w 1842380"/>
                <a:gd name="connsiteY13143" fmla="*/ 869775 h 1847704"/>
                <a:gd name="connsiteX13144" fmla="*/ 722503 w 1842380"/>
                <a:gd name="connsiteY13144" fmla="*/ 858593 h 1847704"/>
                <a:gd name="connsiteX13145" fmla="*/ 724633 w 1842380"/>
                <a:gd name="connsiteY13145" fmla="*/ 849541 h 1847704"/>
                <a:gd name="connsiteX13146" fmla="*/ 722503 w 1842380"/>
                <a:gd name="connsiteY13146" fmla="*/ 850606 h 1847704"/>
                <a:gd name="connsiteX13147" fmla="*/ 722503 w 1842380"/>
                <a:gd name="connsiteY13147" fmla="*/ 842619 h 1847704"/>
                <a:gd name="connsiteX13148" fmla="*/ 725698 w 1842380"/>
                <a:gd name="connsiteY13148" fmla="*/ 842086 h 1847704"/>
                <a:gd name="connsiteX13149" fmla="*/ 725698 w 1842380"/>
                <a:gd name="connsiteY13149" fmla="*/ 842086 h 1847704"/>
                <a:gd name="connsiteX13150" fmla="*/ 725698 w 1842380"/>
                <a:gd name="connsiteY13150" fmla="*/ 1006090 h 1847704"/>
                <a:gd name="connsiteX13151" fmla="*/ 725698 w 1842380"/>
                <a:gd name="connsiteY13151" fmla="*/ 1021000 h 1847704"/>
                <a:gd name="connsiteX13152" fmla="*/ 722503 w 1842380"/>
                <a:gd name="connsiteY13152" fmla="*/ 1011947 h 1847704"/>
                <a:gd name="connsiteX13153" fmla="*/ 722503 w 1842380"/>
                <a:gd name="connsiteY13153" fmla="*/ 990648 h 1847704"/>
                <a:gd name="connsiteX13154" fmla="*/ 722503 w 1842380"/>
                <a:gd name="connsiteY13154" fmla="*/ 1002895 h 1847704"/>
                <a:gd name="connsiteX13155" fmla="*/ 725698 w 1842380"/>
                <a:gd name="connsiteY13155" fmla="*/ 1006090 h 1847704"/>
                <a:gd name="connsiteX13156" fmla="*/ 725698 w 1842380"/>
                <a:gd name="connsiteY13156" fmla="*/ 1006090 h 1847704"/>
                <a:gd name="connsiteX13157" fmla="*/ 725698 w 1842380"/>
                <a:gd name="connsiteY13157" fmla="*/ 1028987 h 1847704"/>
                <a:gd name="connsiteX13158" fmla="*/ 725698 w 1842380"/>
                <a:gd name="connsiteY13158" fmla="*/ 1043364 h 1847704"/>
                <a:gd name="connsiteX13159" fmla="*/ 722503 w 1842380"/>
                <a:gd name="connsiteY13159" fmla="*/ 1049221 h 1847704"/>
                <a:gd name="connsiteX13160" fmla="*/ 722503 w 1842380"/>
                <a:gd name="connsiteY13160" fmla="*/ 1036974 h 1847704"/>
                <a:gd name="connsiteX13161" fmla="*/ 725698 w 1842380"/>
                <a:gd name="connsiteY13161" fmla="*/ 1028987 h 1847704"/>
                <a:gd name="connsiteX13162" fmla="*/ 725698 w 1842380"/>
                <a:gd name="connsiteY13162" fmla="*/ 1028987 h 1847704"/>
                <a:gd name="connsiteX13163" fmla="*/ 725698 w 1842380"/>
                <a:gd name="connsiteY13163" fmla="*/ 1078507 h 1847704"/>
                <a:gd name="connsiteX13164" fmla="*/ 725698 w 1842380"/>
                <a:gd name="connsiteY13164" fmla="*/ 1087560 h 1847704"/>
                <a:gd name="connsiteX13165" fmla="*/ 724633 w 1842380"/>
                <a:gd name="connsiteY13165" fmla="*/ 1086495 h 1847704"/>
                <a:gd name="connsiteX13166" fmla="*/ 722503 w 1842380"/>
                <a:gd name="connsiteY13166" fmla="*/ 1084365 h 1847704"/>
                <a:gd name="connsiteX13167" fmla="*/ 722503 w 1842380"/>
                <a:gd name="connsiteY13167" fmla="*/ 1074248 h 1847704"/>
                <a:gd name="connsiteX13168" fmla="*/ 725698 w 1842380"/>
                <a:gd name="connsiteY13168" fmla="*/ 1078507 h 1847704"/>
                <a:gd name="connsiteX13169" fmla="*/ 725698 w 1842380"/>
                <a:gd name="connsiteY13169" fmla="*/ 1078507 h 1847704"/>
                <a:gd name="connsiteX13170" fmla="*/ 725698 w 1842380"/>
                <a:gd name="connsiteY13170" fmla="*/ 1092884 h 1847704"/>
                <a:gd name="connsiteX13171" fmla="*/ 725698 w 1842380"/>
                <a:gd name="connsiteY13171" fmla="*/ 1100872 h 1847704"/>
                <a:gd name="connsiteX13172" fmla="*/ 722503 w 1842380"/>
                <a:gd name="connsiteY13172" fmla="*/ 1104066 h 1847704"/>
                <a:gd name="connsiteX13173" fmla="*/ 722503 w 1842380"/>
                <a:gd name="connsiteY13173" fmla="*/ 1095014 h 1847704"/>
                <a:gd name="connsiteX13174" fmla="*/ 725698 w 1842380"/>
                <a:gd name="connsiteY13174" fmla="*/ 1092884 h 1847704"/>
                <a:gd name="connsiteX13175" fmla="*/ 725698 w 1842380"/>
                <a:gd name="connsiteY13175" fmla="*/ 1092884 h 1847704"/>
                <a:gd name="connsiteX13176" fmla="*/ 725698 w 1842380"/>
                <a:gd name="connsiteY13176" fmla="*/ 1114184 h 1847704"/>
                <a:gd name="connsiteX13177" fmla="*/ 725698 w 1842380"/>
                <a:gd name="connsiteY13177" fmla="*/ 1122171 h 1847704"/>
                <a:gd name="connsiteX13178" fmla="*/ 722503 w 1842380"/>
                <a:gd name="connsiteY13178" fmla="*/ 1120041 h 1847704"/>
                <a:gd name="connsiteX13179" fmla="*/ 722503 w 1842380"/>
                <a:gd name="connsiteY13179" fmla="*/ 1112054 h 1847704"/>
                <a:gd name="connsiteX13180" fmla="*/ 725698 w 1842380"/>
                <a:gd name="connsiteY13180" fmla="*/ 1114184 h 1847704"/>
                <a:gd name="connsiteX13181" fmla="*/ 725698 w 1842380"/>
                <a:gd name="connsiteY13181" fmla="*/ 1114184 h 1847704"/>
                <a:gd name="connsiteX13182" fmla="*/ 725698 w 1842380"/>
                <a:gd name="connsiteY13182" fmla="*/ 1149327 h 1847704"/>
                <a:gd name="connsiteX13183" fmla="*/ 725698 w 1842380"/>
                <a:gd name="connsiteY13183" fmla="*/ 1156249 h 1847704"/>
                <a:gd name="connsiteX13184" fmla="*/ 722503 w 1842380"/>
                <a:gd name="connsiteY13184" fmla="*/ 1155184 h 1847704"/>
                <a:gd name="connsiteX13185" fmla="*/ 722503 w 1842380"/>
                <a:gd name="connsiteY13185" fmla="*/ 1147197 h 1847704"/>
                <a:gd name="connsiteX13186" fmla="*/ 725698 w 1842380"/>
                <a:gd name="connsiteY13186" fmla="*/ 1149327 h 1847704"/>
                <a:gd name="connsiteX13187" fmla="*/ 725698 w 1842380"/>
                <a:gd name="connsiteY13187" fmla="*/ 1149327 h 1847704"/>
                <a:gd name="connsiteX13188" fmla="*/ 725698 w 1842380"/>
                <a:gd name="connsiteY13188" fmla="*/ 1162639 h 1847704"/>
                <a:gd name="connsiteX13189" fmla="*/ 725698 w 1842380"/>
                <a:gd name="connsiteY13189" fmla="*/ 1171691 h 1847704"/>
                <a:gd name="connsiteX13190" fmla="*/ 722503 w 1842380"/>
                <a:gd name="connsiteY13190" fmla="*/ 1174886 h 1847704"/>
                <a:gd name="connsiteX13191" fmla="*/ 722503 w 1842380"/>
                <a:gd name="connsiteY13191" fmla="*/ 1165834 h 1847704"/>
                <a:gd name="connsiteX13192" fmla="*/ 725698 w 1842380"/>
                <a:gd name="connsiteY13192" fmla="*/ 1162639 h 1847704"/>
                <a:gd name="connsiteX13193" fmla="*/ 725698 w 1842380"/>
                <a:gd name="connsiteY13193" fmla="*/ 1162639 h 1847704"/>
                <a:gd name="connsiteX13194" fmla="*/ 725698 w 1842380"/>
                <a:gd name="connsiteY13194" fmla="*/ 1214822 h 1847704"/>
                <a:gd name="connsiteX13195" fmla="*/ 725698 w 1842380"/>
                <a:gd name="connsiteY13195" fmla="*/ 1246239 h 1847704"/>
                <a:gd name="connsiteX13196" fmla="*/ 724633 w 1842380"/>
                <a:gd name="connsiteY13196" fmla="*/ 1250498 h 1847704"/>
                <a:gd name="connsiteX13197" fmla="*/ 723568 w 1842380"/>
                <a:gd name="connsiteY13197" fmla="*/ 1254758 h 1847704"/>
                <a:gd name="connsiteX13198" fmla="*/ 725698 w 1842380"/>
                <a:gd name="connsiteY13198" fmla="*/ 1259018 h 1847704"/>
                <a:gd name="connsiteX13199" fmla="*/ 725698 w 1842380"/>
                <a:gd name="connsiteY13199" fmla="*/ 1259018 h 1847704"/>
                <a:gd name="connsiteX13200" fmla="*/ 725698 w 1842380"/>
                <a:gd name="connsiteY13200" fmla="*/ 1287239 h 1847704"/>
                <a:gd name="connsiteX13201" fmla="*/ 722503 w 1842380"/>
                <a:gd name="connsiteY13201" fmla="*/ 1286174 h 1847704"/>
                <a:gd name="connsiteX13202" fmla="*/ 722503 w 1842380"/>
                <a:gd name="connsiteY13202" fmla="*/ 1218017 h 1847704"/>
                <a:gd name="connsiteX13203" fmla="*/ 725698 w 1842380"/>
                <a:gd name="connsiteY13203" fmla="*/ 1214822 h 1847704"/>
                <a:gd name="connsiteX13204" fmla="*/ 725698 w 1842380"/>
                <a:gd name="connsiteY13204" fmla="*/ 1214822 h 1847704"/>
                <a:gd name="connsiteX13205" fmla="*/ 725698 w 1842380"/>
                <a:gd name="connsiteY13205" fmla="*/ 1379891 h 1847704"/>
                <a:gd name="connsiteX13206" fmla="*/ 725698 w 1842380"/>
                <a:gd name="connsiteY13206" fmla="*/ 1390008 h 1847704"/>
                <a:gd name="connsiteX13207" fmla="*/ 722503 w 1842380"/>
                <a:gd name="connsiteY13207" fmla="*/ 1388943 h 1847704"/>
                <a:gd name="connsiteX13208" fmla="*/ 722503 w 1842380"/>
                <a:gd name="connsiteY13208" fmla="*/ 1378826 h 1847704"/>
                <a:gd name="connsiteX13209" fmla="*/ 725698 w 1842380"/>
                <a:gd name="connsiteY13209" fmla="*/ 1379891 h 1847704"/>
                <a:gd name="connsiteX13210" fmla="*/ 725698 w 1842380"/>
                <a:gd name="connsiteY13210" fmla="*/ 1379891 h 1847704"/>
                <a:gd name="connsiteX13211" fmla="*/ 725698 w 1842380"/>
                <a:gd name="connsiteY13211" fmla="*/ 1435269 h 1847704"/>
                <a:gd name="connsiteX13212" fmla="*/ 725698 w 1842380"/>
                <a:gd name="connsiteY13212" fmla="*/ 1447516 h 1847704"/>
                <a:gd name="connsiteX13213" fmla="*/ 722503 w 1842380"/>
                <a:gd name="connsiteY13213" fmla="*/ 1445386 h 1847704"/>
                <a:gd name="connsiteX13214" fmla="*/ 722503 w 1842380"/>
                <a:gd name="connsiteY13214" fmla="*/ 1432074 h 1847704"/>
                <a:gd name="connsiteX13215" fmla="*/ 725698 w 1842380"/>
                <a:gd name="connsiteY13215" fmla="*/ 1435269 h 1847704"/>
                <a:gd name="connsiteX13216" fmla="*/ 725698 w 1842380"/>
                <a:gd name="connsiteY13216" fmla="*/ 1435269 h 1847704"/>
                <a:gd name="connsiteX13217" fmla="*/ 725698 w 1842380"/>
                <a:gd name="connsiteY13217" fmla="*/ 1715353 h 1847704"/>
                <a:gd name="connsiteX13218" fmla="*/ 725698 w 1842380"/>
                <a:gd name="connsiteY13218" fmla="*/ 1731328 h 1847704"/>
                <a:gd name="connsiteX13219" fmla="*/ 722503 w 1842380"/>
                <a:gd name="connsiteY13219" fmla="*/ 1731328 h 1847704"/>
                <a:gd name="connsiteX13220" fmla="*/ 722503 w 1842380"/>
                <a:gd name="connsiteY13220" fmla="*/ 1715353 h 1847704"/>
                <a:gd name="connsiteX13221" fmla="*/ 725698 w 1842380"/>
                <a:gd name="connsiteY13221" fmla="*/ 1715353 h 1847704"/>
                <a:gd name="connsiteX13222" fmla="*/ 725698 w 1842380"/>
                <a:gd name="connsiteY13222" fmla="*/ 1715353 h 1847704"/>
                <a:gd name="connsiteX13223" fmla="*/ 725698 w 1842380"/>
                <a:gd name="connsiteY13223" fmla="*/ 1785108 h 1847704"/>
                <a:gd name="connsiteX13224" fmla="*/ 725698 w 1842380"/>
                <a:gd name="connsiteY13224" fmla="*/ 1818654 h 1847704"/>
                <a:gd name="connsiteX13225" fmla="*/ 722503 w 1842380"/>
                <a:gd name="connsiteY13225" fmla="*/ 1818654 h 1847704"/>
                <a:gd name="connsiteX13226" fmla="*/ 722503 w 1842380"/>
                <a:gd name="connsiteY13226" fmla="*/ 1773393 h 1847704"/>
                <a:gd name="connsiteX13227" fmla="*/ 725698 w 1842380"/>
                <a:gd name="connsiteY13227" fmla="*/ 1785108 h 1847704"/>
                <a:gd name="connsiteX13228" fmla="*/ 721970 w 1842380"/>
                <a:gd name="connsiteY13228" fmla="*/ 30055 h 1847704"/>
                <a:gd name="connsiteX13229" fmla="*/ 721970 w 1842380"/>
                <a:gd name="connsiteY13229" fmla="*/ 49224 h 1847704"/>
                <a:gd name="connsiteX13230" fmla="*/ 715048 w 1842380"/>
                <a:gd name="connsiteY13230" fmla="*/ 47094 h 1847704"/>
                <a:gd name="connsiteX13231" fmla="*/ 715048 w 1842380"/>
                <a:gd name="connsiteY13231" fmla="*/ 30055 h 1847704"/>
                <a:gd name="connsiteX13232" fmla="*/ 721970 w 1842380"/>
                <a:gd name="connsiteY13232" fmla="*/ 30055 h 1847704"/>
                <a:gd name="connsiteX13233" fmla="*/ 721970 w 1842380"/>
                <a:gd name="connsiteY13233" fmla="*/ 30055 h 1847704"/>
                <a:gd name="connsiteX13234" fmla="*/ 721970 w 1842380"/>
                <a:gd name="connsiteY13234" fmla="*/ 106732 h 1847704"/>
                <a:gd name="connsiteX13235" fmla="*/ 721970 w 1842380"/>
                <a:gd name="connsiteY13235" fmla="*/ 126966 h 1847704"/>
                <a:gd name="connsiteX13236" fmla="*/ 715048 w 1842380"/>
                <a:gd name="connsiteY13236" fmla="*/ 131226 h 1847704"/>
                <a:gd name="connsiteX13237" fmla="*/ 715048 w 1842380"/>
                <a:gd name="connsiteY13237" fmla="*/ 103004 h 1847704"/>
                <a:gd name="connsiteX13238" fmla="*/ 721970 w 1842380"/>
                <a:gd name="connsiteY13238" fmla="*/ 106732 h 1847704"/>
                <a:gd name="connsiteX13239" fmla="*/ 721970 w 1842380"/>
                <a:gd name="connsiteY13239" fmla="*/ 106732 h 1847704"/>
                <a:gd name="connsiteX13240" fmla="*/ 721970 w 1842380"/>
                <a:gd name="connsiteY13240" fmla="*/ 222812 h 1847704"/>
                <a:gd name="connsiteX13241" fmla="*/ 721970 w 1842380"/>
                <a:gd name="connsiteY13241" fmla="*/ 323983 h 1847704"/>
                <a:gd name="connsiteX13242" fmla="*/ 715048 w 1842380"/>
                <a:gd name="connsiteY13242" fmla="*/ 350075 h 1847704"/>
                <a:gd name="connsiteX13243" fmla="*/ 715048 w 1842380"/>
                <a:gd name="connsiteY13243" fmla="*/ 221747 h 1847704"/>
                <a:gd name="connsiteX13244" fmla="*/ 721970 w 1842380"/>
                <a:gd name="connsiteY13244" fmla="*/ 222812 h 1847704"/>
                <a:gd name="connsiteX13245" fmla="*/ 721970 w 1842380"/>
                <a:gd name="connsiteY13245" fmla="*/ 222812 h 1847704"/>
                <a:gd name="connsiteX13246" fmla="*/ 721970 w 1842380"/>
                <a:gd name="connsiteY13246" fmla="*/ 423025 h 1847704"/>
                <a:gd name="connsiteX13247" fmla="*/ 721970 w 1842380"/>
                <a:gd name="connsiteY13247" fmla="*/ 442194 h 1847704"/>
                <a:gd name="connsiteX13248" fmla="*/ 715048 w 1842380"/>
                <a:gd name="connsiteY13248" fmla="*/ 440064 h 1847704"/>
                <a:gd name="connsiteX13249" fmla="*/ 715048 w 1842380"/>
                <a:gd name="connsiteY13249" fmla="*/ 426752 h 1847704"/>
                <a:gd name="connsiteX13250" fmla="*/ 717178 w 1842380"/>
                <a:gd name="connsiteY13250" fmla="*/ 426752 h 1847704"/>
                <a:gd name="connsiteX13251" fmla="*/ 721970 w 1842380"/>
                <a:gd name="connsiteY13251" fmla="*/ 423025 h 1847704"/>
                <a:gd name="connsiteX13252" fmla="*/ 721970 w 1842380"/>
                <a:gd name="connsiteY13252" fmla="*/ 423025 h 1847704"/>
                <a:gd name="connsiteX13253" fmla="*/ 721970 w 1842380"/>
                <a:gd name="connsiteY13253" fmla="*/ 474675 h 1847704"/>
                <a:gd name="connsiteX13254" fmla="*/ 721970 w 1842380"/>
                <a:gd name="connsiteY13254" fmla="*/ 485857 h 1847704"/>
                <a:gd name="connsiteX13255" fmla="*/ 715048 w 1842380"/>
                <a:gd name="connsiteY13255" fmla="*/ 491715 h 1847704"/>
                <a:gd name="connsiteX13256" fmla="*/ 715048 w 1842380"/>
                <a:gd name="connsiteY13256" fmla="*/ 472545 h 1847704"/>
                <a:gd name="connsiteX13257" fmla="*/ 721970 w 1842380"/>
                <a:gd name="connsiteY13257" fmla="*/ 474675 h 1847704"/>
                <a:gd name="connsiteX13258" fmla="*/ 721970 w 1842380"/>
                <a:gd name="connsiteY13258" fmla="*/ 474675 h 1847704"/>
                <a:gd name="connsiteX13259" fmla="*/ 721970 w 1842380"/>
                <a:gd name="connsiteY13259" fmla="*/ 530053 h 1847704"/>
                <a:gd name="connsiteX13260" fmla="*/ 721970 w 1842380"/>
                <a:gd name="connsiteY13260" fmla="*/ 553482 h 1847704"/>
                <a:gd name="connsiteX13261" fmla="*/ 721970 w 1842380"/>
                <a:gd name="connsiteY13261" fmla="*/ 553482 h 1847704"/>
                <a:gd name="connsiteX13262" fmla="*/ 718775 w 1842380"/>
                <a:gd name="connsiteY13262" fmla="*/ 557742 h 1847704"/>
                <a:gd name="connsiteX13263" fmla="*/ 716645 w 1842380"/>
                <a:gd name="connsiteY13263" fmla="*/ 558807 h 1847704"/>
                <a:gd name="connsiteX13264" fmla="*/ 715581 w 1842380"/>
                <a:gd name="connsiteY13264" fmla="*/ 562002 h 1847704"/>
                <a:gd name="connsiteX13265" fmla="*/ 715581 w 1842380"/>
                <a:gd name="connsiteY13265" fmla="*/ 531651 h 1847704"/>
                <a:gd name="connsiteX13266" fmla="*/ 721970 w 1842380"/>
                <a:gd name="connsiteY13266" fmla="*/ 530053 h 1847704"/>
                <a:gd name="connsiteX13267" fmla="*/ 721970 w 1842380"/>
                <a:gd name="connsiteY13267" fmla="*/ 530053 h 1847704"/>
                <a:gd name="connsiteX13268" fmla="*/ 721970 w 1842380"/>
                <a:gd name="connsiteY13268" fmla="*/ 579574 h 1847704"/>
                <a:gd name="connsiteX13269" fmla="*/ 721970 w 1842380"/>
                <a:gd name="connsiteY13269" fmla="*/ 613120 h 1847704"/>
                <a:gd name="connsiteX13270" fmla="*/ 716113 w 1842380"/>
                <a:gd name="connsiteY13270" fmla="*/ 604068 h 1847704"/>
                <a:gd name="connsiteX13271" fmla="*/ 715048 w 1842380"/>
                <a:gd name="connsiteY13271" fmla="*/ 601938 h 1847704"/>
                <a:gd name="connsiteX13272" fmla="*/ 715048 w 1842380"/>
                <a:gd name="connsiteY13272" fmla="*/ 565729 h 1847704"/>
                <a:gd name="connsiteX13273" fmla="*/ 716113 w 1842380"/>
                <a:gd name="connsiteY13273" fmla="*/ 568924 h 1847704"/>
                <a:gd name="connsiteX13274" fmla="*/ 718243 w 1842380"/>
                <a:gd name="connsiteY13274" fmla="*/ 575846 h 1847704"/>
                <a:gd name="connsiteX13275" fmla="*/ 721970 w 1842380"/>
                <a:gd name="connsiteY13275" fmla="*/ 579574 h 1847704"/>
                <a:gd name="connsiteX13276" fmla="*/ 721970 w 1842380"/>
                <a:gd name="connsiteY13276" fmla="*/ 579574 h 1847704"/>
                <a:gd name="connsiteX13277" fmla="*/ 721970 w 1842380"/>
                <a:gd name="connsiteY13277" fmla="*/ 691927 h 1847704"/>
                <a:gd name="connsiteX13278" fmla="*/ 721970 w 1842380"/>
                <a:gd name="connsiteY13278" fmla="*/ 719083 h 1847704"/>
                <a:gd name="connsiteX13279" fmla="*/ 716113 w 1842380"/>
                <a:gd name="connsiteY13279" fmla="*/ 727071 h 1847704"/>
                <a:gd name="connsiteX13280" fmla="*/ 716113 w 1842380"/>
                <a:gd name="connsiteY13280" fmla="*/ 727071 h 1847704"/>
                <a:gd name="connsiteX13281" fmla="*/ 715048 w 1842380"/>
                <a:gd name="connsiteY13281" fmla="*/ 728136 h 1847704"/>
                <a:gd name="connsiteX13282" fmla="*/ 715048 w 1842380"/>
                <a:gd name="connsiteY13282" fmla="*/ 716954 h 1847704"/>
                <a:gd name="connsiteX13283" fmla="*/ 715048 w 1842380"/>
                <a:gd name="connsiteY13283" fmla="*/ 695654 h 1847704"/>
                <a:gd name="connsiteX13284" fmla="*/ 715048 w 1842380"/>
                <a:gd name="connsiteY13284" fmla="*/ 686602 h 1847704"/>
                <a:gd name="connsiteX13285" fmla="*/ 721970 w 1842380"/>
                <a:gd name="connsiteY13285" fmla="*/ 691927 h 1847704"/>
                <a:gd name="connsiteX13286" fmla="*/ 721970 w 1842380"/>
                <a:gd name="connsiteY13286" fmla="*/ 691927 h 1847704"/>
                <a:gd name="connsiteX13287" fmla="*/ 721970 w 1842380"/>
                <a:gd name="connsiteY13287" fmla="*/ 758487 h 1847704"/>
                <a:gd name="connsiteX13288" fmla="*/ 721970 w 1842380"/>
                <a:gd name="connsiteY13288" fmla="*/ 770734 h 1847704"/>
                <a:gd name="connsiteX13289" fmla="*/ 721970 w 1842380"/>
                <a:gd name="connsiteY13289" fmla="*/ 769669 h 1847704"/>
                <a:gd name="connsiteX13290" fmla="*/ 715048 w 1842380"/>
                <a:gd name="connsiteY13290" fmla="*/ 766474 h 1847704"/>
                <a:gd name="connsiteX13291" fmla="*/ 715048 w 1842380"/>
                <a:gd name="connsiteY13291" fmla="*/ 757422 h 1847704"/>
                <a:gd name="connsiteX13292" fmla="*/ 720905 w 1842380"/>
                <a:gd name="connsiteY13292" fmla="*/ 761682 h 1847704"/>
                <a:gd name="connsiteX13293" fmla="*/ 721970 w 1842380"/>
                <a:gd name="connsiteY13293" fmla="*/ 758487 h 1847704"/>
                <a:gd name="connsiteX13294" fmla="*/ 721970 w 1842380"/>
                <a:gd name="connsiteY13294" fmla="*/ 758487 h 1847704"/>
                <a:gd name="connsiteX13295" fmla="*/ 721970 w 1842380"/>
                <a:gd name="connsiteY13295" fmla="*/ 785643 h 1847704"/>
                <a:gd name="connsiteX13296" fmla="*/ 721970 w 1842380"/>
                <a:gd name="connsiteY13296" fmla="*/ 801618 h 1847704"/>
                <a:gd name="connsiteX13297" fmla="*/ 715048 w 1842380"/>
                <a:gd name="connsiteY13297" fmla="*/ 805878 h 1847704"/>
                <a:gd name="connsiteX13298" fmla="*/ 715048 w 1842380"/>
                <a:gd name="connsiteY13298" fmla="*/ 796825 h 1847704"/>
                <a:gd name="connsiteX13299" fmla="*/ 718243 w 1842380"/>
                <a:gd name="connsiteY13299" fmla="*/ 790968 h 1847704"/>
                <a:gd name="connsiteX13300" fmla="*/ 721970 w 1842380"/>
                <a:gd name="connsiteY13300" fmla="*/ 785643 h 1847704"/>
                <a:gd name="connsiteX13301" fmla="*/ 721970 w 1842380"/>
                <a:gd name="connsiteY13301" fmla="*/ 785643 h 1847704"/>
                <a:gd name="connsiteX13302" fmla="*/ 721970 w 1842380"/>
                <a:gd name="connsiteY13302" fmla="*/ 819190 h 1847704"/>
                <a:gd name="connsiteX13303" fmla="*/ 721970 w 1842380"/>
                <a:gd name="connsiteY13303" fmla="*/ 825047 h 1847704"/>
                <a:gd name="connsiteX13304" fmla="*/ 715048 w 1842380"/>
                <a:gd name="connsiteY13304" fmla="*/ 825047 h 1847704"/>
                <a:gd name="connsiteX13305" fmla="*/ 715048 w 1842380"/>
                <a:gd name="connsiteY13305" fmla="*/ 819190 h 1847704"/>
                <a:gd name="connsiteX13306" fmla="*/ 721970 w 1842380"/>
                <a:gd name="connsiteY13306" fmla="*/ 819190 h 1847704"/>
                <a:gd name="connsiteX13307" fmla="*/ 721970 w 1842380"/>
                <a:gd name="connsiteY13307" fmla="*/ 819190 h 1847704"/>
                <a:gd name="connsiteX13308" fmla="*/ 721970 w 1842380"/>
                <a:gd name="connsiteY13308" fmla="*/ 843151 h 1847704"/>
                <a:gd name="connsiteX13309" fmla="*/ 721970 w 1842380"/>
                <a:gd name="connsiteY13309" fmla="*/ 851138 h 1847704"/>
                <a:gd name="connsiteX13310" fmla="*/ 715048 w 1842380"/>
                <a:gd name="connsiteY13310" fmla="*/ 851138 h 1847704"/>
                <a:gd name="connsiteX13311" fmla="*/ 715048 w 1842380"/>
                <a:gd name="connsiteY13311" fmla="*/ 844216 h 1847704"/>
                <a:gd name="connsiteX13312" fmla="*/ 721970 w 1842380"/>
                <a:gd name="connsiteY13312" fmla="*/ 843151 h 1847704"/>
                <a:gd name="connsiteX13313" fmla="*/ 721970 w 1842380"/>
                <a:gd name="connsiteY13313" fmla="*/ 843151 h 1847704"/>
                <a:gd name="connsiteX13314" fmla="*/ 721970 w 1842380"/>
                <a:gd name="connsiteY13314" fmla="*/ 858593 h 1847704"/>
                <a:gd name="connsiteX13315" fmla="*/ 721970 w 1842380"/>
                <a:gd name="connsiteY13315" fmla="*/ 869775 h 1847704"/>
                <a:gd name="connsiteX13316" fmla="*/ 720905 w 1842380"/>
                <a:gd name="connsiteY13316" fmla="*/ 870840 h 1847704"/>
                <a:gd name="connsiteX13317" fmla="*/ 715048 w 1842380"/>
                <a:gd name="connsiteY13317" fmla="*/ 895867 h 1847704"/>
                <a:gd name="connsiteX13318" fmla="*/ 715048 w 1842380"/>
                <a:gd name="connsiteY13318" fmla="*/ 867645 h 1847704"/>
                <a:gd name="connsiteX13319" fmla="*/ 716113 w 1842380"/>
                <a:gd name="connsiteY13319" fmla="*/ 866580 h 1847704"/>
                <a:gd name="connsiteX13320" fmla="*/ 721970 w 1842380"/>
                <a:gd name="connsiteY13320" fmla="*/ 858593 h 1847704"/>
                <a:gd name="connsiteX13321" fmla="*/ 721970 w 1842380"/>
                <a:gd name="connsiteY13321" fmla="*/ 858593 h 1847704"/>
                <a:gd name="connsiteX13322" fmla="*/ 721970 w 1842380"/>
                <a:gd name="connsiteY13322" fmla="*/ 990648 h 1847704"/>
                <a:gd name="connsiteX13323" fmla="*/ 721970 w 1842380"/>
                <a:gd name="connsiteY13323" fmla="*/ 1011947 h 1847704"/>
                <a:gd name="connsiteX13324" fmla="*/ 719840 w 1842380"/>
                <a:gd name="connsiteY13324" fmla="*/ 1009817 h 1847704"/>
                <a:gd name="connsiteX13325" fmla="*/ 715581 w 1842380"/>
                <a:gd name="connsiteY13325" fmla="*/ 1015675 h 1847704"/>
                <a:gd name="connsiteX13326" fmla="*/ 715581 w 1842380"/>
                <a:gd name="connsiteY13326" fmla="*/ 1003428 h 1847704"/>
                <a:gd name="connsiteX13327" fmla="*/ 716645 w 1842380"/>
                <a:gd name="connsiteY13327" fmla="*/ 1003428 h 1847704"/>
                <a:gd name="connsiteX13328" fmla="*/ 715581 w 1842380"/>
                <a:gd name="connsiteY13328" fmla="*/ 992246 h 1847704"/>
                <a:gd name="connsiteX13329" fmla="*/ 715581 w 1842380"/>
                <a:gd name="connsiteY13329" fmla="*/ 977336 h 1847704"/>
                <a:gd name="connsiteX13330" fmla="*/ 721970 w 1842380"/>
                <a:gd name="connsiteY13330" fmla="*/ 990648 h 1847704"/>
                <a:gd name="connsiteX13331" fmla="*/ 721970 w 1842380"/>
                <a:gd name="connsiteY13331" fmla="*/ 990648 h 1847704"/>
                <a:gd name="connsiteX13332" fmla="*/ 721970 w 1842380"/>
                <a:gd name="connsiteY13332" fmla="*/ 1036441 h 1847704"/>
                <a:gd name="connsiteX13333" fmla="*/ 721970 w 1842380"/>
                <a:gd name="connsiteY13333" fmla="*/ 1048688 h 1847704"/>
                <a:gd name="connsiteX13334" fmla="*/ 721970 w 1842380"/>
                <a:gd name="connsiteY13334" fmla="*/ 1073715 h 1847704"/>
                <a:gd name="connsiteX13335" fmla="*/ 721970 w 1842380"/>
                <a:gd name="connsiteY13335" fmla="*/ 1083832 h 1847704"/>
                <a:gd name="connsiteX13336" fmla="*/ 715048 w 1842380"/>
                <a:gd name="connsiteY13336" fmla="*/ 1075845 h 1847704"/>
                <a:gd name="connsiteX13337" fmla="*/ 715048 w 1842380"/>
                <a:gd name="connsiteY13337" fmla="*/ 1046559 h 1847704"/>
                <a:gd name="connsiteX13338" fmla="*/ 721970 w 1842380"/>
                <a:gd name="connsiteY13338" fmla="*/ 1036441 h 1847704"/>
                <a:gd name="connsiteX13339" fmla="*/ 721970 w 1842380"/>
                <a:gd name="connsiteY13339" fmla="*/ 1036441 h 1847704"/>
                <a:gd name="connsiteX13340" fmla="*/ 721970 w 1842380"/>
                <a:gd name="connsiteY13340" fmla="*/ 1095014 h 1847704"/>
                <a:gd name="connsiteX13341" fmla="*/ 721970 w 1842380"/>
                <a:gd name="connsiteY13341" fmla="*/ 1104066 h 1847704"/>
                <a:gd name="connsiteX13342" fmla="*/ 716113 w 1842380"/>
                <a:gd name="connsiteY13342" fmla="*/ 1110989 h 1847704"/>
                <a:gd name="connsiteX13343" fmla="*/ 721970 w 1842380"/>
                <a:gd name="connsiteY13343" fmla="*/ 1112054 h 1847704"/>
                <a:gd name="connsiteX13344" fmla="*/ 721970 w 1842380"/>
                <a:gd name="connsiteY13344" fmla="*/ 1112054 h 1847704"/>
                <a:gd name="connsiteX13345" fmla="*/ 721970 w 1842380"/>
                <a:gd name="connsiteY13345" fmla="*/ 1120041 h 1847704"/>
                <a:gd name="connsiteX13346" fmla="*/ 715048 w 1842380"/>
                <a:gd name="connsiteY13346" fmla="*/ 1116846 h 1847704"/>
                <a:gd name="connsiteX13347" fmla="*/ 715048 w 1842380"/>
                <a:gd name="connsiteY13347" fmla="*/ 1100872 h 1847704"/>
                <a:gd name="connsiteX13348" fmla="*/ 721970 w 1842380"/>
                <a:gd name="connsiteY13348" fmla="*/ 1095014 h 1847704"/>
                <a:gd name="connsiteX13349" fmla="*/ 721970 w 1842380"/>
                <a:gd name="connsiteY13349" fmla="*/ 1095014 h 1847704"/>
                <a:gd name="connsiteX13350" fmla="*/ 721970 w 1842380"/>
                <a:gd name="connsiteY13350" fmla="*/ 1147197 h 1847704"/>
                <a:gd name="connsiteX13351" fmla="*/ 721970 w 1842380"/>
                <a:gd name="connsiteY13351" fmla="*/ 1155184 h 1847704"/>
                <a:gd name="connsiteX13352" fmla="*/ 715048 w 1842380"/>
                <a:gd name="connsiteY13352" fmla="*/ 1150925 h 1847704"/>
                <a:gd name="connsiteX13353" fmla="*/ 715048 w 1842380"/>
                <a:gd name="connsiteY13353" fmla="*/ 1142937 h 1847704"/>
                <a:gd name="connsiteX13354" fmla="*/ 721970 w 1842380"/>
                <a:gd name="connsiteY13354" fmla="*/ 1147197 h 1847704"/>
                <a:gd name="connsiteX13355" fmla="*/ 721970 w 1842380"/>
                <a:gd name="connsiteY13355" fmla="*/ 1147197 h 1847704"/>
                <a:gd name="connsiteX13356" fmla="*/ 721970 w 1842380"/>
                <a:gd name="connsiteY13356" fmla="*/ 1166367 h 1847704"/>
                <a:gd name="connsiteX13357" fmla="*/ 721970 w 1842380"/>
                <a:gd name="connsiteY13357" fmla="*/ 1175419 h 1847704"/>
                <a:gd name="connsiteX13358" fmla="*/ 719840 w 1842380"/>
                <a:gd name="connsiteY13358" fmla="*/ 1176484 h 1847704"/>
                <a:gd name="connsiteX13359" fmla="*/ 715581 w 1842380"/>
                <a:gd name="connsiteY13359" fmla="*/ 1180743 h 1847704"/>
                <a:gd name="connsiteX13360" fmla="*/ 715581 w 1842380"/>
                <a:gd name="connsiteY13360" fmla="*/ 1170626 h 1847704"/>
                <a:gd name="connsiteX13361" fmla="*/ 721970 w 1842380"/>
                <a:gd name="connsiteY13361" fmla="*/ 1166367 h 1847704"/>
                <a:gd name="connsiteX13362" fmla="*/ 721970 w 1842380"/>
                <a:gd name="connsiteY13362" fmla="*/ 1166367 h 1847704"/>
                <a:gd name="connsiteX13363" fmla="*/ 721970 w 1842380"/>
                <a:gd name="connsiteY13363" fmla="*/ 1218017 h 1847704"/>
                <a:gd name="connsiteX13364" fmla="*/ 721970 w 1842380"/>
                <a:gd name="connsiteY13364" fmla="*/ 1286707 h 1847704"/>
                <a:gd name="connsiteX13365" fmla="*/ 717710 w 1842380"/>
                <a:gd name="connsiteY13365" fmla="*/ 1286707 h 1847704"/>
                <a:gd name="connsiteX13366" fmla="*/ 715581 w 1842380"/>
                <a:gd name="connsiteY13366" fmla="*/ 1285642 h 1847704"/>
                <a:gd name="connsiteX13367" fmla="*/ 715581 w 1842380"/>
                <a:gd name="connsiteY13367" fmla="*/ 1222809 h 1847704"/>
                <a:gd name="connsiteX13368" fmla="*/ 721438 w 1842380"/>
                <a:gd name="connsiteY13368" fmla="*/ 1219615 h 1847704"/>
                <a:gd name="connsiteX13369" fmla="*/ 721970 w 1842380"/>
                <a:gd name="connsiteY13369" fmla="*/ 1218017 h 1847704"/>
                <a:gd name="connsiteX13370" fmla="*/ 721970 w 1842380"/>
                <a:gd name="connsiteY13370" fmla="*/ 1218017 h 1847704"/>
                <a:gd name="connsiteX13371" fmla="*/ 721970 w 1842380"/>
                <a:gd name="connsiteY13371" fmla="*/ 1378826 h 1847704"/>
                <a:gd name="connsiteX13372" fmla="*/ 721970 w 1842380"/>
                <a:gd name="connsiteY13372" fmla="*/ 1388943 h 1847704"/>
                <a:gd name="connsiteX13373" fmla="*/ 715048 w 1842380"/>
                <a:gd name="connsiteY13373" fmla="*/ 1386813 h 1847704"/>
                <a:gd name="connsiteX13374" fmla="*/ 715048 w 1842380"/>
                <a:gd name="connsiteY13374" fmla="*/ 1377761 h 1847704"/>
                <a:gd name="connsiteX13375" fmla="*/ 721970 w 1842380"/>
                <a:gd name="connsiteY13375" fmla="*/ 1378826 h 1847704"/>
                <a:gd name="connsiteX13376" fmla="*/ 721970 w 1842380"/>
                <a:gd name="connsiteY13376" fmla="*/ 1378826 h 1847704"/>
                <a:gd name="connsiteX13377" fmla="*/ 721970 w 1842380"/>
                <a:gd name="connsiteY13377" fmla="*/ 1432074 h 1847704"/>
                <a:gd name="connsiteX13378" fmla="*/ 721970 w 1842380"/>
                <a:gd name="connsiteY13378" fmla="*/ 1445386 h 1847704"/>
                <a:gd name="connsiteX13379" fmla="*/ 716113 w 1842380"/>
                <a:gd name="connsiteY13379" fmla="*/ 1441126 h 1847704"/>
                <a:gd name="connsiteX13380" fmla="*/ 715581 w 1842380"/>
                <a:gd name="connsiteY13380" fmla="*/ 1441126 h 1847704"/>
                <a:gd name="connsiteX13381" fmla="*/ 715581 w 1842380"/>
                <a:gd name="connsiteY13381" fmla="*/ 1395865 h 1847704"/>
                <a:gd name="connsiteX13382" fmla="*/ 721970 w 1842380"/>
                <a:gd name="connsiteY13382" fmla="*/ 1432074 h 1847704"/>
                <a:gd name="connsiteX13383" fmla="*/ 721970 w 1842380"/>
                <a:gd name="connsiteY13383" fmla="*/ 1432074 h 1847704"/>
                <a:gd name="connsiteX13384" fmla="*/ 721970 w 1842380"/>
                <a:gd name="connsiteY13384" fmla="*/ 1715353 h 1847704"/>
                <a:gd name="connsiteX13385" fmla="*/ 721970 w 1842380"/>
                <a:gd name="connsiteY13385" fmla="*/ 1731328 h 1847704"/>
                <a:gd name="connsiteX13386" fmla="*/ 715048 w 1842380"/>
                <a:gd name="connsiteY13386" fmla="*/ 1730263 h 1847704"/>
                <a:gd name="connsiteX13387" fmla="*/ 715048 w 1842380"/>
                <a:gd name="connsiteY13387" fmla="*/ 1715886 h 1847704"/>
                <a:gd name="connsiteX13388" fmla="*/ 721970 w 1842380"/>
                <a:gd name="connsiteY13388" fmla="*/ 1715353 h 1847704"/>
                <a:gd name="connsiteX13389" fmla="*/ 721970 w 1842380"/>
                <a:gd name="connsiteY13389" fmla="*/ 1715353 h 1847704"/>
                <a:gd name="connsiteX13390" fmla="*/ 721970 w 1842380"/>
                <a:gd name="connsiteY13390" fmla="*/ 1773926 h 1847704"/>
                <a:gd name="connsiteX13391" fmla="*/ 721970 w 1842380"/>
                <a:gd name="connsiteY13391" fmla="*/ 1819187 h 1847704"/>
                <a:gd name="connsiteX13392" fmla="*/ 718775 w 1842380"/>
                <a:gd name="connsiteY13392" fmla="*/ 1819187 h 1847704"/>
                <a:gd name="connsiteX13393" fmla="*/ 715581 w 1842380"/>
                <a:gd name="connsiteY13393" fmla="*/ 1819187 h 1847704"/>
                <a:gd name="connsiteX13394" fmla="*/ 715581 w 1842380"/>
                <a:gd name="connsiteY13394" fmla="*/ 1747302 h 1847704"/>
                <a:gd name="connsiteX13395" fmla="*/ 721970 w 1842380"/>
                <a:gd name="connsiteY13395" fmla="*/ 1773926 h 1847704"/>
                <a:gd name="connsiteX13396" fmla="*/ 721970 w 1842380"/>
                <a:gd name="connsiteY13396" fmla="*/ 1773926 h 1847704"/>
                <a:gd name="connsiteX13397" fmla="*/ 715581 w 1842380"/>
                <a:gd name="connsiteY13397" fmla="*/ 975739 h 1847704"/>
                <a:gd name="connsiteX13398" fmla="*/ 715581 w 1842380"/>
                <a:gd name="connsiteY13398" fmla="*/ 961362 h 1847704"/>
                <a:gd name="connsiteX13399" fmla="*/ 715581 w 1842380"/>
                <a:gd name="connsiteY13399" fmla="*/ 975739 h 1847704"/>
                <a:gd name="connsiteX13400" fmla="*/ 715581 w 1842380"/>
                <a:gd name="connsiteY13400" fmla="*/ 30055 h 1847704"/>
                <a:gd name="connsiteX13401" fmla="*/ 715581 w 1842380"/>
                <a:gd name="connsiteY13401" fmla="*/ 47094 h 1847704"/>
                <a:gd name="connsiteX13402" fmla="*/ 713451 w 1842380"/>
                <a:gd name="connsiteY13402" fmla="*/ 47094 h 1847704"/>
                <a:gd name="connsiteX13403" fmla="*/ 713451 w 1842380"/>
                <a:gd name="connsiteY13403" fmla="*/ 30055 h 1847704"/>
                <a:gd name="connsiteX13404" fmla="*/ 715581 w 1842380"/>
                <a:gd name="connsiteY13404" fmla="*/ 30055 h 1847704"/>
                <a:gd name="connsiteX13405" fmla="*/ 715581 w 1842380"/>
                <a:gd name="connsiteY13405" fmla="*/ 30055 h 1847704"/>
                <a:gd name="connsiteX13406" fmla="*/ 715581 w 1842380"/>
                <a:gd name="connsiteY13406" fmla="*/ 103537 h 1847704"/>
                <a:gd name="connsiteX13407" fmla="*/ 715581 w 1842380"/>
                <a:gd name="connsiteY13407" fmla="*/ 131758 h 1847704"/>
                <a:gd name="connsiteX13408" fmla="*/ 713451 w 1842380"/>
                <a:gd name="connsiteY13408" fmla="*/ 132823 h 1847704"/>
                <a:gd name="connsiteX13409" fmla="*/ 713451 w 1842380"/>
                <a:gd name="connsiteY13409" fmla="*/ 101407 h 1847704"/>
                <a:gd name="connsiteX13410" fmla="*/ 715581 w 1842380"/>
                <a:gd name="connsiteY13410" fmla="*/ 103537 h 1847704"/>
                <a:gd name="connsiteX13411" fmla="*/ 715581 w 1842380"/>
                <a:gd name="connsiteY13411" fmla="*/ 103537 h 1847704"/>
                <a:gd name="connsiteX13412" fmla="*/ 715581 w 1842380"/>
                <a:gd name="connsiteY13412" fmla="*/ 221747 h 1847704"/>
                <a:gd name="connsiteX13413" fmla="*/ 715581 w 1842380"/>
                <a:gd name="connsiteY13413" fmla="*/ 350075 h 1847704"/>
                <a:gd name="connsiteX13414" fmla="*/ 713451 w 1842380"/>
                <a:gd name="connsiteY13414" fmla="*/ 355932 h 1847704"/>
                <a:gd name="connsiteX13415" fmla="*/ 713451 w 1842380"/>
                <a:gd name="connsiteY13415" fmla="*/ 221747 h 1847704"/>
                <a:gd name="connsiteX13416" fmla="*/ 715581 w 1842380"/>
                <a:gd name="connsiteY13416" fmla="*/ 221747 h 1847704"/>
                <a:gd name="connsiteX13417" fmla="*/ 715581 w 1842380"/>
                <a:gd name="connsiteY13417" fmla="*/ 221747 h 1847704"/>
                <a:gd name="connsiteX13418" fmla="*/ 715581 w 1842380"/>
                <a:gd name="connsiteY13418" fmla="*/ 426752 h 1847704"/>
                <a:gd name="connsiteX13419" fmla="*/ 715581 w 1842380"/>
                <a:gd name="connsiteY13419" fmla="*/ 440064 h 1847704"/>
                <a:gd name="connsiteX13420" fmla="*/ 713451 w 1842380"/>
                <a:gd name="connsiteY13420" fmla="*/ 440064 h 1847704"/>
                <a:gd name="connsiteX13421" fmla="*/ 713451 w 1842380"/>
                <a:gd name="connsiteY13421" fmla="*/ 428882 h 1847704"/>
                <a:gd name="connsiteX13422" fmla="*/ 715581 w 1842380"/>
                <a:gd name="connsiteY13422" fmla="*/ 426752 h 1847704"/>
                <a:gd name="connsiteX13423" fmla="*/ 715581 w 1842380"/>
                <a:gd name="connsiteY13423" fmla="*/ 426752 h 1847704"/>
                <a:gd name="connsiteX13424" fmla="*/ 715581 w 1842380"/>
                <a:gd name="connsiteY13424" fmla="*/ 472545 h 1847704"/>
                <a:gd name="connsiteX13425" fmla="*/ 715581 w 1842380"/>
                <a:gd name="connsiteY13425" fmla="*/ 491715 h 1847704"/>
                <a:gd name="connsiteX13426" fmla="*/ 713451 w 1842380"/>
                <a:gd name="connsiteY13426" fmla="*/ 492780 h 1847704"/>
                <a:gd name="connsiteX13427" fmla="*/ 713451 w 1842380"/>
                <a:gd name="connsiteY13427" fmla="*/ 471480 h 1847704"/>
                <a:gd name="connsiteX13428" fmla="*/ 715581 w 1842380"/>
                <a:gd name="connsiteY13428" fmla="*/ 472545 h 1847704"/>
                <a:gd name="connsiteX13429" fmla="*/ 715581 w 1842380"/>
                <a:gd name="connsiteY13429" fmla="*/ 472545 h 1847704"/>
                <a:gd name="connsiteX13430" fmla="*/ 715581 w 1842380"/>
                <a:gd name="connsiteY13430" fmla="*/ 532183 h 1847704"/>
                <a:gd name="connsiteX13431" fmla="*/ 715581 w 1842380"/>
                <a:gd name="connsiteY13431" fmla="*/ 562534 h 1847704"/>
                <a:gd name="connsiteX13432" fmla="*/ 715581 w 1842380"/>
                <a:gd name="connsiteY13432" fmla="*/ 563599 h 1847704"/>
                <a:gd name="connsiteX13433" fmla="*/ 715581 w 1842380"/>
                <a:gd name="connsiteY13433" fmla="*/ 565729 h 1847704"/>
                <a:gd name="connsiteX13434" fmla="*/ 715581 w 1842380"/>
                <a:gd name="connsiteY13434" fmla="*/ 601938 h 1847704"/>
                <a:gd name="connsiteX13435" fmla="*/ 713451 w 1842380"/>
                <a:gd name="connsiteY13435" fmla="*/ 597678 h 1847704"/>
                <a:gd name="connsiteX13436" fmla="*/ 713451 w 1842380"/>
                <a:gd name="connsiteY13436" fmla="*/ 533248 h 1847704"/>
                <a:gd name="connsiteX13437" fmla="*/ 715581 w 1842380"/>
                <a:gd name="connsiteY13437" fmla="*/ 532183 h 1847704"/>
                <a:gd name="connsiteX13438" fmla="*/ 715581 w 1842380"/>
                <a:gd name="connsiteY13438" fmla="*/ 532183 h 1847704"/>
                <a:gd name="connsiteX13439" fmla="*/ 715581 w 1842380"/>
                <a:gd name="connsiteY13439" fmla="*/ 686602 h 1847704"/>
                <a:gd name="connsiteX13440" fmla="*/ 715581 w 1842380"/>
                <a:gd name="connsiteY13440" fmla="*/ 695654 h 1847704"/>
                <a:gd name="connsiteX13441" fmla="*/ 713451 w 1842380"/>
                <a:gd name="connsiteY13441" fmla="*/ 693524 h 1847704"/>
                <a:gd name="connsiteX13442" fmla="*/ 713451 w 1842380"/>
                <a:gd name="connsiteY13442" fmla="*/ 684472 h 1847704"/>
                <a:gd name="connsiteX13443" fmla="*/ 715581 w 1842380"/>
                <a:gd name="connsiteY13443" fmla="*/ 686602 h 1847704"/>
                <a:gd name="connsiteX13444" fmla="*/ 715581 w 1842380"/>
                <a:gd name="connsiteY13444" fmla="*/ 686602 h 1847704"/>
                <a:gd name="connsiteX13445" fmla="*/ 715581 w 1842380"/>
                <a:gd name="connsiteY13445" fmla="*/ 716954 h 1847704"/>
                <a:gd name="connsiteX13446" fmla="*/ 715581 w 1842380"/>
                <a:gd name="connsiteY13446" fmla="*/ 728136 h 1847704"/>
                <a:gd name="connsiteX13447" fmla="*/ 713451 w 1842380"/>
                <a:gd name="connsiteY13447" fmla="*/ 730266 h 1847704"/>
                <a:gd name="connsiteX13448" fmla="*/ 713451 w 1842380"/>
                <a:gd name="connsiteY13448" fmla="*/ 719083 h 1847704"/>
                <a:gd name="connsiteX13449" fmla="*/ 715581 w 1842380"/>
                <a:gd name="connsiteY13449" fmla="*/ 716954 h 1847704"/>
                <a:gd name="connsiteX13450" fmla="*/ 715581 w 1842380"/>
                <a:gd name="connsiteY13450" fmla="*/ 716954 h 1847704"/>
                <a:gd name="connsiteX13451" fmla="*/ 715581 w 1842380"/>
                <a:gd name="connsiteY13451" fmla="*/ 757422 h 1847704"/>
                <a:gd name="connsiteX13452" fmla="*/ 715581 w 1842380"/>
                <a:gd name="connsiteY13452" fmla="*/ 766474 h 1847704"/>
                <a:gd name="connsiteX13453" fmla="*/ 713451 w 1842380"/>
                <a:gd name="connsiteY13453" fmla="*/ 764344 h 1847704"/>
                <a:gd name="connsiteX13454" fmla="*/ 713451 w 1842380"/>
                <a:gd name="connsiteY13454" fmla="*/ 755292 h 1847704"/>
                <a:gd name="connsiteX13455" fmla="*/ 715581 w 1842380"/>
                <a:gd name="connsiteY13455" fmla="*/ 757422 h 1847704"/>
                <a:gd name="connsiteX13456" fmla="*/ 715581 w 1842380"/>
                <a:gd name="connsiteY13456" fmla="*/ 757422 h 1847704"/>
                <a:gd name="connsiteX13457" fmla="*/ 715581 w 1842380"/>
                <a:gd name="connsiteY13457" fmla="*/ 796825 h 1847704"/>
                <a:gd name="connsiteX13458" fmla="*/ 715581 w 1842380"/>
                <a:gd name="connsiteY13458" fmla="*/ 805878 h 1847704"/>
                <a:gd name="connsiteX13459" fmla="*/ 713451 w 1842380"/>
                <a:gd name="connsiteY13459" fmla="*/ 809073 h 1847704"/>
                <a:gd name="connsiteX13460" fmla="*/ 713451 w 1842380"/>
                <a:gd name="connsiteY13460" fmla="*/ 798955 h 1847704"/>
                <a:gd name="connsiteX13461" fmla="*/ 715581 w 1842380"/>
                <a:gd name="connsiteY13461" fmla="*/ 797891 h 1847704"/>
                <a:gd name="connsiteX13462" fmla="*/ 715581 w 1842380"/>
                <a:gd name="connsiteY13462" fmla="*/ 796825 h 1847704"/>
                <a:gd name="connsiteX13463" fmla="*/ 715581 w 1842380"/>
                <a:gd name="connsiteY13463" fmla="*/ 796825 h 1847704"/>
                <a:gd name="connsiteX13464" fmla="*/ 715581 w 1842380"/>
                <a:gd name="connsiteY13464" fmla="*/ 819190 h 1847704"/>
                <a:gd name="connsiteX13465" fmla="*/ 715581 w 1842380"/>
                <a:gd name="connsiteY13465" fmla="*/ 825047 h 1847704"/>
                <a:gd name="connsiteX13466" fmla="*/ 713451 w 1842380"/>
                <a:gd name="connsiteY13466" fmla="*/ 826112 h 1847704"/>
                <a:gd name="connsiteX13467" fmla="*/ 713451 w 1842380"/>
                <a:gd name="connsiteY13467" fmla="*/ 819190 h 1847704"/>
                <a:gd name="connsiteX13468" fmla="*/ 715581 w 1842380"/>
                <a:gd name="connsiteY13468" fmla="*/ 819190 h 1847704"/>
                <a:gd name="connsiteX13469" fmla="*/ 715581 w 1842380"/>
                <a:gd name="connsiteY13469" fmla="*/ 819190 h 1847704"/>
                <a:gd name="connsiteX13470" fmla="*/ 715581 w 1842380"/>
                <a:gd name="connsiteY13470" fmla="*/ 844216 h 1847704"/>
                <a:gd name="connsiteX13471" fmla="*/ 715581 w 1842380"/>
                <a:gd name="connsiteY13471" fmla="*/ 851138 h 1847704"/>
                <a:gd name="connsiteX13472" fmla="*/ 713451 w 1842380"/>
                <a:gd name="connsiteY13472" fmla="*/ 852203 h 1847704"/>
                <a:gd name="connsiteX13473" fmla="*/ 713451 w 1842380"/>
                <a:gd name="connsiteY13473" fmla="*/ 844216 h 1847704"/>
                <a:gd name="connsiteX13474" fmla="*/ 715581 w 1842380"/>
                <a:gd name="connsiteY13474" fmla="*/ 844216 h 1847704"/>
                <a:gd name="connsiteX13475" fmla="*/ 715581 w 1842380"/>
                <a:gd name="connsiteY13475" fmla="*/ 844216 h 1847704"/>
                <a:gd name="connsiteX13476" fmla="*/ 715581 w 1842380"/>
                <a:gd name="connsiteY13476" fmla="*/ 867645 h 1847704"/>
                <a:gd name="connsiteX13477" fmla="*/ 715581 w 1842380"/>
                <a:gd name="connsiteY13477" fmla="*/ 895867 h 1847704"/>
                <a:gd name="connsiteX13478" fmla="*/ 715581 w 1842380"/>
                <a:gd name="connsiteY13478" fmla="*/ 896932 h 1847704"/>
                <a:gd name="connsiteX13479" fmla="*/ 713451 w 1842380"/>
                <a:gd name="connsiteY13479" fmla="*/ 919296 h 1847704"/>
                <a:gd name="connsiteX13480" fmla="*/ 713451 w 1842380"/>
                <a:gd name="connsiteY13480" fmla="*/ 885750 h 1847704"/>
                <a:gd name="connsiteX13481" fmla="*/ 715581 w 1842380"/>
                <a:gd name="connsiteY13481" fmla="*/ 875633 h 1847704"/>
                <a:gd name="connsiteX13482" fmla="*/ 713451 w 1842380"/>
                <a:gd name="connsiteY13482" fmla="*/ 875633 h 1847704"/>
                <a:gd name="connsiteX13483" fmla="*/ 713451 w 1842380"/>
                <a:gd name="connsiteY13483" fmla="*/ 868710 h 1847704"/>
                <a:gd name="connsiteX13484" fmla="*/ 715581 w 1842380"/>
                <a:gd name="connsiteY13484" fmla="*/ 867645 h 1847704"/>
                <a:gd name="connsiteX13485" fmla="*/ 715581 w 1842380"/>
                <a:gd name="connsiteY13485" fmla="*/ 867645 h 1847704"/>
                <a:gd name="connsiteX13486" fmla="*/ 715581 w 1842380"/>
                <a:gd name="connsiteY13486" fmla="*/ 961362 h 1847704"/>
                <a:gd name="connsiteX13487" fmla="*/ 715581 w 1842380"/>
                <a:gd name="connsiteY13487" fmla="*/ 975739 h 1847704"/>
                <a:gd name="connsiteX13488" fmla="*/ 715581 w 1842380"/>
                <a:gd name="connsiteY13488" fmla="*/ 976804 h 1847704"/>
                <a:gd name="connsiteX13489" fmla="*/ 715581 w 1842380"/>
                <a:gd name="connsiteY13489" fmla="*/ 976804 h 1847704"/>
                <a:gd name="connsiteX13490" fmla="*/ 715581 w 1842380"/>
                <a:gd name="connsiteY13490" fmla="*/ 991713 h 1847704"/>
                <a:gd name="connsiteX13491" fmla="*/ 713451 w 1842380"/>
                <a:gd name="connsiteY13491" fmla="*/ 985856 h 1847704"/>
                <a:gd name="connsiteX13492" fmla="*/ 713451 w 1842380"/>
                <a:gd name="connsiteY13492" fmla="*/ 954440 h 1847704"/>
                <a:gd name="connsiteX13493" fmla="*/ 715581 w 1842380"/>
                <a:gd name="connsiteY13493" fmla="*/ 961362 h 1847704"/>
                <a:gd name="connsiteX13494" fmla="*/ 715581 w 1842380"/>
                <a:gd name="connsiteY13494" fmla="*/ 961362 h 1847704"/>
                <a:gd name="connsiteX13495" fmla="*/ 715581 w 1842380"/>
                <a:gd name="connsiteY13495" fmla="*/ 1002895 h 1847704"/>
                <a:gd name="connsiteX13496" fmla="*/ 715581 w 1842380"/>
                <a:gd name="connsiteY13496" fmla="*/ 1015142 h 1847704"/>
                <a:gd name="connsiteX13497" fmla="*/ 713451 w 1842380"/>
                <a:gd name="connsiteY13497" fmla="*/ 1017272 h 1847704"/>
                <a:gd name="connsiteX13498" fmla="*/ 713451 w 1842380"/>
                <a:gd name="connsiteY13498" fmla="*/ 1006090 h 1847704"/>
                <a:gd name="connsiteX13499" fmla="*/ 715581 w 1842380"/>
                <a:gd name="connsiteY13499" fmla="*/ 1002895 h 1847704"/>
                <a:gd name="connsiteX13500" fmla="*/ 715581 w 1842380"/>
                <a:gd name="connsiteY13500" fmla="*/ 1002895 h 1847704"/>
                <a:gd name="connsiteX13501" fmla="*/ 715581 w 1842380"/>
                <a:gd name="connsiteY13501" fmla="*/ 1046559 h 1847704"/>
                <a:gd name="connsiteX13502" fmla="*/ 715581 w 1842380"/>
                <a:gd name="connsiteY13502" fmla="*/ 1075845 h 1847704"/>
                <a:gd name="connsiteX13503" fmla="*/ 713451 w 1842380"/>
                <a:gd name="connsiteY13503" fmla="*/ 1071585 h 1847704"/>
                <a:gd name="connsiteX13504" fmla="*/ 713451 w 1842380"/>
                <a:gd name="connsiteY13504" fmla="*/ 1050286 h 1847704"/>
                <a:gd name="connsiteX13505" fmla="*/ 715581 w 1842380"/>
                <a:gd name="connsiteY13505" fmla="*/ 1046559 h 1847704"/>
                <a:gd name="connsiteX13506" fmla="*/ 715581 w 1842380"/>
                <a:gd name="connsiteY13506" fmla="*/ 1046559 h 1847704"/>
                <a:gd name="connsiteX13507" fmla="*/ 715581 w 1842380"/>
                <a:gd name="connsiteY13507" fmla="*/ 1100872 h 1847704"/>
                <a:gd name="connsiteX13508" fmla="*/ 715581 w 1842380"/>
                <a:gd name="connsiteY13508" fmla="*/ 1116846 h 1847704"/>
                <a:gd name="connsiteX13509" fmla="*/ 713451 w 1842380"/>
                <a:gd name="connsiteY13509" fmla="*/ 1116846 h 1847704"/>
                <a:gd name="connsiteX13510" fmla="*/ 713451 w 1842380"/>
                <a:gd name="connsiteY13510" fmla="*/ 1104599 h 1847704"/>
                <a:gd name="connsiteX13511" fmla="*/ 715581 w 1842380"/>
                <a:gd name="connsiteY13511" fmla="*/ 1100872 h 1847704"/>
                <a:gd name="connsiteX13512" fmla="*/ 715581 w 1842380"/>
                <a:gd name="connsiteY13512" fmla="*/ 1100872 h 1847704"/>
                <a:gd name="connsiteX13513" fmla="*/ 715581 w 1842380"/>
                <a:gd name="connsiteY13513" fmla="*/ 1142405 h 1847704"/>
                <a:gd name="connsiteX13514" fmla="*/ 715581 w 1842380"/>
                <a:gd name="connsiteY13514" fmla="*/ 1150392 h 1847704"/>
                <a:gd name="connsiteX13515" fmla="*/ 713451 w 1842380"/>
                <a:gd name="connsiteY13515" fmla="*/ 1149327 h 1847704"/>
                <a:gd name="connsiteX13516" fmla="*/ 713451 w 1842380"/>
                <a:gd name="connsiteY13516" fmla="*/ 1140275 h 1847704"/>
                <a:gd name="connsiteX13517" fmla="*/ 715581 w 1842380"/>
                <a:gd name="connsiteY13517" fmla="*/ 1142405 h 1847704"/>
                <a:gd name="connsiteX13518" fmla="*/ 715581 w 1842380"/>
                <a:gd name="connsiteY13518" fmla="*/ 1142405 h 1847704"/>
                <a:gd name="connsiteX13519" fmla="*/ 715581 w 1842380"/>
                <a:gd name="connsiteY13519" fmla="*/ 1170626 h 1847704"/>
                <a:gd name="connsiteX13520" fmla="*/ 715581 w 1842380"/>
                <a:gd name="connsiteY13520" fmla="*/ 1180743 h 1847704"/>
                <a:gd name="connsiteX13521" fmla="*/ 713451 w 1842380"/>
                <a:gd name="connsiteY13521" fmla="*/ 1183938 h 1847704"/>
                <a:gd name="connsiteX13522" fmla="*/ 713451 w 1842380"/>
                <a:gd name="connsiteY13522" fmla="*/ 1170626 h 1847704"/>
                <a:gd name="connsiteX13523" fmla="*/ 715581 w 1842380"/>
                <a:gd name="connsiteY13523" fmla="*/ 1170626 h 1847704"/>
                <a:gd name="connsiteX13524" fmla="*/ 715581 w 1842380"/>
                <a:gd name="connsiteY13524" fmla="*/ 1170626 h 1847704"/>
                <a:gd name="connsiteX13525" fmla="*/ 715581 w 1842380"/>
                <a:gd name="connsiteY13525" fmla="*/ 1222277 h 1847704"/>
                <a:gd name="connsiteX13526" fmla="*/ 715581 w 1842380"/>
                <a:gd name="connsiteY13526" fmla="*/ 1285110 h 1847704"/>
                <a:gd name="connsiteX13527" fmla="*/ 713451 w 1842380"/>
                <a:gd name="connsiteY13527" fmla="*/ 1285110 h 1847704"/>
                <a:gd name="connsiteX13528" fmla="*/ 713451 w 1842380"/>
                <a:gd name="connsiteY13528" fmla="*/ 1224407 h 1847704"/>
                <a:gd name="connsiteX13529" fmla="*/ 715581 w 1842380"/>
                <a:gd name="connsiteY13529" fmla="*/ 1222277 h 1847704"/>
                <a:gd name="connsiteX13530" fmla="*/ 715581 w 1842380"/>
                <a:gd name="connsiteY13530" fmla="*/ 1222277 h 1847704"/>
                <a:gd name="connsiteX13531" fmla="*/ 715581 w 1842380"/>
                <a:gd name="connsiteY13531" fmla="*/ 1377761 h 1847704"/>
                <a:gd name="connsiteX13532" fmla="*/ 715581 w 1842380"/>
                <a:gd name="connsiteY13532" fmla="*/ 1386813 h 1847704"/>
                <a:gd name="connsiteX13533" fmla="*/ 714516 w 1842380"/>
                <a:gd name="connsiteY13533" fmla="*/ 1386813 h 1847704"/>
                <a:gd name="connsiteX13534" fmla="*/ 715581 w 1842380"/>
                <a:gd name="connsiteY13534" fmla="*/ 1395865 h 1847704"/>
                <a:gd name="connsiteX13535" fmla="*/ 715581 w 1842380"/>
                <a:gd name="connsiteY13535" fmla="*/ 1441126 h 1847704"/>
                <a:gd name="connsiteX13536" fmla="*/ 713451 w 1842380"/>
                <a:gd name="connsiteY13536" fmla="*/ 1441126 h 1847704"/>
                <a:gd name="connsiteX13537" fmla="*/ 713451 w 1842380"/>
                <a:gd name="connsiteY13537" fmla="*/ 1377761 h 1847704"/>
                <a:gd name="connsiteX13538" fmla="*/ 715581 w 1842380"/>
                <a:gd name="connsiteY13538" fmla="*/ 1377761 h 1847704"/>
                <a:gd name="connsiteX13539" fmla="*/ 715581 w 1842380"/>
                <a:gd name="connsiteY13539" fmla="*/ 1377761 h 1847704"/>
                <a:gd name="connsiteX13540" fmla="*/ 715581 w 1842380"/>
                <a:gd name="connsiteY13540" fmla="*/ 1715353 h 1847704"/>
                <a:gd name="connsiteX13541" fmla="*/ 715581 w 1842380"/>
                <a:gd name="connsiteY13541" fmla="*/ 1729730 h 1847704"/>
                <a:gd name="connsiteX13542" fmla="*/ 713451 w 1842380"/>
                <a:gd name="connsiteY13542" fmla="*/ 1729730 h 1847704"/>
                <a:gd name="connsiteX13543" fmla="*/ 713451 w 1842380"/>
                <a:gd name="connsiteY13543" fmla="*/ 1715353 h 1847704"/>
                <a:gd name="connsiteX13544" fmla="*/ 715581 w 1842380"/>
                <a:gd name="connsiteY13544" fmla="*/ 1715353 h 1847704"/>
                <a:gd name="connsiteX13545" fmla="*/ 715581 w 1842380"/>
                <a:gd name="connsiteY13545" fmla="*/ 1715353 h 1847704"/>
                <a:gd name="connsiteX13546" fmla="*/ 715581 w 1842380"/>
                <a:gd name="connsiteY13546" fmla="*/ 1747302 h 1847704"/>
                <a:gd name="connsiteX13547" fmla="*/ 715581 w 1842380"/>
                <a:gd name="connsiteY13547" fmla="*/ 1819187 h 1847704"/>
                <a:gd name="connsiteX13548" fmla="*/ 713451 w 1842380"/>
                <a:gd name="connsiteY13548" fmla="*/ 1819187 h 1847704"/>
                <a:gd name="connsiteX13549" fmla="*/ 713451 w 1842380"/>
                <a:gd name="connsiteY13549" fmla="*/ 1802147 h 1847704"/>
                <a:gd name="connsiteX13550" fmla="*/ 714516 w 1842380"/>
                <a:gd name="connsiteY13550" fmla="*/ 1802147 h 1847704"/>
                <a:gd name="connsiteX13551" fmla="*/ 713451 w 1842380"/>
                <a:gd name="connsiteY13551" fmla="*/ 1802147 h 1847704"/>
                <a:gd name="connsiteX13552" fmla="*/ 713451 w 1842380"/>
                <a:gd name="connsiteY13552" fmla="*/ 1739315 h 1847704"/>
                <a:gd name="connsiteX13553" fmla="*/ 715581 w 1842380"/>
                <a:gd name="connsiteY13553" fmla="*/ 1747302 h 1847704"/>
                <a:gd name="connsiteX13554" fmla="*/ 715581 w 1842380"/>
                <a:gd name="connsiteY13554" fmla="*/ 1747302 h 1847704"/>
                <a:gd name="connsiteX13555" fmla="*/ 712918 w 1842380"/>
                <a:gd name="connsiteY13555" fmla="*/ 1571584 h 1847704"/>
                <a:gd name="connsiteX13556" fmla="*/ 712918 w 1842380"/>
                <a:gd name="connsiteY13556" fmla="*/ 1564661 h 1847704"/>
                <a:gd name="connsiteX13557" fmla="*/ 715048 w 1842380"/>
                <a:gd name="connsiteY13557" fmla="*/ 1565726 h 1847704"/>
                <a:gd name="connsiteX13558" fmla="*/ 712918 w 1842380"/>
                <a:gd name="connsiteY13558" fmla="*/ 1571584 h 1847704"/>
                <a:gd name="connsiteX13559" fmla="*/ 712918 w 1842380"/>
                <a:gd name="connsiteY13559" fmla="*/ 1571584 h 1847704"/>
                <a:gd name="connsiteX13560" fmla="*/ 712918 w 1842380"/>
                <a:gd name="connsiteY13560" fmla="*/ 945387 h 1847704"/>
                <a:gd name="connsiteX13561" fmla="*/ 712918 w 1842380"/>
                <a:gd name="connsiteY13561" fmla="*/ 932075 h 1847704"/>
                <a:gd name="connsiteX13562" fmla="*/ 712918 w 1842380"/>
                <a:gd name="connsiteY13562" fmla="*/ 945387 h 1847704"/>
                <a:gd name="connsiteX13563" fmla="*/ 712918 w 1842380"/>
                <a:gd name="connsiteY13563" fmla="*/ 30055 h 1847704"/>
                <a:gd name="connsiteX13564" fmla="*/ 712918 w 1842380"/>
                <a:gd name="connsiteY13564" fmla="*/ 47094 h 1847704"/>
                <a:gd name="connsiteX13565" fmla="*/ 711853 w 1842380"/>
                <a:gd name="connsiteY13565" fmla="*/ 47094 h 1847704"/>
                <a:gd name="connsiteX13566" fmla="*/ 711853 w 1842380"/>
                <a:gd name="connsiteY13566" fmla="*/ 30055 h 1847704"/>
                <a:gd name="connsiteX13567" fmla="*/ 712918 w 1842380"/>
                <a:gd name="connsiteY13567" fmla="*/ 30055 h 1847704"/>
                <a:gd name="connsiteX13568" fmla="*/ 712918 w 1842380"/>
                <a:gd name="connsiteY13568" fmla="*/ 30055 h 1847704"/>
                <a:gd name="connsiteX13569" fmla="*/ 712918 w 1842380"/>
                <a:gd name="connsiteY13569" fmla="*/ 100874 h 1847704"/>
                <a:gd name="connsiteX13570" fmla="*/ 712918 w 1842380"/>
                <a:gd name="connsiteY13570" fmla="*/ 132291 h 1847704"/>
                <a:gd name="connsiteX13571" fmla="*/ 711853 w 1842380"/>
                <a:gd name="connsiteY13571" fmla="*/ 133356 h 1847704"/>
                <a:gd name="connsiteX13572" fmla="*/ 711853 w 1842380"/>
                <a:gd name="connsiteY13572" fmla="*/ 99809 h 1847704"/>
                <a:gd name="connsiteX13573" fmla="*/ 712918 w 1842380"/>
                <a:gd name="connsiteY13573" fmla="*/ 100874 h 1847704"/>
                <a:gd name="connsiteX13574" fmla="*/ 712918 w 1842380"/>
                <a:gd name="connsiteY13574" fmla="*/ 100874 h 1847704"/>
                <a:gd name="connsiteX13575" fmla="*/ 712918 w 1842380"/>
                <a:gd name="connsiteY13575" fmla="*/ 221747 h 1847704"/>
                <a:gd name="connsiteX13576" fmla="*/ 712918 w 1842380"/>
                <a:gd name="connsiteY13576" fmla="*/ 355400 h 1847704"/>
                <a:gd name="connsiteX13577" fmla="*/ 711853 w 1842380"/>
                <a:gd name="connsiteY13577" fmla="*/ 361257 h 1847704"/>
                <a:gd name="connsiteX13578" fmla="*/ 711853 w 1842380"/>
                <a:gd name="connsiteY13578" fmla="*/ 220682 h 1847704"/>
                <a:gd name="connsiteX13579" fmla="*/ 711853 w 1842380"/>
                <a:gd name="connsiteY13579" fmla="*/ 220682 h 1847704"/>
                <a:gd name="connsiteX13580" fmla="*/ 712918 w 1842380"/>
                <a:gd name="connsiteY13580" fmla="*/ 221747 h 1847704"/>
                <a:gd name="connsiteX13581" fmla="*/ 712918 w 1842380"/>
                <a:gd name="connsiteY13581" fmla="*/ 221747 h 1847704"/>
                <a:gd name="connsiteX13582" fmla="*/ 712918 w 1842380"/>
                <a:gd name="connsiteY13582" fmla="*/ 428882 h 1847704"/>
                <a:gd name="connsiteX13583" fmla="*/ 712918 w 1842380"/>
                <a:gd name="connsiteY13583" fmla="*/ 440064 h 1847704"/>
                <a:gd name="connsiteX13584" fmla="*/ 711853 w 1842380"/>
                <a:gd name="connsiteY13584" fmla="*/ 440064 h 1847704"/>
                <a:gd name="connsiteX13585" fmla="*/ 711853 w 1842380"/>
                <a:gd name="connsiteY13585" fmla="*/ 428882 h 1847704"/>
                <a:gd name="connsiteX13586" fmla="*/ 711853 w 1842380"/>
                <a:gd name="connsiteY13586" fmla="*/ 428882 h 1847704"/>
                <a:gd name="connsiteX13587" fmla="*/ 712918 w 1842380"/>
                <a:gd name="connsiteY13587" fmla="*/ 428882 h 1847704"/>
                <a:gd name="connsiteX13588" fmla="*/ 712918 w 1842380"/>
                <a:gd name="connsiteY13588" fmla="*/ 428882 h 1847704"/>
                <a:gd name="connsiteX13589" fmla="*/ 712918 w 1842380"/>
                <a:gd name="connsiteY13589" fmla="*/ 471480 h 1847704"/>
                <a:gd name="connsiteX13590" fmla="*/ 712918 w 1842380"/>
                <a:gd name="connsiteY13590" fmla="*/ 492780 h 1847704"/>
                <a:gd name="connsiteX13591" fmla="*/ 711853 w 1842380"/>
                <a:gd name="connsiteY13591" fmla="*/ 494909 h 1847704"/>
                <a:gd name="connsiteX13592" fmla="*/ 711853 w 1842380"/>
                <a:gd name="connsiteY13592" fmla="*/ 483727 h 1847704"/>
                <a:gd name="connsiteX13593" fmla="*/ 711853 w 1842380"/>
                <a:gd name="connsiteY13593" fmla="*/ 482662 h 1847704"/>
                <a:gd name="connsiteX13594" fmla="*/ 711853 w 1842380"/>
                <a:gd name="connsiteY13594" fmla="*/ 482662 h 1847704"/>
                <a:gd name="connsiteX13595" fmla="*/ 711853 w 1842380"/>
                <a:gd name="connsiteY13595" fmla="*/ 470415 h 1847704"/>
                <a:gd name="connsiteX13596" fmla="*/ 712918 w 1842380"/>
                <a:gd name="connsiteY13596" fmla="*/ 471480 h 1847704"/>
                <a:gd name="connsiteX13597" fmla="*/ 712918 w 1842380"/>
                <a:gd name="connsiteY13597" fmla="*/ 471480 h 1847704"/>
                <a:gd name="connsiteX13598" fmla="*/ 712918 w 1842380"/>
                <a:gd name="connsiteY13598" fmla="*/ 533248 h 1847704"/>
                <a:gd name="connsiteX13599" fmla="*/ 712918 w 1842380"/>
                <a:gd name="connsiteY13599" fmla="*/ 597678 h 1847704"/>
                <a:gd name="connsiteX13600" fmla="*/ 711853 w 1842380"/>
                <a:gd name="connsiteY13600" fmla="*/ 594483 h 1847704"/>
                <a:gd name="connsiteX13601" fmla="*/ 711853 w 1842380"/>
                <a:gd name="connsiteY13601" fmla="*/ 534845 h 1847704"/>
                <a:gd name="connsiteX13602" fmla="*/ 712918 w 1842380"/>
                <a:gd name="connsiteY13602" fmla="*/ 533248 h 1847704"/>
                <a:gd name="connsiteX13603" fmla="*/ 712918 w 1842380"/>
                <a:gd name="connsiteY13603" fmla="*/ 533248 h 1847704"/>
                <a:gd name="connsiteX13604" fmla="*/ 712918 w 1842380"/>
                <a:gd name="connsiteY13604" fmla="*/ 684472 h 1847704"/>
                <a:gd name="connsiteX13605" fmla="*/ 712918 w 1842380"/>
                <a:gd name="connsiteY13605" fmla="*/ 693524 h 1847704"/>
                <a:gd name="connsiteX13606" fmla="*/ 711853 w 1842380"/>
                <a:gd name="connsiteY13606" fmla="*/ 691395 h 1847704"/>
                <a:gd name="connsiteX13607" fmla="*/ 711853 w 1842380"/>
                <a:gd name="connsiteY13607" fmla="*/ 682342 h 1847704"/>
                <a:gd name="connsiteX13608" fmla="*/ 712918 w 1842380"/>
                <a:gd name="connsiteY13608" fmla="*/ 684472 h 1847704"/>
                <a:gd name="connsiteX13609" fmla="*/ 712918 w 1842380"/>
                <a:gd name="connsiteY13609" fmla="*/ 684472 h 1847704"/>
                <a:gd name="connsiteX13610" fmla="*/ 712918 w 1842380"/>
                <a:gd name="connsiteY13610" fmla="*/ 719083 h 1847704"/>
                <a:gd name="connsiteX13611" fmla="*/ 712918 w 1842380"/>
                <a:gd name="connsiteY13611" fmla="*/ 730266 h 1847704"/>
                <a:gd name="connsiteX13612" fmla="*/ 711853 w 1842380"/>
                <a:gd name="connsiteY13612" fmla="*/ 733460 h 1847704"/>
                <a:gd name="connsiteX13613" fmla="*/ 711853 w 1842380"/>
                <a:gd name="connsiteY13613" fmla="*/ 722811 h 1847704"/>
                <a:gd name="connsiteX13614" fmla="*/ 712918 w 1842380"/>
                <a:gd name="connsiteY13614" fmla="*/ 719083 h 1847704"/>
                <a:gd name="connsiteX13615" fmla="*/ 712918 w 1842380"/>
                <a:gd name="connsiteY13615" fmla="*/ 719083 h 1847704"/>
                <a:gd name="connsiteX13616" fmla="*/ 712918 w 1842380"/>
                <a:gd name="connsiteY13616" fmla="*/ 755292 h 1847704"/>
                <a:gd name="connsiteX13617" fmla="*/ 712918 w 1842380"/>
                <a:gd name="connsiteY13617" fmla="*/ 764344 h 1847704"/>
                <a:gd name="connsiteX13618" fmla="*/ 711853 w 1842380"/>
                <a:gd name="connsiteY13618" fmla="*/ 763279 h 1847704"/>
                <a:gd name="connsiteX13619" fmla="*/ 711853 w 1842380"/>
                <a:gd name="connsiteY13619" fmla="*/ 753162 h 1847704"/>
                <a:gd name="connsiteX13620" fmla="*/ 712918 w 1842380"/>
                <a:gd name="connsiteY13620" fmla="*/ 755292 h 1847704"/>
                <a:gd name="connsiteX13621" fmla="*/ 712918 w 1842380"/>
                <a:gd name="connsiteY13621" fmla="*/ 755292 h 1847704"/>
                <a:gd name="connsiteX13622" fmla="*/ 712918 w 1842380"/>
                <a:gd name="connsiteY13622" fmla="*/ 798955 h 1847704"/>
                <a:gd name="connsiteX13623" fmla="*/ 712918 w 1842380"/>
                <a:gd name="connsiteY13623" fmla="*/ 809073 h 1847704"/>
                <a:gd name="connsiteX13624" fmla="*/ 711853 w 1842380"/>
                <a:gd name="connsiteY13624" fmla="*/ 811203 h 1847704"/>
                <a:gd name="connsiteX13625" fmla="*/ 711853 w 1842380"/>
                <a:gd name="connsiteY13625" fmla="*/ 801085 h 1847704"/>
                <a:gd name="connsiteX13626" fmla="*/ 712918 w 1842380"/>
                <a:gd name="connsiteY13626" fmla="*/ 798955 h 1847704"/>
                <a:gd name="connsiteX13627" fmla="*/ 712918 w 1842380"/>
                <a:gd name="connsiteY13627" fmla="*/ 798955 h 1847704"/>
                <a:gd name="connsiteX13628" fmla="*/ 712918 w 1842380"/>
                <a:gd name="connsiteY13628" fmla="*/ 819190 h 1847704"/>
                <a:gd name="connsiteX13629" fmla="*/ 712918 w 1842380"/>
                <a:gd name="connsiteY13629" fmla="*/ 826112 h 1847704"/>
                <a:gd name="connsiteX13630" fmla="*/ 711853 w 1842380"/>
                <a:gd name="connsiteY13630" fmla="*/ 826112 h 1847704"/>
                <a:gd name="connsiteX13631" fmla="*/ 711853 w 1842380"/>
                <a:gd name="connsiteY13631" fmla="*/ 819190 h 1847704"/>
                <a:gd name="connsiteX13632" fmla="*/ 712918 w 1842380"/>
                <a:gd name="connsiteY13632" fmla="*/ 819190 h 1847704"/>
                <a:gd name="connsiteX13633" fmla="*/ 712918 w 1842380"/>
                <a:gd name="connsiteY13633" fmla="*/ 819190 h 1847704"/>
                <a:gd name="connsiteX13634" fmla="*/ 712918 w 1842380"/>
                <a:gd name="connsiteY13634" fmla="*/ 844216 h 1847704"/>
                <a:gd name="connsiteX13635" fmla="*/ 712918 w 1842380"/>
                <a:gd name="connsiteY13635" fmla="*/ 852203 h 1847704"/>
                <a:gd name="connsiteX13636" fmla="*/ 711853 w 1842380"/>
                <a:gd name="connsiteY13636" fmla="*/ 852203 h 1847704"/>
                <a:gd name="connsiteX13637" fmla="*/ 711853 w 1842380"/>
                <a:gd name="connsiteY13637" fmla="*/ 845281 h 1847704"/>
                <a:gd name="connsiteX13638" fmla="*/ 712918 w 1842380"/>
                <a:gd name="connsiteY13638" fmla="*/ 844216 h 1847704"/>
                <a:gd name="connsiteX13639" fmla="*/ 712918 w 1842380"/>
                <a:gd name="connsiteY13639" fmla="*/ 844216 h 1847704"/>
                <a:gd name="connsiteX13640" fmla="*/ 712918 w 1842380"/>
                <a:gd name="connsiteY13640" fmla="*/ 868710 h 1847704"/>
                <a:gd name="connsiteX13641" fmla="*/ 712918 w 1842380"/>
                <a:gd name="connsiteY13641" fmla="*/ 875633 h 1847704"/>
                <a:gd name="connsiteX13642" fmla="*/ 711853 w 1842380"/>
                <a:gd name="connsiteY13642" fmla="*/ 876697 h 1847704"/>
                <a:gd name="connsiteX13643" fmla="*/ 711853 w 1842380"/>
                <a:gd name="connsiteY13643" fmla="*/ 868710 h 1847704"/>
                <a:gd name="connsiteX13644" fmla="*/ 712918 w 1842380"/>
                <a:gd name="connsiteY13644" fmla="*/ 868710 h 1847704"/>
                <a:gd name="connsiteX13645" fmla="*/ 712918 w 1842380"/>
                <a:gd name="connsiteY13645" fmla="*/ 868710 h 1847704"/>
                <a:gd name="connsiteX13646" fmla="*/ 712918 w 1842380"/>
                <a:gd name="connsiteY13646" fmla="*/ 885750 h 1847704"/>
                <a:gd name="connsiteX13647" fmla="*/ 712918 w 1842380"/>
                <a:gd name="connsiteY13647" fmla="*/ 919296 h 1847704"/>
                <a:gd name="connsiteX13648" fmla="*/ 711853 w 1842380"/>
                <a:gd name="connsiteY13648" fmla="*/ 922491 h 1847704"/>
                <a:gd name="connsiteX13649" fmla="*/ 712918 w 1842380"/>
                <a:gd name="connsiteY13649" fmla="*/ 931543 h 1847704"/>
                <a:gd name="connsiteX13650" fmla="*/ 712918 w 1842380"/>
                <a:gd name="connsiteY13650" fmla="*/ 944855 h 1847704"/>
                <a:gd name="connsiteX13651" fmla="*/ 711853 w 1842380"/>
                <a:gd name="connsiteY13651" fmla="*/ 949115 h 1847704"/>
                <a:gd name="connsiteX13652" fmla="*/ 712918 w 1842380"/>
                <a:gd name="connsiteY13652" fmla="*/ 953375 h 1847704"/>
                <a:gd name="connsiteX13653" fmla="*/ 712918 w 1842380"/>
                <a:gd name="connsiteY13653" fmla="*/ 984791 h 1847704"/>
                <a:gd name="connsiteX13654" fmla="*/ 711853 w 1842380"/>
                <a:gd name="connsiteY13654" fmla="*/ 981596 h 1847704"/>
                <a:gd name="connsiteX13655" fmla="*/ 711853 w 1842380"/>
                <a:gd name="connsiteY13655" fmla="*/ 983726 h 1847704"/>
                <a:gd name="connsiteX13656" fmla="*/ 711853 w 1842380"/>
                <a:gd name="connsiteY13656" fmla="*/ 888945 h 1847704"/>
                <a:gd name="connsiteX13657" fmla="*/ 712918 w 1842380"/>
                <a:gd name="connsiteY13657" fmla="*/ 885750 h 1847704"/>
                <a:gd name="connsiteX13658" fmla="*/ 712918 w 1842380"/>
                <a:gd name="connsiteY13658" fmla="*/ 885750 h 1847704"/>
                <a:gd name="connsiteX13659" fmla="*/ 712918 w 1842380"/>
                <a:gd name="connsiteY13659" fmla="*/ 1006090 h 1847704"/>
                <a:gd name="connsiteX13660" fmla="*/ 712918 w 1842380"/>
                <a:gd name="connsiteY13660" fmla="*/ 1017272 h 1847704"/>
                <a:gd name="connsiteX13661" fmla="*/ 711853 w 1842380"/>
                <a:gd name="connsiteY13661" fmla="*/ 1019402 h 1847704"/>
                <a:gd name="connsiteX13662" fmla="*/ 711853 w 1842380"/>
                <a:gd name="connsiteY13662" fmla="*/ 1009285 h 1847704"/>
                <a:gd name="connsiteX13663" fmla="*/ 712918 w 1842380"/>
                <a:gd name="connsiteY13663" fmla="*/ 1006090 h 1847704"/>
                <a:gd name="connsiteX13664" fmla="*/ 712918 w 1842380"/>
                <a:gd name="connsiteY13664" fmla="*/ 1006090 h 1847704"/>
                <a:gd name="connsiteX13665" fmla="*/ 712918 w 1842380"/>
                <a:gd name="connsiteY13665" fmla="*/ 1050286 h 1847704"/>
                <a:gd name="connsiteX13666" fmla="*/ 712918 w 1842380"/>
                <a:gd name="connsiteY13666" fmla="*/ 1071585 h 1847704"/>
                <a:gd name="connsiteX13667" fmla="*/ 711853 w 1842380"/>
                <a:gd name="connsiteY13667" fmla="*/ 1067325 h 1847704"/>
                <a:gd name="connsiteX13668" fmla="*/ 711853 w 1842380"/>
                <a:gd name="connsiteY13668" fmla="*/ 1055078 h 1847704"/>
                <a:gd name="connsiteX13669" fmla="*/ 712918 w 1842380"/>
                <a:gd name="connsiteY13669" fmla="*/ 1050286 h 1847704"/>
                <a:gd name="connsiteX13670" fmla="*/ 712918 w 1842380"/>
                <a:gd name="connsiteY13670" fmla="*/ 1050286 h 1847704"/>
                <a:gd name="connsiteX13671" fmla="*/ 712918 w 1842380"/>
                <a:gd name="connsiteY13671" fmla="*/ 1104066 h 1847704"/>
                <a:gd name="connsiteX13672" fmla="*/ 712918 w 1842380"/>
                <a:gd name="connsiteY13672" fmla="*/ 1116313 h 1847704"/>
                <a:gd name="connsiteX13673" fmla="*/ 711853 w 1842380"/>
                <a:gd name="connsiteY13673" fmla="*/ 1117378 h 1847704"/>
                <a:gd name="connsiteX13674" fmla="*/ 711853 w 1842380"/>
                <a:gd name="connsiteY13674" fmla="*/ 1106196 h 1847704"/>
                <a:gd name="connsiteX13675" fmla="*/ 712918 w 1842380"/>
                <a:gd name="connsiteY13675" fmla="*/ 1104066 h 1847704"/>
                <a:gd name="connsiteX13676" fmla="*/ 712918 w 1842380"/>
                <a:gd name="connsiteY13676" fmla="*/ 1104066 h 1847704"/>
                <a:gd name="connsiteX13677" fmla="*/ 712918 w 1842380"/>
                <a:gd name="connsiteY13677" fmla="*/ 1140275 h 1847704"/>
                <a:gd name="connsiteX13678" fmla="*/ 712918 w 1842380"/>
                <a:gd name="connsiteY13678" fmla="*/ 1149327 h 1847704"/>
                <a:gd name="connsiteX13679" fmla="*/ 711853 w 1842380"/>
                <a:gd name="connsiteY13679" fmla="*/ 1148262 h 1847704"/>
                <a:gd name="connsiteX13680" fmla="*/ 711853 w 1842380"/>
                <a:gd name="connsiteY13680" fmla="*/ 1139210 h 1847704"/>
                <a:gd name="connsiteX13681" fmla="*/ 712918 w 1842380"/>
                <a:gd name="connsiteY13681" fmla="*/ 1140275 h 1847704"/>
                <a:gd name="connsiteX13682" fmla="*/ 712918 w 1842380"/>
                <a:gd name="connsiteY13682" fmla="*/ 1140275 h 1847704"/>
                <a:gd name="connsiteX13683" fmla="*/ 712918 w 1842380"/>
                <a:gd name="connsiteY13683" fmla="*/ 1170626 h 1847704"/>
                <a:gd name="connsiteX13684" fmla="*/ 712918 w 1842380"/>
                <a:gd name="connsiteY13684" fmla="*/ 1183938 h 1847704"/>
                <a:gd name="connsiteX13685" fmla="*/ 711853 w 1842380"/>
                <a:gd name="connsiteY13685" fmla="*/ 1186068 h 1847704"/>
                <a:gd name="connsiteX13686" fmla="*/ 711853 w 1842380"/>
                <a:gd name="connsiteY13686" fmla="*/ 1170094 h 1847704"/>
                <a:gd name="connsiteX13687" fmla="*/ 712918 w 1842380"/>
                <a:gd name="connsiteY13687" fmla="*/ 1170094 h 1847704"/>
                <a:gd name="connsiteX13688" fmla="*/ 712918 w 1842380"/>
                <a:gd name="connsiteY13688" fmla="*/ 1170626 h 1847704"/>
                <a:gd name="connsiteX13689" fmla="*/ 712918 w 1842380"/>
                <a:gd name="connsiteY13689" fmla="*/ 1224939 h 1847704"/>
                <a:gd name="connsiteX13690" fmla="*/ 712918 w 1842380"/>
                <a:gd name="connsiteY13690" fmla="*/ 1285642 h 1847704"/>
                <a:gd name="connsiteX13691" fmla="*/ 711853 w 1842380"/>
                <a:gd name="connsiteY13691" fmla="*/ 1285642 h 1847704"/>
                <a:gd name="connsiteX13692" fmla="*/ 711853 w 1842380"/>
                <a:gd name="connsiteY13692" fmla="*/ 1227069 h 1847704"/>
                <a:gd name="connsiteX13693" fmla="*/ 712918 w 1842380"/>
                <a:gd name="connsiteY13693" fmla="*/ 1224939 h 1847704"/>
                <a:gd name="connsiteX13694" fmla="*/ 712918 w 1842380"/>
                <a:gd name="connsiteY13694" fmla="*/ 1224939 h 1847704"/>
                <a:gd name="connsiteX13695" fmla="*/ 712918 w 1842380"/>
                <a:gd name="connsiteY13695" fmla="*/ 1224939 h 1847704"/>
                <a:gd name="connsiteX13696" fmla="*/ 712918 w 1842380"/>
                <a:gd name="connsiteY13696" fmla="*/ 1377761 h 1847704"/>
                <a:gd name="connsiteX13697" fmla="*/ 712918 w 1842380"/>
                <a:gd name="connsiteY13697" fmla="*/ 1440594 h 1847704"/>
                <a:gd name="connsiteX13698" fmla="*/ 711853 w 1842380"/>
                <a:gd name="connsiteY13698" fmla="*/ 1439529 h 1847704"/>
                <a:gd name="connsiteX13699" fmla="*/ 711853 w 1842380"/>
                <a:gd name="connsiteY13699" fmla="*/ 1376696 h 1847704"/>
                <a:gd name="connsiteX13700" fmla="*/ 712918 w 1842380"/>
                <a:gd name="connsiteY13700" fmla="*/ 1377761 h 1847704"/>
                <a:gd name="connsiteX13701" fmla="*/ 712918 w 1842380"/>
                <a:gd name="connsiteY13701" fmla="*/ 1377761 h 1847704"/>
                <a:gd name="connsiteX13702" fmla="*/ 712918 w 1842380"/>
                <a:gd name="connsiteY13702" fmla="*/ 1564661 h 1847704"/>
                <a:gd name="connsiteX13703" fmla="*/ 712918 w 1842380"/>
                <a:gd name="connsiteY13703" fmla="*/ 1571584 h 1847704"/>
                <a:gd name="connsiteX13704" fmla="*/ 711853 w 1842380"/>
                <a:gd name="connsiteY13704" fmla="*/ 1575844 h 1847704"/>
                <a:gd name="connsiteX13705" fmla="*/ 711853 w 1842380"/>
                <a:gd name="connsiteY13705" fmla="*/ 1563596 h 1847704"/>
                <a:gd name="connsiteX13706" fmla="*/ 712918 w 1842380"/>
                <a:gd name="connsiteY13706" fmla="*/ 1564661 h 1847704"/>
                <a:gd name="connsiteX13707" fmla="*/ 712918 w 1842380"/>
                <a:gd name="connsiteY13707" fmla="*/ 1564661 h 1847704"/>
                <a:gd name="connsiteX13708" fmla="*/ 712918 w 1842380"/>
                <a:gd name="connsiteY13708" fmla="*/ 1715353 h 1847704"/>
                <a:gd name="connsiteX13709" fmla="*/ 712918 w 1842380"/>
                <a:gd name="connsiteY13709" fmla="*/ 1729730 h 1847704"/>
                <a:gd name="connsiteX13710" fmla="*/ 711853 w 1842380"/>
                <a:gd name="connsiteY13710" fmla="*/ 1729730 h 1847704"/>
                <a:gd name="connsiteX13711" fmla="*/ 711853 w 1842380"/>
                <a:gd name="connsiteY13711" fmla="*/ 1715353 h 1847704"/>
                <a:gd name="connsiteX13712" fmla="*/ 712918 w 1842380"/>
                <a:gd name="connsiteY13712" fmla="*/ 1715353 h 1847704"/>
                <a:gd name="connsiteX13713" fmla="*/ 712918 w 1842380"/>
                <a:gd name="connsiteY13713" fmla="*/ 1715353 h 1847704"/>
                <a:gd name="connsiteX13714" fmla="*/ 712918 w 1842380"/>
                <a:gd name="connsiteY13714" fmla="*/ 1739315 h 1847704"/>
                <a:gd name="connsiteX13715" fmla="*/ 712918 w 1842380"/>
                <a:gd name="connsiteY13715" fmla="*/ 1802147 h 1847704"/>
                <a:gd name="connsiteX13716" fmla="*/ 711853 w 1842380"/>
                <a:gd name="connsiteY13716" fmla="*/ 1797887 h 1847704"/>
                <a:gd name="connsiteX13717" fmla="*/ 711853 w 1842380"/>
                <a:gd name="connsiteY13717" fmla="*/ 1734522 h 1847704"/>
                <a:gd name="connsiteX13718" fmla="*/ 712918 w 1842380"/>
                <a:gd name="connsiteY13718" fmla="*/ 1739315 h 1847704"/>
                <a:gd name="connsiteX13719" fmla="*/ 712918 w 1842380"/>
                <a:gd name="connsiteY13719" fmla="*/ 1739315 h 1847704"/>
                <a:gd name="connsiteX13720" fmla="*/ 712918 w 1842380"/>
                <a:gd name="connsiteY13720" fmla="*/ 1802147 h 1847704"/>
                <a:gd name="connsiteX13721" fmla="*/ 712918 w 1842380"/>
                <a:gd name="connsiteY13721" fmla="*/ 1819187 h 1847704"/>
                <a:gd name="connsiteX13722" fmla="*/ 711853 w 1842380"/>
                <a:gd name="connsiteY13722" fmla="*/ 1819187 h 1847704"/>
                <a:gd name="connsiteX13723" fmla="*/ 711853 w 1842380"/>
                <a:gd name="connsiteY13723" fmla="*/ 1803212 h 1847704"/>
                <a:gd name="connsiteX13724" fmla="*/ 711853 w 1842380"/>
                <a:gd name="connsiteY13724" fmla="*/ 1803212 h 1847704"/>
                <a:gd name="connsiteX13725" fmla="*/ 711853 w 1842380"/>
                <a:gd name="connsiteY13725" fmla="*/ 1802147 h 1847704"/>
                <a:gd name="connsiteX13726" fmla="*/ 712918 w 1842380"/>
                <a:gd name="connsiteY13726" fmla="*/ 1802147 h 1847704"/>
                <a:gd name="connsiteX13727" fmla="*/ 711853 w 1842380"/>
                <a:gd name="connsiteY13727" fmla="*/ 30055 h 1847704"/>
                <a:gd name="connsiteX13728" fmla="*/ 711853 w 1842380"/>
                <a:gd name="connsiteY13728" fmla="*/ 47094 h 1847704"/>
                <a:gd name="connsiteX13729" fmla="*/ 692684 w 1842380"/>
                <a:gd name="connsiteY13729" fmla="*/ 48159 h 1847704"/>
                <a:gd name="connsiteX13730" fmla="*/ 692684 w 1842380"/>
                <a:gd name="connsiteY13730" fmla="*/ 31120 h 1847704"/>
                <a:gd name="connsiteX13731" fmla="*/ 711853 w 1842380"/>
                <a:gd name="connsiteY13731" fmla="*/ 30055 h 1847704"/>
                <a:gd name="connsiteX13732" fmla="*/ 711853 w 1842380"/>
                <a:gd name="connsiteY13732" fmla="*/ 30055 h 1847704"/>
                <a:gd name="connsiteX13733" fmla="*/ 711853 w 1842380"/>
                <a:gd name="connsiteY13733" fmla="*/ 99809 h 1847704"/>
                <a:gd name="connsiteX13734" fmla="*/ 711853 w 1842380"/>
                <a:gd name="connsiteY13734" fmla="*/ 133356 h 1847704"/>
                <a:gd name="connsiteX13735" fmla="*/ 692684 w 1842380"/>
                <a:gd name="connsiteY13735" fmla="*/ 142408 h 1847704"/>
                <a:gd name="connsiteX13736" fmla="*/ 692684 w 1842380"/>
                <a:gd name="connsiteY13736" fmla="*/ 125369 h 1847704"/>
                <a:gd name="connsiteX13737" fmla="*/ 705996 w 1842380"/>
                <a:gd name="connsiteY13737" fmla="*/ 118446 h 1847704"/>
                <a:gd name="connsiteX13738" fmla="*/ 692684 w 1842380"/>
                <a:gd name="connsiteY13738" fmla="*/ 108329 h 1847704"/>
                <a:gd name="connsiteX13739" fmla="*/ 692684 w 1842380"/>
                <a:gd name="connsiteY13739" fmla="*/ 81173 h 1847704"/>
                <a:gd name="connsiteX13740" fmla="*/ 711853 w 1842380"/>
                <a:gd name="connsiteY13740" fmla="*/ 99809 h 1847704"/>
                <a:gd name="connsiteX13741" fmla="*/ 711853 w 1842380"/>
                <a:gd name="connsiteY13741" fmla="*/ 99809 h 1847704"/>
                <a:gd name="connsiteX13742" fmla="*/ 711853 w 1842380"/>
                <a:gd name="connsiteY13742" fmla="*/ 220682 h 1847704"/>
                <a:gd name="connsiteX13743" fmla="*/ 711853 w 1842380"/>
                <a:gd name="connsiteY13743" fmla="*/ 361257 h 1847704"/>
                <a:gd name="connsiteX13744" fmla="*/ 707593 w 1842380"/>
                <a:gd name="connsiteY13744" fmla="*/ 369244 h 1847704"/>
                <a:gd name="connsiteX13745" fmla="*/ 693216 w 1842380"/>
                <a:gd name="connsiteY13745" fmla="*/ 378296 h 1847704"/>
                <a:gd name="connsiteX13746" fmla="*/ 693216 w 1842380"/>
                <a:gd name="connsiteY13746" fmla="*/ 323983 h 1847704"/>
                <a:gd name="connsiteX13747" fmla="*/ 704398 w 1842380"/>
                <a:gd name="connsiteY13747" fmla="*/ 270203 h 1847704"/>
                <a:gd name="connsiteX13748" fmla="*/ 698541 w 1842380"/>
                <a:gd name="connsiteY13748" fmla="*/ 265943 h 1847704"/>
                <a:gd name="connsiteX13749" fmla="*/ 692684 w 1842380"/>
                <a:gd name="connsiteY13749" fmla="*/ 268073 h 1847704"/>
                <a:gd name="connsiteX13750" fmla="*/ 692684 w 1842380"/>
                <a:gd name="connsiteY13750" fmla="*/ 191396 h 1847704"/>
                <a:gd name="connsiteX13751" fmla="*/ 700671 w 1842380"/>
                <a:gd name="connsiteY13751" fmla="*/ 190331 h 1847704"/>
                <a:gd name="connsiteX13752" fmla="*/ 706528 w 1842380"/>
                <a:gd name="connsiteY13752" fmla="*/ 198318 h 1847704"/>
                <a:gd name="connsiteX13753" fmla="*/ 711853 w 1842380"/>
                <a:gd name="connsiteY13753" fmla="*/ 220682 h 1847704"/>
                <a:gd name="connsiteX13754" fmla="*/ 711853 w 1842380"/>
                <a:gd name="connsiteY13754" fmla="*/ 220682 h 1847704"/>
                <a:gd name="connsiteX13755" fmla="*/ 711853 w 1842380"/>
                <a:gd name="connsiteY13755" fmla="*/ 428882 h 1847704"/>
                <a:gd name="connsiteX13756" fmla="*/ 711853 w 1842380"/>
                <a:gd name="connsiteY13756" fmla="*/ 440064 h 1847704"/>
                <a:gd name="connsiteX13757" fmla="*/ 692684 w 1842380"/>
                <a:gd name="connsiteY13757" fmla="*/ 444324 h 1847704"/>
                <a:gd name="connsiteX13758" fmla="*/ 692684 w 1842380"/>
                <a:gd name="connsiteY13758" fmla="*/ 434207 h 1847704"/>
                <a:gd name="connsiteX13759" fmla="*/ 711853 w 1842380"/>
                <a:gd name="connsiteY13759" fmla="*/ 428882 h 1847704"/>
                <a:gd name="connsiteX13760" fmla="*/ 711853 w 1842380"/>
                <a:gd name="connsiteY13760" fmla="*/ 428882 h 1847704"/>
                <a:gd name="connsiteX13761" fmla="*/ 711853 w 1842380"/>
                <a:gd name="connsiteY13761" fmla="*/ 470415 h 1847704"/>
                <a:gd name="connsiteX13762" fmla="*/ 711853 w 1842380"/>
                <a:gd name="connsiteY13762" fmla="*/ 482662 h 1847704"/>
                <a:gd name="connsiteX13763" fmla="*/ 692684 w 1842380"/>
                <a:gd name="connsiteY13763" fmla="*/ 470415 h 1847704"/>
                <a:gd name="connsiteX13764" fmla="*/ 692684 w 1842380"/>
                <a:gd name="connsiteY13764" fmla="*/ 457103 h 1847704"/>
                <a:gd name="connsiteX13765" fmla="*/ 711853 w 1842380"/>
                <a:gd name="connsiteY13765" fmla="*/ 470415 h 1847704"/>
                <a:gd name="connsiteX13766" fmla="*/ 711853 w 1842380"/>
                <a:gd name="connsiteY13766" fmla="*/ 470415 h 1847704"/>
                <a:gd name="connsiteX13767" fmla="*/ 711853 w 1842380"/>
                <a:gd name="connsiteY13767" fmla="*/ 483727 h 1847704"/>
                <a:gd name="connsiteX13768" fmla="*/ 711853 w 1842380"/>
                <a:gd name="connsiteY13768" fmla="*/ 494909 h 1847704"/>
                <a:gd name="connsiteX13769" fmla="*/ 692684 w 1842380"/>
                <a:gd name="connsiteY13769" fmla="*/ 503962 h 1847704"/>
                <a:gd name="connsiteX13770" fmla="*/ 692684 w 1842380"/>
                <a:gd name="connsiteY13770" fmla="*/ 493845 h 1847704"/>
                <a:gd name="connsiteX13771" fmla="*/ 711853 w 1842380"/>
                <a:gd name="connsiteY13771" fmla="*/ 483727 h 1847704"/>
                <a:gd name="connsiteX13772" fmla="*/ 711853 w 1842380"/>
                <a:gd name="connsiteY13772" fmla="*/ 483727 h 1847704"/>
                <a:gd name="connsiteX13773" fmla="*/ 711853 w 1842380"/>
                <a:gd name="connsiteY13773" fmla="*/ 534313 h 1847704"/>
                <a:gd name="connsiteX13774" fmla="*/ 711853 w 1842380"/>
                <a:gd name="connsiteY13774" fmla="*/ 593951 h 1847704"/>
                <a:gd name="connsiteX13775" fmla="*/ 710788 w 1842380"/>
                <a:gd name="connsiteY13775" fmla="*/ 591821 h 1847704"/>
                <a:gd name="connsiteX13776" fmla="*/ 701736 w 1842380"/>
                <a:gd name="connsiteY13776" fmla="*/ 578509 h 1847704"/>
                <a:gd name="connsiteX13777" fmla="*/ 694814 w 1842380"/>
                <a:gd name="connsiteY13777" fmla="*/ 567327 h 1847704"/>
                <a:gd name="connsiteX13778" fmla="*/ 692684 w 1842380"/>
                <a:gd name="connsiteY13778" fmla="*/ 565197 h 1847704"/>
                <a:gd name="connsiteX13779" fmla="*/ 692684 w 1842380"/>
                <a:gd name="connsiteY13779" fmla="*/ 547093 h 1847704"/>
                <a:gd name="connsiteX13780" fmla="*/ 695879 w 1842380"/>
                <a:gd name="connsiteY13780" fmla="*/ 543898 h 1847704"/>
                <a:gd name="connsiteX13781" fmla="*/ 709191 w 1842380"/>
                <a:gd name="connsiteY13781" fmla="*/ 535910 h 1847704"/>
                <a:gd name="connsiteX13782" fmla="*/ 711853 w 1842380"/>
                <a:gd name="connsiteY13782" fmla="*/ 534313 h 1847704"/>
                <a:gd name="connsiteX13783" fmla="*/ 711853 w 1842380"/>
                <a:gd name="connsiteY13783" fmla="*/ 534313 h 1847704"/>
                <a:gd name="connsiteX13784" fmla="*/ 711853 w 1842380"/>
                <a:gd name="connsiteY13784" fmla="*/ 681810 h 1847704"/>
                <a:gd name="connsiteX13785" fmla="*/ 711853 w 1842380"/>
                <a:gd name="connsiteY13785" fmla="*/ 690862 h 1847704"/>
                <a:gd name="connsiteX13786" fmla="*/ 707593 w 1842380"/>
                <a:gd name="connsiteY13786" fmla="*/ 686602 h 1847704"/>
                <a:gd name="connsiteX13787" fmla="*/ 696411 w 1842380"/>
                <a:gd name="connsiteY13787" fmla="*/ 706836 h 1847704"/>
                <a:gd name="connsiteX13788" fmla="*/ 696411 w 1842380"/>
                <a:gd name="connsiteY13788" fmla="*/ 706836 h 1847704"/>
                <a:gd name="connsiteX13789" fmla="*/ 693216 w 1842380"/>
                <a:gd name="connsiteY13789" fmla="*/ 711096 h 1847704"/>
                <a:gd name="connsiteX13790" fmla="*/ 693216 w 1842380"/>
                <a:gd name="connsiteY13790" fmla="*/ 699914 h 1847704"/>
                <a:gd name="connsiteX13791" fmla="*/ 693216 w 1842380"/>
                <a:gd name="connsiteY13791" fmla="*/ 671693 h 1847704"/>
                <a:gd name="connsiteX13792" fmla="*/ 693216 w 1842380"/>
                <a:gd name="connsiteY13792" fmla="*/ 664238 h 1847704"/>
                <a:gd name="connsiteX13793" fmla="*/ 705463 w 1842380"/>
                <a:gd name="connsiteY13793" fmla="*/ 677550 h 1847704"/>
                <a:gd name="connsiteX13794" fmla="*/ 711853 w 1842380"/>
                <a:gd name="connsiteY13794" fmla="*/ 681810 h 1847704"/>
                <a:gd name="connsiteX13795" fmla="*/ 711853 w 1842380"/>
                <a:gd name="connsiteY13795" fmla="*/ 681810 h 1847704"/>
                <a:gd name="connsiteX13796" fmla="*/ 711853 w 1842380"/>
                <a:gd name="connsiteY13796" fmla="*/ 722811 h 1847704"/>
                <a:gd name="connsiteX13797" fmla="*/ 711853 w 1842380"/>
                <a:gd name="connsiteY13797" fmla="*/ 733993 h 1847704"/>
                <a:gd name="connsiteX13798" fmla="*/ 708658 w 1842380"/>
                <a:gd name="connsiteY13798" fmla="*/ 738253 h 1847704"/>
                <a:gd name="connsiteX13799" fmla="*/ 707593 w 1842380"/>
                <a:gd name="connsiteY13799" fmla="*/ 741448 h 1847704"/>
                <a:gd name="connsiteX13800" fmla="*/ 711853 w 1842380"/>
                <a:gd name="connsiteY13800" fmla="*/ 752630 h 1847704"/>
                <a:gd name="connsiteX13801" fmla="*/ 711853 w 1842380"/>
                <a:gd name="connsiteY13801" fmla="*/ 762747 h 1847704"/>
                <a:gd name="connsiteX13802" fmla="*/ 701736 w 1842380"/>
                <a:gd name="connsiteY13802" fmla="*/ 749435 h 1847704"/>
                <a:gd name="connsiteX13803" fmla="*/ 692684 w 1842380"/>
                <a:gd name="connsiteY13803" fmla="*/ 743578 h 1847704"/>
                <a:gd name="connsiteX13804" fmla="*/ 692684 w 1842380"/>
                <a:gd name="connsiteY13804" fmla="*/ 734525 h 1847704"/>
                <a:gd name="connsiteX13805" fmla="*/ 700671 w 1842380"/>
                <a:gd name="connsiteY13805" fmla="*/ 741448 h 1847704"/>
                <a:gd name="connsiteX13806" fmla="*/ 702801 w 1842380"/>
                <a:gd name="connsiteY13806" fmla="*/ 734525 h 1847704"/>
                <a:gd name="connsiteX13807" fmla="*/ 711853 w 1842380"/>
                <a:gd name="connsiteY13807" fmla="*/ 722811 h 1847704"/>
                <a:gd name="connsiteX13808" fmla="*/ 711853 w 1842380"/>
                <a:gd name="connsiteY13808" fmla="*/ 722811 h 1847704"/>
                <a:gd name="connsiteX13809" fmla="*/ 711853 w 1842380"/>
                <a:gd name="connsiteY13809" fmla="*/ 801618 h 1847704"/>
                <a:gd name="connsiteX13810" fmla="*/ 711853 w 1842380"/>
                <a:gd name="connsiteY13810" fmla="*/ 811735 h 1847704"/>
                <a:gd name="connsiteX13811" fmla="*/ 708658 w 1842380"/>
                <a:gd name="connsiteY13811" fmla="*/ 818657 h 1847704"/>
                <a:gd name="connsiteX13812" fmla="*/ 707593 w 1842380"/>
                <a:gd name="connsiteY13812" fmla="*/ 820787 h 1847704"/>
                <a:gd name="connsiteX13813" fmla="*/ 711853 w 1842380"/>
                <a:gd name="connsiteY13813" fmla="*/ 819722 h 1847704"/>
                <a:gd name="connsiteX13814" fmla="*/ 711853 w 1842380"/>
                <a:gd name="connsiteY13814" fmla="*/ 826644 h 1847704"/>
                <a:gd name="connsiteX13815" fmla="*/ 695879 w 1842380"/>
                <a:gd name="connsiteY13815" fmla="*/ 846879 h 1847704"/>
                <a:gd name="connsiteX13816" fmla="*/ 694814 w 1842380"/>
                <a:gd name="connsiteY13816" fmla="*/ 849009 h 1847704"/>
                <a:gd name="connsiteX13817" fmla="*/ 711853 w 1842380"/>
                <a:gd name="connsiteY13817" fmla="*/ 845814 h 1847704"/>
                <a:gd name="connsiteX13818" fmla="*/ 711853 w 1842380"/>
                <a:gd name="connsiteY13818" fmla="*/ 852736 h 1847704"/>
                <a:gd name="connsiteX13819" fmla="*/ 692684 w 1842380"/>
                <a:gd name="connsiteY13819" fmla="*/ 858593 h 1847704"/>
                <a:gd name="connsiteX13820" fmla="*/ 692684 w 1842380"/>
                <a:gd name="connsiteY13820" fmla="*/ 836229 h 1847704"/>
                <a:gd name="connsiteX13821" fmla="*/ 699606 w 1842380"/>
                <a:gd name="connsiteY13821" fmla="*/ 826112 h 1847704"/>
                <a:gd name="connsiteX13822" fmla="*/ 701736 w 1842380"/>
                <a:gd name="connsiteY13822" fmla="*/ 819190 h 1847704"/>
                <a:gd name="connsiteX13823" fmla="*/ 711853 w 1842380"/>
                <a:gd name="connsiteY13823" fmla="*/ 801618 h 1847704"/>
                <a:gd name="connsiteX13824" fmla="*/ 711853 w 1842380"/>
                <a:gd name="connsiteY13824" fmla="*/ 801618 h 1847704"/>
                <a:gd name="connsiteX13825" fmla="*/ 711853 w 1842380"/>
                <a:gd name="connsiteY13825" fmla="*/ 868710 h 1847704"/>
                <a:gd name="connsiteX13826" fmla="*/ 711853 w 1842380"/>
                <a:gd name="connsiteY13826" fmla="*/ 876697 h 1847704"/>
                <a:gd name="connsiteX13827" fmla="*/ 692684 w 1842380"/>
                <a:gd name="connsiteY13827" fmla="*/ 880957 h 1847704"/>
                <a:gd name="connsiteX13828" fmla="*/ 692684 w 1842380"/>
                <a:gd name="connsiteY13828" fmla="*/ 874035 h 1847704"/>
                <a:gd name="connsiteX13829" fmla="*/ 711853 w 1842380"/>
                <a:gd name="connsiteY13829" fmla="*/ 868710 h 1847704"/>
                <a:gd name="connsiteX13830" fmla="*/ 711853 w 1842380"/>
                <a:gd name="connsiteY13830" fmla="*/ 868710 h 1847704"/>
                <a:gd name="connsiteX13831" fmla="*/ 711853 w 1842380"/>
                <a:gd name="connsiteY13831" fmla="*/ 890542 h 1847704"/>
                <a:gd name="connsiteX13832" fmla="*/ 711853 w 1842380"/>
                <a:gd name="connsiteY13832" fmla="*/ 985323 h 1847704"/>
                <a:gd name="connsiteX13833" fmla="*/ 692684 w 1842380"/>
                <a:gd name="connsiteY13833" fmla="*/ 1004493 h 1847704"/>
                <a:gd name="connsiteX13834" fmla="*/ 692684 w 1842380"/>
                <a:gd name="connsiteY13834" fmla="*/ 993311 h 1847704"/>
                <a:gd name="connsiteX13835" fmla="*/ 708658 w 1842380"/>
                <a:gd name="connsiteY13835" fmla="*/ 976271 h 1847704"/>
                <a:gd name="connsiteX13836" fmla="*/ 708658 w 1842380"/>
                <a:gd name="connsiteY13836" fmla="*/ 957102 h 1847704"/>
                <a:gd name="connsiteX13837" fmla="*/ 692684 w 1842380"/>
                <a:gd name="connsiteY13837" fmla="*/ 967219 h 1847704"/>
                <a:gd name="connsiteX13838" fmla="*/ 692684 w 1842380"/>
                <a:gd name="connsiteY13838" fmla="*/ 959232 h 1847704"/>
                <a:gd name="connsiteX13839" fmla="*/ 704931 w 1842380"/>
                <a:gd name="connsiteY13839" fmla="*/ 949115 h 1847704"/>
                <a:gd name="connsiteX13840" fmla="*/ 707061 w 1842380"/>
                <a:gd name="connsiteY13840" fmla="*/ 928880 h 1847704"/>
                <a:gd name="connsiteX13841" fmla="*/ 692684 w 1842380"/>
                <a:gd name="connsiteY13841" fmla="*/ 936868 h 1847704"/>
                <a:gd name="connsiteX13842" fmla="*/ 692684 w 1842380"/>
                <a:gd name="connsiteY13842" fmla="*/ 929945 h 1847704"/>
                <a:gd name="connsiteX13843" fmla="*/ 704931 w 1842380"/>
                <a:gd name="connsiteY13843" fmla="*/ 920893 h 1847704"/>
                <a:gd name="connsiteX13844" fmla="*/ 709191 w 1842380"/>
                <a:gd name="connsiteY13844" fmla="*/ 901724 h 1847704"/>
                <a:gd name="connsiteX13845" fmla="*/ 692151 w 1842380"/>
                <a:gd name="connsiteY13845" fmla="*/ 908646 h 1847704"/>
                <a:gd name="connsiteX13846" fmla="*/ 692151 w 1842380"/>
                <a:gd name="connsiteY13846" fmla="*/ 901724 h 1847704"/>
                <a:gd name="connsiteX13847" fmla="*/ 708126 w 1842380"/>
                <a:gd name="connsiteY13847" fmla="*/ 893737 h 1847704"/>
                <a:gd name="connsiteX13848" fmla="*/ 711853 w 1842380"/>
                <a:gd name="connsiteY13848" fmla="*/ 890542 h 1847704"/>
                <a:gd name="connsiteX13849" fmla="*/ 711853 w 1842380"/>
                <a:gd name="connsiteY13849" fmla="*/ 890542 h 1847704"/>
                <a:gd name="connsiteX13850" fmla="*/ 711853 w 1842380"/>
                <a:gd name="connsiteY13850" fmla="*/ 1009817 h 1847704"/>
                <a:gd name="connsiteX13851" fmla="*/ 711853 w 1842380"/>
                <a:gd name="connsiteY13851" fmla="*/ 1019935 h 1847704"/>
                <a:gd name="connsiteX13852" fmla="*/ 709723 w 1842380"/>
                <a:gd name="connsiteY13852" fmla="*/ 1053481 h 1847704"/>
                <a:gd name="connsiteX13853" fmla="*/ 710788 w 1842380"/>
                <a:gd name="connsiteY13853" fmla="*/ 1055611 h 1847704"/>
                <a:gd name="connsiteX13854" fmla="*/ 711853 w 1842380"/>
                <a:gd name="connsiteY13854" fmla="*/ 1054546 h 1847704"/>
                <a:gd name="connsiteX13855" fmla="*/ 711853 w 1842380"/>
                <a:gd name="connsiteY13855" fmla="*/ 1066793 h 1847704"/>
                <a:gd name="connsiteX13856" fmla="*/ 710788 w 1842380"/>
                <a:gd name="connsiteY13856" fmla="*/ 1064663 h 1847704"/>
                <a:gd name="connsiteX13857" fmla="*/ 706528 w 1842380"/>
                <a:gd name="connsiteY13857" fmla="*/ 1060403 h 1847704"/>
                <a:gd name="connsiteX13858" fmla="*/ 696411 w 1842380"/>
                <a:gd name="connsiteY13858" fmla="*/ 1038039 h 1847704"/>
                <a:gd name="connsiteX13859" fmla="*/ 693216 w 1842380"/>
                <a:gd name="connsiteY13859" fmla="*/ 1032182 h 1847704"/>
                <a:gd name="connsiteX13860" fmla="*/ 693216 w 1842380"/>
                <a:gd name="connsiteY13860" fmla="*/ 1017272 h 1847704"/>
                <a:gd name="connsiteX13861" fmla="*/ 696411 w 1842380"/>
                <a:gd name="connsiteY13861" fmla="*/ 1026324 h 1847704"/>
                <a:gd name="connsiteX13862" fmla="*/ 698541 w 1842380"/>
                <a:gd name="connsiteY13862" fmla="*/ 1027389 h 1847704"/>
                <a:gd name="connsiteX13863" fmla="*/ 711853 w 1842380"/>
                <a:gd name="connsiteY13863" fmla="*/ 1009817 h 1847704"/>
                <a:gd name="connsiteX13864" fmla="*/ 711853 w 1842380"/>
                <a:gd name="connsiteY13864" fmla="*/ 1009817 h 1847704"/>
                <a:gd name="connsiteX13865" fmla="*/ 711853 w 1842380"/>
                <a:gd name="connsiteY13865" fmla="*/ 1106729 h 1847704"/>
                <a:gd name="connsiteX13866" fmla="*/ 711853 w 1842380"/>
                <a:gd name="connsiteY13866" fmla="*/ 1117911 h 1847704"/>
                <a:gd name="connsiteX13867" fmla="*/ 695879 w 1842380"/>
                <a:gd name="connsiteY13867" fmla="*/ 1131223 h 1847704"/>
                <a:gd name="connsiteX13868" fmla="*/ 700139 w 1842380"/>
                <a:gd name="connsiteY13868" fmla="*/ 1132288 h 1847704"/>
                <a:gd name="connsiteX13869" fmla="*/ 711321 w 1842380"/>
                <a:gd name="connsiteY13869" fmla="*/ 1139210 h 1847704"/>
                <a:gd name="connsiteX13870" fmla="*/ 711321 w 1842380"/>
                <a:gd name="connsiteY13870" fmla="*/ 1148262 h 1847704"/>
                <a:gd name="connsiteX13871" fmla="*/ 710256 w 1842380"/>
                <a:gd name="connsiteY13871" fmla="*/ 1147197 h 1847704"/>
                <a:gd name="connsiteX13872" fmla="*/ 710256 w 1842380"/>
                <a:gd name="connsiteY13872" fmla="*/ 1147197 h 1847704"/>
                <a:gd name="connsiteX13873" fmla="*/ 692151 w 1842380"/>
                <a:gd name="connsiteY13873" fmla="*/ 1137080 h 1847704"/>
                <a:gd name="connsiteX13874" fmla="*/ 692151 w 1842380"/>
                <a:gd name="connsiteY13874" fmla="*/ 1124833 h 1847704"/>
                <a:gd name="connsiteX13875" fmla="*/ 708126 w 1842380"/>
                <a:gd name="connsiteY13875" fmla="*/ 1111521 h 1847704"/>
                <a:gd name="connsiteX13876" fmla="*/ 711853 w 1842380"/>
                <a:gd name="connsiteY13876" fmla="*/ 1106729 h 1847704"/>
                <a:gd name="connsiteX13877" fmla="*/ 711853 w 1842380"/>
                <a:gd name="connsiteY13877" fmla="*/ 1106729 h 1847704"/>
                <a:gd name="connsiteX13878" fmla="*/ 711853 w 1842380"/>
                <a:gd name="connsiteY13878" fmla="*/ 1170626 h 1847704"/>
                <a:gd name="connsiteX13879" fmla="*/ 711853 w 1842380"/>
                <a:gd name="connsiteY13879" fmla="*/ 1186601 h 1847704"/>
                <a:gd name="connsiteX13880" fmla="*/ 698541 w 1842380"/>
                <a:gd name="connsiteY13880" fmla="*/ 1196718 h 1847704"/>
                <a:gd name="connsiteX13881" fmla="*/ 692684 w 1842380"/>
                <a:gd name="connsiteY13881" fmla="*/ 1204705 h 1847704"/>
                <a:gd name="connsiteX13882" fmla="*/ 692684 w 1842380"/>
                <a:gd name="connsiteY13882" fmla="*/ 1191393 h 1847704"/>
                <a:gd name="connsiteX13883" fmla="*/ 709723 w 1842380"/>
                <a:gd name="connsiteY13883" fmla="*/ 1179146 h 1847704"/>
                <a:gd name="connsiteX13884" fmla="*/ 692684 w 1842380"/>
                <a:gd name="connsiteY13884" fmla="*/ 1170094 h 1847704"/>
                <a:gd name="connsiteX13885" fmla="*/ 692684 w 1842380"/>
                <a:gd name="connsiteY13885" fmla="*/ 1161042 h 1847704"/>
                <a:gd name="connsiteX13886" fmla="*/ 711853 w 1842380"/>
                <a:gd name="connsiteY13886" fmla="*/ 1170626 h 1847704"/>
                <a:gd name="connsiteX13887" fmla="*/ 711853 w 1842380"/>
                <a:gd name="connsiteY13887" fmla="*/ 1170626 h 1847704"/>
                <a:gd name="connsiteX13888" fmla="*/ 711853 w 1842380"/>
                <a:gd name="connsiteY13888" fmla="*/ 1227069 h 1847704"/>
                <a:gd name="connsiteX13889" fmla="*/ 711853 w 1842380"/>
                <a:gd name="connsiteY13889" fmla="*/ 1285642 h 1847704"/>
                <a:gd name="connsiteX13890" fmla="*/ 710788 w 1842380"/>
                <a:gd name="connsiteY13890" fmla="*/ 1284577 h 1847704"/>
                <a:gd name="connsiteX13891" fmla="*/ 703866 w 1842380"/>
                <a:gd name="connsiteY13891" fmla="*/ 1283512 h 1847704"/>
                <a:gd name="connsiteX13892" fmla="*/ 694814 w 1842380"/>
                <a:gd name="connsiteY13892" fmla="*/ 1277655 h 1847704"/>
                <a:gd name="connsiteX13893" fmla="*/ 692684 w 1842380"/>
                <a:gd name="connsiteY13893" fmla="*/ 1275525 h 1847704"/>
                <a:gd name="connsiteX13894" fmla="*/ 692684 w 1842380"/>
                <a:gd name="connsiteY13894" fmla="*/ 1255291 h 1847704"/>
                <a:gd name="connsiteX13895" fmla="*/ 693749 w 1842380"/>
                <a:gd name="connsiteY13895" fmla="*/ 1254226 h 1847704"/>
                <a:gd name="connsiteX13896" fmla="*/ 699606 w 1842380"/>
                <a:gd name="connsiteY13896" fmla="*/ 1248368 h 1847704"/>
                <a:gd name="connsiteX13897" fmla="*/ 701736 w 1842380"/>
                <a:gd name="connsiteY13897" fmla="*/ 1245174 h 1847704"/>
                <a:gd name="connsiteX13898" fmla="*/ 709723 w 1842380"/>
                <a:gd name="connsiteY13898" fmla="*/ 1230797 h 1847704"/>
                <a:gd name="connsiteX13899" fmla="*/ 711853 w 1842380"/>
                <a:gd name="connsiteY13899" fmla="*/ 1227069 h 1847704"/>
                <a:gd name="connsiteX13900" fmla="*/ 711853 w 1842380"/>
                <a:gd name="connsiteY13900" fmla="*/ 1227069 h 1847704"/>
                <a:gd name="connsiteX13901" fmla="*/ 711853 w 1842380"/>
                <a:gd name="connsiteY13901" fmla="*/ 1376696 h 1847704"/>
                <a:gd name="connsiteX13902" fmla="*/ 711853 w 1842380"/>
                <a:gd name="connsiteY13902" fmla="*/ 1439529 h 1847704"/>
                <a:gd name="connsiteX13903" fmla="*/ 709723 w 1842380"/>
                <a:gd name="connsiteY13903" fmla="*/ 1439529 h 1847704"/>
                <a:gd name="connsiteX13904" fmla="*/ 692684 w 1842380"/>
                <a:gd name="connsiteY13904" fmla="*/ 1433671 h 1847704"/>
                <a:gd name="connsiteX13905" fmla="*/ 692684 w 1842380"/>
                <a:gd name="connsiteY13905" fmla="*/ 1423554 h 1847704"/>
                <a:gd name="connsiteX13906" fmla="*/ 707061 w 1842380"/>
                <a:gd name="connsiteY13906" fmla="*/ 1429412 h 1847704"/>
                <a:gd name="connsiteX13907" fmla="*/ 707061 w 1842380"/>
                <a:gd name="connsiteY13907" fmla="*/ 1429412 h 1847704"/>
                <a:gd name="connsiteX13908" fmla="*/ 708126 w 1842380"/>
                <a:gd name="connsiteY13908" fmla="*/ 1429412 h 1847704"/>
                <a:gd name="connsiteX13909" fmla="*/ 700139 w 1842380"/>
                <a:gd name="connsiteY13909" fmla="*/ 1382021 h 1847704"/>
                <a:gd name="connsiteX13910" fmla="*/ 692151 w 1842380"/>
                <a:gd name="connsiteY13910" fmla="*/ 1374034 h 1847704"/>
                <a:gd name="connsiteX13911" fmla="*/ 692151 w 1842380"/>
                <a:gd name="connsiteY13911" fmla="*/ 1362852 h 1847704"/>
                <a:gd name="connsiteX13912" fmla="*/ 708126 w 1842380"/>
                <a:gd name="connsiteY13912" fmla="*/ 1376164 h 1847704"/>
                <a:gd name="connsiteX13913" fmla="*/ 711853 w 1842380"/>
                <a:gd name="connsiteY13913" fmla="*/ 1376696 h 1847704"/>
                <a:gd name="connsiteX13914" fmla="*/ 711853 w 1842380"/>
                <a:gd name="connsiteY13914" fmla="*/ 1376696 h 1847704"/>
                <a:gd name="connsiteX13915" fmla="*/ 711853 w 1842380"/>
                <a:gd name="connsiteY13915" fmla="*/ 1563596 h 1847704"/>
                <a:gd name="connsiteX13916" fmla="*/ 711853 w 1842380"/>
                <a:gd name="connsiteY13916" fmla="*/ 1575844 h 1847704"/>
                <a:gd name="connsiteX13917" fmla="*/ 707593 w 1842380"/>
                <a:gd name="connsiteY13917" fmla="*/ 1588091 h 1847704"/>
                <a:gd name="connsiteX13918" fmla="*/ 693216 w 1842380"/>
                <a:gd name="connsiteY13918" fmla="*/ 1582233 h 1847704"/>
                <a:gd name="connsiteX13919" fmla="*/ 693216 w 1842380"/>
                <a:gd name="connsiteY13919" fmla="*/ 1556142 h 1847704"/>
                <a:gd name="connsiteX13920" fmla="*/ 711853 w 1842380"/>
                <a:gd name="connsiteY13920" fmla="*/ 1563596 h 1847704"/>
                <a:gd name="connsiteX13921" fmla="*/ 711853 w 1842380"/>
                <a:gd name="connsiteY13921" fmla="*/ 1563596 h 1847704"/>
                <a:gd name="connsiteX13922" fmla="*/ 711853 w 1842380"/>
                <a:gd name="connsiteY13922" fmla="*/ 1715353 h 1847704"/>
                <a:gd name="connsiteX13923" fmla="*/ 711853 w 1842380"/>
                <a:gd name="connsiteY13923" fmla="*/ 1729730 h 1847704"/>
                <a:gd name="connsiteX13924" fmla="*/ 709723 w 1842380"/>
                <a:gd name="connsiteY13924" fmla="*/ 1729730 h 1847704"/>
                <a:gd name="connsiteX13925" fmla="*/ 711853 w 1842380"/>
                <a:gd name="connsiteY13925" fmla="*/ 1733990 h 1847704"/>
                <a:gd name="connsiteX13926" fmla="*/ 711853 w 1842380"/>
                <a:gd name="connsiteY13926" fmla="*/ 1796823 h 1847704"/>
                <a:gd name="connsiteX13927" fmla="*/ 692684 w 1842380"/>
                <a:gd name="connsiteY13927" fmla="*/ 1738250 h 1847704"/>
                <a:gd name="connsiteX13928" fmla="*/ 692684 w 1842380"/>
                <a:gd name="connsiteY13928" fmla="*/ 1708963 h 1847704"/>
                <a:gd name="connsiteX13929" fmla="*/ 698541 w 1842380"/>
                <a:gd name="connsiteY13929" fmla="*/ 1714821 h 1847704"/>
                <a:gd name="connsiteX13930" fmla="*/ 711853 w 1842380"/>
                <a:gd name="connsiteY13930" fmla="*/ 1715353 h 1847704"/>
                <a:gd name="connsiteX13931" fmla="*/ 711853 w 1842380"/>
                <a:gd name="connsiteY13931" fmla="*/ 1715353 h 1847704"/>
                <a:gd name="connsiteX13932" fmla="*/ 711853 w 1842380"/>
                <a:gd name="connsiteY13932" fmla="*/ 1803212 h 1847704"/>
                <a:gd name="connsiteX13933" fmla="*/ 711853 w 1842380"/>
                <a:gd name="connsiteY13933" fmla="*/ 1819187 h 1847704"/>
                <a:gd name="connsiteX13934" fmla="*/ 692684 w 1842380"/>
                <a:gd name="connsiteY13934" fmla="*/ 1815992 h 1847704"/>
                <a:gd name="connsiteX13935" fmla="*/ 692684 w 1842380"/>
                <a:gd name="connsiteY13935" fmla="*/ 1800017 h 1847704"/>
                <a:gd name="connsiteX13936" fmla="*/ 711853 w 1842380"/>
                <a:gd name="connsiteY13936" fmla="*/ 1803212 h 1847704"/>
                <a:gd name="connsiteX13937" fmla="*/ 692684 w 1842380"/>
                <a:gd name="connsiteY13937" fmla="*/ 31120 h 1847704"/>
                <a:gd name="connsiteX13938" fmla="*/ 692684 w 1842380"/>
                <a:gd name="connsiteY13938" fmla="*/ 48159 h 1847704"/>
                <a:gd name="connsiteX13939" fmla="*/ 686827 w 1842380"/>
                <a:gd name="connsiteY13939" fmla="*/ 49224 h 1847704"/>
                <a:gd name="connsiteX13940" fmla="*/ 686827 w 1842380"/>
                <a:gd name="connsiteY13940" fmla="*/ 33250 h 1847704"/>
                <a:gd name="connsiteX13941" fmla="*/ 692684 w 1842380"/>
                <a:gd name="connsiteY13941" fmla="*/ 31120 h 1847704"/>
                <a:gd name="connsiteX13942" fmla="*/ 692684 w 1842380"/>
                <a:gd name="connsiteY13942" fmla="*/ 31120 h 1847704"/>
                <a:gd name="connsiteX13943" fmla="*/ 692684 w 1842380"/>
                <a:gd name="connsiteY13943" fmla="*/ 82238 h 1847704"/>
                <a:gd name="connsiteX13944" fmla="*/ 692684 w 1842380"/>
                <a:gd name="connsiteY13944" fmla="*/ 109394 h 1847704"/>
                <a:gd name="connsiteX13945" fmla="*/ 686827 w 1842380"/>
                <a:gd name="connsiteY13945" fmla="*/ 102472 h 1847704"/>
                <a:gd name="connsiteX13946" fmla="*/ 686827 w 1842380"/>
                <a:gd name="connsiteY13946" fmla="*/ 75315 h 1847704"/>
                <a:gd name="connsiteX13947" fmla="*/ 692684 w 1842380"/>
                <a:gd name="connsiteY13947" fmla="*/ 82238 h 1847704"/>
                <a:gd name="connsiteX13948" fmla="*/ 692684 w 1842380"/>
                <a:gd name="connsiteY13948" fmla="*/ 82238 h 1847704"/>
                <a:gd name="connsiteX13949" fmla="*/ 692684 w 1842380"/>
                <a:gd name="connsiteY13949" fmla="*/ 125901 h 1847704"/>
                <a:gd name="connsiteX13950" fmla="*/ 692684 w 1842380"/>
                <a:gd name="connsiteY13950" fmla="*/ 142940 h 1847704"/>
                <a:gd name="connsiteX13951" fmla="*/ 686827 w 1842380"/>
                <a:gd name="connsiteY13951" fmla="*/ 144005 h 1847704"/>
                <a:gd name="connsiteX13952" fmla="*/ 686827 w 1842380"/>
                <a:gd name="connsiteY13952" fmla="*/ 128031 h 1847704"/>
                <a:gd name="connsiteX13953" fmla="*/ 692684 w 1842380"/>
                <a:gd name="connsiteY13953" fmla="*/ 125901 h 1847704"/>
                <a:gd name="connsiteX13954" fmla="*/ 692684 w 1842380"/>
                <a:gd name="connsiteY13954" fmla="*/ 125901 h 1847704"/>
                <a:gd name="connsiteX13955" fmla="*/ 692684 w 1842380"/>
                <a:gd name="connsiteY13955" fmla="*/ 191396 h 1847704"/>
                <a:gd name="connsiteX13956" fmla="*/ 692684 w 1842380"/>
                <a:gd name="connsiteY13956" fmla="*/ 268073 h 1847704"/>
                <a:gd name="connsiteX13957" fmla="*/ 686827 w 1842380"/>
                <a:gd name="connsiteY13957" fmla="*/ 271268 h 1847704"/>
                <a:gd name="connsiteX13958" fmla="*/ 686827 w 1842380"/>
                <a:gd name="connsiteY13958" fmla="*/ 233994 h 1847704"/>
                <a:gd name="connsiteX13959" fmla="*/ 687892 w 1842380"/>
                <a:gd name="connsiteY13959" fmla="*/ 231864 h 1847704"/>
                <a:gd name="connsiteX13960" fmla="*/ 686827 w 1842380"/>
                <a:gd name="connsiteY13960" fmla="*/ 228670 h 1847704"/>
                <a:gd name="connsiteX13961" fmla="*/ 686827 w 1842380"/>
                <a:gd name="connsiteY13961" fmla="*/ 195123 h 1847704"/>
                <a:gd name="connsiteX13962" fmla="*/ 692684 w 1842380"/>
                <a:gd name="connsiteY13962" fmla="*/ 191396 h 1847704"/>
                <a:gd name="connsiteX13963" fmla="*/ 692684 w 1842380"/>
                <a:gd name="connsiteY13963" fmla="*/ 191396 h 1847704"/>
                <a:gd name="connsiteX13964" fmla="*/ 692684 w 1842380"/>
                <a:gd name="connsiteY13964" fmla="*/ 323983 h 1847704"/>
                <a:gd name="connsiteX13965" fmla="*/ 692684 w 1842380"/>
                <a:gd name="connsiteY13965" fmla="*/ 377764 h 1847704"/>
                <a:gd name="connsiteX13966" fmla="*/ 686827 w 1842380"/>
                <a:gd name="connsiteY13966" fmla="*/ 380959 h 1847704"/>
                <a:gd name="connsiteX13967" fmla="*/ 686827 w 1842380"/>
                <a:gd name="connsiteY13967" fmla="*/ 331438 h 1847704"/>
                <a:gd name="connsiteX13968" fmla="*/ 692684 w 1842380"/>
                <a:gd name="connsiteY13968" fmla="*/ 323983 h 1847704"/>
                <a:gd name="connsiteX13969" fmla="*/ 692684 w 1842380"/>
                <a:gd name="connsiteY13969" fmla="*/ 323983 h 1847704"/>
                <a:gd name="connsiteX13970" fmla="*/ 692684 w 1842380"/>
                <a:gd name="connsiteY13970" fmla="*/ 434207 h 1847704"/>
                <a:gd name="connsiteX13971" fmla="*/ 692684 w 1842380"/>
                <a:gd name="connsiteY13971" fmla="*/ 444324 h 1847704"/>
                <a:gd name="connsiteX13972" fmla="*/ 686827 w 1842380"/>
                <a:gd name="connsiteY13972" fmla="*/ 447519 h 1847704"/>
                <a:gd name="connsiteX13973" fmla="*/ 686827 w 1842380"/>
                <a:gd name="connsiteY13973" fmla="*/ 436337 h 1847704"/>
                <a:gd name="connsiteX13974" fmla="*/ 692684 w 1842380"/>
                <a:gd name="connsiteY13974" fmla="*/ 434207 h 1847704"/>
                <a:gd name="connsiteX13975" fmla="*/ 692684 w 1842380"/>
                <a:gd name="connsiteY13975" fmla="*/ 434207 h 1847704"/>
                <a:gd name="connsiteX13976" fmla="*/ 692684 w 1842380"/>
                <a:gd name="connsiteY13976" fmla="*/ 457103 h 1847704"/>
                <a:gd name="connsiteX13977" fmla="*/ 692684 w 1842380"/>
                <a:gd name="connsiteY13977" fmla="*/ 470415 h 1847704"/>
                <a:gd name="connsiteX13978" fmla="*/ 686827 w 1842380"/>
                <a:gd name="connsiteY13978" fmla="*/ 466156 h 1847704"/>
                <a:gd name="connsiteX13979" fmla="*/ 686827 w 1842380"/>
                <a:gd name="connsiteY13979" fmla="*/ 453909 h 1847704"/>
                <a:gd name="connsiteX13980" fmla="*/ 692684 w 1842380"/>
                <a:gd name="connsiteY13980" fmla="*/ 457103 h 1847704"/>
                <a:gd name="connsiteX13981" fmla="*/ 692684 w 1842380"/>
                <a:gd name="connsiteY13981" fmla="*/ 457103 h 1847704"/>
                <a:gd name="connsiteX13982" fmla="*/ 692684 w 1842380"/>
                <a:gd name="connsiteY13982" fmla="*/ 493845 h 1847704"/>
                <a:gd name="connsiteX13983" fmla="*/ 692684 w 1842380"/>
                <a:gd name="connsiteY13983" fmla="*/ 503962 h 1847704"/>
                <a:gd name="connsiteX13984" fmla="*/ 686827 w 1842380"/>
                <a:gd name="connsiteY13984" fmla="*/ 505027 h 1847704"/>
                <a:gd name="connsiteX13985" fmla="*/ 686827 w 1842380"/>
                <a:gd name="connsiteY13985" fmla="*/ 494909 h 1847704"/>
                <a:gd name="connsiteX13986" fmla="*/ 692684 w 1842380"/>
                <a:gd name="connsiteY13986" fmla="*/ 493845 h 1847704"/>
                <a:gd name="connsiteX13987" fmla="*/ 692684 w 1842380"/>
                <a:gd name="connsiteY13987" fmla="*/ 493845 h 1847704"/>
                <a:gd name="connsiteX13988" fmla="*/ 692684 w 1842380"/>
                <a:gd name="connsiteY13988" fmla="*/ 547093 h 1847704"/>
                <a:gd name="connsiteX13989" fmla="*/ 692684 w 1842380"/>
                <a:gd name="connsiteY13989" fmla="*/ 565197 h 1847704"/>
                <a:gd name="connsiteX13990" fmla="*/ 689489 w 1842380"/>
                <a:gd name="connsiteY13990" fmla="*/ 560937 h 1847704"/>
                <a:gd name="connsiteX13991" fmla="*/ 688424 w 1842380"/>
                <a:gd name="connsiteY13991" fmla="*/ 557742 h 1847704"/>
                <a:gd name="connsiteX13992" fmla="*/ 688424 w 1842380"/>
                <a:gd name="connsiteY13992" fmla="*/ 552417 h 1847704"/>
                <a:gd name="connsiteX13993" fmla="*/ 690554 w 1842380"/>
                <a:gd name="connsiteY13993" fmla="*/ 549222 h 1847704"/>
                <a:gd name="connsiteX13994" fmla="*/ 692684 w 1842380"/>
                <a:gd name="connsiteY13994" fmla="*/ 547093 h 1847704"/>
                <a:gd name="connsiteX13995" fmla="*/ 692684 w 1842380"/>
                <a:gd name="connsiteY13995" fmla="*/ 547093 h 1847704"/>
                <a:gd name="connsiteX13996" fmla="*/ 692684 w 1842380"/>
                <a:gd name="connsiteY13996" fmla="*/ 664238 h 1847704"/>
                <a:gd name="connsiteX13997" fmla="*/ 692684 w 1842380"/>
                <a:gd name="connsiteY13997" fmla="*/ 672225 h 1847704"/>
                <a:gd name="connsiteX13998" fmla="*/ 686827 w 1842380"/>
                <a:gd name="connsiteY13998" fmla="*/ 667965 h 1847704"/>
                <a:gd name="connsiteX13999" fmla="*/ 686827 w 1842380"/>
                <a:gd name="connsiteY13999" fmla="*/ 658913 h 1847704"/>
                <a:gd name="connsiteX14000" fmla="*/ 692684 w 1842380"/>
                <a:gd name="connsiteY14000" fmla="*/ 664238 h 1847704"/>
                <a:gd name="connsiteX14001" fmla="*/ 692684 w 1842380"/>
                <a:gd name="connsiteY14001" fmla="*/ 664238 h 1847704"/>
                <a:gd name="connsiteX14002" fmla="*/ 692684 w 1842380"/>
                <a:gd name="connsiteY14002" fmla="*/ 699914 h 1847704"/>
                <a:gd name="connsiteX14003" fmla="*/ 692684 w 1842380"/>
                <a:gd name="connsiteY14003" fmla="*/ 711096 h 1847704"/>
                <a:gd name="connsiteX14004" fmla="*/ 688424 w 1842380"/>
                <a:gd name="connsiteY14004" fmla="*/ 718019 h 1847704"/>
                <a:gd name="connsiteX14005" fmla="*/ 687359 w 1842380"/>
                <a:gd name="connsiteY14005" fmla="*/ 721213 h 1847704"/>
                <a:gd name="connsiteX14006" fmla="*/ 687359 w 1842380"/>
                <a:gd name="connsiteY14006" fmla="*/ 706836 h 1847704"/>
                <a:gd name="connsiteX14007" fmla="*/ 692684 w 1842380"/>
                <a:gd name="connsiteY14007" fmla="*/ 699914 h 1847704"/>
                <a:gd name="connsiteX14008" fmla="*/ 692684 w 1842380"/>
                <a:gd name="connsiteY14008" fmla="*/ 699914 h 1847704"/>
                <a:gd name="connsiteX14009" fmla="*/ 692684 w 1842380"/>
                <a:gd name="connsiteY14009" fmla="*/ 735058 h 1847704"/>
                <a:gd name="connsiteX14010" fmla="*/ 692684 w 1842380"/>
                <a:gd name="connsiteY14010" fmla="*/ 744110 h 1847704"/>
                <a:gd name="connsiteX14011" fmla="*/ 686827 w 1842380"/>
                <a:gd name="connsiteY14011" fmla="*/ 738253 h 1847704"/>
                <a:gd name="connsiteX14012" fmla="*/ 686827 w 1842380"/>
                <a:gd name="connsiteY14012" fmla="*/ 727071 h 1847704"/>
                <a:gd name="connsiteX14013" fmla="*/ 692684 w 1842380"/>
                <a:gd name="connsiteY14013" fmla="*/ 735058 h 1847704"/>
                <a:gd name="connsiteX14014" fmla="*/ 692684 w 1842380"/>
                <a:gd name="connsiteY14014" fmla="*/ 735058 h 1847704"/>
                <a:gd name="connsiteX14015" fmla="*/ 692684 w 1842380"/>
                <a:gd name="connsiteY14015" fmla="*/ 835164 h 1847704"/>
                <a:gd name="connsiteX14016" fmla="*/ 692684 w 1842380"/>
                <a:gd name="connsiteY14016" fmla="*/ 857528 h 1847704"/>
                <a:gd name="connsiteX14017" fmla="*/ 686827 w 1842380"/>
                <a:gd name="connsiteY14017" fmla="*/ 871905 h 1847704"/>
                <a:gd name="connsiteX14018" fmla="*/ 686827 w 1842380"/>
                <a:gd name="connsiteY14018" fmla="*/ 854866 h 1847704"/>
                <a:gd name="connsiteX14019" fmla="*/ 687892 w 1842380"/>
                <a:gd name="connsiteY14019" fmla="*/ 853801 h 1847704"/>
                <a:gd name="connsiteX14020" fmla="*/ 688957 w 1842380"/>
                <a:gd name="connsiteY14020" fmla="*/ 846879 h 1847704"/>
                <a:gd name="connsiteX14021" fmla="*/ 692684 w 1842380"/>
                <a:gd name="connsiteY14021" fmla="*/ 835164 h 1847704"/>
                <a:gd name="connsiteX14022" fmla="*/ 692684 w 1842380"/>
                <a:gd name="connsiteY14022" fmla="*/ 835164 h 1847704"/>
                <a:gd name="connsiteX14023" fmla="*/ 692684 w 1842380"/>
                <a:gd name="connsiteY14023" fmla="*/ 874568 h 1847704"/>
                <a:gd name="connsiteX14024" fmla="*/ 692684 w 1842380"/>
                <a:gd name="connsiteY14024" fmla="*/ 881490 h 1847704"/>
                <a:gd name="connsiteX14025" fmla="*/ 686827 w 1842380"/>
                <a:gd name="connsiteY14025" fmla="*/ 885750 h 1847704"/>
                <a:gd name="connsiteX14026" fmla="*/ 686827 w 1842380"/>
                <a:gd name="connsiteY14026" fmla="*/ 876697 h 1847704"/>
                <a:gd name="connsiteX14027" fmla="*/ 692684 w 1842380"/>
                <a:gd name="connsiteY14027" fmla="*/ 874568 h 1847704"/>
                <a:gd name="connsiteX14028" fmla="*/ 692684 w 1842380"/>
                <a:gd name="connsiteY14028" fmla="*/ 874568 h 1847704"/>
                <a:gd name="connsiteX14029" fmla="*/ 692684 w 1842380"/>
                <a:gd name="connsiteY14029" fmla="*/ 901724 h 1847704"/>
                <a:gd name="connsiteX14030" fmla="*/ 692684 w 1842380"/>
                <a:gd name="connsiteY14030" fmla="*/ 908646 h 1847704"/>
                <a:gd name="connsiteX14031" fmla="*/ 686827 w 1842380"/>
                <a:gd name="connsiteY14031" fmla="*/ 911841 h 1847704"/>
                <a:gd name="connsiteX14032" fmla="*/ 686827 w 1842380"/>
                <a:gd name="connsiteY14032" fmla="*/ 903854 h 1847704"/>
                <a:gd name="connsiteX14033" fmla="*/ 692684 w 1842380"/>
                <a:gd name="connsiteY14033" fmla="*/ 901724 h 1847704"/>
                <a:gd name="connsiteX14034" fmla="*/ 692684 w 1842380"/>
                <a:gd name="connsiteY14034" fmla="*/ 901724 h 1847704"/>
                <a:gd name="connsiteX14035" fmla="*/ 692684 w 1842380"/>
                <a:gd name="connsiteY14035" fmla="*/ 929945 h 1847704"/>
                <a:gd name="connsiteX14036" fmla="*/ 692684 w 1842380"/>
                <a:gd name="connsiteY14036" fmla="*/ 936868 h 1847704"/>
                <a:gd name="connsiteX14037" fmla="*/ 686827 w 1842380"/>
                <a:gd name="connsiteY14037" fmla="*/ 941128 h 1847704"/>
                <a:gd name="connsiteX14038" fmla="*/ 686827 w 1842380"/>
                <a:gd name="connsiteY14038" fmla="*/ 933140 h 1847704"/>
                <a:gd name="connsiteX14039" fmla="*/ 692684 w 1842380"/>
                <a:gd name="connsiteY14039" fmla="*/ 929945 h 1847704"/>
                <a:gd name="connsiteX14040" fmla="*/ 692684 w 1842380"/>
                <a:gd name="connsiteY14040" fmla="*/ 929945 h 1847704"/>
                <a:gd name="connsiteX14041" fmla="*/ 692684 w 1842380"/>
                <a:gd name="connsiteY14041" fmla="*/ 959232 h 1847704"/>
                <a:gd name="connsiteX14042" fmla="*/ 692684 w 1842380"/>
                <a:gd name="connsiteY14042" fmla="*/ 967219 h 1847704"/>
                <a:gd name="connsiteX14043" fmla="*/ 686827 w 1842380"/>
                <a:gd name="connsiteY14043" fmla="*/ 974141 h 1847704"/>
                <a:gd name="connsiteX14044" fmla="*/ 686827 w 1842380"/>
                <a:gd name="connsiteY14044" fmla="*/ 964024 h 1847704"/>
                <a:gd name="connsiteX14045" fmla="*/ 692684 w 1842380"/>
                <a:gd name="connsiteY14045" fmla="*/ 959232 h 1847704"/>
                <a:gd name="connsiteX14046" fmla="*/ 692684 w 1842380"/>
                <a:gd name="connsiteY14046" fmla="*/ 959232 h 1847704"/>
                <a:gd name="connsiteX14047" fmla="*/ 692684 w 1842380"/>
                <a:gd name="connsiteY14047" fmla="*/ 992778 h 1847704"/>
                <a:gd name="connsiteX14048" fmla="*/ 692684 w 1842380"/>
                <a:gd name="connsiteY14048" fmla="*/ 1003960 h 1847704"/>
                <a:gd name="connsiteX14049" fmla="*/ 692684 w 1842380"/>
                <a:gd name="connsiteY14049" fmla="*/ 1017272 h 1847704"/>
                <a:gd name="connsiteX14050" fmla="*/ 692684 w 1842380"/>
                <a:gd name="connsiteY14050" fmla="*/ 1032182 h 1847704"/>
                <a:gd name="connsiteX14051" fmla="*/ 692684 w 1842380"/>
                <a:gd name="connsiteY14051" fmla="*/ 1032182 h 1847704"/>
                <a:gd name="connsiteX14052" fmla="*/ 686827 w 1842380"/>
                <a:gd name="connsiteY14052" fmla="*/ 1018870 h 1847704"/>
                <a:gd name="connsiteX14053" fmla="*/ 686827 w 1842380"/>
                <a:gd name="connsiteY14053" fmla="*/ 996505 h 1847704"/>
                <a:gd name="connsiteX14054" fmla="*/ 686827 w 1842380"/>
                <a:gd name="connsiteY14054" fmla="*/ 997570 h 1847704"/>
                <a:gd name="connsiteX14055" fmla="*/ 687892 w 1842380"/>
                <a:gd name="connsiteY14055" fmla="*/ 999700 h 1847704"/>
                <a:gd name="connsiteX14056" fmla="*/ 692684 w 1842380"/>
                <a:gd name="connsiteY14056" fmla="*/ 992778 h 1847704"/>
                <a:gd name="connsiteX14057" fmla="*/ 692684 w 1842380"/>
                <a:gd name="connsiteY14057" fmla="*/ 992778 h 1847704"/>
                <a:gd name="connsiteX14058" fmla="*/ 692684 w 1842380"/>
                <a:gd name="connsiteY14058" fmla="*/ 1124301 h 1847704"/>
                <a:gd name="connsiteX14059" fmla="*/ 692684 w 1842380"/>
                <a:gd name="connsiteY14059" fmla="*/ 1136548 h 1847704"/>
                <a:gd name="connsiteX14060" fmla="*/ 686827 w 1842380"/>
                <a:gd name="connsiteY14060" fmla="*/ 1139743 h 1847704"/>
                <a:gd name="connsiteX14061" fmla="*/ 686827 w 1842380"/>
                <a:gd name="connsiteY14061" fmla="*/ 1131755 h 1847704"/>
                <a:gd name="connsiteX14062" fmla="*/ 687892 w 1842380"/>
                <a:gd name="connsiteY14062" fmla="*/ 1131755 h 1847704"/>
                <a:gd name="connsiteX14063" fmla="*/ 692684 w 1842380"/>
                <a:gd name="connsiteY14063" fmla="*/ 1124301 h 1847704"/>
                <a:gd name="connsiteX14064" fmla="*/ 692684 w 1842380"/>
                <a:gd name="connsiteY14064" fmla="*/ 1124301 h 1847704"/>
                <a:gd name="connsiteX14065" fmla="*/ 692684 w 1842380"/>
                <a:gd name="connsiteY14065" fmla="*/ 1160509 h 1847704"/>
                <a:gd name="connsiteX14066" fmla="*/ 692684 w 1842380"/>
                <a:gd name="connsiteY14066" fmla="*/ 1169561 h 1847704"/>
                <a:gd name="connsiteX14067" fmla="*/ 690554 w 1842380"/>
                <a:gd name="connsiteY14067" fmla="*/ 1167431 h 1847704"/>
                <a:gd name="connsiteX14068" fmla="*/ 690554 w 1842380"/>
                <a:gd name="connsiteY14068" fmla="*/ 1167431 h 1847704"/>
                <a:gd name="connsiteX14069" fmla="*/ 687359 w 1842380"/>
                <a:gd name="connsiteY14069" fmla="*/ 1165302 h 1847704"/>
                <a:gd name="connsiteX14070" fmla="*/ 687359 w 1842380"/>
                <a:gd name="connsiteY14070" fmla="*/ 1156249 h 1847704"/>
                <a:gd name="connsiteX14071" fmla="*/ 692684 w 1842380"/>
                <a:gd name="connsiteY14071" fmla="*/ 1160509 h 1847704"/>
                <a:gd name="connsiteX14072" fmla="*/ 692684 w 1842380"/>
                <a:gd name="connsiteY14072" fmla="*/ 1160509 h 1847704"/>
                <a:gd name="connsiteX14073" fmla="*/ 692684 w 1842380"/>
                <a:gd name="connsiteY14073" fmla="*/ 1190861 h 1847704"/>
                <a:gd name="connsiteX14074" fmla="*/ 692684 w 1842380"/>
                <a:gd name="connsiteY14074" fmla="*/ 1204173 h 1847704"/>
                <a:gd name="connsiteX14075" fmla="*/ 686827 w 1842380"/>
                <a:gd name="connsiteY14075" fmla="*/ 1211095 h 1847704"/>
                <a:gd name="connsiteX14076" fmla="*/ 686827 w 1842380"/>
                <a:gd name="connsiteY14076" fmla="*/ 1202043 h 1847704"/>
                <a:gd name="connsiteX14077" fmla="*/ 688957 w 1842380"/>
                <a:gd name="connsiteY14077" fmla="*/ 1198848 h 1847704"/>
                <a:gd name="connsiteX14078" fmla="*/ 686827 w 1842380"/>
                <a:gd name="connsiteY14078" fmla="*/ 1197783 h 1847704"/>
                <a:gd name="connsiteX14079" fmla="*/ 686827 w 1842380"/>
                <a:gd name="connsiteY14079" fmla="*/ 1190861 h 1847704"/>
                <a:gd name="connsiteX14080" fmla="*/ 692684 w 1842380"/>
                <a:gd name="connsiteY14080" fmla="*/ 1190861 h 1847704"/>
                <a:gd name="connsiteX14081" fmla="*/ 692684 w 1842380"/>
                <a:gd name="connsiteY14081" fmla="*/ 1190861 h 1847704"/>
                <a:gd name="connsiteX14082" fmla="*/ 692684 w 1842380"/>
                <a:gd name="connsiteY14082" fmla="*/ 1255291 h 1847704"/>
                <a:gd name="connsiteX14083" fmla="*/ 692684 w 1842380"/>
                <a:gd name="connsiteY14083" fmla="*/ 1275525 h 1847704"/>
                <a:gd name="connsiteX14084" fmla="*/ 689489 w 1842380"/>
                <a:gd name="connsiteY14084" fmla="*/ 1271265 h 1847704"/>
                <a:gd name="connsiteX14085" fmla="*/ 687359 w 1842380"/>
                <a:gd name="connsiteY14085" fmla="*/ 1268070 h 1847704"/>
                <a:gd name="connsiteX14086" fmla="*/ 687359 w 1842380"/>
                <a:gd name="connsiteY14086" fmla="*/ 1263810 h 1847704"/>
                <a:gd name="connsiteX14087" fmla="*/ 688424 w 1842380"/>
                <a:gd name="connsiteY14087" fmla="*/ 1261680 h 1847704"/>
                <a:gd name="connsiteX14088" fmla="*/ 692684 w 1842380"/>
                <a:gd name="connsiteY14088" fmla="*/ 1255291 h 1847704"/>
                <a:gd name="connsiteX14089" fmla="*/ 692684 w 1842380"/>
                <a:gd name="connsiteY14089" fmla="*/ 1255291 h 1847704"/>
                <a:gd name="connsiteX14090" fmla="*/ 692684 w 1842380"/>
                <a:gd name="connsiteY14090" fmla="*/ 1363384 h 1847704"/>
                <a:gd name="connsiteX14091" fmla="*/ 692684 w 1842380"/>
                <a:gd name="connsiteY14091" fmla="*/ 1374566 h 1847704"/>
                <a:gd name="connsiteX14092" fmla="*/ 686827 w 1842380"/>
                <a:gd name="connsiteY14092" fmla="*/ 1371371 h 1847704"/>
                <a:gd name="connsiteX14093" fmla="*/ 686827 w 1842380"/>
                <a:gd name="connsiteY14093" fmla="*/ 1361254 h 1847704"/>
                <a:gd name="connsiteX14094" fmla="*/ 692684 w 1842380"/>
                <a:gd name="connsiteY14094" fmla="*/ 1363384 h 1847704"/>
                <a:gd name="connsiteX14095" fmla="*/ 692684 w 1842380"/>
                <a:gd name="connsiteY14095" fmla="*/ 1363384 h 1847704"/>
                <a:gd name="connsiteX14096" fmla="*/ 692684 w 1842380"/>
                <a:gd name="connsiteY14096" fmla="*/ 1424087 h 1847704"/>
                <a:gd name="connsiteX14097" fmla="*/ 692684 w 1842380"/>
                <a:gd name="connsiteY14097" fmla="*/ 1434204 h 1847704"/>
                <a:gd name="connsiteX14098" fmla="*/ 686827 w 1842380"/>
                <a:gd name="connsiteY14098" fmla="*/ 1432074 h 1847704"/>
                <a:gd name="connsiteX14099" fmla="*/ 686827 w 1842380"/>
                <a:gd name="connsiteY14099" fmla="*/ 1420359 h 1847704"/>
                <a:gd name="connsiteX14100" fmla="*/ 692684 w 1842380"/>
                <a:gd name="connsiteY14100" fmla="*/ 1424087 h 1847704"/>
                <a:gd name="connsiteX14101" fmla="*/ 692684 w 1842380"/>
                <a:gd name="connsiteY14101" fmla="*/ 1424087 h 1847704"/>
                <a:gd name="connsiteX14102" fmla="*/ 692684 w 1842380"/>
                <a:gd name="connsiteY14102" fmla="*/ 1556674 h 1847704"/>
                <a:gd name="connsiteX14103" fmla="*/ 692684 w 1842380"/>
                <a:gd name="connsiteY14103" fmla="*/ 1582766 h 1847704"/>
                <a:gd name="connsiteX14104" fmla="*/ 686827 w 1842380"/>
                <a:gd name="connsiteY14104" fmla="*/ 1580636 h 1847704"/>
                <a:gd name="connsiteX14105" fmla="*/ 686827 w 1842380"/>
                <a:gd name="connsiteY14105" fmla="*/ 1554544 h 1847704"/>
                <a:gd name="connsiteX14106" fmla="*/ 692684 w 1842380"/>
                <a:gd name="connsiteY14106" fmla="*/ 1556674 h 1847704"/>
                <a:gd name="connsiteX14107" fmla="*/ 692684 w 1842380"/>
                <a:gd name="connsiteY14107" fmla="*/ 1556674 h 1847704"/>
                <a:gd name="connsiteX14108" fmla="*/ 692684 w 1842380"/>
                <a:gd name="connsiteY14108" fmla="*/ 1710028 h 1847704"/>
                <a:gd name="connsiteX14109" fmla="*/ 692684 w 1842380"/>
                <a:gd name="connsiteY14109" fmla="*/ 1739315 h 1847704"/>
                <a:gd name="connsiteX14110" fmla="*/ 686827 w 1842380"/>
                <a:gd name="connsiteY14110" fmla="*/ 1728133 h 1847704"/>
                <a:gd name="connsiteX14111" fmla="*/ 686827 w 1842380"/>
                <a:gd name="connsiteY14111" fmla="*/ 1706833 h 1847704"/>
                <a:gd name="connsiteX14112" fmla="*/ 692684 w 1842380"/>
                <a:gd name="connsiteY14112" fmla="*/ 1710028 h 1847704"/>
                <a:gd name="connsiteX14113" fmla="*/ 692684 w 1842380"/>
                <a:gd name="connsiteY14113" fmla="*/ 1710028 h 1847704"/>
                <a:gd name="connsiteX14114" fmla="*/ 692684 w 1842380"/>
                <a:gd name="connsiteY14114" fmla="*/ 1800017 h 1847704"/>
                <a:gd name="connsiteX14115" fmla="*/ 692684 w 1842380"/>
                <a:gd name="connsiteY14115" fmla="*/ 1815992 h 1847704"/>
                <a:gd name="connsiteX14116" fmla="*/ 686827 w 1842380"/>
                <a:gd name="connsiteY14116" fmla="*/ 1814927 h 1847704"/>
                <a:gd name="connsiteX14117" fmla="*/ 686827 w 1842380"/>
                <a:gd name="connsiteY14117" fmla="*/ 1798953 h 1847704"/>
                <a:gd name="connsiteX14118" fmla="*/ 692684 w 1842380"/>
                <a:gd name="connsiteY14118" fmla="*/ 1800017 h 1847704"/>
                <a:gd name="connsiteX14119" fmla="*/ 692684 w 1842380"/>
                <a:gd name="connsiteY14119" fmla="*/ 1800017 h 1847704"/>
                <a:gd name="connsiteX14120" fmla="*/ 687359 w 1842380"/>
                <a:gd name="connsiteY14120" fmla="*/ 788838 h 1847704"/>
                <a:gd name="connsiteX14121" fmla="*/ 687359 w 1842380"/>
                <a:gd name="connsiteY14121" fmla="*/ 775526 h 1847704"/>
                <a:gd name="connsiteX14122" fmla="*/ 687359 w 1842380"/>
                <a:gd name="connsiteY14122" fmla="*/ 778721 h 1847704"/>
                <a:gd name="connsiteX14123" fmla="*/ 687359 w 1842380"/>
                <a:gd name="connsiteY14123" fmla="*/ 784579 h 1847704"/>
                <a:gd name="connsiteX14124" fmla="*/ 687359 w 1842380"/>
                <a:gd name="connsiteY14124" fmla="*/ 788838 h 1847704"/>
                <a:gd name="connsiteX14125" fmla="*/ 687359 w 1842380"/>
                <a:gd name="connsiteY14125" fmla="*/ 33782 h 1847704"/>
                <a:gd name="connsiteX14126" fmla="*/ 687359 w 1842380"/>
                <a:gd name="connsiteY14126" fmla="*/ 49756 h 1847704"/>
                <a:gd name="connsiteX14127" fmla="*/ 686294 w 1842380"/>
                <a:gd name="connsiteY14127" fmla="*/ 50821 h 1847704"/>
                <a:gd name="connsiteX14128" fmla="*/ 686294 w 1842380"/>
                <a:gd name="connsiteY14128" fmla="*/ 33782 h 1847704"/>
                <a:gd name="connsiteX14129" fmla="*/ 687359 w 1842380"/>
                <a:gd name="connsiteY14129" fmla="*/ 33782 h 1847704"/>
                <a:gd name="connsiteX14130" fmla="*/ 687359 w 1842380"/>
                <a:gd name="connsiteY14130" fmla="*/ 33782 h 1847704"/>
                <a:gd name="connsiteX14131" fmla="*/ 687359 w 1842380"/>
                <a:gd name="connsiteY14131" fmla="*/ 75315 h 1847704"/>
                <a:gd name="connsiteX14132" fmla="*/ 687359 w 1842380"/>
                <a:gd name="connsiteY14132" fmla="*/ 102472 h 1847704"/>
                <a:gd name="connsiteX14133" fmla="*/ 686294 w 1842380"/>
                <a:gd name="connsiteY14133" fmla="*/ 101407 h 1847704"/>
                <a:gd name="connsiteX14134" fmla="*/ 686294 w 1842380"/>
                <a:gd name="connsiteY14134" fmla="*/ 75315 h 1847704"/>
                <a:gd name="connsiteX14135" fmla="*/ 687359 w 1842380"/>
                <a:gd name="connsiteY14135" fmla="*/ 75315 h 1847704"/>
                <a:gd name="connsiteX14136" fmla="*/ 687359 w 1842380"/>
                <a:gd name="connsiteY14136" fmla="*/ 75315 h 1847704"/>
                <a:gd name="connsiteX14137" fmla="*/ 687359 w 1842380"/>
                <a:gd name="connsiteY14137" fmla="*/ 128031 h 1847704"/>
                <a:gd name="connsiteX14138" fmla="*/ 687359 w 1842380"/>
                <a:gd name="connsiteY14138" fmla="*/ 144005 h 1847704"/>
                <a:gd name="connsiteX14139" fmla="*/ 686294 w 1842380"/>
                <a:gd name="connsiteY14139" fmla="*/ 145070 h 1847704"/>
                <a:gd name="connsiteX14140" fmla="*/ 686294 w 1842380"/>
                <a:gd name="connsiteY14140" fmla="*/ 128031 h 1847704"/>
                <a:gd name="connsiteX14141" fmla="*/ 687359 w 1842380"/>
                <a:gd name="connsiteY14141" fmla="*/ 128031 h 1847704"/>
                <a:gd name="connsiteX14142" fmla="*/ 687359 w 1842380"/>
                <a:gd name="connsiteY14142" fmla="*/ 128031 h 1847704"/>
                <a:gd name="connsiteX14143" fmla="*/ 687359 w 1842380"/>
                <a:gd name="connsiteY14143" fmla="*/ 194591 h 1847704"/>
                <a:gd name="connsiteX14144" fmla="*/ 687359 w 1842380"/>
                <a:gd name="connsiteY14144" fmla="*/ 228137 h 1847704"/>
                <a:gd name="connsiteX14145" fmla="*/ 686294 w 1842380"/>
                <a:gd name="connsiteY14145" fmla="*/ 226007 h 1847704"/>
                <a:gd name="connsiteX14146" fmla="*/ 686294 w 1842380"/>
                <a:gd name="connsiteY14146" fmla="*/ 195656 h 1847704"/>
                <a:gd name="connsiteX14147" fmla="*/ 687359 w 1842380"/>
                <a:gd name="connsiteY14147" fmla="*/ 194591 h 1847704"/>
                <a:gd name="connsiteX14148" fmla="*/ 687359 w 1842380"/>
                <a:gd name="connsiteY14148" fmla="*/ 194591 h 1847704"/>
                <a:gd name="connsiteX14149" fmla="*/ 687359 w 1842380"/>
                <a:gd name="connsiteY14149" fmla="*/ 233994 h 1847704"/>
                <a:gd name="connsiteX14150" fmla="*/ 687359 w 1842380"/>
                <a:gd name="connsiteY14150" fmla="*/ 271268 h 1847704"/>
                <a:gd name="connsiteX14151" fmla="*/ 686294 w 1842380"/>
                <a:gd name="connsiteY14151" fmla="*/ 271268 h 1847704"/>
                <a:gd name="connsiteX14152" fmla="*/ 686294 w 1842380"/>
                <a:gd name="connsiteY14152" fmla="*/ 235059 h 1847704"/>
                <a:gd name="connsiteX14153" fmla="*/ 687359 w 1842380"/>
                <a:gd name="connsiteY14153" fmla="*/ 233994 h 1847704"/>
                <a:gd name="connsiteX14154" fmla="*/ 687359 w 1842380"/>
                <a:gd name="connsiteY14154" fmla="*/ 233994 h 1847704"/>
                <a:gd name="connsiteX14155" fmla="*/ 687359 w 1842380"/>
                <a:gd name="connsiteY14155" fmla="*/ 331971 h 1847704"/>
                <a:gd name="connsiteX14156" fmla="*/ 687359 w 1842380"/>
                <a:gd name="connsiteY14156" fmla="*/ 381491 h 1847704"/>
                <a:gd name="connsiteX14157" fmla="*/ 686294 w 1842380"/>
                <a:gd name="connsiteY14157" fmla="*/ 381491 h 1847704"/>
                <a:gd name="connsiteX14158" fmla="*/ 686294 w 1842380"/>
                <a:gd name="connsiteY14158" fmla="*/ 333036 h 1847704"/>
                <a:gd name="connsiteX14159" fmla="*/ 687359 w 1842380"/>
                <a:gd name="connsiteY14159" fmla="*/ 331971 h 1847704"/>
                <a:gd name="connsiteX14160" fmla="*/ 687359 w 1842380"/>
                <a:gd name="connsiteY14160" fmla="*/ 331971 h 1847704"/>
                <a:gd name="connsiteX14161" fmla="*/ 687359 w 1842380"/>
                <a:gd name="connsiteY14161" fmla="*/ 436869 h 1847704"/>
                <a:gd name="connsiteX14162" fmla="*/ 687359 w 1842380"/>
                <a:gd name="connsiteY14162" fmla="*/ 448051 h 1847704"/>
                <a:gd name="connsiteX14163" fmla="*/ 686294 w 1842380"/>
                <a:gd name="connsiteY14163" fmla="*/ 448051 h 1847704"/>
                <a:gd name="connsiteX14164" fmla="*/ 686294 w 1842380"/>
                <a:gd name="connsiteY14164" fmla="*/ 437934 h 1847704"/>
                <a:gd name="connsiteX14165" fmla="*/ 687359 w 1842380"/>
                <a:gd name="connsiteY14165" fmla="*/ 436869 h 1847704"/>
                <a:gd name="connsiteX14166" fmla="*/ 687359 w 1842380"/>
                <a:gd name="connsiteY14166" fmla="*/ 436869 h 1847704"/>
                <a:gd name="connsiteX14167" fmla="*/ 687359 w 1842380"/>
                <a:gd name="connsiteY14167" fmla="*/ 453376 h 1847704"/>
                <a:gd name="connsiteX14168" fmla="*/ 687359 w 1842380"/>
                <a:gd name="connsiteY14168" fmla="*/ 465623 h 1847704"/>
                <a:gd name="connsiteX14169" fmla="*/ 686294 w 1842380"/>
                <a:gd name="connsiteY14169" fmla="*/ 465623 h 1847704"/>
                <a:gd name="connsiteX14170" fmla="*/ 686294 w 1842380"/>
                <a:gd name="connsiteY14170" fmla="*/ 453376 h 1847704"/>
                <a:gd name="connsiteX14171" fmla="*/ 687359 w 1842380"/>
                <a:gd name="connsiteY14171" fmla="*/ 453376 h 1847704"/>
                <a:gd name="connsiteX14172" fmla="*/ 687359 w 1842380"/>
                <a:gd name="connsiteY14172" fmla="*/ 453376 h 1847704"/>
                <a:gd name="connsiteX14173" fmla="*/ 687359 w 1842380"/>
                <a:gd name="connsiteY14173" fmla="*/ 494909 h 1847704"/>
                <a:gd name="connsiteX14174" fmla="*/ 687359 w 1842380"/>
                <a:gd name="connsiteY14174" fmla="*/ 505027 h 1847704"/>
                <a:gd name="connsiteX14175" fmla="*/ 686294 w 1842380"/>
                <a:gd name="connsiteY14175" fmla="*/ 505027 h 1847704"/>
                <a:gd name="connsiteX14176" fmla="*/ 686294 w 1842380"/>
                <a:gd name="connsiteY14176" fmla="*/ 494909 h 1847704"/>
                <a:gd name="connsiteX14177" fmla="*/ 687359 w 1842380"/>
                <a:gd name="connsiteY14177" fmla="*/ 494909 h 1847704"/>
                <a:gd name="connsiteX14178" fmla="*/ 687359 w 1842380"/>
                <a:gd name="connsiteY14178" fmla="*/ 494909 h 1847704"/>
                <a:gd name="connsiteX14179" fmla="*/ 687359 w 1842380"/>
                <a:gd name="connsiteY14179" fmla="*/ 658381 h 1847704"/>
                <a:gd name="connsiteX14180" fmla="*/ 687359 w 1842380"/>
                <a:gd name="connsiteY14180" fmla="*/ 667433 h 1847704"/>
                <a:gd name="connsiteX14181" fmla="*/ 686294 w 1842380"/>
                <a:gd name="connsiteY14181" fmla="*/ 666368 h 1847704"/>
                <a:gd name="connsiteX14182" fmla="*/ 686294 w 1842380"/>
                <a:gd name="connsiteY14182" fmla="*/ 668498 h 1847704"/>
                <a:gd name="connsiteX14183" fmla="*/ 686294 w 1842380"/>
                <a:gd name="connsiteY14183" fmla="*/ 658381 h 1847704"/>
                <a:gd name="connsiteX14184" fmla="*/ 687359 w 1842380"/>
                <a:gd name="connsiteY14184" fmla="*/ 658381 h 1847704"/>
                <a:gd name="connsiteX14185" fmla="*/ 687359 w 1842380"/>
                <a:gd name="connsiteY14185" fmla="*/ 658381 h 1847704"/>
                <a:gd name="connsiteX14186" fmla="*/ 687359 w 1842380"/>
                <a:gd name="connsiteY14186" fmla="*/ 706836 h 1847704"/>
                <a:gd name="connsiteX14187" fmla="*/ 687359 w 1842380"/>
                <a:gd name="connsiteY14187" fmla="*/ 721746 h 1847704"/>
                <a:gd name="connsiteX14188" fmla="*/ 687359 w 1842380"/>
                <a:gd name="connsiteY14188" fmla="*/ 721746 h 1847704"/>
                <a:gd name="connsiteX14189" fmla="*/ 687359 w 1842380"/>
                <a:gd name="connsiteY14189" fmla="*/ 727603 h 1847704"/>
                <a:gd name="connsiteX14190" fmla="*/ 687359 w 1842380"/>
                <a:gd name="connsiteY14190" fmla="*/ 738785 h 1847704"/>
                <a:gd name="connsiteX14191" fmla="*/ 686294 w 1842380"/>
                <a:gd name="connsiteY14191" fmla="*/ 737720 h 1847704"/>
                <a:gd name="connsiteX14192" fmla="*/ 686294 w 1842380"/>
                <a:gd name="connsiteY14192" fmla="*/ 708434 h 1847704"/>
                <a:gd name="connsiteX14193" fmla="*/ 687359 w 1842380"/>
                <a:gd name="connsiteY14193" fmla="*/ 706836 h 1847704"/>
                <a:gd name="connsiteX14194" fmla="*/ 687359 w 1842380"/>
                <a:gd name="connsiteY14194" fmla="*/ 706836 h 1847704"/>
                <a:gd name="connsiteX14195" fmla="*/ 687359 w 1842380"/>
                <a:gd name="connsiteY14195" fmla="*/ 775526 h 1847704"/>
                <a:gd name="connsiteX14196" fmla="*/ 687359 w 1842380"/>
                <a:gd name="connsiteY14196" fmla="*/ 788838 h 1847704"/>
                <a:gd name="connsiteX14197" fmla="*/ 686294 w 1842380"/>
                <a:gd name="connsiteY14197" fmla="*/ 790968 h 1847704"/>
                <a:gd name="connsiteX14198" fmla="*/ 686294 w 1842380"/>
                <a:gd name="connsiteY14198" fmla="*/ 790968 h 1847704"/>
                <a:gd name="connsiteX14199" fmla="*/ 686294 w 1842380"/>
                <a:gd name="connsiteY14199" fmla="*/ 770734 h 1847704"/>
                <a:gd name="connsiteX14200" fmla="*/ 686294 w 1842380"/>
                <a:gd name="connsiteY14200" fmla="*/ 771799 h 1847704"/>
                <a:gd name="connsiteX14201" fmla="*/ 687359 w 1842380"/>
                <a:gd name="connsiteY14201" fmla="*/ 775526 h 1847704"/>
                <a:gd name="connsiteX14202" fmla="*/ 687359 w 1842380"/>
                <a:gd name="connsiteY14202" fmla="*/ 775526 h 1847704"/>
                <a:gd name="connsiteX14203" fmla="*/ 687359 w 1842380"/>
                <a:gd name="connsiteY14203" fmla="*/ 855398 h 1847704"/>
                <a:gd name="connsiteX14204" fmla="*/ 687359 w 1842380"/>
                <a:gd name="connsiteY14204" fmla="*/ 872438 h 1847704"/>
                <a:gd name="connsiteX14205" fmla="*/ 686294 w 1842380"/>
                <a:gd name="connsiteY14205" fmla="*/ 875633 h 1847704"/>
                <a:gd name="connsiteX14206" fmla="*/ 686294 w 1842380"/>
                <a:gd name="connsiteY14206" fmla="*/ 877762 h 1847704"/>
                <a:gd name="connsiteX14207" fmla="*/ 687359 w 1842380"/>
                <a:gd name="connsiteY14207" fmla="*/ 876697 h 1847704"/>
                <a:gd name="connsiteX14208" fmla="*/ 687359 w 1842380"/>
                <a:gd name="connsiteY14208" fmla="*/ 885750 h 1847704"/>
                <a:gd name="connsiteX14209" fmla="*/ 686294 w 1842380"/>
                <a:gd name="connsiteY14209" fmla="*/ 885750 h 1847704"/>
                <a:gd name="connsiteX14210" fmla="*/ 686294 w 1842380"/>
                <a:gd name="connsiteY14210" fmla="*/ 856463 h 1847704"/>
                <a:gd name="connsiteX14211" fmla="*/ 687359 w 1842380"/>
                <a:gd name="connsiteY14211" fmla="*/ 855398 h 1847704"/>
                <a:gd name="connsiteX14212" fmla="*/ 687359 w 1842380"/>
                <a:gd name="connsiteY14212" fmla="*/ 855398 h 1847704"/>
                <a:gd name="connsiteX14213" fmla="*/ 687359 w 1842380"/>
                <a:gd name="connsiteY14213" fmla="*/ 903854 h 1847704"/>
                <a:gd name="connsiteX14214" fmla="*/ 687359 w 1842380"/>
                <a:gd name="connsiteY14214" fmla="*/ 911841 h 1847704"/>
                <a:gd name="connsiteX14215" fmla="*/ 686294 w 1842380"/>
                <a:gd name="connsiteY14215" fmla="*/ 911841 h 1847704"/>
                <a:gd name="connsiteX14216" fmla="*/ 686294 w 1842380"/>
                <a:gd name="connsiteY14216" fmla="*/ 904919 h 1847704"/>
                <a:gd name="connsiteX14217" fmla="*/ 687359 w 1842380"/>
                <a:gd name="connsiteY14217" fmla="*/ 903854 h 1847704"/>
                <a:gd name="connsiteX14218" fmla="*/ 687359 w 1842380"/>
                <a:gd name="connsiteY14218" fmla="*/ 903854 h 1847704"/>
                <a:gd name="connsiteX14219" fmla="*/ 687359 w 1842380"/>
                <a:gd name="connsiteY14219" fmla="*/ 933140 h 1847704"/>
                <a:gd name="connsiteX14220" fmla="*/ 687359 w 1842380"/>
                <a:gd name="connsiteY14220" fmla="*/ 941128 h 1847704"/>
                <a:gd name="connsiteX14221" fmla="*/ 686294 w 1842380"/>
                <a:gd name="connsiteY14221" fmla="*/ 941128 h 1847704"/>
                <a:gd name="connsiteX14222" fmla="*/ 686294 w 1842380"/>
                <a:gd name="connsiteY14222" fmla="*/ 933140 h 1847704"/>
                <a:gd name="connsiteX14223" fmla="*/ 687359 w 1842380"/>
                <a:gd name="connsiteY14223" fmla="*/ 933140 h 1847704"/>
                <a:gd name="connsiteX14224" fmla="*/ 687359 w 1842380"/>
                <a:gd name="connsiteY14224" fmla="*/ 933140 h 1847704"/>
                <a:gd name="connsiteX14225" fmla="*/ 687359 w 1842380"/>
                <a:gd name="connsiteY14225" fmla="*/ 963492 h 1847704"/>
                <a:gd name="connsiteX14226" fmla="*/ 687359 w 1842380"/>
                <a:gd name="connsiteY14226" fmla="*/ 973609 h 1847704"/>
                <a:gd name="connsiteX14227" fmla="*/ 686294 w 1842380"/>
                <a:gd name="connsiteY14227" fmla="*/ 974674 h 1847704"/>
                <a:gd name="connsiteX14228" fmla="*/ 686294 w 1842380"/>
                <a:gd name="connsiteY14228" fmla="*/ 964557 h 1847704"/>
                <a:gd name="connsiteX14229" fmla="*/ 687359 w 1842380"/>
                <a:gd name="connsiteY14229" fmla="*/ 963492 h 1847704"/>
                <a:gd name="connsiteX14230" fmla="*/ 687359 w 1842380"/>
                <a:gd name="connsiteY14230" fmla="*/ 963492 h 1847704"/>
                <a:gd name="connsiteX14231" fmla="*/ 687359 w 1842380"/>
                <a:gd name="connsiteY14231" fmla="*/ 995973 h 1847704"/>
                <a:gd name="connsiteX14232" fmla="*/ 687359 w 1842380"/>
                <a:gd name="connsiteY14232" fmla="*/ 1018337 h 1847704"/>
                <a:gd name="connsiteX14233" fmla="*/ 686294 w 1842380"/>
                <a:gd name="connsiteY14233" fmla="*/ 1015142 h 1847704"/>
                <a:gd name="connsiteX14234" fmla="*/ 686294 w 1842380"/>
                <a:gd name="connsiteY14234" fmla="*/ 994908 h 1847704"/>
                <a:gd name="connsiteX14235" fmla="*/ 687359 w 1842380"/>
                <a:gd name="connsiteY14235" fmla="*/ 995973 h 1847704"/>
                <a:gd name="connsiteX14236" fmla="*/ 687359 w 1842380"/>
                <a:gd name="connsiteY14236" fmla="*/ 995973 h 1847704"/>
                <a:gd name="connsiteX14237" fmla="*/ 687359 w 1842380"/>
                <a:gd name="connsiteY14237" fmla="*/ 1132288 h 1847704"/>
                <a:gd name="connsiteX14238" fmla="*/ 687359 w 1842380"/>
                <a:gd name="connsiteY14238" fmla="*/ 1140275 h 1847704"/>
                <a:gd name="connsiteX14239" fmla="*/ 686294 w 1842380"/>
                <a:gd name="connsiteY14239" fmla="*/ 1140275 h 1847704"/>
                <a:gd name="connsiteX14240" fmla="*/ 686294 w 1842380"/>
                <a:gd name="connsiteY14240" fmla="*/ 1132288 h 1847704"/>
                <a:gd name="connsiteX14241" fmla="*/ 687359 w 1842380"/>
                <a:gd name="connsiteY14241" fmla="*/ 1132288 h 1847704"/>
                <a:gd name="connsiteX14242" fmla="*/ 687359 w 1842380"/>
                <a:gd name="connsiteY14242" fmla="*/ 1132288 h 1847704"/>
                <a:gd name="connsiteX14243" fmla="*/ 687359 w 1842380"/>
                <a:gd name="connsiteY14243" fmla="*/ 1156249 h 1847704"/>
                <a:gd name="connsiteX14244" fmla="*/ 687359 w 1842380"/>
                <a:gd name="connsiteY14244" fmla="*/ 1165302 h 1847704"/>
                <a:gd name="connsiteX14245" fmla="*/ 686294 w 1842380"/>
                <a:gd name="connsiteY14245" fmla="*/ 1164237 h 1847704"/>
                <a:gd name="connsiteX14246" fmla="*/ 686294 w 1842380"/>
                <a:gd name="connsiteY14246" fmla="*/ 1156249 h 1847704"/>
                <a:gd name="connsiteX14247" fmla="*/ 687359 w 1842380"/>
                <a:gd name="connsiteY14247" fmla="*/ 1156249 h 1847704"/>
                <a:gd name="connsiteX14248" fmla="*/ 687359 w 1842380"/>
                <a:gd name="connsiteY14248" fmla="*/ 1156249 h 1847704"/>
                <a:gd name="connsiteX14249" fmla="*/ 687359 w 1842380"/>
                <a:gd name="connsiteY14249" fmla="*/ 1190861 h 1847704"/>
                <a:gd name="connsiteX14250" fmla="*/ 687359 w 1842380"/>
                <a:gd name="connsiteY14250" fmla="*/ 1197783 h 1847704"/>
                <a:gd name="connsiteX14251" fmla="*/ 686294 w 1842380"/>
                <a:gd name="connsiteY14251" fmla="*/ 1197783 h 1847704"/>
                <a:gd name="connsiteX14252" fmla="*/ 686294 w 1842380"/>
                <a:gd name="connsiteY14252" fmla="*/ 1190861 h 1847704"/>
                <a:gd name="connsiteX14253" fmla="*/ 687359 w 1842380"/>
                <a:gd name="connsiteY14253" fmla="*/ 1190861 h 1847704"/>
                <a:gd name="connsiteX14254" fmla="*/ 687359 w 1842380"/>
                <a:gd name="connsiteY14254" fmla="*/ 1190861 h 1847704"/>
                <a:gd name="connsiteX14255" fmla="*/ 687359 w 1842380"/>
                <a:gd name="connsiteY14255" fmla="*/ 1202043 h 1847704"/>
                <a:gd name="connsiteX14256" fmla="*/ 687359 w 1842380"/>
                <a:gd name="connsiteY14256" fmla="*/ 1211095 h 1847704"/>
                <a:gd name="connsiteX14257" fmla="*/ 686294 w 1842380"/>
                <a:gd name="connsiteY14257" fmla="*/ 1212160 h 1847704"/>
                <a:gd name="connsiteX14258" fmla="*/ 686294 w 1842380"/>
                <a:gd name="connsiteY14258" fmla="*/ 1202043 h 1847704"/>
                <a:gd name="connsiteX14259" fmla="*/ 687359 w 1842380"/>
                <a:gd name="connsiteY14259" fmla="*/ 1202043 h 1847704"/>
                <a:gd name="connsiteX14260" fmla="*/ 687359 w 1842380"/>
                <a:gd name="connsiteY14260" fmla="*/ 1202043 h 1847704"/>
                <a:gd name="connsiteX14261" fmla="*/ 687359 w 1842380"/>
                <a:gd name="connsiteY14261" fmla="*/ 1262745 h 1847704"/>
                <a:gd name="connsiteX14262" fmla="*/ 687359 w 1842380"/>
                <a:gd name="connsiteY14262" fmla="*/ 1267005 h 1847704"/>
                <a:gd name="connsiteX14263" fmla="*/ 687359 w 1842380"/>
                <a:gd name="connsiteY14263" fmla="*/ 1267005 h 1847704"/>
                <a:gd name="connsiteX14264" fmla="*/ 686294 w 1842380"/>
                <a:gd name="connsiteY14264" fmla="*/ 1265940 h 1847704"/>
                <a:gd name="connsiteX14265" fmla="*/ 686294 w 1842380"/>
                <a:gd name="connsiteY14265" fmla="*/ 1263810 h 1847704"/>
                <a:gd name="connsiteX14266" fmla="*/ 687359 w 1842380"/>
                <a:gd name="connsiteY14266" fmla="*/ 1262745 h 1847704"/>
                <a:gd name="connsiteX14267" fmla="*/ 687359 w 1842380"/>
                <a:gd name="connsiteY14267" fmla="*/ 1262745 h 1847704"/>
                <a:gd name="connsiteX14268" fmla="*/ 687359 w 1842380"/>
                <a:gd name="connsiteY14268" fmla="*/ 1360722 h 1847704"/>
                <a:gd name="connsiteX14269" fmla="*/ 687359 w 1842380"/>
                <a:gd name="connsiteY14269" fmla="*/ 1370839 h 1847704"/>
                <a:gd name="connsiteX14270" fmla="*/ 686294 w 1842380"/>
                <a:gd name="connsiteY14270" fmla="*/ 1370839 h 1847704"/>
                <a:gd name="connsiteX14271" fmla="*/ 686294 w 1842380"/>
                <a:gd name="connsiteY14271" fmla="*/ 1360722 h 1847704"/>
                <a:gd name="connsiteX14272" fmla="*/ 687359 w 1842380"/>
                <a:gd name="connsiteY14272" fmla="*/ 1360722 h 1847704"/>
                <a:gd name="connsiteX14273" fmla="*/ 687359 w 1842380"/>
                <a:gd name="connsiteY14273" fmla="*/ 1360722 h 1847704"/>
                <a:gd name="connsiteX14274" fmla="*/ 687359 w 1842380"/>
                <a:gd name="connsiteY14274" fmla="*/ 1420359 h 1847704"/>
                <a:gd name="connsiteX14275" fmla="*/ 687359 w 1842380"/>
                <a:gd name="connsiteY14275" fmla="*/ 1431541 h 1847704"/>
                <a:gd name="connsiteX14276" fmla="*/ 686294 w 1842380"/>
                <a:gd name="connsiteY14276" fmla="*/ 1431541 h 1847704"/>
                <a:gd name="connsiteX14277" fmla="*/ 686294 w 1842380"/>
                <a:gd name="connsiteY14277" fmla="*/ 1419294 h 1847704"/>
                <a:gd name="connsiteX14278" fmla="*/ 687359 w 1842380"/>
                <a:gd name="connsiteY14278" fmla="*/ 1420359 h 1847704"/>
                <a:gd name="connsiteX14279" fmla="*/ 687359 w 1842380"/>
                <a:gd name="connsiteY14279" fmla="*/ 1420359 h 1847704"/>
                <a:gd name="connsiteX14280" fmla="*/ 687359 w 1842380"/>
                <a:gd name="connsiteY14280" fmla="*/ 1554544 h 1847704"/>
                <a:gd name="connsiteX14281" fmla="*/ 687359 w 1842380"/>
                <a:gd name="connsiteY14281" fmla="*/ 1580636 h 1847704"/>
                <a:gd name="connsiteX14282" fmla="*/ 686294 w 1842380"/>
                <a:gd name="connsiteY14282" fmla="*/ 1580636 h 1847704"/>
                <a:gd name="connsiteX14283" fmla="*/ 686294 w 1842380"/>
                <a:gd name="connsiteY14283" fmla="*/ 1554544 h 1847704"/>
                <a:gd name="connsiteX14284" fmla="*/ 687359 w 1842380"/>
                <a:gd name="connsiteY14284" fmla="*/ 1554544 h 1847704"/>
                <a:gd name="connsiteX14285" fmla="*/ 687359 w 1842380"/>
                <a:gd name="connsiteY14285" fmla="*/ 1554544 h 1847704"/>
                <a:gd name="connsiteX14286" fmla="*/ 687359 w 1842380"/>
                <a:gd name="connsiteY14286" fmla="*/ 1706301 h 1847704"/>
                <a:gd name="connsiteX14287" fmla="*/ 687359 w 1842380"/>
                <a:gd name="connsiteY14287" fmla="*/ 1727600 h 1847704"/>
                <a:gd name="connsiteX14288" fmla="*/ 687359 w 1842380"/>
                <a:gd name="connsiteY14288" fmla="*/ 1726535 h 1847704"/>
                <a:gd name="connsiteX14289" fmla="*/ 686294 w 1842380"/>
                <a:gd name="connsiteY14289" fmla="*/ 1726535 h 1847704"/>
                <a:gd name="connsiteX14290" fmla="*/ 686294 w 1842380"/>
                <a:gd name="connsiteY14290" fmla="*/ 1705236 h 1847704"/>
                <a:gd name="connsiteX14291" fmla="*/ 687359 w 1842380"/>
                <a:gd name="connsiteY14291" fmla="*/ 1706301 h 1847704"/>
                <a:gd name="connsiteX14292" fmla="*/ 687359 w 1842380"/>
                <a:gd name="connsiteY14292" fmla="*/ 1706301 h 1847704"/>
                <a:gd name="connsiteX14293" fmla="*/ 687359 w 1842380"/>
                <a:gd name="connsiteY14293" fmla="*/ 1798953 h 1847704"/>
                <a:gd name="connsiteX14294" fmla="*/ 687359 w 1842380"/>
                <a:gd name="connsiteY14294" fmla="*/ 1814927 h 1847704"/>
                <a:gd name="connsiteX14295" fmla="*/ 686294 w 1842380"/>
                <a:gd name="connsiteY14295" fmla="*/ 1814927 h 1847704"/>
                <a:gd name="connsiteX14296" fmla="*/ 686294 w 1842380"/>
                <a:gd name="connsiteY14296" fmla="*/ 1798953 h 1847704"/>
                <a:gd name="connsiteX14297" fmla="*/ 687359 w 1842380"/>
                <a:gd name="connsiteY14297" fmla="*/ 1798953 h 1847704"/>
                <a:gd name="connsiteX14298" fmla="*/ 687359 w 1842380"/>
                <a:gd name="connsiteY14298" fmla="*/ 1798953 h 1847704"/>
                <a:gd name="connsiteX14299" fmla="*/ 686294 w 1842380"/>
                <a:gd name="connsiteY14299" fmla="*/ 1082767 h 1847704"/>
                <a:gd name="connsiteX14300" fmla="*/ 686294 w 1842380"/>
                <a:gd name="connsiteY14300" fmla="*/ 1080637 h 1847704"/>
                <a:gd name="connsiteX14301" fmla="*/ 686294 w 1842380"/>
                <a:gd name="connsiteY14301" fmla="*/ 1080637 h 1847704"/>
                <a:gd name="connsiteX14302" fmla="*/ 686294 w 1842380"/>
                <a:gd name="connsiteY14302" fmla="*/ 1082767 h 1847704"/>
                <a:gd name="connsiteX14303" fmla="*/ 686294 w 1842380"/>
                <a:gd name="connsiteY14303" fmla="*/ 1082767 h 1847704"/>
                <a:gd name="connsiteX14304" fmla="*/ 686294 w 1842380"/>
                <a:gd name="connsiteY14304" fmla="*/ 33782 h 1847704"/>
                <a:gd name="connsiteX14305" fmla="*/ 686294 w 1842380"/>
                <a:gd name="connsiteY14305" fmla="*/ 50821 h 1847704"/>
                <a:gd name="connsiteX14306" fmla="*/ 672982 w 1842380"/>
                <a:gd name="connsiteY14306" fmla="*/ 55081 h 1847704"/>
                <a:gd name="connsiteX14307" fmla="*/ 672982 w 1842380"/>
                <a:gd name="connsiteY14307" fmla="*/ 38042 h 1847704"/>
                <a:gd name="connsiteX14308" fmla="*/ 686294 w 1842380"/>
                <a:gd name="connsiteY14308" fmla="*/ 33782 h 1847704"/>
                <a:gd name="connsiteX14309" fmla="*/ 686294 w 1842380"/>
                <a:gd name="connsiteY14309" fmla="*/ 33782 h 1847704"/>
                <a:gd name="connsiteX14310" fmla="*/ 686294 w 1842380"/>
                <a:gd name="connsiteY14310" fmla="*/ 75315 h 1847704"/>
                <a:gd name="connsiteX14311" fmla="*/ 686294 w 1842380"/>
                <a:gd name="connsiteY14311" fmla="*/ 101407 h 1847704"/>
                <a:gd name="connsiteX14312" fmla="*/ 672982 w 1842380"/>
                <a:gd name="connsiteY14312" fmla="*/ 86497 h 1847704"/>
                <a:gd name="connsiteX14313" fmla="*/ 672982 w 1842380"/>
                <a:gd name="connsiteY14313" fmla="*/ 63068 h 1847704"/>
                <a:gd name="connsiteX14314" fmla="*/ 686294 w 1842380"/>
                <a:gd name="connsiteY14314" fmla="*/ 75315 h 1847704"/>
                <a:gd name="connsiteX14315" fmla="*/ 686294 w 1842380"/>
                <a:gd name="connsiteY14315" fmla="*/ 75315 h 1847704"/>
                <a:gd name="connsiteX14316" fmla="*/ 686294 w 1842380"/>
                <a:gd name="connsiteY14316" fmla="*/ 128031 h 1847704"/>
                <a:gd name="connsiteX14317" fmla="*/ 686294 w 1842380"/>
                <a:gd name="connsiteY14317" fmla="*/ 145070 h 1847704"/>
                <a:gd name="connsiteX14318" fmla="*/ 672982 w 1842380"/>
                <a:gd name="connsiteY14318" fmla="*/ 147200 h 1847704"/>
                <a:gd name="connsiteX14319" fmla="*/ 672982 w 1842380"/>
                <a:gd name="connsiteY14319" fmla="*/ 131226 h 1847704"/>
                <a:gd name="connsiteX14320" fmla="*/ 686294 w 1842380"/>
                <a:gd name="connsiteY14320" fmla="*/ 128031 h 1847704"/>
                <a:gd name="connsiteX14321" fmla="*/ 686294 w 1842380"/>
                <a:gd name="connsiteY14321" fmla="*/ 128031 h 1847704"/>
                <a:gd name="connsiteX14322" fmla="*/ 686294 w 1842380"/>
                <a:gd name="connsiteY14322" fmla="*/ 195656 h 1847704"/>
                <a:gd name="connsiteX14323" fmla="*/ 686294 w 1842380"/>
                <a:gd name="connsiteY14323" fmla="*/ 226007 h 1847704"/>
                <a:gd name="connsiteX14324" fmla="*/ 680437 w 1842380"/>
                <a:gd name="connsiteY14324" fmla="*/ 203643 h 1847704"/>
                <a:gd name="connsiteX14325" fmla="*/ 686294 w 1842380"/>
                <a:gd name="connsiteY14325" fmla="*/ 195656 h 1847704"/>
                <a:gd name="connsiteX14326" fmla="*/ 686294 w 1842380"/>
                <a:gd name="connsiteY14326" fmla="*/ 195656 h 1847704"/>
                <a:gd name="connsiteX14327" fmla="*/ 686294 w 1842380"/>
                <a:gd name="connsiteY14327" fmla="*/ 235059 h 1847704"/>
                <a:gd name="connsiteX14328" fmla="*/ 686294 w 1842380"/>
                <a:gd name="connsiteY14328" fmla="*/ 271268 h 1847704"/>
                <a:gd name="connsiteX14329" fmla="*/ 672982 w 1842380"/>
                <a:gd name="connsiteY14329" fmla="*/ 281385 h 1847704"/>
                <a:gd name="connsiteX14330" fmla="*/ 672982 w 1842380"/>
                <a:gd name="connsiteY14330" fmla="*/ 244111 h 1847704"/>
                <a:gd name="connsiteX14331" fmla="*/ 686294 w 1842380"/>
                <a:gd name="connsiteY14331" fmla="*/ 235059 h 1847704"/>
                <a:gd name="connsiteX14332" fmla="*/ 686294 w 1842380"/>
                <a:gd name="connsiteY14332" fmla="*/ 235059 h 1847704"/>
                <a:gd name="connsiteX14333" fmla="*/ 686294 w 1842380"/>
                <a:gd name="connsiteY14333" fmla="*/ 333036 h 1847704"/>
                <a:gd name="connsiteX14334" fmla="*/ 686294 w 1842380"/>
                <a:gd name="connsiteY14334" fmla="*/ 381491 h 1847704"/>
                <a:gd name="connsiteX14335" fmla="*/ 672982 w 1842380"/>
                <a:gd name="connsiteY14335" fmla="*/ 383621 h 1847704"/>
                <a:gd name="connsiteX14336" fmla="*/ 672982 w 1842380"/>
                <a:gd name="connsiteY14336" fmla="*/ 342088 h 1847704"/>
                <a:gd name="connsiteX14337" fmla="*/ 675112 w 1842380"/>
                <a:gd name="connsiteY14337" fmla="*/ 342088 h 1847704"/>
                <a:gd name="connsiteX14338" fmla="*/ 686294 w 1842380"/>
                <a:gd name="connsiteY14338" fmla="*/ 333036 h 1847704"/>
                <a:gd name="connsiteX14339" fmla="*/ 686294 w 1842380"/>
                <a:gd name="connsiteY14339" fmla="*/ 333036 h 1847704"/>
                <a:gd name="connsiteX14340" fmla="*/ 686294 w 1842380"/>
                <a:gd name="connsiteY14340" fmla="*/ 437934 h 1847704"/>
                <a:gd name="connsiteX14341" fmla="*/ 686294 w 1842380"/>
                <a:gd name="connsiteY14341" fmla="*/ 448051 h 1847704"/>
                <a:gd name="connsiteX14342" fmla="*/ 683099 w 1842380"/>
                <a:gd name="connsiteY14342" fmla="*/ 450181 h 1847704"/>
                <a:gd name="connsiteX14343" fmla="*/ 683099 w 1842380"/>
                <a:gd name="connsiteY14343" fmla="*/ 451246 h 1847704"/>
                <a:gd name="connsiteX14344" fmla="*/ 682034 w 1842380"/>
                <a:gd name="connsiteY14344" fmla="*/ 451246 h 1847704"/>
                <a:gd name="connsiteX14345" fmla="*/ 686294 w 1842380"/>
                <a:gd name="connsiteY14345" fmla="*/ 453376 h 1847704"/>
                <a:gd name="connsiteX14346" fmla="*/ 686294 w 1842380"/>
                <a:gd name="connsiteY14346" fmla="*/ 465623 h 1847704"/>
                <a:gd name="connsiteX14347" fmla="*/ 672982 w 1842380"/>
                <a:gd name="connsiteY14347" fmla="*/ 459766 h 1847704"/>
                <a:gd name="connsiteX14348" fmla="*/ 672982 w 1842380"/>
                <a:gd name="connsiteY14348" fmla="*/ 446454 h 1847704"/>
                <a:gd name="connsiteX14349" fmla="*/ 674047 w 1842380"/>
                <a:gd name="connsiteY14349" fmla="*/ 445389 h 1847704"/>
                <a:gd name="connsiteX14350" fmla="*/ 686294 w 1842380"/>
                <a:gd name="connsiteY14350" fmla="*/ 437934 h 1847704"/>
                <a:gd name="connsiteX14351" fmla="*/ 686294 w 1842380"/>
                <a:gd name="connsiteY14351" fmla="*/ 437934 h 1847704"/>
                <a:gd name="connsiteX14352" fmla="*/ 686294 w 1842380"/>
                <a:gd name="connsiteY14352" fmla="*/ 494909 h 1847704"/>
                <a:gd name="connsiteX14353" fmla="*/ 686294 w 1842380"/>
                <a:gd name="connsiteY14353" fmla="*/ 505027 h 1847704"/>
                <a:gd name="connsiteX14354" fmla="*/ 685229 w 1842380"/>
                <a:gd name="connsiteY14354" fmla="*/ 505027 h 1847704"/>
                <a:gd name="connsiteX14355" fmla="*/ 672982 w 1842380"/>
                <a:gd name="connsiteY14355" fmla="*/ 516209 h 1847704"/>
                <a:gd name="connsiteX14356" fmla="*/ 672982 w 1842380"/>
                <a:gd name="connsiteY14356" fmla="*/ 503962 h 1847704"/>
                <a:gd name="connsiteX14357" fmla="*/ 674047 w 1842380"/>
                <a:gd name="connsiteY14357" fmla="*/ 502897 h 1847704"/>
                <a:gd name="connsiteX14358" fmla="*/ 672982 w 1842380"/>
                <a:gd name="connsiteY14358" fmla="*/ 502897 h 1847704"/>
                <a:gd name="connsiteX14359" fmla="*/ 672982 w 1842380"/>
                <a:gd name="connsiteY14359" fmla="*/ 490650 h 1847704"/>
                <a:gd name="connsiteX14360" fmla="*/ 684164 w 1842380"/>
                <a:gd name="connsiteY14360" fmla="*/ 494909 h 1847704"/>
                <a:gd name="connsiteX14361" fmla="*/ 686294 w 1842380"/>
                <a:gd name="connsiteY14361" fmla="*/ 494909 h 1847704"/>
                <a:gd name="connsiteX14362" fmla="*/ 686294 w 1842380"/>
                <a:gd name="connsiteY14362" fmla="*/ 494909 h 1847704"/>
                <a:gd name="connsiteX14363" fmla="*/ 686294 w 1842380"/>
                <a:gd name="connsiteY14363" fmla="*/ 658381 h 1847704"/>
                <a:gd name="connsiteX14364" fmla="*/ 686294 w 1842380"/>
                <a:gd name="connsiteY14364" fmla="*/ 668498 h 1847704"/>
                <a:gd name="connsiteX14365" fmla="*/ 676177 w 1842380"/>
                <a:gd name="connsiteY14365" fmla="*/ 686602 h 1847704"/>
                <a:gd name="connsiteX14366" fmla="*/ 676177 w 1842380"/>
                <a:gd name="connsiteY14366" fmla="*/ 686602 h 1847704"/>
                <a:gd name="connsiteX14367" fmla="*/ 672982 w 1842380"/>
                <a:gd name="connsiteY14367" fmla="*/ 689797 h 1847704"/>
                <a:gd name="connsiteX14368" fmla="*/ 672982 w 1842380"/>
                <a:gd name="connsiteY14368" fmla="*/ 678615 h 1847704"/>
                <a:gd name="connsiteX14369" fmla="*/ 672982 w 1842380"/>
                <a:gd name="connsiteY14369" fmla="*/ 651459 h 1847704"/>
                <a:gd name="connsiteX14370" fmla="*/ 672982 w 1842380"/>
                <a:gd name="connsiteY14370" fmla="*/ 642406 h 1847704"/>
                <a:gd name="connsiteX14371" fmla="*/ 685229 w 1842380"/>
                <a:gd name="connsiteY14371" fmla="*/ 656783 h 1847704"/>
                <a:gd name="connsiteX14372" fmla="*/ 686294 w 1842380"/>
                <a:gd name="connsiteY14372" fmla="*/ 658381 h 1847704"/>
                <a:gd name="connsiteX14373" fmla="*/ 686294 w 1842380"/>
                <a:gd name="connsiteY14373" fmla="*/ 658381 h 1847704"/>
                <a:gd name="connsiteX14374" fmla="*/ 686294 w 1842380"/>
                <a:gd name="connsiteY14374" fmla="*/ 707901 h 1847704"/>
                <a:gd name="connsiteX14375" fmla="*/ 686294 w 1842380"/>
                <a:gd name="connsiteY14375" fmla="*/ 737188 h 1847704"/>
                <a:gd name="connsiteX14376" fmla="*/ 680437 w 1842380"/>
                <a:gd name="connsiteY14376" fmla="*/ 729201 h 1847704"/>
                <a:gd name="connsiteX14377" fmla="*/ 672450 w 1842380"/>
                <a:gd name="connsiteY14377" fmla="*/ 723343 h 1847704"/>
                <a:gd name="connsiteX14378" fmla="*/ 672450 w 1842380"/>
                <a:gd name="connsiteY14378" fmla="*/ 714291 h 1847704"/>
                <a:gd name="connsiteX14379" fmla="*/ 680437 w 1842380"/>
                <a:gd name="connsiteY14379" fmla="*/ 720148 h 1847704"/>
                <a:gd name="connsiteX14380" fmla="*/ 682567 w 1842380"/>
                <a:gd name="connsiteY14380" fmla="*/ 714291 h 1847704"/>
                <a:gd name="connsiteX14381" fmla="*/ 686294 w 1842380"/>
                <a:gd name="connsiteY14381" fmla="*/ 707901 h 1847704"/>
                <a:gd name="connsiteX14382" fmla="*/ 686294 w 1842380"/>
                <a:gd name="connsiteY14382" fmla="*/ 707901 h 1847704"/>
                <a:gd name="connsiteX14383" fmla="*/ 686294 w 1842380"/>
                <a:gd name="connsiteY14383" fmla="*/ 770734 h 1847704"/>
                <a:gd name="connsiteX14384" fmla="*/ 686294 w 1842380"/>
                <a:gd name="connsiteY14384" fmla="*/ 790968 h 1847704"/>
                <a:gd name="connsiteX14385" fmla="*/ 683099 w 1842380"/>
                <a:gd name="connsiteY14385" fmla="*/ 797891 h 1847704"/>
                <a:gd name="connsiteX14386" fmla="*/ 678839 w 1842380"/>
                <a:gd name="connsiteY14386" fmla="*/ 803748 h 1847704"/>
                <a:gd name="connsiteX14387" fmla="*/ 675645 w 1842380"/>
                <a:gd name="connsiteY14387" fmla="*/ 808008 h 1847704"/>
                <a:gd name="connsiteX14388" fmla="*/ 673515 w 1842380"/>
                <a:gd name="connsiteY14388" fmla="*/ 810137 h 1847704"/>
                <a:gd name="connsiteX14389" fmla="*/ 673515 w 1842380"/>
                <a:gd name="connsiteY14389" fmla="*/ 757422 h 1847704"/>
                <a:gd name="connsiteX14390" fmla="*/ 677774 w 1842380"/>
                <a:gd name="connsiteY14390" fmla="*/ 760617 h 1847704"/>
                <a:gd name="connsiteX14391" fmla="*/ 682034 w 1842380"/>
                <a:gd name="connsiteY14391" fmla="*/ 762747 h 1847704"/>
                <a:gd name="connsiteX14392" fmla="*/ 683099 w 1842380"/>
                <a:gd name="connsiteY14392" fmla="*/ 765942 h 1847704"/>
                <a:gd name="connsiteX14393" fmla="*/ 685229 w 1842380"/>
                <a:gd name="connsiteY14393" fmla="*/ 768072 h 1847704"/>
                <a:gd name="connsiteX14394" fmla="*/ 686294 w 1842380"/>
                <a:gd name="connsiteY14394" fmla="*/ 770734 h 1847704"/>
                <a:gd name="connsiteX14395" fmla="*/ 686294 w 1842380"/>
                <a:gd name="connsiteY14395" fmla="*/ 770734 h 1847704"/>
                <a:gd name="connsiteX14396" fmla="*/ 686294 w 1842380"/>
                <a:gd name="connsiteY14396" fmla="*/ 856463 h 1847704"/>
                <a:gd name="connsiteX14397" fmla="*/ 686294 w 1842380"/>
                <a:gd name="connsiteY14397" fmla="*/ 885750 h 1847704"/>
                <a:gd name="connsiteX14398" fmla="*/ 680437 w 1842380"/>
                <a:gd name="connsiteY14398" fmla="*/ 904919 h 1847704"/>
                <a:gd name="connsiteX14399" fmla="*/ 680437 w 1842380"/>
                <a:gd name="connsiteY14399" fmla="*/ 907049 h 1847704"/>
                <a:gd name="connsiteX14400" fmla="*/ 686294 w 1842380"/>
                <a:gd name="connsiteY14400" fmla="*/ 904919 h 1847704"/>
                <a:gd name="connsiteX14401" fmla="*/ 686294 w 1842380"/>
                <a:gd name="connsiteY14401" fmla="*/ 911841 h 1847704"/>
                <a:gd name="connsiteX14402" fmla="*/ 679372 w 1842380"/>
                <a:gd name="connsiteY14402" fmla="*/ 936868 h 1847704"/>
                <a:gd name="connsiteX14403" fmla="*/ 679372 w 1842380"/>
                <a:gd name="connsiteY14403" fmla="*/ 938998 h 1847704"/>
                <a:gd name="connsiteX14404" fmla="*/ 686294 w 1842380"/>
                <a:gd name="connsiteY14404" fmla="*/ 933140 h 1847704"/>
                <a:gd name="connsiteX14405" fmla="*/ 686294 w 1842380"/>
                <a:gd name="connsiteY14405" fmla="*/ 941128 h 1847704"/>
                <a:gd name="connsiteX14406" fmla="*/ 682034 w 1842380"/>
                <a:gd name="connsiteY14406" fmla="*/ 967219 h 1847704"/>
                <a:gd name="connsiteX14407" fmla="*/ 682034 w 1842380"/>
                <a:gd name="connsiteY14407" fmla="*/ 969349 h 1847704"/>
                <a:gd name="connsiteX14408" fmla="*/ 686294 w 1842380"/>
                <a:gd name="connsiteY14408" fmla="*/ 965089 h 1847704"/>
                <a:gd name="connsiteX14409" fmla="*/ 686294 w 1842380"/>
                <a:gd name="connsiteY14409" fmla="*/ 975206 h 1847704"/>
                <a:gd name="connsiteX14410" fmla="*/ 686294 w 1842380"/>
                <a:gd name="connsiteY14410" fmla="*/ 995440 h 1847704"/>
                <a:gd name="connsiteX14411" fmla="*/ 686294 w 1842380"/>
                <a:gd name="connsiteY14411" fmla="*/ 1015675 h 1847704"/>
                <a:gd name="connsiteX14412" fmla="*/ 685229 w 1842380"/>
                <a:gd name="connsiteY14412" fmla="*/ 1008752 h 1847704"/>
                <a:gd name="connsiteX14413" fmla="*/ 683099 w 1842380"/>
                <a:gd name="connsiteY14413" fmla="*/ 1001830 h 1847704"/>
                <a:gd name="connsiteX14414" fmla="*/ 678839 w 1842380"/>
                <a:gd name="connsiteY14414" fmla="*/ 978401 h 1847704"/>
                <a:gd name="connsiteX14415" fmla="*/ 676709 w 1842380"/>
                <a:gd name="connsiteY14415" fmla="*/ 971479 h 1847704"/>
                <a:gd name="connsiteX14416" fmla="*/ 674580 w 1842380"/>
                <a:gd name="connsiteY14416" fmla="*/ 963492 h 1847704"/>
                <a:gd name="connsiteX14417" fmla="*/ 673515 w 1842380"/>
                <a:gd name="connsiteY14417" fmla="*/ 962427 h 1847704"/>
                <a:gd name="connsiteX14418" fmla="*/ 673515 w 1842380"/>
                <a:gd name="connsiteY14418" fmla="*/ 955504 h 1847704"/>
                <a:gd name="connsiteX14419" fmla="*/ 674580 w 1842380"/>
                <a:gd name="connsiteY14419" fmla="*/ 956569 h 1847704"/>
                <a:gd name="connsiteX14420" fmla="*/ 675645 w 1842380"/>
                <a:gd name="connsiteY14420" fmla="*/ 946452 h 1847704"/>
                <a:gd name="connsiteX14421" fmla="*/ 674580 w 1842380"/>
                <a:gd name="connsiteY14421" fmla="*/ 939530 h 1847704"/>
                <a:gd name="connsiteX14422" fmla="*/ 675645 w 1842380"/>
                <a:gd name="connsiteY14422" fmla="*/ 916101 h 1847704"/>
                <a:gd name="connsiteX14423" fmla="*/ 673515 w 1842380"/>
                <a:gd name="connsiteY14423" fmla="*/ 913971 h 1847704"/>
                <a:gd name="connsiteX14424" fmla="*/ 673515 w 1842380"/>
                <a:gd name="connsiteY14424" fmla="*/ 907049 h 1847704"/>
                <a:gd name="connsiteX14425" fmla="*/ 675645 w 1842380"/>
                <a:gd name="connsiteY14425" fmla="*/ 907049 h 1847704"/>
                <a:gd name="connsiteX14426" fmla="*/ 679904 w 1842380"/>
                <a:gd name="connsiteY14426" fmla="*/ 884685 h 1847704"/>
                <a:gd name="connsiteX14427" fmla="*/ 680969 w 1842380"/>
                <a:gd name="connsiteY14427" fmla="*/ 877762 h 1847704"/>
                <a:gd name="connsiteX14428" fmla="*/ 686294 w 1842380"/>
                <a:gd name="connsiteY14428" fmla="*/ 856463 h 1847704"/>
                <a:gd name="connsiteX14429" fmla="*/ 686294 w 1842380"/>
                <a:gd name="connsiteY14429" fmla="*/ 856463 h 1847704"/>
                <a:gd name="connsiteX14430" fmla="*/ 686294 w 1842380"/>
                <a:gd name="connsiteY14430" fmla="*/ 1080637 h 1847704"/>
                <a:gd name="connsiteX14431" fmla="*/ 686294 w 1842380"/>
                <a:gd name="connsiteY14431" fmla="*/ 1082767 h 1847704"/>
                <a:gd name="connsiteX14432" fmla="*/ 685229 w 1842380"/>
                <a:gd name="connsiteY14432" fmla="*/ 1085962 h 1847704"/>
                <a:gd name="connsiteX14433" fmla="*/ 683099 w 1842380"/>
                <a:gd name="connsiteY14433" fmla="*/ 1088092 h 1847704"/>
                <a:gd name="connsiteX14434" fmla="*/ 680969 w 1842380"/>
                <a:gd name="connsiteY14434" fmla="*/ 1089157 h 1847704"/>
                <a:gd name="connsiteX14435" fmla="*/ 678839 w 1842380"/>
                <a:gd name="connsiteY14435" fmla="*/ 1090222 h 1847704"/>
                <a:gd name="connsiteX14436" fmla="*/ 676709 w 1842380"/>
                <a:gd name="connsiteY14436" fmla="*/ 1089157 h 1847704"/>
                <a:gd name="connsiteX14437" fmla="*/ 674580 w 1842380"/>
                <a:gd name="connsiteY14437" fmla="*/ 1087027 h 1847704"/>
                <a:gd name="connsiteX14438" fmla="*/ 673515 w 1842380"/>
                <a:gd name="connsiteY14438" fmla="*/ 1084897 h 1847704"/>
                <a:gd name="connsiteX14439" fmla="*/ 673515 w 1842380"/>
                <a:gd name="connsiteY14439" fmla="*/ 1084897 h 1847704"/>
                <a:gd name="connsiteX14440" fmla="*/ 673515 w 1842380"/>
                <a:gd name="connsiteY14440" fmla="*/ 1039636 h 1847704"/>
                <a:gd name="connsiteX14441" fmla="*/ 674580 w 1842380"/>
                <a:gd name="connsiteY14441" fmla="*/ 1038571 h 1847704"/>
                <a:gd name="connsiteX14442" fmla="*/ 675645 w 1842380"/>
                <a:gd name="connsiteY14442" fmla="*/ 1038571 h 1847704"/>
                <a:gd name="connsiteX14443" fmla="*/ 677774 w 1842380"/>
                <a:gd name="connsiteY14443" fmla="*/ 1037506 h 1847704"/>
                <a:gd name="connsiteX14444" fmla="*/ 679904 w 1842380"/>
                <a:gd name="connsiteY14444" fmla="*/ 1038571 h 1847704"/>
                <a:gd name="connsiteX14445" fmla="*/ 682034 w 1842380"/>
                <a:gd name="connsiteY14445" fmla="*/ 1039636 h 1847704"/>
                <a:gd name="connsiteX14446" fmla="*/ 683099 w 1842380"/>
                <a:gd name="connsiteY14446" fmla="*/ 1040701 h 1847704"/>
                <a:gd name="connsiteX14447" fmla="*/ 683099 w 1842380"/>
                <a:gd name="connsiteY14447" fmla="*/ 1043896 h 1847704"/>
                <a:gd name="connsiteX14448" fmla="*/ 683099 w 1842380"/>
                <a:gd name="connsiteY14448" fmla="*/ 1047091 h 1847704"/>
                <a:gd name="connsiteX14449" fmla="*/ 683099 w 1842380"/>
                <a:gd name="connsiteY14449" fmla="*/ 1050286 h 1847704"/>
                <a:gd name="connsiteX14450" fmla="*/ 683099 w 1842380"/>
                <a:gd name="connsiteY14450" fmla="*/ 1052416 h 1847704"/>
                <a:gd name="connsiteX14451" fmla="*/ 682034 w 1842380"/>
                <a:gd name="connsiteY14451" fmla="*/ 1053481 h 1847704"/>
                <a:gd name="connsiteX14452" fmla="*/ 679904 w 1842380"/>
                <a:gd name="connsiteY14452" fmla="*/ 1055611 h 1847704"/>
                <a:gd name="connsiteX14453" fmla="*/ 678307 w 1842380"/>
                <a:gd name="connsiteY14453" fmla="*/ 1058273 h 1847704"/>
                <a:gd name="connsiteX14454" fmla="*/ 677242 w 1842380"/>
                <a:gd name="connsiteY14454" fmla="*/ 1060403 h 1847704"/>
                <a:gd name="connsiteX14455" fmla="*/ 675112 w 1842380"/>
                <a:gd name="connsiteY14455" fmla="*/ 1061468 h 1847704"/>
                <a:gd name="connsiteX14456" fmla="*/ 674047 w 1842380"/>
                <a:gd name="connsiteY14456" fmla="*/ 1062533 h 1847704"/>
                <a:gd name="connsiteX14457" fmla="*/ 674047 w 1842380"/>
                <a:gd name="connsiteY14457" fmla="*/ 1063598 h 1847704"/>
                <a:gd name="connsiteX14458" fmla="*/ 674047 w 1842380"/>
                <a:gd name="connsiteY14458" fmla="*/ 1064663 h 1847704"/>
                <a:gd name="connsiteX14459" fmla="*/ 674047 w 1842380"/>
                <a:gd name="connsiteY14459" fmla="*/ 1066793 h 1847704"/>
                <a:gd name="connsiteX14460" fmla="*/ 675112 w 1842380"/>
                <a:gd name="connsiteY14460" fmla="*/ 1067858 h 1847704"/>
                <a:gd name="connsiteX14461" fmla="*/ 677242 w 1842380"/>
                <a:gd name="connsiteY14461" fmla="*/ 1069988 h 1847704"/>
                <a:gd name="connsiteX14462" fmla="*/ 679372 w 1842380"/>
                <a:gd name="connsiteY14462" fmla="*/ 1071053 h 1847704"/>
                <a:gd name="connsiteX14463" fmla="*/ 681502 w 1842380"/>
                <a:gd name="connsiteY14463" fmla="*/ 1073183 h 1847704"/>
                <a:gd name="connsiteX14464" fmla="*/ 682567 w 1842380"/>
                <a:gd name="connsiteY14464" fmla="*/ 1074248 h 1847704"/>
                <a:gd name="connsiteX14465" fmla="*/ 683632 w 1842380"/>
                <a:gd name="connsiteY14465" fmla="*/ 1076377 h 1847704"/>
                <a:gd name="connsiteX14466" fmla="*/ 684697 w 1842380"/>
                <a:gd name="connsiteY14466" fmla="*/ 1077442 h 1847704"/>
                <a:gd name="connsiteX14467" fmla="*/ 686294 w 1842380"/>
                <a:gd name="connsiteY14467" fmla="*/ 1080637 h 1847704"/>
                <a:gd name="connsiteX14468" fmla="*/ 686294 w 1842380"/>
                <a:gd name="connsiteY14468" fmla="*/ 1080637 h 1847704"/>
                <a:gd name="connsiteX14469" fmla="*/ 686294 w 1842380"/>
                <a:gd name="connsiteY14469" fmla="*/ 1132288 h 1847704"/>
                <a:gd name="connsiteX14470" fmla="*/ 686294 w 1842380"/>
                <a:gd name="connsiteY14470" fmla="*/ 1140275 h 1847704"/>
                <a:gd name="connsiteX14471" fmla="*/ 676177 w 1842380"/>
                <a:gd name="connsiteY14471" fmla="*/ 1151457 h 1847704"/>
                <a:gd name="connsiteX14472" fmla="*/ 680437 w 1842380"/>
                <a:gd name="connsiteY14472" fmla="*/ 1152522 h 1847704"/>
                <a:gd name="connsiteX14473" fmla="*/ 686294 w 1842380"/>
                <a:gd name="connsiteY14473" fmla="*/ 1155717 h 1847704"/>
                <a:gd name="connsiteX14474" fmla="*/ 686294 w 1842380"/>
                <a:gd name="connsiteY14474" fmla="*/ 1163704 h 1847704"/>
                <a:gd name="connsiteX14475" fmla="*/ 672982 w 1842380"/>
                <a:gd name="connsiteY14475" fmla="*/ 1157847 h 1847704"/>
                <a:gd name="connsiteX14476" fmla="*/ 672982 w 1842380"/>
                <a:gd name="connsiteY14476" fmla="*/ 1144535 h 1847704"/>
                <a:gd name="connsiteX14477" fmla="*/ 686294 w 1842380"/>
                <a:gd name="connsiteY14477" fmla="*/ 1132288 h 1847704"/>
                <a:gd name="connsiteX14478" fmla="*/ 686294 w 1842380"/>
                <a:gd name="connsiteY14478" fmla="*/ 1132288 h 1847704"/>
                <a:gd name="connsiteX14479" fmla="*/ 686294 w 1842380"/>
                <a:gd name="connsiteY14479" fmla="*/ 1190861 h 1847704"/>
                <a:gd name="connsiteX14480" fmla="*/ 686294 w 1842380"/>
                <a:gd name="connsiteY14480" fmla="*/ 1197783 h 1847704"/>
                <a:gd name="connsiteX14481" fmla="*/ 672982 w 1842380"/>
                <a:gd name="connsiteY14481" fmla="*/ 1189796 h 1847704"/>
                <a:gd name="connsiteX14482" fmla="*/ 672982 w 1842380"/>
                <a:gd name="connsiteY14482" fmla="*/ 1180743 h 1847704"/>
                <a:gd name="connsiteX14483" fmla="*/ 686294 w 1842380"/>
                <a:gd name="connsiteY14483" fmla="*/ 1190861 h 1847704"/>
                <a:gd name="connsiteX14484" fmla="*/ 686294 w 1842380"/>
                <a:gd name="connsiteY14484" fmla="*/ 1190861 h 1847704"/>
                <a:gd name="connsiteX14485" fmla="*/ 686294 w 1842380"/>
                <a:gd name="connsiteY14485" fmla="*/ 1202043 h 1847704"/>
                <a:gd name="connsiteX14486" fmla="*/ 686294 w 1842380"/>
                <a:gd name="connsiteY14486" fmla="*/ 1212160 h 1847704"/>
                <a:gd name="connsiteX14487" fmla="*/ 678307 w 1842380"/>
                <a:gd name="connsiteY14487" fmla="*/ 1216420 h 1847704"/>
                <a:gd name="connsiteX14488" fmla="*/ 672450 w 1842380"/>
                <a:gd name="connsiteY14488" fmla="*/ 1224407 h 1847704"/>
                <a:gd name="connsiteX14489" fmla="*/ 672450 w 1842380"/>
                <a:gd name="connsiteY14489" fmla="*/ 1211095 h 1847704"/>
                <a:gd name="connsiteX14490" fmla="*/ 686294 w 1842380"/>
                <a:gd name="connsiteY14490" fmla="*/ 1202043 h 1847704"/>
                <a:gd name="connsiteX14491" fmla="*/ 686294 w 1842380"/>
                <a:gd name="connsiteY14491" fmla="*/ 1202043 h 1847704"/>
                <a:gd name="connsiteX14492" fmla="*/ 686294 w 1842380"/>
                <a:gd name="connsiteY14492" fmla="*/ 1264343 h 1847704"/>
                <a:gd name="connsiteX14493" fmla="*/ 686294 w 1842380"/>
                <a:gd name="connsiteY14493" fmla="*/ 1266473 h 1847704"/>
                <a:gd name="connsiteX14494" fmla="*/ 685229 w 1842380"/>
                <a:gd name="connsiteY14494" fmla="*/ 1264343 h 1847704"/>
                <a:gd name="connsiteX14495" fmla="*/ 686294 w 1842380"/>
                <a:gd name="connsiteY14495" fmla="*/ 1264343 h 1847704"/>
                <a:gd name="connsiteX14496" fmla="*/ 686294 w 1842380"/>
                <a:gd name="connsiteY14496" fmla="*/ 1264343 h 1847704"/>
                <a:gd name="connsiteX14497" fmla="*/ 686294 w 1842380"/>
                <a:gd name="connsiteY14497" fmla="*/ 1360722 h 1847704"/>
                <a:gd name="connsiteX14498" fmla="*/ 686294 w 1842380"/>
                <a:gd name="connsiteY14498" fmla="*/ 1370839 h 1847704"/>
                <a:gd name="connsiteX14499" fmla="*/ 675112 w 1842380"/>
                <a:gd name="connsiteY14499" fmla="*/ 1366579 h 1847704"/>
                <a:gd name="connsiteX14500" fmla="*/ 686294 w 1842380"/>
                <a:gd name="connsiteY14500" fmla="*/ 1419294 h 1847704"/>
                <a:gd name="connsiteX14501" fmla="*/ 686294 w 1842380"/>
                <a:gd name="connsiteY14501" fmla="*/ 1431541 h 1847704"/>
                <a:gd name="connsiteX14502" fmla="*/ 672982 w 1842380"/>
                <a:gd name="connsiteY14502" fmla="*/ 1420359 h 1847704"/>
                <a:gd name="connsiteX14503" fmla="*/ 672982 w 1842380"/>
                <a:gd name="connsiteY14503" fmla="*/ 1420359 h 1847704"/>
                <a:gd name="connsiteX14504" fmla="*/ 672982 w 1842380"/>
                <a:gd name="connsiteY14504" fmla="*/ 1356462 h 1847704"/>
                <a:gd name="connsiteX14505" fmla="*/ 686294 w 1842380"/>
                <a:gd name="connsiteY14505" fmla="*/ 1360722 h 1847704"/>
                <a:gd name="connsiteX14506" fmla="*/ 686294 w 1842380"/>
                <a:gd name="connsiteY14506" fmla="*/ 1360722 h 1847704"/>
                <a:gd name="connsiteX14507" fmla="*/ 686294 w 1842380"/>
                <a:gd name="connsiteY14507" fmla="*/ 1554544 h 1847704"/>
                <a:gd name="connsiteX14508" fmla="*/ 686294 w 1842380"/>
                <a:gd name="connsiteY14508" fmla="*/ 1580636 h 1847704"/>
                <a:gd name="connsiteX14509" fmla="*/ 672982 w 1842380"/>
                <a:gd name="connsiteY14509" fmla="*/ 1574779 h 1847704"/>
                <a:gd name="connsiteX14510" fmla="*/ 672982 w 1842380"/>
                <a:gd name="connsiteY14510" fmla="*/ 1548687 h 1847704"/>
                <a:gd name="connsiteX14511" fmla="*/ 686294 w 1842380"/>
                <a:gd name="connsiteY14511" fmla="*/ 1554544 h 1847704"/>
                <a:gd name="connsiteX14512" fmla="*/ 686294 w 1842380"/>
                <a:gd name="connsiteY14512" fmla="*/ 1554544 h 1847704"/>
                <a:gd name="connsiteX14513" fmla="*/ 686294 w 1842380"/>
                <a:gd name="connsiteY14513" fmla="*/ 1705236 h 1847704"/>
                <a:gd name="connsiteX14514" fmla="*/ 686294 w 1842380"/>
                <a:gd name="connsiteY14514" fmla="*/ 1726535 h 1847704"/>
                <a:gd name="connsiteX14515" fmla="*/ 672982 w 1842380"/>
                <a:gd name="connsiteY14515" fmla="*/ 1716418 h 1847704"/>
                <a:gd name="connsiteX14516" fmla="*/ 672982 w 1842380"/>
                <a:gd name="connsiteY14516" fmla="*/ 1699379 h 1847704"/>
                <a:gd name="connsiteX14517" fmla="*/ 686294 w 1842380"/>
                <a:gd name="connsiteY14517" fmla="*/ 1705236 h 1847704"/>
                <a:gd name="connsiteX14518" fmla="*/ 686294 w 1842380"/>
                <a:gd name="connsiteY14518" fmla="*/ 1705236 h 1847704"/>
                <a:gd name="connsiteX14519" fmla="*/ 686294 w 1842380"/>
                <a:gd name="connsiteY14519" fmla="*/ 1798953 h 1847704"/>
                <a:gd name="connsiteX14520" fmla="*/ 686294 w 1842380"/>
                <a:gd name="connsiteY14520" fmla="*/ 1814927 h 1847704"/>
                <a:gd name="connsiteX14521" fmla="*/ 672982 w 1842380"/>
                <a:gd name="connsiteY14521" fmla="*/ 1811732 h 1847704"/>
                <a:gd name="connsiteX14522" fmla="*/ 672982 w 1842380"/>
                <a:gd name="connsiteY14522" fmla="*/ 1793095 h 1847704"/>
                <a:gd name="connsiteX14523" fmla="*/ 686294 w 1842380"/>
                <a:gd name="connsiteY14523" fmla="*/ 1798953 h 1847704"/>
                <a:gd name="connsiteX14524" fmla="*/ 672450 w 1842380"/>
                <a:gd name="connsiteY14524" fmla="*/ 38042 h 1847704"/>
                <a:gd name="connsiteX14525" fmla="*/ 672450 w 1842380"/>
                <a:gd name="connsiteY14525" fmla="*/ 55081 h 1847704"/>
                <a:gd name="connsiteX14526" fmla="*/ 668190 w 1842380"/>
                <a:gd name="connsiteY14526" fmla="*/ 57211 h 1847704"/>
                <a:gd name="connsiteX14527" fmla="*/ 668190 w 1842380"/>
                <a:gd name="connsiteY14527" fmla="*/ 57211 h 1847704"/>
                <a:gd name="connsiteX14528" fmla="*/ 666060 w 1842380"/>
                <a:gd name="connsiteY14528" fmla="*/ 58276 h 1847704"/>
                <a:gd name="connsiteX14529" fmla="*/ 672982 w 1842380"/>
                <a:gd name="connsiteY14529" fmla="*/ 62536 h 1847704"/>
                <a:gd name="connsiteX14530" fmla="*/ 672982 w 1842380"/>
                <a:gd name="connsiteY14530" fmla="*/ 85965 h 1847704"/>
                <a:gd name="connsiteX14531" fmla="*/ 657008 w 1842380"/>
                <a:gd name="connsiteY14531" fmla="*/ 73718 h 1847704"/>
                <a:gd name="connsiteX14532" fmla="*/ 657008 w 1842380"/>
                <a:gd name="connsiteY14532" fmla="*/ 44964 h 1847704"/>
                <a:gd name="connsiteX14533" fmla="*/ 672450 w 1842380"/>
                <a:gd name="connsiteY14533" fmla="*/ 38042 h 1847704"/>
                <a:gd name="connsiteX14534" fmla="*/ 672450 w 1842380"/>
                <a:gd name="connsiteY14534" fmla="*/ 38042 h 1847704"/>
                <a:gd name="connsiteX14535" fmla="*/ 672450 w 1842380"/>
                <a:gd name="connsiteY14535" fmla="*/ 131758 h 1847704"/>
                <a:gd name="connsiteX14536" fmla="*/ 672450 w 1842380"/>
                <a:gd name="connsiteY14536" fmla="*/ 147733 h 1847704"/>
                <a:gd name="connsiteX14537" fmla="*/ 656475 w 1842380"/>
                <a:gd name="connsiteY14537" fmla="*/ 147733 h 1847704"/>
                <a:gd name="connsiteX14538" fmla="*/ 656475 w 1842380"/>
                <a:gd name="connsiteY14538" fmla="*/ 130693 h 1847704"/>
                <a:gd name="connsiteX14539" fmla="*/ 672450 w 1842380"/>
                <a:gd name="connsiteY14539" fmla="*/ 131758 h 1847704"/>
                <a:gd name="connsiteX14540" fmla="*/ 672450 w 1842380"/>
                <a:gd name="connsiteY14540" fmla="*/ 131758 h 1847704"/>
                <a:gd name="connsiteX14541" fmla="*/ 672450 w 1842380"/>
                <a:gd name="connsiteY14541" fmla="*/ 244111 h 1847704"/>
                <a:gd name="connsiteX14542" fmla="*/ 672450 w 1842380"/>
                <a:gd name="connsiteY14542" fmla="*/ 281385 h 1847704"/>
                <a:gd name="connsiteX14543" fmla="*/ 656475 w 1842380"/>
                <a:gd name="connsiteY14543" fmla="*/ 296295 h 1847704"/>
                <a:gd name="connsiteX14544" fmla="*/ 656475 w 1842380"/>
                <a:gd name="connsiteY14544" fmla="*/ 252631 h 1847704"/>
                <a:gd name="connsiteX14545" fmla="*/ 672450 w 1842380"/>
                <a:gd name="connsiteY14545" fmla="*/ 244111 h 1847704"/>
                <a:gd name="connsiteX14546" fmla="*/ 672450 w 1842380"/>
                <a:gd name="connsiteY14546" fmla="*/ 244111 h 1847704"/>
                <a:gd name="connsiteX14547" fmla="*/ 672450 w 1842380"/>
                <a:gd name="connsiteY14547" fmla="*/ 342088 h 1847704"/>
                <a:gd name="connsiteX14548" fmla="*/ 672450 w 1842380"/>
                <a:gd name="connsiteY14548" fmla="*/ 383621 h 1847704"/>
                <a:gd name="connsiteX14549" fmla="*/ 664462 w 1842380"/>
                <a:gd name="connsiteY14549" fmla="*/ 383621 h 1847704"/>
                <a:gd name="connsiteX14550" fmla="*/ 656475 w 1842380"/>
                <a:gd name="connsiteY14550" fmla="*/ 363387 h 1847704"/>
                <a:gd name="connsiteX14551" fmla="*/ 656475 w 1842380"/>
                <a:gd name="connsiteY14551" fmla="*/ 351140 h 1847704"/>
                <a:gd name="connsiteX14552" fmla="*/ 672450 w 1842380"/>
                <a:gd name="connsiteY14552" fmla="*/ 342088 h 1847704"/>
                <a:gd name="connsiteX14553" fmla="*/ 672450 w 1842380"/>
                <a:gd name="connsiteY14553" fmla="*/ 342088 h 1847704"/>
                <a:gd name="connsiteX14554" fmla="*/ 672450 w 1842380"/>
                <a:gd name="connsiteY14554" fmla="*/ 446986 h 1847704"/>
                <a:gd name="connsiteX14555" fmla="*/ 672450 w 1842380"/>
                <a:gd name="connsiteY14555" fmla="*/ 460298 h 1847704"/>
                <a:gd name="connsiteX14556" fmla="*/ 656475 w 1842380"/>
                <a:gd name="connsiteY14556" fmla="*/ 462428 h 1847704"/>
                <a:gd name="connsiteX14557" fmla="*/ 656475 w 1842380"/>
                <a:gd name="connsiteY14557" fmla="*/ 452311 h 1847704"/>
                <a:gd name="connsiteX14558" fmla="*/ 668722 w 1842380"/>
                <a:gd name="connsiteY14558" fmla="*/ 450181 h 1847704"/>
                <a:gd name="connsiteX14559" fmla="*/ 672450 w 1842380"/>
                <a:gd name="connsiteY14559" fmla="*/ 446986 h 1847704"/>
                <a:gd name="connsiteX14560" fmla="*/ 672450 w 1842380"/>
                <a:gd name="connsiteY14560" fmla="*/ 446986 h 1847704"/>
                <a:gd name="connsiteX14561" fmla="*/ 672450 w 1842380"/>
                <a:gd name="connsiteY14561" fmla="*/ 490650 h 1847704"/>
                <a:gd name="connsiteX14562" fmla="*/ 672450 w 1842380"/>
                <a:gd name="connsiteY14562" fmla="*/ 502897 h 1847704"/>
                <a:gd name="connsiteX14563" fmla="*/ 656475 w 1842380"/>
                <a:gd name="connsiteY14563" fmla="*/ 494909 h 1847704"/>
                <a:gd name="connsiteX14564" fmla="*/ 656475 w 1842380"/>
                <a:gd name="connsiteY14564" fmla="*/ 481597 h 1847704"/>
                <a:gd name="connsiteX14565" fmla="*/ 672450 w 1842380"/>
                <a:gd name="connsiteY14565" fmla="*/ 490650 h 1847704"/>
                <a:gd name="connsiteX14566" fmla="*/ 672450 w 1842380"/>
                <a:gd name="connsiteY14566" fmla="*/ 490650 h 1847704"/>
                <a:gd name="connsiteX14567" fmla="*/ 672450 w 1842380"/>
                <a:gd name="connsiteY14567" fmla="*/ 503962 h 1847704"/>
                <a:gd name="connsiteX14568" fmla="*/ 672450 w 1842380"/>
                <a:gd name="connsiteY14568" fmla="*/ 516209 h 1847704"/>
                <a:gd name="connsiteX14569" fmla="*/ 656475 w 1842380"/>
                <a:gd name="connsiteY14569" fmla="*/ 525261 h 1847704"/>
                <a:gd name="connsiteX14570" fmla="*/ 656475 w 1842380"/>
                <a:gd name="connsiteY14570" fmla="*/ 514079 h 1847704"/>
                <a:gd name="connsiteX14571" fmla="*/ 672450 w 1842380"/>
                <a:gd name="connsiteY14571" fmla="*/ 503962 h 1847704"/>
                <a:gd name="connsiteX14572" fmla="*/ 672450 w 1842380"/>
                <a:gd name="connsiteY14572" fmla="*/ 503962 h 1847704"/>
                <a:gd name="connsiteX14573" fmla="*/ 672450 w 1842380"/>
                <a:gd name="connsiteY14573" fmla="*/ 642406 h 1847704"/>
                <a:gd name="connsiteX14574" fmla="*/ 672450 w 1842380"/>
                <a:gd name="connsiteY14574" fmla="*/ 651459 h 1847704"/>
                <a:gd name="connsiteX14575" fmla="*/ 665527 w 1842380"/>
                <a:gd name="connsiteY14575" fmla="*/ 645601 h 1847704"/>
                <a:gd name="connsiteX14576" fmla="*/ 656475 w 1842380"/>
                <a:gd name="connsiteY14576" fmla="*/ 662641 h 1847704"/>
                <a:gd name="connsiteX14577" fmla="*/ 656475 w 1842380"/>
                <a:gd name="connsiteY14577" fmla="*/ 650394 h 1847704"/>
                <a:gd name="connsiteX14578" fmla="*/ 656475 w 1842380"/>
                <a:gd name="connsiteY14578" fmla="*/ 639212 h 1847704"/>
                <a:gd name="connsiteX14579" fmla="*/ 656475 w 1842380"/>
                <a:gd name="connsiteY14579" fmla="*/ 626964 h 1847704"/>
                <a:gd name="connsiteX14580" fmla="*/ 663397 w 1842380"/>
                <a:gd name="connsiteY14580" fmla="*/ 637082 h 1847704"/>
                <a:gd name="connsiteX14581" fmla="*/ 672450 w 1842380"/>
                <a:gd name="connsiteY14581" fmla="*/ 642406 h 1847704"/>
                <a:gd name="connsiteX14582" fmla="*/ 672450 w 1842380"/>
                <a:gd name="connsiteY14582" fmla="*/ 642406 h 1847704"/>
                <a:gd name="connsiteX14583" fmla="*/ 672450 w 1842380"/>
                <a:gd name="connsiteY14583" fmla="*/ 678615 h 1847704"/>
                <a:gd name="connsiteX14584" fmla="*/ 672450 w 1842380"/>
                <a:gd name="connsiteY14584" fmla="*/ 689797 h 1847704"/>
                <a:gd name="connsiteX14585" fmla="*/ 668190 w 1842380"/>
                <a:gd name="connsiteY14585" fmla="*/ 696719 h 1847704"/>
                <a:gd name="connsiteX14586" fmla="*/ 666060 w 1842380"/>
                <a:gd name="connsiteY14586" fmla="*/ 700979 h 1847704"/>
                <a:gd name="connsiteX14587" fmla="*/ 672982 w 1842380"/>
                <a:gd name="connsiteY14587" fmla="*/ 714291 h 1847704"/>
                <a:gd name="connsiteX14588" fmla="*/ 672982 w 1842380"/>
                <a:gd name="connsiteY14588" fmla="*/ 723343 h 1847704"/>
                <a:gd name="connsiteX14589" fmla="*/ 660735 w 1842380"/>
                <a:gd name="connsiteY14589" fmla="*/ 708966 h 1847704"/>
                <a:gd name="connsiteX14590" fmla="*/ 657540 w 1842380"/>
                <a:gd name="connsiteY14590" fmla="*/ 706836 h 1847704"/>
                <a:gd name="connsiteX14591" fmla="*/ 657540 w 1842380"/>
                <a:gd name="connsiteY14591" fmla="*/ 698849 h 1847704"/>
                <a:gd name="connsiteX14592" fmla="*/ 660735 w 1842380"/>
                <a:gd name="connsiteY14592" fmla="*/ 699914 h 1847704"/>
                <a:gd name="connsiteX14593" fmla="*/ 662865 w 1842380"/>
                <a:gd name="connsiteY14593" fmla="*/ 694057 h 1847704"/>
                <a:gd name="connsiteX14594" fmla="*/ 672450 w 1842380"/>
                <a:gd name="connsiteY14594" fmla="*/ 678615 h 1847704"/>
                <a:gd name="connsiteX14595" fmla="*/ 672450 w 1842380"/>
                <a:gd name="connsiteY14595" fmla="*/ 678615 h 1847704"/>
                <a:gd name="connsiteX14596" fmla="*/ 672450 w 1842380"/>
                <a:gd name="connsiteY14596" fmla="*/ 757422 h 1847704"/>
                <a:gd name="connsiteX14597" fmla="*/ 672450 w 1842380"/>
                <a:gd name="connsiteY14597" fmla="*/ 810137 h 1847704"/>
                <a:gd name="connsiteX14598" fmla="*/ 668190 w 1842380"/>
                <a:gd name="connsiteY14598" fmla="*/ 813332 h 1847704"/>
                <a:gd name="connsiteX14599" fmla="*/ 662333 w 1842380"/>
                <a:gd name="connsiteY14599" fmla="*/ 816527 h 1847704"/>
                <a:gd name="connsiteX14600" fmla="*/ 659138 w 1842380"/>
                <a:gd name="connsiteY14600" fmla="*/ 819722 h 1847704"/>
                <a:gd name="connsiteX14601" fmla="*/ 657008 w 1842380"/>
                <a:gd name="connsiteY14601" fmla="*/ 820787 h 1847704"/>
                <a:gd name="connsiteX14602" fmla="*/ 657008 w 1842380"/>
                <a:gd name="connsiteY14602" fmla="*/ 800553 h 1847704"/>
                <a:gd name="connsiteX14603" fmla="*/ 659138 w 1842380"/>
                <a:gd name="connsiteY14603" fmla="*/ 799488 h 1847704"/>
                <a:gd name="connsiteX14604" fmla="*/ 661268 w 1842380"/>
                <a:gd name="connsiteY14604" fmla="*/ 797358 h 1847704"/>
                <a:gd name="connsiteX14605" fmla="*/ 662333 w 1842380"/>
                <a:gd name="connsiteY14605" fmla="*/ 795228 h 1847704"/>
                <a:gd name="connsiteX14606" fmla="*/ 664462 w 1842380"/>
                <a:gd name="connsiteY14606" fmla="*/ 793098 h 1847704"/>
                <a:gd name="connsiteX14607" fmla="*/ 666592 w 1842380"/>
                <a:gd name="connsiteY14607" fmla="*/ 790968 h 1847704"/>
                <a:gd name="connsiteX14608" fmla="*/ 667657 w 1842380"/>
                <a:gd name="connsiteY14608" fmla="*/ 787773 h 1847704"/>
                <a:gd name="connsiteX14609" fmla="*/ 667657 w 1842380"/>
                <a:gd name="connsiteY14609" fmla="*/ 783514 h 1847704"/>
                <a:gd name="connsiteX14610" fmla="*/ 667657 w 1842380"/>
                <a:gd name="connsiteY14610" fmla="*/ 780319 h 1847704"/>
                <a:gd name="connsiteX14611" fmla="*/ 668722 w 1842380"/>
                <a:gd name="connsiteY14611" fmla="*/ 776059 h 1847704"/>
                <a:gd name="connsiteX14612" fmla="*/ 667657 w 1842380"/>
                <a:gd name="connsiteY14612" fmla="*/ 773929 h 1847704"/>
                <a:gd name="connsiteX14613" fmla="*/ 664462 w 1842380"/>
                <a:gd name="connsiteY14613" fmla="*/ 769669 h 1847704"/>
                <a:gd name="connsiteX14614" fmla="*/ 657540 w 1842380"/>
                <a:gd name="connsiteY14614" fmla="*/ 769669 h 1847704"/>
                <a:gd name="connsiteX14615" fmla="*/ 657008 w 1842380"/>
                <a:gd name="connsiteY14615" fmla="*/ 769669 h 1847704"/>
                <a:gd name="connsiteX14616" fmla="*/ 657008 w 1842380"/>
                <a:gd name="connsiteY14616" fmla="*/ 746240 h 1847704"/>
                <a:gd name="connsiteX14617" fmla="*/ 660203 w 1842380"/>
                <a:gd name="connsiteY14617" fmla="*/ 745175 h 1847704"/>
                <a:gd name="connsiteX14618" fmla="*/ 664462 w 1842380"/>
                <a:gd name="connsiteY14618" fmla="*/ 746240 h 1847704"/>
                <a:gd name="connsiteX14619" fmla="*/ 667657 w 1842380"/>
                <a:gd name="connsiteY14619" fmla="*/ 748370 h 1847704"/>
                <a:gd name="connsiteX14620" fmla="*/ 666592 w 1842380"/>
                <a:gd name="connsiteY14620" fmla="*/ 752630 h 1847704"/>
                <a:gd name="connsiteX14621" fmla="*/ 668722 w 1842380"/>
                <a:gd name="connsiteY14621" fmla="*/ 754760 h 1847704"/>
                <a:gd name="connsiteX14622" fmla="*/ 670852 w 1842380"/>
                <a:gd name="connsiteY14622" fmla="*/ 757955 h 1847704"/>
                <a:gd name="connsiteX14623" fmla="*/ 672450 w 1842380"/>
                <a:gd name="connsiteY14623" fmla="*/ 757955 h 1847704"/>
                <a:gd name="connsiteX14624" fmla="*/ 672450 w 1842380"/>
                <a:gd name="connsiteY14624" fmla="*/ 757422 h 1847704"/>
                <a:gd name="connsiteX14625" fmla="*/ 672450 w 1842380"/>
                <a:gd name="connsiteY14625" fmla="*/ 907049 h 1847704"/>
                <a:gd name="connsiteX14626" fmla="*/ 672450 w 1842380"/>
                <a:gd name="connsiteY14626" fmla="*/ 913971 h 1847704"/>
                <a:gd name="connsiteX14627" fmla="*/ 656475 w 1842380"/>
                <a:gd name="connsiteY14627" fmla="*/ 912906 h 1847704"/>
                <a:gd name="connsiteX14628" fmla="*/ 656475 w 1842380"/>
                <a:gd name="connsiteY14628" fmla="*/ 905984 h 1847704"/>
                <a:gd name="connsiteX14629" fmla="*/ 672450 w 1842380"/>
                <a:gd name="connsiteY14629" fmla="*/ 907049 h 1847704"/>
                <a:gd name="connsiteX14630" fmla="*/ 672450 w 1842380"/>
                <a:gd name="connsiteY14630" fmla="*/ 907049 h 1847704"/>
                <a:gd name="connsiteX14631" fmla="*/ 672450 w 1842380"/>
                <a:gd name="connsiteY14631" fmla="*/ 955504 h 1847704"/>
                <a:gd name="connsiteX14632" fmla="*/ 672450 w 1842380"/>
                <a:gd name="connsiteY14632" fmla="*/ 962427 h 1847704"/>
                <a:gd name="connsiteX14633" fmla="*/ 664462 w 1842380"/>
                <a:gd name="connsiteY14633" fmla="*/ 961362 h 1847704"/>
                <a:gd name="connsiteX14634" fmla="*/ 656475 w 1842380"/>
                <a:gd name="connsiteY14634" fmla="*/ 962427 h 1847704"/>
                <a:gd name="connsiteX14635" fmla="*/ 656475 w 1842380"/>
                <a:gd name="connsiteY14635" fmla="*/ 955504 h 1847704"/>
                <a:gd name="connsiteX14636" fmla="*/ 657540 w 1842380"/>
                <a:gd name="connsiteY14636" fmla="*/ 955504 h 1847704"/>
                <a:gd name="connsiteX14637" fmla="*/ 656475 w 1842380"/>
                <a:gd name="connsiteY14637" fmla="*/ 954440 h 1847704"/>
                <a:gd name="connsiteX14638" fmla="*/ 656475 w 1842380"/>
                <a:gd name="connsiteY14638" fmla="*/ 923023 h 1847704"/>
                <a:gd name="connsiteX14639" fmla="*/ 658605 w 1842380"/>
                <a:gd name="connsiteY14639" fmla="*/ 934205 h 1847704"/>
                <a:gd name="connsiteX14640" fmla="*/ 658605 w 1842380"/>
                <a:gd name="connsiteY14640" fmla="*/ 934205 h 1847704"/>
                <a:gd name="connsiteX14641" fmla="*/ 660735 w 1842380"/>
                <a:gd name="connsiteY14641" fmla="*/ 947517 h 1847704"/>
                <a:gd name="connsiteX14642" fmla="*/ 662865 w 1842380"/>
                <a:gd name="connsiteY14642" fmla="*/ 950712 h 1847704"/>
                <a:gd name="connsiteX14643" fmla="*/ 672450 w 1842380"/>
                <a:gd name="connsiteY14643" fmla="*/ 955504 h 1847704"/>
                <a:gd name="connsiteX14644" fmla="*/ 672450 w 1842380"/>
                <a:gd name="connsiteY14644" fmla="*/ 955504 h 1847704"/>
                <a:gd name="connsiteX14645" fmla="*/ 672450 w 1842380"/>
                <a:gd name="connsiteY14645" fmla="*/ 1040169 h 1847704"/>
                <a:gd name="connsiteX14646" fmla="*/ 672450 w 1842380"/>
                <a:gd name="connsiteY14646" fmla="*/ 1085430 h 1847704"/>
                <a:gd name="connsiteX14647" fmla="*/ 671385 w 1842380"/>
                <a:gd name="connsiteY14647" fmla="*/ 1084365 h 1847704"/>
                <a:gd name="connsiteX14648" fmla="*/ 668190 w 1842380"/>
                <a:gd name="connsiteY14648" fmla="*/ 1082235 h 1847704"/>
                <a:gd name="connsiteX14649" fmla="*/ 666060 w 1842380"/>
                <a:gd name="connsiteY14649" fmla="*/ 1080105 h 1847704"/>
                <a:gd name="connsiteX14650" fmla="*/ 664995 w 1842380"/>
                <a:gd name="connsiteY14650" fmla="*/ 1079040 h 1847704"/>
                <a:gd name="connsiteX14651" fmla="*/ 662333 w 1842380"/>
                <a:gd name="connsiteY14651" fmla="*/ 1079040 h 1847704"/>
                <a:gd name="connsiteX14652" fmla="*/ 661268 w 1842380"/>
                <a:gd name="connsiteY14652" fmla="*/ 1079040 h 1847704"/>
                <a:gd name="connsiteX14653" fmla="*/ 659138 w 1842380"/>
                <a:gd name="connsiteY14653" fmla="*/ 1080105 h 1847704"/>
                <a:gd name="connsiteX14654" fmla="*/ 659138 w 1842380"/>
                <a:gd name="connsiteY14654" fmla="*/ 1082235 h 1847704"/>
                <a:gd name="connsiteX14655" fmla="*/ 660203 w 1842380"/>
                <a:gd name="connsiteY14655" fmla="*/ 1083300 h 1847704"/>
                <a:gd name="connsiteX14656" fmla="*/ 662333 w 1842380"/>
                <a:gd name="connsiteY14656" fmla="*/ 1086495 h 1847704"/>
                <a:gd name="connsiteX14657" fmla="*/ 663397 w 1842380"/>
                <a:gd name="connsiteY14657" fmla="*/ 1087560 h 1847704"/>
                <a:gd name="connsiteX14658" fmla="*/ 664462 w 1842380"/>
                <a:gd name="connsiteY14658" fmla="*/ 1089689 h 1847704"/>
                <a:gd name="connsiteX14659" fmla="*/ 664462 w 1842380"/>
                <a:gd name="connsiteY14659" fmla="*/ 1091819 h 1847704"/>
                <a:gd name="connsiteX14660" fmla="*/ 665527 w 1842380"/>
                <a:gd name="connsiteY14660" fmla="*/ 1095014 h 1847704"/>
                <a:gd name="connsiteX14661" fmla="*/ 665527 w 1842380"/>
                <a:gd name="connsiteY14661" fmla="*/ 1098209 h 1847704"/>
                <a:gd name="connsiteX14662" fmla="*/ 664462 w 1842380"/>
                <a:gd name="connsiteY14662" fmla="*/ 1099274 h 1847704"/>
                <a:gd name="connsiteX14663" fmla="*/ 663397 w 1842380"/>
                <a:gd name="connsiteY14663" fmla="*/ 1100339 h 1847704"/>
                <a:gd name="connsiteX14664" fmla="*/ 661268 w 1842380"/>
                <a:gd name="connsiteY14664" fmla="*/ 1101404 h 1847704"/>
                <a:gd name="connsiteX14665" fmla="*/ 659138 w 1842380"/>
                <a:gd name="connsiteY14665" fmla="*/ 1103534 h 1847704"/>
                <a:gd name="connsiteX14666" fmla="*/ 658073 w 1842380"/>
                <a:gd name="connsiteY14666" fmla="*/ 1104599 h 1847704"/>
                <a:gd name="connsiteX14667" fmla="*/ 657008 w 1842380"/>
                <a:gd name="connsiteY14667" fmla="*/ 1105664 h 1847704"/>
                <a:gd name="connsiteX14668" fmla="*/ 657008 w 1842380"/>
                <a:gd name="connsiteY14668" fmla="*/ 1044961 h 1847704"/>
                <a:gd name="connsiteX14669" fmla="*/ 658073 w 1842380"/>
                <a:gd name="connsiteY14669" fmla="*/ 1044961 h 1847704"/>
                <a:gd name="connsiteX14670" fmla="*/ 661268 w 1842380"/>
                <a:gd name="connsiteY14670" fmla="*/ 1044961 h 1847704"/>
                <a:gd name="connsiteX14671" fmla="*/ 664462 w 1842380"/>
                <a:gd name="connsiteY14671" fmla="*/ 1044961 h 1847704"/>
                <a:gd name="connsiteX14672" fmla="*/ 666592 w 1842380"/>
                <a:gd name="connsiteY14672" fmla="*/ 1043896 h 1847704"/>
                <a:gd name="connsiteX14673" fmla="*/ 668722 w 1842380"/>
                <a:gd name="connsiteY14673" fmla="*/ 1041766 h 1847704"/>
                <a:gd name="connsiteX14674" fmla="*/ 670852 w 1842380"/>
                <a:gd name="connsiteY14674" fmla="*/ 1039636 h 1847704"/>
                <a:gd name="connsiteX14675" fmla="*/ 672450 w 1842380"/>
                <a:gd name="connsiteY14675" fmla="*/ 1039636 h 1847704"/>
                <a:gd name="connsiteX14676" fmla="*/ 672450 w 1842380"/>
                <a:gd name="connsiteY14676" fmla="*/ 1040169 h 1847704"/>
                <a:gd name="connsiteX14677" fmla="*/ 672450 w 1842380"/>
                <a:gd name="connsiteY14677" fmla="*/ 1144535 h 1847704"/>
                <a:gd name="connsiteX14678" fmla="*/ 672450 w 1842380"/>
                <a:gd name="connsiteY14678" fmla="*/ 1157847 h 1847704"/>
                <a:gd name="connsiteX14679" fmla="*/ 656475 w 1842380"/>
                <a:gd name="connsiteY14679" fmla="*/ 1169029 h 1847704"/>
                <a:gd name="connsiteX14680" fmla="*/ 656475 w 1842380"/>
                <a:gd name="connsiteY14680" fmla="*/ 1159444 h 1847704"/>
                <a:gd name="connsiteX14681" fmla="*/ 666592 w 1842380"/>
                <a:gd name="connsiteY14681" fmla="*/ 1152522 h 1847704"/>
                <a:gd name="connsiteX14682" fmla="*/ 672450 w 1842380"/>
                <a:gd name="connsiteY14682" fmla="*/ 1144535 h 1847704"/>
                <a:gd name="connsiteX14683" fmla="*/ 672450 w 1842380"/>
                <a:gd name="connsiteY14683" fmla="*/ 1144535 h 1847704"/>
                <a:gd name="connsiteX14684" fmla="*/ 672450 w 1842380"/>
                <a:gd name="connsiteY14684" fmla="*/ 1180743 h 1847704"/>
                <a:gd name="connsiteX14685" fmla="*/ 672450 w 1842380"/>
                <a:gd name="connsiteY14685" fmla="*/ 1189796 h 1847704"/>
                <a:gd name="connsiteX14686" fmla="*/ 670320 w 1842380"/>
                <a:gd name="connsiteY14686" fmla="*/ 1187666 h 1847704"/>
                <a:gd name="connsiteX14687" fmla="*/ 670320 w 1842380"/>
                <a:gd name="connsiteY14687" fmla="*/ 1187666 h 1847704"/>
                <a:gd name="connsiteX14688" fmla="*/ 659138 w 1842380"/>
                <a:gd name="connsiteY14688" fmla="*/ 1180743 h 1847704"/>
                <a:gd name="connsiteX14689" fmla="*/ 657008 w 1842380"/>
                <a:gd name="connsiteY14689" fmla="*/ 1179679 h 1847704"/>
                <a:gd name="connsiteX14690" fmla="*/ 657008 w 1842380"/>
                <a:gd name="connsiteY14690" fmla="*/ 1171691 h 1847704"/>
                <a:gd name="connsiteX14691" fmla="*/ 661268 w 1842380"/>
                <a:gd name="connsiteY14691" fmla="*/ 1173821 h 1847704"/>
                <a:gd name="connsiteX14692" fmla="*/ 672450 w 1842380"/>
                <a:gd name="connsiteY14692" fmla="*/ 1180743 h 1847704"/>
                <a:gd name="connsiteX14693" fmla="*/ 672450 w 1842380"/>
                <a:gd name="connsiteY14693" fmla="*/ 1180743 h 1847704"/>
                <a:gd name="connsiteX14694" fmla="*/ 672450 w 1842380"/>
                <a:gd name="connsiteY14694" fmla="*/ 1211095 h 1847704"/>
                <a:gd name="connsiteX14695" fmla="*/ 672450 w 1842380"/>
                <a:gd name="connsiteY14695" fmla="*/ 1224407 h 1847704"/>
                <a:gd name="connsiteX14696" fmla="*/ 658073 w 1842380"/>
                <a:gd name="connsiteY14696" fmla="*/ 1236654 h 1847704"/>
                <a:gd name="connsiteX14697" fmla="*/ 657008 w 1842380"/>
                <a:gd name="connsiteY14697" fmla="*/ 1237719 h 1847704"/>
                <a:gd name="connsiteX14698" fmla="*/ 657008 w 1842380"/>
                <a:gd name="connsiteY14698" fmla="*/ 1229732 h 1847704"/>
                <a:gd name="connsiteX14699" fmla="*/ 669255 w 1842380"/>
                <a:gd name="connsiteY14699" fmla="*/ 1218550 h 1847704"/>
                <a:gd name="connsiteX14700" fmla="*/ 657008 w 1842380"/>
                <a:gd name="connsiteY14700" fmla="*/ 1212692 h 1847704"/>
                <a:gd name="connsiteX14701" fmla="*/ 657008 w 1842380"/>
                <a:gd name="connsiteY14701" fmla="*/ 1204705 h 1847704"/>
                <a:gd name="connsiteX14702" fmla="*/ 672450 w 1842380"/>
                <a:gd name="connsiteY14702" fmla="*/ 1211095 h 1847704"/>
                <a:gd name="connsiteX14703" fmla="*/ 672450 w 1842380"/>
                <a:gd name="connsiteY14703" fmla="*/ 1211095 h 1847704"/>
                <a:gd name="connsiteX14704" fmla="*/ 672450 w 1842380"/>
                <a:gd name="connsiteY14704" fmla="*/ 1356462 h 1847704"/>
                <a:gd name="connsiteX14705" fmla="*/ 672450 w 1842380"/>
                <a:gd name="connsiteY14705" fmla="*/ 1420359 h 1847704"/>
                <a:gd name="connsiteX14706" fmla="*/ 666592 w 1842380"/>
                <a:gd name="connsiteY14706" fmla="*/ 1419294 h 1847704"/>
                <a:gd name="connsiteX14707" fmla="*/ 656475 w 1842380"/>
                <a:gd name="connsiteY14707" fmla="*/ 1416100 h 1847704"/>
                <a:gd name="connsiteX14708" fmla="*/ 656475 w 1842380"/>
                <a:gd name="connsiteY14708" fmla="*/ 1405982 h 1847704"/>
                <a:gd name="connsiteX14709" fmla="*/ 665527 w 1842380"/>
                <a:gd name="connsiteY14709" fmla="*/ 1409177 h 1847704"/>
                <a:gd name="connsiteX14710" fmla="*/ 665527 w 1842380"/>
                <a:gd name="connsiteY14710" fmla="*/ 1408112 h 1847704"/>
                <a:gd name="connsiteX14711" fmla="*/ 666592 w 1842380"/>
                <a:gd name="connsiteY14711" fmla="*/ 1409177 h 1847704"/>
                <a:gd name="connsiteX14712" fmla="*/ 662333 w 1842380"/>
                <a:gd name="connsiteY14712" fmla="*/ 1360722 h 1847704"/>
                <a:gd name="connsiteX14713" fmla="*/ 656475 w 1842380"/>
                <a:gd name="connsiteY14713" fmla="*/ 1353799 h 1847704"/>
                <a:gd name="connsiteX14714" fmla="*/ 656475 w 1842380"/>
                <a:gd name="connsiteY14714" fmla="*/ 1341552 h 1847704"/>
                <a:gd name="connsiteX14715" fmla="*/ 670852 w 1842380"/>
                <a:gd name="connsiteY14715" fmla="*/ 1356462 h 1847704"/>
                <a:gd name="connsiteX14716" fmla="*/ 672450 w 1842380"/>
                <a:gd name="connsiteY14716" fmla="*/ 1356462 h 1847704"/>
                <a:gd name="connsiteX14717" fmla="*/ 672450 w 1842380"/>
                <a:gd name="connsiteY14717" fmla="*/ 1356462 h 1847704"/>
                <a:gd name="connsiteX14718" fmla="*/ 672450 w 1842380"/>
                <a:gd name="connsiteY14718" fmla="*/ 1548687 h 1847704"/>
                <a:gd name="connsiteX14719" fmla="*/ 672450 w 1842380"/>
                <a:gd name="connsiteY14719" fmla="*/ 1574779 h 1847704"/>
                <a:gd name="connsiteX14720" fmla="*/ 656475 w 1842380"/>
                <a:gd name="connsiteY14720" fmla="*/ 1568921 h 1847704"/>
                <a:gd name="connsiteX14721" fmla="*/ 656475 w 1842380"/>
                <a:gd name="connsiteY14721" fmla="*/ 1542830 h 1847704"/>
                <a:gd name="connsiteX14722" fmla="*/ 672450 w 1842380"/>
                <a:gd name="connsiteY14722" fmla="*/ 1548687 h 1847704"/>
                <a:gd name="connsiteX14723" fmla="*/ 672450 w 1842380"/>
                <a:gd name="connsiteY14723" fmla="*/ 1548687 h 1847704"/>
                <a:gd name="connsiteX14724" fmla="*/ 672450 w 1842380"/>
                <a:gd name="connsiteY14724" fmla="*/ 1699911 h 1847704"/>
                <a:gd name="connsiteX14725" fmla="*/ 672450 w 1842380"/>
                <a:gd name="connsiteY14725" fmla="*/ 1716951 h 1847704"/>
                <a:gd name="connsiteX14726" fmla="*/ 656475 w 1842380"/>
                <a:gd name="connsiteY14726" fmla="*/ 1711093 h 1847704"/>
                <a:gd name="connsiteX14727" fmla="*/ 656475 w 1842380"/>
                <a:gd name="connsiteY14727" fmla="*/ 1695119 h 1847704"/>
                <a:gd name="connsiteX14728" fmla="*/ 672450 w 1842380"/>
                <a:gd name="connsiteY14728" fmla="*/ 1699911 h 1847704"/>
                <a:gd name="connsiteX14729" fmla="*/ 672450 w 1842380"/>
                <a:gd name="connsiteY14729" fmla="*/ 1699911 h 1847704"/>
                <a:gd name="connsiteX14730" fmla="*/ 672450 w 1842380"/>
                <a:gd name="connsiteY14730" fmla="*/ 1793095 h 1847704"/>
                <a:gd name="connsiteX14731" fmla="*/ 672450 w 1842380"/>
                <a:gd name="connsiteY14731" fmla="*/ 1811199 h 1847704"/>
                <a:gd name="connsiteX14732" fmla="*/ 656475 w 1842380"/>
                <a:gd name="connsiteY14732" fmla="*/ 1803212 h 1847704"/>
                <a:gd name="connsiteX14733" fmla="*/ 656475 w 1842380"/>
                <a:gd name="connsiteY14733" fmla="*/ 1778186 h 1847704"/>
                <a:gd name="connsiteX14734" fmla="*/ 672450 w 1842380"/>
                <a:gd name="connsiteY14734" fmla="*/ 1793095 h 1847704"/>
                <a:gd name="connsiteX14735" fmla="*/ 657008 w 1842380"/>
                <a:gd name="connsiteY14735" fmla="*/ 44964 h 1847704"/>
                <a:gd name="connsiteX14736" fmla="*/ 657008 w 1842380"/>
                <a:gd name="connsiteY14736" fmla="*/ 74250 h 1847704"/>
                <a:gd name="connsiteX14737" fmla="*/ 646891 w 1842380"/>
                <a:gd name="connsiteY14737" fmla="*/ 69991 h 1847704"/>
                <a:gd name="connsiteX14738" fmla="*/ 646891 w 1842380"/>
                <a:gd name="connsiteY14738" fmla="*/ 50289 h 1847704"/>
                <a:gd name="connsiteX14739" fmla="*/ 653813 w 1842380"/>
                <a:gd name="connsiteY14739" fmla="*/ 47094 h 1847704"/>
                <a:gd name="connsiteX14740" fmla="*/ 657008 w 1842380"/>
                <a:gd name="connsiteY14740" fmla="*/ 44964 h 1847704"/>
                <a:gd name="connsiteX14741" fmla="*/ 657008 w 1842380"/>
                <a:gd name="connsiteY14741" fmla="*/ 44964 h 1847704"/>
                <a:gd name="connsiteX14742" fmla="*/ 657008 w 1842380"/>
                <a:gd name="connsiteY14742" fmla="*/ 130161 h 1847704"/>
                <a:gd name="connsiteX14743" fmla="*/ 657008 w 1842380"/>
                <a:gd name="connsiteY14743" fmla="*/ 147200 h 1847704"/>
                <a:gd name="connsiteX14744" fmla="*/ 654878 w 1842380"/>
                <a:gd name="connsiteY14744" fmla="*/ 147200 h 1847704"/>
                <a:gd name="connsiteX14745" fmla="*/ 646891 w 1842380"/>
                <a:gd name="connsiteY14745" fmla="*/ 153057 h 1847704"/>
                <a:gd name="connsiteX14746" fmla="*/ 646891 w 1842380"/>
                <a:gd name="connsiteY14746" fmla="*/ 124836 h 1847704"/>
                <a:gd name="connsiteX14747" fmla="*/ 657008 w 1842380"/>
                <a:gd name="connsiteY14747" fmla="*/ 130161 h 1847704"/>
                <a:gd name="connsiteX14748" fmla="*/ 657008 w 1842380"/>
                <a:gd name="connsiteY14748" fmla="*/ 130161 h 1847704"/>
                <a:gd name="connsiteX14749" fmla="*/ 657008 w 1842380"/>
                <a:gd name="connsiteY14749" fmla="*/ 130161 h 1847704"/>
                <a:gd name="connsiteX14750" fmla="*/ 657008 w 1842380"/>
                <a:gd name="connsiteY14750" fmla="*/ 252099 h 1847704"/>
                <a:gd name="connsiteX14751" fmla="*/ 657008 w 1842380"/>
                <a:gd name="connsiteY14751" fmla="*/ 295762 h 1847704"/>
                <a:gd name="connsiteX14752" fmla="*/ 653813 w 1842380"/>
                <a:gd name="connsiteY14752" fmla="*/ 298957 h 1847704"/>
                <a:gd name="connsiteX14753" fmla="*/ 646891 w 1842380"/>
                <a:gd name="connsiteY14753" fmla="*/ 297892 h 1847704"/>
                <a:gd name="connsiteX14754" fmla="*/ 646891 w 1842380"/>
                <a:gd name="connsiteY14754" fmla="*/ 256359 h 1847704"/>
                <a:gd name="connsiteX14755" fmla="*/ 652748 w 1842380"/>
                <a:gd name="connsiteY14755" fmla="*/ 255294 h 1847704"/>
                <a:gd name="connsiteX14756" fmla="*/ 657008 w 1842380"/>
                <a:gd name="connsiteY14756" fmla="*/ 252099 h 1847704"/>
                <a:gd name="connsiteX14757" fmla="*/ 657008 w 1842380"/>
                <a:gd name="connsiteY14757" fmla="*/ 252099 h 1847704"/>
                <a:gd name="connsiteX14758" fmla="*/ 657008 w 1842380"/>
                <a:gd name="connsiteY14758" fmla="*/ 351140 h 1847704"/>
                <a:gd name="connsiteX14759" fmla="*/ 657008 w 1842380"/>
                <a:gd name="connsiteY14759" fmla="*/ 363387 h 1847704"/>
                <a:gd name="connsiteX14760" fmla="*/ 654878 w 1842380"/>
                <a:gd name="connsiteY14760" fmla="*/ 356465 h 1847704"/>
                <a:gd name="connsiteX14761" fmla="*/ 657008 w 1842380"/>
                <a:gd name="connsiteY14761" fmla="*/ 351140 h 1847704"/>
                <a:gd name="connsiteX14762" fmla="*/ 657008 w 1842380"/>
                <a:gd name="connsiteY14762" fmla="*/ 351140 h 1847704"/>
                <a:gd name="connsiteX14763" fmla="*/ 657008 w 1842380"/>
                <a:gd name="connsiteY14763" fmla="*/ 452311 h 1847704"/>
                <a:gd name="connsiteX14764" fmla="*/ 657008 w 1842380"/>
                <a:gd name="connsiteY14764" fmla="*/ 462428 h 1847704"/>
                <a:gd name="connsiteX14765" fmla="*/ 646891 w 1842380"/>
                <a:gd name="connsiteY14765" fmla="*/ 469350 h 1847704"/>
                <a:gd name="connsiteX14766" fmla="*/ 646891 w 1842380"/>
                <a:gd name="connsiteY14766" fmla="*/ 458168 h 1847704"/>
                <a:gd name="connsiteX14767" fmla="*/ 657008 w 1842380"/>
                <a:gd name="connsiteY14767" fmla="*/ 452311 h 1847704"/>
                <a:gd name="connsiteX14768" fmla="*/ 657008 w 1842380"/>
                <a:gd name="connsiteY14768" fmla="*/ 452311 h 1847704"/>
                <a:gd name="connsiteX14769" fmla="*/ 657008 w 1842380"/>
                <a:gd name="connsiteY14769" fmla="*/ 481597 h 1847704"/>
                <a:gd name="connsiteX14770" fmla="*/ 657008 w 1842380"/>
                <a:gd name="connsiteY14770" fmla="*/ 494909 h 1847704"/>
                <a:gd name="connsiteX14771" fmla="*/ 646891 w 1842380"/>
                <a:gd name="connsiteY14771" fmla="*/ 487987 h 1847704"/>
                <a:gd name="connsiteX14772" fmla="*/ 646891 w 1842380"/>
                <a:gd name="connsiteY14772" fmla="*/ 475740 h 1847704"/>
                <a:gd name="connsiteX14773" fmla="*/ 657008 w 1842380"/>
                <a:gd name="connsiteY14773" fmla="*/ 481597 h 1847704"/>
                <a:gd name="connsiteX14774" fmla="*/ 657008 w 1842380"/>
                <a:gd name="connsiteY14774" fmla="*/ 481597 h 1847704"/>
                <a:gd name="connsiteX14775" fmla="*/ 657008 w 1842380"/>
                <a:gd name="connsiteY14775" fmla="*/ 514079 h 1847704"/>
                <a:gd name="connsiteX14776" fmla="*/ 657008 w 1842380"/>
                <a:gd name="connsiteY14776" fmla="*/ 525793 h 1847704"/>
                <a:gd name="connsiteX14777" fmla="*/ 647956 w 1842380"/>
                <a:gd name="connsiteY14777" fmla="*/ 527923 h 1847704"/>
                <a:gd name="connsiteX14778" fmla="*/ 646891 w 1842380"/>
                <a:gd name="connsiteY14778" fmla="*/ 528988 h 1847704"/>
                <a:gd name="connsiteX14779" fmla="*/ 646891 w 1842380"/>
                <a:gd name="connsiteY14779" fmla="*/ 517806 h 1847704"/>
                <a:gd name="connsiteX14780" fmla="*/ 657008 w 1842380"/>
                <a:gd name="connsiteY14780" fmla="*/ 514079 h 1847704"/>
                <a:gd name="connsiteX14781" fmla="*/ 657008 w 1842380"/>
                <a:gd name="connsiteY14781" fmla="*/ 514079 h 1847704"/>
                <a:gd name="connsiteX14782" fmla="*/ 657008 w 1842380"/>
                <a:gd name="connsiteY14782" fmla="*/ 626964 h 1847704"/>
                <a:gd name="connsiteX14783" fmla="*/ 657008 w 1842380"/>
                <a:gd name="connsiteY14783" fmla="*/ 639212 h 1847704"/>
                <a:gd name="connsiteX14784" fmla="*/ 646891 w 1842380"/>
                <a:gd name="connsiteY14784" fmla="*/ 626964 h 1847704"/>
                <a:gd name="connsiteX14785" fmla="*/ 646891 w 1842380"/>
                <a:gd name="connsiteY14785" fmla="*/ 618977 h 1847704"/>
                <a:gd name="connsiteX14786" fmla="*/ 657008 w 1842380"/>
                <a:gd name="connsiteY14786" fmla="*/ 626964 h 1847704"/>
                <a:gd name="connsiteX14787" fmla="*/ 657008 w 1842380"/>
                <a:gd name="connsiteY14787" fmla="*/ 626964 h 1847704"/>
                <a:gd name="connsiteX14788" fmla="*/ 657008 w 1842380"/>
                <a:gd name="connsiteY14788" fmla="*/ 650394 h 1847704"/>
                <a:gd name="connsiteX14789" fmla="*/ 657008 w 1842380"/>
                <a:gd name="connsiteY14789" fmla="*/ 662641 h 1847704"/>
                <a:gd name="connsiteX14790" fmla="*/ 655943 w 1842380"/>
                <a:gd name="connsiteY14790" fmla="*/ 664771 h 1847704"/>
                <a:gd name="connsiteX14791" fmla="*/ 655943 w 1842380"/>
                <a:gd name="connsiteY14791" fmla="*/ 664771 h 1847704"/>
                <a:gd name="connsiteX14792" fmla="*/ 647956 w 1842380"/>
                <a:gd name="connsiteY14792" fmla="*/ 675953 h 1847704"/>
                <a:gd name="connsiteX14793" fmla="*/ 646891 w 1842380"/>
                <a:gd name="connsiteY14793" fmla="*/ 677018 h 1847704"/>
                <a:gd name="connsiteX14794" fmla="*/ 646891 w 1842380"/>
                <a:gd name="connsiteY14794" fmla="*/ 664771 h 1847704"/>
                <a:gd name="connsiteX14795" fmla="*/ 657008 w 1842380"/>
                <a:gd name="connsiteY14795" fmla="*/ 650394 h 1847704"/>
                <a:gd name="connsiteX14796" fmla="*/ 657008 w 1842380"/>
                <a:gd name="connsiteY14796" fmla="*/ 650394 h 1847704"/>
                <a:gd name="connsiteX14797" fmla="*/ 657008 w 1842380"/>
                <a:gd name="connsiteY14797" fmla="*/ 698849 h 1847704"/>
                <a:gd name="connsiteX14798" fmla="*/ 657008 w 1842380"/>
                <a:gd name="connsiteY14798" fmla="*/ 706836 h 1847704"/>
                <a:gd name="connsiteX14799" fmla="*/ 646891 w 1842380"/>
                <a:gd name="connsiteY14799" fmla="*/ 698849 h 1847704"/>
                <a:gd name="connsiteX14800" fmla="*/ 646891 w 1842380"/>
                <a:gd name="connsiteY14800" fmla="*/ 687667 h 1847704"/>
                <a:gd name="connsiteX14801" fmla="*/ 657008 w 1842380"/>
                <a:gd name="connsiteY14801" fmla="*/ 698849 h 1847704"/>
                <a:gd name="connsiteX14802" fmla="*/ 657008 w 1842380"/>
                <a:gd name="connsiteY14802" fmla="*/ 698849 h 1847704"/>
                <a:gd name="connsiteX14803" fmla="*/ 657008 w 1842380"/>
                <a:gd name="connsiteY14803" fmla="*/ 745175 h 1847704"/>
                <a:gd name="connsiteX14804" fmla="*/ 657008 w 1842380"/>
                <a:gd name="connsiteY14804" fmla="*/ 768604 h 1847704"/>
                <a:gd name="connsiteX14805" fmla="*/ 652748 w 1842380"/>
                <a:gd name="connsiteY14805" fmla="*/ 768604 h 1847704"/>
                <a:gd name="connsiteX14806" fmla="*/ 651683 w 1842380"/>
                <a:gd name="connsiteY14806" fmla="*/ 768604 h 1847704"/>
                <a:gd name="connsiteX14807" fmla="*/ 648488 w 1842380"/>
                <a:gd name="connsiteY14807" fmla="*/ 764344 h 1847704"/>
                <a:gd name="connsiteX14808" fmla="*/ 647423 w 1842380"/>
                <a:gd name="connsiteY14808" fmla="*/ 763279 h 1847704"/>
                <a:gd name="connsiteX14809" fmla="*/ 647423 w 1842380"/>
                <a:gd name="connsiteY14809" fmla="*/ 751032 h 1847704"/>
                <a:gd name="connsiteX14810" fmla="*/ 651683 w 1842380"/>
                <a:gd name="connsiteY14810" fmla="*/ 747837 h 1847704"/>
                <a:gd name="connsiteX14811" fmla="*/ 655943 w 1842380"/>
                <a:gd name="connsiteY14811" fmla="*/ 745707 h 1847704"/>
                <a:gd name="connsiteX14812" fmla="*/ 657008 w 1842380"/>
                <a:gd name="connsiteY14812" fmla="*/ 745707 h 1847704"/>
                <a:gd name="connsiteX14813" fmla="*/ 657008 w 1842380"/>
                <a:gd name="connsiteY14813" fmla="*/ 745175 h 1847704"/>
                <a:gd name="connsiteX14814" fmla="*/ 657008 w 1842380"/>
                <a:gd name="connsiteY14814" fmla="*/ 801618 h 1847704"/>
                <a:gd name="connsiteX14815" fmla="*/ 657008 w 1842380"/>
                <a:gd name="connsiteY14815" fmla="*/ 821852 h 1847704"/>
                <a:gd name="connsiteX14816" fmla="*/ 654878 w 1842380"/>
                <a:gd name="connsiteY14816" fmla="*/ 821852 h 1847704"/>
                <a:gd name="connsiteX14817" fmla="*/ 649021 w 1842380"/>
                <a:gd name="connsiteY14817" fmla="*/ 821852 h 1847704"/>
                <a:gd name="connsiteX14818" fmla="*/ 646891 w 1842380"/>
                <a:gd name="connsiteY14818" fmla="*/ 821852 h 1847704"/>
                <a:gd name="connsiteX14819" fmla="*/ 646891 w 1842380"/>
                <a:gd name="connsiteY14819" fmla="*/ 801618 h 1847704"/>
                <a:gd name="connsiteX14820" fmla="*/ 649021 w 1842380"/>
                <a:gd name="connsiteY14820" fmla="*/ 801618 h 1847704"/>
                <a:gd name="connsiteX14821" fmla="*/ 653280 w 1842380"/>
                <a:gd name="connsiteY14821" fmla="*/ 801618 h 1847704"/>
                <a:gd name="connsiteX14822" fmla="*/ 657008 w 1842380"/>
                <a:gd name="connsiteY14822" fmla="*/ 801618 h 1847704"/>
                <a:gd name="connsiteX14823" fmla="*/ 657008 w 1842380"/>
                <a:gd name="connsiteY14823" fmla="*/ 801618 h 1847704"/>
                <a:gd name="connsiteX14824" fmla="*/ 657008 w 1842380"/>
                <a:gd name="connsiteY14824" fmla="*/ 905984 h 1847704"/>
                <a:gd name="connsiteX14825" fmla="*/ 657008 w 1842380"/>
                <a:gd name="connsiteY14825" fmla="*/ 912906 h 1847704"/>
                <a:gd name="connsiteX14826" fmla="*/ 653813 w 1842380"/>
                <a:gd name="connsiteY14826" fmla="*/ 912906 h 1847704"/>
                <a:gd name="connsiteX14827" fmla="*/ 657008 w 1842380"/>
                <a:gd name="connsiteY14827" fmla="*/ 923023 h 1847704"/>
                <a:gd name="connsiteX14828" fmla="*/ 657008 w 1842380"/>
                <a:gd name="connsiteY14828" fmla="*/ 954440 h 1847704"/>
                <a:gd name="connsiteX14829" fmla="*/ 655943 w 1842380"/>
                <a:gd name="connsiteY14829" fmla="*/ 950180 h 1847704"/>
                <a:gd name="connsiteX14830" fmla="*/ 646891 w 1842380"/>
                <a:gd name="connsiteY14830" fmla="*/ 917698 h 1847704"/>
                <a:gd name="connsiteX14831" fmla="*/ 646891 w 1842380"/>
                <a:gd name="connsiteY14831" fmla="*/ 907581 h 1847704"/>
                <a:gd name="connsiteX14832" fmla="*/ 657008 w 1842380"/>
                <a:gd name="connsiteY14832" fmla="*/ 905984 h 1847704"/>
                <a:gd name="connsiteX14833" fmla="*/ 657008 w 1842380"/>
                <a:gd name="connsiteY14833" fmla="*/ 905984 h 1847704"/>
                <a:gd name="connsiteX14834" fmla="*/ 657008 w 1842380"/>
                <a:gd name="connsiteY14834" fmla="*/ 955504 h 1847704"/>
                <a:gd name="connsiteX14835" fmla="*/ 657008 w 1842380"/>
                <a:gd name="connsiteY14835" fmla="*/ 962427 h 1847704"/>
                <a:gd name="connsiteX14836" fmla="*/ 646891 w 1842380"/>
                <a:gd name="connsiteY14836" fmla="*/ 963492 h 1847704"/>
                <a:gd name="connsiteX14837" fmla="*/ 646891 w 1842380"/>
                <a:gd name="connsiteY14837" fmla="*/ 956569 h 1847704"/>
                <a:gd name="connsiteX14838" fmla="*/ 657008 w 1842380"/>
                <a:gd name="connsiteY14838" fmla="*/ 955504 h 1847704"/>
                <a:gd name="connsiteX14839" fmla="*/ 657008 w 1842380"/>
                <a:gd name="connsiteY14839" fmla="*/ 955504 h 1847704"/>
                <a:gd name="connsiteX14840" fmla="*/ 657008 w 1842380"/>
                <a:gd name="connsiteY14840" fmla="*/ 1045494 h 1847704"/>
                <a:gd name="connsiteX14841" fmla="*/ 657008 w 1842380"/>
                <a:gd name="connsiteY14841" fmla="*/ 1106196 h 1847704"/>
                <a:gd name="connsiteX14842" fmla="*/ 655943 w 1842380"/>
                <a:gd name="connsiteY14842" fmla="*/ 1106196 h 1847704"/>
                <a:gd name="connsiteX14843" fmla="*/ 654878 w 1842380"/>
                <a:gd name="connsiteY14843" fmla="*/ 1108326 h 1847704"/>
                <a:gd name="connsiteX14844" fmla="*/ 654878 w 1842380"/>
                <a:gd name="connsiteY14844" fmla="*/ 1109391 h 1847704"/>
                <a:gd name="connsiteX14845" fmla="*/ 652748 w 1842380"/>
                <a:gd name="connsiteY14845" fmla="*/ 1111521 h 1847704"/>
                <a:gd name="connsiteX14846" fmla="*/ 650618 w 1842380"/>
                <a:gd name="connsiteY14846" fmla="*/ 1113651 h 1847704"/>
                <a:gd name="connsiteX14847" fmla="*/ 648488 w 1842380"/>
                <a:gd name="connsiteY14847" fmla="*/ 1115781 h 1847704"/>
                <a:gd name="connsiteX14848" fmla="*/ 647423 w 1842380"/>
                <a:gd name="connsiteY14848" fmla="*/ 1116846 h 1847704"/>
                <a:gd name="connsiteX14849" fmla="*/ 647423 w 1842380"/>
                <a:gd name="connsiteY14849" fmla="*/ 1095547 h 1847704"/>
                <a:gd name="connsiteX14850" fmla="*/ 649553 w 1842380"/>
                <a:gd name="connsiteY14850" fmla="*/ 1095547 h 1847704"/>
                <a:gd name="connsiteX14851" fmla="*/ 652748 w 1842380"/>
                <a:gd name="connsiteY14851" fmla="*/ 1094482 h 1847704"/>
                <a:gd name="connsiteX14852" fmla="*/ 653813 w 1842380"/>
                <a:gd name="connsiteY14852" fmla="*/ 1091287 h 1847704"/>
                <a:gd name="connsiteX14853" fmla="*/ 652748 w 1842380"/>
                <a:gd name="connsiteY14853" fmla="*/ 1089157 h 1847704"/>
                <a:gd name="connsiteX14854" fmla="*/ 652748 w 1842380"/>
                <a:gd name="connsiteY14854" fmla="*/ 1088092 h 1847704"/>
                <a:gd name="connsiteX14855" fmla="*/ 651683 w 1842380"/>
                <a:gd name="connsiteY14855" fmla="*/ 1085962 h 1847704"/>
                <a:gd name="connsiteX14856" fmla="*/ 649553 w 1842380"/>
                <a:gd name="connsiteY14856" fmla="*/ 1084897 h 1847704"/>
                <a:gd name="connsiteX14857" fmla="*/ 647423 w 1842380"/>
                <a:gd name="connsiteY14857" fmla="*/ 1083832 h 1847704"/>
                <a:gd name="connsiteX14858" fmla="*/ 647423 w 1842380"/>
                <a:gd name="connsiteY14858" fmla="*/ 1038571 h 1847704"/>
                <a:gd name="connsiteX14859" fmla="*/ 648488 w 1842380"/>
                <a:gd name="connsiteY14859" fmla="*/ 1038571 h 1847704"/>
                <a:gd name="connsiteX14860" fmla="*/ 650618 w 1842380"/>
                <a:gd name="connsiteY14860" fmla="*/ 1040701 h 1847704"/>
                <a:gd name="connsiteX14861" fmla="*/ 651683 w 1842380"/>
                <a:gd name="connsiteY14861" fmla="*/ 1042831 h 1847704"/>
                <a:gd name="connsiteX14862" fmla="*/ 652748 w 1842380"/>
                <a:gd name="connsiteY14862" fmla="*/ 1043896 h 1847704"/>
                <a:gd name="connsiteX14863" fmla="*/ 654878 w 1842380"/>
                <a:gd name="connsiteY14863" fmla="*/ 1043896 h 1847704"/>
                <a:gd name="connsiteX14864" fmla="*/ 657008 w 1842380"/>
                <a:gd name="connsiteY14864" fmla="*/ 1045494 h 1847704"/>
                <a:gd name="connsiteX14865" fmla="*/ 657008 w 1842380"/>
                <a:gd name="connsiteY14865" fmla="*/ 1045494 h 1847704"/>
                <a:gd name="connsiteX14866" fmla="*/ 657008 w 1842380"/>
                <a:gd name="connsiteY14866" fmla="*/ 1159444 h 1847704"/>
                <a:gd name="connsiteX14867" fmla="*/ 657008 w 1842380"/>
                <a:gd name="connsiteY14867" fmla="*/ 1169561 h 1847704"/>
                <a:gd name="connsiteX14868" fmla="*/ 655943 w 1842380"/>
                <a:gd name="connsiteY14868" fmla="*/ 1171691 h 1847704"/>
                <a:gd name="connsiteX14869" fmla="*/ 657008 w 1842380"/>
                <a:gd name="connsiteY14869" fmla="*/ 1171691 h 1847704"/>
                <a:gd name="connsiteX14870" fmla="*/ 657008 w 1842380"/>
                <a:gd name="connsiteY14870" fmla="*/ 1179679 h 1847704"/>
                <a:gd name="connsiteX14871" fmla="*/ 654878 w 1842380"/>
                <a:gd name="connsiteY14871" fmla="*/ 1178614 h 1847704"/>
                <a:gd name="connsiteX14872" fmla="*/ 646891 w 1842380"/>
                <a:gd name="connsiteY14872" fmla="*/ 1179679 h 1847704"/>
                <a:gd name="connsiteX14873" fmla="*/ 646891 w 1842380"/>
                <a:gd name="connsiteY14873" fmla="*/ 1172756 h 1847704"/>
                <a:gd name="connsiteX14874" fmla="*/ 657008 w 1842380"/>
                <a:gd name="connsiteY14874" fmla="*/ 1159444 h 1847704"/>
                <a:gd name="connsiteX14875" fmla="*/ 657008 w 1842380"/>
                <a:gd name="connsiteY14875" fmla="*/ 1159444 h 1847704"/>
                <a:gd name="connsiteX14876" fmla="*/ 657008 w 1842380"/>
                <a:gd name="connsiteY14876" fmla="*/ 1205770 h 1847704"/>
                <a:gd name="connsiteX14877" fmla="*/ 657008 w 1842380"/>
                <a:gd name="connsiteY14877" fmla="*/ 1213757 h 1847704"/>
                <a:gd name="connsiteX14878" fmla="*/ 650085 w 1842380"/>
                <a:gd name="connsiteY14878" fmla="*/ 1207900 h 1847704"/>
                <a:gd name="connsiteX14879" fmla="*/ 650085 w 1842380"/>
                <a:gd name="connsiteY14879" fmla="*/ 1207900 h 1847704"/>
                <a:gd name="connsiteX14880" fmla="*/ 646891 w 1842380"/>
                <a:gd name="connsiteY14880" fmla="*/ 1206835 h 1847704"/>
                <a:gd name="connsiteX14881" fmla="*/ 646891 w 1842380"/>
                <a:gd name="connsiteY14881" fmla="*/ 1197783 h 1847704"/>
                <a:gd name="connsiteX14882" fmla="*/ 657008 w 1842380"/>
                <a:gd name="connsiteY14882" fmla="*/ 1205770 h 1847704"/>
                <a:gd name="connsiteX14883" fmla="*/ 657008 w 1842380"/>
                <a:gd name="connsiteY14883" fmla="*/ 1205770 h 1847704"/>
                <a:gd name="connsiteX14884" fmla="*/ 657008 w 1842380"/>
                <a:gd name="connsiteY14884" fmla="*/ 1230264 h 1847704"/>
                <a:gd name="connsiteX14885" fmla="*/ 657008 w 1842380"/>
                <a:gd name="connsiteY14885" fmla="*/ 1238251 h 1847704"/>
                <a:gd name="connsiteX14886" fmla="*/ 646891 w 1842380"/>
                <a:gd name="connsiteY14886" fmla="*/ 1250498 h 1847704"/>
                <a:gd name="connsiteX14887" fmla="*/ 646891 w 1842380"/>
                <a:gd name="connsiteY14887" fmla="*/ 1241446 h 1847704"/>
                <a:gd name="connsiteX14888" fmla="*/ 649021 w 1842380"/>
                <a:gd name="connsiteY14888" fmla="*/ 1239316 h 1847704"/>
                <a:gd name="connsiteX14889" fmla="*/ 646891 w 1842380"/>
                <a:gd name="connsiteY14889" fmla="*/ 1239316 h 1847704"/>
                <a:gd name="connsiteX14890" fmla="*/ 646891 w 1842380"/>
                <a:gd name="connsiteY14890" fmla="*/ 1231329 h 1847704"/>
                <a:gd name="connsiteX14891" fmla="*/ 657008 w 1842380"/>
                <a:gd name="connsiteY14891" fmla="*/ 1230264 h 1847704"/>
                <a:gd name="connsiteX14892" fmla="*/ 657008 w 1842380"/>
                <a:gd name="connsiteY14892" fmla="*/ 1230264 h 1847704"/>
                <a:gd name="connsiteX14893" fmla="*/ 657008 w 1842380"/>
                <a:gd name="connsiteY14893" fmla="*/ 1341552 h 1847704"/>
                <a:gd name="connsiteX14894" fmla="*/ 657008 w 1842380"/>
                <a:gd name="connsiteY14894" fmla="*/ 1353799 h 1847704"/>
                <a:gd name="connsiteX14895" fmla="*/ 646891 w 1842380"/>
                <a:gd name="connsiteY14895" fmla="*/ 1346877 h 1847704"/>
                <a:gd name="connsiteX14896" fmla="*/ 646891 w 1842380"/>
                <a:gd name="connsiteY14896" fmla="*/ 1336760 h 1847704"/>
                <a:gd name="connsiteX14897" fmla="*/ 657008 w 1842380"/>
                <a:gd name="connsiteY14897" fmla="*/ 1341552 h 1847704"/>
                <a:gd name="connsiteX14898" fmla="*/ 657008 w 1842380"/>
                <a:gd name="connsiteY14898" fmla="*/ 1341552 h 1847704"/>
                <a:gd name="connsiteX14899" fmla="*/ 657008 w 1842380"/>
                <a:gd name="connsiteY14899" fmla="*/ 1405982 h 1847704"/>
                <a:gd name="connsiteX14900" fmla="*/ 657008 w 1842380"/>
                <a:gd name="connsiteY14900" fmla="*/ 1416100 h 1847704"/>
                <a:gd name="connsiteX14901" fmla="*/ 646891 w 1842380"/>
                <a:gd name="connsiteY14901" fmla="*/ 1410242 h 1847704"/>
                <a:gd name="connsiteX14902" fmla="*/ 646891 w 1842380"/>
                <a:gd name="connsiteY14902" fmla="*/ 1399060 h 1847704"/>
                <a:gd name="connsiteX14903" fmla="*/ 657008 w 1842380"/>
                <a:gd name="connsiteY14903" fmla="*/ 1405982 h 1847704"/>
                <a:gd name="connsiteX14904" fmla="*/ 657008 w 1842380"/>
                <a:gd name="connsiteY14904" fmla="*/ 1405982 h 1847704"/>
                <a:gd name="connsiteX14905" fmla="*/ 657008 w 1842380"/>
                <a:gd name="connsiteY14905" fmla="*/ 1543362 h 1847704"/>
                <a:gd name="connsiteX14906" fmla="*/ 657008 w 1842380"/>
                <a:gd name="connsiteY14906" fmla="*/ 1569454 h 1847704"/>
                <a:gd name="connsiteX14907" fmla="*/ 646891 w 1842380"/>
                <a:gd name="connsiteY14907" fmla="*/ 1566259 h 1847704"/>
                <a:gd name="connsiteX14908" fmla="*/ 646891 w 1842380"/>
                <a:gd name="connsiteY14908" fmla="*/ 1540167 h 1847704"/>
                <a:gd name="connsiteX14909" fmla="*/ 657008 w 1842380"/>
                <a:gd name="connsiteY14909" fmla="*/ 1543362 h 1847704"/>
                <a:gd name="connsiteX14910" fmla="*/ 657008 w 1842380"/>
                <a:gd name="connsiteY14910" fmla="*/ 1543362 h 1847704"/>
                <a:gd name="connsiteX14911" fmla="*/ 657008 w 1842380"/>
                <a:gd name="connsiteY14911" fmla="*/ 1695119 h 1847704"/>
                <a:gd name="connsiteX14912" fmla="*/ 657008 w 1842380"/>
                <a:gd name="connsiteY14912" fmla="*/ 1711093 h 1847704"/>
                <a:gd name="connsiteX14913" fmla="*/ 646891 w 1842380"/>
                <a:gd name="connsiteY14913" fmla="*/ 1710028 h 1847704"/>
                <a:gd name="connsiteX14914" fmla="*/ 646891 w 1842380"/>
                <a:gd name="connsiteY14914" fmla="*/ 1694054 h 1847704"/>
                <a:gd name="connsiteX14915" fmla="*/ 657008 w 1842380"/>
                <a:gd name="connsiteY14915" fmla="*/ 1695119 h 1847704"/>
                <a:gd name="connsiteX14916" fmla="*/ 657008 w 1842380"/>
                <a:gd name="connsiteY14916" fmla="*/ 1695119 h 1847704"/>
                <a:gd name="connsiteX14917" fmla="*/ 657008 w 1842380"/>
                <a:gd name="connsiteY14917" fmla="*/ 1778718 h 1847704"/>
                <a:gd name="connsiteX14918" fmla="*/ 657008 w 1842380"/>
                <a:gd name="connsiteY14918" fmla="*/ 1803745 h 1847704"/>
                <a:gd name="connsiteX14919" fmla="*/ 651150 w 1842380"/>
                <a:gd name="connsiteY14919" fmla="*/ 1799485 h 1847704"/>
                <a:gd name="connsiteX14920" fmla="*/ 646891 w 1842380"/>
                <a:gd name="connsiteY14920" fmla="*/ 1799485 h 1847704"/>
                <a:gd name="connsiteX14921" fmla="*/ 646891 w 1842380"/>
                <a:gd name="connsiteY14921" fmla="*/ 1741977 h 1847704"/>
                <a:gd name="connsiteX14922" fmla="*/ 657008 w 1842380"/>
                <a:gd name="connsiteY14922" fmla="*/ 1778718 h 1847704"/>
                <a:gd name="connsiteX14923" fmla="*/ 657008 w 1842380"/>
                <a:gd name="connsiteY14923" fmla="*/ 1778718 h 1847704"/>
                <a:gd name="connsiteX14924" fmla="*/ 646891 w 1842380"/>
                <a:gd name="connsiteY14924" fmla="*/ 792566 h 1847704"/>
                <a:gd name="connsiteX14925" fmla="*/ 646891 w 1842380"/>
                <a:gd name="connsiteY14925" fmla="*/ 780319 h 1847704"/>
                <a:gd name="connsiteX14926" fmla="*/ 649021 w 1842380"/>
                <a:gd name="connsiteY14926" fmla="*/ 781384 h 1847704"/>
                <a:gd name="connsiteX14927" fmla="*/ 651150 w 1842380"/>
                <a:gd name="connsiteY14927" fmla="*/ 783514 h 1847704"/>
                <a:gd name="connsiteX14928" fmla="*/ 652215 w 1842380"/>
                <a:gd name="connsiteY14928" fmla="*/ 786708 h 1847704"/>
                <a:gd name="connsiteX14929" fmla="*/ 647956 w 1842380"/>
                <a:gd name="connsiteY14929" fmla="*/ 790968 h 1847704"/>
                <a:gd name="connsiteX14930" fmla="*/ 646891 w 1842380"/>
                <a:gd name="connsiteY14930" fmla="*/ 792566 h 1847704"/>
                <a:gd name="connsiteX14931" fmla="*/ 646891 w 1842380"/>
                <a:gd name="connsiteY14931" fmla="*/ 50289 h 1847704"/>
                <a:gd name="connsiteX14932" fmla="*/ 646891 w 1842380"/>
                <a:gd name="connsiteY14932" fmla="*/ 69458 h 1847704"/>
                <a:gd name="connsiteX14933" fmla="*/ 632514 w 1842380"/>
                <a:gd name="connsiteY14933" fmla="*/ 68393 h 1847704"/>
                <a:gd name="connsiteX14934" fmla="*/ 632514 w 1842380"/>
                <a:gd name="connsiteY14934" fmla="*/ 51354 h 1847704"/>
                <a:gd name="connsiteX14935" fmla="*/ 644761 w 1842380"/>
                <a:gd name="connsiteY14935" fmla="*/ 51354 h 1847704"/>
                <a:gd name="connsiteX14936" fmla="*/ 646891 w 1842380"/>
                <a:gd name="connsiteY14936" fmla="*/ 50289 h 1847704"/>
                <a:gd name="connsiteX14937" fmla="*/ 646891 w 1842380"/>
                <a:gd name="connsiteY14937" fmla="*/ 50289 h 1847704"/>
                <a:gd name="connsiteX14938" fmla="*/ 646891 w 1842380"/>
                <a:gd name="connsiteY14938" fmla="*/ 124836 h 1847704"/>
                <a:gd name="connsiteX14939" fmla="*/ 646891 w 1842380"/>
                <a:gd name="connsiteY14939" fmla="*/ 153057 h 1847704"/>
                <a:gd name="connsiteX14940" fmla="*/ 632514 w 1842380"/>
                <a:gd name="connsiteY14940" fmla="*/ 162110 h 1847704"/>
                <a:gd name="connsiteX14941" fmla="*/ 632514 w 1842380"/>
                <a:gd name="connsiteY14941" fmla="*/ 144005 h 1847704"/>
                <a:gd name="connsiteX14942" fmla="*/ 636773 w 1842380"/>
                <a:gd name="connsiteY14942" fmla="*/ 141875 h 1847704"/>
                <a:gd name="connsiteX14943" fmla="*/ 632514 w 1842380"/>
                <a:gd name="connsiteY14943" fmla="*/ 138681 h 1847704"/>
                <a:gd name="connsiteX14944" fmla="*/ 632514 w 1842380"/>
                <a:gd name="connsiteY14944" fmla="*/ 115251 h 1847704"/>
                <a:gd name="connsiteX14945" fmla="*/ 646891 w 1842380"/>
                <a:gd name="connsiteY14945" fmla="*/ 124836 h 1847704"/>
                <a:gd name="connsiteX14946" fmla="*/ 646891 w 1842380"/>
                <a:gd name="connsiteY14946" fmla="*/ 124836 h 1847704"/>
                <a:gd name="connsiteX14947" fmla="*/ 646891 w 1842380"/>
                <a:gd name="connsiteY14947" fmla="*/ 256359 h 1847704"/>
                <a:gd name="connsiteX14948" fmla="*/ 646891 w 1842380"/>
                <a:gd name="connsiteY14948" fmla="*/ 297892 h 1847704"/>
                <a:gd name="connsiteX14949" fmla="*/ 632514 w 1842380"/>
                <a:gd name="connsiteY14949" fmla="*/ 285645 h 1847704"/>
                <a:gd name="connsiteX14950" fmla="*/ 632514 w 1842380"/>
                <a:gd name="connsiteY14950" fmla="*/ 267541 h 1847704"/>
                <a:gd name="connsiteX14951" fmla="*/ 646891 w 1842380"/>
                <a:gd name="connsiteY14951" fmla="*/ 256359 h 1847704"/>
                <a:gd name="connsiteX14952" fmla="*/ 646891 w 1842380"/>
                <a:gd name="connsiteY14952" fmla="*/ 256359 h 1847704"/>
                <a:gd name="connsiteX14953" fmla="*/ 646891 w 1842380"/>
                <a:gd name="connsiteY14953" fmla="*/ 458168 h 1847704"/>
                <a:gd name="connsiteX14954" fmla="*/ 646891 w 1842380"/>
                <a:gd name="connsiteY14954" fmla="*/ 469350 h 1847704"/>
                <a:gd name="connsiteX14955" fmla="*/ 642631 w 1842380"/>
                <a:gd name="connsiteY14955" fmla="*/ 473610 h 1847704"/>
                <a:gd name="connsiteX14956" fmla="*/ 642631 w 1842380"/>
                <a:gd name="connsiteY14956" fmla="*/ 473610 h 1847704"/>
                <a:gd name="connsiteX14957" fmla="*/ 641566 w 1842380"/>
                <a:gd name="connsiteY14957" fmla="*/ 474675 h 1847704"/>
                <a:gd name="connsiteX14958" fmla="*/ 647423 w 1842380"/>
                <a:gd name="connsiteY14958" fmla="*/ 475740 h 1847704"/>
                <a:gd name="connsiteX14959" fmla="*/ 647423 w 1842380"/>
                <a:gd name="connsiteY14959" fmla="*/ 488520 h 1847704"/>
                <a:gd name="connsiteX14960" fmla="*/ 633046 w 1842380"/>
                <a:gd name="connsiteY14960" fmla="*/ 484260 h 1847704"/>
                <a:gd name="connsiteX14961" fmla="*/ 633046 w 1842380"/>
                <a:gd name="connsiteY14961" fmla="*/ 470948 h 1847704"/>
                <a:gd name="connsiteX14962" fmla="*/ 633046 w 1842380"/>
                <a:gd name="connsiteY14962" fmla="*/ 469883 h 1847704"/>
                <a:gd name="connsiteX14963" fmla="*/ 646891 w 1842380"/>
                <a:gd name="connsiteY14963" fmla="*/ 458168 h 1847704"/>
                <a:gd name="connsiteX14964" fmla="*/ 646891 w 1842380"/>
                <a:gd name="connsiteY14964" fmla="*/ 458168 h 1847704"/>
                <a:gd name="connsiteX14965" fmla="*/ 646891 w 1842380"/>
                <a:gd name="connsiteY14965" fmla="*/ 517806 h 1847704"/>
                <a:gd name="connsiteX14966" fmla="*/ 646891 w 1842380"/>
                <a:gd name="connsiteY14966" fmla="*/ 528988 h 1847704"/>
                <a:gd name="connsiteX14967" fmla="*/ 632514 w 1842380"/>
                <a:gd name="connsiteY14967" fmla="*/ 544963 h 1847704"/>
                <a:gd name="connsiteX14968" fmla="*/ 632514 w 1842380"/>
                <a:gd name="connsiteY14968" fmla="*/ 532716 h 1847704"/>
                <a:gd name="connsiteX14969" fmla="*/ 636773 w 1842380"/>
                <a:gd name="connsiteY14969" fmla="*/ 526858 h 1847704"/>
                <a:gd name="connsiteX14970" fmla="*/ 632514 w 1842380"/>
                <a:gd name="connsiteY14970" fmla="*/ 525793 h 1847704"/>
                <a:gd name="connsiteX14971" fmla="*/ 632514 w 1842380"/>
                <a:gd name="connsiteY14971" fmla="*/ 513546 h 1847704"/>
                <a:gd name="connsiteX14972" fmla="*/ 646891 w 1842380"/>
                <a:gd name="connsiteY14972" fmla="*/ 517806 h 1847704"/>
                <a:gd name="connsiteX14973" fmla="*/ 646891 w 1842380"/>
                <a:gd name="connsiteY14973" fmla="*/ 517806 h 1847704"/>
                <a:gd name="connsiteX14974" fmla="*/ 646891 w 1842380"/>
                <a:gd name="connsiteY14974" fmla="*/ 517806 h 1847704"/>
                <a:gd name="connsiteX14975" fmla="*/ 646891 w 1842380"/>
                <a:gd name="connsiteY14975" fmla="*/ 618977 h 1847704"/>
                <a:gd name="connsiteX14976" fmla="*/ 646891 w 1842380"/>
                <a:gd name="connsiteY14976" fmla="*/ 626964 h 1847704"/>
                <a:gd name="connsiteX14977" fmla="*/ 645826 w 1842380"/>
                <a:gd name="connsiteY14977" fmla="*/ 625900 h 1847704"/>
                <a:gd name="connsiteX14978" fmla="*/ 635709 w 1842380"/>
                <a:gd name="connsiteY14978" fmla="*/ 645069 h 1847704"/>
                <a:gd name="connsiteX14979" fmla="*/ 634644 w 1842380"/>
                <a:gd name="connsiteY14979" fmla="*/ 645069 h 1847704"/>
                <a:gd name="connsiteX14980" fmla="*/ 632514 w 1842380"/>
                <a:gd name="connsiteY14980" fmla="*/ 649329 h 1847704"/>
                <a:gd name="connsiteX14981" fmla="*/ 632514 w 1842380"/>
                <a:gd name="connsiteY14981" fmla="*/ 638147 h 1847704"/>
                <a:gd name="connsiteX14982" fmla="*/ 632514 w 1842380"/>
                <a:gd name="connsiteY14982" fmla="*/ 610990 h 1847704"/>
                <a:gd name="connsiteX14983" fmla="*/ 632514 w 1842380"/>
                <a:gd name="connsiteY14983" fmla="*/ 601938 h 1847704"/>
                <a:gd name="connsiteX14984" fmla="*/ 643696 w 1842380"/>
                <a:gd name="connsiteY14984" fmla="*/ 616315 h 1847704"/>
                <a:gd name="connsiteX14985" fmla="*/ 646891 w 1842380"/>
                <a:gd name="connsiteY14985" fmla="*/ 618977 h 1847704"/>
                <a:gd name="connsiteX14986" fmla="*/ 646891 w 1842380"/>
                <a:gd name="connsiteY14986" fmla="*/ 618977 h 1847704"/>
                <a:gd name="connsiteX14987" fmla="*/ 646891 w 1842380"/>
                <a:gd name="connsiteY14987" fmla="*/ 665303 h 1847704"/>
                <a:gd name="connsiteX14988" fmla="*/ 646891 w 1842380"/>
                <a:gd name="connsiteY14988" fmla="*/ 677550 h 1847704"/>
                <a:gd name="connsiteX14989" fmla="*/ 645826 w 1842380"/>
                <a:gd name="connsiteY14989" fmla="*/ 680745 h 1847704"/>
                <a:gd name="connsiteX14990" fmla="*/ 646891 w 1842380"/>
                <a:gd name="connsiteY14990" fmla="*/ 687667 h 1847704"/>
                <a:gd name="connsiteX14991" fmla="*/ 646891 w 1842380"/>
                <a:gd name="connsiteY14991" fmla="*/ 698849 h 1847704"/>
                <a:gd name="connsiteX14992" fmla="*/ 639968 w 1842380"/>
                <a:gd name="connsiteY14992" fmla="*/ 688732 h 1847704"/>
                <a:gd name="connsiteX14993" fmla="*/ 631981 w 1842380"/>
                <a:gd name="connsiteY14993" fmla="*/ 681810 h 1847704"/>
                <a:gd name="connsiteX14994" fmla="*/ 631981 w 1842380"/>
                <a:gd name="connsiteY14994" fmla="*/ 672758 h 1847704"/>
                <a:gd name="connsiteX14995" fmla="*/ 638903 w 1842380"/>
                <a:gd name="connsiteY14995" fmla="*/ 679680 h 1847704"/>
                <a:gd name="connsiteX14996" fmla="*/ 641033 w 1842380"/>
                <a:gd name="connsiteY14996" fmla="*/ 673823 h 1847704"/>
                <a:gd name="connsiteX14997" fmla="*/ 646891 w 1842380"/>
                <a:gd name="connsiteY14997" fmla="*/ 665303 h 1847704"/>
                <a:gd name="connsiteX14998" fmla="*/ 646891 w 1842380"/>
                <a:gd name="connsiteY14998" fmla="*/ 665303 h 1847704"/>
                <a:gd name="connsiteX14999" fmla="*/ 646891 w 1842380"/>
                <a:gd name="connsiteY14999" fmla="*/ 750500 h 1847704"/>
                <a:gd name="connsiteX15000" fmla="*/ 646891 w 1842380"/>
                <a:gd name="connsiteY15000" fmla="*/ 762747 h 1847704"/>
                <a:gd name="connsiteX15001" fmla="*/ 644761 w 1842380"/>
                <a:gd name="connsiteY15001" fmla="*/ 759552 h 1847704"/>
                <a:gd name="connsiteX15002" fmla="*/ 644761 w 1842380"/>
                <a:gd name="connsiteY15002" fmla="*/ 755292 h 1847704"/>
                <a:gd name="connsiteX15003" fmla="*/ 646891 w 1842380"/>
                <a:gd name="connsiteY15003" fmla="*/ 752097 h 1847704"/>
                <a:gd name="connsiteX15004" fmla="*/ 646891 w 1842380"/>
                <a:gd name="connsiteY15004" fmla="*/ 750500 h 1847704"/>
                <a:gd name="connsiteX15005" fmla="*/ 646891 w 1842380"/>
                <a:gd name="connsiteY15005" fmla="*/ 750500 h 1847704"/>
                <a:gd name="connsiteX15006" fmla="*/ 646891 w 1842380"/>
                <a:gd name="connsiteY15006" fmla="*/ 779786 h 1847704"/>
                <a:gd name="connsiteX15007" fmla="*/ 646891 w 1842380"/>
                <a:gd name="connsiteY15007" fmla="*/ 792033 h 1847704"/>
                <a:gd name="connsiteX15008" fmla="*/ 644761 w 1842380"/>
                <a:gd name="connsiteY15008" fmla="*/ 794163 h 1847704"/>
                <a:gd name="connsiteX15009" fmla="*/ 643696 w 1842380"/>
                <a:gd name="connsiteY15009" fmla="*/ 797358 h 1847704"/>
                <a:gd name="connsiteX15010" fmla="*/ 644761 w 1842380"/>
                <a:gd name="connsiteY15010" fmla="*/ 799488 h 1847704"/>
                <a:gd name="connsiteX15011" fmla="*/ 646891 w 1842380"/>
                <a:gd name="connsiteY15011" fmla="*/ 800553 h 1847704"/>
                <a:gd name="connsiteX15012" fmla="*/ 646891 w 1842380"/>
                <a:gd name="connsiteY15012" fmla="*/ 820787 h 1847704"/>
                <a:gd name="connsiteX15013" fmla="*/ 646891 w 1842380"/>
                <a:gd name="connsiteY15013" fmla="*/ 819722 h 1847704"/>
                <a:gd name="connsiteX15014" fmla="*/ 639968 w 1842380"/>
                <a:gd name="connsiteY15014" fmla="*/ 820787 h 1847704"/>
                <a:gd name="connsiteX15015" fmla="*/ 634111 w 1842380"/>
                <a:gd name="connsiteY15015" fmla="*/ 822917 h 1847704"/>
                <a:gd name="connsiteX15016" fmla="*/ 631981 w 1842380"/>
                <a:gd name="connsiteY15016" fmla="*/ 825047 h 1847704"/>
                <a:gd name="connsiteX15017" fmla="*/ 631981 w 1842380"/>
                <a:gd name="connsiteY15017" fmla="*/ 782449 h 1847704"/>
                <a:gd name="connsiteX15018" fmla="*/ 635176 w 1842380"/>
                <a:gd name="connsiteY15018" fmla="*/ 780319 h 1847704"/>
                <a:gd name="connsiteX15019" fmla="*/ 641033 w 1842380"/>
                <a:gd name="connsiteY15019" fmla="*/ 779254 h 1847704"/>
                <a:gd name="connsiteX15020" fmla="*/ 646891 w 1842380"/>
                <a:gd name="connsiteY15020" fmla="*/ 779254 h 1847704"/>
                <a:gd name="connsiteX15021" fmla="*/ 646891 w 1842380"/>
                <a:gd name="connsiteY15021" fmla="*/ 779786 h 1847704"/>
                <a:gd name="connsiteX15022" fmla="*/ 646891 w 1842380"/>
                <a:gd name="connsiteY15022" fmla="*/ 907049 h 1847704"/>
                <a:gd name="connsiteX15023" fmla="*/ 646891 w 1842380"/>
                <a:gd name="connsiteY15023" fmla="*/ 917166 h 1847704"/>
                <a:gd name="connsiteX15024" fmla="*/ 632514 w 1842380"/>
                <a:gd name="connsiteY15024" fmla="*/ 911309 h 1847704"/>
                <a:gd name="connsiteX15025" fmla="*/ 632514 w 1842380"/>
                <a:gd name="connsiteY15025" fmla="*/ 905451 h 1847704"/>
                <a:gd name="connsiteX15026" fmla="*/ 645826 w 1842380"/>
                <a:gd name="connsiteY15026" fmla="*/ 906516 h 1847704"/>
                <a:gd name="connsiteX15027" fmla="*/ 646891 w 1842380"/>
                <a:gd name="connsiteY15027" fmla="*/ 906516 h 1847704"/>
                <a:gd name="connsiteX15028" fmla="*/ 646891 w 1842380"/>
                <a:gd name="connsiteY15028" fmla="*/ 907049 h 1847704"/>
                <a:gd name="connsiteX15029" fmla="*/ 646891 w 1842380"/>
                <a:gd name="connsiteY15029" fmla="*/ 956569 h 1847704"/>
                <a:gd name="connsiteX15030" fmla="*/ 646891 w 1842380"/>
                <a:gd name="connsiteY15030" fmla="*/ 963492 h 1847704"/>
                <a:gd name="connsiteX15031" fmla="*/ 636773 w 1842380"/>
                <a:gd name="connsiteY15031" fmla="*/ 961362 h 1847704"/>
                <a:gd name="connsiteX15032" fmla="*/ 632514 w 1842380"/>
                <a:gd name="connsiteY15032" fmla="*/ 962427 h 1847704"/>
                <a:gd name="connsiteX15033" fmla="*/ 632514 w 1842380"/>
                <a:gd name="connsiteY15033" fmla="*/ 941128 h 1847704"/>
                <a:gd name="connsiteX15034" fmla="*/ 633579 w 1842380"/>
                <a:gd name="connsiteY15034" fmla="*/ 948050 h 1847704"/>
                <a:gd name="connsiteX15035" fmla="*/ 634644 w 1842380"/>
                <a:gd name="connsiteY15035" fmla="*/ 951245 h 1847704"/>
                <a:gd name="connsiteX15036" fmla="*/ 646891 w 1842380"/>
                <a:gd name="connsiteY15036" fmla="*/ 956569 h 1847704"/>
                <a:gd name="connsiteX15037" fmla="*/ 646891 w 1842380"/>
                <a:gd name="connsiteY15037" fmla="*/ 956569 h 1847704"/>
                <a:gd name="connsiteX15038" fmla="*/ 646891 w 1842380"/>
                <a:gd name="connsiteY15038" fmla="*/ 1039104 h 1847704"/>
                <a:gd name="connsiteX15039" fmla="*/ 646891 w 1842380"/>
                <a:gd name="connsiteY15039" fmla="*/ 1084365 h 1847704"/>
                <a:gd name="connsiteX15040" fmla="*/ 645826 w 1842380"/>
                <a:gd name="connsiteY15040" fmla="*/ 1084365 h 1847704"/>
                <a:gd name="connsiteX15041" fmla="*/ 643696 w 1842380"/>
                <a:gd name="connsiteY15041" fmla="*/ 1085430 h 1847704"/>
                <a:gd name="connsiteX15042" fmla="*/ 641566 w 1842380"/>
                <a:gd name="connsiteY15042" fmla="*/ 1086495 h 1847704"/>
                <a:gd name="connsiteX15043" fmla="*/ 641566 w 1842380"/>
                <a:gd name="connsiteY15043" fmla="*/ 1088624 h 1847704"/>
                <a:gd name="connsiteX15044" fmla="*/ 641566 w 1842380"/>
                <a:gd name="connsiteY15044" fmla="*/ 1089689 h 1847704"/>
                <a:gd name="connsiteX15045" fmla="*/ 642631 w 1842380"/>
                <a:gd name="connsiteY15045" fmla="*/ 1092884 h 1847704"/>
                <a:gd name="connsiteX15046" fmla="*/ 643696 w 1842380"/>
                <a:gd name="connsiteY15046" fmla="*/ 1093949 h 1847704"/>
                <a:gd name="connsiteX15047" fmla="*/ 645826 w 1842380"/>
                <a:gd name="connsiteY15047" fmla="*/ 1096079 h 1847704"/>
                <a:gd name="connsiteX15048" fmla="*/ 646891 w 1842380"/>
                <a:gd name="connsiteY15048" fmla="*/ 1096079 h 1847704"/>
                <a:gd name="connsiteX15049" fmla="*/ 646891 w 1842380"/>
                <a:gd name="connsiteY15049" fmla="*/ 1117378 h 1847704"/>
                <a:gd name="connsiteX15050" fmla="*/ 645826 w 1842380"/>
                <a:gd name="connsiteY15050" fmla="*/ 1119508 h 1847704"/>
                <a:gd name="connsiteX15051" fmla="*/ 643696 w 1842380"/>
                <a:gd name="connsiteY15051" fmla="*/ 1121638 h 1847704"/>
                <a:gd name="connsiteX15052" fmla="*/ 643696 w 1842380"/>
                <a:gd name="connsiteY15052" fmla="*/ 1122703 h 1847704"/>
                <a:gd name="connsiteX15053" fmla="*/ 641566 w 1842380"/>
                <a:gd name="connsiteY15053" fmla="*/ 1126963 h 1847704"/>
                <a:gd name="connsiteX15054" fmla="*/ 640501 w 1842380"/>
                <a:gd name="connsiteY15054" fmla="*/ 1129093 h 1847704"/>
                <a:gd name="connsiteX15055" fmla="*/ 638371 w 1842380"/>
                <a:gd name="connsiteY15055" fmla="*/ 1130158 h 1847704"/>
                <a:gd name="connsiteX15056" fmla="*/ 635176 w 1842380"/>
                <a:gd name="connsiteY15056" fmla="*/ 1131223 h 1847704"/>
                <a:gd name="connsiteX15057" fmla="*/ 633046 w 1842380"/>
                <a:gd name="connsiteY15057" fmla="*/ 1131223 h 1847704"/>
                <a:gd name="connsiteX15058" fmla="*/ 633046 w 1842380"/>
                <a:gd name="connsiteY15058" fmla="*/ 1109924 h 1847704"/>
                <a:gd name="connsiteX15059" fmla="*/ 634111 w 1842380"/>
                <a:gd name="connsiteY15059" fmla="*/ 1109924 h 1847704"/>
                <a:gd name="connsiteX15060" fmla="*/ 636241 w 1842380"/>
                <a:gd name="connsiteY15060" fmla="*/ 1107794 h 1847704"/>
                <a:gd name="connsiteX15061" fmla="*/ 638371 w 1842380"/>
                <a:gd name="connsiteY15061" fmla="*/ 1106729 h 1847704"/>
                <a:gd name="connsiteX15062" fmla="*/ 638371 w 1842380"/>
                <a:gd name="connsiteY15062" fmla="*/ 1104599 h 1847704"/>
                <a:gd name="connsiteX15063" fmla="*/ 637306 w 1842380"/>
                <a:gd name="connsiteY15063" fmla="*/ 1101404 h 1847704"/>
                <a:gd name="connsiteX15064" fmla="*/ 636241 w 1842380"/>
                <a:gd name="connsiteY15064" fmla="*/ 1099274 h 1847704"/>
                <a:gd name="connsiteX15065" fmla="*/ 634111 w 1842380"/>
                <a:gd name="connsiteY15065" fmla="*/ 1097144 h 1847704"/>
                <a:gd name="connsiteX15066" fmla="*/ 633046 w 1842380"/>
                <a:gd name="connsiteY15066" fmla="*/ 1097144 h 1847704"/>
                <a:gd name="connsiteX15067" fmla="*/ 633046 w 1842380"/>
                <a:gd name="connsiteY15067" fmla="*/ 1075845 h 1847704"/>
                <a:gd name="connsiteX15068" fmla="*/ 633046 w 1842380"/>
                <a:gd name="connsiteY15068" fmla="*/ 1073715 h 1847704"/>
                <a:gd name="connsiteX15069" fmla="*/ 633046 w 1842380"/>
                <a:gd name="connsiteY15069" fmla="*/ 1070520 h 1847704"/>
                <a:gd name="connsiteX15070" fmla="*/ 633046 w 1842380"/>
                <a:gd name="connsiteY15070" fmla="*/ 1068390 h 1847704"/>
                <a:gd name="connsiteX15071" fmla="*/ 633046 w 1842380"/>
                <a:gd name="connsiteY15071" fmla="*/ 1057208 h 1847704"/>
                <a:gd name="connsiteX15072" fmla="*/ 633046 w 1842380"/>
                <a:gd name="connsiteY15072" fmla="*/ 1058273 h 1847704"/>
                <a:gd name="connsiteX15073" fmla="*/ 635176 w 1842380"/>
                <a:gd name="connsiteY15073" fmla="*/ 1058273 h 1847704"/>
                <a:gd name="connsiteX15074" fmla="*/ 639436 w 1842380"/>
                <a:gd name="connsiteY15074" fmla="*/ 1058273 h 1847704"/>
                <a:gd name="connsiteX15075" fmla="*/ 641566 w 1842380"/>
                <a:gd name="connsiteY15075" fmla="*/ 1058273 h 1847704"/>
                <a:gd name="connsiteX15076" fmla="*/ 642631 w 1842380"/>
                <a:gd name="connsiteY15076" fmla="*/ 1056143 h 1847704"/>
                <a:gd name="connsiteX15077" fmla="*/ 642631 w 1842380"/>
                <a:gd name="connsiteY15077" fmla="*/ 1055078 h 1847704"/>
                <a:gd name="connsiteX15078" fmla="*/ 640501 w 1842380"/>
                <a:gd name="connsiteY15078" fmla="*/ 1052948 h 1847704"/>
                <a:gd name="connsiteX15079" fmla="*/ 639436 w 1842380"/>
                <a:gd name="connsiteY15079" fmla="*/ 1050818 h 1847704"/>
                <a:gd name="connsiteX15080" fmla="*/ 637306 w 1842380"/>
                <a:gd name="connsiteY15080" fmla="*/ 1048688 h 1847704"/>
                <a:gd name="connsiteX15081" fmla="*/ 635176 w 1842380"/>
                <a:gd name="connsiteY15081" fmla="*/ 1046559 h 1847704"/>
                <a:gd name="connsiteX15082" fmla="*/ 635176 w 1842380"/>
                <a:gd name="connsiteY15082" fmla="*/ 1045494 h 1847704"/>
                <a:gd name="connsiteX15083" fmla="*/ 635176 w 1842380"/>
                <a:gd name="connsiteY15083" fmla="*/ 1042299 h 1847704"/>
                <a:gd name="connsiteX15084" fmla="*/ 636241 w 1842380"/>
                <a:gd name="connsiteY15084" fmla="*/ 1041234 h 1847704"/>
                <a:gd name="connsiteX15085" fmla="*/ 640501 w 1842380"/>
                <a:gd name="connsiteY15085" fmla="*/ 1039104 h 1847704"/>
                <a:gd name="connsiteX15086" fmla="*/ 642631 w 1842380"/>
                <a:gd name="connsiteY15086" fmla="*/ 1036974 h 1847704"/>
                <a:gd name="connsiteX15087" fmla="*/ 644761 w 1842380"/>
                <a:gd name="connsiteY15087" fmla="*/ 1038039 h 1847704"/>
                <a:gd name="connsiteX15088" fmla="*/ 645826 w 1842380"/>
                <a:gd name="connsiteY15088" fmla="*/ 1038039 h 1847704"/>
                <a:gd name="connsiteX15089" fmla="*/ 646891 w 1842380"/>
                <a:gd name="connsiteY15089" fmla="*/ 1039104 h 1847704"/>
                <a:gd name="connsiteX15090" fmla="*/ 646891 w 1842380"/>
                <a:gd name="connsiteY15090" fmla="*/ 1039104 h 1847704"/>
                <a:gd name="connsiteX15091" fmla="*/ 646891 w 1842380"/>
                <a:gd name="connsiteY15091" fmla="*/ 1172756 h 1847704"/>
                <a:gd name="connsiteX15092" fmla="*/ 646891 w 1842380"/>
                <a:gd name="connsiteY15092" fmla="*/ 1179679 h 1847704"/>
                <a:gd name="connsiteX15093" fmla="*/ 635709 w 1842380"/>
                <a:gd name="connsiteY15093" fmla="*/ 1191926 h 1847704"/>
                <a:gd name="connsiteX15094" fmla="*/ 641566 w 1842380"/>
                <a:gd name="connsiteY15094" fmla="*/ 1194055 h 1847704"/>
                <a:gd name="connsiteX15095" fmla="*/ 647423 w 1842380"/>
                <a:gd name="connsiteY15095" fmla="*/ 1197250 h 1847704"/>
                <a:gd name="connsiteX15096" fmla="*/ 647423 w 1842380"/>
                <a:gd name="connsiteY15096" fmla="*/ 1206303 h 1847704"/>
                <a:gd name="connsiteX15097" fmla="*/ 639436 w 1842380"/>
                <a:gd name="connsiteY15097" fmla="*/ 1200445 h 1847704"/>
                <a:gd name="connsiteX15098" fmla="*/ 635176 w 1842380"/>
                <a:gd name="connsiteY15098" fmla="*/ 1198315 h 1847704"/>
                <a:gd name="connsiteX15099" fmla="*/ 633046 w 1842380"/>
                <a:gd name="connsiteY15099" fmla="*/ 1198315 h 1847704"/>
                <a:gd name="connsiteX15100" fmla="*/ 633046 w 1842380"/>
                <a:gd name="connsiteY15100" fmla="*/ 1186068 h 1847704"/>
                <a:gd name="connsiteX15101" fmla="*/ 646891 w 1842380"/>
                <a:gd name="connsiteY15101" fmla="*/ 1172756 h 1847704"/>
                <a:gd name="connsiteX15102" fmla="*/ 646891 w 1842380"/>
                <a:gd name="connsiteY15102" fmla="*/ 1172756 h 1847704"/>
                <a:gd name="connsiteX15103" fmla="*/ 646891 w 1842380"/>
                <a:gd name="connsiteY15103" fmla="*/ 1172756 h 1847704"/>
                <a:gd name="connsiteX15104" fmla="*/ 646891 w 1842380"/>
                <a:gd name="connsiteY15104" fmla="*/ 1231329 h 1847704"/>
                <a:gd name="connsiteX15105" fmla="*/ 646891 w 1842380"/>
                <a:gd name="connsiteY15105" fmla="*/ 1239316 h 1847704"/>
                <a:gd name="connsiteX15106" fmla="*/ 632514 w 1842380"/>
                <a:gd name="connsiteY15106" fmla="*/ 1230264 h 1847704"/>
                <a:gd name="connsiteX15107" fmla="*/ 632514 w 1842380"/>
                <a:gd name="connsiteY15107" fmla="*/ 1222277 h 1847704"/>
                <a:gd name="connsiteX15108" fmla="*/ 646891 w 1842380"/>
                <a:gd name="connsiteY15108" fmla="*/ 1231329 h 1847704"/>
                <a:gd name="connsiteX15109" fmla="*/ 646891 w 1842380"/>
                <a:gd name="connsiteY15109" fmla="*/ 1231329 h 1847704"/>
                <a:gd name="connsiteX15110" fmla="*/ 646891 w 1842380"/>
                <a:gd name="connsiteY15110" fmla="*/ 1241446 h 1847704"/>
                <a:gd name="connsiteX15111" fmla="*/ 646891 w 1842380"/>
                <a:gd name="connsiteY15111" fmla="*/ 1250498 h 1847704"/>
                <a:gd name="connsiteX15112" fmla="*/ 637838 w 1842380"/>
                <a:gd name="connsiteY15112" fmla="*/ 1258486 h 1847704"/>
                <a:gd name="connsiteX15113" fmla="*/ 631981 w 1842380"/>
                <a:gd name="connsiteY15113" fmla="*/ 1266473 h 1847704"/>
                <a:gd name="connsiteX15114" fmla="*/ 631981 w 1842380"/>
                <a:gd name="connsiteY15114" fmla="*/ 1253161 h 1847704"/>
                <a:gd name="connsiteX15115" fmla="*/ 646891 w 1842380"/>
                <a:gd name="connsiteY15115" fmla="*/ 1241446 h 1847704"/>
                <a:gd name="connsiteX15116" fmla="*/ 646891 w 1842380"/>
                <a:gd name="connsiteY15116" fmla="*/ 1241446 h 1847704"/>
                <a:gd name="connsiteX15117" fmla="*/ 646891 w 1842380"/>
                <a:gd name="connsiteY15117" fmla="*/ 1337292 h 1847704"/>
                <a:gd name="connsiteX15118" fmla="*/ 646891 w 1842380"/>
                <a:gd name="connsiteY15118" fmla="*/ 1347410 h 1847704"/>
                <a:gd name="connsiteX15119" fmla="*/ 638903 w 1842380"/>
                <a:gd name="connsiteY15119" fmla="*/ 1343150 h 1847704"/>
                <a:gd name="connsiteX15120" fmla="*/ 646891 w 1842380"/>
                <a:gd name="connsiteY15120" fmla="*/ 1399593 h 1847704"/>
                <a:gd name="connsiteX15121" fmla="*/ 646891 w 1842380"/>
                <a:gd name="connsiteY15121" fmla="*/ 1410775 h 1847704"/>
                <a:gd name="connsiteX15122" fmla="*/ 632514 w 1842380"/>
                <a:gd name="connsiteY15122" fmla="*/ 1398528 h 1847704"/>
                <a:gd name="connsiteX15123" fmla="*/ 632514 w 1842380"/>
                <a:gd name="connsiteY15123" fmla="*/ 1326643 h 1847704"/>
                <a:gd name="connsiteX15124" fmla="*/ 635709 w 1842380"/>
                <a:gd name="connsiteY15124" fmla="*/ 1333565 h 1847704"/>
                <a:gd name="connsiteX15125" fmla="*/ 646891 w 1842380"/>
                <a:gd name="connsiteY15125" fmla="*/ 1337292 h 1847704"/>
                <a:gd name="connsiteX15126" fmla="*/ 646891 w 1842380"/>
                <a:gd name="connsiteY15126" fmla="*/ 1337292 h 1847704"/>
                <a:gd name="connsiteX15127" fmla="*/ 646891 w 1842380"/>
                <a:gd name="connsiteY15127" fmla="*/ 1540167 h 1847704"/>
                <a:gd name="connsiteX15128" fmla="*/ 646891 w 1842380"/>
                <a:gd name="connsiteY15128" fmla="*/ 1566259 h 1847704"/>
                <a:gd name="connsiteX15129" fmla="*/ 636773 w 1842380"/>
                <a:gd name="connsiteY15129" fmla="*/ 1561999 h 1847704"/>
                <a:gd name="connsiteX15130" fmla="*/ 645826 w 1842380"/>
                <a:gd name="connsiteY15130" fmla="*/ 1539635 h 1847704"/>
                <a:gd name="connsiteX15131" fmla="*/ 646891 w 1842380"/>
                <a:gd name="connsiteY15131" fmla="*/ 1540167 h 1847704"/>
                <a:gd name="connsiteX15132" fmla="*/ 646891 w 1842380"/>
                <a:gd name="connsiteY15132" fmla="*/ 1540167 h 1847704"/>
                <a:gd name="connsiteX15133" fmla="*/ 646891 w 1842380"/>
                <a:gd name="connsiteY15133" fmla="*/ 1694054 h 1847704"/>
                <a:gd name="connsiteX15134" fmla="*/ 646891 w 1842380"/>
                <a:gd name="connsiteY15134" fmla="*/ 1710028 h 1847704"/>
                <a:gd name="connsiteX15135" fmla="*/ 639968 w 1842380"/>
                <a:gd name="connsiteY15135" fmla="*/ 1708963 h 1847704"/>
                <a:gd name="connsiteX15136" fmla="*/ 646891 w 1842380"/>
                <a:gd name="connsiteY15136" fmla="*/ 1741445 h 1847704"/>
                <a:gd name="connsiteX15137" fmla="*/ 646891 w 1842380"/>
                <a:gd name="connsiteY15137" fmla="*/ 1798953 h 1847704"/>
                <a:gd name="connsiteX15138" fmla="*/ 641033 w 1842380"/>
                <a:gd name="connsiteY15138" fmla="*/ 1797887 h 1847704"/>
                <a:gd name="connsiteX15139" fmla="*/ 631981 w 1842380"/>
                <a:gd name="connsiteY15139" fmla="*/ 1796823 h 1847704"/>
                <a:gd name="connsiteX15140" fmla="*/ 631981 w 1842380"/>
                <a:gd name="connsiteY15140" fmla="*/ 1780848 h 1847704"/>
                <a:gd name="connsiteX15141" fmla="*/ 636241 w 1842380"/>
                <a:gd name="connsiteY15141" fmla="*/ 1780848 h 1847704"/>
                <a:gd name="connsiteX15142" fmla="*/ 635709 w 1842380"/>
                <a:gd name="connsiteY15142" fmla="*/ 1780848 h 1847704"/>
                <a:gd name="connsiteX15143" fmla="*/ 637838 w 1842380"/>
                <a:gd name="connsiteY15143" fmla="*/ 1780848 h 1847704"/>
                <a:gd name="connsiteX15144" fmla="*/ 631981 w 1842380"/>
                <a:gd name="connsiteY15144" fmla="*/ 1759549 h 1847704"/>
                <a:gd name="connsiteX15145" fmla="*/ 631981 w 1842380"/>
                <a:gd name="connsiteY15145" fmla="*/ 1692989 h 1847704"/>
                <a:gd name="connsiteX15146" fmla="*/ 646891 w 1842380"/>
                <a:gd name="connsiteY15146" fmla="*/ 1694054 h 1847704"/>
                <a:gd name="connsiteX15147" fmla="*/ 646891 w 1842380"/>
                <a:gd name="connsiteY15147" fmla="*/ 1694054 h 1847704"/>
                <a:gd name="connsiteX15148" fmla="*/ 631981 w 1842380"/>
                <a:gd name="connsiteY15148" fmla="*/ 1027922 h 1847704"/>
                <a:gd name="connsiteX15149" fmla="*/ 631981 w 1842380"/>
                <a:gd name="connsiteY15149" fmla="*/ 1013012 h 1847704"/>
                <a:gd name="connsiteX15150" fmla="*/ 633046 w 1842380"/>
                <a:gd name="connsiteY15150" fmla="*/ 1013012 h 1847704"/>
                <a:gd name="connsiteX15151" fmla="*/ 636241 w 1842380"/>
                <a:gd name="connsiteY15151" fmla="*/ 1013012 h 1847704"/>
                <a:gd name="connsiteX15152" fmla="*/ 637306 w 1842380"/>
                <a:gd name="connsiteY15152" fmla="*/ 1014077 h 1847704"/>
                <a:gd name="connsiteX15153" fmla="*/ 637306 w 1842380"/>
                <a:gd name="connsiteY15153" fmla="*/ 1017272 h 1847704"/>
                <a:gd name="connsiteX15154" fmla="*/ 637306 w 1842380"/>
                <a:gd name="connsiteY15154" fmla="*/ 1020467 h 1847704"/>
                <a:gd name="connsiteX15155" fmla="*/ 636241 w 1842380"/>
                <a:gd name="connsiteY15155" fmla="*/ 1023662 h 1847704"/>
                <a:gd name="connsiteX15156" fmla="*/ 634111 w 1842380"/>
                <a:gd name="connsiteY15156" fmla="*/ 1025792 h 1847704"/>
                <a:gd name="connsiteX15157" fmla="*/ 631981 w 1842380"/>
                <a:gd name="connsiteY15157" fmla="*/ 1027922 h 1847704"/>
                <a:gd name="connsiteX15158" fmla="*/ 631981 w 1842380"/>
                <a:gd name="connsiteY15158" fmla="*/ 1027922 h 1847704"/>
                <a:gd name="connsiteX15159" fmla="*/ 631981 w 1842380"/>
                <a:gd name="connsiteY15159" fmla="*/ 851138 h 1847704"/>
                <a:gd name="connsiteX15160" fmla="*/ 631981 w 1842380"/>
                <a:gd name="connsiteY15160" fmla="*/ 836229 h 1847704"/>
                <a:gd name="connsiteX15161" fmla="*/ 631981 w 1842380"/>
                <a:gd name="connsiteY15161" fmla="*/ 836229 h 1847704"/>
                <a:gd name="connsiteX15162" fmla="*/ 633046 w 1842380"/>
                <a:gd name="connsiteY15162" fmla="*/ 840489 h 1847704"/>
                <a:gd name="connsiteX15163" fmla="*/ 634111 w 1842380"/>
                <a:gd name="connsiteY15163" fmla="*/ 842619 h 1847704"/>
                <a:gd name="connsiteX15164" fmla="*/ 635176 w 1842380"/>
                <a:gd name="connsiteY15164" fmla="*/ 846879 h 1847704"/>
                <a:gd name="connsiteX15165" fmla="*/ 631981 w 1842380"/>
                <a:gd name="connsiteY15165" fmla="*/ 851138 h 1847704"/>
                <a:gd name="connsiteX15166" fmla="*/ 631981 w 1842380"/>
                <a:gd name="connsiteY15166" fmla="*/ 851138 h 1847704"/>
                <a:gd name="connsiteX15167" fmla="*/ 631981 w 1842380"/>
                <a:gd name="connsiteY15167" fmla="*/ 851138 h 1847704"/>
                <a:gd name="connsiteX15168" fmla="*/ 631981 w 1842380"/>
                <a:gd name="connsiteY15168" fmla="*/ 753162 h 1847704"/>
                <a:gd name="connsiteX15169" fmla="*/ 631981 w 1842380"/>
                <a:gd name="connsiteY15169" fmla="*/ 736123 h 1847704"/>
                <a:gd name="connsiteX15170" fmla="*/ 636241 w 1842380"/>
                <a:gd name="connsiteY15170" fmla="*/ 737188 h 1847704"/>
                <a:gd name="connsiteX15171" fmla="*/ 636241 w 1842380"/>
                <a:gd name="connsiteY15171" fmla="*/ 740383 h 1847704"/>
                <a:gd name="connsiteX15172" fmla="*/ 636241 w 1842380"/>
                <a:gd name="connsiteY15172" fmla="*/ 743578 h 1847704"/>
                <a:gd name="connsiteX15173" fmla="*/ 633046 w 1842380"/>
                <a:gd name="connsiteY15173" fmla="*/ 749435 h 1847704"/>
                <a:gd name="connsiteX15174" fmla="*/ 631981 w 1842380"/>
                <a:gd name="connsiteY15174" fmla="*/ 753162 h 1847704"/>
                <a:gd name="connsiteX15175" fmla="*/ 631981 w 1842380"/>
                <a:gd name="connsiteY15175" fmla="*/ 51354 h 1847704"/>
                <a:gd name="connsiteX15176" fmla="*/ 631981 w 1842380"/>
                <a:gd name="connsiteY15176" fmla="*/ 68393 h 1847704"/>
                <a:gd name="connsiteX15177" fmla="*/ 626124 w 1842380"/>
                <a:gd name="connsiteY15177" fmla="*/ 69458 h 1847704"/>
                <a:gd name="connsiteX15178" fmla="*/ 626124 w 1842380"/>
                <a:gd name="connsiteY15178" fmla="*/ 52419 h 1847704"/>
                <a:gd name="connsiteX15179" fmla="*/ 631981 w 1842380"/>
                <a:gd name="connsiteY15179" fmla="*/ 51354 h 1847704"/>
                <a:gd name="connsiteX15180" fmla="*/ 631981 w 1842380"/>
                <a:gd name="connsiteY15180" fmla="*/ 51354 h 1847704"/>
                <a:gd name="connsiteX15181" fmla="*/ 631981 w 1842380"/>
                <a:gd name="connsiteY15181" fmla="*/ 114719 h 1847704"/>
                <a:gd name="connsiteX15182" fmla="*/ 631981 w 1842380"/>
                <a:gd name="connsiteY15182" fmla="*/ 138148 h 1847704"/>
                <a:gd name="connsiteX15183" fmla="*/ 626124 w 1842380"/>
                <a:gd name="connsiteY15183" fmla="*/ 134953 h 1847704"/>
                <a:gd name="connsiteX15184" fmla="*/ 626124 w 1842380"/>
                <a:gd name="connsiteY15184" fmla="*/ 109927 h 1847704"/>
                <a:gd name="connsiteX15185" fmla="*/ 631981 w 1842380"/>
                <a:gd name="connsiteY15185" fmla="*/ 114719 h 1847704"/>
                <a:gd name="connsiteX15186" fmla="*/ 631981 w 1842380"/>
                <a:gd name="connsiteY15186" fmla="*/ 114719 h 1847704"/>
                <a:gd name="connsiteX15187" fmla="*/ 631981 w 1842380"/>
                <a:gd name="connsiteY15187" fmla="*/ 144005 h 1847704"/>
                <a:gd name="connsiteX15188" fmla="*/ 631981 w 1842380"/>
                <a:gd name="connsiteY15188" fmla="*/ 162110 h 1847704"/>
                <a:gd name="connsiteX15189" fmla="*/ 626124 w 1842380"/>
                <a:gd name="connsiteY15189" fmla="*/ 165304 h 1847704"/>
                <a:gd name="connsiteX15190" fmla="*/ 626124 w 1842380"/>
                <a:gd name="connsiteY15190" fmla="*/ 147200 h 1847704"/>
                <a:gd name="connsiteX15191" fmla="*/ 631981 w 1842380"/>
                <a:gd name="connsiteY15191" fmla="*/ 144005 h 1847704"/>
                <a:gd name="connsiteX15192" fmla="*/ 631981 w 1842380"/>
                <a:gd name="connsiteY15192" fmla="*/ 144005 h 1847704"/>
                <a:gd name="connsiteX15193" fmla="*/ 631981 w 1842380"/>
                <a:gd name="connsiteY15193" fmla="*/ 267541 h 1847704"/>
                <a:gd name="connsiteX15194" fmla="*/ 631981 w 1842380"/>
                <a:gd name="connsiteY15194" fmla="*/ 285645 h 1847704"/>
                <a:gd name="connsiteX15195" fmla="*/ 628786 w 1842380"/>
                <a:gd name="connsiteY15195" fmla="*/ 281385 h 1847704"/>
                <a:gd name="connsiteX15196" fmla="*/ 631981 w 1842380"/>
                <a:gd name="connsiteY15196" fmla="*/ 267541 h 1847704"/>
                <a:gd name="connsiteX15197" fmla="*/ 631981 w 1842380"/>
                <a:gd name="connsiteY15197" fmla="*/ 267541 h 1847704"/>
                <a:gd name="connsiteX15198" fmla="*/ 631981 w 1842380"/>
                <a:gd name="connsiteY15198" fmla="*/ 470415 h 1847704"/>
                <a:gd name="connsiteX15199" fmla="*/ 631981 w 1842380"/>
                <a:gd name="connsiteY15199" fmla="*/ 483727 h 1847704"/>
                <a:gd name="connsiteX15200" fmla="*/ 626124 w 1842380"/>
                <a:gd name="connsiteY15200" fmla="*/ 483727 h 1847704"/>
                <a:gd name="connsiteX15201" fmla="*/ 626124 w 1842380"/>
                <a:gd name="connsiteY15201" fmla="*/ 473610 h 1847704"/>
                <a:gd name="connsiteX15202" fmla="*/ 627189 w 1842380"/>
                <a:gd name="connsiteY15202" fmla="*/ 473610 h 1847704"/>
                <a:gd name="connsiteX15203" fmla="*/ 631981 w 1842380"/>
                <a:gd name="connsiteY15203" fmla="*/ 470415 h 1847704"/>
                <a:gd name="connsiteX15204" fmla="*/ 631981 w 1842380"/>
                <a:gd name="connsiteY15204" fmla="*/ 470415 h 1847704"/>
                <a:gd name="connsiteX15205" fmla="*/ 631981 w 1842380"/>
                <a:gd name="connsiteY15205" fmla="*/ 513014 h 1847704"/>
                <a:gd name="connsiteX15206" fmla="*/ 631981 w 1842380"/>
                <a:gd name="connsiteY15206" fmla="*/ 525793 h 1847704"/>
                <a:gd name="connsiteX15207" fmla="*/ 626124 w 1842380"/>
                <a:gd name="connsiteY15207" fmla="*/ 523663 h 1847704"/>
                <a:gd name="connsiteX15208" fmla="*/ 626124 w 1842380"/>
                <a:gd name="connsiteY15208" fmla="*/ 511416 h 1847704"/>
                <a:gd name="connsiteX15209" fmla="*/ 631981 w 1842380"/>
                <a:gd name="connsiteY15209" fmla="*/ 513014 h 1847704"/>
                <a:gd name="connsiteX15210" fmla="*/ 631981 w 1842380"/>
                <a:gd name="connsiteY15210" fmla="*/ 513014 h 1847704"/>
                <a:gd name="connsiteX15211" fmla="*/ 631981 w 1842380"/>
                <a:gd name="connsiteY15211" fmla="*/ 532183 h 1847704"/>
                <a:gd name="connsiteX15212" fmla="*/ 631981 w 1842380"/>
                <a:gd name="connsiteY15212" fmla="*/ 544430 h 1847704"/>
                <a:gd name="connsiteX15213" fmla="*/ 626124 w 1842380"/>
                <a:gd name="connsiteY15213" fmla="*/ 547625 h 1847704"/>
                <a:gd name="connsiteX15214" fmla="*/ 626124 w 1842380"/>
                <a:gd name="connsiteY15214" fmla="*/ 535378 h 1847704"/>
                <a:gd name="connsiteX15215" fmla="*/ 631981 w 1842380"/>
                <a:gd name="connsiteY15215" fmla="*/ 532183 h 1847704"/>
                <a:gd name="connsiteX15216" fmla="*/ 631981 w 1842380"/>
                <a:gd name="connsiteY15216" fmla="*/ 532183 h 1847704"/>
                <a:gd name="connsiteX15217" fmla="*/ 631981 w 1842380"/>
                <a:gd name="connsiteY15217" fmla="*/ 601938 h 1847704"/>
                <a:gd name="connsiteX15218" fmla="*/ 631981 w 1842380"/>
                <a:gd name="connsiteY15218" fmla="*/ 610990 h 1847704"/>
                <a:gd name="connsiteX15219" fmla="*/ 626124 w 1842380"/>
                <a:gd name="connsiteY15219" fmla="*/ 606730 h 1847704"/>
                <a:gd name="connsiteX15220" fmla="*/ 626124 w 1842380"/>
                <a:gd name="connsiteY15220" fmla="*/ 598743 h 1847704"/>
                <a:gd name="connsiteX15221" fmla="*/ 631981 w 1842380"/>
                <a:gd name="connsiteY15221" fmla="*/ 601938 h 1847704"/>
                <a:gd name="connsiteX15222" fmla="*/ 631981 w 1842380"/>
                <a:gd name="connsiteY15222" fmla="*/ 601938 h 1847704"/>
                <a:gd name="connsiteX15223" fmla="*/ 631981 w 1842380"/>
                <a:gd name="connsiteY15223" fmla="*/ 638147 h 1847704"/>
                <a:gd name="connsiteX15224" fmla="*/ 631981 w 1842380"/>
                <a:gd name="connsiteY15224" fmla="*/ 649329 h 1847704"/>
                <a:gd name="connsiteX15225" fmla="*/ 626124 w 1842380"/>
                <a:gd name="connsiteY15225" fmla="*/ 657316 h 1847704"/>
                <a:gd name="connsiteX15226" fmla="*/ 626124 w 1842380"/>
                <a:gd name="connsiteY15226" fmla="*/ 645069 h 1847704"/>
                <a:gd name="connsiteX15227" fmla="*/ 631981 w 1842380"/>
                <a:gd name="connsiteY15227" fmla="*/ 638147 h 1847704"/>
                <a:gd name="connsiteX15228" fmla="*/ 631981 w 1842380"/>
                <a:gd name="connsiteY15228" fmla="*/ 638147 h 1847704"/>
                <a:gd name="connsiteX15229" fmla="*/ 631981 w 1842380"/>
                <a:gd name="connsiteY15229" fmla="*/ 673290 h 1847704"/>
                <a:gd name="connsiteX15230" fmla="*/ 631981 w 1842380"/>
                <a:gd name="connsiteY15230" fmla="*/ 682342 h 1847704"/>
                <a:gd name="connsiteX15231" fmla="*/ 626124 w 1842380"/>
                <a:gd name="connsiteY15231" fmla="*/ 679148 h 1847704"/>
                <a:gd name="connsiteX15232" fmla="*/ 626124 w 1842380"/>
                <a:gd name="connsiteY15232" fmla="*/ 667965 h 1847704"/>
                <a:gd name="connsiteX15233" fmla="*/ 631981 w 1842380"/>
                <a:gd name="connsiteY15233" fmla="*/ 673290 h 1847704"/>
                <a:gd name="connsiteX15234" fmla="*/ 631981 w 1842380"/>
                <a:gd name="connsiteY15234" fmla="*/ 673290 h 1847704"/>
                <a:gd name="connsiteX15235" fmla="*/ 631981 w 1842380"/>
                <a:gd name="connsiteY15235" fmla="*/ 736123 h 1847704"/>
                <a:gd name="connsiteX15236" fmla="*/ 631981 w 1842380"/>
                <a:gd name="connsiteY15236" fmla="*/ 753162 h 1847704"/>
                <a:gd name="connsiteX15237" fmla="*/ 630916 w 1842380"/>
                <a:gd name="connsiteY15237" fmla="*/ 756357 h 1847704"/>
                <a:gd name="connsiteX15238" fmla="*/ 628786 w 1842380"/>
                <a:gd name="connsiteY15238" fmla="*/ 762214 h 1847704"/>
                <a:gd name="connsiteX15239" fmla="*/ 627721 w 1842380"/>
                <a:gd name="connsiteY15239" fmla="*/ 765409 h 1847704"/>
                <a:gd name="connsiteX15240" fmla="*/ 626656 w 1842380"/>
                <a:gd name="connsiteY15240" fmla="*/ 767539 h 1847704"/>
                <a:gd name="connsiteX15241" fmla="*/ 626656 w 1842380"/>
                <a:gd name="connsiteY15241" fmla="*/ 736123 h 1847704"/>
                <a:gd name="connsiteX15242" fmla="*/ 627721 w 1842380"/>
                <a:gd name="connsiteY15242" fmla="*/ 736123 h 1847704"/>
                <a:gd name="connsiteX15243" fmla="*/ 630916 w 1842380"/>
                <a:gd name="connsiteY15243" fmla="*/ 736123 h 1847704"/>
                <a:gd name="connsiteX15244" fmla="*/ 631981 w 1842380"/>
                <a:gd name="connsiteY15244" fmla="*/ 736123 h 1847704"/>
                <a:gd name="connsiteX15245" fmla="*/ 631981 w 1842380"/>
                <a:gd name="connsiteY15245" fmla="*/ 736123 h 1847704"/>
                <a:gd name="connsiteX15246" fmla="*/ 631981 w 1842380"/>
                <a:gd name="connsiteY15246" fmla="*/ 783514 h 1847704"/>
                <a:gd name="connsiteX15247" fmla="*/ 631981 w 1842380"/>
                <a:gd name="connsiteY15247" fmla="*/ 826112 h 1847704"/>
                <a:gd name="connsiteX15248" fmla="*/ 630916 w 1842380"/>
                <a:gd name="connsiteY15248" fmla="*/ 827177 h 1847704"/>
                <a:gd name="connsiteX15249" fmla="*/ 628786 w 1842380"/>
                <a:gd name="connsiteY15249" fmla="*/ 830372 h 1847704"/>
                <a:gd name="connsiteX15250" fmla="*/ 628786 w 1842380"/>
                <a:gd name="connsiteY15250" fmla="*/ 832502 h 1847704"/>
                <a:gd name="connsiteX15251" fmla="*/ 631981 w 1842380"/>
                <a:gd name="connsiteY15251" fmla="*/ 835697 h 1847704"/>
                <a:gd name="connsiteX15252" fmla="*/ 631981 w 1842380"/>
                <a:gd name="connsiteY15252" fmla="*/ 850606 h 1847704"/>
                <a:gd name="connsiteX15253" fmla="*/ 629851 w 1842380"/>
                <a:gd name="connsiteY15253" fmla="*/ 851671 h 1847704"/>
                <a:gd name="connsiteX15254" fmla="*/ 627721 w 1842380"/>
                <a:gd name="connsiteY15254" fmla="*/ 851671 h 1847704"/>
                <a:gd name="connsiteX15255" fmla="*/ 626656 w 1842380"/>
                <a:gd name="connsiteY15255" fmla="*/ 851671 h 1847704"/>
                <a:gd name="connsiteX15256" fmla="*/ 626656 w 1842380"/>
                <a:gd name="connsiteY15256" fmla="*/ 808008 h 1847704"/>
                <a:gd name="connsiteX15257" fmla="*/ 628786 w 1842380"/>
                <a:gd name="connsiteY15257" fmla="*/ 805878 h 1847704"/>
                <a:gd name="connsiteX15258" fmla="*/ 629851 w 1842380"/>
                <a:gd name="connsiteY15258" fmla="*/ 802683 h 1847704"/>
                <a:gd name="connsiteX15259" fmla="*/ 630916 w 1842380"/>
                <a:gd name="connsiteY15259" fmla="*/ 799488 h 1847704"/>
                <a:gd name="connsiteX15260" fmla="*/ 628786 w 1842380"/>
                <a:gd name="connsiteY15260" fmla="*/ 797358 h 1847704"/>
                <a:gd name="connsiteX15261" fmla="*/ 627721 w 1842380"/>
                <a:gd name="connsiteY15261" fmla="*/ 791501 h 1847704"/>
                <a:gd name="connsiteX15262" fmla="*/ 628786 w 1842380"/>
                <a:gd name="connsiteY15262" fmla="*/ 787241 h 1847704"/>
                <a:gd name="connsiteX15263" fmla="*/ 630916 w 1842380"/>
                <a:gd name="connsiteY15263" fmla="*/ 785111 h 1847704"/>
                <a:gd name="connsiteX15264" fmla="*/ 631981 w 1842380"/>
                <a:gd name="connsiteY15264" fmla="*/ 783514 h 1847704"/>
                <a:gd name="connsiteX15265" fmla="*/ 631981 w 1842380"/>
                <a:gd name="connsiteY15265" fmla="*/ 783514 h 1847704"/>
                <a:gd name="connsiteX15266" fmla="*/ 631981 w 1842380"/>
                <a:gd name="connsiteY15266" fmla="*/ 905984 h 1847704"/>
                <a:gd name="connsiteX15267" fmla="*/ 631981 w 1842380"/>
                <a:gd name="connsiteY15267" fmla="*/ 911841 h 1847704"/>
                <a:gd name="connsiteX15268" fmla="*/ 626124 w 1842380"/>
                <a:gd name="connsiteY15268" fmla="*/ 912906 h 1847704"/>
                <a:gd name="connsiteX15269" fmla="*/ 626124 w 1842380"/>
                <a:gd name="connsiteY15269" fmla="*/ 905984 h 1847704"/>
                <a:gd name="connsiteX15270" fmla="*/ 631981 w 1842380"/>
                <a:gd name="connsiteY15270" fmla="*/ 905984 h 1847704"/>
                <a:gd name="connsiteX15271" fmla="*/ 631981 w 1842380"/>
                <a:gd name="connsiteY15271" fmla="*/ 905984 h 1847704"/>
                <a:gd name="connsiteX15272" fmla="*/ 631981 w 1842380"/>
                <a:gd name="connsiteY15272" fmla="*/ 941128 h 1847704"/>
                <a:gd name="connsiteX15273" fmla="*/ 631981 w 1842380"/>
                <a:gd name="connsiteY15273" fmla="*/ 962427 h 1847704"/>
                <a:gd name="connsiteX15274" fmla="*/ 626124 w 1842380"/>
                <a:gd name="connsiteY15274" fmla="*/ 962427 h 1847704"/>
                <a:gd name="connsiteX15275" fmla="*/ 626124 w 1842380"/>
                <a:gd name="connsiteY15275" fmla="*/ 955504 h 1847704"/>
                <a:gd name="connsiteX15276" fmla="*/ 629319 w 1842380"/>
                <a:gd name="connsiteY15276" fmla="*/ 955504 h 1847704"/>
                <a:gd name="connsiteX15277" fmla="*/ 626124 w 1842380"/>
                <a:gd name="connsiteY15277" fmla="*/ 949647 h 1847704"/>
                <a:gd name="connsiteX15278" fmla="*/ 626124 w 1842380"/>
                <a:gd name="connsiteY15278" fmla="*/ 917166 h 1847704"/>
                <a:gd name="connsiteX15279" fmla="*/ 630384 w 1842380"/>
                <a:gd name="connsiteY15279" fmla="*/ 934205 h 1847704"/>
                <a:gd name="connsiteX15280" fmla="*/ 630384 w 1842380"/>
                <a:gd name="connsiteY15280" fmla="*/ 934205 h 1847704"/>
                <a:gd name="connsiteX15281" fmla="*/ 631981 w 1842380"/>
                <a:gd name="connsiteY15281" fmla="*/ 941128 h 1847704"/>
                <a:gd name="connsiteX15282" fmla="*/ 631981 w 1842380"/>
                <a:gd name="connsiteY15282" fmla="*/ 941128 h 1847704"/>
                <a:gd name="connsiteX15283" fmla="*/ 631981 w 1842380"/>
                <a:gd name="connsiteY15283" fmla="*/ 1013012 h 1847704"/>
                <a:gd name="connsiteX15284" fmla="*/ 631981 w 1842380"/>
                <a:gd name="connsiteY15284" fmla="*/ 1027922 h 1847704"/>
                <a:gd name="connsiteX15285" fmla="*/ 630916 w 1842380"/>
                <a:gd name="connsiteY15285" fmla="*/ 1027922 h 1847704"/>
                <a:gd name="connsiteX15286" fmla="*/ 627721 w 1842380"/>
                <a:gd name="connsiteY15286" fmla="*/ 1030052 h 1847704"/>
                <a:gd name="connsiteX15287" fmla="*/ 626656 w 1842380"/>
                <a:gd name="connsiteY15287" fmla="*/ 1030052 h 1847704"/>
                <a:gd name="connsiteX15288" fmla="*/ 626656 w 1842380"/>
                <a:gd name="connsiteY15288" fmla="*/ 1014077 h 1847704"/>
                <a:gd name="connsiteX15289" fmla="*/ 627721 w 1842380"/>
                <a:gd name="connsiteY15289" fmla="*/ 1014077 h 1847704"/>
                <a:gd name="connsiteX15290" fmla="*/ 630916 w 1842380"/>
                <a:gd name="connsiteY15290" fmla="*/ 1013012 h 1847704"/>
                <a:gd name="connsiteX15291" fmla="*/ 631981 w 1842380"/>
                <a:gd name="connsiteY15291" fmla="*/ 1013012 h 1847704"/>
                <a:gd name="connsiteX15292" fmla="*/ 631981 w 1842380"/>
                <a:gd name="connsiteY15292" fmla="*/ 1013012 h 1847704"/>
                <a:gd name="connsiteX15293" fmla="*/ 631981 w 1842380"/>
                <a:gd name="connsiteY15293" fmla="*/ 1057208 h 1847704"/>
                <a:gd name="connsiteX15294" fmla="*/ 631981 w 1842380"/>
                <a:gd name="connsiteY15294" fmla="*/ 1068390 h 1847704"/>
                <a:gd name="connsiteX15295" fmla="*/ 631981 w 1842380"/>
                <a:gd name="connsiteY15295" fmla="*/ 1068390 h 1847704"/>
                <a:gd name="connsiteX15296" fmla="*/ 629851 w 1842380"/>
                <a:gd name="connsiteY15296" fmla="*/ 1066260 h 1847704"/>
                <a:gd name="connsiteX15297" fmla="*/ 627721 w 1842380"/>
                <a:gd name="connsiteY15297" fmla="*/ 1065195 h 1847704"/>
                <a:gd name="connsiteX15298" fmla="*/ 626656 w 1842380"/>
                <a:gd name="connsiteY15298" fmla="*/ 1065195 h 1847704"/>
                <a:gd name="connsiteX15299" fmla="*/ 626656 w 1842380"/>
                <a:gd name="connsiteY15299" fmla="*/ 1054013 h 1847704"/>
                <a:gd name="connsiteX15300" fmla="*/ 627721 w 1842380"/>
                <a:gd name="connsiteY15300" fmla="*/ 1055078 h 1847704"/>
                <a:gd name="connsiteX15301" fmla="*/ 629851 w 1842380"/>
                <a:gd name="connsiteY15301" fmla="*/ 1056143 h 1847704"/>
                <a:gd name="connsiteX15302" fmla="*/ 631981 w 1842380"/>
                <a:gd name="connsiteY15302" fmla="*/ 1057208 h 1847704"/>
                <a:gd name="connsiteX15303" fmla="*/ 631981 w 1842380"/>
                <a:gd name="connsiteY15303" fmla="*/ 1057208 h 1847704"/>
                <a:gd name="connsiteX15304" fmla="*/ 631981 w 1842380"/>
                <a:gd name="connsiteY15304" fmla="*/ 1075845 h 1847704"/>
                <a:gd name="connsiteX15305" fmla="*/ 631981 w 1842380"/>
                <a:gd name="connsiteY15305" fmla="*/ 1097144 h 1847704"/>
                <a:gd name="connsiteX15306" fmla="*/ 629851 w 1842380"/>
                <a:gd name="connsiteY15306" fmla="*/ 1097144 h 1847704"/>
                <a:gd name="connsiteX15307" fmla="*/ 626656 w 1842380"/>
                <a:gd name="connsiteY15307" fmla="*/ 1098209 h 1847704"/>
                <a:gd name="connsiteX15308" fmla="*/ 626656 w 1842380"/>
                <a:gd name="connsiteY15308" fmla="*/ 1076910 h 1847704"/>
                <a:gd name="connsiteX15309" fmla="*/ 627721 w 1842380"/>
                <a:gd name="connsiteY15309" fmla="*/ 1076910 h 1847704"/>
                <a:gd name="connsiteX15310" fmla="*/ 631981 w 1842380"/>
                <a:gd name="connsiteY15310" fmla="*/ 1075845 h 1847704"/>
                <a:gd name="connsiteX15311" fmla="*/ 631981 w 1842380"/>
                <a:gd name="connsiteY15311" fmla="*/ 1075845 h 1847704"/>
                <a:gd name="connsiteX15312" fmla="*/ 631981 w 1842380"/>
                <a:gd name="connsiteY15312" fmla="*/ 1075845 h 1847704"/>
                <a:gd name="connsiteX15313" fmla="*/ 631981 w 1842380"/>
                <a:gd name="connsiteY15313" fmla="*/ 1110989 h 1847704"/>
                <a:gd name="connsiteX15314" fmla="*/ 631981 w 1842380"/>
                <a:gd name="connsiteY15314" fmla="*/ 1132288 h 1847704"/>
                <a:gd name="connsiteX15315" fmla="*/ 629851 w 1842380"/>
                <a:gd name="connsiteY15315" fmla="*/ 1132288 h 1847704"/>
                <a:gd name="connsiteX15316" fmla="*/ 627721 w 1842380"/>
                <a:gd name="connsiteY15316" fmla="*/ 1130158 h 1847704"/>
                <a:gd name="connsiteX15317" fmla="*/ 626656 w 1842380"/>
                <a:gd name="connsiteY15317" fmla="*/ 1129093 h 1847704"/>
                <a:gd name="connsiteX15318" fmla="*/ 626656 w 1842380"/>
                <a:gd name="connsiteY15318" fmla="*/ 1107794 h 1847704"/>
                <a:gd name="connsiteX15319" fmla="*/ 627721 w 1842380"/>
                <a:gd name="connsiteY15319" fmla="*/ 1107794 h 1847704"/>
                <a:gd name="connsiteX15320" fmla="*/ 628786 w 1842380"/>
                <a:gd name="connsiteY15320" fmla="*/ 1109924 h 1847704"/>
                <a:gd name="connsiteX15321" fmla="*/ 631981 w 1842380"/>
                <a:gd name="connsiteY15321" fmla="*/ 1110989 h 1847704"/>
                <a:gd name="connsiteX15322" fmla="*/ 631981 w 1842380"/>
                <a:gd name="connsiteY15322" fmla="*/ 1110989 h 1847704"/>
                <a:gd name="connsiteX15323" fmla="*/ 631981 w 1842380"/>
                <a:gd name="connsiteY15323" fmla="*/ 1186601 h 1847704"/>
                <a:gd name="connsiteX15324" fmla="*/ 631981 w 1842380"/>
                <a:gd name="connsiteY15324" fmla="*/ 1198848 h 1847704"/>
                <a:gd name="connsiteX15325" fmla="*/ 626124 w 1842380"/>
                <a:gd name="connsiteY15325" fmla="*/ 1199913 h 1847704"/>
                <a:gd name="connsiteX15326" fmla="*/ 626124 w 1842380"/>
                <a:gd name="connsiteY15326" fmla="*/ 1192991 h 1847704"/>
                <a:gd name="connsiteX15327" fmla="*/ 631981 w 1842380"/>
                <a:gd name="connsiteY15327" fmla="*/ 1186601 h 1847704"/>
                <a:gd name="connsiteX15328" fmla="*/ 631981 w 1842380"/>
                <a:gd name="connsiteY15328" fmla="*/ 1186601 h 1847704"/>
                <a:gd name="connsiteX15329" fmla="*/ 631981 w 1842380"/>
                <a:gd name="connsiteY15329" fmla="*/ 1222277 h 1847704"/>
                <a:gd name="connsiteX15330" fmla="*/ 631981 w 1842380"/>
                <a:gd name="connsiteY15330" fmla="*/ 1230264 h 1847704"/>
                <a:gd name="connsiteX15331" fmla="*/ 628786 w 1842380"/>
                <a:gd name="connsiteY15331" fmla="*/ 1229199 h 1847704"/>
                <a:gd name="connsiteX15332" fmla="*/ 628786 w 1842380"/>
                <a:gd name="connsiteY15332" fmla="*/ 1229199 h 1847704"/>
                <a:gd name="connsiteX15333" fmla="*/ 626656 w 1842380"/>
                <a:gd name="connsiteY15333" fmla="*/ 1227069 h 1847704"/>
                <a:gd name="connsiteX15334" fmla="*/ 626656 w 1842380"/>
                <a:gd name="connsiteY15334" fmla="*/ 1218017 h 1847704"/>
                <a:gd name="connsiteX15335" fmla="*/ 631981 w 1842380"/>
                <a:gd name="connsiteY15335" fmla="*/ 1222277 h 1847704"/>
                <a:gd name="connsiteX15336" fmla="*/ 631981 w 1842380"/>
                <a:gd name="connsiteY15336" fmla="*/ 1222277 h 1847704"/>
                <a:gd name="connsiteX15337" fmla="*/ 631981 w 1842380"/>
                <a:gd name="connsiteY15337" fmla="*/ 1252628 h 1847704"/>
                <a:gd name="connsiteX15338" fmla="*/ 631981 w 1842380"/>
                <a:gd name="connsiteY15338" fmla="*/ 1265940 h 1847704"/>
                <a:gd name="connsiteX15339" fmla="*/ 626124 w 1842380"/>
                <a:gd name="connsiteY15339" fmla="*/ 1270200 h 1847704"/>
                <a:gd name="connsiteX15340" fmla="*/ 626124 w 1842380"/>
                <a:gd name="connsiteY15340" fmla="*/ 1261148 h 1847704"/>
                <a:gd name="connsiteX15341" fmla="*/ 628254 w 1842380"/>
                <a:gd name="connsiteY15341" fmla="*/ 1259018 h 1847704"/>
                <a:gd name="connsiteX15342" fmla="*/ 626124 w 1842380"/>
                <a:gd name="connsiteY15342" fmla="*/ 1259018 h 1847704"/>
                <a:gd name="connsiteX15343" fmla="*/ 626124 w 1842380"/>
                <a:gd name="connsiteY15343" fmla="*/ 1251031 h 1847704"/>
                <a:gd name="connsiteX15344" fmla="*/ 631981 w 1842380"/>
                <a:gd name="connsiteY15344" fmla="*/ 1252628 h 1847704"/>
                <a:gd name="connsiteX15345" fmla="*/ 631981 w 1842380"/>
                <a:gd name="connsiteY15345" fmla="*/ 1252628 h 1847704"/>
                <a:gd name="connsiteX15346" fmla="*/ 631981 w 1842380"/>
                <a:gd name="connsiteY15346" fmla="*/ 1326110 h 1847704"/>
                <a:gd name="connsiteX15347" fmla="*/ 631981 w 1842380"/>
                <a:gd name="connsiteY15347" fmla="*/ 1397995 h 1847704"/>
                <a:gd name="connsiteX15348" fmla="*/ 630916 w 1842380"/>
                <a:gd name="connsiteY15348" fmla="*/ 1396930 h 1847704"/>
                <a:gd name="connsiteX15349" fmla="*/ 626656 w 1842380"/>
                <a:gd name="connsiteY15349" fmla="*/ 1395865 h 1847704"/>
                <a:gd name="connsiteX15350" fmla="*/ 626656 w 1842380"/>
                <a:gd name="connsiteY15350" fmla="*/ 1359657 h 1847704"/>
                <a:gd name="connsiteX15351" fmla="*/ 626656 w 1842380"/>
                <a:gd name="connsiteY15351" fmla="*/ 1339422 h 1847704"/>
                <a:gd name="connsiteX15352" fmla="*/ 626656 w 1842380"/>
                <a:gd name="connsiteY15352" fmla="*/ 1320253 h 1847704"/>
                <a:gd name="connsiteX15353" fmla="*/ 631981 w 1842380"/>
                <a:gd name="connsiteY15353" fmla="*/ 1326110 h 1847704"/>
                <a:gd name="connsiteX15354" fmla="*/ 631981 w 1842380"/>
                <a:gd name="connsiteY15354" fmla="*/ 1326110 h 1847704"/>
                <a:gd name="connsiteX15355" fmla="*/ 631981 w 1842380"/>
                <a:gd name="connsiteY15355" fmla="*/ 1692989 h 1847704"/>
                <a:gd name="connsiteX15356" fmla="*/ 631981 w 1842380"/>
                <a:gd name="connsiteY15356" fmla="*/ 1759549 h 1847704"/>
                <a:gd name="connsiteX15357" fmla="*/ 626124 w 1842380"/>
                <a:gd name="connsiteY15357" fmla="*/ 1732393 h 1847704"/>
                <a:gd name="connsiteX15358" fmla="*/ 626124 w 1842380"/>
                <a:gd name="connsiteY15358" fmla="*/ 1688729 h 1847704"/>
                <a:gd name="connsiteX15359" fmla="*/ 630384 w 1842380"/>
                <a:gd name="connsiteY15359" fmla="*/ 1692989 h 1847704"/>
                <a:gd name="connsiteX15360" fmla="*/ 631981 w 1842380"/>
                <a:gd name="connsiteY15360" fmla="*/ 1692989 h 1847704"/>
                <a:gd name="connsiteX15361" fmla="*/ 631981 w 1842380"/>
                <a:gd name="connsiteY15361" fmla="*/ 1692989 h 1847704"/>
                <a:gd name="connsiteX15362" fmla="*/ 631981 w 1842380"/>
                <a:gd name="connsiteY15362" fmla="*/ 1780848 h 1847704"/>
                <a:gd name="connsiteX15363" fmla="*/ 631981 w 1842380"/>
                <a:gd name="connsiteY15363" fmla="*/ 1796823 h 1847704"/>
                <a:gd name="connsiteX15364" fmla="*/ 626124 w 1842380"/>
                <a:gd name="connsiteY15364" fmla="*/ 1795758 h 1847704"/>
                <a:gd name="connsiteX15365" fmla="*/ 626124 w 1842380"/>
                <a:gd name="connsiteY15365" fmla="*/ 1779783 h 1847704"/>
                <a:gd name="connsiteX15366" fmla="*/ 631981 w 1842380"/>
                <a:gd name="connsiteY15366" fmla="*/ 1780848 h 1847704"/>
                <a:gd name="connsiteX15367" fmla="*/ 631981 w 1842380"/>
                <a:gd name="connsiteY15367" fmla="*/ 1780848 h 1847704"/>
                <a:gd name="connsiteX15368" fmla="*/ 626656 w 1842380"/>
                <a:gd name="connsiteY15368" fmla="*/ 986921 h 1847704"/>
                <a:gd name="connsiteX15369" fmla="*/ 626656 w 1842380"/>
                <a:gd name="connsiteY15369" fmla="*/ 981064 h 1847704"/>
                <a:gd name="connsiteX15370" fmla="*/ 627721 w 1842380"/>
                <a:gd name="connsiteY15370" fmla="*/ 982128 h 1847704"/>
                <a:gd name="connsiteX15371" fmla="*/ 628786 w 1842380"/>
                <a:gd name="connsiteY15371" fmla="*/ 983193 h 1847704"/>
                <a:gd name="connsiteX15372" fmla="*/ 626656 w 1842380"/>
                <a:gd name="connsiteY15372" fmla="*/ 986921 h 1847704"/>
                <a:gd name="connsiteX15373" fmla="*/ 626656 w 1842380"/>
                <a:gd name="connsiteY15373" fmla="*/ 986921 h 1847704"/>
                <a:gd name="connsiteX15374" fmla="*/ 626656 w 1842380"/>
                <a:gd name="connsiteY15374" fmla="*/ 878827 h 1847704"/>
                <a:gd name="connsiteX15375" fmla="*/ 626656 w 1842380"/>
                <a:gd name="connsiteY15375" fmla="*/ 863918 h 1847704"/>
                <a:gd name="connsiteX15376" fmla="*/ 627721 w 1842380"/>
                <a:gd name="connsiteY15376" fmla="*/ 864983 h 1847704"/>
                <a:gd name="connsiteX15377" fmla="*/ 627721 w 1842380"/>
                <a:gd name="connsiteY15377" fmla="*/ 868178 h 1847704"/>
                <a:gd name="connsiteX15378" fmla="*/ 627721 w 1842380"/>
                <a:gd name="connsiteY15378" fmla="*/ 872438 h 1847704"/>
                <a:gd name="connsiteX15379" fmla="*/ 627721 w 1842380"/>
                <a:gd name="connsiteY15379" fmla="*/ 875633 h 1847704"/>
                <a:gd name="connsiteX15380" fmla="*/ 626656 w 1842380"/>
                <a:gd name="connsiteY15380" fmla="*/ 878827 h 1847704"/>
                <a:gd name="connsiteX15381" fmla="*/ 626656 w 1842380"/>
                <a:gd name="connsiteY15381" fmla="*/ 52951 h 1847704"/>
                <a:gd name="connsiteX15382" fmla="*/ 626656 w 1842380"/>
                <a:gd name="connsiteY15382" fmla="*/ 69991 h 1847704"/>
                <a:gd name="connsiteX15383" fmla="*/ 614409 w 1842380"/>
                <a:gd name="connsiteY15383" fmla="*/ 73185 h 1847704"/>
                <a:gd name="connsiteX15384" fmla="*/ 614409 w 1842380"/>
                <a:gd name="connsiteY15384" fmla="*/ 56146 h 1847704"/>
                <a:gd name="connsiteX15385" fmla="*/ 626656 w 1842380"/>
                <a:gd name="connsiteY15385" fmla="*/ 52951 h 1847704"/>
                <a:gd name="connsiteX15386" fmla="*/ 626656 w 1842380"/>
                <a:gd name="connsiteY15386" fmla="*/ 52951 h 1847704"/>
                <a:gd name="connsiteX15387" fmla="*/ 626656 w 1842380"/>
                <a:gd name="connsiteY15387" fmla="*/ 109927 h 1847704"/>
                <a:gd name="connsiteX15388" fmla="*/ 626656 w 1842380"/>
                <a:gd name="connsiteY15388" fmla="*/ 134953 h 1847704"/>
                <a:gd name="connsiteX15389" fmla="*/ 614409 w 1842380"/>
                <a:gd name="connsiteY15389" fmla="*/ 124836 h 1847704"/>
                <a:gd name="connsiteX15390" fmla="*/ 614409 w 1842380"/>
                <a:gd name="connsiteY15390" fmla="*/ 99809 h 1847704"/>
                <a:gd name="connsiteX15391" fmla="*/ 626656 w 1842380"/>
                <a:gd name="connsiteY15391" fmla="*/ 109927 h 1847704"/>
                <a:gd name="connsiteX15392" fmla="*/ 626656 w 1842380"/>
                <a:gd name="connsiteY15392" fmla="*/ 109927 h 1847704"/>
                <a:gd name="connsiteX15393" fmla="*/ 626656 w 1842380"/>
                <a:gd name="connsiteY15393" fmla="*/ 147200 h 1847704"/>
                <a:gd name="connsiteX15394" fmla="*/ 626656 w 1842380"/>
                <a:gd name="connsiteY15394" fmla="*/ 165304 h 1847704"/>
                <a:gd name="connsiteX15395" fmla="*/ 614409 w 1842380"/>
                <a:gd name="connsiteY15395" fmla="*/ 169564 h 1847704"/>
                <a:gd name="connsiteX15396" fmla="*/ 614409 w 1842380"/>
                <a:gd name="connsiteY15396" fmla="*/ 153057 h 1847704"/>
                <a:gd name="connsiteX15397" fmla="*/ 626656 w 1842380"/>
                <a:gd name="connsiteY15397" fmla="*/ 147200 h 1847704"/>
                <a:gd name="connsiteX15398" fmla="*/ 626656 w 1842380"/>
                <a:gd name="connsiteY15398" fmla="*/ 147200 h 1847704"/>
                <a:gd name="connsiteX15399" fmla="*/ 626656 w 1842380"/>
                <a:gd name="connsiteY15399" fmla="*/ 473610 h 1847704"/>
                <a:gd name="connsiteX15400" fmla="*/ 626656 w 1842380"/>
                <a:gd name="connsiteY15400" fmla="*/ 483727 h 1847704"/>
                <a:gd name="connsiteX15401" fmla="*/ 614409 w 1842380"/>
                <a:gd name="connsiteY15401" fmla="*/ 489585 h 1847704"/>
                <a:gd name="connsiteX15402" fmla="*/ 614409 w 1842380"/>
                <a:gd name="connsiteY15402" fmla="*/ 478403 h 1847704"/>
                <a:gd name="connsiteX15403" fmla="*/ 626656 w 1842380"/>
                <a:gd name="connsiteY15403" fmla="*/ 473610 h 1847704"/>
                <a:gd name="connsiteX15404" fmla="*/ 626656 w 1842380"/>
                <a:gd name="connsiteY15404" fmla="*/ 473610 h 1847704"/>
                <a:gd name="connsiteX15405" fmla="*/ 626656 w 1842380"/>
                <a:gd name="connsiteY15405" fmla="*/ 510884 h 1847704"/>
                <a:gd name="connsiteX15406" fmla="*/ 626656 w 1842380"/>
                <a:gd name="connsiteY15406" fmla="*/ 523131 h 1847704"/>
                <a:gd name="connsiteX15407" fmla="*/ 614409 w 1842380"/>
                <a:gd name="connsiteY15407" fmla="*/ 516209 h 1847704"/>
                <a:gd name="connsiteX15408" fmla="*/ 614409 w 1842380"/>
                <a:gd name="connsiteY15408" fmla="*/ 505027 h 1847704"/>
                <a:gd name="connsiteX15409" fmla="*/ 626656 w 1842380"/>
                <a:gd name="connsiteY15409" fmla="*/ 510884 h 1847704"/>
                <a:gd name="connsiteX15410" fmla="*/ 626656 w 1842380"/>
                <a:gd name="connsiteY15410" fmla="*/ 510884 h 1847704"/>
                <a:gd name="connsiteX15411" fmla="*/ 626656 w 1842380"/>
                <a:gd name="connsiteY15411" fmla="*/ 535910 h 1847704"/>
                <a:gd name="connsiteX15412" fmla="*/ 626656 w 1842380"/>
                <a:gd name="connsiteY15412" fmla="*/ 548157 h 1847704"/>
                <a:gd name="connsiteX15413" fmla="*/ 614409 w 1842380"/>
                <a:gd name="connsiteY15413" fmla="*/ 552417 h 1847704"/>
                <a:gd name="connsiteX15414" fmla="*/ 614409 w 1842380"/>
                <a:gd name="connsiteY15414" fmla="*/ 542300 h 1847704"/>
                <a:gd name="connsiteX15415" fmla="*/ 626656 w 1842380"/>
                <a:gd name="connsiteY15415" fmla="*/ 535910 h 1847704"/>
                <a:gd name="connsiteX15416" fmla="*/ 626656 w 1842380"/>
                <a:gd name="connsiteY15416" fmla="*/ 535910 h 1847704"/>
                <a:gd name="connsiteX15417" fmla="*/ 626656 w 1842380"/>
                <a:gd name="connsiteY15417" fmla="*/ 598743 h 1847704"/>
                <a:gd name="connsiteX15418" fmla="*/ 626656 w 1842380"/>
                <a:gd name="connsiteY15418" fmla="*/ 606730 h 1847704"/>
                <a:gd name="connsiteX15419" fmla="*/ 625591 w 1842380"/>
                <a:gd name="connsiteY15419" fmla="*/ 605665 h 1847704"/>
                <a:gd name="connsiteX15420" fmla="*/ 614409 w 1842380"/>
                <a:gd name="connsiteY15420" fmla="*/ 624835 h 1847704"/>
                <a:gd name="connsiteX15421" fmla="*/ 614409 w 1842380"/>
                <a:gd name="connsiteY15421" fmla="*/ 624835 h 1847704"/>
                <a:gd name="connsiteX15422" fmla="*/ 614409 w 1842380"/>
                <a:gd name="connsiteY15422" fmla="*/ 624835 h 1847704"/>
                <a:gd name="connsiteX15423" fmla="*/ 614409 w 1842380"/>
                <a:gd name="connsiteY15423" fmla="*/ 613652 h 1847704"/>
                <a:gd name="connsiteX15424" fmla="*/ 614409 w 1842380"/>
                <a:gd name="connsiteY15424" fmla="*/ 594483 h 1847704"/>
                <a:gd name="connsiteX15425" fmla="*/ 614409 w 1842380"/>
                <a:gd name="connsiteY15425" fmla="*/ 584366 h 1847704"/>
                <a:gd name="connsiteX15426" fmla="*/ 623461 w 1842380"/>
                <a:gd name="connsiteY15426" fmla="*/ 595548 h 1847704"/>
                <a:gd name="connsiteX15427" fmla="*/ 626656 w 1842380"/>
                <a:gd name="connsiteY15427" fmla="*/ 598743 h 1847704"/>
                <a:gd name="connsiteX15428" fmla="*/ 626656 w 1842380"/>
                <a:gd name="connsiteY15428" fmla="*/ 598743 h 1847704"/>
                <a:gd name="connsiteX15429" fmla="*/ 626656 w 1842380"/>
                <a:gd name="connsiteY15429" fmla="*/ 645069 h 1847704"/>
                <a:gd name="connsiteX15430" fmla="*/ 626656 w 1842380"/>
                <a:gd name="connsiteY15430" fmla="*/ 657316 h 1847704"/>
                <a:gd name="connsiteX15431" fmla="*/ 626656 w 1842380"/>
                <a:gd name="connsiteY15431" fmla="*/ 667433 h 1847704"/>
                <a:gd name="connsiteX15432" fmla="*/ 626656 w 1842380"/>
                <a:gd name="connsiteY15432" fmla="*/ 678615 h 1847704"/>
                <a:gd name="connsiteX15433" fmla="*/ 619734 w 1842380"/>
                <a:gd name="connsiteY15433" fmla="*/ 668498 h 1847704"/>
                <a:gd name="connsiteX15434" fmla="*/ 613877 w 1842380"/>
                <a:gd name="connsiteY15434" fmla="*/ 664238 h 1847704"/>
                <a:gd name="connsiteX15435" fmla="*/ 613877 w 1842380"/>
                <a:gd name="connsiteY15435" fmla="*/ 656251 h 1847704"/>
                <a:gd name="connsiteX15436" fmla="*/ 618137 w 1842380"/>
                <a:gd name="connsiteY15436" fmla="*/ 659446 h 1847704"/>
                <a:gd name="connsiteX15437" fmla="*/ 620267 w 1842380"/>
                <a:gd name="connsiteY15437" fmla="*/ 655186 h 1847704"/>
                <a:gd name="connsiteX15438" fmla="*/ 626656 w 1842380"/>
                <a:gd name="connsiteY15438" fmla="*/ 645069 h 1847704"/>
                <a:gd name="connsiteX15439" fmla="*/ 626656 w 1842380"/>
                <a:gd name="connsiteY15439" fmla="*/ 645069 h 1847704"/>
                <a:gd name="connsiteX15440" fmla="*/ 626656 w 1842380"/>
                <a:gd name="connsiteY15440" fmla="*/ 736123 h 1847704"/>
                <a:gd name="connsiteX15441" fmla="*/ 626656 w 1842380"/>
                <a:gd name="connsiteY15441" fmla="*/ 767539 h 1847704"/>
                <a:gd name="connsiteX15442" fmla="*/ 624526 w 1842380"/>
                <a:gd name="connsiteY15442" fmla="*/ 771799 h 1847704"/>
                <a:gd name="connsiteX15443" fmla="*/ 620267 w 1842380"/>
                <a:gd name="connsiteY15443" fmla="*/ 778721 h 1847704"/>
                <a:gd name="connsiteX15444" fmla="*/ 618137 w 1842380"/>
                <a:gd name="connsiteY15444" fmla="*/ 781916 h 1847704"/>
                <a:gd name="connsiteX15445" fmla="*/ 616007 w 1842380"/>
                <a:gd name="connsiteY15445" fmla="*/ 785111 h 1847704"/>
                <a:gd name="connsiteX15446" fmla="*/ 614942 w 1842380"/>
                <a:gd name="connsiteY15446" fmla="*/ 789371 h 1847704"/>
                <a:gd name="connsiteX15447" fmla="*/ 614942 w 1842380"/>
                <a:gd name="connsiteY15447" fmla="*/ 751032 h 1847704"/>
                <a:gd name="connsiteX15448" fmla="*/ 614942 w 1842380"/>
                <a:gd name="connsiteY15448" fmla="*/ 751032 h 1847704"/>
                <a:gd name="connsiteX15449" fmla="*/ 617072 w 1842380"/>
                <a:gd name="connsiteY15449" fmla="*/ 746772 h 1847704"/>
                <a:gd name="connsiteX15450" fmla="*/ 619202 w 1842380"/>
                <a:gd name="connsiteY15450" fmla="*/ 740915 h 1847704"/>
                <a:gd name="connsiteX15451" fmla="*/ 621332 w 1842380"/>
                <a:gd name="connsiteY15451" fmla="*/ 737720 h 1847704"/>
                <a:gd name="connsiteX15452" fmla="*/ 624526 w 1842380"/>
                <a:gd name="connsiteY15452" fmla="*/ 736655 h 1847704"/>
                <a:gd name="connsiteX15453" fmla="*/ 626656 w 1842380"/>
                <a:gd name="connsiteY15453" fmla="*/ 736123 h 1847704"/>
                <a:gd name="connsiteX15454" fmla="*/ 626656 w 1842380"/>
                <a:gd name="connsiteY15454" fmla="*/ 736123 h 1847704"/>
                <a:gd name="connsiteX15455" fmla="*/ 626656 w 1842380"/>
                <a:gd name="connsiteY15455" fmla="*/ 808008 h 1847704"/>
                <a:gd name="connsiteX15456" fmla="*/ 626656 w 1842380"/>
                <a:gd name="connsiteY15456" fmla="*/ 851671 h 1847704"/>
                <a:gd name="connsiteX15457" fmla="*/ 624526 w 1842380"/>
                <a:gd name="connsiteY15457" fmla="*/ 852736 h 1847704"/>
                <a:gd name="connsiteX15458" fmla="*/ 623461 w 1842380"/>
                <a:gd name="connsiteY15458" fmla="*/ 854866 h 1847704"/>
                <a:gd name="connsiteX15459" fmla="*/ 625591 w 1842380"/>
                <a:gd name="connsiteY15459" fmla="*/ 858061 h 1847704"/>
                <a:gd name="connsiteX15460" fmla="*/ 625591 w 1842380"/>
                <a:gd name="connsiteY15460" fmla="*/ 861256 h 1847704"/>
                <a:gd name="connsiteX15461" fmla="*/ 626656 w 1842380"/>
                <a:gd name="connsiteY15461" fmla="*/ 863385 h 1847704"/>
                <a:gd name="connsiteX15462" fmla="*/ 626656 w 1842380"/>
                <a:gd name="connsiteY15462" fmla="*/ 878295 h 1847704"/>
                <a:gd name="connsiteX15463" fmla="*/ 626656 w 1842380"/>
                <a:gd name="connsiteY15463" fmla="*/ 881490 h 1847704"/>
                <a:gd name="connsiteX15464" fmla="*/ 624526 w 1842380"/>
                <a:gd name="connsiteY15464" fmla="*/ 883620 h 1847704"/>
                <a:gd name="connsiteX15465" fmla="*/ 620267 w 1842380"/>
                <a:gd name="connsiteY15465" fmla="*/ 885750 h 1847704"/>
                <a:gd name="connsiteX15466" fmla="*/ 614409 w 1842380"/>
                <a:gd name="connsiteY15466" fmla="*/ 884685 h 1847704"/>
                <a:gd name="connsiteX15467" fmla="*/ 614409 w 1842380"/>
                <a:gd name="connsiteY15467" fmla="*/ 819190 h 1847704"/>
                <a:gd name="connsiteX15468" fmla="*/ 615474 w 1842380"/>
                <a:gd name="connsiteY15468" fmla="*/ 815995 h 1847704"/>
                <a:gd name="connsiteX15469" fmla="*/ 616539 w 1842380"/>
                <a:gd name="connsiteY15469" fmla="*/ 812800 h 1847704"/>
                <a:gd name="connsiteX15470" fmla="*/ 617604 w 1842380"/>
                <a:gd name="connsiteY15470" fmla="*/ 809605 h 1847704"/>
                <a:gd name="connsiteX15471" fmla="*/ 620799 w 1842380"/>
                <a:gd name="connsiteY15471" fmla="*/ 808540 h 1847704"/>
                <a:gd name="connsiteX15472" fmla="*/ 623994 w 1842380"/>
                <a:gd name="connsiteY15472" fmla="*/ 808540 h 1847704"/>
                <a:gd name="connsiteX15473" fmla="*/ 626656 w 1842380"/>
                <a:gd name="connsiteY15473" fmla="*/ 808008 h 1847704"/>
                <a:gd name="connsiteX15474" fmla="*/ 626656 w 1842380"/>
                <a:gd name="connsiteY15474" fmla="*/ 808008 h 1847704"/>
                <a:gd name="connsiteX15475" fmla="*/ 626656 w 1842380"/>
                <a:gd name="connsiteY15475" fmla="*/ 808008 h 1847704"/>
                <a:gd name="connsiteX15476" fmla="*/ 626656 w 1842380"/>
                <a:gd name="connsiteY15476" fmla="*/ 905984 h 1847704"/>
                <a:gd name="connsiteX15477" fmla="*/ 626656 w 1842380"/>
                <a:gd name="connsiteY15477" fmla="*/ 912906 h 1847704"/>
                <a:gd name="connsiteX15478" fmla="*/ 624526 w 1842380"/>
                <a:gd name="connsiteY15478" fmla="*/ 912906 h 1847704"/>
                <a:gd name="connsiteX15479" fmla="*/ 626656 w 1842380"/>
                <a:gd name="connsiteY15479" fmla="*/ 917166 h 1847704"/>
                <a:gd name="connsiteX15480" fmla="*/ 626656 w 1842380"/>
                <a:gd name="connsiteY15480" fmla="*/ 949647 h 1847704"/>
                <a:gd name="connsiteX15481" fmla="*/ 626656 w 1842380"/>
                <a:gd name="connsiteY15481" fmla="*/ 949647 h 1847704"/>
                <a:gd name="connsiteX15482" fmla="*/ 614409 w 1842380"/>
                <a:gd name="connsiteY15482" fmla="*/ 913439 h 1847704"/>
                <a:gd name="connsiteX15483" fmla="*/ 614409 w 1842380"/>
                <a:gd name="connsiteY15483" fmla="*/ 906516 h 1847704"/>
                <a:gd name="connsiteX15484" fmla="*/ 616539 w 1842380"/>
                <a:gd name="connsiteY15484" fmla="*/ 906516 h 1847704"/>
                <a:gd name="connsiteX15485" fmla="*/ 626656 w 1842380"/>
                <a:gd name="connsiteY15485" fmla="*/ 905984 h 1847704"/>
                <a:gd name="connsiteX15486" fmla="*/ 626656 w 1842380"/>
                <a:gd name="connsiteY15486" fmla="*/ 905984 h 1847704"/>
                <a:gd name="connsiteX15487" fmla="*/ 626656 w 1842380"/>
                <a:gd name="connsiteY15487" fmla="*/ 955504 h 1847704"/>
                <a:gd name="connsiteX15488" fmla="*/ 626656 w 1842380"/>
                <a:gd name="connsiteY15488" fmla="*/ 962427 h 1847704"/>
                <a:gd name="connsiteX15489" fmla="*/ 614409 w 1842380"/>
                <a:gd name="connsiteY15489" fmla="*/ 962427 h 1847704"/>
                <a:gd name="connsiteX15490" fmla="*/ 614409 w 1842380"/>
                <a:gd name="connsiteY15490" fmla="*/ 955504 h 1847704"/>
                <a:gd name="connsiteX15491" fmla="*/ 626656 w 1842380"/>
                <a:gd name="connsiteY15491" fmla="*/ 955504 h 1847704"/>
                <a:gd name="connsiteX15492" fmla="*/ 626656 w 1842380"/>
                <a:gd name="connsiteY15492" fmla="*/ 955504 h 1847704"/>
                <a:gd name="connsiteX15493" fmla="*/ 626656 w 1842380"/>
                <a:gd name="connsiteY15493" fmla="*/ 981596 h 1847704"/>
                <a:gd name="connsiteX15494" fmla="*/ 626656 w 1842380"/>
                <a:gd name="connsiteY15494" fmla="*/ 987453 h 1847704"/>
                <a:gd name="connsiteX15495" fmla="*/ 626656 w 1842380"/>
                <a:gd name="connsiteY15495" fmla="*/ 987453 h 1847704"/>
                <a:gd name="connsiteX15496" fmla="*/ 624526 w 1842380"/>
                <a:gd name="connsiteY15496" fmla="*/ 990648 h 1847704"/>
                <a:gd name="connsiteX15497" fmla="*/ 623461 w 1842380"/>
                <a:gd name="connsiteY15497" fmla="*/ 993843 h 1847704"/>
                <a:gd name="connsiteX15498" fmla="*/ 621332 w 1842380"/>
                <a:gd name="connsiteY15498" fmla="*/ 997038 h 1847704"/>
                <a:gd name="connsiteX15499" fmla="*/ 620267 w 1842380"/>
                <a:gd name="connsiteY15499" fmla="*/ 998103 h 1847704"/>
                <a:gd name="connsiteX15500" fmla="*/ 618137 w 1842380"/>
                <a:gd name="connsiteY15500" fmla="*/ 1000233 h 1847704"/>
                <a:gd name="connsiteX15501" fmla="*/ 617072 w 1842380"/>
                <a:gd name="connsiteY15501" fmla="*/ 1002363 h 1847704"/>
                <a:gd name="connsiteX15502" fmla="*/ 616007 w 1842380"/>
                <a:gd name="connsiteY15502" fmla="*/ 1005558 h 1847704"/>
                <a:gd name="connsiteX15503" fmla="*/ 614942 w 1842380"/>
                <a:gd name="connsiteY15503" fmla="*/ 1007688 h 1847704"/>
                <a:gd name="connsiteX15504" fmla="*/ 614942 w 1842380"/>
                <a:gd name="connsiteY15504" fmla="*/ 979466 h 1847704"/>
                <a:gd name="connsiteX15505" fmla="*/ 618137 w 1842380"/>
                <a:gd name="connsiteY15505" fmla="*/ 978401 h 1847704"/>
                <a:gd name="connsiteX15506" fmla="*/ 623994 w 1842380"/>
                <a:gd name="connsiteY15506" fmla="*/ 978401 h 1847704"/>
                <a:gd name="connsiteX15507" fmla="*/ 627189 w 1842380"/>
                <a:gd name="connsiteY15507" fmla="*/ 979466 h 1847704"/>
                <a:gd name="connsiteX15508" fmla="*/ 627189 w 1842380"/>
                <a:gd name="connsiteY15508" fmla="*/ 981596 h 1847704"/>
                <a:gd name="connsiteX15509" fmla="*/ 626656 w 1842380"/>
                <a:gd name="connsiteY15509" fmla="*/ 981596 h 1847704"/>
                <a:gd name="connsiteX15510" fmla="*/ 626656 w 1842380"/>
                <a:gd name="connsiteY15510" fmla="*/ 1014077 h 1847704"/>
                <a:gd name="connsiteX15511" fmla="*/ 626656 w 1842380"/>
                <a:gd name="connsiteY15511" fmla="*/ 1030052 h 1847704"/>
                <a:gd name="connsiteX15512" fmla="*/ 620799 w 1842380"/>
                <a:gd name="connsiteY15512" fmla="*/ 1032182 h 1847704"/>
                <a:gd name="connsiteX15513" fmla="*/ 617604 w 1842380"/>
                <a:gd name="connsiteY15513" fmla="*/ 1033247 h 1847704"/>
                <a:gd name="connsiteX15514" fmla="*/ 614409 w 1842380"/>
                <a:gd name="connsiteY15514" fmla="*/ 1035376 h 1847704"/>
                <a:gd name="connsiteX15515" fmla="*/ 614409 w 1842380"/>
                <a:gd name="connsiteY15515" fmla="*/ 1019402 h 1847704"/>
                <a:gd name="connsiteX15516" fmla="*/ 617604 w 1842380"/>
                <a:gd name="connsiteY15516" fmla="*/ 1019402 h 1847704"/>
                <a:gd name="connsiteX15517" fmla="*/ 619734 w 1842380"/>
                <a:gd name="connsiteY15517" fmla="*/ 1019402 h 1847704"/>
                <a:gd name="connsiteX15518" fmla="*/ 621864 w 1842380"/>
                <a:gd name="connsiteY15518" fmla="*/ 1018337 h 1847704"/>
                <a:gd name="connsiteX15519" fmla="*/ 623994 w 1842380"/>
                <a:gd name="connsiteY15519" fmla="*/ 1016207 h 1847704"/>
                <a:gd name="connsiteX15520" fmla="*/ 626124 w 1842380"/>
                <a:gd name="connsiteY15520" fmla="*/ 1015142 h 1847704"/>
                <a:gd name="connsiteX15521" fmla="*/ 626124 w 1842380"/>
                <a:gd name="connsiteY15521" fmla="*/ 1014077 h 1847704"/>
                <a:gd name="connsiteX15522" fmla="*/ 626656 w 1842380"/>
                <a:gd name="connsiteY15522" fmla="*/ 1014077 h 1847704"/>
                <a:gd name="connsiteX15523" fmla="*/ 626656 w 1842380"/>
                <a:gd name="connsiteY15523" fmla="*/ 1053481 h 1847704"/>
                <a:gd name="connsiteX15524" fmla="*/ 626656 w 1842380"/>
                <a:gd name="connsiteY15524" fmla="*/ 1064663 h 1847704"/>
                <a:gd name="connsiteX15525" fmla="*/ 625591 w 1842380"/>
                <a:gd name="connsiteY15525" fmla="*/ 1063598 h 1847704"/>
                <a:gd name="connsiteX15526" fmla="*/ 624526 w 1842380"/>
                <a:gd name="connsiteY15526" fmla="*/ 1062533 h 1847704"/>
                <a:gd name="connsiteX15527" fmla="*/ 622397 w 1842380"/>
                <a:gd name="connsiteY15527" fmla="*/ 1062533 h 1847704"/>
                <a:gd name="connsiteX15528" fmla="*/ 619202 w 1842380"/>
                <a:gd name="connsiteY15528" fmla="*/ 1062533 h 1847704"/>
                <a:gd name="connsiteX15529" fmla="*/ 618137 w 1842380"/>
                <a:gd name="connsiteY15529" fmla="*/ 1065728 h 1847704"/>
                <a:gd name="connsiteX15530" fmla="*/ 618137 w 1842380"/>
                <a:gd name="connsiteY15530" fmla="*/ 1066793 h 1847704"/>
                <a:gd name="connsiteX15531" fmla="*/ 619202 w 1842380"/>
                <a:gd name="connsiteY15531" fmla="*/ 1068923 h 1847704"/>
                <a:gd name="connsiteX15532" fmla="*/ 620267 w 1842380"/>
                <a:gd name="connsiteY15532" fmla="*/ 1072118 h 1847704"/>
                <a:gd name="connsiteX15533" fmla="*/ 622397 w 1842380"/>
                <a:gd name="connsiteY15533" fmla="*/ 1074248 h 1847704"/>
                <a:gd name="connsiteX15534" fmla="*/ 624526 w 1842380"/>
                <a:gd name="connsiteY15534" fmla="*/ 1076377 h 1847704"/>
                <a:gd name="connsiteX15535" fmla="*/ 626656 w 1842380"/>
                <a:gd name="connsiteY15535" fmla="*/ 1076377 h 1847704"/>
                <a:gd name="connsiteX15536" fmla="*/ 626656 w 1842380"/>
                <a:gd name="connsiteY15536" fmla="*/ 1097677 h 1847704"/>
                <a:gd name="connsiteX15537" fmla="*/ 626656 w 1842380"/>
                <a:gd name="connsiteY15537" fmla="*/ 1097677 h 1847704"/>
                <a:gd name="connsiteX15538" fmla="*/ 625591 w 1842380"/>
                <a:gd name="connsiteY15538" fmla="*/ 1099807 h 1847704"/>
                <a:gd name="connsiteX15539" fmla="*/ 625591 w 1842380"/>
                <a:gd name="connsiteY15539" fmla="*/ 1101936 h 1847704"/>
                <a:gd name="connsiteX15540" fmla="*/ 625591 w 1842380"/>
                <a:gd name="connsiteY15540" fmla="*/ 1105131 h 1847704"/>
                <a:gd name="connsiteX15541" fmla="*/ 626656 w 1842380"/>
                <a:gd name="connsiteY15541" fmla="*/ 1106196 h 1847704"/>
                <a:gd name="connsiteX15542" fmla="*/ 626656 w 1842380"/>
                <a:gd name="connsiteY15542" fmla="*/ 1127495 h 1847704"/>
                <a:gd name="connsiteX15543" fmla="*/ 626656 w 1842380"/>
                <a:gd name="connsiteY15543" fmla="*/ 1126431 h 1847704"/>
                <a:gd name="connsiteX15544" fmla="*/ 624526 w 1842380"/>
                <a:gd name="connsiteY15544" fmla="*/ 1125366 h 1847704"/>
                <a:gd name="connsiteX15545" fmla="*/ 623461 w 1842380"/>
                <a:gd name="connsiteY15545" fmla="*/ 1123236 h 1847704"/>
                <a:gd name="connsiteX15546" fmla="*/ 622397 w 1842380"/>
                <a:gd name="connsiteY15546" fmla="*/ 1121106 h 1847704"/>
                <a:gd name="connsiteX15547" fmla="*/ 622397 w 1842380"/>
                <a:gd name="connsiteY15547" fmla="*/ 1120041 h 1847704"/>
                <a:gd name="connsiteX15548" fmla="*/ 620267 w 1842380"/>
                <a:gd name="connsiteY15548" fmla="*/ 1118976 h 1847704"/>
                <a:gd name="connsiteX15549" fmla="*/ 619202 w 1842380"/>
                <a:gd name="connsiteY15549" fmla="*/ 1117911 h 1847704"/>
                <a:gd name="connsiteX15550" fmla="*/ 617072 w 1842380"/>
                <a:gd name="connsiteY15550" fmla="*/ 1117911 h 1847704"/>
                <a:gd name="connsiteX15551" fmla="*/ 614942 w 1842380"/>
                <a:gd name="connsiteY15551" fmla="*/ 1118976 h 1847704"/>
                <a:gd name="connsiteX15552" fmla="*/ 614942 w 1842380"/>
                <a:gd name="connsiteY15552" fmla="*/ 1087560 h 1847704"/>
                <a:gd name="connsiteX15553" fmla="*/ 616007 w 1842380"/>
                <a:gd name="connsiteY15553" fmla="*/ 1087560 h 1847704"/>
                <a:gd name="connsiteX15554" fmla="*/ 618137 w 1842380"/>
                <a:gd name="connsiteY15554" fmla="*/ 1084365 h 1847704"/>
                <a:gd name="connsiteX15555" fmla="*/ 618137 w 1842380"/>
                <a:gd name="connsiteY15555" fmla="*/ 1082235 h 1847704"/>
                <a:gd name="connsiteX15556" fmla="*/ 617072 w 1842380"/>
                <a:gd name="connsiteY15556" fmla="*/ 1080105 h 1847704"/>
                <a:gd name="connsiteX15557" fmla="*/ 616007 w 1842380"/>
                <a:gd name="connsiteY15557" fmla="*/ 1079040 h 1847704"/>
                <a:gd name="connsiteX15558" fmla="*/ 614942 w 1842380"/>
                <a:gd name="connsiteY15558" fmla="*/ 1077975 h 1847704"/>
                <a:gd name="connsiteX15559" fmla="*/ 614942 w 1842380"/>
                <a:gd name="connsiteY15559" fmla="*/ 1050818 h 1847704"/>
                <a:gd name="connsiteX15560" fmla="*/ 616007 w 1842380"/>
                <a:gd name="connsiteY15560" fmla="*/ 1050818 h 1847704"/>
                <a:gd name="connsiteX15561" fmla="*/ 619202 w 1842380"/>
                <a:gd name="connsiteY15561" fmla="*/ 1050818 h 1847704"/>
                <a:gd name="connsiteX15562" fmla="*/ 623461 w 1842380"/>
                <a:gd name="connsiteY15562" fmla="*/ 1050818 h 1847704"/>
                <a:gd name="connsiteX15563" fmla="*/ 625591 w 1842380"/>
                <a:gd name="connsiteY15563" fmla="*/ 1051883 h 1847704"/>
                <a:gd name="connsiteX15564" fmla="*/ 626656 w 1842380"/>
                <a:gd name="connsiteY15564" fmla="*/ 1053481 h 1847704"/>
                <a:gd name="connsiteX15565" fmla="*/ 626656 w 1842380"/>
                <a:gd name="connsiteY15565" fmla="*/ 1053481 h 1847704"/>
                <a:gd name="connsiteX15566" fmla="*/ 626656 w 1842380"/>
                <a:gd name="connsiteY15566" fmla="*/ 1192991 h 1847704"/>
                <a:gd name="connsiteX15567" fmla="*/ 626656 w 1842380"/>
                <a:gd name="connsiteY15567" fmla="*/ 1199913 h 1847704"/>
                <a:gd name="connsiteX15568" fmla="*/ 615474 w 1842380"/>
                <a:gd name="connsiteY15568" fmla="*/ 1212160 h 1847704"/>
                <a:gd name="connsiteX15569" fmla="*/ 621332 w 1842380"/>
                <a:gd name="connsiteY15569" fmla="*/ 1214290 h 1847704"/>
                <a:gd name="connsiteX15570" fmla="*/ 627189 w 1842380"/>
                <a:gd name="connsiteY15570" fmla="*/ 1217485 h 1847704"/>
                <a:gd name="connsiteX15571" fmla="*/ 627189 w 1842380"/>
                <a:gd name="connsiteY15571" fmla="*/ 1226537 h 1847704"/>
                <a:gd name="connsiteX15572" fmla="*/ 619202 w 1842380"/>
                <a:gd name="connsiteY15572" fmla="*/ 1220679 h 1847704"/>
                <a:gd name="connsiteX15573" fmla="*/ 614942 w 1842380"/>
                <a:gd name="connsiteY15573" fmla="*/ 1218550 h 1847704"/>
                <a:gd name="connsiteX15574" fmla="*/ 614942 w 1842380"/>
                <a:gd name="connsiteY15574" fmla="*/ 1202575 h 1847704"/>
                <a:gd name="connsiteX15575" fmla="*/ 626656 w 1842380"/>
                <a:gd name="connsiteY15575" fmla="*/ 1192991 h 1847704"/>
                <a:gd name="connsiteX15576" fmla="*/ 626656 w 1842380"/>
                <a:gd name="connsiteY15576" fmla="*/ 1192991 h 1847704"/>
                <a:gd name="connsiteX15577" fmla="*/ 626656 w 1842380"/>
                <a:gd name="connsiteY15577" fmla="*/ 1192991 h 1847704"/>
                <a:gd name="connsiteX15578" fmla="*/ 626656 w 1842380"/>
                <a:gd name="connsiteY15578" fmla="*/ 1251563 h 1847704"/>
                <a:gd name="connsiteX15579" fmla="*/ 626656 w 1842380"/>
                <a:gd name="connsiteY15579" fmla="*/ 1259550 h 1847704"/>
                <a:gd name="connsiteX15580" fmla="*/ 614409 w 1842380"/>
                <a:gd name="connsiteY15580" fmla="*/ 1252628 h 1847704"/>
                <a:gd name="connsiteX15581" fmla="*/ 614409 w 1842380"/>
                <a:gd name="connsiteY15581" fmla="*/ 1244641 h 1847704"/>
                <a:gd name="connsiteX15582" fmla="*/ 626656 w 1842380"/>
                <a:gd name="connsiteY15582" fmla="*/ 1251563 h 1847704"/>
                <a:gd name="connsiteX15583" fmla="*/ 626656 w 1842380"/>
                <a:gd name="connsiteY15583" fmla="*/ 1251563 h 1847704"/>
                <a:gd name="connsiteX15584" fmla="*/ 626656 w 1842380"/>
                <a:gd name="connsiteY15584" fmla="*/ 1261680 h 1847704"/>
                <a:gd name="connsiteX15585" fmla="*/ 626656 w 1842380"/>
                <a:gd name="connsiteY15585" fmla="*/ 1270733 h 1847704"/>
                <a:gd name="connsiteX15586" fmla="*/ 617604 w 1842380"/>
                <a:gd name="connsiteY15586" fmla="*/ 1278720 h 1847704"/>
                <a:gd name="connsiteX15587" fmla="*/ 614409 w 1842380"/>
                <a:gd name="connsiteY15587" fmla="*/ 1281915 h 1847704"/>
                <a:gd name="connsiteX15588" fmla="*/ 614409 w 1842380"/>
                <a:gd name="connsiteY15588" fmla="*/ 1271798 h 1847704"/>
                <a:gd name="connsiteX15589" fmla="*/ 626656 w 1842380"/>
                <a:gd name="connsiteY15589" fmla="*/ 1261680 h 1847704"/>
                <a:gd name="connsiteX15590" fmla="*/ 626656 w 1842380"/>
                <a:gd name="connsiteY15590" fmla="*/ 1261680 h 1847704"/>
                <a:gd name="connsiteX15591" fmla="*/ 626656 w 1842380"/>
                <a:gd name="connsiteY15591" fmla="*/ 1320253 h 1847704"/>
                <a:gd name="connsiteX15592" fmla="*/ 626656 w 1842380"/>
                <a:gd name="connsiteY15592" fmla="*/ 1339422 h 1847704"/>
                <a:gd name="connsiteX15593" fmla="*/ 626656 w 1842380"/>
                <a:gd name="connsiteY15593" fmla="*/ 1337292 h 1847704"/>
                <a:gd name="connsiteX15594" fmla="*/ 614409 w 1842380"/>
                <a:gd name="connsiteY15594" fmla="*/ 1322916 h 1847704"/>
                <a:gd name="connsiteX15595" fmla="*/ 614409 w 1842380"/>
                <a:gd name="connsiteY15595" fmla="*/ 1311734 h 1847704"/>
                <a:gd name="connsiteX15596" fmla="*/ 626656 w 1842380"/>
                <a:gd name="connsiteY15596" fmla="*/ 1320253 h 1847704"/>
                <a:gd name="connsiteX15597" fmla="*/ 626656 w 1842380"/>
                <a:gd name="connsiteY15597" fmla="*/ 1320253 h 1847704"/>
                <a:gd name="connsiteX15598" fmla="*/ 626656 w 1842380"/>
                <a:gd name="connsiteY15598" fmla="*/ 1359657 h 1847704"/>
                <a:gd name="connsiteX15599" fmla="*/ 626656 w 1842380"/>
                <a:gd name="connsiteY15599" fmla="*/ 1395865 h 1847704"/>
                <a:gd name="connsiteX15600" fmla="*/ 625591 w 1842380"/>
                <a:gd name="connsiteY15600" fmla="*/ 1394800 h 1847704"/>
                <a:gd name="connsiteX15601" fmla="*/ 614409 w 1842380"/>
                <a:gd name="connsiteY15601" fmla="*/ 1388943 h 1847704"/>
                <a:gd name="connsiteX15602" fmla="*/ 614409 w 1842380"/>
                <a:gd name="connsiteY15602" fmla="*/ 1378826 h 1847704"/>
                <a:gd name="connsiteX15603" fmla="*/ 625591 w 1842380"/>
                <a:gd name="connsiteY15603" fmla="*/ 1384683 h 1847704"/>
                <a:gd name="connsiteX15604" fmla="*/ 625591 w 1842380"/>
                <a:gd name="connsiteY15604" fmla="*/ 1384683 h 1847704"/>
                <a:gd name="connsiteX15605" fmla="*/ 626656 w 1842380"/>
                <a:gd name="connsiteY15605" fmla="*/ 1384683 h 1847704"/>
                <a:gd name="connsiteX15606" fmla="*/ 626656 w 1842380"/>
                <a:gd name="connsiteY15606" fmla="*/ 1359657 h 1847704"/>
                <a:gd name="connsiteX15607" fmla="*/ 626656 w 1842380"/>
                <a:gd name="connsiteY15607" fmla="*/ 1359657 h 1847704"/>
                <a:gd name="connsiteX15608" fmla="*/ 626656 w 1842380"/>
                <a:gd name="connsiteY15608" fmla="*/ 1688729 h 1847704"/>
                <a:gd name="connsiteX15609" fmla="*/ 626656 w 1842380"/>
                <a:gd name="connsiteY15609" fmla="*/ 1732393 h 1847704"/>
                <a:gd name="connsiteX15610" fmla="*/ 617604 w 1842380"/>
                <a:gd name="connsiteY15610" fmla="*/ 1703106 h 1847704"/>
                <a:gd name="connsiteX15611" fmla="*/ 614409 w 1842380"/>
                <a:gd name="connsiteY15611" fmla="*/ 1699911 h 1847704"/>
                <a:gd name="connsiteX15612" fmla="*/ 614409 w 1842380"/>
                <a:gd name="connsiteY15612" fmla="*/ 1679677 h 1847704"/>
                <a:gd name="connsiteX15613" fmla="*/ 626656 w 1842380"/>
                <a:gd name="connsiteY15613" fmla="*/ 1688729 h 1847704"/>
                <a:gd name="connsiteX15614" fmla="*/ 626656 w 1842380"/>
                <a:gd name="connsiteY15614" fmla="*/ 1688729 h 1847704"/>
                <a:gd name="connsiteX15615" fmla="*/ 626656 w 1842380"/>
                <a:gd name="connsiteY15615" fmla="*/ 1779783 h 1847704"/>
                <a:gd name="connsiteX15616" fmla="*/ 626656 w 1842380"/>
                <a:gd name="connsiteY15616" fmla="*/ 1795758 h 1847704"/>
                <a:gd name="connsiteX15617" fmla="*/ 614409 w 1842380"/>
                <a:gd name="connsiteY15617" fmla="*/ 1792563 h 1847704"/>
                <a:gd name="connsiteX15618" fmla="*/ 614409 w 1842380"/>
                <a:gd name="connsiteY15618" fmla="*/ 1776588 h 1847704"/>
                <a:gd name="connsiteX15619" fmla="*/ 626656 w 1842380"/>
                <a:gd name="connsiteY15619" fmla="*/ 1779783 h 1847704"/>
                <a:gd name="connsiteX15620" fmla="*/ 626656 w 1842380"/>
                <a:gd name="connsiteY15620" fmla="*/ 1779783 h 1847704"/>
                <a:gd name="connsiteX15621" fmla="*/ 613877 w 1842380"/>
                <a:gd name="connsiteY15621" fmla="*/ 1176484 h 1847704"/>
                <a:gd name="connsiteX15622" fmla="*/ 613877 w 1842380"/>
                <a:gd name="connsiteY15622" fmla="*/ 1153055 h 1847704"/>
                <a:gd name="connsiteX15623" fmla="*/ 614942 w 1842380"/>
                <a:gd name="connsiteY15623" fmla="*/ 1154119 h 1847704"/>
                <a:gd name="connsiteX15624" fmla="*/ 617072 w 1842380"/>
                <a:gd name="connsiteY15624" fmla="*/ 1155184 h 1847704"/>
                <a:gd name="connsiteX15625" fmla="*/ 620267 w 1842380"/>
                <a:gd name="connsiteY15625" fmla="*/ 1156249 h 1847704"/>
                <a:gd name="connsiteX15626" fmla="*/ 621332 w 1842380"/>
                <a:gd name="connsiteY15626" fmla="*/ 1157314 h 1847704"/>
                <a:gd name="connsiteX15627" fmla="*/ 622397 w 1842380"/>
                <a:gd name="connsiteY15627" fmla="*/ 1161574 h 1847704"/>
                <a:gd name="connsiteX15628" fmla="*/ 622397 w 1842380"/>
                <a:gd name="connsiteY15628" fmla="*/ 1164769 h 1847704"/>
                <a:gd name="connsiteX15629" fmla="*/ 621332 w 1842380"/>
                <a:gd name="connsiteY15629" fmla="*/ 1167964 h 1847704"/>
                <a:gd name="connsiteX15630" fmla="*/ 621332 w 1842380"/>
                <a:gd name="connsiteY15630" fmla="*/ 1171159 h 1847704"/>
                <a:gd name="connsiteX15631" fmla="*/ 618137 w 1842380"/>
                <a:gd name="connsiteY15631" fmla="*/ 1172224 h 1847704"/>
                <a:gd name="connsiteX15632" fmla="*/ 616007 w 1842380"/>
                <a:gd name="connsiteY15632" fmla="*/ 1174354 h 1847704"/>
                <a:gd name="connsiteX15633" fmla="*/ 613877 w 1842380"/>
                <a:gd name="connsiteY15633" fmla="*/ 1176484 h 1847704"/>
                <a:gd name="connsiteX15634" fmla="*/ 613877 w 1842380"/>
                <a:gd name="connsiteY15634" fmla="*/ 1176484 h 1847704"/>
                <a:gd name="connsiteX15635" fmla="*/ 613877 w 1842380"/>
                <a:gd name="connsiteY15635" fmla="*/ 1136015 h 1847704"/>
                <a:gd name="connsiteX15636" fmla="*/ 616007 w 1842380"/>
                <a:gd name="connsiteY15636" fmla="*/ 1136015 h 1847704"/>
                <a:gd name="connsiteX15637" fmla="*/ 618137 w 1842380"/>
                <a:gd name="connsiteY15637" fmla="*/ 1136015 h 1847704"/>
                <a:gd name="connsiteX15638" fmla="*/ 619202 w 1842380"/>
                <a:gd name="connsiteY15638" fmla="*/ 1133885 h 1847704"/>
                <a:gd name="connsiteX15639" fmla="*/ 619202 w 1842380"/>
                <a:gd name="connsiteY15639" fmla="*/ 1132820 h 1847704"/>
                <a:gd name="connsiteX15640" fmla="*/ 619202 w 1842380"/>
                <a:gd name="connsiteY15640" fmla="*/ 1131755 h 1847704"/>
                <a:gd name="connsiteX15641" fmla="*/ 618137 w 1842380"/>
                <a:gd name="connsiteY15641" fmla="*/ 1129625 h 1847704"/>
                <a:gd name="connsiteX15642" fmla="*/ 617072 w 1842380"/>
                <a:gd name="connsiteY15642" fmla="*/ 1128560 h 1847704"/>
                <a:gd name="connsiteX15643" fmla="*/ 616007 w 1842380"/>
                <a:gd name="connsiteY15643" fmla="*/ 1126431 h 1847704"/>
                <a:gd name="connsiteX15644" fmla="*/ 614942 w 1842380"/>
                <a:gd name="connsiteY15644" fmla="*/ 1125366 h 1847704"/>
                <a:gd name="connsiteX15645" fmla="*/ 613877 w 1842380"/>
                <a:gd name="connsiteY15645" fmla="*/ 1124301 h 1847704"/>
                <a:gd name="connsiteX15646" fmla="*/ 613877 w 1842380"/>
                <a:gd name="connsiteY15646" fmla="*/ 1136015 h 1847704"/>
                <a:gd name="connsiteX15647" fmla="*/ 613877 w 1842380"/>
                <a:gd name="connsiteY15647" fmla="*/ 56146 h 1847704"/>
                <a:gd name="connsiteX15648" fmla="*/ 613877 w 1842380"/>
                <a:gd name="connsiteY15648" fmla="*/ 73185 h 1847704"/>
                <a:gd name="connsiteX15649" fmla="*/ 601630 w 1842380"/>
                <a:gd name="connsiteY15649" fmla="*/ 79043 h 1847704"/>
                <a:gd name="connsiteX15650" fmla="*/ 601630 w 1842380"/>
                <a:gd name="connsiteY15650" fmla="*/ 62003 h 1847704"/>
                <a:gd name="connsiteX15651" fmla="*/ 613877 w 1842380"/>
                <a:gd name="connsiteY15651" fmla="*/ 56146 h 1847704"/>
                <a:gd name="connsiteX15652" fmla="*/ 613877 w 1842380"/>
                <a:gd name="connsiteY15652" fmla="*/ 56146 h 1847704"/>
                <a:gd name="connsiteX15653" fmla="*/ 613877 w 1842380"/>
                <a:gd name="connsiteY15653" fmla="*/ 99809 h 1847704"/>
                <a:gd name="connsiteX15654" fmla="*/ 613877 w 1842380"/>
                <a:gd name="connsiteY15654" fmla="*/ 124836 h 1847704"/>
                <a:gd name="connsiteX15655" fmla="*/ 601630 w 1842380"/>
                <a:gd name="connsiteY15655" fmla="*/ 112589 h 1847704"/>
                <a:gd name="connsiteX15656" fmla="*/ 601630 w 1842380"/>
                <a:gd name="connsiteY15656" fmla="*/ 90225 h 1847704"/>
                <a:gd name="connsiteX15657" fmla="*/ 613877 w 1842380"/>
                <a:gd name="connsiteY15657" fmla="*/ 99809 h 1847704"/>
                <a:gd name="connsiteX15658" fmla="*/ 613877 w 1842380"/>
                <a:gd name="connsiteY15658" fmla="*/ 99809 h 1847704"/>
                <a:gd name="connsiteX15659" fmla="*/ 613877 w 1842380"/>
                <a:gd name="connsiteY15659" fmla="*/ 153057 h 1847704"/>
                <a:gd name="connsiteX15660" fmla="*/ 613877 w 1842380"/>
                <a:gd name="connsiteY15660" fmla="*/ 170097 h 1847704"/>
                <a:gd name="connsiteX15661" fmla="*/ 601630 w 1842380"/>
                <a:gd name="connsiteY15661" fmla="*/ 173292 h 1847704"/>
                <a:gd name="connsiteX15662" fmla="*/ 601630 w 1842380"/>
                <a:gd name="connsiteY15662" fmla="*/ 156252 h 1847704"/>
                <a:gd name="connsiteX15663" fmla="*/ 613877 w 1842380"/>
                <a:gd name="connsiteY15663" fmla="*/ 153057 h 1847704"/>
                <a:gd name="connsiteX15664" fmla="*/ 613877 w 1842380"/>
                <a:gd name="connsiteY15664" fmla="*/ 153057 h 1847704"/>
                <a:gd name="connsiteX15665" fmla="*/ 613877 w 1842380"/>
                <a:gd name="connsiteY15665" fmla="*/ 478403 h 1847704"/>
                <a:gd name="connsiteX15666" fmla="*/ 613877 w 1842380"/>
                <a:gd name="connsiteY15666" fmla="*/ 489585 h 1847704"/>
                <a:gd name="connsiteX15667" fmla="*/ 602695 w 1842380"/>
                <a:gd name="connsiteY15667" fmla="*/ 499702 h 1847704"/>
                <a:gd name="connsiteX15668" fmla="*/ 602695 w 1842380"/>
                <a:gd name="connsiteY15668" fmla="*/ 499702 h 1847704"/>
                <a:gd name="connsiteX15669" fmla="*/ 601630 w 1842380"/>
                <a:gd name="connsiteY15669" fmla="*/ 500767 h 1847704"/>
                <a:gd name="connsiteX15670" fmla="*/ 613877 w 1842380"/>
                <a:gd name="connsiteY15670" fmla="*/ 505027 h 1847704"/>
                <a:gd name="connsiteX15671" fmla="*/ 613877 w 1842380"/>
                <a:gd name="connsiteY15671" fmla="*/ 516209 h 1847704"/>
                <a:gd name="connsiteX15672" fmla="*/ 601630 w 1842380"/>
                <a:gd name="connsiteY15672" fmla="*/ 511949 h 1847704"/>
                <a:gd name="connsiteX15673" fmla="*/ 601630 w 1842380"/>
                <a:gd name="connsiteY15673" fmla="*/ 488520 h 1847704"/>
                <a:gd name="connsiteX15674" fmla="*/ 613877 w 1842380"/>
                <a:gd name="connsiteY15674" fmla="*/ 478403 h 1847704"/>
                <a:gd name="connsiteX15675" fmla="*/ 613877 w 1842380"/>
                <a:gd name="connsiteY15675" fmla="*/ 478403 h 1847704"/>
                <a:gd name="connsiteX15676" fmla="*/ 613877 w 1842380"/>
                <a:gd name="connsiteY15676" fmla="*/ 542300 h 1847704"/>
                <a:gd name="connsiteX15677" fmla="*/ 613877 w 1842380"/>
                <a:gd name="connsiteY15677" fmla="*/ 552417 h 1847704"/>
                <a:gd name="connsiteX15678" fmla="*/ 612812 w 1842380"/>
                <a:gd name="connsiteY15678" fmla="*/ 552417 h 1847704"/>
                <a:gd name="connsiteX15679" fmla="*/ 601630 w 1842380"/>
                <a:gd name="connsiteY15679" fmla="*/ 569457 h 1847704"/>
                <a:gd name="connsiteX15680" fmla="*/ 601630 w 1842380"/>
                <a:gd name="connsiteY15680" fmla="*/ 554547 h 1847704"/>
                <a:gd name="connsiteX15681" fmla="*/ 602695 w 1842380"/>
                <a:gd name="connsiteY15681" fmla="*/ 552417 h 1847704"/>
                <a:gd name="connsiteX15682" fmla="*/ 601630 w 1842380"/>
                <a:gd name="connsiteY15682" fmla="*/ 552417 h 1847704"/>
                <a:gd name="connsiteX15683" fmla="*/ 601630 w 1842380"/>
                <a:gd name="connsiteY15683" fmla="*/ 541235 h 1847704"/>
                <a:gd name="connsiteX15684" fmla="*/ 611747 w 1842380"/>
                <a:gd name="connsiteY15684" fmla="*/ 543365 h 1847704"/>
                <a:gd name="connsiteX15685" fmla="*/ 613877 w 1842380"/>
                <a:gd name="connsiteY15685" fmla="*/ 542300 h 1847704"/>
                <a:gd name="connsiteX15686" fmla="*/ 613877 w 1842380"/>
                <a:gd name="connsiteY15686" fmla="*/ 542300 h 1847704"/>
                <a:gd name="connsiteX15687" fmla="*/ 613877 w 1842380"/>
                <a:gd name="connsiteY15687" fmla="*/ 584366 h 1847704"/>
                <a:gd name="connsiteX15688" fmla="*/ 613877 w 1842380"/>
                <a:gd name="connsiteY15688" fmla="*/ 594483 h 1847704"/>
                <a:gd name="connsiteX15689" fmla="*/ 604825 w 1842380"/>
                <a:gd name="connsiteY15689" fmla="*/ 585431 h 1847704"/>
                <a:gd name="connsiteX15690" fmla="*/ 601630 w 1842380"/>
                <a:gd name="connsiteY15690" fmla="*/ 594483 h 1847704"/>
                <a:gd name="connsiteX15691" fmla="*/ 601630 w 1842380"/>
                <a:gd name="connsiteY15691" fmla="*/ 573184 h 1847704"/>
                <a:gd name="connsiteX15692" fmla="*/ 602695 w 1842380"/>
                <a:gd name="connsiteY15692" fmla="*/ 575314 h 1847704"/>
                <a:gd name="connsiteX15693" fmla="*/ 613877 w 1842380"/>
                <a:gd name="connsiteY15693" fmla="*/ 584366 h 1847704"/>
                <a:gd name="connsiteX15694" fmla="*/ 613877 w 1842380"/>
                <a:gd name="connsiteY15694" fmla="*/ 584366 h 1847704"/>
                <a:gd name="connsiteX15695" fmla="*/ 613877 w 1842380"/>
                <a:gd name="connsiteY15695" fmla="*/ 613120 h 1847704"/>
                <a:gd name="connsiteX15696" fmla="*/ 613877 w 1842380"/>
                <a:gd name="connsiteY15696" fmla="*/ 624302 h 1847704"/>
                <a:gd name="connsiteX15697" fmla="*/ 613877 w 1842380"/>
                <a:gd name="connsiteY15697" fmla="*/ 655718 h 1847704"/>
                <a:gd name="connsiteX15698" fmla="*/ 613877 w 1842380"/>
                <a:gd name="connsiteY15698" fmla="*/ 663706 h 1847704"/>
                <a:gd name="connsiteX15699" fmla="*/ 601630 w 1842380"/>
                <a:gd name="connsiteY15699" fmla="*/ 651459 h 1847704"/>
                <a:gd name="connsiteX15700" fmla="*/ 601630 w 1842380"/>
                <a:gd name="connsiteY15700" fmla="*/ 632289 h 1847704"/>
                <a:gd name="connsiteX15701" fmla="*/ 613877 w 1842380"/>
                <a:gd name="connsiteY15701" fmla="*/ 613120 h 1847704"/>
                <a:gd name="connsiteX15702" fmla="*/ 613877 w 1842380"/>
                <a:gd name="connsiteY15702" fmla="*/ 613120 h 1847704"/>
                <a:gd name="connsiteX15703" fmla="*/ 613877 w 1842380"/>
                <a:gd name="connsiteY15703" fmla="*/ 752097 h 1847704"/>
                <a:gd name="connsiteX15704" fmla="*/ 613877 w 1842380"/>
                <a:gd name="connsiteY15704" fmla="*/ 790436 h 1847704"/>
                <a:gd name="connsiteX15705" fmla="*/ 613877 w 1842380"/>
                <a:gd name="connsiteY15705" fmla="*/ 790436 h 1847704"/>
                <a:gd name="connsiteX15706" fmla="*/ 611747 w 1842380"/>
                <a:gd name="connsiteY15706" fmla="*/ 792566 h 1847704"/>
                <a:gd name="connsiteX15707" fmla="*/ 610682 w 1842380"/>
                <a:gd name="connsiteY15707" fmla="*/ 796825 h 1847704"/>
                <a:gd name="connsiteX15708" fmla="*/ 608552 w 1842380"/>
                <a:gd name="connsiteY15708" fmla="*/ 801085 h 1847704"/>
                <a:gd name="connsiteX15709" fmla="*/ 604292 w 1842380"/>
                <a:gd name="connsiteY15709" fmla="*/ 806943 h 1847704"/>
                <a:gd name="connsiteX15710" fmla="*/ 604292 w 1842380"/>
                <a:gd name="connsiteY15710" fmla="*/ 810137 h 1847704"/>
                <a:gd name="connsiteX15711" fmla="*/ 602162 w 1842380"/>
                <a:gd name="connsiteY15711" fmla="*/ 815995 h 1847704"/>
                <a:gd name="connsiteX15712" fmla="*/ 602162 w 1842380"/>
                <a:gd name="connsiteY15712" fmla="*/ 818125 h 1847704"/>
                <a:gd name="connsiteX15713" fmla="*/ 602162 w 1842380"/>
                <a:gd name="connsiteY15713" fmla="*/ 818125 h 1847704"/>
                <a:gd name="connsiteX15714" fmla="*/ 602162 w 1842380"/>
                <a:gd name="connsiteY15714" fmla="*/ 775526 h 1847704"/>
                <a:gd name="connsiteX15715" fmla="*/ 603227 w 1842380"/>
                <a:gd name="connsiteY15715" fmla="*/ 773396 h 1847704"/>
                <a:gd name="connsiteX15716" fmla="*/ 606422 w 1842380"/>
                <a:gd name="connsiteY15716" fmla="*/ 767539 h 1847704"/>
                <a:gd name="connsiteX15717" fmla="*/ 609617 w 1842380"/>
                <a:gd name="connsiteY15717" fmla="*/ 759552 h 1847704"/>
                <a:gd name="connsiteX15718" fmla="*/ 612812 w 1842380"/>
                <a:gd name="connsiteY15718" fmla="*/ 756357 h 1847704"/>
                <a:gd name="connsiteX15719" fmla="*/ 613877 w 1842380"/>
                <a:gd name="connsiteY15719" fmla="*/ 752097 h 1847704"/>
                <a:gd name="connsiteX15720" fmla="*/ 613877 w 1842380"/>
                <a:gd name="connsiteY15720" fmla="*/ 752097 h 1847704"/>
                <a:gd name="connsiteX15721" fmla="*/ 613877 w 1842380"/>
                <a:gd name="connsiteY15721" fmla="*/ 820787 h 1847704"/>
                <a:gd name="connsiteX15722" fmla="*/ 613877 w 1842380"/>
                <a:gd name="connsiteY15722" fmla="*/ 886282 h 1847704"/>
                <a:gd name="connsiteX15723" fmla="*/ 612812 w 1842380"/>
                <a:gd name="connsiteY15723" fmla="*/ 886282 h 1847704"/>
                <a:gd name="connsiteX15724" fmla="*/ 609617 w 1842380"/>
                <a:gd name="connsiteY15724" fmla="*/ 884152 h 1847704"/>
                <a:gd name="connsiteX15725" fmla="*/ 605357 w 1842380"/>
                <a:gd name="connsiteY15725" fmla="*/ 882022 h 1847704"/>
                <a:gd name="connsiteX15726" fmla="*/ 602162 w 1842380"/>
                <a:gd name="connsiteY15726" fmla="*/ 877762 h 1847704"/>
                <a:gd name="connsiteX15727" fmla="*/ 602162 w 1842380"/>
                <a:gd name="connsiteY15727" fmla="*/ 847411 h 1847704"/>
                <a:gd name="connsiteX15728" fmla="*/ 602162 w 1842380"/>
                <a:gd name="connsiteY15728" fmla="*/ 847411 h 1847704"/>
                <a:gd name="connsiteX15729" fmla="*/ 608020 w 1842380"/>
                <a:gd name="connsiteY15729" fmla="*/ 846346 h 1847704"/>
                <a:gd name="connsiteX15730" fmla="*/ 609085 w 1842380"/>
                <a:gd name="connsiteY15730" fmla="*/ 844216 h 1847704"/>
                <a:gd name="connsiteX15731" fmla="*/ 609085 w 1842380"/>
                <a:gd name="connsiteY15731" fmla="*/ 839956 h 1847704"/>
                <a:gd name="connsiteX15732" fmla="*/ 608020 w 1842380"/>
                <a:gd name="connsiteY15732" fmla="*/ 836761 h 1847704"/>
                <a:gd name="connsiteX15733" fmla="*/ 609085 w 1842380"/>
                <a:gd name="connsiteY15733" fmla="*/ 833567 h 1847704"/>
                <a:gd name="connsiteX15734" fmla="*/ 611214 w 1842380"/>
                <a:gd name="connsiteY15734" fmla="*/ 831437 h 1847704"/>
                <a:gd name="connsiteX15735" fmla="*/ 613344 w 1842380"/>
                <a:gd name="connsiteY15735" fmla="*/ 827177 h 1847704"/>
                <a:gd name="connsiteX15736" fmla="*/ 614409 w 1842380"/>
                <a:gd name="connsiteY15736" fmla="*/ 823982 h 1847704"/>
                <a:gd name="connsiteX15737" fmla="*/ 614409 w 1842380"/>
                <a:gd name="connsiteY15737" fmla="*/ 820787 h 1847704"/>
                <a:gd name="connsiteX15738" fmla="*/ 613877 w 1842380"/>
                <a:gd name="connsiteY15738" fmla="*/ 820787 h 1847704"/>
                <a:gd name="connsiteX15739" fmla="*/ 613877 w 1842380"/>
                <a:gd name="connsiteY15739" fmla="*/ 907049 h 1847704"/>
                <a:gd name="connsiteX15740" fmla="*/ 613877 w 1842380"/>
                <a:gd name="connsiteY15740" fmla="*/ 913971 h 1847704"/>
                <a:gd name="connsiteX15741" fmla="*/ 601630 w 1842380"/>
                <a:gd name="connsiteY15741" fmla="*/ 911841 h 1847704"/>
                <a:gd name="connsiteX15742" fmla="*/ 601630 w 1842380"/>
                <a:gd name="connsiteY15742" fmla="*/ 905984 h 1847704"/>
                <a:gd name="connsiteX15743" fmla="*/ 613877 w 1842380"/>
                <a:gd name="connsiteY15743" fmla="*/ 907049 h 1847704"/>
                <a:gd name="connsiteX15744" fmla="*/ 613877 w 1842380"/>
                <a:gd name="connsiteY15744" fmla="*/ 907049 h 1847704"/>
                <a:gd name="connsiteX15745" fmla="*/ 613877 w 1842380"/>
                <a:gd name="connsiteY15745" fmla="*/ 955504 h 1847704"/>
                <a:gd name="connsiteX15746" fmla="*/ 613877 w 1842380"/>
                <a:gd name="connsiteY15746" fmla="*/ 962427 h 1847704"/>
                <a:gd name="connsiteX15747" fmla="*/ 606955 w 1842380"/>
                <a:gd name="connsiteY15747" fmla="*/ 961362 h 1847704"/>
                <a:gd name="connsiteX15748" fmla="*/ 601097 w 1842380"/>
                <a:gd name="connsiteY15748" fmla="*/ 962427 h 1847704"/>
                <a:gd name="connsiteX15749" fmla="*/ 601097 w 1842380"/>
                <a:gd name="connsiteY15749" fmla="*/ 931010 h 1847704"/>
                <a:gd name="connsiteX15750" fmla="*/ 601097 w 1842380"/>
                <a:gd name="connsiteY15750" fmla="*/ 934205 h 1847704"/>
                <a:gd name="connsiteX15751" fmla="*/ 601097 w 1842380"/>
                <a:gd name="connsiteY15751" fmla="*/ 934205 h 1847704"/>
                <a:gd name="connsiteX15752" fmla="*/ 603227 w 1842380"/>
                <a:gd name="connsiteY15752" fmla="*/ 947517 h 1847704"/>
                <a:gd name="connsiteX15753" fmla="*/ 604292 w 1842380"/>
                <a:gd name="connsiteY15753" fmla="*/ 950712 h 1847704"/>
                <a:gd name="connsiteX15754" fmla="*/ 613877 w 1842380"/>
                <a:gd name="connsiteY15754" fmla="*/ 955504 h 1847704"/>
                <a:gd name="connsiteX15755" fmla="*/ 613877 w 1842380"/>
                <a:gd name="connsiteY15755" fmla="*/ 955504 h 1847704"/>
                <a:gd name="connsiteX15756" fmla="*/ 613877 w 1842380"/>
                <a:gd name="connsiteY15756" fmla="*/ 980531 h 1847704"/>
                <a:gd name="connsiteX15757" fmla="*/ 613877 w 1842380"/>
                <a:gd name="connsiteY15757" fmla="*/ 1008752 h 1847704"/>
                <a:gd name="connsiteX15758" fmla="*/ 613877 w 1842380"/>
                <a:gd name="connsiteY15758" fmla="*/ 1009817 h 1847704"/>
                <a:gd name="connsiteX15759" fmla="*/ 612812 w 1842380"/>
                <a:gd name="connsiteY15759" fmla="*/ 1013012 h 1847704"/>
                <a:gd name="connsiteX15760" fmla="*/ 612812 w 1842380"/>
                <a:gd name="connsiteY15760" fmla="*/ 1017272 h 1847704"/>
                <a:gd name="connsiteX15761" fmla="*/ 613877 w 1842380"/>
                <a:gd name="connsiteY15761" fmla="*/ 1019402 h 1847704"/>
                <a:gd name="connsiteX15762" fmla="*/ 613877 w 1842380"/>
                <a:gd name="connsiteY15762" fmla="*/ 1019402 h 1847704"/>
                <a:gd name="connsiteX15763" fmla="*/ 613877 w 1842380"/>
                <a:gd name="connsiteY15763" fmla="*/ 1035376 h 1847704"/>
                <a:gd name="connsiteX15764" fmla="*/ 611747 w 1842380"/>
                <a:gd name="connsiteY15764" fmla="*/ 1035376 h 1847704"/>
                <a:gd name="connsiteX15765" fmla="*/ 607487 w 1842380"/>
                <a:gd name="connsiteY15765" fmla="*/ 1036441 h 1847704"/>
                <a:gd name="connsiteX15766" fmla="*/ 604292 w 1842380"/>
                <a:gd name="connsiteY15766" fmla="*/ 1037506 h 1847704"/>
                <a:gd name="connsiteX15767" fmla="*/ 602162 w 1842380"/>
                <a:gd name="connsiteY15767" fmla="*/ 1037506 h 1847704"/>
                <a:gd name="connsiteX15768" fmla="*/ 602162 w 1842380"/>
                <a:gd name="connsiteY15768" fmla="*/ 985856 h 1847704"/>
                <a:gd name="connsiteX15769" fmla="*/ 605357 w 1842380"/>
                <a:gd name="connsiteY15769" fmla="*/ 983726 h 1847704"/>
                <a:gd name="connsiteX15770" fmla="*/ 608552 w 1842380"/>
                <a:gd name="connsiteY15770" fmla="*/ 982661 h 1847704"/>
                <a:gd name="connsiteX15771" fmla="*/ 612812 w 1842380"/>
                <a:gd name="connsiteY15771" fmla="*/ 980531 h 1847704"/>
                <a:gd name="connsiteX15772" fmla="*/ 613877 w 1842380"/>
                <a:gd name="connsiteY15772" fmla="*/ 980531 h 1847704"/>
                <a:gd name="connsiteX15773" fmla="*/ 613877 w 1842380"/>
                <a:gd name="connsiteY15773" fmla="*/ 980531 h 1847704"/>
                <a:gd name="connsiteX15774" fmla="*/ 613877 w 1842380"/>
                <a:gd name="connsiteY15774" fmla="*/ 1051351 h 1847704"/>
                <a:gd name="connsiteX15775" fmla="*/ 613877 w 1842380"/>
                <a:gd name="connsiteY15775" fmla="*/ 1078507 h 1847704"/>
                <a:gd name="connsiteX15776" fmla="*/ 611747 w 1842380"/>
                <a:gd name="connsiteY15776" fmla="*/ 1076377 h 1847704"/>
                <a:gd name="connsiteX15777" fmla="*/ 610682 w 1842380"/>
                <a:gd name="connsiteY15777" fmla="*/ 1075312 h 1847704"/>
                <a:gd name="connsiteX15778" fmla="*/ 607487 w 1842380"/>
                <a:gd name="connsiteY15778" fmla="*/ 1075312 h 1847704"/>
                <a:gd name="connsiteX15779" fmla="*/ 605357 w 1842380"/>
                <a:gd name="connsiteY15779" fmla="*/ 1076377 h 1847704"/>
                <a:gd name="connsiteX15780" fmla="*/ 604292 w 1842380"/>
                <a:gd name="connsiteY15780" fmla="*/ 1077442 h 1847704"/>
                <a:gd name="connsiteX15781" fmla="*/ 604292 w 1842380"/>
                <a:gd name="connsiteY15781" fmla="*/ 1079572 h 1847704"/>
                <a:gd name="connsiteX15782" fmla="*/ 604292 w 1842380"/>
                <a:gd name="connsiteY15782" fmla="*/ 1081702 h 1847704"/>
                <a:gd name="connsiteX15783" fmla="*/ 605357 w 1842380"/>
                <a:gd name="connsiteY15783" fmla="*/ 1083832 h 1847704"/>
                <a:gd name="connsiteX15784" fmla="*/ 607487 w 1842380"/>
                <a:gd name="connsiteY15784" fmla="*/ 1085962 h 1847704"/>
                <a:gd name="connsiteX15785" fmla="*/ 609617 w 1842380"/>
                <a:gd name="connsiteY15785" fmla="*/ 1088092 h 1847704"/>
                <a:gd name="connsiteX15786" fmla="*/ 610682 w 1842380"/>
                <a:gd name="connsiteY15786" fmla="*/ 1088092 h 1847704"/>
                <a:gd name="connsiteX15787" fmla="*/ 613877 w 1842380"/>
                <a:gd name="connsiteY15787" fmla="*/ 1088092 h 1847704"/>
                <a:gd name="connsiteX15788" fmla="*/ 613877 w 1842380"/>
                <a:gd name="connsiteY15788" fmla="*/ 1119508 h 1847704"/>
                <a:gd name="connsiteX15789" fmla="*/ 613877 w 1842380"/>
                <a:gd name="connsiteY15789" fmla="*/ 1119508 h 1847704"/>
                <a:gd name="connsiteX15790" fmla="*/ 613877 w 1842380"/>
                <a:gd name="connsiteY15790" fmla="*/ 1121638 h 1847704"/>
                <a:gd name="connsiteX15791" fmla="*/ 613877 w 1842380"/>
                <a:gd name="connsiteY15791" fmla="*/ 1122703 h 1847704"/>
                <a:gd name="connsiteX15792" fmla="*/ 613877 w 1842380"/>
                <a:gd name="connsiteY15792" fmla="*/ 1134950 h 1847704"/>
                <a:gd name="connsiteX15793" fmla="*/ 611747 w 1842380"/>
                <a:gd name="connsiteY15793" fmla="*/ 1136015 h 1847704"/>
                <a:gd name="connsiteX15794" fmla="*/ 608552 w 1842380"/>
                <a:gd name="connsiteY15794" fmla="*/ 1133885 h 1847704"/>
                <a:gd name="connsiteX15795" fmla="*/ 606422 w 1842380"/>
                <a:gd name="connsiteY15795" fmla="*/ 1131755 h 1847704"/>
                <a:gd name="connsiteX15796" fmla="*/ 605357 w 1842380"/>
                <a:gd name="connsiteY15796" fmla="*/ 1130690 h 1847704"/>
                <a:gd name="connsiteX15797" fmla="*/ 603227 w 1842380"/>
                <a:gd name="connsiteY15797" fmla="*/ 1129625 h 1847704"/>
                <a:gd name="connsiteX15798" fmla="*/ 602162 w 1842380"/>
                <a:gd name="connsiteY15798" fmla="*/ 1127495 h 1847704"/>
                <a:gd name="connsiteX15799" fmla="*/ 602162 w 1842380"/>
                <a:gd name="connsiteY15799" fmla="*/ 1056676 h 1847704"/>
                <a:gd name="connsiteX15800" fmla="*/ 603227 w 1842380"/>
                <a:gd name="connsiteY15800" fmla="*/ 1056676 h 1847704"/>
                <a:gd name="connsiteX15801" fmla="*/ 606422 w 1842380"/>
                <a:gd name="connsiteY15801" fmla="*/ 1055611 h 1847704"/>
                <a:gd name="connsiteX15802" fmla="*/ 609617 w 1842380"/>
                <a:gd name="connsiteY15802" fmla="*/ 1054546 h 1847704"/>
                <a:gd name="connsiteX15803" fmla="*/ 612812 w 1842380"/>
                <a:gd name="connsiteY15803" fmla="*/ 1052416 h 1847704"/>
                <a:gd name="connsiteX15804" fmla="*/ 613877 w 1842380"/>
                <a:gd name="connsiteY15804" fmla="*/ 1051351 h 1847704"/>
                <a:gd name="connsiteX15805" fmla="*/ 613877 w 1842380"/>
                <a:gd name="connsiteY15805" fmla="*/ 1051351 h 1847704"/>
                <a:gd name="connsiteX15806" fmla="*/ 613877 w 1842380"/>
                <a:gd name="connsiteY15806" fmla="*/ 1152522 h 1847704"/>
                <a:gd name="connsiteX15807" fmla="*/ 613877 w 1842380"/>
                <a:gd name="connsiteY15807" fmla="*/ 1175951 h 1847704"/>
                <a:gd name="connsiteX15808" fmla="*/ 612812 w 1842380"/>
                <a:gd name="connsiteY15808" fmla="*/ 1175951 h 1847704"/>
                <a:gd name="connsiteX15809" fmla="*/ 610682 w 1842380"/>
                <a:gd name="connsiteY15809" fmla="*/ 1174886 h 1847704"/>
                <a:gd name="connsiteX15810" fmla="*/ 608552 w 1842380"/>
                <a:gd name="connsiteY15810" fmla="*/ 1172756 h 1847704"/>
                <a:gd name="connsiteX15811" fmla="*/ 602695 w 1842380"/>
                <a:gd name="connsiteY15811" fmla="*/ 1169561 h 1847704"/>
                <a:gd name="connsiteX15812" fmla="*/ 601630 w 1842380"/>
                <a:gd name="connsiteY15812" fmla="*/ 1167431 h 1847704"/>
                <a:gd name="connsiteX15813" fmla="*/ 601630 w 1842380"/>
                <a:gd name="connsiteY15813" fmla="*/ 1143470 h 1847704"/>
                <a:gd name="connsiteX15814" fmla="*/ 603760 w 1842380"/>
                <a:gd name="connsiteY15814" fmla="*/ 1146665 h 1847704"/>
                <a:gd name="connsiteX15815" fmla="*/ 608020 w 1842380"/>
                <a:gd name="connsiteY15815" fmla="*/ 1149860 h 1847704"/>
                <a:gd name="connsiteX15816" fmla="*/ 611214 w 1842380"/>
                <a:gd name="connsiteY15816" fmla="*/ 1150925 h 1847704"/>
                <a:gd name="connsiteX15817" fmla="*/ 613877 w 1842380"/>
                <a:gd name="connsiteY15817" fmla="*/ 1152522 h 1847704"/>
                <a:gd name="connsiteX15818" fmla="*/ 613877 w 1842380"/>
                <a:gd name="connsiteY15818" fmla="*/ 1152522 h 1847704"/>
                <a:gd name="connsiteX15819" fmla="*/ 613877 w 1842380"/>
                <a:gd name="connsiteY15819" fmla="*/ 1203108 h 1847704"/>
                <a:gd name="connsiteX15820" fmla="*/ 613877 w 1842380"/>
                <a:gd name="connsiteY15820" fmla="*/ 1219082 h 1847704"/>
                <a:gd name="connsiteX15821" fmla="*/ 613877 w 1842380"/>
                <a:gd name="connsiteY15821" fmla="*/ 1219082 h 1847704"/>
                <a:gd name="connsiteX15822" fmla="*/ 601630 w 1842380"/>
                <a:gd name="connsiteY15822" fmla="*/ 1226004 h 1847704"/>
                <a:gd name="connsiteX15823" fmla="*/ 601630 w 1842380"/>
                <a:gd name="connsiteY15823" fmla="*/ 1216952 h 1847704"/>
                <a:gd name="connsiteX15824" fmla="*/ 605890 w 1842380"/>
                <a:gd name="connsiteY15824" fmla="*/ 1213757 h 1847704"/>
                <a:gd name="connsiteX15825" fmla="*/ 613877 w 1842380"/>
                <a:gd name="connsiteY15825" fmla="*/ 1203108 h 1847704"/>
                <a:gd name="connsiteX15826" fmla="*/ 613877 w 1842380"/>
                <a:gd name="connsiteY15826" fmla="*/ 1203108 h 1847704"/>
                <a:gd name="connsiteX15827" fmla="*/ 613877 w 1842380"/>
                <a:gd name="connsiteY15827" fmla="*/ 1245174 h 1847704"/>
                <a:gd name="connsiteX15828" fmla="*/ 613877 w 1842380"/>
                <a:gd name="connsiteY15828" fmla="*/ 1253161 h 1847704"/>
                <a:gd name="connsiteX15829" fmla="*/ 608020 w 1842380"/>
                <a:gd name="connsiteY15829" fmla="*/ 1249966 h 1847704"/>
                <a:gd name="connsiteX15830" fmla="*/ 608020 w 1842380"/>
                <a:gd name="connsiteY15830" fmla="*/ 1249966 h 1847704"/>
                <a:gd name="connsiteX15831" fmla="*/ 601097 w 1842380"/>
                <a:gd name="connsiteY15831" fmla="*/ 1244109 h 1847704"/>
                <a:gd name="connsiteX15832" fmla="*/ 601097 w 1842380"/>
                <a:gd name="connsiteY15832" fmla="*/ 1236121 h 1847704"/>
                <a:gd name="connsiteX15833" fmla="*/ 613877 w 1842380"/>
                <a:gd name="connsiteY15833" fmla="*/ 1245174 h 1847704"/>
                <a:gd name="connsiteX15834" fmla="*/ 613877 w 1842380"/>
                <a:gd name="connsiteY15834" fmla="*/ 1245174 h 1847704"/>
                <a:gd name="connsiteX15835" fmla="*/ 613877 w 1842380"/>
                <a:gd name="connsiteY15835" fmla="*/ 1271798 h 1847704"/>
                <a:gd name="connsiteX15836" fmla="*/ 613877 w 1842380"/>
                <a:gd name="connsiteY15836" fmla="*/ 1281915 h 1847704"/>
                <a:gd name="connsiteX15837" fmla="*/ 601630 w 1842380"/>
                <a:gd name="connsiteY15837" fmla="*/ 1296292 h 1847704"/>
                <a:gd name="connsiteX15838" fmla="*/ 601630 w 1842380"/>
                <a:gd name="connsiteY15838" fmla="*/ 1287239 h 1847704"/>
                <a:gd name="connsiteX15839" fmla="*/ 607487 w 1842380"/>
                <a:gd name="connsiteY15839" fmla="*/ 1279252 h 1847704"/>
                <a:gd name="connsiteX15840" fmla="*/ 601630 w 1842380"/>
                <a:gd name="connsiteY15840" fmla="*/ 1277122 h 1847704"/>
                <a:gd name="connsiteX15841" fmla="*/ 601630 w 1842380"/>
                <a:gd name="connsiteY15841" fmla="*/ 1270200 h 1847704"/>
                <a:gd name="connsiteX15842" fmla="*/ 613877 w 1842380"/>
                <a:gd name="connsiteY15842" fmla="*/ 1271798 h 1847704"/>
                <a:gd name="connsiteX15843" fmla="*/ 613877 w 1842380"/>
                <a:gd name="connsiteY15843" fmla="*/ 1271798 h 1847704"/>
                <a:gd name="connsiteX15844" fmla="*/ 613877 w 1842380"/>
                <a:gd name="connsiteY15844" fmla="*/ 1311201 h 1847704"/>
                <a:gd name="connsiteX15845" fmla="*/ 613877 w 1842380"/>
                <a:gd name="connsiteY15845" fmla="*/ 1322383 h 1847704"/>
                <a:gd name="connsiteX15846" fmla="*/ 603760 w 1842380"/>
                <a:gd name="connsiteY15846" fmla="*/ 1316526 h 1847704"/>
                <a:gd name="connsiteX15847" fmla="*/ 601630 w 1842380"/>
                <a:gd name="connsiteY15847" fmla="*/ 1336760 h 1847704"/>
                <a:gd name="connsiteX15848" fmla="*/ 601630 w 1842380"/>
                <a:gd name="connsiteY15848" fmla="*/ 1304279 h 1847704"/>
                <a:gd name="connsiteX15849" fmla="*/ 601630 w 1842380"/>
                <a:gd name="connsiteY15849" fmla="*/ 1305344 h 1847704"/>
                <a:gd name="connsiteX15850" fmla="*/ 613877 w 1842380"/>
                <a:gd name="connsiteY15850" fmla="*/ 1311201 h 1847704"/>
                <a:gd name="connsiteX15851" fmla="*/ 613877 w 1842380"/>
                <a:gd name="connsiteY15851" fmla="*/ 1311201 h 1847704"/>
                <a:gd name="connsiteX15852" fmla="*/ 613877 w 1842380"/>
                <a:gd name="connsiteY15852" fmla="*/ 1378826 h 1847704"/>
                <a:gd name="connsiteX15853" fmla="*/ 613877 w 1842380"/>
                <a:gd name="connsiteY15853" fmla="*/ 1388943 h 1847704"/>
                <a:gd name="connsiteX15854" fmla="*/ 601630 w 1842380"/>
                <a:gd name="connsiteY15854" fmla="*/ 1380956 h 1847704"/>
                <a:gd name="connsiteX15855" fmla="*/ 601630 w 1842380"/>
                <a:gd name="connsiteY15855" fmla="*/ 1363916 h 1847704"/>
                <a:gd name="connsiteX15856" fmla="*/ 613877 w 1842380"/>
                <a:gd name="connsiteY15856" fmla="*/ 1378826 h 1847704"/>
                <a:gd name="connsiteX15857" fmla="*/ 613877 w 1842380"/>
                <a:gd name="connsiteY15857" fmla="*/ 1378826 h 1847704"/>
                <a:gd name="connsiteX15858" fmla="*/ 613877 w 1842380"/>
                <a:gd name="connsiteY15858" fmla="*/ 1679677 h 1847704"/>
                <a:gd name="connsiteX15859" fmla="*/ 613877 w 1842380"/>
                <a:gd name="connsiteY15859" fmla="*/ 1699911 h 1847704"/>
                <a:gd name="connsiteX15860" fmla="*/ 601630 w 1842380"/>
                <a:gd name="connsiteY15860" fmla="*/ 1689794 h 1847704"/>
                <a:gd name="connsiteX15861" fmla="*/ 601630 w 1842380"/>
                <a:gd name="connsiteY15861" fmla="*/ 1672755 h 1847704"/>
                <a:gd name="connsiteX15862" fmla="*/ 613877 w 1842380"/>
                <a:gd name="connsiteY15862" fmla="*/ 1679677 h 1847704"/>
                <a:gd name="connsiteX15863" fmla="*/ 613877 w 1842380"/>
                <a:gd name="connsiteY15863" fmla="*/ 1679677 h 1847704"/>
                <a:gd name="connsiteX15864" fmla="*/ 613877 w 1842380"/>
                <a:gd name="connsiteY15864" fmla="*/ 1776588 h 1847704"/>
                <a:gd name="connsiteX15865" fmla="*/ 613877 w 1842380"/>
                <a:gd name="connsiteY15865" fmla="*/ 1792563 h 1847704"/>
                <a:gd name="connsiteX15866" fmla="*/ 601630 w 1842380"/>
                <a:gd name="connsiteY15866" fmla="*/ 1788303 h 1847704"/>
                <a:gd name="connsiteX15867" fmla="*/ 601630 w 1842380"/>
                <a:gd name="connsiteY15867" fmla="*/ 1770199 h 1847704"/>
                <a:gd name="connsiteX15868" fmla="*/ 613877 w 1842380"/>
                <a:gd name="connsiteY15868" fmla="*/ 1776588 h 1847704"/>
                <a:gd name="connsiteX15869" fmla="*/ 613877 w 1842380"/>
                <a:gd name="connsiteY15869" fmla="*/ 1776588 h 1847704"/>
                <a:gd name="connsiteX15870" fmla="*/ 601630 w 1842380"/>
                <a:gd name="connsiteY15870" fmla="*/ 759552 h 1847704"/>
                <a:gd name="connsiteX15871" fmla="*/ 603760 w 1842380"/>
                <a:gd name="connsiteY15871" fmla="*/ 756357 h 1847704"/>
                <a:gd name="connsiteX15872" fmla="*/ 606955 w 1842380"/>
                <a:gd name="connsiteY15872" fmla="*/ 747305 h 1847704"/>
                <a:gd name="connsiteX15873" fmla="*/ 608020 w 1842380"/>
                <a:gd name="connsiteY15873" fmla="*/ 741448 h 1847704"/>
                <a:gd name="connsiteX15874" fmla="*/ 608020 w 1842380"/>
                <a:gd name="connsiteY15874" fmla="*/ 735590 h 1847704"/>
                <a:gd name="connsiteX15875" fmla="*/ 608020 w 1842380"/>
                <a:gd name="connsiteY15875" fmla="*/ 731331 h 1847704"/>
                <a:gd name="connsiteX15876" fmla="*/ 609085 w 1842380"/>
                <a:gd name="connsiteY15876" fmla="*/ 724408 h 1847704"/>
                <a:gd name="connsiteX15877" fmla="*/ 605890 w 1842380"/>
                <a:gd name="connsiteY15877" fmla="*/ 722278 h 1847704"/>
                <a:gd name="connsiteX15878" fmla="*/ 602695 w 1842380"/>
                <a:gd name="connsiteY15878" fmla="*/ 718019 h 1847704"/>
                <a:gd name="connsiteX15879" fmla="*/ 601630 w 1842380"/>
                <a:gd name="connsiteY15879" fmla="*/ 715889 h 1847704"/>
                <a:gd name="connsiteX15880" fmla="*/ 601630 w 1842380"/>
                <a:gd name="connsiteY15880" fmla="*/ 759552 h 1847704"/>
                <a:gd name="connsiteX15881" fmla="*/ 601630 w 1842380"/>
                <a:gd name="connsiteY15881" fmla="*/ 61471 h 1847704"/>
                <a:gd name="connsiteX15882" fmla="*/ 601630 w 1842380"/>
                <a:gd name="connsiteY15882" fmla="*/ 78510 h 1847704"/>
                <a:gd name="connsiteX15883" fmla="*/ 598435 w 1842380"/>
                <a:gd name="connsiteY15883" fmla="*/ 79575 h 1847704"/>
                <a:gd name="connsiteX15884" fmla="*/ 598435 w 1842380"/>
                <a:gd name="connsiteY15884" fmla="*/ 62536 h 1847704"/>
                <a:gd name="connsiteX15885" fmla="*/ 601630 w 1842380"/>
                <a:gd name="connsiteY15885" fmla="*/ 61471 h 1847704"/>
                <a:gd name="connsiteX15886" fmla="*/ 601630 w 1842380"/>
                <a:gd name="connsiteY15886" fmla="*/ 61471 h 1847704"/>
                <a:gd name="connsiteX15887" fmla="*/ 601630 w 1842380"/>
                <a:gd name="connsiteY15887" fmla="*/ 89692 h 1847704"/>
                <a:gd name="connsiteX15888" fmla="*/ 601630 w 1842380"/>
                <a:gd name="connsiteY15888" fmla="*/ 112057 h 1847704"/>
                <a:gd name="connsiteX15889" fmla="*/ 598435 w 1842380"/>
                <a:gd name="connsiteY15889" fmla="*/ 109927 h 1847704"/>
                <a:gd name="connsiteX15890" fmla="*/ 598435 w 1842380"/>
                <a:gd name="connsiteY15890" fmla="*/ 87562 h 1847704"/>
                <a:gd name="connsiteX15891" fmla="*/ 601630 w 1842380"/>
                <a:gd name="connsiteY15891" fmla="*/ 89692 h 1847704"/>
                <a:gd name="connsiteX15892" fmla="*/ 601630 w 1842380"/>
                <a:gd name="connsiteY15892" fmla="*/ 89692 h 1847704"/>
                <a:gd name="connsiteX15893" fmla="*/ 601630 w 1842380"/>
                <a:gd name="connsiteY15893" fmla="*/ 156252 h 1847704"/>
                <a:gd name="connsiteX15894" fmla="*/ 601630 w 1842380"/>
                <a:gd name="connsiteY15894" fmla="*/ 173292 h 1847704"/>
                <a:gd name="connsiteX15895" fmla="*/ 598435 w 1842380"/>
                <a:gd name="connsiteY15895" fmla="*/ 173292 h 1847704"/>
                <a:gd name="connsiteX15896" fmla="*/ 598435 w 1842380"/>
                <a:gd name="connsiteY15896" fmla="*/ 157317 h 1847704"/>
                <a:gd name="connsiteX15897" fmla="*/ 601630 w 1842380"/>
                <a:gd name="connsiteY15897" fmla="*/ 156252 h 1847704"/>
                <a:gd name="connsiteX15898" fmla="*/ 601630 w 1842380"/>
                <a:gd name="connsiteY15898" fmla="*/ 156252 h 1847704"/>
                <a:gd name="connsiteX15899" fmla="*/ 601630 w 1842380"/>
                <a:gd name="connsiteY15899" fmla="*/ 488520 h 1847704"/>
                <a:gd name="connsiteX15900" fmla="*/ 601630 w 1842380"/>
                <a:gd name="connsiteY15900" fmla="*/ 511949 h 1847704"/>
                <a:gd name="connsiteX15901" fmla="*/ 598435 w 1842380"/>
                <a:gd name="connsiteY15901" fmla="*/ 510884 h 1847704"/>
                <a:gd name="connsiteX15902" fmla="*/ 598435 w 1842380"/>
                <a:gd name="connsiteY15902" fmla="*/ 491715 h 1847704"/>
                <a:gd name="connsiteX15903" fmla="*/ 601630 w 1842380"/>
                <a:gd name="connsiteY15903" fmla="*/ 488520 h 1847704"/>
                <a:gd name="connsiteX15904" fmla="*/ 601630 w 1842380"/>
                <a:gd name="connsiteY15904" fmla="*/ 488520 h 1847704"/>
                <a:gd name="connsiteX15905" fmla="*/ 601630 w 1842380"/>
                <a:gd name="connsiteY15905" fmla="*/ 541235 h 1847704"/>
                <a:gd name="connsiteX15906" fmla="*/ 601630 w 1842380"/>
                <a:gd name="connsiteY15906" fmla="*/ 552417 h 1847704"/>
                <a:gd name="connsiteX15907" fmla="*/ 598435 w 1842380"/>
                <a:gd name="connsiteY15907" fmla="*/ 552417 h 1847704"/>
                <a:gd name="connsiteX15908" fmla="*/ 598435 w 1842380"/>
                <a:gd name="connsiteY15908" fmla="*/ 540170 h 1847704"/>
                <a:gd name="connsiteX15909" fmla="*/ 601630 w 1842380"/>
                <a:gd name="connsiteY15909" fmla="*/ 541235 h 1847704"/>
                <a:gd name="connsiteX15910" fmla="*/ 601630 w 1842380"/>
                <a:gd name="connsiteY15910" fmla="*/ 541235 h 1847704"/>
                <a:gd name="connsiteX15911" fmla="*/ 601630 w 1842380"/>
                <a:gd name="connsiteY15911" fmla="*/ 555080 h 1847704"/>
                <a:gd name="connsiteX15912" fmla="*/ 601630 w 1842380"/>
                <a:gd name="connsiteY15912" fmla="*/ 569989 h 1847704"/>
                <a:gd name="connsiteX15913" fmla="*/ 599500 w 1842380"/>
                <a:gd name="connsiteY15913" fmla="*/ 571054 h 1847704"/>
                <a:gd name="connsiteX15914" fmla="*/ 601630 w 1842380"/>
                <a:gd name="connsiteY15914" fmla="*/ 573184 h 1847704"/>
                <a:gd name="connsiteX15915" fmla="*/ 601630 w 1842380"/>
                <a:gd name="connsiteY15915" fmla="*/ 594483 h 1847704"/>
                <a:gd name="connsiteX15916" fmla="*/ 598435 w 1842380"/>
                <a:gd name="connsiteY15916" fmla="*/ 598743 h 1847704"/>
                <a:gd name="connsiteX15917" fmla="*/ 598435 w 1842380"/>
                <a:gd name="connsiteY15917" fmla="*/ 558275 h 1847704"/>
                <a:gd name="connsiteX15918" fmla="*/ 601630 w 1842380"/>
                <a:gd name="connsiteY15918" fmla="*/ 555080 h 1847704"/>
                <a:gd name="connsiteX15919" fmla="*/ 601630 w 1842380"/>
                <a:gd name="connsiteY15919" fmla="*/ 555080 h 1847704"/>
                <a:gd name="connsiteX15920" fmla="*/ 601630 w 1842380"/>
                <a:gd name="connsiteY15920" fmla="*/ 632289 h 1847704"/>
                <a:gd name="connsiteX15921" fmla="*/ 601630 w 1842380"/>
                <a:gd name="connsiteY15921" fmla="*/ 651459 h 1847704"/>
                <a:gd name="connsiteX15922" fmla="*/ 599500 w 1842380"/>
                <a:gd name="connsiteY15922" fmla="*/ 648264 h 1847704"/>
                <a:gd name="connsiteX15923" fmla="*/ 598435 w 1842380"/>
                <a:gd name="connsiteY15923" fmla="*/ 647199 h 1847704"/>
                <a:gd name="connsiteX15924" fmla="*/ 598435 w 1842380"/>
                <a:gd name="connsiteY15924" fmla="*/ 639212 h 1847704"/>
                <a:gd name="connsiteX15925" fmla="*/ 598435 w 1842380"/>
                <a:gd name="connsiteY15925" fmla="*/ 639212 h 1847704"/>
                <a:gd name="connsiteX15926" fmla="*/ 600565 w 1842380"/>
                <a:gd name="connsiteY15926" fmla="*/ 634952 h 1847704"/>
                <a:gd name="connsiteX15927" fmla="*/ 601630 w 1842380"/>
                <a:gd name="connsiteY15927" fmla="*/ 632289 h 1847704"/>
                <a:gd name="connsiteX15928" fmla="*/ 601630 w 1842380"/>
                <a:gd name="connsiteY15928" fmla="*/ 632289 h 1847704"/>
                <a:gd name="connsiteX15929" fmla="*/ 601630 w 1842380"/>
                <a:gd name="connsiteY15929" fmla="*/ 715889 h 1847704"/>
                <a:gd name="connsiteX15930" fmla="*/ 601630 w 1842380"/>
                <a:gd name="connsiteY15930" fmla="*/ 759552 h 1847704"/>
                <a:gd name="connsiteX15931" fmla="*/ 599500 w 1842380"/>
                <a:gd name="connsiteY15931" fmla="*/ 761682 h 1847704"/>
                <a:gd name="connsiteX15932" fmla="*/ 598435 w 1842380"/>
                <a:gd name="connsiteY15932" fmla="*/ 763812 h 1847704"/>
                <a:gd name="connsiteX15933" fmla="*/ 598435 w 1842380"/>
                <a:gd name="connsiteY15933" fmla="*/ 712161 h 1847704"/>
                <a:gd name="connsiteX15934" fmla="*/ 601630 w 1842380"/>
                <a:gd name="connsiteY15934" fmla="*/ 715889 h 1847704"/>
                <a:gd name="connsiteX15935" fmla="*/ 601630 w 1842380"/>
                <a:gd name="connsiteY15935" fmla="*/ 715889 h 1847704"/>
                <a:gd name="connsiteX15936" fmla="*/ 601630 w 1842380"/>
                <a:gd name="connsiteY15936" fmla="*/ 775526 h 1847704"/>
                <a:gd name="connsiteX15937" fmla="*/ 601630 w 1842380"/>
                <a:gd name="connsiteY15937" fmla="*/ 818125 h 1847704"/>
                <a:gd name="connsiteX15938" fmla="*/ 598435 w 1842380"/>
                <a:gd name="connsiteY15938" fmla="*/ 817060 h 1847704"/>
                <a:gd name="connsiteX15939" fmla="*/ 598435 w 1842380"/>
                <a:gd name="connsiteY15939" fmla="*/ 789903 h 1847704"/>
                <a:gd name="connsiteX15940" fmla="*/ 599500 w 1842380"/>
                <a:gd name="connsiteY15940" fmla="*/ 788838 h 1847704"/>
                <a:gd name="connsiteX15941" fmla="*/ 599500 w 1842380"/>
                <a:gd name="connsiteY15941" fmla="*/ 781916 h 1847704"/>
                <a:gd name="connsiteX15942" fmla="*/ 600565 w 1842380"/>
                <a:gd name="connsiteY15942" fmla="*/ 776059 h 1847704"/>
                <a:gd name="connsiteX15943" fmla="*/ 601630 w 1842380"/>
                <a:gd name="connsiteY15943" fmla="*/ 775526 h 1847704"/>
                <a:gd name="connsiteX15944" fmla="*/ 601630 w 1842380"/>
                <a:gd name="connsiteY15944" fmla="*/ 775526 h 1847704"/>
                <a:gd name="connsiteX15945" fmla="*/ 601630 w 1842380"/>
                <a:gd name="connsiteY15945" fmla="*/ 846346 h 1847704"/>
                <a:gd name="connsiteX15946" fmla="*/ 601630 w 1842380"/>
                <a:gd name="connsiteY15946" fmla="*/ 876697 h 1847704"/>
                <a:gd name="connsiteX15947" fmla="*/ 600565 w 1842380"/>
                <a:gd name="connsiteY15947" fmla="*/ 876697 h 1847704"/>
                <a:gd name="connsiteX15948" fmla="*/ 598435 w 1842380"/>
                <a:gd name="connsiteY15948" fmla="*/ 873503 h 1847704"/>
                <a:gd name="connsiteX15949" fmla="*/ 598435 w 1842380"/>
                <a:gd name="connsiteY15949" fmla="*/ 846346 h 1847704"/>
                <a:gd name="connsiteX15950" fmla="*/ 601630 w 1842380"/>
                <a:gd name="connsiteY15950" fmla="*/ 846346 h 1847704"/>
                <a:gd name="connsiteX15951" fmla="*/ 601630 w 1842380"/>
                <a:gd name="connsiteY15951" fmla="*/ 846346 h 1847704"/>
                <a:gd name="connsiteX15952" fmla="*/ 601630 w 1842380"/>
                <a:gd name="connsiteY15952" fmla="*/ 905984 h 1847704"/>
                <a:gd name="connsiteX15953" fmla="*/ 601630 w 1842380"/>
                <a:gd name="connsiteY15953" fmla="*/ 911841 h 1847704"/>
                <a:gd name="connsiteX15954" fmla="*/ 598435 w 1842380"/>
                <a:gd name="connsiteY15954" fmla="*/ 912906 h 1847704"/>
                <a:gd name="connsiteX15955" fmla="*/ 598435 w 1842380"/>
                <a:gd name="connsiteY15955" fmla="*/ 905984 h 1847704"/>
                <a:gd name="connsiteX15956" fmla="*/ 601630 w 1842380"/>
                <a:gd name="connsiteY15956" fmla="*/ 905984 h 1847704"/>
                <a:gd name="connsiteX15957" fmla="*/ 601630 w 1842380"/>
                <a:gd name="connsiteY15957" fmla="*/ 905984 h 1847704"/>
                <a:gd name="connsiteX15958" fmla="*/ 601630 w 1842380"/>
                <a:gd name="connsiteY15958" fmla="*/ 931010 h 1847704"/>
                <a:gd name="connsiteX15959" fmla="*/ 601630 w 1842380"/>
                <a:gd name="connsiteY15959" fmla="*/ 962427 h 1847704"/>
                <a:gd name="connsiteX15960" fmla="*/ 598435 w 1842380"/>
                <a:gd name="connsiteY15960" fmla="*/ 962427 h 1847704"/>
                <a:gd name="connsiteX15961" fmla="*/ 598435 w 1842380"/>
                <a:gd name="connsiteY15961" fmla="*/ 955504 h 1847704"/>
                <a:gd name="connsiteX15962" fmla="*/ 600565 w 1842380"/>
                <a:gd name="connsiteY15962" fmla="*/ 955504 h 1847704"/>
                <a:gd name="connsiteX15963" fmla="*/ 598435 w 1842380"/>
                <a:gd name="connsiteY15963" fmla="*/ 949647 h 1847704"/>
                <a:gd name="connsiteX15964" fmla="*/ 598435 w 1842380"/>
                <a:gd name="connsiteY15964" fmla="*/ 917166 h 1847704"/>
                <a:gd name="connsiteX15965" fmla="*/ 601630 w 1842380"/>
                <a:gd name="connsiteY15965" fmla="*/ 931010 h 1847704"/>
                <a:gd name="connsiteX15966" fmla="*/ 601630 w 1842380"/>
                <a:gd name="connsiteY15966" fmla="*/ 931010 h 1847704"/>
                <a:gd name="connsiteX15967" fmla="*/ 601630 w 1842380"/>
                <a:gd name="connsiteY15967" fmla="*/ 985856 h 1847704"/>
                <a:gd name="connsiteX15968" fmla="*/ 601630 w 1842380"/>
                <a:gd name="connsiteY15968" fmla="*/ 1037506 h 1847704"/>
                <a:gd name="connsiteX15969" fmla="*/ 599500 w 1842380"/>
                <a:gd name="connsiteY15969" fmla="*/ 1037506 h 1847704"/>
                <a:gd name="connsiteX15970" fmla="*/ 598435 w 1842380"/>
                <a:gd name="connsiteY15970" fmla="*/ 1037506 h 1847704"/>
                <a:gd name="connsiteX15971" fmla="*/ 598435 w 1842380"/>
                <a:gd name="connsiteY15971" fmla="*/ 1005025 h 1847704"/>
                <a:gd name="connsiteX15972" fmla="*/ 599500 w 1842380"/>
                <a:gd name="connsiteY15972" fmla="*/ 1000765 h 1847704"/>
                <a:gd name="connsiteX15973" fmla="*/ 599500 w 1842380"/>
                <a:gd name="connsiteY15973" fmla="*/ 997570 h 1847704"/>
                <a:gd name="connsiteX15974" fmla="*/ 600565 w 1842380"/>
                <a:gd name="connsiteY15974" fmla="*/ 991713 h 1847704"/>
                <a:gd name="connsiteX15975" fmla="*/ 600565 w 1842380"/>
                <a:gd name="connsiteY15975" fmla="*/ 988518 h 1847704"/>
                <a:gd name="connsiteX15976" fmla="*/ 600565 w 1842380"/>
                <a:gd name="connsiteY15976" fmla="*/ 986388 h 1847704"/>
                <a:gd name="connsiteX15977" fmla="*/ 601630 w 1842380"/>
                <a:gd name="connsiteY15977" fmla="*/ 986388 h 1847704"/>
                <a:gd name="connsiteX15978" fmla="*/ 601630 w 1842380"/>
                <a:gd name="connsiteY15978" fmla="*/ 985856 h 1847704"/>
                <a:gd name="connsiteX15979" fmla="*/ 601630 w 1842380"/>
                <a:gd name="connsiteY15979" fmla="*/ 1057208 h 1847704"/>
                <a:gd name="connsiteX15980" fmla="*/ 601630 w 1842380"/>
                <a:gd name="connsiteY15980" fmla="*/ 1128028 h 1847704"/>
                <a:gd name="connsiteX15981" fmla="*/ 600565 w 1842380"/>
                <a:gd name="connsiteY15981" fmla="*/ 1128028 h 1847704"/>
                <a:gd name="connsiteX15982" fmla="*/ 599500 w 1842380"/>
                <a:gd name="connsiteY15982" fmla="*/ 1126963 h 1847704"/>
                <a:gd name="connsiteX15983" fmla="*/ 598435 w 1842380"/>
                <a:gd name="connsiteY15983" fmla="*/ 1125898 h 1847704"/>
                <a:gd name="connsiteX15984" fmla="*/ 598435 w 1842380"/>
                <a:gd name="connsiteY15984" fmla="*/ 1059338 h 1847704"/>
                <a:gd name="connsiteX15985" fmla="*/ 600565 w 1842380"/>
                <a:gd name="connsiteY15985" fmla="*/ 1058273 h 1847704"/>
                <a:gd name="connsiteX15986" fmla="*/ 601630 w 1842380"/>
                <a:gd name="connsiteY15986" fmla="*/ 1057208 h 1847704"/>
                <a:gd name="connsiteX15987" fmla="*/ 601630 w 1842380"/>
                <a:gd name="connsiteY15987" fmla="*/ 1057208 h 1847704"/>
                <a:gd name="connsiteX15988" fmla="*/ 601630 w 1842380"/>
                <a:gd name="connsiteY15988" fmla="*/ 1143470 h 1847704"/>
                <a:gd name="connsiteX15989" fmla="*/ 601630 w 1842380"/>
                <a:gd name="connsiteY15989" fmla="*/ 1166899 h 1847704"/>
                <a:gd name="connsiteX15990" fmla="*/ 599500 w 1842380"/>
                <a:gd name="connsiteY15990" fmla="*/ 1164769 h 1847704"/>
                <a:gd name="connsiteX15991" fmla="*/ 599500 w 1842380"/>
                <a:gd name="connsiteY15991" fmla="*/ 1163704 h 1847704"/>
                <a:gd name="connsiteX15992" fmla="*/ 598435 w 1842380"/>
                <a:gd name="connsiteY15992" fmla="*/ 1161574 h 1847704"/>
                <a:gd name="connsiteX15993" fmla="*/ 598435 w 1842380"/>
                <a:gd name="connsiteY15993" fmla="*/ 1141340 h 1847704"/>
                <a:gd name="connsiteX15994" fmla="*/ 600565 w 1842380"/>
                <a:gd name="connsiteY15994" fmla="*/ 1143470 h 1847704"/>
                <a:gd name="connsiteX15995" fmla="*/ 601630 w 1842380"/>
                <a:gd name="connsiteY15995" fmla="*/ 1143470 h 1847704"/>
                <a:gd name="connsiteX15996" fmla="*/ 601630 w 1842380"/>
                <a:gd name="connsiteY15996" fmla="*/ 1143470 h 1847704"/>
                <a:gd name="connsiteX15997" fmla="*/ 601630 w 1842380"/>
                <a:gd name="connsiteY15997" fmla="*/ 1216952 h 1847704"/>
                <a:gd name="connsiteX15998" fmla="*/ 601630 w 1842380"/>
                <a:gd name="connsiteY15998" fmla="*/ 1226004 h 1847704"/>
                <a:gd name="connsiteX15999" fmla="*/ 598435 w 1842380"/>
                <a:gd name="connsiteY15999" fmla="*/ 1229199 h 1847704"/>
                <a:gd name="connsiteX16000" fmla="*/ 598435 w 1842380"/>
                <a:gd name="connsiteY16000" fmla="*/ 1219082 h 1847704"/>
                <a:gd name="connsiteX16001" fmla="*/ 601630 w 1842380"/>
                <a:gd name="connsiteY16001" fmla="*/ 1216952 h 1847704"/>
                <a:gd name="connsiteX16002" fmla="*/ 601630 w 1842380"/>
                <a:gd name="connsiteY16002" fmla="*/ 1216952 h 1847704"/>
                <a:gd name="connsiteX16003" fmla="*/ 601630 w 1842380"/>
                <a:gd name="connsiteY16003" fmla="*/ 1236121 h 1847704"/>
                <a:gd name="connsiteX16004" fmla="*/ 601630 w 1842380"/>
                <a:gd name="connsiteY16004" fmla="*/ 1244109 h 1847704"/>
                <a:gd name="connsiteX16005" fmla="*/ 598435 w 1842380"/>
                <a:gd name="connsiteY16005" fmla="*/ 1241979 h 1847704"/>
                <a:gd name="connsiteX16006" fmla="*/ 598435 w 1842380"/>
                <a:gd name="connsiteY16006" fmla="*/ 1233991 h 1847704"/>
                <a:gd name="connsiteX16007" fmla="*/ 600565 w 1842380"/>
                <a:gd name="connsiteY16007" fmla="*/ 1235056 h 1847704"/>
                <a:gd name="connsiteX16008" fmla="*/ 601630 w 1842380"/>
                <a:gd name="connsiteY16008" fmla="*/ 1236121 h 1847704"/>
                <a:gd name="connsiteX16009" fmla="*/ 601630 w 1842380"/>
                <a:gd name="connsiteY16009" fmla="*/ 1236121 h 1847704"/>
                <a:gd name="connsiteX16010" fmla="*/ 601630 w 1842380"/>
                <a:gd name="connsiteY16010" fmla="*/ 1270733 h 1847704"/>
                <a:gd name="connsiteX16011" fmla="*/ 601630 w 1842380"/>
                <a:gd name="connsiteY16011" fmla="*/ 1277655 h 1847704"/>
                <a:gd name="connsiteX16012" fmla="*/ 598435 w 1842380"/>
                <a:gd name="connsiteY16012" fmla="*/ 1276590 h 1847704"/>
                <a:gd name="connsiteX16013" fmla="*/ 598435 w 1842380"/>
                <a:gd name="connsiteY16013" fmla="*/ 1268603 h 1847704"/>
                <a:gd name="connsiteX16014" fmla="*/ 601630 w 1842380"/>
                <a:gd name="connsiteY16014" fmla="*/ 1270733 h 1847704"/>
                <a:gd name="connsiteX16015" fmla="*/ 601630 w 1842380"/>
                <a:gd name="connsiteY16015" fmla="*/ 1270733 h 1847704"/>
                <a:gd name="connsiteX16016" fmla="*/ 601630 w 1842380"/>
                <a:gd name="connsiteY16016" fmla="*/ 1287772 h 1847704"/>
                <a:gd name="connsiteX16017" fmla="*/ 601630 w 1842380"/>
                <a:gd name="connsiteY16017" fmla="*/ 1296824 h 1847704"/>
                <a:gd name="connsiteX16018" fmla="*/ 598435 w 1842380"/>
                <a:gd name="connsiteY16018" fmla="*/ 1297889 h 1847704"/>
                <a:gd name="connsiteX16019" fmla="*/ 598435 w 1842380"/>
                <a:gd name="connsiteY16019" fmla="*/ 1289902 h 1847704"/>
                <a:gd name="connsiteX16020" fmla="*/ 601630 w 1842380"/>
                <a:gd name="connsiteY16020" fmla="*/ 1287772 h 1847704"/>
                <a:gd name="connsiteX16021" fmla="*/ 601630 w 1842380"/>
                <a:gd name="connsiteY16021" fmla="*/ 1287772 h 1847704"/>
                <a:gd name="connsiteX16022" fmla="*/ 601630 w 1842380"/>
                <a:gd name="connsiteY16022" fmla="*/ 1304811 h 1847704"/>
                <a:gd name="connsiteX16023" fmla="*/ 601630 w 1842380"/>
                <a:gd name="connsiteY16023" fmla="*/ 1337292 h 1847704"/>
                <a:gd name="connsiteX16024" fmla="*/ 601630 w 1842380"/>
                <a:gd name="connsiteY16024" fmla="*/ 1364449 h 1847704"/>
                <a:gd name="connsiteX16025" fmla="*/ 601630 w 1842380"/>
                <a:gd name="connsiteY16025" fmla="*/ 1381488 h 1847704"/>
                <a:gd name="connsiteX16026" fmla="*/ 598435 w 1842380"/>
                <a:gd name="connsiteY16026" fmla="*/ 1378294 h 1847704"/>
                <a:gd name="connsiteX16027" fmla="*/ 598435 w 1842380"/>
                <a:gd name="connsiteY16027" fmla="*/ 1298422 h 1847704"/>
                <a:gd name="connsiteX16028" fmla="*/ 601630 w 1842380"/>
                <a:gd name="connsiteY16028" fmla="*/ 1304811 h 1847704"/>
                <a:gd name="connsiteX16029" fmla="*/ 601630 w 1842380"/>
                <a:gd name="connsiteY16029" fmla="*/ 1304811 h 1847704"/>
                <a:gd name="connsiteX16030" fmla="*/ 601630 w 1842380"/>
                <a:gd name="connsiteY16030" fmla="*/ 1672755 h 1847704"/>
                <a:gd name="connsiteX16031" fmla="*/ 601630 w 1842380"/>
                <a:gd name="connsiteY16031" fmla="*/ 1689794 h 1847704"/>
                <a:gd name="connsiteX16032" fmla="*/ 598435 w 1842380"/>
                <a:gd name="connsiteY16032" fmla="*/ 1688729 h 1847704"/>
                <a:gd name="connsiteX16033" fmla="*/ 598435 w 1842380"/>
                <a:gd name="connsiteY16033" fmla="*/ 1671690 h 1847704"/>
                <a:gd name="connsiteX16034" fmla="*/ 601630 w 1842380"/>
                <a:gd name="connsiteY16034" fmla="*/ 1672755 h 1847704"/>
                <a:gd name="connsiteX16035" fmla="*/ 601630 w 1842380"/>
                <a:gd name="connsiteY16035" fmla="*/ 1672755 h 1847704"/>
                <a:gd name="connsiteX16036" fmla="*/ 601630 w 1842380"/>
                <a:gd name="connsiteY16036" fmla="*/ 1769666 h 1847704"/>
                <a:gd name="connsiteX16037" fmla="*/ 601630 w 1842380"/>
                <a:gd name="connsiteY16037" fmla="*/ 1787770 h 1847704"/>
                <a:gd name="connsiteX16038" fmla="*/ 598435 w 1842380"/>
                <a:gd name="connsiteY16038" fmla="*/ 1786705 h 1847704"/>
                <a:gd name="connsiteX16039" fmla="*/ 598435 w 1842380"/>
                <a:gd name="connsiteY16039" fmla="*/ 1767536 h 1847704"/>
                <a:gd name="connsiteX16040" fmla="*/ 601630 w 1842380"/>
                <a:gd name="connsiteY16040" fmla="*/ 1769666 h 1847704"/>
                <a:gd name="connsiteX16041" fmla="*/ 598435 w 1842380"/>
                <a:gd name="connsiteY16041" fmla="*/ 63068 h 1847704"/>
                <a:gd name="connsiteX16042" fmla="*/ 598435 w 1842380"/>
                <a:gd name="connsiteY16042" fmla="*/ 80108 h 1847704"/>
                <a:gd name="connsiteX16043" fmla="*/ 592578 w 1842380"/>
                <a:gd name="connsiteY16043" fmla="*/ 83303 h 1847704"/>
                <a:gd name="connsiteX16044" fmla="*/ 593643 w 1842380"/>
                <a:gd name="connsiteY16044" fmla="*/ 83303 h 1847704"/>
                <a:gd name="connsiteX16045" fmla="*/ 591513 w 1842380"/>
                <a:gd name="connsiteY16045" fmla="*/ 84368 h 1847704"/>
                <a:gd name="connsiteX16046" fmla="*/ 598435 w 1842380"/>
                <a:gd name="connsiteY16046" fmla="*/ 87562 h 1847704"/>
                <a:gd name="connsiteX16047" fmla="*/ 598435 w 1842380"/>
                <a:gd name="connsiteY16047" fmla="*/ 109927 h 1847704"/>
                <a:gd name="connsiteX16048" fmla="*/ 590448 w 1842380"/>
                <a:gd name="connsiteY16048" fmla="*/ 104069 h 1847704"/>
                <a:gd name="connsiteX16049" fmla="*/ 590448 w 1842380"/>
                <a:gd name="connsiteY16049" fmla="*/ 65731 h 1847704"/>
                <a:gd name="connsiteX16050" fmla="*/ 598435 w 1842380"/>
                <a:gd name="connsiteY16050" fmla="*/ 63068 h 1847704"/>
                <a:gd name="connsiteX16051" fmla="*/ 598435 w 1842380"/>
                <a:gd name="connsiteY16051" fmla="*/ 63068 h 1847704"/>
                <a:gd name="connsiteX16052" fmla="*/ 598435 w 1842380"/>
                <a:gd name="connsiteY16052" fmla="*/ 157317 h 1847704"/>
                <a:gd name="connsiteX16053" fmla="*/ 598435 w 1842380"/>
                <a:gd name="connsiteY16053" fmla="*/ 173292 h 1847704"/>
                <a:gd name="connsiteX16054" fmla="*/ 590448 w 1842380"/>
                <a:gd name="connsiteY16054" fmla="*/ 174357 h 1847704"/>
                <a:gd name="connsiteX16055" fmla="*/ 590448 w 1842380"/>
                <a:gd name="connsiteY16055" fmla="*/ 157317 h 1847704"/>
                <a:gd name="connsiteX16056" fmla="*/ 598435 w 1842380"/>
                <a:gd name="connsiteY16056" fmla="*/ 157317 h 1847704"/>
                <a:gd name="connsiteX16057" fmla="*/ 598435 w 1842380"/>
                <a:gd name="connsiteY16057" fmla="*/ 157317 h 1847704"/>
                <a:gd name="connsiteX16058" fmla="*/ 598435 w 1842380"/>
                <a:gd name="connsiteY16058" fmla="*/ 491715 h 1847704"/>
                <a:gd name="connsiteX16059" fmla="*/ 598435 w 1842380"/>
                <a:gd name="connsiteY16059" fmla="*/ 510884 h 1847704"/>
                <a:gd name="connsiteX16060" fmla="*/ 590448 w 1842380"/>
                <a:gd name="connsiteY16060" fmla="*/ 511949 h 1847704"/>
                <a:gd name="connsiteX16061" fmla="*/ 590448 w 1842380"/>
                <a:gd name="connsiteY16061" fmla="*/ 498637 h 1847704"/>
                <a:gd name="connsiteX16062" fmla="*/ 592578 w 1842380"/>
                <a:gd name="connsiteY16062" fmla="*/ 496507 h 1847704"/>
                <a:gd name="connsiteX16063" fmla="*/ 598435 w 1842380"/>
                <a:gd name="connsiteY16063" fmla="*/ 491715 h 1847704"/>
                <a:gd name="connsiteX16064" fmla="*/ 598435 w 1842380"/>
                <a:gd name="connsiteY16064" fmla="*/ 491715 h 1847704"/>
                <a:gd name="connsiteX16065" fmla="*/ 598435 w 1842380"/>
                <a:gd name="connsiteY16065" fmla="*/ 540170 h 1847704"/>
                <a:gd name="connsiteX16066" fmla="*/ 598435 w 1842380"/>
                <a:gd name="connsiteY16066" fmla="*/ 552417 h 1847704"/>
                <a:gd name="connsiteX16067" fmla="*/ 590448 w 1842380"/>
                <a:gd name="connsiteY16067" fmla="*/ 550287 h 1847704"/>
                <a:gd name="connsiteX16068" fmla="*/ 590448 w 1842380"/>
                <a:gd name="connsiteY16068" fmla="*/ 538040 h 1847704"/>
                <a:gd name="connsiteX16069" fmla="*/ 598435 w 1842380"/>
                <a:gd name="connsiteY16069" fmla="*/ 540170 h 1847704"/>
                <a:gd name="connsiteX16070" fmla="*/ 598435 w 1842380"/>
                <a:gd name="connsiteY16070" fmla="*/ 540170 h 1847704"/>
                <a:gd name="connsiteX16071" fmla="*/ 598435 w 1842380"/>
                <a:gd name="connsiteY16071" fmla="*/ 558275 h 1847704"/>
                <a:gd name="connsiteX16072" fmla="*/ 598435 w 1842380"/>
                <a:gd name="connsiteY16072" fmla="*/ 598743 h 1847704"/>
                <a:gd name="connsiteX16073" fmla="*/ 594175 w 1842380"/>
                <a:gd name="connsiteY16073" fmla="*/ 604600 h 1847704"/>
                <a:gd name="connsiteX16074" fmla="*/ 594175 w 1842380"/>
                <a:gd name="connsiteY16074" fmla="*/ 604600 h 1847704"/>
                <a:gd name="connsiteX16075" fmla="*/ 590980 w 1842380"/>
                <a:gd name="connsiteY16075" fmla="*/ 608860 h 1847704"/>
                <a:gd name="connsiteX16076" fmla="*/ 590980 w 1842380"/>
                <a:gd name="connsiteY16076" fmla="*/ 597678 h 1847704"/>
                <a:gd name="connsiteX16077" fmla="*/ 595240 w 1842380"/>
                <a:gd name="connsiteY16077" fmla="*/ 575314 h 1847704"/>
                <a:gd name="connsiteX16078" fmla="*/ 590980 w 1842380"/>
                <a:gd name="connsiteY16078" fmla="*/ 577444 h 1847704"/>
                <a:gd name="connsiteX16079" fmla="*/ 590980 w 1842380"/>
                <a:gd name="connsiteY16079" fmla="*/ 566262 h 1847704"/>
                <a:gd name="connsiteX16080" fmla="*/ 598435 w 1842380"/>
                <a:gd name="connsiteY16080" fmla="*/ 558275 h 1847704"/>
                <a:gd name="connsiteX16081" fmla="*/ 598435 w 1842380"/>
                <a:gd name="connsiteY16081" fmla="*/ 558275 h 1847704"/>
                <a:gd name="connsiteX16082" fmla="*/ 598435 w 1842380"/>
                <a:gd name="connsiteY16082" fmla="*/ 639212 h 1847704"/>
                <a:gd name="connsiteX16083" fmla="*/ 598435 w 1842380"/>
                <a:gd name="connsiteY16083" fmla="*/ 647199 h 1847704"/>
                <a:gd name="connsiteX16084" fmla="*/ 590448 w 1842380"/>
                <a:gd name="connsiteY16084" fmla="*/ 641341 h 1847704"/>
                <a:gd name="connsiteX16085" fmla="*/ 590448 w 1842380"/>
                <a:gd name="connsiteY16085" fmla="*/ 632289 h 1847704"/>
                <a:gd name="connsiteX16086" fmla="*/ 598435 w 1842380"/>
                <a:gd name="connsiteY16086" fmla="*/ 639212 h 1847704"/>
                <a:gd name="connsiteX16087" fmla="*/ 598435 w 1842380"/>
                <a:gd name="connsiteY16087" fmla="*/ 639212 h 1847704"/>
                <a:gd name="connsiteX16088" fmla="*/ 598435 w 1842380"/>
                <a:gd name="connsiteY16088" fmla="*/ 712694 h 1847704"/>
                <a:gd name="connsiteX16089" fmla="*/ 598435 w 1842380"/>
                <a:gd name="connsiteY16089" fmla="*/ 764344 h 1847704"/>
                <a:gd name="connsiteX16090" fmla="*/ 594175 w 1842380"/>
                <a:gd name="connsiteY16090" fmla="*/ 771267 h 1847704"/>
                <a:gd name="connsiteX16091" fmla="*/ 593110 w 1842380"/>
                <a:gd name="connsiteY16091" fmla="*/ 777124 h 1847704"/>
                <a:gd name="connsiteX16092" fmla="*/ 590980 w 1842380"/>
                <a:gd name="connsiteY16092" fmla="*/ 780319 h 1847704"/>
                <a:gd name="connsiteX16093" fmla="*/ 590980 w 1842380"/>
                <a:gd name="connsiteY16093" fmla="*/ 706836 h 1847704"/>
                <a:gd name="connsiteX16094" fmla="*/ 598435 w 1842380"/>
                <a:gd name="connsiteY16094" fmla="*/ 712694 h 1847704"/>
                <a:gd name="connsiteX16095" fmla="*/ 598435 w 1842380"/>
                <a:gd name="connsiteY16095" fmla="*/ 712694 h 1847704"/>
                <a:gd name="connsiteX16096" fmla="*/ 598435 w 1842380"/>
                <a:gd name="connsiteY16096" fmla="*/ 712694 h 1847704"/>
                <a:gd name="connsiteX16097" fmla="*/ 598435 w 1842380"/>
                <a:gd name="connsiteY16097" fmla="*/ 789903 h 1847704"/>
                <a:gd name="connsiteX16098" fmla="*/ 598435 w 1842380"/>
                <a:gd name="connsiteY16098" fmla="*/ 817060 h 1847704"/>
                <a:gd name="connsiteX16099" fmla="*/ 597370 w 1842380"/>
                <a:gd name="connsiteY16099" fmla="*/ 817060 h 1847704"/>
                <a:gd name="connsiteX16100" fmla="*/ 595240 w 1842380"/>
                <a:gd name="connsiteY16100" fmla="*/ 817060 h 1847704"/>
                <a:gd name="connsiteX16101" fmla="*/ 590980 w 1842380"/>
                <a:gd name="connsiteY16101" fmla="*/ 814930 h 1847704"/>
                <a:gd name="connsiteX16102" fmla="*/ 590980 w 1842380"/>
                <a:gd name="connsiteY16102" fmla="*/ 794696 h 1847704"/>
                <a:gd name="connsiteX16103" fmla="*/ 594175 w 1842380"/>
                <a:gd name="connsiteY16103" fmla="*/ 792566 h 1847704"/>
                <a:gd name="connsiteX16104" fmla="*/ 596305 w 1842380"/>
                <a:gd name="connsiteY16104" fmla="*/ 790436 h 1847704"/>
                <a:gd name="connsiteX16105" fmla="*/ 598435 w 1842380"/>
                <a:gd name="connsiteY16105" fmla="*/ 790436 h 1847704"/>
                <a:gd name="connsiteX16106" fmla="*/ 598435 w 1842380"/>
                <a:gd name="connsiteY16106" fmla="*/ 789903 h 1847704"/>
                <a:gd name="connsiteX16107" fmla="*/ 598435 w 1842380"/>
                <a:gd name="connsiteY16107" fmla="*/ 846346 h 1847704"/>
                <a:gd name="connsiteX16108" fmla="*/ 598435 w 1842380"/>
                <a:gd name="connsiteY16108" fmla="*/ 873503 h 1847704"/>
                <a:gd name="connsiteX16109" fmla="*/ 597370 w 1842380"/>
                <a:gd name="connsiteY16109" fmla="*/ 872438 h 1847704"/>
                <a:gd name="connsiteX16110" fmla="*/ 594175 w 1842380"/>
                <a:gd name="connsiteY16110" fmla="*/ 868178 h 1847704"/>
                <a:gd name="connsiteX16111" fmla="*/ 590980 w 1842380"/>
                <a:gd name="connsiteY16111" fmla="*/ 864983 h 1847704"/>
                <a:gd name="connsiteX16112" fmla="*/ 590980 w 1842380"/>
                <a:gd name="connsiteY16112" fmla="*/ 845281 h 1847704"/>
                <a:gd name="connsiteX16113" fmla="*/ 596837 w 1842380"/>
                <a:gd name="connsiteY16113" fmla="*/ 846346 h 1847704"/>
                <a:gd name="connsiteX16114" fmla="*/ 598435 w 1842380"/>
                <a:gd name="connsiteY16114" fmla="*/ 846346 h 1847704"/>
                <a:gd name="connsiteX16115" fmla="*/ 598435 w 1842380"/>
                <a:gd name="connsiteY16115" fmla="*/ 846346 h 1847704"/>
                <a:gd name="connsiteX16116" fmla="*/ 598435 w 1842380"/>
                <a:gd name="connsiteY16116" fmla="*/ 905984 h 1847704"/>
                <a:gd name="connsiteX16117" fmla="*/ 598435 w 1842380"/>
                <a:gd name="connsiteY16117" fmla="*/ 912906 h 1847704"/>
                <a:gd name="connsiteX16118" fmla="*/ 596305 w 1842380"/>
                <a:gd name="connsiteY16118" fmla="*/ 912906 h 1847704"/>
                <a:gd name="connsiteX16119" fmla="*/ 598435 w 1842380"/>
                <a:gd name="connsiteY16119" fmla="*/ 917166 h 1847704"/>
                <a:gd name="connsiteX16120" fmla="*/ 598435 w 1842380"/>
                <a:gd name="connsiteY16120" fmla="*/ 949647 h 1847704"/>
                <a:gd name="connsiteX16121" fmla="*/ 598435 w 1842380"/>
                <a:gd name="connsiteY16121" fmla="*/ 949647 h 1847704"/>
                <a:gd name="connsiteX16122" fmla="*/ 590448 w 1842380"/>
                <a:gd name="connsiteY16122" fmla="*/ 918231 h 1847704"/>
                <a:gd name="connsiteX16123" fmla="*/ 590448 w 1842380"/>
                <a:gd name="connsiteY16123" fmla="*/ 907049 h 1847704"/>
                <a:gd name="connsiteX16124" fmla="*/ 598435 w 1842380"/>
                <a:gd name="connsiteY16124" fmla="*/ 905984 h 1847704"/>
                <a:gd name="connsiteX16125" fmla="*/ 598435 w 1842380"/>
                <a:gd name="connsiteY16125" fmla="*/ 905984 h 1847704"/>
                <a:gd name="connsiteX16126" fmla="*/ 598435 w 1842380"/>
                <a:gd name="connsiteY16126" fmla="*/ 955504 h 1847704"/>
                <a:gd name="connsiteX16127" fmla="*/ 598435 w 1842380"/>
                <a:gd name="connsiteY16127" fmla="*/ 962427 h 1847704"/>
                <a:gd name="connsiteX16128" fmla="*/ 590448 w 1842380"/>
                <a:gd name="connsiteY16128" fmla="*/ 963492 h 1847704"/>
                <a:gd name="connsiteX16129" fmla="*/ 590448 w 1842380"/>
                <a:gd name="connsiteY16129" fmla="*/ 956569 h 1847704"/>
                <a:gd name="connsiteX16130" fmla="*/ 598435 w 1842380"/>
                <a:gd name="connsiteY16130" fmla="*/ 955504 h 1847704"/>
                <a:gd name="connsiteX16131" fmla="*/ 598435 w 1842380"/>
                <a:gd name="connsiteY16131" fmla="*/ 955504 h 1847704"/>
                <a:gd name="connsiteX16132" fmla="*/ 598435 w 1842380"/>
                <a:gd name="connsiteY16132" fmla="*/ 1005025 h 1847704"/>
                <a:gd name="connsiteX16133" fmla="*/ 598435 w 1842380"/>
                <a:gd name="connsiteY16133" fmla="*/ 1037506 h 1847704"/>
                <a:gd name="connsiteX16134" fmla="*/ 595240 w 1842380"/>
                <a:gd name="connsiteY16134" fmla="*/ 1037506 h 1847704"/>
                <a:gd name="connsiteX16135" fmla="*/ 594175 w 1842380"/>
                <a:gd name="connsiteY16135" fmla="*/ 1038571 h 1847704"/>
                <a:gd name="connsiteX16136" fmla="*/ 592045 w 1842380"/>
                <a:gd name="connsiteY16136" fmla="*/ 1039636 h 1847704"/>
                <a:gd name="connsiteX16137" fmla="*/ 590980 w 1842380"/>
                <a:gd name="connsiteY16137" fmla="*/ 1040701 h 1847704"/>
                <a:gd name="connsiteX16138" fmla="*/ 590980 w 1842380"/>
                <a:gd name="connsiteY16138" fmla="*/ 1017272 h 1847704"/>
                <a:gd name="connsiteX16139" fmla="*/ 592045 w 1842380"/>
                <a:gd name="connsiteY16139" fmla="*/ 1017272 h 1847704"/>
                <a:gd name="connsiteX16140" fmla="*/ 594175 w 1842380"/>
                <a:gd name="connsiteY16140" fmla="*/ 1014077 h 1847704"/>
                <a:gd name="connsiteX16141" fmla="*/ 596305 w 1842380"/>
                <a:gd name="connsiteY16141" fmla="*/ 1010882 h 1847704"/>
                <a:gd name="connsiteX16142" fmla="*/ 597370 w 1842380"/>
                <a:gd name="connsiteY16142" fmla="*/ 1006623 h 1847704"/>
                <a:gd name="connsiteX16143" fmla="*/ 598435 w 1842380"/>
                <a:gd name="connsiteY16143" fmla="*/ 1005025 h 1847704"/>
                <a:gd name="connsiteX16144" fmla="*/ 598435 w 1842380"/>
                <a:gd name="connsiteY16144" fmla="*/ 1005025 h 1847704"/>
                <a:gd name="connsiteX16145" fmla="*/ 598435 w 1842380"/>
                <a:gd name="connsiteY16145" fmla="*/ 1059338 h 1847704"/>
                <a:gd name="connsiteX16146" fmla="*/ 598435 w 1842380"/>
                <a:gd name="connsiteY16146" fmla="*/ 1125898 h 1847704"/>
                <a:gd name="connsiteX16147" fmla="*/ 596305 w 1842380"/>
                <a:gd name="connsiteY16147" fmla="*/ 1124833 h 1847704"/>
                <a:gd name="connsiteX16148" fmla="*/ 595240 w 1842380"/>
                <a:gd name="connsiteY16148" fmla="*/ 1123768 h 1847704"/>
                <a:gd name="connsiteX16149" fmla="*/ 594175 w 1842380"/>
                <a:gd name="connsiteY16149" fmla="*/ 1122703 h 1847704"/>
                <a:gd name="connsiteX16150" fmla="*/ 593110 w 1842380"/>
                <a:gd name="connsiteY16150" fmla="*/ 1120573 h 1847704"/>
                <a:gd name="connsiteX16151" fmla="*/ 592045 w 1842380"/>
                <a:gd name="connsiteY16151" fmla="*/ 1120573 h 1847704"/>
                <a:gd name="connsiteX16152" fmla="*/ 590980 w 1842380"/>
                <a:gd name="connsiteY16152" fmla="*/ 1120573 h 1847704"/>
                <a:gd name="connsiteX16153" fmla="*/ 590980 w 1842380"/>
                <a:gd name="connsiteY16153" fmla="*/ 1098209 h 1847704"/>
                <a:gd name="connsiteX16154" fmla="*/ 592045 w 1842380"/>
                <a:gd name="connsiteY16154" fmla="*/ 1098209 h 1847704"/>
                <a:gd name="connsiteX16155" fmla="*/ 592045 w 1842380"/>
                <a:gd name="connsiteY16155" fmla="*/ 1096079 h 1847704"/>
                <a:gd name="connsiteX16156" fmla="*/ 593110 w 1842380"/>
                <a:gd name="connsiteY16156" fmla="*/ 1093949 h 1847704"/>
                <a:gd name="connsiteX16157" fmla="*/ 592045 w 1842380"/>
                <a:gd name="connsiteY16157" fmla="*/ 1092884 h 1847704"/>
                <a:gd name="connsiteX16158" fmla="*/ 590980 w 1842380"/>
                <a:gd name="connsiteY16158" fmla="*/ 1091819 h 1847704"/>
                <a:gd name="connsiteX16159" fmla="*/ 590980 w 1842380"/>
                <a:gd name="connsiteY16159" fmla="*/ 1063598 h 1847704"/>
                <a:gd name="connsiteX16160" fmla="*/ 593110 w 1842380"/>
                <a:gd name="connsiteY16160" fmla="*/ 1062533 h 1847704"/>
                <a:gd name="connsiteX16161" fmla="*/ 595240 w 1842380"/>
                <a:gd name="connsiteY16161" fmla="*/ 1060403 h 1847704"/>
                <a:gd name="connsiteX16162" fmla="*/ 597370 w 1842380"/>
                <a:gd name="connsiteY16162" fmla="*/ 1060403 h 1847704"/>
                <a:gd name="connsiteX16163" fmla="*/ 598435 w 1842380"/>
                <a:gd name="connsiteY16163" fmla="*/ 1060403 h 1847704"/>
                <a:gd name="connsiteX16164" fmla="*/ 598435 w 1842380"/>
                <a:gd name="connsiteY16164" fmla="*/ 1059338 h 1847704"/>
                <a:gd name="connsiteX16165" fmla="*/ 598435 w 1842380"/>
                <a:gd name="connsiteY16165" fmla="*/ 1141340 h 1847704"/>
                <a:gd name="connsiteX16166" fmla="*/ 598435 w 1842380"/>
                <a:gd name="connsiteY16166" fmla="*/ 1161574 h 1847704"/>
                <a:gd name="connsiteX16167" fmla="*/ 597370 w 1842380"/>
                <a:gd name="connsiteY16167" fmla="*/ 1161574 h 1847704"/>
                <a:gd name="connsiteX16168" fmla="*/ 596305 w 1842380"/>
                <a:gd name="connsiteY16168" fmla="*/ 1160509 h 1847704"/>
                <a:gd name="connsiteX16169" fmla="*/ 595240 w 1842380"/>
                <a:gd name="connsiteY16169" fmla="*/ 1158379 h 1847704"/>
                <a:gd name="connsiteX16170" fmla="*/ 593110 w 1842380"/>
                <a:gd name="connsiteY16170" fmla="*/ 1155184 h 1847704"/>
                <a:gd name="connsiteX16171" fmla="*/ 592045 w 1842380"/>
                <a:gd name="connsiteY16171" fmla="*/ 1154119 h 1847704"/>
                <a:gd name="connsiteX16172" fmla="*/ 590980 w 1842380"/>
                <a:gd name="connsiteY16172" fmla="*/ 1153055 h 1847704"/>
                <a:gd name="connsiteX16173" fmla="*/ 590980 w 1842380"/>
                <a:gd name="connsiteY16173" fmla="*/ 1134950 h 1847704"/>
                <a:gd name="connsiteX16174" fmla="*/ 593110 w 1842380"/>
                <a:gd name="connsiteY16174" fmla="*/ 1137080 h 1847704"/>
                <a:gd name="connsiteX16175" fmla="*/ 597370 w 1842380"/>
                <a:gd name="connsiteY16175" fmla="*/ 1140275 h 1847704"/>
                <a:gd name="connsiteX16176" fmla="*/ 598435 w 1842380"/>
                <a:gd name="connsiteY16176" fmla="*/ 1141340 h 1847704"/>
                <a:gd name="connsiteX16177" fmla="*/ 598435 w 1842380"/>
                <a:gd name="connsiteY16177" fmla="*/ 1141340 h 1847704"/>
                <a:gd name="connsiteX16178" fmla="*/ 598435 w 1842380"/>
                <a:gd name="connsiteY16178" fmla="*/ 1219082 h 1847704"/>
                <a:gd name="connsiteX16179" fmla="*/ 598435 w 1842380"/>
                <a:gd name="connsiteY16179" fmla="*/ 1229199 h 1847704"/>
                <a:gd name="connsiteX16180" fmla="*/ 595240 w 1842380"/>
                <a:gd name="connsiteY16180" fmla="*/ 1232394 h 1847704"/>
                <a:gd name="connsiteX16181" fmla="*/ 598435 w 1842380"/>
                <a:gd name="connsiteY16181" fmla="*/ 1233459 h 1847704"/>
                <a:gd name="connsiteX16182" fmla="*/ 598435 w 1842380"/>
                <a:gd name="connsiteY16182" fmla="*/ 1241446 h 1847704"/>
                <a:gd name="connsiteX16183" fmla="*/ 597370 w 1842380"/>
                <a:gd name="connsiteY16183" fmla="*/ 1241446 h 1847704"/>
                <a:gd name="connsiteX16184" fmla="*/ 594175 w 1842380"/>
                <a:gd name="connsiteY16184" fmla="*/ 1239316 h 1847704"/>
                <a:gd name="connsiteX16185" fmla="*/ 590980 w 1842380"/>
                <a:gd name="connsiteY16185" fmla="*/ 1239316 h 1847704"/>
                <a:gd name="connsiteX16186" fmla="*/ 590980 w 1842380"/>
                <a:gd name="connsiteY16186" fmla="*/ 1227069 h 1847704"/>
                <a:gd name="connsiteX16187" fmla="*/ 598435 w 1842380"/>
                <a:gd name="connsiteY16187" fmla="*/ 1219082 h 1847704"/>
                <a:gd name="connsiteX16188" fmla="*/ 598435 w 1842380"/>
                <a:gd name="connsiteY16188" fmla="*/ 1219082 h 1847704"/>
                <a:gd name="connsiteX16189" fmla="*/ 598435 w 1842380"/>
                <a:gd name="connsiteY16189" fmla="*/ 1268603 h 1847704"/>
                <a:gd name="connsiteX16190" fmla="*/ 598435 w 1842380"/>
                <a:gd name="connsiteY16190" fmla="*/ 1276590 h 1847704"/>
                <a:gd name="connsiteX16191" fmla="*/ 590448 w 1842380"/>
                <a:gd name="connsiteY16191" fmla="*/ 1270733 h 1847704"/>
                <a:gd name="connsiteX16192" fmla="*/ 590448 w 1842380"/>
                <a:gd name="connsiteY16192" fmla="*/ 1262745 h 1847704"/>
                <a:gd name="connsiteX16193" fmla="*/ 598435 w 1842380"/>
                <a:gd name="connsiteY16193" fmla="*/ 1268603 h 1847704"/>
                <a:gd name="connsiteX16194" fmla="*/ 598435 w 1842380"/>
                <a:gd name="connsiteY16194" fmla="*/ 1268603 h 1847704"/>
                <a:gd name="connsiteX16195" fmla="*/ 598435 w 1842380"/>
                <a:gd name="connsiteY16195" fmla="*/ 1289902 h 1847704"/>
                <a:gd name="connsiteX16196" fmla="*/ 598435 w 1842380"/>
                <a:gd name="connsiteY16196" fmla="*/ 1297889 h 1847704"/>
                <a:gd name="connsiteX16197" fmla="*/ 598435 w 1842380"/>
                <a:gd name="connsiteY16197" fmla="*/ 1297889 h 1847704"/>
                <a:gd name="connsiteX16198" fmla="*/ 598435 w 1842380"/>
                <a:gd name="connsiteY16198" fmla="*/ 1297889 h 1847704"/>
                <a:gd name="connsiteX16199" fmla="*/ 598435 w 1842380"/>
                <a:gd name="connsiteY16199" fmla="*/ 1377761 h 1847704"/>
                <a:gd name="connsiteX16200" fmla="*/ 591513 w 1842380"/>
                <a:gd name="connsiteY16200" fmla="*/ 1369774 h 1847704"/>
                <a:gd name="connsiteX16201" fmla="*/ 590448 w 1842380"/>
                <a:gd name="connsiteY16201" fmla="*/ 1368709 h 1847704"/>
                <a:gd name="connsiteX16202" fmla="*/ 590448 w 1842380"/>
                <a:gd name="connsiteY16202" fmla="*/ 1332500 h 1847704"/>
                <a:gd name="connsiteX16203" fmla="*/ 592578 w 1842380"/>
                <a:gd name="connsiteY16203" fmla="*/ 1309071 h 1847704"/>
                <a:gd name="connsiteX16204" fmla="*/ 590448 w 1842380"/>
                <a:gd name="connsiteY16204" fmla="*/ 1304811 h 1847704"/>
                <a:gd name="connsiteX16205" fmla="*/ 590448 w 1842380"/>
                <a:gd name="connsiteY16205" fmla="*/ 1290434 h 1847704"/>
                <a:gd name="connsiteX16206" fmla="*/ 593643 w 1842380"/>
                <a:gd name="connsiteY16206" fmla="*/ 1292564 h 1847704"/>
                <a:gd name="connsiteX16207" fmla="*/ 598435 w 1842380"/>
                <a:gd name="connsiteY16207" fmla="*/ 1289902 h 1847704"/>
                <a:gd name="connsiteX16208" fmla="*/ 598435 w 1842380"/>
                <a:gd name="connsiteY16208" fmla="*/ 1289902 h 1847704"/>
                <a:gd name="connsiteX16209" fmla="*/ 598435 w 1842380"/>
                <a:gd name="connsiteY16209" fmla="*/ 1671690 h 1847704"/>
                <a:gd name="connsiteX16210" fmla="*/ 598435 w 1842380"/>
                <a:gd name="connsiteY16210" fmla="*/ 1688729 h 1847704"/>
                <a:gd name="connsiteX16211" fmla="*/ 590448 w 1842380"/>
                <a:gd name="connsiteY16211" fmla="*/ 1685534 h 1847704"/>
                <a:gd name="connsiteX16212" fmla="*/ 590448 w 1842380"/>
                <a:gd name="connsiteY16212" fmla="*/ 1669560 h 1847704"/>
                <a:gd name="connsiteX16213" fmla="*/ 598435 w 1842380"/>
                <a:gd name="connsiteY16213" fmla="*/ 1671690 h 1847704"/>
                <a:gd name="connsiteX16214" fmla="*/ 598435 w 1842380"/>
                <a:gd name="connsiteY16214" fmla="*/ 1671690 h 1847704"/>
                <a:gd name="connsiteX16215" fmla="*/ 598435 w 1842380"/>
                <a:gd name="connsiteY16215" fmla="*/ 1767536 h 1847704"/>
                <a:gd name="connsiteX16216" fmla="*/ 598435 w 1842380"/>
                <a:gd name="connsiteY16216" fmla="*/ 1786705 h 1847704"/>
                <a:gd name="connsiteX16217" fmla="*/ 590448 w 1842380"/>
                <a:gd name="connsiteY16217" fmla="*/ 1783511 h 1847704"/>
                <a:gd name="connsiteX16218" fmla="*/ 590448 w 1842380"/>
                <a:gd name="connsiteY16218" fmla="*/ 1762211 h 1847704"/>
                <a:gd name="connsiteX16219" fmla="*/ 598435 w 1842380"/>
                <a:gd name="connsiteY16219" fmla="*/ 1767536 h 1847704"/>
                <a:gd name="connsiteX16220" fmla="*/ 590448 w 1842380"/>
                <a:gd name="connsiteY16220" fmla="*/ 66263 h 1847704"/>
                <a:gd name="connsiteX16221" fmla="*/ 590448 w 1842380"/>
                <a:gd name="connsiteY16221" fmla="*/ 104602 h 1847704"/>
                <a:gd name="connsiteX16222" fmla="*/ 583526 w 1842380"/>
                <a:gd name="connsiteY16222" fmla="*/ 101407 h 1847704"/>
                <a:gd name="connsiteX16223" fmla="*/ 583526 w 1842380"/>
                <a:gd name="connsiteY16223" fmla="*/ 71056 h 1847704"/>
                <a:gd name="connsiteX16224" fmla="*/ 590448 w 1842380"/>
                <a:gd name="connsiteY16224" fmla="*/ 66263 h 1847704"/>
                <a:gd name="connsiteX16225" fmla="*/ 590448 w 1842380"/>
                <a:gd name="connsiteY16225" fmla="*/ 66263 h 1847704"/>
                <a:gd name="connsiteX16226" fmla="*/ 590448 w 1842380"/>
                <a:gd name="connsiteY16226" fmla="*/ 157317 h 1847704"/>
                <a:gd name="connsiteX16227" fmla="*/ 590448 w 1842380"/>
                <a:gd name="connsiteY16227" fmla="*/ 174357 h 1847704"/>
                <a:gd name="connsiteX16228" fmla="*/ 588318 w 1842380"/>
                <a:gd name="connsiteY16228" fmla="*/ 173292 h 1847704"/>
                <a:gd name="connsiteX16229" fmla="*/ 584058 w 1842380"/>
                <a:gd name="connsiteY16229" fmla="*/ 176487 h 1847704"/>
                <a:gd name="connsiteX16230" fmla="*/ 584058 w 1842380"/>
                <a:gd name="connsiteY16230" fmla="*/ 155187 h 1847704"/>
                <a:gd name="connsiteX16231" fmla="*/ 589915 w 1842380"/>
                <a:gd name="connsiteY16231" fmla="*/ 156252 h 1847704"/>
                <a:gd name="connsiteX16232" fmla="*/ 590448 w 1842380"/>
                <a:gd name="connsiteY16232" fmla="*/ 157317 h 1847704"/>
                <a:gd name="connsiteX16233" fmla="*/ 590448 w 1842380"/>
                <a:gd name="connsiteY16233" fmla="*/ 157317 h 1847704"/>
                <a:gd name="connsiteX16234" fmla="*/ 590448 w 1842380"/>
                <a:gd name="connsiteY16234" fmla="*/ 498637 h 1847704"/>
                <a:gd name="connsiteX16235" fmla="*/ 590448 w 1842380"/>
                <a:gd name="connsiteY16235" fmla="*/ 511949 h 1847704"/>
                <a:gd name="connsiteX16236" fmla="*/ 583526 w 1842380"/>
                <a:gd name="connsiteY16236" fmla="*/ 514079 h 1847704"/>
                <a:gd name="connsiteX16237" fmla="*/ 583526 w 1842380"/>
                <a:gd name="connsiteY16237" fmla="*/ 502897 h 1847704"/>
                <a:gd name="connsiteX16238" fmla="*/ 587785 w 1842380"/>
                <a:gd name="connsiteY16238" fmla="*/ 500767 h 1847704"/>
                <a:gd name="connsiteX16239" fmla="*/ 590448 w 1842380"/>
                <a:gd name="connsiteY16239" fmla="*/ 498637 h 1847704"/>
                <a:gd name="connsiteX16240" fmla="*/ 590448 w 1842380"/>
                <a:gd name="connsiteY16240" fmla="*/ 498637 h 1847704"/>
                <a:gd name="connsiteX16241" fmla="*/ 590448 w 1842380"/>
                <a:gd name="connsiteY16241" fmla="*/ 538040 h 1847704"/>
                <a:gd name="connsiteX16242" fmla="*/ 590448 w 1842380"/>
                <a:gd name="connsiteY16242" fmla="*/ 550287 h 1847704"/>
                <a:gd name="connsiteX16243" fmla="*/ 583526 w 1842380"/>
                <a:gd name="connsiteY16243" fmla="*/ 547093 h 1847704"/>
                <a:gd name="connsiteX16244" fmla="*/ 583526 w 1842380"/>
                <a:gd name="connsiteY16244" fmla="*/ 535910 h 1847704"/>
                <a:gd name="connsiteX16245" fmla="*/ 590448 w 1842380"/>
                <a:gd name="connsiteY16245" fmla="*/ 538040 h 1847704"/>
                <a:gd name="connsiteX16246" fmla="*/ 590448 w 1842380"/>
                <a:gd name="connsiteY16246" fmla="*/ 538040 h 1847704"/>
                <a:gd name="connsiteX16247" fmla="*/ 590448 w 1842380"/>
                <a:gd name="connsiteY16247" fmla="*/ 566262 h 1847704"/>
                <a:gd name="connsiteX16248" fmla="*/ 590448 w 1842380"/>
                <a:gd name="connsiteY16248" fmla="*/ 577444 h 1847704"/>
                <a:gd name="connsiteX16249" fmla="*/ 583526 w 1842380"/>
                <a:gd name="connsiteY16249" fmla="*/ 580639 h 1847704"/>
                <a:gd name="connsiteX16250" fmla="*/ 583526 w 1842380"/>
                <a:gd name="connsiteY16250" fmla="*/ 570522 h 1847704"/>
                <a:gd name="connsiteX16251" fmla="*/ 590448 w 1842380"/>
                <a:gd name="connsiteY16251" fmla="*/ 566262 h 1847704"/>
                <a:gd name="connsiteX16252" fmla="*/ 590448 w 1842380"/>
                <a:gd name="connsiteY16252" fmla="*/ 566262 h 1847704"/>
                <a:gd name="connsiteX16253" fmla="*/ 590448 w 1842380"/>
                <a:gd name="connsiteY16253" fmla="*/ 597678 h 1847704"/>
                <a:gd name="connsiteX16254" fmla="*/ 590448 w 1842380"/>
                <a:gd name="connsiteY16254" fmla="*/ 608860 h 1847704"/>
                <a:gd name="connsiteX16255" fmla="*/ 590448 w 1842380"/>
                <a:gd name="connsiteY16255" fmla="*/ 632289 h 1847704"/>
                <a:gd name="connsiteX16256" fmla="*/ 590448 w 1842380"/>
                <a:gd name="connsiteY16256" fmla="*/ 641341 h 1847704"/>
                <a:gd name="connsiteX16257" fmla="*/ 583526 w 1842380"/>
                <a:gd name="connsiteY16257" fmla="*/ 634419 h 1847704"/>
                <a:gd name="connsiteX16258" fmla="*/ 583526 w 1842380"/>
                <a:gd name="connsiteY16258" fmla="*/ 605665 h 1847704"/>
                <a:gd name="connsiteX16259" fmla="*/ 590448 w 1842380"/>
                <a:gd name="connsiteY16259" fmla="*/ 597678 h 1847704"/>
                <a:gd name="connsiteX16260" fmla="*/ 590448 w 1842380"/>
                <a:gd name="connsiteY16260" fmla="*/ 597678 h 1847704"/>
                <a:gd name="connsiteX16261" fmla="*/ 590448 w 1842380"/>
                <a:gd name="connsiteY16261" fmla="*/ 706836 h 1847704"/>
                <a:gd name="connsiteX16262" fmla="*/ 590448 w 1842380"/>
                <a:gd name="connsiteY16262" fmla="*/ 779786 h 1847704"/>
                <a:gd name="connsiteX16263" fmla="*/ 590448 w 1842380"/>
                <a:gd name="connsiteY16263" fmla="*/ 779786 h 1847704"/>
                <a:gd name="connsiteX16264" fmla="*/ 588318 w 1842380"/>
                <a:gd name="connsiteY16264" fmla="*/ 784046 h 1847704"/>
                <a:gd name="connsiteX16265" fmla="*/ 587253 w 1842380"/>
                <a:gd name="connsiteY16265" fmla="*/ 788306 h 1847704"/>
                <a:gd name="connsiteX16266" fmla="*/ 588318 w 1842380"/>
                <a:gd name="connsiteY16266" fmla="*/ 790436 h 1847704"/>
                <a:gd name="connsiteX16267" fmla="*/ 590448 w 1842380"/>
                <a:gd name="connsiteY16267" fmla="*/ 793631 h 1847704"/>
                <a:gd name="connsiteX16268" fmla="*/ 590448 w 1842380"/>
                <a:gd name="connsiteY16268" fmla="*/ 793631 h 1847704"/>
                <a:gd name="connsiteX16269" fmla="*/ 590448 w 1842380"/>
                <a:gd name="connsiteY16269" fmla="*/ 813865 h 1847704"/>
                <a:gd name="connsiteX16270" fmla="*/ 590448 w 1842380"/>
                <a:gd name="connsiteY16270" fmla="*/ 812800 h 1847704"/>
                <a:gd name="connsiteX16271" fmla="*/ 590448 w 1842380"/>
                <a:gd name="connsiteY16271" fmla="*/ 809605 h 1847704"/>
                <a:gd name="connsiteX16272" fmla="*/ 590448 w 1842380"/>
                <a:gd name="connsiteY16272" fmla="*/ 803748 h 1847704"/>
                <a:gd name="connsiteX16273" fmla="*/ 587253 w 1842380"/>
                <a:gd name="connsiteY16273" fmla="*/ 802683 h 1847704"/>
                <a:gd name="connsiteX16274" fmla="*/ 588318 w 1842380"/>
                <a:gd name="connsiteY16274" fmla="*/ 800553 h 1847704"/>
                <a:gd name="connsiteX16275" fmla="*/ 588318 w 1842380"/>
                <a:gd name="connsiteY16275" fmla="*/ 796293 h 1847704"/>
                <a:gd name="connsiteX16276" fmla="*/ 586188 w 1842380"/>
                <a:gd name="connsiteY16276" fmla="*/ 795228 h 1847704"/>
                <a:gd name="connsiteX16277" fmla="*/ 584058 w 1842380"/>
                <a:gd name="connsiteY16277" fmla="*/ 794163 h 1847704"/>
                <a:gd name="connsiteX16278" fmla="*/ 584058 w 1842380"/>
                <a:gd name="connsiteY16278" fmla="*/ 757955 h 1847704"/>
                <a:gd name="connsiteX16279" fmla="*/ 585123 w 1842380"/>
                <a:gd name="connsiteY16279" fmla="*/ 756890 h 1847704"/>
                <a:gd name="connsiteX16280" fmla="*/ 586188 w 1842380"/>
                <a:gd name="connsiteY16280" fmla="*/ 751032 h 1847704"/>
                <a:gd name="connsiteX16281" fmla="*/ 588318 w 1842380"/>
                <a:gd name="connsiteY16281" fmla="*/ 746772 h 1847704"/>
                <a:gd name="connsiteX16282" fmla="*/ 589383 w 1842380"/>
                <a:gd name="connsiteY16282" fmla="*/ 743578 h 1847704"/>
                <a:gd name="connsiteX16283" fmla="*/ 588318 w 1842380"/>
                <a:gd name="connsiteY16283" fmla="*/ 741448 h 1847704"/>
                <a:gd name="connsiteX16284" fmla="*/ 586188 w 1842380"/>
                <a:gd name="connsiteY16284" fmla="*/ 740383 h 1847704"/>
                <a:gd name="connsiteX16285" fmla="*/ 584058 w 1842380"/>
                <a:gd name="connsiteY16285" fmla="*/ 740383 h 1847704"/>
                <a:gd name="connsiteX16286" fmla="*/ 584058 w 1842380"/>
                <a:gd name="connsiteY16286" fmla="*/ 741448 h 1847704"/>
                <a:gd name="connsiteX16287" fmla="*/ 584058 w 1842380"/>
                <a:gd name="connsiteY16287" fmla="*/ 702044 h 1847704"/>
                <a:gd name="connsiteX16288" fmla="*/ 589915 w 1842380"/>
                <a:gd name="connsiteY16288" fmla="*/ 705239 h 1847704"/>
                <a:gd name="connsiteX16289" fmla="*/ 590448 w 1842380"/>
                <a:gd name="connsiteY16289" fmla="*/ 706836 h 1847704"/>
                <a:gd name="connsiteX16290" fmla="*/ 590448 w 1842380"/>
                <a:gd name="connsiteY16290" fmla="*/ 706836 h 1847704"/>
                <a:gd name="connsiteX16291" fmla="*/ 590448 w 1842380"/>
                <a:gd name="connsiteY16291" fmla="*/ 845281 h 1847704"/>
                <a:gd name="connsiteX16292" fmla="*/ 590448 w 1842380"/>
                <a:gd name="connsiteY16292" fmla="*/ 864450 h 1847704"/>
                <a:gd name="connsiteX16293" fmla="*/ 590448 w 1842380"/>
                <a:gd name="connsiteY16293" fmla="*/ 864450 h 1847704"/>
                <a:gd name="connsiteX16294" fmla="*/ 586188 w 1842380"/>
                <a:gd name="connsiteY16294" fmla="*/ 860191 h 1847704"/>
                <a:gd name="connsiteX16295" fmla="*/ 584058 w 1842380"/>
                <a:gd name="connsiteY16295" fmla="*/ 859126 h 1847704"/>
                <a:gd name="connsiteX16296" fmla="*/ 584058 w 1842380"/>
                <a:gd name="connsiteY16296" fmla="*/ 844216 h 1847704"/>
                <a:gd name="connsiteX16297" fmla="*/ 589915 w 1842380"/>
                <a:gd name="connsiteY16297" fmla="*/ 845281 h 1847704"/>
                <a:gd name="connsiteX16298" fmla="*/ 590448 w 1842380"/>
                <a:gd name="connsiteY16298" fmla="*/ 845281 h 1847704"/>
                <a:gd name="connsiteX16299" fmla="*/ 590448 w 1842380"/>
                <a:gd name="connsiteY16299" fmla="*/ 845281 h 1847704"/>
                <a:gd name="connsiteX16300" fmla="*/ 590448 w 1842380"/>
                <a:gd name="connsiteY16300" fmla="*/ 907049 h 1847704"/>
                <a:gd name="connsiteX16301" fmla="*/ 590448 w 1842380"/>
                <a:gd name="connsiteY16301" fmla="*/ 918231 h 1847704"/>
                <a:gd name="connsiteX16302" fmla="*/ 583526 w 1842380"/>
                <a:gd name="connsiteY16302" fmla="*/ 913971 h 1847704"/>
                <a:gd name="connsiteX16303" fmla="*/ 583526 w 1842380"/>
                <a:gd name="connsiteY16303" fmla="*/ 905984 h 1847704"/>
                <a:gd name="connsiteX16304" fmla="*/ 586720 w 1842380"/>
                <a:gd name="connsiteY16304" fmla="*/ 907049 h 1847704"/>
                <a:gd name="connsiteX16305" fmla="*/ 590448 w 1842380"/>
                <a:gd name="connsiteY16305" fmla="*/ 907049 h 1847704"/>
                <a:gd name="connsiteX16306" fmla="*/ 590448 w 1842380"/>
                <a:gd name="connsiteY16306" fmla="*/ 907049 h 1847704"/>
                <a:gd name="connsiteX16307" fmla="*/ 590448 w 1842380"/>
                <a:gd name="connsiteY16307" fmla="*/ 956569 h 1847704"/>
                <a:gd name="connsiteX16308" fmla="*/ 590448 w 1842380"/>
                <a:gd name="connsiteY16308" fmla="*/ 963492 h 1847704"/>
                <a:gd name="connsiteX16309" fmla="*/ 583526 w 1842380"/>
                <a:gd name="connsiteY16309" fmla="*/ 962427 h 1847704"/>
                <a:gd name="connsiteX16310" fmla="*/ 583526 w 1842380"/>
                <a:gd name="connsiteY16310" fmla="*/ 955504 h 1847704"/>
                <a:gd name="connsiteX16311" fmla="*/ 590448 w 1842380"/>
                <a:gd name="connsiteY16311" fmla="*/ 956569 h 1847704"/>
                <a:gd name="connsiteX16312" fmla="*/ 590448 w 1842380"/>
                <a:gd name="connsiteY16312" fmla="*/ 956569 h 1847704"/>
                <a:gd name="connsiteX16313" fmla="*/ 590448 w 1842380"/>
                <a:gd name="connsiteY16313" fmla="*/ 1017805 h 1847704"/>
                <a:gd name="connsiteX16314" fmla="*/ 590448 w 1842380"/>
                <a:gd name="connsiteY16314" fmla="*/ 1041234 h 1847704"/>
                <a:gd name="connsiteX16315" fmla="*/ 590448 w 1842380"/>
                <a:gd name="connsiteY16315" fmla="*/ 1042299 h 1847704"/>
                <a:gd name="connsiteX16316" fmla="*/ 589383 w 1842380"/>
                <a:gd name="connsiteY16316" fmla="*/ 1044429 h 1847704"/>
                <a:gd name="connsiteX16317" fmla="*/ 587253 w 1842380"/>
                <a:gd name="connsiteY16317" fmla="*/ 1045494 h 1847704"/>
                <a:gd name="connsiteX16318" fmla="*/ 586188 w 1842380"/>
                <a:gd name="connsiteY16318" fmla="*/ 1047624 h 1847704"/>
                <a:gd name="connsiteX16319" fmla="*/ 584058 w 1842380"/>
                <a:gd name="connsiteY16319" fmla="*/ 1049753 h 1847704"/>
                <a:gd name="connsiteX16320" fmla="*/ 584058 w 1842380"/>
                <a:gd name="connsiteY16320" fmla="*/ 1021532 h 1847704"/>
                <a:gd name="connsiteX16321" fmla="*/ 586188 w 1842380"/>
                <a:gd name="connsiteY16321" fmla="*/ 1020467 h 1847704"/>
                <a:gd name="connsiteX16322" fmla="*/ 587253 w 1842380"/>
                <a:gd name="connsiteY16322" fmla="*/ 1019402 h 1847704"/>
                <a:gd name="connsiteX16323" fmla="*/ 590448 w 1842380"/>
                <a:gd name="connsiteY16323" fmla="*/ 1017805 h 1847704"/>
                <a:gd name="connsiteX16324" fmla="*/ 590448 w 1842380"/>
                <a:gd name="connsiteY16324" fmla="*/ 1017805 h 1847704"/>
                <a:gd name="connsiteX16325" fmla="*/ 590448 w 1842380"/>
                <a:gd name="connsiteY16325" fmla="*/ 1062533 h 1847704"/>
                <a:gd name="connsiteX16326" fmla="*/ 590448 w 1842380"/>
                <a:gd name="connsiteY16326" fmla="*/ 1090754 h 1847704"/>
                <a:gd name="connsiteX16327" fmla="*/ 589383 w 1842380"/>
                <a:gd name="connsiteY16327" fmla="*/ 1088624 h 1847704"/>
                <a:gd name="connsiteX16328" fmla="*/ 587253 w 1842380"/>
                <a:gd name="connsiteY16328" fmla="*/ 1086495 h 1847704"/>
                <a:gd name="connsiteX16329" fmla="*/ 586188 w 1842380"/>
                <a:gd name="connsiteY16329" fmla="*/ 1084365 h 1847704"/>
                <a:gd name="connsiteX16330" fmla="*/ 584058 w 1842380"/>
                <a:gd name="connsiteY16330" fmla="*/ 1083300 h 1847704"/>
                <a:gd name="connsiteX16331" fmla="*/ 584058 w 1842380"/>
                <a:gd name="connsiteY16331" fmla="*/ 1068390 h 1847704"/>
                <a:gd name="connsiteX16332" fmla="*/ 585123 w 1842380"/>
                <a:gd name="connsiteY16332" fmla="*/ 1067325 h 1847704"/>
                <a:gd name="connsiteX16333" fmla="*/ 586188 w 1842380"/>
                <a:gd name="connsiteY16333" fmla="*/ 1066260 h 1847704"/>
                <a:gd name="connsiteX16334" fmla="*/ 590448 w 1842380"/>
                <a:gd name="connsiteY16334" fmla="*/ 1062533 h 1847704"/>
                <a:gd name="connsiteX16335" fmla="*/ 590448 w 1842380"/>
                <a:gd name="connsiteY16335" fmla="*/ 1062533 h 1847704"/>
                <a:gd name="connsiteX16336" fmla="*/ 590448 w 1842380"/>
                <a:gd name="connsiteY16336" fmla="*/ 1097677 h 1847704"/>
                <a:gd name="connsiteX16337" fmla="*/ 590448 w 1842380"/>
                <a:gd name="connsiteY16337" fmla="*/ 1120041 h 1847704"/>
                <a:gd name="connsiteX16338" fmla="*/ 589383 w 1842380"/>
                <a:gd name="connsiteY16338" fmla="*/ 1118976 h 1847704"/>
                <a:gd name="connsiteX16339" fmla="*/ 587253 w 1842380"/>
                <a:gd name="connsiteY16339" fmla="*/ 1120041 h 1847704"/>
                <a:gd name="connsiteX16340" fmla="*/ 586188 w 1842380"/>
                <a:gd name="connsiteY16340" fmla="*/ 1122171 h 1847704"/>
                <a:gd name="connsiteX16341" fmla="*/ 585123 w 1842380"/>
                <a:gd name="connsiteY16341" fmla="*/ 1123236 h 1847704"/>
                <a:gd name="connsiteX16342" fmla="*/ 585123 w 1842380"/>
                <a:gd name="connsiteY16342" fmla="*/ 1125366 h 1847704"/>
                <a:gd name="connsiteX16343" fmla="*/ 585123 w 1842380"/>
                <a:gd name="connsiteY16343" fmla="*/ 1127495 h 1847704"/>
                <a:gd name="connsiteX16344" fmla="*/ 586188 w 1842380"/>
                <a:gd name="connsiteY16344" fmla="*/ 1128560 h 1847704"/>
                <a:gd name="connsiteX16345" fmla="*/ 588318 w 1842380"/>
                <a:gd name="connsiteY16345" fmla="*/ 1130690 h 1847704"/>
                <a:gd name="connsiteX16346" fmla="*/ 589383 w 1842380"/>
                <a:gd name="connsiteY16346" fmla="*/ 1131755 h 1847704"/>
                <a:gd name="connsiteX16347" fmla="*/ 590448 w 1842380"/>
                <a:gd name="connsiteY16347" fmla="*/ 1133885 h 1847704"/>
                <a:gd name="connsiteX16348" fmla="*/ 590448 w 1842380"/>
                <a:gd name="connsiteY16348" fmla="*/ 1133885 h 1847704"/>
                <a:gd name="connsiteX16349" fmla="*/ 590448 w 1842380"/>
                <a:gd name="connsiteY16349" fmla="*/ 1151990 h 1847704"/>
                <a:gd name="connsiteX16350" fmla="*/ 589383 w 1842380"/>
                <a:gd name="connsiteY16350" fmla="*/ 1150925 h 1847704"/>
                <a:gd name="connsiteX16351" fmla="*/ 588318 w 1842380"/>
                <a:gd name="connsiteY16351" fmla="*/ 1149860 h 1847704"/>
                <a:gd name="connsiteX16352" fmla="*/ 586188 w 1842380"/>
                <a:gd name="connsiteY16352" fmla="*/ 1148795 h 1847704"/>
                <a:gd name="connsiteX16353" fmla="*/ 585123 w 1842380"/>
                <a:gd name="connsiteY16353" fmla="*/ 1147730 h 1847704"/>
                <a:gd name="connsiteX16354" fmla="*/ 584058 w 1842380"/>
                <a:gd name="connsiteY16354" fmla="*/ 1146665 h 1847704"/>
                <a:gd name="connsiteX16355" fmla="*/ 584058 w 1842380"/>
                <a:gd name="connsiteY16355" fmla="*/ 1095014 h 1847704"/>
                <a:gd name="connsiteX16356" fmla="*/ 585123 w 1842380"/>
                <a:gd name="connsiteY16356" fmla="*/ 1095014 h 1847704"/>
                <a:gd name="connsiteX16357" fmla="*/ 586188 w 1842380"/>
                <a:gd name="connsiteY16357" fmla="*/ 1096079 h 1847704"/>
                <a:gd name="connsiteX16358" fmla="*/ 589383 w 1842380"/>
                <a:gd name="connsiteY16358" fmla="*/ 1097144 h 1847704"/>
                <a:gd name="connsiteX16359" fmla="*/ 590448 w 1842380"/>
                <a:gd name="connsiteY16359" fmla="*/ 1097144 h 1847704"/>
                <a:gd name="connsiteX16360" fmla="*/ 590448 w 1842380"/>
                <a:gd name="connsiteY16360" fmla="*/ 1097677 h 1847704"/>
                <a:gd name="connsiteX16361" fmla="*/ 590448 w 1842380"/>
                <a:gd name="connsiteY16361" fmla="*/ 1227069 h 1847704"/>
                <a:gd name="connsiteX16362" fmla="*/ 590448 w 1842380"/>
                <a:gd name="connsiteY16362" fmla="*/ 1239316 h 1847704"/>
                <a:gd name="connsiteX16363" fmla="*/ 583526 w 1842380"/>
                <a:gd name="connsiteY16363" fmla="*/ 1242511 h 1847704"/>
                <a:gd name="connsiteX16364" fmla="*/ 583526 w 1842380"/>
                <a:gd name="connsiteY16364" fmla="*/ 1234524 h 1847704"/>
                <a:gd name="connsiteX16365" fmla="*/ 585655 w 1842380"/>
                <a:gd name="connsiteY16365" fmla="*/ 1233459 h 1847704"/>
                <a:gd name="connsiteX16366" fmla="*/ 590448 w 1842380"/>
                <a:gd name="connsiteY16366" fmla="*/ 1227069 h 1847704"/>
                <a:gd name="connsiteX16367" fmla="*/ 590448 w 1842380"/>
                <a:gd name="connsiteY16367" fmla="*/ 1227069 h 1847704"/>
                <a:gd name="connsiteX16368" fmla="*/ 590448 w 1842380"/>
                <a:gd name="connsiteY16368" fmla="*/ 1262745 h 1847704"/>
                <a:gd name="connsiteX16369" fmla="*/ 590448 w 1842380"/>
                <a:gd name="connsiteY16369" fmla="*/ 1270733 h 1847704"/>
                <a:gd name="connsiteX16370" fmla="*/ 588318 w 1842380"/>
                <a:gd name="connsiteY16370" fmla="*/ 1269668 h 1847704"/>
                <a:gd name="connsiteX16371" fmla="*/ 588318 w 1842380"/>
                <a:gd name="connsiteY16371" fmla="*/ 1269668 h 1847704"/>
                <a:gd name="connsiteX16372" fmla="*/ 584058 w 1842380"/>
                <a:gd name="connsiteY16372" fmla="*/ 1266473 h 1847704"/>
                <a:gd name="connsiteX16373" fmla="*/ 584058 w 1842380"/>
                <a:gd name="connsiteY16373" fmla="*/ 1257421 h 1847704"/>
                <a:gd name="connsiteX16374" fmla="*/ 590448 w 1842380"/>
                <a:gd name="connsiteY16374" fmla="*/ 1262745 h 1847704"/>
                <a:gd name="connsiteX16375" fmla="*/ 590448 w 1842380"/>
                <a:gd name="connsiteY16375" fmla="*/ 1262745 h 1847704"/>
                <a:gd name="connsiteX16376" fmla="*/ 590448 w 1842380"/>
                <a:gd name="connsiteY16376" fmla="*/ 1289902 h 1847704"/>
                <a:gd name="connsiteX16377" fmla="*/ 590448 w 1842380"/>
                <a:gd name="connsiteY16377" fmla="*/ 1304279 h 1847704"/>
                <a:gd name="connsiteX16378" fmla="*/ 583526 w 1842380"/>
                <a:gd name="connsiteY16378" fmla="*/ 1296292 h 1847704"/>
                <a:gd name="connsiteX16379" fmla="*/ 583526 w 1842380"/>
                <a:gd name="connsiteY16379" fmla="*/ 1284045 h 1847704"/>
                <a:gd name="connsiteX16380" fmla="*/ 590448 w 1842380"/>
                <a:gd name="connsiteY16380" fmla="*/ 1289902 h 1847704"/>
                <a:gd name="connsiteX16381" fmla="*/ 590448 w 1842380"/>
                <a:gd name="connsiteY16381" fmla="*/ 1289902 h 1847704"/>
                <a:gd name="connsiteX16382" fmla="*/ 590448 w 1842380"/>
                <a:gd name="connsiteY16382" fmla="*/ 1333033 h 1847704"/>
                <a:gd name="connsiteX16383" fmla="*/ 590448 w 1842380"/>
                <a:gd name="connsiteY16383" fmla="*/ 1369241 h 1847704"/>
                <a:gd name="connsiteX16384" fmla="*/ 587253 w 1842380"/>
                <a:gd name="connsiteY16384" fmla="*/ 1368176 h 1847704"/>
                <a:gd name="connsiteX16385" fmla="*/ 584058 w 1842380"/>
                <a:gd name="connsiteY16385" fmla="*/ 1366046 h 1847704"/>
                <a:gd name="connsiteX16386" fmla="*/ 584058 w 1842380"/>
                <a:gd name="connsiteY16386" fmla="*/ 1355929 h 1847704"/>
                <a:gd name="connsiteX16387" fmla="*/ 587253 w 1842380"/>
                <a:gd name="connsiteY16387" fmla="*/ 1356994 h 1847704"/>
                <a:gd name="connsiteX16388" fmla="*/ 587253 w 1842380"/>
                <a:gd name="connsiteY16388" fmla="*/ 1356994 h 1847704"/>
                <a:gd name="connsiteX16389" fmla="*/ 588318 w 1842380"/>
                <a:gd name="connsiteY16389" fmla="*/ 1358059 h 1847704"/>
                <a:gd name="connsiteX16390" fmla="*/ 590448 w 1842380"/>
                <a:gd name="connsiteY16390" fmla="*/ 1333033 h 1847704"/>
                <a:gd name="connsiteX16391" fmla="*/ 590448 w 1842380"/>
                <a:gd name="connsiteY16391" fmla="*/ 1333033 h 1847704"/>
                <a:gd name="connsiteX16392" fmla="*/ 590448 w 1842380"/>
                <a:gd name="connsiteY16392" fmla="*/ 1669560 h 1847704"/>
                <a:gd name="connsiteX16393" fmla="*/ 590448 w 1842380"/>
                <a:gd name="connsiteY16393" fmla="*/ 1685534 h 1847704"/>
                <a:gd name="connsiteX16394" fmla="*/ 583526 w 1842380"/>
                <a:gd name="connsiteY16394" fmla="*/ 1684469 h 1847704"/>
                <a:gd name="connsiteX16395" fmla="*/ 583526 w 1842380"/>
                <a:gd name="connsiteY16395" fmla="*/ 1667430 h 1847704"/>
                <a:gd name="connsiteX16396" fmla="*/ 590448 w 1842380"/>
                <a:gd name="connsiteY16396" fmla="*/ 1669560 h 1847704"/>
                <a:gd name="connsiteX16397" fmla="*/ 590448 w 1842380"/>
                <a:gd name="connsiteY16397" fmla="*/ 1669560 h 1847704"/>
                <a:gd name="connsiteX16398" fmla="*/ 590448 w 1842380"/>
                <a:gd name="connsiteY16398" fmla="*/ 1761679 h 1847704"/>
                <a:gd name="connsiteX16399" fmla="*/ 590448 w 1842380"/>
                <a:gd name="connsiteY16399" fmla="*/ 1782978 h 1847704"/>
                <a:gd name="connsiteX16400" fmla="*/ 583526 w 1842380"/>
                <a:gd name="connsiteY16400" fmla="*/ 1778718 h 1847704"/>
                <a:gd name="connsiteX16401" fmla="*/ 583526 w 1842380"/>
                <a:gd name="connsiteY16401" fmla="*/ 1751562 h 1847704"/>
                <a:gd name="connsiteX16402" fmla="*/ 590448 w 1842380"/>
                <a:gd name="connsiteY16402" fmla="*/ 1761679 h 1847704"/>
                <a:gd name="connsiteX16403" fmla="*/ 583526 w 1842380"/>
                <a:gd name="connsiteY16403" fmla="*/ 70523 h 1847704"/>
                <a:gd name="connsiteX16404" fmla="*/ 583526 w 1842380"/>
                <a:gd name="connsiteY16404" fmla="*/ 100874 h 1847704"/>
                <a:gd name="connsiteX16405" fmla="*/ 567551 w 1842380"/>
                <a:gd name="connsiteY16405" fmla="*/ 96615 h 1847704"/>
                <a:gd name="connsiteX16406" fmla="*/ 567551 w 1842380"/>
                <a:gd name="connsiteY16406" fmla="*/ 79575 h 1847704"/>
                <a:gd name="connsiteX16407" fmla="*/ 569681 w 1842380"/>
                <a:gd name="connsiteY16407" fmla="*/ 79575 h 1847704"/>
                <a:gd name="connsiteX16408" fmla="*/ 577668 w 1842380"/>
                <a:gd name="connsiteY16408" fmla="*/ 73718 h 1847704"/>
                <a:gd name="connsiteX16409" fmla="*/ 583526 w 1842380"/>
                <a:gd name="connsiteY16409" fmla="*/ 70523 h 1847704"/>
                <a:gd name="connsiteX16410" fmla="*/ 583526 w 1842380"/>
                <a:gd name="connsiteY16410" fmla="*/ 70523 h 1847704"/>
                <a:gd name="connsiteX16411" fmla="*/ 583526 w 1842380"/>
                <a:gd name="connsiteY16411" fmla="*/ 155187 h 1847704"/>
                <a:gd name="connsiteX16412" fmla="*/ 583526 w 1842380"/>
                <a:gd name="connsiteY16412" fmla="*/ 176487 h 1847704"/>
                <a:gd name="connsiteX16413" fmla="*/ 567551 w 1842380"/>
                <a:gd name="connsiteY16413" fmla="*/ 189799 h 1847704"/>
                <a:gd name="connsiteX16414" fmla="*/ 567551 w 1842380"/>
                <a:gd name="connsiteY16414" fmla="*/ 170629 h 1847704"/>
                <a:gd name="connsiteX16415" fmla="*/ 569681 w 1842380"/>
                <a:gd name="connsiteY16415" fmla="*/ 168499 h 1847704"/>
                <a:gd name="connsiteX16416" fmla="*/ 567551 w 1842380"/>
                <a:gd name="connsiteY16416" fmla="*/ 168499 h 1847704"/>
                <a:gd name="connsiteX16417" fmla="*/ 567551 w 1842380"/>
                <a:gd name="connsiteY16417" fmla="*/ 146135 h 1847704"/>
                <a:gd name="connsiteX16418" fmla="*/ 583526 w 1842380"/>
                <a:gd name="connsiteY16418" fmla="*/ 155187 h 1847704"/>
                <a:gd name="connsiteX16419" fmla="*/ 583526 w 1842380"/>
                <a:gd name="connsiteY16419" fmla="*/ 155187 h 1847704"/>
                <a:gd name="connsiteX16420" fmla="*/ 583526 w 1842380"/>
                <a:gd name="connsiteY16420" fmla="*/ 502897 h 1847704"/>
                <a:gd name="connsiteX16421" fmla="*/ 583526 w 1842380"/>
                <a:gd name="connsiteY16421" fmla="*/ 514079 h 1847704"/>
                <a:gd name="connsiteX16422" fmla="*/ 567551 w 1842380"/>
                <a:gd name="connsiteY16422" fmla="*/ 527391 h 1847704"/>
                <a:gd name="connsiteX16423" fmla="*/ 567551 w 1842380"/>
                <a:gd name="connsiteY16423" fmla="*/ 514079 h 1847704"/>
                <a:gd name="connsiteX16424" fmla="*/ 583526 w 1842380"/>
                <a:gd name="connsiteY16424" fmla="*/ 502897 h 1847704"/>
                <a:gd name="connsiteX16425" fmla="*/ 583526 w 1842380"/>
                <a:gd name="connsiteY16425" fmla="*/ 502897 h 1847704"/>
                <a:gd name="connsiteX16426" fmla="*/ 583526 w 1842380"/>
                <a:gd name="connsiteY16426" fmla="*/ 535910 h 1847704"/>
                <a:gd name="connsiteX16427" fmla="*/ 583526 w 1842380"/>
                <a:gd name="connsiteY16427" fmla="*/ 547093 h 1847704"/>
                <a:gd name="connsiteX16428" fmla="*/ 567551 w 1842380"/>
                <a:gd name="connsiteY16428" fmla="*/ 541235 h 1847704"/>
                <a:gd name="connsiteX16429" fmla="*/ 567551 w 1842380"/>
                <a:gd name="connsiteY16429" fmla="*/ 531118 h 1847704"/>
                <a:gd name="connsiteX16430" fmla="*/ 583526 w 1842380"/>
                <a:gd name="connsiteY16430" fmla="*/ 535910 h 1847704"/>
                <a:gd name="connsiteX16431" fmla="*/ 583526 w 1842380"/>
                <a:gd name="connsiteY16431" fmla="*/ 535910 h 1847704"/>
                <a:gd name="connsiteX16432" fmla="*/ 583526 w 1842380"/>
                <a:gd name="connsiteY16432" fmla="*/ 570522 h 1847704"/>
                <a:gd name="connsiteX16433" fmla="*/ 583526 w 1842380"/>
                <a:gd name="connsiteY16433" fmla="*/ 580639 h 1847704"/>
                <a:gd name="connsiteX16434" fmla="*/ 581396 w 1842380"/>
                <a:gd name="connsiteY16434" fmla="*/ 581704 h 1847704"/>
                <a:gd name="connsiteX16435" fmla="*/ 568084 w 1842380"/>
                <a:gd name="connsiteY16435" fmla="*/ 601938 h 1847704"/>
                <a:gd name="connsiteX16436" fmla="*/ 568084 w 1842380"/>
                <a:gd name="connsiteY16436" fmla="*/ 587028 h 1847704"/>
                <a:gd name="connsiteX16437" fmla="*/ 570214 w 1842380"/>
                <a:gd name="connsiteY16437" fmla="*/ 582769 h 1847704"/>
                <a:gd name="connsiteX16438" fmla="*/ 568084 w 1842380"/>
                <a:gd name="connsiteY16438" fmla="*/ 581704 h 1847704"/>
                <a:gd name="connsiteX16439" fmla="*/ 568084 w 1842380"/>
                <a:gd name="connsiteY16439" fmla="*/ 570522 h 1847704"/>
                <a:gd name="connsiteX16440" fmla="*/ 579266 w 1842380"/>
                <a:gd name="connsiteY16440" fmla="*/ 571587 h 1847704"/>
                <a:gd name="connsiteX16441" fmla="*/ 583526 w 1842380"/>
                <a:gd name="connsiteY16441" fmla="*/ 570522 h 1847704"/>
                <a:gd name="connsiteX16442" fmla="*/ 583526 w 1842380"/>
                <a:gd name="connsiteY16442" fmla="*/ 570522 h 1847704"/>
                <a:gd name="connsiteX16443" fmla="*/ 583526 w 1842380"/>
                <a:gd name="connsiteY16443" fmla="*/ 605665 h 1847704"/>
                <a:gd name="connsiteX16444" fmla="*/ 583526 w 1842380"/>
                <a:gd name="connsiteY16444" fmla="*/ 634952 h 1847704"/>
                <a:gd name="connsiteX16445" fmla="*/ 579266 w 1842380"/>
                <a:gd name="connsiteY16445" fmla="*/ 626964 h 1847704"/>
                <a:gd name="connsiteX16446" fmla="*/ 568084 w 1842380"/>
                <a:gd name="connsiteY16446" fmla="*/ 618977 h 1847704"/>
                <a:gd name="connsiteX16447" fmla="*/ 568084 w 1842380"/>
                <a:gd name="connsiteY16447" fmla="*/ 608860 h 1847704"/>
                <a:gd name="connsiteX16448" fmla="*/ 578201 w 1842380"/>
                <a:gd name="connsiteY16448" fmla="*/ 618977 h 1847704"/>
                <a:gd name="connsiteX16449" fmla="*/ 579266 w 1842380"/>
                <a:gd name="connsiteY16449" fmla="*/ 614717 h 1847704"/>
                <a:gd name="connsiteX16450" fmla="*/ 583526 w 1842380"/>
                <a:gd name="connsiteY16450" fmla="*/ 605665 h 1847704"/>
                <a:gd name="connsiteX16451" fmla="*/ 583526 w 1842380"/>
                <a:gd name="connsiteY16451" fmla="*/ 605665 h 1847704"/>
                <a:gd name="connsiteX16452" fmla="*/ 583526 w 1842380"/>
                <a:gd name="connsiteY16452" fmla="*/ 702577 h 1847704"/>
                <a:gd name="connsiteX16453" fmla="*/ 583526 w 1842380"/>
                <a:gd name="connsiteY16453" fmla="*/ 741980 h 1847704"/>
                <a:gd name="connsiteX16454" fmla="*/ 581396 w 1842380"/>
                <a:gd name="connsiteY16454" fmla="*/ 743045 h 1847704"/>
                <a:gd name="connsiteX16455" fmla="*/ 579266 w 1842380"/>
                <a:gd name="connsiteY16455" fmla="*/ 746240 h 1847704"/>
                <a:gd name="connsiteX16456" fmla="*/ 575006 w 1842380"/>
                <a:gd name="connsiteY16456" fmla="*/ 749435 h 1847704"/>
                <a:gd name="connsiteX16457" fmla="*/ 572876 w 1842380"/>
                <a:gd name="connsiteY16457" fmla="*/ 751565 h 1847704"/>
                <a:gd name="connsiteX16458" fmla="*/ 570746 w 1842380"/>
                <a:gd name="connsiteY16458" fmla="*/ 752630 h 1847704"/>
                <a:gd name="connsiteX16459" fmla="*/ 568616 w 1842380"/>
                <a:gd name="connsiteY16459" fmla="*/ 752630 h 1847704"/>
                <a:gd name="connsiteX16460" fmla="*/ 568616 w 1842380"/>
                <a:gd name="connsiteY16460" fmla="*/ 730266 h 1847704"/>
                <a:gd name="connsiteX16461" fmla="*/ 568616 w 1842380"/>
                <a:gd name="connsiteY16461" fmla="*/ 731331 h 1847704"/>
                <a:gd name="connsiteX16462" fmla="*/ 570746 w 1842380"/>
                <a:gd name="connsiteY16462" fmla="*/ 733460 h 1847704"/>
                <a:gd name="connsiteX16463" fmla="*/ 575006 w 1842380"/>
                <a:gd name="connsiteY16463" fmla="*/ 733460 h 1847704"/>
                <a:gd name="connsiteX16464" fmla="*/ 577136 w 1842380"/>
                <a:gd name="connsiteY16464" fmla="*/ 733460 h 1847704"/>
                <a:gd name="connsiteX16465" fmla="*/ 579266 w 1842380"/>
                <a:gd name="connsiteY16465" fmla="*/ 731331 h 1847704"/>
                <a:gd name="connsiteX16466" fmla="*/ 580331 w 1842380"/>
                <a:gd name="connsiteY16466" fmla="*/ 727071 h 1847704"/>
                <a:gd name="connsiteX16467" fmla="*/ 579266 w 1842380"/>
                <a:gd name="connsiteY16467" fmla="*/ 723876 h 1847704"/>
                <a:gd name="connsiteX16468" fmla="*/ 578201 w 1842380"/>
                <a:gd name="connsiteY16468" fmla="*/ 721746 h 1847704"/>
                <a:gd name="connsiteX16469" fmla="*/ 576071 w 1842380"/>
                <a:gd name="connsiteY16469" fmla="*/ 720681 h 1847704"/>
                <a:gd name="connsiteX16470" fmla="*/ 571811 w 1842380"/>
                <a:gd name="connsiteY16470" fmla="*/ 720681 h 1847704"/>
                <a:gd name="connsiteX16471" fmla="*/ 569681 w 1842380"/>
                <a:gd name="connsiteY16471" fmla="*/ 722811 h 1847704"/>
                <a:gd name="connsiteX16472" fmla="*/ 568616 w 1842380"/>
                <a:gd name="connsiteY16472" fmla="*/ 724941 h 1847704"/>
                <a:gd name="connsiteX16473" fmla="*/ 568616 w 1842380"/>
                <a:gd name="connsiteY16473" fmla="*/ 704707 h 1847704"/>
                <a:gd name="connsiteX16474" fmla="*/ 569681 w 1842380"/>
                <a:gd name="connsiteY16474" fmla="*/ 702577 h 1847704"/>
                <a:gd name="connsiteX16475" fmla="*/ 575538 w 1842380"/>
                <a:gd name="connsiteY16475" fmla="*/ 701512 h 1847704"/>
                <a:gd name="connsiteX16476" fmla="*/ 581396 w 1842380"/>
                <a:gd name="connsiteY16476" fmla="*/ 701512 h 1847704"/>
                <a:gd name="connsiteX16477" fmla="*/ 583526 w 1842380"/>
                <a:gd name="connsiteY16477" fmla="*/ 702577 h 1847704"/>
                <a:gd name="connsiteX16478" fmla="*/ 583526 w 1842380"/>
                <a:gd name="connsiteY16478" fmla="*/ 702577 h 1847704"/>
                <a:gd name="connsiteX16479" fmla="*/ 583526 w 1842380"/>
                <a:gd name="connsiteY16479" fmla="*/ 758487 h 1847704"/>
                <a:gd name="connsiteX16480" fmla="*/ 583526 w 1842380"/>
                <a:gd name="connsiteY16480" fmla="*/ 794696 h 1847704"/>
                <a:gd name="connsiteX16481" fmla="*/ 582461 w 1842380"/>
                <a:gd name="connsiteY16481" fmla="*/ 794696 h 1847704"/>
                <a:gd name="connsiteX16482" fmla="*/ 581396 w 1842380"/>
                <a:gd name="connsiteY16482" fmla="*/ 795761 h 1847704"/>
                <a:gd name="connsiteX16483" fmla="*/ 579266 w 1842380"/>
                <a:gd name="connsiteY16483" fmla="*/ 797891 h 1847704"/>
                <a:gd name="connsiteX16484" fmla="*/ 577136 w 1842380"/>
                <a:gd name="connsiteY16484" fmla="*/ 801085 h 1847704"/>
                <a:gd name="connsiteX16485" fmla="*/ 577136 w 1842380"/>
                <a:gd name="connsiteY16485" fmla="*/ 804280 h 1847704"/>
                <a:gd name="connsiteX16486" fmla="*/ 576071 w 1842380"/>
                <a:gd name="connsiteY16486" fmla="*/ 806410 h 1847704"/>
                <a:gd name="connsiteX16487" fmla="*/ 572876 w 1842380"/>
                <a:gd name="connsiteY16487" fmla="*/ 806410 h 1847704"/>
                <a:gd name="connsiteX16488" fmla="*/ 569681 w 1842380"/>
                <a:gd name="connsiteY16488" fmla="*/ 807475 h 1847704"/>
                <a:gd name="connsiteX16489" fmla="*/ 568616 w 1842380"/>
                <a:gd name="connsiteY16489" fmla="*/ 809605 h 1847704"/>
                <a:gd name="connsiteX16490" fmla="*/ 568616 w 1842380"/>
                <a:gd name="connsiteY16490" fmla="*/ 791501 h 1847704"/>
                <a:gd name="connsiteX16491" fmla="*/ 569681 w 1842380"/>
                <a:gd name="connsiteY16491" fmla="*/ 789371 h 1847704"/>
                <a:gd name="connsiteX16492" fmla="*/ 571811 w 1842380"/>
                <a:gd name="connsiteY16492" fmla="*/ 786176 h 1847704"/>
                <a:gd name="connsiteX16493" fmla="*/ 572876 w 1842380"/>
                <a:gd name="connsiteY16493" fmla="*/ 782981 h 1847704"/>
                <a:gd name="connsiteX16494" fmla="*/ 573941 w 1842380"/>
                <a:gd name="connsiteY16494" fmla="*/ 779786 h 1847704"/>
                <a:gd name="connsiteX16495" fmla="*/ 575006 w 1842380"/>
                <a:gd name="connsiteY16495" fmla="*/ 775526 h 1847704"/>
                <a:gd name="connsiteX16496" fmla="*/ 577136 w 1842380"/>
                <a:gd name="connsiteY16496" fmla="*/ 772331 h 1847704"/>
                <a:gd name="connsiteX16497" fmla="*/ 578201 w 1842380"/>
                <a:gd name="connsiteY16497" fmla="*/ 770202 h 1847704"/>
                <a:gd name="connsiteX16498" fmla="*/ 581396 w 1842380"/>
                <a:gd name="connsiteY16498" fmla="*/ 765942 h 1847704"/>
                <a:gd name="connsiteX16499" fmla="*/ 582461 w 1842380"/>
                <a:gd name="connsiteY16499" fmla="*/ 761682 h 1847704"/>
                <a:gd name="connsiteX16500" fmla="*/ 583526 w 1842380"/>
                <a:gd name="connsiteY16500" fmla="*/ 758487 h 1847704"/>
                <a:gd name="connsiteX16501" fmla="*/ 583526 w 1842380"/>
                <a:gd name="connsiteY16501" fmla="*/ 758487 h 1847704"/>
                <a:gd name="connsiteX16502" fmla="*/ 583526 w 1842380"/>
                <a:gd name="connsiteY16502" fmla="*/ 844216 h 1847704"/>
                <a:gd name="connsiteX16503" fmla="*/ 583526 w 1842380"/>
                <a:gd name="connsiteY16503" fmla="*/ 859126 h 1847704"/>
                <a:gd name="connsiteX16504" fmla="*/ 582461 w 1842380"/>
                <a:gd name="connsiteY16504" fmla="*/ 859126 h 1847704"/>
                <a:gd name="connsiteX16505" fmla="*/ 579266 w 1842380"/>
                <a:gd name="connsiteY16505" fmla="*/ 858061 h 1847704"/>
                <a:gd name="connsiteX16506" fmla="*/ 573408 w 1842380"/>
                <a:gd name="connsiteY16506" fmla="*/ 858061 h 1847704"/>
                <a:gd name="connsiteX16507" fmla="*/ 567551 w 1842380"/>
                <a:gd name="connsiteY16507" fmla="*/ 858061 h 1847704"/>
                <a:gd name="connsiteX16508" fmla="*/ 567551 w 1842380"/>
                <a:gd name="connsiteY16508" fmla="*/ 843684 h 1847704"/>
                <a:gd name="connsiteX16509" fmla="*/ 574473 w 1842380"/>
                <a:gd name="connsiteY16509" fmla="*/ 843684 h 1847704"/>
                <a:gd name="connsiteX16510" fmla="*/ 581396 w 1842380"/>
                <a:gd name="connsiteY16510" fmla="*/ 844749 h 1847704"/>
                <a:gd name="connsiteX16511" fmla="*/ 583526 w 1842380"/>
                <a:gd name="connsiteY16511" fmla="*/ 844749 h 1847704"/>
                <a:gd name="connsiteX16512" fmla="*/ 583526 w 1842380"/>
                <a:gd name="connsiteY16512" fmla="*/ 844216 h 1847704"/>
                <a:gd name="connsiteX16513" fmla="*/ 583526 w 1842380"/>
                <a:gd name="connsiteY16513" fmla="*/ 905984 h 1847704"/>
                <a:gd name="connsiteX16514" fmla="*/ 583526 w 1842380"/>
                <a:gd name="connsiteY16514" fmla="*/ 913971 h 1847704"/>
                <a:gd name="connsiteX16515" fmla="*/ 567551 w 1842380"/>
                <a:gd name="connsiteY16515" fmla="*/ 912906 h 1847704"/>
                <a:gd name="connsiteX16516" fmla="*/ 567551 w 1842380"/>
                <a:gd name="connsiteY16516" fmla="*/ 905984 h 1847704"/>
                <a:gd name="connsiteX16517" fmla="*/ 583526 w 1842380"/>
                <a:gd name="connsiteY16517" fmla="*/ 905984 h 1847704"/>
                <a:gd name="connsiteX16518" fmla="*/ 583526 w 1842380"/>
                <a:gd name="connsiteY16518" fmla="*/ 905984 h 1847704"/>
                <a:gd name="connsiteX16519" fmla="*/ 583526 w 1842380"/>
                <a:gd name="connsiteY16519" fmla="*/ 955504 h 1847704"/>
                <a:gd name="connsiteX16520" fmla="*/ 583526 w 1842380"/>
                <a:gd name="connsiteY16520" fmla="*/ 962427 h 1847704"/>
                <a:gd name="connsiteX16521" fmla="*/ 577668 w 1842380"/>
                <a:gd name="connsiteY16521" fmla="*/ 961362 h 1847704"/>
                <a:gd name="connsiteX16522" fmla="*/ 567551 w 1842380"/>
                <a:gd name="connsiteY16522" fmla="*/ 962427 h 1847704"/>
                <a:gd name="connsiteX16523" fmla="*/ 567551 w 1842380"/>
                <a:gd name="connsiteY16523" fmla="*/ 955504 h 1847704"/>
                <a:gd name="connsiteX16524" fmla="*/ 570746 w 1842380"/>
                <a:gd name="connsiteY16524" fmla="*/ 955504 h 1847704"/>
                <a:gd name="connsiteX16525" fmla="*/ 568616 w 1842380"/>
                <a:gd name="connsiteY16525" fmla="*/ 949647 h 1847704"/>
                <a:gd name="connsiteX16526" fmla="*/ 567551 w 1842380"/>
                <a:gd name="connsiteY16526" fmla="*/ 943790 h 1847704"/>
                <a:gd name="connsiteX16527" fmla="*/ 567551 w 1842380"/>
                <a:gd name="connsiteY16527" fmla="*/ 913439 h 1847704"/>
                <a:gd name="connsiteX16528" fmla="*/ 571811 w 1842380"/>
                <a:gd name="connsiteY16528" fmla="*/ 933673 h 1847704"/>
                <a:gd name="connsiteX16529" fmla="*/ 571811 w 1842380"/>
                <a:gd name="connsiteY16529" fmla="*/ 933673 h 1847704"/>
                <a:gd name="connsiteX16530" fmla="*/ 573941 w 1842380"/>
                <a:gd name="connsiteY16530" fmla="*/ 946985 h 1847704"/>
                <a:gd name="connsiteX16531" fmla="*/ 576071 w 1842380"/>
                <a:gd name="connsiteY16531" fmla="*/ 950180 h 1847704"/>
                <a:gd name="connsiteX16532" fmla="*/ 583526 w 1842380"/>
                <a:gd name="connsiteY16532" fmla="*/ 955504 h 1847704"/>
                <a:gd name="connsiteX16533" fmla="*/ 583526 w 1842380"/>
                <a:gd name="connsiteY16533" fmla="*/ 955504 h 1847704"/>
                <a:gd name="connsiteX16534" fmla="*/ 583526 w 1842380"/>
                <a:gd name="connsiteY16534" fmla="*/ 1022064 h 1847704"/>
                <a:gd name="connsiteX16535" fmla="*/ 583526 w 1842380"/>
                <a:gd name="connsiteY16535" fmla="*/ 1050286 h 1847704"/>
                <a:gd name="connsiteX16536" fmla="*/ 582461 w 1842380"/>
                <a:gd name="connsiteY16536" fmla="*/ 1052416 h 1847704"/>
                <a:gd name="connsiteX16537" fmla="*/ 578201 w 1842380"/>
                <a:gd name="connsiteY16537" fmla="*/ 1058273 h 1847704"/>
                <a:gd name="connsiteX16538" fmla="*/ 572343 w 1842380"/>
                <a:gd name="connsiteY16538" fmla="*/ 1064130 h 1847704"/>
                <a:gd name="connsiteX16539" fmla="*/ 568084 w 1842380"/>
                <a:gd name="connsiteY16539" fmla="*/ 1069988 h 1847704"/>
                <a:gd name="connsiteX16540" fmla="*/ 568084 w 1842380"/>
                <a:gd name="connsiteY16540" fmla="*/ 1069988 h 1847704"/>
                <a:gd name="connsiteX16541" fmla="*/ 568084 w 1842380"/>
                <a:gd name="connsiteY16541" fmla="*/ 1044961 h 1847704"/>
                <a:gd name="connsiteX16542" fmla="*/ 569149 w 1842380"/>
                <a:gd name="connsiteY16542" fmla="*/ 1042831 h 1847704"/>
                <a:gd name="connsiteX16543" fmla="*/ 570214 w 1842380"/>
                <a:gd name="connsiteY16543" fmla="*/ 1040701 h 1847704"/>
                <a:gd name="connsiteX16544" fmla="*/ 570214 w 1842380"/>
                <a:gd name="connsiteY16544" fmla="*/ 1038571 h 1847704"/>
                <a:gd name="connsiteX16545" fmla="*/ 568084 w 1842380"/>
                <a:gd name="connsiteY16545" fmla="*/ 1037506 h 1847704"/>
                <a:gd name="connsiteX16546" fmla="*/ 568084 w 1842380"/>
                <a:gd name="connsiteY16546" fmla="*/ 1021532 h 1847704"/>
                <a:gd name="connsiteX16547" fmla="*/ 570214 w 1842380"/>
                <a:gd name="connsiteY16547" fmla="*/ 1022597 h 1847704"/>
                <a:gd name="connsiteX16548" fmla="*/ 573408 w 1842380"/>
                <a:gd name="connsiteY16548" fmla="*/ 1022597 h 1847704"/>
                <a:gd name="connsiteX16549" fmla="*/ 577668 w 1842380"/>
                <a:gd name="connsiteY16549" fmla="*/ 1023662 h 1847704"/>
                <a:gd name="connsiteX16550" fmla="*/ 580863 w 1842380"/>
                <a:gd name="connsiteY16550" fmla="*/ 1023662 h 1847704"/>
                <a:gd name="connsiteX16551" fmla="*/ 583526 w 1842380"/>
                <a:gd name="connsiteY16551" fmla="*/ 1022064 h 1847704"/>
                <a:gd name="connsiteX16552" fmla="*/ 583526 w 1842380"/>
                <a:gd name="connsiteY16552" fmla="*/ 1022064 h 1847704"/>
                <a:gd name="connsiteX16553" fmla="*/ 583526 w 1842380"/>
                <a:gd name="connsiteY16553" fmla="*/ 1068390 h 1847704"/>
                <a:gd name="connsiteX16554" fmla="*/ 582461 w 1842380"/>
                <a:gd name="connsiteY16554" fmla="*/ 1069455 h 1847704"/>
                <a:gd name="connsiteX16555" fmla="*/ 580331 w 1842380"/>
                <a:gd name="connsiteY16555" fmla="*/ 1071585 h 1847704"/>
                <a:gd name="connsiteX16556" fmla="*/ 580331 w 1842380"/>
                <a:gd name="connsiteY16556" fmla="*/ 1074780 h 1847704"/>
                <a:gd name="connsiteX16557" fmla="*/ 580331 w 1842380"/>
                <a:gd name="connsiteY16557" fmla="*/ 1077975 h 1847704"/>
                <a:gd name="connsiteX16558" fmla="*/ 582461 w 1842380"/>
                <a:gd name="connsiteY16558" fmla="*/ 1080105 h 1847704"/>
                <a:gd name="connsiteX16559" fmla="*/ 583526 w 1842380"/>
                <a:gd name="connsiteY16559" fmla="*/ 1081170 h 1847704"/>
                <a:gd name="connsiteX16560" fmla="*/ 583526 w 1842380"/>
                <a:gd name="connsiteY16560" fmla="*/ 1082235 h 1847704"/>
                <a:gd name="connsiteX16561" fmla="*/ 583526 w 1842380"/>
                <a:gd name="connsiteY16561" fmla="*/ 1068390 h 1847704"/>
                <a:gd name="connsiteX16562" fmla="*/ 583526 w 1842380"/>
                <a:gd name="connsiteY16562" fmla="*/ 1068390 h 1847704"/>
                <a:gd name="connsiteX16563" fmla="*/ 583526 w 1842380"/>
                <a:gd name="connsiteY16563" fmla="*/ 1095014 h 1847704"/>
                <a:gd name="connsiteX16564" fmla="*/ 583526 w 1842380"/>
                <a:gd name="connsiteY16564" fmla="*/ 1146665 h 1847704"/>
                <a:gd name="connsiteX16565" fmla="*/ 583526 w 1842380"/>
                <a:gd name="connsiteY16565" fmla="*/ 1146665 h 1847704"/>
                <a:gd name="connsiteX16566" fmla="*/ 581396 w 1842380"/>
                <a:gd name="connsiteY16566" fmla="*/ 1144535 h 1847704"/>
                <a:gd name="connsiteX16567" fmla="*/ 579266 w 1842380"/>
                <a:gd name="connsiteY16567" fmla="*/ 1143470 h 1847704"/>
                <a:gd name="connsiteX16568" fmla="*/ 578201 w 1842380"/>
                <a:gd name="connsiteY16568" fmla="*/ 1143470 h 1847704"/>
                <a:gd name="connsiteX16569" fmla="*/ 576071 w 1842380"/>
                <a:gd name="connsiteY16569" fmla="*/ 1143470 h 1847704"/>
                <a:gd name="connsiteX16570" fmla="*/ 573941 w 1842380"/>
                <a:gd name="connsiteY16570" fmla="*/ 1142405 h 1847704"/>
                <a:gd name="connsiteX16571" fmla="*/ 570746 w 1842380"/>
                <a:gd name="connsiteY16571" fmla="*/ 1142405 h 1847704"/>
                <a:gd name="connsiteX16572" fmla="*/ 569681 w 1842380"/>
                <a:gd name="connsiteY16572" fmla="*/ 1143470 h 1847704"/>
                <a:gd name="connsiteX16573" fmla="*/ 569681 w 1842380"/>
                <a:gd name="connsiteY16573" fmla="*/ 1145600 h 1847704"/>
                <a:gd name="connsiteX16574" fmla="*/ 569681 w 1842380"/>
                <a:gd name="connsiteY16574" fmla="*/ 1147730 h 1847704"/>
                <a:gd name="connsiteX16575" fmla="*/ 571811 w 1842380"/>
                <a:gd name="connsiteY16575" fmla="*/ 1149860 h 1847704"/>
                <a:gd name="connsiteX16576" fmla="*/ 573941 w 1842380"/>
                <a:gd name="connsiteY16576" fmla="*/ 1150925 h 1847704"/>
                <a:gd name="connsiteX16577" fmla="*/ 575006 w 1842380"/>
                <a:gd name="connsiteY16577" fmla="*/ 1153055 h 1847704"/>
                <a:gd name="connsiteX16578" fmla="*/ 577136 w 1842380"/>
                <a:gd name="connsiteY16578" fmla="*/ 1154119 h 1847704"/>
                <a:gd name="connsiteX16579" fmla="*/ 578201 w 1842380"/>
                <a:gd name="connsiteY16579" fmla="*/ 1156249 h 1847704"/>
                <a:gd name="connsiteX16580" fmla="*/ 579266 w 1842380"/>
                <a:gd name="connsiteY16580" fmla="*/ 1157314 h 1847704"/>
                <a:gd name="connsiteX16581" fmla="*/ 580331 w 1842380"/>
                <a:gd name="connsiteY16581" fmla="*/ 1158379 h 1847704"/>
                <a:gd name="connsiteX16582" fmla="*/ 581396 w 1842380"/>
                <a:gd name="connsiteY16582" fmla="*/ 1160509 h 1847704"/>
                <a:gd name="connsiteX16583" fmla="*/ 581396 w 1842380"/>
                <a:gd name="connsiteY16583" fmla="*/ 1162639 h 1847704"/>
                <a:gd name="connsiteX16584" fmla="*/ 580331 w 1842380"/>
                <a:gd name="connsiteY16584" fmla="*/ 1164769 h 1847704"/>
                <a:gd name="connsiteX16585" fmla="*/ 579266 w 1842380"/>
                <a:gd name="connsiteY16585" fmla="*/ 1165834 h 1847704"/>
                <a:gd name="connsiteX16586" fmla="*/ 576071 w 1842380"/>
                <a:gd name="connsiteY16586" fmla="*/ 1167964 h 1847704"/>
                <a:gd name="connsiteX16587" fmla="*/ 572876 w 1842380"/>
                <a:gd name="connsiteY16587" fmla="*/ 1166899 h 1847704"/>
                <a:gd name="connsiteX16588" fmla="*/ 570746 w 1842380"/>
                <a:gd name="connsiteY16588" fmla="*/ 1165834 h 1847704"/>
                <a:gd name="connsiteX16589" fmla="*/ 569681 w 1842380"/>
                <a:gd name="connsiteY16589" fmla="*/ 1164769 h 1847704"/>
                <a:gd name="connsiteX16590" fmla="*/ 568616 w 1842380"/>
                <a:gd name="connsiteY16590" fmla="*/ 1163704 h 1847704"/>
                <a:gd name="connsiteX16591" fmla="*/ 568616 w 1842380"/>
                <a:gd name="connsiteY16591" fmla="*/ 1105131 h 1847704"/>
                <a:gd name="connsiteX16592" fmla="*/ 570746 w 1842380"/>
                <a:gd name="connsiteY16592" fmla="*/ 1108326 h 1847704"/>
                <a:gd name="connsiteX16593" fmla="*/ 571811 w 1842380"/>
                <a:gd name="connsiteY16593" fmla="*/ 1110456 h 1847704"/>
                <a:gd name="connsiteX16594" fmla="*/ 575006 w 1842380"/>
                <a:gd name="connsiteY16594" fmla="*/ 1111521 h 1847704"/>
                <a:gd name="connsiteX16595" fmla="*/ 577136 w 1842380"/>
                <a:gd name="connsiteY16595" fmla="*/ 1110456 h 1847704"/>
                <a:gd name="connsiteX16596" fmla="*/ 578201 w 1842380"/>
                <a:gd name="connsiteY16596" fmla="*/ 1108326 h 1847704"/>
                <a:gd name="connsiteX16597" fmla="*/ 578201 w 1842380"/>
                <a:gd name="connsiteY16597" fmla="*/ 1105131 h 1847704"/>
                <a:gd name="connsiteX16598" fmla="*/ 577136 w 1842380"/>
                <a:gd name="connsiteY16598" fmla="*/ 1103001 h 1847704"/>
                <a:gd name="connsiteX16599" fmla="*/ 573941 w 1842380"/>
                <a:gd name="connsiteY16599" fmla="*/ 1100872 h 1847704"/>
                <a:gd name="connsiteX16600" fmla="*/ 572876 w 1842380"/>
                <a:gd name="connsiteY16600" fmla="*/ 1099807 h 1847704"/>
                <a:gd name="connsiteX16601" fmla="*/ 571811 w 1842380"/>
                <a:gd name="connsiteY16601" fmla="*/ 1097677 h 1847704"/>
                <a:gd name="connsiteX16602" fmla="*/ 570746 w 1842380"/>
                <a:gd name="connsiteY16602" fmla="*/ 1095547 h 1847704"/>
                <a:gd name="connsiteX16603" fmla="*/ 569681 w 1842380"/>
                <a:gd name="connsiteY16603" fmla="*/ 1093417 h 1847704"/>
                <a:gd name="connsiteX16604" fmla="*/ 570746 w 1842380"/>
                <a:gd name="connsiteY16604" fmla="*/ 1090222 h 1847704"/>
                <a:gd name="connsiteX16605" fmla="*/ 572876 w 1842380"/>
                <a:gd name="connsiteY16605" fmla="*/ 1089157 h 1847704"/>
                <a:gd name="connsiteX16606" fmla="*/ 573941 w 1842380"/>
                <a:gd name="connsiteY16606" fmla="*/ 1088092 h 1847704"/>
                <a:gd name="connsiteX16607" fmla="*/ 577136 w 1842380"/>
                <a:gd name="connsiteY16607" fmla="*/ 1088092 h 1847704"/>
                <a:gd name="connsiteX16608" fmla="*/ 578201 w 1842380"/>
                <a:gd name="connsiteY16608" fmla="*/ 1089157 h 1847704"/>
                <a:gd name="connsiteX16609" fmla="*/ 580331 w 1842380"/>
                <a:gd name="connsiteY16609" fmla="*/ 1090222 h 1847704"/>
                <a:gd name="connsiteX16610" fmla="*/ 582461 w 1842380"/>
                <a:gd name="connsiteY16610" fmla="*/ 1092352 h 1847704"/>
                <a:gd name="connsiteX16611" fmla="*/ 583526 w 1842380"/>
                <a:gd name="connsiteY16611" fmla="*/ 1095014 h 1847704"/>
                <a:gd name="connsiteX16612" fmla="*/ 583526 w 1842380"/>
                <a:gd name="connsiteY16612" fmla="*/ 1095014 h 1847704"/>
                <a:gd name="connsiteX16613" fmla="*/ 583526 w 1842380"/>
                <a:gd name="connsiteY16613" fmla="*/ 1235056 h 1847704"/>
                <a:gd name="connsiteX16614" fmla="*/ 583526 w 1842380"/>
                <a:gd name="connsiteY16614" fmla="*/ 1243044 h 1847704"/>
                <a:gd name="connsiteX16615" fmla="*/ 573408 w 1842380"/>
                <a:gd name="connsiteY16615" fmla="*/ 1254226 h 1847704"/>
                <a:gd name="connsiteX16616" fmla="*/ 580331 w 1842380"/>
                <a:gd name="connsiteY16616" fmla="*/ 1256356 h 1847704"/>
                <a:gd name="connsiteX16617" fmla="*/ 583526 w 1842380"/>
                <a:gd name="connsiteY16617" fmla="*/ 1257421 h 1847704"/>
                <a:gd name="connsiteX16618" fmla="*/ 583526 w 1842380"/>
                <a:gd name="connsiteY16618" fmla="*/ 1266473 h 1847704"/>
                <a:gd name="connsiteX16619" fmla="*/ 576603 w 1842380"/>
                <a:gd name="connsiteY16619" fmla="*/ 1262213 h 1847704"/>
                <a:gd name="connsiteX16620" fmla="*/ 573408 w 1842380"/>
                <a:gd name="connsiteY16620" fmla="*/ 1261148 h 1847704"/>
                <a:gd name="connsiteX16621" fmla="*/ 567551 w 1842380"/>
                <a:gd name="connsiteY16621" fmla="*/ 1261148 h 1847704"/>
                <a:gd name="connsiteX16622" fmla="*/ 567551 w 1842380"/>
                <a:gd name="connsiteY16622" fmla="*/ 1251031 h 1847704"/>
                <a:gd name="connsiteX16623" fmla="*/ 583526 w 1842380"/>
                <a:gd name="connsiteY16623" fmla="*/ 1235056 h 1847704"/>
                <a:gd name="connsiteX16624" fmla="*/ 583526 w 1842380"/>
                <a:gd name="connsiteY16624" fmla="*/ 1235056 h 1847704"/>
                <a:gd name="connsiteX16625" fmla="*/ 583526 w 1842380"/>
                <a:gd name="connsiteY16625" fmla="*/ 1284577 h 1847704"/>
                <a:gd name="connsiteX16626" fmla="*/ 583526 w 1842380"/>
                <a:gd name="connsiteY16626" fmla="*/ 1296824 h 1847704"/>
                <a:gd name="connsiteX16627" fmla="*/ 571278 w 1842380"/>
                <a:gd name="connsiteY16627" fmla="*/ 1287772 h 1847704"/>
                <a:gd name="connsiteX16628" fmla="*/ 568084 w 1842380"/>
                <a:gd name="connsiteY16628" fmla="*/ 1306941 h 1847704"/>
                <a:gd name="connsiteX16629" fmla="*/ 568084 w 1842380"/>
                <a:gd name="connsiteY16629" fmla="*/ 1268603 h 1847704"/>
                <a:gd name="connsiteX16630" fmla="*/ 570214 w 1842380"/>
                <a:gd name="connsiteY16630" fmla="*/ 1276590 h 1847704"/>
                <a:gd name="connsiteX16631" fmla="*/ 583526 w 1842380"/>
                <a:gd name="connsiteY16631" fmla="*/ 1284577 h 1847704"/>
                <a:gd name="connsiteX16632" fmla="*/ 583526 w 1842380"/>
                <a:gd name="connsiteY16632" fmla="*/ 1284577 h 1847704"/>
                <a:gd name="connsiteX16633" fmla="*/ 583526 w 1842380"/>
                <a:gd name="connsiteY16633" fmla="*/ 1355397 h 1847704"/>
                <a:gd name="connsiteX16634" fmla="*/ 583526 w 1842380"/>
                <a:gd name="connsiteY16634" fmla="*/ 1365514 h 1847704"/>
                <a:gd name="connsiteX16635" fmla="*/ 567551 w 1842380"/>
                <a:gd name="connsiteY16635" fmla="*/ 1355397 h 1847704"/>
                <a:gd name="connsiteX16636" fmla="*/ 567551 w 1842380"/>
                <a:gd name="connsiteY16636" fmla="*/ 1340487 h 1847704"/>
                <a:gd name="connsiteX16637" fmla="*/ 583526 w 1842380"/>
                <a:gd name="connsiteY16637" fmla="*/ 1355397 h 1847704"/>
                <a:gd name="connsiteX16638" fmla="*/ 583526 w 1842380"/>
                <a:gd name="connsiteY16638" fmla="*/ 1355397 h 1847704"/>
                <a:gd name="connsiteX16639" fmla="*/ 583526 w 1842380"/>
                <a:gd name="connsiteY16639" fmla="*/ 1666897 h 1847704"/>
                <a:gd name="connsiteX16640" fmla="*/ 583526 w 1842380"/>
                <a:gd name="connsiteY16640" fmla="*/ 1683937 h 1847704"/>
                <a:gd name="connsiteX16641" fmla="*/ 572343 w 1842380"/>
                <a:gd name="connsiteY16641" fmla="*/ 1680742 h 1847704"/>
                <a:gd name="connsiteX16642" fmla="*/ 583526 w 1842380"/>
                <a:gd name="connsiteY16642" fmla="*/ 1751562 h 1847704"/>
                <a:gd name="connsiteX16643" fmla="*/ 583526 w 1842380"/>
                <a:gd name="connsiteY16643" fmla="*/ 1778718 h 1847704"/>
                <a:gd name="connsiteX16644" fmla="*/ 575538 w 1842380"/>
                <a:gd name="connsiteY16644" fmla="*/ 1771796 h 1847704"/>
                <a:gd name="connsiteX16645" fmla="*/ 567551 w 1842380"/>
                <a:gd name="connsiteY16645" fmla="*/ 1769666 h 1847704"/>
                <a:gd name="connsiteX16646" fmla="*/ 567551 w 1842380"/>
                <a:gd name="connsiteY16646" fmla="*/ 1664768 h 1847704"/>
                <a:gd name="connsiteX16647" fmla="*/ 583526 w 1842380"/>
                <a:gd name="connsiteY16647" fmla="*/ 1666897 h 1847704"/>
                <a:gd name="connsiteX16648" fmla="*/ 568084 w 1842380"/>
                <a:gd name="connsiteY16648" fmla="*/ 79575 h 1847704"/>
                <a:gd name="connsiteX16649" fmla="*/ 568084 w 1842380"/>
                <a:gd name="connsiteY16649" fmla="*/ 96615 h 1847704"/>
                <a:gd name="connsiteX16650" fmla="*/ 544654 w 1842380"/>
                <a:gd name="connsiteY16650" fmla="*/ 100874 h 1847704"/>
                <a:gd name="connsiteX16651" fmla="*/ 544654 w 1842380"/>
                <a:gd name="connsiteY16651" fmla="*/ 83835 h 1847704"/>
                <a:gd name="connsiteX16652" fmla="*/ 568084 w 1842380"/>
                <a:gd name="connsiteY16652" fmla="*/ 79575 h 1847704"/>
                <a:gd name="connsiteX16653" fmla="*/ 568084 w 1842380"/>
                <a:gd name="connsiteY16653" fmla="*/ 79575 h 1847704"/>
                <a:gd name="connsiteX16654" fmla="*/ 568084 w 1842380"/>
                <a:gd name="connsiteY16654" fmla="*/ 146135 h 1847704"/>
                <a:gd name="connsiteX16655" fmla="*/ 568084 w 1842380"/>
                <a:gd name="connsiteY16655" fmla="*/ 168499 h 1847704"/>
                <a:gd name="connsiteX16656" fmla="*/ 544654 w 1842380"/>
                <a:gd name="connsiteY16656" fmla="*/ 154122 h 1847704"/>
                <a:gd name="connsiteX16657" fmla="*/ 544654 w 1842380"/>
                <a:gd name="connsiteY16657" fmla="*/ 130693 h 1847704"/>
                <a:gd name="connsiteX16658" fmla="*/ 568084 w 1842380"/>
                <a:gd name="connsiteY16658" fmla="*/ 146135 h 1847704"/>
                <a:gd name="connsiteX16659" fmla="*/ 568084 w 1842380"/>
                <a:gd name="connsiteY16659" fmla="*/ 146135 h 1847704"/>
                <a:gd name="connsiteX16660" fmla="*/ 568084 w 1842380"/>
                <a:gd name="connsiteY16660" fmla="*/ 171162 h 1847704"/>
                <a:gd name="connsiteX16661" fmla="*/ 568084 w 1842380"/>
                <a:gd name="connsiteY16661" fmla="*/ 190331 h 1847704"/>
                <a:gd name="connsiteX16662" fmla="*/ 544654 w 1842380"/>
                <a:gd name="connsiteY16662" fmla="*/ 202578 h 1847704"/>
                <a:gd name="connsiteX16663" fmla="*/ 544654 w 1842380"/>
                <a:gd name="connsiteY16663" fmla="*/ 184474 h 1847704"/>
                <a:gd name="connsiteX16664" fmla="*/ 568084 w 1842380"/>
                <a:gd name="connsiteY16664" fmla="*/ 171162 h 1847704"/>
                <a:gd name="connsiteX16665" fmla="*/ 568084 w 1842380"/>
                <a:gd name="connsiteY16665" fmla="*/ 171162 h 1847704"/>
                <a:gd name="connsiteX16666" fmla="*/ 568084 w 1842380"/>
                <a:gd name="connsiteY16666" fmla="*/ 514079 h 1847704"/>
                <a:gd name="connsiteX16667" fmla="*/ 568084 w 1842380"/>
                <a:gd name="connsiteY16667" fmla="*/ 527391 h 1847704"/>
                <a:gd name="connsiteX16668" fmla="*/ 565954 w 1842380"/>
                <a:gd name="connsiteY16668" fmla="*/ 528456 h 1847704"/>
                <a:gd name="connsiteX16669" fmla="*/ 567019 w 1842380"/>
                <a:gd name="connsiteY16669" fmla="*/ 528456 h 1847704"/>
                <a:gd name="connsiteX16670" fmla="*/ 565954 w 1842380"/>
                <a:gd name="connsiteY16670" fmla="*/ 529521 h 1847704"/>
                <a:gd name="connsiteX16671" fmla="*/ 568084 w 1842380"/>
                <a:gd name="connsiteY16671" fmla="*/ 530586 h 1847704"/>
                <a:gd name="connsiteX16672" fmla="*/ 568084 w 1842380"/>
                <a:gd name="connsiteY16672" fmla="*/ 540703 h 1847704"/>
                <a:gd name="connsiteX16673" fmla="*/ 544654 w 1842380"/>
                <a:gd name="connsiteY16673" fmla="*/ 547625 h 1847704"/>
                <a:gd name="connsiteX16674" fmla="*/ 544654 w 1842380"/>
                <a:gd name="connsiteY16674" fmla="*/ 535378 h 1847704"/>
                <a:gd name="connsiteX16675" fmla="*/ 552642 w 1842380"/>
                <a:gd name="connsiteY16675" fmla="*/ 532183 h 1847704"/>
                <a:gd name="connsiteX16676" fmla="*/ 555837 w 1842380"/>
                <a:gd name="connsiteY16676" fmla="*/ 526326 h 1847704"/>
                <a:gd name="connsiteX16677" fmla="*/ 568084 w 1842380"/>
                <a:gd name="connsiteY16677" fmla="*/ 514079 h 1847704"/>
                <a:gd name="connsiteX16678" fmla="*/ 568084 w 1842380"/>
                <a:gd name="connsiteY16678" fmla="*/ 514079 h 1847704"/>
                <a:gd name="connsiteX16679" fmla="*/ 568084 w 1842380"/>
                <a:gd name="connsiteY16679" fmla="*/ 570522 h 1847704"/>
                <a:gd name="connsiteX16680" fmla="*/ 568084 w 1842380"/>
                <a:gd name="connsiteY16680" fmla="*/ 581704 h 1847704"/>
                <a:gd name="connsiteX16681" fmla="*/ 544654 w 1842380"/>
                <a:gd name="connsiteY16681" fmla="*/ 575846 h 1847704"/>
                <a:gd name="connsiteX16682" fmla="*/ 544654 w 1842380"/>
                <a:gd name="connsiteY16682" fmla="*/ 564664 h 1847704"/>
                <a:gd name="connsiteX16683" fmla="*/ 568084 w 1842380"/>
                <a:gd name="connsiteY16683" fmla="*/ 570522 h 1847704"/>
                <a:gd name="connsiteX16684" fmla="*/ 568084 w 1842380"/>
                <a:gd name="connsiteY16684" fmla="*/ 570522 h 1847704"/>
                <a:gd name="connsiteX16685" fmla="*/ 568084 w 1842380"/>
                <a:gd name="connsiteY16685" fmla="*/ 587561 h 1847704"/>
                <a:gd name="connsiteX16686" fmla="*/ 568084 w 1842380"/>
                <a:gd name="connsiteY16686" fmla="*/ 602470 h 1847704"/>
                <a:gd name="connsiteX16687" fmla="*/ 564889 w 1842380"/>
                <a:gd name="connsiteY16687" fmla="*/ 604600 h 1847704"/>
                <a:gd name="connsiteX16688" fmla="*/ 568084 w 1842380"/>
                <a:gd name="connsiteY16688" fmla="*/ 608860 h 1847704"/>
                <a:gd name="connsiteX16689" fmla="*/ 568084 w 1842380"/>
                <a:gd name="connsiteY16689" fmla="*/ 618977 h 1847704"/>
                <a:gd name="connsiteX16690" fmla="*/ 559031 w 1842380"/>
                <a:gd name="connsiteY16690" fmla="*/ 608860 h 1847704"/>
                <a:gd name="connsiteX16691" fmla="*/ 552109 w 1842380"/>
                <a:gd name="connsiteY16691" fmla="*/ 612055 h 1847704"/>
                <a:gd name="connsiteX16692" fmla="*/ 544122 w 1842380"/>
                <a:gd name="connsiteY16692" fmla="*/ 626964 h 1847704"/>
                <a:gd name="connsiteX16693" fmla="*/ 544122 w 1842380"/>
                <a:gd name="connsiteY16693" fmla="*/ 603535 h 1847704"/>
                <a:gd name="connsiteX16694" fmla="*/ 548382 w 1842380"/>
                <a:gd name="connsiteY16694" fmla="*/ 603535 h 1847704"/>
                <a:gd name="connsiteX16695" fmla="*/ 568084 w 1842380"/>
                <a:gd name="connsiteY16695" fmla="*/ 587561 h 1847704"/>
                <a:gd name="connsiteX16696" fmla="*/ 568084 w 1842380"/>
                <a:gd name="connsiteY16696" fmla="*/ 587561 h 1847704"/>
                <a:gd name="connsiteX16697" fmla="*/ 568084 w 1842380"/>
                <a:gd name="connsiteY16697" fmla="*/ 704707 h 1847704"/>
                <a:gd name="connsiteX16698" fmla="*/ 568084 w 1842380"/>
                <a:gd name="connsiteY16698" fmla="*/ 724941 h 1847704"/>
                <a:gd name="connsiteX16699" fmla="*/ 567019 w 1842380"/>
                <a:gd name="connsiteY16699" fmla="*/ 724941 h 1847704"/>
                <a:gd name="connsiteX16700" fmla="*/ 567019 w 1842380"/>
                <a:gd name="connsiteY16700" fmla="*/ 729201 h 1847704"/>
                <a:gd name="connsiteX16701" fmla="*/ 568084 w 1842380"/>
                <a:gd name="connsiteY16701" fmla="*/ 730266 h 1847704"/>
                <a:gd name="connsiteX16702" fmla="*/ 568084 w 1842380"/>
                <a:gd name="connsiteY16702" fmla="*/ 752630 h 1847704"/>
                <a:gd name="connsiteX16703" fmla="*/ 567019 w 1842380"/>
                <a:gd name="connsiteY16703" fmla="*/ 752630 h 1847704"/>
                <a:gd name="connsiteX16704" fmla="*/ 563824 w 1842380"/>
                <a:gd name="connsiteY16704" fmla="*/ 751565 h 1847704"/>
                <a:gd name="connsiteX16705" fmla="*/ 561694 w 1842380"/>
                <a:gd name="connsiteY16705" fmla="*/ 750500 h 1847704"/>
                <a:gd name="connsiteX16706" fmla="*/ 559564 w 1842380"/>
                <a:gd name="connsiteY16706" fmla="*/ 749435 h 1847704"/>
                <a:gd name="connsiteX16707" fmla="*/ 557434 w 1842380"/>
                <a:gd name="connsiteY16707" fmla="*/ 749435 h 1847704"/>
                <a:gd name="connsiteX16708" fmla="*/ 555304 w 1842380"/>
                <a:gd name="connsiteY16708" fmla="*/ 751565 h 1847704"/>
                <a:gd name="connsiteX16709" fmla="*/ 553174 w 1842380"/>
                <a:gd name="connsiteY16709" fmla="*/ 753695 h 1847704"/>
                <a:gd name="connsiteX16710" fmla="*/ 554239 w 1842380"/>
                <a:gd name="connsiteY16710" fmla="*/ 757955 h 1847704"/>
                <a:gd name="connsiteX16711" fmla="*/ 556369 w 1842380"/>
                <a:gd name="connsiteY16711" fmla="*/ 760084 h 1847704"/>
                <a:gd name="connsiteX16712" fmla="*/ 558499 w 1842380"/>
                <a:gd name="connsiteY16712" fmla="*/ 763279 h 1847704"/>
                <a:gd name="connsiteX16713" fmla="*/ 560629 w 1842380"/>
                <a:gd name="connsiteY16713" fmla="*/ 767539 h 1847704"/>
                <a:gd name="connsiteX16714" fmla="*/ 562759 w 1842380"/>
                <a:gd name="connsiteY16714" fmla="*/ 769669 h 1847704"/>
                <a:gd name="connsiteX16715" fmla="*/ 563824 w 1842380"/>
                <a:gd name="connsiteY16715" fmla="*/ 772864 h 1847704"/>
                <a:gd name="connsiteX16716" fmla="*/ 564889 w 1842380"/>
                <a:gd name="connsiteY16716" fmla="*/ 778721 h 1847704"/>
                <a:gd name="connsiteX16717" fmla="*/ 563824 w 1842380"/>
                <a:gd name="connsiteY16717" fmla="*/ 781916 h 1847704"/>
                <a:gd name="connsiteX16718" fmla="*/ 563824 w 1842380"/>
                <a:gd name="connsiteY16718" fmla="*/ 787773 h 1847704"/>
                <a:gd name="connsiteX16719" fmla="*/ 562759 w 1842380"/>
                <a:gd name="connsiteY16719" fmla="*/ 789903 h 1847704"/>
                <a:gd name="connsiteX16720" fmla="*/ 564889 w 1842380"/>
                <a:gd name="connsiteY16720" fmla="*/ 793098 h 1847704"/>
                <a:gd name="connsiteX16721" fmla="*/ 567019 w 1842380"/>
                <a:gd name="connsiteY16721" fmla="*/ 792033 h 1847704"/>
                <a:gd name="connsiteX16722" fmla="*/ 568084 w 1842380"/>
                <a:gd name="connsiteY16722" fmla="*/ 790968 h 1847704"/>
                <a:gd name="connsiteX16723" fmla="*/ 568084 w 1842380"/>
                <a:gd name="connsiteY16723" fmla="*/ 809073 h 1847704"/>
                <a:gd name="connsiteX16724" fmla="*/ 567019 w 1842380"/>
                <a:gd name="connsiteY16724" fmla="*/ 809073 h 1847704"/>
                <a:gd name="connsiteX16725" fmla="*/ 567019 w 1842380"/>
                <a:gd name="connsiteY16725" fmla="*/ 811203 h 1847704"/>
                <a:gd name="connsiteX16726" fmla="*/ 563824 w 1842380"/>
                <a:gd name="connsiteY16726" fmla="*/ 811203 h 1847704"/>
                <a:gd name="connsiteX16727" fmla="*/ 559564 w 1842380"/>
                <a:gd name="connsiteY16727" fmla="*/ 810137 h 1847704"/>
                <a:gd name="connsiteX16728" fmla="*/ 555304 w 1842380"/>
                <a:gd name="connsiteY16728" fmla="*/ 809073 h 1847704"/>
                <a:gd name="connsiteX16729" fmla="*/ 554239 w 1842380"/>
                <a:gd name="connsiteY16729" fmla="*/ 806943 h 1847704"/>
                <a:gd name="connsiteX16730" fmla="*/ 548382 w 1842380"/>
                <a:gd name="connsiteY16730" fmla="*/ 805878 h 1847704"/>
                <a:gd name="connsiteX16731" fmla="*/ 545187 w 1842380"/>
                <a:gd name="connsiteY16731" fmla="*/ 805878 h 1847704"/>
                <a:gd name="connsiteX16732" fmla="*/ 545187 w 1842380"/>
                <a:gd name="connsiteY16732" fmla="*/ 792566 h 1847704"/>
                <a:gd name="connsiteX16733" fmla="*/ 549447 w 1842380"/>
                <a:gd name="connsiteY16733" fmla="*/ 792566 h 1847704"/>
                <a:gd name="connsiteX16734" fmla="*/ 551577 w 1842380"/>
                <a:gd name="connsiteY16734" fmla="*/ 790436 h 1847704"/>
                <a:gd name="connsiteX16735" fmla="*/ 552642 w 1842380"/>
                <a:gd name="connsiteY16735" fmla="*/ 786176 h 1847704"/>
                <a:gd name="connsiteX16736" fmla="*/ 552642 w 1842380"/>
                <a:gd name="connsiteY16736" fmla="*/ 782981 h 1847704"/>
                <a:gd name="connsiteX16737" fmla="*/ 550512 w 1842380"/>
                <a:gd name="connsiteY16737" fmla="*/ 778721 h 1847704"/>
                <a:gd name="connsiteX16738" fmla="*/ 544654 w 1842380"/>
                <a:gd name="connsiteY16738" fmla="*/ 777656 h 1847704"/>
                <a:gd name="connsiteX16739" fmla="*/ 544654 w 1842380"/>
                <a:gd name="connsiteY16739" fmla="*/ 736123 h 1847704"/>
                <a:gd name="connsiteX16740" fmla="*/ 546784 w 1842380"/>
                <a:gd name="connsiteY16740" fmla="*/ 736123 h 1847704"/>
                <a:gd name="connsiteX16741" fmla="*/ 548914 w 1842380"/>
                <a:gd name="connsiteY16741" fmla="*/ 732928 h 1847704"/>
                <a:gd name="connsiteX16742" fmla="*/ 553174 w 1842380"/>
                <a:gd name="connsiteY16742" fmla="*/ 726006 h 1847704"/>
                <a:gd name="connsiteX16743" fmla="*/ 555304 w 1842380"/>
                <a:gd name="connsiteY16743" fmla="*/ 721746 h 1847704"/>
                <a:gd name="connsiteX16744" fmla="*/ 559564 w 1842380"/>
                <a:gd name="connsiteY16744" fmla="*/ 714824 h 1847704"/>
                <a:gd name="connsiteX16745" fmla="*/ 562759 w 1842380"/>
                <a:gd name="connsiteY16745" fmla="*/ 707901 h 1847704"/>
                <a:gd name="connsiteX16746" fmla="*/ 568084 w 1842380"/>
                <a:gd name="connsiteY16746" fmla="*/ 704707 h 1847704"/>
                <a:gd name="connsiteX16747" fmla="*/ 568084 w 1842380"/>
                <a:gd name="connsiteY16747" fmla="*/ 704707 h 1847704"/>
                <a:gd name="connsiteX16748" fmla="*/ 568084 w 1842380"/>
                <a:gd name="connsiteY16748" fmla="*/ 843151 h 1847704"/>
                <a:gd name="connsiteX16749" fmla="*/ 568084 w 1842380"/>
                <a:gd name="connsiteY16749" fmla="*/ 857528 h 1847704"/>
                <a:gd name="connsiteX16750" fmla="*/ 563824 w 1842380"/>
                <a:gd name="connsiteY16750" fmla="*/ 857528 h 1847704"/>
                <a:gd name="connsiteX16751" fmla="*/ 556902 w 1842380"/>
                <a:gd name="connsiteY16751" fmla="*/ 857528 h 1847704"/>
                <a:gd name="connsiteX16752" fmla="*/ 551044 w 1842380"/>
                <a:gd name="connsiteY16752" fmla="*/ 859658 h 1847704"/>
                <a:gd name="connsiteX16753" fmla="*/ 548914 w 1842380"/>
                <a:gd name="connsiteY16753" fmla="*/ 861788 h 1847704"/>
                <a:gd name="connsiteX16754" fmla="*/ 548914 w 1842380"/>
                <a:gd name="connsiteY16754" fmla="*/ 867645 h 1847704"/>
                <a:gd name="connsiteX16755" fmla="*/ 548914 w 1842380"/>
                <a:gd name="connsiteY16755" fmla="*/ 871905 h 1847704"/>
                <a:gd name="connsiteX16756" fmla="*/ 548914 w 1842380"/>
                <a:gd name="connsiteY16756" fmla="*/ 877762 h 1847704"/>
                <a:gd name="connsiteX16757" fmla="*/ 545719 w 1842380"/>
                <a:gd name="connsiteY16757" fmla="*/ 878827 h 1847704"/>
                <a:gd name="connsiteX16758" fmla="*/ 544654 w 1842380"/>
                <a:gd name="connsiteY16758" fmla="*/ 878827 h 1847704"/>
                <a:gd name="connsiteX16759" fmla="*/ 544654 w 1842380"/>
                <a:gd name="connsiteY16759" fmla="*/ 833567 h 1847704"/>
                <a:gd name="connsiteX16760" fmla="*/ 546784 w 1842380"/>
                <a:gd name="connsiteY16760" fmla="*/ 833567 h 1847704"/>
                <a:gd name="connsiteX16761" fmla="*/ 549979 w 1842380"/>
                <a:gd name="connsiteY16761" fmla="*/ 835697 h 1847704"/>
                <a:gd name="connsiteX16762" fmla="*/ 553174 w 1842380"/>
                <a:gd name="connsiteY16762" fmla="*/ 837827 h 1847704"/>
                <a:gd name="connsiteX16763" fmla="*/ 556369 w 1842380"/>
                <a:gd name="connsiteY16763" fmla="*/ 841021 h 1847704"/>
                <a:gd name="connsiteX16764" fmla="*/ 566486 w 1842380"/>
                <a:gd name="connsiteY16764" fmla="*/ 842086 h 1847704"/>
                <a:gd name="connsiteX16765" fmla="*/ 568084 w 1842380"/>
                <a:gd name="connsiteY16765" fmla="*/ 842086 h 1847704"/>
                <a:gd name="connsiteX16766" fmla="*/ 568084 w 1842380"/>
                <a:gd name="connsiteY16766" fmla="*/ 843151 h 1847704"/>
                <a:gd name="connsiteX16767" fmla="*/ 568084 w 1842380"/>
                <a:gd name="connsiteY16767" fmla="*/ 905984 h 1847704"/>
                <a:gd name="connsiteX16768" fmla="*/ 568084 w 1842380"/>
                <a:gd name="connsiteY16768" fmla="*/ 912906 h 1847704"/>
                <a:gd name="connsiteX16769" fmla="*/ 567019 w 1842380"/>
                <a:gd name="connsiteY16769" fmla="*/ 912906 h 1847704"/>
                <a:gd name="connsiteX16770" fmla="*/ 568084 w 1842380"/>
                <a:gd name="connsiteY16770" fmla="*/ 913971 h 1847704"/>
                <a:gd name="connsiteX16771" fmla="*/ 568084 w 1842380"/>
                <a:gd name="connsiteY16771" fmla="*/ 944322 h 1847704"/>
                <a:gd name="connsiteX16772" fmla="*/ 544654 w 1842380"/>
                <a:gd name="connsiteY16772" fmla="*/ 911841 h 1847704"/>
                <a:gd name="connsiteX16773" fmla="*/ 544654 w 1842380"/>
                <a:gd name="connsiteY16773" fmla="*/ 905984 h 1847704"/>
                <a:gd name="connsiteX16774" fmla="*/ 559031 w 1842380"/>
                <a:gd name="connsiteY16774" fmla="*/ 907049 h 1847704"/>
                <a:gd name="connsiteX16775" fmla="*/ 568084 w 1842380"/>
                <a:gd name="connsiteY16775" fmla="*/ 905984 h 1847704"/>
                <a:gd name="connsiteX16776" fmla="*/ 568084 w 1842380"/>
                <a:gd name="connsiteY16776" fmla="*/ 905984 h 1847704"/>
                <a:gd name="connsiteX16777" fmla="*/ 568084 w 1842380"/>
                <a:gd name="connsiteY16777" fmla="*/ 955504 h 1847704"/>
                <a:gd name="connsiteX16778" fmla="*/ 547849 w 1842380"/>
                <a:gd name="connsiteY16778" fmla="*/ 951245 h 1847704"/>
                <a:gd name="connsiteX16779" fmla="*/ 546784 w 1842380"/>
                <a:gd name="connsiteY16779" fmla="*/ 948050 h 1847704"/>
                <a:gd name="connsiteX16780" fmla="*/ 544654 w 1842380"/>
                <a:gd name="connsiteY16780" fmla="*/ 938998 h 1847704"/>
                <a:gd name="connsiteX16781" fmla="*/ 544654 w 1842380"/>
                <a:gd name="connsiteY16781" fmla="*/ 962427 h 1847704"/>
                <a:gd name="connsiteX16782" fmla="*/ 550512 w 1842380"/>
                <a:gd name="connsiteY16782" fmla="*/ 961362 h 1847704"/>
                <a:gd name="connsiteX16783" fmla="*/ 568616 w 1842380"/>
                <a:gd name="connsiteY16783" fmla="*/ 962427 h 1847704"/>
                <a:gd name="connsiteX16784" fmla="*/ 568616 w 1842380"/>
                <a:gd name="connsiteY16784" fmla="*/ 955504 h 1847704"/>
                <a:gd name="connsiteX16785" fmla="*/ 568084 w 1842380"/>
                <a:gd name="connsiteY16785" fmla="*/ 955504 h 1847704"/>
                <a:gd name="connsiteX16786" fmla="*/ 568084 w 1842380"/>
                <a:gd name="connsiteY16786" fmla="*/ 1021000 h 1847704"/>
                <a:gd name="connsiteX16787" fmla="*/ 568084 w 1842380"/>
                <a:gd name="connsiteY16787" fmla="*/ 1036974 h 1847704"/>
                <a:gd name="connsiteX16788" fmla="*/ 565954 w 1842380"/>
                <a:gd name="connsiteY16788" fmla="*/ 1036974 h 1847704"/>
                <a:gd name="connsiteX16789" fmla="*/ 561694 w 1842380"/>
                <a:gd name="connsiteY16789" fmla="*/ 1035909 h 1847704"/>
                <a:gd name="connsiteX16790" fmla="*/ 558499 w 1842380"/>
                <a:gd name="connsiteY16790" fmla="*/ 1035909 h 1847704"/>
                <a:gd name="connsiteX16791" fmla="*/ 554239 w 1842380"/>
                <a:gd name="connsiteY16791" fmla="*/ 1034844 h 1847704"/>
                <a:gd name="connsiteX16792" fmla="*/ 552109 w 1842380"/>
                <a:gd name="connsiteY16792" fmla="*/ 1034844 h 1847704"/>
                <a:gd name="connsiteX16793" fmla="*/ 548914 w 1842380"/>
                <a:gd name="connsiteY16793" fmla="*/ 1033779 h 1847704"/>
                <a:gd name="connsiteX16794" fmla="*/ 545187 w 1842380"/>
                <a:gd name="connsiteY16794" fmla="*/ 1033779 h 1847704"/>
                <a:gd name="connsiteX16795" fmla="*/ 544122 w 1842380"/>
                <a:gd name="connsiteY16795" fmla="*/ 1032714 h 1847704"/>
                <a:gd name="connsiteX16796" fmla="*/ 544122 w 1842380"/>
                <a:gd name="connsiteY16796" fmla="*/ 1022597 h 1847704"/>
                <a:gd name="connsiteX16797" fmla="*/ 546252 w 1842380"/>
                <a:gd name="connsiteY16797" fmla="*/ 1021532 h 1847704"/>
                <a:gd name="connsiteX16798" fmla="*/ 549447 w 1842380"/>
                <a:gd name="connsiteY16798" fmla="*/ 1020467 h 1847704"/>
                <a:gd name="connsiteX16799" fmla="*/ 552642 w 1842380"/>
                <a:gd name="connsiteY16799" fmla="*/ 1019402 h 1847704"/>
                <a:gd name="connsiteX16800" fmla="*/ 555837 w 1842380"/>
                <a:gd name="connsiteY16800" fmla="*/ 1019402 h 1847704"/>
                <a:gd name="connsiteX16801" fmla="*/ 560096 w 1842380"/>
                <a:gd name="connsiteY16801" fmla="*/ 1019402 h 1847704"/>
                <a:gd name="connsiteX16802" fmla="*/ 564356 w 1842380"/>
                <a:gd name="connsiteY16802" fmla="*/ 1020467 h 1847704"/>
                <a:gd name="connsiteX16803" fmla="*/ 568084 w 1842380"/>
                <a:gd name="connsiteY16803" fmla="*/ 1021000 h 1847704"/>
                <a:gd name="connsiteX16804" fmla="*/ 568084 w 1842380"/>
                <a:gd name="connsiteY16804" fmla="*/ 1021000 h 1847704"/>
                <a:gd name="connsiteX16805" fmla="*/ 568084 w 1842380"/>
                <a:gd name="connsiteY16805" fmla="*/ 1044429 h 1847704"/>
                <a:gd name="connsiteX16806" fmla="*/ 568084 w 1842380"/>
                <a:gd name="connsiteY16806" fmla="*/ 1069455 h 1847704"/>
                <a:gd name="connsiteX16807" fmla="*/ 564889 w 1842380"/>
                <a:gd name="connsiteY16807" fmla="*/ 1072650 h 1847704"/>
                <a:gd name="connsiteX16808" fmla="*/ 561694 w 1842380"/>
                <a:gd name="connsiteY16808" fmla="*/ 1075845 h 1847704"/>
                <a:gd name="connsiteX16809" fmla="*/ 559564 w 1842380"/>
                <a:gd name="connsiteY16809" fmla="*/ 1077975 h 1847704"/>
                <a:gd name="connsiteX16810" fmla="*/ 556369 w 1842380"/>
                <a:gd name="connsiteY16810" fmla="*/ 1081170 h 1847704"/>
                <a:gd name="connsiteX16811" fmla="*/ 555304 w 1842380"/>
                <a:gd name="connsiteY16811" fmla="*/ 1083300 h 1847704"/>
                <a:gd name="connsiteX16812" fmla="*/ 554239 w 1842380"/>
                <a:gd name="connsiteY16812" fmla="*/ 1083300 h 1847704"/>
                <a:gd name="connsiteX16813" fmla="*/ 554239 w 1842380"/>
                <a:gd name="connsiteY16813" fmla="*/ 1085430 h 1847704"/>
                <a:gd name="connsiteX16814" fmla="*/ 554239 w 1842380"/>
                <a:gd name="connsiteY16814" fmla="*/ 1086495 h 1847704"/>
                <a:gd name="connsiteX16815" fmla="*/ 556369 w 1842380"/>
                <a:gd name="connsiteY16815" fmla="*/ 1089689 h 1847704"/>
                <a:gd name="connsiteX16816" fmla="*/ 559564 w 1842380"/>
                <a:gd name="connsiteY16816" fmla="*/ 1091819 h 1847704"/>
                <a:gd name="connsiteX16817" fmla="*/ 560629 w 1842380"/>
                <a:gd name="connsiteY16817" fmla="*/ 1095014 h 1847704"/>
                <a:gd name="connsiteX16818" fmla="*/ 561694 w 1842380"/>
                <a:gd name="connsiteY16818" fmla="*/ 1097144 h 1847704"/>
                <a:gd name="connsiteX16819" fmla="*/ 562759 w 1842380"/>
                <a:gd name="connsiteY16819" fmla="*/ 1098209 h 1847704"/>
                <a:gd name="connsiteX16820" fmla="*/ 564889 w 1842380"/>
                <a:gd name="connsiteY16820" fmla="*/ 1101404 h 1847704"/>
                <a:gd name="connsiteX16821" fmla="*/ 567019 w 1842380"/>
                <a:gd name="connsiteY16821" fmla="*/ 1104599 h 1847704"/>
                <a:gd name="connsiteX16822" fmla="*/ 568084 w 1842380"/>
                <a:gd name="connsiteY16822" fmla="*/ 1104599 h 1847704"/>
                <a:gd name="connsiteX16823" fmla="*/ 568084 w 1842380"/>
                <a:gd name="connsiteY16823" fmla="*/ 1163172 h 1847704"/>
                <a:gd name="connsiteX16824" fmla="*/ 567019 w 1842380"/>
                <a:gd name="connsiteY16824" fmla="*/ 1162107 h 1847704"/>
                <a:gd name="connsiteX16825" fmla="*/ 565954 w 1842380"/>
                <a:gd name="connsiteY16825" fmla="*/ 1162107 h 1847704"/>
                <a:gd name="connsiteX16826" fmla="*/ 564889 w 1842380"/>
                <a:gd name="connsiteY16826" fmla="*/ 1159977 h 1847704"/>
                <a:gd name="connsiteX16827" fmla="*/ 563824 w 1842380"/>
                <a:gd name="connsiteY16827" fmla="*/ 1159977 h 1847704"/>
                <a:gd name="connsiteX16828" fmla="*/ 561694 w 1842380"/>
                <a:gd name="connsiteY16828" fmla="*/ 1158912 h 1847704"/>
                <a:gd name="connsiteX16829" fmla="*/ 560629 w 1842380"/>
                <a:gd name="connsiteY16829" fmla="*/ 1157847 h 1847704"/>
                <a:gd name="connsiteX16830" fmla="*/ 559564 w 1842380"/>
                <a:gd name="connsiteY16830" fmla="*/ 1156782 h 1847704"/>
                <a:gd name="connsiteX16831" fmla="*/ 557434 w 1842380"/>
                <a:gd name="connsiteY16831" fmla="*/ 1156782 h 1847704"/>
                <a:gd name="connsiteX16832" fmla="*/ 554239 w 1842380"/>
                <a:gd name="connsiteY16832" fmla="*/ 1156782 h 1847704"/>
                <a:gd name="connsiteX16833" fmla="*/ 553174 w 1842380"/>
                <a:gd name="connsiteY16833" fmla="*/ 1156782 h 1847704"/>
                <a:gd name="connsiteX16834" fmla="*/ 551044 w 1842380"/>
                <a:gd name="connsiteY16834" fmla="*/ 1156782 h 1847704"/>
                <a:gd name="connsiteX16835" fmla="*/ 548914 w 1842380"/>
                <a:gd name="connsiteY16835" fmla="*/ 1156782 h 1847704"/>
                <a:gd name="connsiteX16836" fmla="*/ 547849 w 1842380"/>
                <a:gd name="connsiteY16836" fmla="*/ 1157847 h 1847704"/>
                <a:gd name="connsiteX16837" fmla="*/ 545719 w 1842380"/>
                <a:gd name="connsiteY16837" fmla="*/ 1158912 h 1847704"/>
                <a:gd name="connsiteX16838" fmla="*/ 545719 w 1842380"/>
                <a:gd name="connsiteY16838" fmla="*/ 1125366 h 1847704"/>
                <a:gd name="connsiteX16839" fmla="*/ 547849 w 1842380"/>
                <a:gd name="connsiteY16839" fmla="*/ 1127495 h 1847704"/>
                <a:gd name="connsiteX16840" fmla="*/ 549979 w 1842380"/>
                <a:gd name="connsiteY16840" fmla="*/ 1129625 h 1847704"/>
                <a:gd name="connsiteX16841" fmla="*/ 552109 w 1842380"/>
                <a:gd name="connsiteY16841" fmla="*/ 1130690 h 1847704"/>
                <a:gd name="connsiteX16842" fmla="*/ 556369 w 1842380"/>
                <a:gd name="connsiteY16842" fmla="*/ 1130690 h 1847704"/>
                <a:gd name="connsiteX16843" fmla="*/ 560629 w 1842380"/>
                <a:gd name="connsiteY16843" fmla="*/ 1129625 h 1847704"/>
                <a:gd name="connsiteX16844" fmla="*/ 561694 w 1842380"/>
                <a:gd name="connsiteY16844" fmla="*/ 1128560 h 1847704"/>
                <a:gd name="connsiteX16845" fmla="*/ 562759 w 1842380"/>
                <a:gd name="connsiteY16845" fmla="*/ 1127495 h 1847704"/>
                <a:gd name="connsiteX16846" fmla="*/ 563824 w 1842380"/>
                <a:gd name="connsiteY16846" fmla="*/ 1125366 h 1847704"/>
                <a:gd name="connsiteX16847" fmla="*/ 562759 w 1842380"/>
                <a:gd name="connsiteY16847" fmla="*/ 1123236 h 1847704"/>
                <a:gd name="connsiteX16848" fmla="*/ 562759 w 1842380"/>
                <a:gd name="connsiteY16848" fmla="*/ 1122171 h 1847704"/>
                <a:gd name="connsiteX16849" fmla="*/ 561694 w 1842380"/>
                <a:gd name="connsiteY16849" fmla="*/ 1118976 h 1847704"/>
                <a:gd name="connsiteX16850" fmla="*/ 559564 w 1842380"/>
                <a:gd name="connsiteY16850" fmla="*/ 1116846 h 1847704"/>
                <a:gd name="connsiteX16851" fmla="*/ 556369 w 1842380"/>
                <a:gd name="connsiteY16851" fmla="*/ 1115781 h 1847704"/>
                <a:gd name="connsiteX16852" fmla="*/ 555304 w 1842380"/>
                <a:gd name="connsiteY16852" fmla="*/ 1113651 h 1847704"/>
                <a:gd name="connsiteX16853" fmla="*/ 553174 w 1842380"/>
                <a:gd name="connsiteY16853" fmla="*/ 1112586 h 1847704"/>
                <a:gd name="connsiteX16854" fmla="*/ 552109 w 1842380"/>
                <a:gd name="connsiteY16854" fmla="*/ 1110456 h 1847704"/>
                <a:gd name="connsiteX16855" fmla="*/ 549979 w 1842380"/>
                <a:gd name="connsiteY16855" fmla="*/ 1108326 h 1847704"/>
                <a:gd name="connsiteX16856" fmla="*/ 548914 w 1842380"/>
                <a:gd name="connsiteY16856" fmla="*/ 1106196 h 1847704"/>
                <a:gd name="connsiteX16857" fmla="*/ 546784 w 1842380"/>
                <a:gd name="connsiteY16857" fmla="*/ 1104066 h 1847704"/>
                <a:gd name="connsiteX16858" fmla="*/ 545719 w 1842380"/>
                <a:gd name="connsiteY16858" fmla="*/ 1103001 h 1847704"/>
                <a:gd name="connsiteX16859" fmla="*/ 545719 w 1842380"/>
                <a:gd name="connsiteY16859" fmla="*/ 1067858 h 1847704"/>
                <a:gd name="connsiteX16860" fmla="*/ 548914 w 1842380"/>
                <a:gd name="connsiteY16860" fmla="*/ 1066793 h 1847704"/>
                <a:gd name="connsiteX16861" fmla="*/ 551044 w 1842380"/>
                <a:gd name="connsiteY16861" fmla="*/ 1064663 h 1847704"/>
                <a:gd name="connsiteX16862" fmla="*/ 554239 w 1842380"/>
                <a:gd name="connsiteY16862" fmla="*/ 1061468 h 1847704"/>
                <a:gd name="connsiteX16863" fmla="*/ 556369 w 1842380"/>
                <a:gd name="connsiteY16863" fmla="*/ 1059338 h 1847704"/>
                <a:gd name="connsiteX16864" fmla="*/ 559564 w 1842380"/>
                <a:gd name="connsiteY16864" fmla="*/ 1057208 h 1847704"/>
                <a:gd name="connsiteX16865" fmla="*/ 562759 w 1842380"/>
                <a:gd name="connsiteY16865" fmla="*/ 1054013 h 1847704"/>
                <a:gd name="connsiteX16866" fmla="*/ 563824 w 1842380"/>
                <a:gd name="connsiteY16866" fmla="*/ 1051883 h 1847704"/>
                <a:gd name="connsiteX16867" fmla="*/ 565954 w 1842380"/>
                <a:gd name="connsiteY16867" fmla="*/ 1049753 h 1847704"/>
                <a:gd name="connsiteX16868" fmla="*/ 568084 w 1842380"/>
                <a:gd name="connsiteY16868" fmla="*/ 1044429 h 1847704"/>
                <a:gd name="connsiteX16869" fmla="*/ 568084 w 1842380"/>
                <a:gd name="connsiteY16869" fmla="*/ 1044429 h 1847704"/>
                <a:gd name="connsiteX16870" fmla="*/ 568084 w 1842380"/>
                <a:gd name="connsiteY16870" fmla="*/ 1044429 h 1847704"/>
                <a:gd name="connsiteX16871" fmla="*/ 568084 w 1842380"/>
                <a:gd name="connsiteY16871" fmla="*/ 1250498 h 1847704"/>
                <a:gd name="connsiteX16872" fmla="*/ 568084 w 1842380"/>
                <a:gd name="connsiteY16872" fmla="*/ 1260615 h 1847704"/>
                <a:gd name="connsiteX16873" fmla="*/ 563824 w 1842380"/>
                <a:gd name="connsiteY16873" fmla="*/ 1262745 h 1847704"/>
                <a:gd name="connsiteX16874" fmla="*/ 568084 w 1842380"/>
                <a:gd name="connsiteY16874" fmla="*/ 1268603 h 1847704"/>
                <a:gd name="connsiteX16875" fmla="*/ 568084 w 1842380"/>
                <a:gd name="connsiteY16875" fmla="*/ 1306941 h 1847704"/>
                <a:gd name="connsiteX16876" fmla="*/ 568084 w 1842380"/>
                <a:gd name="connsiteY16876" fmla="*/ 1340487 h 1847704"/>
                <a:gd name="connsiteX16877" fmla="*/ 568084 w 1842380"/>
                <a:gd name="connsiteY16877" fmla="*/ 1355397 h 1847704"/>
                <a:gd name="connsiteX16878" fmla="*/ 555837 w 1842380"/>
                <a:gd name="connsiteY16878" fmla="*/ 1339422 h 1847704"/>
                <a:gd name="connsiteX16879" fmla="*/ 549979 w 1842380"/>
                <a:gd name="connsiteY16879" fmla="*/ 1336228 h 1847704"/>
                <a:gd name="connsiteX16880" fmla="*/ 544122 w 1842380"/>
                <a:gd name="connsiteY16880" fmla="*/ 1333033 h 1847704"/>
                <a:gd name="connsiteX16881" fmla="*/ 544122 w 1842380"/>
                <a:gd name="connsiteY16881" fmla="*/ 1320786 h 1847704"/>
                <a:gd name="connsiteX16882" fmla="*/ 551044 w 1842380"/>
                <a:gd name="connsiteY16882" fmla="*/ 1326643 h 1847704"/>
                <a:gd name="connsiteX16883" fmla="*/ 551044 w 1842380"/>
                <a:gd name="connsiteY16883" fmla="*/ 1326643 h 1847704"/>
                <a:gd name="connsiteX16884" fmla="*/ 552109 w 1842380"/>
                <a:gd name="connsiteY16884" fmla="*/ 1326643 h 1847704"/>
                <a:gd name="connsiteX16885" fmla="*/ 561161 w 1842380"/>
                <a:gd name="connsiteY16885" fmla="*/ 1279252 h 1847704"/>
                <a:gd name="connsiteX16886" fmla="*/ 544122 w 1842380"/>
                <a:gd name="connsiteY16886" fmla="*/ 1257953 h 1847704"/>
                <a:gd name="connsiteX16887" fmla="*/ 544122 w 1842380"/>
                <a:gd name="connsiteY16887" fmla="*/ 1246771 h 1847704"/>
                <a:gd name="connsiteX16888" fmla="*/ 558499 w 1842380"/>
                <a:gd name="connsiteY16888" fmla="*/ 1259018 h 1847704"/>
                <a:gd name="connsiteX16889" fmla="*/ 565421 w 1842380"/>
                <a:gd name="connsiteY16889" fmla="*/ 1254758 h 1847704"/>
                <a:gd name="connsiteX16890" fmla="*/ 568084 w 1842380"/>
                <a:gd name="connsiteY16890" fmla="*/ 1250498 h 1847704"/>
                <a:gd name="connsiteX16891" fmla="*/ 568084 w 1842380"/>
                <a:gd name="connsiteY16891" fmla="*/ 1250498 h 1847704"/>
                <a:gd name="connsiteX16892" fmla="*/ 568084 w 1842380"/>
                <a:gd name="connsiteY16892" fmla="*/ 1664768 h 1847704"/>
                <a:gd name="connsiteX16893" fmla="*/ 568084 w 1842380"/>
                <a:gd name="connsiteY16893" fmla="*/ 1769666 h 1847704"/>
                <a:gd name="connsiteX16894" fmla="*/ 567019 w 1842380"/>
                <a:gd name="connsiteY16894" fmla="*/ 1769666 h 1847704"/>
                <a:gd name="connsiteX16895" fmla="*/ 544654 w 1842380"/>
                <a:gd name="connsiteY16895" fmla="*/ 1763809 h 1847704"/>
                <a:gd name="connsiteX16896" fmla="*/ 544654 w 1842380"/>
                <a:gd name="connsiteY16896" fmla="*/ 1746769 h 1847704"/>
                <a:gd name="connsiteX16897" fmla="*/ 562759 w 1842380"/>
                <a:gd name="connsiteY16897" fmla="*/ 1752627 h 1847704"/>
                <a:gd name="connsiteX16898" fmla="*/ 562759 w 1842380"/>
                <a:gd name="connsiteY16898" fmla="*/ 1752627 h 1847704"/>
                <a:gd name="connsiteX16899" fmla="*/ 564889 w 1842380"/>
                <a:gd name="connsiteY16899" fmla="*/ 1752627 h 1847704"/>
                <a:gd name="connsiteX16900" fmla="*/ 551577 w 1842380"/>
                <a:gd name="connsiteY16900" fmla="*/ 1673820 h 1847704"/>
                <a:gd name="connsiteX16901" fmla="*/ 544654 w 1842380"/>
                <a:gd name="connsiteY16901" fmla="*/ 1665833 h 1847704"/>
                <a:gd name="connsiteX16902" fmla="*/ 544654 w 1842380"/>
                <a:gd name="connsiteY16902" fmla="*/ 1645598 h 1847704"/>
                <a:gd name="connsiteX16903" fmla="*/ 564889 w 1842380"/>
                <a:gd name="connsiteY16903" fmla="*/ 1663703 h 1847704"/>
                <a:gd name="connsiteX16904" fmla="*/ 568084 w 1842380"/>
                <a:gd name="connsiteY16904" fmla="*/ 1664768 h 1847704"/>
                <a:gd name="connsiteX16905" fmla="*/ 568084 w 1842380"/>
                <a:gd name="connsiteY16905" fmla="*/ 1664768 h 1847704"/>
                <a:gd name="connsiteX16906" fmla="*/ 544122 w 1842380"/>
                <a:gd name="connsiteY16906" fmla="*/ 710031 h 1847704"/>
                <a:gd name="connsiteX16907" fmla="*/ 545187 w 1842380"/>
                <a:gd name="connsiteY16907" fmla="*/ 706836 h 1847704"/>
                <a:gd name="connsiteX16908" fmla="*/ 546252 w 1842380"/>
                <a:gd name="connsiteY16908" fmla="*/ 702577 h 1847704"/>
                <a:gd name="connsiteX16909" fmla="*/ 545187 w 1842380"/>
                <a:gd name="connsiteY16909" fmla="*/ 696719 h 1847704"/>
                <a:gd name="connsiteX16910" fmla="*/ 544122 w 1842380"/>
                <a:gd name="connsiteY16910" fmla="*/ 696719 h 1847704"/>
                <a:gd name="connsiteX16911" fmla="*/ 544122 w 1842380"/>
                <a:gd name="connsiteY16911" fmla="*/ 710031 h 1847704"/>
                <a:gd name="connsiteX16912" fmla="*/ 544122 w 1842380"/>
                <a:gd name="connsiteY16912" fmla="*/ 84368 h 1847704"/>
                <a:gd name="connsiteX16913" fmla="*/ 544122 w 1842380"/>
                <a:gd name="connsiteY16913" fmla="*/ 101407 h 1847704"/>
                <a:gd name="connsiteX16914" fmla="*/ 539862 w 1842380"/>
                <a:gd name="connsiteY16914" fmla="*/ 103537 h 1847704"/>
                <a:gd name="connsiteX16915" fmla="*/ 539862 w 1842380"/>
                <a:gd name="connsiteY16915" fmla="*/ 86497 h 1847704"/>
                <a:gd name="connsiteX16916" fmla="*/ 544122 w 1842380"/>
                <a:gd name="connsiteY16916" fmla="*/ 84368 h 1847704"/>
                <a:gd name="connsiteX16917" fmla="*/ 544122 w 1842380"/>
                <a:gd name="connsiteY16917" fmla="*/ 84368 h 1847704"/>
                <a:gd name="connsiteX16918" fmla="*/ 544122 w 1842380"/>
                <a:gd name="connsiteY16918" fmla="*/ 130161 h 1847704"/>
                <a:gd name="connsiteX16919" fmla="*/ 544122 w 1842380"/>
                <a:gd name="connsiteY16919" fmla="*/ 153590 h 1847704"/>
                <a:gd name="connsiteX16920" fmla="*/ 539862 w 1842380"/>
                <a:gd name="connsiteY16920" fmla="*/ 149330 h 1847704"/>
                <a:gd name="connsiteX16921" fmla="*/ 539862 w 1842380"/>
                <a:gd name="connsiteY16921" fmla="*/ 128031 h 1847704"/>
                <a:gd name="connsiteX16922" fmla="*/ 544122 w 1842380"/>
                <a:gd name="connsiteY16922" fmla="*/ 130161 h 1847704"/>
                <a:gd name="connsiteX16923" fmla="*/ 544122 w 1842380"/>
                <a:gd name="connsiteY16923" fmla="*/ 130161 h 1847704"/>
                <a:gd name="connsiteX16924" fmla="*/ 544122 w 1842380"/>
                <a:gd name="connsiteY16924" fmla="*/ 184474 h 1847704"/>
                <a:gd name="connsiteX16925" fmla="*/ 544122 w 1842380"/>
                <a:gd name="connsiteY16925" fmla="*/ 202578 h 1847704"/>
                <a:gd name="connsiteX16926" fmla="*/ 539862 w 1842380"/>
                <a:gd name="connsiteY16926" fmla="*/ 203643 h 1847704"/>
                <a:gd name="connsiteX16927" fmla="*/ 539862 w 1842380"/>
                <a:gd name="connsiteY16927" fmla="*/ 186604 h 1847704"/>
                <a:gd name="connsiteX16928" fmla="*/ 544122 w 1842380"/>
                <a:gd name="connsiteY16928" fmla="*/ 184474 h 1847704"/>
                <a:gd name="connsiteX16929" fmla="*/ 544122 w 1842380"/>
                <a:gd name="connsiteY16929" fmla="*/ 184474 h 1847704"/>
                <a:gd name="connsiteX16930" fmla="*/ 544122 w 1842380"/>
                <a:gd name="connsiteY16930" fmla="*/ 535910 h 1847704"/>
                <a:gd name="connsiteX16931" fmla="*/ 544122 w 1842380"/>
                <a:gd name="connsiteY16931" fmla="*/ 548157 h 1847704"/>
                <a:gd name="connsiteX16932" fmla="*/ 539862 w 1842380"/>
                <a:gd name="connsiteY16932" fmla="*/ 551352 h 1847704"/>
                <a:gd name="connsiteX16933" fmla="*/ 539862 w 1842380"/>
                <a:gd name="connsiteY16933" fmla="*/ 539105 h 1847704"/>
                <a:gd name="connsiteX16934" fmla="*/ 544122 w 1842380"/>
                <a:gd name="connsiteY16934" fmla="*/ 535910 h 1847704"/>
                <a:gd name="connsiteX16935" fmla="*/ 544122 w 1842380"/>
                <a:gd name="connsiteY16935" fmla="*/ 535910 h 1847704"/>
                <a:gd name="connsiteX16936" fmla="*/ 544122 w 1842380"/>
                <a:gd name="connsiteY16936" fmla="*/ 565197 h 1847704"/>
                <a:gd name="connsiteX16937" fmla="*/ 544122 w 1842380"/>
                <a:gd name="connsiteY16937" fmla="*/ 576379 h 1847704"/>
                <a:gd name="connsiteX16938" fmla="*/ 539862 w 1842380"/>
                <a:gd name="connsiteY16938" fmla="*/ 575314 h 1847704"/>
                <a:gd name="connsiteX16939" fmla="*/ 539862 w 1842380"/>
                <a:gd name="connsiteY16939" fmla="*/ 564132 h 1847704"/>
                <a:gd name="connsiteX16940" fmla="*/ 544122 w 1842380"/>
                <a:gd name="connsiteY16940" fmla="*/ 565197 h 1847704"/>
                <a:gd name="connsiteX16941" fmla="*/ 544122 w 1842380"/>
                <a:gd name="connsiteY16941" fmla="*/ 565197 h 1847704"/>
                <a:gd name="connsiteX16942" fmla="*/ 544122 w 1842380"/>
                <a:gd name="connsiteY16942" fmla="*/ 603003 h 1847704"/>
                <a:gd name="connsiteX16943" fmla="*/ 544122 w 1842380"/>
                <a:gd name="connsiteY16943" fmla="*/ 626432 h 1847704"/>
                <a:gd name="connsiteX16944" fmla="*/ 539862 w 1842380"/>
                <a:gd name="connsiteY16944" fmla="*/ 633354 h 1847704"/>
                <a:gd name="connsiteX16945" fmla="*/ 539862 w 1842380"/>
                <a:gd name="connsiteY16945" fmla="*/ 616315 h 1847704"/>
                <a:gd name="connsiteX16946" fmla="*/ 540927 w 1842380"/>
                <a:gd name="connsiteY16946" fmla="*/ 614185 h 1847704"/>
                <a:gd name="connsiteX16947" fmla="*/ 539862 w 1842380"/>
                <a:gd name="connsiteY16947" fmla="*/ 614185 h 1847704"/>
                <a:gd name="connsiteX16948" fmla="*/ 539862 w 1842380"/>
                <a:gd name="connsiteY16948" fmla="*/ 603003 h 1847704"/>
                <a:gd name="connsiteX16949" fmla="*/ 544122 w 1842380"/>
                <a:gd name="connsiteY16949" fmla="*/ 603003 h 1847704"/>
                <a:gd name="connsiteX16950" fmla="*/ 544122 w 1842380"/>
                <a:gd name="connsiteY16950" fmla="*/ 603003 h 1847704"/>
                <a:gd name="connsiteX16951" fmla="*/ 544122 w 1842380"/>
                <a:gd name="connsiteY16951" fmla="*/ 696719 h 1847704"/>
                <a:gd name="connsiteX16952" fmla="*/ 544122 w 1842380"/>
                <a:gd name="connsiteY16952" fmla="*/ 710031 h 1847704"/>
                <a:gd name="connsiteX16953" fmla="*/ 544122 w 1842380"/>
                <a:gd name="connsiteY16953" fmla="*/ 712161 h 1847704"/>
                <a:gd name="connsiteX16954" fmla="*/ 543057 w 1842380"/>
                <a:gd name="connsiteY16954" fmla="*/ 716421 h 1847704"/>
                <a:gd name="connsiteX16955" fmla="*/ 539862 w 1842380"/>
                <a:gd name="connsiteY16955" fmla="*/ 720681 h 1847704"/>
                <a:gd name="connsiteX16956" fmla="*/ 539862 w 1842380"/>
                <a:gd name="connsiteY16956" fmla="*/ 694589 h 1847704"/>
                <a:gd name="connsiteX16957" fmla="*/ 544122 w 1842380"/>
                <a:gd name="connsiteY16957" fmla="*/ 696719 h 1847704"/>
                <a:gd name="connsiteX16958" fmla="*/ 544122 w 1842380"/>
                <a:gd name="connsiteY16958" fmla="*/ 696719 h 1847704"/>
                <a:gd name="connsiteX16959" fmla="*/ 544122 w 1842380"/>
                <a:gd name="connsiteY16959" fmla="*/ 736123 h 1847704"/>
                <a:gd name="connsiteX16960" fmla="*/ 544122 w 1842380"/>
                <a:gd name="connsiteY16960" fmla="*/ 777656 h 1847704"/>
                <a:gd name="connsiteX16961" fmla="*/ 544122 w 1842380"/>
                <a:gd name="connsiteY16961" fmla="*/ 777656 h 1847704"/>
                <a:gd name="connsiteX16962" fmla="*/ 540927 w 1842380"/>
                <a:gd name="connsiteY16962" fmla="*/ 778721 h 1847704"/>
                <a:gd name="connsiteX16963" fmla="*/ 540927 w 1842380"/>
                <a:gd name="connsiteY16963" fmla="*/ 781916 h 1847704"/>
                <a:gd name="connsiteX16964" fmla="*/ 540927 w 1842380"/>
                <a:gd name="connsiteY16964" fmla="*/ 786176 h 1847704"/>
                <a:gd name="connsiteX16965" fmla="*/ 541992 w 1842380"/>
                <a:gd name="connsiteY16965" fmla="*/ 790436 h 1847704"/>
                <a:gd name="connsiteX16966" fmla="*/ 544122 w 1842380"/>
                <a:gd name="connsiteY16966" fmla="*/ 792566 h 1847704"/>
                <a:gd name="connsiteX16967" fmla="*/ 544122 w 1842380"/>
                <a:gd name="connsiteY16967" fmla="*/ 792566 h 1847704"/>
                <a:gd name="connsiteX16968" fmla="*/ 544122 w 1842380"/>
                <a:gd name="connsiteY16968" fmla="*/ 805878 h 1847704"/>
                <a:gd name="connsiteX16969" fmla="*/ 540927 w 1842380"/>
                <a:gd name="connsiteY16969" fmla="*/ 805878 h 1847704"/>
                <a:gd name="connsiteX16970" fmla="*/ 539862 w 1842380"/>
                <a:gd name="connsiteY16970" fmla="*/ 805878 h 1847704"/>
                <a:gd name="connsiteX16971" fmla="*/ 539862 w 1842380"/>
                <a:gd name="connsiteY16971" fmla="*/ 736123 h 1847704"/>
                <a:gd name="connsiteX16972" fmla="*/ 540927 w 1842380"/>
                <a:gd name="connsiteY16972" fmla="*/ 736123 h 1847704"/>
                <a:gd name="connsiteX16973" fmla="*/ 544122 w 1842380"/>
                <a:gd name="connsiteY16973" fmla="*/ 736123 h 1847704"/>
                <a:gd name="connsiteX16974" fmla="*/ 544122 w 1842380"/>
                <a:gd name="connsiteY16974" fmla="*/ 736123 h 1847704"/>
                <a:gd name="connsiteX16975" fmla="*/ 544122 w 1842380"/>
                <a:gd name="connsiteY16975" fmla="*/ 834099 h 1847704"/>
                <a:gd name="connsiteX16976" fmla="*/ 544122 w 1842380"/>
                <a:gd name="connsiteY16976" fmla="*/ 879360 h 1847704"/>
                <a:gd name="connsiteX16977" fmla="*/ 541992 w 1842380"/>
                <a:gd name="connsiteY16977" fmla="*/ 880425 h 1847704"/>
                <a:gd name="connsiteX16978" fmla="*/ 539862 w 1842380"/>
                <a:gd name="connsiteY16978" fmla="*/ 880425 h 1847704"/>
                <a:gd name="connsiteX16979" fmla="*/ 539862 w 1842380"/>
                <a:gd name="connsiteY16979" fmla="*/ 833034 h 1847704"/>
                <a:gd name="connsiteX16980" fmla="*/ 540927 w 1842380"/>
                <a:gd name="connsiteY16980" fmla="*/ 833034 h 1847704"/>
                <a:gd name="connsiteX16981" fmla="*/ 544122 w 1842380"/>
                <a:gd name="connsiteY16981" fmla="*/ 834099 h 1847704"/>
                <a:gd name="connsiteX16982" fmla="*/ 544122 w 1842380"/>
                <a:gd name="connsiteY16982" fmla="*/ 834099 h 1847704"/>
                <a:gd name="connsiteX16983" fmla="*/ 544122 w 1842380"/>
                <a:gd name="connsiteY16983" fmla="*/ 905984 h 1847704"/>
                <a:gd name="connsiteX16984" fmla="*/ 544122 w 1842380"/>
                <a:gd name="connsiteY16984" fmla="*/ 911841 h 1847704"/>
                <a:gd name="connsiteX16985" fmla="*/ 539862 w 1842380"/>
                <a:gd name="connsiteY16985" fmla="*/ 912906 h 1847704"/>
                <a:gd name="connsiteX16986" fmla="*/ 539862 w 1842380"/>
                <a:gd name="connsiteY16986" fmla="*/ 905984 h 1847704"/>
                <a:gd name="connsiteX16987" fmla="*/ 544122 w 1842380"/>
                <a:gd name="connsiteY16987" fmla="*/ 905984 h 1847704"/>
                <a:gd name="connsiteX16988" fmla="*/ 544122 w 1842380"/>
                <a:gd name="connsiteY16988" fmla="*/ 905984 h 1847704"/>
                <a:gd name="connsiteX16989" fmla="*/ 544122 w 1842380"/>
                <a:gd name="connsiteY16989" fmla="*/ 938998 h 1847704"/>
                <a:gd name="connsiteX16990" fmla="*/ 544122 w 1842380"/>
                <a:gd name="connsiteY16990" fmla="*/ 962427 h 1847704"/>
                <a:gd name="connsiteX16991" fmla="*/ 539862 w 1842380"/>
                <a:gd name="connsiteY16991" fmla="*/ 962427 h 1847704"/>
                <a:gd name="connsiteX16992" fmla="*/ 539862 w 1842380"/>
                <a:gd name="connsiteY16992" fmla="*/ 955504 h 1847704"/>
                <a:gd name="connsiteX16993" fmla="*/ 543057 w 1842380"/>
                <a:gd name="connsiteY16993" fmla="*/ 955504 h 1847704"/>
                <a:gd name="connsiteX16994" fmla="*/ 539862 w 1842380"/>
                <a:gd name="connsiteY16994" fmla="*/ 949647 h 1847704"/>
                <a:gd name="connsiteX16995" fmla="*/ 539862 w 1842380"/>
                <a:gd name="connsiteY16995" fmla="*/ 917166 h 1847704"/>
                <a:gd name="connsiteX16996" fmla="*/ 544122 w 1842380"/>
                <a:gd name="connsiteY16996" fmla="*/ 934205 h 1847704"/>
                <a:gd name="connsiteX16997" fmla="*/ 544122 w 1842380"/>
                <a:gd name="connsiteY16997" fmla="*/ 934205 h 1847704"/>
                <a:gd name="connsiteX16998" fmla="*/ 544122 w 1842380"/>
                <a:gd name="connsiteY16998" fmla="*/ 938998 h 1847704"/>
                <a:gd name="connsiteX16999" fmla="*/ 544122 w 1842380"/>
                <a:gd name="connsiteY16999" fmla="*/ 938998 h 1847704"/>
                <a:gd name="connsiteX17000" fmla="*/ 544122 w 1842380"/>
                <a:gd name="connsiteY17000" fmla="*/ 1022064 h 1847704"/>
                <a:gd name="connsiteX17001" fmla="*/ 544122 w 1842380"/>
                <a:gd name="connsiteY17001" fmla="*/ 1032182 h 1847704"/>
                <a:gd name="connsiteX17002" fmla="*/ 543057 w 1842380"/>
                <a:gd name="connsiteY17002" fmla="*/ 1031117 h 1847704"/>
                <a:gd name="connsiteX17003" fmla="*/ 540927 w 1842380"/>
                <a:gd name="connsiteY17003" fmla="*/ 1030052 h 1847704"/>
                <a:gd name="connsiteX17004" fmla="*/ 540927 w 1842380"/>
                <a:gd name="connsiteY17004" fmla="*/ 1028987 h 1847704"/>
                <a:gd name="connsiteX17005" fmla="*/ 541992 w 1842380"/>
                <a:gd name="connsiteY17005" fmla="*/ 1025792 h 1847704"/>
                <a:gd name="connsiteX17006" fmla="*/ 543057 w 1842380"/>
                <a:gd name="connsiteY17006" fmla="*/ 1023662 h 1847704"/>
                <a:gd name="connsiteX17007" fmla="*/ 544122 w 1842380"/>
                <a:gd name="connsiteY17007" fmla="*/ 1022064 h 1847704"/>
                <a:gd name="connsiteX17008" fmla="*/ 544122 w 1842380"/>
                <a:gd name="connsiteY17008" fmla="*/ 1022064 h 1847704"/>
                <a:gd name="connsiteX17009" fmla="*/ 544122 w 1842380"/>
                <a:gd name="connsiteY17009" fmla="*/ 1067325 h 1847704"/>
                <a:gd name="connsiteX17010" fmla="*/ 544122 w 1842380"/>
                <a:gd name="connsiteY17010" fmla="*/ 1102469 h 1847704"/>
                <a:gd name="connsiteX17011" fmla="*/ 544122 w 1842380"/>
                <a:gd name="connsiteY17011" fmla="*/ 1100872 h 1847704"/>
                <a:gd name="connsiteX17012" fmla="*/ 541992 w 1842380"/>
                <a:gd name="connsiteY17012" fmla="*/ 1100872 h 1847704"/>
                <a:gd name="connsiteX17013" fmla="*/ 539862 w 1842380"/>
                <a:gd name="connsiteY17013" fmla="*/ 1099807 h 1847704"/>
                <a:gd name="connsiteX17014" fmla="*/ 539862 w 1842380"/>
                <a:gd name="connsiteY17014" fmla="*/ 1068390 h 1847704"/>
                <a:gd name="connsiteX17015" fmla="*/ 540927 w 1842380"/>
                <a:gd name="connsiteY17015" fmla="*/ 1068390 h 1847704"/>
                <a:gd name="connsiteX17016" fmla="*/ 544122 w 1842380"/>
                <a:gd name="connsiteY17016" fmla="*/ 1068390 h 1847704"/>
                <a:gd name="connsiteX17017" fmla="*/ 544122 w 1842380"/>
                <a:gd name="connsiteY17017" fmla="*/ 1067325 h 1847704"/>
                <a:gd name="connsiteX17018" fmla="*/ 544122 w 1842380"/>
                <a:gd name="connsiteY17018" fmla="*/ 1067325 h 1847704"/>
                <a:gd name="connsiteX17019" fmla="*/ 544122 w 1842380"/>
                <a:gd name="connsiteY17019" fmla="*/ 1126963 h 1847704"/>
                <a:gd name="connsiteX17020" fmla="*/ 544122 w 1842380"/>
                <a:gd name="connsiteY17020" fmla="*/ 1160509 h 1847704"/>
                <a:gd name="connsiteX17021" fmla="*/ 544122 w 1842380"/>
                <a:gd name="connsiteY17021" fmla="*/ 1160509 h 1847704"/>
                <a:gd name="connsiteX17022" fmla="*/ 541992 w 1842380"/>
                <a:gd name="connsiteY17022" fmla="*/ 1161574 h 1847704"/>
                <a:gd name="connsiteX17023" fmla="*/ 539862 w 1842380"/>
                <a:gd name="connsiteY17023" fmla="*/ 1161574 h 1847704"/>
                <a:gd name="connsiteX17024" fmla="*/ 539862 w 1842380"/>
                <a:gd name="connsiteY17024" fmla="*/ 1124301 h 1847704"/>
                <a:gd name="connsiteX17025" fmla="*/ 540927 w 1842380"/>
                <a:gd name="connsiteY17025" fmla="*/ 1124301 h 1847704"/>
                <a:gd name="connsiteX17026" fmla="*/ 544122 w 1842380"/>
                <a:gd name="connsiteY17026" fmla="*/ 1125366 h 1847704"/>
                <a:gd name="connsiteX17027" fmla="*/ 544122 w 1842380"/>
                <a:gd name="connsiteY17027" fmla="*/ 1126963 h 1847704"/>
                <a:gd name="connsiteX17028" fmla="*/ 544122 w 1842380"/>
                <a:gd name="connsiteY17028" fmla="*/ 1126963 h 1847704"/>
                <a:gd name="connsiteX17029" fmla="*/ 544122 w 1842380"/>
                <a:gd name="connsiteY17029" fmla="*/ 1246239 h 1847704"/>
                <a:gd name="connsiteX17030" fmla="*/ 544122 w 1842380"/>
                <a:gd name="connsiteY17030" fmla="*/ 1257421 h 1847704"/>
                <a:gd name="connsiteX17031" fmla="*/ 541992 w 1842380"/>
                <a:gd name="connsiteY17031" fmla="*/ 1255291 h 1847704"/>
                <a:gd name="connsiteX17032" fmla="*/ 539862 w 1842380"/>
                <a:gd name="connsiteY17032" fmla="*/ 1264343 h 1847704"/>
                <a:gd name="connsiteX17033" fmla="*/ 539862 w 1842380"/>
                <a:gd name="connsiteY17033" fmla="*/ 1237186 h 1847704"/>
                <a:gd name="connsiteX17034" fmla="*/ 541992 w 1842380"/>
                <a:gd name="connsiteY17034" fmla="*/ 1245174 h 1847704"/>
                <a:gd name="connsiteX17035" fmla="*/ 544122 w 1842380"/>
                <a:gd name="connsiteY17035" fmla="*/ 1246239 h 1847704"/>
                <a:gd name="connsiteX17036" fmla="*/ 544122 w 1842380"/>
                <a:gd name="connsiteY17036" fmla="*/ 1246239 h 1847704"/>
                <a:gd name="connsiteX17037" fmla="*/ 544122 w 1842380"/>
                <a:gd name="connsiteY17037" fmla="*/ 1320253 h 1847704"/>
                <a:gd name="connsiteX17038" fmla="*/ 544122 w 1842380"/>
                <a:gd name="connsiteY17038" fmla="*/ 1332500 h 1847704"/>
                <a:gd name="connsiteX17039" fmla="*/ 539862 w 1842380"/>
                <a:gd name="connsiteY17039" fmla="*/ 1329305 h 1847704"/>
                <a:gd name="connsiteX17040" fmla="*/ 539862 w 1842380"/>
                <a:gd name="connsiteY17040" fmla="*/ 1317058 h 1847704"/>
                <a:gd name="connsiteX17041" fmla="*/ 544122 w 1842380"/>
                <a:gd name="connsiteY17041" fmla="*/ 1320253 h 1847704"/>
                <a:gd name="connsiteX17042" fmla="*/ 544122 w 1842380"/>
                <a:gd name="connsiteY17042" fmla="*/ 1320253 h 1847704"/>
                <a:gd name="connsiteX17043" fmla="*/ 544122 w 1842380"/>
                <a:gd name="connsiteY17043" fmla="*/ 1645598 h 1847704"/>
                <a:gd name="connsiteX17044" fmla="*/ 544122 w 1842380"/>
                <a:gd name="connsiteY17044" fmla="*/ 1665833 h 1847704"/>
                <a:gd name="connsiteX17045" fmla="*/ 539862 w 1842380"/>
                <a:gd name="connsiteY17045" fmla="*/ 1662638 h 1847704"/>
                <a:gd name="connsiteX17046" fmla="*/ 539862 w 1842380"/>
                <a:gd name="connsiteY17046" fmla="*/ 1643468 h 1847704"/>
                <a:gd name="connsiteX17047" fmla="*/ 544122 w 1842380"/>
                <a:gd name="connsiteY17047" fmla="*/ 1645598 h 1847704"/>
                <a:gd name="connsiteX17048" fmla="*/ 544122 w 1842380"/>
                <a:gd name="connsiteY17048" fmla="*/ 1645598 h 1847704"/>
                <a:gd name="connsiteX17049" fmla="*/ 544122 w 1842380"/>
                <a:gd name="connsiteY17049" fmla="*/ 1747302 h 1847704"/>
                <a:gd name="connsiteX17050" fmla="*/ 544122 w 1842380"/>
                <a:gd name="connsiteY17050" fmla="*/ 1764341 h 1847704"/>
                <a:gd name="connsiteX17051" fmla="*/ 539862 w 1842380"/>
                <a:gd name="connsiteY17051" fmla="*/ 1762211 h 1847704"/>
                <a:gd name="connsiteX17052" fmla="*/ 539862 w 1842380"/>
                <a:gd name="connsiteY17052" fmla="*/ 1745172 h 1847704"/>
                <a:gd name="connsiteX17053" fmla="*/ 544122 w 1842380"/>
                <a:gd name="connsiteY17053" fmla="*/ 1747302 h 1847704"/>
                <a:gd name="connsiteX17054" fmla="*/ 539862 w 1842380"/>
                <a:gd name="connsiteY17054" fmla="*/ 86497 h 1847704"/>
                <a:gd name="connsiteX17055" fmla="*/ 539862 w 1842380"/>
                <a:gd name="connsiteY17055" fmla="*/ 103537 h 1847704"/>
                <a:gd name="connsiteX17056" fmla="*/ 535602 w 1842380"/>
                <a:gd name="connsiteY17056" fmla="*/ 105667 h 1847704"/>
                <a:gd name="connsiteX17057" fmla="*/ 535602 w 1842380"/>
                <a:gd name="connsiteY17057" fmla="*/ 88627 h 1847704"/>
                <a:gd name="connsiteX17058" fmla="*/ 539862 w 1842380"/>
                <a:gd name="connsiteY17058" fmla="*/ 86497 h 1847704"/>
                <a:gd name="connsiteX17059" fmla="*/ 539862 w 1842380"/>
                <a:gd name="connsiteY17059" fmla="*/ 86497 h 1847704"/>
                <a:gd name="connsiteX17060" fmla="*/ 539862 w 1842380"/>
                <a:gd name="connsiteY17060" fmla="*/ 128031 h 1847704"/>
                <a:gd name="connsiteX17061" fmla="*/ 539862 w 1842380"/>
                <a:gd name="connsiteY17061" fmla="*/ 149330 h 1847704"/>
                <a:gd name="connsiteX17062" fmla="*/ 535602 w 1842380"/>
                <a:gd name="connsiteY17062" fmla="*/ 146135 h 1847704"/>
                <a:gd name="connsiteX17063" fmla="*/ 535602 w 1842380"/>
                <a:gd name="connsiteY17063" fmla="*/ 123771 h 1847704"/>
                <a:gd name="connsiteX17064" fmla="*/ 539862 w 1842380"/>
                <a:gd name="connsiteY17064" fmla="*/ 128031 h 1847704"/>
                <a:gd name="connsiteX17065" fmla="*/ 539862 w 1842380"/>
                <a:gd name="connsiteY17065" fmla="*/ 128031 h 1847704"/>
                <a:gd name="connsiteX17066" fmla="*/ 539862 w 1842380"/>
                <a:gd name="connsiteY17066" fmla="*/ 186604 h 1847704"/>
                <a:gd name="connsiteX17067" fmla="*/ 539862 w 1842380"/>
                <a:gd name="connsiteY17067" fmla="*/ 203643 h 1847704"/>
                <a:gd name="connsiteX17068" fmla="*/ 535602 w 1842380"/>
                <a:gd name="connsiteY17068" fmla="*/ 204708 h 1847704"/>
                <a:gd name="connsiteX17069" fmla="*/ 535602 w 1842380"/>
                <a:gd name="connsiteY17069" fmla="*/ 187669 h 1847704"/>
                <a:gd name="connsiteX17070" fmla="*/ 539862 w 1842380"/>
                <a:gd name="connsiteY17070" fmla="*/ 186604 h 1847704"/>
                <a:gd name="connsiteX17071" fmla="*/ 539862 w 1842380"/>
                <a:gd name="connsiteY17071" fmla="*/ 186604 h 1847704"/>
                <a:gd name="connsiteX17072" fmla="*/ 539862 w 1842380"/>
                <a:gd name="connsiteY17072" fmla="*/ 539105 h 1847704"/>
                <a:gd name="connsiteX17073" fmla="*/ 539862 w 1842380"/>
                <a:gd name="connsiteY17073" fmla="*/ 551352 h 1847704"/>
                <a:gd name="connsiteX17074" fmla="*/ 535602 w 1842380"/>
                <a:gd name="connsiteY17074" fmla="*/ 558275 h 1847704"/>
                <a:gd name="connsiteX17075" fmla="*/ 535602 w 1842380"/>
                <a:gd name="connsiteY17075" fmla="*/ 543898 h 1847704"/>
                <a:gd name="connsiteX17076" fmla="*/ 539862 w 1842380"/>
                <a:gd name="connsiteY17076" fmla="*/ 539105 h 1847704"/>
                <a:gd name="connsiteX17077" fmla="*/ 539862 w 1842380"/>
                <a:gd name="connsiteY17077" fmla="*/ 539105 h 1847704"/>
                <a:gd name="connsiteX17078" fmla="*/ 539862 w 1842380"/>
                <a:gd name="connsiteY17078" fmla="*/ 563599 h 1847704"/>
                <a:gd name="connsiteX17079" fmla="*/ 539862 w 1842380"/>
                <a:gd name="connsiteY17079" fmla="*/ 574781 h 1847704"/>
                <a:gd name="connsiteX17080" fmla="*/ 535602 w 1842380"/>
                <a:gd name="connsiteY17080" fmla="*/ 573717 h 1847704"/>
                <a:gd name="connsiteX17081" fmla="*/ 535602 w 1842380"/>
                <a:gd name="connsiteY17081" fmla="*/ 563599 h 1847704"/>
                <a:gd name="connsiteX17082" fmla="*/ 539862 w 1842380"/>
                <a:gd name="connsiteY17082" fmla="*/ 563599 h 1847704"/>
                <a:gd name="connsiteX17083" fmla="*/ 539862 w 1842380"/>
                <a:gd name="connsiteY17083" fmla="*/ 563599 h 1847704"/>
                <a:gd name="connsiteX17084" fmla="*/ 539862 w 1842380"/>
                <a:gd name="connsiteY17084" fmla="*/ 603003 h 1847704"/>
                <a:gd name="connsiteX17085" fmla="*/ 539862 w 1842380"/>
                <a:gd name="connsiteY17085" fmla="*/ 614185 h 1847704"/>
                <a:gd name="connsiteX17086" fmla="*/ 535602 w 1842380"/>
                <a:gd name="connsiteY17086" fmla="*/ 614185 h 1847704"/>
                <a:gd name="connsiteX17087" fmla="*/ 535602 w 1842380"/>
                <a:gd name="connsiteY17087" fmla="*/ 603003 h 1847704"/>
                <a:gd name="connsiteX17088" fmla="*/ 539862 w 1842380"/>
                <a:gd name="connsiteY17088" fmla="*/ 603003 h 1847704"/>
                <a:gd name="connsiteX17089" fmla="*/ 539862 w 1842380"/>
                <a:gd name="connsiteY17089" fmla="*/ 603003 h 1847704"/>
                <a:gd name="connsiteX17090" fmla="*/ 539862 w 1842380"/>
                <a:gd name="connsiteY17090" fmla="*/ 616847 h 1847704"/>
                <a:gd name="connsiteX17091" fmla="*/ 539862 w 1842380"/>
                <a:gd name="connsiteY17091" fmla="*/ 633887 h 1847704"/>
                <a:gd name="connsiteX17092" fmla="*/ 535602 w 1842380"/>
                <a:gd name="connsiteY17092" fmla="*/ 639744 h 1847704"/>
                <a:gd name="connsiteX17093" fmla="*/ 535602 w 1842380"/>
                <a:gd name="connsiteY17093" fmla="*/ 624835 h 1847704"/>
                <a:gd name="connsiteX17094" fmla="*/ 539862 w 1842380"/>
                <a:gd name="connsiteY17094" fmla="*/ 616847 h 1847704"/>
                <a:gd name="connsiteX17095" fmla="*/ 539862 w 1842380"/>
                <a:gd name="connsiteY17095" fmla="*/ 616847 h 1847704"/>
                <a:gd name="connsiteX17096" fmla="*/ 539862 w 1842380"/>
                <a:gd name="connsiteY17096" fmla="*/ 695654 h 1847704"/>
                <a:gd name="connsiteX17097" fmla="*/ 539862 w 1842380"/>
                <a:gd name="connsiteY17097" fmla="*/ 721746 h 1847704"/>
                <a:gd name="connsiteX17098" fmla="*/ 539862 w 1842380"/>
                <a:gd name="connsiteY17098" fmla="*/ 722811 h 1847704"/>
                <a:gd name="connsiteX17099" fmla="*/ 537732 w 1842380"/>
                <a:gd name="connsiteY17099" fmla="*/ 724941 h 1847704"/>
                <a:gd name="connsiteX17100" fmla="*/ 535602 w 1842380"/>
                <a:gd name="connsiteY17100" fmla="*/ 728136 h 1847704"/>
                <a:gd name="connsiteX17101" fmla="*/ 535602 w 1842380"/>
                <a:gd name="connsiteY17101" fmla="*/ 728136 h 1847704"/>
                <a:gd name="connsiteX17102" fmla="*/ 535602 w 1842380"/>
                <a:gd name="connsiteY17102" fmla="*/ 696719 h 1847704"/>
                <a:gd name="connsiteX17103" fmla="*/ 539862 w 1842380"/>
                <a:gd name="connsiteY17103" fmla="*/ 695654 h 1847704"/>
                <a:gd name="connsiteX17104" fmla="*/ 539862 w 1842380"/>
                <a:gd name="connsiteY17104" fmla="*/ 695654 h 1847704"/>
                <a:gd name="connsiteX17105" fmla="*/ 539862 w 1842380"/>
                <a:gd name="connsiteY17105" fmla="*/ 695654 h 1847704"/>
                <a:gd name="connsiteX17106" fmla="*/ 539862 w 1842380"/>
                <a:gd name="connsiteY17106" fmla="*/ 737188 h 1847704"/>
                <a:gd name="connsiteX17107" fmla="*/ 539862 w 1842380"/>
                <a:gd name="connsiteY17107" fmla="*/ 806943 h 1847704"/>
                <a:gd name="connsiteX17108" fmla="*/ 535602 w 1842380"/>
                <a:gd name="connsiteY17108" fmla="*/ 805878 h 1847704"/>
                <a:gd name="connsiteX17109" fmla="*/ 535602 w 1842380"/>
                <a:gd name="connsiteY17109" fmla="*/ 805878 h 1847704"/>
                <a:gd name="connsiteX17110" fmla="*/ 535602 w 1842380"/>
                <a:gd name="connsiteY17110" fmla="*/ 736123 h 1847704"/>
                <a:gd name="connsiteX17111" fmla="*/ 535602 w 1842380"/>
                <a:gd name="connsiteY17111" fmla="*/ 737188 h 1847704"/>
                <a:gd name="connsiteX17112" fmla="*/ 539862 w 1842380"/>
                <a:gd name="connsiteY17112" fmla="*/ 737188 h 1847704"/>
                <a:gd name="connsiteX17113" fmla="*/ 539862 w 1842380"/>
                <a:gd name="connsiteY17113" fmla="*/ 737188 h 1847704"/>
                <a:gd name="connsiteX17114" fmla="*/ 539862 w 1842380"/>
                <a:gd name="connsiteY17114" fmla="*/ 833034 h 1847704"/>
                <a:gd name="connsiteX17115" fmla="*/ 539862 w 1842380"/>
                <a:gd name="connsiteY17115" fmla="*/ 880425 h 1847704"/>
                <a:gd name="connsiteX17116" fmla="*/ 538797 w 1842380"/>
                <a:gd name="connsiteY17116" fmla="*/ 880425 h 1847704"/>
                <a:gd name="connsiteX17117" fmla="*/ 535602 w 1842380"/>
                <a:gd name="connsiteY17117" fmla="*/ 881490 h 1847704"/>
                <a:gd name="connsiteX17118" fmla="*/ 535602 w 1842380"/>
                <a:gd name="connsiteY17118" fmla="*/ 834099 h 1847704"/>
                <a:gd name="connsiteX17119" fmla="*/ 536667 w 1842380"/>
                <a:gd name="connsiteY17119" fmla="*/ 833034 h 1847704"/>
                <a:gd name="connsiteX17120" fmla="*/ 539862 w 1842380"/>
                <a:gd name="connsiteY17120" fmla="*/ 833034 h 1847704"/>
                <a:gd name="connsiteX17121" fmla="*/ 539862 w 1842380"/>
                <a:gd name="connsiteY17121" fmla="*/ 833034 h 1847704"/>
                <a:gd name="connsiteX17122" fmla="*/ 539862 w 1842380"/>
                <a:gd name="connsiteY17122" fmla="*/ 905984 h 1847704"/>
                <a:gd name="connsiteX17123" fmla="*/ 539862 w 1842380"/>
                <a:gd name="connsiteY17123" fmla="*/ 912906 h 1847704"/>
                <a:gd name="connsiteX17124" fmla="*/ 537732 w 1842380"/>
                <a:gd name="connsiteY17124" fmla="*/ 912906 h 1847704"/>
                <a:gd name="connsiteX17125" fmla="*/ 539862 w 1842380"/>
                <a:gd name="connsiteY17125" fmla="*/ 917166 h 1847704"/>
                <a:gd name="connsiteX17126" fmla="*/ 539862 w 1842380"/>
                <a:gd name="connsiteY17126" fmla="*/ 949647 h 1847704"/>
                <a:gd name="connsiteX17127" fmla="*/ 539862 w 1842380"/>
                <a:gd name="connsiteY17127" fmla="*/ 949647 h 1847704"/>
                <a:gd name="connsiteX17128" fmla="*/ 535602 w 1842380"/>
                <a:gd name="connsiteY17128" fmla="*/ 921426 h 1847704"/>
                <a:gd name="connsiteX17129" fmla="*/ 535602 w 1842380"/>
                <a:gd name="connsiteY17129" fmla="*/ 905451 h 1847704"/>
                <a:gd name="connsiteX17130" fmla="*/ 539862 w 1842380"/>
                <a:gd name="connsiteY17130" fmla="*/ 905984 h 1847704"/>
                <a:gd name="connsiteX17131" fmla="*/ 539862 w 1842380"/>
                <a:gd name="connsiteY17131" fmla="*/ 905984 h 1847704"/>
                <a:gd name="connsiteX17132" fmla="*/ 539862 w 1842380"/>
                <a:gd name="connsiteY17132" fmla="*/ 955504 h 1847704"/>
                <a:gd name="connsiteX17133" fmla="*/ 539862 w 1842380"/>
                <a:gd name="connsiteY17133" fmla="*/ 962427 h 1847704"/>
                <a:gd name="connsiteX17134" fmla="*/ 535602 w 1842380"/>
                <a:gd name="connsiteY17134" fmla="*/ 963492 h 1847704"/>
                <a:gd name="connsiteX17135" fmla="*/ 535602 w 1842380"/>
                <a:gd name="connsiteY17135" fmla="*/ 956569 h 1847704"/>
                <a:gd name="connsiteX17136" fmla="*/ 539862 w 1842380"/>
                <a:gd name="connsiteY17136" fmla="*/ 955504 h 1847704"/>
                <a:gd name="connsiteX17137" fmla="*/ 539862 w 1842380"/>
                <a:gd name="connsiteY17137" fmla="*/ 955504 h 1847704"/>
                <a:gd name="connsiteX17138" fmla="*/ 539862 w 1842380"/>
                <a:gd name="connsiteY17138" fmla="*/ 1068390 h 1847704"/>
                <a:gd name="connsiteX17139" fmla="*/ 539862 w 1842380"/>
                <a:gd name="connsiteY17139" fmla="*/ 1099807 h 1847704"/>
                <a:gd name="connsiteX17140" fmla="*/ 539862 w 1842380"/>
                <a:gd name="connsiteY17140" fmla="*/ 1099807 h 1847704"/>
                <a:gd name="connsiteX17141" fmla="*/ 537732 w 1842380"/>
                <a:gd name="connsiteY17141" fmla="*/ 1100872 h 1847704"/>
                <a:gd name="connsiteX17142" fmla="*/ 535602 w 1842380"/>
                <a:gd name="connsiteY17142" fmla="*/ 1100872 h 1847704"/>
                <a:gd name="connsiteX17143" fmla="*/ 535602 w 1842380"/>
                <a:gd name="connsiteY17143" fmla="*/ 1100872 h 1847704"/>
                <a:gd name="connsiteX17144" fmla="*/ 535602 w 1842380"/>
                <a:gd name="connsiteY17144" fmla="*/ 1058273 h 1847704"/>
                <a:gd name="connsiteX17145" fmla="*/ 536667 w 1842380"/>
                <a:gd name="connsiteY17145" fmla="*/ 1062533 h 1847704"/>
                <a:gd name="connsiteX17146" fmla="*/ 537732 w 1842380"/>
                <a:gd name="connsiteY17146" fmla="*/ 1065728 h 1847704"/>
                <a:gd name="connsiteX17147" fmla="*/ 539862 w 1842380"/>
                <a:gd name="connsiteY17147" fmla="*/ 1066793 h 1847704"/>
                <a:gd name="connsiteX17148" fmla="*/ 539862 w 1842380"/>
                <a:gd name="connsiteY17148" fmla="*/ 1068390 h 1847704"/>
                <a:gd name="connsiteX17149" fmla="*/ 539862 w 1842380"/>
                <a:gd name="connsiteY17149" fmla="*/ 1068390 h 1847704"/>
                <a:gd name="connsiteX17150" fmla="*/ 539862 w 1842380"/>
                <a:gd name="connsiteY17150" fmla="*/ 1124301 h 1847704"/>
                <a:gd name="connsiteX17151" fmla="*/ 539862 w 1842380"/>
                <a:gd name="connsiteY17151" fmla="*/ 1161574 h 1847704"/>
                <a:gd name="connsiteX17152" fmla="*/ 539862 w 1842380"/>
                <a:gd name="connsiteY17152" fmla="*/ 1162639 h 1847704"/>
                <a:gd name="connsiteX17153" fmla="*/ 535602 w 1842380"/>
                <a:gd name="connsiteY17153" fmla="*/ 1162639 h 1847704"/>
                <a:gd name="connsiteX17154" fmla="*/ 535602 w 1842380"/>
                <a:gd name="connsiteY17154" fmla="*/ 1162639 h 1847704"/>
                <a:gd name="connsiteX17155" fmla="*/ 535602 w 1842380"/>
                <a:gd name="connsiteY17155" fmla="*/ 1124301 h 1847704"/>
                <a:gd name="connsiteX17156" fmla="*/ 535602 w 1842380"/>
                <a:gd name="connsiteY17156" fmla="*/ 1124301 h 1847704"/>
                <a:gd name="connsiteX17157" fmla="*/ 539862 w 1842380"/>
                <a:gd name="connsiteY17157" fmla="*/ 1124301 h 1847704"/>
                <a:gd name="connsiteX17158" fmla="*/ 539862 w 1842380"/>
                <a:gd name="connsiteY17158" fmla="*/ 1124301 h 1847704"/>
                <a:gd name="connsiteX17159" fmla="*/ 539862 w 1842380"/>
                <a:gd name="connsiteY17159" fmla="*/ 1237186 h 1847704"/>
                <a:gd name="connsiteX17160" fmla="*/ 539862 w 1842380"/>
                <a:gd name="connsiteY17160" fmla="*/ 1264343 h 1847704"/>
                <a:gd name="connsiteX17161" fmla="*/ 535602 w 1842380"/>
                <a:gd name="connsiteY17161" fmla="*/ 1277655 h 1847704"/>
                <a:gd name="connsiteX17162" fmla="*/ 535602 w 1842380"/>
                <a:gd name="connsiteY17162" fmla="*/ 1228134 h 1847704"/>
                <a:gd name="connsiteX17163" fmla="*/ 539862 w 1842380"/>
                <a:gd name="connsiteY17163" fmla="*/ 1237186 h 1847704"/>
                <a:gd name="connsiteX17164" fmla="*/ 539862 w 1842380"/>
                <a:gd name="connsiteY17164" fmla="*/ 1237186 h 1847704"/>
                <a:gd name="connsiteX17165" fmla="*/ 539862 w 1842380"/>
                <a:gd name="connsiteY17165" fmla="*/ 1317058 h 1847704"/>
                <a:gd name="connsiteX17166" fmla="*/ 539862 w 1842380"/>
                <a:gd name="connsiteY17166" fmla="*/ 1329305 h 1847704"/>
                <a:gd name="connsiteX17167" fmla="*/ 535602 w 1842380"/>
                <a:gd name="connsiteY17167" fmla="*/ 1325046 h 1847704"/>
                <a:gd name="connsiteX17168" fmla="*/ 535602 w 1842380"/>
                <a:gd name="connsiteY17168" fmla="*/ 1310669 h 1847704"/>
                <a:gd name="connsiteX17169" fmla="*/ 539862 w 1842380"/>
                <a:gd name="connsiteY17169" fmla="*/ 1317058 h 1847704"/>
                <a:gd name="connsiteX17170" fmla="*/ 539862 w 1842380"/>
                <a:gd name="connsiteY17170" fmla="*/ 1317058 h 1847704"/>
                <a:gd name="connsiteX17171" fmla="*/ 539862 w 1842380"/>
                <a:gd name="connsiteY17171" fmla="*/ 1643468 h 1847704"/>
                <a:gd name="connsiteX17172" fmla="*/ 539862 w 1842380"/>
                <a:gd name="connsiteY17172" fmla="*/ 1662638 h 1847704"/>
                <a:gd name="connsiteX17173" fmla="*/ 535602 w 1842380"/>
                <a:gd name="connsiteY17173" fmla="*/ 1658378 h 1847704"/>
                <a:gd name="connsiteX17174" fmla="*/ 535602 w 1842380"/>
                <a:gd name="connsiteY17174" fmla="*/ 1641338 h 1847704"/>
                <a:gd name="connsiteX17175" fmla="*/ 539862 w 1842380"/>
                <a:gd name="connsiteY17175" fmla="*/ 1643468 h 1847704"/>
                <a:gd name="connsiteX17176" fmla="*/ 539862 w 1842380"/>
                <a:gd name="connsiteY17176" fmla="*/ 1643468 h 1847704"/>
                <a:gd name="connsiteX17177" fmla="*/ 539862 w 1842380"/>
                <a:gd name="connsiteY17177" fmla="*/ 1744640 h 1847704"/>
                <a:gd name="connsiteX17178" fmla="*/ 539862 w 1842380"/>
                <a:gd name="connsiteY17178" fmla="*/ 1761679 h 1847704"/>
                <a:gd name="connsiteX17179" fmla="*/ 535602 w 1842380"/>
                <a:gd name="connsiteY17179" fmla="*/ 1759549 h 1847704"/>
                <a:gd name="connsiteX17180" fmla="*/ 535602 w 1842380"/>
                <a:gd name="connsiteY17180" fmla="*/ 1742510 h 1847704"/>
                <a:gd name="connsiteX17181" fmla="*/ 539862 w 1842380"/>
                <a:gd name="connsiteY17181" fmla="*/ 1744640 h 1847704"/>
                <a:gd name="connsiteX17182" fmla="*/ 539862 w 1842380"/>
                <a:gd name="connsiteY17182" fmla="*/ 1744640 h 1847704"/>
                <a:gd name="connsiteX17183" fmla="*/ 535070 w 1842380"/>
                <a:gd name="connsiteY17183" fmla="*/ 429947 h 1847704"/>
                <a:gd name="connsiteX17184" fmla="*/ 535070 w 1842380"/>
                <a:gd name="connsiteY17184" fmla="*/ 420895 h 1847704"/>
                <a:gd name="connsiteX17185" fmla="*/ 536135 w 1842380"/>
                <a:gd name="connsiteY17185" fmla="*/ 426752 h 1847704"/>
                <a:gd name="connsiteX17186" fmla="*/ 535070 w 1842380"/>
                <a:gd name="connsiteY17186" fmla="*/ 429947 h 1847704"/>
                <a:gd name="connsiteX17187" fmla="*/ 535070 w 1842380"/>
                <a:gd name="connsiteY17187" fmla="*/ 429947 h 1847704"/>
                <a:gd name="connsiteX17188" fmla="*/ 535070 w 1842380"/>
                <a:gd name="connsiteY17188" fmla="*/ 403855 h 1847704"/>
                <a:gd name="connsiteX17189" fmla="*/ 535070 w 1842380"/>
                <a:gd name="connsiteY17189" fmla="*/ 387349 h 1847704"/>
                <a:gd name="connsiteX17190" fmla="*/ 537200 w 1842380"/>
                <a:gd name="connsiteY17190" fmla="*/ 391608 h 1847704"/>
                <a:gd name="connsiteX17191" fmla="*/ 535070 w 1842380"/>
                <a:gd name="connsiteY17191" fmla="*/ 403855 h 1847704"/>
                <a:gd name="connsiteX17192" fmla="*/ 535070 w 1842380"/>
                <a:gd name="connsiteY17192" fmla="*/ 88627 h 1847704"/>
                <a:gd name="connsiteX17193" fmla="*/ 535070 w 1842380"/>
                <a:gd name="connsiteY17193" fmla="*/ 105667 h 1847704"/>
                <a:gd name="connsiteX17194" fmla="*/ 531875 w 1842380"/>
                <a:gd name="connsiteY17194" fmla="*/ 107797 h 1847704"/>
                <a:gd name="connsiteX17195" fmla="*/ 531875 w 1842380"/>
                <a:gd name="connsiteY17195" fmla="*/ 89692 h 1847704"/>
                <a:gd name="connsiteX17196" fmla="*/ 535070 w 1842380"/>
                <a:gd name="connsiteY17196" fmla="*/ 88627 h 1847704"/>
                <a:gd name="connsiteX17197" fmla="*/ 535070 w 1842380"/>
                <a:gd name="connsiteY17197" fmla="*/ 88627 h 1847704"/>
                <a:gd name="connsiteX17198" fmla="*/ 535070 w 1842380"/>
                <a:gd name="connsiteY17198" fmla="*/ 123771 h 1847704"/>
                <a:gd name="connsiteX17199" fmla="*/ 535070 w 1842380"/>
                <a:gd name="connsiteY17199" fmla="*/ 146135 h 1847704"/>
                <a:gd name="connsiteX17200" fmla="*/ 531875 w 1842380"/>
                <a:gd name="connsiteY17200" fmla="*/ 142940 h 1847704"/>
                <a:gd name="connsiteX17201" fmla="*/ 531875 w 1842380"/>
                <a:gd name="connsiteY17201" fmla="*/ 122706 h 1847704"/>
                <a:gd name="connsiteX17202" fmla="*/ 535070 w 1842380"/>
                <a:gd name="connsiteY17202" fmla="*/ 123771 h 1847704"/>
                <a:gd name="connsiteX17203" fmla="*/ 535070 w 1842380"/>
                <a:gd name="connsiteY17203" fmla="*/ 123771 h 1847704"/>
                <a:gd name="connsiteX17204" fmla="*/ 535070 w 1842380"/>
                <a:gd name="connsiteY17204" fmla="*/ 187669 h 1847704"/>
                <a:gd name="connsiteX17205" fmla="*/ 535070 w 1842380"/>
                <a:gd name="connsiteY17205" fmla="*/ 204708 h 1847704"/>
                <a:gd name="connsiteX17206" fmla="*/ 531875 w 1842380"/>
                <a:gd name="connsiteY17206" fmla="*/ 204708 h 1847704"/>
                <a:gd name="connsiteX17207" fmla="*/ 531875 w 1842380"/>
                <a:gd name="connsiteY17207" fmla="*/ 188734 h 1847704"/>
                <a:gd name="connsiteX17208" fmla="*/ 535070 w 1842380"/>
                <a:gd name="connsiteY17208" fmla="*/ 187669 h 1847704"/>
                <a:gd name="connsiteX17209" fmla="*/ 535070 w 1842380"/>
                <a:gd name="connsiteY17209" fmla="*/ 187669 h 1847704"/>
                <a:gd name="connsiteX17210" fmla="*/ 535070 w 1842380"/>
                <a:gd name="connsiteY17210" fmla="*/ 387349 h 1847704"/>
                <a:gd name="connsiteX17211" fmla="*/ 535070 w 1842380"/>
                <a:gd name="connsiteY17211" fmla="*/ 404388 h 1847704"/>
                <a:gd name="connsiteX17212" fmla="*/ 531875 w 1842380"/>
                <a:gd name="connsiteY17212" fmla="*/ 407583 h 1847704"/>
                <a:gd name="connsiteX17213" fmla="*/ 531875 w 1842380"/>
                <a:gd name="connsiteY17213" fmla="*/ 382556 h 1847704"/>
                <a:gd name="connsiteX17214" fmla="*/ 535070 w 1842380"/>
                <a:gd name="connsiteY17214" fmla="*/ 387349 h 1847704"/>
                <a:gd name="connsiteX17215" fmla="*/ 535070 w 1842380"/>
                <a:gd name="connsiteY17215" fmla="*/ 387349 h 1847704"/>
                <a:gd name="connsiteX17216" fmla="*/ 535070 w 1842380"/>
                <a:gd name="connsiteY17216" fmla="*/ 420895 h 1847704"/>
                <a:gd name="connsiteX17217" fmla="*/ 535070 w 1842380"/>
                <a:gd name="connsiteY17217" fmla="*/ 429947 h 1847704"/>
                <a:gd name="connsiteX17218" fmla="*/ 531875 w 1842380"/>
                <a:gd name="connsiteY17218" fmla="*/ 436869 h 1847704"/>
                <a:gd name="connsiteX17219" fmla="*/ 531875 w 1842380"/>
                <a:gd name="connsiteY17219" fmla="*/ 416635 h 1847704"/>
                <a:gd name="connsiteX17220" fmla="*/ 535070 w 1842380"/>
                <a:gd name="connsiteY17220" fmla="*/ 420895 h 1847704"/>
                <a:gd name="connsiteX17221" fmla="*/ 535070 w 1842380"/>
                <a:gd name="connsiteY17221" fmla="*/ 420895 h 1847704"/>
                <a:gd name="connsiteX17222" fmla="*/ 535070 w 1842380"/>
                <a:gd name="connsiteY17222" fmla="*/ 543365 h 1847704"/>
                <a:gd name="connsiteX17223" fmla="*/ 535070 w 1842380"/>
                <a:gd name="connsiteY17223" fmla="*/ 557742 h 1847704"/>
                <a:gd name="connsiteX17224" fmla="*/ 531875 w 1842380"/>
                <a:gd name="connsiteY17224" fmla="*/ 560937 h 1847704"/>
                <a:gd name="connsiteX17225" fmla="*/ 531875 w 1842380"/>
                <a:gd name="connsiteY17225" fmla="*/ 560937 h 1847704"/>
                <a:gd name="connsiteX17226" fmla="*/ 531875 w 1842380"/>
                <a:gd name="connsiteY17226" fmla="*/ 563067 h 1847704"/>
                <a:gd name="connsiteX17227" fmla="*/ 535070 w 1842380"/>
                <a:gd name="connsiteY17227" fmla="*/ 563067 h 1847704"/>
                <a:gd name="connsiteX17228" fmla="*/ 535070 w 1842380"/>
                <a:gd name="connsiteY17228" fmla="*/ 573184 h 1847704"/>
                <a:gd name="connsiteX17229" fmla="*/ 531875 w 1842380"/>
                <a:gd name="connsiteY17229" fmla="*/ 573184 h 1847704"/>
                <a:gd name="connsiteX17230" fmla="*/ 531875 w 1842380"/>
                <a:gd name="connsiteY17230" fmla="*/ 547093 h 1847704"/>
                <a:gd name="connsiteX17231" fmla="*/ 535070 w 1842380"/>
                <a:gd name="connsiteY17231" fmla="*/ 543365 h 1847704"/>
                <a:gd name="connsiteX17232" fmla="*/ 535070 w 1842380"/>
                <a:gd name="connsiteY17232" fmla="*/ 543365 h 1847704"/>
                <a:gd name="connsiteX17233" fmla="*/ 535070 w 1842380"/>
                <a:gd name="connsiteY17233" fmla="*/ 603003 h 1847704"/>
                <a:gd name="connsiteX17234" fmla="*/ 535070 w 1842380"/>
                <a:gd name="connsiteY17234" fmla="*/ 614185 h 1847704"/>
                <a:gd name="connsiteX17235" fmla="*/ 531875 w 1842380"/>
                <a:gd name="connsiteY17235" fmla="*/ 614185 h 1847704"/>
                <a:gd name="connsiteX17236" fmla="*/ 531875 w 1842380"/>
                <a:gd name="connsiteY17236" fmla="*/ 601938 h 1847704"/>
                <a:gd name="connsiteX17237" fmla="*/ 535070 w 1842380"/>
                <a:gd name="connsiteY17237" fmla="*/ 603003 h 1847704"/>
                <a:gd name="connsiteX17238" fmla="*/ 535070 w 1842380"/>
                <a:gd name="connsiteY17238" fmla="*/ 603003 h 1847704"/>
                <a:gd name="connsiteX17239" fmla="*/ 535070 w 1842380"/>
                <a:gd name="connsiteY17239" fmla="*/ 624835 h 1847704"/>
                <a:gd name="connsiteX17240" fmla="*/ 535070 w 1842380"/>
                <a:gd name="connsiteY17240" fmla="*/ 639744 h 1847704"/>
                <a:gd name="connsiteX17241" fmla="*/ 531875 w 1842380"/>
                <a:gd name="connsiteY17241" fmla="*/ 642939 h 1847704"/>
                <a:gd name="connsiteX17242" fmla="*/ 531875 w 1842380"/>
                <a:gd name="connsiteY17242" fmla="*/ 629627 h 1847704"/>
                <a:gd name="connsiteX17243" fmla="*/ 535070 w 1842380"/>
                <a:gd name="connsiteY17243" fmla="*/ 624835 h 1847704"/>
                <a:gd name="connsiteX17244" fmla="*/ 535070 w 1842380"/>
                <a:gd name="connsiteY17244" fmla="*/ 624835 h 1847704"/>
                <a:gd name="connsiteX17245" fmla="*/ 535070 w 1842380"/>
                <a:gd name="connsiteY17245" fmla="*/ 696719 h 1847704"/>
                <a:gd name="connsiteX17246" fmla="*/ 535070 w 1842380"/>
                <a:gd name="connsiteY17246" fmla="*/ 728136 h 1847704"/>
                <a:gd name="connsiteX17247" fmla="*/ 532940 w 1842380"/>
                <a:gd name="connsiteY17247" fmla="*/ 732395 h 1847704"/>
                <a:gd name="connsiteX17248" fmla="*/ 535070 w 1842380"/>
                <a:gd name="connsiteY17248" fmla="*/ 735590 h 1847704"/>
                <a:gd name="connsiteX17249" fmla="*/ 535070 w 1842380"/>
                <a:gd name="connsiteY17249" fmla="*/ 805345 h 1847704"/>
                <a:gd name="connsiteX17250" fmla="*/ 531875 w 1842380"/>
                <a:gd name="connsiteY17250" fmla="*/ 806410 h 1847704"/>
                <a:gd name="connsiteX17251" fmla="*/ 531875 w 1842380"/>
                <a:gd name="connsiteY17251" fmla="*/ 806410 h 1847704"/>
                <a:gd name="connsiteX17252" fmla="*/ 531875 w 1842380"/>
                <a:gd name="connsiteY17252" fmla="*/ 698317 h 1847704"/>
                <a:gd name="connsiteX17253" fmla="*/ 534005 w 1842380"/>
                <a:gd name="connsiteY17253" fmla="*/ 696187 h 1847704"/>
                <a:gd name="connsiteX17254" fmla="*/ 535070 w 1842380"/>
                <a:gd name="connsiteY17254" fmla="*/ 696187 h 1847704"/>
                <a:gd name="connsiteX17255" fmla="*/ 535070 w 1842380"/>
                <a:gd name="connsiteY17255" fmla="*/ 696719 h 1847704"/>
                <a:gd name="connsiteX17256" fmla="*/ 535070 w 1842380"/>
                <a:gd name="connsiteY17256" fmla="*/ 834099 h 1847704"/>
                <a:gd name="connsiteX17257" fmla="*/ 535070 w 1842380"/>
                <a:gd name="connsiteY17257" fmla="*/ 881490 h 1847704"/>
                <a:gd name="connsiteX17258" fmla="*/ 534005 w 1842380"/>
                <a:gd name="connsiteY17258" fmla="*/ 881490 h 1847704"/>
                <a:gd name="connsiteX17259" fmla="*/ 531875 w 1842380"/>
                <a:gd name="connsiteY17259" fmla="*/ 878295 h 1847704"/>
                <a:gd name="connsiteX17260" fmla="*/ 531875 w 1842380"/>
                <a:gd name="connsiteY17260" fmla="*/ 838891 h 1847704"/>
                <a:gd name="connsiteX17261" fmla="*/ 534005 w 1842380"/>
                <a:gd name="connsiteY17261" fmla="*/ 835697 h 1847704"/>
                <a:gd name="connsiteX17262" fmla="*/ 535070 w 1842380"/>
                <a:gd name="connsiteY17262" fmla="*/ 834099 h 1847704"/>
                <a:gd name="connsiteX17263" fmla="*/ 535070 w 1842380"/>
                <a:gd name="connsiteY17263" fmla="*/ 834099 h 1847704"/>
                <a:gd name="connsiteX17264" fmla="*/ 535070 w 1842380"/>
                <a:gd name="connsiteY17264" fmla="*/ 905984 h 1847704"/>
                <a:gd name="connsiteX17265" fmla="*/ 535070 w 1842380"/>
                <a:gd name="connsiteY17265" fmla="*/ 921958 h 1847704"/>
                <a:gd name="connsiteX17266" fmla="*/ 531875 w 1842380"/>
                <a:gd name="connsiteY17266" fmla="*/ 916101 h 1847704"/>
                <a:gd name="connsiteX17267" fmla="*/ 531875 w 1842380"/>
                <a:gd name="connsiteY17267" fmla="*/ 907049 h 1847704"/>
                <a:gd name="connsiteX17268" fmla="*/ 535070 w 1842380"/>
                <a:gd name="connsiteY17268" fmla="*/ 905984 h 1847704"/>
                <a:gd name="connsiteX17269" fmla="*/ 535070 w 1842380"/>
                <a:gd name="connsiteY17269" fmla="*/ 905984 h 1847704"/>
                <a:gd name="connsiteX17270" fmla="*/ 535070 w 1842380"/>
                <a:gd name="connsiteY17270" fmla="*/ 956569 h 1847704"/>
                <a:gd name="connsiteX17271" fmla="*/ 535070 w 1842380"/>
                <a:gd name="connsiteY17271" fmla="*/ 963492 h 1847704"/>
                <a:gd name="connsiteX17272" fmla="*/ 531875 w 1842380"/>
                <a:gd name="connsiteY17272" fmla="*/ 963492 h 1847704"/>
                <a:gd name="connsiteX17273" fmla="*/ 531875 w 1842380"/>
                <a:gd name="connsiteY17273" fmla="*/ 956569 h 1847704"/>
                <a:gd name="connsiteX17274" fmla="*/ 535070 w 1842380"/>
                <a:gd name="connsiteY17274" fmla="*/ 956569 h 1847704"/>
                <a:gd name="connsiteX17275" fmla="*/ 535070 w 1842380"/>
                <a:gd name="connsiteY17275" fmla="*/ 956569 h 1847704"/>
                <a:gd name="connsiteX17276" fmla="*/ 535070 w 1842380"/>
                <a:gd name="connsiteY17276" fmla="*/ 1058273 h 1847704"/>
                <a:gd name="connsiteX17277" fmla="*/ 535070 w 1842380"/>
                <a:gd name="connsiteY17277" fmla="*/ 1100872 h 1847704"/>
                <a:gd name="connsiteX17278" fmla="*/ 534005 w 1842380"/>
                <a:gd name="connsiteY17278" fmla="*/ 1100872 h 1847704"/>
                <a:gd name="connsiteX17279" fmla="*/ 531875 w 1842380"/>
                <a:gd name="connsiteY17279" fmla="*/ 1100872 h 1847704"/>
                <a:gd name="connsiteX17280" fmla="*/ 531875 w 1842380"/>
                <a:gd name="connsiteY17280" fmla="*/ 1101936 h 1847704"/>
                <a:gd name="connsiteX17281" fmla="*/ 531875 w 1842380"/>
                <a:gd name="connsiteY17281" fmla="*/ 1052416 h 1847704"/>
                <a:gd name="connsiteX17282" fmla="*/ 531875 w 1842380"/>
                <a:gd name="connsiteY17282" fmla="*/ 1053481 h 1847704"/>
                <a:gd name="connsiteX17283" fmla="*/ 534005 w 1842380"/>
                <a:gd name="connsiteY17283" fmla="*/ 1057741 h 1847704"/>
                <a:gd name="connsiteX17284" fmla="*/ 535070 w 1842380"/>
                <a:gd name="connsiteY17284" fmla="*/ 1057741 h 1847704"/>
                <a:gd name="connsiteX17285" fmla="*/ 535070 w 1842380"/>
                <a:gd name="connsiteY17285" fmla="*/ 1058273 h 1847704"/>
                <a:gd name="connsiteX17286" fmla="*/ 535070 w 1842380"/>
                <a:gd name="connsiteY17286" fmla="*/ 1124301 h 1847704"/>
                <a:gd name="connsiteX17287" fmla="*/ 535070 w 1842380"/>
                <a:gd name="connsiteY17287" fmla="*/ 1162639 h 1847704"/>
                <a:gd name="connsiteX17288" fmla="*/ 531875 w 1842380"/>
                <a:gd name="connsiteY17288" fmla="*/ 1162639 h 1847704"/>
                <a:gd name="connsiteX17289" fmla="*/ 531875 w 1842380"/>
                <a:gd name="connsiteY17289" fmla="*/ 1125366 h 1847704"/>
                <a:gd name="connsiteX17290" fmla="*/ 531875 w 1842380"/>
                <a:gd name="connsiteY17290" fmla="*/ 1125366 h 1847704"/>
                <a:gd name="connsiteX17291" fmla="*/ 535070 w 1842380"/>
                <a:gd name="connsiteY17291" fmla="*/ 1124301 h 1847704"/>
                <a:gd name="connsiteX17292" fmla="*/ 535070 w 1842380"/>
                <a:gd name="connsiteY17292" fmla="*/ 1124301 h 1847704"/>
                <a:gd name="connsiteX17293" fmla="*/ 535070 w 1842380"/>
                <a:gd name="connsiteY17293" fmla="*/ 1228134 h 1847704"/>
                <a:gd name="connsiteX17294" fmla="*/ 535070 w 1842380"/>
                <a:gd name="connsiteY17294" fmla="*/ 1277655 h 1847704"/>
                <a:gd name="connsiteX17295" fmla="*/ 531875 w 1842380"/>
                <a:gd name="connsiteY17295" fmla="*/ 1287772 h 1847704"/>
                <a:gd name="connsiteX17296" fmla="*/ 531875 w 1842380"/>
                <a:gd name="connsiteY17296" fmla="*/ 1252628 h 1847704"/>
                <a:gd name="connsiteX17297" fmla="*/ 531875 w 1842380"/>
                <a:gd name="connsiteY17297" fmla="*/ 1245706 h 1847704"/>
                <a:gd name="connsiteX17298" fmla="*/ 531875 w 1842380"/>
                <a:gd name="connsiteY17298" fmla="*/ 1241446 h 1847704"/>
                <a:gd name="connsiteX17299" fmla="*/ 531875 w 1842380"/>
                <a:gd name="connsiteY17299" fmla="*/ 1223342 h 1847704"/>
                <a:gd name="connsiteX17300" fmla="*/ 535070 w 1842380"/>
                <a:gd name="connsiteY17300" fmla="*/ 1228134 h 1847704"/>
                <a:gd name="connsiteX17301" fmla="*/ 535070 w 1842380"/>
                <a:gd name="connsiteY17301" fmla="*/ 1228134 h 1847704"/>
                <a:gd name="connsiteX17302" fmla="*/ 535070 w 1842380"/>
                <a:gd name="connsiteY17302" fmla="*/ 1310136 h 1847704"/>
                <a:gd name="connsiteX17303" fmla="*/ 535070 w 1842380"/>
                <a:gd name="connsiteY17303" fmla="*/ 1324513 h 1847704"/>
                <a:gd name="connsiteX17304" fmla="*/ 531875 w 1842380"/>
                <a:gd name="connsiteY17304" fmla="*/ 1321318 h 1847704"/>
                <a:gd name="connsiteX17305" fmla="*/ 531875 w 1842380"/>
                <a:gd name="connsiteY17305" fmla="*/ 1302149 h 1847704"/>
                <a:gd name="connsiteX17306" fmla="*/ 535070 w 1842380"/>
                <a:gd name="connsiteY17306" fmla="*/ 1310136 h 1847704"/>
                <a:gd name="connsiteX17307" fmla="*/ 535070 w 1842380"/>
                <a:gd name="connsiteY17307" fmla="*/ 1310136 h 1847704"/>
                <a:gd name="connsiteX17308" fmla="*/ 535070 w 1842380"/>
                <a:gd name="connsiteY17308" fmla="*/ 1641338 h 1847704"/>
                <a:gd name="connsiteX17309" fmla="*/ 535070 w 1842380"/>
                <a:gd name="connsiteY17309" fmla="*/ 1658378 h 1847704"/>
                <a:gd name="connsiteX17310" fmla="*/ 531875 w 1842380"/>
                <a:gd name="connsiteY17310" fmla="*/ 1657313 h 1847704"/>
                <a:gd name="connsiteX17311" fmla="*/ 531875 w 1842380"/>
                <a:gd name="connsiteY17311" fmla="*/ 1639209 h 1847704"/>
                <a:gd name="connsiteX17312" fmla="*/ 535070 w 1842380"/>
                <a:gd name="connsiteY17312" fmla="*/ 1641338 h 1847704"/>
                <a:gd name="connsiteX17313" fmla="*/ 535070 w 1842380"/>
                <a:gd name="connsiteY17313" fmla="*/ 1641338 h 1847704"/>
                <a:gd name="connsiteX17314" fmla="*/ 535070 w 1842380"/>
                <a:gd name="connsiteY17314" fmla="*/ 1742510 h 1847704"/>
                <a:gd name="connsiteX17315" fmla="*/ 535070 w 1842380"/>
                <a:gd name="connsiteY17315" fmla="*/ 1759549 h 1847704"/>
                <a:gd name="connsiteX17316" fmla="*/ 531875 w 1842380"/>
                <a:gd name="connsiteY17316" fmla="*/ 1758484 h 1847704"/>
                <a:gd name="connsiteX17317" fmla="*/ 531875 w 1842380"/>
                <a:gd name="connsiteY17317" fmla="*/ 1740380 h 1847704"/>
                <a:gd name="connsiteX17318" fmla="*/ 535070 w 1842380"/>
                <a:gd name="connsiteY17318" fmla="*/ 1742510 h 1847704"/>
                <a:gd name="connsiteX17319" fmla="*/ 531875 w 1842380"/>
                <a:gd name="connsiteY17319" fmla="*/ 89692 h 1847704"/>
                <a:gd name="connsiteX17320" fmla="*/ 531875 w 1842380"/>
                <a:gd name="connsiteY17320" fmla="*/ 107797 h 1847704"/>
                <a:gd name="connsiteX17321" fmla="*/ 526018 w 1842380"/>
                <a:gd name="connsiteY17321" fmla="*/ 110992 h 1847704"/>
                <a:gd name="connsiteX17322" fmla="*/ 526018 w 1842380"/>
                <a:gd name="connsiteY17322" fmla="*/ 92887 h 1847704"/>
                <a:gd name="connsiteX17323" fmla="*/ 531875 w 1842380"/>
                <a:gd name="connsiteY17323" fmla="*/ 89692 h 1847704"/>
                <a:gd name="connsiteX17324" fmla="*/ 531875 w 1842380"/>
                <a:gd name="connsiteY17324" fmla="*/ 89692 h 1847704"/>
                <a:gd name="connsiteX17325" fmla="*/ 531875 w 1842380"/>
                <a:gd name="connsiteY17325" fmla="*/ 122706 h 1847704"/>
                <a:gd name="connsiteX17326" fmla="*/ 531875 w 1842380"/>
                <a:gd name="connsiteY17326" fmla="*/ 142940 h 1847704"/>
                <a:gd name="connsiteX17327" fmla="*/ 526018 w 1842380"/>
                <a:gd name="connsiteY17327" fmla="*/ 139745 h 1847704"/>
                <a:gd name="connsiteX17328" fmla="*/ 526018 w 1842380"/>
                <a:gd name="connsiteY17328" fmla="*/ 119511 h 1847704"/>
                <a:gd name="connsiteX17329" fmla="*/ 531875 w 1842380"/>
                <a:gd name="connsiteY17329" fmla="*/ 122706 h 1847704"/>
                <a:gd name="connsiteX17330" fmla="*/ 531875 w 1842380"/>
                <a:gd name="connsiteY17330" fmla="*/ 122706 h 1847704"/>
                <a:gd name="connsiteX17331" fmla="*/ 531875 w 1842380"/>
                <a:gd name="connsiteY17331" fmla="*/ 188734 h 1847704"/>
                <a:gd name="connsiteX17332" fmla="*/ 531875 w 1842380"/>
                <a:gd name="connsiteY17332" fmla="*/ 204708 h 1847704"/>
                <a:gd name="connsiteX17333" fmla="*/ 526018 w 1842380"/>
                <a:gd name="connsiteY17333" fmla="*/ 205773 h 1847704"/>
                <a:gd name="connsiteX17334" fmla="*/ 526018 w 1842380"/>
                <a:gd name="connsiteY17334" fmla="*/ 188734 h 1847704"/>
                <a:gd name="connsiteX17335" fmla="*/ 531875 w 1842380"/>
                <a:gd name="connsiteY17335" fmla="*/ 188734 h 1847704"/>
                <a:gd name="connsiteX17336" fmla="*/ 531875 w 1842380"/>
                <a:gd name="connsiteY17336" fmla="*/ 188734 h 1847704"/>
                <a:gd name="connsiteX17337" fmla="*/ 531875 w 1842380"/>
                <a:gd name="connsiteY17337" fmla="*/ 382556 h 1847704"/>
                <a:gd name="connsiteX17338" fmla="*/ 531875 w 1842380"/>
                <a:gd name="connsiteY17338" fmla="*/ 407583 h 1847704"/>
                <a:gd name="connsiteX17339" fmla="*/ 528680 w 1842380"/>
                <a:gd name="connsiteY17339" fmla="*/ 408648 h 1847704"/>
                <a:gd name="connsiteX17340" fmla="*/ 526550 w 1842380"/>
                <a:gd name="connsiteY17340" fmla="*/ 408648 h 1847704"/>
                <a:gd name="connsiteX17341" fmla="*/ 526550 w 1842380"/>
                <a:gd name="connsiteY17341" fmla="*/ 378296 h 1847704"/>
                <a:gd name="connsiteX17342" fmla="*/ 531875 w 1842380"/>
                <a:gd name="connsiteY17342" fmla="*/ 382556 h 1847704"/>
                <a:gd name="connsiteX17343" fmla="*/ 531875 w 1842380"/>
                <a:gd name="connsiteY17343" fmla="*/ 382556 h 1847704"/>
                <a:gd name="connsiteX17344" fmla="*/ 531875 w 1842380"/>
                <a:gd name="connsiteY17344" fmla="*/ 416102 h 1847704"/>
                <a:gd name="connsiteX17345" fmla="*/ 531875 w 1842380"/>
                <a:gd name="connsiteY17345" fmla="*/ 436337 h 1847704"/>
                <a:gd name="connsiteX17346" fmla="*/ 526018 w 1842380"/>
                <a:gd name="connsiteY17346" fmla="*/ 443259 h 1847704"/>
                <a:gd name="connsiteX17347" fmla="*/ 526018 w 1842380"/>
                <a:gd name="connsiteY17347" fmla="*/ 413973 h 1847704"/>
                <a:gd name="connsiteX17348" fmla="*/ 531875 w 1842380"/>
                <a:gd name="connsiteY17348" fmla="*/ 416102 h 1847704"/>
                <a:gd name="connsiteX17349" fmla="*/ 531875 w 1842380"/>
                <a:gd name="connsiteY17349" fmla="*/ 416102 h 1847704"/>
                <a:gd name="connsiteX17350" fmla="*/ 531875 w 1842380"/>
                <a:gd name="connsiteY17350" fmla="*/ 548157 h 1847704"/>
                <a:gd name="connsiteX17351" fmla="*/ 531875 w 1842380"/>
                <a:gd name="connsiteY17351" fmla="*/ 574249 h 1847704"/>
                <a:gd name="connsiteX17352" fmla="*/ 526018 w 1842380"/>
                <a:gd name="connsiteY17352" fmla="*/ 575314 h 1847704"/>
                <a:gd name="connsiteX17353" fmla="*/ 526018 w 1842380"/>
                <a:gd name="connsiteY17353" fmla="*/ 555080 h 1847704"/>
                <a:gd name="connsiteX17354" fmla="*/ 531875 w 1842380"/>
                <a:gd name="connsiteY17354" fmla="*/ 548157 h 1847704"/>
                <a:gd name="connsiteX17355" fmla="*/ 531875 w 1842380"/>
                <a:gd name="connsiteY17355" fmla="*/ 548157 h 1847704"/>
                <a:gd name="connsiteX17356" fmla="*/ 531875 w 1842380"/>
                <a:gd name="connsiteY17356" fmla="*/ 601938 h 1847704"/>
                <a:gd name="connsiteX17357" fmla="*/ 531875 w 1842380"/>
                <a:gd name="connsiteY17357" fmla="*/ 614185 h 1847704"/>
                <a:gd name="connsiteX17358" fmla="*/ 526018 w 1842380"/>
                <a:gd name="connsiteY17358" fmla="*/ 613120 h 1847704"/>
                <a:gd name="connsiteX17359" fmla="*/ 526018 w 1842380"/>
                <a:gd name="connsiteY17359" fmla="*/ 601938 h 1847704"/>
                <a:gd name="connsiteX17360" fmla="*/ 531875 w 1842380"/>
                <a:gd name="connsiteY17360" fmla="*/ 601938 h 1847704"/>
                <a:gd name="connsiteX17361" fmla="*/ 531875 w 1842380"/>
                <a:gd name="connsiteY17361" fmla="*/ 601938 h 1847704"/>
                <a:gd name="connsiteX17362" fmla="*/ 531875 w 1842380"/>
                <a:gd name="connsiteY17362" fmla="*/ 629094 h 1847704"/>
                <a:gd name="connsiteX17363" fmla="*/ 531875 w 1842380"/>
                <a:gd name="connsiteY17363" fmla="*/ 642406 h 1847704"/>
                <a:gd name="connsiteX17364" fmla="*/ 526018 w 1842380"/>
                <a:gd name="connsiteY17364" fmla="*/ 645601 h 1847704"/>
                <a:gd name="connsiteX17365" fmla="*/ 526018 w 1842380"/>
                <a:gd name="connsiteY17365" fmla="*/ 634419 h 1847704"/>
                <a:gd name="connsiteX17366" fmla="*/ 531875 w 1842380"/>
                <a:gd name="connsiteY17366" fmla="*/ 629094 h 1847704"/>
                <a:gd name="connsiteX17367" fmla="*/ 531875 w 1842380"/>
                <a:gd name="connsiteY17367" fmla="*/ 629094 h 1847704"/>
                <a:gd name="connsiteX17368" fmla="*/ 531875 w 1842380"/>
                <a:gd name="connsiteY17368" fmla="*/ 698849 h 1847704"/>
                <a:gd name="connsiteX17369" fmla="*/ 531875 w 1842380"/>
                <a:gd name="connsiteY17369" fmla="*/ 806943 h 1847704"/>
                <a:gd name="connsiteX17370" fmla="*/ 529745 w 1842380"/>
                <a:gd name="connsiteY17370" fmla="*/ 805878 h 1847704"/>
                <a:gd name="connsiteX17371" fmla="*/ 528680 w 1842380"/>
                <a:gd name="connsiteY17371" fmla="*/ 804813 h 1847704"/>
                <a:gd name="connsiteX17372" fmla="*/ 526550 w 1842380"/>
                <a:gd name="connsiteY17372" fmla="*/ 802683 h 1847704"/>
                <a:gd name="connsiteX17373" fmla="*/ 526550 w 1842380"/>
                <a:gd name="connsiteY17373" fmla="*/ 790436 h 1847704"/>
                <a:gd name="connsiteX17374" fmla="*/ 526550 w 1842380"/>
                <a:gd name="connsiteY17374" fmla="*/ 789371 h 1847704"/>
                <a:gd name="connsiteX17375" fmla="*/ 527615 w 1842380"/>
                <a:gd name="connsiteY17375" fmla="*/ 783514 h 1847704"/>
                <a:gd name="connsiteX17376" fmla="*/ 528680 w 1842380"/>
                <a:gd name="connsiteY17376" fmla="*/ 776591 h 1847704"/>
                <a:gd name="connsiteX17377" fmla="*/ 528680 w 1842380"/>
                <a:gd name="connsiteY17377" fmla="*/ 769669 h 1847704"/>
                <a:gd name="connsiteX17378" fmla="*/ 530810 w 1842380"/>
                <a:gd name="connsiteY17378" fmla="*/ 767539 h 1847704"/>
                <a:gd name="connsiteX17379" fmla="*/ 530810 w 1842380"/>
                <a:gd name="connsiteY17379" fmla="*/ 759552 h 1847704"/>
                <a:gd name="connsiteX17380" fmla="*/ 530810 w 1842380"/>
                <a:gd name="connsiteY17380" fmla="*/ 755292 h 1847704"/>
                <a:gd name="connsiteX17381" fmla="*/ 529745 w 1842380"/>
                <a:gd name="connsiteY17381" fmla="*/ 754227 h 1847704"/>
                <a:gd name="connsiteX17382" fmla="*/ 526550 w 1842380"/>
                <a:gd name="connsiteY17382" fmla="*/ 753162 h 1847704"/>
                <a:gd name="connsiteX17383" fmla="*/ 526550 w 1842380"/>
                <a:gd name="connsiteY17383" fmla="*/ 713759 h 1847704"/>
                <a:gd name="connsiteX17384" fmla="*/ 527615 w 1842380"/>
                <a:gd name="connsiteY17384" fmla="*/ 711629 h 1847704"/>
                <a:gd name="connsiteX17385" fmla="*/ 528680 w 1842380"/>
                <a:gd name="connsiteY17385" fmla="*/ 703642 h 1847704"/>
                <a:gd name="connsiteX17386" fmla="*/ 528680 w 1842380"/>
                <a:gd name="connsiteY17386" fmla="*/ 700447 h 1847704"/>
                <a:gd name="connsiteX17387" fmla="*/ 531875 w 1842380"/>
                <a:gd name="connsiteY17387" fmla="*/ 698849 h 1847704"/>
                <a:gd name="connsiteX17388" fmla="*/ 531875 w 1842380"/>
                <a:gd name="connsiteY17388" fmla="*/ 698849 h 1847704"/>
                <a:gd name="connsiteX17389" fmla="*/ 531875 w 1842380"/>
                <a:gd name="connsiteY17389" fmla="*/ 838359 h 1847704"/>
                <a:gd name="connsiteX17390" fmla="*/ 531875 w 1842380"/>
                <a:gd name="connsiteY17390" fmla="*/ 877762 h 1847704"/>
                <a:gd name="connsiteX17391" fmla="*/ 530810 w 1842380"/>
                <a:gd name="connsiteY17391" fmla="*/ 876697 h 1847704"/>
                <a:gd name="connsiteX17392" fmla="*/ 528680 w 1842380"/>
                <a:gd name="connsiteY17392" fmla="*/ 872438 h 1847704"/>
                <a:gd name="connsiteX17393" fmla="*/ 526550 w 1842380"/>
                <a:gd name="connsiteY17393" fmla="*/ 865515 h 1847704"/>
                <a:gd name="connsiteX17394" fmla="*/ 526550 w 1842380"/>
                <a:gd name="connsiteY17394" fmla="*/ 863385 h 1847704"/>
                <a:gd name="connsiteX17395" fmla="*/ 526550 w 1842380"/>
                <a:gd name="connsiteY17395" fmla="*/ 855398 h 1847704"/>
                <a:gd name="connsiteX17396" fmla="*/ 526550 w 1842380"/>
                <a:gd name="connsiteY17396" fmla="*/ 852203 h 1847704"/>
                <a:gd name="connsiteX17397" fmla="*/ 528680 w 1842380"/>
                <a:gd name="connsiteY17397" fmla="*/ 844216 h 1847704"/>
                <a:gd name="connsiteX17398" fmla="*/ 530810 w 1842380"/>
                <a:gd name="connsiteY17398" fmla="*/ 841021 h 1847704"/>
                <a:gd name="connsiteX17399" fmla="*/ 531875 w 1842380"/>
                <a:gd name="connsiteY17399" fmla="*/ 838359 h 1847704"/>
                <a:gd name="connsiteX17400" fmla="*/ 531875 w 1842380"/>
                <a:gd name="connsiteY17400" fmla="*/ 838359 h 1847704"/>
                <a:gd name="connsiteX17401" fmla="*/ 531875 w 1842380"/>
                <a:gd name="connsiteY17401" fmla="*/ 907049 h 1847704"/>
                <a:gd name="connsiteX17402" fmla="*/ 531875 w 1842380"/>
                <a:gd name="connsiteY17402" fmla="*/ 916101 h 1847704"/>
                <a:gd name="connsiteX17403" fmla="*/ 526018 w 1842380"/>
                <a:gd name="connsiteY17403" fmla="*/ 913971 h 1847704"/>
                <a:gd name="connsiteX17404" fmla="*/ 526018 w 1842380"/>
                <a:gd name="connsiteY17404" fmla="*/ 905984 h 1847704"/>
                <a:gd name="connsiteX17405" fmla="*/ 529213 w 1842380"/>
                <a:gd name="connsiteY17405" fmla="*/ 907049 h 1847704"/>
                <a:gd name="connsiteX17406" fmla="*/ 531875 w 1842380"/>
                <a:gd name="connsiteY17406" fmla="*/ 907049 h 1847704"/>
                <a:gd name="connsiteX17407" fmla="*/ 531875 w 1842380"/>
                <a:gd name="connsiteY17407" fmla="*/ 907049 h 1847704"/>
                <a:gd name="connsiteX17408" fmla="*/ 531875 w 1842380"/>
                <a:gd name="connsiteY17408" fmla="*/ 956569 h 1847704"/>
                <a:gd name="connsiteX17409" fmla="*/ 531875 w 1842380"/>
                <a:gd name="connsiteY17409" fmla="*/ 963492 h 1847704"/>
                <a:gd name="connsiteX17410" fmla="*/ 526018 w 1842380"/>
                <a:gd name="connsiteY17410" fmla="*/ 962427 h 1847704"/>
                <a:gd name="connsiteX17411" fmla="*/ 526018 w 1842380"/>
                <a:gd name="connsiteY17411" fmla="*/ 955504 h 1847704"/>
                <a:gd name="connsiteX17412" fmla="*/ 531875 w 1842380"/>
                <a:gd name="connsiteY17412" fmla="*/ 956569 h 1847704"/>
                <a:gd name="connsiteX17413" fmla="*/ 531875 w 1842380"/>
                <a:gd name="connsiteY17413" fmla="*/ 956569 h 1847704"/>
                <a:gd name="connsiteX17414" fmla="*/ 531875 w 1842380"/>
                <a:gd name="connsiteY17414" fmla="*/ 1052416 h 1847704"/>
                <a:gd name="connsiteX17415" fmla="*/ 531875 w 1842380"/>
                <a:gd name="connsiteY17415" fmla="*/ 1101936 h 1847704"/>
                <a:gd name="connsiteX17416" fmla="*/ 530810 w 1842380"/>
                <a:gd name="connsiteY17416" fmla="*/ 1103001 h 1847704"/>
                <a:gd name="connsiteX17417" fmla="*/ 528680 w 1842380"/>
                <a:gd name="connsiteY17417" fmla="*/ 1104066 h 1847704"/>
                <a:gd name="connsiteX17418" fmla="*/ 526550 w 1842380"/>
                <a:gd name="connsiteY17418" fmla="*/ 1107261 h 1847704"/>
                <a:gd name="connsiteX17419" fmla="*/ 526550 w 1842380"/>
                <a:gd name="connsiteY17419" fmla="*/ 1107261 h 1847704"/>
                <a:gd name="connsiteX17420" fmla="*/ 526550 w 1842380"/>
                <a:gd name="connsiteY17420" fmla="*/ 1082235 h 1847704"/>
                <a:gd name="connsiteX17421" fmla="*/ 526550 w 1842380"/>
                <a:gd name="connsiteY17421" fmla="*/ 1081170 h 1847704"/>
                <a:gd name="connsiteX17422" fmla="*/ 526550 w 1842380"/>
                <a:gd name="connsiteY17422" fmla="*/ 1081170 h 1847704"/>
                <a:gd name="connsiteX17423" fmla="*/ 526550 w 1842380"/>
                <a:gd name="connsiteY17423" fmla="*/ 1042299 h 1847704"/>
                <a:gd name="connsiteX17424" fmla="*/ 526550 w 1842380"/>
                <a:gd name="connsiteY17424" fmla="*/ 1043364 h 1847704"/>
                <a:gd name="connsiteX17425" fmla="*/ 527615 w 1842380"/>
                <a:gd name="connsiteY17425" fmla="*/ 1046559 h 1847704"/>
                <a:gd name="connsiteX17426" fmla="*/ 529745 w 1842380"/>
                <a:gd name="connsiteY17426" fmla="*/ 1048688 h 1847704"/>
                <a:gd name="connsiteX17427" fmla="*/ 531875 w 1842380"/>
                <a:gd name="connsiteY17427" fmla="*/ 1052416 h 1847704"/>
                <a:gd name="connsiteX17428" fmla="*/ 531875 w 1842380"/>
                <a:gd name="connsiteY17428" fmla="*/ 1052416 h 1847704"/>
                <a:gd name="connsiteX17429" fmla="*/ 531875 w 1842380"/>
                <a:gd name="connsiteY17429" fmla="*/ 1125366 h 1847704"/>
                <a:gd name="connsiteX17430" fmla="*/ 531875 w 1842380"/>
                <a:gd name="connsiteY17430" fmla="*/ 1162639 h 1847704"/>
                <a:gd name="connsiteX17431" fmla="*/ 530810 w 1842380"/>
                <a:gd name="connsiteY17431" fmla="*/ 1162639 h 1847704"/>
                <a:gd name="connsiteX17432" fmla="*/ 529745 w 1842380"/>
                <a:gd name="connsiteY17432" fmla="*/ 1160509 h 1847704"/>
                <a:gd name="connsiteX17433" fmla="*/ 527615 w 1842380"/>
                <a:gd name="connsiteY17433" fmla="*/ 1158379 h 1847704"/>
                <a:gd name="connsiteX17434" fmla="*/ 527615 w 1842380"/>
                <a:gd name="connsiteY17434" fmla="*/ 1156249 h 1847704"/>
                <a:gd name="connsiteX17435" fmla="*/ 527615 w 1842380"/>
                <a:gd name="connsiteY17435" fmla="*/ 1154119 h 1847704"/>
                <a:gd name="connsiteX17436" fmla="*/ 527615 w 1842380"/>
                <a:gd name="connsiteY17436" fmla="*/ 1151990 h 1847704"/>
                <a:gd name="connsiteX17437" fmla="*/ 526550 w 1842380"/>
                <a:gd name="connsiteY17437" fmla="*/ 1149860 h 1847704"/>
                <a:gd name="connsiteX17438" fmla="*/ 526550 w 1842380"/>
                <a:gd name="connsiteY17438" fmla="*/ 1149860 h 1847704"/>
                <a:gd name="connsiteX17439" fmla="*/ 526550 w 1842380"/>
                <a:gd name="connsiteY17439" fmla="*/ 1131755 h 1847704"/>
                <a:gd name="connsiteX17440" fmla="*/ 527615 w 1842380"/>
                <a:gd name="connsiteY17440" fmla="*/ 1129625 h 1847704"/>
                <a:gd name="connsiteX17441" fmla="*/ 531875 w 1842380"/>
                <a:gd name="connsiteY17441" fmla="*/ 1125366 h 1847704"/>
                <a:gd name="connsiteX17442" fmla="*/ 531875 w 1842380"/>
                <a:gd name="connsiteY17442" fmla="*/ 1125366 h 1847704"/>
                <a:gd name="connsiteX17443" fmla="*/ 531875 w 1842380"/>
                <a:gd name="connsiteY17443" fmla="*/ 1223342 h 1847704"/>
                <a:gd name="connsiteX17444" fmla="*/ 531875 w 1842380"/>
                <a:gd name="connsiteY17444" fmla="*/ 1241446 h 1847704"/>
                <a:gd name="connsiteX17445" fmla="*/ 526018 w 1842380"/>
                <a:gd name="connsiteY17445" fmla="*/ 1231329 h 1847704"/>
                <a:gd name="connsiteX17446" fmla="*/ 526018 w 1842380"/>
                <a:gd name="connsiteY17446" fmla="*/ 1218017 h 1847704"/>
                <a:gd name="connsiteX17447" fmla="*/ 531875 w 1842380"/>
                <a:gd name="connsiteY17447" fmla="*/ 1223342 h 1847704"/>
                <a:gd name="connsiteX17448" fmla="*/ 531875 w 1842380"/>
                <a:gd name="connsiteY17448" fmla="*/ 1223342 h 1847704"/>
                <a:gd name="connsiteX17449" fmla="*/ 531875 w 1842380"/>
                <a:gd name="connsiteY17449" fmla="*/ 1252628 h 1847704"/>
                <a:gd name="connsiteX17450" fmla="*/ 531875 w 1842380"/>
                <a:gd name="connsiteY17450" fmla="*/ 1287772 h 1847704"/>
                <a:gd name="connsiteX17451" fmla="*/ 531875 w 1842380"/>
                <a:gd name="connsiteY17451" fmla="*/ 1302681 h 1847704"/>
                <a:gd name="connsiteX17452" fmla="*/ 531875 w 1842380"/>
                <a:gd name="connsiteY17452" fmla="*/ 1321851 h 1847704"/>
                <a:gd name="connsiteX17453" fmla="*/ 526018 w 1842380"/>
                <a:gd name="connsiteY17453" fmla="*/ 1314928 h 1847704"/>
                <a:gd name="connsiteX17454" fmla="*/ 526018 w 1842380"/>
                <a:gd name="connsiteY17454" fmla="*/ 1271265 h 1847704"/>
                <a:gd name="connsiteX17455" fmla="*/ 531875 w 1842380"/>
                <a:gd name="connsiteY17455" fmla="*/ 1252628 h 1847704"/>
                <a:gd name="connsiteX17456" fmla="*/ 531875 w 1842380"/>
                <a:gd name="connsiteY17456" fmla="*/ 1252628 h 1847704"/>
                <a:gd name="connsiteX17457" fmla="*/ 531875 w 1842380"/>
                <a:gd name="connsiteY17457" fmla="*/ 1639209 h 1847704"/>
                <a:gd name="connsiteX17458" fmla="*/ 531875 w 1842380"/>
                <a:gd name="connsiteY17458" fmla="*/ 1657313 h 1847704"/>
                <a:gd name="connsiteX17459" fmla="*/ 526018 w 1842380"/>
                <a:gd name="connsiteY17459" fmla="*/ 1654118 h 1847704"/>
                <a:gd name="connsiteX17460" fmla="*/ 526018 w 1842380"/>
                <a:gd name="connsiteY17460" fmla="*/ 1637079 h 1847704"/>
                <a:gd name="connsiteX17461" fmla="*/ 531875 w 1842380"/>
                <a:gd name="connsiteY17461" fmla="*/ 1639209 h 1847704"/>
                <a:gd name="connsiteX17462" fmla="*/ 531875 w 1842380"/>
                <a:gd name="connsiteY17462" fmla="*/ 1639209 h 1847704"/>
                <a:gd name="connsiteX17463" fmla="*/ 531875 w 1842380"/>
                <a:gd name="connsiteY17463" fmla="*/ 1740380 h 1847704"/>
                <a:gd name="connsiteX17464" fmla="*/ 531875 w 1842380"/>
                <a:gd name="connsiteY17464" fmla="*/ 1758484 h 1847704"/>
                <a:gd name="connsiteX17465" fmla="*/ 526018 w 1842380"/>
                <a:gd name="connsiteY17465" fmla="*/ 1756354 h 1847704"/>
                <a:gd name="connsiteX17466" fmla="*/ 526018 w 1842380"/>
                <a:gd name="connsiteY17466" fmla="*/ 1736120 h 1847704"/>
                <a:gd name="connsiteX17467" fmla="*/ 531875 w 1842380"/>
                <a:gd name="connsiteY17467" fmla="*/ 1740380 h 1847704"/>
                <a:gd name="connsiteX17468" fmla="*/ 531875 w 1842380"/>
                <a:gd name="connsiteY17468" fmla="*/ 1740380 h 1847704"/>
                <a:gd name="connsiteX17469" fmla="*/ 526018 w 1842380"/>
                <a:gd name="connsiteY17469" fmla="*/ 484792 h 1847704"/>
                <a:gd name="connsiteX17470" fmla="*/ 526018 w 1842380"/>
                <a:gd name="connsiteY17470" fmla="*/ 474675 h 1847704"/>
                <a:gd name="connsiteX17471" fmla="*/ 527083 w 1842380"/>
                <a:gd name="connsiteY17471" fmla="*/ 478935 h 1847704"/>
                <a:gd name="connsiteX17472" fmla="*/ 526018 w 1842380"/>
                <a:gd name="connsiteY17472" fmla="*/ 484792 h 1847704"/>
                <a:gd name="connsiteX17473" fmla="*/ 526018 w 1842380"/>
                <a:gd name="connsiteY17473" fmla="*/ 93420 h 1847704"/>
                <a:gd name="connsiteX17474" fmla="*/ 526018 w 1842380"/>
                <a:gd name="connsiteY17474" fmla="*/ 111524 h 1847704"/>
                <a:gd name="connsiteX17475" fmla="*/ 520160 w 1842380"/>
                <a:gd name="connsiteY17475" fmla="*/ 114719 h 1847704"/>
                <a:gd name="connsiteX17476" fmla="*/ 521225 w 1842380"/>
                <a:gd name="connsiteY17476" fmla="*/ 114719 h 1847704"/>
                <a:gd name="connsiteX17477" fmla="*/ 519095 w 1842380"/>
                <a:gd name="connsiteY17477" fmla="*/ 116849 h 1847704"/>
                <a:gd name="connsiteX17478" fmla="*/ 526018 w 1842380"/>
                <a:gd name="connsiteY17478" fmla="*/ 118979 h 1847704"/>
                <a:gd name="connsiteX17479" fmla="*/ 526018 w 1842380"/>
                <a:gd name="connsiteY17479" fmla="*/ 139213 h 1847704"/>
                <a:gd name="connsiteX17480" fmla="*/ 511641 w 1842380"/>
                <a:gd name="connsiteY17480" fmla="*/ 132291 h 1847704"/>
                <a:gd name="connsiteX17481" fmla="*/ 511641 w 1842380"/>
                <a:gd name="connsiteY17481" fmla="*/ 101939 h 1847704"/>
                <a:gd name="connsiteX17482" fmla="*/ 526018 w 1842380"/>
                <a:gd name="connsiteY17482" fmla="*/ 93420 h 1847704"/>
                <a:gd name="connsiteX17483" fmla="*/ 526018 w 1842380"/>
                <a:gd name="connsiteY17483" fmla="*/ 93420 h 1847704"/>
                <a:gd name="connsiteX17484" fmla="*/ 526018 w 1842380"/>
                <a:gd name="connsiteY17484" fmla="*/ 188734 h 1847704"/>
                <a:gd name="connsiteX17485" fmla="*/ 526018 w 1842380"/>
                <a:gd name="connsiteY17485" fmla="*/ 205773 h 1847704"/>
                <a:gd name="connsiteX17486" fmla="*/ 523888 w 1842380"/>
                <a:gd name="connsiteY17486" fmla="*/ 205773 h 1847704"/>
                <a:gd name="connsiteX17487" fmla="*/ 511641 w 1842380"/>
                <a:gd name="connsiteY17487" fmla="*/ 218020 h 1847704"/>
                <a:gd name="connsiteX17488" fmla="*/ 511641 w 1842380"/>
                <a:gd name="connsiteY17488" fmla="*/ 185539 h 1847704"/>
                <a:gd name="connsiteX17489" fmla="*/ 522823 w 1842380"/>
                <a:gd name="connsiteY17489" fmla="*/ 188734 h 1847704"/>
                <a:gd name="connsiteX17490" fmla="*/ 526018 w 1842380"/>
                <a:gd name="connsiteY17490" fmla="*/ 188734 h 1847704"/>
                <a:gd name="connsiteX17491" fmla="*/ 526018 w 1842380"/>
                <a:gd name="connsiteY17491" fmla="*/ 188734 h 1847704"/>
                <a:gd name="connsiteX17492" fmla="*/ 526018 w 1842380"/>
                <a:gd name="connsiteY17492" fmla="*/ 378296 h 1847704"/>
                <a:gd name="connsiteX17493" fmla="*/ 526018 w 1842380"/>
                <a:gd name="connsiteY17493" fmla="*/ 408648 h 1847704"/>
                <a:gd name="connsiteX17494" fmla="*/ 512706 w 1842380"/>
                <a:gd name="connsiteY17494" fmla="*/ 397466 h 1847704"/>
                <a:gd name="connsiteX17495" fmla="*/ 511641 w 1842380"/>
                <a:gd name="connsiteY17495" fmla="*/ 396401 h 1847704"/>
                <a:gd name="connsiteX17496" fmla="*/ 511641 w 1842380"/>
                <a:gd name="connsiteY17496" fmla="*/ 358062 h 1847704"/>
                <a:gd name="connsiteX17497" fmla="*/ 518563 w 1842380"/>
                <a:gd name="connsiteY17497" fmla="*/ 372439 h 1847704"/>
                <a:gd name="connsiteX17498" fmla="*/ 526018 w 1842380"/>
                <a:gd name="connsiteY17498" fmla="*/ 378296 h 1847704"/>
                <a:gd name="connsiteX17499" fmla="*/ 526018 w 1842380"/>
                <a:gd name="connsiteY17499" fmla="*/ 378296 h 1847704"/>
                <a:gd name="connsiteX17500" fmla="*/ 526018 w 1842380"/>
                <a:gd name="connsiteY17500" fmla="*/ 413973 h 1847704"/>
                <a:gd name="connsiteX17501" fmla="*/ 526018 w 1842380"/>
                <a:gd name="connsiteY17501" fmla="*/ 443259 h 1847704"/>
                <a:gd name="connsiteX17502" fmla="*/ 523888 w 1842380"/>
                <a:gd name="connsiteY17502" fmla="*/ 444324 h 1847704"/>
                <a:gd name="connsiteX17503" fmla="*/ 516966 w 1842380"/>
                <a:gd name="connsiteY17503" fmla="*/ 447519 h 1847704"/>
                <a:gd name="connsiteX17504" fmla="*/ 519095 w 1842380"/>
                <a:gd name="connsiteY17504" fmla="*/ 465623 h 1847704"/>
                <a:gd name="connsiteX17505" fmla="*/ 526018 w 1842380"/>
                <a:gd name="connsiteY17505" fmla="*/ 474675 h 1847704"/>
                <a:gd name="connsiteX17506" fmla="*/ 526018 w 1842380"/>
                <a:gd name="connsiteY17506" fmla="*/ 484792 h 1847704"/>
                <a:gd name="connsiteX17507" fmla="*/ 513771 w 1842380"/>
                <a:gd name="connsiteY17507" fmla="*/ 509819 h 1847704"/>
                <a:gd name="connsiteX17508" fmla="*/ 511641 w 1842380"/>
                <a:gd name="connsiteY17508" fmla="*/ 510884 h 1847704"/>
                <a:gd name="connsiteX17509" fmla="*/ 511641 w 1842380"/>
                <a:gd name="connsiteY17509" fmla="*/ 428882 h 1847704"/>
                <a:gd name="connsiteX17510" fmla="*/ 520693 w 1842380"/>
                <a:gd name="connsiteY17510" fmla="*/ 413973 h 1847704"/>
                <a:gd name="connsiteX17511" fmla="*/ 526018 w 1842380"/>
                <a:gd name="connsiteY17511" fmla="*/ 413973 h 1847704"/>
                <a:gd name="connsiteX17512" fmla="*/ 526018 w 1842380"/>
                <a:gd name="connsiteY17512" fmla="*/ 413973 h 1847704"/>
                <a:gd name="connsiteX17513" fmla="*/ 526018 w 1842380"/>
                <a:gd name="connsiteY17513" fmla="*/ 555080 h 1847704"/>
                <a:gd name="connsiteX17514" fmla="*/ 526018 w 1842380"/>
                <a:gd name="connsiteY17514" fmla="*/ 575314 h 1847704"/>
                <a:gd name="connsiteX17515" fmla="*/ 511641 w 1842380"/>
                <a:gd name="connsiteY17515" fmla="*/ 583301 h 1847704"/>
                <a:gd name="connsiteX17516" fmla="*/ 511641 w 1842380"/>
                <a:gd name="connsiteY17516" fmla="*/ 571054 h 1847704"/>
                <a:gd name="connsiteX17517" fmla="*/ 518563 w 1842380"/>
                <a:gd name="connsiteY17517" fmla="*/ 566794 h 1847704"/>
                <a:gd name="connsiteX17518" fmla="*/ 521758 w 1842380"/>
                <a:gd name="connsiteY17518" fmla="*/ 560937 h 1847704"/>
                <a:gd name="connsiteX17519" fmla="*/ 526018 w 1842380"/>
                <a:gd name="connsiteY17519" fmla="*/ 555080 h 1847704"/>
                <a:gd name="connsiteX17520" fmla="*/ 526018 w 1842380"/>
                <a:gd name="connsiteY17520" fmla="*/ 555080 h 1847704"/>
                <a:gd name="connsiteX17521" fmla="*/ 526018 w 1842380"/>
                <a:gd name="connsiteY17521" fmla="*/ 601938 h 1847704"/>
                <a:gd name="connsiteX17522" fmla="*/ 526018 w 1842380"/>
                <a:gd name="connsiteY17522" fmla="*/ 613120 h 1847704"/>
                <a:gd name="connsiteX17523" fmla="*/ 511641 w 1842380"/>
                <a:gd name="connsiteY17523" fmla="*/ 609925 h 1847704"/>
                <a:gd name="connsiteX17524" fmla="*/ 511641 w 1842380"/>
                <a:gd name="connsiteY17524" fmla="*/ 598743 h 1847704"/>
                <a:gd name="connsiteX17525" fmla="*/ 526018 w 1842380"/>
                <a:gd name="connsiteY17525" fmla="*/ 601938 h 1847704"/>
                <a:gd name="connsiteX17526" fmla="*/ 526018 w 1842380"/>
                <a:gd name="connsiteY17526" fmla="*/ 601938 h 1847704"/>
                <a:gd name="connsiteX17527" fmla="*/ 526018 w 1842380"/>
                <a:gd name="connsiteY17527" fmla="*/ 634952 h 1847704"/>
                <a:gd name="connsiteX17528" fmla="*/ 526018 w 1842380"/>
                <a:gd name="connsiteY17528" fmla="*/ 646134 h 1847704"/>
                <a:gd name="connsiteX17529" fmla="*/ 524953 w 1842380"/>
                <a:gd name="connsiteY17529" fmla="*/ 646134 h 1847704"/>
                <a:gd name="connsiteX17530" fmla="*/ 511641 w 1842380"/>
                <a:gd name="connsiteY17530" fmla="*/ 674355 h 1847704"/>
                <a:gd name="connsiteX17531" fmla="*/ 511641 w 1842380"/>
                <a:gd name="connsiteY17531" fmla="*/ 656251 h 1847704"/>
                <a:gd name="connsiteX17532" fmla="*/ 514836 w 1842380"/>
                <a:gd name="connsiteY17532" fmla="*/ 649329 h 1847704"/>
                <a:gd name="connsiteX17533" fmla="*/ 511641 w 1842380"/>
                <a:gd name="connsiteY17533" fmla="*/ 649329 h 1847704"/>
                <a:gd name="connsiteX17534" fmla="*/ 511641 w 1842380"/>
                <a:gd name="connsiteY17534" fmla="*/ 638147 h 1847704"/>
                <a:gd name="connsiteX17535" fmla="*/ 520693 w 1842380"/>
                <a:gd name="connsiteY17535" fmla="*/ 637082 h 1847704"/>
                <a:gd name="connsiteX17536" fmla="*/ 526018 w 1842380"/>
                <a:gd name="connsiteY17536" fmla="*/ 634952 h 1847704"/>
                <a:gd name="connsiteX17537" fmla="*/ 526018 w 1842380"/>
                <a:gd name="connsiteY17537" fmla="*/ 634952 h 1847704"/>
                <a:gd name="connsiteX17538" fmla="*/ 526018 w 1842380"/>
                <a:gd name="connsiteY17538" fmla="*/ 713759 h 1847704"/>
                <a:gd name="connsiteX17539" fmla="*/ 526018 w 1842380"/>
                <a:gd name="connsiteY17539" fmla="*/ 753162 h 1847704"/>
                <a:gd name="connsiteX17540" fmla="*/ 524953 w 1842380"/>
                <a:gd name="connsiteY17540" fmla="*/ 753162 h 1847704"/>
                <a:gd name="connsiteX17541" fmla="*/ 524953 w 1842380"/>
                <a:gd name="connsiteY17541" fmla="*/ 760084 h 1847704"/>
                <a:gd name="connsiteX17542" fmla="*/ 524953 w 1842380"/>
                <a:gd name="connsiteY17542" fmla="*/ 768072 h 1847704"/>
                <a:gd name="connsiteX17543" fmla="*/ 522823 w 1842380"/>
                <a:gd name="connsiteY17543" fmla="*/ 773929 h 1847704"/>
                <a:gd name="connsiteX17544" fmla="*/ 520693 w 1842380"/>
                <a:gd name="connsiteY17544" fmla="*/ 779786 h 1847704"/>
                <a:gd name="connsiteX17545" fmla="*/ 518563 w 1842380"/>
                <a:gd name="connsiteY17545" fmla="*/ 785643 h 1847704"/>
                <a:gd name="connsiteX17546" fmla="*/ 516433 w 1842380"/>
                <a:gd name="connsiteY17546" fmla="*/ 789903 h 1847704"/>
                <a:gd name="connsiteX17547" fmla="*/ 516433 w 1842380"/>
                <a:gd name="connsiteY17547" fmla="*/ 794163 h 1847704"/>
                <a:gd name="connsiteX17548" fmla="*/ 515368 w 1842380"/>
                <a:gd name="connsiteY17548" fmla="*/ 797358 h 1847704"/>
                <a:gd name="connsiteX17549" fmla="*/ 513238 w 1842380"/>
                <a:gd name="connsiteY17549" fmla="*/ 800553 h 1847704"/>
                <a:gd name="connsiteX17550" fmla="*/ 512173 w 1842380"/>
                <a:gd name="connsiteY17550" fmla="*/ 802683 h 1847704"/>
                <a:gd name="connsiteX17551" fmla="*/ 512173 w 1842380"/>
                <a:gd name="connsiteY17551" fmla="*/ 803748 h 1847704"/>
                <a:gd name="connsiteX17552" fmla="*/ 512173 w 1842380"/>
                <a:gd name="connsiteY17552" fmla="*/ 737188 h 1847704"/>
                <a:gd name="connsiteX17553" fmla="*/ 515368 w 1842380"/>
                <a:gd name="connsiteY17553" fmla="*/ 732928 h 1847704"/>
                <a:gd name="connsiteX17554" fmla="*/ 521225 w 1842380"/>
                <a:gd name="connsiteY17554" fmla="*/ 726006 h 1847704"/>
                <a:gd name="connsiteX17555" fmla="*/ 525485 w 1842380"/>
                <a:gd name="connsiteY17555" fmla="*/ 716954 h 1847704"/>
                <a:gd name="connsiteX17556" fmla="*/ 526018 w 1842380"/>
                <a:gd name="connsiteY17556" fmla="*/ 713759 h 1847704"/>
                <a:gd name="connsiteX17557" fmla="*/ 526018 w 1842380"/>
                <a:gd name="connsiteY17557" fmla="*/ 713759 h 1847704"/>
                <a:gd name="connsiteX17558" fmla="*/ 526018 w 1842380"/>
                <a:gd name="connsiteY17558" fmla="*/ 789903 h 1847704"/>
                <a:gd name="connsiteX17559" fmla="*/ 524953 w 1842380"/>
                <a:gd name="connsiteY17559" fmla="*/ 793098 h 1847704"/>
                <a:gd name="connsiteX17560" fmla="*/ 524953 w 1842380"/>
                <a:gd name="connsiteY17560" fmla="*/ 797358 h 1847704"/>
                <a:gd name="connsiteX17561" fmla="*/ 524953 w 1842380"/>
                <a:gd name="connsiteY17561" fmla="*/ 800553 h 1847704"/>
                <a:gd name="connsiteX17562" fmla="*/ 526018 w 1842380"/>
                <a:gd name="connsiteY17562" fmla="*/ 801618 h 1847704"/>
                <a:gd name="connsiteX17563" fmla="*/ 526018 w 1842380"/>
                <a:gd name="connsiteY17563" fmla="*/ 789903 h 1847704"/>
                <a:gd name="connsiteX17564" fmla="*/ 526018 w 1842380"/>
                <a:gd name="connsiteY17564" fmla="*/ 789903 h 1847704"/>
                <a:gd name="connsiteX17565" fmla="*/ 526018 w 1842380"/>
                <a:gd name="connsiteY17565" fmla="*/ 855398 h 1847704"/>
                <a:gd name="connsiteX17566" fmla="*/ 526018 w 1842380"/>
                <a:gd name="connsiteY17566" fmla="*/ 863385 h 1847704"/>
                <a:gd name="connsiteX17567" fmla="*/ 524953 w 1842380"/>
                <a:gd name="connsiteY17567" fmla="*/ 860191 h 1847704"/>
                <a:gd name="connsiteX17568" fmla="*/ 526018 w 1842380"/>
                <a:gd name="connsiteY17568" fmla="*/ 855398 h 1847704"/>
                <a:gd name="connsiteX17569" fmla="*/ 526018 w 1842380"/>
                <a:gd name="connsiteY17569" fmla="*/ 855398 h 1847704"/>
                <a:gd name="connsiteX17570" fmla="*/ 526018 w 1842380"/>
                <a:gd name="connsiteY17570" fmla="*/ 905984 h 1847704"/>
                <a:gd name="connsiteX17571" fmla="*/ 526018 w 1842380"/>
                <a:gd name="connsiteY17571" fmla="*/ 913971 h 1847704"/>
                <a:gd name="connsiteX17572" fmla="*/ 511641 w 1842380"/>
                <a:gd name="connsiteY17572" fmla="*/ 912906 h 1847704"/>
                <a:gd name="connsiteX17573" fmla="*/ 511641 w 1842380"/>
                <a:gd name="connsiteY17573" fmla="*/ 905984 h 1847704"/>
                <a:gd name="connsiteX17574" fmla="*/ 526018 w 1842380"/>
                <a:gd name="connsiteY17574" fmla="*/ 905984 h 1847704"/>
                <a:gd name="connsiteX17575" fmla="*/ 526018 w 1842380"/>
                <a:gd name="connsiteY17575" fmla="*/ 905984 h 1847704"/>
                <a:gd name="connsiteX17576" fmla="*/ 526018 w 1842380"/>
                <a:gd name="connsiteY17576" fmla="*/ 955504 h 1847704"/>
                <a:gd name="connsiteX17577" fmla="*/ 526018 w 1842380"/>
                <a:gd name="connsiteY17577" fmla="*/ 962427 h 1847704"/>
                <a:gd name="connsiteX17578" fmla="*/ 520160 w 1842380"/>
                <a:gd name="connsiteY17578" fmla="*/ 961362 h 1847704"/>
                <a:gd name="connsiteX17579" fmla="*/ 511108 w 1842380"/>
                <a:gd name="connsiteY17579" fmla="*/ 962427 h 1847704"/>
                <a:gd name="connsiteX17580" fmla="*/ 511108 w 1842380"/>
                <a:gd name="connsiteY17580" fmla="*/ 955504 h 1847704"/>
                <a:gd name="connsiteX17581" fmla="*/ 513238 w 1842380"/>
                <a:gd name="connsiteY17581" fmla="*/ 955504 h 1847704"/>
                <a:gd name="connsiteX17582" fmla="*/ 511108 w 1842380"/>
                <a:gd name="connsiteY17582" fmla="*/ 951245 h 1847704"/>
                <a:gd name="connsiteX17583" fmla="*/ 511108 w 1842380"/>
                <a:gd name="connsiteY17583" fmla="*/ 950180 h 1847704"/>
                <a:gd name="connsiteX17584" fmla="*/ 511108 w 1842380"/>
                <a:gd name="connsiteY17584" fmla="*/ 917698 h 1847704"/>
                <a:gd name="connsiteX17585" fmla="*/ 514303 w 1842380"/>
                <a:gd name="connsiteY17585" fmla="*/ 934738 h 1847704"/>
                <a:gd name="connsiteX17586" fmla="*/ 514303 w 1842380"/>
                <a:gd name="connsiteY17586" fmla="*/ 934738 h 1847704"/>
                <a:gd name="connsiteX17587" fmla="*/ 526018 w 1842380"/>
                <a:gd name="connsiteY17587" fmla="*/ 955504 h 1847704"/>
                <a:gd name="connsiteX17588" fmla="*/ 526018 w 1842380"/>
                <a:gd name="connsiteY17588" fmla="*/ 955504 h 1847704"/>
                <a:gd name="connsiteX17589" fmla="*/ 526018 w 1842380"/>
                <a:gd name="connsiteY17589" fmla="*/ 1042299 h 1847704"/>
                <a:gd name="connsiteX17590" fmla="*/ 526018 w 1842380"/>
                <a:gd name="connsiteY17590" fmla="*/ 1081702 h 1847704"/>
                <a:gd name="connsiteX17591" fmla="*/ 524953 w 1842380"/>
                <a:gd name="connsiteY17591" fmla="*/ 1079572 h 1847704"/>
                <a:gd name="connsiteX17592" fmla="*/ 524953 w 1842380"/>
                <a:gd name="connsiteY17592" fmla="*/ 1076377 h 1847704"/>
                <a:gd name="connsiteX17593" fmla="*/ 522823 w 1842380"/>
                <a:gd name="connsiteY17593" fmla="*/ 1073183 h 1847704"/>
                <a:gd name="connsiteX17594" fmla="*/ 521758 w 1842380"/>
                <a:gd name="connsiteY17594" fmla="*/ 1071053 h 1847704"/>
                <a:gd name="connsiteX17595" fmla="*/ 519628 w 1842380"/>
                <a:gd name="connsiteY17595" fmla="*/ 1067858 h 1847704"/>
                <a:gd name="connsiteX17596" fmla="*/ 518563 w 1842380"/>
                <a:gd name="connsiteY17596" fmla="*/ 1063598 h 1847704"/>
                <a:gd name="connsiteX17597" fmla="*/ 516433 w 1842380"/>
                <a:gd name="connsiteY17597" fmla="*/ 1060403 h 1847704"/>
                <a:gd name="connsiteX17598" fmla="*/ 513238 w 1842380"/>
                <a:gd name="connsiteY17598" fmla="*/ 1057208 h 1847704"/>
                <a:gd name="connsiteX17599" fmla="*/ 512173 w 1842380"/>
                <a:gd name="connsiteY17599" fmla="*/ 1056143 h 1847704"/>
                <a:gd name="connsiteX17600" fmla="*/ 512173 w 1842380"/>
                <a:gd name="connsiteY17600" fmla="*/ 1030052 h 1847704"/>
                <a:gd name="connsiteX17601" fmla="*/ 512173 w 1842380"/>
                <a:gd name="connsiteY17601" fmla="*/ 1030052 h 1847704"/>
                <a:gd name="connsiteX17602" fmla="*/ 516433 w 1842380"/>
                <a:gd name="connsiteY17602" fmla="*/ 1032182 h 1847704"/>
                <a:gd name="connsiteX17603" fmla="*/ 519628 w 1842380"/>
                <a:gd name="connsiteY17603" fmla="*/ 1034312 h 1847704"/>
                <a:gd name="connsiteX17604" fmla="*/ 521758 w 1842380"/>
                <a:gd name="connsiteY17604" fmla="*/ 1037506 h 1847704"/>
                <a:gd name="connsiteX17605" fmla="*/ 523888 w 1842380"/>
                <a:gd name="connsiteY17605" fmla="*/ 1040701 h 1847704"/>
                <a:gd name="connsiteX17606" fmla="*/ 526018 w 1842380"/>
                <a:gd name="connsiteY17606" fmla="*/ 1042299 h 1847704"/>
                <a:gd name="connsiteX17607" fmla="*/ 526018 w 1842380"/>
                <a:gd name="connsiteY17607" fmla="*/ 1042299 h 1847704"/>
                <a:gd name="connsiteX17608" fmla="*/ 526018 w 1842380"/>
                <a:gd name="connsiteY17608" fmla="*/ 1082767 h 1847704"/>
                <a:gd name="connsiteX17609" fmla="*/ 526018 w 1842380"/>
                <a:gd name="connsiteY17609" fmla="*/ 1107794 h 1847704"/>
                <a:gd name="connsiteX17610" fmla="*/ 524953 w 1842380"/>
                <a:gd name="connsiteY17610" fmla="*/ 1109924 h 1847704"/>
                <a:gd name="connsiteX17611" fmla="*/ 522823 w 1842380"/>
                <a:gd name="connsiteY17611" fmla="*/ 1112054 h 1847704"/>
                <a:gd name="connsiteX17612" fmla="*/ 521758 w 1842380"/>
                <a:gd name="connsiteY17612" fmla="*/ 1114184 h 1847704"/>
                <a:gd name="connsiteX17613" fmla="*/ 520693 w 1842380"/>
                <a:gd name="connsiteY17613" fmla="*/ 1115248 h 1847704"/>
                <a:gd name="connsiteX17614" fmla="*/ 519628 w 1842380"/>
                <a:gd name="connsiteY17614" fmla="*/ 1117378 h 1847704"/>
                <a:gd name="connsiteX17615" fmla="*/ 515368 w 1842380"/>
                <a:gd name="connsiteY17615" fmla="*/ 1117378 h 1847704"/>
                <a:gd name="connsiteX17616" fmla="*/ 512173 w 1842380"/>
                <a:gd name="connsiteY17616" fmla="*/ 1117378 h 1847704"/>
                <a:gd name="connsiteX17617" fmla="*/ 512173 w 1842380"/>
                <a:gd name="connsiteY17617" fmla="*/ 1115248 h 1847704"/>
                <a:gd name="connsiteX17618" fmla="*/ 512173 w 1842380"/>
                <a:gd name="connsiteY17618" fmla="*/ 1104066 h 1847704"/>
                <a:gd name="connsiteX17619" fmla="*/ 512173 w 1842380"/>
                <a:gd name="connsiteY17619" fmla="*/ 1104066 h 1847704"/>
                <a:gd name="connsiteX17620" fmla="*/ 514303 w 1842380"/>
                <a:gd name="connsiteY17620" fmla="*/ 1101936 h 1847704"/>
                <a:gd name="connsiteX17621" fmla="*/ 515368 w 1842380"/>
                <a:gd name="connsiteY17621" fmla="*/ 1099807 h 1847704"/>
                <a:gd name="connsiteX17622" fmla="*/ 517498 w 1842380"/>
                <a:gd name="connsiteY17622" fmla="*/ 1097677 h 1847704"/>
                <a:gd name="connsiteX17623" fmla="*/ 518563 w 1842380"/>
                <a:gd name="connsiteY17623" fmla="*/ 1095547 h 1847704"/>
                <a:gd name="connsiteX17624" fmla="*/ 520693 w 1842380"/>
                <a:gd name="connsiteY17624" fmla="*/ 1094482 h 1847704"/>
                <a:gd name="connsiteX17625" fmla="*/ 522823 w 1842380"/>
                <a:gd name="connsiteY17625" fmla="*/ 1092352 h 1847704"/>
                <a:gd name="connsiteX17626" fmla="*/ 524953 w 1842380"/>
                <a:gd name="connsiteY17626" fmla="*/ 1090222 h 1847704"/>
                <a:gd name="connsiteX17627" fmla="*/ 524953 w 1842380"/>
                <a:gd name="connsiteY17627" fmla="*/ 1088092 h 1847704"/>
                <a:gd name="connsiteX17628" fmla="*/ 526018 w 1842380"/>
                <a:gd name="connsiteY17628" fmla="*/ 1084897 h 1847704"/>
                <a:gd name="connsiteX17629" fmla="*/ 526018 w 1842380"/>
                <a:gd name="connsiteY17629" fmla="*/ 1082767 h 1847704"/>
                <a:gd name="connsiteX17630" fmla="*/ 526018 w 1842380"/>
                <a:gd name="connsiteY17630" fmla="*/ 1082767 h 1847704"/>
                <a:gd name="connsiteX17631" fmla="*/ 526018 w 1842380"/>
                <a:gd name="connsiteY17631" fmla="*/ 1131223 h 1847704"/>
                <a:gd name="connsiteX17632" fmla="*/ 526018 w 1842380"/>
                <a:gd name="connsiteY17632" fmla="*/ 1149327 h 1847704"/>
                <a:gd name="connsiteX17633" fmla="*/ 524953 w 1842380"/>
                <a:gd name="connsiteY17633" fmla="*/ 1148262 h 1847704"/>
                <a:gd name="connsiteX17634" fmla="*/ 522823 w 1842380"/>
                <a:gd name="connsiteY17634" fmla="*/ 1145067 h 1847704"/>
                <a:gd name="connsiteX17635" fmla="*/ 521758 w 1842380"/>
                <a:gd name="connsiteY17635" fmla="*/ 1141872 h 1847704"/>
                <a:gd name="connsiteX17636" fmla="*/ 521758 w 1842380"/>
                <a:gd name="connsiteY17636" fmla="*/ 1137613 h 1847704"/>
                <a:gd name="connsiteX17637" fmla="*/ 522823 w 1842380"/>
                <a:gd name="connsiteY17637" fmla="*/ 1135483 h 1847704"/>
                <a:gd name="connsiteX17638" fmla="*/ 524953 w 1842380"/>
                <a:gd name="connsiteY17638" fmla="*/ 1133353 h 1847704"/>
                <a:gd name="connsiteX17639" fmla="*/ 526018 w 1842380"/>
                <a:gd name="connsiteY17639" fmla="*/ 1131223 h 1847704"/>
                <a:gd name="connsiteX17640" fmla="*/ 526018 w 1842380"/>
                <a:gd name="connsiteY17640" fmla="*/ 1131223 h 1847704"/>
                <a:gd name="connsiteX17641" fmla="*/ 526018 w 1842380"/>
                <a:gd name="connsiteY17641" fmla="*/ 1218017 h 1847704"/>
                <a:gd name="connsiteX17642" fmla="*/ 526018 w 1842380"/>
                <a:gd name="connsiteY17642" fmla="*/ 1231329 h 1847704"/>
                <a:gd name="connsiteX17643" fmla="*/ 515901 w 1842380"/>
                <a:gd name="connsiteY17643" fmla="*/ 1221212 h 1847704"/>
                <a:gd name="connsiteX17644" fmla="*/ 511641 w 1842380"/>
                <a:gd name="connsiteY17644" fmla="*/ 1232394 h 1847704"/>
                <a:gd name="connsiteX17645" fmla="*/ 511641 w 1842380"/>
                <a:gd name="connsiteY17645" fmla="*/ 1194055 h 1847704"/>
                <a:gd name="connsiteX17646" fmla="*/ 515901 w 1842380"/>
                <a:gd name="connsiteY17646" fmla="*/ 1210030 h 1847704"/>
                <a:gd name="connsiteX17647" fmla="*/ 526018 w 1842380"/>
                <a:gd name="connsiteY17647" fmla="*/ 1218017 h 1847704"/>
                <a:gd name="connsiteX17648" fmla="*/ 526018 w 1842380"/>
                <a:gd name="connsiteY17648" fmla="*/ 1218017 h 1847704"/>
                <a:gd name="connsiteX17649" fmla="*/ 526018 w 1842380"/>
                <a:gd name="connsiteY17649" fmla="*/ 1270733 h 1847704"/>
                <a:gd name="connsiteX17650" fmla="*/ 526018 w 1842380"/>
                <a:gd name="connsiteY17650" fmla="*/ 1314396 h 1847704"/>
                <a:gd name="connsiteX17651" fmla="*/ 521758 w 1842380"/>
                <a:gd name="connsiteY17651" fmla="*/ 1305344 h 1847704"/>
                <a:gd name="connsiteX17652" fmla="*/ 515901 w 1842380"/>
                <a:gd name="connsiteY17652" fmla="*/ 1302149 h 1847704"/>
                <a:gd name="connsiteX17653" fmla="*/ 511641 w 1842380"/>
                <a:gd name="connsiteY17653" fmla="*/ 1297889 h 1847704"/>
                <a:gd name="connsiteX17654" fmla="*/ 511641 w 1842380"/>
                <a:gd name="connsiteY17654" fmla="*/ 1285642 h 1847704"/>
                <a:gd name="connsiteX17655" fmla="*/ 518563 w 1842380"/>
                <a:gd name="connsiteY17655" fmla="*/ 1292564 h 1847704"/>
                <a:gd name="connsiteX17656" fmla="*/ 518563 w 1842380"/>
                <a:gd name="connsiteY17656" fmla="*/ 1292564 h 1847704"/>
                <a:gd name="connsiteX17657" fmla="*/ 519628 w 1842380"/>
                <a:gd name="connsiteY17657" fmla="*/ 1292564 h 1847704"/>
                <a:gd name="connsiteX17658" fmla="*/ 526018 w 1842380"/>
                <a:gd name="connsiteY17658" fmla="*/ 1270733 h 1847704"/>
                <a:gd name="connsiteX17659" fmla="*/ 526018 w 1842380"/>
                <a:gd name="connsiteY17659" fmla="*/ 1270733 h 1847704"/>
                <a:gd name="connsiteX17660" fmla="*/ 526018 w 1842380"/>
                <a:gd name="connsiteY17660" fmla="*/ 1636546 h 1847704"/>
                <a:gd name="connsiteX17661" fmla="*/ 526018 w 1842380"/>
                <a:gd name="connsiteY17661" fmla="*/ 1653585 h 1847704"/>
                <a:gd name="connsiteX17662" fmla="*/ 511641 w 1842380"/>
                <a:gd name="connsiteY17662" fmla="*/ 1647728 h 1847704"/>
                <a:gd name="connsiteX17663" fmla="*/ 511641 w 1842380"/>
                <a:gd name="connsiteY17663" fmla="*/ 1631754 h 1847704"/>
                <a:gd name="connsiteX17664" fmla="*/ 526018 w 1842380"/>
                <a:gd name="connsiteY17664" fmla="*/ 1636546 h 1847704"/>
                <a:gd name="connsiteX17665" fmla="*/ 526018 w 1842380"/>
                <a:gd name="connsiteY17665" fmla="*/ 1636546 h 1847704"/>
                <a:gd name="connsiteX17666" fmla="*/ 526018 w 1842380"/>
                <a:gd name="connsiteY17666" fmla="*/ 1735587 h 1847704"/>
                <a:gd name="connsiteX17667" fmla="*/ 526018 w 1842380"/>
                <a:gd name="connsiteY17667" fmla="*/ 1755822 h 1847704"/>
                <a:gd name="connsiteX17668" fmla="*/ 511641 w 1842380"/>
                <a:gd name="connsiteY17668" fmla="*/ 1745705 h 1847704"/>
                <a:gd name="connsiteX17669" fmla="*/ 511641 w 1842380"/>
                <a:gd name="connsiteY17669" fmla="*/ 1714288 h 1847704"/>
                <a:gd name="connsiteX17670" fmla="*/ 526018 w 1842380"/>
                <a:gd name="connsiteY17670" fmla="*/ 1735587 h 1847704"/>
                <a:gd name="connsiteX17671" fmla="*/ 511641 w 1842380"/>
                <a:gd name="connsiteY17671" fmla="*/ 102472 h 1847704"/>
                <a:gd name="connsiteX17672" fmla="*/ 511641 w 1842380"/>
                <a:gd name="connsiteY17672" fmla="*/ 132823 h 1847704"/>
                <a:gd name="connsiteX17673" fmla="*/ 503654 w 1842380"/>
                <a:gd name="connsiteY17673" fmla="*/ 131758 h 1847704"/>
                <a:gd name="connsiteX17674" fmla="*/ 503654 w 1842380"/>
                <a:gd name="connsiteY17674" fmla="*/ 109394 h 1847704"/>
                <a:gd name="connsiteX17675" fmla="*/ 504718 w 1842380"/>
                <a:gd name="connsiteY17675" fmla="*/ 107264 h 1847704"/>
                <a:gd name="connsiteX17676" fmla="*/ 511641 w 1842380"/>
                <a:gd name="connsiteY17676" fmla="*/ 102472 h 1847704"/>
                <a:gd name="connsiteX17677" fmla="*/ 511641 w 1842380"/>
                <a:gd name="connsiteY17677" fmla="*/ 102472 h 1847704"/>
                <a:gd name="connsiteX17678" fmla="*/ 511641 w 1842380"/>
                <a:gd name="connsiteY17678" fmla="*/ 185539 h 1847704"/>
                <a:gd name="connsiteX17679" fmla="*/ 511641 w 1842380"/>
                <a:gd name="connsiteY17679" fmla="*/ 218020 h 1847704"/>
                <a:gd name="connsiteX17680" fmla="*/ 503654 w 1842380"/>
                <a:gd name="connsiteY17680" fmla="*/ 224942 h 1847704"/>
                <a:gd name="connsiteX17681" fmla="*/ 503654 w 1842380"/>
                <a:gd name="connsiteY17681" fmla="*/ 204708 h 1847704"/>
                <a:gd name="connsiteX17682" fmla="*/ 504718 w 1842380"/>
                <a:gd name="connsiteY17682" fmla="*/ 202578 h 1847704"/>
                <a:gd name="connsiteX17683" fmla="*/ 503654 w 1842380"/>
                <a:gd name="connsiteY17683" fmla="*/ 202578 h 1847704"/>
                <a:gd name="connsiteX17684" fmla="*/ 503654 w 1842380"/>
                <a:gd name="connsiteY17684" fmla="*/ 181279 h 1847704"/>
                <a:gd name="connsiteX17685" fmla="*/ 511641 w 1842380"/>
                <a:gd name="connsiteY17685" fmla="*/ 185539 h 1847704"/>
                <a:gd name="connsiteX17686" fmla="*/ 511641 w 1842380"/>
                <a:gd name="connsiteY17686" fmla="*/ 185539 h 1847704"/>
                <a:gd name="connsiteX17687" fmla="*/ 511641 w 1842380"/>
                <a:gd name="connsiteY17687" fmla="*/ 358062 h 1847704"/>
                <a:gd name="connsiteX17688" fmla="*/ 511641 w 1842380"/>
                <a:gd name="connsiteY17688" fmla="*/ 396401 h 1847704"/>
                <a:gd name="connsiteX17689" fmla="*/ 503654 w 1842380"/>
                <a:gd name="connsiteY17689" fmla="*/ 392141 h 1847704"/>
                <a:gd name="connsiteX17690" fmla="*/ 503654 w 1842380"/>
                <a:gd name="connsiteY17690" fmla="*/ 356997 h 1847704"/>
                <a:gd name="connsiteX17691" fmla="*/ 511641 w 1842380"/>
                <a:gd name="connsiteY17691" fmla="*/ 356997 h 1847704"/>
                <a:gd name="connsiteX17692" fmla="*/ 511641 w 1842380"/>
                <a:gd name="connsiteY17692" fmla="*/ 358062 h 1847704"/>
                <a:gd name="connsiteX17693" fmla="*/ 511641 w 1842380"/>
                <a:gd name="connsiteY17693" fmla="*/ 358062 h 1847704"/>
                <a:gd name="connsiteX17694" fmla="*/ 511641 w 1842380"/>
                <a:gd name="connsiteY17694" fmla="*/ 428882 h 1847704"/>
                <a:gd name="connsiteX17695" fmla="*/ 511641 w 1842380"/>
                <a:gd name="connsiteY17695" fmla="*/ 510884 h 1847704"/>
                <a:gd name="connsiteX17696" fmla="*/ 503654 w 1842380"/>
                <a:gd name="connsiteY17696" fmla="*/ 515144 h 1847704"/>
                <a:gd name="connsiteX17697" fmla="*/ 503654 w 1842380"/>
                <a:gd name="connsiteY17697" fmla="*/ 484792 h 1847704"/>
                <a:gd name="connsiteX17698" fmla="*/ 505783 w 1842380"/>
                <a:gd name="connsiteY17698" fmla="*/ 480533 h 1847704"/>
                <a:gd name="connsiteX17699" fmla="*/ 503654 w 1842380"/>
                <a:gd name="connsiteY17699" fmla="*/ 474675 h 1847704"/>
                <a:gd name="connsiteX17700" fmla="*/ 503654 w 1842380"/>
                <a:gd name="connsiteY17700" fmla="*/ 435272 h 1847704"/>
                <a:gd name="connsiteX17701" fmla="*/ 510576 w 1842380"/>
                <a:gd name="connsiteY17701" fmla="*/ 431012 h 1847704"/>
                <a:gd name="connsiteX17702" fmla="*/ 511641 w 1842380"/>
                <a:gd name="connsiteY17702" fmla="*/ 428882 h 1847704"/>
                <a:gd name="connsiteX17703" fmla="*/ 511641 w 1842380"/>
                <a:gd name="connsiteY17703" fmla="*/ 428882 h 1847704"/>
                <a:gd name="connsiteX17704" fmla="*/ 511641 w 1842380"/>
                <a:gd name="connsiteY17704" fmla="*/ 570522 h 1847704"/>
                <a:gd name="connsiteX17705" fmla="*/ 511641 w 1842380"/>
                <a:gd name="connsiteY17705" fmla="*/ 582769 h 1847704"/>
                <a:gd name="connsiteX17706" fmla="*/ 503654 w 1842380"/>
                <a:gd name="connsiteY17706" fmla="*/ 592886 h 1847704"/>
                <a:gd name="connsiteX17707" fmla="*/ 503654 w 1842380"/>
                <a:gd name="connsiteY17707" fmla="*/ 578509 h 1847704"/>
                <a:gd name="connsiteX17708" fmla="*/ 511641 w 1842380"/>
                <a:gd name="connsiteY17708" fmla="*/ 570522 h 1847704"/>
                <a:gd name="connsiteX17709" fmla="*/ 511641 w 1842380"/>
                <a:gd name="connsiteY17709" fmla="*/ 570522 h 1847704"/>
                <a:gd name="connsiteX17710" fmla="*/ 511641 w 1842380"/>
                <a:gd name="connsiteY17710" fmla="*/ 598743 h 1847704"/>
                <a:gd name="connsiteX17711" fmla="*/ 511641 w 1842380"/>
                <a:gd name="connsiteY17711" fmla="*/ 609925 h 1847704"/>
                <a:gd name="connsiteX17712" fmla="*/ 503654 w 1842380"/>
                <a:gd name="connsiteY17712" fmla="*/ 609925 h 1847704"/>
                <a:gd name="connsiteX17713" fmla="*/ 503654 w 1842380"/>
                <a:gd name="connsiteY17713" fmla="*/ 598743 h 1847704"/>
                <a:gd name="connsiteX17714" fmla="*/ 511641 w 1842380"/>
                <a:gd name="connsiteY17714" fmla="*/ 598743 h 1847704"/>
                <a:gd name="connsiteX17715" fmla="*/ 511641 w 1842380"/>
                <a:gd name="connsiteY17715" fmla="*/ 598743 h 1847704"/>
                <a:gd name="connsiteX17716" fmla="*/ 511641 w 1842380"/>
                <a:gd name="connsiteY17716" fmla="*/ 638147 h 1847704"/>
                <a:gd name="connsiteX17717" fmla="*/ 511641 w 1842380"/>
                <a:gd name="connsiteY17717" fmla="*/ 649329 h 1847704"/>
                <a:gd name="connsiteX17718" fmla="*/ 503654 w 1842380"/>
                <a:gd name="connsiteY17718" fmla="*/ 649329 h 1847704"/>
                <a:gd name="connsiteX17719" fmla="*/ 503654 w 1842380"/>
                <a:gd name="connsiteY17719" fmla="*/ 638147 h 1847704"/>
                <a:gd name="connsiteX17720" fmla="*/ 511641 w 1842380"/>
                <a:gd name="connsiteY17720" fmla="*/ 638147 h 1847704"/>
                <a:gd name="connsiteX17721" fmla="*/ 511641 w 1842380"/>
                <a:gd name="connsiteY17721" fmla="*/ 638147 h 1847704"/>
                <a:gd name="connsiteX17722" fmla="*/ 511641 w 1842380"/>
                <a:gd name="connsiteY17722" fmla="*/ 656251 h 1847704"/>
                <a:gd name="connsiteX17723" fmla="*/ 511641 w 1842380"/>
                <a:gd name="connsiteY17723" fmla="*/ 674355 h 1847704"/>
                <a:gd name="connsiteX17724" fmla="*/ 503654 w 1842380"/>
                <a:gd name="connsiteY17724" fmla="*/ 681277 h 1847704"/>
                <a:gd name="connsiteX17725" fmla="*/ 503654 w 1842380"/>
                <a:gd name="connsiteY17725" fmla="*/ 669030 h 1847704"/>
                <a:gd name="connsiteX17726" fmla="*/ 511641 w 1842380"/>
                <a:gd name="connsiteY17726" fmla="*/ 656251 h 1847704"/>
                <a:gd name="connsiteX17727" fmla="*/ 511641 w 1842380"/>
                <a:gd name="connsiteY17727" fmla="*/ 656251 h 1847704"/>
                <a:gd name="connsiteX17728" fmla="*/ 511641 w 1842380"/>
                <a:gd name="connsiteY17728" fmla="*/ 737188 h 1847704"/>
                <a:gd name="connsiteX17729" fmla="*/ 511641 w 1842380"/>
                <a:gd name="connsiteY17729" fmla="*/ 803748 h 1847704"/>
                <a:gd name="connsiteX17730" fmla="*/ 510576 w 1842380"/>
                <a:gd name="connsiteY17730" fmla="*/ 804813 h 1847704"/>
                <a:gd name="connsiteX17731" fmla="*/ 508446 w 1842380"/>
                <a:gd name="connsiteY17731" fmla="*/ 804813 h 1847704"/>
                <a:gd name="connsiteX17732" fmla="*/ 504186 w 1842380"/>
                <a:gd name="connsiteY17732" fmla="*/ 805878 h 1847704"/>
                <a:gd name="connsiteX17733" fmla="*/ 504186 w 1842380"/>
                <a:gd name="connsiteY17733" fmla="*/ 805878 h 1847704"/>
                <a:gd name="connsiteX17734" fmla="*/ 504186 w 1842380"/>
                <a:gd name="connsiteY17734" fmla="*/ 750500 h 1847704"/>
                <a:gd name="connsiteX17735" fmla="*/ 504186 w 1842380"/>
                <a:gd name="connsiteY17735" fmla="*/ 748370 h 1847704"/>
                <a:gd name="connsiteX17736" fmla="*/ 505251 w 1842380"/>
                <a:gd name="connsiteY17736" fmla="*/ 742513 h 1847704"/>
                <a:gd name="connsiteX17737" fmla="*/ 509511 w 1842380"/>
                <a:gd name="connsiteY17737" fmla="*/ 738253 h 1847704"/>
                <a:gd name="connsiteX17738" fmla="*/ 511641 w 1842380"/>
                <a:gd name="connsiteY17738" fmla="*/ 737188 h 1847704"/>
                <a:gd name="connsiteX17739" fmla="*/ 511641 w 1842380"/>
                <a:gd name="connsiteY17739" fmla="*/ 737188 h 1847704"/>
                <a:gd name="connsiteX17740" fmla="*/ 511641 w 1842380"/>
                <a:gd name="connsiteY17740" fmla="*/ 905984 h 1847704"/>
                <a:gd name="connsiteX17741" fmla="*/ 511641 w 1842380"/>
                <a:gd name="connsiteY17741" fmla="*/ 912906 h 1847704"/>
                <a:gd name="connsiteX17742" fmla="*/ 509511 w 1842380"/>
                <a:gd name="connsiteY17742" fmla="*/ 912906 h 1847704"/>
                <a:gd name="connsiteX17743" fmla="*/ 511641 w 1842380"/>
                <a:gd name="connsiteY17743" fmla="*/ 917166 h 1847704"/>
                <a:gd name="connsiteX17744" fmla="*/ 511641 w 1842380"/>
                <a:gd name="connsiteY17744" fmla="*/ 949647 h 1847704"/>
                <a:gd name="connsiteX17745" fmla="*/ 503654 w 1842380"/>
                <a:gd name="connsiteY17745" fmla="*/ 917166 h 1847704"/>
                <a:gd name="connsiteX17746" fmla="*/ 503654 w 1842380"/>
                <a:gd name="connsiteY17746" fmla="*/ 907049 h 1847704"/>
                <a:gd name="connsiteX17747" fmla="*/ 511641 w 1842380"/>
                <a:gd name="connsiteY17747" fmla="*/ 905984 h 1847704"/>
                <a:gd name="connsiteX17748" fmla="*/ 511641 w 1842380"/>
                <a:gd name="connsiteY17748" fmla="*/ 905984 h 1847704"/>
                <a:gd name="connsiteX17749" fmla="*/ 511641 w 1842380"/>
                <a:gd name="connsiteY17749" fmla="*/ 955504 h 1847704"/>
                <a:gd name="connsiteX17750" fmla="*/ 511641 w 1842380"/>
                <a:gd name="connsiteY17750" fmla="*/ 962427 h 1847704"/>
                <a:gd name="connsiteX17751" fmla="*/ 503654 w 1842380"/>
                <a:gd name="connsiteY17751" fmla="*/ 963492 h 1847704"/>
                <a:gd name="connsiteX17752" fmla="*/ 503654 w 1842380"/>
                <a:gd name="connsiteY17752" fmla="*/ 956569 h 1847704"/>
                <a:gd name="connsiteX17753" fmla="*/ 511641 w 1842380"/>
                <a:gd name="connsiteY17753" fmla="*/ 955504 h 1847704"/>
                <a:gd name="connsiteX17754" fmla="*/ 511641 w 1842380"/>
                <a:gd name="connsiteY17754" fmla="*/ 955504 h 1847704"/>
                <a:gd name="connsiteX17755" fmla="*/ 511641 w 1842380"/>
                <a:gd name="connsiteY17755" fmla="*/ 1028987 h 1847704"/>
                <a:gd name="connsiteX17756" fmla="*/ 511641 w 1842380"/>
                <a:gd name="connsiteY17756" fmla="*/ 1055078 h 1847704"/>
                <a:gd name="connsiteX17757" fmla="*/ 510576 w 1842380"/>
                <a:gd name="connsiteY17757" fmla="*/ 1052948 h 1847704"/>
                <a:gd name="connsiteX17758" fmla="*/ 508446 w 1842380"/>
                <a:gd name="connsiteY17758" fmla="*/ 1050818 h 1847704"/>
                <a:gd name="connsiteX17759" fmla="*/ 506316 w 1842380"/>
                <a:gd name="connsiteY17759" fmla="*/ 1048688 h 1847704"/>
                <a:gd name="connsiteX17760" fmla="*/ 504186 w 1842380"/>
                <a:gd name="connsiteY17760" fmla="*/ 1046559 h 1847704"/>
                <a:gd name="connsiteX17761" fmla="*/ 504186 w 1842380"/>
                <a:gd name="connsiteY17761" fmla="*/ 1045494 h 1847704"/>
                <a:gd name="connsiteX17762" fmla="*/ 504186 w 1842380"/>
                <a:gd name="connsiteY17762" fmla="*/ 1033247 h 1847704"/>
                <a:gd name="connsiteX17763" fmla="*/ 504186 w 1842380"/>
                <a:gd name="connsiteY17763" fmla="*/ 1032182 h 1847704"/>
                <a:gd name="connsiteX17764" fmla="*/ 508446 w 1842380"/>
                <a:gd name="connsiteY17764" fmla="*/ 1031117 h 1847704"/>
                <a:gd name="connsiteX17765" fmla="*/ 511641 w 1842380"/>
                <a:gd name="connsiteY17765" fmla="*/ 1028987 h 1847704"/>
                <a:gd name="connsiteX17766" fmla="*/ 511641 w 1842380"/>
                <a:gd name="connsiteY17766" fmla="*/ 1028987 h 1847704"/>
                <a:gd name="connsiteX17767" fmla="*/ 511641 w 1842380"/>
                <a:gd name="connsiteY17767" fmla="*/ 1104066 h 1847704"/>
                <a:gd name="connsiteX17768" fmla="*/ 511641 w 1842380"/>
                <a:gd name="connsiteY17768" fmla="*/ 1115248 h 1847704"/>
                <a:gd name="connsiteX17769" fmla="*/ 511641 w 1842380"/>
                <a:gd name="connsiteY17769" fmla="*/ 1115248 h 1847704"/>
                <a:gd name="connsiteX17770" fmla="*/ 510576 w 1842380"/>
                <a:gd name="connsiteY17770" fmla="*/ 1112054 h 1847704"/>
                <a:gd name="connsiteX17771" fmla="*/ 509511 w 1842380"/>
                <a:gd name="connsiteY17771" fmla="*/ 1108859 h 1847704"/>
                <a:gd name="connsiteX17772" fmla="*/ 510576 w 1842380"/>
                <a:gd name="connsiteY17772" fmla="*/ 1106729 h 1847704"/>
                <a:gd name="connsiteX17773" fmla="*/ 511641 w 1842380"/>
                <a:gd name="connsiteY17773" fmla="*/ 1104066 h 1847704"/>
                <a:gd name="connsiteX17774" fmla="*/ 511641 w 1842380"/>
                <a:gd name="connsiteY17774" fmla="*/ 1104066 h 1847704"/>
                <a:gd name="connsiteX17775" fmla="*/ 511641 w 1842380"/>
                <a:gd name="connsiteY17775" fmla="*/ 1194055 h 1847704"/>
                <a:gd name="connsiteX17776" fmla="*/ 511641 w 1842380"/>
                <a:gd name="connsiteY17776" fmla="*/ 1232394 h 1847704"/>
                <a:gd name="connsiteX17777" fmla="*/ 503654 w 1842380"/>
                <a:gd name="connsiteY17777" fmla="*/ 1248368 h 1847704"/>
                <a:gd name="connsiteX17778" fmla="*/ 503654 w 1842380"/>
                <a:gd name="connsiteY17778" fmla="*/ 1222277 h 1847704"/>
                <a:gd name="connsiteX17779" fmla="*/ 506848 w 1842380"/>
                <a:gd name="connsiteY17779" fmla="*/ 1211095 h 1847704"/>
                <a:gd name="connsiteX17780" fmla="*/ 503654 w 1842380"/>
                <a:gd name="connsiteY17780" fmla="*/ 1198848 h 1847704"/>
                <a:gd name="connsiteX17781" fmla="*/ 503654 w 1842380"/>
                <a:gd name="connsiteY17781" fmla="*/ 1182873 h 1847704"/>
                <a:gd name="connsiteX17782" fmla="*/ 511641 w 1842380"/>
                <a:gd name="connsiteY17782" fmla="*/ 1194055 h 1847704"/>
                <a:gd name="connsiteX17783" fmla="*/ 511641 w 1842380"/>
                <a:gd name="connsiteY17783" fmla="*/ 1194055 h 1847704"/>
                <a:gd name="connsiteX17784" fmla="*/ 511641 w 1842380"/>
                <a:gd name="connsiteY17784" fmla="*/ 1285642 h 1847704"/>
                <a:gd name="connsiteX17785" fmla="*/ 511641 w 1842380"/>
                <a:gd name="connsiteY17785" fmla="*/ 1297889 h 1847704"/>
                <a:gd name="connsiteX17786" fmla="*/ 503654 w 1842380"/>
                <a:gd name="connsiteY17786" fmla="*/ 1289902 h 1847704"/>
                <a:gd name="connsiteX17787" fmla="*/ 503654 w 1842380"/>
                <a:gd name="connsiteY17787" fmla="*/ 1273927 h 1847704"/>
                <a:gd name="connsiteX17788" fmla="*/ 511641 w 1842380"/>
                <a:gd name="connsiteY17788" fmla="*/ 1285642 h 1847704"/>
                <a:gd name="connsiteX17789" fmla="*/ 511641 w 1842380"/>
                <a:gd name="connsiteY17789" fmla="*/ 1285642 h 1847704"/>
                <a:gd name="connsiteX17790" fmla="*/ 511641 w 1842380"/>
                <a:gd name="connsiteY17790" fmla="*/ 1632286 h 1847704"/>
                <a:gd name="connsiteX17791" fmla="*/ 511641 w 1842380"/>
                <a:gd name="connsiteY17791" fmla="*/ 1648261 h 1847704"/>
                <a:gd name="connsiteX17792" fmla="*/ 508446 w 1842380"/>
                <a:gd name="connsiteY17792" fmla="*/ 1647196 h 1847704"/>
                <a:gd name="connsiteX17793" fmla="*/ 511641 w 1842380"/>
                <a:gd name="connsiteY17793" fmla="*/ 1714821 h 1847704"/>
                <a:gd name="connsiteX17794" fmla="*/ 511641 w 1842380"/>
                <a:gd name="connsiteY17794" fmla="*/ 1746237 h 1847704"/>
                <a:gd name="connsiteX17795" fmla="*/ 503654 w 1842380"/>
                <a:gd name="connsiteY17795" fmla="*/ 1738250 h 1847704"/>
                <a:gd name="connsiteX17796" fmla="*/ 503654 w 1842380"/>
                <a:gd name="connsiteY17796" fmla="*/ 1738250 h 1847704"/>
                <a:gd name="connsiteX17797" fmla="*/ 503654 w 1842380"/>
                <a:gd name="connsiteY17797" fmla="*/ 1630156 h 1847704"/>
                <a:gd name="connsiteX17798" fmla="*/ 511641 w 1842380"/>
                <a:gd name="connsiteY17798" fmla="*/ 1632286 h 1847704"/>
                <a:gd name="connsiteX17799" fmla="*/ 511641 w 1842380"/>
                <a:gd name="connsiteY17799" fmla="*/ 1632286 h 1847704"/>
                <a:gd name="connsiteX17800" fmla="*/ 503654 w 1842380"/>
                <a:gd name="connsiteY17800" fmla="*/ 1428347 h 1847704"/>
                <a:gd name="connsiteX17801" fmla="*/ 503654 w 1842380"/>
                <a:gd name="connsiteY17801" fmla="*/ 1403320 h 1847704"/>
                <a:gd name="connsiteX17802" fmla="*/ 510576 w 1842380"/>
                <a:gd name="connsiteY17802" fmla="*/ 1410242 h 1847704"/>
                <a:gd name="connsiteX17803" fmla="*/ 503654 w 1842380"/>
                <a:gd name="connsiteY17803" fmla="*/ 1428347 h 1847704"/>
                <a:gd name="connsiteX17804" fmla="*/ 503654 w 1842380"/>
                <a:gd name="connsiteY17804" fmla="*/ 1428347 h 1847704"/>
                <a:gd name="connsiteX17805" fmla="*/ 503654 w 1842380"/>
                <a:gd name="connsiteY17805" fmla="*/ 1087560 h 1847704"/>
                <a:gd name="connsiteX17806" fmla="*/ 503654 w 1842380"/>
                <a:gd name="connsiteY17806" fmla="*/ 1071585 h 1847704"/>
                <a:gd name="connsiteX17807" fmla="*/ 504718 w 1842380"/>
                <a:gd name="connsiteY17807" fmla="*/ 1072650 h 1847704"/>
                <a:gd name="connsiteX17808" fmla="*/ 505783 w 1842380"/>
                <a:gd name="connsiteY17808" fmla="*/ 1074780 h 1847704"/>
                <a:gd name="connsiteX17809" fmla="*/ 507913 w 1842380"/>
                <a:gd name="connsiteY17809" fmla="*/ 1074780 h 1847704"/>
                <a:gd name="connsiteX17810" fmla="*/ 508978 w 1842380"/>
                <a:gd name="connsiteY17810" fmla="*/ 1075845 h 1847704"/>
                <a:gd name="connsiteX17811" fmla="*/ 508978 w 1842380"/>
                <a:gd name="connsiteY17811" fmla="*/ 1076910 h 1847704"/>
                <a:gd name="connsiteX17812" fmla="*/ 508978 w 1842380"/>
                <a:gd name="connsiteY17812" fmla="*/ 1079040 h 1847704"/>
                <a:gd name="connsiteX17813" fmla="*/ 508978 w 1842380"/>
                <a:gd name="connsiteY17813" fmla="*/ 1081170 h 1847704"/>
                <a:gd name="connsiteX17814" fmla="*/ 507913 w 1842380"/>
                <a:gd name="connsiteY17814" fmla="*/ 1082235 h 1847704"/>
                <a:gd name="connsiteX17815" fmla="*/ 505783 w 1842380"/>
                <a:gd name="connsiteY17815" fmla="*/ 1084365 h 1847704"/>
                <a:gd name="connsiteX17816" fmla="*/ 504718 w 1842380"/>
                <a:gd name="connsiteY17816" fmla="*/ 1086495 h 1847704"/>
                <a:gd name="connsiteX17817" fmla="*/ 503654 w 1842380"/>
                <a:gd name="connsiteY17817" fmla="*/ 1086495 h 1847704"/>
                <a:gd name="connsiteX17818" fmla="*/ 503654 w 1842380"/>
                <a:gd name="connsiteY17818" fmla="*/ 1087560 h 1847704"/>
                <a:gd name="connsiteX17819" fmla="*/ 503654 w 1842380"/>
                <a:gd name="connsiteY17819" fmla="*/ 857528 h 1847704"/>
                <a:gd name="connsiteX17820" fmla="*/ 503654 w 1842380"/>
                <a:gd name="connsiteY17820" fmla="*/ 822385 h 1847704"/>
                <a:gd name="connsiteX17821" fmla="*/ 506848 w 1842380"/>
                <a:gd name="connsiteY17821" fmla="*/ 825579 h 1847704"/>
                <a:gd name="connsiteX17822" fmla="*/ 507913 w 1842380"/>
                <a:gd name="connsiteY17822" fmla="*/ 829839 h 1847704"/>
                <a:gd name="connsiteX17823" fmla="*/ 506848 w 1842380"/>
                <a:gd name="connsiteY17823" fmla="*/ 835697 h 1847704"/>
                <a:gd name="connsiteX17824" fmla="*/ 506848 w 1842380"/>
                <a:gd name="connsiteY17824" fmla="*/ 839956 h 1847704"/>
                <a:gd name="connsiteX17825" fmla="*/ 504718 w 1842380"/>
                <a:gd name="connsiteY17825" fmla="*/ 844216 h 1847704"/>
                <a:gd name="connsiteX17826" fmla="*/ 503654 w 1842380"/>
                <a:gd name="connsiteY17826" fmla="*/ 852203 h 1847704"/>
                <a:gd name="connsiteX17827" fmla="*/ 503654 w 1842380"/>
                <a:gd name="connsiteY17827" fmla="*/ 855398 h 1847704"/>
                <a:gd name="connsiteX17828" fmla="*/ 503654 w 1842380"/>
                <a:gd name="connsiteY17828" fmla="*/ 857528 h 1847704"/>
                <a:gd name="connsiteX17829" fmla="*/ 503654 w 1842380"/>
                <a:gd name="connsiteY17829" fmla="*/ 108862 h 1847704"/>
                <a:gd name="connsiteX17830" fmla="*/ 503654 w 1842380"/>
                <a:gd name="connsiteY17830" fmla="*/ 131758 h 1847704"/>
                <a:gd name="connsiteX17831" fmla="*/ 496731 w 1842380"/>
                <a:gd name="connsiteY17831" fmla="*/ 131758 h 1847704"/>
                <a:gd name="connsiteX17832" fmla="*/ 496731 w 1842380"/>
                <a:gd name="connsiteY17832" fmla="*/ 113654 h 1847704"/>
                <a:gd name="connsiteX17833" fmla="*/ 497796 w 1842380"/>
                <a:gd name="connsiteY17833" fmla="*/ 113654 h 1847704"/>
                <a:gd name="connsiteX17834" fmla="*/ 503654 w 1842380"/>
                <a:gd name="connsiteY17834" fmla="*/ 108862 h 1847704"/>
                <a:gd name="connsiteX17835" fmla="*/ 503654 w 1842380"/>
                <a:gd name="connsiteY17835" fmla="*/ 108862 h 1847704"/>
                <a:gd name="connsiteX17836" fmla="*/ 503654 w 1842380"/>
                <a:gd name="connsiteY17836" fmla="*/ 181279 h 1847704"/>
                <a:gd name="connsiteX17837" fmla="*/ 503654 w 1842380"/>
                <a:gd name="connsiteY17837" fmla="*/ 202578 h 1847704"/>
                <a:gd name="connsiteX17838" fmla="*/ 496731 w 1842380"/>
                <a:gd name="connsiteY17838" fmla="*/ 200448 h 1847704"/>
                <a:gd name="connsiteX17839" fmla="*/ 496731 w 1842380"/>
                <a:gd name="connsiteY17839" fmla="*/ 179149 h 1847704"/>
                <a:gd name="connsiteX17840" fmla="*/ 503654 w 1842380"/>
                <a:gd name="connsiteY17840" fmla="*/ 181279 h 1847704"/>
                <a:gd name="connsiteX17841" fmla="*/ 503654 w 1842380"/>
                <a:gd name="connsiteY17841" fmla="*/ 181279 h 1847704"/>
                <a:gd name="connsiteX17842" fmla="*/ 503654 w 1842380"/>
                <a:gd name="connsiteY17842" fmla="*/ 204708 h 1847704"/>
                <a:gd name="connsiteX17843" fmla="*/ 503654 w 1842380"/>
                <a:gd name="connsiteY17843" fmla="*/ 224942 h 1847704"/>
                <a:gd name="connsiteX17844" fmla="*/ 496731 w 1842380"/>
                <a:gd name="connsiteY17844" fmla="*/ 229202 h 1847704"/>
                <a:gd name="connsiteX17845" fmla="*/ 496731 w 1842380"/>
                <a:gd name="connsiteY17845" fmla="*/ 210033 h 1847704"/>
                <a:gd name="connsiteX17846" fmla="*/ 503654 w 1842380"/>
                <a:gd name="connsiteY17846" fmla="*/ 204708 h 1847704"/>
                <a:gd name="connsiteX17847" fmla="*/ 503654 w 1842380"/>
                <a:gd name="connsiteY17847" fmla="*/ 204708 h 1847704"/>
                <a:gd name="connsiteX17848" fmla="*/ 503654 w 1842380"/>
                <a:gd name="connsiteY17848" fmla="*/ 356465 h 1847704"/>
                <a:gd name="connsiteX17849" fmla="*/ 503654 w 1842380"/>
                <a:gd name="connsiteY17849" fmla="*/ 391608 h 1847704"/>
                <a:gd name="connsiteX17850" fmla="*/ 496731 w 1842380"/>
                <a:gd name="connsiteY17850" fmla="*/ 390543 h 1847704"/>
                <a:gd name="connsiteX17851" fmla="*/ 496731 w 1842380"/>
                <a:gd name="connsiteY17851" fmla="*/ 359127 h 1847704"/>
                <a:gd name="connsiteX17852" fmla="*/ 503654 w 1842380"/>
                <a:gd name="connsiteY17852" fmla="*/ 356465 h 1847704"/>
                <a:gd name="connsiteX17853" fmla="*/ 503654 w 1842380"/>
                <a:gd name="connsiteY17853" fmla="*/ 356465 h 1847704"/>
                <a:gd name="connsiteX17854" fmla="*/ 503654 w 1842380"/>
                <a:gd name="connsiteY17854" fmla="*/ 435272 h 1847704"/>
                <a:gd name="connsiteX17855" fmla="*/ 503654 w 1842380"/>
                <a:gd name="connsiteY17855" fmla="*/ 474675 h 1847704"/>
                <a:gd name="connsiteX17856" fmla="*/ 497264 w 1842380"/>
                <a:gd name="connsiteY17856" fmla="*/ 473610 h 1847704"/>
                <a:gd name="connsiteX17857" fmla="*/ 497264 w 1842380"/>
                <a:gd name="connsiteY17857" fmla="*/ 416102 h 1847704"/>
                <a:gd name="connsiteX17858" fmla="*/ 498329 w 1842380"/>
                <a:gd name="connsiteY17858" fmla="*/ 419297 h 1847704"/>
                <a:gd name="connsiteX17859" fmla="*/ 503654 w 1842380"/>
                <a:gd name="connsiteY17859" fmla="*/ 435272 h 1847704"/>
                <a:gd name="connsiteX17860" fmla="*/ 503654 w 1842380"/>
                <a:gd name="connsiteY17860" fmla="*/ 435272 h 1847704"/>
                <a:gd name="connsiteX17861" fmla="*/ 503654 w 1842380"/>
                <a:gd name="connsiteY17861" fmla="*/ 435272 h 1847704"/>
                <a:gd name="connsiteX17862" fmla="*/ 503654 w 1842380"/>
                <a:gd name="connsiteY17862" fmla="*/ 484792 h 1847704"/>
                <a:gd name="connsiteX17863" fmla="*/ 503654 w 1842380"/>
                <a:gd name="connsiteY17863" fmla="*/ 515144 h 1847704"/>
                <a:gd name="connsiteX17864" fmla="*/ 496731 w 1842380"/>
                <a:gd name="connsiteY17864" fmla="*/ 519404 h 1847704"/>
                <a:gd name="connsiteX17865" fmla="*/ 496731 w 1842380"/>
                <a:gd name="connsiteY17865" fmla="*/ 492247 h 1847704"/>
                <a:gd name="connsiteX17866" fmla="*/ 503654 w 1842380"/>
                <a:gd name="connsiteY17866" fmla="*/ 484792 h 1847704"/>
                <a:gd name="connsiteX17867" fmla="*/ 503654 w 1842380"/>
                <a:gd name="connsiteY17867" fmla="*/ 484792 h 1847704"/>
                <a:gd name="connsiteX17868" fmla="*/ 503654 w 1842380"/>
                <a:gd name="connsiteY17868" fmla="*/ 578509 h 1847704"/>
                <a:gd name="connsiteX17869" fmla="*/ 503654 w 1842380"/>
                <a:gd name="connsiteY17869" fmla="*/ 592886 h 1847704"/>
                <a:gd name="connsiteX17870" fmla="*/ 501524 w 1842380"/>
                <a:gd name="connsiteY17870" fmla="*/ 597146 h 1847704"/>
                <a:gd name="connsiteX17871" fmla="*/ 501524 w 1842380"/>
                <a:gd name="connsiteY17871" fmla="*/ 597146 h 1847704"/>
                <a:gd name="connsiteX17872" fmla="*/ 500459 w 1842380"/>
                <a:gd name="connsiteY17872" fmla="*/ 598211 h 1847704"/>
                <a:gd name="connsiteX17873" fmla="*/ 503654 w 1842380"/>
                <a:gd name="connsiteY17873" fmla="*/ 598211 h 1847704"/>
                <a:gd name="connsiteX17874" fmla="*/ 503654 w 1842380"/>
                <a:gd name="connsiteY17874" fmla="*/ 609393 h 1847704"/>
                <a:gd name="connsiteX17875" fmla="*/ 496731 w 1842380"/>
                <a:gd name="connsiteY17875" fmla="*/ 609393 h 1847704"/>
                <a:gd name="connsiteX17876" fmla="*/ 496731 w 1842380"/>
                <a:gd name="connsiteY17876" fmla="*/ 585964 h 1847704"/>
                <a:gd name="connsiteX17877" fmla="*/ 503654 w 1842380"/>
                <a:gd name="connsiteY17877" fmla="*/ 578509 h 1847704"/>
                <a:gd name="connsiteX17878" fmla="*/ 503654 w 1842380"/>
                <a:gd name="connsiteY17878" fmla="*/ 578509 h 1847704"/>
                <a:gd name="connsiteX17879" fmla="*/ 503654 w 1842380"/>
                <a:gd name="connsiteY17879" fmla="*/ 638147 h 1847704"/>
                <a:gd name="connsiteX17880" fmla="*/ 503654 w 1842380"/>
                <a:gd name="connsiteY17880" fmla="*/ 649329 h 1847704"/>
                <a:gd name="connsiteX17881" fmla="*/ 496731 w 1842380"/>
                <a:gd name="connsiteY17881" fmla="*/ 648264 h 1847704"/>
                <a:gd name="connsiteX17882" fmla="*/ 496731 w 1842380"/>
                <a:gd name="connsiteY17882" fmla="*/ 637082 h 1847704"/>
                <a:gd name="connsiteX17883" fmla="*/ 503654 w 1842380"/>
                <a:gd name="connsiteY17883" fmla="*/ 638147 h 1847704"/>
                <a:gd name="connsiteX17884" fmla="*/ 503654 w 1842380"/>
                <a:gd name="connsiteY17884" fmla="*/ 638147 h 1847704"/>
                <a:gd name="connsiteX17885" fmla="*/ 503654 w 1842380"/>
                <a:gd name="connsiteY17885" fmla="*/ 668498 h 1847704"/>
                <a:gd name="connsiteX17886" fmla="*/ 503654 w 1842380"/>
                <a:gd name="connsiteY17886" fmla="*/ 680745 h 1847704"/>
                <a:gd name="connsiteX17887" fmla="*/ 501524 w 1842380"/>
                <a:gd name="connsiteY17887" fmla="*/ 681810 h 1847704"/>
                <a:gd name="connsiteX17888" fmla="*/ 497264 w 1842380"/>
                <a:gd name="connsiteY17888" fmla="*/ 697784 h 1847704"/>
                <a:gd name="connsiteX17889" fmla="*/ 497264 w 1842380"/>
                <a:gd name="connsiteY17889" fmla="*/ 672758 h 1847704"/>
                <a:gd name="connsiteX17890" fmla="*/ 503654 w 1842380"/>
                <a:gd name="connsiteY17890" fmla="*/ 668498 h 1847704"/>
                <a:gd name="connsiteX17891" fmla="*/ 503654 w 1842380"/>
                <a:gd name="connsiteY17891" fmla="*/ 668498 h 1847704"/>
                <a:gd name="connsiteX17892" fmla="*/ 503654 w 1842380"/>
                <a:gd name="connsiteY17892" fmla="*/ 750500 h 1847704"/>
                <a:gd name="connsiteX17893" fmla="*/ 503654 w 1842380"/>
                <a:gd name="connsiteY17893" fmla="*/ 805878 h 1847704"/>
                <a:gd name="connsiteX17894" fmla="*/ 497796 w 1842380"/>
                <a:gd name="connsiteY17894" fmla="*/ 802683 h 1847704"/>
                <a:gd name="connsiteX17895" fmla="*/ 496731 w 1842380"/>
                <a:gd name="connsiteY17895" fmla="*/ 801618 h 1847704"/>
                <a:gd name="connsiteX17896" fmla="*/ 496731 w 1842380"/>
                <a:gd name="connsiteY17896" fmla="*/ 781384 h 1847704"/>
                <a:gd name="connsiteX17897" fmla="*/ 497796 w 1842380"/>
                <a:gd name="connsiteY17897" fmla="*/ 780319 h 1847704"/>
                <a:gd name="connsiteX17898" fmla="*/ 498861 w 1842380"/>
                <a:gd name="connsiteY17898" fmla="*/ 774461 h 1847704"/>
                <a:gd name="connsiteX17899" fmla="*/ 498861 w 1842380"/>
                <a:gd name="connsiteY17899" fmla="*/ 770202 h 1847704"/>
                <a:gd name="connsiteX17900" fmla="*/ 499926 w 1842380"/>
                <a:gd name="connsiteY17900" fmla="*/ 767007 h 1847704"/>
                <a:gd name="connsiteX17901" fmla="*/ 500991 w 1842380"/>
                <a:gd name="connsiteY17901" fmla="*/ 764877 h 1847704"/>
                <a:gd name="connsiteX17902" fmla="*/ 502056 w 1842380"/>
                <a:gd name="connsiteY17902" fmla="*/ 760617 h 1847704"/>
                <a:gd name="connsiteX17903" fmla="*/ 503121 w 1842380"/>
                <a:gd name="connsiteY17903" fmla="*/ 753695 h 1847704"/>
                <a:gd name="connsiteX17904" fmla="*/ 503121 w 1842380"/>
                <a:gd name="connsiteY17904" fmla="*/ 750500 h 1847704"/>
                <a:gd name="connsiteX17905" fmla="*/ 503654 w 1842380"/>
                <a:gd name="connsiteY17905" fmla="*/ 750500 h 1847704"/>
                <a:gd name="connsiteX17906" fmla="*/ 503654 w 1842380"/>
                <a:gd name="connsiteY17906" fmla="*/ 822917 h 1847704"/>
                <a:gd name="connsiteX17907" fmla="*/ 503654 w 1842380"/>
                <a:gd name="connsiteY17907" fmla="*/ 858061 h 1847704"/>
                <a:gd name="connsiteX17908" fmla="*/ 502589 w 1842380"/>
                <a:gd name="connsiteY17908" fmla="*/ 861256 h 1847704"/>
                <a:gd name="connsiteX17909" fmla="*/ 500459 w 1842380"/>
                <a:gd name="connsiteY17909" fmla="*/ 864450 h 1847704"/>
                <a:gd name="connsiteX17910" fmla="*/ 497264 w 1842380"/>
                <a:gd name="connsiteY17910" fmla="*/ 866580 h 1847704"/>
                <a:gd name="connsiteX17911" fmla="*/ 497264 w 1842380"/>
                <a:gd name="connsiteY17911" fmla="*/ 819190 h 1847704"/>
                <a:gd name="connsiteX17912" fmla="*/ 499394 w 1842380"/>
                <a:gd name="connsiteY17912" fmla="*/ 819190 h 1847704"/>
                <a:gd name="connsiteX17913" fmla="*/ 503654 w 1842380"/>
                <a:gd name="connsiteY17913" fmla="*/ 822917 h 1847704"/>
                <a:gd name="connsiteX17914" fmla="*/ 503654 w 1842380"/>
                <a:gd name="connsiteY17914" fmla="*/ 822917 h 1847704"/>
                <a:gd name="connsiteX17915" fmla="*/ 503654 w 1842380"/>
                <a:gd name="connsiteY17915" fmla="*/ 822917 h 1847704"/>
                <a:gd name="connsiteX17916" fmla="*/ 503654 w 1842380"/>
                <a:gd name="connsiteY17916" fmla="*/ 907049 h 1847704"/>
                <a:gd name="connsiteX17917" fmla="*/ 503654 w 1842380"/>
                <a:gd name="connsiteY17917" fmla="*/ 917166 h 1847704"/>
                <a:gd name="connsiteX17918" fmla="*/ 496731 w 1842380"/>
                <a:gd name="connsiteY17918" fmla="*/ 913971 h 1847704"/>
                <a:gd name="connsiteX17919" fmla="*/ 496731 w 1842380"/>
                <a:gd name="connsiteY17919" fmla="*/ 905984 h 1847704"/>
                <a:gd name="connsiteX17920" fmla="*/ 499926 w 1842380"/>
                <a:gd name="connsiteY17920" fmla="*/ 907049 h 1847704"/>
                <a:gd name="connsiteX17921" fmla="*/ 503654 w 1842380"/>
                <a:gd name="connsiteY17921" fmla="*/ 907049 h 1847704"/>
                <a:gd name="connsiteX17922" fmla="*/ 503654 w 1842380"/>
                <a:gd name="connsiteY17922" fmla="*/ 907049 h 1847704"/>
                <a:gd name="connsiteX17923" fmla="*/ 503654 w 1842380"/>
                <a:gd name="connsiteY17923" fmla="*/ 956569 h 1847704"/>
                <a:gd name="connsiteX17924" fmla="*/ 503654 w 1842380"/>
                <a:gd name="connsiteY17924" fmla="*/ 963492 h 1847704"/>
                <a:gd name="connsiteX17925" fmla="*/ 496731 w 1842380"/>
                <a:gd name="connsiteY17925" fmla="*/ 962427 h 1847704"/>
                <a:gd name="connsiteX17926" fmla="*/ 496731 w 1842380"/>
                <a:gd name="connsiteY17926" fmla="*/ 955504 h 1847704"/>
                <a:gd name="connsiteX17927" fmla="*/ 503654 w 1842380"/>
                <a:gd name="connsiteY17927" fmla="*/ 956569 h 1847704"/>
                <a:gd name="connsiteX17928" fmla="*/ 503654 w 1842380"/>
                <a:gd name="connsiteY17928" fmla="*/ 956569 h 1847704"/>
                <a:gd name="connsiteX17929" fmla="*/ 503654 w 1842380"/>
                <a:gd name="connsiteY17929" fmla="*/ 1032182 h 1847704"/>
                <a:gd name="connsiteX17930" fmla="*/ 503654 w 1842380"/>
                <a:gd name="connsiteY17930" fmla="*/ 1044429 h 1847704"/>
                <a:gd name="connsiteX17931" fmla="*/ 502589 w 1842380"/>
                <a:gd name="connsiteY17931" fmla="*/ 1043364 h 1847704"/>
                <a:gd name="connsiteX17932" fmla="*/ 502589 w 1842380"/>
                <a:gd name="connsiteY17932" fmla="*/ 1040169 h 1847704"/>
                <a:gd name="connsiteX17933" fmla="*/ 501524 w 1842380"/>
                <a:gd name="connsiteY17933" fmla="*/ 1036974 h 1847704"/>
                <a:gd name="connsiteX17934" fmla="*/ 501524 w 1842380"/>
                <a:gd name="connsiteY17934" fmla="*/ 1034844 h 1847704"/>
                <a:gd name="connsiteX17935" fmla="*/ 503654 w 1842380"/>
                <a:gd name="connsiteY17935" fmla="*/ 1032182 h 1847704"/>
                <a:gd name="connsiteX17936" fmla="*/ 503654 w 1842380"/>
                <a:gd name="connsiteY17936" fmla="*/ 1032182 h 1847704"/>
                <a:gd name="connsiteX17937" fmla="*/ 503654 w 1842380"/>
                <a:gd name="connsiteY17937" fmla="*/ 1071585 h 1847704"/>
                <a:gd name="connsiteX17938" fmla="*/ 503654 w 1842380"/>
                <a:gd name="connsiteY17938" fmla="*/ 1087560 h 1847704"/>
                <a:gd name="connsiteX17939" fmla="*/ 500459 w 1842380"/>
                <a:gd name="connsiteY17939" fmla="*/ 1088624 h 1847704"/>
                <a:gd name="connsiteX17940" fmla="*/ 497264 w 1842380"/>
                <a:gd name="connsiteY17940" fmla="*/ 1088624 h 1847704"/>
                <a:gd name="connsiteX17941" fmla="*/ 497264 w 1842380"/>
                <a:gd name="connsiteY17941" fmla="*/ 1066260 h 1847704"/>
                <a:gd name="connsiteX17942" fmla="*/ 498329 w 1842380"/>
                <a:gd name="connsiteY17942" fmla="*/ 1067325 h 1847704"/>
                <a:gd name="connsiteX17943" fmla="*/ 500459 w 1842380"/>
                <a:gd name="connsiteY17943" fmla="*/ 1068390 h 1847704"/>
                <a:gd name="connsiteX17944" fmla="*/ 500459 w 1842380"/>
                <a:gd name="connsiteY17944" fmla="*/ 1069455 h 1847704"/>
                <a:gd name="connsiteX17945" fmla="*/ 502589 w 1842380"/>
                <a:gd name="connsiteY17945" fmla="*/ 1071585 h 1847704"/>
                <a:gd name="connsiteX17946" fmla="*/ 503654 w 1842380"/>
                <a:gd name="connsiteY17946" fmla="*/ 1071585 h 1847704"/>
                <a:gd name="connsiteX17947" fmla="*/ 503654 w 1842380"/>
                <a:gd name="connsiteY17947" fmla="*/ 1071585 h 1847704"/>
                <a:gd name="connsiteX17948" fmla="*/ 503654 w 1842380"/>
                <a:gd name="connsiteY17948" fmla="*/ 1182873 h 1847704"/>
                <a:gd name="connsiteX17949" fmla="*/ 503654 w 1842380"/>
                <a:gd name="connsiteY17949" fmla="*/ 1198848 h 1847704"/>
                <a:gd name="connsiteX17950" fmla="*/ 496731 w 1842380"/>
                <a:gd name="connsiteY17950" fmla="*/ 1189796 h 1847704"/>
                <a:gd name="connsiteX17951" fmla="*/ 496731 w 1842380"/>
                <a:gd name="connsiteY17951" fmla="*/ 1176484 h 1847704"/>
                <a:gd name="connsiteX17952" fmla="*/ 503654 w 1842380"/>
                <a:gd name="connsiteY17952" fmla="*/ 1182873 h 1847704"/>
                <a:gd name="connsiteX17953" fmla="*/ 503654 w 1842380"/>
                <a:gd name="connsiteY17953" fmla="*/ 1182873 h 1847704"/>
                <a:gd name="connsiteX17954" fmla="*/ 503654 w 1842380"/>
                <a:gd name="connsiteY17954" fmla="*/ 1222277 h 1847704"/>
                <a:gd name="connsiteX17955" fmla="*/ 503654 w 1842380"/>
                <a:gd name="connsiteY17955" fmla="*/ 1248368 h 1847704"/>
                <a:gd name="connsiteX17956" fmla="*/ 503654 w 1842380"/>
                <a:gd name="connsiteY17956" fmla="*/ 1274460 h 1847704"/>
                <a:gd name="connsiteX17957" fmla="*/ 503654 w 1842380"/>
                <a:gd name="connsiteY17957" fmla="*/ 1290434 h 1847704"/>
                <a:gd name="connsiteX17958" fmla="*/ 496731 w 1842380"/>
                <a:gd name="connsiteY17958" fmla="*/ 1282447 h 1847704"/>
                <a:gd name="connsiteX17959" fmla="*/ 496731 w 1842380"/>
                <a:gd name="connsiteY17959" fmla="*/ 1237186 h 1847704"/>
                <a:gd name="connsiteX17960" fmla="*/ 503654 w 1842380"/>
                <a:gd name="connsiteY17960" fmla="*/ 1222277 h 1847704"/>
                <a:gd name="connsiteX17961" fmla="*/ 503654 w 1842380"/>
                <a:gd name="connsiteY17961" fmla="*/ 1222277 h 1847704"/>
                <a:gd name="connsiteX17962" fmla="*/ 503654 w 1842380"/>
                <a:gd name="connsiteY17962" fmla="*/ 1403852 h 1847704"/>
                <a:gd name="connsiteX17963" fmla="*/ 503654 w 1842380"/>
                <a:gd name="connsiteY17963" fmla="*/ 1428879 h 1847704"/>
                <a:gd name="connsiteX17964" fmla="*/ 496731 w 1842380"/>
                <a:gd name="connsiteY17964" fmla="*/ 1444853 h 1847704"/>
                <a:gd name="connsiteX17965" fmla="*/ 496731 w 1842380"/>
                <a:gd name="connsiteY17965" fmla="*/ 1397463 h 1847704"/>
                <a:gd name="connsiteX17966" fmla="*/ 503654 w 1842380"/>
                <a:gd name="connsiteY17966" fmla="*/ 1403852 h 1847704"/>
                <a:gd name="connsiteX17967" fmla="*/ 503654 w 1842380"/>
                <a:gd name="connsiteY17967" fmla="*/ 1403852 h 1847704"/>
                <a:gd name="connsiteX17968" fmla="*/ 503654 w 1842380"/>
                <a:gd name="connsiteY17968" fmla="*/ 1630156 h 1847704"/>
                <a:gd name="connsiteX17969" fmla="*/ 503654 w 1842380"/>
                <a:gd name="connsiteY17969" fmla="*/ 1738250 h 1847704"/>
                <a:gd name="connsiteX17970" fmla="*/ 496731 w 1842380"/>
                <a:gd name="connsiteY17970" fmla="*/ 1737185 h 1847704"/>
                <a:gd name="connsiteX17971" fmla="*/ 496731 w 1842380"/>
                <a:gd name="connsiteY17971" fmla="*/ 1623234 h 1847704"/>
                <a:gd name="connsiteX17972" fmla="*/ 500991 w 1842380"/>
                <a:gd name="connsiteY17972" fmla="*/ 1630156 h 1847704"/>
                <a:gd name="connsiteX17973" fmla="*/ 503654 w 1842380"/>
                <a:gd name="connsiteY17973" fmla="*/ 1630156 h 1847704"/>
                <a:gd name="connsiteX17974" fmla="*/ 497264 w 1842380"/>
                <a:gd name="connsiteY17974" fmla="*/ 113654 h 1847704"/>
                <a:gd name="connsiteX17975" fmla="*/ 497264 w 1842380"/>
                <a:gd name="connsiteY17975" fmla="*/ 131758 h 1847704"/>
                <a:gd name="connsiteX17976" fmla="*/ 482887 w 1842380"/>
                <a:gd name="connsiteY17976" fmla="*/ 133888 h 1847704"/>
                <a:gd name="connsiteX17977" fmla="*/ 482887 w 1842380"/>
                <a:gd name="connsiteY17977" fmla="*/ 116849 h 1847704"/>
                <a:gd name="connsiteX17978" fmla="*/ 497264 w 1842380"/>
                <a:gd name="connsiteY17978" fmla="*/ 113654 h 1847704"/>
                <a:gd name="connsiteX17979" fmla="*/ 497264 w 1842380"/>
                <a:gd name="connsiteY17979" fmla="*/ 113654 h 1847704"/>
                <a:gd name="connsiteX17980" fmla="*/ 497264 w 1842380"/>
                <a:gd name="connsiteY17980" fmla="*/ 178616 h 1847704"/>
                <a:gd name="connsiteX17981" fmla="*/ 497264 w 1842380"/>
                <a:gd name="connsiteY17981" fmla="*/ 199916 h 1847704"/>
                <a:gd name="connsiteX17982" fmla="*/ 482887 w 1842380"/>
                <a:gd name="connsiteY17982" fmla="*/ 190864 h 1847704"/>
                <a:gd name="connsiteX17983" fmla="*/ 482887 w 1842380"/>
                <a:gd name="connsiteY17983" fmla="*/ 169564 h 1847704"/>
                <a:gd name="connsiteX17984" fmla="*/ 497264 w 1842380"/>
                <a:gd name="connsiteY17984" fmla="*/ 178616 h 1847704"/>
                <a:gd name="connsiteX17985" fmla="*/ 497264 w 1842380"/>
                <a:gd name="connsiteY17985" fmla="*/ 178616 h 1847704"/>
                <a:gd name="connsiteX17986" fmla="*/ 497264 w 1842380"/>
                <a:gd name="connsiteY17986" fmla="*/ 210565 h 1847704"/>
                <a:gd name="connsiteX17987" fmla="*/ 497264 w 1842380"/>
                <a:gd name="connsiteY17987" fmla="*/ 229735 h 1847704"/>
                <a:gd name="connsiteX17988" fmla="*/ 482354 w 1842380"/>
                <a:gd name="connsiteY17988" fmla="*/ 238254 h 1847704"/>
                <a:gd name="connsiteX17989" fmla="*/ 482354 w 1842380"/>
                <a:gd name="connsiteY17989" fmla="*/ 220150 h 1847704"/>
                <a:gd name="connsiteX17990" fmla="*/ 497264 w 1842380"/>
                <a:gd name="connsiteY17990" fmla="*/ 210565 h 1847704"/>
                <a:gd name="connsiteX17991" fmla="*/ 497264 w 1842380"/>
                <a:gd name="connsiteY17991" fmla="*/ 210565 h 1847704"/>
                <a:gd name="connsiteX17992" fmla="*/ 497264 w 1842380"/>
                <a:gd name="connsiteY17992" fmla="*/ 359127 h 1847704"/>
                <a:gd name="connsiteX17993" fmla="*/ 497264 w 1842380"/>
                <a:gd name="connsiteY17993" fmla="*/ 390543 h 1847704"/>
                <a:gd name="connsiteX17994" fmla="*/ 482887 w 1842380"/>
                <a:gd name="connsiteY17994" fmla="*/ 399596 h 1847704"/>
                <a:gd name="connsiteX17995" fmla="*/ 482887 w 1842380"/>
                <a:gd name="connsiteY17995" fmla="*/ 370309 h 1847704"/>
                <a:gd name="connsiteX17996" fmla="*/ 489809 w 1842380"/>
                <a:gd name="connsiteY17996" fmla="*/ 362322 h 1847704"/>
                <a:gd name="connsiteX17997" fmla="*/ 497264 w 1842380"/>
                <a:gd name="connsiteY17997" fmla="*/ 359127 h 1847704"/>
                <a:gd name="connsiteX17998" fmla="*/ 497264 w 1842380"/>
                <a:gd name="connsiteY17998" fmla="*/ 359127 h 1847704"/>
                <a:gd name="connsiteX17999" fmla="*/ 497264 w 1842380"/>
                <a:gd name="connsiteY17999" fmla="*/ 416102 h 1847704"/>
                <a:gd name="connsiteX18000" fmla="*/ 497264 w 1842380"/>
                <a:gd name="connsiteY18000" fmla="*/ 473610 h 1847704"/>
                <a:gd name="connsiteX18001" fmla="*/ 491406 w 1842380"/>
                <a:gd name="connsiteY18001" fmla="*/ 475740 h 1847704"/>
                <a:gd name="connsiteX18002" fmla="*/ 482354 w 1842380"/>
                <a:gd name="connsiteY18002" fmla="*/ 486922 h 1847704"/>
                <a:gd name="connsiteX18003" fmla="*/ 482354 w 1842380"/>
                <a:gd name="connsiteY18003" fmla="*/ 453376 h 1847704"/>
                <a:gd name="connsiteX18004" fmla="*/ 485549 w 1842380"/>
                <a:gd name="connsiteY18004" fmla="*/ 450181 h 1847704"/>
                <a:gd name="connsiteX18005" fmla="*/ 482354 w 1842380"/>
                <a:gd name="connsiteY18005" fmla="*/ 442194 h 1847704"/>
                <a:gd name="connsiteX18006" fmla="*/ 482354 w 1842380"/>
                <a:gd name="connsiteY18006" fmla="*/ 415037 h 1847704"/>
                <a:gd name="connsiteX18007" fmla="*/ 497264 w 1842380"/>
                <a:gd name="connsiteY18007" fmla="*/ 416102 h 1847704"/>
                <a:gd name="connsiteX18008" fmla="*/ 497264 w 1842380"/>
                <a:gd name="connsiteY18008" fmla="*/ 416102 h 1847704"/>
                <a:gd name="connsiteX18009" fmla="*/ 497264 w 1842380"/>
                <a:gd name="connsiteY18009" fmla="*/ 492780 h 1847704"/>
                <a:gd name="connsiteX18010" fmla="*/ 497264 w 1842380"/>
                <a:gd name="connsiteY18010" fmla="*/ 519936 h 1847704"/>
                <a:gd name="connsiteX18011" fmla="*/ 489277 w 1842380"/>
                <a:gd name="connsiteY18011" fmla="*/ 526858 h 1847704"/>
                <a:gd name="connsiteX18012" fmla="*/ 482354 w 1842380"/>
                <a:gd name="connsiteY18012" fmla="*/ 525793 h 1847704"/>
                <a:gd name="connsiteX18013" fmla="*/ 482354 w 1842380"/>
                <a:gd name="connsiteY18013" fmla="*/ 508754 h 1847704"/>
                <a:gd name="connsiteX18014" fmla="*/ 497264 w 1842380"/>
                <a:gd name="connsiteY18014" fmla="*/ 492780 h 1847704"/>
                <a:gd name="connsiteX18015" fmla="*/ 497264 w 1842380"/>
                <a:gd name="connsiteY18015" fmla="*/ 492780 h 1847704"/>
                <a:gd name="connsiteX18016" fmla="*/ 497264 w 1842380"/>
                <a:gd name="connsiteY18016" fmla="*/ 586496 h 1847704"/>
                <a:gd name="connsiteX18017" fmla="*/ 497264 w 1842380"/>
                <a:gd name="connsiteY18017" fmla="*/ 609925 h 1847704"/>
                <a:gd name="connsiteX18018" fmla="*/ 482887 w 1842380"/>
                <a:gd name="connsiteY18018" fmla="*/ 620042 h 1847704"/>
                <a:gd name="connsiteX18019" fmla="*/ 482887 w 1842380"/>
                <a:gd name="connsiteY18019" fmla="*/ 606730 h 1847704"/>
                <a:gd name="connsiteX18020" fmla="*/ 488744 w 1842380"/>
                <a:gd name="connsiteY18020" fmla="*/ 603535 h 1847704"/>
                <a:gd name="connsiteX18021" fmla="*/ 490874 w 1842380"/>
                <a:gd name="connsiteY18021" fmla="*/ 597678 h 1847704"/>
                <a:gd name="connsiteX18022" fmla="*/ 497264 w 1842380"/>
                <a:gd name="connsiteY18022" fmla="*/ 586496 h 1847704"/>
                <a:gd name="connsiteX18023" fmla="*/ 497264 w 1842380"/>
                <a:gd name="connsiteY18023" fmla="*/ 586496 h 1847704"/>
                <a:gd name="connsiteX18024" fmla="*/ 497264 w 1842380"/>
                <a:gd name="connsiteY18024" fmla="*/ 637082 h 1847704"/>
                <a:gd name="connsiteX18025" fmla="*/ 497264 w 1842380"/>
                <a:gd name="connsiteY18025" fmla="*/ 648264 h 1847704"/>
                <a:gd name="connsiteX18026" fmla="*/ 482887 w 1842380"/>
                <a:gd name="connsiteY18026" fmla="*/ 647199 h 1847704"/>
                <a:gd name="connsiteX18027" fmla="*/ 482887 w 1842380"/>
                <a:gd name="connsiteY18027" fmla="*/ 636017 h 1847704"/>
                <a:gd name="connsiteX18028" fmla="*/ 497264 w 1842380"/>
                <a:gd name="connsiteY18028" fmla="*/ 637082 h 1847704"/>
                <a:gd name="connsiteX18029" fmla="*/ 497264 w 1842380"/>
                <a:gd name="connsiteY18029" fmla="*/ 637082 h 1847704"/>
                <a:gd name="connsiteX18030" fmla="*/ 497264 w 1842380"/>
                <a:gd name="connsiteY18030" fmla="*/ 673290 h 1847704"/>
                <a:gd name="connsiteX18031" fmla="*/ 497264 w 1842380"/>
                <a:gd name="connsiteY18031" fmla="*/ 698317 h 1847704"/>
                <a:gd name="connsiteX18032" fmla="*/ 482887 w 1842380"/>
                <a:gd name="connsiteY18032" fmla="*/ 719616 h 1847704"/>
                <a:gd name="connsiteX18033" fmla="*/ 482887 w 1842380"/>
                <a:gd name="connsiteY18033" fmla="*/ 706304 h 1847704"/>
                <a:gd name="connsiteX18034" fmla="*/ 491939 w 1842380"/>
                <a:gd name="connsiteY18034" fmla="*/ 686070 h 1847704"/>
                <a:gd name="connsiteX18035" fmla="*/ 482887 w 1842380"/>
                <a:gd name="connsiteY18035" fmla="*/ 687135 h 1847704"/>
                <a:gd name="connsiteX18036" fmla="*/ 482887 w 1842380"/>
                <a:gd name="connsiteY18036" fmla="*/ 675953 h 1847704"/>
                <a:gd name="connsiteX18037" fmla="*/ 497264 w 1842380"/>
                <a:gd name="connsiteY18037" fmla="*/ 673290 h 1847704"/>
                <a:gd name="connsiteX18038" fmla="*/ 497264 w 1842380"/>
                <a:gd name="connsiteY18038" fmla="*/ 673290 h 1847704"/>
                <a:gd name="connsiteX18039" fmla="*/ 497264 w 1842380"/>
                <a:gd name="connsiteY18039" fmla="*/ 673290 h 1847704"/>
                <a:gd name="connsiteX18040" fmla="*/ 497264 w 1842380"/>
                <a:gd name="connsiteY18040" fmla="*/ 781384 h 1847704"/>
                <a:gd name="connsiteX18041" fmla="*/ 497264 w 1842380"/>
                <a:gd name="connsiteY18041" fmla="*/ 801618 h 1847704"/>
                <a:gd name="connsiteX18042" fmla="*/ 495134 w 1842380"/>
                <a:gd name="connsiteY18042" fmla="*/ 799488 h 1847704"/>
                <a:gd name="connsiteX18043" fmla="*/ 494069 w 1842380"/>
                <a:gd name="connsiteY18043" fmla="*/ 795228 h 1847704"/>
                <a:gd name="connsiteX18044" fmla="*/ 496199 w 1842380"/>
                <a:gd name="connsiteY18044" fmla="*/ 792033 h 1847704"/>
                <a:gd name="connsiteX18045" fmla="*/ 497264 w 1842380"/>
                <a:gd name="connsiteY18045" fmla="*/ 786708 h 1847704"/>
                <a:gd name="connsiteX18046" fmla="*/ 497264 w 1842380"/>
                <a:gd name="connsiteY18046" fmla="*/ 782449 h 1847704"/>
                <a:gd name="connsiteX18047" fmla="*/ 497264 w 1842380"/>
                <a:gd name="connsiteY18047" fmla="*/ 781384 h 1847704"/>
                <a:gd name="connsiteX18048" fmla="*/ 497264 w 1842380"/>
                <a:gd name="connsiteY18048" fmla="*/ 781384 h 1847704"/>
                <a:gd name="connsiteX18049" fmla="*/ 497264 w 1842380"/>
                <a:gd name="connsiteY18049" fmla="*/ 819190 h 1847704"/>
                <a:gd name="connsiteX18050" fmla="*/ 497264 w 1842380"/>
                <a:gd name="connsiteY18050" fmla="*/ 866580 h 1847704"/>
                <a:gd name="connsiteX18051" fmla="*/ 496199 w 1842380"/>
                <a:gd name="connsiteY18051" fmla="*/ 866580 h 1847704"/>
                <a:gd name="connsiteX18052" fmla="*/ 491939 w 1842380"/>
                <a:gd name="connsiteY18052" fmla="*/ 865515 h 1847704"/>
                <a:gd name="connsiteX18053" fmla="*/ 489809 w 1842380"/>
                <a:gd name="connsiteY18053" fmla="*/ 862321 h 1847704"/>
                <a:gd name="connsiteX18054" fmla="*/ 485549 w 1842380"/>
                <a:gd name="connsiteY18054" fmla="*/ 856463 h 1847704"/>
                <a:gd name="connsiteX18055" fmla="*/ 484484 w 1842380"/>
                <a:gd name="connsiteY18055" fmla="*/ 852203 h 1847704"/>
                <a:gd name="connsiteX18056" fmla="*/ 483419 w 1842380"/>
                <a:gd name="connsiteY18056" fmla="*/ 852203 h 1847704"/>
                <a:gd name="connsiteX18057" fmla="*/ 483419 w 1842380"/>
                <a:gd name="connsiteY18057" fmla="*/ 839956 h 1847704"/>
                <a:gd name="connsiteX18058" fmla="*/ 484484 w 1842380"/>
                <a:gd name="connsiteY18058" fmla="*/ 838891 h 1847704"/>
                <a:gd name="connsiteX18059" fmla="*/ 486614 w 1842380"/>
                <a:gd name="connsiteY18059" fmla="*/ 835697 h 1847704"/>
                <a:gd name="connsiteX18060" fmla="*/ 487679 w 1842380"/>
                <a:gd name="connsiteY18060" fmla="*/ 831437 h 1847704"/>
                <a:gd name="connsiteX18061" fmla="*/ 487679 w 1842380"/>
                <a:gd name="connsiteY18061" fmla="*/ 828242 h 1847704"/>
                <a:gd name="connsiteX18062" fmla="*/ 487679 w 1842380"/>
                <a:gd name="connsiteY18062" fmla="*/ 823982 h 1847704"/>
                <a:gd name="connsiteX18063" fmla="*/ 489809 w 1842380"/>
                <a:gd name="connsiteY18063" fmla="*/ 821852 h 1847704"/>
                <a:gd name="connsiteX18064" fmla="*/ 493004 w 1842380"/>
                <a:gd name="connsiteY18064" fmla="*/ 819722 h 1847704"/>
                <a:gd name="connsiteX18065" fmla="*/ 497264 w 1842380"/>
                <a:gd name="connsiteY18065" fmla="*/ 819722 h 1847704"/>
                <a:gd name="connsiteX18066" fmla="*/ 497264 w 1842380"/>
                <a:gd name="connsiteY18066" fmla="*/ 819190 h 1847704"/>
                <a:gd name="connsiteX18067" fmla="*/ 497264 w 1842380"/>
                <a:gd name="connsiteY18067" fmla="*/ 905984 h 1847704"/>
                <a:gd name="connsiteX18068" fmla="*/ 497264 w 1842380"/>
                <a:gd name="connsiteY18068" fmla="*/ 913971 h 1847704"/>
                <a:gd name="connsiteX18069" fmla="*/ 482887 w 1842380"/>
                <a:gd name="connsiteY18069" fmla="*/ 912906 h 1847704"/>
                <a:gd name="connsiteX18070" fmla="*/ 482887 w 1842380"/>
                <a:gd name="connsiteY18070" fmla="*/ 905984 h 1847704"/>
                <a:gd name="connsiteX18071" fmla="*/ 497264 w 1842380"/>
                <a:gd name="connsiteY18071" fmla="*/ 905984 h 1847704"/>
                <a:gd name="connsiteX18072" fmla="*/ 497264 w 1842380"/>
                <a:gd name="connsiteY18072" fmla="*/ 905984 h 1847704"/>
                <a:gd name="connsiteX18073" fmla="*/ 497264 w 1842380"/>
                <a:gd name="connsiteY18073" fmla="*/ 955504 h 1847704"/>
                <a:gd name="connsiteX18074" fmla="*/ 497264 w 1842380"/>
                <a:gd name="connsiteY18074" fmla="*/ 962427 h 1847704"/>
                <a:gd name="connsiteX18075" fmla="*/ 491406 w 1842380"/>
                <a:gd name="connsiteY18075" fmla="*/ 961362 h 1847704"/>
                <a:gd name="connsiteX18076" fmla="*/ 482354 w 1842380"/>
                <a:gd name="connsiteY18076" fmla="*/ 962427 h 1847704"/>
                <a:gd name="connsiteX18077" fmla="*/ 482354 w 1842380"/>
                <a:gd name="connsiteY18077" fmla="*/ 955504 h 1847704"/>
                <a:gd name="connsiteX18078" fmla="*/ 484484 w 1842380"/>
                <a:gd name="connsiteY18078" fmla="*/ 955504 h 1847704"/>
                <a:gd name="connsiteX18079" fmla="*/ 482354 w 1842380"/>
                <a:gd name="connsiteY18079" fmla="*/ 951245 h 1847704"/>
                <a:gd name="connsiteX18080" fmla="*/ 482354 w 1842380"/>
                <a:gd name="connsiteY18080" fmla="*/ 950180 h 1847704"/>
                <a:gd name="connsiteX18081" fmla="*/ 482354 w 1842380"/>
                <a:gd name="connsiteY18081" fmla="*/ 917698 h 1847704"/>
                <a:gd name="connsiteX18082" fmla="*/ 485549 w 1842380"/>
                <a:gd name="connsiteY18082" fmla="*/ 934738 h 1847704"/>
                <a:gd name="connsiteX18083" fmla="*/ 485549 w 1842380"/>
                <a:gd name="connsiteY18083" fmla="*/ 934738 h 1847704"/>
                <a:gd name="connsiteX18084" fmla="*/ 497264 w 1842380"/>
                <a:gd name="connsiteY18084" fmla="*/ 955504 h 1847704"/>
                <a:gd name="connsiteX18085" fmla="*/ 497264 w 1842380"/>
                <a:gd name="connsiteY18085" fmla="*/ 955504 h 1847704"/>
                <a:gd name="connsiteX18086" fmla="*/ 497264 w 1842380"/>
                <a:gd name="connsiteY18086" fmla="*/ 1065728 h 1847704"/>
                <a:gd name="connsiteX18087" fmla="*/ 497264 w 1842380"/>
                <a:gd name="connsiteY18087" fmla="*/ 1088092 h 1847704"/>
                <a:gd name="connsiteX18088" fmla="*/ 497264 w 1842380"/>
                <a:gd name="connsiteY18088" fmla="*/ 1088092 h 1847704"/>
                <a:gd name="connsiteX18089" fmla="*/ 494069 w 1842380"/>
                <a:gd name="connsiteY18089" fmla="*/ 1088092 h 1847704"/>
                <a:gd name="connsiteX18090" fmla="*/ 489809 w 1842380"/>
                <a:gd name="connsiteY18090" fmla="*/ 1085962 h 1847704"/>
                <a:gd name="connsiteX18091" fmla="*/ 488744 w 1842380"/>
                <a:gd name="connsiteY18091" fmla="*/ 1084897 h 1847704"/>
                <a:gd name="connsiteX18092" fmla="*/ 486614 w 1842380"/>
                <a:gd name="connsiteY18092" fmla="*/ 1083832 h 1847704"/>
                <a:gd name="connsiteX18093" fmla="*/ 485549 w 1842380"/>
                <a:gd name="connsiteY18093" fmla="*/ 1082767 h 1847704"/>
                <a:gd name="connsiteX18094" fmla="*/ 484484 w 1842380"/>
                <a:gd name="connsiteY18094" fmla="*/ 1081702 h 1847704"/>
                <a:gd name="connsiteX18095" fmla="*/ 483419 w 1842380"/>
                <a:gd name="connsiteY18095" fmla="*/ 1080637 h 1847704"/>
                <a:gd name="connsiteX18096" fmla="*/ 483419 w 1842380"/>
                <a:gd name="connsiteY18096" fmla="*/ 1080637 h 1847704"/>
                <a:gd name="connsiteX18097" fmla="*/ 483419 w 1842380"/>
                <a:gd name="connsiteY18097" fmla="*/ 1064663 h 1847704"/>
                <a:gd name="connsiteX18098" fmla="*/ 485549 w 1842380"/>
                <a:gd name="connsiteY18098" fmla="*/ 1063598 h 1847704"/>
                <a:gd name="connsiteX18099" fmla="*/ 486614 w 1842380"/>
                <a:gd name="connsiteY18099" fmla="*/ 1063598 h 1847704"/>
                <a:gd name="connsiteX18100" fmla="*/ 489809 w 1842380"/>
                <a:gd name="connsiteY18100" fmla="*/ 1062533 h 1847704"/>
                <a:gd name="connsiteX18101" fmla="*/ 490874 w 1842380"/>
                <a:gd name="connsiteY18101" fmla="*/ 1063598 h 1847704"/>
                <a:gd name="connsiteX18102" fmla="*/ 493004 w 1842380"/>
                <a:gd name="connsiteY18102" fmla="*/ 1063598 h 1847704"/>
                <a:gd name="connsiteX18103" fmla="*/ 494069 w 1842380"/>
                <a:gd name="connsiteY18103" fmla="*/ 1064663 h 1847704"/>
                <a:gd name="connsiteX18104" fmla="*/ 496199 w 1842380"/>
                <a:gd name="connsiteY18104" fmla="*/ 1064663 h 1847704"/>
                <a:gd name="connsiteX18105" fmla="*/ 497264 w 1842380"/>
                <a:gd name="connsiteY18105" fmla="*/ 1065728 h 1847704"/>
                <a:gd name="connsiteX18106" fmla="*/ 497264 w 1842380"/>
                <a:gd name="connsiteY18106" fmla="*/ 1065728 h 1847704"/>
                <a:gd name="connsiteX18107" fmla="*/ 497264 w 1842380"/>
                <a:gd name="connsiteY18107" fmla="*/ 1065728 h 1847704"/>
                <a:gd name="connsiteX18108" fmla="*/ 497264 w 1842380"/>
                <a:gd name="connsiteY18108" fmla="*/ 1176484 h 1847704"/>
                <a:gd name="connsiteX18109" fmla="*/ 497264 w 1842380"/>
                <a:gd name="connsiteY18109" fmla="*/ 1189796 h 1847704"/>
                <a:gd name="connsiteX18110" fmla="*/ 493004 w 1842380"/>
                <a:gd name="connsiteY18110" fmla="*/ 1183938 h 1847704"/>
                <a:gd name="connsiteX18111" fmla="*/ 482887 w 1842380"/>
                <a:gd name="connsiteY18111" fmla="*/ 1203108 h 1847704"/>
                <a:gd name="connsiteX18112" fmla="*/ 482887 w 1842380"/>
                <a:gd name="connsiteY18112" fmla="*/ 1178081 h 1847704"/>
                <a:gd name="connsiteX18113" fmla="*/ 485017 w 1842380"/>
                <a:gd name="connsiteY18113" fmla="*/ 1173821 h 1847704"/>
                <a:gd name="connsiteX18114" fmla="*/ 482887 w 1842380"/>
                <a:gd name="connsiteY18114" fmla="*/ 1162639 h 1847704"/>
                <a:gd name="connsiteX18115" fmla="*/ 482887 w 1842380"/>
                <a:gd name="connsiteY18115" fmla="*/ 1143470 h 1847704"/>
                <a:gd name="connsiteX18116" fmla="*/ 494069 w 1842380"/>
                <a:gd name="connsiteY18116" fmla="*/ 1173821 h 1847704"/>
                <a:gd name="connsiteX18117" fmla="*/ 497264 w 1842380"/>
                <a:gd name="connsiteY18117" fmla="*/ 1176484 h 1847704"/>
                <a:gd name="connsiteX18118" fmla="*/ 497264 w 1842380"/>
                <a:gd name="connsiteY18118" fmla="*/ 1176484 h 1847704"/>
                <a:gd name="connsiteX18119" fmla="*/ 497264 w 1842380"/>
                <a:gd name="connsiteY18119" fmla="*/ 1237186 h 1847704"/>
                <a:gd name="connsiteX18120" fmla="*/ 497264 w 1842380"/>
                <a:gd name="connsiteY18120" fmla="*/ 1282447 h 1847704"/>
                <a:gd name="connsiteX18121" fmla="*/ 490342 w 1842380"/>
                <a:gd name="connsiteY18121" fmla="*/ 1270200 h 1847704"/>
                <a:gd name="connsiteX18122" fmla="*/ 486082 w 1842380"/>
                <a:gd name="connsiteY18122" fmla="*/ 1265940 h 1847704"/>
                <a:gd name="connsiteX18123" fmla="*/ 482887 w 1842380"/>
                <a:gd name="connsiteY18123" fmla="*/ 1262745 h 1847704"/>
                <a:gd name="connsiteX18124" fmla="*/ 482887 w 1842380"/>
                <a:gd name="connsiteY18124" fmla="*/ 1249433 h 1847704"/>
                <a:gd name="connsiteX18125" fmla="*/ 489809 w 1842380"/>
                <a:gd name="connsiteY18125" fmla="*/ 1256356 h 1847704"/>
                <a:gd name="connsiteX18126" fmla="*/ 489809 w 1842380"/>
                <a:gd name="connsiteY18126" fmla="*/ 1256356 h 1847704"/>
                <a:gd name="connsiteX18127" fmla="*/ 490874 w 1842380"/>
                <a:gd name="connsiteY18127" fmla="*/ 1257421 h 1847704"/>
                <a:gd name="connsiteX18128" fmla="*/ 497264 w 1842380"/>
                <a:gd name="connsiteY18128" fmla="*/ 1237186 h 1847704"/>
                <a:gd name="connsiteX18129" fmla="*/ 497264 w 1842380"/>
                <a:gd name="connsiteY18129" fmla="*/ 1237186 h 1847704"/>
                <a:gd name="connsiteX18130" fmla="*/ 497264 w 1842380"/>
                <a:gd name="connsiteY18130" fmla="*/ 1396930 h 1847704"/>
                <a:gd name="connsiteX18131" fmla="*/ 497264 w 1842380"/>
                <a:gd name="connsiteY18131" fmla="*/ 1444321 h 1847704"/>
                <a:gd name="connsiteX18132" fmla="*/ 482887 w 1842380"/>
                <a:gd name="connsiteY18132" fmla="*/ 1479465 h 1847704"/>
                <a:gd name="connsiteX18133" fmla="*/ 482887 w 1842380"/>
                <a:gd name="connsiteY18133" fmla="*/ 1419827 h 1847704"/>
                <a:gd name="connsiteX18134" fmla="*/ 485017 w 1842380"/>
                <a:gd name="connsiteY18134" fmla="*/ 1415567 h 1847704"/>
                <a:gd name="connsiteX18135" fmla="*/ 482887 w 1842380"/>
                <a:gd name="connsiteY18135" fmla="*/ 1416632 h 1847704"/>
                <a:gd name="connsiteX18136" fmla="*/ 482887 w 1842380"/>
                <a:gd name="connsiteY18136" fmla="*/ 1393203 h 1847704"/>
                <a:gd name="connsiteX18137" fmla="*/ 488744 w 1842380"/>
                <a:gd name="connsiteY18137" fmla="*/ 1390008 h 1847704"/>
                <a:gd name="connsiteX18138" fmla="*/ 497264 w 1842380"/>
                <a:gd name="connsiteY18138" fmla="*/ 1396930 h 1847704"/>
                <a:gd name="connsiteX18139" fmla="*/ 497264 w 1842380"/>
                <a:gd name="connsiteY18139" fmla="*/ 1396930 h 1847704"/>
                <a:gd name="connsiteX18140" fmla="*/ 497264 w 1842380"/>
                <a:gd name="connsiteY18140" fmla="*/ 1623234 h 1847704"/>
                <a:gd name="connsiteX18141" fmla="*/ 497264 w 1842380"/>
                <a:gd name="connsiteY18141" fmla="*/ 1737185 h 1847704"/>
                <a:gd name="connsiteX18142" fmla="*/ 494069 w 1842380"/>
                <a:gd name="connsiteY18142" fmla="*/ 1736120 h 1847704"/>
                <a:gd name="connsiteX18143" fmla="*/ 482887 w 1842380"/>
                <a:gd name="connsiteY18143" fmla="*/ 1731860 h 1847704"/>
                <a:gd name="connsiteX18144" fmla="*/ 482887 w 1842380"/>
                <a:gd name="connsiteY18144" fmla="*/ 1714821 h 1847704"/>
                <a:gd name="connsiteX18145" fmla="*/ 491939 w 1842380"/>
                <a:gd name="connsiteY18145" fmla="*/ 1718016 h 1847704"/>
                <a:gd name="connsiteX18146" fmla="*/ 491939 w 1842380"/>
                <a:gd name="connsiteY18146" fmla="*/ 1718016 h 1847704"/>
                <a:gd name="connsiteX18147" fmla="*/ 494069 w 1842380"/>
                <a:gd name="connsiteY18147" fmla="*/ 1719081 h 1847704"/>
                <a:gd name="connsiteX18148" fmla="*/ 487147 w 1842380"/>
                <a:gd name="connsiteY18148" fmla="*/ 1639209 h 1847704"/>
                <a:gd name="connsiteX18149" fmla="*/ 482887 w 1842380"/>
                <a:gd name="connsiteY18149" fmla="*/ 1631221 h 1847704"/>
                <a:gd name="connsiteX18150" fmla="*/ 482887 w 1842380"/>
                <a:gd name="connsiteY18150" fmla="*/ 1609922 h 1847704"/>
                <a:gd name="connsiteX18151" fmla="*/ 497264 w 1842380"/>
                <a:gd name="connsiteY18151" fmla="*/ 1623234 h 1847704"/>
                <a:gd name="connsiteX18152" fmla="*/ 482354 w 1842380"/>
                <a:gd name="connsiteY18152" fmla="*/ 116849 h 1847704"/>
                <a:gd name="connsiteX18153" fmla="*/ 482354 w 1842380"/>
                <a:gd name="connsiteY18153" fmla="*/ 133888 h 1847704"/>
                <a:gd name="connsiteX18154" fmla="*/ 478094 w 1842380"/>
                <a:gd name="connsiteY18154" fmla="*/ 136018 h 1847704"/>
                <a:gd name="connsiteX18155" fmla="*/ 478094 w 1842380"/>
                <a:gd name="connsiteY18155" fmla="*/ 117914 h 1847704"/>
                <a:gd name="connsiteX18156" fmla="*/ 482354 w 1842380"/>
                <a:gd name="connsiteY18156" fmla="*/ 116849 h 1847704"/>
                <a:gd name="connsiteX18157" fmla="*/ 482354 w 1842380"/>
                <a:gd name="connsiteY18157" fmla="*/ 116849 h 1847704"/>
                <a:gd name="connsiteX18158" fmla="*/ 482354 w 1842380"/>
                <a:gd name="connsiteY18158" fmla="*/ 169564 h 1847704"/>
                <a:gd name="connsiteX18159" fmla="*/ 482354 w 1842380"/>
                <a:gd name="connsiteY18159" fmla="*/ 190864 h 1847704"/>
                <a:gd name="connsiteX18160" fmla="*/ 478094 w 1842380"/>
                <a:gd name="connsiteY18160" fmla="*/ 188734 h 1847704"/>
                <a:gd name="connsiteX18161" fmla="*/ 478094 w 1842380"/>
                <a:gd name="connsiteY18161" fmla="*/ 167434 h 1847704"/>
                <a:gd name="connsiteX18162" fmla="*/ 482354 w 1842380"/>
                <a:gd name="connsiteY18162" fmla="*/ 169564 h 1847704"/>
                <a:gd name="connsiteX18163" fmla="*/ 482354 w 1842380"/>
                <a:gd name="connsiteY18163" fmla="*/ 169564 h 1847704"/>
                <a:gd name="connsiteX18164" fmla="*/ 482354 w 1842380"/>
                <a:gd name="connsiteY18164" fmla="*/ 220682 h 1847704"/>
                <a:gd name="connsiteX18165" fmla="*/ 482354 w 1842380"/>
                <a:gd name="connsiteY18165" fmla="*/ 238254 h 1847704"/>
                <a:gd name="connsiteX18166" fmla="*/ 478094 w 1842380"/>
                <a:gd name="connsiteY18166" fmla="*/ 239319 h 1847704"/>
                <a:gd name="connsiteX18167" fmla="*/ 478094 w 1842380"/>
                <a:gd name="connsiteY18167" fmla="*/ 222280 h 1847704"/>
                <a:gd name="connsiteX18168" fmla="*/ 482354 w 1842380"/>
                <a:gd name="connsiteY18168" fmla="*/ 220682 h 1847704"/>
                <a:gd name="connsiteX18169" fmla="*/ 482354 w 1842380"/>
                <a:gd name="connsiteY18169" fmla="*/ 220682 h 1847704"/>
                <a:gd name="connsiteX18170" fmla="*/ 482354 w 1842380"/>
                <a:gd name="connsiteY18170" fmla="*/ 370309 h 1847704"/>
                <a:gd name="connsiteX18171" fmla="*/ 482354 w 1842380"/>
                <a:gd name="connsiteY18171" fmla="*/ 399596 h 1847704"/>
                <a:gd name="connsiteX18172" fmla="*/ 479159 w 1842380"/>
                <a:gd name="connsiteY18172" fmla="*/ 403855 h 1847704"/>
                <a:gd name="connsiteX18173" fmla="*/ 478094 w 1842380"/>
                <a:gd name="connsiteY18173" fmla="*/ 404920 h 1847704"/>
                <a:gd name="connsiteX18174" fmla="*/ 478094 w 1842380"/>
                <a:gd name="connsiteY18174" fmla="*/ 375634 h 1847704"/>
                <a:gd name="connsiteX18175" fmla="*/ 482354 w 1842380"/>
                <a:gd name="connsiteY18175" fmla="*/ 370309 h 1847704"/>
                <a:gd name="connsiteX18176" fmla="*/ 482354 w 1842380"/>
                <a:gd name="connsiteY18176" fmla="*/ 370309 h 1847704"/>
                <a:gd name="connsiteX18177" fmla="*/ 482354 w 1842380"/>
                <a:gd name="connsiteY18177" fmla="*/ 415037 h 1847704"/>
                <a:gd name="connsiteX18178" fmla="*/ 482354 w 1842380"/>
                <a:gd name="connsiteY18178" fmla="*/ 442194 h 1847704"/>
                <a:gd name="connsiteX18179" fmla="*/ 482354 w 1842380"/>
                <a:gd name="connsiteY18179" fmla="*/ 442194 h 1847704"/>
                <a:gd name="connsiteX18180" fmla="*/ 478094 w 1842380"/>
                <a:gd name="connsiteY18180" fmla="*/ 443259 h 1847704"/>
                <a:gd name="connsiteX18181" fmla="*/ 478094 w 1842380"/>
                <a:gd name="connsiteY18181" fmla="*/ 417167 h 1847704"/>
                <a:gd name="connsiteX18182" fmla="*/ 481289 w 1842380"/>
                <a:gd name="connsiteY18182" fmla="*/ 415037 h 1847704"/>
                <a:gd name="connsiteX18183" fmla="*/ 482354 w 1842380"/>
                <a:gd name="connsiteY18183" fmla="*/ 415037 h 1847704"/>
                <a:gd name="connsiteX18184" fmla="*/ 482354 w 1842380"/>
                <a:gd name="connsiteY18184" fmla="*/ 415037 h 1847704"/>
                <a:gd name="connsiteX18185" fmla="*/ 482354 w 1842380"/>
                <a:gd name="connsiteY18185" fmla="*/ 453376 h 1847704"/>
                <a:gd name="connsiteX18186" fmla="*/ 482354 w 1842380"/>
                <a:gd name="connsiteY18186" fmla="*/ 486922 h 1847704"/>
                <a:gd name="connsiteX18187" fmla="*/ 478094 w 1842380"/>
                <a:gd name="connsiteY18187" fmla="*/ 492780 h 1847704"/>
                <a:gd name="connsiteX18188" fmla="*/ 478094 w 1842380"/>
                <a:gd name="connsiteY18188" fmla="*/ 455506 h 1847704"/>
                <a:gd name="connsiteX18189" fmla="*/ 482354 w 1842380"/>
                <a:gd name="connsiteY18189" fmla="*/ 453376 h 1847704"/>
                <a:gd name="connsiteX18190" fmla="*/ 482354 w 1842380"/>
                <a:gd name="connsiteY18190" fmla="*/ 453376 h 1847704"/>
                <a:gd name="connsiteX18191" fmla="*/ 482354 w 1842380"/>
                <a:gd name="connsiteY18191" fmla="*/ 508754 h 1847704"/>
                <a:gd name="connsiteX18192" fmla="*/ 482354 w 1842380"/>
                <a:gd name="connsiteY18192" fmla="*/ 525793 h 1847704"/>
                <a:gd name="connsiteX18193" fmla="*/ 478094 w 1842380"/>
                <a:gd name="connsiteY18193" fmla="*/ 523663 h 1847704"/>
                <a:gd name="connsiteX18194" fmla="*/ 478094 w 1842380"/>
                <a:gd name="connsiteY18194" fmla="*/ 513546 h 1847704"/>
                <a:gd name="connsiteX18195" fmla="*/ 482354 w 1842380"/>
                <a:gd name="connsiteY18195" fmla="*/ 508754 h 1847704"/>
                <a:gd name="connsiteX18196" fmla="*/ 482354 w 1842380"/>
                <a:gd name="connsiteY18196" fmla="*/ 508754 h 1847704"/>
                <a:gd name="connsiteX18197" fmla="*/ 482354 w 1842380"/>
                <a:gd name="connsiteY18197" fmla="*/ 606730 h 1847704"/>
                <a:gd name="connsiteX18198" fmla="*/ 482354 w 1842380"/>
                <a:gd name="connsiteY18198" fmla="*/ 620042 h 1847704"/>
                <a:gd name="connsiteX18199" fmla="*/ 478094 w 1842380"/>
                <a:gd name="connsiteY18199" fmla="*/ 626964 h 1847704"/>
                <a:gd name="connsiteX18200" fmla="*/ 478094 w 1842380"/>
                <a:gd name="connsiteY18200" fmla="*/ 610990 h 1847704"/>
                <a:gd name="connsiteX18201" fmla="*/ 482354 w 1842380"/>
                <a:gd name="connsiteY18201" fmla="*/ 606730 h 1847704"/>
                <a:gd name="connsiteX18202" fmla="*/ 482354 w 1842380"/>
                <a:gd name="connsiteY18202" fmla="*/ 606730 h 1847704"/>
                <a:gd name="connsiteX18203" fmla="*/ 482354 w 1842380"/>
                <a:gd name="connsiteY18203" fmla="*/ 636017 h 1847704"/>
                <a:gd name="connsiteX18204" fmla="*/ 482354 w 1842380"/>
                <a:gd name="connsiteY18204" fmla="*/ 647199 h 1847704"/>
                <a:gd name="connsiteX18205" fmla="*/ 478094 w 1842380"/>
                <a:gd name="connsiteY18205" fmla="*/ 647199 h 1847704"/>
                <a:gd name="connsiteX18206" fmla="*/ 478094 w 1842380"/>
                <a:gd name="connsiteY18206" fmla="*/ 636017 h 1847704"/>
                <a:gd name="connsiteX18207" fmla="*/ 482354 w 1842380"/>
                <a:gd name="connsiteY18207" fmla="*/ 636017 h 1847704"/>
                <a:gd name="connsiteX18208" fmla="*/ 482354 w 1842380"/>
                <a:gd name="connsiteY18208" fmla="*/ 636017 h 1847704"/>
                <a:gd name="connsiteX18209" fmla="*/ 482354 w 1842380"/>
                <a:gd name="connsiteY18209" fmla="*/ 675420 h 1847704"/>
                <a:gd name="connsiteX18210" fmla="*/ 482354 w 1842380"/>
                <a:gd name="connsiteY18210" fmla="*/ 686602 h 1847704"/>
                <a:gd name="connsiteX18211" fmla="*/ 478094 w 1842380"/>
                <a:gd name="connsiteY18211" fmla="*/ 686602 h 1847704"/>
                <a:gd name="connsiteX18212" fmla="*/ 478094 w 1842380"/>
                <a:gd name="connsiteY18212" fmla="*/ 675420 h 1847704"/>
                <a:gd name="connsiteX18213" fmla="*/ 482354 w 1842380"/>
                <a:gd name="connsiteY18213" fmla="*/ 675420 h 1847704"/>
                <a:gd name="connsiteX18214" fmla="*/ 482354 w 1842380"/>
                <a:gd name="connsiteY18214" fmla="*/ 675420 h 1847704"/>
                <a:gd name="connsiteX18215" fmla="*/ 482354 w 1842380"/>
                <a:gd name="connsiteY18215" fmla="*/ 705772 h 1847704"/>
                <a:gd name="connsiteX18216" fmla="*/ 482354 w 1842380"/>
                <a:gd name="connsiteY18216" fmla="*/ 719083 h 1847704"/>
                <a:gd name="connsiteX18217" fmla="*/ 481289 w 1842380"/>
                <a:gd name="connsiteY18217" fmla="*/ 719083 h 1847704"/>
                <a:gd name="connsiteX18218" fmla="*/ 478094 w 1842380"/>
                <a:gd name="connsiteY18218" fmla="*/ 736123 h 1847704"/>
                <a:gd name="connsiteX18219" fmla="*/ 478094 w 1842380"/>
                <a:gd name="connsiteY18219" fmla="*/ 710031 h 1847704"/>
                <a:gd name="connsiteX18220" fmla="*/ 482354 w 1842380"/>
                <a:gd name="connsiteY18220" fmla="*/ 705772 h 1847704"/>
                <a:gd name="connsiteX18221" fmla="*/ 482354 w 1842380"/>
                <a:gd name="connsiteY18221" fmla="*/ 705772 h 1847704"/>
                <a:gd name="connsiteX18222" fmla="*/ 482354 w 1842380"/>
                <a:gd name="connsiteY18222" fmla="*/ 839424 h 1847704"/>
                <a:gd name="connsiteX18223" fmla="*/ 482354 w 1842380"/>
                <a:gd name="connsiteY18223" fmla="*/ 851671 h 1847704"/>
                <a:gd name="connsiteX18224" fmla="*/ 480224 w 1842380"/>
                <a:gd name="connsiteY18224" fmla="*/ 849541 h 1847704"/>
                <a:gd name="connsiteX18225" fmla="*/ 479159 w 1842380"/>
                <a:gd name="connsiteY18225" fmla="*/ 846346 h 1847704"/>
                <a:gd name="connsiteX18226" fmla="*/ 478094 w 1842380"/>
                <a:gd name="connsiteY18226" fmla="*/ 845281 h 1847704"/>
                <a:gd name="connsiteX18227" fmla="*/ 478094 w 1842380"/>
                <a:gd name="connsiteY18227" fmla="*/ 843151 h 1847704"/>
                <a:gd name="connsiteX18228" fmla="*/ 479159 w 1842380"/>
                <a:gd name="connsiteY18228" fmla="*/ 842086 h 1847704"/>
                <a:gd name="connsiteX18229" fmla="*/ 482354 w 1842380"/>
                <a:gd name="connsiteY18229" fmla="*/ 839424 h 1847704"/>
                <a:gd name="connsiteX18230" fmla="*/ 482354 w 1842380"/>
                <a:gd name="connsiteY18230" fmla="*/ 839424 h 1847704"/>
                <a:gd name="connsiteX18231" fmla="*/ 482354 w 1842380"/>
                <a:gd name="connsiteY18231" fmla="*/ 839424 h 1847704"/>
                <a:gd name="connsiteX18232" fmla="*/ 482354 w 1842380"/>
                <a:gd name="connsiteY18232" fmla="*/ 905984 h 1847704"/>
                <a:gd name="connsiteX18233" fmla="*/ 482354 w 1842380"/>
                <a:gd name="connsiteY18233" fmla="*/ 912906 h 1847704"/>
                <a:gd name="connsiteX18234" fmla="*/ 480224 w 1842380"/>
                <a:gd name="connsiteY18234" fmla="*/ 912906 h 1847704"/>
                <a:gd name="connsiteX18235" fmla="*/ 482354 w 1842380"/>
                <a:gd name="connsiteY18235" fmla="*/ 917166 h 1847704"/>
                <a:gd name="connsiteX18236" fmla="*/ 482354 w 1842380"/>
                <a:gd name="connsiteY18236" fmla="*/ 949647 h 1847704"/>
                <a:gd name="connsiteX18237" fmla="*/ 478094 w 1842380"/>
                <a:gd name="connsiteY18237" fmla="*/ 926218 h 1847704"/>
                <a:gd name="connsiteX18238" fmla="*/ 478094 w 1842380"/>
                <a:gd name="connsiteY18238" fmla="*/ 905984 h 1847704"/>
                <a:gd name="connsiteX18239" fmla="*/ 482354 w 1842380"/>
                <a:gd name="connsiteY18239" fmla="*/ 905984 h 1847704"/>
                <a:gd name="connsiteX18240" fmla="*/ 482354 w 1842380"/>
                <a:gd name="connsiteY18240" fmla="*/ 905984 h 1847704"/>
                <a:gd name="connsiteX18241" fmla="*/ 482354 w 1842380"/>
                <a:gd name="connsiteY18241" fmla="*/ 955504 h 1847704"/>
                <a:gd name="connsiteX18242" fmla="*/ 482354 w 1842380"/>
                <a:gd name="connsiteY18242" fmla="*/ 962427 h 1847704"/>
                <a:gd name="connsiteX18243" fmla="*/ 478094 w 1842380"/>
                <a:gd name="connsiteY18243" fmla="*/ 963492 h 1847704"/>
                <a:gd name="connsiteX18244" fmla="*/ 478094 w 1842380"/>
                <a:gd name="connsiteY18244" fmla="*/ 955504 h 1847704"/>
                <a:gd name="connsiteX18245" fmla="*/ 482354 w 1842380"/>
                <a:gd name="connsiteY18245" fmla="*/ 955504 h 1847704"/>
                <a:gd name="connsiteX18246" fmla="*/ 482354 w 1842380"/>
                <a:gd name="connsiteY18246" fmla="*/ 955504 h 1847704"/>
                <a:gd name="connsiteX18247" fmla="*/ 482354 w 1842380"/>
                <a:gd name="connsiteY18247" fmla="*/ 1064663 h 1847704"/>
                <a:gd name="connsiteX18248" fmla="*/ 482354 w 1842380"/>
                <a:gd name="connsiteY18248" fmla="*/ 1080637 h 1847704"/>
                <a:gd name="connsiteX18249" fmla="*/ 481289 w 1842380"/>
                <a:gd name="connsiteY18249" fmla="*/ 1078507 h 1847704"/>
                <a:gd name="connsiteX18250" fmla="*/ 479159 w 1842380"/>
                <a:gd name="connsiteY18250" fmla="*/ 1077442 h 1847704"/>
                <a:gd name="connsiteX18251" fmla="*/ 479159 w 1842380"/>
                <a:gd name="connsiteY18251" fmla="*/ 1075312 h 1847704"/>
                <a:gd name="connsiteX18252" fmla="*/ 479159 w 1842380"/>
                <a:gd name="connsiteY18252" fmla="*/ 1073183 h 1847704"/>
                <a:gd name="connsiteX18253" fmla="*/ 479159 w 1842380"/>
                <a:gd name="connsiteY18253" fmla="*/ 1069988 h 1847704"/>
                <a:gd name="connsiteX18254" fmla="*/ 481289 w 1842380"/>
                <a:gd name="connsiteY18254" fmla="*/ 1067858 h 1847704"/>
                <a:gd name="connsiteX18255" fmla="*/ 482354 w 1842380"/>
                <a:gd name="connsiteY18255" fmla="*/ 1064663 h 1847704"/>
                <a:gd name="connsiteX18256" fmla="*/ 482354 w 1842380"/>
                <a:gd name="connsiteY18256" fmla="*/ 1064663 h 1847704"/>
                <a:gd name="connsiteX18257" fmla="*/ 482354 w 1842380"/>
                <a:gd name="connsiteY18257" fmla="*/ 1064663 h 1847704"/>
                <a:gd name="connsiteX18258" fmla="*/ 482354 w 1842380"/>
                <a:gd name="connsiteY18258" fmla="*/ 1143470 h 1847704"/>
                <a:gd name="connsiteX18259" fmla="*/ 482354 w 1842380"/>
                <a:gd name="connsiteY18259" fmla="*/ 1162639 h 1847704"/>
                <a:gd name="connsiteX18260" fmla="*/ 478094 w 1842380"/>
                <a:gd name="connsiteY18260" fmla="*/ 1153587 h 1847704"/>
                <a:gd name="connsiteX18261" fmla="*/ 478094 w 1842380"/>
                <a:gd name="connsiteY18261" fmla="*/ 1139210 h 1847704"/>
                <a:gd name="connsiteX18262" fmla="*/ 482354 w 1842380"/>
                <a:gd name="connsiteY18262" fmla="*/ 1143470 h 1847704"/>
                <a:gd name="connsiteX18263" fmla="*/ 482354 w 1842380"/>
                <a:gd name="connsiteY18263" fmla="*/ 1143470 h 1847704"/>
                <a:gd name="connsiteX18264" fmla="*/ 482354 w 1842380"/>
                <a:gd name="connsiteY18264" fmla="*/ 1178614 h 1847704"/>
                <a:gd name="connsiteX18265" fmla="*/ 482354 w 1842380"/>
                <a:gd name="connsiteY18265" fmla="*/ 1203640 h 1847704"/>
                <a:gd name="connsiteX18266" fmla="*/ 478094 w 1842380"/>
                <a:gd name="connsiteY18266" fmla="*/ 1210562 h 1847704"/>
                <a:gd name="connsiteX18267" fmla="*/ 478094 w 1842380"/>
                <a:gd name="connsiteY18267" fmla="*/ 1189263 h 1847704"/>
                <a:gd name="connsiteX18268" fmla="*/ 482354 w 1842380"/>
                <a:gd name="connsiteY18268" fmla="*/ 1178614 h 1847704"/>
                <a:gd name="connsiteX18269" fmla="*/ 482354 w 1842380"/>
                <a:gd name="connsiteY18269" fmla="*/ 1178614 h 1847704"/>
                <a:gd name="connsiteX18270" fmla="*/ 482354 w 1842380"/>
                <a:gd name="connsiteY18270" fmla="*/ 1248368 h 1847704"/>
                <a:gd name="connsiteX18271" fmla="*/ 482354 w 1842380"/>
                <a:gd name="connsiteY18271" fmla="*/ 1261680 h 1847704"/>
                <a:gd name="connsiteX18272" fmla="*/ 478094 w 1842380"/>
                <a:gd name="connsiteY18272" fmla="*/ 1257421 h 1847704"/>
                <a:gd name="connsiteX18273" fmla="*/ 478094 w 1842380"/>
                <a:gd name="connsiteY18273" fmla="*/ 1241446 h 1847704"/>
                <a:gd name="connsiteX18274" fmla="*/ 482354 w 1842380"/>
                <a:gd name="connsiteY18274" fmla="*/ 1248368 h 1847704"/>
                <a:gd name="connsiteX18275" fmla="*/ 482354 w 1842380"/>
                <a:gd name="connsiteY18275" fmla="*/ 1248368 h 1847704"/>
                <a:gd name="connsiteX18276" fmla="*/ 482354 w 1842380"/>
                <a:gd name="connsiteY18276" fmla="*/ 1392670 h 1847704"/>
                <a:gd name="connsiteX18277" fmla="*/ 482354 w 1842380"/>
                <a:gd name="connsiteY18277" fmla="*/ 1416100 h 1847704"/>
                <a:gd name="connsiteX18278" fmla="*/ 478094 w 1842380"/>
                <a:gd name="connsiteY18278" fmla="*/ 1418229 h 1847704"/>
                <a:gd name="connsiteX18279" fmla="*/ 478094 w 1842380"/>
                <a:gd name="connsiteY18279" fmla="*/ 1394800 h 1847704"/>
                <a:gd name="connsiteX18280" fmla="*/ 482354 w 1842380"/>
                <a:gd name="connsiteY18280" fmla="*/ 1392670 h 1847704"/>
                <a:gd name="connsiteX18281" fmla="*/ 482354 w 1842380"/>
                <a:gd name="connsiteY18281" fmla="*/ 1392670 h 1847704"/>
                <a:gd name="connsiteX18282" fmla="*/ 482354 w 1842380"/>
                <a:gd name="connsiteY18282" fmla="*/ 1419294 h 1847704"/>
                <a:gd name="connsiteX18283" fmla="*/ 482354 w 1842380"/>
                <a:gd name="connsiteY18283" fmla="*/ 1478932 h 1847704"/>
                <a:gd name="connsiteX18284" fmla="*/ 478094 w 1842380"/>
                <a:gd name="connsiteY18284" fmla="*/ 1489049 h 1847704"/>
                <a:gd name="connsiteX18285" fmla="*/ 478094 w 1842380"/>
                <a:gd name="connsiteY18285" fmla="*/ 1429412 h 1847704"/>
                <a:gd name="connsiteX18286" fmla="*/ 482354 w 1842380"/>
                <a:gd name="connsiteY18286" fmla="*/ 1419294 h 1847704"/>
                <a:gd name="connsiteX18287" fmla="*/ 482354 w 1842380"/>
                <a:gd name="connsiteY18287" fmla="*/ 1419294 h 1847704"/>
                <a:gd name="connsiteX18288" fmla="*/ 482354 w 1842380"/>
                <a:gd name="connsiteY18288" fmla="*/ 1609922 h 1847704"/>
                <a:gd name="connsiteX18289" fmla="*/ 482354 w 1842380"/>
                <a:gd name="connsiteY18289" fmla="*/ 1631221 h 1847704"/>
                <a:gd name="connsiteX18290" fmla="*/ 478094 w 1842380"/>
                <a:gd name="connsiteY18290" fmla="*/ 1626961 h 1847704"/>
                <a:gd name="connsiteX18291" fmla="*/ 478094 w 1842380"/>
                <a:gd name="connsiteY18291" fmla="*/ 1606727 h 1847704"/>
                <a:gd name="connsiteX18292" fmla="*/ 482354 w 1842380"/>
                <a:gd name="connsiteY18292" fmla="*/ 1609922 h 1847704"/>
                <a:gd name="connsiteX18293" fmla="*/ 482354 w 1842380"/>
                <a:gd name="connsiteY18293" fmla="*/ 1609922 h 1847704"/>
                <a:gd name="connsiteX18294" fmla="*/ 482354 w 1842380"/>
                <a:gd name="connsiteY18294" fmla="*/ 1714288 h 1847704"/>
                <a:gd name="connsiteX18295" fmla="*/ 482354 w 1842380"/>
                <a:gd name="connsiteY18295" fmla="*/ 1731328 h 1847704"/>
                <a:gd name="connsiteX18296" fmla="*/ 478094 w 1842380"/>
                <a:gd name="connsiteY18296" fmla="*/ 1730263 h 1847704"/>
                <a:gd name="connsiteX18297" fmla="*/ 478094 w 1842380"/>
                <a:gd name="connsiteY18297" fmla="*/ 1713223 h 1847704"/>
                <a:gd name="connsiteX18298" fmla="*/ 482354 w 1842380"/>
                <a:gd name="connsiteY18298" fmla="*/ 1714288 h 1847704"/>
                <a:gd name="connsiteX18299" fmla="*/ 478094 w 1842380"/>
                <a:gd name="connsiteY18299" fmla="*/ 117914 h 1847704"/>
                <a:gd name="connsiteX18300" fmla="*/ 478094 w 1842380"/>
                <a:gd name="connsiteY18300" fmla="*/ 136018 h 1847704"/>
                <a:gd name="connsiteX18301" fmla="*/ 457860 w 1842380"/>
                <a:gd name="connsiteY18301" fmla="*/ 148265 h 1847704"/>
                <a:gd name="connsiteX18302" fmla="*/ 457860 w 1842380"/>
                <a:gd name="connsiteY18302" fmla="*/ 129096 h 1847704"/>
                <a:gd name="connsiteX18303" fmla="*/ 478094 w 1842380"/>
                <a:gd name="connsiteY18303" fmla="*/ 117914 h 1847704"/>
                <a:gd name="connsiteX18304" fmla="*/ 478094 w 1842380"/>
                <a:gd name="connsiteY18304" fmla="*/ 117914 h 1847704"/>
                <a:gd name="connsiteX18305" fmla="*/ 478094 w 1842380"/>
                <a:gd name="connsiteY18305" fmla="*/ 167434 h 1847704"/>
                <a:gd name="connsiteX18306" fmla="*/ 478094 w 1842380"/>
                <a:gd name="connsiteY18306" fmla="*/ 188734 h 1847704"/>
                <a:gd name="connsiteX18307" fmla="*/ 457860 w 1842380"/>
                <a:gd name="connsiteY18307" fmla="*/ 176487 h 1847704"/>
                <a:gd name="connsiteX18308" fmla="*/ 457860 w 1842380"/>
                <a:gd name="connsiteY18308" fmla="*/ 157317 h 1847704"/>
                <a:gd name="connsiteX18309" fmla="*/ 478094 w 1842380"/>
                <a:gd name="connsiteY18309" fmla="*/ 167434 h 1847704"/>
                <a:gd name="connsiteX18310" fmla="*/ 478094 w 1842380"/>
                <a:gd name="connsiteY18310" fmla="*/ 167434 h 1847704"/>
                <a:gd name="connsiteX18311" fmla="*/ 478094 w 1842380"/>
                <a:gd name="connsiteY18311" fmla="*/ 222812 h 1847704"/>
                <a:gd name="connsiteX18312" fmla="*/ 478094 w 1842380"/>
                <a:gd name="connsiteY18312" fmla="*/ 239852 h 1847704"/>
                <a:gd name="connsiteX18313" fmla="*/ 462120 w 1842380"/>
                <a:gd name="connsiteY18313" fmla="*/ 243047 h 1847704"/>
                <a:gd name="connsiteX18314" fmla="*/ 457860 w 1842380"/>
                <a:gd name="connsiteY18314" fmla="*/ 249969 h 1847704"/>
                <a:gd name="connsiteX18315" fmla="*/ 457860 w 1842380"/>
                <a:gd name="connsiteY18315" fmla="*/ 226540 h 1847704"/>
                <a:gd name="connsiteX18316" fmla="*/ 461055 w 1842380"/>
                <a:gd name="connsiteY18316" fmla="*/ 226540 h 1847704"/>
                <a:gd name="connsiteX18317" fmla="*/ 478094 w 1842380"/>
                <a:gd name="connsiteY18317" fmla="*/ 222812 h 1847704"/>
                <a:gd name="connsiteX18318" fmla="*/ 478094 w 1842380"/>
                <a:gd name="connsiteY18318" fmla="*/ 222812 h 1847704"/>
                <a:gd name="connsiteX18319" fmla="*/ 478094 w 1842380"/>
                <a:gd name="connsiteY18319" fmla="*/ 375634 h 1847704"/>
                <a:gd name="connsiteX18320" fmla="*/ 478094 w 1842380"/>
                <a:gd name="connsiteY18320" fmla="*/ 404920 h 1847704"/>
                <a:gd name="connsiteX18321" fmla="*/ 457860 w 1842380"/>
                <a:gd name="connsiteY18321" fmla="*/ 428349 h 1847704"/>
                <a:gd name="connsiteX18322" fmla="*/ 457860 w 1842380"/>
                <a:gd name="connsiteY18322" fmla="*/ 360192 h 1847704"/>
                <a:gd name="connsiteX18323" fmla="*/ 459990 w 1842380"/>
                <a:gd name="connsiteY18323" fmla="*/ 364452 h 1847704"/>
                <a:gd name="connsiteX18324" fmla="*/ 470107 w 1842380"/>
                <a:gd name="connsiteY18324" fmla="*/ 383621 h 1847704"/>
                <a:gd name="connsiteX18325" fmla="*/ 474367 w 1842380"/>
                <a:gd name="connsiteY18325" fmla="*/ 381491 h 1847704"/>
                <a:gd name="connsiteX18326" fmla="*/ 478094 w 1842380"/>
                <a:gd name="connsiteY18326" fmla="*/ 375634 h 1847704"/>
                <a:gd name="connsiteX18327" fmla="*/ 478094 w 1842380"/>
                <a:gd name="connsiteY18327" fmla="*/ 375634 h 1847704"/>
                <a:gd name="connsiteX18328" fmla="*/ 478094 w 1842380"/>
                <a:gd name="connsiteY18328" fmla="*/ 417700 h 1847704"/>
                <a:gd name="connsiteX18329" fmla="*/ 457860 w 1842380"/>
                <a:gd name="connsiteY18329" fmla="*/ 440064 h 1847704"/>
                <a:gd name="connsiteX18330" fmla="*/ 457860 w 1842380"/>
                <a:gd name="connsiteY18330" fmla="*/ 467221 h 1847704"/>
                <a:gd name="connsiteX18331" fmla="*/ 459990 w 1842380"/>
                <a:gd name="connsiteY18331" fmla="*/ 466156 h 1847704"/>
                <a:gd name="connsiteX18332" fmla="*/ 465847 w 1842380"/>
                <a:gd name="connsiteY18332" fmla="*/ 464026 h 1847704"/>
                <a:gd name="connsiteX18333" fmla="*/ 469042 w 1842380"/>
                <a:gd name="connsiteY18333" fmla="*/ 477338 h 1847704"/>
                <a:gd name="connsiteX18334" fmla="*/ 457860 w 1842380"/>
                <a:gd name="connsiteY18334" fmla="*/ 489585 h 1847704"/>
                <a:gd name="connsiteX18335" fmla="*/ 457860 w 1842380"/>
                <a:gd name="connsiteY18335" fmla="*/ 515676 h 1847704"/>
                <a:gd name="connsiteX18336" fmla="*/ 463718 w 1842380"/>
                <a:gd name="connsiteY18336" fmla="*/ 513546 h 1847704"/>
                <a:gd name="connsiteX18337" fmla="*/ 478094 w 1842380"/>
                <a:gd name="connsiteY18337" fmla="*/ 493312 h 1847704"/>
                <a:gd name="connsiteX18338" fmla="*/ 478094 w 1842380"/>
                <a:gd name="connsiteY18338" fmla="*/ 456038 h 1847704"/>
                <a:gd name="connsiteX18339" fmla="*/ 470107 w 1842380"/>
                <a:gd name="connsiteY18339" fmla="*/ 457103 h 1847704"/>
                <a:gd name="connsiteX18340" fmla="*/ 478094 w 1842380"/>
                <a:gd name="connsiteY18340" fmla="*/ 443791 h 1847704"/>
                <a:gd name="connsiteX18341" fmla="*/ 478094 w 1842380"/>
                <a:gd name="connsiteY18341" fmla="*/ 417700 h 1847704"/>
                <a:gd name="connsiteX18342" fmla="*/ 478094 w 1842380"/>
                <a:gd name="connsiteY18342" fmla="*/ 417700 h 1847704"/>
                <a:gd name="connsiteX18343" fmla="*/ 478094 w 1842380"/>
                <a:gd name="connsiteY18343" fmla="*/ 513014 h 1847704"/>
                <a:gd name="connsiteX18344" fmla="*/ 478094 w 1842380"/>
                <a:gd name="connsiteY18344" fmla="*/ 523131 h 1847704"/>
                <a:gd name="connsiteX18345" fmla="*/ 474900 w 1842380"/>
                <a:gd name="connsiteY18345" fmla="*/ 516209 h 1847704"/>
                <a:gd name="connsiteX18346" fmla="*/ 478094 w 1842380"/>
                <a:gd name="connsiteY18346" fmla="*/ 513014 h 1847704"/>
                <a:gd name="connsiteX18347" fmla="*/ 478094 w 1842380"/>
                <a:gd name="connsiteY18347" fmla="*/ 513014 h 1847704"/>
                <a:gd name="connsiteX18348" fmla="*/ 478094 w 1842380"/>
                <a:gd name="connsiteY18348" fmla="*/ 610990 h 1847704"/>
                <a:gd name="connsiteX18349" fmla="*/ 478094 w 1842380"/>
                <a:gd name="connsiteY18349" fmla="*/ 626964 h 1847704"/>
                <a:gd name="connsiteX18350" fmla="*/ 473835 w 1842380"/>
                <a:gd name="connsiteY18350" fmla="*/ 636017 h 1847704"/>
                <a:gd name="connsiteX18351" fmla="*/ 473835 w 1842380"/>
                <a:gd name="connsiteY18351" fmla="*/ 636017 h 1847704"/>
                <a:gd name="connsiteX18352" fmla="*/ 473835 w 1842380"/>
                <a:gd name="connsiteY18352" fmla="*/ 637082 h 1847704"/>
                <a:gd name="connsiteX18353" fmla="*/ 478094 w 1842380"/>
                <a:gd name="connsiteY18353" fmla="*/ 636017 h 1847704"/>
                <a:gd name="connsiteX18354" fmla="*/ 478094 w 1842380"/>
                <a:gd name="connsiteY18354" fmla="*/ 647199 h 1847704"/>
                <a:gd name="connsiteX18355" fmla="*/ 457860 w 1842380"/>
                <a:gd name="connsiteY18355" fmla="*/ 659446 h 1847704"/>
                <a:gd name="connsiteX18356" fmla="*/ 457860 w 1842380"/>
                <a:gd name="connsiteY18356" fmla="*/ 644536 h 1847704"/>
                <a:gd name="connsiteX18357" fmla="*/ 461055 w 1842380"/>
                <a:gd name="connsiteY18357" fmla="*/ 641341 h 1847704"/>
                <a:gd name="connsiteX18358" fmla="*/ 463185 w 1842380"/>
                <a:gd name="connsiteY18358" fmla="*/ 635484 h 1847704"/>
                <a:gd name="connsiteX18359" fmla="*/ 478094 w 1842380"/>
                <a:gd name="connsiteY18359" fmla="*/ 610990 h 1847704"/>
                <a:gd name="connsiteX18360" fmla="*/ 478094 w 1842380"/>
                <a:gd name="connsiteY18360" fmla="*/ 610990 h 1847704"/>
                <a:gd name="connsiteX18361" fmla="*/ 478094 w 1842380"/>
                <a:gd name="connsiteY18361" fmla="*/ 675420 h 1847704"/>
                <a:gd name="connsiteX18362" fmla="*/ 478094 w 1842380"/>
                <a:gd name="connsiteY18362" fmla="*/ 686602 h 1847704"/>
                <a:gd name="connsiteX18363" fmla="*/ 457860 w 1842380"/>
                <a:gd name="connsiteY18363" fmla="*/ 686602 h 1847704"/>
                <a:gd name="connsiteX18364" fmla="*/ 457860 w 1842380"/>
                <a:gd name="connsiteY18364" fmla="*/ 676485 h 1847704"/>
                <a:gd name="connsiteX18365" fmla="*/ 478094 w 1842380"/>
                <a:gd name="connsiteY18365" fmla="*/ 675420 h 1847704"/>
                <a:gd name="connsiteX18366" fmla="*/ 478094 w 1842380"/>
                <a:gd name="connsiteY18366" fmla="*/ 675420 h 1847704"/>
                <a:gd name="connsiteX18367" fmla="*/ 478094 w 1842380"/>
                <a:gd name="connsiteY18367" fmla="*/ 710031 h 1847704"/>
                <a:gd name="connsiteX18368" fmla="*/ 478094 w 1842380"/>
                <a:gd name="connsiteY18368" fmla="*/ 736123 h 1847704"/>
                <a:gd name="connsiteX18369" fmla="*/ 464782 w 1842380"/>
                <a:gd name="connsiteY18369" fmla="*/ 758487 h 1847704"/>
                <a:gd name="connsiteX18370" fmla="*/ 457860 w 1842380"/>
                <a:gd name="connsiteY18370" fmla="*/ 789903 h 1847704"/>
                <a:gd name="connsiteX18371" fmla="*/ 457860 w 1842380"/>
                <a:gd name="connsiteY18371" fmla="*/ 751565 h 1847704"/>
                <a:gd name="connsiteX18372" fmla="*/ 457860 w 1842380"/>
                <a:gd name="connsiteY18372" fmla="*/ 751565 h 1847704"/>
                <a:gd name="connsiteX18373" fmla="*/ 471172 w 1842380"/>
                <a:gd name="connsiteY18373" fmla="*/ 724408 h 1847704"/>
                <a:gd name="connsiteX18374" fmla="*/ 457860 w 1842380"/>
                <a:gd name="connsiteY18374" fmla="*/ 726538 h 1847704"/>
                <a:gd name="connsiteX18375" fmla="*/ 457860 w 1842380"/>
                <a:gd name="connsiteY18375" fmla="*/ 715356 h 1847704"/>
                <a:gd name="connsiteX18376" fmla="*/ 475965 w 1842380"/>
                <a:gd name="connsiteY18376" fmla="*/ 711096 h 1847704"/>
                <a:gd name="connsiteX18377" fmla="*/ 478094 w 1842380"/>
                <a:gd name="connsiteY18377" fmla="*/ 710031 h 1847704"/>
                <a:gd name="connsiteX18378" fmla="*/ 478094 w 1842380"/>
                <a:gd name="connsiteY18378" fmla="*/ 710031 h 1847704"/>
                <a:gd name="connsiteX18379" fmla="*/ 478094 w 1842380"/>
                <a:gd name="connsiteY18379" fmla="*/ 843151 h 1847704"/>
                <a:gd name="connsiteX18380" fmla="*/ 478094 w 1842380"/>
                <a:gd name="connsiteY18380" fmla="*/ 845281 h 1847704"/>
                <a:gd name="connsiteX18381" fmla="*/ 477030 w 1842380"/>
                <a:gd name="connsiteY18381" fmla="*/ 844216 h 1847704"/>
                <a:gd name="connsiteX18382" fmla="*/ 478094 w 1842380"/>
                <a:gd name="connsiteY18382" fmla="*/ 843151 h 1847704"/>
                <a:gd name="connsiteX18383" fmla="*/ 478094 w 1842380"/>
                <a:gd name="connsiteY18383" fmla="*/ 843151 h 1847704"/>
                <a:gd name="connsiteX18384" fmla="*/ 478094 w 1842380"/>
                <a:gd name="connsiteY18384" fmla="*/ 905984 h 1847704"/>
                <a:gd name="connsiteX18385" fmla="*/ 478094 w 1842380"/>
                <a:gd name="connsiteY18385" fmla="*/ 926218 h 1847704"/>
                <a:gd name="connsiteX18386" fmla="*/ 457860 w 1842380"/>
                <a:gd name="connsiteY18386" fmla="*/ 911841 h 1847704"/>
                <a:gd name="connsiteX18387" fmla="*/ 457860 w 1842380"/>
                <a:gd name="connsiteY18387" fmla="*/ 905984 h 1847704"/>
                <a:gd name="connsiteX18388" fmla="*/ 472237 w 1842380"/>
                <a:gd name="connsiteY18388" fmla="*/ 907049 h 1847704"/>
                <a:gd name="connsiteX18389" fmla="*/ 478094 w 1842380"/>
                <a:gd name="connsiteY18389" fmla="*/ 905984 h 1847704"/>
                <a:gd name="connsiteX18390" fmla="*/ 478094 w 1842380"/>
                <a:gd name="connsiteY18390" fmla="*/ 905984 h 1847704"/>
                <a:gd name="connsiteX18391" fmla="*/ 478094 w 1842380"/>
                <a:gd name="connsiteY18391" fmla="*/ 955504 h 1847704"/>
                <a:gd name="connsiteX18392" fmla="*/ 478094 w 1842380"/>
                <a:gd name="connsiteY18392" fmla="*/ 963492 h 1847704"/>
                <a:gd name="connsiteX18393" fmla="*/ 463718 w 1842380"/>
                <a:gd name="connsiteY18393" fmla="*/ 961362 h 1847704"/>
                <a:gd name="connsiteX18394" fmla="*/ 457860 w 1842380"/>
                <a:gd name="connsiteY18394" fmla="*/ 962427 h 1847704"/>
                <a:gd name="connsiteX18395" fmla="*/ 457860 w 1842380"/>
                <a:gd name="connsiteY18395" fmla="*/ 936335 h 1847704"/>
                <a:gd name="connsiteX18396" fmla="*/ 478094 w 1842380"/>
                <a:gd name="connsiteY18396" fmla="*/ 955504 h 1847704"/>
                <a:gd name="connsiteX18397" fmla="*/ 478094 w 1842380"/>
                <a:gd name="connsiteY18397" fmla="*/ 955504 h 1847704"/>
                <a:gd name="connsiteX18398" fmla="*/ 478094 w 1842380"/>
                <a:gd name="connsiteY18398" fmla="*/ 1139210 h 1847704"/>
                <a:gd name="connsiteX18399" fmla="*/ 478094 w 1842380"/>
                <a:gd name="connsiteY18399" fmla="*/ 1153587 h 1847704"/>
                <a:gd name="connsiteX18400" fmla="*/ 472237 w 1842380"/>
                <a:gd name="connsiteY18400" fmla="*/ 1145600 h 1847704"/>
                <a:gd name="connsiteX18401" fmla="*/ 457860 w 1842380"/>
                <a:gd name="connsiteY18401" fmla="*/ 1166899 h 1847704"/>
                <a:gd name="connsiteX18402" fmla="*/ 457860 w 1842380"/>
                <a:gd name="connsiteY18402" fmla="*/ 1148795 h 1847704"/>
                <a:gd name="connsiteX18403" fmla="*/ 465847 w 1842380"/>
                <a:gd name="connsiteY18403" fmla="*/ 1133885 h 1847704"/>
                <a:gd name="connsiteX18404" fmla="*/ 457860 w 1842380"/>
                <a:gd name="connsiteY18404" fmla="*/ 1107794 h 1847704"/>
                <a:gd name="connsiteX18405" fmla="*/ 457860 w 1842380"/>
                <a:gd name="connsiteY18405" fmla="*/ 1075312 h 1847704"/>
                <a:gd name="connsiteX18406" fmla="*/ 458925 w 1842380"/>
                <a:gd name="connsiteY18406" fmla="*/ 1094482 h 1847704"/>
                <a:gd name="connsiteX18407" fmla="*/ 474900 w 1842380"/>
                <a:gd name="connsiteY18407" fmla="*/ 1133885 h 1847704"/>
                <a:gd name="connsiteX18408" fmla="*/ 478094 w 1842380"/>
                <a:gd name="connsiteY18408" fmla="*/ 1139210 h 1847704"/>
                <a:gd name="connsiteX18409" fmla="*/ 478094 w 1842380"/>
                <a:gd name="connsiteY18409" fmla="*/ 1139210 h 1847704"/>
                <a:gd name="connsiteX18410" fmla="*/ 478094 w 1842380"/>
                <a:gd name="connsiteY18410" fmla="*/ 1188731 h 1847704"/>
                <a:gd name="connsiteX18411" fmla="*/ 478094 w 1842380"/>
                <a:gd name="connsiteY18411" fmla="*/ 1210030 h 1847704"/>
                <a:gd name="connsiteX18412" fmla="*/ 478094 w 1842380"/>
                <a:gd name="connsiteY18412" fmla="*/ 1241446 h 1847704"/>
                <a:gd name="connsiteX18413" fmla="*/ 478094 w 1842380"/>
                <a:gd name="connsiteY18413" fmla="*/ 1257421 h 1847704"/>
                <a:gd name="connsiteX18414" fmla="*/ 463718 w 1842380"/>
                <a:gd name="connsiteY18414" fmla="*/ 1230264 h 1847704"/>
                <a:gd name="connsiteX18415" fmla="*/ 459458 w 1842380"/>
                <a:gd name="connsiteY18415" fmla="*/ 1226004 h 1847704"/>
                <a:gd name="connsiteX18416" fmla="*/ 458393 w 1842380"/>
                <a:gd name="connsiteY18416" fmla="*/ 1224939 h 1847704"/>
                <a:gd name="connsiteX18417" fmla="*/ 458393 w 1842380"/>
                <a:gd name="connsiteY18417" fmla="*/ 1210562 h 1847704"/>
                <a:gd name="connsiteX18418" fmla="*/ 464250 w 1842380"/>
                <a:gd name="connsiteY18418" fmla="*/ 1216420 h 1847704"/>
                <a:gd name="connsiteX18419" fmla="*/ 464250 w 1842380"/>
                <a:gd name="connsiteY18419" fmla="*/ 1216420 h 1847704"/>
                <a:gd name="connsiteX18420" fmla="*/ 464250 w 1842380"/>
                <a:gd name="connsiteY18420" fmla="*/ 1217485 h 1847704"/>
                <a:gd name="connsiteX18421" fmla="*/ 478094 w 1842380"/>
                <a:gd name="connsiteY18421" fmla="*/ 1188731 h 1847704"/>
                <a:gd name="connsiteX18422" fmla="*/ 478094 w 1842380"/>
                <a:gd name="connsiteY18422" fmla="*/ 1188731 h 1847704"/>
                <a:gd name="connsiteX18423" fmla="*/ 478094 w 1842380"/>
                <a:gd name="connsiteY18423" fmla="*/ 1394800 h 1847704"/>
                <a:gd name="connsiteX18424" fmla="*/ 478094 w 1842380"/>
                <a:gd name="connsiteY18424" fmla="*/ 1418229 h 1847704"/>
                <a:gd name="connsiteX18425" fmla="*/ 457860 w 1842380"/>
                <a:gd name="connsiteY18425" fmla="*/ 1429412 h 1847704"/>
                <a:gd name="connsiteX18426" fmla="*/ 457860 w 1842380"/>
                <a:gd name="connsiteY18426" fmla="*/ 1404385 h 1847704"/>
                <a:gd name="connsiteX18427" fmla="*/ 478094 w 1842380"/>
                <a:gd name="connsiteY18427" fmla="*/ 1394800 h 1847704"/>
                <a:gd name="connsiteX18428" fmla="*/ 478094 w 1842380"/>
                <a:gd name="connsiteY18428" fmla="*/ 1394800 h 1847704"/>
                <a:gd name="connsiteX18429" fmla="*/ 478094 w 1842380"/>
                <a:gd name="connsiteY18429" fmla="*/ 1429412 h 1847704"/>
                <a:gd name="connsiteX18430" fmla="*/ 478094 w 1842380"/>
                <a:gd name="connsiteY18430" fmla="*/ 1489049 h 1847704"/>
                <a:gd name="connsiteX18431" fmla="*/ 472237 w 1842380"/>
                <a:gd name="connsiteY18431" fmla="*/ 1503959 h 1847704"/>
                <a:gd name="connsiteX18432" fmla="*/ 457860 w 1842380"/>
                <a:gd name="connsiteY18432" fmla="*/ 1490647 h 1847704"/>
                <a:gd name="connsiteX18433" fmla="*/ 457860 w 1842380"/>
                <a:gd name="connsiteY18433" fmla="*/ 1474672 h 1847704"/>
                <a:gd name="connsiteX18434" fmla="*/ 461055 w 1842380"/>
                <a:gd name="connsiteY18434" fmla="*/ 1466685 h 1847704"/>
                <a:gd name="connsiteX18435" fmla="*/ 457860 w 1842380"/>
                <a:gd name="connsiteY18435" fmla="*/ 1463490 h 1847704"/>
                <a:gd name="connsiteX18436" fmla="*/ 457860 w 1842380"/>
                <a:gd name="connsiteY18436" fmla="*/ 1438464 h 1847704"/>
                <a:gd name="connsiteX18437" fmla="*/ 469042 w 1842380"/>
                <a:gd name="connsiteY18437" fmla="*/ 1448581 h 1847704"/>
                <a:gd name="connsiteX18438" fmla="*/ 478094 w 1842380"/>
                <a:gd name="connsiteY18438" fmla="*/ 1429412 h 1847704"/>
                <a:gd name="connsiteX18439" fmla="*/ 478094 w 1842380"/>
                <a:gd name="connsiteY18439" fmla="*/ 1429412 h 1847704"/>
                <a:gd name="connsiteX18440" fmla="*/ 478094 w 1842380"/>
                <a:gd name="connsiteY18440" fmla="*/ 1606195 h 1847704"/>
                <a:gd name="connsiteX18441" fmla="*/ 478094 w 1842380"/>
                <a:gd name="connsiteY18441" fmla="*/ 1626429 h 1847704"/>
                <a:gd name="connsiteX18442" fmla="*/ 457860 w 1842380"/>
                <a:gd name="connsiteY18442" fmla="*/ 1613117 h 1847704"/>
                <a:gd name="connsiteX18443" fmla="*/ 457860 w 1842380"/>
                <a:gd name="connsiteY18443" fmla="*/ 1596078 h 1847704"/>
                <a:gd name="connsiteX18444" fmla="*/ 478094 w 1842380"/>
                <a:gd name="connsiteY18444" fmla="*/ 1606195 h 1847704"/>
                <a:gd name="connsiteX18445" fmla="*/ 478094 w 1842380"/>
                <a:gd name="connsiteY18445" fmla="*/ 1606195 h 1847704"/>
                <a:gd name="connsiteX18446" fmla="*/ 478094 w 1842380"/>
                <a:gd name="connsiteY18446" fmla="*/ 1713223 h 1847704"/>
                <a:gd name="connsiteX18447" fmla="*/ 478094 w 1842380"/>
                <a:gd name="connsiteY18447" fmla="*/ 1730263 h 1847704"/>
                <a:gd name="connsiteX18448" fmla="*/ 457860 w 1842380"/>
                <a:gd name="connsiteY18448" fmla="*/ 1719081 h 1847704"/>
                <a:gd name="connsiteX18449" fmla="*/ 457860 w 1842380"/>
                <a:gd name="connsiteY18449" fmla="*/ 1699911 h 1847704"/>
                <a:gd name="connsiteX18450" fmla="*/ 478094 w 1842380"/>
                <a:gd name="connsiteY18450" fmla="*/ 1713223 h 1847704"/>
                <a:gd name="connsiteX18451" fmla="*/ 457328 w 1842380"/>
                <a:gd name="connsiteY18451" fmla="*/ 129096 h 1847704"/>
                <a:gd name="connsiteX18452" fmla="*/ 457328 w 1842380"/>
                <a:gd name="connsiteY18452" fmla="*/ 148265 h 1847704"/>
                <a:gd name="connsiteX18453" fmla="*/ 453068 w 1842380"/>
                <a:gd name="connsiteY18453" fmla="*/ 151460 h 1847704"/>
                <a:gd name="connsiteX18454" fmla="*/ 453068 w 1842380"/>
                <a:gd name="connsiteY18454" fmla="*/ 132291 h 1847704"/>
                <a:gd name="connsiteX18455" fmla="*/ 457328 w 1842380"/>
                <a:gd name="connsiteY18455" fmla="*/ 129096 h 1847704"/>
                <a:gd name="connsiteX18456" fmla="*/ 457328 w 1842380"/>
                <a:gd name="connsiteY18456" fmla="*/ 129096 h 1847704"/>
                <a:gd name="connsiteX18457" fmla="*/ 457328 w 1842380"/>
                <a:gd name="connsiteY18457" fmla="*/ 157317 h 1847704"/>
                <a:gd name="connsiteX18458" fmla="*/ 457328 w 1842380"/>
                <a:gd name="connsiteY18458" fmla="*/ 176487 h 1847704"/>
                <a:gd name="connsiteX18459" fmla="*/ 453068 w 1842380"/>
                <a:gd name="connsiteY18459" fmla="*/ 174357 h 1847704"/>
                <a:gd name="connsiteX18460" fmla="*/ 453068 w 1842380"/>
                <a:gd name="connsiteY18460" fmla="*/ 155187 h 1847704"/>
                <a:gd name="connsiteX18461" fmla="*/ 457328 w 1842380"/>
                <a:gd name="connsiteY18461" fmla="*/ 157317 h 1847704"/>
                <a:gd name="connsiteX18462" fmla="*/ 457328 w 1842380"/>
                <a:gd name="connsiteY18462" fmla="*/ 157317 h 1847704"/>
                <a:gd name="connsiteX18463" fmla="*/ 457328 w 1842380"/>
                <a:gd name="connsiteY18463" fmla="*/ 226007 h 1847704"/>
                <a:gd name="connsiteX18464" fmla="*/ 457328 w 1842380"/>
                <a:gd name="connsiteY18464" fmla="*/ 249436 h 1847704"/>
                <a:gd name="connsiteX18465" fmla="*/ 453068 w 1842380"/>
                <a:gd name="connsiteY18465" fmla="*/ 253696 h 1847704"/>
                <a:gd name="connsiteX18466" fmla="*/ 453068 w 1842380"/>
                <a:gd name="connsiteY18466" fmla="*/ 224410 h 1847704"/>
                <a:gd name="connsiteX18467" fmla="*/ 457328 w 1842380"/>
                <a:gd name="connsiteY18467" fmla="*/ 226007 h 1847704"/>
                <a:gd name="connsiteX18468" fmla="*/ 457328 w 1842380"/>
                <a:gd name="connsiteY18468" fmla="*/ 226007 h 1847704"/>
                <a:gd name="connsiteX18469" fmla="*/ 457328 w 1842380"/>
                <a:gd name="connsiteY18469" fmla="*/ 360192 h 1847704"/>
                <a:gd name="connsiteX18470" fmla="*/ 457328 w 1842380"/>
                <a:gd name="connsiteY18470" fmla="*/ 428882 h 1847704"/>
                <a:gd name="connsiteX18471" fmla="*/ 453068 w 1842380"/>
                <a:gd name="connsiteY18471" fmla="*/ 434739 h 1847704"/>
                <a:gd name="connsiteX18472" fmla="*/ 453068 w 1842380"/>
                <a:gd name="connsiteY18472" fmla="*/ 355400 h 1847704"/>
                <a:gd name="connsiteX18473" fmla="*/ 457328 w 1842380"/>
                <a:gd name="connsiteY18473" fmla="*/ 360192 h 1847704"/>
                <a:gd name="connsiteX18474" fmla="*/ 457328 w 1842380"/>
                <a:gd name="connsiteY18474" fmla="*/ 360192 h 1847704"/>
                <a:gd name="connsiteX18475" fmla="*/ 457328 w 1842380"/>
                <a:gd name="connsiteY18475" fmla="*/ 440064 h 1847704"/>
                <a:gd name="connsiteX18476" fmla="*/ 457328 w 1842380"/>
                <a:gd name="connsiteY18476" fmla="*/ 467221 h 1847704"/>
                <a:gd name="connsiteX18477" fmla="*/ 453068 w 1842380"/>
                <a:gd name="connsiteY18477" fmla="*/ 473078 h 1847704"/>
                <a:gd name="connsiteX18478" fmla="*/ 453068 w 1842380"/>
                <a:gd name="connsiteY18478" fmla="*/ 445921 h 1847704"/>
                <a:gd name="connsiteX18479" fmla="*/ 457328 w 1842380"/>
                <a:gd name="connsiteY18479" fmla="*/ 440064 h 1847704"/>
                <a:gd name="connsiteX18480" fmla="*/ 457328 w 1842380"/>
                <a:gd name="connsiteY18480" fmla="*/ 440064 h 1847704"/>
                <a:gd name="connsiteX18481" fmla="*/ 457328 w 1842380"/>
                <a:gd name="connsiteY18481" fmla="*/ 489585 h 1847704"/>
                <a:gd name="connsiteX18482" fmla="*/ 457328 w 1842380"/>
                <a:gd name="connsiteY18482" fmla="*/ 515676 h 1847704"/>
                <a:gd name="connsiteX18483" fmla="*/ 453068 w 1842380"/>
                <a:gd name="connsiteY18483" fmla="*/ 515676 h 1847704"/>
                <a:gd name="connsiteX18484" fmla="*/ 453068 w 1842380"/>
                <a:gd name="connsiteY18484" fmla="*/ 494377 h 1847704"/>
                <a:gd name="connsiteX18485" fmla="*/ 457328 w 1842380"/>
                <a:gd name="connsiteY18485" fmla="*/ 489585 h 1847704"/>
                <a:gd name="connsiteX18486" fmla="*/ 457328 w 1842380"/>
                <a:gd name="connsiteY18486" fmla="*/ 489585 h 1847704"/>
                <a:gd name="connsiteX18487" fmla="*/ 457328 w 1842380"/>
                <a:gd name="connsiteY18487" fmla="*/ 645069 h 1847704"/>
                <a:gd name="connsiteX18488" fmla="*/ 457328 w 1842380"/>
                <a:gd name="connsiteY18488" fmla="*/ 659978 h 1847704"/>
                <a:gd name="connsiteX18489" fmla="*/ 453068 w 1842380"/>
                <a:gd name="connsiteY18489" fmla="*/ 665836 h 1847704"/>
                <a:gd name="connsiteX18490" fmla="*/ 453068 w 1842380"/>
                <a:gd name="connsiteY18490" fmla="*/ 648264 h 1847704"/>
                <a:gd name="connsiteX18491" fmla="*/ 457328 w 1842380"/>
                <a:gd name="connsiteY18491" fmla="*/ 645069 h 1847704"/>
                <a:gd name="connsiteX18492" fmla="*/ 457328 w 1842380"/>
                <a:gd name="connsiteY18492" fmla="*/ 645069 h 1847704"/>
                <a:gd name="connsiteX18493" fmla="*/ 457328 w 1842380"/>
                <a:gd name="connsiteY18493" fmla="*/ 676485 h 1847704"/>
                <a:gd name="connsiteX18494" fmla="*/ 457328 w 1842380"/>
                <a:gd name="connsiteY18494" fmla="*/ 686602 h 1847704"/>
                <a:gd name="connsiteX18495" fmla="*/ 453068 w 1842380"/>
                <a:gd name="connsiteY18495" fmla="*/ 687667 h 1847704"/>
                <a:gd name="connsiteX18496" fmla="*/ 453068 w 1842380"/>
                <a:gd name="connsiteY18496" fmla="*/ 676485 h 1847704"/>
                <a:gd name="connsiteX18497" fmla="*/ 457328 w 1842380"/>
                <a:gd name="connsiteY18497" fmla="*/ 676485 h 1847704"/>
                <a:gd name="connsiteX18498" fmla="*/ 457328 w 1842380"/>
                <a:gd name="connsiteY18498" fmla="*/ 676485 h 1847704"/>
                <a:gd name="connsiteX18499" fmla="*/ 457328 w 1842380"/>
                <a:gd name="connsiteY18499" fmla="*/ 715889 h 1847704"/>
                <a:gd name="connsiteX18500" fmla="*/ 457328 w 1842380"/>
                <a:gd name="connsiteY18500" fmla="*/ 727071 h 1847704"/>
                <a:gd name="connsiteX18501" fmla="*/ 453068 w 1842380"/>
                <a:gd name="connsiteY18501" fmla="*/ 727071 h 1847704"/>
                <a:gd name="connsiteX18502" fmla="*/ 453068 w 1842380"/>
                <a:gd name="connsiteY18502" fmla="*/ 715889 h 1847704"/>
                <a:gd name="connsiteX18503" fmla="*/ 457328 w 1842380"/>
                <a:gd name="connsiteY18503" fmla="*/ 715889 h 1847704"/>
                <a:gd name="connsiteX18504" fmla="*/ 457328 w 1842380"/>
                <a:gd name="connsiteY18504" fmla="*/ 715889 h 1847704"/>
                <a:gd name="connsiteX18505" fmla="*/ 457328 w 1842380"/>
                <a:gd name="connsiteY18505" fmla="*/ 752097 h 1847704"/>
                <a:gd name="connsiteX18506" fmla="*/ 457328 w 1842380"/>
                <a:gd name="connsiteY18506" fmla="*/ 790436 h 1847704"/>
                <a:gd name="connsiteX18507" fmla="*/ 453068 w 1842380"/>
                <a:gd name="connsiteY18507" fmla="*/ 797358 h 1847704"/>
                <a:gd name="connsiteX18508" fmla="*/ 453068 w 1842380"/>
                <a:gd name="connsiteY18508" fmla="*/ 773929 h 1847704"/>
                <a:gd name="connsiteX18509" fmla="*/ 455198 w 1842380"/>
                <a:gd name="connsiteY18509" fmla="*/ 764877 h 1847704"/>
                <a:gd name="connsiteX18510" fmla="*/ 453068 w 1842380"/>
                <a:gd name="connsiteY18510" fmla="*/ 765942 h 1847704"/>
                <a:gd name="connsiteX18511" fmla="*/ 453068 w 1842380"/>
                <a:gd name="connsiteY18511" fmla="*/ 753695 h 1847704"/>
                <a:gd name="connsiteX18512" fmla="*/ 457328 w 1842380"/>
                <a:gd name="connsiteY18512" fmla="*/ 752097 h 1847704"/>
                <a:gd name="connsiteX18513" fmla="*/ 457328 w 1842380"/>
                <a:gd name="connsiteY18513" fmla="*/ 752097 h 1847704"/>
                <a:gd name="connsiteX18514" fmla="*/ 457328 w 1842380"/>
                <a:gd name="connsiteY18514" fmla="*/ 905984 h 1847704"/>
                <a:gd name="connsiteX18515" fmla="*/ 457328 w 1842380"/>
                <a:gd name="connsiteY18515" fmla="*/ 911841 h 1847704"/>
                <a:gd name="connsiteX18516" fmla="*/ 453068 w 1842380"/>
                <a:gd name="connsiteY18516" fmla="*/ 912906 h 1847704"/>
                <a:gd name="connsiteX18517" fmla="*/ 453068 w 1842380"/>
                <a:gd name="connsiteY18517" fmla="*/ 905984 h 1847704"/>
                <a:gd name="connsiteX18518" fmla="*/ 457328 w 1842380"/>
                <a:gd name="connsiteY18518" fmla="*/ 905984 h 1847704"/>
                <a:gd name="connsiteX18519" fmla="*/ 457328 w 1842380"/>
                <a:gd name="connsiteY18519" fmla="*/ 905984 h 1847704"/>
                <a:gd name="connsiteX18520" fmla="*/ 457328 w 1842380"/>
                <a:gd name="connsiteY18520" fmla="*/ 936335 h 1847704"/>
                <a:gd name="connsiteX18521" fmla="*/ 457328 w 1842380"/>
                <a:gd name="connsiteY18521" fmla="*/ 962427 h 1847704"/>
                <a:gd name="connsiteX18522" fmla="*/ 453068 w 1842380"/>
                <a:gd name="connsiteY18522" fmla="*/ 962427 h 1847704"/>
                <a:gd name="connsiteX18523" fmla="*/ 453068 w 1842380"/>
                <a:gd name="connsiteY18523" fmla="*/ 955504 h 1847704"/>
                <a:gd name="connsiteX18524" fmla="*/ 456263 w 1842380"/>
                <a:gd name="connsiteY18524" fmla="*/ 955504 h 1847704"/>
                <a:gd name="connsiteX18525" fmla="*/ 454133 w 1842380"/>
                <a:gd name="connsiteY18525" fmla="*/ 951245 h 1847704"/>
                <a:gd name="connsiteX18526" fmla="*/ 453068 w 1842380"/>
                <a:gd name="connsiteY18526" fmla="*/ 950180 h 1847704"/>
                <a:gd name="connsiteX18527" fmla="*/ 453068 w 1842380"/>
                <a:gd name="connsiteY18527" fmla="*/ 917698 h 1847704"/>
                <a:gd name="connsiteX18528" fmla="*/ 457328 w 1842380"/>
                <a:gd name="connsiteY18528" fmla="*/ 934738 h 1847704"/>
                <a:gd name="connsiteX18529" fmla="*/ 457328 w 1842380"/>
                <a:gd name="connsiteY18529" fmla="*/ 934738 h 1847704"/>
                <a:gd name="connsiteX18530" fmla="*/ 457328 w 1842380"/>
                <a:gd name="connsiteY18530" fmla="*/ 936335 h 1847704"/>
                <a:gd name="connsiteX18531" fmla="*/ 457328 w 1842380"/>
                <a:gd name="connsiteY18531" fmla="*/ 936335 h 1847704"/>
                <a:gd name="connsiteX18532" fmla="*/ 457328 w 1842380"/>
                <a:gd name="connsiteY18532" fmla="*/ 1075845 h 1847704"/>
                <a:gd name="connsiteX18533" fmla="*/ 457328 w 1842380"/>
                <a:gd name="connsiteY18533" fmla="*/ 1108326 h 1847704"/>
                <a:gd name="connsiteX18534" fmla="*/ 455198 w 1842380"/>
                <a:gd name="connsiteY18534" fmla="*/ 1105131 h 1847704"/>
                <a:gd name="connsiteX18535" fmla="*/ 453068 w 1842380"/>
                <a:gd name="connsiteY18535" fmla="*/ 1108326 h 1847704"/>
                <a:gd name="connsiteX18536" fmla="*/ 453068 w 1842380"/>
                <a:gd name="connsiteY18536" fmla="*/ 1065728 h 1847704"/>
                <a:gd name="connsiteX18537" fmla="*/ 457328 w 1842380"/>
                <a:gd name="connsiteY18537" fmla="*/ 1075845 h 1847704"/>
                <a:gd name="connsiteX18538" fmla="*/ 457328 w 1842380"/>
                <a:gd name="connsiteY18538" fmla="*/ 1075845 h 1847704"/>
                <a:gd name="connsiteX18539" fmla="*/ 457328 w 1842380"/>
                <a:gd name="connsiteY18539" fmla="*/ 1149327 h 1847704"/>
                <a:gd name="connsiteX18540" fmla="*/ 457328 w 1842380"/>
                <a:gd name="connsiteY18540" fmla="*/ 1167431 h 1847704"/>
                <a:gd name="connsiteX18541" fmla="*/ 453068 w 1842380"/>
                <a:gd name="connsiteY18541" fmla="*/ 1174354 h 1847704"/>
                <a:gd name="connsiteX18542" fmla="*/ 453068 w 1842380"/>
                <a:gd name="connsiteY18542" fmla="*/ 1155184 h 1847704"/>
                <a:gd name="connsiteX18543" fmla="*/ 457328 w 1842380"/>
                <a:gd name="connsiteY18543" fmla="*/ 1149327 h 1847704"/>
                <a:gd name="connsiteX18544" fmla="*/ 457328 w 1842380"/>
                <a:gd name="connsiteY18544" fmla="*/ 1149327 h 1847704"/>
                <a:gd name="connsiteX18545" fmla="*/ 457328 w 1842380"/>
                <a:gd name="connsiteY18545" fmla="*/ 1210030 h 1847704"/>
                <a:gd name="connsiteX18546" fmla="*/ 457328 w 1842380"/>
                <a:gd name="connsiteY18546" fmla="*/ 1224407 h 1847704"/>
                <a:gd name="connsiteX18547" fmla="*/ 453068 w 1842380"/>
                <a:gd name="connsiteY18547" fmla="*/ 1220147 h 1847704"/>
                <a:gd name="connsiteX18548" fmla="*/ 453068 w 1842380"/>
                <a:gd name="connsiteY18548" fmla="*/ 1203108 h 1847704"/>
                <a:gd name="connsiteX18549" fmla="*/ 457328 w 1842380"/>
                <a:gd name="connsiteY18549" fmla="*/ 1210030 h 1847704"/>
                <a:gd name="connsiteX18550" fmla="*/ 457328 w 1842380"/>
                <a:gd name="connsiteY18550" fmla="*/ 1210030 h 1847704"/>
                <a:gd name="connsiteX18551" fmla="*/ 457328 w 1842380"/>
                <a:gd name="connsiteY18551" fmla="*/ 1404917 h 1847704"/>
                <a:gd name="connsiteX18552" fmla="*/ 457328 w 1842380"/>
                <a:gd name="connsiteY18552" fmla="*/ 1429944 h 1847704"/>
                <a:gd name="connsiteX18553" fmla="*/ 453068 w 1842380"/>
                <a:gd name="connsiteY18553" fmla="*/ 1432074 h 1847704"/>
                <a:gd name="connsiteX18554" fmla="*/ 453068 w 1842380"/>
                <a:gd name="connsiteY18554" fmla="*/ 1407047 h 1847704"/>
                <a:gd name="connsiteX18555" fmla="*/ 457328 w 1842380"/>
                <a:gd name="connsiteY18555" fmla="*/ 1404917 h 1847704"/>
                <a:gd name="connsiteX18556" fmla="*/ 457328 w 1842380"/>
                <a:gd name="connsiteY18556" fmla="*/ 1404917 h 1847704"/>
                <a:gd name="connsiteX18557" fmla="*/ 457328 w 1842380"/>
                <a:gd name="connsiteY18557" fmla="*/ 1438464 h 1847704"/>
                <a:gd name="connsiteX18558" fmla="*/ 457328 w 1842380"/>
                <a:gd name="connsiteY18558" fmla="*/ 1463490 h 1847704"/>
                <a:gd name="connsiteX18559" fmla="*/ 453068 w 1842380"/>
                <a:gd name="connsiteY18559" fmla="*/ 1459230 h 1847704"/>
                <a:gd name="connsiteX18560" fmla="*/ 453068 w 1842380"/>
                <a:gd name="connsiteY18560" fmla="*/ 1434204 h 1847704"/>
                <a:gd name="connsiteX18561" fmla="*/ 457328 w 1842380"/>
                <a:gd name="connsiteY18561" fmla="*/ 1438464 h 1847704"/>
                <a:gd name="connsiteX18562" fmla="*/ 457328 w 1842380"/>
                <a:gd name="connsiteY18562" fmla="*/ 1438464 h 1847704"/>
                <a:gd name="connsiteX18563" fmla="*/ 457328 w 1842380"/>
                <a:gd name="connsiteY18563" fmla="*/ 1474672 h 1847704"/>
                <a:gd name="connsiteX18564" fmla="*/ 457328 w 1842380"/>
                <a:gd name="connsiteY18564" fmla="*/ 1490647 h 1847704"/>
                <a:gd name="connsiteX18565" fmla="*/ 453068 w 1842380"/>
                <a:gd name="connsiteY18565" fmla="*/ 1487452 h 1847704"/>
                <a:gd name="connsiteX18566" fmla="*/ 453068 w 1842380"/>
                <a:gd name="connsiteY18566" fmla="*/ 1484257 h 1847704"/>
                <a:gd name="connsiteX18567" fmla="*/ 457328 w 1842380"/>
                <a:gd name="connsiteY18567" fmla="*/ 1474672 h 1847704"/>
                <a:gd name="connsiteX18568" fmla="*/ 457328 w 1842380"/>
                <a:gd name="connsiteY18568" fmla="*/ 1474672 h 1847704"/>
                <a:gd name="connsiteX18569" fmla="*/ 457328 w 1842380"/>
                <a:gd name="connsiteY18569" fmla="*/ 1596078 h 1847704"/>
                <a:gd name="connsiteX18570" fmla="*/ 457328 w 1842380"/>
                <a:gd name="connsiteY18570" fmla="*/ 1613117 h 1847704"/>
                <a:gd name="connsiteX18571" fmla="*/ 453068 w 1842380"/>
                <a:gd name="connsiteY18571" fmla="*/ 1610987 h 1847704"/>
                <a:gd name="connsiteX18572" fmla="*/ 453068 w 1842380"/>
                <a:gd name="connsiteY18572" fmla="*/ 1595013 h 1847704"/>
                <a:gd name="connsiteX18573" fmla="*/ 457328 w 1842380"/>
                <a:gd name="connsiteY18573" fmla="*/ 1596078 h 1847704"/>
                <a:gd name="connsiteX18574" fmla="*/ 457328 w 1842380"/>
                <a:gd name="connsiteY18574" fmla="*/ 1596078 h 1847704"/>
                <a:gd name="connsiteX18575" fmla="*/ 457328 w 1842380"/>
                <a:gd name="connsiteY18575" fmla="*/ 1699911 h 1847704"/>
                <a:gd name="connsiteX18576" fmla="*/ 457328 w 1842380"/>
                <a:gd name="connsiteY18576" fmla="*/ 1719081 h 1847704"/>
                <a:gd name="connsiteX18577" fmla="*/ 453068 w 1842380"/>
                <a:gd name="connsiteY18577" fmla="*/ 1716951 h 1847704"/>
                <a:gd name="connsiteX18578" fmla="*/ 453068 w 1842380"/>
                <a:gd name="connsiteY18578" fmla="*/ 1695651 h 1847704"/>
                <a:gd name="connsiteX18579" fmla="*/ 457328 w 1842380"/>
                <a:gd name="connsiteY18579" fmla="*/ 1699911 h 1847704"/>
                <a:gd name="connsiteX18580" fmla="*/ 457328 w 1842380"/>
                <a:gd name="connsiteY18580" fmla="*/ 1699911 h 1847704"/>
                <a:gd name="connsiteX18581" fmla="*/ 453068 w 1842380"/>
                <a:gd name="connsiteY18581" fmla="*/ 1359657 h 1847704"/>
                <a:gd name="connsiteX18582" fmla="*/ 453068 w 1842380"/>
                <a:gd name="connsiteY18582" fmla="*/ 1356462 h 1847704"/>
                <a:gd name="connsiteX18583" fmla="*/ 455198 w 1842380"/>
                <a:gd name="connsiteY18583" fmla="*/ 1358592 h 1847704"/>
                <a:gd name="connsiteX18584" fmla="*/ 453068 w 1842380"/>
                <a:gd name="connsiteY18584" fmla="*/ 1359657 h 1847704"/>
                <a:gd name="connsiteX18585" fmla="*/ 453068 w 1842380"/>
                <a:gd name="connsiteY18585" fmla="*/ 132823 h 1847704"/>
                <a:gd name="connsiteX18586" fmla="*/ 453068 w 1842380"/>
                <a:gd name="connsiteY18586" fmla="*/ 151992 h 1847704"/>
                <a:gd name="connsiteX18587" fmla="*/ 452003 w 1842380"/>
                <a:gd name="connsiteY18587" fmla="*/ 153057 h 1847704"/>
                <a:gd name="connsiteX18588" fmla="*/ 452003 w 1842380"/>
                <a:gd name="connsiteY18588" fmla="*/ 153057 h 1847704"/>
                <a:gd name="connsiteX18589" fmla="*/ 450938 w 1842380"/>
                <a:gd name="connsiteY18589" fmla="*/ 155187 h 1847704"/>
                <a:gd name="connsiteX18590" fmla="*/ 453068 w 1842380"/>
                <a:gd name="connsiteY18590" fmla="*/ 155187 h 1847704"/>
                <a:gd name="connsiteX18591" fmla="*/ 453068 w 1842380"/>
                <a:gd name="connsiteY18591" fmla="*/ 174357 h 1847704"/>
                <a:gd name="connsiteX18592" fmla="*/ 447211 w 1842380"/>
                <a:gd name="connsiteY18592" fmla="*/ 172227 h 1847704"/>
                <a:gd name="connsiteX18593" fmla="*/ 447211 w 1842380"/>
                <a:gd name="connsiteY18593" fmla="*/ 137083 h 1847704"/>
                <a:gd name="connsiteX18594" fmla="*/ 453068 w 1842380"/>
                <a:gd name="connsiteY18594" fmla="*/ 132823 h 1847704"/>
                <a:gd name="connsiteX18595" fmla="*/ 453068 w 1842380"/>
                <a:gd name="connsiteY18595" fmla="*/ 132823 h 1847704"/>
                <a:gd name="connsiteX18596" fmla="*/ 453068 w 1842380"/>
                <a:gd name="connsiteY18596" fmla="*/ 224942 h 1847704"/>
                <a:gd name="connsiteX18597" fmla="*/ 453068 w 1842380"/>
                <a:gd name="connsiteY18597" fmla="*/ 254229 h 1847704"/>
                <a:gd name="connsiteX18598" fmla="*/ 447211 w 1842380"/>
                <a:gd name="connsiteY18598" fmla="*/ 261151 h 1847704"/>
                <a:gd name="connsiteX18599" fmla="*/ 447211 w 1842380"/>
                <a:gd name="connsiteY18599" fmla="*/ 223877 h 1847704"/>
                <a:gd name="connsiteX18600" fmla="*/ 453068 w 1842380"/>
                <a:gd name="connsiteY18600" fmla="*/ 224942 h 1847704"/>
                <a:gd name="connsiteX18601" fmla="*/ 453068 w 1842380"/>
                <a:gd name="connsiteY18601" fmla="*/ 224942 h 1847704"/>
                <a:gd name="connsiteX18602" fmla="*/ 453068 w 1842380"/>
                <a:gd name="connsiteY18602" fmla="*/ 355400 h 1847704"/>
                <a:gd name="connsiteX18603" fmla="*/ 453068 w 1842380"/>
                <a:gd name="connsiteY18603" fmla="*/ 434207 h 1847704"/>
                <a:gd name="connsiteX18604" fmla="*/ 447211 w 1842380"/>
                <a:gd name="connsiteY18604" fmla="*/ 442194 h 1847704"/>
                <a:gd name="connsiteX18605" fmla="*/ 447211 w 1842380"/>
                <a:gd name="connsiteY18605" fmla="*/ 410778 h 1847704"/>
                <a:gd name="connsiteX18606" fmla="*/ 450406 w 1842380"/>
                <a:gd name="connsiteY18606" fmla="*/ 407583 h 1847704"/>
                <a:gd name="connsiteX18607" fmla="*/ 447211 w 1842380"/>
                <a:gd name="connsiteY18607" fmla="*/ 387349 h 1847704"/>
                <a:gd name="connsiteX18608" fmla="*/ 447211 w 1842380"/>
                <a:gd name="connsiteY18608" fmla="*/ 352205 h 1847704"/>
                <a:gd name="connsiteX18609" fmla="*/ 453068 w 1842380"/>
                <a:gd name="connsiteY18609" fmla="*/ 355400 h 1847704"/>
                <a:gd name="connsiteX18610" fmla="*/ 453068 w 1842380"/>
                <a:gd name="connsiteY18610" fmla="*/ 355400 h 1847704"/>
                <a:gd name="connsiteX18611" fmla="*/ 453068 w 1842380"/>
                <a:gd name="connsiteY18611" fmla="*/ 445389 h 1847704"/>
                <a:gd name="connsiteX18612" fmla="*/ 453068 w 1842380"/>
                <a:gd name="connsiteY18612" fmla="*/ 472545 h 1847704"/>
                <a:gd name="connsiteX18613" fmla="*/ 448808 w 1842380"/>
                <a:gd name="connsiteY18613" fmla="*/ 481597 h 1847704"/>
                <a:gd name="connsiteX18614" fmla="*/ 447743 w 1842380"/>
                <a:gd name="connsiteY18614" fmla="*/ 481597 h 1847704"/>
                <a:gd name="connsiteX18615" fmla="*/ 447743 w 1842380"/>
                <a:gd name="connsiteY18615" fmla="*/ 452311 h 1847704"/>
                <a:gd name="connsiteX18616" fmla="*/ 450938 w 1842380"/>
                <a:gd name="connsiteY18616" fmla="*/ 450181 h 1847704"/>
                <a:gd name="connsiteX18617" fmla="*/ 453068 w 1842380"/>
                <a:gd name="connsiteY18617" fmla="*/ 445389 h 1847704"/>
                <a:gd name="connsiteX18618" fmla="*/ 453068 w 1842380"/>
                <a:gd name="connsiteY18618" fmla="*/ 445389 h 1847704"/>
                <a:gd name="connsiteX18619" fmla="*/ 453068 w 1842380"/>
                <a:gd name="connsiteY18619" fmla="*/ 493845 h 1847704"/>
                <a:gd name="connsiteX18620" fmla="*/ 453068 w 1842380"/>
                <a:gd name="connsiteY18620" fmla="*/ 515144 h 1847704"/>
                <a:gd name="connsiteX18621" fmla="*/ 447211 w 1842380"/>
                <a:gd name="connsiteY18621" fmla="*/ 513014 h 1847704"/>
                <a:gd name="connsiteX18622" fmla="*/ 447211 w 1842380"/>
                <a:gd name="connsiteY18622" fmla="*/ 499702 h 1847704"/>
                <a:gd name="connsiteX18623" fmla="*/ 448276 w 1842380"/>
                <a:gd name="connsiteY18623" fmla="*/ 498637 h 1847704"/>
                <a:gd name="connsiteX18624" fmla="*/ 453068 w 1842380"/>
                <a:gd name="connsiteY18624" fmla="*/ 493845 h 1847704"/>
                <a:gd name="connsiteX18625" fmla="*/ 453068 w 1842380"/>
                <a:gd name="connsiteY18625" fmla="*/ 493845 h 1847704"/>
                <a:gd name="connsiteX18626" fmla="*/ 453068 w 1842380"/>
                <a:gd name="connsiteY18626" fmla="*/ 648264 h 1847704"/>
                <a:gd name="connsiteX18627" fmla="*/ 453068 w 1842380"/>
                <a:gd name="connsiteY18627" fmla="*/ 665303 h 1847704"/>
                <a:gd name="connsiteX18628" fmla="*/ 448808 w 1842380"/>
                <a:gd name="connsiteY18628" fmla="*/ 676485 h 1847704"/>
                <a:gd name="connsiteX18629" fmla="*/ 449873 w 1842380"/>
                <a:gd name="connsiteY18629" fmla="*/ 676485 h 1847704"/>
                <a:gd name="connsiteX18630" fmla="*/ 448808 w 1842380"/>
                <a:gd name="connsiteY18630" fmla="*/ 677550 h 1847704"/>
                <a:gd name="connsiteX18631" fmla="*/ 453068 w 1842380"/>
                <a:gd name="connsiteY18631" fmla="*/ 676485 h 1847704"/>
                <a:gd name="connsiteX18632" fmla="*/ 453068 w 1842380"/>
                <a:gd name="connsiteY18632" fmla="*/ 687667 h 1847704"/>
                <a:gd name="connsiteX18633" fmla="*/ 447211 w 1842380"/>
                <a:gd name="connsiteY18633" fmla="*/ 689797 h 1847704"/>
                <a:gd name="connsiteX18634" fmla="*/ 447211 w 1842380"/>
                <a:gd name="connsiteY18634" fmla="*/ 657316 h 1847704"/>
                <a:gd name="connsiteX18635" fmla="*/ 453068 w 1842380"/>
                <a:gd name="connsiteY18635" fmla="*/ 648264 h 1847704"/>
                <a:gd name="connsiteX18636" fmla="*/ 453068 w 1842380"/>
                <a:gd name="connsiteY18636" fmla="*/ 648264 h 1847704"/>
                <a:gd name="connsiteX18637" fmla="*/ 453068 w 1842380"/>
                <a:gd name="connsiteY18637" fmla="*/ 715889 h 1847704"/>
                <a:gd name="connsiteX18638" fmla="*/ 453068 w 1842380"/>
                <a:gd name="connsiteY18638" fmla="*/ 727071 h 1847704"/>
                <a:gd name="connsiteX18639" fmla="*/ 447211 w 1842380"/>
                <a:gd name="connsiteY18639" fmla="*/ 727071 h 1847704"/>
                <a:gd name="connsiteX18640" fmla="*/ 447211 w 1842380"/>
                <a:gd name="connsiteY18640" fmla="*/ 716954 h 1847704"/>
                <a:gd name="connsiteX18641" fmla="*/ 453068 w 1842380"/>
                <a:gd name="connsiteY18641" fmla="*/ 715889 h 1847704"/>
                <a:gd name="connsiteX18642" fmla="*/ 453068 w 1842380"/>
                <a:gd name="connsiteY18642" fmla="*/ 715889 h 1847704"/>
                <a:gd name="connsiteX18643" fmla="*/ 453068 w 1842380"/>
                <a:gd name="connsiteY18643" fmla="*/ 753162 h 1847704"/>
                <a:gd name="connsiteX18644" fmla="*/ 453068 w 1842380"/>
                <a:gd name="connsiteY18644" fmla="*/ 765409 h 1847704"/>
                <a:gd name="connsiteX18645" fmla="*/ 447211 w 1842380"/>
                <a:gd name="connsiteY18645" fmla="*/ 767539 h 1847704"/>
                <a:gd name="connsiteX18646" fmla="*/ 447211 w 1842380"/>
                <a:gd name="connsiteY18646" fmla="*/ 755292 h 1847704"/>
                <a:gd name="connsiteX18647" fmla="*/ 453068 w 1842380"/>
                <a:gd name="connsiteY18647" fmla="*/ 753162 h 1847704"/>
                <a:gd name="connsiteX18648" fmla="*/ 453068 w 1842380"/>
                <a:gd name="connsiteY18648" fmla="*/ 753162 h 1847704"/>
                <a:gd name="connsiteX18649" fmla="*/ 453068 w 1842380"/>
                <a:gd name="connsiteY18649" fmla="*/ 773396 h 1847704"/>
                <a:gd name="connsiteX18650" fmla="*/ 453068 w 1842380"/>
                <a:gd name="connsiteY18650" fmla="*/ 796825 h 1847704"/>
                <a:gd name="connsiteX18651" fmla="*/ 450938 w 1842380"/>
                <a:gd name="connsiteY18651" fmla="*/ 800020 h 1847704"/>
                <a:gd name="connsiteX18652" fmla="*/ 447743 w 1842380"/>
                <a:gd name="connsiteY18652" fmla="*/ 830372 h 1847704"/>
                <a:gd name="connsiteX18653" fmla="*/ 447743 w 1842380"/>
                <a:gd name="connsiteY18653" fmla="*/ 788838 h 1847704"/>
                <a:gd name="connsiteX18654" fmla="*/ 453068 w 1842380"/>
                <a:gd name="connsiteY18654" fmla="*/ 773396 h 1847704"/>
                <a:gd name="connsiteX18655" fmla="*/ 453068 w 1842380"/>
                <a:gd name="connsiteY18655" fmla="*/ 773396 h 1847704"/>
                <a:gd name="connsiteX18656" fmla="*/ 453068 w 1842380"/>
                <a:gd name="connsiteY18656" fmla="*/ 905984 h 1847704"/>
                <a:gd name="connsiteX18657" fmla="*/ 453068 w 1842380"/>
                <a:gd name="connsiteY18657" fmla="*/ 912906 h 1847704"/>
                <a:gd name="connsiteX18658" fmla="*/ 450938 w 1842380"/>
                <a:gd name="connsiteY18658" fmla="*/ 912906 h 1847704"/>
                <a:gd name="connsiteX18659" fmla="*/ 453068 w 1842380"/>
                <a:gd name="connsiteY18659" fmla="*/ 917166 h 1847704"/>
                <a:gd name="connsiteX18660" fmla="*/ 453068 w 1842380"/>
                <a:gd name="connsiteY18660" fmla="*/ 949647 h 1847704"/>
                <a:gd name="connsiteX18661" fmla="*/ 447211 w 1842380"/>
                <a:gd name="connsiteY18661" fmla="*/ 920361 h 1847704"/>
                <a:gd name="connsiteX18662" fmla="*/ 447211 w 1842380"/>
                <a:gd name="connsiteY18662" fmla="*/ 907049 h 1847704"/>
                <a:gd name="connsiteX18663" fmla="*/ 453068 w 1842380"/>
                <a:gd name="connsiteY18663" fmla="*/ 905984 h 1847704"/>
                <a:gd name="connsiteX18664" fmla="*/ 453068 w 1842380"/>
                <a:gd name="connsiteY18664" fmla="*/ 905984 h 1847704"/>
                <a:gd name="connsiteX18665" fmla="*/ 453068 w 1842380"/>
                <a:gd name="connsiteY18665" fmla="*/ 955504 h 1847704"/>
                <a:gd name="connsiteX18666" fmla="*/ 453068 w 1842380"/>
                <a:gd name="connsiteY18666" fmla="*/ 962427 h 1847704"/>
                <a:gd name="connsiteX18667" fmla="*/ 447211 w 1842380"/>
                <a:gd name="connsiteY18667" fmla="*/ 963492 h 1847704"/>
                <a:gd name="connsiteX18668" fmla="*/ 447211 w 1842380"/>
                <a:gd name="connsiteY18668" fmla="*/ 956569 h 1847704"/>
                <a:gd name="connsiteX18669" fmla="*/ 453068 w 1842380"/>
                <a:gd name="connsiteY18669" fmla="*/ 955504 h 1847704"/>
                <a:gd name="connsiteX18670" fmla="*/ 453068 w 1842380"/>
                <a:gd name="connsiteY18670" fmla="*/ 955504 h 1847704"/>
                <a:gd name="connsiteX18671" fmla="*/ 453068 w 1842380"/>
                <a:gd name="connsiteY18671" fmla="*/ 1065728 h 1847704"/>
                <a:gd name="connsiteX18672" fmla="*/ 453068 w 1842380"/>
                <a:gd name="connsiteY18672" fmla="*/ 1108326 h 1847704"/>
                <a:gd name="connsiteX18673" fmla="*/ 447211 w 1842380"/>
                <a:gd name="connsiteY18673" fmla="*/ 1117378 h 1847704"/>
                <a:gd name="connsiteX18674" fmla="*/ 447211 w 1842380"/>
                <a:gd name="connsiteY18674" fmla="*/ 1097144 h 1847704"/>
                <a:gd name="connsiteX18675" fmla="*/ 449341 w 1842380"/>
                <a:gd name="connsiteY18675" fmla="*/ 1093949 h 1847704"/>
                <a:gd name="connsiteX18676" fmla="*/ 447211 w 1842380"/>
                <a:gd name="connsiteY18676" fmla="*/ 1074780 h 1847704"/>
                <a:gd name="connsiteX18677" fmla="*/ 447211 w 1842380"/>
                <a:gd name="connsiteY18677" fmla="*/ 1054546 h 1847704"/>
                <a:gd name="connsiteX18678" fmla="*/ 453068 w 1842380"/>
                <a:gd name="connsiteY18678" fmla="*/ 1065728 h 1847704"/>
                <a:gd name="connsiteX18679" fmla="*/ 453068 w 1842380"/>
                <a:gd name="connsiteY18679" fmla="*/ 1065728 h 1847704"/>
                <a:gd name="connsiteX18680" fmla="*/ 453068 w 1842380"/>
                <a:gd name="connsiteY18680" fmla="*/ 1154652 h 1847704"/>
                <a:gd name="connsiteX18681" fmla="*/ 453068 w 1842380"/>
                <a:gd name="connsiteY18681" fmla="*/ 1173821 h 1847704"/>
                <a:gd name="connsiteX18682" fmla="*/ 453068 w 1842380"/>
                <a:gd name="connsiteY18682" fmla="*/ 1203108 h 1847704"/>
                <a:gd name="connsiteX18683" fmla="*/ 453068 w 1842380"/>
                <a:gd name="connsiteY18683" fmla="*/ 1220147 h 1847704"/>
                <a:gd name="connsiteX18684" fmla="*/ 447211 w 1842380"/>
                <a:gd name="connsiteY18684" fmla="*/ 1211095 h 1847704"/>
                <a:gd name="connsiteX18685" fmla="*/ 447211 w 1842380"/>
                <a:gd name="connsiteY18685" fmla="*/ 1163704 h 1847704"/>
                <a:gd name="connsiteX18686" fmla="*/ 453068 w 1842380"/>
                <a:gd name="connsiteY18686" fmla="*/ 1154652 h 1847704"/>
                <a:gd name="connsiteX18687" fmla="*/ 453068 w 1842380"/>
                <a:gd name="connsiteY18687" fmla="*/ 1154652 h 1847704"/>
                <a:gd name="connsiteX18688" fmla="*/ 453068 w 1842380"/>
                <a:gd name="connsiteY18688" fmla="*/ 1356462 h 1847704"/>
                <a:gd name="connsiteX18689" fmla="*/ 453068 w 1842380"/>
                <a:gd name="connsiteY18689" fmla="*/ 1359657 h 1847704"/>
                <a:gd name="connsiteX18690" fmla="*/ 447211 w 1842380"/>
                <a:gd name="connsiteY18690" fmla="*/ 1363916 h 1847704"/>
                <a:gd name="connsiteX18691" fmla="*/ 447211 w 1842380"/>
                <a:gd name="connsiteY18691" fmla="*/ 1347942 h 1847704"/>
                <a:gd name="connsiteX18692" fmla="*/ 453068 w 1842380"/>
                <a:gd name="connsiteY18692" fmla="*/ 1356462 h 1847704"/>
                <a:gd name="connsiteX18693" fmla="*/ 453068 w 1842380"/>
                <a:gd name="connsiteY18693" fmla="*/ 1356462 h 1847704"/>
                <a:gd name="connsiteX18694" fmla="*/ 453068 w 1842380"/>
                <a:gd name="connsiteY18694" fmla="*/ 1407047 h 1847704"/>
                <a:gd name="connsiteX18695" fmla="*/ 453068 w 1842380"/>
                <a:gd name="connsiteY18695" fmla="*/ 1432074 h 1847704"/>
                <a:gd name="connsiteX18696" fmla="*/ 452003 w 1842380"/>
                <a:gd name="connsiteY18696" fmla="*/ 1433139 h 1847704"/>
                <a:gd name="connsiteX18697" fmla="*/ 453068 w 1842380"/>
                <a:gd name="connsiteY18697" fmla="*/ 1434204 h 1847704"/>
                <a:gd name="connsiteX18698" fmla="*/ 453068 w 1842380"/>
                <a:gd name="connsiteY18698" fmla="*/ 1459230 h 1847704"/>
                <a:gd name="connsiteX18699" fmla="*/ 447211 w 1842380"/>
                <a:gd name="connsiteY18699" fmla="*/ 1453373 h 1847704"/>
                <a:gd name="connsiteX18700" fmla="*/ 447211 w 1842380"/>
                <a:gd name="connsiteY18700" fmla="*/ 1409710 h 1847704"/>
                <a:gd name="connsiteX18701" fmla="*/ 453068 w 1842380"/>
                <a:gd name="connsiteY18701" fmla="*/ 1407047 h 1847704"/>
                <a:gd name="connsiteX18702" fmla="*/ 453068 w 1842380"/>
                <a:gd name="connsiteY18702" fmla="*/ 1407047 h 1847704"/>
                <a:gd name="connsiteX18703" fmla="*/ 453068 w 1842380"/>
                <a:gd name="connsiteY18703" fmla="*/ 1483724 h 1847704"/>
                <a:gd name="connsiteX18704" fmla="*/ 453068 w 1842380"/>
                <a:gd name="connsiteY18704" fmla="*/ 1486919 h 1847704"/>
                <a:gd name="connsiteX18705" fmla="*/ 452003 w 1842380"/>
                <a:gd name="connsiteY18705" fmla="*/ 1485854 h 1847704"/>
                <a:gd name="connsiteX18706" fmla="*/ 453068 w 1842380"/>
                <a:gd name="connsiteY18706" fmla="*/ 1483724 h 1847704"/>
                <a:gd name="connsiteX18707" fmla="*/ 453068 w 1842380"/>
                <a:gd name="connsiteY18707" fmla="*/ 1483724 h 1847704"/>
                <a:gd name="connsiteX18708" fmla="*/ 453068 w 1842380"/>
                <a:gd name="connsiteY18708" fmla="*/ 1595013 h 1847704"/>
                <a:gd name="connsiteX18709" fmla="*/ 453068 w 1842380"/>
                <a:gd name="connsiteY18709" fmla="*/ 1610987 h 1847704"/>
                <a:gd name="connsiteX18710" fmla="*/ 447211 w 1842380"/>
                <a:gd name="connsiteY18710" fmla="*/ 1608857 h 1847704"/>
                <a:gd name="connsiteX18711" fmla="*/ 447211 w 1842380"/>
                <a:gd name="connsiteY18711" fmla="*/ 1592883 h 1847704"/>
                <a:gd name="connsiteX18712" fmla="*/ 453068 w 1842380"/>
                <a:gd name="connsiteY18712" fmla="*/ 1595013 h 1847704"/>
                <a:gd name="connsiteX18713" fmla="*/ 453068 w 1842380"/>
                <a:gd name="connsiteY18713" fmla="*/ 1595013 h 1847704"/>
                <a:gd name="connsiteX18714" fmla="*/ 453068 w 1842380"/>
                <a:gd name="connsiteY18714" fmla="*/ 1695119 h 1847704"/>
                <a:gd name="connsiteX18715" fmla="*/ 453068 w 1842380"/>
                <a:gd name="connsiteY18715" fmla="*/ 1716418 h 1847704"/>
                <a:gd name="connsiteX18716" fmla="*/ 447211 w 1842380"/>
                <a:gd name="connsiteY18716" fmla="*/ 1712158 h 1847704"/>
                <a:gd name="connsiteX18717" fmla="*/ 447211 w 1842380"/>
                <a:gd name="connsiteY18717" fmla="*/ 1685002 h 1847704"/>
                <a:gd name="connsiteX18718" fmla="*/ 453068 w 1842380"/>
                <a:gd name="connsiteY18718" fmla="*/ 1695119 h 1847704"/>
                <a:gd name="connsiteX18719" fmla="*/ 453068 w 1842380"/>
                <a:gd name="connsiteY18719" fmla="*/ 1695119 h 1847704"/>
                <a:gd name="connsiteX18720" fmla="*/ 447211 w 1842380"/>
                <a:gd name="connsiteY18720" fmla="*/ 1624299 h 1847704"/>
                <a:gd name="connsiteX18721" fmla="*/ 447211 w 1842380"/>
                <a:gd name="connsiteY18721" fmla="*/ 1612052 h 1847704"/>
                <a:gd name="connsiteX18722" fmla="*/ 447211 w 1842380"/>
                <a:gd name="connsiteY18722" fmla="*/ 1624299 h 1847704"/>
                <a:gd name="connsiteX18723" fmla="*/ 447211 w 1842380"/>
                <a:gd name="connsiteY18723" fmla="*/ 1624299 h 1847704"/>
                <a:gd name="connsiteX18724" fmla="*/ 447211 w 1842380"/>
                <a:gd name="connsiteY18724" fmla="*/ 1053481 h 1847704"/>
                <a:gd name="connsiteX18725" fmla="*/ 447211 w 1842380"/>
                <a:gd name="connsiteY18725" fmla="*/ 1035376 h 1847704"/>
                <a:gd name="connsiteX18726" fmla="*/ 447211 w 1842380"/>
                <a:gd name="connsiteY18726" fmla="*/ 1053481 h 1847704"/>
                <a:gd name="connsiteX18727" fmla="*/ 447211 w 1842380"/>
                <a:gd name="connsiteY18727" fmla="*/ 137083 h 1847704"/>
                <a:gd name="connsiteX18728" fmla="*/ 447211 w 1842380"/>
                <a:gd name="connsiteY18728" fmla="*/ 172227 h 1847704"/>
                <a:gd name="connsiteX18729" fmla="*/ 438159 w 1842380"/>
                <a:gd name="connsiteY18729" fmla="*/ 171162 h 1847704"/>
                <a:gd name="connsiteX18730" fmla="*/ 438159 w 1842380"/>
                <a:gd name="connsiteY18730" fmla="*/ 144005 h 1847704"/>
                <a:gd name="connsiteX18731" fmla="*/ 447211 w 1842380"/>
                <a:gd name="connsiteY18731" fmla="*/ 137083 h 1847704"/>
                <a:gd name="connsiteX18732" fmla="*/ 447211 w 1842380"/>
                <a:gd name="connsiteY18732" fmla="*/ 137083 h 1847704"/>
                <a:gd name="connsiteX18733" fmla="*/ 447211 w 1842380"/>
                <a:gd name="connsiteY18733" fmla="*/ 223877 h 1847704"/>
                <a:gd name="connsiteX18734" fmla="*/ 447211 w 1842380"/>
                <a:gd name="connsiteY18734" fmla="*/ 261151 h 1847704"/>
                <a:gd name="connsiteX18735" fmla="*/ 438159 w 1842380"/>
                <a:gd name="connsiteY18735" fmla="*/ 269138 h 1847704"/>
                <a:gd name="connsiteX18736" fmla="*/ 438159 w 1842380"/>
                <a:gd name="connsiteY18736" fmla="*/ 248904 h 1847704"/>
                <a:gd name="connsiteX18737" fmla="*/ 444016 w 1842380"/>
                <a:gd name="connsiteY18737" fmla="*/ 241982 h 1847704"/>
                <a:gd name="connsiteX18738" fmla="*/ 438159 w 1842380"/>
                <a:gd name="connsiteY18738" fmla="*/ 240917 h 1847704"/>
                <a:gd name="connsiteX18739" fmla="*/ 438159 w 1842380"/>
                <a:gd name="connsiteY18739" fmla="*/ 220682 h 1847704"/>
                <a:gd name="connsiteX18740" fmla="*/ 447211 w 1842380"/>
                <a:gd name="connsiteY18740" fmla="*/ 223877 h 1847704"/>
                <a:gd name="connsiteX18741" fmla="*/ 447211 w 1842380"/>
                <a:gd name="connsiteY18741" fmla="*/ 223877 h 1847704"/>
                <a:gd name="connsiteX18742" fmla="*/ 447211 w 1842380"/>
                <a:gd name="connsiteY18742" fmla="*/ 352205 h 1847704"/>
                <a:gd name="connsiteX18743" fmla="*/ 447211 w 1842380"/>
                <a:gd name="connsiteY18743" fmla="*/ 387349 h 1847704"/>
                <a:gd name="connsiteX18744" fmla="*/ 445081 w 1842380"/>
                <a:gd name="connsiteY18744" fmla="*/ 383089 h 1847704"/>
                <a:gd name="connsiteX18745" fmla="*/ 438159 w 1842380"/>
                <a:gd name="connsiteY18745" fmla="*/ 383089 h 1847704"/>
                <a:gd name="connsiteX18746" fmla="*/ 438159 w 1842380"/>
                <a:gd name="connsiteY18746" fmla="*/ 342620 h 1847704"/>
                <a:gd name="connsiteX18747" fmla="*/ 439223 w 1842380"/>
                <a:gd name="connsiteY18747" fmla="*/ 344750 h 1847704"/>
                <a:gd name="connsiteX18748" fmla="*/ 443483 w 1842380"/>
                <a:gd name="connsiteY18748" fmla="*/ 352737 h 1847704"/>
                <a:gd name="connsiteX18749" fmla="*/ 447211 w 1842380"/>
                <a:gd name="connsiteY18749" fmla="*/ 352205 h 1847704"/>
                <a:gd name="connsiteX18750" fmla="*/ 447211 w 1842380"/>
                <a:gd name="connsiteY18750" fmla="*/ 352205 h 1847704"/>
                <a:gd name="connsiteX18751" fmla="*/ 447211 w 1842380"/>
                <a:gd name="connsiteY18751" fmla="*/ 410778 h 1847704"/>
                <a:gd name="connsiteX18752" fmla="*/ 447211 w 1842380"/>
                <a:gd name="connsiteY18752" fmla="*/ 442194 h 1847704"/>
                <a:gd name="connsiteX18753" fmla="*/ 440288 w 1842380"/>
                <a:gd name="connsiteY18753" fmla="*/ 454441 h 1847704"/>
                <a:gd name="connsiteX18754" fmla="*/ 447211 w 1842380"/>
                <a:gd name="connsiteY18754" fmla="*/ 452311 h 1847704"/>
                <a:gd name="connsiteX18755" fmla="*/ 447211 w 1842380"/>
                <a:gd name="connsiteY18755" fmla="*/ 481597 h 1847704"/>
                <a:gd name="connsiteX18756" fmla="*/ 438159 w 1842380"/>
                <a:gd name="connsiteY18756" fmla="*/ 482662 h 1847704"/>
                <a:gd name="connsiteX18757" fmla="*/ 438159 w 1842380"/>
                <a:gd name="connsiteY18757" fmla="*/ 421960 h 1847704"/>
                <a:gd name="connsiteX18758" fmla="*/ 447211 w 1842380"/>
                <a:gd name="connsiteY18758" fmla="*/ 410778 h 1847704"/>
                <a:gd name="connsiteX18759" fmla="*/ 447211 w 1842380"/>
                <a:gd name="connsiteY18759" fmla="*/ 410778 h 1847704"/>
                <a:gd name="connsiteX18760" fmla="*/ 447211 w 1842380"/>
                <a:gd name="connsiteY18760" fmla="*/ 499702 h 1847704"/>
                <a:gd name="connsiteX18761" fmla="*/ 447211 w 1842380"/>
                <a:gd name="connsiteY18761" fmla="*/ 513014 h 1847704"/>
                <a:gd name="connsiteX18762" fmla="*/ 444016 w 1842380"/>
                <a:gd name="connsiteY18762" fmla="*/ 508754 h 1847704"/>
                <a:gd name="connsiteX18763" fmla="*/ 447211 w 1842380"/>
                <a:gd name="connsiteY18763" fmla="*/ 499702 h 1847704"/>
                <a:gd name="connsiteX18764" fmla="*/ 447211 w 1842380"/>
                <a:gd name="connsiteY18764" fmla="*/ 499702 h 1847704"/>
                <a:gd name="connsiteX18765" fmla="*/ 447211 w 1842380"/>
                <a:gd name="connsiteY18765" fmla="*/ 657316 h 1847704"/>
                <a:gd name="connsiteX18766" fmla="*/ 447211 w 1842380"/>
                <a:gd name="connsiteY18766" fmla="*/ 689797 h 1847704"/>
                <a:gd name="connsiteX18767" fmla="*/ 438159 w 1842380"/>
                <a:gd name="connsiteY18767" fmla="*/ 696719 h 1847704"/>
                <a:gd name="connsiteX18768" fmla="*/ 438159 w 1842380"/>
                <a:gd name="connsiteY18768" fmla="*/ 678615 h 1847704"/>
                <a:gd name="connsiteX18769" fmla="*/ 438159 w 1842380"/>
                <a:gd name="connsiteY18769" fmla="*/ 677550 h 1847704"/>
                <a:gd name="connsiteX18770" fmla="*/ 447211 w 1842380"/>
                <a:gd name="connsiteY18770" fmla="*/ 657316 h 1847704"/>
                <a:gd name="connsiteX18771" fmla="*/ 447211 w 1842380"/>
                <a:gd name="connsiteY18771" fmla="*/ 657316 h 1847704"/>
                <a:gd name="connsiteX18772" fmla="*/ 447211 w 1842380"/>
                <a:gd name="connsiteY18772" fmla="*/ 716954 h 1847704"/>
                <a:gd name="connsiteX18773" fmla="*/ 447211 w 1842380"/>
                <a:gd name="connsiteY18773" fmla="*/ 727071 h 1847704"/>
                <a:gd name="connsiteX18774" fmla="*/ 438159 w 1842380"/>
                <a:gd name="connsiteY18774" fmla="*/ 728136 h 1847704"/>
                <a:gd name="connsiteX18775" fmla="*/ 438159 w 1842380"/>
                <a:gd name="connsiteY18775" fmla="*/ 716954 h 1847704"/>
                <a:gd name="connsiteX18776" fmla="*/ 447211 w 1842380"/>
                <a:gd name="connsiteY18776" fmla="*/ 716954 h 1847704"/>
                <a:gd name="connsiteX18777" fmla="*/ 447211 w 1842380"/>
                <a:gd name="connsiteY18777" fmla="*/ 716954 h 1847704"/>
                <a:gd name="connsiteX18778" fmla="*/ 447211 w 1842380"/>
                <a:gd name="connsiteY18778" fmla="*/ 755292 h 1847704"/>
                <a:gd name="connsiteX18779" fmla="*/ 447211 w 1842380"/>
                <a:gd name="connsiteY18779" fmla="*/ 767539 h 1847704"/>
                <a:gd name="connsiteX18780" fmla="*/ 438159 w 1842380"/>
                <a:gd name="connsiteY18780" fmla="*/ 768604 h 1847704"/>
                <a:gd name="connsiteX18781" fmla="*/ 438159 w 1842380"/>
                <a:gd name="connsiteY18781" fmla="*/ 757422 h 1847704"/>
                <a:gd name="connsiteX18782" fmla="*/ 447211 w 1842380"/>
                <a:gd name="connsiteY18782" fmla="*/ 755292 h 1847704"/>
                <a:gd name="connsiteX18783" fmla="*/ 447211 w 1842380"/>
                <a:gd name="connsiteY18783" fmla="*/ 755292 h 1847704"/>
                <a:gd name="connsiteX18784" fmla="*/ 447211 w 1842380"/>
                <a:gd name="connsiteY18784" fmla="*/ 788838 h 1847704"/>
                <a:gd name="connsiteX18785" fmla="*/ 447211 w 1842380"/>
                <a:gd name="connsiteY18785" fmla="*/ 830372 h 1847704"/>
                <a:gd name="connsiteX18786" fmla="*/ 440288 w 1842380"/>
                <a:gd name="connsiteY18786" fmla="*/ 841554 h 1847704"/>
                <a:gd name="connsiteX18787" fmla="*/ 438159 w 1842380"/>
                <a:gd name="connsiteY18787" fmla="*/ 877762 h 1847704"/>
                <a:gd name="connsiteX18788" fmla="*/ 438159 w 1842380"/>
                <a:gd name="connsiteY18788" fmla="*/ 827177 h 1847704"/>
                <a:gd name="connsiteX18789" fmla="*/ 441353 w 1842380"/>
                <a:gd name="connsiteY18789" fmla="*/ 805878 h 1847704"/>
                <a:gd name="connsiteX18790" fmla="*/ 438159 w 1842380"/>
                <a:gd name="connsiteY18790" fmla="*/ 808008 h 1847704"/>
                <a:gd name="connsiteX18791" fmla="*/ 438159 w 1842380"/>
                <a:gd name="connsiteY18791" fmla="*/ 795761 h 1847704"/>
                <a:gd name="connsiteX18792" fmla="*/ 444016 w 1842380"/>
                <a:gd name="connsiteY18792" fmla="*/ 792566 h 1847704"/>
                <a:gd name="connsiteX18793" fmla="*/ 447211 w 1842380"/>
                <a:gd name="connsiteY18793" fmla="*/ 788838 h 1847704"/>
                <a:gd name="connsiteX18794" fmla="*/ 447211 w 1842380"/>
                <a:gd name="connsiteY18794" fmla="*/ 788838 h 1847704"/>
                <a:gd name="connsiteX18795" fmla="*/ 447211 w 1842380"/>
                <a:gd name="connsiteY18795" fmla="*/ 907049 h 1847704"/>
                <a:gd name="connsiteX18796" fmla="*/ 447211 w 1842380"/>
                <a:gd name="connsiteY18796" fmla="*/ 920361 h 1847704"/>
                <a:gd name="connsiteX18797" fmla="*/ 438159 w 1842380"/>
                <a:gd name="connsiteY18797" fmla="*/ 912374 h 1847704"/>
                <a:gd name="connsiteX18798" fmla="*/ 438159 w 1842380"/>
                <a:gd name="connsiteY18798" fmla="*/ 905451 h 1847704"/>
                <a:gd name="connsiteX18799" fmla="*/ 442418 w 1842380"/>
                <a:gd name="connsiteY18799" fmla="*/ 906516 h 1847704"/>
                <a:gd name="connsiteX18800" fmla="*/ 447211 w 1842380"/>
                <a:gd name="connsiteY18800" fmla="*/ 907049 h 1847704"/>
                <a:gd name="connsiteX18801" fmla="*/ 447211 w 1842380"/>
                <a:gd name="connsiteY18801" fmla="*/ 907049 h 1847704"/>
                <a:gd name="connsiteX18802" fmla="*/ 447211 w 1842380"/>
                <a:gd name="connsiteY18802" fmla="*/ 956569 h 1847704"/>
                <a:gd name="connsiteX18803" fmla="*/ 447211 w 1842380"/>
                <a:gd name="connsiteY18803" fmla="*/ 963492 h 1847704"/>
                <a:gd name="connsiteX18804" fmla="*/ 438159 w 1842380"/>
                <a:gd name="connsiteY18804" fmla="*/ 962427 h 1847704"/>
                <a:gd name="connsiteX18805" fmla="*/ 438159 w 1842380"/>
                <a:gd name="connsiteY18805" fmla="*/ 955504 h 1847704"/>
                <a:gd name="connsiteX18806" fmla="*/ 447211 w 1842380"/>
                <a:gd name="connsiteY18806" fmla="*/ 956569 h 1847704"/>
                <a:gd name="connsiteX18807" fmla="*/ 447211 w 1842380"/>
                <a:gd name="connsiteY18807" fmla="*/ 956569 h 1847704"/>
                <a:gd name="connsiteX18808" fmla="*/ 447211 w 1842380"/>
                <a:gd name="connsiteY18808" fmla="*/ 1035376 h 1847704"/>
                <a:gd name="connsiteX18809" fmla="*/ 447211 w 1842380"/>
                <a:gd name="connsiteY18809" fmla="*/ 1053481 h 1847704"/>
                <a:gd name="connsiteX18810" fmla="*/ 446146 w 1842380"/>
                <a:gd name="connsiteY18810" fmla="*/ 1054546 h 1847704"/>
                <a:gd name="connsiteX18811" fmla="*/ 447211 w 1842380"/>
                <a:gd name="connsiteY18811" fmla="*/ 1054546 h 1847704"/>
                <a:gd name="connsiteX18812" fmla="*/ 447211 w 1842380"/>
                <a:gd name="connsiteY18812" fmla="*/ 1074780 h 1847704"/>
                <a:gd name="connsiteX18813" fmla="*/ 442951 w 1842380"/>
                <a:gd name="connsiteY18813" fmla="*/ 1063598 h 1847704"/>
                <a:gd name="connsiteX18814" fmla="*/ 438691 w 1842380"/>
                <a:gd name="connsiteY18814" fmla="*/ 1069455 h 1847704"/>
                <a:gd name="connsiteX18815" fmla="*/ 438691 w 1842380"/>
                <a:gd name="connsiteY18815" fmla="*/ 1047091 h 1847704"/>
                <a:gd name="connsiteX18816" fmla="*/ 438691 w 1842380"/>
                <a:gd name="connsiteY18816" fmla="*/ 1041234 h 1847704"/>
                <a:gd name="connsiteX18817" fmla="*/ 438691 w 1842380"/>
                <a:gd name="connsiteY18817" fmla="*/ 1011947 h 1847704"/>
                <a:gd name="connsiteX18818" fmla="*/ 447211 w 1842380"/>
                <a:gd name="connsiteY18818" fmla="*/ 1035376 h 1847704"/>
                <a:gd name="connsiteX18819" fmla="*/ 447211 w 1842380"/>
                <a:gd name="connsiteY18819" fmla="*/ 1035376 h 1847704"/>
                <a:gd name="connsiteX18820" fmla="*/ 447211 w 1842380"/>
                <a:gd name="connsiteY18820" fmla="*/ 1097677 h 1847704"/>
                <a:gd name="connsiteX18821" fmla="*/ 447211 w 1842380"/>
                <a:gd name="connsiteY18821" fmla="*/ 1117911 h 1847704"/>
                <a:gd name="connsiteX18822" fmla="*/ 438159 w 1842380"/>
                <a:gd name="connsiteY18822" fmla="*/ 1126963 h 1847704"/>
                <a:gd name="connsiteX18823" fmla="*/ 438159 w 1842380"/>
                <a:gd name="connsiteY18823" fmla="*/ 1109924 h 1847704"/>
                <a:gd name="connsiteX18824" fmla="*/ 447211 w 1842380"/>
                <a:gd name="connsiteY18824" fmla="*/ 1097677 h 1847704"/>
                <a:gd name="connsiteX18825" fmla="*/ 447211 w 1842380"/>
                <a:gd name="connsiteY18825" fmla="*/ 1097677 h 1847704"/>
                <a:gd name="connsiteX18826" fmla="*/ 447211 w 1842380"/>
                <a:gd name="connsiteY18826" fmla="*/ 1163704 h 1847704"/>
                <a:gd name="connsiteX18827" fmla="*/ 447211 w 1842380"/>
                <a:gd name="connsiteY18827" fmla="*/ 1211095 h 1847704"/>
                <a:gd name="connsiteX18828" fmla="*/ 438159 w 1842380"/>
                <a:gd name="connsiteY18828" fmla="*/ 1188731 h 1847704"/>
                <a:gd name="connsiteX18829" fmla="*/ 438159 w 1842380"/>
                <a:gd name="connsiteY18829" fmla="*/ 1188731 h 1847704"/>
                <a:gd name="connsiteX18830" fmla="*/ 438159 w 1842380"/>
                <a:gd name="connsiteY18830" fmla="*/ 1172756 h 1847704"/>
                <a:gd name="connsiteX18831" fmla="*/ 439223 w 1842380"/>
                <a:gd name="connsiteY18831" fmla="*/ 1174886 h 1847704"/>
                <a:gd name="connsiteX18832" fmla="*/ 439223 w 1842380"/>
                <a:gd name="connsiteY18832" fmla="*/ 1174886 h 1847704"/>
                <a:gd name="connsiteX18833" fmla="*/ 440288 w 1842380"/>
                <a:gd name="connsiteY18833" fmla="*/ 1175951 h 1847704"/>
                <a:gd name="connsiteX18834" fmla="*/ 447211 w 1842380"/>
                <a:gd name="connsiteY18834" fmla="*/ 1163704 h 1847704"/>
                <a:gd name="connsiteX18835" fmla="*/ 447211 w 1842380"/>
                <a:gd name="connsiteY18835" fmla="*/ 1163704 h 1847704"/>
                <a:gd name="connsiteX18836" fmla="*/ 447211 w 1842380"/>
                <a:gd name="connsiteY18836" fmla="*/ 1348475 h 1847704"/>
                <a:gd name="connsiteX18837" fmla="*/ 447211 w 1842380"/>
                <a:gd name="connsiteY18837" fmla="*/ 1364449 h 1847704"/>
                <a:gd name="connsiteX18838" fmla="*/ 438691 w 1842380"/>
                <a:gd name="connsiteY18838" fmla="*/ 1372436 h 1847704"/>
                <a:gd name="connsiteX18839" fmla="*/ 438691 w 1842380"/>
                <a:gd name="connsiteY18839" fmla="*/ 1340487 h 1847704"/>
                <a:gd name="connsiteX18840" fmla="*/ 439756 w 1842380"/>
                <a:gd name="connsiteY18840" fmla="*/ 1339422 h 1847704"/>
                <a:gd name="connsiteX18841" fmla="*/ 447211 w 1842380"/>
                <a:gd name="connsiteY18841" fmla="*/ 1348475 h 1847704"/>
                <a:gd name="connsiteX18842" fmla="*/ 447211 w 1842380"/>
                <a:gd name="connsiteY18842" fmla="*/ 1348475 h 1847704"/>
                <a:gd name="connsiteX18843" fmla="*/ 447211 w 1842380"/>
                <a:gd name="connsiteY18843" fmla="*/ 1409177 h 1847704"/>
                <a:gd name="connsiteX18844" fmla="*/ 447211 w 1842380"/>
                <a:gd name="connsiteY18844" fmla="*/ 1452841 h 1847704"/>
                <a:gd name="connsiteX18845" fmla="*/ 438159 w 1842380"/>
                <a:gd name="connsiteY18845" fmla="*/ 1444853 h 1847704"/>
                <a:gd name="connsiteX18846" fmla="*/ 438159 w 1842380"/>
                <a:gd name="connsiteY18846" fmla="*/ 1413437 h 1847704"/>
                <a:gd name="connsiteX18847" fmla="*/ 447211 w 1842380"/>
                <a:gd name="connsiteY18847" fmla="*/ 1409177 h 1847704"/>
                <a:gd name="connsiteX18848" fmla="*/ 447211 w 1842380"/>
                <a:gd name="connsiteY18848" fmla="*/ 1409177 h 1847704"/>
                <a:gd name="connsiteX18849" fmla="*/ 447211 w 1842380"/>
                <a:gd name="connsiteY18849" fmla="*/ 1592883 h 1847704"/>
                <a:gd name="connsiteX18850" fmla="*/ 447211 w 1842380"/>
                <a:gd name="connsiteY18850" fmla="*/ 1608857 h 1847704"/>
                <a:gd name="connsiteX18851" fmla="*/ 446146 w 1842380"/>
                <a:gd name="connsiteY18851" fmla="*/ 1608857 h 1847704"/>
                <a:gd name="connsiteX18852" fmla="*/ 447211 w 1842380"/>
                <a:gd name="connsiteY18852" fmla="*/ 1612052 h 1847704"/>
                <a:gd name="connsiteX18853" fmla="*/ 447211 w 1842380"/>
                <a:gd name="connsiteY18853" fmla="*/ 1624299 h 1847704"/>
                <a:gd name="connsiteX18854" fmla="*/ 447211 w 1842380"/>
                <a:gd name="connsiteY18854" fmla="*/ 1685002 h 1847704"/>
                <a:gd name="connsiteX18855" fmla="*/ 447211 w 1842380"/>
                <a:gd name="connsiteY18855" fmla="*/ 1712158 h 1847704"/>
                <a:gd name="connsiteX18856" fmla="*/ 438159 w 1842380"/>
                <a:gd name="connsiteY18856" fmla="*/ 1703106 h 1847704"/>
                <a:gd name="connsiteX18857" fmla="*/ 438159 w 1842380"/>
                <a:gd name="connsiteY18857" fmla="*/ 1583831 h 1847704"/>
                <a:gd name="connsiteX18858" fmla="*/ 441353 w 1842380"/>
                <a:gd name="connsiteY18858" fmla="*/ 1590753 h 1847704"/>
                <a:gd name="connsiteX18859" fmla="*/ 447211 w 1842380"/>
                <a:gd name="connsiteY18859" fmla="*/ 1592883 h 1847704"/>
                <a:gd name="connsiteX18860" fmla="*/ 447211 w 1842380"/>
                <a:gd name="connsiteY18860" fmla="*/ 1592883 h 1847704"/>
                <a:gd name="connsiteX18861" fmla="*/ 438691 w 1842380"/>
                <a:gd name="connsiteY18861" fmla="*/ 1011947 h 1847704"/>
                <a:gd name="connsiteX18862" fmla="*/ 438691 w 1842380"/>
                <a:gd name="connsiteY18862" fmla="*/ 983726 h 1847704"/>
                <a:gd name="connsiteX18863" fmla="*/ 438691 w 1842380"/>
                <a:gd name="connsiteY18863" fmla="*/ 1011947 h 1847704"/>
                <a:gd name="connsiteX18864" fmla="*/ 438691 w 1842380"/>
                <a:gd name="connsiteY18864" fmla="*/ 1011947 h 1847704"/>
                <a:gd name="connsiteX18865" fmla="*/ 438691 w 1842380"/>
                <a:gd name="connsiteY18865" fmla="*/ 549222 h 1847704"/>
                <a:gd name="connsiteX18866" fmla="*/ 438691 w 1842380"/>
                <a:gd name="connsiteY18866" fmla="*/ 526858 h 1847704"/>
                <a:gd name="connsiteX18867" fmla="*/ 439756 w 1842380"/>
                <a:gd name="connsiteY18867" fmla="*/ 528988 h 1847704"/>
                <a:gd name="connsiteX18868" fmla="*/ 440821 w 1842380"/>
                <a:gd name="connsiteY18868" fmla="*/ 548157 h 1847704"/>
                <a:gd name="connsiteX18869" fmla="*/ 438691 w 1842380"/>
                <a:gd name="connsiteY18869" fmla="*/ 549222 h 1847704"/>
                <a:gd name="connsiteX18870" fmla="*/ 438691 w 1842380"/>
                <a:gd name="connsiteY18870" fmla="*/ 549222 h 1847704"/>
                <a:gd name="connsiteX18871" fmla="*/ 438691 w 1842380"/>
                <a:gd name="connsiteY18871" fmla="*/ 412908 h 1847704"/>
                <a:gd name="connsiteX18872" fmla="*/ 439756 w 1842380"/>
                <a:gd name="connsiteY18872" fmla="*/ 412908 h 1847704"/>
                <a:gd name="connsiteX18873" fmla="*/ 440821 w 1842380"/>
                <a:gd name="connsiteY18873" fmla="*/ 400661 h 1847704"/>
                <a:gd name="connsiteX18874" fmla="*/ 438691 w 1842380"/>
                <a:gd name="connsiteY18874" fmla="*/ 400661 h 1847704"/>
                <a:gd name="connsiteX18875" fmla="*/ 438691 w 1842380"/>
                <a:gd name="connsiteY18875" fmla="*/ 412908 h 1847704"/>
                <a:gd name="connsiteX18876" fmla="*/ 438691 w 1842380"/>
                <a:gd name="connsiteY18876" fmla="*/ 144005 h 1847704"/>
                <a:gd name="connsiteX18877" fmla="*/ 438691 w 1842380"/>
                <a:gd name="connsiteY18877" fmla="*/ 171162 h 1847704"/>
                <a:gd name="connsiteX18878" fmla="*/ 415262 w 1842380"/>
                <a:gd name="connsiteY18878" fmla="*/ 175422 h 1847704"/>
                <a:gd name="connsiteX18879" fmla="*/ 415262 w 1842380"/>
                <a:gd name="connsiteY18879" fmla="*/ 157317 h 1847704"/>
                <a:gd name="connsiteX18880" fmla="*/ 428574 w 1842380"/>
                <a:gd name="connsiteY18880" fmla="*/ 154122 h 1847704"/>
                <a:gd name="connsiteX18881" fmla="*/ 436561 w 1842380"/>
                <a:gd name="connsiteY18881" fmla="*/ 146135 h 1847704"/>
                <a:gd name="connsiteX18882" fmla="*/ 438691 w 1842380"/>
                <a:gd name="connsiteY18882" fmla="*/ 144005 h 1847704"/>
                <a:gd name="connsiteX18883" fmla="*/ 438691 w 1842380"/>
                <a:gd name="connsiteY18883" fmla="*/ 144005 h 1847704"/>
                <a:gd name="connsiteX18884" fmla="*/ 438691 w 1842380"/>
                <a:gd name="connsiteY18884" fmla="*/ 220682 h 1847704"/>
                <a:gd name="connsiteX18885" fmla="*/ 438691 w 1842380"/>
                <a:gd name="connsiteY18885" fmla="*/ 240917 h 1847704"/>
                <a:gd name="connsiteX18886" fmla="*/ 415262 w 1842380"/>
                <a:gd name="connsiteY18886" fmla="*/ 229735 h 1847704"/>
                <a:gd name="connsiteX18887" fmla="*/ 415262 w 1842380"/>
                <a:gd name="connsiteY18887" fmla="*/ 209500 h 1847704"/>
                <a:gd name="connsiteX18888" fmla="*/ 438691 w 1842380"/>
                <a:gd name="connsiteY18888" fmla="*/ 220682 h 1847704"/>
                <a:gd name="connsiteX18889" fmla="*/ 438691 w 1842380"/>
                <a:gd name="connsiteY18889" fmla="*/ 220682 h 1847704"/>
                <a:gd name="connsiteX18890" fmla="*/ 438691 w 1842380"/>
                <a:gd name="connsiteY18890" fmla="*/ 248371 h 1847704"/>
                <a:gd name="connsiteX18891" fmla="*/ 438691 w 1842380"/>
                <a:gd name="connsiteY18891" fmla="*/ 268606 h 1847704"/>
                <a:gd name="connsiteX18892" fmla="*/ 415262 w 1842380"/>
                <a:gd name="connsiteY18892" fmla="*/ 283515 h 1847704"/>
                <a:gd name="connsiteX18893" fmla="*/ 415262 w 1842380"/>
                <a:gd name="connsiteY18893" fmla="*/ 265411 h 1847704"/>
                <a:gd name="connsiteX18894" fmla="*/ 438691 w 1842380"/>
                <a:gd name="connsiteY18894" fmla="*/ 248371 h 1847704"/>
                <a:gd name="connsiteX18895" fmla="*/ 438691 w 1842380"/>
                <a:gd name="connsiteY18895" fmla="*/ 248371 h 1847704"/>
                <a:gd name="connsiteX18896" fmla="*/ 438691 w 1842380"/>
                <a:gd name="connsiteY18896" fmla="*/ 342088 h 1847704"/>
                <a:gd name="connsiteX18897" fmla="*/ 438691 w 1842380"/>
                <a:gd name="connsiteY18897" fmla="*/ 382556 h 1847704"/>
                <a:gd name="connsiteX18898" fmla="*/ 428574 w 1842380"/>
                <a:gd name="connsiteY18898" fmla="*/ 379361 h 1847704"/>
                <a:gd name="connsiteX18899" fmla="*/ 429639 w 1842380"/>
                <a:gd name="connsiteY18899" fmla="*/ 369244 h 1847704"/>
                <a:gd name="connsiteX18900" fmla="*/ 426444 w 1842380"/>
                <a:gd name="connsiteY18900" fmla="*/ 369244 h 1847704"/>
                <a:gd name="connsiteX18901" fmla="*/ 415262 w 1842380"/>
                <a:gd name="connsiteY18901" fmla="*/ 369244 h 1847704"/>
                <a:gd name="connsiteX18902" fmla="*/ 415262 w 1842380"/>
                <a:gd name="connsiteY18902" fmla="*/ 345815 h 1847704"/>
                <a:gd name="connsiteX18903" fmla="*/ 416327 w 1842380"/>
                <a:gd name="connsiteY18903" fmla="*/ 344750 h 1847704"/>
                <a:gd name="connsiteX18904" fmla="*/ 438691 w 1842380"/>
                <a:gd name="connsiteY18904" fmla="*/ 342088 h 1847704"/>
                <a:gd name="connsiteX18905" fmla="*/ 438691 w 1842380"/>
                <a:gd name="connsiteY18905" fmla="*/ 342088 h 1847704"/>
                <a:gd name="connsiteX18906" fmla="*/ 438691 w 1842380"/>
                <a:gd name="connsiteY18906" fmla="*/ 400661 h 1847704"/>
                <a:gd name="connsiteX18907" fmla="*/ 438691 w 1842380"/>
                <a:gd name="connsiteY18907" fmla="*/ 412908 h 1847704"/>
                <a:gd name="connsiteX18908" fmla="*/ 428574 w 1842380"/>
                <a:gd name="connsiteY18908" fmla="*/ 416102 h 1847704"/>
                <a:gd name="connsiteX18909" fmla="*/ 425379 w 1842380"/>
                <a:gd name="connsiteY18909" fmla="*/ 417167 h 1847704"/>
                <a:gd name="connsiteX18910" fmla="*/ 425379 w 1842380"/>
                <a:gd name="connsiteY18910" fmla="*/ 423025 h 1847704"/>
                <a:gd name="connsiteX18911" fmla="*/ 424314 w 1842380"/>
                <a:gd name="connsiteY18911" fmla="*/ 432077 h 1847704"/>
                <a:gd name="connsiteX18912" fmla="*/ 415262 w 1842380"/>
                <a:gd name="connsiteY18912" fmla="*/ 435272 h 1847704"/>
                <a:gd name="connsiteX18913" fmla="*/ 415262 w 1842380"/>
                <a:gd name="connsiteY18913" fmla="*/ 388946 h 1847704"/>
                <a:gd name="connsiteX18914" fmla="*/ 422184 w 1842380"/>
                <a:gd name="connsiteY18914" fmla="*/ 391076 h 1847704"/>
                <a:gd name="connsiteX18915" fmla="*/ 428041 w 1842380"/>
                <a:gd name="connsiteY18915" fmla="*/ 400128 h 1847704"/>
                <a:gd name="connsiteX18916" fmla="*/ 438691 w 1842380"/>
                <a:gd name="connsiteY18916" fmla="*/ 400661 h 1847704"/>
                <a:gd name="connsiteX18917" fmla="*/ 438691 w 1842380"/>
                <a:gd name="connsiteY18917" fmla="*/ 400661 h 1847704"/>
                <a:gd name="connsiteX18918" fmla="*/ 438691 w 1842380"/>
                <a:gd name="connsiteY18918" fmla="*/ 421960 h 1847704"/>
                <a:gd name="connsiteX18919" fmla="*/ 415262 w 1842380"/>
                <a:gd name="connsiteY18919" fmla="*/ 451246 h 1847704"/>
                <a:gd name="connsiteX18920" fmla="*/ 415262 w 1842380"/>
                <a:gd name="connsiteY18920" fmla="*/ 480533 h 1847704"/>
                <a:gd name="connsiteX18921" fmla="*/ 428574 w 1842380"/>
                <a:gd name="connsiteY18921" fmla="*/ 464558 h 1847704"/>
                <a:gd name="connsiteX18922" fmla="*/ 434431 w 1842380"/>
                <a:gd name="connsiteY18922" fmla="*/ 462428 h 1847704"/>
                <a:gd name="connsiteX18923" fmla="*/ 434431 w 1842380"/>
                <a:gd name="connsiteY18923" fmla="*/ 478403 h 1847704"/>
                <a:gd name="connsiteX18924" fmla="*/ 438691 w 1842380"/>
                <a:gd name="connsiteY18924" fmla="*/ 482662 h 1847704"/>
                <a:gd name="connsiteX18925" fmla="*/ 438691 w 1842380"/>
                <a:gd name="connsiteY18925" fmla="*/ 421960 h 1847704"/>
                <a:gd name="connsiteX18926" fmla="*/ 438691 w 1842380"/>
                <a:gd name="connsiteY18926" fmla="*/ 421960 h 1847704"/>
                <a:gd name="connsiteX18927" fmla="*/ 438691 w 1842380"/>
                <a:gd name="connsiteY18927" fmla="*/ 526858 h 1847704"/>
                <a:gd name="connsiteX18928" fmla="*/ 438691 w 1842380"/>
                <a:gd name="connsiteY18928" fmla="*/ 549222 h 1847704"/>
                <a:gd name="connsiteX18929" fmla="*/ 425379 w 1842380"/>
                <a:gd name="connsiteY18929" fmla="*/ 541235 h 1847704"/>
                <a:gd name="connsiteX18930" fmla="*/ 415262 w 1842380"/>
                <a:gd name="connsiteY18930" fmla="*/ 532183 h 1847704"/>
                <a:gd name="connsiteX18931" fmla="*/ 415262 w 1842380"/>
                <a:gd name="connsiteY18931" fmla="*/ 508754 h 1847704"/>
                <a:gd name="connsiteX18932" fmla="*/ 438691 w 1842380"/>
                <a:gd name="connsiteY18932" fmla="*/ 526858 h 1847704"/>
                <a:gd name="connsiteX18933" fmla="*/ 438691 w 1842380"/>
                <a:gd name="connsiteY18933" fmla="*/ 526858 h 1847704"/>
                <a:gd name="connsiteX18934" fmla="*/ 438691 w 1842380"/>
                <a:gd name="connsiteY18934" fmla="*/ 678615 h 1847704"/>
                <a:gd name="connsiteX18935" fmla="*/ 438691 w 1842380"/>
                <a:gd name="connsiteY18935" fmla="*/ 696719 h 1847704"/>
                <a:gd name="connsiteX18936" fmla="*/ 428574 w 1842380"/>
                <a:gd name="connsiteY18936" fmla="*/ 718019 h 1847704"/>
                <a:gd name="connsiteX18937" fmla="*/ 428574 w 1842380"/>
                <a:gd name="connsiteY18937" fmla="*/ 718019 h 1847704"/>
                <a:gd name="connsiteX18938" fmla="*/ 428574 w 1842380"/>
                <a:gd name="connsiteY18938" fmla="*/ 720148 h 1847704"/>
                <a:gd name="connsiteX18939" fmla="*/ 438691 w 1842380"/>
                <a:gd name="connsiteY18939" fmla="*/ 716954 h 1847704"/>
                <a:gd name="connsiteX18940" fmla="*/ 438691 w 1842380"/>
                <a:gd name="connsiteY18940" fmla="*/ 728136 h 1847704"/>
                <a:gd name="connsiteX18941" fmla="*/ 415262 w 1842380"/>
                <a:gd name="connsiteY18941" fmla="*/ 748370 h 1847704"/>
                <a:gd name="connsiteX18942" fmla="*/ 415262 w 1842380"/>
                <a:gd name="connsiteY18942" fmla="*/ 729201 h 1847704"/>
                <a:gd name="connsiteX18943" fmla="*/ 417392 w 1842380"/>
                <a:gd name="connsiteY18943" fmla="*/ 727071 h 1847704"/>
                <a:gd name="connsiteX18944" fmla="*/ 418457 w 1842380"/>
                <a:gd name="connsiteY18944" fmla="*/ 720148 h 1847704"/>
                <a:gd name="connsiteX18945" fmla="*/ 437626 w 1842380"/>
                <a:gd name="connsiteY18945" fmla="*/ 682875 h 1847704"/>
                <a:gd name="connsiteX18946" fmla="*/ 438691 w 1842380"/>
                <a:gd name="connsiteY18946" fmla="*/ 678615 h 1847704"/>
                <a:gd name="connsiteX18947" fmla="*/ 438691 w 1842380"/>
                <a:gd name="connsiteY18947" fmla="*/ 678615 h 1847704"/>
                <a:gd name="connsiteX18948" fmla="*/ 438691 w 1842380"/>
                <a:gd name="connsiteY18948" fmla="*/ 757422 h 1847704"/>
                <a:gd name="connsiteX18949" fmla="*/ 438691 w 1842380"/>
                <a:gd name="connsiteY18949" fmla="*/ 768604 h 1847704"/>
                <a:gd name="connsiteX18950" fmla="*/ 415262 w 1842380"/>
                <a:gd name="connsiteY18950" fmla="*/ 774461 h 1847704"/>
                <a:gd name="connsiteX18951" fmla="*/ 415262 w 1842380"/>
                <a:gd name="connsiteY18951" fmla="*/ 762214 h 1847704"/>
                <a:gd name="connsiteX18952" fmla="*/ 438691 w 1842380"/>
                <a:gd name="connsiteY18952" fmla="*/ 757422 h 1847704"/>
                <a:gd name="connsiteX18953" fmla="*/ 438691 w 1842380"/>
                <a:gd name="connsiteY18953" fmla="*/ 757422 h 1847704"/>
                <a:gd name="connsiteX18954" fmla="*/ 438691 w 1842380"/>
                <a:gd name="connsiteY18954" fmla="*/ 795761 h 1847704"/>
                <a:gd name="connsiteX18955" fmla="*/ 438691 w 1842380"/>
                <a:gd name="connsiteY18955" fmla="*/ 808008 h 1847704"/>
                <a:gd name="connsiteX18956" fmla="*/ 415262 w 1842380"/>
                <a:gd name="connsiteY18956" fmla="*/ 813865 h 1847704"/>
                <a:gd name="connsiteX18957" fmla="*/ 415262 w 1842380"/>
                <a:gd name="connsiteY18957" fmla="*/ 802683 h 1847704"/>
                <a:gd name="connsiteX18958" fmla="*/ 438691 w 1842380"/>
                <a:gd name="connsiteY18958" fmla="*/ 795761 h 1847704"/>
                <a:gd name="connsiteX18959" fmla="*/ 438691 w 1842380"/>
                <a:gd name="connsiteY18959" fmla="*/ 795761 h 1847704"/>
                <a:gd name="connsiteX18960" fmla="*/ 438691 w 1842380"/>
                <a:gd name="connsiteY18960" fmla="*/ 827177 h 1847704"/>
                <a:gd name="connsiteX18961" fmla="*/ 438691 w 1842380"/>
                <a:gd name="connsiteY18961" fmla="*/ 877762 h 1847704"/>
                <a:gd name="connsiteX18962" fmla="*/ 435496 w 1842380"/>
                <a:gd name="connsiteY18962" fmla="*/ 883620 h 1847704"/>
                <a:gd name="connsiteX18963" fmla="*/ 437626 w 1842380"/>
                <a:gd name="connsiteY18963" fmla="*/ 905984 h 1847704"/>
                <a:gd name="connsiteX18964" fmla="*/ 438691 w 1842380"/>
                <a:gd name="connsiteY18964" fmla="*/ 905984 h 1847704"/>
                <a:gd name="connsiteX18965" fmla="*/ 438691 w 1842380"/>
                <a:gd name="connsiteY18965" fmla="*/ 912906 h 1847704"/>
                <a:gd name="connsiteX18966" fmla="*/ 436561 w 1842380"/>
                <a:gd name="connsiteY18966" fmla="*/ 912906 h 1847704"/>
                <a:gd name="connsiteX18967" fmla="*/ 432301 w 1842380"/>
                <a:gd name="connsiteY18967" fmla="*/ 926218 h 1847704"/>
                <a:gd name="connsiteX18968" fmla="*/ 436561 w 1842380"/>
                <a:gd name="connsiteY18968" fmla="*/ 955504 h 1847704"/>
                <a:gd name="connsiteX18969" fmla="*/ 438691 w 1842380"/>
                <a:gd name="connsiteY18969" fmla="*/ 955504 h 1847704"/>
                <a:gd name="connsiteX18970" fmla="*/ 438691 w 1842380"/>
                <a:gd name="connsiteY18970" fmla="*/ 962427 h 1847704"/>
                <a:gd name="connsiteX18971" fmla="*/ 436561 w 1842380"/>
                <a:gd name="connsiteY18971" fmla="*/ 962427 h 1847704"/>
                <a:gd name="connsiteX18972" fmla="*/ 433366 w 1842380"/>
                <a:gd name="connsiteY18972" fmla="*/ 969349 h 1847704"/>
                <a:gd name="connsiteX18973" fmla="*/ 439223 w 1842380"/>
                <a:gd name="connsiteY18973" fmla="*/ 984258 h 1847704"/>
                <a:gd name="connsiteX18974" fmla="*/ 439223 w 1842380"/>
                <a:gd name="connsiteY18974" fmla="*/ 1012480 h 1847704"/>
                <a:gd name="connsiteX18975" fmla="*/ 439223 w 1842380"/>
                <a:gd name="connsiteY18975" fmla="*/ 1012480 h 1847704"/>
                <a:gd name="connsiteX18976" fmla="*/ 439223 w 1842380"/>
                <a:gd name="connsiteY18976" fmla="*/ 1012480 h 1847704"/>
                <a:gd name="connsiteX18977" fmla="*/ 439223 w 1842380"/>
                <a:gd name="connsiteY18977" fmla="*/ 1041766 h 1847704"/>
                <a:gd name="connsiteX18978" fmla="*/ 433366 w 1842380"/>
                <a:gd name="connsiteY18978" fmla="*/ 1022597 h 1847704"/>
                <a:gd name="connsiteX18979" fmla="*/ 415262 w 1842380"/>
                <a:gd name="connsiteY18979" fmla="*/ 1038571 h 1847704"/>
                <a:gd name="connsiteX18980" fmla="*/ 415262 w 1842380"/>
                <a:gd name="connsiteY18980" fmla="*/ 1023662 h 1847704"/>
                <a:gd name="connsiteX18981" fmla="*/ 428574 w 1842380"/>
                <a:gd name="connsiteY18981" fmla="*/ 1009285 h 1847704"/>
                <a:gd name="connsiteX18982" fmla="*/ 427509 w 1842380"/>
                <a:gd name="connsiteY18982" fmla="*/ 978934 h 1847704"/>
                <a:gd name="connsiteX18983" fmla="*/ 415262 w 1842380"/>
                <a:gd name="connsiteY18983" fmla="*/ 989051 h 1847704"/>
                <a:gd name="connsiteX18984" fmla="*/ 415262 w 1842380"/>
                <a:gd name="connsiteY18984" fmla="*/ 975739 h 1847704"/>
                <a:gd name="connsiteX18985" fmla="*/ 424314 w 1842380"/>
                <a:gd name="connsiteY18985" fmla="*/ 966687 h 1847704"/>
                <a:gd name="connsiteX18986" fmla="*/ 425379 w 1842380"/>
                <a:gd name="connsiteY18986" fmla="*/ 936335 h 1847704"/>
                <a:gd name="connsiteX18987" fmla="*/ 415262 w 1842380"/>
                <a:gd name="connsiteY18987" fmla="*/ 943257 h 1847704"/>
                <a:gd name="connsiteX18988" fmla="*/ 415262 w 1842380"/>
                <a:gd name="connsiteY18988" fmla="*/ 929945 h 1847704"/>
                <a:gd name="connsiteX18989" fmla="*/ 424314 w 1842380"/>
                <a:gd name="connsiteY18989" fmla="*/ 923023 h 1847704"/>
                <a:gd name="connsiteX18990" fmla="*/ 427509 w 1842380"/>
                <a:gd name="connsiteY18990" fmla="*/ 892672 h 1847704"/>
                <a:gd name="connsiteX18991" fmla="*/ 415262 w 1842380"/>
                <a:gd name="connsiteY18991" fmla="*/ 900659 h 1847704"/>
                <a:gd name="connsiteX18992" fmla="*/ 415262 w 1842380"/>
                <a:gd name="connsiteY18992" fmla="*/ 887347 h 1847704"/>
                <a:gd name="connsiteX18993" fmla="*/ 426444 w 1842380"/>
                <a:gd name="connsiteY18993" fmla="*/ 879360 h 1847704"/>
                <a:gd name="connsiteX18994" fmla="*/ 433366 w 1842380"/>
                <a:gd name="connsiteY18994" fmla="*/ 850073 h 1847704"/>
                <a:gd name="connsiteX18995" fmla="*/ 415262 w 1842380"/>
                <a:gd name="connsiteY18995" fmla="*/ 858061 h 1847704"/>
                <a:gd name="connsiteX18996" fmla="*/ 415262 w 1842380"/>
                <a:gd name="connsiteY18996" fmla="*/ 845814 h 1847704"/>
                <a:gd name="connsiteX18997" fmla="*/ 433366 w 1842380"/>
                <a:gd name="connsiteY18997" fmla="*/ 836761 h 1847704"/>
                <a:gd name="connsiteX18998" fmla="*/ 438691 w 1842380"/>
                <a:gd name="connsiteY18998" fmla="*/ 827177 h 1847704"/>
                <a:gd name="connsiteX18999" fmla="*/ 438691 w 1842380"/>
                <a:gd name="connsiteY18999" fmla="*/ 827177 h 1847704"/>
                <a:gd name="connsiteX19000" fmla="*/ 438691 w 1842380"/>
                <a:gd name="connsiteY19000" fmla="*/ 1046559 h 1847704"/>
                <a:gd name="connsiteX19001" fmla="*/ 438691 w 1842380"/>
                <a:gd name="connsiteY19001" fmla="*/ 1068923 h 1847704"/>
                <a:gd name="connsiteX19002" fmla="*/ 415262 w 1842380"/>
                <a:gd name="connsiteY19002" fmla="*/ 1095014 h 1847704"/>
                <a:gd name="connsiteX19003" fmla="*/ 415262 w 1842380"/>
                <a:gd name="connsiteY19003" fmla="*/ 1076910 h 1847704"/>
                <a:gd name="connsiteX19004" fmla="*/ 437626 w 1842380"/>
                <a:gd name="connsiteY19004" fmla="*/ 1050818 h 1847704"/>
                <a:gd name="connsiteX19005" fmla="*/ 438691 w 1842380"/>
                <a:gd name="connsiteY19005" fmla="*/ 1046559 h 1847704"/>
                <a:gd name="connsiteX19006" fmla="*/ 438691 w 1842380"/>
                <a:gd name="connsiteY19006" fmla="*/ 1046559 h 1847704"/>
                <a:gd name="connsiteX19007" fmla="*/ 438691 w 1842380"/>
                <a:gd name="connsiteY19007" fmla="*/ 1109924 h 1847704"/>
                <a:gd name="connsiteX19008" fmla="*/ 438691 w 1842380"/>
                <a:gd name="connsiteY19008" fmla="*/ 1126963 h 1847704"/>
                <a:gd name="connsiteX19009" fmla="*/ 438691 w 1842380"/>
                <a:gd name="connsiteY19009" fmla="*/ 1173289 h 1847704"/>
                <a:gd name="connsiteX19010" fmla="*/ 438691 w 1842380"/>
                <a:gd name="connsiteY19010" fmla="*/ 1189263 h 1847704"/>
                <a:gd name="connsiteX19011" fmla="*/ 435496 w 1842380"/>
                <a:gd name="connsiteY19011" fmla="*/ 1185003 h 1847704"/>
                <a:gd name="connsiteX19012" fmla="*/ 418457 w 1842380"/>
                <a:gd name="connsiteY19012" fmla="*/ 1146665 h 1847704"/>
                <a:gd name="connsiteX19013" fmla="*/ 415262 w 1842380"/>
                <a:gd name="connsiteY19013" fmla="*/ 1140807 h 1847704"/>
                <a:gd name="connsiteX19014" fmla="*/ 415262 w 1842380"/>
                <a:gd name="connsiteY19014" fmla="*/ 1140807 h 1847704"/>
                <a:gd name="connsiteX19015" fmla="*/ 415262 w 1842380"/>
                <a:gd name="connsiteY19015" fmla="*/ 1120573 h 1847704"/>
                <a:gd name="connsiteX19016" fmla="*/ 421119 w 1842380"/>
                <a:gd name="connsiteY19016" fmla="*/ 1132820 h 1847704"/>
                <a:gd name="connsiteX19017" fmla="*/ 421119 w 1842380"/>
                <a:gd name="connsiteY19017" fmla="*/ 1131755 h 1847704"/>
                <a:gd name="connsiteX19018" fmla="*/ 422184 w 1842380"/>
                <a:gd name="connsiteY19018" fmla="*/ 1132820 h 1847704"/>
                <a:gd name="connsiteX19019" fmla="*/ 438691 w 1842380"/>
                <a:gd name="connsiteY19019" fmla="*/ 1109924 h 1847704"/>
                <a:gd name="connsiteX19020" fmla="*/ 438691 w 1842380"/>
                <a:gd name="connsiteY19020" fmla="*/ 1109924 h 1847704"/>
                <a:gd name="connsiteX19021" fmla="*/ 438691 w 1842380"/>
                <a:gd name="connsiteY19021" fmla="*/ 1340487 h 1847704"/>
                <a:gd name="connsiteX19022" fmla="*/ 438691 w 1842380"/>
                <a:gd name="connsiteY19022" fmla="*/ 1371904 h 1847704"/>
                <a:gd name="connsiteX19023" fmla="*/ 415262 w 1842380"/>
                <a:gd name="connsiteY19023" fmla="*/ 1390008 h 1847704"/>
                <a:gd name="connsiteX19024" fmla="*/ 415262 w 1842380"/>
                <a:gd name="connsiteY19024" fmla="*/ 1359657 h 1847704"/>
                <a:gd name="connsiteX19025" fmla="*/ 438691 w 1842380"/>
                <a:gd name="connsiteY19025" fmla="*/ 1340487 h 1847704"/>
                <a:gd name="connsiteX19026" fmla="*/ 438691 w 1842380"/>
                <a:gd name="connsiteY19026" fmla="*/ 1340487 h 1847704"/>
                <a:gd name="connsiteX19027" fmla="*/ 438691 w 1842380"/>
                <a:gd name="connsiteY19027" fmla="*/ 1413970 h 1847704"/>
                <a:gd name="connsiteX19028" fmla="*/ 438691 w 1842380"/>
                <a:gd name="connsiteY19028" fmla="*/ 1445386 h 1847704"/>
                <a:gd name="connsiteX19029" fmla="*/ 435496 w 1842380"/>
                <a:gd name="connsiteY19029" fmla="*/ 1442191 h 1847704"/>
                <a:gd name="connsiteX19030" fmla="*/ 416327 w 1842380"/>
                <a:gd name="connsiteY19030" fmla="*/ 1451243 h 1847704"/>
                <a:gd name="connsiteX19031" fmla="*/ 415262 w 1842380"/>
                <a:gd name="connsiteY19031" fmla="*/ 1451243 h 1847704"/>
                <a:gd name="connsiteX19032" fmla="*/ 415262 w 1842380"/>
                <a:gd name="connsiteY19032" fmla="*/ 1425152 h 1847704"/>
                <a:gd name="connsiteX19033" fmla="*/ 438691 w 1842380"/>
                <a:gd name="connsiteY19033" fmla="*/ 1413970 h 1847704"/>
                <a:gd name="connsiteX19034" fmla="*/ 438691 w 1842380"/>
                <a:gd name="connsiteY19034" fmla="*/ 1413970 h 1847704"/>
                <a:gd name="connsiteX19035" fmla="*/ 438691 w 1842380"/>
                <a:gd name="connsiteY19035" fmla="*/ 1583831 h 1847704"/>
                <a:gd name="connsiteX19036" fmla="*/ 438691 w 1842380"/>
                <a:gd name="connsiteY19036" fmla="*/ 1703106 h 1847704"/>
                <a:gd name="connsiteX19037" fmla="*/ 434431 w 1842380"/>
                <a:gd name="connsiteY19037" fmla="*/ 1698846 h 1847704"/>
                <a:gd name="connsiteX19038" fmla="*/ 425379 w 1842380"/>
                <a:gd name="connsiteY19038" fmla="*/ 1695651 h 1847704"/>
                <a:gd name="connsiteX19039" fmla="*/ 415262 w 1842380"/>
                <a:gd name="connsiteY19039" fmla="*/ 1691392 h 1847704"/>
                <a:gd name="connsiteX19040" fmla="*/ 415262 w 1842380"/>
                <a:gd name="connsiteY19040" fmla="*/ 1673287 h 1847704"/>
                <a:gd name="connsiteX19041" fmla="*/ 424314 w 1842380"/>
                <a:gd name="connsiteY19041" fmla="*/ 1677547 h 1847704"/>
                <a:gd name="connsiteX19042" fmla="*/ 424314 w 1842380"/>
                <a:gd name="connsiteY19042" fmla="*/ 1677547 h 1847704"/>
                <a:gd name="connsiteX19043" fmla="*/ 426444 w 1842380"/>
                <a:gd name="connsiteY19043" fmla="*/ 1678612 h 1847704"/>
                <a:gd name="connsiteX19044" fmla="*/ 426444 w 1842380"/>
                <a:gd name="connsiteY19044" fmla="*/ 1597675 h 1847704"/>
                <a:gd name="connsiteX19045" fmla="*/ 415262 w 1842380"/>
                <a:gd name="connsiteY19045" fmla="*/ 1581701 h 1847704"/>
                <a:gd name="connsiteX19046" fmla="*/ 415262 w 1842380"/>
                <a:gd name="connsiteY19046" fmla="*/ 1561467 h 1847704"/>
                <a:gd name="connsiteX19047" fmla="*/ 438691 w 1842380"/>
                <a:gd name="connsiteY19047" fmla="*/ 1583831 h 1847704"/>
                <a:gd name="connsiteX19048" fmla="*/ 438691 w 1842380"/>
                <a:gd name="connsiteY19048" fmla="*/ 1583831 h 1847704"/>
                <a:gd name="connsiteX19049" fmla="*/ 414729 w 1842380"/>
                <a:gd name="connsiteY19049" fmla="*/ 1319188 h 1847704"/>
                <a:gd name="connsiteX19050" fmla="*/ 414729 w 1842380"/>
                <a:gd name="connsiteY19050" fmla="*/ 1308006 h 1847704"/>
                <a:gd name="connsiteX19051" fmla="*/ 420587 w 1842380"/>
                <a:gd name="connsiteY19051" fmla="*/ 1314928 h 1847704"/>
                <a:gd name="connsiteX19052" fmla="*/ 414729 w 1842380"/>
                <a:gd name="connsiteY19052" fmla="*/ 1319188 h 1847704"/>
                <a:gd name="connsiteX19053" fmla="*/ 414729 w 1842380"/>
                <a:gd name="connsiteY19053" fmla="*/ 157317 h 1847704"/>
                <a:gd name="connsiteX19054" fmla="*/ 414729 w 1842380"/>
                <a:gd name="connsiteY19054" fmla="*/ 175422 h 1847704"/>
                <a:gd name="connsiteX19055" fmla="*/ 405677 w 1842380"/>
                <a:gd name="connsiteY19055" fmla="*/ 181279 h 1847704"/>
                <a:gd name="connsiteX19056" fmla="*/ 405677 w 1842380"/>
                <a:gd name="connsiteY19056" fmla="*/ 162110 h 1847704"/>
                <a:gd name="connsiteX19057" fmla="*/ 414729 w 1842380"/>
                <a:gd name="connsiteY19057" fmla="*/ 157317 h 1847704"/>
                <a:gd name="connsiteX19058" fmla="*/ 414729 w 1842380"/>
                <a:gd name="connsiteY19058" fmla="*/ 157317 h 1847704"/>
                <a:gd name="connsiteX19059" fmla="*/ 414729 w 1842380"/>
                <a:gd name="connsiteY19059" fmla="*/ 208968 h 1847704"/>
                <a:gd name="connsiteX19060" fmla="*/ 414729 w 1842380"/>
                <a:gd name="connsiteY19060" fmla="*/ 229202 h 1847704"/>
                <a:gd name="connsiteX19061" fmla="*/ 405677 w 1842380"/>
                <a:gd name="connsiteY19061" fmla="*/ 224942 h 1847704"/>
                <a:gd name="connsiteX19062" fmla="*/ 405677 w 1842380"/>
                <a:gd name="connsiteY19062" fmla="*/ 205773 h 1847704"/>
                <a:gd name="connsiteX19063" fmla="*/ 414729 w 1842380"/>
                <a:gd name="connsiteY19063" fmla="*/ 208968 h 1847704"/>
                <a:gd name="connsiteX19064" fmla="*/ 414729 w 1842380"/>
                <a:gd name="connsiteY19064" fmla="*/ 208968 h 1847704"/>
                <a:gd name="connsiteX19065" fmla="*/ 414729 w 1842380"/>
                <a:gd name="connsiteY19065" fmla="*/ 265411 h 1847704"/>
                <a:gd name="connsiteX19066" fmla="*/ 414729 w 1842380"/>
                <a:gd name="connsiteY19066" fmla="*/ 283515 h 1847704"/>
                <a:gd name="connsiteX19067" fmla="*/ 405677 w 1842380"/>
                <a:gd name="connsiteY19067" fmla="*/ 285645 h 1847704"/>
                <a:gd name="connsiteX19068" fmla="*/ 405677 w 1842380"/>
                <a:gd name="connsiteY19068" fmla="*/ 268606 h 1847704"/>
                <a:gd name="connsiteX19069" fmla="*/ 414729 w 1842380"/>
                <a:gd name="connsiteY19069" fmla="*/ 265411 h 1847704"/>
                <a:gd name="connsiteX19070" fmla="*/ 414729 w 1842380"/>
                <a:gd name="connsiteY19070" fmla="*/ 265411 h 1847704"/>
                <a:gd name="connsiteX19071" fmla="*/ 414729 w 1842380"/>
                <a:gd name="connsiteY19071" fmla="*/ 345283 h 1847704"/>
                <a:gd name="connsiteX19072" fmla="*/ 414729 w 1842380"/>
                <a:gd name="connsiteY19072" fmla="*/ 368712 h 1847704"/>
                <a:gd name="connsiteX19073" fmla="*/ 406742 w 1842380"/>
                <a:gd name="connsiteY19073" fmla="*/ 360725 h 1847704"/>
                <a:gd name="connsiteX19074" fmla="*/ 414729 w 1842380"/>
                <a:gd name="connsiteY19074" fmla="*/ 345283 h 1847704"/>
                <a:gd name="connsiteX19075" fmla="*/ 414729 w 1842380"/>
                <a:gd name="connsiteY19075" fmla="*/ 345283 h 1847704"/>
                <a:gd name="connsiteX19076" fmla="*/ 414729 w 1842380"/>
                <a:gd name="connsiteY19076" fmla="*/ 389478 h 1847704"/>
                <a:gd name="connsiteX19077" fmla="*/ 414729 w 1842380"/>
                <a:gd name="connsiteY19077" fmla="*/ 435272 h 1847704"/>
                <a:gd name="connsiteX19078" fmla="*/ 411535 w 1842380"/>
                <a:gd name="connsiteY19078" fmla="*/ 432077 h 1847704"/>
                <a:gd name="connsiteX19079" fmla="*/ 405677 w 1842380"/>
                <a:gd name="connsiteY19079" fmla="*/ 425155 h 1847704"/>
                <a:gd name="connsiteX19080" fmla="*/ 405677 w 1842380"/>
                <a:gd name="connsiteY19080" fmla="*/ 409180 h 1847704"/>
                <a:gd name="connsiteX19081" fmla="*/ 411535 w 1842380"/>
                <a:gd name="connsiteY19081" fmla="*/ 409180 h 1847704"/>
                <a:gd name="connsiteX19082" fmla="*/ 412599 w 1842380"/>
                <a:gd name="connsiteY19082" fmla="*/ 401193 h 1847704"/>
                <a:gd name="connsiteX19083" fmla="*/ 405677 w 1842380"/>
                <a:gd name="connsiteY19083" fmla="*/ 400128 h 1847704"/>
                <a:gd name="connsiteX19084" fmla="*/ 405677 w 1842380"/>
                <a:gd name="connsiteY19084" fmla="*/ 384154 h 1847704"/>
                <a:gd name="connsiteX19085" fmla="*/ 412599 w 1842380"/>
                <a:gd name="connsiteY19085" fmla="*/ 388414 h 1847704"/>
                <a:gd name="connsiteX19086" fmla="*/ 414729 w 1842380"/>
                <a:gd name="connsiteY19086" fmla="*/ 389478 h 1847704"/>
                <a:gd name="connsiteX19087" fmla="*/ 414729 w 1842380"/>
                <a:gd name="connsiteY19087" fmla="*/ 389478 h 1847704"/>
                <a:gd name="connsiteX19088" fmla="*/ 414729 w 1842380"/>
                <a:gd name="connsiteY19088" fmla="*/ 451246 h 1847704"/>
                <a:gd name="connsiteX19089" fmla="*/ 414729 w 1842380"/>
                <a:gd name="connsiteY19089" fmla="*/ 480533 h 1847704"/>
                <a:gd name="connsiteX19090" fmla="*/ 405677 w 1842380"/>
                <a:gd name="connsiteY19090" fmla="*/ 493845 h 1847704"/>
                <a:gd name="connsiteX19091" fmla="*/ 405677 w 1842380"/>
                <a:gd name="connsiteY19091" fmla="*/ 461363 h 1847704"/>
                <a:gd name="connsiteX19092" fmla="*/ 414729 w 1842380"/>
                <a:gd name="connsiteY19092" fmla="*/ 451246 h 1847704"/>
                <a:gd name="connsiteX19093" fmla="*/ 414729 w 1842380"/>
                <a:gd name="connsiteY19093" fmla="*/ 451246 h 1847704"/>
                <a:gd name="connsiteX19094" fmla="*/ 414729 w 1842380"/>
                <a:gd name="connsiteY19094" fmla="*/ 508754 h 1847704"/>
                <a:gd name="connsiteX19095" fmla="*/ 414729 w 1842380"/>
                <a:gd name="connsiteY19095" fmla="*/ 532183 h 1847704"/>
                <a:gd name="connsiteX19096" fmla="*/ 405677 w 1842380"/>
                <a:gd name="connsiteY19096" fmla="*/ 526326 h 1847704"/>
                <a:gd name="connsiteX19097" fmla="*/ 405677 w 1842380"/>
                <a:gd name="connsiteY19097" fmla="*/ 503962 h 1847704"/>
                <a:gd name="connsiteX19098" fmla="*/ 414729 w 1842380"/>
                <a:gd name="connsiteY19098" fmla="*/ 508754 h 1847704"/>
                <a:gd name="connsiteX19099" fmla="*/ 414729 w 1842380"/>
                <a:gd name="connsiteY19099" fmla="*/ 508754 h 1847704"/>
                <a:gd name="connsiteX19100" fmla="*/ 414729 w 1842380"/>
                <a:gd name="connsiteY19100" fmla="*/ 729201 h 1847704"/>
                <a:gd name="connsiteX19101" fmla="*/ 414729 w 1842380"/>
                <a:gd name="connsiteY19101" fmla="*/ 748370 h 1847704"/>
                <a:gd name="connsiteX19102" fmla="*/ 411535 w 1842380"/>
                <a:gd name="connsiteY19102" fmla="*/ 761682 h 1847704"/>
                <a:gd name="connsiteX19103" fmla="*/ 411535 w 1842380"/>
                <a:gd name="connsiteY19103" fmla="*/ 761682 h 1847704"/>
                <a:gd name="connsiteX19104" fmla="*/ 411535 w 1842380"/>
                <a:gd name="connsiteY19104" fmla="*/ 763812 h 1847704"/>
                <a:gd name="connsiteX19105" fmla="*/ 414729 w 1842380"/>
                <a:gd name="connsiteY19105" fmla="*/ 761682 h 1847704"/>
                <a:gd name="connsiteX19106" fmla="*/ 414729 w 1842380"/>
                <a:gd name="connsiteY19106" fmla="*/ 773929 h 1847704"/>
                <a:gd name="connsiteX19107" fmla="*/ 405677 w 1842380"/>
                <a:gd name="connsiteY19107" fmla="*/ 780851 h 1847704"/>
                <a:gd name="connsiteX19108" fmla="*/ 405677 w 1842380"/>
                <a:gd name="connsiteY19108" fmla="*/ 744643 h 1847704"/>
                <a:gd name="connsiteX19109" fmla="*/ 414729 w 1842380"/>
                <a:gd name="connsiteY19109" fmla="*/ 729201 h 1847704"/>
                <a:gd name="connsiteX19110" fmla="*/ 414729 w 1842380"/>
                <a:gd name="connsiteY19110" fmla="*/ 729201 h 1847704"/>
                <a:gd name="connsiteX19111" fmla="*/ 414729 w 1842380"/>
                <a:gd name="connsiteY19111" fmla="*/ 802683 h 1847704"/>
                <a:gd name="connsiteX19112" fmla="*/ 414729 w 1842380"/>
                <a:gd name="connsiteY19112" fmla="*/ 813865 h 1847704"/>
                <a:gd name="connsiteX19113" fmla="*/ 405677 w 1842380"/>
                <a:gd name="connsiteY19113" fmla="*/ 817060 h 1847704"/>
                <a:gd name="connsiteX19114" fmla="*/ 405677 w 1842380"/>
                <a:gd name="connsiteY19114" fmla="*/ 805878 h 1847704"/>
                <a:gd name="connsiteX19115" fmla="*/ 414729 w 1842380"/>
                <a:gd name="connsiteY19115" fmla="*/ 802683 h 1847704"/>
                <a:gd name="connsiteX19116" fmla="*/ 414729 w 1842380"/>
                <a:gd name="connsiteY19116" fmla="*/ 802683 h 1847704"/>
                <a:gd name="connsiteX19117" fmla="*/ 414729 w 1842380"/>
                <a:gd name="connsiteY19117" fmla="*/ 844216 h 1847704"/>
                <a:gd name="connsiteX19118" fmla="*/ 414729 w 1842380"/>
                <a:gd name="connsiteY19118" fmla="*/ 856463 h 1847704"/>
                <a:gd name="connsiteX19119" fmla="*/ 405677 w 1842380"/>
                <a:gd name="connsiteY19119" fmla="*/ 858593 h 1847704"/>
                <a:gd name="connsiteX19120" fmla="*/ 405677 w 1842380"/>
                <a:gd name="connsiteY19120" fmla="*/ 847411 h 1847704"/>
                <a:gd name="connsiteX19121" fmla="*/ 414729 w 1842380"/>
                <a:gd name="connsiteY19121" fmla="*/ 844216 h 1847704"/>
                <a:gd name="connsiteX19122" fmla="*/ 414729 w 1842380"/>
                <a:gd name="connsiteY19122" fmla="*/ 844216 h 1847704"/>
                <a:gd name="connsiteX19123" fmla="*/ 414729 w 1842380"/>
                <a:gd name="connsiteY19123" fmla="*/ 885750 h 1847704"/>
                <a:gd name="connsiteX19124" fmla="*/ 414729 w 1842380"/>
                <a:gd name="connsiteY19124" fmla="*/ 899062 h 1847704"/>
                <a:gd name="connsiteX19125" fmla="*/ 405677 w 1842380"/>
                <a:gd name="connsiteY19125" fmla="*/ 902257 h 1847704"/>
                <a:gd name="connsiteX19126" fmla="*/ 405677 w 1842380"/>
                <a:gd name="connsiteY19126" fmla="*/ 890009 h 1847704"/>
                <a:gd name="connsiteX19127" fmla="*/ 414729 w 1842380"/>
                <a:gd name="connsiteY19127" fmla="*/ 885750 h 1847704"/>
                <a:gd name="connsiteX19128" fmla="*/ 414729 w 1842380"/>
                <a:gd name="connsiteY19128" fmla="*/ 885750 h 1847704"/>
                <a:gd name="connsiteX19129" fmla="*/ 414729 w 1842380"/>
                <a:gd name="connsiteY19129" fmla="*/ 928348 h 1847704"/>
                <a:gd name="connsiteX19130" fmla="*/ 414729 w 1842380"/>
                <a:gd name="connsiteY19130" fmla="*/ 941660 h 1847704"/>
                <a:gd name="connsiteX19131" fmla="*/ 405677 w 1842380"/>
                <a:gd name="connsiteY19131" fmla="*/ 945920 h 1847704"/>
                <a:gd name="connsiteX19132" fmla="*/ 405677 w 1842380"/>
                <a:gd name="connsiteY19132" fmla="*/ 933673 h 1847704"/>
                <a:gd name="connsiteX19133" fmla="*/ 414729 w 1842380"/>
                <a:gd name="connsiteY19133" fmla="*/ 928348 h 1847704"/>
                <a:gd name="connsiteX19134" fmla="*/ 414729 w 1842380"/>
                <a:gd name="connsiteY19134" fmla="*/ 928348 h 1847704"/>
                <a:gd name="connsiteX19135" fmla="*/ 414729 w 1842380"/>
                <a:gd name="connsiteY19135" fmla="*/ 974674 h 1847704"/>
                <a:gd name="connsiteX19136" fmla="*/ 414729 w 1842380"/>
                <a:gd name="connsiteY19136" fmla="*/ 987986 h 1847704"/>
                <a:gd name="connsiteX19137" fmla="*/ 405677 w 1842380"/>
                <a:gd name="connsiteY19137" fmla="*/ 993843 h 1847704"/>
                <a:gd name="connsiteX19138" fmla="*/ 405677 w 1842380"/>
                <a:gd name="connsiteY19138" fmla="*/ 980531 h 1847704"/>
                <a:gd name="connsiteX19139" fmla="*/ 414729 w 1842380"/>
                <a:gd name="connsiteY19139" fmla="*/ 974674 h 1847704"/>
                <a:gd name="connsiteX19140" fmla="*/ 414729 w 1842380"/>
                <a:gd name="connsiteY19140" fmla="*/ 974674 h 1847704"/>
                <a:gd name="connsiteX19141" fmla="*/ 414729 w 1842380"/>
                <a:gd name="connsiteY19141" fmla="*/ 1023129 h 1847704"/>
                <a:gd name="connsiteX19142" fmla="*/ 414729 w 1842380"/>
                <a:gd name="connsiteY19142" fmla="*/ 1038039 h 1847704"/>
                <a:gd name="connsiteX19143" fmla="*/ 405677 w 1842380"/>
                <a:gd name="connsiteY19143" fmla="*/ 1046026 h 1847704"/>
                <a:gd name="connsiteX19144" fmla="*/ 405677 w 1842380"/>
                <a:gd name="connsiteY19144" fmla="*/ 1031117 h 1847704"/>
                <a:gd name="connsiteX19145" fmla="*/ 414729 w 1842380"/>
                <a:gd name="connsiteY19145" fmla="*/ 1023129 h 1847704"/>
                <a:gd name="connsiteX19146" fmla="*/ 414729 w 1842380"/>
                <a:gd name="connsiteY19146" fmla="*/ 1023129 h 1847704"/>
                <a:gd name="connsiteX19147" fmla="*/ 414729 w 1842380"/>
                <a:gd name="connsiteY19147" fmla="*/ 1077442 h 1847704"/>
                <a:gd name="connsiteX19148" fmla="*/ 414729 w 1842380"/>
                <a:gd name="connsiteY19148" fmla="*/ 1095547 h 1847704"/>
                <a:gd name="connsiteX19149" fmla="*/ 414729 w 1842380"/>
                <a:gd name="connsiteY19149" fmla="*/ 1120573 h 1847704"/>
                <a:gd name="connsiteX19150" fmla="*/ 414729 w 1842380"/>
                <a:gd name="connsiteY19150" fmla="*/ 1140807 h 1847704"/>
                <a:gd name="connsiteX19151" fmla="*/ 405677 w 1842380"/>
                <a:gd name="connsiteY19151" fmla="*/ 1123768 h 1847704"/>
                <a:gd name="connsiteX19152" fmla="*/ 405677 w 1842380"/>
                <a:gd name="connsiteY19152" fmla="*/ 1088624 h 1847704"/>
                <a:gd name="connsiteX19153" fmla="*/ 414729 w 1842380"/>
                <a:gd name="connsiteY19153" fmla="*/ 1077442 h 1847704"/>
                <a:gd name="connsiteX19154" fmla="*/ 414729 w 1842380"/>
                <a:gd name="connsiteY19154" fmla="*/ 1077442 h 1847704"/>
                <a:gd name="connsiteX19155" fmla="*/ 414729 w 1842380"/>
                <a:gd name="connsiteY19155" fmla="*/ 1308006 h 1847704"/>
                <a:gd name="connsiteX19156" fmla="*/ 414729 w 1842380"/>
                <a:gd name="connsiteY19156" fmla="*/ 1319188 h 1847704"/>
                <a:gd name="connsiteX19157" fmla="*/ 405677 w 1842380"/>
                <a:gd name="connsiteY19157" fmla="*/ 1326110 h 1847704"/>
                <a:gd name="connsiteX19158" fmla="*/ 405677 w 1842380"/>
                <a:gd name="connsiteY19158" fmla="*/ 1297889 h 1847704"/>
                <a:gd name="connsiteX19159" fmla="*/ 414729 w 1842380"/>
                <a:gd name="connsiteY19159" fmla="*/ 1308006 h 1847704"/>
                <a:gd name="connsiteX19160" fmla="*/ 414729 w 1842380"/>
                <a:gd name="connsiteY19160" fmla="*/ 1308006 h 1847704"/>
                <a:gd name="connsiteX19161" fmla="*/ 414729 w 1842380"/>
                <a:gd name="connsiteY19161" fmla="*/ 1359657 h 1847704"/>
                <a:gd name="connsiteX19162" fmla="*/ 414729 w 1842380"/>
                <a:gd name="connsiteY19162" fmla="*/ 1390008 h 1847704"/>
                <a:gd name="connsiteX19163" fmla="*/ 411535 w 1842380"/>
                <a:gd name="connsiteY19163" fmla="*/ 1392138 h 1847704"/>
                <a:gd name="connsiteX19164" fmla="*/ 405677 w 1842380"/>
                <a:gd name="connsiteY19164" fmla="*/ 1396398 h 1847704"/>
                <a:gd name="connsiteX19165" fmla="*/ 405677 w 1842380"/>
                <a:gd name="connsiteY19165" fmla="*/ 1366046 h 1847704"/>
                <a:gd name="connsiteX19166" fmla="*/ 414729 w 1842380"/>
                <a:gd name="connsiteY19166" fmla="*/ 1359657 h 1847704"/>
                <a:gd name="connsiteX19167" fmla="*/ 414729 w 1842380"/>
                <a:gd name="connsiteY19167" fmla="*/ 1359657 h 1847704"/>
                <a:gd name="connsiteX19168" fmla="*/ 414729 w 1842380"/>
                <a:gd name="connsiteY19168" fmla="*/ 1425152 h 1847704"/>
                <a:gd name="connsiteX19169" fmla="*/ 414729 w 1842380"/>
                <a:gd name="connsiteY19169" fmla="*/ 1451243 h 1847704"/>
                <a:gd name="connsiteX19170" fmla="*/ 405677 w 1842380"/>
                <a:gd name="connsiteY19170" fmla="*/ 1443256 h 1847704"/>
                <a:gd name="connsiteX19171" fmla="*/ 405677 w 1842380"/>
                <a:gd name="connsiteY19171" fmla="*/ 1429944 h 1847704"/>
                <a:gd name="connsiteX19172" fmla="*/ 414729 w 1842380"/>
                <a:gd name="connsiteY19172" fmla="*/ 1425152 h 1847704"/>
                <a:gd name="connsiteX19173" fmla="*/ 414729 w 1842380"/>
                <a:gd name="connsiteY19173" fmla="*/ 1425152 h 1847704"/>
                <a:gd name="connsiteX19174" fmla="*/ 414729 w 1842380"/>
                <a:gd name="connsiteY19174" fmla="*/ 1561467 h 1847704"/>
                <a:gd name="connsiteX19175" fmla="*/ 414729 w 1842380"/>
                <a:gd name="connsiteY19175" fmla="*/ 1581701 h 1847704"/>
                <a:gd name="connsiteX19176" fmla="*/ 405677 w 1842380"/>
                <a:gd name="connsiteY19176" fmla="*/ 1574779 h 1847704"/>
                <a:gd name="connsiteX19177" fmla="*/ 405677 w 1842380"/>
                <a:gd name="connsiteY19177" fmla="*/ 1555609 h 1847704"/>
                <a:gd name="connsiteX19178" fmla="*/ 414729 w 1842380"/>
                <a:gd name="connsiteY19178" fmla="*/ 1561467 h 1847704"/>
                <a:gd name="connsiteX19179" fmla="*/ 414729 w 1842380"/>
                <a:gd name="connsiteY19179" fmla="*/ 1561467 h 1847704"/>
                <a:gd name="connsiteX19180" fmla="*/ 414729 w 1842380"/>
                <a:gd name="connsiteY19180" fmla="*/ 1672755 h 1847704"/>
                <a:gd name="connsiteX19181" fmla="*/ 414729 w 1842380"/>
                <a:gd name="connsiteY19181" fmla="*/ 1690859 h 1847704"/>
                <a:gd name="connsiteX19182" fmla="*/ 405677 w 1842380"/>
                <a:gd name="connsiteY19182" fmla="*/ 1686599 h 1847704"/>
                <a:gd name="connsiteX19183" fmla="*/ 405677 w 1842380"/>
                <a:gd name="connsiteY19183" fmla="*/ 1668495 h 1847704"/>
                <a:gd name="connsiteX19184" fmla="*/ 414729 w 1842380"/>
                <a:gd name="connsiteY19184" fmla="*/ 1672755 h 1847704"/>
                <a:gd name="connsiteX19185" fmla="*/ 405677 w 1842380"/>
                <a:gd name="connsiteY19185" fmla="*/ 162110 h 1847704"/>
                <a:gd name="connsiteX19186" fmla="*/ 405677 w 1842380"/>
                <a:gd name="connsiteY19186" fmla="*/ 181279 h 1847704"/>
                <a:gd name="connsiteX19187" fmla="*/ 386508 w 1842380"/>
                <a:gd name="connsiteY19187" fmla="*/ 197253 h 1847704"/>
                <a:gd name="connsiteX19188" fmla="*/ 386508 w 1842380"/>
                <a:gd name="connsiteY19188" fmla="*/ 175954 h 1847704"/>
                <a:gd name="connsiteX19189" fmla="*/ 405677 w 1842380"/>
                <a:gd name="connsiteY19189" fmla="*/ 162110 h 1847704"/>
                <a:gd name="connsiteX19190" fmla="*/ 405677 w 1842380"/>
                <a:gd name="connsiteY19190" fmla="*/ 162110 h 1847704"/>
                <a:gd name="connsiteX19191" fmla="*/ 405677 w 1842380"/>
                <a:gd name="connsiteY19191" fmla="*/ 205773 h 1847704"/>
                <a:gd name="connsiteX19192" fmla="*/ 405677 w 1842380"/>
                <a:gd name="connsiteY19192" fmla="*/ 224942 h 1847704"/>
                <a:gd name="connsiteX19193" fmla="*/ 386508 w 1842380"/>
                <a:gd name="connsiteY19193" fmla="*/ 218020 h 1847704"/>
                <a:gd name="connsiteX19194" fmla="*/ 386508 w 1842380"/>
                <a:gd name="connsiteY19194" fmla="*/ 198851 h 1847704"/>
                <a:gd name="connsiteX19195" fmla="*/ 405677 w 1842380"/>
                <a:gd name="connsiteY19195" fmla="*/ 205773 h 1847704"/>
                <a:gd name="connsiteX19196" fmla="*/ 405677 w 1842380"/>
                <a:gd name="connsiteY19196" fmla="*/ 205773 h 1847704"/>
                <a:gd name="connsiteX19197" fmla="*/ 405677 w 1842380"/>
                <a:gd name="connsiteY19197" fmla="*/ 268606 h 1847704"/>
                <a:gd name="connsiteX19198" fmla="*/ 405677 w 1842380"/>
                <a:gd name="connsiteY19198" fmla="*/ 285645 h 1847704"/>
                <a:gd name="connsiteX19199" fmla="*/ 404612 w 1842380"/>
                <a:gd name="connsiteY19199" fmla="*/ 285645 h 1847704"/>
                <a:gd name="connsiteX19200" fmla="*/ 386508 w 1842380"/>
                <a:gd name="connsiteY19200" fmla="*/ 310671 h 1847704"/>
                <a:gd name="connsiteX19201" fmla="*/ 386508 w 1842380"/>
                <a:gd name="connsiteY19201" fmla="*/ 268073 h 1847704"/>
                <a:gd name="connsiteX19202" fmla="*/ 400885 w 1842380"/>
                <a:gd name="connsiteY19202" fmla="*/ 270203 h 1847704"/>
                <a:gd name="connsiteX19203" fmla="*/ 405677 w 1842380"/>
                <a:gd name="connsiteY19203" fmla="*/ 268606 h 1847704"/>
                <a:gd name="connsiteX19204" fmla="*/ 405677 w 1842380"/>
                <a:gd name="connsiteY19204" fmla="*/ 268606 h 1847704"/>
                <a:gd name="connsiteX19205" fmla="*/ 405677 w 1842380"/>
                <a:gd name="connsiteY19205" fmla="*/ 384686 h 1847704"/>
                <a:gd name="connsiteX19206" fmla="*/ 405677 w 1842380"/>
                <a:gd name="connsiteY19206" fmla="*/ 400661 h 1847704"/>
                <a:gd name="connsiteX19207" fmla="*/ 399820 w 1842380"/>
                <a:gd name="connsiteY19207" fmla="*/ 401726 h 1847704"/>
                <a:gd name="connsiteX19208" fmla="*/ 405677 w 1842380"/>
                <a:gd name="connsiteY19208" fmla="*/ 409713 h 1847704"/>
                <a:gd name="connsiteX19209" fmla="*/ 405677 w 1842380"/>
                <a:gd name="connsiteY19209" fmla="*/ 409713 h 1847704"/>
                <a:gd name="connsiteX19210" fmla="*/ 405677 w 1842380"/>
                <a:gd name="connsiteY19210" fmla="*/ 425687 h 1847704"/>
                <a:gd name="connsiteX19211" fmla="*/ 401417 w 1842380"/>
                <a:gd name="connsiteY19211" fmla="*/ 423557 h 1847704"/>
                <a:gd name="connsiteX19212" fmla="*/ 387040 w 1842380"/>
                <a:gd name="connsiteY19212" fmla="*/ 409180 h 1847704"/>
                <a:gd name="connsiteX19213" fmla="*/ 387040 w 1842380"/>
                <a:gd name="connsiteY19213" fmla="*/ 409180 h 1847704"/>
                <a:gd name="connsiteX19214" fmla="*/ 387040 w 1842380"/>
                <a:gd name="connsiteY19214" fmla="*/ 372972 h 1847704"/>
                <a:gd name="connsiteX19215" fmla="*/ 390235 w 1842380"/>
                <a:gd name="connsiteY19215" fmla="*/ 371907 h 1847704"/>
                <a:gd name="connsiteX19216" fmla="*/ 403547 w 1842380"/>
                <a:gd name="connsiteY19216" fmla="*/ 374037 h 1847704"/>
                <a:gd name="connsiteX19217" fmla="*/ 405677 w 1842380"/>
                <a:gd name="connsiteY19217" fmla="*/ 384686 h 1847704"/>
                <a:gd name="connsiteX19218" fmla="*/ 405677 w 1842380"/>
                <a:gd name="connsiteY19218" fmla="*/ 384686 h 1847704"/>
                <a:gd name="connsiteX19219" fmla="*/ 405677 w 1842380"/>
                <a:gd name="connsiteY19219" fmla="*/ 461363 h 1847704"/>
                <a:gd name="connsiteX19220" fmla="*/ 405677 w 1842380"/>
                <a:gd name="connsiteY19220" fmla="*/ 493845 h 1847704"/>
                <a:gd name="connsiteX19221" fmla="*/ 403547 w 1842380"/>
                <a:gd name="connsiteY19221" fmla="*/ 501832 h 1847704"/>
                <a:gd name="connsiteX19222" fmla="*/ 405677 w 1842380"/>
                <a:gd name="connsiteY19222" fmla="*/ 503962 h 1847704"/>
                <a:gd name="connsiteX19223" fmla="*/ 405677 w 1842380"/>
                <a:gd name="connsiteY19223" fmla="*/ 526326 h 1847704"/>
                <a:gd name="connsiteX19224" fmla="*/ 393430 w 1842380"/>
                <a:gd name="connsiteY19224" fmla="*/ 519404 h 1847704"/>
                <a:gd name="connsiteX19225" fmla="*/ 386508 w 1842380"/>
                <a:gd name="connsiteY19225" fmla="*/ 519404 h 1847704"/>
                <a:gd name="connsiteX19226" fmla="*/ 386508 w 1842380"/>
                <a:gd name="connsiteY19226" fmla="*/ 485857 h 1847704"/>
                <a:gd name="connsiteX19227" fmla="*/ 405677 w 1842380"/>
                <a:gd name="connsiteY19227" fmla="*/ 461363 h 1847704"/>
                <a:gd name="connsiteX19228" fmla="*/ 405677 w 1842380"/>
                <a:gd name="connsiteY19228" fmla="*/ 461363 h 1847704"/>
                <a:gd name="connsiteX19229" fmla="*/ 405677 w 1842380"/>
                <a:gd name="connsiteY19229" fmla="*/ 745175 h 1847704"/>
                <a:gd name="connsiteX19230" fmla="*/ 405677 w 1842380"/>
                <a:gd name="connsiteY19230" fmla="*/ 781384 h 1847704"/>
                <a:gd name="connsiteX19231" fmla="*/ 397690 w 1842380"/>
                <a:gd name="connsiteY19231" fmla="*/ 808540 h 1847704"/>
                <a:gd name="connsiteX19232" fmla="*/ 398755 w 1842380"/>
                <a:gd name="connsiteY19232" fmla="*/ 808540 h 1847704"/>
                <a:gd name="connsiteX19233" fmla="*/ 398755 w 1842380"/>
                <a:gd name="connsiteY19233" fmla="*/ 809605 h 1847704"/>
                <a:gd name="connsiteX19234" fmla="*/ 405677 w 1842380"/>
                <a:gd name="connsiteY19234" fmla="*/ 806410 h 1847704"/>
                <a:gd name="connsiteX19235" fmla="*/ 405677 w 1842380"/>
                <a:gd name="connsiteY19235" fmla="*/ 817592 h 1847704"/>
                <a:gd name="connsiteX19236" fmla="*/ 388638 w 1842380"/>
                <a:gd name="connsiteY19236" fmla="*/ 854866 h 1847704"/>
                <a:gd name="connsiteX19237" fmla="*/ 389703 w 1842380"/>
                <a:gd name="connsiteY19237" fmla="*/ 854866 h 1847704"/>
                <a:gd name="connsiteX19238" fmla="*/ 389703 w 1842380"/>
                <a:gd name="connsiteY19238" fmla="*/ 855931 h 1847704"/>
                <a:gd name="connsiteX19239" fmla="*/ 405677 w 1842380"/>
                <a:gd name="connsiteY19239" fmla="*/ 847944 h 1847704"/>
                <a:gd name="connsiteX19240" fmla="*/ 405677 w 1842380"/>
                <a:gd name="connsiteY19240" fmla="*/ 859126 h 1847704"/>
                <a:gd name="connsiteX19241" fmla="*/ 386508 w 1842380"/>
                <a:gd name="connsiteY19241" fmla="*/ 875100 h 1847704"/>
                <a:gd name="connsiteX19242" fmla="*/ 386508 w 1842380"/>
                <a:gd name="connsiteY19242" fmla="*/ 821320 h 1847704"/>
                <a:gd name="connsiteX19243" fmla="*/ 388638 w 1842380"/>
                <a:gd name="connsiteY19243" fmla="*/ 819190 h 1847704"/>
                <a:gd name="connsiteX19244" fmla="*/ 388638 w 1842380"/>
                <a:gd name="connsiteY19244" fmla="*/ 812267 h 1847704"/>
                <a:gd name="connsiteX19245" fmla="*/ 400885 w 1842380"/>
                <a:gd name="connsiteY19245" fmla="*/ 772864 h 1847704"/>
                <a:gd name="connsiteX19246" fmla="*/ 400885 w 1842380"/>
                <a:gd name="connsiteY19246" fmla="*/ 765942 h 1847704"/>
                <a:gd name="connsiteX19247" fmla="*/ 405677 w 1842380"/>
                <a:gd name="connsiteY19247" fmla="*/ 745175 h 1847704"/>
                <a:gd name="connsiteX19248" fmla="*/ 405677 w 1842380"/>
                <a:gd name="connsiteY19248" fmla="*/ 745175 h 1847704"/>
                <a:gd name="connsiteX19249" fmla="*/ 405677 w 1842380"/>
                <a:gd name="connsiteY19249" fmla="*/ 890542 h 1847704"/>
                <a:gd name="connsiteX19250" fmla="*/ 405677 w 1842380"/>
                <a:gd name="connsiteY19250" fmla="*/ 902789 h 1847704"/>
                <a:gd name="connsiteX19251" fmla="*/ 386508 w 1842380"/>
                <a:gd name="connsiteY19251" fmla="*/ 916101 h 1847704"/>
                <a:gd name="connsiteX19252" fmla="*/ 386508 w 1842380"/>
                <a:gd name="connsiteY19252" fmla="*/ 900127 h 1847704"/>
                <a:gd name="connsiteX19253" fmla="*/ 405677 w 1842380"/>
                <a:gd name="connsiteY19253" fmla="*/ 890542 h 1847704"/>
                <a:gd name="connsiteX19254" fmla="*/ 405677 w 1842380"/>
                <a:gd name="connsiteY19254" fmla="*/ 890542 h 1847704"/>
                <a:gd name="connsiteX19255" fmla="*/ 405677 w 1842380"/>
                <a:gd name="connsiteY19255" fmla="*/ 934205 h 1847704"/>
                <a:gd name="connsiteX19256" fmla="*/ 405677 w 1842380"/>
                <a:gd name="connsiteY19256" fmla="*/ 946452 h 1847704"/>
                <a:gd name="connsiteX19257" fmla="*/ 386508 w 1842380"/>
                <a:gd name="connsiteY19257" fmla="*/ 963492 h 1847704"/>
                <a:gd name="connsiteX19258" fmla="*/ 386508 w 1842380"/>
                <a:gd name="connsiteY19258" fmla="*/ 946452 h 1847704"/>
                <a:gd name="connsiteX19259" fmla="*/ 405677 w 1842380"/>
                <a:gd name="connsiteY19259" fmla="*/ 934205 h 1847704"/>
                <a:gd name="connsiteX19260" fmla="*/ 405677 w 1842380"/>
                <a:gd name="connsiteY19260" fmla="*/ 934205 h 1847704"/>
                <a:gd name="connsiteX19261" fmla="*/ 405677 w 1842380"/>
                <a:gd name="connsiteY19261" fmla="*/ 980531 h 1847704"/>
                <a:gd name="connsiteX19262" fmla="*/ 405677 w 1842380"/>
                <a:gd name="connsiteY19262" fmla="*/ 993843 h 1847704"/>
                <a:gd name="connsiteX19263" fmla="*/ 394495 w 1842380"/>
                <a:gd name="connsiteY19263" fmla="*/ 1041234 h 1847704"/>
                <a:gd name="connsiteX19264" fmla="*/ 394495 w 1842380"/>
                <a:gd name="connsiteY19264" fmla="*/ 1041234 h 1847704"/>
                <a:gd name="connsiteX19265" fmla="*/ 394495 w 1842380"/>
                <a:gd name="connsiteY19265" fmla="*/ 1042299 h 1847704"/>
                <a:gd name="connsiteX19266" fmla="*/ 405677 w 1842380"/>
                <a:gd name="connsiteY19266" fmla="*/ 1031117 h 1847704"/>
                <a:gd name="connsiteX19267" fmla="*/ 405677 w 1842380"/>
                <a:gd name="connsiteY19267" fmla="*/ 1046026 h 1847704"/>
                <a:gd name="connsiteX19268" fmla="*/ 405677 w 1842380"/>
                <a:gd name="connsiteY19268" fmla="*/ 1087560 h 1847704"/>
                <a:gd name="connsiteX19269" fmla="*/ 405677 w 1842380"/>
                <a:gd name="connsiteY19269" fmla="*/ 1087560 h 1847704"/>
                <a:gd name="connsiteX19270" fmla="*/ 405677 w 1842380"/>
                <a:gd name="connsiteY19270" fmla="*/ 1088624 h 1847704"/>
                <a:gd name="connsiteX19271" fmla="*/ 405677 w 1842380"/>
                <a:gd name="connsiteY19271" fmla="*/ 1088624 h 1847704"/>
                <a:gd name="connsiteX19272" fmla="*/ 405677 w 1842380"/>
                <a:gd name="connsiteY19272" fmla="*/ 1123768 h 1847704"/>
                <a:gd name="connsiteX19273" fmla="*/ 402482 w 1842380"/>
                <a:gd name="connsiteY19273" fmla="*/ 1101404 h 1847704"/>
                <a:gd name="connsiteX19274" fmla="*/ 399287 w 1842380"/>
                <a:gd name="connsiteY19274" fmla="*/ 1095547 h 1847704"/>
                <a:gd name="connsiteX19275" fmla="*/ 390235 w 1842380"/>
                <a:gd name="connsiteY19275" fmla="*/ 1055078 h 1847704"/>
                <a:gd name="connsiteX19276" fmla="*/ 387040 w 1842380"/>
                <a:gd name="connsiteY19276" fmla="*/ 1049221 h 1847704"/>
                <a:gd name="connsiteX19277" fmla="*/ 387040 w 1842380"/>
                <a:gd name="connsiteY19277" fmla="*/ 1049221 h 1847704"/>
                <a:gd name="connsiteX19278" fmla="*/ 387040 w 1842380"/>
                <a:gd name="connsiteY19278" fmla="*/ 995440 h 1847704"/>
                <a:gd name="connsiteX19279" fmla="*/ 388105 w 1842380"/>
                <a:gd name="connsiteY19279" fmla="*/ 996505 h 1847704"/>
                <a:gd name="connsiteX19280" fmla="*/ 405677 w 1842380"/>
                <a:gd name="connsiteY19280" fmla="*/ 980531 h 1847704"/>
                <a:gd name="connsiteX19281" fmla="*/ 405677 w 1842380"/>
                <a:gd name="connsiteY19281" fmla="*/ 980531 h 1847704"/>
                <a:gd name="connsiteX19282" fmla="*/ 405677 w 1842380"/>
                <a:gd name="connsiteY19282" fmla="*/ 1297889 h 1847704"/>
                <a:gd name="connsiteX19283" fmla="*/ 405677 w 1842380"/>
                <a:gd name="connsiteY19283" fmla="*/ 1326110 h 1847704"/>
                <a:gd name="connsiteX19284" fmla="*/ 386508 w 1842380"/>
                <a:gd name="connsiteY19284" fmla="*/ 1342085 h 1847704"/>
                <a:gd name="connsiteX19285" fmla="*/ 386508 w 1842380"/>
                <a:gd name="connsiteY19285" fmla="*/ 1309604 h 1847704"/>
                <a:gd name="connsiteX19286" fmla="*/ 404612 w 1842380"/>
                <a:gd name="connsiteY19286" fmla="*/ 1294694 h 1847704"/>
                <a:gd name="connsiteX19287" fmla="*/ 405677 w 1842380"/>
                <a:gd name="connsiteY19287" fmla="*/ 1297889 h 1847704"/>
                <a:gd name="connsiteX19288" fmla="*/ 405677 w 1842380"/>
                <a:gd name="connsiteY19288" fmla="*/ 1297889 h 1847704"/>
                <a:gd name="connsiteX19289" fmla="*/ 405677 w 1842380"/>
                <a:gd name="connsiteY19289" fmla="*/ 1366579 h 1847704"/>
                <a:gd name="connsiteX19290" fmla="*/ 405677 w 1842380"/>
                <a:gd name="connsiteY19290" fmla="*/ 1396930 h 1847704"/>
                <a:gd name="connsiteX19291" fmla="*/ 386508 w 1842380"/>
                <a:gd name="connsiteY19291" fmla="*/ 1404917 h 1847704"/>
                <a:gd name="connsiteX19292" fmla="*/ 386508 w 1842380"/>
                <a:gd name="connsiteY19292" fmla="*/ 1379891 h 1847704"/>
                <a:gd name="connsiteX19293" fmla="*/ 396625 w 1842380"/>
                <a:gd name="connsiteY19293" fmla="*/ 1374034 h 1847704"/>
                <a:gd name="connsiteX19294" fmla="*/ 405677 w 1842380"/>
                <a:gd name="connsiteY19294" fmla="*/ 1366579 h 1847704"/>
                <a:gd name="connsiteX19295" fmla="*/ 405677 w 1842380"/>
                <a:gd name="connsiteY19295" fmla="*/ 1366579 h 1847704"/>
                <a:gd name="connsiteX19296" fmla="*/ 405677 w 1842380"/>
                <a:gd name="connsiteY19296" fmla="*/ 1429412 h 1847704"/>
                <a:gd name="connsiteX19297" fmla="*/ 405677 w 1842380"/>
                <a:gd name="connsiteY19297" fmla="*/ 1442724 h 1847704"/>
                <a:gd name="connsiteX19298" fmla="*/ 397690 w 1842380"/>
                <a:gd name="connsiteY19298" fmla="*/ 1433671 h 1847704"/>
                <a:gd name="connsiteX19299" fmla="*/ 405677 w 1842380"/>
                <a:gd name="connsiteY19299" fmla="*/ 1429412 h 1847704"/>
                <a:gd name="connsiteX19300" fmla="*/ 405677 w 1842380"/>
                <a:gd name="connsiteY19300" fmla="*/ 1429412 h 1847704"/>
                <a:gd name="connsiteX19301" fmla="*/ 405677 w 1842380"/>
                <a:gd name="connsiteY19301" fmla="*/ 1555609 h 1847704"/>
                <a:gd name="connsiteX19302" fmla="*/ 405677 w 1842380"/>
                <a:gd name="connsiteY19302" fmla="*/ 1574779 h 1847704"/>
                <a:gd name="connsiteX19303" fmla="*/ 388638 w 1842380"/>
                <a:gd name="connsiteY19303" fmla="*/ 1563596 h 1847704"/>
                <a:gd name="connsiteX19304" fmla="*/ 386508 w 1842380"/>
                <a:gd name="connsiteY19304" fmla="*/ 1585961 h 1847704"/>
                <a:gd name="connsiteX19305" fmla="*/ 386508 w 1842380"/>
                <a:gd name="connsiteY19305" fmla="*/ 1546557 h 1847704"/>
                <a:gd name="connsiteX19306" fmla="*/ 405677 w 1842380"/>
                <a:gd name="connsiteY19306" fmla="*/ 1555609 h 1847704"/>
                <a:gd name="connsiteX19307" fmla="*/ 405677 w 1842380"/>
                <a:gd name="connsiteY19307" fmla="*/ 1555609 h 1847704"/>
                <a:gd name="connsiteX19308" fmla="*/ 405677 w 1842380"/>
                <a:gd name="connsiteY19308" fmla="*/ 1668495 h 1847704"/>
                <a:gd name="connsiteX19309" fmla="*/ 405677 w 1842380"/>
                <a:gd name="connsiteY19309" fmla="*/ 1686599 h 1847704"/>
                <a:gd name="connsiteX19310" fmla="*/ 386508 w 1842380"/>
                <a:gd name="connsiteY19310" fmla="*/ 1674352 h 1847704"/>
                <a:gd name="connsiteX19311" fmla="*/ 386508 w 1842380"/>
                <a:gd name="connsiteY19311" fmla="*/ 1649326 h 1847704"/>
                <a:gd name="connsiteX19312" fmla="*/ 405677 w 1842380"/>
                <a:gd name="connsiteY19312" fmla="*/ 1668495 h 1847704"/>
                <a:gd name="connsiteX19313" fmla="*/ 405677 w 1842380"/>
                <a:gd name="connsiteY19313" fmla="*/ 1668495 h 1847704"/>
                <a:gd name="connsiteX19314" fmla="*/ 386508 w 1842380"/>
                <a:gd name="connsiteY19314" fmla="*/ 1270733 h 1847704"/>
                <a:gd name="connsiteX19315" fmla="*/ 386508 w 1842380"/>
                <a:gd name="connsiteY19315" fmla="*/ 1269668 h 1847704"/>
                <a:gd name="connsiteX19316" fmla="*/ 387573 w 1842380"/>
                <a:gd name="connsiteY19316" fmla="*/ 1270733 h 1847704"/>
                <a:gd name="connsiteX19317" fmla="*/ 386508 w 1842380"/>
                <a:gd name="connsiteY19317" fmla="*/ 1270733 h 1847704"/>
                <a:gd name="connsiteX19318" fmla="*/ 386508 w 1842380"/>
                <a:gd name="connsiteY19318" fmla="*/ 1270733 h 1847704"/>
                <a:gd name="connsiteX19319" fmla="*/ 386508 w 1842380"/>
                <a:gd name="connsiteY19319" fmla="*/ 477338 h 1847704"/>
                <a:gd name="connsiteX19320" fmla="*/ 393430 w 1842380"/>
                <a:gd name="connsiteY19320" fmla="*/ 474143 h 1847704"/>
                <a:gd name="connsiteX19321" fmla="*/ 399287 w 1842380"/>
                <a:gd name="connsiteY19321" fmla="*/ 459233 h 1847704"/>
                <a:gd name="connsiteX19322" fmla="*/ 395028 w 1842380"/>
                <a:gd name="connsiteY19322" fmla="*/ 435804 h 1847704"/>
                <a:gd name="connsiteX19323" fmla="*/ 387040 w 1842380"/>
                <a:gd name="connsiteY19323" fmla="*/ 441661 h 1847704"/>
                <a:gd name="connsiteX19324" fmla="*/ 387040 w 1842380"/>
                <a:gd name="connsiteY19324" fmla="*/ 477338 h 1847704"/>
                <a:gd name="connsiteX19325" fmla="*/ 386508 w 1842380"/>
                <a:gd name="connsiteY19325" fmla="*/ 477338 h 1847704"/>
                <a:gd name="connsiteX19326" fmla="*/ 386508 w 1842380"/>
                <a:gd name="connsiteY19326" fmla="*/ 196721 h 1847704"/>
                <a:gd name="connsiteX19327" fmla="*/ 386508 w 1842380"/>
                <a:gd name="connsiteY19327" fmla="*/ 196721 h 1847704"/>
                <a:gd name="connsiteX19328" fmla="*/ 386508 w 1842380"/>
                <a:gd name="connsiteY19328" fmla="*/ 196721 h 1847704"/>
                <a:gd name="connsiteX19329" fmla="*/ 386508 w 1842380"/>
                <a:gd name="connsiteY19329" fmla="*/ 196721 h 1847704"/>
                <a:gd name="connsiteX19330" fmla="*/ 386508 w 1842380"/>
                <a:gd name="connsiteY19330" fmla="*/ 175422 h 1847704"/>
                <a:gd name="connsiteX19331" fmla="*/ 386508 w 1842380"/>
                <a:gd name="connsiteY19331" fmla="*/ 196721 h 1847704"/>
                <a:gd name="connsiteX19332" fmla="*/ 386508 w 1842380"/>
                <a:gd name="connsiteY19332" fmla="*/ 196721 h 1847704"/>
                <a:gd name="connsiteX19333" fmla="*/ 386508 w 1842380"/>
                <a:gd name="connsiteY19333" fmla="*/ 196721 h 1847704"/>
                <a:gd name="connsiteX19334" fmla="*/ 386508 w 1842380"/>
                <a:gd name="connsiteY19334" fmla="*/ 196721 h 1847704"/>
                <a:gd name="connsiteX19335" fmla="*/ 385443 w 1842380"/>
                <a:gd name="connsiteY19335" fmla="*/ 198851 h 1847704"/>
                <a:gd name="connsiteX19336" fmla="*/ 386508 w 1842380"/>
                <a:gd name="connsiteY19336" fmla="*/ 198851 h 1847704"/>
                <a:gd name="connsiteX19337" fmla="*/ 386508 w 1842380"/>
                <a:gd name="connsiteY19337" fmla="*/ 218020 h 1847704"/>
                <a:gd name="connsiteX19338" fmla="*/ 355092 w 1842380"/>
                <a:gd name="connsiteY19338" fmla="*/ 220150 h 1847704"/>
                <a:gd name="connsiteX19339" fmla="*/ 355092 w 1842380"/>
                <a:gd name="connsiteY19339" fmla="*/ 202046 h 1847704"/>
                <a:gd name="connsiteX19340" fmla="*/ 363079 w 1842380"/>
                <a:gd name="connsiteY19340" fmla="*/ 199916 h 1847704"/>
                <a:gd name="connsiteX19341" fmla="*/ 370001 w 1842380"/>
                <a:gd name="connsiteY19341" fmla="*/ 191928 h 1847704"/>
                <a:gd name="connsiteX19342" fmla="*/ 386508 w 1842380"/>
                <a:gd name="connsiteY19342" fmla="*/ 175422 h 1847704"/>
                <a:gd name="connsiteX19343" fmla="*/ 386508 w 1842380"/>
                <a:gd name="connsiteY19343" fmla="*/ 175422 h 1847704"/>
                <a:gd name="connsiteX19344" fmla="*/ 386508 w 1842380"/>
                <a:gd name="connsiteY19344" fmla="*/ 267541 h 1847704"/>
                <a:gd name="connsiteX19345" fmla="*/ 386508 w 1842380"/>
                <a:gd name="connsiteY19345" fmla="*/ 310139 h 1847704"/>
                <a:gd name="connsiteX19346" fmla="*/ 355092 w 1842380"/>
                <a:gd name="connsiteY19346" fmla="*/ 332503 h 1847704"/>
                <a:gd name="connsiteX19347" fmla="*/ 355092 w 1842380"/>
                <a:gd name="connsiteY19347" fmla="*/ 314399 h 1847704"/>
                <a:gd name="connsiteX19348" fmla="*/ 386508 w 1842380"/>
                <a:gd name="connsiteY19348" fmla="*/ 286177 h 1847704"/>
                <a:gd name="connsiteX19349" fmla="*/ 355092 w 1842380"/>
                <a:gd name="connsiteY19349" fmla="*/ 276060 h 1847704"/>
                <a:gd name="connsiteX19350" fmla="*/ 355092 w 1842380"/>
                <a:gd name="connsiteY19350" fmla="*/ 255826 h 1847704"/>
                <a:gd name="connsiteX19351" fmla="*/ 386508 w 1842380"/>
                <a:gd name="connsiteY19351" fmla="*/ 267541 h 1847704"/>
                <a:gd name="connsiteX19352" fmla="*/ 386508 w 1842380"/>
                <a:gd name="connsiteY19352" fmla="*/ 267541 h 1847704"/>
                <a:gd name="connsiteX19353" fmla="*/ 386508 w 1842380"/>
                <a:gd name="connsiteY19353" fmla="*/ 372439 h 1847704"/>
                <a:gd name="connsiteX19354" fmla="*/ 386508 w 1842380"/>
                <a:gd name="connsiteY19354" fmla="*/ 408648 h 1847704"/>
                <a:gd name="connsiteX19355" fmla="*/ 370534 w 1842380"/>
                <a:gd name="connsiteY19355" fmla="*/ 405453 h 1847704"/>
                <a:gd name="connsiteX19356" fmla="*/ 370534 w 1842380"/>
                <a:gd name="connsiteY19356" fmla="*/ 392141 h 1847704"/>
                <a:gd name="connsiteX19357" fmla="*/ 381716 w 1842380"/>
                <a:gd name="connsiteY19357" fmla="*/ 390011 h 1847704"/>
                <a:gd name="connsiteX19358" fmla="*/ 384911 w 1842380"/>
                <a:gd name="connsiteY19358" fmla="*/ 385751 h 1847704"/>
                <a:gd name="connsiteX19359" fmla="*/ 386508 w 1842380"/>
                <a:gd name="connsiteY19359" fmla="*/ 372439 h 1847704"/>
                <a:gd name="connsiteX19360" fmla="*/ 386508 w 1842380"/>
                <a:gd name="connsiteY19360" fmla="*/ 372439 h 1847704"/>
                <a:gd name="connsiteX19361" fmla="*/ 386508 w 1842380"/>
                <a:gd name="connsiteY19361" fmla="*/ 441129 h 1847704"/>
                <a:gd name="connsiteX19362" fmla="*/ 386508 w 1842380"/>
                <a:gd name="connsiteY19362" fmla="*/ 477338 h 1847704"/>
                <a:gd name="connsiteX19363" fmla="*/ 377456 w 1842380"/>
                <a:gd name="connsiteY19363" fmla="*/ 476273 h 1847704"/>
                <a:gd name="connsiteX19364" fmla="*/ 355092 w 1842380"/>
                <a:gd name="connsiteY19364" fmla="*/ 458168 h 1847704"/>
                <a:gd name="connsiteX19365" fmla="*/ 355092 w 1842380"/>
                <a:gd name="connsiteY19365" fmla="*/ 412908 h 1847704"/>
                <a:gd name="connsiteX19366" fmla="*/ 360949 w 1842380"/>
                <a:gd name="connsiteY19366" fmla="*/ 417167 h 1847704"/>
                <a:gd name="connsiteX19367" fmla="*/ 356689 w 1842380"/>
                <a:gd name="connsiteY19367" fmla="*/ 435272 h 1847704"/>
                <a:gd name="connsiteX19368" fmla="*/ 362546 w 1842380"/>
                <a:gd name="connsiteY19368" fmla="*/ 433142 h 1847704"/>
                <a:gd name="connsiteX19369" fmla="*/ 375858 w 1842380"/>
                <a:gd name="connsiteY19369" fmla="*/ 425155 h 1847704"/>
                <a:gd name="connsiteX19370" fmla="*/ 382781 w 1842380"/>
                <a:gd name="connsiteY19370" fmla="*/ 433142 h 1847704"/>
                <a:gd name="connsiteX19371" fmla="*/ 379586 w 1842380"/>
                <a:gd name="connsiteY19371" fmla="*/ 447519 h 1847704"/>
                <a:gd name="connsiteX19372" fmla="*/ 387573 w 1842380"/>
                <a:gd name="connsiteY19372" fmla="*/ 444324 h 1847704"/>
                <a:gd name="connsiteX19373" fmla="*/ 386508 w 1842380"/>
                <a:gd name="connsiteY19373" fmla="*/ 441129 h 1847704"/>
                <a:gd name="connsiteX19374" fmla="*/ 386508 w 1842380"/>
                <a:gd name="connsiteY19374" fmla="*/ 441129 h 1847704"/>
                <a:gd name="connsiteX19375" fmla="*/ 386508 w 1842380"/>
                <a:gd name="connsiteY19375" fmla="*/ 486390 h 1847704"/>
                <a:gd name="connsiteX19376" fmla="*/ 386508 w 1842380"/>
                <a:gd name="connsiteY19376" fmla="*/ 519936 h 1847704"/>
                <a:gd name="connsiteX19377" fmla="*/ 370534 w 1842380"/>
                <a:gd name="connsiteY19377" fmla="*/ 516741 h 1847704"/>
                <a:gd name="connsiteX19378" fmla="*/ 372663 w 1842380"/>
                <a:gd name="connsiteY19378" fmla="*/ 495442 h 1847704"/>
                <a:gd name="connsiteX19379" fmla="*/ 383846 w 1842380"/>
                <a:gd name="connsiteY19379" fmla="*/ 488520 h 1847704"/>
                <a:gd name="connsiteX19380" fmla="*/ 386508 w 1842380"/>
                <a:gd name="connsiteY19380" fmla="*/ 486390 h 1847704"/>
                <a:gd name="connsiteX19381" fmla="*/ 386508 w 1842380"/>
                <a:gd name="connsiteY19381" fmla="*/ 486390 h 1847704"/>
                <a:gd name="connsiteX19382" fmla="*/ 386508 w 1842380"/>
                <a:gd name="connsiteY19382" fmla="*/ 820787 h 1847704"/>
                <a:gd name="connsiteX19383" fmla="*/ 386508 w 1842380"/>
                <a:gd name="connsiteY19383" fmla="*/ 874568 h 1847704"/>
                <a:gd name="connsiteX19384" fmla="*/ 384378 w 1842380"/>
                <a:gd name="connsiteY19384" fmla="*/ 900659 h 1847704"/>
                <a:gd name="connsiteX19385" fmla="*/ 384378 w 1842380"/>
                <a:gd name="connsiteY19385" fmla="*/ 900659 h 1847704"/>
                <a:gd name="connsiteX19386" fmla="*/ 384378 w 1842380"/>
                <a:gd name="connsiteY19386" fmla="*/ 901724 h 1847704"/>
                <a:gd name="connsiteX19387" fmla="*/ 386508 w 1842380"/>
                <a:gd name="connsiteY19387" fmla="*/ 900659 h 1847704"/>
                <a:gd name="connsiteX19388" fmla="*/ 386508 w 1842380"/>
                <a:gd name="connsiteY19388" fmla="*/ 916633 h 1847704"/>
                <a:gd name="connsiteX19389" fmla="*/ 383313 w 1842380"/>
                <a:gd name="connsiteY19389" fmla="*/ 948050 h 1847704"/>
                <a:gd name="connsiteX19390" fmla="*/ 383313 w 1842380"/>
                <a:gd name="connsiteY19390" fmla="*/ 948050 h 1847704"/>
                <a:gd name="connsiteX19391" fmla="*/ 384378 w 1842380"/>
                <a:gd name="connsiteY19391" fmla="*/ 949115 h 1847704"/>
                <a:gd name="connsiteX19392" fmla="*/ 386508 w 1842380"/>
                <a:gd name="connsiteY19392" fmla="*/ 946985 h 1847704"/>
                <a:gd name="connsiteX19393" fmla="*/ 386508 w 1842380"/>
                <a:gd name="connsiteY19393" fmla="*/ 964024 h 1847704"/>
                <a:gd name="connsiteX19394" fmla="*/ 386508 w 1842380"/>
                <a:gd name="connsiteY19394" fmla="*/ 995440 h 1847704"/>
                <a:gd name="connsiteX19395" fmla="*/ 386508 w 1842380"/>
                <a:gd name="connsiteY19395" fmla="*/ 995440 h 1847704"/>
                <a:gd name="connsiteX19396" fmla="*/ 386508 w 1842380"/>
                <a:gd name="connsiteY19396" fmla="*/ 995440 h 1847704"/>
                <a:gd name="connsiteX19397" fmla="*/ 386508 w 1842380"/>
                <a:gd name="connsiteY19397" fmla="*/ 1049221 h 1847704"/>
                <a:gd name="connsiteX19398" fmla="*/ 380651 w 1842380"/>
                <a:gd name="connsiteY19398" fmla="*/ 1007688 h 1847704"/>
                <a:gd name="connsiteX19399" fmla="*/ 378521 w 1842380"/>
                <a:gd name="connsiteY19399" fmla="*/ 1001830 h 1847704"/>
                <a:gd name="connsiteX19400" fmla="*/ 376391 w 1842380"/>
                <a:gd name="connsiteY19400" fmla="*/ 960297 h 1847704"/>
                <a:gd name="connsiteX19401" fmla="*/ 375326 w 1842380"/>
                <a:gd name="connsiteY19401" fmla="*/ 954440 h 1847704"/>
                <a:gd name="connsiteX19402" fmla="*/ 376391 w 1842380"/>
                <a:gd name="connsiteY19402" fmla="*/ 912906 h 1847704"/>
                <a:gd name="connsiteX19403" fmla="*/ 375326 w 1842380"/>
                <a:gd name="connsiteY19403" fmla="*/ 905984 h 1847704"/>
                <a:gd name="connsiteX19404" fmla="*/ 381183 w 1842380"/>
                <a:gd name="connsiteY19404" fmla="*/ 865515 h 1847704"/>
                <a:gd name="connsiteX19405" fmla="*/ 380118 w 1842380"/>
                <a:gd name="connsiteY19405" fmla="*/ 858593 h 1847704"/>
                <a:gd name="connsiteX19406" fmla="*/ 386508 w 1842380"/>
                <a:gd name="connsiteY19406" fmla="*/ 820787 h 1847704"/>
                <a:gd name="connsiteX19407" fmla="*/ 386508 w 1842380"/>
                <a:gd name="connsiteY19407" fmla="*/ 820787 h 1847704"/>
                <a:gd name="connsiteX19408" fmla="*/ 386508 w 1842380"/>
                <a:gd name="connsiteY19408" fmla="*/ 1269668 h 1847704"/>
                <a:gd name="connsiteX19409" fmla="*/ 386508 w 1842380"/>
                <a:gd name="connsiteY19409" fmla="*/ 1270733 h 1847704"/>
                <a:gd name="connsiteX19410" fmla="*/ 355092 w 1842380"/>
                <a:gd name="connsiteY19410" fmla="*/ 1288837 h 1847704"/>
                <a:gd name="connsiteX19411" fmla="*/ 355092 w 1842380"/>
                <a:gd name="connsiteY19411" fmla="*/ 1259550 h 1847704"/>
                <a:gd name="connsiteX19412" fmla="*/ 375326 w 1842380"/>
                <a:gd name="connsiteY19412" fmla="*/ 1248368 h 1847704"/>
                <a:gd name="connsiteX19413" fmla="*/ 386508 w 1842380"/>
                <a:gd name="connsiteY19413" fmla="*/ 1269668 h 1847704"/>
                <a:gd name="connsiteX19414" fmla="*/ 386508 w 1842380"/>
                <a:gd name="connsiteY19414" fmla="*/ 1269668 h 1847704"/>
                <a:gd name="connsiteX19415" fmla="*/ 386508 w 1842380"/>
                <a:gd name="connsiteY19415" fmla="*/ 1309071 h 1847704"/>
                <a:gd name="connsiteX19416" fmla="*/ 386508 w 1842380"/>
                <a:gd name="connsiteY19416" fmla="*/ 1341552 h 1847704"/>
                <a:gd name="connsiteX19417" fmla="*/ 376391 w 1842380"/>
                <a:gd name="connsiteY19417" fmla="*/ 1349540 h 1847704"/>
                <a:gd name="connsiteX19418" fmla="*/ 365209 w 1842380"/>
                <a:gd name="connsiteY19418" fmla="*/ 1362852 h 1847704"/>
                <a:gd name="connsiteX19419" fmla="*/ 368404 w 1842380"/>
                <a:gd name="connsiteY19419" fmla="*/ 1375099 h 1847704"/>
                <a:gd name="connsiteX19420" fmla="*/ 380651 w 1842380"/>
                <a:gd name="connsiteY19420" fmla="*/ 1380956 h 1847704"/>
                <a:gd name="connsiteX19421" fmla="*/ 386508 w 1842380"/>
                <a:gd name="connsiteY19421" fmla="*/ 1379891 h 1847704"/>
                <a:gd name="connsiteX19422" fmla="*/ 386508 w 1842380"/>
                <a:gd name="connsiteY19422" fmla="*/ 1404917 h 1847704"/>
                <a:gd name="connsiteX19423" fmla="*/ 380651 w 1842380"/>
                <a:gd name="connsiteY19423" fmla="*/ 1404917 h 1847704"/>
                <a:gd name="connsiteX19424" fmla="*/ 354559 w 1842380"/>
                <a:gd name="connsiteY19424" fmla="*/ 1388943 h 1847704"/>
                <a:gd name="connsiteX19425" fmla="*/ 354559 w 1842380"/>
                <a:gd name="connsiteY19425" fmla="*/ 1335163 h 1847704"/>
                <a:gd name="connsiteX19426" fmla="*/ 360416 w 1842380"/>
                <a:gd name="connsiteY19426" fmla="*/ 1329305 h 1847704"/>
                <a:gd name="connsiteX19427" fmla="*/ 386508 w 1842380"/>
                <a:gd name="connsiteY19427" fmla="*/ 1309071 h 1847704"/>
                <a:gd name="connsiteX19428" fmla="*/ 386508 w 1842380"/>
                <a:gd name="connsiteY19428" fmla="*/ 1309071 h 1847704"/>
                <a:gd name="connsiteX19429" fmla="*/ 386508 w 1842380"/>
                <a:gd name="connsiteY19429" fmla="*/ 1546557 h 1847704"/>
                <a:gd name="connsiteX19430" fmla="*/ 386508 w 1842380"/>
                <a:gd name="connsiteY19430" fmla="*/ 1585961 h 1847704"/>
                <a:gd name="connsiteX19431" fmla="*/ 386508 w 1842380"/>
                <a:gd name="connsiteY19431" fmla="*/ 1648793 h 1847704"/>
                <a:gd name="connsiteX19432" fmla="*/ 386508 w 1842380"/>
                <a:gd name="connsiteY19432" fmla="*/ 1673820 h 1847704"/>
                <a:gd name="connsiteX19433" fmla="*/ 368404 w 1842380"/>
                <a:gd name="connsiteY19433" fmla="*/ 1653585 h 1847704"/>
                <a:gd name="connsiteX19434" fmla="*/ 359351 w 1842380"/>
                <a:gd name="connsiteY19434" fmla="*/ 1649326 h 1847704"/>
                <a:gd name="connsiteX19435" fmla="*/ 355092 w 1842380"/>
                <a:gd name="connsiteY19435" fmla="*/ 1646131 h 1847704"/>
                <a:gd name="connsiteX19436" fmla="*/ 355092 w 1842380"/>
                <a:gd name="connsiteY19436" fmla="*/ 1628026 h 1847704"/>
                <a:gd name="connsiteX19437" fmla="*/ 360949 w 1842380"/>
                <a:gd name="connsiteY19437" fmla="*/ 1631221 h 1847704"/>
                <a:gd name="connsiteX19438" fmla="*/ 360949 w 1842380"/>
                <a:gd name="connsiteY19438" fmla="*/ 1631221 h 1847704"/>
                <a:gd name="connsiteX19439" fmla="*/ 362014 w 1842380"/>
                <a:gd name="connsiteY19439" fmla="*/ 1632286 h 1847704"/>
                <a:gd name="connsiteX19440" fmla="*/ 370001 w 1842380"/>
                <a:gd name="connsiteY19440" fmla="*/ 1552414 h 1847704"/>
                <a:gd name="connsiteX19441" fmla="*/ 355624 w 1842380"/>
                <a:gd name="connsiteY19441" fmla="*/ 1530050 h 1847704"/>
                <a:gd name="connsiteX19442" fmla="*/ 355624 w 1842380"/>
                <a:gd name="connsiteY19442" fmla="*/ 1510881 h 1847704"/>
                <a:gd name="connsiteX19443" fmla="*/ 385975 w 1842380"/>
                <a:gd name="connsiteY19443" fmla="*/ 1546025 h 1847704"/>
                <a:gd name="connsiteX19444" fmla="*/ 386508 w 1842380"/>
                <a:gd name="connsiteY19444" fmla="*/ 1546557 h 1847704"/>
                <a:gd name="connsiteX19445" fmla="*/ 386508 w 1842380"/>
                <a:gd name="connsiteY19445" fmla="*/ 1546557 h 1847704"/>
                <a:gd name="connsiteX19446" fmla="*/ 355092 w 1842380"/>
                <a:gd name="connsiteY19446" fmla="*/ 1226004 h 1847704"/>
                <a:gd name="connsiteX19447" fmla="*/ 355092 w 1842380"/>
                <a:gd name="connsiteY19447" fmla="*/ 1213757 h 1847704"/>
                <a:gd name="connsiteX19448" fmla="*/ 360949 w 1842380"/>
                <a:gd name="connsiteY19448" fmla="*/ 1222809 h 1847704"/>
                <a:gd name="connsiteX19449" fmla="*/ 355092 w 1842380"/>
                <a:gd name="connsiteY19449" fmla="*/ 1226004 h 1847704"/>
                <a:gd name="connsiteX19450" fmla="*/ 355092 w 1842380"/>
                <a:gd name="connsiteY19450" fmla="*/ 202578 h 1847704"/>
                <a:gd name="connsiteX19451" fmla="*/ 355092 w 1842380"/>
                <a:gd name="connsiteY19451" fmla="*/ 220682 h 1847704"/>
                <a:gd name="connsiteX19452" fmla="*/ 324740 w 1842380"/>
                <a:gd name="connsiteY19452" fmla="*/ 246774 h 1847704"/>
                <a:gd name="connsiteX19453" fmla="*/ 325805 w 1842380"/>
                <a:gd name="connsiteY19453" fmla="*/ 246774 h 1847704"/>
                <a:gd name="connsiteX19454" fmla="*/ 324740 w 1842380"/>
                <a:gd name="connsiteY19454" fmla="*/ 248904 h 1847704"/>
                <a:gd name="connsiteX19455" fmla="*/ 355092 w 1842380"/>
                <a:gd name="connsiteY19455" fmla="*/ 256891 h 1847704"/>
                <a:gd name="connsiteX19456" fmla="*/ 355092 w 1842380"/>
                <a:gd name="connsiteY19456" fmla="*/ 277125 h 1847704"/>
                <a:gd name="connsiteX19457" fmla="*/ 308766 w 1842380"/>
                <a:gd name="connsiteY19457" fmla="*/ 268073 h 1847704"/>
                <a:gd name="connsiteX19458" fmla="*/ 308766 w 1842380"/>
                <a:gd name="connsiteY19458" fmla="*/ 241982 h 1847704"/>
                <a:gd name="connsiteX19459" fmla="*/ 355092 w 1842380"/>
                <a:gd name="connsiteY19459" fmla="*/ 202578 h 1847704"/>
                <a:gd name="connsiteX19460" fmla="*/ 355092 w 1842380"/>
                <a:gd name="connsiteY19460" fmla="*/ 202578 h 1847704"/>
                <a:gd name="connsiteX19461" fmla="*/ 355092 w 1842380"/>
                <a:gd name="connsiteY19461" fmla="*/ 314931 h 1847704"/>
                <a:gd name="connsiteX19462" fmla="*/ 355092 w 1842380"/>
                <a:gd name="connsiteY19462" fmla="*/ 333036 h 1847704"/>
                <a:gd name="connsiteX19463" fmla="*/ 350832 w 1842380"/>
                <a:gd name="connsiteY19463" fmla="*/ 334101 h 1847704"/>
                <a:gd name="connsiteX19464" fmla="*/ 309298 w 1842380"/>
                <a:gd name="connsiteY19464" fmla="*/ 382556 h 1847704"/>
                <a:gd name="connsiteX19465" fmla="*/ 309298 w 1842380"/>
                <a:gd name="connsiteY19465" fmla="*/ 363387 h 1847704"/>
                <a:gd name="connsiteX19466" fmla="*/ 332727 w 1842380"/>
                <a:gd name="connsiteY19466" fmla="*/ 335166 h 1847704"/>
                <a:gd name="connsiteX19467" fmla="*/ 309298 w 1842380"/>
                <a:gd name="connsiteY19467" fmla="*/ 331971 h 1847704"/>
                <a:gd name="connsiteX19468" fmla="*/ 309298 w 1842380"/>
                <a:gd name="connsiteY19468" fmla="*/ 311736 h 1847704"/>
                <a:gd name="connsiteX19469" fmla="*/ 346572 w 1842380"/>
                <a:gd name="connsiteY19469" fmla="*/ 317594 h 1847704"/>
                <a:gd name="connsiteX19470" fmla="*/ 355092 w 1842380"/>
                <a:gd name="connsiteY19470" fmla="*/ 314931 h 1847704"/>
                <a:gd name="connsiteX19471" fmla="*/ 355092 w 1842380"/>
                <a:gd name="connsiteY19471" fmla="*/ 314931 h 1847704"/>
                <a:gd name="connsiteX19472" fmla="*/ 355092 w 1842380"/>
                <a:gd name="connsiteY19472" fmla="*/ 412908 h 1847704"/>
                <a:gd name="connsiteX19473" fmla="*/ 355092 w 1842380"/>
                <a:gd name="connsiteY19473" fmla="*/ 458168 h 1847704"/>
                <a:gd name="connsiteX19474" fmla="*/ 338052 w 1842380"/>
                <a:gd name="connsiteY19474" fmla="*/ 448051 h 1847704"/>
                <a:gd name="connsiteX19475" fmla="*/ 333792 w 1842380"/>
                <a:gd name="connsiteY19475" fmla="*/ 435804 h 1847704"/>
                <a:gd name="connsiteX19476" fmla="*/ 340715 w 1842380"/>
                <a:gd name="connsiteY19476" fmla="*/ 416635 h 1847704"/>
                <a:gd name="connsiteX19477" fmla="*/ 355092 w 1842380"/>
                <a:gd name="connsiteY19477" fmla="*/ 412908 h 1847704"/>
                <a:gd name="connsiteX19478" fmla="*/ 355092 w 1842380"/>
                <a:gd name="connsiteY19478" fmla="*/ 412908 h 1847704"/>
                <a:gd name="connsiteX19479" fmla="*/ 355092 w 1842380"/>
                <a:gd name="connsiteY19479" fmla="*/ 1213225 h 1847704"/>
                <a:gd name="connsiteX19480" fmla="*/ 355092 w 1842380"/>
                <a:gd name="connsiteY19480" fmla="*/ 1225472 h 1847704"/>
                <a:gd name="connsiteX19481" fmla="*/ 329000 w 1842380"/>
                <a:gd name="connsiteY19481" fmla="*/ 1240381 h 1847704"/>
                <a:gd name="connsiteX19482" fmla="*/ 343377 w 1842380"/>
                <a:gd name="connsiteY19482" fmla="*/ 1266473 h 1847704"/>
                <a:gd name="connsiteX19483" fmla="*/ 354559 w 1842380"/>
                <a:gd name="connsiteY19483" fmla="*/ 1259550 h 1847704"/>
                <a:gd name="connsiteX19484" fmla="*/ 354559 w 1842380"/>
                <a:gd name="connsiteY19484" fmla="*/ 1288837 h 1847704"/>
                <a:gd name="connsiteX19485" fmla="*/ 308233 w 1842380"/>
                <a:gd name="connsiteY19485" fmla="*/ 1314928 h 1847704"/>
                <a:gd name="connsiteX19486" fmla="*/ 308233 w 1842380"/>
                <a:gd name="connsiteY19486" fmla="*/ 1285642 h 1847704"/>
                <a:gd name="connsiteX19487" fmla="*/ 326338 w 1842380"/>
                <a:gd name="connsiteY19487" fmla="*/ 1275525 h 1847704"/>
                <a:gd name="connsiteX19488" fmla="*/ 311961 w 1842380"/>
                <a:gd name="connsiteY19488" fmla="*/ 1249433 h 1847704"/>
                <a:gd name="connsiteX19489" fmla="*/ 308766 w 1842380"/>
                <a:gd name="connsiteY19489" fmla="*/ 1251563 h 1847704"/>
                <a:gd name="connsiteX19490" fmla="*/ 308766 w 1842380"/>
                <a:gd name="connsiteY19490" fmla="*/ 1222277 h 1847704"/>
                <a:gd name="connsiteX19491" fmla="*/ 348169 w 1842380"/>
                <a:gd name="connsiteY19491" fmla="*/ 1200978 h 1847704"/>
                <a:gd name="connsiteX19492" fmla="*/ 355092 w 1842380"/>
                <a:gd name="connsiteY19492" fmla="*/ 1213225 h 1847704"/>
                <a:gd name="connsiteX19493" fmla="*/ 355092 w 1842380"/>
                <a:gd name="connsiteY19493" fmla="*/ 1213225 h 1847704"/>
                <a:gd name="connsiteX19494" fmla="*/ 355092 w 1842380"/>
                <a:gd name="connsiteY19494" fmla="*/ 1335163 h 1847704"/>
                <a:gd name="connsiteX19495" fmla="*/ 355092 w 1842380"/>
                <a:gd name="connsiteY19495" fmla="*/ 1388943 h 1847704"/>
                <a:gd name="connsiteX19496" fmla="*/ 354027 w 1842380"/>
                <a:gd name="connsiteY19496" fmla="*/ 1386813 h 1847704"/>
                <a:gd name="connsiteX19497" fmla="*/ 342845 w 1842380"/>
                <a:gd name="connsiteY19497" fmla="*/ 1357527 h 1847704"/>
                <a:gd name="connsiteX19498" fmla="*/ 355092 w 1842380"/>
                <a:gd name="connsiteY19498" fmla="*/ 1335163 h 1847704"/>
                <a:gd name="connsiteX19499" fmla="*/ 355092 w 1842380"/>
                <a:gd name="connsiteY19499" fmla="*/ 1335163 h 1847704"/>
                <a:gd name="connsiteX19500" fmla="*/ 355092 w 1842380"/>
                <a:gd name="connsiteY19500" fmla="*/ 1510881 h 1847704"/>
                <a:gd name="connsiteX19501" fmla="*/ 355092 w 1842380"/>
                <a:gd name="connsiteY19501" fmla="*/ 1530050 h 1847704"/>
                <a:gd name="connsiteX19502" fmla="*/ 334857 w 1842380"/>
                <a:gd name="connsiteY19502" fmla="*/ 1515141 h 1847704"/>
                <a:gd name="connsiteX19503" fmla="*/ 355092 w 1842380"/>
                <a:gd name="connsiteY19503" fmla="*/ 1627494 h 1847704"/>
                <a:gd name="connsiteX19504" fmla="*/ 355092 w 1842380"/>
                <a:gd name="connsiteY19504" fmla="*/ 1645598 h 1847704"/>
                <a:gd name="connsiteX19505" fmla="*/ 308766 w 1842380"/>
                <a:gd name="connsiteY19505" fmla="*/ 1606195 h 1847704"/>
                <a:gd name="connsiteX19506" fmla="*/ 308766 w 1842380"/>
                <a:gd name="connsiteY19506" fmla="*/ 1544427 h 1847704"/>
                <a:gd name="connsiteX19507" fmla="*/ 316753 w 1842380"/>
                <a:gd name="connsiteY19507" fmla="*/ 1501829 h 1847704"/>
                <a:gd name="connsiteX19508" fmla="*/ 308766 w 1842380"/>
                <a:gd name="connsiteY19508" fmla="*/ 1484789 h 1847704"/>
                <a:gd name="connsiteX19509" fmla="*/ 308766 w 1842380"/>
                <a:gd name="connsiteY19509" fmla="*/ 1461360 h 1847704"/>
                <a:gd name="connsiteX19510" fmla="*/ 333792 w 1842380"/>
                <a:gd name="connsiteY19510" fmla="*/ 1497569 h 1847704"/>
                <a:gd name="connsiteX19511" fmla="*/ 355092 w 1842380"/>
                <a:gd name="connsiteY19511" fmla="*/ 1510881 h 1847704"/>
                <a:gd name="connsiteX19512" fmla="*/ 355092 w 1842380"/>
                <a:gd name="connsiteY19512" fmla="*/ 1510881 h 1847704"/>
                <a:gd name="connsiteX19513" fmla="*/ 308766 w 1842380"/>
                <a:gd name="connsiteY19513" fmla="*/ 1151457 h 1847704"/>
                <a:gd name="connsiteX19514" fmla="*/ 308766 w 1842380"/>
                <a:gd name="connsiteY19514" fmla="*/ 1116846 h 1847704"/>
                <a:gd name="connsiteX19515" fmla="*/ 324740 w 1842380"/>
                <a:gd name="connsiteY19515" fmla="*/ 1141872 h 1847704"/>
                <a:gd name="connsiteX19516" fmla="*/ 329000 w 1842380"/>
                <a:gd name="connsiteY19516" fmla="*/ 1157847 h 1847704"/>
                <a:gd name="connsiteX19517" fmla="*/ 331130 w 1842380"/>
                <a:gd name="connsiteY19517" fmla="*/ 1172224 h 1847704"/>
                <a:gd name="connsiteX19518" fmla="*/ 311961 w 1842380"/>
                <a:gd name="connsiteY19518" fmla="*/ 1178081 h 1847704"/>
                <a:gd name="connsiteX19519" fmla="*/ 311961 w 1842380"/>
                <a:gd name="connsiteY19519" fmla="*/ 1164769 h 1847704"/>
                <a:gd name="connsiteX19520" fmla="*/ 308766 w 1842380"/>
                <a:gd name="connsiteY19520" fmla="*/ 1151457 h 1847704"/>
                <a:gd name="connsiteX19521" fmla="*/ 308766 w 1842380"/>
                <a:gd name="connsiteY19521" fmla="*/ 1151457 h 1847704"/>
                <a:gd name="connsiteX19522" fmla="*/ 308766 w 1842380"/>
                <a:gd name="connsiteY19522" fmla="*/ 750500 h 1847704"/>
                <a:gd name="connsiteX19523" fmla="*/ 308766 w 1842380"/>
                <a:gd name="connsiteY19523" fmla="*/ 722811 h 1847704"/>
                <a:gd name="connsiteX19524" fmla="*/ 316753 w 1842380"/>
                <a:gd name="connsiteY19524" fmla="*/ 724941 h 1847704"/>
                <a:gd name="connsiteX19525" fmla="*/ 308766 w 1842380"/>
                <a:gd name="connsiteY19525" fmla="*/ 750500 h 1847704"/>
                <a:gd name="connsiteX19526" fmla="*/ 308766 w 1842380"/>
                <a:gd name="connsiteY19526" fmla="*/ 750500 h 1847704"/>
                <a:gd name="connsiteX19527" fmla="*/ 308766 w 1842380"/>
                <a:gd name="connsiteY19527" fmla="*/ 636017 h 1847704"/>
                <a:gd name="connsiteX19528" fmla="*/ 308766 w 1842380"/>
                <a:gd name="connsiteY19528" fmla="*/ 599808 h 1847704"/>
                <a:gd name="connsiteX19529" fmla="*/ 326870 w 1842380"/>
                <a:gd name="connsiteY19529" fmla="*/ 617912 h 1847704"/>
                <a:gd name="connsiteX19530" fmla="*/ 308766 w 1842380"/>
                <a:gd name="connsiteY19530" fmla="*/ 636017 h 1847704"/>
                <a:gd name="connsiteX19531" fmla="*/ 308766 w 1842380"/>
                <a:gd name="connsiteY19531" fmla="*/ 241982 h 1847704"/>
                <a:gd name="connsiteX19532" fmla="*/ 308766 w 1842380"/>
                <a:gd name="connsiteY19532" fmla="*/ 268073 h 1847704"/>
                <a:gd name="connsiteX19533" fmla="*/ 268297 w 1842380"/>
                <a:gd name="connsiteY19533" fmla="*/ 301619 h 1847704"/>
                <a:gd name="connsiteX19534" fmla="*/ 268297 w 1842380"/>
                <a:gd name="connsiteY19534" fmla="*/ 301619 h 1847704"/>
                <a:gd name="connsiteX19535" fmla="*/ 267232 w 1842380"/>
                <a:gd name="connsiteY19535" fmla="*/ 303749 h 1847704"/>
                <a:gd name="connsiteX19536" fmla="*/ 308766 w 1842380"/>
                <a:gd name="connsiteY19536" fmla="*/ 311736 h 1847704"/>
                <a:gd name="connsiteX19537" fmla="*/ 308766 w 1842380"/>
                <a:gd name="connsiteY19537" fmla="*/ 331971 h 1847704"/>
                <a:gd name="connsiteX19538" fmla="*/ 267232 w 1842380"/>
                <a:gd name="connsiteY19538" fmla="*/ 321854 h 1847704"/>
                <a:gd name="connsiteX19539" fmla="*/ 267232 w 1842380"/>
                <a:gd name="connsiteY19539" fmla="*/ 278190 h 1847704"/>
                <a:gd name="connsiteX19540" fmla="*/ 302376 w 1842380"/>
                <a:gd name="connsiteY19540" fmla="*/ 251034 h 1847704"/>
                <a:gd name="connsiteX19541" fmla="*/ 308233 w 1842380"/>
                <a:gd name="connsiteY19541" fmla="*/ 243047 h 1847704"/>
                <a:gd name="connsiteX19542" fmla="*/ 308766 w 1842380"/>
                <a:gd name="connsiteY19542" fmla="*/ 241982 h 1847704"/>
                <a:gd name="connsiteX19543" fmla="*/ 308766 w 1842380"/>
                <a:gd name="connsiteY19543" fmla="*/ 241982 h 1847704"/>
                <a:gd name="connsiteX19544" fmla="*/ 308766 w 1842380"/>
                <a:gd name="connsiteY19544" fmla="*/ 363387 h 1847704"/>
                <a:gd name="connsiteX19545" fmla="*/ 308766 w 1842380"/>
                <a:gd name="connsiteY19545" fmla="*/ 382556 h 1847704"/>
                <a:gd name="connsiteX19546" fmla="*/ 301844 w 1842380"/>
                <a:gd name="connsiteY19546" fmla="*/ 385751 h 1847704"/>
                <a:gd name="connsiteX19547" fmla="*/ 266700 w 1842380"/>
                <a:gd name="connsiteY19547" fmla="*/ 436337 h 1847704"/>
                <a:gd name="connsiteX19548" fmla="*/ 266700 w 1842380"/>
                <a:gd name="connsiteY19548" fmla="*/ 413973 h 1847704"/>
                <a:gd name="connsiteX19549" fmla="*/ 283739 w 1842380"/>
                <a:gd name="connsiteY19549" fmla="*/ 388946 h 1847704"/>
                <a:gd name="connsiteX19550" fmla="*/ 266700 w 1842380"/>
                <a:gd name="connsiteY19550" fmla="*/ 387881 h 1847704"/>
                <a:gd name="connsiteX19551" fmla="*/ 266700 w 1842380"/>
                <a:gd name="connsiteY19551" fmla="*/ 368712 h 1847704"/>
                <a:gd name="connsiteX19552" fmla="*/ 294921 w 1842380"/>
                <a:gd name="connsiteY19552" fmla="*/ 369777 h 1847704"/>
                <a:gd name="connsiteX19553" fmla="*/ 308766 w 1842380"/>
                <a:gd name="connsiteY19553" fmla="*/ 363387 h 1847704"/>
                <a:gd name="connsiteX19554" fmla="*/ 308766 w 1842380"/>
                <a:gd name="connsiteY19554" fmla="*/ 363387 h 1847704"/>
                <a:gd name="connsiteX19555" fmla="*/ 308766 w 1842380"/>
                <a:gd name="connsiteY19555" fmla="*/ 599808 h 1847704"/>
                <a:gd name="connsiteX19556" fmla="*/ 308766 w 1842380"/>
                <a:gd name="connsiteY19556" fmla="*/ 636017 h 1847704"/>
                <a:gd name="connsiteX19557" fmla="*/ 308766 w 1842380"/>
                <a:gd name="connsiteY19557" fmla="*/ 636017 h 1847704"/>
                <a:gd name="connsiteX19558" fmla="*/ 290662 w 1842380"/>
                <a:gd name="connsiteY19558" fmla="*/ 617912 h 1847704"/>
                <a:gd name="connsiteX19559" fmla="*/ 308766 w 1842380"/>
                <a:gd name="connsiteY19559" fmla="*/ 599808 h 1847704"/>
                <a:gd name="connsiteX19560" fmla="*/ 308766 w 1842380"/>
                <a:gd name="connsiteY19560" fmla="*/ 599808 h 1847704"/>
                <a:gd name="connsiteX19561" fmla="*/ 308766 w 1842380"/>
                <a:gd name="connsiteY19561" fmla="*/ 599808 h 1847704"/>
                <a:gd name="connsiteX19562" fmla="*/ 308766 w 1842380"/>
                <a:gd name="connsiteY19562" fmla="*/ 722811 h 1847704"/>
                <a:gd name="connsiteX19563" fmla="*/ 308766 w 1842380"/>
                <a:gd name="connsiteY19563" fmla="*/ 751032 h 1847704"/>
                <a:gd name="connsiteX19564" fmla="*/ 296519 w 1842380"/>
                <a:gd name="connsiteY19564" fmla="*/ 794696 h 1847704"/>
                <a:gd name="connsiteX19565" fmla="*/ 278415 w 1842380"/>
                <a:gd name="connsiteY19565" fmla="*/ 788838 h 1847704"/>
                <a:gd name="connsiteX19566" fmla="*/ 285337 w 1842380"/>
                <a:gd name="connsiteY19566" fmla="*/ 766474 h 1847704"/>
                <a:gd name="connsiteX19567" fmla="*/ 267232 w 1842380"/>
                <a:gd name="connsiteY19567" fmla="*/ 762214 h 1847704"/>
                <a:gd name="connsiteX19568" fmla="*/ 267232 w 1842380"/>
                <a:gd name="connsiteY19568" fmla="*/ 735058 h 1847704"/>
                <a:gd name="connsiteX19569" fmla="*/ 292259 w 1842380"/>
                <a:gd name="connsiteY19569" fmla="*/ 743045 h 1847704"/>
                <a:gd name="connsiteX19570" fmla="*/ 299181 w 1842380"/>
                <a:gd name="connsiteY19570" fmla="*/ 719616 h 1847704"/>
                <a:gd name="connsiteX19571" fmla="*/ 308766 w 1842380"/>
                <a:gd name="connsiteY19571" fmla="*/ 722811 h 1847704"/>
                <a:gd name="connsiteX19572" fmla="*/ 308766 w 1842380"/>
                <a:gd name="connsiteY19572" fmla="*/ 722811 h 1847704"/>
                <a:gd name="connsiteX19573" fmla="*/ 308766 w 1842380"/>
                <a:gd name="connsiteY19573" fmla="*/ 1116846 h 1847704"/>
                <a:gd name="connsiteX19574" fmla="*/ 308766 w 1842380"/>
                <a:gd name="connsiteY19574" fmla="*/ 1151990 h 1847704"/>
                <a:gd name="connsiteX19575" fmla="*/ 308766 w 1842380"/>
                <a:gd name="connsiteY19575" fmla="*/ 1151990 h 1847704"/>
                <a:gd name="connsiteX19576" fmla="*/ 291727 w 1842380"/>
                <a:gd name="connsiteY19576" fmla="*/ 1131755 h 1847704"/>
                <a:gd name="connsiteX19577" fmla="*/ 266700 w 1842380"/>
                <a:gd name="connsiteY19577" fmla="*/ 1131755 h 1847704"/>
                <a:gd name="connsiteX19578" fmla="*/ 266700 w 1842380"/>
                <a:gd name="connsiteY19578" fmla="*/ 1131755 h 1847704"/>
                <a:gd name="connsiteX19579" fmla="*/ 266700 w 1842380"/>
                <a:gd name="connsiteY19579" fmla="*/ 1104599 h 1847704"/>
                <a:gd name="connsiteX19580" fmla="*/ 297051 w 1842380"/>
                <a:gd name="connsiteY19580" fmla="*/ 1107794 h 1847704"/>
                <a:gd name="connsiteX19581" fmla="*/ 308766 w 1842380"/>
                <a:gd name="connsiteY19581" fmla="*/ 1116846 h 1847704"/>
                <a:gd name="connsiteX19582" fmla="*/ 308766 w 1842380"/>
                <a:gd name="connsiteY19582" fmla="*/ 1116846 h 1847704"/>
                <a:gd name="connsiteX19583" fmla="*/ 308766 w 1842380"/>
                <a:gd name="connsiteY19583" fmla="*/ 1222277 h 1847704"/>
                <a:gd name="connsiteX19584" fmla="*/ 308766 w 1842380"/>
                <a:gd name="connsiteY19584" fmla="*/ 1251563 h 1847704"/>
                <a:gd name="connsiteX19585" fmla="*/ 277350 w 1842380"/>
                <a:gd name="connsiteY19585" fmla="*/ 1269668 h 1847704"/>
                <a:gd name="connsiteX19586" fmla="*/ 267232 w 1842380"/>
                <a:gd name="connsiteY19586" fmla="*/ 1250498 h 1847704"/>
                <a:gd name="connsiteX19587" fmla="*/ 267232 w 1842380"/>
                <a:gd name="connsiteY19587" fmla="*/ 1246239 h 1847704"/>
                <a:gd name="connsiteX19588" fmla="*/ 308766 w 1842380"/>
                <a:gd name="connsiteY19588" fmla="*/ 1222277 h 1847704"/>
                <a:gd name="connsiteX19589" fmla="*/ 308766 w 1842380"/>
                <a:gd name="connsiteY19589" fmla="*/ 1222277 h 1847704"/>
                <a:gd name="connsiteX19590" fmla="*/ 308766 w 1842380"/>
                <a:gd name="connsiteY19590" fmla="*/ 1285642 h 1847704"/>
                <a:gd name="connsiteX19591" fmla="*/ 308766 w 1842380"/>
                <a:gd name="connsiteY19591" fmla="*/ 1314928 h 1847704"/>
                <a:gd name="connsiteX19592" fmla="*/ 304506 w 1842380"/>
                <a:gd name="connsiteY19592" fmla="*/ 1317058 h 1847704"/>
                <a:gd name="connsiteX19593" fmla="*/ 292259 w 1842380"/>
                <a:gd name="connsiteY19593" fmla="*/ 1295759 h 1847704"/>
                <a:gd name="connsiteX19594" fmla="*/ 308766 w 1842380"/>
                <a:gd name="connsiteY19594" fmla="*/ 1285642 h 1847704"/>
                <a:gd name="connsiteX19595" fmla="*/ 308766 w 1842380"/>
                <a:gd name="connsiteY19595" fmla="*/ 1285642 h 1847704"/>
                <a:gd name="connsiteX19596" fmla="*/ 308766 w 1842380"/>
                <a:gd name="connsiteY19596" fmla="*/ 1461360 h 1847704"/>
                <a:gd name="connsiteX19597" fmla="*/ 308766 w 1842380"/>
                <a:gd name="connsiteY19597" fmla="*/ 1484789 h 1847704"/>
                <a:gd name="connsiteX19598" fmla="*/ 285337 w 1842380"/>
                <a:gd name="connsiteY19598" fmla="*/ 1461360 h 1847704"/>
                <a:gd name="connsiteX19599" fmla="*/ 267232 w 1842380"/>
                <a:gd name="connsiteY19599" fmla="*/ 1516738 h 1847704"/>
                <a:gd name="connsiteX19600" fmla="*/ 267232 w 1842380"/>
                <a:gd name="connsiteY19600" fmla="*/ 1458165 h 1847704"/>
                <a:gd name="connsiteX19601" fmla="*/ 268297 w 1842380"/>
                <a:gd name="connsiteY19601" fmla="*/ 1446983 h 1847704"/>
                <a:gd name="connsiteX19602" fmla="*/ 267232 w 1842380"/>
                <a:gd name="connsiteY19602" fmla="*/ 1438996 h 1847704"/>
                <a:gd name="connsiteX19603" fmla="*/ 267232 w 1842380"/>
                <a:gd name="connsiteY19603" fmla="*/ 1408645 h 1847704"/>
                <a:gd name="connsiteX19604" fmla="*/ 285337 w 1842380"/>
                <a:gd name="connsiteY19604" fmla="*/ 1443788 h 1847704"/>
                <a:gd name="connsiteX19605" fmla="*/ 308766 w 1842380"/>
                <a:gd name="connsiteY19605" fmla="*/ 1461360 h 1847704"/>
                <a:gd name="connsiteX19606" fmla="*/ 308766 w 1842380"/>
                <a:gd name="connsiteY19606" fmla="*/ 1461360 h 1847704"/>
                <a:gd name="connsiteX19607" fmla="*/ 308766 w 1842380"/>
                <a:gd name="connsiteY19607" fmla="*/ 1544427 h 1847704"/>
                <a:gd name="connsiteX19608" fmla="*/ 308766 w 1842380"/>
                <a:gd name="connsiteY19608" fmla="*/ 1606195 h 1847704"/>
                <a:gd name="connsiteX19609" fmla="*/ 307701 w 1842380"/>
                <a:gd name="connsiteY19609" fmla="*/ 1601935 h 1847704"/>
                <a:gd name="connsiteX19610" fmla="*/ 298649 w 1842380"/>
                <a:gd name="connsiteY19610" fmla="*/ 1596078 h 1847704"/>
                <a:gd name="connsiteX19611" fmla="*/ 267232 w 1842380"/>
                <a:gd name="connsiteY19611" fmla="*/ 1571051 h 1847704"/>
                <a:gd name="connsiteX19612" fmla="*/ 267232 w 1842380"/>
                <a:gd name="connsiteY19612" fmla="*/ 1539635 h 1847704"/>
                <a:gd name="connsiteX19613" fmla="*/ 300779 w 1842380"/>
                <a:gd name="connsiteY19613" fmla="*/ 1579038 h 1847704"/>
                <a:gd name="connsiteX19614" fmla="*/ 300779 w 1842380"/>
                <a:gd name="connsiteY19614" fmla="*/ 1579038 h 1847704"/>
                <a:gd name="connsiteX19615" fmla="*/ 302909 w 1842380"/>
                <a:gd name="connsiteY19615" fmla="*/ 1580103 h 1847704"/>
                <a:gd name="connsiteX19616" fmla="*/ 308766 w 1842380"/>
                <a:gd name="connsiteY19616" fmla="*/ 1544427 h 1847704"/>
                <a:gd name="connsiteX19617" fmla="*/ 308766 w 1842380"/>
                <a:gd name="connsiteY19617" fmla="*/ 1544427 h 1847704"/>
                <a:gd name="connsiteX19618" fmla="*/ 267232 w 1842380"/>
                <a:gd name="connsiteY19618" fmla="*/ 1198848 h 1847704"/>
                <a:gd name="connsiteX19619" fmla="*/ 267232 w 1842380"/>
                <a:gd name="connsiteY19619" fmla="*/ 1173821 h 1847704"/>
                <a:gd name="connsiteX19620" fmla="*/ 271492 w 1842380"/>
                <a:gd name="connsiteY19620" fmla="*/ 1171691 h 1847704"/>
                <a:gd name="connsiteX19621" fmla="*/ 267232 w 1842380"/>
                <a:gd name="connsiteY19621" fmla="*/ 1160509 h 1847704"/>
                <a:gd name="connsiteX19622" fmla="*/ 267232 w 1842380"/>
                <a:gd name="connsiteY19622" fmla="*/ 1158379 h 1847704"/>
                <a:gd name="connsiteX19623" fmla="*/ 283207 w 1842380"/>
                <a:gd name="connsiteY19623" fmla="*/ 1151457 h 1847704"/>
                <a:gd name="connsiteX19624" fmla="*/ 296519 w 1842380"/>
                <a:gd name="connsiteY19624" fmla="*/ 1187666 h 1847704"/>
                <a:gd name="connsiteX19625" fmla="*/ 267232 w 1842380"/>
                <a:gd name="connsiteY19625" fmla="*/ 1198848 h 1847704"/>
                <a:gd name="connsiteX19626" fmla="*/ 267232 w 1842380"/>
                <a:gd name="connsiteY19626" fmla="*/ 1198848 h 1847704"/>
                <a:gd name="connsiteX19627" fmla="*/ 267232 w 1842380"/>
                <a:gd name="connsiteY19627" fmla="*/ 1071585 h 1847704"/>
                <a:gd name="connsiteX19628" fmla="*/ 267232 w 1842380"/>
                <a:gd name="connsiteY19628" fmla="*/ 1049221 h 1847704"/>
                <a:gd name="connsiteX19629" fmla="*/ 296519 w 1842380"/>
                <a:gd name="connsiteY19629" fmla="*/ 1044961 h 1847704"/>
                <a:gd name="connsiteX19630" fmla="*/ 299714 w 1842380"/>
                <a:gd name="connsiteY19630" fmla="*/ 1067325 h 1847704"/>
                <a:gd name="connsiteX19631" fmla="*/ 267232 w 1842380"/>
                <a:gd name="connsiteY19631" fmla="*/ 1071585 h 1847704"/>
                <a:gd name="connsiteX19632" fmla="*/ 267232 w 1842380"/>
                <a:gd name="connsiteY19632" fmla="*/ 1071585 h 1847704"/>
                <a:gd name="connsiteX19633" fmla="*/ 267232 w 1842380"/>
                <a:gd name="connsiteY19633" fmla="*/ 1028987 h 1847704"/>
                <a:gd name="connsiteX19634" fmla="*/ 267232 w 1842380"/>
                <a:gd name="connsiteY19634" fmla="*/ 1006623 h 1847704"/>
                <a:gd name="connsiteX19635" fmla="*/ 273090 w 1842380"/>
                <a:gd name="connsiteY19635" fmla="*/ 1004493 h 1847704"/>
                <a:gd name="connsiteX19636" fmla="*/ 267232 w 1842380"/>
                <a:gd name="connsiteY19636" fmla="*/ 1005558 h 1847704"/>
                <a:gd name="connsiteX19637" fmla="*/ 267232 w 1842380"/>
                <a:gd name="connsiteY19637" fmla="*/ 984258 h 1847704"/>
                <a:gd name="connsiteX19638" fmla="*/ 286402 w 1842380"/>
                <a:gd name="connsiteY19638" fmla="*/ 981064 h 1847704"/>
                <a:gd name="connsiteX19639" fmla="*/ 292259 w 1842380"/>
                <a:gd name="connsiteY19639" fmla="*/ 1012480 h 1847704"/>
                <a:gd name="connsiteX19640" fmla="*/ 267232 w 1842380"/>
                <a:gd name="connsiteY19640" fmla="*/ 1028987 h 1847704"/>
                <a:gd name="connsiteX19641" fmla="*/ 267232 w 1842380"/>
                <a:gd name="connsiteY19641" fmla="*/ 1028987 h 1847704"/>
                <a:gd name="connsiteX19642" fmla="*/ 267232 w 1842380"/>
                <a:gd name="connsiteY19642" fmla="*/ 947517 h 1847704"/>
                <a:gd name="connsiteX19643" fmla="*/ 267232 w 1842380"/>
                <a:gd name="connsiteY19643" fmla="*/ 922491 h 1847704"/>
                <a:gd name="connsiteX19644" fmla="*/ 285337 w 1842380"/>
                <a:gd name="connsiteY19644" fmla="*/ 922491 h 1847704"/>
                <a:gd name="connsiteX19645" fmla="*/ 285337 w 1842380"/>
                <a:gd name="connsiteY19645" fmla="*/ 947517 h 1847704"/>
                <a:gd name="connsiteX19646" fmla="*/ 267232 w 1842380"/>
                <a:gd name="connsiteY19646" fmla="*/ 947517 h 1847704"/>
                <a:gd name="connsiteX19647" fmla="*/ 267232 w 1842380"/>
                <a:gd name="connsiteY19647" fmla="*/ 947517 h 1847704"/>
                <a:gd name="connsiteX19648" fmla="*/ 267232 w 1842380"/>
                <a:gd name="connsiteY19648" fmla="*/ 883620 h 1847704"/>
                <a:gd name="connsiteX19649" fmla="*/ 267232 w 1842380"/>
                <a:gd name="connsiteY19649" fmla="*/ 879360 h 1847704"/>
                <a:gd name="connsiteX19650" fmla="*/ 269362 w 1842380"/>
                <a:gd name="connsiteY19650" fmla="*/ 872438 h 1847704"/>
                <a:gd name="connsiteX19651" fmla="*/ 270427 w 1842380"/>
                <a:gd name="connsiteY19651" fmla="*/ 862321 h 1847704"/>
                <a:gd name="connsiteX19652" fmla="*/ 268297 w 1842380"/>
                <a:gd name="connsiteY19652" fmla="*/ 850073 h 1847704"/>
                <a:gd name="connsiteX19653" fmla="*/ 267232 w 1842380"/>
                <a:gd name="connsiteY19653" fmla="*/ 847944 h 1847704"/>
                <a:gd name="connsiteX19654" fmla="*/ 267232 w 1842380"/>
                <a:gd name="connsiteY19654" fmla="*/ 820787 h 1847704"/>
                <a:gd name="connsiteX19655" fmla="*/ 281609 w 1842380"/>
                <a:gd name="connsiteY19655" fmla="*/ 830904 h 1847704"/>
                <a:gd name="connsiteX19656" fmla="*/ 288532 w 1842380"/>
                <a:gd name="connsiteY19656" fmla="*/ 860191 h 1847704"/>
                <a:gd name="connsiteX19657" fmla="*/ 287467 w 1842380"/>
                <a:gd name="connsiteY19657" fmla="*/ 873503 h 1847704"/>
                <a:gd name="connsiteX19658" fmla="*/ 285337 w 1842380"/>
                <a:gd name="connsiteY19658" fmla="*/ 885750 h 1847704"/>
                <a:gd name="connsiteX19659" fmla="*/ 267232 w 1842380"/>
                <a:gd name="connsiteY19659" fmla="*/ 883620 h 1847704"/>
                <a:gd name="connsiteX19660" fmla="*/ 267232 w 1842380"/>
                <a:gd name="connsiteY19660" fmla="*/ 277658 h 1847704"/>
                <a:gd name="connsiteX19661" fmla="*/ 267232 w 1842380"/>
                <a:gd name="connsiteY19661" fmla="*/ 321321 h 1847704"/>
                <a:gd name="connsiteX19662" fmla="*/ 220907 w 1842380"/>
                <a:gd name="connsiteY19662" fmla="*/ 353802 h 1847704"/>
                <a:gd name="connsiteX19663" fmla="*/ 220907 w 1842380"/>
                <a:gd name="connsiteY19663" fmla="*/ 326646 h 1847704"/>
                <a:gd name="connsiteX19664" fmla="*/ 245933 w 1842380"/>
                <a:gd name="connsiteY19664" fmla="*/ 307477 h 1847704"/>
                <a:gd name="connsiteX19665" fmla="*/ 251791 w 1842380"/>
                <a:gd name="connsiteY19665" fmla="*/ 298424 h 1847704"/>
                <a:gd name="connsiteX19666" fmla="*/ 267232 w 1842380"/>
                <a:gd name="connsiteY19666" fmla="*/ 277658 h 1847704"/>
                <a:gd name="connsiteX19667" fmla="*/ 267232 w 1842380"/>
                <a:gd name="connsiteY19667" fmla="*/ 277658 h 1847704"/>
                <a:gd name="connsiteX19668" fmla="*/ 267232 w 1842380"/>
                <a:gd name="connsiteY19668" fmla="*/ 369244 h 1847704"/>
                <a:gd name="connsiteX19669" fmla="*/ 267232 w 1842380"/>
                <a:gd name="connsiteY19669" fmla="*/ 388414 h 1847704"/>
                <a:gd name="connsiteX19670" fmla="*/ 220907 w 1842380"/>
                <a:gd name="connsiteY19670" fmla="*/ 380426 h 1847704"/>
                <a:gd name="connsiteX19671" fmla="*/ 220907 w 1842380"/>
                <a:gd name="connsiteY19671" fmla="*/ 362322 h 1847704"/>
                <a:gd name="connsiteX19672" fmla="*/ 267232 w 1842380"/>
                <a:gd name="connsiteY19672" fmla="*/ 369244 h 1847704"/>
                <a:gd name="connsiteX19673" fmla="*/ 267232 w 1842380"/>
                <a:gd name="connsiteY19673" fmla="*/ 369244 h 1847704"/>
                <a:gd name="connsiteX19674" fmla="*/ 267232 w 1842380"/>
                <a:gd name="connsiteY19674" fmla="*/ 413973 h 1847704"/>
                <a:gd name="connsiteX19675" fmla="*/ 267232 w 1842380"/>
                <a:gd name="connsiteY19675" fmla="*/ 436337 h 1847704"/>
                <a:gd name="connsiteX19676" fmla="*/ 257115 w 1842380"/>
                <a:gd name="connsiteY19676" fmla="*/ 442194 h 1847704"/>
                <a:gd name="connsiteX19677" fmla="*/ 220907 w 1842380"/>
                <a:gd name="connsiteY19677" fmla="*/ 500767 h 1847704"/>
                <a:gd name="connsiteX19678" fmla="*/ 220907 w 1842380"/>
                <a:gd name="connsiteY19678" fmla="*/ 479468 h 1847704"/>
                <a:gd name="connsiteX19679" fmla="*/ 239011 w 1842380"/>
                <a:gd name="connsiteY19679" fmla="*/ 446986 h 1847704"/>
                <a:gd name="connsiteX19680" fmla="*/ 220907 w 1842380"/>
                <a:gd name="connsiteY19680" fmla="*/ 448051 h 1847704"/>
                <a:gd name="connsiteX19681" fmla="*/ 220907 w 1842380"/>
                <a:gd name="connsiteY19681" fmla="*/ 428882 h 1847704"/>
                <a:gd name="connsiteX19682" fmla="*/ 250193 w 1842380"/>
                <a:gd name="connsiteY19682" fmla="*/ 426752 h 1847704"/>
                <a:gd name="connsiteX19683" fmla="*/ 267232 w 1842380"/>
                <a:gd name="connsiteY19683" fmla="*/ 413973 h 1847704"/>
                <a:gd name="connsiteX19684" fmla="*/ 267232 w 1842380"/>
                <a:gd name="connsiteY19684" fmla="*/ 413973 h 1847704"/>
                <a:gd name="connsiteX19685" fmla="*/ 267232 w 1842380"/>
                <a:gd name="connsiteY19685" fmla="*/ 735058 h 1847704"/>
                <a:gd name="connsiteX19686" fmla="*/ 267232 w 1842380"/>
                <a:gd name="connsiteY19686" fmla="*/ 762214 h 1847704"/>
                <a:gd name="connsiteX19687" fmla="*/ 220907 w 1842380"/>
                <a:gd name="connsiteY19687" fmla="*/ 748902 h 1847704"/>
                <a:gd name="connsiteX19688" fmla="*/ 220907 w 1842380"/>
                <a:gd name="connsiteY19688" fmla="*/ 722811 h 1847704"/>
                <a:gd name="connsiteX19689" fmla="*/ 267232 w 1842380"/>
                <a:gd name="connsiteY19689" fmla="*/ 735058 h 1847704"/>
                <a:gd name="connsiteX19690" fmla="*/ 267232 w 1842380"/>
                <a:gd name="connsiteY19690" fmla="*/ 735058 h 1847704"/>
                <a:gd name="connsiteX19691" fmla="*/ 267232 w 1842380"/>
                <a:gd name="connsiteY19691" fmla="*/ 820787 h 1847704"/>
                <a:gd name="connsiteX19692" fmla="*/ 267232 w 1842380"/>
                <a:gd name="connsiteY19692" fmla="*/ 847944 h 1847704"/>
                <a:gd name="connsiteX19693" fmla="*/ 262973 w 1842380"/>
                <a:gd name="connsiteY19693" fmla="*/ 845814 h 1847704"/>
                <a:gd name="connsiteX19694" fmla="*/ 257115 w 1842380"/>
                <a:gd name="connsiteY19694" fmla="*/ 847944 h 1847704"/>
                <a:gd name="connsiteX19695" fmla="*/ 252855 w 1842380"/>
                <a:gd name="connsiteY19695" fmla="*/ 854866 h 1847704"/>
                <a:gd name="connsiteX19696" fmla="*/ 251791 w 1842380"/>
                <a:gd name="connsiteY19696" fmla="*/ 859126 h 1847704"/>
                <a:gd name="connsiteX19697" fmla="*/ 241673 w 1842380"/>
                <a:gd name="connsiteY19697" fmla="*/ 880425 h 1847704"/>
                <a:gd name="connsiteX19698" fmla="*/ 232621 w 1842380"/>
                <a:gd name="connsiteY19698" fmla="*/ 887347 h 1847704"/>
                <a:gd name="connsiteX19699" fmla="*/ 221439 w 1842380"/>
                <a:gd name="connsiteY19699" fmla="*/ 889477 h 1847704"/>
                <a:gd name="connsiteX19700" fmla="*/ 221439 w 1842380"/>
                <a:gd name="connsiteY19700" fmla="*/ 889477 h 1847704"/>
                <a:gd name="connsiteX19701" fmla="*/ 221439 w 1842380"/>
                <a:gd name="connsiteY19701" fmla="*/ 862321 h 1847704"/>
                <a:gd name="connsiteX19702" fmla="*/ 230491 w 1842380"/>
                <a:gd name="connsiteY19702" fmla="*/ 849009 h 1847704"/>
                <a:gd name="connsiteX19703" fmla="*/ 232621 w 1842380"/>
                <a:gd name="connsiteY19703" fmla="*/ 844749 h 1847704"/>
                <a:gd name="connsiteX19704" fmla="*/ 243803 w 1842380"/>
                <a:gd name="connsiteY19704" fmla="*/ 825579 h 1847704"/>
                <a:gd name="connsiteX19705" fmla="*/ 260843 w 1842380"/>
                <a:gd name="connsiteY19705" fmla="*/ 819722 h 1847704"/>
                <a:gd name="connsiteX19706" fmla="*/ 267232 w 1842380"/>
                <a:gd name="connsiteY19706" fmla="*/ 820787 h 1847704"/>
                <a:gd name="connsiteX19707" fmla="*/ 267232 w 1842380"/>
                <a:gd name="connsiteY19707" fmla="*/ 820787 h 1847704"/>
                <a:gd name="connsiteX19708" fmla="*/ 267232 w 1842380"/>
                <a:gd name="connsiteY19708" fmla="*/ 878827 h 1847704"/>
                <a:gd name="connsiteX19709" fmla="*/ 265103 w 1842380"/>
                <a:gd name="connsiteY19709" fmla="*/ 883087 h 1847704"/>
                <a:gd name="connsiteX19710" fmla="*/ 267232 w 1842380"/>
                <a:gd name="connsiteY19710" fmla="*/ 883087 h 1847704"/>
                <a:gd name="connsiteX19711" fmla="*/ 267232 w 1842380"/>
                <a:gd name="connsiteY19711" fmla="*/ 878827 h 1847704"/>
                <a:gd name="connsiteX19712" fmla="*/ 267232 w 1842380"/>
                <a:gd name="connsiteY19712" fmla="*/ 878827 h 1847704"/>
                <a:gd name="connsiteX19713" fmla="*/ 267232 w 1842380"/>
                <a:gd name="connsiteY19713" fmla="*/ 923023 h 1847704"/>
                <a:gd name="connsiteX19714" fmla="*/ 267232 w 1842380"/>
                <a:gd name="connsiteY19714" fmla="*/ 948050 h 1847704"/>
                <a:gd name="connsiteX19715" fmla="*/ 220907 w 1842380"/>
                <a:gd name="connsiteY19715" fmla="*/ 948050 h 1847704"/>
                <a:gd name="connsiteX19716" fmla="*/ 220907 w 1842380"/>
                <a:gd name="connsiteY19716" fmla="*/ 923023 h 1847704"/>
                <a:gd name="connsiteX19717" fmla="*/ 267232 w 1842380"/>
                <a:gd name="connsiteY19717" fmla="*/ 923023 h 1847704"/>
                <a:gd name="connsiteX19718" fmla="*/ 267232 w 1842380"/>
                <a:gd name="connsiteY19718" fmla="*/ 923023 h 1847704"/>
                <a:gd name="connsiteX19719" fmla="*/ 267232 w 1842380"/>
                <a:gd name="connsiteY19719" fmla="*/ 983726 h 1847704"/>
                <a:gd name="connsiteX19720" fmla="*/ 267232 w 1842380"/>
                <a:gd name="connsiteY19720" fmla="*/ 1005025 h 1847704"/>
                <a:gd name="connsiteX19721" fmla="*/ 260310 w 1842380"/>
                <a:gd name="connsiteY19721" fmla="*/ 1007155 h 1847704"/>
                <a:gd name="connsiteX19722" fmla="*/ 249128 w 1842380"/>
                <a:gd name="connsiteY19722" fmla="*/ 1009285 h 1847704"/>
                <a:gd name="connsiteX19723" fmla="*/ 220907 w 1842380"/>
                <a:gd name="connsiteY19723" fmla="*/ 1013545 h 1847704"/>
                <a:gd name="connsiteX19724" fmla="*/ 220907 w 1842380"/>
                <a:gd name="connsiteY19724" fmla="*/ 990116 h 1847704"/>
                <a:gd name="connsiteX19725" fmla="*/ 267232 w 1842380"/>
                <a:gd name="connsiteY19725" fmla="*/ 983726 h 1847704"/>
                <a:gd name="connsiteX19726" fmla="*/ 267232 w 1842380"/>
                <a:gd name="connsiteY19726" fmla="*/ 983726 h 1847704"/>
                <a:gd name="connsiteX19727" fmla="*/ 267232 w 1842380"/>
                <a:gd name="connsiteY19727" fmla="*/ 1006090 h 1847704"/>
                <a:gd name="connsiteX19728" fmla="*/ 260310 w 1842380"/>
                <a:gd name="connsiteY19728" fmla="*/ 1009285 h 1847704"/>
                <a:gd name="connsiteX19729" fmla="*/ 253388 w 1842380"/>
                <a:gd name="connsiteY19729" fmla="*/ 1013545 h 1847704"/>
                <a:gd name="connsiteX19730" fmla="*/ 220907 w 1842380"/>
                <a:gd name="connsiteY19730" fmla="*/ 1035909 h 1847704"/>
                <a:gd name="connsiteX19731" fmla="*/ 220907 w 1842380"/>
                <a:gd name="connsiteY19731" fmla="*/ 1057208 h 1847704"/>
                <a:gd name="connsiteX19732" fmla="*/ 228894 w 1842380"/>
                <a:gd name="connsiteY19732" fmla="*/ 1052948 h 1847704"/>
                <a:gd name="connsiteX19733" fmla="*/ 237946 w 1842380"/>
                <a:gd name="connsiteY19733" fmla="*/ 1048688 h 1847704"/>
                <a:gd name="connsiteX19734" fmla="*/ 267232 w 1842380"/>
                <a:gd name="connsiteY19734" fmla="*/ 1028454 h 1847704"/>
                <a:gd name="connsiteX19735" fmla="*/ 267232 w 1842380"/>
                <a:gd name="connsiteY19735" fmla="*/ 1006090 h 1847704"/>
                <a:gd name="connsiteX19736" fmla="*/ 267232 w 1842380"/>
                <a:gd name="connsiteY19736" fmla="*/ 1006090 h 1847704"/>
                <a:gd name="connsiteX19737" fmla="*/ 267232 w 1842380"/>
                <a:gd name="connsiteY19737" fmla="*/ 1049221 h 1847704"/>
                <a:gd name="connsiteX19738" fmla="*/ 267232 w 1842380"/>
                <a:gd name="connsiteY19738" fmla="*/ 1071585 h 1847704"/>
                <a:gd name="connsiteX19739" fmla="*/ 220907 w 1842380"/>
                <a:gd name="connsiteY19739" fmla="*/ 1079572 h 1847704"/>
                <a:gd name="connsiteX19740" fmla="*/ 220907 w 1842380"/>
                <a:gd name="connsiteY19740" fmla="*/ 1058273 h 1847704"/>
                <a:gd name="connsiteX19741" fmla="*/ 234219 w 1842380"/>
                <a:gd name="connsiteY19741" fmla="*/ 1055078 h 1847704"/>
                <a:gd name="connsiteX19742" fmla="*/ 246466 w 1842380"/>
                <a:gd name="connsiteY19742" fmla="*/ 1051883 h 1847704"/>
                <a:gd name="connsiteX19743" fmla="*/ 267232 w 1842380"/>
                <a:gd name="connsiteY19743" fmla="*/ 1049221 h 1847704"/>
                <a:gd name="connsiteX19744" fmla="*/ 267232 w 1842380"/>
                <a:gd name="connsiteY19744" fmla="*/ 1049221 h 1847704"/>
                <a:gd name="connsiteX19745" fmla="*/ 267232 w 1842380"/>
                <a:gd name="connsiteY19745" fmla="*/ 1104066 h 1847704"/>
                <a:gd name="connsiteX19746" fmla="*/ 267232 w 1842380"/>
                <a:gd name="connsiteY19746" fmla="*/ 1131223 h 1847704"/>
                <a:gd name="connsiteX19747" fmla="*/ 249128 w 1842380"/>
                <a:gd name="connsiteY19747" fmla="*/ 1147197 h 1847704"/>
                <a:gd name="connsiteX19748" fmla="*/ 249128 w 1842380"/>
                <a:gd name="connsiteY19748" fmla="*/ 1170626 h 1847704"/>
                <a:gd name="connsiteX19749" fmla="*/ 250193 w 1842380"/>
                <a:gd name="connsiteY19749" fmla="*/ 1174886 h 1847704"/>
                <a:gd name="connsiteX19750" fmla="*/ 253388 w 1842380"/>
                <a:gd name="connsiteY19750" fmla="*/ 1178081 h 1847704"/>
                <a:gd name="connsiteX19751" fmla="*/ 266700 w 1842380"/>
                <a:gd name="connsiteY19751" fmla="*/ 1173821 h 1847704"/>
                <a:gd name="connsiteX19752" fmla="*/ 266700 w 1842380"/>
                <a:gd name="connsiteY19752" fmla="*/ 1198848 h 1847704"/>
                <a:gd name="connsiteX19753" fmla="*/ 246466 w 1842380"/>
                <a:gd name="connsiteY19753" fmla="*/ 1206835 h 1847704"/>
                <a:gd name="connsiteX19754" fmla="*/ 238479 w 1842380"/>
                <a:gd name="connsiteY19754" fmla="*/ 1193523 h 1847704"/>
                <a:gd name="connsiteX19755" fmla="*/ 231556 w 1842380"/>
                <a:gd name="connsiteY19755" fmla="*/ 1177549 h 1847704"/>
                <a:gd name="connsiteX19756" fmla="*/ 228361 w 1842380"/>
                <a:gd name="connsiteY19756" fmla="*/ 1134950 h 1847704"/>
                <a:gd name="connsiteX19757" fmla="*/ 256583 w 1842380"/>
                <a:gd name="connsiteY19757" fmla="*/ 1107794 h 1847704"/>
                <a:gd name="connsiteX19758" fmla="*/ 267232 w 1842380"/>
                <a:gd name="connsiteY19758" fmla="*/ 1104066 h 1847704"/>
                <a:gd name="connsiteX19759" fmla="*/ 267232 w 1842380"/>
                <a:gd name="connsiteY19759" fmla="*/ 1104066 h 1847704"/>
                <a:gd name="connsiteX19760" fmla="*/ 267232 w 1842380"/>
                <a:gd name="connsiteY19760" fmla="*/ 1158379 h 1847704"/>
                <a:gd name="connsiteX19761" fmla="*/ 266167 w 1842380"/>
                <a:gd name="connsiteY19761" fmla="*/ 1158379 h 1847704"/>
                <a:gd name="connsiteX19762" fmla="*/ 267232 w 1842380"/>
                <a:gd name="connsiteY19762" fmla="*/ 1160509 h 1847704"/>
                <a:gd name="connsiteX19763" fmla="*/ 267232 w 1842380"/>
                <a:gd name="connsiteY19763" fmla="*/ 1158379 h 1847704"/>
                <a:gd name="connsiteX19764" fmla="*/ 267232 w 1842380"/>
                <a:gd name="connsiteY19764" fmla="*/ 1158379 h 1847704"/>
                <a:gd name="connsiteX19765" fmla="*/ 267232 w 1842380"/>
                <a:gd name="connsiteY19765" fmla="*/ 1246239 h 1847704"/>
                <a:gd name="connsiteX19766" fmla="*/ 267232 w 1842380"/>
                <a:gd name="connsiteY19766" fmla="*/ 1250498 h 1847704"/>
                <a:gd name="connsiteX19767" fmla="*/ 265103 w 1842380"/>
                <a:gd name="connsiteY19767" fmla="*/ 1247303 h 1847704"/>
                <a:gd name="connsiteX19768" fmla="*/ 267232 w 1842380"/>
                <a:gd name="connsiteY19768" fmla="*/ 1246239 h 1847704"/>
                <a:gd name="connsiteX19769" fmla="*/ 267232 w 1842380"/>
                <a:gd name="connsiteY19769" fmla="*/ 1246239 h 1847704"/>
                <a:gd name="connsiteX19770" fmla="*/ 267232 w 1842380"/>
                <a:gd name="connsiteY19770" fmla="*/ 1408112 h 1847704"/>
                <a:gd name="connsiteX19771" fmla="*/ 267232 w 1842380"/>
                <a:gd name="connsiteY19771" fmla="*/ 1438464 h 1847704"/>
                <a:gd name="connsiteX19772" fmla="*/ 241141 w 1842380"/>
                <a:gd name="connsiteY19772" fmla="*/ 1403320 h 1847704"/>
                <a:gd name="connsiteX19773" fmla="*/ 220907 w 1842380"/>
                <a:gd name="connsiteY19773" fmla="*/ 1449646 h 1847704"/>
                <a:gd name="connsiteX19774" fmla="*/ 220907 w 1842380"/>
                <a:gd name="connsiteY19774" fmla="*/ 1407047 h 1847704"/>
                <a:gd name="connsiteX19775" fmla="*/ 225167 w 1842380"/>
                <a:gd name="connsiteY19775" fmla="*/ 1386813 h 1847704"/>
                <a:gd name="connsiteX19776" fmla="*/ 220907 w 1842380"/>
                <a:gd name="connsiteY19776" fmla="*/ 1367644 h 1847704"/>
                <a:gd name="connsiteX19777" fmla="*/ 220907 w 1842380"/>
                <a:gd name="connsiteY19777" fmla="*/ 1340487 h 1847704"/>
                <a:gd name="connsiteX19778" fmla="*/ 242206 w 1842380"/>
                <a:gd name="connsiteY19778" fmla="*/ 1385748 h 1847704"/>
                <a:gd name="connsiteX19779" fmla="*/ 267232 w 1842380"/>
                <a:gd name="connsiteY19779" fmla="*/ 1408112 h 1847704"/>
                <a:gd name="connsiteX19780" fmla="*/ 267232 w 1842380"/>
                <a:gd name="connsiteY19780" fmla="*/ 1408112 h 1847704"/>
                <a:gd name="connsiteX19781" fmla="*/ 267232 w 1842380"/>
                <a:gd name="connsiteY19781" fmla="*/ 1457633 h 1847704"/>
                <a:gd name="connsiteX19782" fmla="*/ 267232 w 1842380"/>
                <a:gd name="connsiteY19782" fmla="*/ 1516206 h 1847704"/>
                <a:gd name="connsiteX19783" fmla="*/ 267232 w 1842380"/>
                <a:gd name="connsiteY19783" fmla="*/ 1539635 h 1847704"/>
                <a:gd name="connsiteX19784" fmla="*/ 267232 w 1842380"/>
                <a:gd name="connsiteY19784" fmla="*/ 1571051 h 1847704"/>
                <a:gd name="connsiteX19785" fmla="*/ 250193 w 1842380"/>
                <a:gd name="connsiteY19785" fmla="*/ 1544960 h 1847704"/>
                <a:gd name="connsiteX19786" fmla="*/ 242206 w 1842380"/>
                <a:gd name="connsiteY19786" fmla="*/ 1539102 h 1847704"/>
                <a:gd name="connsiteX19787" fmla="*/ 220907 w 1842380"/>
                <a:gd name="connsiteY19787" fmla="*/ 1518868 h 1847704"/>
                <a:gd name="connsiteX19788" fmla="*/ 220907 w 1842380"/>
                <a:gd name="connsiteY19788" fmla="*/ 1492777 h 1847704"/>
                <a:gd name="connsiteX19789" fmla="*/ 245933 w 1842380"/>
                <a:gd name="connsiteY19789" fmla="*/ 1522063 h 1847704"/>
                <a:gd name="connsiteX19790" fmla="*/ 245933 w 1842380"/>
                <a:gd name="connsiteY19790" fmla="*/ 1520998 h 1847704"/>
                <a:gd name="connsiteX19791" fmla="*/ 248063 w 1842380"/>
                <a:gd name="connsiteY19791" fmla="*/ 1522063 h 1847704"/>
                <a:gd name="connsiteX19792" fmla="*/ 267232 w 1842380"/>
                <a:gd name="connsiteY19792" fmla="*/ 1457633 h 1847704"/>
                <a:gd name="connsiteX19793" fmla="*/ 220907 w 1842380"/>
                <a:gd name="connsiteY19793" fmla="*/ 327178 h 1847704"/>
                <a:gd name="connsiteX19794" fmla="*/ 220907 w 1842380"/>
                <a:gd name="connsiteY19794" fmla="*/ 354335 h 1847704"/>
                <a:gd name="connsiteX19795" fmla="*/ 216647 w 1842380"/>
                <a:gd name="connsiteY19795" fmla="*/ 361257 h 1847704"/>
                <a:gd name="connsiteX19796" fmla="*/ 216647 w 1842380"/>
                <a:gd name="connsiteY19796" fmla="*/ 361257 h 1847704"/>
                <a:gd name="connsiteX19797" fmla="*/ 216647 w 1842380"/>
                <a:gd name="connsiteY19797" fmla="*/ 363387 h 1847704"/>
                <a:gd name="connsiteX19798" fmla="*/ 220907 w 1842380"/>
                <a:gd name="connsiteY19798" fmla="*/ 362322 h 1847704"/>
                <a:gd name="connsiteX19799" fmla="*/ 220907 w 1842380"/>
                <a:gd name="connsiteY19799" fmla="*/ 380426 h 1847704"/>
                <a:gd name="connsiteX19800" fmla="*/ 179373 w 1842380"/>
                <a:gd name="connsiteY19800" fmla="*/ 407583 h 1847704"/>
                <a:gd name="connsiteX19801" fmla="*/ 179373 w 1842380"/>
                <a:gd name="connsiteY19801" fmla="*/ 381491 h 1847704"/>
                <a:gd name="connsiteX19802" fmla="*/ 195348 w 1842380"/>
                <a:gd name="connsiteY19802" fmla="*/ 369244 h 1847704"/>
                <a:gd name="connsiteX19803" fmla="*/ 199607 w 1842380"/>
                <a:gd name="connsiteY19803" fmla="*/ 360192 h 1847704"/>
                <a:gd name="connsiteX19804" fmla="*/ 220907 w 1842380"/>
                <a:gd name="connsiteY19804" fmla="*/ 327178 h 1847704"/>
                <a:gd name="connsiteX19805" fmla="*/ 220907 w 1842380"/>
                <a:gd name="connsiteY19805" fmla="*/ 327178 h 1847704"/>
                <a:gd name="connsiteX19806" fmla="*/ 220907 w 1842380"/>
                <a:gd name="connsiteY19806" fmla="*/ 428882 h 1847704"/>
                <a:gd name="connsiteX19807" fmla="*/ 220907 w 1842380"/>
                <a:gd name="connsiteY19807" fmla="*/ 448051 h 1847704"/>
                <a:gd name="connsiteX19808" fmla="*/ 179373 w 1842380"/>
                <a:gd name="connsiteY19808" fmla="*/ 443791 h 1847704"/>
                <a:gd name="connsiteX19809" fmla="*/ 179373 w 1842380"/>
                <a:gd name="connsiteY19809" fmla="*/ 425687 h 1847704"/>
                <a:gd name="connsiteX19810" fmla="*/ 220907 w 1842380"/>
                <a:gd name="connsiteY19810" fmla="*/ 428882 h 1847704"/>
                <a:gd name="connsiteX19811" fmla="*/ 220907 w 1842380"/>
                <a:gd name="connsiteY19811" fmla="*/ 428882 h 1847704"/>
                <a:gd name="connsiteX19812" fmla="*/ 220907 w 1842380"/>
                <a:gd name="connsiteY19812" fmla="*/ 479468 h 1847704"/>
                <a:gd name="connsiteX19813" fmla="*/ 220907 w 1842380"/>
                <a:gd name="connsiteY19813" fmla="*/ 500767 h 1847704"/>
                <a:gd name="connsiteX19814" fmla="*/ 217712 w 1842380"/>
                <a:gd name="connsiteY19814" fmla="*/ 501832 h 1847704"/>
                <a:gd name="connsiteX19815" fmla="*/ 184166 w 1842380"/>
                <a:gd name="connsiteY19815" fmla="*/ 564664 h 1847704"/>
                <a:gd name="connsiteX19816" fmla="*/ 179906 w 1842380"/>
                <a:gd name="connsiteY19816" fmla="*/ 588093 h 1847704"/>
                <a:gd name="connsiteX19817" fmla="*/ 179906 w 1842380"/>
                <a:gd name="connsiteY19817" fmla="*/ 547625 h 1847704"/>
                <a:gd name="connsiteX19818" fmla="*/ 201205 w 1842380"/>
                <a:gd name="connsiteY19818" fmla="*/ 508221 h 1847704"/>
                <a:gd name="connsiteX19819" fmla="*/ 179906 w 1842380"/>
                <a:gd name="connsiteY19819" fmla="*/ 510351 h 1847704"/>
                <a:gd name="connsiteX19820" fmla="*/ 179906 w 1842380"/>
                <a:gd name="connsiteY19820" fmla="*/ 491182 h 1847704"/>
                <a:gd name="connsiteX19821" fmla="*/ 209192 w 1842380"/>
                <a:gd name="connsiteY19821" fmla="*/ 486922 h 1847704"/>
                <a:gd name="connsiteX19822" fmla="*/ 220907 w 1842380"/>
                <a:gd name="connsiteY19822" fmla="*/ 479468 h 1847704"/>
                <a:gd name="connsiteX19823" fmla="*/ 220907 w 1842380"/>
                <a:gd name="connsiteY19823" fmla="*/ 479468 h 1847704"/>
                <a:gd name="connsiteX19824" fmla="*/ 220907 w 1842380"/>
                <a:gd name="connsiteY19824" fmla="*/ 722811 h 1847704"/>
                <a:gd name="connsiteX19825" fmla="*/ 220907 w 1842380"/>
                <a:gd name="connsiteY19825" fmla="*/ 748902 h 1847704"/>
                <a:gd name="connsiteX19826" fmla="*/ 211855 w 1842380"/>
                <a:gd name="connsiteY19826" fmla="*/ 746772 h 1847704"/>
                <a:gd name="connsiteX19827" fmla="*/ 218777 w 1842380"/>
                <a:gd name="connsiteY19827" fmla="*/ 721746 h 1847704"/>
                <a:gd name="connsiteX19828" fmla="*/ 220907 w 1842380"/>
                <a:gd name="connsiteY19828" fmla="*/ 722811 h 1847704"/>
                <a:gd name="connsiteX19829" fmla="*/ 220907 w 1842380"/>
                <a:gd name="connsiteY19829" fmla="*/ 722811 h 1847704"/>
                <a:gd name="connsiteX19830" fmla="*/ 220907 w 1842380"/>
                <a:gd name="connsiteY19830" fmla="*/ 862321 h 1847704"/>
                <a:gd name="connsiteX19831" fmla="*/ 220907 w 1842380"/>
                <a:gd name="connsiteY19831" fmla="*/ 889477 h 1847704"/>
                <a:gd name="connsiteX19832" fmla="*/ 197478 w 1842380"/>
                <a:gd name="connsiteY19832" fmla="*/ 878295 h 1847704"/>
                <a:gd name="connsiteX19833" fmla="*/ 189490 w 1842380"/>
                <a:gd name="connsiteY19833" fmla="*/ 847944 h 1847704"/>
                <a:gd name="connsiteX19834" fmla="*/ 191620 w 1842380"/>
                <a:gd name="connsiteY19834" fmla="*/ 833567 h 1847704"/>
                <a:gd name="connsiteX19835" fmla="*/ 194815 w 1842380"/>
                <a:gd name="connsiteY19835" fmla="*/ 819190 h 1847704"/>
                <a:gd name="connsiteX19836" fmla="*/ 215049 w 1842380"/>
                <a:gd name="connsiteY19836" fmla="*/ 822385 h 1847704"/>
                <a:gd name="connsiteX19837" fmla="*/ 210790 w 1842380"/>
                <a:gd name="connsiteY19837" fmla="*/ 834632 h 1847704"/>
                <a:gd name="connsiteX19838" fmla="*/ 208660 w 1842380"/>
                <a:gd name="connsiteY19838" fmla="*/ 846879 h 1847704"/>
                <a:gd name="connsiteX19839" fmla="*/ 210790 w 1842380"/>
                <a:gd name="connsiteY19839" fmla="*/ 858061 h 1847704"/>
                <a:gd name="connsiteX19840" fmla="*/ 218777 w 1842380"/>
                <a:gd name="connsiteY19840" fmla="*/ 862321 h 1847704"/>
                <a:gd name="connsiteX19841" fmla="*/ 220907 w 1842380"/>
                <a:gd name="connsiteY19841" fmla="*/ 862321 h 1847704"/>
                <a:gd name="connsiteX19842" fmla="*/ 220907 w 1842380"/>
                <a:gd name="connsiteY19842" fmla="*/ 862321 h 1847704"/>
                <a:gd name="connsiteX19843" fmla="*/ 220907 w 1842380"/>
                <a:gd name="connsiteY19843" fmla="*/ 923023 h 1847704"/>
                <a:gd name="connsiteX19844" fmla="*/ 220907 w 1842380"/>
                <a:gd name="connsiteY19844" fmla="*/ 948050 h 1847704"/>
                <a:gd name="connsiteX19845" fmla="*/ 190555 w 1842380"/>
                <a:gd name="connsiteY19845" fmla="*/ 948050 h 1847704"/>
                <a:gd name="connsiteX19846" fmla="*/ 190555 w 1842380"/>
                <a:gd name="connsiteY19846" fmla="*/ 923023 h 1847704"/>
                <a:gd name="connsiteX19847" fmla="*/ 220907 w 1842380"/>
                <a:gd name="connsiteY19847" fmla="*/ 923023 h 1847704"/>
                <a:gd name="connsiteX19848" fmla="*/ 220907 w 1842380"/>
                <a:gd name="connsiteY19848" fmla="*/ 923023 h 1847704"/>
                <a:gd name="connsiteX19849" fmla="*/ 220907 w 1842380"/>
                <a:gd name="connsiteY19849" fmla="*/ 990648 h 1847704"/>
                <a:gd name="connsiteX19850" fmla="*/ 220907 w 1842380"/>
                <a:gd name="connsiteY19850" fmla="*/ 1014077 h 1847704"/>
                <a:gd name="connsiteX19851" fmla="*/ 195880 w 1842380"/>
                <a:gd name="connsiteY19851" fmla="*/ 1017272 h 1847704"/>
                <a:gd name="connsiteX19852" fmla="*/ 192685 w 1842380"/>
                <a:gd name="connsiteY19852" fmla="*/ 994908 h 1847704"/>
                <a:gd name="connsiteX19853" fmla="*/ 220907 w 1842380"/>
                <a:gd name="connsiteY19853" fmla="*/ 990648 h 1847704"/>
                <a:gd name="connsiteX19854" fmla="*/ 220907 w 1842380"/>
                <a:gd name="connsiteY19854" fmla="*/ 990648 h 1847704"/>
                <a:gd name="connsiteX19855" fmla="*/ 220907 w 1842380"/>
                <a:gd name="connsiteY19855" fmla="*/ 1036441 h 1847704"/>
                <a:gd name="connsiteX19856" fmla="*/ 220907 w 1842380"/>
                <a:gd name="connsiteY19856" fmla="*/ 1057741 h 1847704"/>
                <a:gd name="connsiteX19857" fmla="*/ 219842 w 1842380"/>
                <a:gd name="connsiteY19857" fmla="*/ 1057741 h 1847704"/>
                <a:gd name="connsiteX19858" fmla="*/ 220907 w 1842380"/>
                <a:gd name="connsiteY19858" fmla="*/ 1057741 h 1847704"/>
                <a:gd name="connsiteX19859" fmla="*/ 220907 w 1842380"/>
                <a:gd name="connsiteY19859" fmla="*/ 1079040 h 1847704"/>
                <a:gd name="connsiteX19860" fmla="*/ 206530 w 1842380"/>
                <a:gd name="connsiteY19860" fmla="*/ 1080105 h 1847704"/>
                <a:gd name="connsiteX19861" fmla="*/ 202270 w 1842380"/>
                <a:gd name="connsiteY19861" fmla="*/ 1049753 h 1847704"/>
                <a:gd name="connsiteX19862" fmla="*/ 220907 w 1842380"/>
                <a:gd name="connsiteY19862" fmla="*/ 1036441 h 1847704"/>
                <a:gd name="connsiteX19863" fmla="*/ 220907 w 1842380"/>
                <a:gd name="connsiteY19863" fmla="*/ 1036441 h 1847704"/>
                <a:gd name="connsiteX19864" fmla="*/ 220907 w 1842380"/>
                <a:gd name="connsiteY19864" fmla="*/ 1340487 h 1847704"/>
                <a:gd name="connsiteX19865" fmla="*/ 220907 w 1842380"/>
                <a:gd name="connsiteY19865" fmla="*/ 1367644 h 1847704"/>
                <a:gd name="connsiteX19866" fmla="*/ 201737 w 1842380"/>
                <a:gd name="connsiteY19866" fmla="*/ 1342617 h 1847704"/>
                <a:gd name="connsiteX19867" fmla="*/ 179373 w 1842380"/>
                <a:gd name="connsiteY19867" fmla="*/ 1383086 h 1847704"/>
                <a:gd name="connsiteX19868" fmla="*/ 179373 w 1842380"/>
                <a:gd name="connsiteY19868" fmla="*/ 1346877 h 1847704"/>
                <a:gd name="connsiteX19869" fmla="*/ 188425 w 1842380"/>
                <a:gd name="connsiteY19869" fmla="*/ 1324513 h 1847704"/>
                <a:gd name="connsiteX19870" fmla="*/ 179373 w 1842380"/>
                <a:gd name="connsiteY19870" fmla="*/ 1293097 h 1847704"/>
                <a:gd name="connsiteX19871" fmla="*/ 179373 w 1842380"/>
                <a:gd name="connsiteY19871" fmla="*/ 1267005 h 1847704"/>
                <a:gd name="connsiteX19872" fmla="*/ 205465 w 1842380"/>
                <a:gd name="connsiteY19872" fmla="*/ 1324513 h 1847704"/>
                <a:gd name="connsiteX19873" fmla="*/ 220907 w 1842380"/>
                <a:gd name="connsiteY19873" fmla="*/ 1340487 h 1847704"/>
                <a:gd name="connsiteX19874" fmla="*/ 220907 w 1842380"/>
                <a:gd name="connsiteY19874" fmla="*/ 1340487 h 1847704"/>
                <a:gd name="connsiteX19875" fmla="*/ 220907 w 1842380"/>
                <a:gd name="connsiteY19875" fmla="*/ 1407047 h 1847704"/>
                <a:gd name="connsiteX19876" fmla="*/ 220907 w 1842380"/>
                <a:gd name="connsiteY19876" fmla="*/ 1449646 h 1847704"/>
                <a:gd name="connsiteX19877" fmla="*/ 220907 w 1842380"/>
                <a:gd name="connsiteY19877" fmla="*/ 1493309 h 1847704"/>
                <a:gd name="connsiteX19878" fmla="*/ 220907 w 1842380"/>
                <a:gd name="connsiteY19878" fmla="*/ 1519401 h 1847704"/>
                <a:gd name="connsiteX19879" fmla="*/ 198543 w 1842380"/>
                <a:gd name="connsiteY19879" fmla="*/ 1484257 h 1847704"/>
                <a:gd name="connsiteX19880" fmla="*/ 191620 w 1842380"/>
                <a:gd name="connsiteY19880" fmla="*/ 1477335 h 1847704"/>
                <a:gd name="connsiteX19881" fmla="*/ 179373 w 1842380"/>
                <a:gd name="connsiteY19881" fmla="*/ 1465088 h 1847704"/>
                <a:gd name="connsiteX19882" fmla="*/ 179373 w 1842380"/>
                <a:gd name="connsiteY19882" fmla="*/ 1440061 h 1847704"/>
                <a:gd name="connsiteX19883" fmla="*/ 196413 w 1842380"/>
                <a:gd name="connsiteY19883" fmla="*/ 1460295 h 1847704"/>
                <a:gd name="connsiteX19884" fmla="*/ 196413 w 1842380"/>
                <a:gd name="connsiteY19884" fmla="*/ 1460295 h 1847704"/>
                <a:gd name="connsiteX19885" fmla="*/ 198543 w 1842380"/>
                <a:gd name="connsiteY19885" fmla="*/ 1461360 h 1847704"/>
                <a:gd name="connsiteX19886" fmla="*/ 220907 w 1842380"/>
                <a:gd name="connsiteY19886" fmla="*/ 1407047 h 1847704"/>
                <a:gd name="connsiteX19887" fmla="*/ 179373 w 1842380"/>
                <a:gd name="connsiteY19887" fmla="*/ 381491 h 1847704"/>
                <a:gd name="connsiteX19888" fmla="*/ 179373 w 1842380"/>
                <a:gd name="connsiteY19888" fmla="*/ 407583 h 1847704"/>
                <a:gd name="connsiteX19889" fmla="*/ 170321 w 1842380"/>
                <a:gd name="connsiteY19889" fmla="*/ 424622 h 1847704"/>
                <a:gd name="connsiteX19890" fmla="*/ 170321 w 1842380"/>
                <a:gd name="connsiteY19890" fmla="*/ 424622 h 1847704"/>
                <a:gd name="connsiteX19891" fmla="*/ 169256 w 1842380"/>
                <a:gd name="connsiteY19891" fmla="*/ 426752 h 1847704"/>
                <a:gd name="connsiteX19892" fmla="*/ 179373 w 1842380"/>
                <a:gd name="connsiteY19892" fmla="*/ 425687 h 1847704"/>
                <a:gd name="connsiteX19893" fmla="*/ 179373 w 1842380"/>
                <a:gd name="connsiteY19893" fmla="*/ 443791 h 1847704"/>
                <a:gd name="connsiteX19894" fmla="*/ 143165 w 1842380"/>
                <a:gd name="connsiteY19894" fmla="*/ 464026 h 1847704"/>
                <a:gd name="connsiteX19895" fmla="*/ 143165 w 1842380"/>
                <a:gd name="connsiteY19895" fmla="*/ 438999 h 1847704"/>
                <a:gd name="connsiteX19896" fmla="*/ 149022 w 1842380"/>
                <a:gd name="connsiteY19896" fmla="*/ 435804 h 1847704"/>
                <a:gd name="connsiteX19897" fmla="*/ 152217 w 1842380"/>
                <a:gd name="connsiteY19897" fmla="*/ 425687 h 1847704"/>
                <a:gd name="connsiteX19898" fmla="*/ 179373 w 1842380"/>
                <a:gd name="connsiteY19898" fmla="*/ 381491 h 1847704"/>
                <a:gd name="connsiteX19899" fmla="*/ 179373 w 1842380"/>
                <a:gd name="connsiteY19899" fmla="*/ 381491 h 1847704"/>
                <a:gd name="connsiteX19900" fmla="*/ 179373 w 1842380"/>
                <a:gd name="connsiteY19900" fmla="*/ 491715 h 1847704"/>
                <a:gd name="connsiteX19901" fmla="*/ 179373 w 1842380"/>
                <a:gd name="connsiteY19901" fmla="*/ 510884 h 1847704"/>
                <a:gd name="connsiteX19902" fmla="*/ 143697 w 1842380"/>
                <a:gd name="connsiteY19902" fmla="*/ 509819 h 1847704"/>
                <a:gd name="connsiteX19903" fmla="*/ 143697 w 1842380"/>
                <a:gd name="connsiteY19903" fmla="*/ 491715 h 1847704"/>
                <a:gd name="connsiteX19904" fmla="*/ 179373 w 1842380"/>
                <a:gd name="connsiteY19904" fmla="*/ 491715 h 1847704"/>
                <a:gd name="connsiteX19905" fmla="*/ 179373 w 1842380"/>
                <a:gd name="connsiteY19905" fmla="*/ 491715 h 1847704"/>
                <a:gd name="connsiteX19906" fmla="*/ 179373 w 1842380"/>
                <a:gd name="connsiteY19906" fmla="*/ 548157 h 1847704"/>
                <a:gd name="connsiteX19907" fmla="*/ 179373 w 1842380"/>
                <a:gd name="connsiteY19907" fmla="*/ 588626 h 1847704"/>
                <a:gd name="connsiteX19908" fmla="*/ 154347 w 1842380"/>
                <a:gd name="connsiteY19908" fmla="*/ 631224 h 1847704"/>
                <a:gd name="connsiteX19909" fmla="*/ 143165 w 1842380"/>
                <a:gd name="connsiteY19909" fmla="*/ 682875 h 1847704"/>
                <a:gd name="connsiteX19910" fmla="*/ 143165 w 1842380"/>
                <a:gd name="connsiteY19910" fmla="*/ 618445 h 1847704"/>
                <a:gd name="connsiteX19911" fmla="*/ 144230 w 1842380"/>
                <a:gd name="connsiteY19911" fmla="*/ 617380 h 1847704"/>
                <a:gd name="connsiteX19912" fmla="*/ 166594 w 1842380"/>
                <a:gd name="connsiteY19912" fmla="*/ 572119 h 1847704"/>
                <a:gd name="connsiteX19913" fmla="*/ 143165 w 1842380"/>
                <a:gd name="connsiteY19913" fmla="*/ 576379 h 1847704"/>
                <a:gd name="connsiteX19914" fmla="*/ 143165 w 1842380"/>
                <a:gd name="connsiteY19914" fmla="*/ 557210 h 1847704"/>
                <a:gd name="connsiteX19915" fmla="*/ 173516 w 1842380"/>
                <a:gd name="connsiteY19915" fmla="*/ 550287 h 1847704"/>
                <a:gd name="connsiteX19916" fmla="*/ 179373 w 1842380"/>
                <a:gd name="connsiteY19916" fmla="*/ 548157 h 1847704"/>
                <a:gd name="connsiteX19917" fmla="*/ 179373 w 1842380"/>
                <a:gd name="connsiteY19917" fmla="*/ 548157 h 1847704"/>
                <a:gd name="connsiteX19918" fmla="*/ 179373 w 1842380"/>
                <a:gd name="connsiteY19918" fmla="*/ 1267538 h 1847704"/>
                <a:gd name="connsiteX19919" fmla="*/ 179373 w 1842380"/>
                <a:gd name="connsiteY19919" fmla="*/ 1293629 h 1847704"/>
                <a:gd name="connsiteX19920" fmla="*/ 168191 w 1842380"/>
                <a:gd name="connsiteY19920" fmla="*/ 1277655 h 1847704"/>
                <a:gd name="connsiteX19921" fmla="*/ 143165 w 1842380"/>
                <a:gd name="connsiteY19921" fmla="*/ 1314928 h 1847704"/>
                <a:gd name="connsiteX19922" fmla="*/ 143165 w 1842380"/>
                <a:gd name="connsiteY19922" fmla="*/ 1283512 h 1847704"/>
                <a:gd name="connsiteX19923" fmla="*/ 155412 w 1842380"/>
                <a:gd name="connsiteY19923" fmla="*/ 1258486 h 1847704"/>
                <a:gd name="connsiteX19924" fmla="*/ 143165 w 1842380"/>
                <a:gd name="connsiteY19924" fmla="*/ 1215887 h 1847704"/>
                <a:gd name="connsiteX19925" fmla="*/ 143165 w 1842380"/>
                <a:gd name="connsiteY19925" fmla="*/ 1162107 h 1847704"/>
                <a:gd name="connsiteX19926" fmla="*/ 146360 w 1842380"/>
                <a:gd name="connsiteY19926" fmla="*/ 1193523 h 1847704"/>
                <a:gd name="connsiteX19927" fmla="*/ 172451 w 1842380"/>
                <a:gd name="connsiteY19927" fmla="*/ 1261148 h 1847704"/>
                <a:gd name="connsiteX19928" fmla="*/ 179373 w 1842380"/>
                <a:gd name="connsiteY19928" fmla="*/ 1267538 h 1847704"/>
                <a:gd name="connsiteX19929" fmla="*/ 179373 w 1842380"/>
                <a:gd name="connsiteY19929" fmla="*/ 1267538 h 1847704"/>
                <a:gd name="connsiteX19930" fmla="*/ 179373 w 1842380"/>
                <a:gd name="connsiteY19930" fmla="*/ 1347410 h 1847704"/>
                <a:gd name="connsiteX19931" fmla="*/ 179373 w 1842380"/>
                <a:gd name="connsiteY19931" fmla="*/ 1383618 h 1847704"/>
                <a:gd name="connsiteX19932" fmla="*/ 179373 w 1842380"/>
                <a:gd name="connsiteY19932" fmla="*/ 1441126 h 1847704"/>
                <a:gd name="connsiteX19933" fmla="*/ 179373 w 1842380"/>
                <a:gd name="connsiteY19933" fmla="*/ 1466153 h 1847704"/>
                <a:gd name="connsiteX19934" fmla="*/ 152217 w 1842380"/>
                <a:gd name="connsiteY19934" fmla="*/ 1419827 h 1847704"/>
                <a:gd name="connsiteX19935" fmla="*/ 145295 w 1842380"/>
                <a:gd name="connsiteY19935" fmla="*/ 1411840 h 1847704"/>
                <a:gd name="connsiteX19936" fmla="*/ 143165 w 1842380"/>
                <a:gd name="connsiteY19936" fmla="*/ 1409710 h 1847704"/>
                <a:gd name="connsiteX19937" fmla="*/ 143165 w 1842380"/>
                <a:gd name="connsiteY19937" fmla="*/ 1384683 h 1847704"/>
                <a:gd name="connsiteX19938" fmla="*/ 152217 w 1842380"/>
                <a:gd name="connsiteY19938" fmla="*/ 1395865 h 1847704"/>
                <a:gd name="connsiteX19939" fmla="*/ 152217 w 1842380"/>
                <a:gd name="connsiteY19939" fmla="*/ 1395865 h 1847704"/>
                <a:gd name="connsiteX19940" fmla="*/ 154347 w 1842380"/>
                <a:gd name="connsiteY19940" fmla="*/ 1396930 h 1847704"/>
                <a:gd name="connsiteX19941" fmla="*/ 179373 w 1842380"/>
                <a:gd name="connsiteY19941" fmla="*/ 1347410 h 1847704"/>
                <a:gd name="connsiteX19942" fmla="*/ 143697 w 1842380"/>
                <a:gd name="connsiteY19942" fmla="*/ 438999 h 1847704"/>
                <a:gd name="connsiteX19943" fmla="*/ 143697 w 1842380"/>
                <a:gd name="connsiteY19943" fmla="*/ 464026 h 1847704"/>
                <a:gd name="connsiteX19944" fmla="*/ 130385 w 1842380"/>
                <a:gd name="connsiteY19944" fmla="*/ 492247 h 1847704"/>
                <a:gd name="connsiteX19945" fmla="*/ 130385 w 1842380"/>
                <a:gd name="connsiteY19945" fmla="*/ 492247 h 1847704"/>
                <a:gd name="connsiteX19946" fmla="*/ 128788 w 1842380"/>
                <a:gd name="connsiteY19946" fmla="*/ 493845 h 1847704"/>
                <a:gd name="connsiteX19947" fmla="*/ 143165 w 1842380"/>
                <a:gd name="connsiteY19947" fmla="*/ 491715 h 1847704"/>
                <a:gd name="connsiteX19948" fmla="*/ 143165 w 1842380"/>
                <a:gd name="connsiteY19948" fmla="*/ 509819 h 1847704"/>
                <a:gd name="connsiteX19949" fmla="*/ 113878 w 1842380"/>
                <a:gd name="connsiteY19949" fmla="*/ 524728 h 1847704"/>
                <a:gd name="connsiteX19950" fmla="*/ 113878 w 1842380"/>
                <a:gd name="connsiteY19950" fmla="*/ 491182 h 1847704"/>
                <a:gd name="connsiteX19951" fmla="*/ 143697 w 1842380"/>
                <a:gd name="connsiteY19951" fmla="*/ 438999 h 1847704"/>
                <a:gd name="connsiteX19952" fmla="*/ 143697 w 1842380"/>
                <a:gd name="connsiteY19952" fmla="*/ 438999 h 1847704"/>
                <a:gd name="connsiteX19953" fmla="*/ 143697 w 1842380"/>
                <a:gd name="connsiteY19953" fmla="*/ 558275 h 1847704"/>
                <a:gd name="connsiteX19954" fmla="*/ 143697 w 1842380"/>
                <a:gd name="connsiteY19954" fmla="*/ 577444 h 1847704"/>
                <a:gd name="connsiteX19955" fmla="*/ 114411 w 1842380"/>
                <a:gd name="connsiteY19955" fmla="*/ 578509 h 1847704"/>
                <a:gd name="connsiteX19956" fmla="*/ 114411 w 1842380"/>
                <a:gd name="connsiteY19956" fmla="*/ 560405 h 1847704"/>
                <a:gd name="connsiteX19957" fmla="*/ 143697 w 1842380"/>
                <a:gd name="connsiteY19957" fmla="*/ 558275 h 1847704"/>
                <a:gd name="connsiteX19958" fmla="*/ 143697 w 1842380"/>
                <a:gd name="connsiteY19958" fmla="*/ 558275 h 1847704"/>
                <a:gd name="connsiteX19959" fmla="*/ 143697 w 1842380"/>
                <a:gd name="connsiteY19959" fmla="*/ 618977 h 1847704"/>
                <a:gd name="connsiteX19960" fmla="*/ 143697 w 1842380"/>
                <a:gd name="connsiteY19960" fmla="*/ 683407 h 1847704"/>
                <a:gd name="connsiteX19961" fmla="*/ 132515 w 1842380"/>
                <a:gd name="connsiteY19961" fmla="*/ 699382 h 1847704"/>
                <a:gd name="connsiteX19962" fmla="*/ 116541 w 1842380"/>
                <a:gd name="connsiteY19962" fmla="*/ 769137 h 1847704"/>
                <a:gd name="connsiteX19963" fmla="*/ 114411 w 1842380"/>
                <a:gd name="connsiteY19963" fmla="*/ 824515 h 1847704"/>
                <a:gd name="connsiteX19964" fmla="*/ 114411 w 1842380"/>
                <a:gd name="connsiteY19964" fmla="*/ 738785 h 1847704"/>
                <a:gd name="connsiteX19965" fmla="*/ 117606 w 1842380"/>
                <a:gd name="connsiteY19965" fmla="*/ 710564 h 1847704"/>
                <a:gd name="connsiteX19966" fmla="*/ 114411 w 1842380"/>
                <a:gd name="connsiteY19966" fmla="*/ 712694 h 1847704"/>
                <a:gd name="connsiteX19967" fmla="*/ 114411 w 1842380"/>
                <a:gd name="connsiteY19967" fmla="*/ 691395 h 1847704"/>
                <a:gd name="connsiteX19968" fmla="*/ 121333 w 1842380"/>
                <a:gd name="connsiteY19968" fmla="*/ 688200 h 1847704"/>
                <a:gd name="connsiteX19969" fmla="*/ 139437 w 1842380"/>
                <a:gd name="connsiteY19969" fmla="*/ 640809 h 1847704"/>
                <a:gd name="connsiteX19970" fmla="*/ 114411 w 1842380"/>
                <a:gd name="connsiteY19970" fmla="*/ 647731 h 1847704"/>
                <a:gd name="connsiteX19971" fmla="*/ 114411 w 1842380"/>
                <a:gd name="connsiteY19971" fmla="*/ 628562 h 1847704"/>
                <a:gd name="connsiteX19972" fmla="*/ 143697 w 1842380"/>
                <a:gd name="connsiteY19972" fmla="*/ 618977 h 1847704"/>
                <a:gd name="connsiteX19973" fmla="*/ 143697 w 1842380"/>
                <a:gd name="connsiteY19973" fmla="*/ 618977 h 1847704"/>
                <a:gd name="connsiteX19974" fmla="*/ 143697 w 1842380"/>
                <a:gd name="connsiteY19974" fmla="*/ 1161574 h 1847704"/>
                <a:gd name="connsiteX19975" fmla="*/ 143697 w 1842380"/>
                <a:gd name="connsiteY19975" fmla="*/ 1215355 h 1847704"/>
                <a:gd name="connsiteX19976" fmla="*/ 140502 w 1842380"/>
                <a:gd name="connsiteY19976" fmla="*/ 1211095 h 1847704"/>
                <a:gd name="connsiteX19977" fmla="*/ 114411 w 1842380"/>
                <a:gd name="connsiteY19977" fmla="*/ 1243576 h 1847704"/>
                <a:gd name="connsiteX19978" fmla="*/ 114411 w 1842380"/>
                <a:gd name="connsiteY19978" fmla="*/ 1216420 h 1847704"/>
                <a:gd name="connsiteX19979" fmla="*/ 130385 w 1842380"/>
                <a:gd name="connsiteY19979" fmla="*/ 1190328 h 1847704"/>
                <a:gd name="connsiteX19980" fmla="*/ 119203 w 1842380"/>
                <a:gd name="connsiteY19980" fmla="*/ 1140807 h 1847704"/>
                <a:gd name="connsiteX19981" fmla="*/ 114943 w 1842380"/>
                <a:gd name="connsiteY19981" fmla="*/ 1147730 h 1847704"/>
                <a:gd name="connsiteX19982" fmla="*/ 114943 w 1842380"/>
                <a:gd name="connsiteY19982" fmla="*/ 1058273 h 1847704"/>
                <a:gd name="connsiteX19983" fmla="*/ 126125 w 1842380"/>
                <a:gd name="connsiteY19983" fmla="*/ 1124833 h 1847704"/>
                <a:gd name="connsiteX19984" fmla="*/ 143697 w 1842380"/>
                <a:gd name="connsiteY19984" fmla="*/ 1161574 h 1847704"/>
                <a:gd name="connsiteX19985" fmla="*/ 143697 w 1842380"/>
                <a:gd name="connsiteY19985" fmla="*/ 1161574 h 1847704"/>
                <a:gd name="connsiteX19986" fmla="*/ 143697 w 1842380"/>
                <a:gd name="connsiteY19986" fmla="*/ 1282980 h 1847704"/>
                <a:gd name="connsiteX19987" fmla="*/ 143697 w 1842380"/>
                <a:gd name="connsiteY19987" fmla="*/ 1314396 h 1847704"/>
                <a:gd name="connsiteX19988" fmla="*/ 143697 w 1842380"/>
                <a:gd name="connsiteY19988" fmla="*/ 1384151 h 1847704"/>
                <a:gd name="connsiteX19989" fmla="*/ 143697 w 1842380"/>
                <a:gd name="connsiteY19989" fmla="*/ 1409177 h 1847704"/>
                <a:gd name="connsiteX19990" fmla="*/ 114411 w 1842380"/>
                <a:gd name="connsiteY19990" fmla="*/ 1357527 h 1847704"/>
                <a:gd name="connsiteX19991" fmla="*/ 114411 w 1842380"/>
                <a:gd name="connsiteY19991" fmla="*/ 1326110 h 1847704"/>
                <a:gd name="connsiteX19992" fmla="*/ 114411 w 1842380"/>
                <a:gd name="connsiteY19992" fmla="*/ 1327175 h 1847704"/>
                <a:gd name="connsiteX19993" fmla="*/ 114411 w 1842380"/>
                <a:gd name="connsiteY19993" fmla="*/ 1326110 h 1847704"/>
                <a:gd name="connsiteX19994" fmla="*/ 116541 w 1842380"/>
                <a:gd name="connsiteY19994" fmla="*/ 1328240 h 1847704"/>
                <a:gd name="connsiteX19995" fmla="*/ 143697 w 1842380"/>
                <a:gd name="connsiteY19995" fmla="*/ 1282980 h 1847704"/>
                <a:gd name="connsiteX19996" fmla="*/ 143697 w 1842380"/>
                <a:gd name="connsiteY19996" fmla="*/ 1282980 h 1847704"/>
                <a:gd name="connsiteX19997" fmla="*/ 114411 w 1842380"/>
                <a:gd name="connsiteY19997" fmla="*/ 1046559 h 1847704"/>
                <a:gd name="connsiteX19998" fmla="*/ 114411 w 1842380"/>
                <a:gd name="connsiteY19998" fmla="*/ 1016207 h 1847704"/>
                <a:gd name="connsiteX19999" fmla="*/ 114411 w 1842380"/>
                <a:gd name="connsiteY19999" fmla="*/ 1046559 h 1847704"/>
                <a:gd name="connsiteX20000" fmla="*/ 114411 w 1842380"/>
                <a:gd name="connsiteY20000" fmla="*/ 490650 h 1847704"/>
                <a:gd name="connsiteX20001" fmla="*/ 114411 w 1842380"/>
                <a:gd name="connsiteY20001" fmla="*/ 524196 h 1847704"/>
                <a:gd name="connsiteX20002" fmla="*/ 102164 w 1842380"/>
                <a:gd name="connsiteY20002" fmla="*/ 542300 h 1847704"/>
                <a:gd name="connsiteX20003" fmla="*/ 102164 w 1842380"/>
                <a:gd name="connsiteY20003" fmla="*/ 511949 h 1847704"/>
                <a:gd name="connsiteX20004" fmla="*/ 110151 w 1842380"/>
                <a:gd name="connsiteY20004" fmla="*/ 503962 h 1847704"/>
                <a:gd name="connsiteX20005" fmla="*/ 112281 w 1842380"/>
                <a:gd name="connsiteY20005" fmla="*/ 494909 h 1847704"/>
                <a:gd name="connsiteX20006" fmla="*/ 114411 w 1842380"/>
                <a:gd name="connsiteY20006" fmla="*/ 490650 h 1847704"/>
                <a:gd name="connsiteX20007" fmla="*/ 114411 w 1842380"/>
                <a:gd name="connsiteY20007" fmla="*/ 490650 h 1847704"/>
                <a:gd name="connsiteX20008" fmla="*/ 114411 w 1842380"/>
                <a:gd name="connsiteY20008" fmla="*/ 560405 h 1847704"/>
                <a:gd name="connsiteX20009" fmla="*/ 114411 w 1842380"/>
                <a:gd name="connsiteY20009" fmla="*/ 578509 h 1847704"/>
                <a:gd name="connsiteX20010" fmla="*/ 102164 w 1842380"/>
                <a:gd name="connsiteY20010" fmla="*/ 581704 h 1847704"/>
                <a:gd name="connsiteX20011" fmla="*/ 102164 w 1842380"/>
                <a:gd name="connsiteY20011" fmla="*/ 562534 h 1847704"/>
                <a:gd name="connsiteX20012" fmla="*/ 114411 w 1842380"/>
                <a:gd name="connsiteY20012" fmla="*/ 560405 h 1847704"/>
                <a:gd name="connsiteX20013" fmla="*/ 114411 w 1842380"/>
                <a:gd name="connsiteY20013" fmla="*/ 560405 h 1847704"/>
                <a:gd name="connsiteX20014" fmla="*/ 114411 w 1842380"/>
                <a:gd name="connsiteY20014" fmla="*/ 628029 h 1847704"/>
                <a:gd name="connsiteX20015" fmla="*/ 114411 w 1842380"/>
                <a:gd name="connsiteY20015" fmla="*/ 647199 h 1847704"/>
                <a:gd name="connsiteX20016" fmla="*/ 102164 w 1842380"/>
                <a:gd name="connsiteY20016" fmla="*/ 648264 h 1847704"/>
                <a:gd name="connsiteX20017" fmla="*/ 102164 w 1842380"/>
                <a:gd name="connsiteY20017" fmla="*/ 630159 h 1847704"/>
                <a:gd name="connsiteX20018" fmla="*/ 114411 w 1842380"/>
                <a:gd name="connsiteY20018" fmla="*/ 628029 h 1847704"/>
                <a:gd name="connsiteX20019" fmla="*/ 114411 w 1842380"/>
                <a:gd name="connsiteY20019" fmla="*/ 628029 h 1847704"/>
                <a:gd name="connsiteX20020" fmla="*/ 114411 w 1842380"/>
                <a:gd name="connsiteY20020" fmla="*/ 690862 h 1847704"/>
                <a:gd name="connsiteX20021" fmla="*/ 114411 w 1842380"/>
                <a:gd name="connsiteY20021" fmla="*/ 712161 h 1847704"/>
                <a:gd name="connsiteX20022" fmla="*/ 102164 w 1842380"/>
                <a:gd name="connsiteY20022" fmla="*/ 715356 h 1847704"/>
                <a:gd name="connsiteX20023" fmla="*/ 102164 w 1842380"/>
                <a:gd name="connsiteY20023" fmla="*/ 695122 h 1847704"/>
                <a:gd name="connsiteX20024" fmla="*/ 114411 w 1842380"/>
                <a:gd name="connsiteY20024" fmla="*/ 690862 h 1847704"/>
                <a:gd name="connsiteX20025" fmla="*/ 114411 w 1842380"/>
                <a:gd name="connsiteY20025" fmla="*/ 690862 h 1847704"/>
                <a:gd name="connsiteX20026" fmla="*/ 114411 w 1842380"/>
                <a:gd name="connsiteY20026" fmla="*/ 738253 h 1847704"/>
                <a:gd name="connsiteX20027" fmla="*/ 114411 w 1842380"/>
                <a:gd name="connsiteY20027" fmla="*/ 823982 h 1847704"/>
                <a:gd name="connsiteX20028" fmla="*/ 105359 w 1842380"/>
                <a:gd name="connsiteY20028" fmla="*/ 839956 h 1847704"/>
                <a:gd name="connsiteX20029" fmla="*/ 102164 w 1842380"/>
                <a:gd name="connsiteY20029" fmla="*/ 910776 h 1847704"/>
                <a:gd name="connsiteX20030" fmla="*/ 102164 w 1842380"/>
                <a:gd name="connsiteY20030" fmla="*/ 801618 h 1847704"/>
                <a:gd name="connsiteX20031" fmla="*/ 102164 w 1842380"/>
                <a:gd name="connsiteY20031" fmla="*/ 781384 h 1847704"/>
                <a:gd name="connsiteX20032" fmla="*/ 102164 w 1842380"/>
                <a:gd name="connsiteY20032" fmla="*/ 781384 h 1847704"/>
                <a:gd name="connsiteX20033" fmla="*/ 102164 w 1842380"/>
                <a:gd name="connsiteY20033" fmla="*/ 759019 h 1847704"/>
                <a:gd name="connsiteX20034" fmla="*/ 103229 w 1842380"/>
                <a:gd name="connsiteY20034" fmla="*/ 759019 h 1847704"/>
                <a:gd name="connsiteX20035" fmla="*/ 114411 w 1842380"/>
                <a:gd name="connsiteY20035" fmla="*/ 738253 h 1847704"/>
                <a:gd name="connsiteX20036" fmla="*/ 114411 w 1842380"/>
                <a:gd name="connsiteY20036" fmla="*/ 738253 h 1847704"/>
                <a:gd name="connsiteX20037" fmla="*/ 114411 w 1842380"/>
                <a:gd name="connsiteY20037" fmla="*/ 1016207 h 1847704"/>
                <a:gd name="connsiteX20038" fmla="*/ 114411 w 1842380"/>
                <a:gd name="connsiteY20038" fmla="*/ 1046559 h 1847704"/>
                <a:gd name="connsiteX20039" fmla="*/ 112281 w 1842380"/>
                <a:gd name="connsiteY20039" fmla="*/ 1054546 h 1847704"/>
                <a:gd name="connsiteX20040" fmla="*/ 114411 w 1842380"/>
                <a:gd name="connsiteY20040" fmla="*/ 1057741 h 1847704"/>
                <a:gd name="connsiteX20041" fmla="*/ 114411 w 1842380"/>
                <a:gd name="connsiteY20041" fmla="*/ 1147730 h 1847704"/>
                <a:gd name="connsiteX20042" fmla="*/ 102164 w 1842380"/>
                <a:gd name="connsiteY20042" fmla="*/ 1159977 h 1847704"/>
                <a:gd name="connsiteX20043" fmla="*/ 102164 w 1842380"/>
                <a:gd name="connsiteY20043" fmla="*/ 1131755 h 1847704"/>
                <a:gd name="connsiteX20044" fmla="*/ 110151 w 1842380"/>
                <a:gd name="connsiteY20044" fmla="*/ 1119508 h 1847704"/>
                <a:gd name="connsiteX20045" fmla="*/ 103229 w 1842380"/>
                <a:gd name="connsiteY20045" fmla="*/ 1069988 h 1847704"/>
                <a:gd name="connsiteX20046" fmla="*/ 102164 w 1842380"/>
                <a:gd name="connsiteY20046" fmla="*/ 1071053 h 1847704"/>
                <a:gd name="connsiteX20047" fmla="*/ 102164 w 1842380"/>
                <a:gd name="connsiteY20047" fmla="*/ 912374 h 1847704"/>
                <a:gd name="connsiteX20048" fmla="*/ 103229 w 1842380"/>
                <a:gd name="connsiteY20048" fmla="*/ 982128 h 1847704"/>
                <a:gd name="connsiteX20049" fmla="*/ 114411 w 1842380"/>
                <a:gd name="connsiteY20049" fmla="*/ 1016207 h 1847704"/>
                <a:gd name="connsiteX20050" fmla="*/ 114411 w 1842380"/>
                <a:gd name="connsiteY20050" fmla="*/ 1016207 h 1847704"/>
                <a:gd name="connsiteX20051" fmla="*/ 114411 w 1842380"/>
                <a:gd name="connsiteY20051" fmla="*/ 1216952 h 1847704"/>
                <a:gd name="connsiteX20052" fmla="*/ 114411 w 1842380"/>
                <a:gd name="connsiteY20052" fmla="*/ 1244109 h 1847704"/>
                <a:gd name="connsiteX20053" fmla="*/ 102164 w 1842380"/>
                <a:gd name="connsiteY20053" fmla="*/ 1261148 h 1847704"/>
                <a:gd name="connsiteX20054" fmla="*/ 102164 w 1842380"/>
                <a:gd name="connsiteY20054" fmla="*/ 1230797 h 1847704"/>
                <a:gd name="connsiteX20055" fmla="*/ 114411 w 1842380"/>
                <a:gd name="connsiteY20055" fmla="*/ 1216952 h 1847704"/>
                <a:gd name="connsiteX20056" fmla="*/ 114411 w 1842380"/>
                <a:gd name="connsiteY20056" fmla="*/ 1216952 h 1847704"/>
                <a:gd name="connsiteX20057" fmla="*/ 114411 w 1842380"/>
                <a:gd name="connsiteY20057" fmla="*/ 1326110 h 1847704"/>
                <a:gd name="connsiteX20058" fmla="*/ 114411 w 1842380"/>
                <a:gd name="connsiteY20058" fmla="*/ 1357527 h 1847704"/>
                <a:gd name="connsiteX20059" fmla="*/ 113346 w 1842380"/>
                <a:gd name="connsiteY20059" fmla="*/ 1350604 h 1847704"/>
                <a:gd name="connsiteX20060" fmla="*/ 106424 w 1842380"/>
                <a:gd name="connsiteY20060" fmla="*/ 1342617 h 1847704"/>
                <a:gd name="connsiteX20061" fmla="*/ 102164 w 1842380"/>
                <a:gd name="connsiteY20061" fmla="*/ 1335695 h 1847704"/>
                <a:gd name="connsiteX20062" fmla="*/ 102164 w 1842380"/>
                <a:gd name="connsiteY20062" fmla="*/ 1305344 h 1847704"/>
                <a:gd name="connsiteX20063" fmla="*/ 114411 w 1842380"/>
                <a:gd name="connsiteY20063" fmla="*/ 1326110 h 1847704"/>
                <a:gd name="connsiteX20064" fmla="*/ 101631 w 1842380"/>
                <a:gd name="connsiteY20064" fmla="*/ 511949 h 1847704"/>
                <a:gd name="connsiteX20065" fmla="*/ 101631 w 1842380"/>
                <a:gd name="connsiteY20065" fmla="*/ 542300 h 1847704"/>
                <a:gd name="connsiteX20066" fmla="*/ 94709 w 1842380"/>
                <a:gd name="connsiteY20066" fmla="*/ 562534 h 1847704"/>
                <a:gd name="connsiteX20067" fmla="*/ 94709 w 1842380"/>
                <a:gd name="connsiteY20067" fmla="*/ 562534 h 1847704"/>
                <a:gd name="connsiteX20068" fmla="*/ 94709 w 1842380"/>
                <a:gd name="connsiteY20068" fmla="*/ 564664 h 1847704"/>
                <a:gd name="connsiteX20069" fmla="*/ 101631 w 1842380"/>
                <a:gd name="connsiteY20069" fmla="*/ 562534 h 1847704"/>
                <a:gd name="connsiteX20070" fmla="*/ 101631 w 1842380"/>
                <a:gd name="connsiteY20070" fmla="*/ 581704 h 1847704"/>
                <a:gd name="connsiteX20071" fmla="*/ 81397 w 1842380"/>
                <a:gd name="connsiteY20071" fmla="*/ 597678 h 1847704"/>
                <a:gd name="connsiteX20072" fmla="*/ 81397 w 1842380"/>
                <a:gd name="connsiteY20072" fmla="*/ 555080 h 1847704"/>
                <a:gd name="connsiteX20073" fmla="*/ 101631 w 1842380"/>
                <a:gd name="connsiteY20073" fmla="*/ 511949 h 1847704"/>
                <a:gd name="connsiteX20074" fmla="*/ 101631 w 1842380"/>
                <a:gd name="connsiteY20074" fmla="*/ 511949 h 1847704"/>
                <a:gd name="connsiteX20075" fmla="*/ 101631 w 1842380"/>
                <a:gd name="connsiteY20075" fmla="*/ 630159 h 1847704"/>
                <a:gd name="connsiteX20076" fmla="*/ 101631 w 1842380"/>
                <a:gd name="connsiteY20076" fmla="*/ 648264 h 1847704"/>
                <a:gd name="connsiteX20077" fmla="*/ 81397 w 1842380"/>
                <a:gd name="connsiteY20077" fmla="*/ 652524 h 1847704"/>
                <a:gd name="connsiteX20078" fmla="*/ 81397 w 1842380"/>
                <a:gd name="connsiteY20078" fmla="*/ 633354 h 1847704"/>
                <a:gd name="connsiteX20079" fmla="*/ 101631 w 1842380"/>
                <a:gd name="connsiteY20079" fmla="*/ 630159 h 1847704"/>
                <a:gd name="connsiteX20080" fmla="*/ 101631 w 1842380"/>
                <a:gd name="connsiteY20080" fmla="*/ 630159 h 1847704"/>
                <a:gd name="connsiteX20081" fmla="*/ 101631 w 1842380"/>
                <a:gd name="connsiteY20081" fmla="*/ 695654 h 1847704"/>
                <a:gd name="connsiteX20082" fmla="*/ 101631 w 1842380"/>
                <a:gd name="connsiteY20082" fmla="*/ 715889 h 1847704"/>
                <a:gd name="connsiteX20083" fmla="*/ 81397 w 1842380"/>
                <a:gd name="connsiteY20083" fmla="*/ 720148 h 1847704"/>
                <a:gd name="connsiteX20084" fmla="*/ 81397 w 1842380"/>
                <a:gd name="connsiteY20084" fmla="*/ 702044 h 1847704"/>
                <a:gd name="connsiteX20085" fmla="*/ 101631 w 1842380"/>
                <a:gd name="connsiteY20085" fmla="*/ 695654 h 1847704"/>
                <a:gd name="connsiteX20086" fmla="*/ 101631 w 1842380"/>
                <a:gd name="connsiteY20086" fmla="*/ 695654 h 1847704"/>
                <a:gd name="connsiteX20087" fmla="*/ 101631 w 1842380"/>
                <a:gd name="connsiteY20087" fmla="*/ 758487 h 1847704"/>
                <a:gd name="connsiteX20088" fmla="*/ 101631 w 1842380"/>
                <a:gd name="connsiteY20088" fmla="*/ 780851 h 1847704"/>
                <a:gd name="connsiteX20089" fmla="*/ 81397 w 1842380"/>
                <a:gd name="connsiteY20089" fmla="*/ 789903 h 1847704"/>
                <a:gd name="connsiteX20090" fmla="*/ 81397 w 1842380"/>
                <a:gd name="connsiteY20090" fmla="*/ 769669 h 1847704"/>
                <a:gd name="connsiteX20091" fmla="*/ 101631 w 1842380"/>
                <a:gd name="connsiteY20091" fmla="*/ 758487 h 1847704"/>
                <a:gd name="connsiteX20092" fmla="*/ 101631 w 1842380"/>
                <a:gd name="connsiteY20092" fmla="*/ 758487 h 1847704"/>
                <a:gd name="connsiteX20093" fmla="*/ 101631 w 1842380"/>
                <a:gd name="connsiteY20093" fmla="*/ 801618 h 1847704"/>
                <a:gd name="connsiteX20094" fmla="*/ 101631 w 1842380"/>
                <a:gd name="connsiteY20094" fmla="*/ 910776 h 1847704"/>
                <a:gd name="connsiteX20095" fmla="*/ 101631 w 1842380"/>
                <a:gd name="connsiteY20095" fmla="*/ 911841 h 1847704"/>
                <a:gd name="connsiteX20096" fmla="*/ 101631 w 1842380"/>
                <a:gd name="connsiteY20096" fmla="*/ 912906 h 1847704"/>
                <a:gd name="connsiteX20097" fmla="*/ 101631 w 1842380"/>
                <a:gd name="connsiteY20097" fmla="*/ 1071585 h 1847704"/>
                <a:gd name="connsiteX20098" fmla="*/ 81397 w 1842380"/>
                <a:gd name="connsiteY20098" fmla="*/ 1090754 h 1847704"/>
                <a:gd name="connsiteX20099" fmla="*/ 81397 w 1842380"/>
                <a:gd name="connsiteY20099" fmla="*/ 1065728 h 1847704"/>
                <a:gd name="connsiteX20100" fmla="*/ 95774 w 1842380"/>
                <a:gd name="connsiteY20100" fmla="*/ 1048688 h 1847704"/>
                <a:gd name="connsiteX20101" fmla="*/ 92579 w 1842380"/>
                <a:gd name="connsiteY20101" fmla="*/ 998103 h 1847704"/>
                <a:gd name="connsiteX20102" fmla="*/ 81397 w 1842380"/>
                <a:gd name="connsiteY20102" fmla="*/ 1008220 h 1847704"/>
                <a:gd name="connsiteX20103" fmla="*/ 81397 w 1842380"/>
                <a:gd name="connsiteY20103" fmla="*/ 983726 h 1847704"/>
                <a:gd name="connsiteX20104" fmla="*/ 88319 w 1842380"/>
                <a:gd name="connsiteY20104" fmla="*/ 975739 h 1847704"/>
                <a:gd name="connsiteX20105" fmla="*/ 89384 w 1842380"/>
                <a:gd name="connsiteY20105" fmla="*/ 925153 h 1847704"/>
                <a:gd name="connsiteX20106" fmla="*/ 81397 w 1842380"/>
                <a:gd name="connsiteY20106" fmla="*/ 933140 h 1847704"/>
                <a:gd name="connsiteX20107" fmla="*/ 81397 w 1842380"/>
                <a:gd name="connsiteY20107" fmla="*/ 908114 h 1847704"/>
                <a:gd name="connsiteX20108" fmla="*/ 87254 w 1842380"/>
                <a:gd name="connsiteY20108" fmla="*/ 902257 h 1847704"/>
                <a:gd name="connsiteX20109" fmla="*/ 93112 w 1842380"/>
                <a:gd name="connsiteY20109" fmla="*/ 852736 h 1847704"/>
                <a:gd name="connsiteX20110" fmla="*/ 81929 w 1842380"/>
                <a:gd name="connsiteY20110" fmla="*/ 860723 h 1847704"/>
                <a:gd name="connsiteX20111" fmla="*/ 81929 w 1842380"/>
                <a:gd name="connsiteY20111" fmla="*/ 838359 h 1847704"/>
                <a:gd name="connsiteX20112" fmla="*/ 92047 w 1842380"/>
                <a:gd name="connsiteY20112" fmla="*/ 830372 h 1847704"/>
                <a:gd name="connsiteX20113" fmla="*/ 101631 w 1842380"/>
                <a:gd name="connsiteY20113" fmla="*/ 801618 h 1847704"/>
                <a:gd name="connsiteX20114" fmla="*/ 101631 w 1842380"/>
                <a:gd name="connsiteY20114" fmla="*/ 801618 h 1847704"/>
                <a:gd name="connsiteX20115" fmla="*/ 101631 w 1842380"/>
                <a:gd name="connsiteY20115" fmla="*/ 1132288 h 1847704"/>
                <a:gd name="connsiteX20116" fmla="*/ 101631 w 1842380"/>
                <a:gd name="connsiteY20116" fmla="*/ 1160509 h 1847704"/>
                <a:gd name="connsiteX20117" fmla="*/ 81397 w 1842380"/>
                <a:gd name="connsiteY20117" fmla="*/ 1179679 h 1847704"/>
                <a:gd name="connsiteX20118" fmla="*/ 81397 w 1842380"/>
                <a:gd name="connsiteY20118" fmla="*/ 1154652 h 1847704"/>
                <a:gd name="connsiteX20119" fmla="*/ 101631 w 1842380"/>
                <a:gd name="connsiteY20119" fmla="*/ 1132288 h 1847704"/>
                <a:gd name="connsiteX20120" fmla="*/ 101631 w 1842380"/>
                <a:gd name="connsiteY20120" fmla="*/ 1132288 h 1847704"/>
                <a:gd name="connsiteX20121" fmla="*/ 101631 w 1842380"/>
                <a:gd name="connsiteY20121" fmla="*/ 1230264 h 1847704"/>
                <a:gd name="connsiteX20122" fmla="*/ 101631 w 1842380"/>
                <a:gd name="connsiteY20122" fmla="*/ 1260615 h 1847704"/>
                <a:gd name="connsiteX20123" fmla="*/ 101631 w 1842380"/>
                <a:gd name="connsiteY20123" fmla="*/ 1305876 h 1847704"/>
                <a:gd name="connsiteX20124" fmla="*/ 101631 w 1842380"/>
                <a:gd name="connsiteY20124" fmla="*/ 1336228 h 1847704"/>
                <a:gd name="connsiteX20125" fmla="*/ 81397 w 1842380"/>
                <a:gd name="connsiteY20125" fmla="*/ 1296824 h 1847704"/>
                <a:gd name="connsiteX20126" fmla="*/ 81397 w 1842380"/>
                <a:gd name="connsiteY20126" fmla="*/ 1253161 h 1847704"/>
                <a:gd name="connsiteX20127" fmla="*/ 82462 w 1842380"/>
                <a:gd name="connsiteY20127" fmla="*/ 1255291 h 1847704"/>
                <a:gd name="connsiteX20128" fmla="*/ 82462 w 1842380"/>
                <a:gd name="connsiteY20128" fmla="*/ 1254226 h 1847704"/>
                <a:gd name="connsiteX20129" fmla="*/ 83527 w 1842380"/>
                <a:gd name="connsiteY20129" fmla="*/ 1256356 h 1847704"/>
                <a:gd name="connsiteX20130" fmla="*/ 101631 w 1842380"/>
                <a:gd name="connsiteY20130" fmla="*/ 1230264 h 1847704"/>
                <a:gd name="connsiteX20131" fmla="*/ 81397 w 1842380"/>
                <a:gd name="connsiteY20131" fmla="*/ 555080 h 1847704"/>
                <a:gd name="connsiteX20132" fmla="*/ 81397 w 1842380"/>
                <a:gd name="connsiteY20132" fmla="*/ 597678 h 1847704"/>
                <a:gd name="connsiteX20133" fmla="*/ 67020 w 1842380"/>
                <a:gd name="connsiteY20133" fmla="*/ 637082 h 1847704"/>
                <a:gd name="connsiteX20134" fmla="*/ 67020 w 1842380"/>
                <a:gd name="connsiteY20134" fmla="*/ 637082 h 1847704"/>
                <a:gd name="connsiteX20135" fmla="*/ 67020 w 1842380"/>
                <a:gd name="connsiteY20135" fmla="*/ 639212 h 1847704"/>
                <a:gd name="connsiteX20136" fmla="*/ 81397 w 1842380"/>
                <a:gd name="connsiteY20136" fmla="*/ 633354 h 1847704"/>
                <a:gd name="connsiteX20137" fmla="*/ 81397 w 1842380"/>
                <a:gd name="connsiteY20137" fmla="*/ 652524 h 1847704"/>
                <a:gd name="connsiteX20138" fmla="*/ 44123 w 1842380"/>
                <a:gd name="connsiteY20138" fmla="*/ 712161 h 1847704"/>
                <a:gd name="connsiteX20139" fmla="*/ 45188 w 1842380"/>
                <a:gd name="connsiteY20139" fmla="*/ 712161 h 1847704"/>
                <a:gd name="connsiteX20140" fmla="*/ 45188 w 1842380"/>
                <a:gd name="connsiteY20140" fmla="*/ 714291 h 1847704"/>
                <a:gd name="connsiteX20141" fmla="*/ 81397 w 1842380"/>
                <a:gd name="connsiteY20141" fmla="*/ 702044 h 1847704"/>
                <a:gd name="connsiteX20142" fmla="*/ 81397 w 1842380"/>
                <a:gd name="connsiteY20142" fmla="*/ 720148 h 1847704"/>
                <a:gd name="connsiteX20143" fmla="*/ 29746 w 1842380"/>
                <a:gd name="connsiteY20143" fmla="*/ 789903 h 1847704"/>
                <a:gd name="connsiteX20144" fmla="*/ 29746 w 1842380"/>
                <a:gd name="connsiteY20144" fmla="*/ 789903 h 1847704"/>
                <a:gd name="connsiteX20145" fmla="*/ 29746 w 1842380"/>
                <a:gd name="connsiteY20145" fmla="*/ 792033 h 1847704"/>
                <a:gd name="connsiteX20146" fmla="*/ 81397 w 1842380"/>
                <a:gd name="connsiteY20146" fmla="*/ 769669 h 1847704"/>
                <a:gd name="connsiteX20147" fmla="*/ 81397 w 1842380"/>
                <a:gd name="connsiteY20147" fmla="*/ 789903 h 1847704"/>
                <a:gd name="connsiteX20148" fmla="*/ 21759 w 1842380"/>
                <a:gd name="connsiteY20148" fmla="*/ 868710 h 1847704"/>
                <a:gd name="connsiteX20149" fmla="*/ 21759 w 1842380"/>
                <a:gd name="connsiteY20149" fmla="*/ 867645 h 1847704"/>
                <a:gd name="connsiteX20150" fmla="*/ 21759 w 1842380"/>
                <a:gd name="connsiteY20150" fmla="*/ 869775 h 1847704"/>
                <a:gd name="connsiteX20151" fmla="*/ 81397 w 1842380"/>
                <a:gd name="connsiteY20151" fmla="*/ 838359 h 1847704"/>
                <a:gd name="connsiteX20152" fmla="*/ 81397 w 1842380"/>
                <a:gd name="connsiteY20152" fmla="*/ 860723 h 1847704"/>
                <a:gd name="connsiteX20153" fmla="*/ 19629 w 1842380"/>
                <a:gd name="connsiteY20153" fmla="*/ 947517 h 1847704"/>
                <a:gd name="connsiteX20154" fmla="*/ 20694 w 1842380"/>
                <a:gd name="connsiteY20154" fmla="*/ 946452 h 1847704"/>
                <a:gd name="connsiteX20155" fmla="*/ 20694 w 1842380"/>
                <a:gd name="connsiteY20155" fmla="*/ 948582 h 1847704"/>
                <a:gd name="connsiteX20156" fmla="*/ 81397 w 1842380"/>
                <a:gd name="connsiteY20156" fmla="*/ 908114 h 1847704"/>
                <a:gd name="connsiteX20157" fmla="*/ 81397 w 1842380"/>
                <a:gd name="connsiteY20157" fmla="*/ 933140 h 1847704"/>
                <a:gd name="connsiteX20158" fmla="*/ 24954 w 1842380"/>
                <a:gd name="connsiteY20158" fmla="*/ 1025259 h 1847704"/>
                <a:gd name="connsiteX20159" fmla="*/ 24954 w 1842380"/>
                <a:gd name="connsiteY20159" fmla="*/ 1025259 h 1847704"/>
                <a:gd name="connsiteX20160" fmla="*/ 26019 w 1842380"/>
                <a:gd name="connsiteY20160" fmla="*/ 1027389 h 1847704"/>
                <a:gd name="connsiteX20161" fmla="*/ 81397 w 1842380"/>
                <a:gd name="connsiteY20161" fmla="*/ 983726 h 1847704"/>
                <a:gd name="connsiteX20162" fmla="*/ 81397 w 1842380"/>
                <a:gd name="connsiteY20162" fmla="*/ 1008752 h 1847704"/>
                <a:gd name="connsiteX20163" fmla="*/ 37734 w 1842380"/>
                <a:gd name="connsiteY20163" fmla="*/ 1103534 h 1847704"/>
                <a:gd name="connsiteX20164" fmla="*/ 37734 w 1842380"/>
                <a:gd name="connsiteY20164" fmla="*/ 1103534 h 1847704"/>
                <a:gd name="connsiteX20165" fmla="*/ 38799 w 1842380"/>
                <a:gd name="connsiteY20165" fmla="*/ 1105664 h 1847704"/>
                <a:gd name="connsiteX20166" fmla="*/ 81397 w 1842380"/>
                <a:gd name="connsiteY20166" fmla="*/ 1066260 h 1847704"/>
                <a:gd name="connsiteX20167" fmla="*/ 81397 w 1842380"/>
                <a:gd name="connsiteY20167" fmla="*/ 1091287 h 1847704"/>
                <a:gd name="connsiteX20168" fmla="*/ 56370 w 1842380"/>
                <a:gd name="connsiteY20168" fmla="*/ 1180211 h 1847704"/>
                <a:gd name="connsiteX20169" fmla="*/ 56370 w 1842380"/>
                <a:gd name="connsiteY20169" fmla="*/ 1180211 h 1847704"/>
                <a:gd name="connsiteX20170" fmla="*/ 57435 w 1842380"/>
                <a:gd name="connsiteY20170" fmla="*/ 1182341 h 1847704"/>
                <a:gd name="connsiteX20171" fmla="*/ 80864 w 1842380"/>
                <a:gd name="connsiteY20171" fmla="*/ 1155184 h 1847704"/>
                <a:gd name="connsiteX20172" fmla="*/ 80864 w 1842380"/>
                <a:gd name="connsiteY20172" fmla="*/ 1180211 h 1847704"/>
                <a:gd name="connsiteX20173" fmla="*/ 80864 w 1842380"/>
                <a:gd name="connsiteY20173" fmla="*/ 1253161 h 1847704"/>
                <a:gd name="connsiteX20174" fmla="*/ 80864 w 1842380"/>
                <a:gd name="connsiteY20174" fmla="*/ 1296824 h 1847704"/>
                <a:gd name="connsiteX20175" fmla="*/ 77670 w 1842380"/>
                <a:gd name="connsiteY20175" fmla="*/ 1277655 h 1847704"/>
                <a:gd name="connsiteX20176" fmla="*/ 71812 w 1842380"/>
                <a:gd name="connsiteY20176" fmla="*/ 1269668 h 1847704"/>
                <a:gd name="connsiteX20177" fmla="*/ 50513 w 1842380"/>
                <a:gd name="connsiteY20177" fmla="*/ 1203108 h 1847704"/>
                <a:gd name="connsiteX20178" fmla="*/ 46253 w 1842380"/>
                <a:gd name="connsiteY20178" fmla="*/ 1194055 h 1847704"/>
                <a:gd name="connsiteX20179" fmla="*/ 29214 w 1842380"/>
                <a:gd name="connsiteY20179" fmla="*/ 1125366 h 1847704"/>
                <a:gd name="connsiteX20180" fmla="*/ 26552 w 1842380"/>
                <a:gd name="connsiteY20180" fmla="*/ 1116846 h 1847704"/>
                <a:gd name="connsiteX20181" fmla="*/ 16434 w 1842380"/>
                <a:gd name="connsiteY20181" fmla="*/ 1046559 h 1847704"/>
                <a:gd name="connsiteX20182" fmla="*/ 13240 w 1842380"/>
                <a:gd name="connsiteY20182" fmla="*/ 1037506 h 1847704"/>
                <a:gd name="connsiteX20183" fmla="*/ 8447 w 1842380"/>
                <a:gd name="connsiteY20183" fmla="*/ 967752 h 1847704"/>
                <a:gd name="connsiteX20184" fmla="*/ 6317 w 1842380"/>
                <a:gd name="connsiteY20184" fmla="*/ 957634 h 1847704"/>
                <a:gd name="connsiteX20185" fmla="*/ 8447 w 1842380"/>
                <a:gd name="connsiteY20185" fmla="*/ 887880 h 1847704"/>
                <a:gd name="connsiteX20186" fmla="*/ 7382 w 1842380"/>
                <a:gd name="connsiteY20186" fmla="*/ 877762 h 1847704"/>
                <a:gd name="connsiteX20187" fmla="*/ 15369 w 1842380"/>
                <a:gd name="connsiteY20187" fmla="*/ 808008 h 1847704"/>
                <a:gd name="connsiteX20188" fmla="*/ 14305 w 1842380"/>
                <a:gd name="connsiteY20188" fmla="*/ 797891 h 1847704"/>
                <a:gd name="connsiteX20189" fmla="*/ 28681 w 1842380"/>
                <a:gd name="connsiteY20189" fmla="*/ 729201 h 1847704"/>
                <a:gd name="connsiteX20190" fmla="*/ 28681 w 1842380"/>
                <a:gd name="connsiteY20190" fmla="*/ 719083 h 1847704"/>
                <a:gd name="connsiteX20191" fmla="*/ 48916 w 1842380"/>
                <a:gd name="connsiteY20191" fmla="*/ 651459 h 1847704"/>
                <a:gd name="connsiteX20192" fmla="*/ 49981 w 1842380"/>
                <a:gd name="connsiteY20192" fmla="*/ 642406 h 1847704"/>
                <a:gd name="connsiteX20193" fmla="*/ 76072 w 1842380"/>
                <a:gd name="connsiteY20193" fmla="*/ 576911 h 1847704"/>
                <a:gd name="connsiteX20194" fmla="*/ 78202 w 1842380"/>
                <a:gd name="connsiteY20194" fmla="*/ 566794 h 1847704"/>
                <a:gd name="connsiteX20195" fmla="*/ 81397 w 1842380"/>
                <a:gd name="connsiteY20195" fmla="*/ 555080 h 184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  <a:cxn ang="0">
                  <a:pos x="connsiteX5816" y="connsiteY5816"/>
                </a:cxn>
                <a:cxn ang="0">
                  <a:pos x="connsiteX5817" y="connsiteY5817"/>
                </a:cxn>
                <a:cxn ang="0">
                  <a:pos x="connsiteX5818" y="connsiteY5818"/>
                </a:cxn>
                <a:cxn ang="0">
                  <a:pos x="connsiteX5819" y="connsiteY5819"/>
                </a:cxn>
                <a:cxn ang="0">
                  <a:pos x="connsiteX5820" y="connsiteY5820"/>
                </a:cxn>
                <a:cxn ang="0">
                  <a:pos x="connsiteX5821" y="connsiteY5821"/>
                </a:cxn>
                <a:cxn ang="0">
                  <a:pos x="connsiteX5822" y="connsiteY5822"/>
                </a:cxn>
                <a:cxn ang="0">
                  <a:pos x="connsiteX5823" y="connsiteY5823"/>
                </a:cxn>
                <a:cxn ang="0">
                  <a:pos x="connsiteX5824" y="connsiteY5824"/>
                </a:cxn>
                <a:cxn ang="0">
                  <a:pos x="connsiteX5825" y="connsiteY5825"/>
                </a:cxn>
                <a:cxn ang="0">
                  <a:pos x="connsiteX5826" y="connsiteY5826"/>
                </a:cxn>
                <a:cxn ang="0">
                  <a:pos x="connsiteX5827" y="connsiteY5827"/>
                </a:cxn>
                <a:cxn ang="0">
                  <a:pos x="connsiteX5828" y="connsiteY5828"/>
                </a:cxn>
                <a:cxn ang="0">
                  <a:pos x="connsiteX5829" y="connsiteY5829"/>
                </a:cxn>
                <a:cxn ang="0">
                  <a:pos x="connsiteX5830" y="connsiteY5830"/>
                </a:cxn>
                <a:cxn ang="0">
                  <a:pos x="connsiteX5831" y="connsiteY5831"/>
                </a:cxn>
                <a:cxn ang="0">
                  <a:pos x="connsiteX5832" y="connsiteY5832"/>
                </a:cxn>
                <a:cxn ang="0">
                  <a:pos x="connsiteX5833" y="connsiteY5833"/>
                </a:cxn>
                <a:cxn ang="0">
                  <a:pos x="connsiteX5834" y="connsiteY5834"/>
                </a:cxn>
                <a:cxn ang="0">
                  <a:pos x="connsiteX5835" y="connsiteY5835"/>
                </a:cxn>
                <a:cxn ang="0">
                  <a:pos x="connsiteX5836" y="connsiteY5836"/>
                </a:cxn>
                <a:cxn ang="0">
                  <a:pos x="connsiteX5837" y="connsiteY5837"/>
                </a:cxn>
                <a:cxn ang="0">
                  <a:pos x="connsiteX5838" y="connsiteY5838"/>
                </a:cxn>
                <a:cxn ang="0">
                  <a:pos x="connsiteX5839" y="connsiteY5839"/>
                </a:cxn>
                <a:cxn ang="0">
                  <a:pos x="connsiteX5840" y="connsiteY5840"/>
                </a:cxn>
                <a:cxn ang="0">
                  <a:pos x="connsiteX5841" y="connsiteY5841"/>
                </a:cxn>
                <a:cxn ang="0">
                  <a:pos x="connsiteX5842" y="connsiteY5842"/>
                </a:cxn>
                <a:cxn ang="0">
                  <a:pos x="connsiteX5843" y="connsiteY5843"/>
                </a:cxn>
                <a:cxn ang="0">
                  <a:pos x="connsiteX5844" y="connsiteY5844"/>
                </a:cxn>
                <a:cxn ang="0">
                  <a:pos x="connsiteX5845" y="connsiteY5845"/>
                </a:cxn>
                <a:cxn ang="0">
                  <a:pos x="connsiteX5846" y="connsiteY5846"/>
                </a:cxn>
                <a:cxn ang="0">
                  <a:pos x="connsiteX5847" y="connsiteY5847"/>
                </a:cxn>
                <a:cxn ang="0">
                  <a:pos x="connsiteX5848" y="connsiteY5848"/>
                </a:cxn>
                <a:cxn ang="0">
                  <a:pos x="connsiteX5849" y="connsiteY5849"/>
                </a:cxn>
                <a:cxn ang="0">
                  <a:pos x="connsiteX5850" y="connsiteY5850"/>
                </a:cxn>
                <a:cxn ang="0">
                  <a:pos x="connsiteX5851" y="connsiteY5851"/>
                </a:cxn>
                <a:cxn ang="0">
                  <a:pos x="connsiteX5852" y="connsiteY5852"/>
                </a:cxn>
                <a:cxn ang="0">
                  <a:pos x="connsiteX5853" y="connsiteY5853"/>
                </a:cxn>
                <a:cxn ang="0">
                  <a:pos x="connsiteX5854" y="connsiteY5854"/>
                </a:cxn>
                <a:cxn ang="0">
                  <a:pos x="connsiteX5855" y="connsiteY5855"/>
                </a:cxn>
                <a:cxn ang="0">
                  <a:pos x="connsiteX5856" y="connsiteY5856"/>
                </a:cxn>
                <a:cxn ang="0">
                  <a:pos x="connsiteX5857" y="connsiteY5857"/>
                </a:cxn>
                <a:cxn ang="0">
                  <a:pos x="connsiteX5858" y="connsiteY5858"/>
                </a:cxn>
                <a:cxn ang="0">
                  <a:pos x="connsiteX5859" y="connsiteY5859"/>
                </a:cxn>
                <a:cxn ang="0">
                  <a:pos x="connsiteX5860" y="connsiteY5860"/>
                </a:cxn>
                <a:cxn ang="0">
                  <a:pos x="connsiteX5861" y="connsiteY5861"/>
                </a:cxn>
                <a:cxn ang="0">
                  <a:pos x="connsiteX5862" y="connsiteY5862"/>
                </a:cxn>
                <a:cxn ang="0">
                  <a:pos x="connsiteX5863" y="connsiteY5863"/>
                </a:cxn>
                <a:cxn ang="0">
                  <a:pos x="connsiteX5864" y="connsiteY5864"/>
                </a:cxn>
                <a:cxn ang="0">
                  <a:pos x="connsiteX5865" y="connsiteY5865"/>
                </a:cxn>
                <a:cxn ang="0">
                  <a:pos x="connsiteX5866" y="connsiteY5866"/>
                </a:cxn>
                <a:cxn ang="0">
                  <a:pos x="connsiteX5867" y="connsiteY5867"/>
                </a:cxn>
                <a:cxn ang="0">
                  <a:pos x="connsiteX5868" y="connsiteY5868"/>
                </a:cxn>
                <a:cxn ang="0">
                  <a:pos x="connsiteX5869" y="connsiteY5869"/>
                </a:cxn>
                <a:cxn ang="0">
                  <a:pos x="connsiteX5870" y="connsiteY5870"/>
                </a:cxn>
                <a:cxn ang="0">
                  <a:pos x="connsiteX5871" y="connsiteY5871"/>
                </a:cxn>
                <a:cxn ang="0">
                  <a:pos x="connsiteX5872" y="connsiteY5872"/>
                </a:cxn>
                <a:cxn ang="0">
                  <a:pos x="connsiteX5873" y="connsiteY5873"/>
                </a:cxn>
                <a:cxn ang="0">
                  <a:pos x="connsiteX5874" y="connsiteY5874"/>
                </a:cxn>
                <a:cxn ang="0">
                  <a:pos x="connsiteX5875" y="connsiteY5875"/>
                </a:cxn>
                <a:cxn ang="0">
                  <a:pos x="connsiteX5876" y="connsiteY5876"/>
                </a:cxn>
                <a:cxn ang="0">
                  <a:pos x="connsiteX5877" y="connsiteY5877"/>
                </a:cxn>
                <a:cxn ang="0">
                  <a:pos x="connsiteX5878" y="connsiteY5878"/>
                </a:cxn>
                <a:cxn ang="0">
                  <a:pos x="connsiteX5879" y="connsiteY5879"/>
                </a:cxn>
                <a:cxn ang="0">
                  <a:pos x="connsiteX5880" y="connsiteY5880"/>
                </a:cxn>
                <a:cxn ang="0">
                  <a:pos x="connsiteX5881" y="connsiteY5881"/>
                </a:cxn>
                <a:cxn ang="0">
                  <a:pos x="connsiteX5882" y="connsiteY5882"/>
                </a:cxn>
                <a:cxn ang="0">
                  <a:pos x="connsiteX5883" y="connsiteY5883"/>
                </a:cxn>
                <a:cxn ang="0">
                  <a:pos x="connsiteX5884" y="connsiteY5884"/>
                </a:cxn>
                <a:cxn ang="0">
                  <a:pos x="connsiteX5885" y="connsiteY5885"/>
                </a:cxn>
                <a:cxn ang="0">
                  <a:pos x="connsiteX5886" y="connsiteY5886"/>
                </a:cxn>
                <a:cxn ang="0">
                  <a:pos x="connsiteX5887" y="connsiteY5887"/>
                </a:cxn>
                <a:cxn ang="0">
                  <a:pos x="connsiteX5888" y="connsiteY5888"/>
                </a:cxn>
                <a:cxn ang="0">
                  <a:pos x="connsiteX5889" y="connsiteY5889"/>
                </a:cxn>
                <a:cxn ang="0">
                  <a:pos x="connsiteX5890" y="connsiteY5890"/>
                </a:cxn>
                <a:cxn ang="0">
                  <a:pos x="connsiteX5891" y="connsiteY5891"/>
                </a:cxn>
                <a:cxn ang="0">
                  <a:pos x="connsiteX5892" y="connsiteY5892"/>
                </a:cxn>
                <a:cxn ang="0">
                  <a:pos x="connsiteX5893" y="connsiteY5893"/>
                </a:cxn>
                <a:cxn ang="0">
                  <a:pos x="connsiteX5894" y="connsiteY5894"/>
                </a:cxn>
                <a:cxn ang="0">
                  <a:pos x="connsiteX5895" y="connsiteY5895"/>
                </a:cxn>
                <a:cxn ang="0">
                  <a:pos x="connsiteX5896" y="connsiteY5896"/>
                </a:cxn>
                <a:cxn ang="0">
                  <a:pos x="connsiteX5897" y="connsiteY5897"/>
                </a:cxn>
                <a:cxn ang="0">
                  <a:pos x="connsiteX5898" y="connsiteY5898"/>
                </a:cxn>
                <a:cxn ang="0">
                  <a:pos x="connsiteX5899" y="connsiteY5899"/>
                </a:cxn>
                <a:cxn ang="0">
                  <a:pos x="connsiteX5900" y="connsiteY5900"/>
                </a:cxn>
                <a:cxn ang="0">
                  <a:pos x="connsiteX5901" y="connsiteY5901"/>
                </a:cxn>
                <a:cxn ang="0">
                  <a:pos x="connsiteX5902" y="connsiteY5902"/>
                </a:cxn>
                <a:cxn ang="0">
                  <a:pos x="connsiteX5903" y="connsiteY5903"/>
                </a:cxn>
                <a:cxn ang="0">
                  <a:pos x="connsiteX5904" y="connsiteY5904"/>
                </a:cxn>
                <a:cxn ang="0">
                  <a:pos x="connsiteX5905" y="connsiteY5905"/>
                </a:cxn>
                <a:cxn ang="0">
                  <a:pos x="connsiteX5906" y="connsiteY5906"/>
                </a:cxn>
                <a:cxn ang="0">
                  <a:pos x="connsiteX5907" y="connsiteY5907"/>
                </a:cxn>
                <a:cxn ang="0">
                  <a:pos x="connsiteX5908" y="connsiteY5908"/>
                </a:cxn>
                <a:cxn ang="0">
                  <a:pos x="connsiteX5909" y="connsiteY5909"/>
                </a:cxn>
                <a:cxn ang="0">
                  <a:pos x="connsiteX5910" y="connsiteY5910"/>
                </a:cxn>
                <a:cxn ang="0">
                  <a:pos x="connsiteX5911" y="connsiteY5911"/>
                </a:cxn>
                <a:cxn ang="0">
                  <a:pos x="connsiteX5912" y="connsiteY5912"/>
                </a:cxn>
                <a:cxn ang="0">
                  <a:pos x="connsiteX5913" y="connsiteY5913"/>
                </a:cxn>
                <a:cxn ang="0">
                  <a:pos x="connsiteX5914" y="connsiteY5914"/>
                </a:cxn>
                <a:cxn ang="0">
                  <a:pos x="connsiteX5915" y="connsiteY5915"/>
                </a:cxn>
                <a:cxn ang="0">
                  <a:pos x="connsiteX5916" y="connsiteY5916"/>
                </a:cxn>
                <a:cxn ang="0">
                  <a:pos x="connsiteX5917" y="connsiteY5917"/>
                </a:cxn>
                <a:cxn ang="0">
                  <a:pos x="connsiteX5918" y="connsiteY5918"/>
                </a:cxn>
                <a:cxn ang="0">
                  <a:pos x="connsiteX5919" y="connsiteY5919"/>
                </a:cxn>
                <a:cxn ang="0">
                  <a:pos x="connsiteX5920" y="connsiteY5920"/>
                </a:cxn>
                <a:cxn ang="0">
                  <a:pos x="connsiteX5921" y="connsiteY5921"/>
                </a:cxn>
                <a:cxn ang="0">
                  <a:pos x="connsiteX5922" y="connsiteY5922"/>
                </a:cxn>
                <a:cxn ang="0">
                  <a:pos x="connsiteX5923" y="connsiteY5923"/>
                </a:cxn>
                <a:cxn ang="0">
                  <a:pos x="connsiteX5924" y="connsiteY5924"/>
                </a:cxn>
                <a:cxn ang="0">
                  <a:pos x="connsiteX5925" y="connsiteY5925"/>
                </a:cxn>
                <a:cxn ang="0">
                  <a:pos x="connsiteX5926" y="connsiteY5926"/>
                </a:cxn>
                <a:cxn ang="0">
                  <a:pos x="connsiteX5927" y="connsiteY5927"/>
                </a:cxn>
                <a:cxn ang="0">
                  <a:pos x="connsiteX5928" y="connsiteY5928"/>
                </a:cxn>
                <a:cxn ang="0">
                  <a:pos x="connsiteX5929" y="connsiteY5929"/>
                </a:cxn>
                <a:cxn ang="0">
                  <a:pos x="connsiteX5930" y="connsiteY5930"/>
                </a:cxn>
                <a:cxn ang="0">
                  <a:pos x="connsiteX5931" y="connsiteY5931"/>
                </a:cxn>
                <a:cxn ang="0">
                  <a:pos x="connsiteX5932" y="connsiteY5932"/>
                </a:cxn>
                <a:cxn ang="0">
                  <a:pos x="connsiteX5933" y="connsiteY5933"/>
                </a:cxn>
                <a:cxn ang="0">
                  <a:pos x="connsiteX5934" y="connsiteY5934"/>
                </a:cxn>
                <a:cxn ang="0">
                  <a:pos x="connsiteX5935" y="connsiteY5935"/>
                </a:cxn>
                <a:cxn ang="0">
                  <a:pos x="connsiteX5936" y="connsiteY5936"/>
                </a:cxn>
                <a:cxn ang="0">
                  <a:pos x="connsiteX5937" y="connsiteY5937"/>
                </a:cxn>
                <a:cxn ang="0">
                  <a:pos x="connsiteX5938" y="connsiteY5938"/>
                </a:cxn>
                <a:cxn ang="0">
                  <a:pos x="connsiteX5939" y="connsiteY5939"/>
                </a:cxn>
                <a:cxn ang="0">
                  <a:pos x="connsiteX5940" y="connsiteY5940"/>
                </a:cxn>
                <a:cxn ang="0">
                  <a:pos x="connsiteX5941" y="connsiteY5941"/>
                </a:cxn>
                <a:cxn ang="0">
                  <a:pos x="connsiteX5942" y="connsiteY5942"/>
                </a:cxn>
                <a:cxn ang="0">
                  <a:pos x="connsiteX5943" y="connsiteY5943"/>
                </a:cxn>
                <a:cxn ang="0">
                  <a:pos x="connsiteX5944" y="connsiteY5944"/>
                </a:cxn>
                <a:cxn ang="0">
                  <a:pos x="connsiteX5945" y="connsiteY5945"/>
                </a:cxn>
                <a:cxn ang="0">
                  <a:pos x="connsiteX5946" y="connsiteY5946"/>
                </a:cxn>
                <a:cxn ang="0">
                  <a:pos x="connsiteX5947" y="connsiteY5947"/>
                </a:cxn>
                <a:cxn ang="0">
                  <a:pos x="connsiteX5948" y="connsiteY5948"/>
                </a:cxn>
                <a:cxn ang="0">
                  <a:pos x="connsiteX5949" y="connsiteY5949"/>
                </a:cxn>
                <a:cxn ang="0">
                  <a:pos x="connsiteX5950" y="connsiteY5950"/>
                </a:cxn>
                <a:cxn ang="0">
                  <a:pos x="connsiteX5951" y="connsiteY5951"/>
                </a:cxn>
                <a:cxn ang="0">
                  <a:pos x="connsiteX5952" y="connsiteY5952"/>
                </a:cxn>
                <a:cxn ang="0">
                  <a:pos x="connsiteX5953" y="connsiteY5953"/>
                </a:cxn>
                <a:cxn ang="0">
                  <a:pos x="connsiteX5954" y="connsiteY5954"/>
                </a:cxn>
                <a:cxn ang="0">
                  <a:pos x="connsiteX5955" y="connsiteY5955"/>
                </a:cxn>
                <a:cxn ang="0">
                  <a:pos x="connsiteX5956" y="connsiteY5956"/>
                </a:cxn>
                <a:cxn ang="0">
                  <a:pos x="connsiteX5957" y="connsiteY5957"/>
                </a:cxn>
                <a:cxn ang="0">
                  <a:pos x="connsiteX5958" y="connsiteY5958"/>
                </a:cxn>
                <a:cxn ang="0">
                  <a:pos x="connsiteX5959" y="connsiteY5959"/>
                </a:cxn>
                <a:cxn ang="0">
                  <a:pos x="connsiteX5960" y="connsiteY5960"/>
                </a:cxn>
                <a:cxn ang="0">
                  <a:pos x="connsiteX5961" y="connsiteY5961"/>
                </a:cxn>
                <a:cxn ang="0">
                  <a:pos x="connsiteX5962" y="connsiteY5962"/>
                </a:cxn>
                <a:cxn ang="0">
                  <a:pos x="connsiteX5963" y="connsiteY5963"/>
                </a:cxn>
                <a:cxn ang="0">
                  <a:pos x="connsiteX5964" y="connsiteY5964"/>
                </a:cxn>
                <a:cxn ang="0">
                  <a:pos x="connsiteX5965" y="connsiteY5965"/>
                </a:cxn>
                <a:cxn ang="0">
                  <a:pos x="connsiteX5966" y="connsiteY5966"/>
                </a:cxn>
                <a:cxn ang="0">
                  <a:pos x="connsiteX5967" y="connsiteY5967"/>
                </a:cxn>
                <a:cxn ang="0">
                  <a:pos x="connsiteX5968" y="connsiteY5968"/>
                </a:cxn>
                <a:cxn ang="0">
                  <a:pos x="connsiteX5969" y="connsiteY5969"/>
                </a:cxn>
                <a:cxn ang="0">
                  <a:pos x="connsiteX5970" y="connsiteY5970"/>
                </a:cxn>
                <a:cxn ang="0">
                  <a:pos x="connsiteX5971" y="connsiteY5971"/>
                </a:cxn>
                <a:cxn ang="0">
                  <a:pos x="connsiteX5972" y="connsiteY5972"/>
                </a:cxn>
                <a:cxn ang="0">
                  <a:pos x="connsiteX5973" y="connsiteY5973"/>
                </a:cxn>
                <a:cxn ang="0">
                  <a:pos x="connsiteX5974" y="connsiteY5974"/>
                </a:cxn>
                <a:cxn ang="0">
                  <a:pos x="connsiteX5975" y="connsiteY5975"/>
                </a:cxn>
                <a:cxn ang="0">
                  <a:pos x="connsiteX5976" y="connsiteY5976"/>
                </a:cxn>
                <a:cxn ang="0">
                  <a:pos x="connsiteX5977" y="connsiteY5977"/>
                </a:cxn>
                <a:cxn ang="0">
                  <a:pos x="connsiteX5978" y="connsiteY5978"/>
                </a:cxn>
                <a:cxn ang="0">
                  <a:pos x="connsiteX5979" y="connsiteY5979"/>
                </a:cxn>
                <a:cxn ang="0">
                  <a:pos x="connsiteX5980" y="connsiteY5980"/>
                </a:cxn>
                <a:cxn ang="0">
                  <a:pos x="connsiteX5981" y="connsiteY5981"/>
                </a:cxn>
                <a:cxn ang="0">
                  <a:pos x="connsiteX5982" y="connsiteY5982"/>
                </a:cxn>
                <a:cxn ang="0">
                  <a:pos x="connsiteX5983" y="connsiteY5983"/>
                </a:cxn>
                <a:cxn ang="0">
                  <a:pos x="connsiteX5984" y="connsiteY5984"/>
                </a:cxn>
                <a:cxn ang="0">
                  <a:pos x="connsiteX5985" y="connsiteY5985"/>
                </a:cxn>
                <a:cxn ang="0">
                  <a:pos x="connsiteX5986" y="connsiteY5986"/>
                </a:cxn>
                <a:cxn ang="0">
                  <a:pos x="connsiteX5987" y="connsiteY5987"/>
                </a:cxn>
                <a:cxn ang="0">
                  <a:pos x="connsiteX5988" y="connsiteY5988"/>
                </a:cxn>
                <a:cxn ang="0">
                  <a:pos x="connsiteX5989" y="connsiteY5989"/>
                </a:cxn>
                <a:cxn ang="0">
                  <a:pos x="connsiteX5990" y="connsiteY5990"/>
                </a:cxn>
                <a:cxn ang="0">
                  <a:pos x="connsiteX5991" y="connsiteY5991"/>
                </a:cxn>
                <a:cxn ang="0">
                  <a:pos x="connsiteX5992" y="connsiteY5992"/>
                </a:cxn>
                <a:cxn ang="0">
                  <a:pos x="connsiteX5993" y="connsiteY5993"/>
                </a:cxn>
                <a:cxn ang="0">
                  <a:pos x="connsiteX5994" y="connsiteY5994"/>
                </a:cxn>
                <a:cxn ang="0">
                  <a:pos x="connsiteX5995" y="connsiteY5995"/>
                </a:cxn>
                <a:cxn ang="0">
                  <a:pos x="connsiteX5996" y="connsiteY5996"/>
                </a:cxn>
                <a:cxn ang="0">
                  <a:pos x="connsiteX5997" y="connsiteY5997"/>
                </a:cxn>
                <a:cxn ang="0">
                  <a:pos x="connsiteX5998" y="connsiteY5998"/>
                </a:cxn>
                <a:cxn ang="0">
                  <a:pos x="connsiteX5999" y="connsiteY5999"/>
                </a:cxn>
                <a:cxn ang="0">
                  <a:pos x="connsiteX6000" y="connsiteY6000"/>
                </a:cxn>
                <a:cxn ang="0">
                  <a:pos x="connsiteX6001" y="connsiteY6001"/>
                </a:cxn>
                <a:cxn ang="0">
                  <a:pos x="connsiteX6002" y="connsiteY6002"/>
                </a:cxn>
                <a:cxn ang="0">
                  <a:pos x="connsiteX6003" y="connsiteY6003"/>
                </a:cxn>
                <a:cxn ang="0">
                  <a:pos x="connsiteX6004" y="connsiteY6004"/>
                </a:cxn>
                <a:cxn ang="0">
                  <a:pos x="connsiteX6005" y="connsiteY6005"/>
                </a:cxn>
                <a:cxn ang="0">
                  <a:pos x="connsiteX6006" y="connsiteY6006"/>
                </a:cxn>
                <a:cxn ang="0">
                  <a:pos x="connsiteX6007" y="connsiteY6007"/>
                </a:cxn>
                <a:cxn ang="0">
                  <a:pos x="connsiteX6008" y="connsiteY6008"/>
                </a:cxn>
                <a:cxn ang="0">
                  <a:pos x="connsiteX6009" y="connsiteY6009"/>
                </a:cxn>
                <a:cxn ang="0">
                  <a:pos x="connsiteX6010" y="connsiteY6010"/>
                </a:cxn>
                <a:cxn ang="0">
                  <a:pos x="connsiteX6011" y="connsiteY6011"/>
                </a:cxn>
                <a:cxn ang="0">
                  <a:pos x="connsiteX6012" y="connsiteY6012"/>
                </a:cxn>
                <a:cxn ang="0">
                  <a:pos x="connsiteX6013" y="connsiteY6013"/>
                </a:cxn>
                <a:cxn ang="0">
                  <a:pos x="connsiteX6014" y="connsiteY6014"/>
                </a:cxn>
                <a:cxn ang="0">
                  <a:pos x="connsiteX6015" y="connsiteY6015"/>
                </a:cxn>
                <a:cxn ang="0">
                  <a:pos x="connsiteX6016" y="connsiteY6016"/>
                </a:cxn>
                <a:cxn ang="0">
                  <a:pos x="connsiteX6017" y="connsiteY6017"/>
                </a:cxn>
                <a:cxn ang="0">
                  <a:pos x="connsiteX6018" y="connsiteY6018"/>
                </a:cxn>
                <a:cxn ang="0">
                  <a:pos x="connsiteX6019" y="connsiteY6019"/>
                </a:cxn>
                <a:cxn ang="0">
                  <a:pos x="connsiteX6020" y="connsiteY6020"/>
                </a:cxn>
                <a:cxn ang="0">
                  <a:pos x="connsiteX6021" y="connsiteY6021"/>
                </a:cxn>
                <a:cxn ang="0">
                  <a:pos x="connsiteX6022" y="connsiteY6022"/>
                </a:cxn>
                <a:cxn ang="0">
                  <a:pos x="connsiteX6023" y="connsiteY6023"/>
                </a:cxn>
                <a:cxn ang="0">
                  <a:pos x="connsiteX6024" y="connsiteY6024"/>
                </a:cxn>
                <a:cxn ang="0">
                  <a:pos x="connsiteX6025" y="connsiteY6025"/>
                </a:cxn>
                <a:cxn ang="0">
                  <a:pos x="connsiteX6026" y="connsiteY6026"/>
                </a:cxn>
                <a:cxn ang="0">
                  <a:pos x="connsiteX6027" y="connsiteY6027"/>
                </a:cxn>
                <a:cxn ang="0">
                  <a:pos x="connsiteX6028" y="connsiteY6028"/>
                </a:cxn>
                <a:cxn ang="0">
                  <a:pos x="connsiteX6029" y="connsiteY6029"/>
                </a:cxn>
                <a:cxn ang="0">
                  <a:pos x="connsiteX6030" y="connsiteY6030"/>
                </a:cxn>
                <a:cxn ang="0">
                  <a:pos x="connsiteX6031" y="connsiteY6031"/>
                </a:cxn>
                <a:cxn ang="0">
                  <a:pos x="connsiteX6032" y="connsiteY6032"/>
                </a:cxn>
                <a:cxn ang="0">
                  <a:pos x="connsiteX6033" y="connsiteY6033"/>
                </a:cxn>
                <a:cxn ang="0">
                  <a:pos x="connsiteX6034" y="connsiteY6034"/>
                </a:cxn>
                <a:cxn ang="0">
                  <a:pos x="connsiteX6035" y="connsiteY6035"/>
                </a:cxn>
                <a:cxn ang="0">
                  <a:pos x="connsiteX6036" y="connsiteY6036"/>
                </a:cxn>
                <a:cxn ang="0">
                  <a:pos x="connsiteX6037" y="connsiteY6037"/>
                </a:cxn>
                <a:cxn ang="0">
                  <a:pos x="connsiteX6038" y="connsiteY6038"/>
                </a:cxn>
                <a:cxn ang="0">
                  <a:pos x="connsiteX6039" y="connsiteY6039"/>
                </a:cxn>
                <a:cxn ang="0">
                  <a:pos x="connsiteX6040" y="connsiteY6040"/>
                </a:cxn>
                <a:cxn ang="0">
                  <a:pos x="connsiteX6041" y="connsiteY6041"/>
                </a:cxn>
                <a:cxn ang="0">
                  <a:pos x="connsiteX6042" y="connsiteY6042"/>
                </a:cxn>
                <a:cxn ang="0">
                  <a:pos x="connsiteX6043" y="connsiteY6043"/>
                </a:cxn>
                <a:cxn ang="0">
                  <a:pos x="connsiteX6044" y="connsiteY6044"/>
                </a:cxn>
                <a:cxn ang="0">
                  <a:pos x="connsiteX6045" y="connsiteY6045"/>
                </a:cxn>
                <a:cxn ang="0">
                  <a:pos x="connsiteX6046" y="connsiteY6046"/>
                </a:cxn>
                <a:cxn ang="0">
                  <a:pos x="connsiteX6047" y="connsiteY6047"/>
                </a:cxn>
                <a:cxn ang="0">
                  <a:pos x="connsiteX6048" y="connsiteY6048"/>
                </a:cxn>
                <a:cxn ang="0">
                  <a:pos x="connsiteX6049" y="connsiteY6049"/>
                </a:cxn>
                <a:cxn ang="0">
                  <a:pos x="connsiteX6050" y="connsiteY6050"/>
                </a:cxn>
                <a:cxn ang="0">
                  <a:pos x="connsiteX6051" y="connsiteY6051"/>
                </a:cxn>
                <a:cxn ang="0">
                  <a:pos x="connsiteX6052" y="connsiteY6052"/>
                </a:cxn>
                <a:cxn ang="0">
                  <a:pos x="connsiteX6053" y="connsiteY6053"/>
                </a:cxn>
                <a:cxn ang="0">
                  <a:pos x="connsiteX6054" y="connsiteY6054"/>
                </a:cxn>
                <a:cxn ang="0">
                  <a:pos x="connsiteX6055" y="connsiteY6055"/>
                </a:cxn>
                <a:cxn ang="0">
                  <a:pos x="connsiteX6056" y="connsiteY6056"/>
                </a:cxn>
                <a:cxn ang="0">
                  <a:pos x="connsiteX6057" y="connsiteY6057"/>
                </a:cxn>
                <a:cxn ang="0">
                  <a:pos x="connsiteX6058" y="connsiteY6058"/>
                </a:cxn>
                <a:cxn ang="0">
                  <a:pos x="connsiteX6059" y="connsiteY6059"/>
                </a:cxn>
                <a:cxn ang="0">
                  <a:pos x="connsiteX6060" y="connsiteY6060"/>
                </a:cxn>
                <a:cxn ang="0">
                  <a:pos x="connsiteX6061" y="connsiteY6061"/>
                </a:cxn>
                <a:cxn ang="0">
                  <a:pos x="connsiteX6062" y="connsiteY6062"/>
                </a:cxn>
                <a:cxn ang="0">
                  <a:pos x="connsiteX6063" y="connsiteY6063"/>
                </a:cxn>
                <a:cxn ang="0">
                  <a:pos x="connsiteX6064" y="connsiteY6064"/>
                </a:cxn>
                <a:cxn ang="0">
                  <a:pos x="connsiteX6065" y="connsiteY6065"/>
                </a:cxn>
                <a:cxn ang="0">
                  <a:pos x="connsiteX6066" y="connsiteY6066"/>
                </a:cxn>
                <a:cxn ang="0">
                  <a:pos x="connsiteX6067" y="connsiteY6067"/>
                </a:cxn>
                <a:cxn ang="0">
                  <a:pos x="connsiteX6068" y="connsiteY6068"/>
                </a:cxn>
                <a:cxn ang="0">
                  <a:pos x="connsiteX6069" y="connsiteY6069"/>
                </a:cxn>
                <a:cxn ang="0">
                  <a:pos x="connsiteX6070" y="connsiteY6070"/>
                </a:cxn>
                <a:cxn ang="0">
                  <a:pos x="connsiteX6071" y="connsiteY6071"/>
                </a:cxn>
                <a:cxn ang="0">
                  <a:pos x="connsiteX6072" y="connsiteY6072"/>
                </a:cxn>
                <a:cxn ang="0">
                  <a:pos x="connsiteX6073" y="connsiteY6073"/>
                </a:cxn>
                <a:cxn ang="0">
                  <a:pos x="connsiteX6074" y="connsiteY6074"/>
                </a:cxn>
                <a:cxn ang="0">
                  <a:pos x="connsiteX6075" y="connsiteY6075"/>
                </a:cxn>
                <a:cxn ang="0">
                  <a:pos x="connsiteX6076" y="connsiteY6076"/>
                </a:cxn>
                <a:cxn ang="0">
                  <a:pos x="connsiteX6077" y="connsiteY6077"/>
                </a:cxn>
                <a:cxn ang="0">
                  <a:pos x="connsiteX6078" y="connsiteY6078"/>
                </a:cxn>
                <a:cxn ang="0">
                  <a:pos x="connsiteX6079" y="connsiteY6079"/>
                </a:cxn>
                <a:cxn ang="0">
                  <a:pos x="connsiteX6080" y="connsiteY6080"/>
                </a:cxn>
                <a:cxn ang="0">
                  <a:pos x="connsiteX6081" y="connsiteY6081"/>
                </a:cxn>
                <a:cxn ang="0">
                  <a:pos x="connsiteX6082" y="connsiteY6082"/>
                </a:cxn>
                <a:cxn ang="0">
                  <a:pos x="connsiteX6083" y="connsiteY6083"/>
                </a:cxn>
                <a:cxn ang="0">
                  <a:pos x="connsiteX6084" y="connsiteY6084"/>
                </a:cxn>
                <a:cxn ang="0">
                  <a:pos x="connsiteX6085" y="connsiteY6085"/>
                </a:cxn>
                <a:cxn ang="0">
                  <a:pos x="connsiteX6086" y="connsiteY6086"/>
                </a:cxn>
                <a:cxn ang="0">
                  <a:pos x="connsiteX6087" y="connsiteY6087"/>
                </a:cxn>
                <a:cxn ang="0">
                  <a:pos x="connsiteX6088" y="connsiteY6088"/>
                </a:cxn>
                <a:cxn ang="0">
                  <a:pos x="connsiteX6089" y="connsiteY6089"/>
                </a:cxn>
                <a:cxn ang="0">
                  <a:pos x="connsiteX6090" y="connsiteY6090"/>
                </a:cxn>
                <a:cxn ang="0">
                  <a:pos x="connsiteX6091" y="connsiteY6091"/>
                </a:cxn>
                <a:cxn ang="0">
                  <a:pos x="connsiteX6092" y="connsiteY6092"/>
                </a:cxn>
                <a:cxn ang="0">
                  <a:pos x="connsiteX6093" y="connsiteY6093"/>
                </a:cxn>
                <a:cxn ang="0">
                  <a:pos x="connsiteX6094" y="connsiteY6094"/>
                </a:cxn>
                <a:cxn ang="0">
                  <a:pos x="connsiteX6095" y="connsiteY6095"/>
                </a:cxn>
                <a:cxn ang="0">
                  <a:pos x="connsiteX6096" y="connsiteY6096"/>
                </a:cxn>
                <a:cxn ang="0">
                  <a:pos x="connsiteX6097" y="connsiteY6097"/>
                </a:cxn>
                <a:cxn ang="0">
                  <a:pos x="connsiteX6098" y="connsiteY6098"/>
                </a:cxn>
                <a:cxn ang="0">
                  <a:pos x="connsiteX6099" y="connsiteY6099"/>
                </a:cxn>
                <a:cxn ang="0">
                  <a:pos x="connsiteX6100" y="connsiteY6100"/>
                </a:cxn>
                <a:cxn ang="0">
                  <a:pos x="connsiteX6101" y="connsiteY6101"/>
                </a:cxn>
                <a:cxn ang="0">
                  <a:pos x="connsiteX6102" y="connsiteY6102"/>
                </a:cxn>
                <a:cxn ang="0">
                  <a:pos x="connsiteX6103" y="connsiteY6103"/>
                </a:cxn>
                <a:cxn ang="0">
                  <a:pos x="connsiteX6104" y="connsiteY6104"/>
                </a:cxn>
                <a:cxn ang="0">
                  <a:pos x="connsiteX6105" y="connsiteY6105"/>
                </a:cxn>
                <a:cxn ang="0">
                  <a:pos x="connsiteX6106" y="connsiteY6106"/>
                </a:cxn>
                <a:cxn ang="0">
                  <a:pos x="connsiteX6107" y="connsiteY6107"/>
                </a:cxn>
                <a:cxn ang="0">
                  <a:pos x="connsiteX6108" y="connsiteY6108"/>
                </a:cxn>
                <a:cxn ang="0">
                  <a:pos x="connsiteX6109" y="connsiteY6109"/>
                </a:cxn>
                <a:cxn ang="0">
                  <a:pos x="connsiteX6110" y="connsiteY6110"/>
                </a:cxn>
                <a:cxn ang="0">
                  <a:pos x="connsiteX6111" y="connsiteY6111"/>
                </a:cxn>
                <a:cxn ang="0">
                  <a:pos x="connsiteX6112" y="connsiteY6112"/>
                </a:cxn>
                <a:cxn ang="0">
                  <a:pos x="connsiteX6113" y="connsiteY6113"/>
                </a:cxn>
                <a:cxn ang="0">
                  <a:pos x="connsiteX6114" y="connsiteY6114"/>
                </a:cxn>
                <a:cxn ang="0">
                  <a:pos x="connsiteX6115" y="connsiteY6115"/>
                </a:cxn>
                <a:cxn ang="0">
                  <a:pos x="connsiteX6116" y="connsiteY6116"/>
                </a:cxn>
                <a:cxn ang="0">
                  <a:pos x="connsiteX6117" y="connsiteY6117"/>
                </a:cxn>
                <a:cxn ang="0">
                  <a:pos x="connsiteX6118" y="connsiteY6118"/>
                </a:cxn>
                <a:cxn ang="0">
                  <a:pos x="connsiteX6119" y="connsiteY6119"/>
                </a:cxn>
                <a:cxn ang="0">
                  <a:pos x="connsiteX6120" y="connsiteY6120"/>
                </a:cxn>
                <a:cxn ang="0">
                  <a:pos x="connsiteX6121" y="connsiteY6121"/>
                </a:cxn>
                <a:cxn ang="0">
                  <a:pos x="connsiteX6122" y="connsiteY6122"/>
                </a:cxn>
                <a:cxn ang="0">
                  <a:pos x="connsiteX6123" y="connsiteY6123"/>
                </a:cxn>
                <a:cxn ang="0">
                  <a:pos x="connsiteX6124" y="connsiteY6124"/>
                </a:cxn>
                <a:cxn ang="0">
                  <a:pos x="connsiteX6125" y="connsiteY6125"/>
                </a:cxn>
                <a:cxn ang="0">
                  <a:pos x="connsiteX6126" y="connsiteY6126"/>
                </a:cxn>
                <a:cxn ang="0">
                  <a:pos x="connsiteX6127" y="connsiteY6127"/>
                </a:cxn>
                <a:cxn ang="0">
                  <a:pos x="connsiteX6128" y="connsiteY6128"/>
                </a:cxn>
                <a:cxn ang="0">
                  <a:pos x="connsiteX6129" y="connsiteY6129"/>
                </a:cxn>
                <a:cxn ang="0">
                  <a:pos x="connsiteX6130" y="connsiteY6130"/>
                </a:cxn>
                <a:cxn ang="0">
                  <a:pos x="connsiteX6131" y="connsiteY6131"/>
                </a:cxn>
                <a:cxn ang="0">
                  <a:pos x="connsiteX6132" y="connsiteY6132"/>
                </a:cxn>
                <a:cxn ang="0">
                  <a:pos x="connsiteX6133" y="connsiteY6133"/>
                </a:cxn>
                <a:cxn ang="0">
                  <a:pos x="connsiteX6134" y="connsiteY6134"/>
                </a:cxn>
                <a:cxn ang="0">
                  <a:pos x="connsiteX6135" y="connsiteY6135"/>
                </a:cxn>
                <a:cxn ang="0">
                  <a:pos x="connsiteX6136" y="connsiteY6136"/>
                </a:cxn>
                <a:cxn ang="0">
                  <a:pos x="connsiteX6137" y="connsiteY6137"/>
                </a:cxn>
                <a:cxn ang="0">
                  <a:pos x="connsiteX6138" y="connsiteY6138"/>
                </a:cxn>
                <a:cxn ang="0">
                  <a:pos x="connsiteX6139" y="connsiteY6139"/>
                </a:cxn>
                <a:cxn ang="0">
                  <a:pos x="connsiteX6140" y="connsiteY6140"/>
                </a:cxn>
                <a:cxn ang="0">
                  <a:pos x="connsiteX6141" y="connsiteY6141"/>
                </a:cxn>
                <a:cxn ang="0">
                  <a:pos x="connsiteX6142" y="connsiteY6142"/>
                </a:cxn>
                <a:cxn ang="0">
                  <a:pos x="connsiteX6143" y="connsiteY6143"/>
                </a:cxn>
                <a:cxn ang="0">
                  <a:pos x="connsiteX6144" y="connsiteY6144"/>
                </a:cxn>
                <a:cxn ang="0">
                  <a:pos x="connsiteX6145" y="connsiteY6145"/>
                </a:cxn>
                <a:cxn ang="0">
                  <a:pos x="connsiteX6146" y="connsiteY6146"/>
                </a:cxn>
                <a:cxn ang="0">
                  <a:pos x="connsiteX6147" y="connsiteY6147"/>
                </a:cxn>
                <a:cxn ang="0">
                  <a:pos x="connsiteX6148" y="connsiteY6148"/>
                </a:cxn>
                <a:cxn ang="0">
                  <a:pos x="connsiteX6149" y="connsiteY6149"/>
                </a:cxn>
                <a:cxn ang="0">
                  <a:pos x="connsiteX6150" y="connsiteY6150"/>
                </a:cxn>
                <a:cxn ang="0">
                  <a:pos x="connsiteX6151" y="connsiteY6151"/>
                </a:cxn>
                <a:cxn ang="0">
                  <a:pos x="connsiteX6152" y="connsiteY6152"/>
                </a:cxn>
                <a:cxn ang="0">
                  <a:pos x="connsiteX6153" y="connsiteY6153"/>
                </a:cxn>
                <a:cxn ang="0">
                  <a:pos x="connsiteX6154" y="connsiteY6154"/>
                </a:cxn>
                <a:cxn ang="0">
                  <a:pos x="connsiteX6155" y="connsiteY6155"/>
                </a:cxn>
                <a:cxn ang="0">
                  <a:pos x="connsiteX6156" y="connsiteY6156"/>
                </a:cxn>
                <a:cxn ang="0">
                  <a:pos x="connsiteX6157" y="connsiteY6157"/>
                </a:cxn>
                <a:cxn ang="0">
                  <a:pos x="connsiteX6158" y="connsiteY6158"/>
                </a:cxn>
                <a:cxn ang="0">
                  <a:pos x="connsiteX6159" y="connsiteY6159"/>
                </a:cxn>
                <a:cxn ang="0">
                  <a:pos x="connsiteX6160" y="connsiteY6160"/>
                </a:cxn>
                <a:cxn ang="0">
                  <a:pos x="connsiteX6161" y="connsiteY6161"/>
                </a:cxn>
                <a:cxn ang="0">
                  <a:pos x="connsiteX6162" y="connsiteY6162"/>
                </a:cxn>
                <a:cxn ang="0">
                  <a:pos x="connsiteX6163" y="connsiteY6163"/>
                </a:cxn>
                <a:cxn ang="0">
                  <a:pos x="connsiteX6164" y="connsiteY6164"/>
                </a:cxn>
                <a:cxn ang="0">
                  <a:pos x="connsiteX6165" y="connsiteY6165"/>
                </a:cxn>
                <a:cxn ang="0">
                  <a:pos x="connsiteX6166" y="connsiteY6166"/>
                </a:cxn>
                <a:cxn ang="0">
                  <a:pos x="connsiteX6167" y="connsiteY6167"/>
                </a:cxn>
                <a:cxn ang="0">
                  <a:pos x="connsiteX6168" y="connsiteY6168"/>
                </a:cxn>
                <a:cxn ang="0">
                  <a:pos x="connsiteX6169" y="connsiteY6169"/>
                </a:cxn>
                <a:cxn ang="0">
                  <a:pos x="connsiteX6170" y="connsiteY6170"/>
                </a:cxn>
                <a:cxn ang="0">
                  <a:pos x="connsiteX6171" y="connsiteY6171"/>
                </a:cxn>
                <a:cxn ang="0">
                  <a:pos x="connsiteX6172" y="connsiteY6172"/>
                </a:cxn>
                <a:cxn ang="0">
                  <a:pos x="connsiteX6173" y="connsiteY6173"/>
                </a:cxn>
                <a:cxn ang="0">
                  <a:pos x="connsiteX6174" y="connsiteY6174"/>
                </a:cxn>
                <a:cxn ang="0">
                  <a:pos x="connsiteX6175" y="connsiteY6175"/>
                </a:cxn>
                <a:cxn ang="0">
                  <a:pos x="connsiteX6176" y="connsiteY6176"/>
                </a:cxn>
                <a:cxn ang="0">
                  <a:pos x="connsiteX6177" y="connsiteY6177"/>
                </a:cxn>
                <a:cxn ang="0">
                  <a:pos x="connsiteX6178" y="connsiteY6178"/>
                </a:cxn>
                <a:cxn ang="0">
                  <a:pos x="connsiteX6179" y="connsiteY6179"/>
                </a:cxn>
                <a:cxn ang="0">
                  <a:pos x="connsiteX6180" y="connsiteY6180"/>
                </a:cxn>
                <a:cxn ang="0">
                  <a:pos x="connsiteX6181" y="connsiteY6181"/>
                </a:cxn>
                <a:cxn ang="0">
                  <a:pos x="connsiteX6182" y="connsiteY6182"/>
                </a:cxn>
                <a:cxn ang="0">
                  <a:pos x="connsiteX6183" y="connsiteY6183"/>
                </a:cxn>
                <a:cxn ang="0">
                  <a:pos x="connsiteX6184" y="connsiteY6184"/>
                </a:cxn>
                <a:cxn ang="0">
                  <a:pos x="connsiteX6185" y="connsiteY6185"/>
                </a:cxn>
                <a:cxn ang="0">
                  <a:pos x="connsiteX6186" y="connsiteY6186"/>
                </a:cxn>
                <a:cxn ang="0">
                  <a:pos x="connsiteX6187" y="connsiteY6187"/>
                </a:cxn>
                <a:cxn ang="0">
                  <a:pos x="connsiteX6188" y="connsiteY6188"/>
                </a:cxn>
                <a:cxn ang="0">
                  <a:pos x="connsiteX6189" y="connsiteY6189"/>
                </a:cxn>
                <a:cxn ang="0">
                  <a:pos x="connsiteX6190" y="connsiteY6190"/>
                </a:cxn>
                <a:cxn ang="0">
                  <a:pos x="connsiteX6191" y="connsiteY6191"/>
                </a:cxn>
                <a:cxn ang="0">
                  <a:pos x="connsiteX6192" y="connsiteY6192"/>
                </a:cxn>
                <a:cxn ang="0">
                  <a:pos x="connsiteX6193" y="connsiteY6193"/>
                </a:cxn>
                <a:cxn ang="0">
                  <a:pos x="connsiteX6194" y="connsiteY6194"/>
                </a:cxn>
                <a:cxn ang="0">
                  <a:pos x="connsiteX6195" y="connsiteY6195"/>
                </a:cxn>
                <a:cxn ang="0">
                  <a:pos x="connsiteX6196" y="connsiteY6196"/>
                </a:cxn>
                <a:cxn ang="0">
                  <a:pos x="connsiteX6197" y="connsiteY6197"/>
                </a:cxn>
                <a:cxn ang="0">
                  <a:pos x="connsiteX6198" y="connsiteY6198"/>
                </a:cxn>
                <a:cxn ang="0">
                  <a:pos x="connsiteX6199" y="connsiteY6199"/>
                </a:cxn>
                <a:cxn ang="0">
                  <a:pos x="connsiteX6200" y="connsiteY6200"/>
                </a:cxn>
                <a:cxn ang="0">
                  <a:pos x="connsiteX6201" y="connsiteY6201"/>
                </a:cxn>
                <a:cxn ang="0">
                  <a:pos x="connsiteX6202" y="connsiteY6202"/>
                </a:cxn>
                <a:cxn ang="0">
                  <a:pos x="connsiteX6203" y="connsiteY6203"/>
                </a:cxn>
                <a:cxn ang="0">
                  <a:pos x="connsiteX6204" y="connsiteY6204"/>
                </a:cxn>
                <a:cxn ang="0">
                  <a:pos x="connsiteX6205" y="connsiteY6205"/>
                </a:cxn>
                <a:cxn ang="0">
                  <a:pos x="connsiteX6206" y="connsiteY6206"/>
                </a:cxn>
                <a:cxn ang="0">
                  <a:pos x="connsiteX6207" y="connsiteY6207"/>
                </a:cxn>
                <a:cxn ang="0">
                  <a:pos x="connsiteX6208" y="connsiteY6208"/>
                </a:cxn>
                <a:cxn ang="0">
                  <a:pos x="connsiteX6209" y="connsiteY6209"/>
                </a:cxn>
                <a:cxn ang="0">
                  <a:pos x="connsiteX6210" y="connsiteY6210"/>
                </a:cxn>
                <a:cxn ang="0">
                  <a:pos x="connsiteX6211" y="connsiteY6211"/>
                </a:cxn>
                <a:cxn ang="0">
                  <a:pos x="connsiteX6212" y="connsiteY6212"/>
                </a:cxn>
                <a:cxn ang="0">
                  <a:pos x="connsiteX6213" y="connsiteY6213"/>
                </a:cxn>
                <a:cxn ang="0">
                  <a:pos x="connsiteX6214" y="connsiteY6214"/>
                </a:cxn>
                <a:cxn ang="0">
                  <a:pos x="connsiteX6215" y="connsiteY6215"/>
                </a:cxn>
                <a:cxn ang="0">
                  <a:pos x="connsiteX6216" y="connsiteY6216"/>
                </a:cxn>
                <a:cxn ang="0">
                  <a:pos x="connsiteX6217" y="connsiteY6217"/>
                </a:cxn>
                <a:cxn ang="0">
                  <a:pos x="connsiteX6218" y="connsiteY6218"/>
                </a:cxn>
                <a:cxn ang="0">
                  <a:pos x="connsiteX6219" y="connsiteY6219"/>
                </a:cxn>
                <a:cxn ang="0">
                  <a:pos x="connsiteX6220" y="connsiteY6220"/>
                </a:cxn>
                <a:cxn ang="0">
                  <a:pos x="connsiteX6221" y="connsiteY6221"/>
                </a:cxn>
                <a:cxn ang="0">
                  <a:pos x="connsiteX6222" y="connsiteY6222"/>
                </a:cxn>
                <a:cxn ang="0">
                  <a:pos x="connsiteX6223" y="connsiteY6223"/>
                </a:cxn>
                <a:cxn ang="0">
                  <a:pos x="connsiteX6224" y="connsiteY6224"/>
                </a:cxn>
                <a:cxn ang="0">
                  <a:pos x="connsiteX6225" y="connsiteY6225"/>
                </a:cxn>
                <a:cxn ang="0">
                  <a:pos x="connsiteX6226" y="connsiteY6226"/>
                </a:cxn>
                <a:cxn ang="0">
                  <a:pos x="connsiteX6227" y="connsiteY6227"/>
                </a:cxn>
                <a:cxn ang="0">
                  <a:pos x="connsiteX6228" y="connsiteY6228"/>
                </a:cxn>
                <a:cxn ang="0">
                  <a:pos x="connsiteX6229" y="connsiteY6229"/>
                </a:cxn>
                <a:cxn ang="0">
                  <a:pos x="connsiteX6230" y="connsiteY6230"/>
                </a:cxn>
                <a:cxn ang="0">
                  <a:pos x="connsiteX6231" y="connsiteY6231"/>
                </a:cxn>
                <a:cxn ang="0">
                  <a:pos x="connsiteX6232" y="connsiteY6232"/>
                </a:cxn>
                <a:cxn ang="0">
                  <a:pos x="connsiteX6233" y="connsiteY6233"/>
                </a:cxn>
                <a:cxn ang="0">
                  <a:pos x="connsiteX6234" y="connsiteY6234"/>
                </a:cxn>
                <a:cxn ang="0">
                  <a:pos x="connsiteX6235" y="connsiteY6235"/>
                </a:cxn>
                <a:cxn ang="0">
                  <a:pos x="connsiteX6236" y="connsiteY6236"/>
                </a:cxn>
                <a:cxn ang="0">
                  <a:pos x="connsiteX6237" y="connsiteY6237"/>
                </a:cxn>
                <a:cxn ang="0">
                  <a:pos x="connsiteX6238" y="connsiteY6238"/>
                </a:cxn>
                <a:cxn ang="0">
                  <a:pos x="connsiteX6239" y="connsiteY6239"/>
                </a:cxn>
                <a:cxn ang="0">
                  <a:pos x="connsiteX6240" y="connsiteY6240"/>
                </a:cxn>
                <a:cxn ang="0">
                  <a:pos x="connsiteX6241" y="connsiteY6241"/>
                </a:cxn>
                <a:cxn ang="0">
                  <a:pos x="connsiteX6242" y="connsiteY6242"/>
                </a:cxn>
                <a:cxn ang="0">
                  <a:pos x="connsiteX6243" y="connsiteY6243"/>
                </a:cxn>
                <a:cxn ang="0">
                  <a:pos x="connsiteX6244" y="connsiteY6244"/>
                </a:cxn>
                <a:cxn ang="0">
                  <a:pos x="connsiteX6245" y="connsiteY6245"/>
                </a:cxn>
                <a:cxn ang="0">
                  <a:pos x="connsiteX6246" y="connsiteY6246"/>
                </a:cxn>
                <a:cxn ang="0">
                  <a:pos x="connsiteX6247" y="connsiteY6247"/>
                </a:cxn>
                <a:cxn ang="0">
                  <a:pos x="connsiteX6248" y="connsiteY6248"/>
                </a:cxn>
                <a:cxn ang="0">
                  <a:pos x="connsiteX6249" y="connsiteY6249"/>
                </a:cxn>
                <a:cxn ang="0">
                  <a:pos x="connsiteX6250" y="connsiteY6250"/>
                </a:cxn>
                <a:cxn ang="0">
                  <a:pos x="connsiteX6251" y="connsiteY6251"/>
                </a:cxn>
                <a:cxn ang="0">
                  <a:pos x="connsiteX6252" y="connsiteY6252"/>
                </a:cxn>
                <a:cxn ang="0">
                  <a:pos x="connsiteX6253" y="connsiteY6253"/>
                </a:cxn>
                <a:cxn ang="0">
                  <a:pos x="connsiteX6254" y="connsiteY6254"/>
                </a:cxn>
                <a:cxn ang="0">
                  <a:pos x="connsiteX6255" y="connsiteY6255"/>
                </a:cxn>
                <a:cxn ang="0">
                  <a:pos x="connsiteX6256" y="connsiteY6256"/>
                </a:cxn>
                <a:cxn ang="0">
                  <a:pos x="connsiteX6257" y="connsiteY6257"/>
                </a:cxn>
                <a:cxn ang="0">
                  <a:pos x="connsiteX6258" y="connsiteY6258"/>
                </a:cxn>
                <a:cxn ang="0">
                  <a:pos x="connsiteX6259" y="connsiteY6259"/>
                </a:cxn>
                <a:cxn ang="0">
                  <a:pos x="connsiteX6260" y="connsiteY6260"/>
                </a:cxn>
                <a:cxn ang="0">
                  <a:pos x="connsiteX6261" y="connsiteY6261"/>
                </a:cxn>
                <a:cxn ang="0">
                  <a:pos x="connsiteX6262" y="connsiteY6262"/>
                </a:cxn>
                <a:cxn ang="0">
                  <a:pos x="connsiteX6263" y="connsiteY6263"/>
                </a:cxn>
                <a:cxn ang="0">
                  <a:pos x="connsiteX6264" y="connsiteY6264"/>
                </a:cxn>
                <a:cxn ang="0">
                  <a:pos x="connsiteX6265" y="connsiteY6265"/>
                </a:cxn>
                <a:cxn ang="0">
                  <a:pos x="connsiteX6266" y="connsiteY6266"/>
                </a:cxn>
                <a:cxn ang="0">
                  <a:pos x="connsiteX6267" y="connsiteY6267"/>
                </a:cxn>
                <a:cxn ang="0">
                  <a:pos x="connsiteX6268" y="connsiteY6268"/>
                </a:cxn>
                <a:cxn ang="0">
                  <a:pos x="connsiteX6269" y="connsiteY6269"/>
                </a:cxn>
                <a:cxn ang="0">
                  <a:pos x="connsiteX6270" y="connsiteY6270"/>
                </a:cxn>
                <a:cxn ang="0">
                  <a:pos x="connsiteX6271" y="connsiteY6271"/>
                </a:cxn>
                <a:cxn ang="0">
                  <a:pos x="connsiteX6272" y="connsiteY6272"/>
                </a:cxn>
                <a:cxn ang="0">
                  <a:pos x="connsiteX6273" y="connsiteY6273"/>
                </a:cxn>
                <a:cxn ang="0">
                  <a:pos x="connsiteX6274" y="connsiteY6274"/>
                </a:cxn>
                <a:cxn ang="0">
                  <a:pos x="connsiteX6275" y="connsiteY6275"/>
                </a:cxn>
                <a:cxn ang="0">
                  <a:pos x="connsiteX6276" y="connsiteY6276"/>
                </a:cxn>
                <a:cxn ang="0">
                  <a:pos x="connsiteX6277" y="connsiteY6277"/>
                </a:cxn>
                <a:cxn ang="0">
                  <a:pos x="connsiteX6278" y="connsiteY6278"/>
                </a:cxn>
                <a:cxn ang="0">
                  <a:pos x="connsiteX6279" y="connsiteY6279"/>
                </a:cxn>
                <a:cxn ang="0">
                  <a:pos x="connsiteX6280" y="connsiteY6280"/>
                </a:cxn>
                <a:cxn ang="0">
                  <a:pos x="connsiteX6281" y="connsiteY6281"/>
                </a:cxn>
                <a:cxn ang="0">
                  <a:pos x="connsiteX6282" y="connsiteY6282"/>
                </a:cxn>
                <a:cxn ang="0">
                  <a:pos x="connsiteX6283" y="connsiteY6283"/>
                </a:cxn>
                <a:cxn ang="0">
                  <a:pos x="connsiteX6284" y="connsiteY6284"/>
                </a:cxn>
                <a:cxn ang="0">
                  <a:pos x="connsiteX6285" y="connsiteY6285"/>
                </a:cxn>
                <a:cxn ang="0">
                  <a:pos x="connsiteX6286" y="connsiteY6286"/>
                </a:cxn>
                <a:cxn ang="0">
                  <a:pos x="connsiteX6287" y="connsiteY6287"/>
                </a:cxn>
                <a:cxn ang="0">
                  <a:pos x="connsiteX6288" y="connsiteY6288"/>
                </a:cxn>
                <a:cxn ang="0">
                  <a:pos x="connsiteX6289" y="connsiteY6289"/>
                </a:cxn>
                <a:cxn ang="0">
                  <a:pos x="connsiteX6290" y="connsiteY6290"/>
                </a:cxn>
                <a:cxn ang="0">
                  <a:pos x="connsiteX6291" y="connsiteY6291"/>
                </a:cxn>
                <a:cxn ang="0">
                  <a:pos x="connsiteX6292" y="connsiteY6292"/>
                </a:cxn>
                <a:cxn ang="0">
                  <a:pos x="connsiteX6293" y="connsiteY6293"/>
                </a:cxn>
                <a:cxn ang="0">
                  <a:pos x="connsiteX6294" y="connsiteY6294"/>
                </a:cxn>
                <a:cxn ang="0">
                  <a:pos x="connsiteX6295" y="connsiteY6295"/>
                </a:cxn>
                <a:cxn ang="0">
                  <a:pos x="connsiteX6296" y="connsiteY6296"/>
                </a:cxn>
                <a:cxn ang="0">
                  <a:pos x="connsiteX6297" y="connsiteY6297"/>
                </a:cxn>
                <a:cxn ang="0">
                  <a:pos x="connsiteX6298" y="connsiteY6298"/>
                </a:cxn>
                <a:cxn ang="0">
                  <a:pos x="connsiteX6299" y="connsiteY6299"/>
                </a:cxn>
                <a:cxn ang="0">
                  <a:pos x="connsiteX6300" y="connsiteY6300"/>
                </a:cxn>
                <a:cxn ang="0">
                  <a:pos x="connsiteX6301" y="connsiteY6301"/>
                </a:cxn>
                <a:cxn ang="0">
                  <a:pos x="connsiteX6302" y="connsiteY6302"/>
                </a:cxn>
                <a:cxn ang="0">
                  <a:pos x="connsiteX6303" y="connsiteY6303"/>
                </a:cxn>
                <a:cxn ang="0">
                  <a:pos x="connsiteX6304" y="connsiteY6304"/>
                </a:cxn>
                <a:cxn ang="0">
                  <a:pos x="connsiteX6305" y="connsiteY6305"/>
                </a:cxn>
                <a:cxn ang="0">
                  <a:pos x="connsiteX6306" y="connsiteY6306"/>
                </a:cxn>
                <a:cxn ang="0">
                  <a:pos x="connsiteX6307" y="connsiteY6307"/>
                </a:cxn>
                <a:cxn ang="0">
                  <a:pos x="connsiteX6308" y="connsiteY6308"/>
                </a:cxn>
                <a:cxn ang="0">
                  <a:pos x="connsiteX6309" y="connsiteY6309"/>
                </a:cxn>
                <a:cxn ang="0">
                  <a:pos x="connsiteX6310" y="connsiteY6310"/>
                </a:cxn>
                <a:cxn ang="0">
                  <a:pos x="connsiteX6311" y="connsiteY6311"/>
                </a:cxn>
                <a:cxn ang="0">
                  <a:pos x="connsiteX6312" y="connsiteY6312"/>
                </a:cxn>
                <a:cxn ang="0">
                  <a:pos x="connsiteX6313" y="connsiteY6313"/>
                </a:cxn>
                <a:cxn ang="0">
                  <a:pos x="connsiteX6314" y="connsiteY6314"/>
                </a:cxn>
                <a:cxn ang="0">
                  <a:pos x="connsiteX6315" y="connsiteY6315"/>
                </a:cxn>
                <a:cxn ang="0">
                  <a:pos x="connsiteX6316" y="connsiteY6316"/>
                </a:cxn>
                <a:cxn ang="0">
                  <a:pos x="connsiteX6317" y="connsiteY6317"/>
                </a:cxn>
                <a:cxn ang="0">
                  <a:pos x="connsiteX6318" y="connsiteY6318"/>
                </a:cxn>
                <a:cxn ang="0">
                  <a:pos x="connsiteX6319" y="connsiteY6319"/>
                </a:cxn>
                <a:cxn ang="0">
                  <a:pos x="connsiteX6320" y="connsiteY6320"/>
                </a:cxn>
                <a:cxn ang="0">
                  <a:pos x="connsiteX6321" y="connsiteY6321"/>
                </a:cxn>
                <a:cxn ang="0">
                  <a:pos x="connsiteX6322" y="connsiteY6322"/>
                </a:cxn>
                <a:cxn ang="0">
                  <a:pos x="connsiteX6323" y="connsiteY6323"/>
                </a:cxn>
                <a:cxn ang="0">
                  <a:pos x="connsiteX6324" y="connsiteY6324"/>
                </a:cxn>
                <a:cxn ang="0">
                  <a:pos x="connsiteX6325" y="connsiteY6325"/>
                </a:cxn>
                <a:cxn ang="0">
                  <a:pos x="connsiteX6326" y="connsiteY6326"/>
                </a:cxn>
                <a:cxn ang="0">
                  <a:pos x="connsiteX6327" y="connsiteY6327"/>
                </a:cxn>
                <a:cxn ang="0">
                  <a:pos x="connsiteX6328" y="connsiteY6328"/>
                </a:cxn>
                <a:cxn ang="0">
                  <a:pos x="connsiteX6329" y="connsiteY6329"/>
                </a:cxn>
                <a:cxn ang="0">
                  <a:pos x="connsiteX6330" y="connsiteY6330"/>
                </a:cxn>
                <a:cxn ang="0">
                  <a:pos x="connsiteX6331" y="connsiteY6331"/>
                </a:cxn>
                <a:cxn ang="0">
                  <a:pos x="connsiteX6332" y="connsiteY6332"/>
                </a:cxn>
                <a:cxn ang="0">
                  <a:pos x="connsiteX6333" y="connsiteY6333"/>
                </a:cxn>
                <a:cxn ang="0">
                  <a:pos x="connsiteX6334" y="connsiteY6334"/>
                </a:cxn>
                <a:cxn ang="0">
                  <a:pos x="connsiteX6335" y="connsiteY6335"/>
                </a:cxn>
                <a:cxn ang="0">
                  <a:pos x="connsiteX6336" y="connsiteY6336"/>
                </a:cxn>
                <a:cxn ang="0">
                  <a:pos x="connsiteX6337" y="connsiteY6337"/>
                </a:cxn>
                <a:cxn ang="0">
                  <a:pos x="connsiteX6338" y="connsiteY6338"/>
                </a:cxn>
                <a:cxn ang="0">
                  <a:pos x="connsiteX6339" y="connsiteY6339"/>
                </a:cxn>
                <a:cxn ang="0">
                  <a:pos x="connsiteX6340" y="connsiteY6340"/>
                </a:cxn>
                <a:cxn ang="0">
                  <a:pos x="connsiteX6341" y="connsiteY6341"/>
                </a:cxn>
                <a:cxn ang="0">
                  <a:pos x="connsiteX6342" y="connsiteY6342"/>
                </a:cxn>
                <a:cxn ang="0">
                  <a:pos x="connsiteX6343" y="connsiteY6343"/>
                </a:cxn>
                <a:cxn ang="0">
                  <a:pos x="connsiteX6344" y="connsiteY6344"/>
                </a:cxn>
                <a:cxn ang="0">
                  <a:pos x="connsiteX6345" y="connsiteY6345"/>
                </a:cxn>
                <a:cxn ang="0">
                  <a:pos x="connsiteX6346" y="connsiteY6346"/>
                </a:cxn>
                <a:cxn ang="0">
                  <a:pos x="connsiteX6347" y="connsiteY6347"/>
                </a:cxn>
                <a:cxn ang="0">
                  <a:pos x="connsiteX6348" y="connsiteY6348"/>
                </a:cxn>
                <a:cxn ang="0">
                  <a:pos x="connsiteX6349" y="connsiteY6349"/>
                </a:cxn>
                <a:cxn ang="0">
                  <a:pos x="connsiteX6350" y="connsiteY6350"/>
                </a:cxn>
                <a:cxn ang="0">
                  <a:pos x="connsiteX6351" y="connsiteY6351"/>
                </a:cxn>
                <a:cxn ang="0">
                  <a:pos x="connsiteX6352" y="connsiteY6352"/>
                </a:cxn>
                <a:cxn ang="0">
                  <a:pos x="connsiteX6353" y="connsiteY6353"/>
                </a:cxn>
                <a:cxn ang="0">
                  <a:pos x="connsiteX6354" y="connsiteY6354"/>
                </a:cxn>
                <a:cxn ang="0">
                  <a:pos x="connsiteX6355" y="connsiteY6355"/>
                </a:cxn>
                <a:cxn ang="0">
                  <a:pos x="connsiteX6356" y="connsiteY6356"/>
                </a:cxn>
                <a:cxn ang="0">
                  <a:pos x="connsiteX6357" y="connsiteY6357"/>
                </a:cxn>
                <a:cxn ang="0">
                  <a:pos x="connsiteX6358" y="connsiteY6358"/>
                </a:cxn>
                <a:cxn ang="0">
                  <a:pos x="connsiteX6359" y="connsiteY6359"/>
                </a:cxn>
                <a:cxn ang="0">
                  <a:pos x="connsiteX6360" y="connsiteY6360"/>
                </a:cxn>
                <a:cxn ang="0">
                  <a:pos x="connsiteX6361" y="connsiteY6361"/>
                </a:cxn>
                <a:cxn ang="0">
                  <a:pos x="connsiteX6362" y="connsiteY6362"/>
                </a:cxn>
                <a:cxn ang="0">
                  <a:pos x="connsiteX6363" y="connsiteY6363"/>
                </a:cxn>
                <a:cxn ang="0">
                  <a:pos x="connsiteX6364" y="connsiteY6364"/>
                </a:cxn>
                <a:cxn ang="0">
                  <a:pos x="connsiteX6365" y="connsiteY6365"/>
                </a:cxn>
                <a:cxn ang="0">
                  <a:pos x="connsiteX6366" y="connsiteY6366"/>
                </a:cxn>
                <a:cxn ang="0">
                  <a:pos x="connsiteX6367" y="connsiteY6367"/>
                </a:cxn>
                <a:cxn ang="0">
                  <a:pos x="connsiteX6368" y="connsiteY6368"/>
                </a:cxn>
                <a:cxn ang="0">
                  <a:pos x="connsiteX6369" y="connsiteY6369"/>
                </a:cxn>
                <a:cxn ang="0">
                  <a:pos x="connsiteX6370" y="connsiteY6370"/>
                </a:cxn>
                <a:cxn ang="0">
                  <a:pos x="connsiteX6371" y="connsiteY6371"/>
                </a:cxn>
                <a:cxn ang="0">
                  <a:pos x="connsiteX6372" y="connsiteY6372"/>
                </a:cxn>
                <a:cxn ang="0">
                  <a:pos x="connsiteX6373" y="connsiteY6373"/>
                </a:cxn>
                <a:cxn ang="0">
                  <a:pos x="connsiteX6374" y="connsiteY6374"/>
                </a:cxn>
                <a:cxn ang="0">
                  <a:pos x="connsiteX6375" y="connsiteY6375"/>
                </a:cxn>
                <a:cxn ang="0">
                  <a:pos x="connsiteX6376" y="connsiteY6376"/>
                </a:cxn>
                <a:cxn ang="0">
                  <a:pos x="connsiteX6377" y="connsiteY6377"/>
                </a:cxn>
                <a:cxn ang="0">
                  <a:pos x="connsiteX6378" y="connsiteY6378"/>
                </a:cxn>
                <a:cxn ang="0">
                  <a:pos x="connsiteX6379" y="connsiteY6379"/>
                </a:cxn>
                <a:cxn ang="0">
                  <a:pos x="connsiteX6380" y="connsiteY6380"/>
                </a:cxn>
                <a:cxn ang="0">
                  <a:pos x="connsiteX6381" y="connsiteY6381"/>
                </a:cxn>
                <a:cxn ang="0">
                  <a:pos x="connsiteX6382" y="connsiteY6382"/>
                </a:cxn>
                <a:cxn ang="0">
                  <a:pos x="connsiteX6383" y="connsiteY6383"/>
                </a:cxn>
                <a:cxn ang="0">
                  <a:pos x="connsiteX6384" y="connsiteY6384"/>
                </a:cxn>
                <a:cxn ang="0">
                  <a:pos x="connsiteX6385" y="connsiteY6385"/>
                </a:cxn>
                <a:cxn ang="0">
                  <a:pos x="connsiteX6386" y="connsiteY6386"/>
                </a:cxn>
                <a:cxn ang="0">
                  <a:pos x="connsiteX6387" y="connsiteY6387"/>
                </a:cxn>
                <a:cxn ang="0">
                  <a:pos x="connsiteX6388" y="connsiteY6388"/>
                </a:cxn>
                <a:cxn ang="0">
                  <a:pos x="connsiteX6389" y="connsiteY6389"/>
                </a:cxn>
                <a:cxn ang="0">
                  <a:pos x="connsiteX6390" y="connsiteY6390"/>
                </a:cxn>
                <a:cxn ang="0">
                  <a:pos x="connsiteX6391" y="connsiteY6391"/>
                </a:cxn>
                <a:cxn ang="0">
                  <a:pos x="connsiteX6392" y="connsiteY6392"/>
                </a:cxn>
                <a:cxn ang="0">
                  <a:pos x="connsiteX6393" y="connsiteY6393"/>
                </a:cxn>
                <a:cxn ang="0">
                  <a:pos x="connsiteX6394" y="connsiteY6394"/>
                </a:cxn>
                <a:cxn ang="0">
                  <a:pos x="connsiteX6395" y="connsiteY6395"/>
                </a:cxn>
                <a:cxn ang="0">
                  <a:pos x="connsiteX6396" y="connsiteY6396"/>
                </a:cxn>
                <a:cxn ang="0">
                  <a:pos x="connsiteX6397" y="connsiteY6397"/>
                </a:cxn>
                <a:cxn ang="0">
                  <a:pos x="connsiteX6398" y="connsiteY6398"/>
                </a:cxn>
                <a:cxn ang="0">
                  <a:pos x="connsiteX6399" y="connsiteY6399"/>
                </a:cxn>
                <a:cxn ang="0">
                  <a:pos x="connsiteX6400" y="connsiteY6400"/>
                </a:cxn>
                <a:cxn ang="0">
                  <a:pos x="connsiteX6401" y="connsiteY6401"/>
                </a:cxn>
                <a:cxn ang="0">
                  <a:pos x="connsiteX6402" y="connsiteY6402"/>
                </a:cxn>
                <a:cxn ang="0">
                  <a:pos x="connsiteX6403" y="connsiteY6403"/>
                </a:cxn>
                <a:cxn ang="0">
                  <a:pos x="connsiteX6404" y="connsiteY6404"/>
                </a:cxn>
                <a:cxn ang="0">
                  <a:pos x="connsiteX6405" y="connsiteY6405"/>
                </a:cxn>
                <a:cxn ang="0">
                  <a:pos x="connsiteX6406" y="connsiteY6406"/>
                </a:cxn>
                <a:cxn ang="0">
                  <a:pos x="connsiteX6407" y="connsiteY6407"/>
                </a:cxn>
                <a:cxn ang="0">
                  <a:pos x="connsiteX6408" y="connsiteY6408"/>
                </a:cxn>
                <a:cxn ang="0">
                  <a:pos x="connsiteX6409" y="connsiteY6409"/>
                </a:cxn>
                <a:cxn ang="0">
                  <a:pos x="connsiteX6410" y="connsiteY6410"/>
                </a:cxn>
                <a:cxn ang="0">
                  <a:pos x="connsiteX6411" y="connsiteY6411"/>
                </a:cxn>
                <a:cxn ang="0">
                  <a:pos x="connsiteX6412" y="connsiteY6412"/>
                </a:cxn>
                <a:cxn ang="0">
                  <a:pos x="connsiteX6413" y="connsiteY6413"/>
                </a:cxn>
                <a:cxn ang="0">
                  <a:pos x="connsiteX6414" y="connsiteY6414"/>
                </a:cxn>
                <a:cxn ang="0">
                  <a:pos x="connsiteX6415" y="connsiteY6415"/>
                </a:cxn>
                <a:cxn ang="0">
                  <a:pos x="connsiteX6416" y="connsiteY6416"/>
                </a:cxn>
                <a:cxn ang="0">
                  <a:pos x="connsiteX6417" y="connsiteY6417"/>
                </a:cxn>
                <a:cxn ang="0">
                  <a:pos x="connsiteX6418" y="connsiteY6418"/>
                </a:cxn>
                <a:cxn ang="0">
                  <a:pos x="connsiteX6419" y="connsiteY6419"/>
                </a:cxn>
                <a:cxn ang="0">
                  <a:pos x="connsiteX6420" y="connsiteY6420"/>
                </a:cxn>
                <a:cxn ang="0">
                  <a:pos x="connsiteX6421" y="connsiteY6421"/>
                </a:cxn>
                <a:cxn ang="0">
                  <a:pos x="connsiteX6422" y="connsiteY6422"/>
                </a:cxn>
                <a:cxn ang="0">
                  <a:pos x="connsiteX6423" y="connsiteY6423"/>
                </a:cxn>
                <a:cxn ang="0">
                  <a:pos x="connsiteX6424" y="connsiteY6424"/>
                </a:cxn>
                <a:cxn ang="0">
                  <a:pos x="connsiteX6425" y="connsiteY6425"/>
                </a:cxn>
                <a:cxn ang="0">
                  <a:pos x="connsiteX6426" y="connsiteY6426"/>
                </a:cxn>
                <a:cxn ang="0">
                  <a:pos x="connsiteX6427" y="connsiteY6427"/>
                </a:cxn>
                <a:cxn ang="0">
                  <a:pos x="connsiteX6428" y="connsiteY6428"/>
                </a:cxn>
                <a:cxn ang="0">
                  <a:pos x="connsiteX6429" y="connsiteY6429"/>
                </a:cxn>
                <a:cxn ang="0">
                  <a:pos x="connsiteX6430" y="connsiteY6430"/>
                </a:cxn>
                <a:cxn ang="0">
                  <a:pos x="connsiteX6431" y="connsiteY6431"/>
                </a:cxn>
                <a:cxn ang="0">
                  <a:pos x="connsiteX6432" y="connsiteY6432"/>
                </a:cxn>
                <a:cxn ang="0">
                  <a:pos x="connsiteX6433" y="connsiteY6433"/>
                </a:cxn>
                <a:cxn ang="0">
                  <a:pos x="connsiteX6434" y="connsiteY6434"/>
                </a:cxn>
                <a:cxn ang="0">
                  <a:pos x="connsiteX6435" y="connsiteY6435"/>
                </a:cxn>
                <a:cxn ang="0">
                  <a:pos x="connsiteX6436" y="connsiteY6436"/>
                </a:cxn>
                <a:cxn ang="0">
                  <a:pos x="connsiteX6437" y="connsiteY6437"/>
                </a:cxn>
                <a:cxn ang="0">
                  <a:pos x="connsiteX6438" y="connsiteY6438"/>
                </a:cxn>
                <a:cxn ang="0">
                  <a:pos x="connsiteX6439" y="connsiteY6439"/>
                </a:cxn>
                <a:cxn ang="0">
                  <a:pos x="connsiteX6440" y="connsiteY6440"/>
                </a:cxn>
                <a:cxn ang="0">
                  <a:pos x="connsiteX6441" y="connsiteY6441"/>
                </a:cxn>
                <a:cxn ang="0">
                  <a:pos x="connsiteX6442" y="connsiteY6442"/>
                </a:cxn>
                <a:cxn ang="0">
                  <a:pos x="connsiteX6443" y="connsiteY6443"/>
                </a:cxn>
                <a:cxn ang="0">
                  <a:pos x="connsiteX6444" y="connsiteY6444"/>
                </a:cxn>
                <a:cxn ang="0">
                  <a:pos x="connsiteX6445" y="connsiteY6445"/>
                </a:cxn>
                <a:cxn ang="0">
                  <a:pos x="connsiteX6446" y="connsiteY6446"/>
                </a:cxn>
                <a:cxn ang="0">
                  <a:pos x="connsiteX6447" y="connsiteY6447"/>
                </a:cxn>
                <a:cxn ang="0">
                  <a:pos x="connsiteX6448" y="connsiteY6448"/>
                </a:cxn>
                <a:cxn ang="0">
                  <a:pos x="connsiteX6449" y="connsiteY6449"/>
                </a:cxn>
                <a:cxn ang="0">
                  <a:pos x="connsiteX6450" y="connsiteY6450"/>
                </a:cxn>
                <a:cxn ang="0">
                  <a:pos x="connsiteX6451" y="connsiteY6451"/>
                </a:cxn>
                <a:cxn ang="0">
                  <a:pos x="connsiteX6452" y="connsiteY6452"/>
                </a:cxn>
                <a:cxn ang="0">
                  <a:pos x="connsiteX6453" y="connsiteY6453"/>
                </a:cxn>
                <a:cxn ang="0">
                  <a:pos x="connsiteX6454" y="connsiteY6454"/>
                </a:cxn>
                <a:cxn ang="0">
                  <a:pos x="connsiteX6455" y="connsiteY6455"/>
                </a:cxn>
                <a:cxn ang="0">
                  <a:pos x="connsiteX6456" y="connsiteY6456"/>
                </a:cxn>
                <a:cxn ang="0">
                  <a:pos x="connsiteX6457" y="connsiteY6457"/>
                </a:cxn>
                <a:cxn ang="0">
                  <a:pos x="connsiteX6458" y="connsiteY6458"/>
                </a:cxn>
                <a:cxn ang="0">
                  <a:pos x="connsiteX6459" y="connsiteY6459"/>
                </a:cxn>
                <a:cxn ang="0">
                  <a:pos x="connsiteX6460" y="connsiteY6460"/>
                </a:cxn>
                <a:cxn ang="0">
                  <a:pos x="connsiteX6461" y="connsiteY6461"/>
                </a:cxn>
                <a:cxn ang="0">
                  <a:pos x="connsiteX6462" y="connsiteY6462"/>
                </a:cxn>
                <a:cxn ang="0">
                  <a:pos x="connsiteX6463" y="connsiteY6463"/>
                </a:cxn>
                <a:cxn ang="0">
                  <a:pos x="connsiteX6464" y="connsiteY6464"/>
                </a:cxn>
                <a:cxn ang="0">
                  <a:pos x="connsiteX6465" y="connsiteY6465"/>
                </a:cxn>
                <a:cxn ang="0">
                  <a:pos x="connsiteX6466" y="connsiteY6466"/>
                </a:cxn>
                <a:cxn ang="0">
                  <a:pos x="connsiteX6467" y="connsiteY6467"/>
                </a:cxn>
                <a:cxn ang="0">
                  <a:pos x="connsiteX6468" y="connsiteY6468"/>
                </a:cxn>
                <a:cxn ang="0">
                  <a:pos x="connsiteX6469" y="connsiteY6469"/>
                </a:cxn>
                <a:cxn ang="0">
                  <a:pos x="connsiteX6470" y="connsiteY6470"/>
                </a:cxn>
                <a:cxn ang="0">
                  <a:pos x="connsiteX6471" y="connsiteY6471"/>
                </a:cxn>
                <a:cxn ang="0">
                  <a:pos x="connsiteX6472" y="connsiteY6472"/>
                </a:cxn>
                <a:cxn ang="0">
                  <a:pos x="connsiteX6473" y="connsiteY6473"/>
                </a:cxn>
                <a:cxn ang="0">
                  <a:pos x="connsiteX6474" y="connsiteY6474"/>
                </a:cxn>
                <a:cxn ang="0">
                  <a:pos x="connsiteX6475" y="connsiteY6475"/>
                </a:cxn>
                <a:cxn ang="0">
                  <a:pos x="connsiteX6476" y="connsiteY6476"/>
                </a:cxn>
                <a:cxn ang="0">
                  <a:pos x="connsiteX6477" y="connsiteY6477"/>
                </a:cxn>
                <a:cxn ang="0">
                  <a:pos x="connsiteX6478" y="connsiteY6478"/>
                </a:cxn>
                <a:cxn ang="0">
                  <a:pos x="connsiteX6479" y="connsiteY6479"/>
                </a:cxn>
                <a:cxn ang="0">
                  <a:pos x="connsiteX6480" y="connsiteY6480"/>
                </a:cxn>
                <a:cxn ang="0">
                  <a:pos x="connsiteX6481" y="connsiteY6481"/>
                </a:cxn>
                <a:cxn ang="0">
                  <a:pos x="connsiteX6482" y="connsiteY6482"/>
                </a:cxn>
                <a:cxn ang="0">
                  <a:pos x="connsiteX6483" y="connsiteY6483"/>
                </a:cxn>
                <a:cxn ang="0">
                  <a:pos x="connsiteX6484" y="connsiteY6484"/>
                </a:cxn>
                <a:cxn ang="0">
                  <a:pos x="connsiteX6485" y="connsiteY6485"/>
                </a:cxn>
                <a:cxn ang="0">
                  <a:pos x="connsiteX6486" y="connsiteY6486"/>
                </a:cxn>
                <a:cxn ang="0">
                  <a:pos x="connsiteX6487" y="connsiteY6487"/>
                </a:cxn>
                <a:cxn ang="0">
                  <a:pos x="connsiteX6488" y="connsiteY6488"/>
                </a:cxn>
                <a:cxn ang="0">
                  <a:pos x="connsiteX6489" y="connsiteY6489"/>
                </a:cxn>
                <a:cxn ang="0">
                  <a:pos x="connsiteX6490" y="connsiteY6490"/>
                </a:cxn>
                <a:cxn ang="0">
                  <a:pos x="connsiteX6491" y="connsiteY6491"/>
                </a:cxn>
                <a:cxn ang="0">
                  <a:pos x="connsiteX6492" y="connsiteY6492"/>
                </a:cxn>
                <a:cxn ang="0">
                  <a:pos x="connsiteX6493" y="connsiteY6493"/>
                </a:cxn>
                <a:cxn ang="0">
                  <a:pos x="connsiteX6494" y="connsiteY6494"/>
                </a:cxn>
                <a:cxn ang="0">
                  <a:pos x="connsiteX6495" y="connsiteY6495"/>
                </a:cxn>
                <a:cxn ang="0">
                  <a:pos x="connsiteX6496" y="connsiteY6496"/>
                </a:cxn>
                <a:cxn ang="0">
                  <a:pos x="connsiteX6497" y="connsiteY6497"/>
                </a:cxn>
                <a:cxn ang="0">
                  <a:pos x="connsiteX6498" y="connsiteY6498"/>
                </a:cxn>
                <a:cxn ang="0">
                  <a:pos x="connsiteX6499" y="connsiteY6499"/>
                </a:cxn>
                <a:cxn ang="0">
                  <a:pos x="connsiteX6500" y="connsiteY6500"/>
                </a:cxn>
                <a:cxn ang="0">
                  <a:pos x="connsiteX6501" y="connsiteY6501"/>
                </a:cxn>
                <a:cxn ang="0">
                  <a:pos x="connsiteX6502" y="connsiteY6502"/>
                </a:cxn>
                <a:cxn ang="0">
                  <a:pos x="connsiteX6503" y="connsiteY6503"/>
                </a:cxn>
                <a:cxn ang="0">
                  <a:pos x="connsiteX6504" y="connsiteY6504"/>
                </a:cxn>
                <a:cxn ang="0">
                  <a:pos x="connsiteX6505" y="connsiteY6505"/>
                </a:cxn>
                <a:cxn ang="0">
                  <a:pos x="connsiteX6506" y="connsiteY6506"/>
                </a:cxn>
                <a:cxn ang="0">
                  <a:pos x="connsiteX6507" y="connsiteY6507"/>
                </a:cxn>
                <a:cxn ang="0">
                  <a:pos x="connsiteX6508" y="connsiteY6508"/>
                </a:cxn>
                <a:cxn ang="0">
                  <a:pos x="connsiteX6509" y="connsiteY6509"/>
                </a:cxn>
                <a:cxn ang="0">
                  <a:pos x="connsiteX6510" y="connsiteY6510"/>
                </a:cxn>
                <a:cxn ang="0">
                  <a:pos x="connsiteX6511" y="connsiteY6511"/>
                </a:cxn>
                <a:cxn ang="0">
                  <a:pos x="connsiteX6512" y="connsiteY6512"/>
                </a:cxn>
                <a:cxn ang="0">
                  <a:pos x="connsiteX6513" y="connsiteY6513"/>
                </a:cxn>
                <a:cxn ang="0">
                  <a:pos x="connsiteX6514" y="connsiteY6514"/>
                </a:cxn>
                <a:cxn ang="0">
                  <a:pos x="connsiteX6515" y="connsiteY6515"/>
                </a:cxn>
                <a:cxn ang="0">
                  <a:pos x="connsiteX6516" y="connsiteY6516"/>
                </a:cxn>
                <a:cxn ang="0">
                  <a:pos x="connsiteX6517" y="connsiteY6517"/>
                </a:cxn>
                <a:cxn ang="0">
                  <a:pos x="connsiteX6518" y="connsiteY6518"/>
                </a:cxn>
                <a:cxn ang="0">
                  <a:pos x="connsiteX6519" y="connsiteY6519"/>
                </a:cxn>
                <a:cxn ang="0">
                  <a:pos x="connsiteX6520" y="connsiteY6520"/>
                </a:cxn>
                <a:cxn ang="0">
                  <a:pos x="connsiteX6521" y="connsiteY6521"/>
                </a:cxn>
                <a:cxn ang="0">
                  <a:pos x="connsiteX6522" y="connsiteY6522"/>
                </a:cxn>
                <a:cxn ang="0">
                  <a:pos x="connsiteX6523" y="connsiteY6523"/>
                </a:cxn>
                <a:cxn ang="0">
                  <a:pos x="connsiteX6524" y="connsiteY6524"/>
                </a:cxn>
                <a:cxn ang="0">
                  <a:pos x="connsiteX6525" y="connsiteY6525"/>
                </a:cxn>
                <a:cxn ang="0">
                  <a:pos x="connsiteX6526" y="connsiteY6526"/>
                </a:cxn>
                <a:cxn ang="0">
                  <a:pos x="connsiteX6527" y="connsiteY6527"/>
                </a:cxn>
                <a:cxn ang="0">
                  <a:pos x="connsiteX6528" y="connsiteY6528"/>
                </a:cxn>
                <a:cxn ang="0">
                  <a:pos x="connsiteX6529" y="connsiteY6529"/>
                </a:cxn>
                <a:cxn ang="0">
                  <a:pos x="connsiteX6530" y="connsiteY6530"/>
                </a:cxn>
                <a:cxn ang="0">
                  <a:pos x="connsiteX6531" y="connsiteY6531"/>
                </a:cxn>
                <a:cxn ang="0">
                  <a:pos x="connsiteX6532" y="connsiteY6532"/>
                </a:cxn>
                <a:cxn ang="0">
                  <a:pos x="connsiteX6533" y="connsiteY6533"/>
                </a:cxn>
                <a:cxn ang="0">
                  <a:pos x="connsiteX6534" y="connsiteY6534"/>
                </a:cxn>
                <a:cxn ang="0">
                  <a:pos x="connsiteX6535" y="connsiteY6535"/>
                </a:cxn>
                <a:cxn ang="0">
                  <a:pos x="connsiteX6536" y="connsiteY6536"/>
                </a:cxn>
                <a:cxn ang="0">
                  <a:pos x="connsiteX6537" y="connsiteY6537"/>
                </a:cxn>
                <a:cxn ang="0">
                  <a:pos x="connsiteX6538" y="connsiteY6538"/>
                </a:cxn>
                <a:cxn ang="0">
                  <a:pos x="connsiteX6539" y="connsiteY6539"/>
                </a:cxn>
                <a:cxn ang="0">
                  <a:pos x="connsiteX6540" y="connsiteY6540"/>
                </a:cxn>
                <a:cxn ang="0">
                  <a:pos x="connsiteX6541" y="connsiteY6541"/>
                </a:cxn>
                <a:cxn ang="0">
                  <a:pos x="connsiteX6542" y="connsiteY6542"/>
                </a:cxn>
                <a:cxn ang="0">
                  <a:pos x="connsiteX6543" y="connsiteY6543"/>
                </a:cxn>
                <a:cxn ang="0">
                  <a:pos x="connsiteX6544" y="connsiteY6544"/>
                </a:cxn>
                <a:cxn ang="0">
                  <a:pos x="connsiteX6545" y="connsiteY6545"/>
                </a:cxn>
                <a:cxn ang="0">
                  <a:pos x="connsiteX6546" y="connsiteY6546"/>
                </a:cxn>
                <a:cxn ang="0">
                  <a:pos x="connsiteX6547" y="connsiteY6547"/>
                </a:cxn>
                <a:cxn ang="0">
                  <a:pos x="connsiteX6548" y="connsiteY6548"/>
                </a:cxn>
                <a:cxn ang="0">
                  <a:pos x="connsiteX6549" y="connsiteY6549"/>
                </a:cxn>
                <a:cxn ang="0">
                  <a:pos x="connsiteX6550" y="connsiteY6550"/>
                </a:cxn>
                <a:cxn ang="0">
                  <a:pos x="connsiteX6551" y="connsiteY6551"/>
                </a:cxn>
                <a:cxn ang="0">
                  <a:pos x="connsiteX6552" y="connsiteY6552"/>
                </a:cxn>
                <a:cxn ang="0">
                  <a:pos x="connsiteX6553" y="connsiteY6553"/>
                </a:cxn>
                <a:cxn ang="0">
                  <a:pos x="connsiteX6554" y="connsiteY6554"/>
                </a:cxn>
                <a:cxn ang="0">
                  <a:pos x="connsiteX6555" y="connsiteY6555"/>
                </a:cxn>
                <a:cxn ang="0">
                  <a:pos x="connsiteX6556" y="connsiteY6556"/>
                </a:cxn>
                <a:cxn ang="0">
                  <a:pos x="connsiteX6557" y="connsiteY6557"/>
                </a:cxn>
                <a:cxn ang="0">
                  <a:pos x="connsiteX6558" y="connsiteY6558"/>
                </a:cxn>
                <a:cxn ang="0">
                  <a:pos x="connsiteX6559" y="connsiteY6559"/>
                </a:cxn>
                <a:cxn ang="0">
                  <a:pos x="connsiteX6560" y="connsiteY6560"/>
                </a:cxn>
                <a:cxn ang="0">
                  <a:pos x="connsiteX6561" y="connsiteY6561"/>
                </a:cxn>
                <a:cxn ang="0">
                  <a:pos x="connsiteX6562" y="connsiteY6562"/>
                </a:cxn>
                <a:cxn ang="0">
                  <a:pos x="connsiteX6563" y="connsiteY6563"/>
                </a:cxn>
                <a:cxn ang="0">
                  <a:pos x="connsiteX6564" y="connsiteY6564"/>
                </a:cxn>
                <a:cxn ang="0">
                  <a:pos x="connsiteX6565" y="connsiteY6565"/>
                </a:cxn>
                <a:cxn ang="0">
                  <a:pos x="connsiteX6566" y="connsiteY6566"/>
                </a:cxn>
                <a:cxn ang="0">
                  <a:pos x="connsiteX6567" y="connsiteY6567"/>
                </a:cxn>
                <a:cxn ang="0">
                  <a:pos x="connsiteX6568" y="connsiteY6568"/>
                </a:cxn>
                <a:cxn ang="0">
                  <a:pos x="connsiteX6569" y="connsiteY6569"/>
                </a:cxn>
                <a:cxn ang="0">
                  <a:pos x="connsiteX6570" y="connsiteY6570"/>
                </a:cxn>
                <a:cxn ang="0">
                  <a:pos x="connsiteX6571" y="connsiteY6571"/>
                </a:cxn>
                <a:cxn ang="0">
                  <a:pos x="connsiteX6572" y="connsiteY6572"/>
                </a:cxn>
                <a:cxn ang="0">
                  <a:pos x="connsiteX6573" y="connsiteY6573"/>
                </a:cxn>
                <a:cxn ang="0">
                  <a:pos x="connsiteX6574" y="connsiteY6574"/>
                </a:cxn>
                <a:cxn ang="0">
                  <a:pos x="connsiteX6575" y="connsiteY6575"/>
                </a:cxn>
                <a:cxn ang="0">
                  <a:pos x="connsiteX6576" y="connsiteY6576"/>
                </a:cxn>
                <a:cxn ang="0">
                  <a:pos x="connsiteX6577" y="connsiteY6577"/>
                </a:cxn>
                <a:cxn ang="0">
                  <a:pos x="connsiteX6578" y="connsiteY6578"/>
                </a:cxn>
                <a:cxn ang="0">
                  <a:pos x="connsiteX6579" y="connsiteY6579"/>
                </a:cxn>
                <a:cxn ang="0">
                  <a:pos x="connsiteX6580" y="connsiteY6580"/>
                </a:cxn>
                <a:cxn ang="0">
                  <a:pos x="connsiteX6581" y="connsiteY6581"/>
                </a:cxn>
                <a:cxn ang="0">
                  <a:pos x="connsiteX6582" y="connsiteY6582"/>
                </a:cxn>
                <a:cxn ang="0">
                  <a:pos x="connsiteX6583" y="connsiteY6583"/>
                </a:cxn>
                <a:cxn ang="0">
                  <a:pos x="connsiteX6584" y="connsiteY6584"/>
                </a:cxn>
                <a:cxn ang="0">
                  <a:pos x="connsiteX6585" y="connsiteY6585"/>
                </a:cxn>
                <a:cxn ang="0">
                  <a:pos x="connsiteX6586" y="connsiteY6586"/>
                </a:cxn>
                <a:cxn ang="0">
                  <a:pos x="connsiteX6587" y="connsiteY6587"/>
                </a:cxn>
                <a:cxn ang="0">
                  <a:pos x="connsiteX6588" y="connsiteY6588"/>
                </a:cxn>
                <a:cxn ang="0">
                  <a:pos x="connsiteX6589" y="connsiteY6589"/>
                </a:cxn>
                <a:cxn ang="0">
                  <a:pos x="connsiteX6590" y="connsiteY6590"/>
                </a:cxn>
                <a:cxn ang="0">
                  <a:pos x="connsiteX6591" y="connsiteY6591"/>
                </a:cxn>
                <a:cxn ang="0">
                  <a:pos x="connsiteX6592" y="connsiteY6592"/>
                </a:cxn>
                <a:cxn ang="0">
                  <a:pos x="connsiteX6593" y="connsiteY6593"/>
                </a:cxn>
                <a:cxn ang="0">
                  <a:pos x="connsiteX6594" y="connsiteY6594"/>
                </a:cxn>
                <a:cxn ang="0">
                  <a:pos x="connsiteX6595" y="connsiteY6595"/>
                </a:cxn>
                <a:cxn ang="0">
                  <a:pos x="connsiteX6596" y="connsiteY6596"/>
                </a:cxn>
                <a:cxn ang="0">
                  <a:pos x="connsiteX6597" y="connsiteY6597"/>
                </a:cxn>
                <a:cxn ang="0">
                  <a:pos x="connsiteX6598" y="connsiteY6598"/>
                </a:cxn>
                <a:cxn ang="0">
                  <a:pos x="connsiteX6599" y="connsiteY6599"/>
                </a:cxn>
                <a:cxn ang="0">
                  <a:pos x="connsiteX6600" y="connsiteY6600"/>
                </a:cxn>
                <a:cxn ang="0">
                  <a:pos x="connsiteX6601" y="connsiteY6601"/>
                </a:cxn>
                <a:cxn ang="0">
                  <a:pos x="connsiteX6602" y="connsiteY6602"/>
                </a:cxn>
                <a:cxn ang="0">
                  <a:pos x="connsiteX6603" y="connsiteY6603"/>
                </a:cxn>
                <a:cxn ang="0">
                  <a:pos x="connsiteX6604" y="connsiteY6604"/>
                </a:cxn>
                <a:cxn ang="0">
                  <a:pos x="connsiteX6605" y="connsiteY6605"/>
                </a:cxn>
                <a:cxn ang="0">
                  <a:pos x="connsiteX6606" y="connsiteY6606"/>
                </a:cxn>
                <a:cxn ang="0">
                  <a:pos x="connsiteX6607" y="connsiteY6607"/>
                </a:cxn>
                <a:cxn ang="0">
                  <a:pos x="connsiteX6608" y="connsiteY6608"/>
                </a:cxn>
                <a:cxn ang="0">
                  <a:pos x="connsiteX6609" y="connsiteY6609"/>
                </a:cxn>
                <a:cxn ang="0">
                  <a:pos x="connsiteX6610" y="connsiteY6610"/>
                </a:cxn>
                <a:cxn ang="0">
                  <a:pos x="connsiteX6611" y="connsiteY6611"/>
                </a:cxn>
                <a:cxn ang="0">
                  <a:pos x="connsiteX6612" y="connsiteY6612"/>
                </a:cxn>
                <a:cxn ang="0">
                  <a:pos x="connsiteX6613" y="connsiteY6613"/>
                </a:cxn>
                <a:cxn ang="0">
                  <a:pos x="connsiteX6614" y="connsiteY6614"/>
                </a:cxn>
                <a:cxn ang="0">
                  <a:pos x="connsiteX6615" y="connsiteY6615"/>
                </a:cxn>
                <a:cxn ang="0">
                  <a:pos x="connsiteX6616" y="connsiteY6616"/>
                </a:cxn>
                <a:cxn ang="0">
                  <a:pos x="connsiteX6617" y="connsiteY6617"/>
                </a:cxn>
                <a:cxn ang="0">
                  <a:pos x="connsiteX6618" y="connsiteY6618"/>
                </a:cxn>
                <a:cxn ang="0">
                  <a:pos x="connsiteX6619" y="connsiteY6619"/>
                </a:cxn>
                <a:cxn ang="0">
                  <a:pos x="connsiteX6620" y="connsiteY6620"/>
                </a:cxn>
                <a:cxn ang="0">
                  <a:pos x="connsiteX6621" y="connsiteY6621"/>
                </a:cxn>
                <a:cxn ang="0">
                  <a:pos x="connsiteX6622" y="connsiteY6622"/>
                </a:cxn>
                <a:cxn ang="0">
                  <a:pos x="connsiteX6623" y="connsiteY6623"/>
                </a:cxn>
                <a:cxn ang="0">
                  <a:pos x="connsiteX6624" y="connsiteY6624"/>
                </a:cxn>
                <a:cxn ang="0">
                  <a:pos x="connsiteX6625" y="connsiteY6625"/>
                </a:cxn>
                <a:cxn ang="0">
                  <a:pos x="connsiteX6626" y="connsiteY6626"/>
                </a:cxn>
                <a:cxn ang="0">
                  <a:pos x="connsiteX6627" y="connsiteY6627"/>
                </a:cxn>
                <a:cxn ang="0">
                  <a:pos x="connsiteX6628" y="connsiteY6628"/>
                </a:cxn>
                <a:cxn ang="0">
                  <a:pos x="connsiteX6629" y="connsiteY6629"/>
                </a:cxn>
                <a:cxn ang="0">
                  <a:pos x="connsiteX6630" y="connsiteY6630"/>
                </a:cxn>
                <a:cxn ang="0">
                  <a:pos x="connsiteX6631" y="connsiteY6631"/>
                </a:cxn>
                <a:cxn ang="0">
                  <a:pos x="connsiteX6632" y="connsiteY6632"/>
                </a:cxn>
                <a:cxn ang="0">
                  <a:pos x="connsiteX6633" y="connsiteY6633"/>
                </a:cxn>
                <a:cxn ang="0">
                  <a:pos x="connsiteX6634" y="connsiteY6634"/>
                </a:cxn>
                <a:cxn ang="0">
                  <a:pos x="connsiteX6635" y="connsiteY6635"/>
                </a:cxn>
                <a:cxn ang="0">
                  <a:pos x="connsiteX6636" y="connsiteY6636"/>
                </a:cxn>
                <a:cxn ang="0">
                  <a:pos x="connsiteX6637" y="connsiteY6637"/>
                </a:cxn>
                <a:cxn ang="0">
                  <a:pos x="connsiteX6638" y="connsiteY6638"/>
                </a:cxn>
                <a:cxn ang="0">
                  <a:pos x="connsiteX6639" y="connsiteY6639"/>
                </a:cxn>
                <a:cxn ang="0">
                  <a:pos x="connsiteX6640" y="connsiteY6640"/>
                </a:cxn>
                <a:cxn ang="0">
                  <a:pos x="connsiteX6641" y="connsiteY6641"/>
                </a:cxn>
                <a:cxn ang="0">
                  <a:pos x="connsiteX6642" y="connsiteY6642"/>
                </a:cxn>
                <a:cxn ang="0">
                  <a:pos x="connsiteX6643" y="connsiteY6643"/>
                </a:cxn>
                <a:cxn ang="0">
                  <a:pos x="connsiteX6644" y="connsiteY6644"/>
                </a:cxn>
                <a:cxn ang="0">
                  <a:pos x="connsiteX6645" y="connsiteY6645"/>
                </a:cxn>
                <a:cxn ang="0">
                  <a:pos x="connsiteX6646" y="connsiteY6646"/>
                </a:cxn>
                <a:cxn ang="0">
                  <a:pos x="connsiteX6647" y="connsiteY6647"/>
                </a:cxn>
                <a:cxn ang="0">
                  <a:pos x="connsiteX6648" y="connsiteY6648"/>
                </a:cxn>
                <a:cxn ang="0">
                  <a:pos x="connsiteX6649" y="connsiteY6649"/>
                </a:cxn>
                <a:cxn ang="0">
                  <a:pos x="connsiteX6650" y="connsiteY6650"/>
                </a:cxn>
                <a:cxn ang="0">
                  <a:pos x="connsiteX6651" y="connsiteY6651"/>
                </a:cxn>
                <a:cxn ang="0">
                  <a:pos x="connsiteX6652" y="connsiteY6652"/>
                </a:cxn>
                <a:cxn ang="0">
                  <a:pos x="connsiteX6653" y="connsiteY6653"/>
                </a:cxn>
                <a:cxn ang="0">
                  <a:pos x="connsiteX6654" y="connsiteY6654"/>
                </a:cxn>
                <a:cxn ang="0">
                  <a:pos x="connsiteX6655" y="connsiteY6655"/>
                </a:cxn>
                <a:cxn ang="0">
                  <a:pos x="connsiteX6656" y="connsiteY6656"/>
                </a:cxn>
                <a:cxn ang="0">
                  <a:pos x="connsiteX6657" y="connsiteY6657"/>
                </a:cxn>
                <a:cxn ang="0">
                  <a:pos x="connsiteX6658" y="connsiteY6658"/>
                </a:cxn>
                <a:cxn ang="0">
                  <a:pos x="connsiteX6659" y="connsiteY6659"/>
                </a:cxn>
                <a:cxn ang="0">
                  <a:pos x="connsiteX6660" y="connsiteY6660"/>
                </a:cxn>
                <a:cxn ang="0">
                  <a:pos x="connsiteX6661" y="connsiteY6661"/>
                </a:cxn>
                <a:cxn ang="0">
                  <a:pos x="connsiteX6662" y="connsiteY6662"/>
                </a:cxn>
                <a:cxn ang="0">
                  <a:pos x="connsiteX6663" y="connsiteY6663"/>
                </a:cxn>
                <a:cxn ang="0">
                  <a:pos x="connsiteX6664" y="connsiteY6664"/>
                </a:cxn>
                <a:cxn ang="0">
                  <a:pos x="connsiteX6665" y="connsiteY6665"/>
                </a:cxn>
                <a:cxn ang="0">
                  <a:pos x="connsiteX6666" y="connsiteY6666"/>
                </a:cxn>
                <a:cxn ang="0">
                  <a:pos x="connsiteX6667" y="connsiteY6667"/>
                </a:cxn>
                <a:cxn ang="0">
                  <a:pos x="connsiteX6668" y="connsiteY6668"/>
                </a:cxn>
                <a:cxn ang="0">
                  <a:pos x="connsiteX6669" y="connsiteY6669"/>
                </a:cxn>
                <a:cxn ang="0">
                  <a:pos x="connsiteX6670" y="connsiteY6670"/>
                </a:cxn>
                <a:cxn ang="0">
                  <a:pos x="connsiteX6671" y="connsiteY6671"/>
                </a:cxn>
                <a:cxn ang="0">
                  <a:pos x="connsiteX6672" y="connsiteY6672"/>
                </a:cxn>
                <a:cxn ang="0">
                  <a:pos x="connsiteX6673" y="connsiteY6673"/>
                </a:cxn>
                <a:cxn ang="0">
                  <a:pos x="connsiteX6674" y="connsiteY6674"/>
                </a:cxn>
                <a:cxn ang="0">
                  <a:pos x="connsiteX6675" y="connsiteY6675"/>
                </a:cxn>
                <a:cxn ang="0">
                  <a:pos x="connsiteX6676" y="connsiteY6676"/>
                </a:cxn>
                <a:cxn ang="0">
                  <a:pos x="connsiteX6677" y="connsiteY6677"/>
                </a:cxn>
                <a:cxn ang="0">
                  <a:pos x="connsiteX6678" y="connsiteY6678"/>
                </a:cxn>
                <a:cxn ang="0">
                  <a:pos x="connsiteX6679" y="connsiteY6679"/>
                </a:cxn>
                <a:cxn ang="0">
                  <a:pos x="connsiteX6680" y="connsiteY6680"/>
                </a:cxn>
                <a:cxn ang="0">
                  <a:pos x="connsiteX6681" y="connsiteY6681"/>
                </a:cxn>
                <a:cxn ang="0">
                  <a:pos x="connsiteX6682" y="connsiteY6682"/>
                </a:cxn>
                <a:cxn ang="0">
                  <a:pos x="connsiteX6683" y="connsiteY6683"/>
                </a:cxn>
                <a:cxn ang="0">
                  <a:pos x="connsiteX6684" y="connsiteY6684"/>
                </a:cxn>
                <a:cxn ang="0">
                  <a:pos x="connsiteX6685" y="connsiteY6685"/>
                </a:cxn>
                <a:cxn ang="0">
                  <a:pos x="connsiteX6686" y="connsiteY6686"/>
                </a:cxn>
                <a:cxn ang="0">
                  <a:pos x="connsiteX6687" y="connsiteY6687"/>
                </a:cxn>
                <a:cxn ang="0">
                  <a:pos x="connsiteX6688" y="connsiteY6688"/>
                </a:cxn>
                <a:cxn ang="0">
                  <a:pos x="connsiteX6689" y="connsiteY6689"/>
                </a:cxn>
                <a:cxn ang="0">
                  <a:pos x="connsiteX6690" y="connsiteY6690"/>
                </a:cxn>
                <a:cxn ang="0">
                  <a:pos x="connsiteX6691" y="connsiteY6691"/>
                </a:cxn>
                <a:cxn ang="0">
                  <a:pos x="connsiteX6692" y="connsiteY6692"/>
                </a:cxn>
                <a:cxn ang="0">
                  <a:pos x="connsiteX6693" y="connsiteY6693"/>
                </a:cxn>
                <a:cxn ang="0">
                  <a:pos x="connsiteX6694" y="connsiteY6694"/>
                </a:cxn>
                <a:cxn ang="0">
                  <a:pos x="connsiteX6695" y="connsiteY6695"/>
                </a:cxn>
                <a:cxn ang="0">
                  <a:pos x="connsiteX6696" y="connsiteY6696"/>
                </a:cxn>
                <a:cxn ang="0">
                  <a:pos x="connsiteX6697" y="connsiteY6697"/>
                </a:cxn>
                <a:cxn ang="0">
                  <a:pos x="connsiteX6698" y="connsiteY6698"/>
                </a:cxn>
                <a:cxn ang="0">
                  <a:pos x="connsiteX6699" y="connsiteY6699"/>
                </a:cxn>
                <a:cxn ang="0">
                  <a:pos x="connsiteX6700" y="connsiteY6700"/>
                </a:cxn>
                <a:cxn ang="0">
                  <a:pos x="connsiteX6701" y="connsiteY6701"/>
                </a:cxn>
                <a:cxn ang="0">
                  <a:pos x="connsiteX6702" y="connsiteY6702"/>
                </a:cxn>
                <a:cxn ang="0">
                  <a:pos x="connsiteX6703" y="connsiteY6703"/>
                </a:cxn>
                <a:cxn ang="0">
                  <a:pos x="connsiteX6704" y="connsiteY6704"/>
                </a:cxn>
                <a:cxn ang="0">
                  <a:pos x="connsiteX6705" y="connsiteY6705"/>
                </a:cxn>
                <a:cxn ang="0">
                  <a:pos x="connsiteX6706" y="connsiteY6706"/>
                </a:cxn>
                <a:cxn ang="0">
                  <a:pos x="connsiteX6707" y="connsiteY6707"/>
                </a:cxn>
                <a:cxn ang="0">
                  <a:pos x="connsiteX6708" y="connsiteY6708"/>
                </a:cxn>
                <a:cxn ang="0">
                  <a:pos x="connsiteX6709" y="connsiteY6709"/>
                </a:cxn>
                <a:cxn ang="0">
                  <a:pos x="connsiteX6710" y="connsiteY6710"/>
                </a:cxn>
                <a:cxn ang="0">
                  <a:pos x="connsiteX6711" y="connsiteY6711"/>
                </a:cxn>
                <a:cxn ang="0">
                  <a:pos x="connsiteX6712" y="connsiteY6712"/>
                </a:cxn>
                <a:cxn ang="0">
                  <a:pos x="connsiteX6713" y="connsiteY6713"/>
                </a:cxn>
                <a:cxn ang="0">
                  <a:pos x="connsiteX6714" y="connsiteY6714"/>
                </a:cxn>
                <a:cxn ang="0">
                  <a:pos x="connsiteX6715" y="connsiteY6715"/>
                </a:cxn>
                <a:cxn ang="0">
                  <a:pos x="connsiteX6716" y="connsiteY6716"/>
                </a:cxn>
                <a:cxn ang="0">
                  <a:pos x="connsiteX6717" y="connsiteY6717"/>
                </a:cxn>
                <a:cxn ang="0">
                  <a:pos x="connsiteX6718" y="connsiteY6718"/>
                </a:cxn>
                <a:cxn ang="0">
                  <a:pos x="connsiteX6719" y="connsiteY6719"/>
                </a:cxn>
                <a:cxn ang="0">
                  <a:pos x="connsiteX6720" y="connsiteY6720"/>
                </a:cxn>
                <a:cxn ang="0">
                  <a:pos x="connsiteX6721" y="connsiteY6721"/>
                </a:cxn>
                <a:cxn ang="0">
                  <a:pos x="connsiteX6722" y="connsiteY6722"/>
                </a:cxn>
                <a:cxn ang="0">
                  <a:pos x="connsiteX6723" y="connsiteY6723"/>
                </a:cxn>
                <a:cxn ang="0">
                  <a:pos x="connsiteX6724" y="connsiteY6724"/>
                </a:cxn>
                <a:cxn ang="0">
                  <a:pos x="connsiteX6725" y="connsiteY6725"/>
                </a:cxn>
                <a:cxn ang="0">
                  <a:pos x="connsiteX6726" y="connsiteY6726"/>
                </a:cxn>
                <a:cxn ang="0">
                  <a:pos x="connsiteX6727" y="connsiteY6727"/>
                </a:cxn>
                <a:cxn ang="0">
                  <a:pos x="connsiteX6728" y="connsiteY6728"/>
                </a:cxn>
                <a:cxn ang="0">
                  <a:pos x="connsiteX6729" y="connsiteY6729"/>
                </a:cxn>
                <a:cxn ang="0">
                  <a:pos x="connsiteX6730" y="connsiteY6730"/>
                </a:cxn>
                <a:cxn ang="0">
                  <a:pos x="connsiteX6731" y="connsiteY6731"/>
                </a:cxn>
                <a:cxn ang="0">
                  <a:pos x="connsiteX6732" y="connsiteY6732"/>
                </a:cxn>
                <a:cxn ang="0">
                  <a:pos x="connsiteX6733" y="connsiteY6733"/>
                </a:cxn>
                <a:cxn ang="0">
                  <a:pos x="connsiteX6734" y="connsiteY6734"/>
                </a:cxn>
                <a:cxn ang="0">
                  <a:pos x="connsiteX6735" y="connsiteY6735"/>
                </a:cxn>
                <a:cxn ang="0">
                  <a:pos x="connsiteX6736" y="connsiteY6736"/>
                </a:cxn>
                <a:cxn ang="0">
                  <a:pos x="connsiteX6737" y="connsiteY6737"/>
                </a:cxn>
                <a:cxn ang="0">
                  <a:pos x="connsiteX6738" y="connsiteY6738"/>
                </a:cxn>
                <a:cxn ang="0">
                  <a:pos x="connsiteX6739" y="connsiteY6739"/>
                </a:cxn>
                <a:cxn ang="0">
                  <a:pos x="connsiteX6740" y="connsiteY6740"/>
                </a:cxn>
                <a:cxn ang="0">
                  <a:pos x="connsiteX6741" y="connsiteY6741"/>
                </a:cxn>
                <a:cxn ang="0">
                  <a:pos x="connsiteX6742" y="connsiteY6742"/>
                </a:cxn>
                <a:cxn ang="0">
                  <a:pos x="connsiteX6743" y="connsiteY6743"/>
                </a:cxn>
                <a:cxn ang="0">
                  <a:pos x="connsiteX6744" y="connsiteY6744"/>
                </a:cxn>
                <a:cxn ang="0">
                  <a:pos x="connsiteX6745" y="connsiteY6745"/>
                </a:cxn>
                <a:cxn ang="0">
                  <a:pos x="connsiteX6746" y="connsiteY6746"/>
                </a:cxn>
                <a:cxn ang="0">
                  <a:pos x="connsiteX6747" y="connsiteY6747"/>
                </a:cxn>
                <a:cxn ang="0">
                  <a:pos x="connsiteX6748" y="connsiteY6748"/>
                </a:cxn>
                <a:cxn ang="0">
                  <a:pos x="connsiteX6749" y="connsiteY6749"/>
                </a:cxn>
                <a:cxn ang="0">
                  <a:pos x="connsiteX6750" y="connsiteY6750"/>
                </a:cxn>
                <a:cxn ang="0">
                  <a:pos x="connsiteX6751" y="connsiteY6751"/>
                </a:cxn>
                <a:cxn ang="0">
                  <a:pos x="connsiteX6752" y="connsiteY6752"/>
                </a:cxn>
                <a:cxn ang="0">
                  <a:pos x="connsiteX6753" y="connsiteY6753"/>
                </a:cxn>
                <a:cxn ang="0">
                  <a:pos x="connsiteX6754" y="connsiteY6754"/>
                </a:cxn>
                <a:cxn ang="0">
                  <a:pos x="connsiteX6755" y="connsiteY6755"/>
                </a:cxn>
                <a:cxn ang="0">
                  <a:pos x="connsiteX6756" y="connsiteY6756"/>
                </a:cxn>
                <a:cxn ang="0">
                  <a:pos x="connsiteX6757" y="connsiteY6757"/>
                </a:cxn>
                <a:cxn ang="0">
                  <a:pos x="connsiteX6758" y="connsiteY6758"/>
                </a:cxn>
                <a:cxn ang="0">
                  <a:pos x="connsiteX6759" y="connsiteY6759"/>
                </a:cxn>
                <a:cxn ang="0">
                  <a:pos x="connsiteX6760" y="connsiteY6760"/>
                </a:cxn>
                <a:cxn ang="0">
                  <a:pos x="connsiteX6761" y="connsiteY6761"/>
                </a:cxn>
                <a:cxn ang="0">
                  <a:pos x="connsiteX6762" y="connsiteY6762"/>
                </a:cxn>
                <a:cxn ang="0">
                  <a:pos x="connsiteX6763" y="connsiteY6763"/>
                </a:cxn>
                <a:cxn ang="0">
                  <a:pos x="connsiteX6764" y="connsiteY6764"/>
                </a:cxn>
                <a:cxn ang="0">
                  <a:pos x="connsiteX6765" y="connsiteY6765"/>
                </a:cxn>
                <a:cxn ang="0">
                  <a:pos x="connsiteX6766" y="connsiteY6766"/>
                </a:cxn>
                <a:cxn ang="0">
                  <a:pos x="connsiteX6767" y="connsiteY6767"/>
                </a:cxn>
                <a:cxn ang="0">
                  <a:pos x="connsiteX6768" y="connsiteY6768"/>
                </a:cxn>
                <a:cxn ang="0">
                  <a:pos x="connsiteX6769" y="connsiteY6769"/>
                </a:cxn>
                <a:cxn ang="0">
                  <a:pos x="connsiteX6770" y="connsiteY6770"/>
                </a:cxn>
                <a:cxn ang="0">
                  <a:pos x="connsiteX6771" y="connsiteY6771"/>
                </a:cxn>
                <a:cxn ang="0">
                  <a:pos x="connsiteX6772" y="connsiteY6772"/>
                </a:cxn>
                <a:cxn ang="0">
                  <a:pos x="connsiteX6773" y="connsiteY6773"/>
                </a:cxn>
                <a:cxn ang="0">
                  <a:pos x="connsiteX6774" y="connsiteY6774"/>
                </a:cxn>
                <a:cxn ang="0">
                  <a:pos x="connsiteX6775" y="connsiteY6775"/>
                </a:cxn>
                <a:cxn ang="0">
                  <a:pos x="connsiteX6776" y="connsiteY6776"/>
                </a:cxn>
                <a:cxn ang="0">
                  <a:pos x="connsiteX6777" y="connsiteY6777"/>
                </a:cxn>
                <a:cxn ang="0">
                  <a:pos x="connsiteX6778" y="connsiteY6778"/>
                </a:cxn>
                <a:cxn ang="0">
                  <a:pos x="connsiteX6779" y="connsiteY6779"/>
                </a:cxn>
                <a:cxn ang="0">
                  <a:pos x="connsiteX6780" y="connsiteY6780"/>
                </a:cxn>
                <a:cxn ang="0">
                  <a:pos x="connsiteX6781" y="connsiteY6781"/>
                </a:cxn>
                <a:cxn ang="0">
                  <a:pos x="connsiteX6782" y="connsiteY6782"/>
                </a:cxn>
                <a:cxn ang="0">
                  <a:pos x="connsiteX6783" y="connsiteY6783"/>
                </a:cxn>
                <a:cxn ang="0">
                  <a:pos x="connsiteX6784" y="connsiteY6784"/>
                </a:cxn>
                <a:cxn ang="0">
                  <a:pos x="connsiteX6785" y="connsiteY6785"/>
                </a:cxn>
                <a:cxn ang="0">
                  <a:pos x="connsiteX6786" y="connsiteY6786"/>
                </a:cxn>
                <a:cxn ang="0">
                  <a:pos x="connsiteX6787" y="connsiteY6787"/>
                </a:cxn>
                <a:cxn ang="0">
                  <a:pos x="connsiteX6788" y="connsiteY6788"/>
                </a:cxn>
                <a:cxn ang="0">
                  <a:pos x="connsiteX6789" y="connsiteY6789"/>
                </a:cxn>
                <a:cxn ang="0">
                  <a:pos x="connsiteX6790" y="connsiteY6790"/>
                </a:cxn>
                <a:cxn ang="0">
                  <a:pos x="connsiteX6791" y="connsiteY6791"/>
                </a:cxn>
                <a:cxn ang="0">
                  <a:pos x="connsiteX6792" y="connsiteY6792"/>
                </a:cxn>
                <a:cxn ang="0">
                  <a:pos x="connsiteX6793" y="connsiteY6793"/>
                </a:cxn>
                <a:cxn ang="0">
                  <a:pos x="connsiteX6794" y="connsiteY6794"/>
                </a:cxn>
                <a:cxn ang="0">
                  <a:pos x="connsiteX6795" y="connsiteY6795"/>
                </a:cxn>
                <a:cxn ang="0">
                  <a:pos x="connsiteX6796" y="connsiteY6796"/>
                </a:cxn>
                <a:cxn ang="0">
                  <a:pos x="connsiteX6797" y="connsiteY6797"/>
                </a:cxn>
                <a:cxn ang="0">
                  <a:pos x="connsiteX6798" y="connsiteY6798"/>
                </a:cxn>
                <a:cxn ang="0">
                  <a:pos x="connsiteX6799" y="connsiteY6799"/>
                </a:cxn>
                <a:cxn ang="0">
                  <a:pos x="connsiteX6800" y="connsiteY6800"/>
                </a:cxn>
                <a:cxn ang="0">
                  <a:pos x="connsiteX6801" y="connsiteY6801"/>
                </a:cxn>
                <a:cxn ang="0">
                  <a:pos x="connsiteX6802" y="connsiteY6802"/>
                </a:cxn>
                <a:cxn ang="0">
                  <a:pos x="connsiteX6803" y="connsiteY6803"/>
                </a:cxn>
                <a:cxn ang="0">
                  <a:pos x="connsiteX6804" y="connsiteY6804"/>
                </a:cxn>
                <a:cxn ang="0">
                  <a:pos x="connsiteX6805" y="connsiteY6805"/>
                </a:cxn>
                <a:cxn ang="0">
                  <a:pos x="connsiteX6806" y="connsiteY6806"/>
                </a:cxn>
                <a:cxn ang="0">
                  <a:pos x="connsiteX6807" y="connsiteY6807"/>
                </a:cxn>
                <a:cxn ang="0">
                  <a:pos x="connsiteX6808" y="connsiteY6808"/>
                </a:cxn>
                <a:cxn ang="0">
                  <a:pos x="connsiteX6809" y="connsiteY6809"/>
                </a:cxn>
                <a:cxn ang="0">
                  <a:pos x="connsiteX6810" y="connsiteY6810"/>
                </a:cxn>
                <a:cxn ang="0">
                  <a:pos x="connsiteX6811" y="connsiteY6811"/>
                </a:cxn>
                <a:cxn ang="0">
                  <a:pos x="connsiteX6812" y="connsiteY6812"/>
                </a:cxn>
                <a:cxn ang="0">
                  <a:pos x="connsiteX6813" y="connsiteY6813"/>
                </a:cxn>
                <a:cxn ang="0">
                  <a:pos x="connsiteX6814" y="connsiteY6814"/>
                </a:cxn>
                <a:cxn ang="0">
                  <a:pos x="connsiteX6815" y="connsiteY6815"/>
                </a:cxn>
                <a:cxn ang="0">
                  <a:pos x="connsiteX6816" y="connsiteY6816"/>
                </a:cxn>
                <a:cxn ang="0">
                  <a:pos x="connsiteX6817" y="connsiteY6817"/>
                </a:cxn>
                <a:cxn ang="0">
                  <a:pos x="connsiteX6818" y="connsiteY6818"/>
                </a:cxn>
                <a:cxn ang="0">
                  <a:pos x="connsiteX6819" y="connsiteY6819"/>
                </a:cxn>
                <a:cxn ang="0">
                  <a:pos x="connsiteX6820" y="connsiteY6820"/>
                </a:cxn>
                <a:cxn ang="0">
                  <a:pos x="connsiteX6821" y="connsiteY6821"/>
                </a:cxn>
                <a:cxn ang="0">
                  <a:pos x="connsiteX6822" y="connsiteY6822"/>
                </a:cxn>
                <a:cxn ang="0">
                  <a:pos x="connsiteX6823" y="connsiteY6823"/>
                </a:cxn>
                <a:cxn ang="0">
                  <a:pos x="connsiteX6824" y="connsiteY6824"/>
                </a:cxn>
                <a:cxn ang="0">
                  <a:pos x="connsiteX6825" y="connsiteY6825"/>
                </a:cxn>
                <a:cxn ang="0">
                  <a:pos x="connsiteX6826" y="connsiteY6826"/>
                </a:cxn>
                <a:cxn ang="0">
                  <a:pos x="connsiteX6827" y="connsiteY6827"/>
                </a:cxn>
                <a:cxn ang="0">
                  <a:pos x="connsiteX6828" y="connsiteY6828"/>
                </a:cxn>
                <a:cxn ang="0">
                  <a:pos x="connsiteX6829" y="connsiteY6829"/>
                </a:cxn>
                <a:cxn ang="0">
                  <a:pos x="connsiteX6830" y="connsiteY6830"/>
                </a:cxn>
                <a:cxn ang="0">
                  <a:pos x="connsiteX6831" y="connsiteY6831"/>
                </a:cxn>
                <a:cxn ang="0">
                  <a:pos x="connsiteX6832" y="connsiteY6832"/>
                </a:cxn>
                <a:cxn ang="0">
                  <a:pos x="connsiteX6833" y="connsiteY6833"/>
                </a:cxn>
                <a:cxn ang="0">
                  <a:pos x="connsiteX6834" y="connsiteY6834"/>
                </a:cxn>
                <a:cxn ang="0">
                  <a:pos x="connsiteX6835" y="connsiteY6835"/>
                </a:cxn>
                <a:cxn ang="0">
                  <a:pos x="connsiteX6836" y="connsiteY6836"/>
                </a:cxn>
                <a:cxn ang="0">
                  <a:pos x="connsiteX6837" y="connsiteY6837"/>
                </a:cxn>
                <a:cxn ang="0">
                  <a:pos x="connsiteX6838" y="connsiteY6838"/>
                </a:cxn>
                <a:cxn ang="0">
                  <a:pos x="connsiteX6839" y="connsiteY6839"/>
                </a:cxn>
                <a:cxn ang="0">
                  <a:pos x="connsiteX6840" y="connsiteY6840"/>
                </a:cxn>
                <a:cxn ang="0">
                  <a:pos x="connsiteX6841" y="connsiteY6841"/>
                </a:cxn>
                <a:cxn ang="0">
                  <a:pos x="connsiteX6842" y="connsiteY6842"/>
                </a:cxn>
                <a:cxn ang="0">
                  <a:pos x="connsiteX6843" y="connsiteY6843"/>
                </a:cxn>
                <a:cxn ang="0">
                  <a:pos x="connsiteX6844" y="connsiteY6844"/>
                </a:cxn>
                <a:cxn ang="0">
                  <a:pos x="connsiteX6845" y="connsiteY6845"/>
                </a:cxn>
                <a:cxn ang="0">
                  <a:pos x="connsiteX6846" y="connsiteY6846"/>
                </a:cxn>
                <a:cxn ang="0">
                  <a:pos x="connsiteX6847" y="connsiteY6847"/>
                </a:cxn>
                <a:cxn ang="0">
                  <a:pos x="connsiteX6848" y="connsiteY6848"/>
                </a:cxn>
                <a:cxn ang="0">
                  <a:pos x="connsiteX6849" y="connsiteY6849"/>
                </a:cxn>
                <a:cxn ang="0">
                  <a:pos x="connsiteX6850" y="connsiteY6850"/>
                </a:cxn>
                <a:cxn ang="0">
                  <a:pos x="connsiteX6851" y="connsiteY6851"/>
                </a:cxn>
                <a:cxn ang="0">
                  <a:pos x="connsiteX6852" y="connsiteY6852"/>
                </a:cxn>
                <a:cxn ang="0">
                  <a:pos x="connsiteX6853" y="connsiteY6853"/>
                </a:cxn>
                <a:cxn ang="0">
                  <a:pos x="connsiteX6854" y="connsiteY6854"/>
                </a:cxn>
                <a:cxn ang="0">
                  <a:pos x="connsiteX6855" y="connsiteY6855"/>
                </a:cxn>
                <a:cxn ang="0">
                  <a:pos x="connsiteX6856" y="connsiteY6856"/>
                </a:cxn>
                <a:cxn ang="0">
                  <a:pos x="connsiteX6857" y="connsiteY6857"/>
                </a:cxn>
                <a:cxn ang="0">
                  <a:pos x="connsiteX6858" y="connsiteY6858"/>
                </a:cxn>
                <a:cxn ang="0">
                  <a:pos x="connsiteX6859" y="connsiteY6859"/>
                </a:cxn>
                <a:cxn ang="0">
                  <a:pos x="connsiteX6860" y="connsiteY6860"/>
                </a:cxn>
                <a:cxn ang="0">
                  <a:pos x="connsiteX6861" y="connsiteY6861"/>
                </a:cxn>
                <a:cxn ang="0">
                  <a:pos x="connsiteX6862" y="connsiteY6862"/>
                </a:cxn>
                <a:cxn ang="0">
                  <a:pos x="connsiteX6863" y="connsiteY6863"/>
                </a:cxn>
                <a:cxn ang="0">
                  <a:pos x="connsiteX6864" y="connsiteY6864"/>
                </a:cxn>
                <a:cxn ang="0">
                  <a:pos x="connsiteX6865" y="connsiteY6865"/>
                </a:cxn>
                <a:cxn ang="0">
                  <a:pos x="connsiteX6866" y="connsiteY6866"/>
                </a:cxn>
                <a:cxn ang="0">
                  <a:pos x="connsiteX6867" y="connsiteY6867"/>
                </a:cxn>
                <a:cxn ang="0">
                  <a:pos x="connsiteX6868" y="connsiteY6868"/>
                </a:cxn>
                <a:cxn ang="0">
                  <a:pos x="connsiteX6869" y="connsiteY6869"/>
                </a:cxn>
                <a:cxn ang="0">
                  <a:pos x="connsiteX6870" y="connsiteY6870"/>
                </a:cxn>
                <a:cxn ang="0">
                  <a:pos x="connsiteX6871" y="connsiteY6871"/>
                </a:cxn>
                <a:cxn ang="0">
                  <a:pos x="connsiteX6872" y="connsiteY6872"/>
                </a:cxn>
                <a:cxn ang="0">
                  <a:pos x="connsiteX6873" y="connsiteY6873"/>
                </a:cxn>
                <a:cxn ang="0">
                  <a:pos x="connsiteX6874" y="connsiteY6874"/>
                </a:cxn>
                <a:cxn ang="0">
                  <a:pos x="connsiteX6875" y="connsiteY6875"/>
                </a:cxn>
                <a:cxn ang="0">
                  <a:pos x="connsiteX6876" y="connsiteY6876"/>
                </a:cxn>
                <a:cxn ang="0">
                  <a:pos x="connsiteX6877" y="connsiteY6877"/>
                </a:cxn>
                <a:cxn ang="0">
                  <a:pos x="connsiteX6878" y="connsiteY6878"/>
                </a:cxn>
                <a:cxn ang="0">
                  <a:pos x="connsiteX6879" y="connsiteY6879"/>
                </a:cxn>
                <a:cxn ang="0">
                  <a:pos x="connsiteX6880" y="connsiteY6880"/>
                </a:cxn>
                <a:cxn ang="0">
                  <a:pos x="connsiteX6881" y="connsiteY6881"/>
                </a:cxn>
                <a:cxn ang="0">
                  <a:pos x="connsiteX6882" y="connsiteY6882"/>
                </a:cxn>
                <a:cxn ang="0">
                  <a:pos x="connsiteX6883" y="connsiteY6883"/>
                </a:cxn>
                <a:cxn ang="0">
                  <a:pos x="connsiteX6884" y="connsiteY6884"/>
                </a:cxn>
                <a:cxn ang="0">
                  <a:pos x="connsiteX6885" y="connsiteY6885"/>
                </a:cxn>
                <a:cxn ang="0">
                  <a:pos x="connsiteX6886" y="connsiteY6886"/>
                </a:cxn>
                <a:cxn ang="0">
                  <a:pos x="connsiteX6887" y="connsiteY6887"/>
                </a:cxn>
                <a:cxn ang="0">
                  <a:pos x="connsiteX6888" y="connsiteY6888"/>
                </a:cxn>
                <a:cxn ang="0">
                  <a:pos x="connsiteX6889" y="connsiteY6889"/>
                </a:cxn>
                <a:cxn ang="0">
                  <a:pos x="connsiteX6890" y="connsiteY6890"/>
                </a:cxn>
                <a:cxn ang="0">
                  <a:pos x="connsiteX6891" y="connsiteY6891"/>
                </a:cxn>
                <a:cxn ang="0">
                  <a:pos x="connsiteX6892" y="connsiteY6892"/>
                </a:cxn>
                <a:cxn ang="0">
                  <a:pos x="connsiteX6893" y="connsiteY6893"/>
                </a:cxn>
                <a:cxn ang="0">
                  <a:pos x="connsiteX6894" y="connsiteY6894"/>
                </a:cxn>
                <a:cxn ang="0">
                  <a:pos x="connsiteX6895" y="connsiteY6895"/>
                </a:cxn>
                <a:cxn ang="0">
                  <a:pos x="connsiteX6896" y="connsiteY6896"/>
                </a:cxn>
                <a:cxn ang="0">
                  <a:pos x="connsiteX6897" y="connsiteY6897"/>
                </a:cxn>
                <a:cxn ang="0">
                  <a:pos x="connsiteX6898" y="connsiteY6898"/>
                </a:cxn>
                <a:cxn ang="0">
                  <a:pos x="connsiteX6899" y="connsiteY6899"/>
                </a:cxn>
                <a:cxn ang="0">
                  <a:pos x="connsiteX6900" y="connsiteY6900"/>
                </a:cxn>
                <a:cxn ang="0">
                  <a:pos x="connsiteX6901" y="connsiteY6901"/>
                </a:cxn>
                <a:cxn ang="0">
                  <a:pos x="connsiteX6902" y="connsiteY6902"/>
                </a:cxn>
                <a:cxn ang="0">
                  <a:pos x="connsiteX6903" y="connsiteY6903"/>
                </a:cxn>
                <a:cxn ang="0">
                  <a:pos x="connsiteX6904" y="connsiteY6904"/>
                </a:cxn>
                <a:cxn ang="0">
                  <a:pos x="connsiteX6905" y="connsiteY6905"/>
                </a:cxn>
                <a:cxn ang="0">
                  <a:pos x="connsiteX6906" y="connsiteY6906"/>
                </a:cxn>
                <a:cxn ang="0">
                  <a:pos x="connsiteX6907" y="connsiteY6907"/>
                </a:cxn>
                <a:cxn ang="0">
                  <a:pos x="connsiteX6908" y="connsiteY6908"/>
                </a:cxn>
                <a:cxn ang="0">
                  <a:pos x="connsiteX6909" y="connsiteY6909"/>
                </a:cxn>
                <a:cxn ang="0">
                  <a:pos x="connsiteX6910" y="connsiteY6910"/>
                </a:cxn>
                <a:cxn ang="0">
                  <a:pos x="connsiteX6911" y="connsiteY6911"/>
                </a:cxn>
                <a:cxn ang="0">
                  <a:pos x="connsiteX6912" y="connsiteY6912"/>
                </a:cxn>
                <a:cxn ang="0">
                  <a:pos x="connsiteX6913" y="connsiteY6913"/>
                </a:cxn>
                <a:cxn ang="0">
                  <a:pos x="connsiteX6914" y="connsiteY6914"/>
                </a:cxn>
                <a:cxn ang="0">
                  <a:pos x="connsiteX6915" y="connsiteY6915"/>
                </a:cxn>
                <a:cxn ang="0">
                  <a:pos x="connsiteX6916" y="connsiteY6916"/>
                </a:cxn>
                <a:cxn ang="0">
                  <a:pos x="connsiteX6917" y="connsiteY6917"/>
                </a:cxn>
                <a:cxn ang="0">
                  <a:pos x="connsiteX6918" y="connsiteY6918"/>
                </a:cxn>
                <a:cxn ang="0">
                  <a:pos x="connsiteX6919" y="connsiteY6919"/>
                </a:cxn>
                <a:cxn ang="0">
                  <a:pos x="connsiteX6920" y="connsiteY6920"/>
                </a:cxn>
                <a:cxn ang="0">
                  <a:pos x="connsiteX6921" y="connsiteY6921"/>
                </a:cxn>
                <a:cxn ang="0">
                  <a:pos x="connsiteX6922" y="connsiteY6922"/>
                </a:cxn>
                <a:cxn ang="0">
                  <a:pos x="connsiteX6923" y="connsiteY6923"/>
                </a:cxn>
                <a:cxn ang="0">
                  <a:pos x="connsiteX6924" y="connsiteY6924"/>
                </a:cxn>
                <a:cxn ang="0">
                  <a:pos x="connsiteX6925" y="connsiteY6925"/>
                </a:cxn>
                <a:cxn ang="0">
                  <a:pos x="connsiteX6926" y="connsiteY6926"/>
                </a:cxn>
                <a:cxn ang="0">
                  <a:pos x="connsiteX6927" y="connsiteY6927"/>
                </a:cxn>
                <a:cxn ang="0">
                  <a:pos x="connsiteX6928" y="connsiteY6928"/>
                </a:cxn>
                <a:cxn ang="0">
                  <a:pos x="connsiteX6929" y="connsiteY6929"/>
                </a:cxn>
                <a:cxn ang="0">
                  <a:pos x="connsiteX6930" y="connsiteY6930"/>
                </a:cxn>
                <a:cxn ang="0">
                  <a:pos x="connsiteX6931" y="connsiteY6931"/>
                </a:cxn>
                <a:cxn ang="0">
                  <a:pos x="connsiteX6932" y="connsiteY6932"/>
                </a:cxn>
                <a:cxn ang="0">
                  <a:pos x="connsiteX6933" y="connsiteY6933"/>
                </a:cxn>
                <a:cxn ang="0">
                  <a:pos x="connsiteX6934" y="connsiteY6934"/>
                </a:cxn>
                <a:cxn ang="0">
                  <a:pos x="connsiteX6935" y="connsiteY6935"/>
                </a:cxn>
                <a:cxn ang="0">
                  <a:pos x="connsiteX6936" y="connsiteY6936"/>
                </a:cxn>
                <a:cxn ang="0">
                  <a:pos x="connsiteX6937" y="connsiteY6937"/>
                </a:cxn>
                <a:cxn ang="0">
                  <a:pos x="connsiteX6938" y="connsiteY6938"/>
                </a:cxn>
                <a:cxn ang="0">
                  <a:pos x="connsiteX6939" y="connsiteY6939"/>
                </a:cxn>
                <a:cxn ang="0">
                  <a:pos x="connsiteX6940" y="connsiteY6940"/>
                </a:cxn>
                <a:cxn ang="0">
                  <a:pos x="connsiteX6941" y="connsiteY6941"/>
                </a:cxn>
                <a:cxn ang="0">
                  <a:pos x="connsiteX6942" y="connsiteY6942"/>
                </a:cxn>
                <a:cxn ang="0">
                  <a:pos x="connsiteX6943" y="connsiteY6943"/>
                </a:cxn>
                <a:cxn ang="0">
                  <a:pos x="connsiteX6944" y="connsiteY6944"/>
                </a:cxn>
                <a:cxn ang="0">
                  <a:pos x="connsiteX6945" y="connsiteY6945"/>
                </a:cxn>
                <a:cxn ang="0">
                  <a:pos x="connsiteX6946" y="connsiteY6946"/>
                </a:cxn>
                <a:cxn ang="0">
                  <a:pos x="connsiteX6947" y="connsiteY6947"/>
                </a:cxn>
                <a:cxn ang="0">
                  <a:pos x="connsiteX6948" y="connsiteY6948"/>
                </a:cxn>
                <a:cxn ang="0">
                  <a:pos x="connsiteX6949" y="connsiteY6949"/>
                </a:cxn>
                <a:cxn ang="0">
                  <a:pos x="connsiteX6950" y="connsiteY6950"/>
                </a:cxn>
                <a:cxn ang="0">
                  <a:pos x="connsiteX6951" y="connsiteY6951"/>
                </a:cxn>
                <a:cxn ang="0">
                  <a:pos x="connsiteX6952" y="connsiteY6952"/>
                </a:cxn>
                <a:cxn ang="0">
                  <a:pos x="connsiteX6953" y="connsiteY6953"/>
                </a:cxn>
                <a:cxn ang="0">
                  <a:pos x="connsiteX6954" y="connsiteY6954"/>
                </a:cxn>
                <a:cxn ang="0">
                  <a:pos x="connsiteX6955" y="connsiteY6955"/>
                </a:cxn>
                <a:cxn ang="0">
                  <a:pos x="connsiteX6956" y="connsiteY6956"/>
                </a:cxn>
                <a:cxn ang="0">
                  <a:pos x="connsiteX6957" y="connsiteY6957"/>
                </a:cxn>
                <a:cxn ang="0">
                  <a:pos x="connsiteX6958" y="connsiteY6958"/>
                </a:cxn>
                <a:cxn ang="0">
                  <a:pos x="connsiteX6959" y="connsiteY6959"/>
                </a:cxn>
                <a:cxn ang="0">
                  <a:pos x="connsiteX6960" y="connsiteY6960"/>
                </a:cxn>
                <a:cxn ang="0">
                  <a:pos x="connsiteX6961" y="connsiteY6961"/>
                </a:cxn>
                <a:cxn ang="0">
                  <a:pos x="connsiteX6962" y="connsiteY6962"/>
                </a:cxn>
                <a:cxn ang="0">
                  <a:pos x="connsiteX6963" y="connsiteY6963"/>
                </a:cxn>
                <a:cxn ang="0">
                  <a:pos x="connsiteX6964" y="connsiteY6964"/>
                </a:cxn>
                <a:cxn ang="0">
                  <a:pos x="connsiteX6965" y="connsiteY6965"/>
                </a:cxn>
                <a:cxn ang="0">
                  <a:pos x="connsiteX6966" y="connsiteY6966"/>
                </a:cxn>
                <a:cxn ang="0">
                  <a:pos x="connsiteX6967" y="connsiteY6967"/>
                </a:cxn>
                <a:cxn ang="0">
                  <a:pos x="connsiteX6968" y="connsiteY6968"/>
                </a:cxn>
                <a:cxn ang="0">
                  <a:pos x="connsiteX6969" y="connsiteY6969"/>
                </a:cxn>
                <a:cxn ang="0">
                  <a:pos x="connsiteX6970" y="connsiteY6970"/>
                </a:cxn>
                <a:cxn ang="0">
                  <a:pos x="connsiteX6971" y="connsiteY6971"/>
                </a:cxn>
                <a:cxn ang="0">
                  <a:pos x="connsiteX6972" y="connsiteY6972"/>
                </a:cxn>
                <a:cxn ang="0">
                  <a:pos x="connsiteX6973" y="connsiteY6973"/>
                </a:cxn>
                <a:cxn ang="0">
                  <a:pos x="connsiteX6974" y="connsiteY6974"/>
                </a:cxn>
                <a:cxn ang="0">
                  <a:pos x="connsiteX6975" y="connsiteY6975"/>
                </a:cxn>
                <a:cxn ang="0">
                  <a:pos x="connsiteX6976" y="connsiteY6976"/>
                </a:cxn>
                <a:cxn ang="0">
                  <a:pos x="connsiteX6977" y="connsiteY6977"/>
                </a:cxn>
                <a:cxn ang="0">
                  <a:pos x="connsiteX6978" y="connsiteY6978"/>
                </a:cxn>
                <a:cxn ang="0">
                  <a:pos x="connsiteX6979" y="connsiteY6979"/>
                </a:cxn>
                <a:cxn ang="0">
                  <a:pos x="connsiteX6980" y="connsiteY6980"/>
                </a:cxn>
                <a:cxn ang="0">
                  <a:pos x="connsiteX6981" y="connsiteY6981"/>
                </a:cxn>
                <a:cxn ang="0">
                  <a:pos x="connsiteX6982" y="connsiteY6982"/>
                </a:cxn>
                <a:cxn ang="0">
                  <a:pos x="connsiteX6983" y="connsiteY6983"/>
                </a:cxn>
                <a:cxn ang="0">
                  <a:pos x="connsiteX6984" y="connsiteY6984"/>
                </a:cxn>
                <a:cxn ang="0">
                  <a:pos x="connsiteX6985" y="connsiteY6985"/>
                </a:cxn>
                <a:cxn ang="0">
                  <a:pos x="connsiteX6986" y="connsiteY6986"/>
                </a:cxn>
                <a:cxn ang="0">
                  <a:pos x="connsiteX6987" y="connsiteY6987"/>
                </a:cxn>
                <a:cxn ang="0">
                  <a:pos x="connsiteX6988" y="connsiteY6988"/>
                </a:cxn>
                <a:cxn ang="0">
                  <a:pos x="connsiteX6989" y="connsiteY6989"/>
                </a:cxn>
                <a:cxn ang="0">
                  <a:pos x="connsiteX6990" y="connsiteY6990"/>
                </a:cxn>
                <a:cxn ang="0">
                  <a:pos x="connsiteX6991" y="connsiteY6991"/>
                </a:cxn>
                <a:cxn ang="0">
                  <a:pos x="connsiteX6992" y="connsiteY6992"/>
                </a:cxn>
                <a:cxn ang="0">
                  <a:pos x="connsiteX6993" y="connsiteY6993"/>
                </a:cxn>
                <a:cxn ang="0">
                  <a:pos x="connsiteX6994" y="connsiteY6994"/>
                </a:cxn>
                <a:cxn ang="0">
                  <a:pos x="connsiteX6995" y="connsiteY6995"/>
                </a:cxn>
                <a:cxn ang="0">
                  <a:pos x="connsiteX6996" y="connsiteY6996"/>
                </a:cxn>
                <a:cxn ang="0">
                  <a:pos x="connsiteX6997" y="connsiteY6997"/>
                </a:cxn>
                <a:cxn ang="0">
                  <a:pos x="connsiteX6998" y="connsiteY6998"/>
                </a:cxn>
                <a:cxn ang="0">
                  <a:pos x="connsiteX6999" y="connsiteY6999"/>
                </a:cxn>
                <a:cxn ang="0">
                  <a:pos x="connsiteX7000" y="connsiteY7000"/>
                </a:cxn>
                <a:cxn ang="0">
                  <a:pos x="connsiteX7001" y="connsiteY7001"/>
                </a:cxn>
                <a:cxn ang="0">
                  <a:pos x="connsiteX7002" y="connsiteY7002"/>
                </a:cxn>
                <a:cxn ang="0">
                  <a:pos x="connsiteX7003" y="connsiteY7003"/>
                </a:cxn>
                <a:cxn ang="0">
                  <a:pos x="connsiteX7004" y="connsiteY7004"/>
                </a:cxn>
                <a:cxn ang="0">
                  <a:pos x="connsiteX7005" y="connsiteY7005"/>
                </a:cxn>
                <a:cxn ang="0">
                  <a:pos x="connsiteX7006" y="connsiteY7006"/>
                </a:cxn>
                <a:cxn ang="0">
                  <a:pos x="connsiteX7007" y="connsiteY7007"/>
                </a:cxn>
                <a:cxn ang="0">
                  <a:pos x="connsiteX7008" y="connsiteY7008"/>
                </a:cxn>
                <a:cxn ang="0">
                  <a:pos x="connsiteX7009" y="connsiteY7009"/>
                </a:cxn>
                <a:cxn ang="0">
                  <a:pos x="connsiteX7010" y="connsiteY7010"/>
                </a:cxn>
                <a:cxn ang="0">
                  <a:pos x="connsiteX7011" y="connsiteY7011"/>
                </a:cxn>
                <a:cxn ang="0">
                  <a:pos x="connsiteX7012" y="connsiteY7012"/>
                </a:cxn>
                <a:cxn ang="0">
                  <a:pos x="connsiteX7013" y="connsiteY7013"/>
                </a:cxn>
                <a:cxn ang="0">
                  <a:pos x="connsiteX7014" y="connsiteY7014"/>
                </a:cxn>
                <a:cxn ang="0">
                  <a:pos x="connsiteX7015" y="connsiteY7015"/>
                </a:cxn>
                <a:cxn ang="0">
                  <a:pos x="connsiteX7016" y="connsiteY7016"/>
                </a:cxn>
                <a:cxn ang="0">
                  <a:pos x="connsiteX7017" y="connsiteY7017"/>
                </a:cxn>
                <a:cxn ang="0">
                  <a:pos x="connsiteX7018" y="connsiteY7018"/>
                </a:cxn>
                <a:cxn ang="0">
                  <a:pos x="connsiteX7019" y="connsiteY7019"/>
                </a:cxn>
                <a:cxn ang="0">
                  <a:pos x="connsiteX7020" y="connsiteY7020"/>
                </a:cxn>
                <a:cxn ang="0">
                  <a:pos x="connsiteX7021" y="connsiteY7021"/>
                </a:cxn>
                <a:cxn ang="0">
                  <a:pos x="connsiteX7022" y="connsiteY7022"/>
                </a:cxn>
                <a:cxn ang="0">
                  <a:pos x="connsiteX7023" y="connsiteY7023"/>
                </a:cxn>
                <a:cxn ang="0">
                  <a:pos x="connsiteX7024" y="connsiteY7024"/>
                </a:cxn>
                <a:cxn ang="0">
                  <a:pos x="connsiteX7025" y="connsiteY7025"/>
                </a:cxn>
                <a:cxn ang="0">
                  <a:pos x="connsiteX7026" y="connsiteY7026"/>
                </a:cxn>
                <a:cxn ang="0">
                  <a:pos x="connsiteX7027" y="connsiteY7027"/>
                </a:cxn>
                <a:cxn ang="0">
                  <a:pos x="connsiteX7028" y="connsiteY7028"/>
                </a:cxn>
                <a:cxn ang="0">
                  <a:pos x="connsiteX7029" y="connsiteY7029"/>
                </a:cxn>
                <a:cxn ang="0">
                  <a:pos x="connsiteX7030" y="connsiteY7030"/>
                </a:cxn>
                <a:cxn ang="0">
                  <a:pos x="connsiteX7031" y="connsiteY7031"/>
                </a:cxn>
                <a:cxn ang="0">
                  <a:pos x="connsiteX7032" y="connsiteY7032"/>
                </a:cxn>
                <a:cxn ang="0">
                  <a:pos x="connsiteX7033" y="connsiteY7033"/>
                </a:cxn>
                <a:cxn ang="0">
                  <a:pos x="connsiteX7034" y="connsiteY7034"/>
                </a:cxn>
                <a:cxn ang="0">
                  <a:pos x="connsiteX7035" y="connsiteY7035"/>
                </a:cxn>
                <a:cxn ang="0">
                  <a:pos x="connsiteX7036" y="connsiteY7036"/>
                </a:cxn>
                <a:cxn ang="0">
                  <a:pos x="connsiteX7037" y="connsiteY7037"/>
                </a:cxn>
                <a:cxn ang="0">
                  <a:pos x="connsiteX7038" y="connsiteY7038"/>
                </a:cxn>
                <a:cxn ang="0">
                  <a:pos x="connsiteX7039" y="connsiteY7039"/>
                </a:cxn>
                <a:cxn ang="0">
                  <a:pos x="connsiteX7040" y="connsiteY7040"/>
                </a:cxn>
                <a:cxn ang="0">
                  <a:pos x="connsiteX7041" y="connsiteY7041"/>
                </a:cxn>
                <a:cxn ang="0">
                  <a:pos x="connsiteX7042" y="connsiteY7042"/>
                </a:cxn>
                <a:cxn ang="0">
                  <a:pos x="connsiteX7043" y="connsiteY7043"/>
                </a:cxn>
                <a:cxn ang="0">
                  <a:pos x="connsiteX7044" y="connsiteY7044"/>
                </a:cxn>
                <a:cxn ang="0">
                  <a:pos x="connsiteX7045" y="connsiteY7045"/>
                </a:cxn>
                <a:cxn ang="0">
                  <a:pos x="connsiteX7046" y="connsiteY7046"/>
                </a:cxn>
                <a:cxn ang="0">
                  <a:pos x="connsiteX7047" y="connsiteY7047"/>
                </a:cxn>
                <a:cxn ang="0">
                  <a:pos x="connsiteX7048" y="connsiteY7048"/>
                </a:cxn>
                <a:cxn ang="0">
                  <a:pos x="connsiteX7049" y="connsiteY7049"/>
                </a:cxn>
                <a:cxn ang="0">
                  <a:pos x="connsiteX7050" y="connsiteY7050"/>
                </a:cxn>
                <a:cxn ang="0">
                  <a:pos x="connsiteX7051" y="connsiteY7051"/>
                </a:cxn>
                <a:cxn ang="0">
                  <a:pos x="connsiteX7052" y="connsiteY7052"/>
                </a:cxn>
                <a:cxn ang="0">
                  <a:pos x="connsiteX7053" y="connsiteY7053"/>
                </a:cxn>
                <a:cxn ang="0">
                  <a:pos x="connsiteX7054" y="connsiteY7054"/>
                </a:cxn>
                <a:cxn ang="0">
                  <a:pos x="connsiteX7055" y="connsiteY7055"/>
                </a:cxn>
                <a:cxn ang="0">
                  <a:pos x="connsiteX7056" y="connsiteY7056"/>
                </a:cxn>
                <a:cxn ang="0">
                  <a:pos x="connsiteX7057" y="connsiteY7057"/>
                </a:cxn>
                <a:cxn ang="0">
                  <a:pos x="connsiteX7058" y="connsiteY7058"/>
                </a:cxn>
                <a:cxn ang="0">
                  <a:pos x="connsiteX7059" y="connsiteY7059"/>
                </a:cxn>
                <a:cxn ang="0">
                  <a:pos x="connsiteX7060" y="connsiteY7060"/>
                </a:cxn>
                <a:cxn ang="0">
                  <a:pos x="connsiteX7061" y="connsiteY7061"/>
                </a:cxn>
                <a:cxn ang="0">
                  <a:pos x="connsiteX7062" y="connsiteY7062"/>
                </a:cxn>
                <a:cxn ang="0">
                  <a:pos x="connsiteX7063" y="connsiteY7063"/>
                </a:cxn>
                <a:cxn ang="0">
                  <a:pos x="connsiteX7064" y="connsiteY7064"/>
                </a:cxn>
                <a:cxn ang="0">
                  <a:pos x="connsiteX7065" y="connsiteY7065"/>
                </a:cxn>
                <a:cxn ang="0">
                  <a:pos x="connsiteX7066" y="connsiteY7066"/>
                </a:cxn>
                <a:cxn ang="0">
                  <a:pos x="connsiteX7067" y="connsiteY7067"/>
                </a:cxn>
                <a:cxn ang="0">
                  <a:pos x="connsiteX7068" y="connsiteY7068"/>
                </a:cxn>
                <a:cxn ang="0">
                  <a:pos x="connsiteX7069" y="connsiteY7069"/>
                </a:cxn>
                <a:cxn ang="0">
                  <a:pos x="connsiteX7070" y="connsiteY7070"/>
                </a:cxn>
                <a:cxn ang="0">
                  <a:pos x="connsiteX7071" y="connsiteY7071"/>
                </a:cxn>
                <a:cxn ang="0">
                  <a:pos x="connsiteX7072" y="connsiteY7072"/>
                </a:cxn>
                <a:cxn ang="0">
                  <a:pos x="connsiteX7073" y="connsiteY7073"/>
                </a:cxn>
                <a:cxn ang="0">
                  <a:pos x="connsiteX7074" y="connsiteY7074"/>
                </a:cxn>
                <a:cxn ang="0">
                  <a:pos x="connsiteX7075" y="connsiteY7075"/>
                </a:cxn>
                <a:cxn ang="0">
                  <a:pos x="connsiteX7076" y="connsiteY7076"/>
                </a:cxn>
                <a:cxn ang="0">
                  <a:pos x="connsiteX7077" y="connsiteY7077"/>
                </a:cxn>
                <a:cxn ang="0">
                  <a:pos x="connsiteX7078" y="connsiteY7078"/>
                </a:cxn>
                <a:cxn ang="0">
                  <a:pos x="connsiteX7079" y="connsiteY7079"/>
                </a:cxn>
                <a:cxn ang="0">
                  <a:pos x="connsiteX7080" y="connsiteY7080"/>
                </a:cxn>
                <a:cxn ang="0">
                  <a:pos x="connsiteX7081" y="connsiteY7081"/>
                </a:cxn>
                <a:cxn ang="0">
                  <a:pos x="connsiteX7082" y="connsiteY7082"/>
                </a:cxn>
                <a:cxn ang="0">
                  <a:pos x="connsiteX7083" y="connsiteY7083"/>
                </a:cxn>
                <a:cxn ang="0">
                  <a:pos x="connsiteX7084" y="connsiteY7084"/>
                </a:cxn>
                <a:cxn ang="0">
                  <a:pos x="connsiteX7085" y="connsiteY7085"/>
                </a:cxn>
                <a:cxn ang="0">
                  <a:pos x="connsiteX7086" y="connsiteY7086"/>
                </a:cxn>
                <a:cxn ang="0">
                  <a:pos x="connsiteX7087" y="connsiteY7087"/>
                </a:cxn>
                <a:cxn ang="0">
                  <a:pos x="connsiteX7088" y="connsiteY7088"/>
                </a:cxn>
                <a:cxn ang="0">
                  <a:pos x="connsiteX7089" y="connsiteY7089"/>
                </a:cxn>
                <a:cxn ang="0">
                  <a:pos x="connsiteX7090" y="connsiteY7090"/>
                </a:cxn>
                <a:cxn ang="0">
                  <a:pos x="connsiteX7091" y="connsiteY7091"/>
                </a:cxn>
                <a:cxn ang="0">
                  <a:pos x="connsiteX7092" y="connsiteY7092"/>
                </a:cxn>
                <a:cxn ang="0">
                  <a:pos x="connsiteX7093" y="connsiteY7093"/>
                </a:cxn>
                <a:cxn ang="0">
                  <a:pos x="connsiteX7094" y="connsiteY7094"/>
                </a:cxn>
                <a:cxn ang="0">
                  <a:pos x="connsiteX7095" y="connsiteY7095"/>
                </a:cxn>
                <a:cxn ang="0">
                  <a:pos x="connsiteX7096" y="connsiteY7096"/>
                </a:cxn>
                <a:cxn ang="0">
                  <a:pos x="connsiteX7097" y="connsiteY7097"/>
                </a:cxn>
                <a:cxn ang="0">
                  <a:pos x="connsiteX7098" y="connsiteY7098"/>
                </a:cxn>
                <a:cxn ang="0">
                  <a:pos x="connsiteX7099" y="connsiteY7099"/>
                </a:cxn>
                <a:cxn ang="0">
                  <a:pos x="connsiteX7100" y="connsiteY7100"/>
                </a:cxn>
                <a:cxn ang="0">
                  <a:pos x="connsiteX7101" y="connsiteY7101"/>
                </a:cxn>
                <a:cxn ang="0">
                  <a:pos x="connsiteX7102" y="connsiteY7102"/>
                </a:cxn>
                <a:cxn ang="0">
                  <a:pos x="connsiteX7103" y="connsiteY7103"/>
                </a:cxn>
                <a:cxn ang="0">
                  <a:pos x="connsiteX7104" y="connsiteY7104"/>
                </a:cxn>
                <a:cxn ang="0">
                  <a:pos x="connsiteX7105" y="connsiteY7105"/>
                </a:cxn>
                <a:cxn ang="0">
                  <a:pos x="connsiteX7106" y="connsiteY7106"/>
                </a:cxn>
                <a:cxn ang="0">
                  <a:pos x="connsiteX7107" y="connsiteY7107"/>
                </a:cxn>
                <a:cxn ang="0">
                  <a:pos x="connsiteX7108" y="connsiteY7108"/>
                </a:cxn>
                <a:cxn ang="0">
                  <a:pos x="connsiteX7109" y="connsiteY7109"/>
                </a:cxn>
                <a:cxn ang="0">
                  <a:pos x="connsiteX7110" y="connsiteY7110"/>
                </a:cxn>
                <a:cxn ang="0">
                  <a:pos x="connsiteX7111" y="connsiteY7111"/>
                </a:cxn>
                <a:cxn ang="0">
                  <a:pos x="connsiteX7112" y="connsiteY7112"/>
                </a:cxn>
                <a:cxn ang="0">
                  <a:pos x="connsiteX7113" y="connsiteY7113"/>
                </a:cxn>
                <a:cxn ang="0">
                  <a:pos x="connsiteX7114" y="connsiteY7114"/>
                </a:cxn>
                <a:cxn ang="0">
                  <a:pos x="connsiteX7115" y="connsiteY7115"/>
                </a:cxn>
                <a:cxn ang="0">
                  <a:pos x="connsiteX7116" y="connsiteY7116"/>
                </a:cxn>
                <a:cxn ang="0">
                  <a:pos x="connsiteX7117" y="connsiteY7117"/>
                </a:cxn>
                <a:cxn ang="0">
                  <a:pos x="connsiteX7118" y="connsiteY7118"/>
                </a:cxn>
                <a:cxn ang="0">
                  <a:pos x="connsiteX7119" y="connsiteY7119"/>
                </a:cxn>
                <a:cxn ang="0">
                  <a:pos x="connsiteX7120" y="connsiteY7120"/>
                </a:cxn>
                <a:cxn ang="0">
                  <a:pos x="connsiteX7121" y="connsiteY7121"/>
                </a:cxn>
                <a:cxn ang="0">
                  <a:pos x="connsiteX7122" y="connsiteY7122"/>
                </a:cxn>
                <a:cxn ang="0">
                  <a:pos x="connsiteX7123" y="connsiteY7123"/>
                </a:cxn>
                <a:cxn ang="0">
                  <a:pos x="connsiteX7124" y="connsiteY7124"/>
                </a:cxn>
                <a:cxn ang="0">
                  <a:pos x="connsiteX7125" y="connsiteY7125"/>
                </a:cxn>
                <a:cxn ang="0">
                  <a:pos x="connsiteX7126" y="connsiteY7126"/>
                </a:cxn>
                <a:cxn ang="0">
                  <a:pos x="connsiteX7127" y="connsiteY7127"/>
                </a:cxn>
                <a:cxn ang="0">
                  <a:pos x="connsiteX7128" y="connsiteY7128"/>
                </a:cxn>
                <a:cxn ang="0">
                  <a:pos x="connsiteX7129" y="connsiteY7129"/>
                </a:cxn>
                <a:cxn ang="0">
                  <a:pos x="connsiteX7130" y="connsiteY7130"/>
                </a:cxn>
                <a:cxn ang="0">
                  <a:pos x="connsiteX7131" y="connsiteY7131"/>
                </a:cxn>
                <a:cxn ang="0">
                  <a:pos x="connsiteX7132" y="connsiteY7132"/>
                </a:cxn>
                <a:cxn ang="0">
                  <a:pos x="connsiteX7133" y="connsiteY7133"/>
                </a:cxn>
                <a:cxn ang="0">
                  <a:pos x="connsiteX7134" y="connsiteY7134"/>
                </a:cxn>
                <a:cxn ang="0">
                  <a:pos x="connsiteX7135" y="connsiteY7135"/>
                </a:cxn>
                <a:cxn ang="0">
                  <a:pos x="connsiteX7136" y="connsiteY7136"/>
                </a:cxn>
                <a:cxn ang="0">
                  <a:pos x="connsiteX7137" y="connsiteY7137"/>
                </a:cxn>
                <a:cxn ang="0">
                  <a:pos x="connsiteX7138" y="connsiteY7138"/>
                </a:cxn>
                <a:cxn ang="0">
                  <a:pos x="connsiteX7139" y="connsiteY7139"/>
                </a:cxn>
                <a:cxn ang="0">
                  <a:pos x="connsiteX7140" y="connsiteY7140"/>
                </a:cxn>
                <a:cxn ang="0">
                  <a:pos x="connsiteX7141" y="connsiteY7141"/>
                </a:cxn>
                <a:cxn ang="0">
                  <a:pos x="connsiteX7142" y="connsiteY7142"/>
                </a:cxn>
                <a:cxn ang="0">
                  <a:pos x="connsiteX7143" y="connsiteY7143"/>
                </a:cxn>
                <a:cxn ang="0">
                  <a:pos x="connsiteX7144" y="connsiteY7144"/>
                </a:cxn>
                <a:cxn ang="0">
                  <a:pos x="connsiteX7145" y="connsiteY7145"/>
                </a:cxn>
                <a:cxn ang="0">
                  <a:pos x="connsiteX7146" y="connsiteY7146"/>
                </a:cxn>
                <a:cxn ang="0">
                  <a:pos x="connsiteX7147" y="connsiteY7147"/>
                </a:cxn>
                <a:cxn ang="0">
                  <a:pos x="connsiteX7148" y="connsiteY7148"/>
                </a:cxn>
                <a:cxn ang="0">
                  <a:pos x="connsiteX7149" y="connsiteY7149"/>
                </a:cxn>
                <a:cxn ang="0">
                  <a:pos x="connsiteX7150" y="connsiteY7150"/>
                </a:cxn>
                <a:cxn ang="0">
                  <a:pos x="connsiteX7151" y="connsiteY7151"/>
                </a:cxn>
                <a:cxn ang="0">
                  <a:pos x="connsiteX7152" y="connsiteY7152"/>
                </a:cxn>
                <a:cxn ang="0">
                  <a:pos x="connsiteX7153" y="connsiteY7153"/>
                </a:cxn>
                <a:cxn ang="0">
                  <a:pos x="connsiteX7154" y="connsiteY7154"/>
                </a:cxn>
                <a:cxn ang="0">
                  <a:pos x="connsiteX7155" y="connsiteY7155"/>
                </a:cxn>
                <a:cxn ang="0">
                  <a:pos x="connsiteX7156" y="connsiteY7156"/>
                </a:cxn>
                <a:cxn ang="0">
                  <a:pos x="connsiteX7157" y="connsiteY7157"/>
                </a:cxn>
                <a:cxn ang="0">
                  <a:pos x="connsiteX7158" y="connsiteY7158"/>
                </a:cxn>
                <a:cxn ang="0">
                  <a:pos x="connsiteX7159" y="connsiteY7159"/>
                </a:cxn>
                <a:cxn ang="0">
                  <a:pos x="connsiteX7160" y="connsiteY7160"/>
                </a:cxn>
                <a:cxn ang="0">
                  <a:pos x="connsiteX7161" y="connsiteY7161"/>
                </a:cxn>
                <a:cxn ang="0">
                  <a:pos x="connsiteX7162" y="connsiteY7162"/>
                </a:cxn>
                <a:cxn ang="0">
                  <a:pos x="connsiteX7163" y="connsiteY7163"/>
                </a:cxn>
                <a:cxn ang="0">
                  <a:pos x="connsiteX7164" y="connsiteY7164"/>
                </a:cxn>
                <a:cxn ang="0">
                  <a:pos x="connsiteX7165" y="connsiteY7165"/>
                </a:cxn>
                <a:cxn ang="0">
                  <a:pos x="connsiteX7166" y="connsiteY7166"/>
                </a:cxn>
                <a:cxn ang="0">
                  <a:pos x="connsiteX7167" y="connsiteY7167"/>
                </a:cxn>
                <a:cxn ang="0">
                  <a:pos x="connsiteX7168" y="connsiteY7168"/>
                </a:cxn>
                <a:cxn ang="0">
                  <a:pos x="connsiteX7169" y="connsiteY7169"/>
                </a:cxn>
                <a:cxn ang="0">
                  <a:pos x="connsiteX7170" y="connsiteY7170"/>
                </a:cxn>
                <a:cxn ang="0">
                  <a:pos x="connsiteX7171" y="connsiteY7171"/>
                </a:cxn>
                <a:cxn ang="0">
                  <a:pos x="connsiteX7172" y="connsiteY7172"/>
                </a:cxn>
                <a:cxn ang="0">
                  <a:pos x="connsiteX7173" y="connsiteY7173"/>
                </a:cxn>
                <a:cxn ang="0">
                  <a:pos x="connsiteX7174" y="connsiteY7174"/>
                </a:cxn>
                <a:cxn ang="0">
                  <a:pos x="connsiteX7175" y="connsiteY7175"/>
                </a:cxn>
                <a:cxn ang="0">
                  <a:pos x="connsiteX7176" y="connsiteY7176"/>
                </a:cxn>
                <a:cxn ang="0">
                  <a:pos x="connsiteX7177" y="connsiteY7177"/>
                </a:cxn>
                <a:cxn ang="0">
                  <a:pos x="connsiteX7178" y="connsiteY7178"/>
                </a:cxn>
                <a:cxn ang="0">
                  <a:pos x="connsiteX7179" y="connsiteY7179"/>
                </a:cxn>
                <a:cxn ang="0">
                  <a:pos x="connsiteX7180" y="connsiteY7180"/>
                </a:cxn>
                <a:cxn ang="0">
                  <a:pos x="connsiteX7181" y="connsiteY7181"/>
                </a:cxn>
                <a:cxn ang="0">
                  <a:pos x="connsiteX7182" y="connsiteY7182"/>
                </a:cxn>
                <a:cxn ang="0">
                  <a:pos x="connsiteX7183" y="connsiteY7183"/>
                </a:cxn>
                <a:cxn ang="0">
                  <a:pos x="connsiteX7184" y="connsiteY7184"/>
                </a:cxn>
                <a:cxn ang="0">
                  <a:pos x="connsiteX7185" y="connsiteY7185"/>
                </a:cxn>
                <a:cxn ang="0">
                  <a:pos x="connsiteX7186" y="connsiteY7186"/>
                </a:cxn>
                <a:cxn ang="0">
                  <a:pos x="connsiteX7187" y="connsiteY7187"/>
                </a:cxn>
                <a:cxn ang="0">
                  <a:pos x="connsiteX7188" y="connsiteY7188"/>
                </a:cxn>
                <a:cxn ang="0">
                  <a:pos x="connsiteX7189" y="connsiteY7189"/>
                </a:cxn>
                <a:cxn ang="0">
                  <a:pos x="connsiteX7190" y="connsiteY7190"/>
                </a:cxn>
                <a:cxn ang="0">
                  <a:pos x="connsiteX7191" y="connsiteY7191"/>
                </a:cxn>
                <a:cxn ang="0">
                  <a:pos x="connsiteX7192" y="connsiteY7192"/>
                </a:cxn>
                <a:cxn ang="0">
                  <a:pos x="connsiteX7193" y="connsiteY7193"/>
                </a:cxn>
                <a:cxn ang="0">
                  <a:pos x="connsiteX7194" y="connsiteY7194"/>
                </a:cxn>
                <a:cxn ang="0">
                  <a:pos x="connsiteX7195" y="connsiteY7195"/>
                </a:cxn>
                <a:cxn ang="0">
                  <a:pos x="connsiteX7196" y="connsiteY7196"/>
                </a:cxn>
                <a:cxn ang="0">
                  <a:pos x="connsiteX7197" y="connsiteY7197"/>
                </a:cxn>
                <a:cxn ang="0">
                  <a:pos x="connsiteX7198" y="connsiteY7198"/>
                </a:cxn>
                <a:cxn ang="0">
                  <a:pos x="connsiteX7199" y="connsiteY7199"/>
                </a:cxn>
                <a:cxn ang="0">
                  <a:pos x="connsiteX7200" y="connsiteY7200"/>
                </a:cxn>
                <a:cxn ang="0">
                  <a:pos x="connsiteX7201" y="connsiteY7201"/>
                </a:cxn>
                <a:cxn ang="0">
                  <a:pos x="connsiteX7202" y="connsiteY7202"/>
                </a:cxn>
                <a:cxn ang="0">
                  <a:pos x="connsiteX7203" y="connsiteY7203"/>
                </a:cxn>
                <a:cxn ang="0">
                  <a:pos x="connsiteX7204" y="connsiteY7204"/>
                </a:cxn>
                <a:cxn ang="0">
                  <a:pos x="connsiteX7205" y="connsiteY7205"/>
                </a:cxn>
                <a:cxn ang="0">
                  <a:pos x="connsiteX7206" y="connsiteY7206"/>
                </a:cxn>
                <a:cxn ang="0">
                  <a:pos x="connsiteX7207" y="connsiteY7207"/>
                </a:cxn>
                <a:cxn ang="0">
                  <a:pos x="connsiteX7208" y="connsiteY7208"/>
                </a:cxn>
                <a:cxn ang="0">
                  <a:pos x="connsiteX7209" y="connsiteY7209"/>
                </a:cxn>
                <a:cxn ang="0">
                  <a:pos x="connsiteX7210" y="connsiteY7210"/>
                </a:cxn>
                <a:cxn ang="0">
                  <a:pos x="connsiteX7211" y="connsiteY7211"/>
                </a:cxn>
                <a:cxn ang="0">
                  <a:pos x="connsiteX7212" y="connsiteY7212"/>
                </a:cxn>
                <a:cxn ang="0">
                  <a:pos x="connsiteX7213" y="connsiteY7213"/>
                </a:cxn>
                <a:cxn ang="0">
                  <a:pos x="connsiteX7214" y="connsiteY7214"/>
                </a:cxn>
                <a:cxn ang="0">
                  <a:pos x="connsiteX7215" y="connsiteY7215"/>
                </a:cxn>
                <a:cxn ang="0">
                  <a:pos x="connsiteX7216" y="connsiteY7216"/>
                </a:cxn>
                <a:cxn ang="0">
                  <a:pos x="connsiteX7217" y="connsiteY7217"/>
                </a:cxn>
                <a:cxn ang="0">
                  <a:pos x="connsiteX7218" y="connsiteY7218"/>
                </a:cxn>
                <a:cxn ang="0">
                  <a:pos x="connsiteX7219" y="connsiteY7219"/>
                </a:cxn>
                <a:cxn ang="0">
                  <a:pos x="connsiteX7220" y="connsiteY7220"/>
                </a:cxn>
                <a:cxn ang="0">
                  <a:pos x="connsiteX7221" y="connsiteY7221"/>
                </a:cxn>
                <a:cxn ang="0">
                  <a:pos x="connsiteX7222" y="connsiteY7222"/>
                </a:cxn>
                <a:cxn ang="0">
                  <a:pos x="connsiteX7223" y="connsiteY7223"/>
                </a:cxn>
                <a:cxn ang="0">
                  <a:pos x="connsiteX7224" y="connsiteY7224"/>
                </a:cxn>
                <a:cxn ang="0">
                  <a:pos x="connsiteX7225" y="connsiteY7225"/>
                </a:cxn>
                <a:cxn ang="0">
                  <a:pos x="connsiteX7226" y="connsiteY7226"/>
                </a:cxn>
                <a:cxn ang="0">
                  <a:pos x="connsiteX7227" y="connsiteY7227"/>
                </a:cxn>
                <a:cxn ang="0">
                  <a:pos x="connsiteX7228" y="connsiteY7228"/>
                </a:cxn>
                <a:cxn ang="0">
                  <a:pos x="connsiteX7229" y="connsiteY7229"/>
                </a:cxn>
                <a:cxn ang="0">
                  <a:pos x="connsiteX7230" y="connsiteY7230"/>
                </a:cxn>
                <a:cxn ang="0">
                  <a:pos x="connsiteX7231" y="connsiteY7231"/>
                </a:cxn>
                <a:cxn ang="0">
                  <a:pos x="connsiteX7232" y="connsiteY7232"/>
                </a:cxn>
                <a:cxn ang="0">
                  <a:pos x="connsiteX7233" y="connsiteY7233"/>
                </a:cxn>
                <a:cxn ang="0">
                  <a:pos x="connsiteX7234" y="connsiteY7234"/>
                </a:cxn>
                <a:cxn ang="0">
                  <a:pos x="connsiteX7235" y="connsiteY7235"/>
                </a:cxn>
                <a:cxn ang="0">
                  <a:pos x="connsiteX7236" y="connsiteY7236"/>
                </a:cxn>
                <a:cxn ang="0">
                  <a:pos x="connsiteX7237" y="connsiteY7237"/>
                </a:cxn>
                <a:cxn ang="0">
                  <a:pos x="connsiteX7238" y="connsiteY7238"/>
                </a:cxn>
                <a:cxn ang="0">
                  <a:pos x="connsiteX7239" y="connsiteY7239"/>
                </a:cxn>
                <a:cxn ang="0">
                  <a:pos x="connsiteX7240" y="connsiteY7240"/>
                </a:cxn>
                <a:cxn ang="0">
                  <a:pos x="connsiteX7241" y="connsiteY7241"/>
                </a:cxn>
                <a:cxn ang="0">
                  <a:pos x="connsiteX7242" y="connsiteY7242"/>
                </a:cxn>
                <a:cxn ang="0">
                  <a:pos x="connsiteX7243" y="connsiteY7243"/>
                </a:cxn>
                <a:cxn ang="0">
                  <a:pos x="connsiteX7244" y="connsiteY7244"/>
                </a:cxn>
                <a:cxn ang="0">
                  <a:pos x="connsiteX7245" y="connsiteY7245"/>
                </a:cxn>
                <a:cxn ang="0">
                  <a:pos x="connsiteX7246" y="connsiteY7246"/>
                </a:cxn>
                <a:cxn ang="0">
                  <a:pos x="connsiteX7247" y="connsiteY7247"/>
                </a:cxn>
                <a:cxn ang="0">
                  <a:pos x="connsiteX7248" y="connsiteY7248"/>
                </a:cxn>
                <a:cxn ang="0">
                  <a:pos x="connsiteX7249" y="connsiteY7249"/>
                </a:cxn>
                <a:cxn ang="0">
                  <a:pos x="connsiteX7250" y="connsiteY7250"/>
                </a:cxn>
                <a:cxn ang="0">
                  <a:pos x="connsiteX7251" y="connsiteY7251"/>
                </a:cxn>
                <a:cxn ang="0">
                  <a:pos x="connsiteX7252" y="connsiteY7252"/>
                </a:cxn>
                <a:cxn ang="0">
                  <a:pos x="connsiteX7253" y="connsiteY7253"/>
                </a:cxn>
                <a:cxn ang="0">
                  <a:pos x="connsiteX7254" y="connsiteY7254"/>
                </a:cxn>
                <a:cxn ang="0">
                  <a:pos x="connsiteX7255" y="connsiteY7255"/>
                </a:cxn>
                <a:cxn ang="0">
                  <a:pos x="connsiteX7256" y="connsiteY7256"/>
                </a:cxn>
                <a:cxn ang="0">
                  <a:pos x="connsiteX7257" y="connsiteY7257"/>
                </a:cxn>
                <a:cxn ang="0">
                  <a:pos x="connsiteX7258" y="connsiteY7258"/>
                </a:cxn>
                <a:cxn ang="0">
                  <a:pos x="connsiteX7259" y="connsiteY7259"/>
                </a:cxn>
                <a:cxn ang="0">
                  <a:pos x="connsiteX7260" y="connsiteY7260"/>
                </a:cxn>
                <a:cxn ang="0">
                  <a:pos x="connsiteX7261" y="connsiteY7261"/>
                </a:cxn>
                <a:cxn ang="0">
                  <a:pos x="connsiteX7262" y="connsiteY7262"/>
                </a:cxn>
                <a:cxn ang="0">
                  <a:pos x="connsiteX7263" y="connsiteY7263"/>
                </a:cxn>
                <a:cxn ang="0">
                  <a:pos x="connsiteX7264" y="connsiteY7264"/>
                </a:cxn>
                <a:cxn ang="0">
                  <a:pos x="connsiteX7265" y="connsiteY7265"/>
                </a:cxn>
                <a:cxn ang="0">
                  <a:pos x="connsiteX7266" y="connsiteY7266"/>
                </a:cxn>
                <a:cxn ang="0">
                  <a:pos x="connsiteX7267" y="connsiteY7267"/>
                </a:cxn>
                <a:cxn ang="0">
                  <a:pos x="connsiteX7268" y="connsiteY7268"/>
                </a:cxn>
                <a:cxn ang="0">
                  <a:pos x="connsiteX7269" y="connsiteY7269"/>
                </a:cxn>
                <a:cxn ang="0">
                  <a:pos x="connsiteX7270" y="connsiteY7270"/>
                </a:cxn>
                <a:cxn ang="0">
                  <a:pos x="connsiteX7271" y="connsiteY7271"/>
                </a:cxn>
                <a:cxn ang="0">
                  <a:pos x="connsiteX7272" y="connsiteY7272"/>
                </a:cxn>
                <a:cxn ang="0">
                  <a:pos x="connsiteX7273" y="connsiteY7273"/>
                </a:cxn>
                <a:cxn ang="0">
                  <a:pos x="connsiteX7274" y="connsiteY7274"/>
                </a:cxn>
                <a:cxn ang="0">
                  <a:pos x="connsiteX7275" y="connsiteY7275"/>
                </a:cxn>
                <a:cxn ang="0">
                  <a:pos x="connsiteX7276" y="connsiteY7276"/>
                </a:cxn>
                <a:cxn ang="0">
                  <a:pos x="connsiteX7277" y="connsiteY7277"/>
                </a:cxn>
                <a:cxn ang="0">
                  <a:pos x="connsiteX7278" y="connsiteY7278"/>
                </a:cxn>
                <a:cxn ang="0">
                  <a:pos x="connsiteX7279" y="connsiteY7279"/>
                </a:cxn>
                <a:cxn ang="0">
                  <a:pos x="connsiteX7280" y="connsiteY7280"/>
                </a:cxn>
                <a:cxn ang="0">
                  <a:pos x="connsiteX7281" y="connsiteY7281"/>
                </a:cxn>
                <a:cxn ang="0">
                  <a:pos x="connsiteX7282" y="connsiteY7282"/>
                </a:cxn>
                <a:cxn ang="0">
                  <a:pos x="connsiteX7283" y="connsiteY7283"/>
                </a:cxn>
                <a:cxn ang="0">
                  <a:pos x="connsiteX7284" y="connsiteY7284"/>
                </a:cxn>
                <a:cxn ang="0">
                  <a:pos x="connsiteX7285" y="connsiteY7285"/>
                </a:cxn>
                <a:cxn ang="0">
                  <a:pos x="connsiteX7286" y="connsiteY7286"/>
                </a:cxn>
                <a:cxn ang="0">
                  <a:pos x="connsiteX7287" y="connsiteY7287"/>
                </a:cxn>
                <a:cxn ang="0">
                  <a:pos x="connsiteX7288" y="connsiteY7288"/>
                </a:cxn>
                <a:cxn ang="0">
                  <a:pos x="connsiteX7289" y="connsiteY7289"/>
                </a:cxn>
                <a:cxn ang="0">
                  <a:pos x="connsiteX7290" y="connsiteY7290"/>
                </a:cxn>
                <a:cxn ang="0">
                  <a:pos x="connsiteX7291" y="connsiteY7291"/>
                </a:cxn>
                <a:cxn ang="0">
                  <a:pos x="connsiteX7292" y="connsiteY7292"/>
                </a:cxn>
                <a:cxn ang="0">
                  <a:pos x="connsiteX7293" y="connsiteY7293"/>
                </a:cxn>
                <a:cxn ang="0">
                  <a:pos x="connsiteX7294" y="connsiteY7294"/>
                </a:cxn>
                <a:cxn ang="0">
                  <a:pos x="connsiteX7295" y="connsiteY7295"/>
                </a:cxn>
                <a:cxn ang="0">
                  <a:pos x="connsiteX7296" y="connsiteY7296"/>
                </a:cxn>
                <a:cxn ang="0">
                  <a:pos x="connsiteX7297" y="connsiteY7297"/>
                </a:cxn>
                <a:cxn ang="0">
                  <a:pos x="connsiteX7298" y="connsiteY7298"/>
                </a:cxn>
                <a:cxn ang="0">
                  <a:pos x="connsiteX7299" y="connsiteY7299"/>
                </a:cxn>
                <a:cxn ang="0">
                  <a:pos x="connsiteX7300" y="connsiteY7300"/>
                </a:cxn>
                <a:cxn ang="0">
                  <a:pos x="connsiteX7301" y="connsiteY7301"/>
                </a:cxn>
                <a:cxn ang="0">
                  <a:pos x="connsiteX7302" y="connsiteY7302"/>
                </a:cxn>
                <a:cxn ang="0">
                  <a:pos x="connsiteX7303" y="connsiteY7303"/>
                </a:cxn>
                <a:cxn ang="0">
                  <a:pos x="connsiteX7304" y="connsiteY7304"/>
                </a:cxn>
                <a:cxn ang="0">
                  <a:pos x="connsiteX7305" y="connsiteY7305"/>
                </a:cxn>
                <a:cxn ang="0">
                  <a:pos x="connsiteX7306" y="connsiteY7306"/>
                </a:cxn>
                <a:cxn ang="0">
                  <a:pos x="connsiteX7307" y="connsiteY7307"/>
                </a:cxn>
                <a:cxn ang="0">
                  <a:pos x="connsiteX7308" y="connsiteY7308"/>
                </a:cxn>
                <a:cxn ang="0">
                  <a:pos x="connsiteX7309" y="connsiteY7309"/>
                </a:cxn>
                <a:cxn ang="0">
                  <a:pos x="connsiteX7310" y="connsiteY7310"/>
                </a:cxn>
                <a:cxn ang="0">
                  <a:pos x="connsiteX7311" y="connsiteY7311"/>
                </a:cxn>
                <a:cxn ang="0">
                  <a:pos x="connsiteX7312" y="connsiteY7312"/>
                </a:cxn>
                <a:cxn ang="0">
                  <a:pos x="connsiteX7313" y="connsiteY7313"/>
                </a:cxn>
                <a:cxn ang="0">
                  <a:pos x="connsiteX7314" y="connsiteY7314"/>
                </a:cxn>
                <a:cxn ang="0">
                  <a:pos x="connsiteX7315" y="connsiteY7315"/>
                </a:cxn>
                <a:cxn ang="0">
                  <a:pos x="connsiteX7316" y="connsiteY7316"/>
                </a:cxn>
                <a:cxn ang="0">
                  <a:pos x="connsiteX7317" y="connsiteY7317"/>
                </a:cxn>
                <a:cxn ang="0">
                  <a:pos x="connsiteX7318" y="connsiteY7318"/>
                </a:cxn>
                <a:cxn ang="0">
                  <a:pos x="connsiteX7319" y="connsiteY7319"/>
                </a:cxn>
                <a:cxn ang="0">
                  <a:pos x="connsiteX7320" y="connsiteY7320"/>
                </a:cxn>
                <a:cxn ang="0">
                  <a:pos x="connsiteX7321" y="connsiteY7321"/>
                </a:cxn>
                <a:cxn ang="0">
                  <a:pos x="connsiteX7322" y="connsiteY7322"/>
                </a:cxn>
                <a:cxn ang="0">
                  <a:pos x="connsiteX7323" y="connsiteY7323"/>
                </a:cxn>
                <a:cxn ang="0">
                  <a:pos x="connsiteX7324" y="connsiteY7324"/>
                </a:cxn>
                <a:cxn ang="0">
                  <a:pos x="connsiteX7325" y="connsiteY7325"/>
                </a:cxn>
                <a:cxn ang="0">
                  <a:pos x="connsiteX7326" y="connsiteY7326"/>
                </a:cxn>
                <a:cxn ang="0">
                  <a:pos x="connsiteX7327" y="connsiteY7327"/>
                </a:cxn>
                <a:cxn ang="0">
                  <a:pos x="connsiteX7328" y="connsiteY7328"/>
                </a:cxn>
                <a:cxn ang="0">
                  <a:pos x="connsiteX7329" y="connsiteY7329"/>
                </a:cxn>
                <a:cxn ang="0">
                  <a:pos x="connsiteX7330" y="connsiteY7330"/>
                </a:cxn>
                <a:cxn ang="0">
                  <a:pos x="connsiteX7331" y="connsiteY7331"/>
                </a:cxn>
                <a:cxn ang="0">
                  <a:pos x="connsiteX7332" y="connsiteY7332"/>
                </a:cxn>
                <a:cxn ang="0">
                  <a:pos x="connsiteX7333" y="connsiteY7333"/>
                </a:cxn>
                <a:cxn ang="0">
                  <a:pos x="connsiteX7334" y="connsiteY7334"/>
                </a:cxn>
                <a:cxn ang="0">
                  <a:pos x="connsiteX7335" y="connsiteY7335"/>
                </a:cxn>
                <a:cxn ang="0">
                  <a:pos x="connsiteX7336" y="connsiteY7336"/>
                </a:cxn>
                <a:cxn ang="0">
                  <a:pos x="connsiteX7337" y="connsiteY7337"/>
                </a:cxn>
                <a:cxn ang="0">
                  <a:pos x="connsiteX7338" y="connsiteY7338"/>
                </a:cxn>
                <a:cxn ang="0">
                  <a:pos x="connsiteX7339" y="connsiteY7339"/>
                </a:cxn>
                <a:cxn ang="0">
                  <a:pos x="connsiteX7340" y="connsiteY7340"/>
                </a:cxn>
                <a:cxn ang="0">
                  <a:pos x="connsiteX7341" y="connsiteY7341"/>
                </a:cxn>
                <a:cxn ang="0">
                  <a:pos x="connsiteX7342" y="connsiteY7342"/>
                </a:cxn>
                <a:cxn ang="0">
                  <a:pos x="connsiteX7343" y="connsiteY7343"/>
                </a:cxn>
                <a:cxn ang="0">
                  <a:pos x="connsiteX7344" y="connsiteY7344"/>
                </a:cxn>
                <a:cxn ang="0">
                  <a:pos x="connsiteX7345" y="connsiteY7345"/>
                </a:cxn>
                <a:cxn ang="0">
                  <a:pos x="connsiteX7346" y="connsiteY7346"/>
                </a:cxn>
                <a:cxn ang="0">
                  <a:pos x="connsiteX7347" y="connsiteY7347"/>
                </a:cxn>
                <a:cxn ang="0">
                  <a:pos x="connsiteX7348" y="connsiteY7348"/>
                </a:cxn>
                <a:cxn ang="0">
                  <a:pos x="connsiteX7349" y="connsiteY7349"/>
                </a:cxn>
                <a:cxn ang="0">
                  <a:pos x="connsiteX7350" y="connsiteY7350"/>
                </a:cxn>
                <a:cxn ang="0">
                  <a:pos x="connsiteX7351" y="connsiteY7351"/>
                </a:cxn>
                <a:cxn ang="0">
                  <a:pos x="connsiteX7352" y="connsiteY7352"/>
                </a:cxn>
                <a:cxn ang="0">
                  <a:pos x="connsiteX7353" y="connsiteY7353"/>
                </a:cxn>
                <a:cxn ang="0">
                  <a:pos x="connsiteX7354" y="connsiteY7354"/>
                </a:cxn>
                <a:cxn ang="0">
                  <a:pos x="connsiteX7355" y="connsiteY7355"/>
                </a:cxn>
                <a:cxn ang="0">
                  <a:pos x="connsiteX7356" y="connsiteY7356"/>
                </a:cxn>
                <a:cxn ang="0">
                  <a:pos x="connsiteX7357" y="connsiteY7357"/>
                </a:cxn>
                <a:cxn ang="0">
                  <a:pos x="connsiteX7358" y="connsiteY7358"/>
                </a:cxn>
                <a:cxn ang="0">
                  <a:pos x="connsiteX7359" y="connsiteY7359"/>
                </a:cxn>
                <a:cxn ang="0">
                  <a:pos x="connsiteX7360" y="connsiteY7360"/>
                </a:cxn>
                <a:cxn ang="0">
                  <a:pos x="connsiteX7361" y="connsiteY7361"/>
                </a:cxn>
                <a:cxn ang="0">
                  <a:pos x="connsiteX7362" y="connsiteY7362"/>
                </a:cxn>
                <a:cxn ang="0">
                  <a:pos x="connsiteX7363" y="connsiteY7363"/>
                </a:cxn>
                <a:cxn ang="0">
                  <a:pos x="connsiteX7364" y="connsiteY7364"/>
                </a:cxn>
                <a:cxn ang="0">
                  <a:pos x="connsiteX7365" y="connsiteY7365"/>
                </a:cxn>
                <a:cxn ang="0">
                  <a:pos x="connsiteX7366" y="connsiteY7366"/>
                </a:cxn>
                <a:cxn ang="0">
                  <a:pos x="connsiteX7367" y="connsiteY7367"/>
                </a:cxn>
                <a:cxn ang="0">
                  <a:pos x="connsiteX7368" y="connsiteY7368"/>
                </a:cxn>
                <a:cxn ang="0">
                  <a:pos x="connsiteX7369" y="connsiteY7369"/>
                </a:cxn>
                <a:cxn ang="0">
                  <a:pos x="connsiteX7370" y="connsiteY7370"/>
                </a:cxn>
                <a:cxn ang="0">
                  <a:pos x="connsiteX7371" y="connsiteY7371"/>
                </a:cxn>
                <a:cxn ang="0">
                  <a:pos x="connsiteX7372" y="connsiteY7372"/>
                </a:cxn>
                <a:cxn ang="0">
                  <a:pos x="connsiteX7373" y="connsiteY7373"/>
                </a:cxn>
                <a:cxn ang="0">
                  <a:pos x="connsiteX7374" y="connsiteY7374"/>
                </a:cxn>
                <a:cxn ang="0">
                  <a:pos x="connsiteX7375" y="connsiteY7375"/>
                </a:cxn>
                <a:cxn ang="0">
                  <a:pos x="connsiteX7376" y="connsiteY7376"/>
                </a:cxn>
                <a:cxn ang="0">
                  <a:pos x="connsiteX7377" y="connsiteY7377"/>
                </a:cxn>
                <a:cxn ang="0">
                  <a:pos x="connsiteX7378" y="connsiteY7378"/>
                </a:cxn>
                <a:cxn ang="0">
                  <a:pos x="connsiteX7379" y="connsiteY7379"/>
                </a:cxn>
                <a:cxn ang="0">
                  <a:pos x="connsiteX7380" y="connsiteY7380"/>
                </a:cxn>
                <a:cxn ang="0">
                  <a:pos x="connsiteX7381" y="connsiteY7381"/>
                </a:cxn>
                <a:cxn ang="0">
                  <a:pos x="connsiteX7382" y="connsiteY7382"/>
                </a:cxn>
                <a:cxn ang="0">
                  <a:pos x="connsiteX7383" y="connsiteY7383"/>
                </a:cxn>
                <a:cxn ang="0">
                  <a:pos x="connsiteX7384" y="connsiteY7384"/>
                </a:cxn>
                <a:cxn ang="0">
                  <a:pos x="connsiteX7385" y="connsiteY7385"/>
                </a:cxn>
                <a:cxn ang="0">
                  <a:pos x="connsiteX7386" y="connsiteY7386"/>
                </a:cxn>
                <a:cxn ang="0">
                  <a:pos x="connsiteX7387" y="connsiteY7387"/>
                </a:cxn>
                <a:cxn ang="0">
                  <a:pos x="connsiteX7388" y="connsiteY7388"/>
                </a:cxn>
                <a:cxn ang="0">
                  <a:pos x="connsiteX7389" y="connsiteY7389"/>
                </a:cxn>
                <a:cxn ang="0">
                  <a:pos x="connsiteX7390" y="connsiteY7390"/>
                </a:cxn>
                <a:cxn ang="0">
                  <a:pos x="connsiteX7391" y="connsiteY7391"/>
                </a:cxn>
                <a:cxn ang="0">
                  <a:pos x="connsiteX7392" y="connsiteY7392"/>
                </a:cxn>
                <a:cxn ang="0">
                  <a:pos x="connsiteX7393" y="connsiteY7393"/>
                </a:cxn>
                <a:cxn ang="0">
                  <a:pos x="connsiteX7394" y="connsiteY7394"/>
                </a:cxn>
                <a:cxn ang="0">
                  <a:pos x="connsiteX7395" y="connsiteY7395"/>
                </a:cxn>
                <a:cxn ang="0">
                  <a:pos x="connsiteX7396" y="connsiteY7396"/>
                </a:cxn>
                <a:cxn ang="0">
                  <a:pos x="connsiteX7397" y="connsiteY7397"/>
                </a:cxn>
                <a:cxn ang="0">
                  <a:pos x="connsiteX7398" y="connsiteY7398"/>
                </a:cxn>
                <a:cxn ang="0">
                  <a:pos x="connsiteX7399" y="connsiteY7399"/>
                </a:cxn>
                <a:cxn ang="0">
                  <a:pos x="connsiteX7400" y="connsiteY7400"/>
                </a:cxn>
                <a:cxn ang="0">
                  <a:pos x="connsiteX7401" y="connsiteY7401"/>
                </a:cxn>
                <a:cxn ang="0">
                  <a:pos x="connsiteX7402" y="connsiteY7402"/>
                </a:cxn>
                <a:cxn ang="0">
                  <a:pos x="connsiteX7403" y="connsiteY7403"/>
                </a:cxn>
                <a:cxn ang="0">
                  <a:pos x="connsiteX7404" y="connsiteY7404"/>
                </a:cxn>
                <a:cxn ang="0">
                  <a:pos x="connsiteX7405" y="connsiteY7405"/>
                </a:cxn>
                <a:cxn ang="0">
                  <a:pos x="connsiteX7406" y="connsiteY7406"/>
                </a:cxn>
                <a:cxn ang="0">
                  <a:pos x="connsiteX7407" y="connsiteY7407"/>
                </a:cxn>
                <a:cxn ang="0">
                  <a:pos x="connsiteX7408" y="connsiteY7408"/>
                </a:cxn>
                <a:cxn ang="0">
                  <a:pos x="connsiteX7409" y="connsiteY7409"/>
                </a:cxn>
                <a:cxn ang="0">
                  <a:pos x="connsiteX7410" y="connsiteY7410"/>
                </a:cxn>
                <a:cxn ang="0">
                  <a:pos x="connsiteX7411" y="connsiteY7411"/>
                </a:cxn>
                <a:cxn ang="0">
                  <a:pos x="connsiteX7412" y="connsiteY7412"/>
                </a:cxn>
                <a:cxn ang="0">
                  <a:pos x="connsiteX7413" y="connsiteY7413"/>
                </a:cxn>
                <a:cxn ang="0">
                  <a:pos x="connsiteX7414" y="connsiteY7414"/>
                </a:cxn>
                <a:cxn ang="0">
                  <a:pos x="connsiteX7415" y="connsiteY7415"/>
                </a:cxn>
                <a:cxn ang="0">
                  <a:pos x="connsiteX7416" y="connsiteY7416"/>
                </a:cxn>
                <a:cxn ang="0">
                  <a:pos x="connsiteX7417" y="connsiteY7417"/>
                </a:cxn>
                <a:cxn ang="0">
                  <a:pos x="connsiteX7418" y="connsiteY7418"/>
                </a:cxn>
                <a:cxn ang="0">
                  <a:pos x="connsiteX7419" y="connsiteY7419"/>
                </a:cxn>
                <a:cxn ang="0">
                  <a:pos x="connsiteX7420" y="connsiteY7420"/>
                </a:cxn>
                <a:cxn ang="0">
                  <a:pos x="connsiteX7421" y="connsiteY7421"/>
                </a:cxn>
                <a:cxn ang="0">
                  <a:pos x="connsiteX7422" y="connsiteY7422"/>
                </a:cxn>
                <a:cxn ang="0">
                  <a:pos x="connsiteX7423" y="connsiteY7423"/>
                </a:cxn>
                <a:cxn ang="0">
                  <a:pos x="connsiteX7424" y="connsiteY7424"/>
                </a:cxn>
                <a:cxn ang="0">
                  <a:pos x="connsiteX7425" y="connsiteY7425"/>
                </a:cxn>
                <a:cxn ang="0">
                  <a:pos x="connsiteX7426" y="connsiteY7426"/>
                </a:cxn>
                <a:cxn ang="0">
                  <a:pos x="connsiteX7427" y="connsiteY7427"/>
                </a:cxn>
                <a:cxn ang="0">
                  <a:pos x="connsiteX7428" y="connsiteY7428"/>
                </a:cxn>
                <a:cxn ang="0">
                  <a:pos x="connsiteX7429" y="connsiteY7429"/>
                </a:cxn>
                <a:cxn ang="0">
                  <a:pos x="connsiteX7430" y="connsiteY7430"/>
                </a:cxn>
                <a:cxn ang="0">
                  <a:pos x="connsiteX7431" y="connsiteY7431"/>
                </a:cxn>
                <a:cxn ang="0">
                  <a:pos x="connsiteX7432" y="connsiteY7432"/>
                </a:cxn>
                <a:cxn ang="0">
                  <a:pos x="connsiteX7433" y="connsiteY7433"/>
                </a:cxn>
                <a:cxn ang="0">
                  <a:pos x="connsiteX7434" y="connsiteY7434"/>
                </a:cxn>
                <a:cxn ang="0">
                  <a:pos x="connsiteX7435" y="connsiteY7435"/>
                </a:cxn>
                <a:cxn ang="0">
                  <a:pos x="connsiteX7436" y="connsiteY7436"/>
                </a:cxn>
                <a:cxn ang="0">
                  <a:pos x="connsiteX7437" y="connsiteY7437"/>
                </a:cxn>
                <a:cxn ang="0">
                  <a:pos x="connsiteX7438" y="connsiteY7438"/>
                </a:cxn>
                <a:cxn ang="0">
                  <a:pos x="connsiteX7439" y="connsiteY7439"/>
                </a:cxn>
                <a:cxn ang="0">
                  <a:pos x="connsiteX7440" y="connsiteY7440"/>
                </a:cxn>
                <a:cxn ang="0">
                  <a:pos x="connsiteX7441" y="connsiteY7441"/>
                </a:cxn>
                <a:cxn ang="0">
                  <a:pos x="connsiteX7442" y="connsiteY7442"/>
                </a:cxn>
                <a:cxn ang="0">
                  <a:pos x="connsiteX7443" y="connsiteY7443"/>
                </a:cxn>
                <a:cxn ang="0">
                  <a:pos x="connsiteX7444" y="connsiteY7444"/>
                </a:cxn>
                <a:cxn ang="0">
                  <a:pos x="connsiteX7445" y="connsiteY7445"/>
                </a:cxn>
                <a:cxn ang="0">
                  <a:pos x="connsiteX7446" y="connsiteY7446"/>
                </a:cxn>
                <a:cxn ang="0">
                  <a:pos x="connsiteX7447" y="connsiteY7447"/>
                </a:cxn>
                <a:cxn ang="0">
                  <a:pos x="connsiteX7448" y="connsiteY7448"/>
                </a:cxn>
                <a:cxn ang="0">
                  <a:pos x="connsiteX7449" y="connsiteY7449"/>
                </a:cxn>
                <a:cxn ang="0">
                  <a:pos x="connsiteX7450" y="connsiteY7450"/>
                </a:cxn>
                <a:cxn ang="0">
                  <a:pos x="connsiteX7451" y="connsiteY7451"/>
                </a:cxn>
                <a:cxn ang="0">
                  <a:pos x="connsiteX7452" y="connsiteY7452"/>
                </a:cxn>
                <a:cxn ang="0">
                  <a:pos x="connsiteX7453" y="connsiteY7453"/>
                </a:cxn>
                <a:cxn ang="0">
                  <a:pos x="connsiteX7454" y="connsiteY7454"/>
                </a:cxn>
                <a:cxn ang="0">
                  <a:pos x="connsiteX7455" y="connsiteY7455"/>
                </a:cxn>
                <a:cxn ang="0">
                  <a:pos x="connsiteX7456" y="connsiteY7456"/>
                </a:cxn>
                <a:cxn ang="0">
                  <a:pos x="connsiteX7457" y="connsiteY7457"/>
                </a:cxn>
                <a:cxn ang="0">
                  <a:pos x="connsiteX7458" y="connsiteY7458"/>
                </a:cxn>
                <a:cxn ang="0">
                  <a:pos x="connsiteX7459" y="connsiteY7459"/>
                </a:cxn>
                <a:cxn ang="0">
                  <a:pos x="connsiteX7460" y="connsiteY7460"/>
                </a:cxn>
                <a:cxn ang="0">
                  <a:pos x="connsiteX7461" y="connsiteY7461"/>
                </a:cxn>
                <a:cxn ang="0">
                  <a:pos x="connsiteX7462" y="connsiteY7462"/>
                </a:cxn>
                <a:cxn ang="0">
                  <a:pos x="connsiteX7463" y="connsiteY7463"/>
                </a:cxn>
                <a:cxn ang="0">
                  <a:pos x="connsiteX7464" y="connsiteY7464"/>
                </a:cxn>
                <a:cxn ang="0">
                  <a:pos x="connsiteX7465" y="connsiteY7465"/>
                </a:cxn>
                <a:cxn ang="0">
                  <a:pos x="connsiteX7466" y="connsiteY7466"/>
                </a:cxn>
                <a:cxn ang="0">
                  <a:pos x="connsiteX7467" y="connsiteY7467"/>
                </a:cxn>
                <a:cxn ang="0">
                  <a:pos x="connsiteX7468" y="connsiteY7468"/>
                </a:cxn>
                <a:cxn ang="0">
                  <a:pos x="connsiteX7469" y="connsiteY7469"/>
                </a:cxn>
                <a:cxn ang="0">
                  <a:pos x="connsiteX7470" y="connsiteY7470"/>
                </a:cxn>
                <a:cxn ang="0">
                  <a:pos x="connsiteX7471" y="connsiteY7471"/>
                </a:cxn>
                <a:cxn ang="0">
                  <a:pos x="connsiteX7472" y="connsiteY7472"/>
                </a:cxn>
                <a:cxn ang="0">
                  <a:pos x="connsiteX7473" y="connsiteY7473"/>
                </a:cxn>
                <a:cxn ang="0">
                  <a:pos x="connsiteX7474" y="connsiteY7474"/>
                </a:cxn>
                <a:cxn ang="0">
                  <a:pos x="connsiteX7475" y="connsiteY7475"/>
                </a:cxn>
                <a:cxn ang="0">
                  <a:pos x="connsiteX7476" y="connsiteY7476"/>
                </a:cxn>
                <a:cxn ang="0">
                  <a:pos x="connsiteX7477" y="connsiteY7477"/>
                </a:cxn>
                <a:cxn ang="0">
                  <a:pos x="connsiteX7478" y="connsiteY7478"/>
                </a:cxn>
                <a:cxn ang="0">
                  <a:pos x="connsiteX7479" y="connsiteY7479"/>
                </a:cxn>
                <a:cxn ang="0">
                  <a:pos x="connsiteX7480" y="connsiteY7480"/>
                </a:cxn>
                <a:cxn ang="0">
                  <a:pos x="connsiteX7481" y="connsiteY7481"/>
                </a:cxn>
                <a:cxn ang="0">
                  <a:pos x="connsiteX7482" y="connsiteY7482"/>
                </a:cxn>
                <a:cxn ang="0">
                  <a:pos x="connsiteX7483" y="connsiteY7483"/>
                </a:cxn>
                <a:cxn ang="0">
                  <a:pos x="connsiteX7484" y="connsiteY7484"/>
                </a:cxn>
                <a:cxn ang="0">
                  <a:pos x="connsiteX7485" y="connsiteY7485"/>
                </a:cxn>
                <a:cxn ang="0">
                  <a:pos x="connsiteX7486" y="connsiteY7486"/>
                </a:cxn>
                <a:cxn ang="0">
                  <a:pos x="connsiteX7487" y="connsiteY7487"/>
                </a:cxn>
                <a:cxn ang="0">
                  <a:pos x="connsiteX7488" y="connsiteY7488"/>
                </a:cxn>
                <a:cxn ang="0">
                  <a:pos x="connsiteX7489" y="connsiteY7489"/>
                </a:cxn>
                <a:cxn ang="0">
                  <a:pos x="connsiteX7490" y="connsiteY7490"/>
                </a:cxn>
                <a:cxn ang="0">
                  <a:pos x="connsiteX7491" y="connsiteY7491"/>
                </a:cxn>
                <a:cxn ang="0">
                  <a:pos x="connsiteX7492" y="connsiteY7492"/>
                </a:cxn>
                <a:cxn ang="0">
                  <a:pos x="connsiteX7493" y="connsiteY7493"/>
                </a:cxn>
                <a:cxn ang="0">
                  <a:pos x="connsiteX7494" y="connsiteY7494"/>
                </a:cxn>
                <a:cxn ang="0">
                  <a:pos x="connsiteX7495" y="connsiteY7495"/>
                </a:cxn>
                <a:cxn ang="0">
                  <a:pos x="connsiteX7496" y="connsiteY7496"/>
                </a:cxn>
                <a:cxn ang="0">
                  <a:pos x="connsiteX7497" y="connsiteY7497"/>
                </a:cxn>
                <a:cxn ang="0">
                  <a:pos x="connsiteX7498" y="connsiteY7498"/>
                </a:cxn>
                <a:cxn ang="0">
                  <a:pos x="connsiteX7499" y="connsiteY7499"/>
                </a:cxn>
                <a:cxn ang="0">
                  <a:pos x="connsiteX7500" y="connsiteY7500"/>
                </a:cxn>
                <a:cxn ang="0">
                  <a:pos x="connsiteX7501" y="connsiteY7501"/>
                </a:cxn>
                <a:cxn ang="0">
                  <a:pos x="connsiteX7502" y="connsiteY7502"/>
                </a:cxn>
                <a:cxn ang="0">
                  <a:pos x="connsiteX7503" y="connsiteY7503"/>
                </a:cxn>
                <a:cxn ang="0">
                  <a:pos x="connsiteX7504" y="connsiteY7504"/>
                </a:cxn>
                <a:cxn ang="0">
                  <a:pos x="connsiteX7505" y="connsiteY7505"/>
                </a:cxn>
                <a:cxn ang="0">
                  <a:pos x="connsiteX7506" y="connsiteY7506"/>
                </a:cxn>
                <a:cxn ang="0">
                  <a:pos x="connsiteX7507" y="connsiteY7507"/>
                </a:cxn>
                <a:cxn ang="0">
                  <a:pos x="connsiteX7508" y="connsiteY7508"/>
                </a:cxn>
                <a:cxn ang="0">
                  <a:pos x="connsiteX7509" y="connsiteY7509"/>
                </a:cxn>
                <a:cxn ang="0">
                  <a:pos x="connsiteX7510" y="connsiteY7510"/>
                </a:cxn>
                <a:cxn ang="0">
                  <a:pos x="connsiteX7511" y="connsiteY7511"/>
                </a:cxn>
                <a:cxn ang="0">
                  <a:pos x="connsiteX7512" y="connsiteY7512"/>
                </a:cxn>
                <a:cxn ang="0">
                  <a:pos x="connsiteX7513" y="connsiteY7513"/>
                </a:cxn>
                <a:cxn ang="0">
                  <a:pos x="connsiteX7514" y="connsiteY7514"/>
                </a:cxn>
                <a:cxn ang="0">
                  <a:pos x="connsiteX7515" y="connsiteY7515"/>
                </a:cxn>
                <a:cxn ang="0">
                  <a:pos x="connsiteX7516" y="connsiteY7516"/>
                </a:cxn>
                <a:cxn ang="0">
                  <a:pos x="connsiteX7517" y="connsiteY7517"/>
                </a:cxn>
                <a:cxn ang="0">
                  <a:pos x="connsiteX7518" y="connsiteY7518"/>
                </a:cxn>
                <a:cxn ang="0">
                  <a:pos x="connsiteX7519" y="connsiteY7519"/>
                </a:cxn>
                <a:cxn ang="0">
                  <a:pos x="connsiteX7520" y="connsiteY7520"/>
                </a:cxn>
                <a:cxn ang="0">
                  <a:pos x="connsiteX7521" y="connsiteY7521"/>
                </a:cxn>
                <a:cxn ang="0">
                  <a:pos x="connsiteX7522" y="connsiteY7522"/>
                </a:cxn>
                <a:cxn ang="0">
                  <a:pos x="connsiteX7523" y="connsiteY7523"/>
                </a:cxn>
                <a:cxn ang="0">
                  <a:pos x="connsiteX7524" y="connsiteY7524"/>
                </a:cxn>
                <a:cxn ang="0">
                  <a:pos x="connsiteX7525" y="connsiteY7525"/>
                </a:cxn>
                <a:cxn ang="0">
                  <a:pos x="connsiteX7526" y="connsiteY7526"/>
                </a:cxn>
                <a:cxn ang="0">
                  <a:pos x="connsiteX7527" y="connsiteY7527"/>
                </a:cxn>
                <a:cxn ang="0">
                  <a:pos x="connsiteX7528" y="connsiteY7528"/>
                </a:cxn>
                <a:cxn ang="0">
                  <a:pos x="connsiteX7529" y="connsiteY7529"/>
                </a:cxn>
                <a:cxn ang="0">
                  <a:pos x="connsiteX7530" y="connsiteY7530"/>
                </a:cxn>
                <a:cxn ang="0">
                  <a:pos x="connsiteX7531" y="connsiteY7531"/>
                </a:cxn>
                <a:cxn ang="0">
                  <a:pos x="connsiteX7532" y="connsiteY7532"/>
                </a:cxn>
                <a:cxn ang="0">
                  <a:pos x="connsiteX7533" y="connsiteY7533"/>
                </a:cxn>
                <a:cxn ang="0">
                  <a:pos x="connsiteX7534" y="connsiteY7534"/>
                </a:cxn>
                <a:cxn ang="0">
                  <a:pos x="connsiteX7535" y="connsiteY7535"/>
                </a:cxn>
                <a:cxn ang="0">
                  <a:pos x="connsiteX7536" y="connsiteY7536"/>
                </a:cxn>
                <a:cxn ang="0">
                  <a:pos x="connsiteX7537" y="connsiteY7537"/>
                </a:cxn>
                <a:cxn ang="0">
                  <a:pos x="connsiteX7538" y="connsiteY7538"/>
                </a:cxn>
                <a:cxn ang="0">
                  <a:pos x="connsiteX7539" y="connsiteY7539"/>
                </a:cxn>
                <a:cxn ang="0">
                  <a:pos x="connsiteX7540" y="connsiteY7540"/>
                </a:cxn>
                <a:cxn ang="0">
                  <a:pos x="connsiteX7541" y="connsiteY7541"/>
                </a:cxn>
                <a:cxn ang="0">
                  <a:pos x="connsiteX7542" y="connsiteY7542"/>
                </a:cxn>
                <a:cxn ang="0">
                  <a:pos x="connsiteX7543" y="connsiteY7543"/>
                </a:cxn>
                <a:cxn ang="0">
                  <a:pos x="connsiteX7544" y="connsiteY7544"/>
                </a:cxn>
                <a:cxn ang="0">
                  <a:pos x="connsiteX7545" y="connsiteY7545"/>
                </a:cxn>
                <a:cxn ang="0">
                  <a:pos x="connsiteX7546" y="connsiteY7546"/>
                </a:cxn>
                <a:cxn ang="0">
                  <a:pos x="connsiteX7547" y="connsiteY7547"/>
                </a:cxn>
                <a:cxn ang="0">
                  <a:pos x="connsiteX7548" y="connsiteY7548"/>
                </a:cxn>
                <a:cxn ang="0">
                  <a:pos x="connsiteX7549" y="connsiteY7549"/>
                </a:cxn>
                <a:cxn ang="0">
                  <a:pos x="connsiteX7550" y="connsiteY7550"/>
                </a:cxn>
                <a:cxn ang="0">
                  <a:pos x="connsiteX7551" y="connsiteY7551"/>
                </a:cxn>
                <a:cxn ang="0">
                  <a:pos x="connsiteX7552" y="connsiteY7552"/>
                </a:cxn>
                <a:cxn ang="0">
                  <a:pos x="connsiteX7553" y="connsiteY7553"/>
                </a:cxn>
                <a:cxn ang="0">
                  <a:pos x="connsiteX7554" y="connsiteY7554"/>
                </a:cxn>
                <a:cxn ang="0">
                  <a:pos x="connsiteX7555" y="connsiteY7555"/>
                </a:cxn>
                <a:cxn ang="0">
                  <a:pos x="connsiteX7556" y="connsiteY7556"/>
                </a:cxn>
                <a:cxn ang="0">
                  <a:pos x="connsiteX7557" y="connsiteY7557"/>
                </a:cxn>
                <a:cxn ang="0">
                  <a:pos x="connsiteX7558" y="connsiteY7558"/>
                </a:cxn>
                <a:cxn ang="0">
                  <a:pos x="connsiteX7559" y="connsiteY7559"/>
                </a:cxn>
                <a:cxn ang="0">
                  <a:pos x="connsiteX7560" y="connsiteY7560"/>
                </a:cxn>
                <a:cxn ang="0">
                  <a:pos x="connsiteX7561" y="connsiteY7561"/>
                </a:cxn>
                <a:cxn ang="0">
                  <a:pos x="connsiteX7562" y="connsiteY7562"/>
                </a:cxn>
                <a:cxn ang="0">
                  <a:pos x="connsiteX7563" y="connsiteY7563"/>
                </a:cxn>
                <a:cxn ang="0">
                  <a:pos x="connsiteX7564" y="connsiteY7564"/>
                </a:cxn>
                <a:cxn ang="0">
                  <a:pos x="connsiteX7565" y="connsiteY7565"/>
                </a:cxn>
                <a:cxn ang="0">
                  <a:pos x="connsiteX7566" y="connsiteY7566"/>
                </a:cxn>
                <a:cxn ang="0">
                  <a:pos x="connsiteX7567" y="connsiteY7567"/>
                </a:cxn>
                <a:cxn ang="0">
                  <a:pos x="connsiteX7568" y="connsiteY7568"/>
                </a:cxn>
                <a:cxn ang="0">
                  <a:pos x="connsiteX7569" y="connsiteY7569"/>
                </a:cxn>
                <a:cxn ang="0">
                  <a:pos x="connsiteX7570" y="connsiteY7570"/>
                </a:cxn>
                <a:cxn ang="0">
                  <a:pos x="connsiteX7571" y="connsiteY7571"/>
                </a:cxn>
                <a:cxn ang="0">
                  <a:pos x="connsiteX7572" y="connsiteY7572"/>
                </a:cxn>
                <a:cxn ang="0">
                  <a:pos x="connsiteX7573" y="connsiteY7573"/>
                </a:cxn>
                <a:cxn ang="0">
                  <a:pos x="connsiteX7574" y="connsiteY7574"/>
                </a:cxn>
                <a:cxn ang="0">
                  <a:pos x="connsiteX7575" y="connsiteY7575"/>
                </a:cxn>
                <a:cxn ang="0">
                  <a:pos x="connsiteX7576" y="connsiteY7576"/>
                </a:cxn>
                <a:cxn ang="0">
                  <a:pos x="connsiteX7577" y="connsiteY7577"/>
                </a:cxn>
                <a:cxn ang="0">
                  <a:pos x="connsiteX7578" y="connsiteY7578"/>
                </a:cxn>
                <a:cxn ang="0">
                  <a:pos x="connsiteX7579" y="connsiteY7579"/>
                </a:cxn>
                <a:cxn ang="0">
                  <a:pos x="connsiteX7580" y="connsiteY7580"/>
                </a:cxn>
                <a:cxn ang="0">
                  <a:pos x="connsiteX7581" y="connsiteY7581"/>
                </a:cxn>
                <a:cxn ang="0">
                  <a:pos x="connsiteX7582" y="connsiteY7582"/>
                </a:cxn>
                <a:cxn ang="0">
                  <a:pos x="connsiteX7583" y="connsiteY7583"/>
                </a:cxn>
                <a:cxn ang="0">
                  <a:pos x="connsiteX7584" y="connsiteY7584"/>
                </a:cxn>
                <a:cxn ang="0">
                  <a:pos x="connsiteX7585" y="connsiteY7585"/>
                </a:cxn>
                <a:cxn ang="0">
                  <a:pos x="connsiteX7586" y="connsiteY7586"/>
                </a:cxn>
                <a:cxn ang="0">
                  <a:pos x="connsiteX7587" y="connsiteY7587"/>
                </a:cxn>
                <a:cxn ang="0">
                  <a:pos x="connsiteX7588" y="connsiteY7588"/>
                </a:cxn>
                <a:cxn ang="0">
                  <a:pos x="connsiteX7589" y="connsiteY7589"/>
                </a:cxn>
                <a:cxn ang="0">
                  <a:pos x="connsiteX7590" y="connsiteY7590"/>
                </a:cxn>
                <a:cxn ang="0">
                  <a:pos x="connsiteX7591" y="connsiteY7591"/>
                </a:cxn>
                <a:cxn ang="0">
                  <a:pos x="connsiteX7592" y="connsiteY7592"/>
                </a:cxn>
                <a:cxn ang="0">
                  <a:pos x="connsiteX7593" y="connsiteY7593"/>
                </a:cxn>
                <a:cxn ang="0">
                  <a:pos x="connsiteX7594" y="connsiteY7594"/>
                </a:cxn>
                <a:cxn ang="0">
                  <a:pos x="connsiteX7595" y="connsiteY7595"/>
                </a:cxn>
                <a:cxn ang="0">
                  <a:pos x="connsiteX7596" y="connsiteY7596"/>
                </a:cxn>
                <a:cxn ang="0">
                  <a:pos x="connsiteX7597" y="connsiteY7597"/>
                </a:cxn>
                <a:cxn ang="0">
                  <a:pos x="connsiteX7598" y="connsiteY7598"/>
                </a:cxn>
                <a:cxn ang="0">
                  <a:pos x="connsiteX7599" y="connsiteY7599"/>
                </a:cxn>
                <a:cxn ang="0">
                  <a:pos x="connsiteX7600" y="connsiteY7600"/>
                </a:cxn>
                <a:cxn ang="0">
                  <a:pos x="connsiteX7601" y="connsiteY7601"/>
                </a:cxn>
                <a:cxn ang="0">
                  <a:pos x="connsiteX7602" y="connsiteY7602"/>
                </a:cxn>
                <a:cxn ang="0">
                  <a:pos x="connsiteX7603" y="connsiteY7603"/>
                </a:cxn>
                <a:cxn ang="0">
                  <a:pos x="connsiteX7604" y="connsiteY7604"/>
                </a:cxn>
                <a:cxn ang="0">
                  <a:pos x="connsiteX7605" y="connsiteY7605"/>
                </a:cxn>
                <a:cxn ang="0">
                  <a:pos x="connsiteX7606" y="connsiteY7606"/>
                </a:cxn>
                <a:cxn ang="0">
                  <a:pos x="connsiteX7607" y="connsiteY7607"/>
                </a:cxn>
                <a:cxn ang="0">
                  <a:pos x="connsiteX7608" y="connsiteY7608"/>
                </a:cxn>
                <a:cxn ang="0">
                  <a:pos x="connsiteX7609" y="connsiteY7609"/>
                </a:cxn>
                <a:cxn ang="0">
                  <a:pos x="connsiteX7610" y="connsiteY7610"/>
                </a:cxn>
                <a:cxn ang="0">
                  <a:pos x="connsiteX7611" y="connsiteY7611"/>
                </a:cxn>
                <a:cxn ang="0">
                  <a:pos x="connsiteX7612" y="connsiteY7612"/>
                </a:cxn>
                <a:cxn ang="0">
                  <a:pos x="connsiteX7613" y="connsiteY7613"/>
                </a:cxn>
                <a:cxn ang="0">
                  <a:pos x="connsiteX7614" y="connsiteY7614"/>
                </a:cxn>
                <a:cxn ang="0">
                  <a:pos x="connsiteX7615" y="connsiteY7615"/>
                </a:cxn>
                <a:cxn ang="0">
                  <a:pos x="connsiteX7616" y="connsiteY7616"/>
                </a:cxn>
                <a:cxn ang="0">
                  <a:pos x="connsiteX7617" y="connsiteY7617"/>
                </a:cxn>
                <a:cxn ang="0">
                  <a:pos x="connsiteX7618" y="connsiteY7618"/>
                </a:cxn>
                <a:cxn ang="0">
                  <a:pos x="connsiteX7619" y="connsiteY7619"/>
                </a:cxn>
                <a:cxn ang="0">
                  <a:pos x="connsiteX7620" y="connsiteY7620"/>
                </a:cxn>
                <a:cxn ang="0">
                  <a:pos x="connsiteX7621" y="connsiteY7621"/>
                </a:cxn>
                <a:cxn ang="0">
                  <a:pos x="connsiteX7622" y="connsiteY7622"/>
                </a:cxn>
                <a:cxn ang="0">
                  <a:pos x="connsiteX7623" y="connsiteY7623"/>
                </a:cxn>
                <a:cxn ang="0">
                  <a:pos x="connsiteX7624" y="connsiteY7624"/>
                </a:cxn>
                <a:cxn ang="0">
                  <a:pos x="connsiteX7625" y="connsiteY7625"/>
                </a:cxn>
                <a:cxn ang="0">
                  <a:pos x="connsiteX7626" y="connsiteY7626"/>
                </a:cxn>
                <a:cxn ang="0">
                  <a:pos x="connsiteX7627" y="connsiteY7627"/>
                </a:cxn>
                <a:cxn ang="0">
                  <a:pos x="connsiteX7628" y="connsiteY7628"/>
                </a:cxn>
                <a:cxn ang="0">
                  <a:pos x="connsiteX7629" y="connsiteY7629"/>
                </a:cxn>
                <a:cxn ang="0">
                  <a:pos x="connsiteX7630" y="connsiteY7630"/>
                </a:cxn>
                <a:cxn ang="0">
                  <a:pos x="connsiteX7631" y="connsiteY7631"/>
                </a:cxn>
                <a:cxn ang="0">
                  <a:pos x="connsiteX7632" y="connsiteY7632"/>
                </a:cxn>
                <a:cxn ang="0">
                  <a:pos x="connsiteX7633" y="connsiteY7633"/>
                </a:cxn>
                <a:cxn ang="0">
                  <a:pos x="connsiteX7634" y="connsiteY7634"/>
                </a:cxn>
                <a:cxn ang="0">
                  <a:pos x="connsiteX7635" y="connsiteY7635"/>
                </a:cxn>
                <a:cxn ang="0">
                  <a:pos x="connsiteX7636" y="connsiteY7636"/>
                </a:cxn>
                <a:cxn ang="0">
                  <a:pos x="connsiteX7637" y="connsiteY7637"/>
                </a:cxn>
                <a:cxn ang="0">
                  <a:pos x="connsiteX7638" y="connsiteY7638"/>
                </a:cxn>
                <a:cxn ang="0">
                  <a:pos x="connsiteX7639" y="connsiteY7639"/>
                </a:cxn>
                <a:cxn ang="0">
                  <a:pos x="connsiteX7640" y="connsiteY7640"/>
                </a:cxn>
                <a:cxn ang="0">
                  <a:pos x="connsiteX7641" y="connsiteY7641"/>
                </a:cxn>
                <a:cxn ang="0">
                  <a:pos x="connsiteX7642" y="connsiteY7642"/>
                </a:cxn>
                <a:cxn ang="0">
                  <a:pos x="connsiteX7643" y="connsiteY7643"/>
                </a:cxn>
                <a:cxn ang="0">
                  <a:pos x="connsiteX7644" y="connsiteY7644"/>
                </a:cxn>
                <a:cxn ang="0">
                  <a:pos x="connsiteX7645" y="connsiteY7645"/>
                </a:cxn>
                <a:cxn ang="0">
                  <a:pos x="connsiteX7646" y="connsiteY7646"/>
                </a:cxn>
                <a:cxn ang="0">
                  <a:pos x="connsiteX7647" y="connsiteY7647"/>
                </a:cxn>
                <a:cxn ang="0">
                  <a:pos x="connsiteX7648" y="connsiteY7648"/>
                </a:cxn>
                <a:cxn ang="0">
                  <a:pos x="connsiteX7649" y="connsiteY7649"/>
                </a:cxn>
                <a:cxn ang="0">
                  <a:pos x="connsiteX7650" y="connsiteY7650"/>
                </a:cxn>
                <a:cxn ang="0">
                  <a:pos x="connsiteX7651" y="connsiteY7651"/>
                </a:cxn>
                <a:cxn ang="0">
                  <a:pos x="connsiteX7652" y="connsiteY7652"/>
                </a:cxn>
                <a:cxn ang="0">
                  <a:pos x="connsiteX7653" y="connsiteY7653"/>
                </a:cxn>
                <a:cxn ang="0">
                  <a:pos x="connsiteX7654" y="connsiteY7654"/>
                </a:cxn>
                <a:cxn ang="0">
                  <a:pos x="connsiteX7655" y="connsiteY7655"/>
                </a:cxn>
                <a:cxn ang="0">
                  <a:pos x="connsiteX7656" y="connsiteY7656"/>
                </a:cxn>
                <a:cxn ang="0">
                  <a:pos x="connsiteX7657" y="connsiteY7657"/>
                </a:cxn>
                <a:cxn ang="0">
                  <a:pos x="connsiteX7658" y="connsiteY7658"/>
                </a:cxn>
                <a:cxn ang="0">
                  <a:pos x="connsiteX7659" y="connsiteY7659"/>
                </a:cxn>
                <a:cxn ang="0">
                  <a:pos x="connsiteX7660" y="connsiteY7660"/>
                </a:cxn>
                <a:cxn ang="0">
                  <a:pos x="connsiteX7661" y="connsiteY7661"/>
                </a:cxn>
                <a:cxn ang="0">
                  <a:pos x="connsiteX7662" y="connsiteY7662"/>
                </a:cxn>
                <a:cxn ang="0">
                  <a:pos x="connsiteX7663" y="connsiteY7663"/>
                </a:cxn>
                <a:cxn ang="0">
                  <a:pos x="connsiteX7664" y="connsiteY7664"/>
                </a:cxn>
                <a:cxn ang="0">
                  <a:pos x="connsiteX7665" y="connsiteY7665"/>
                </a:cxn>
                <a:cxn ang="0">
                  <a:pos x="connsiteX7666" y="connsiteY7666"/>
                </a:cxn>
                <a:cxn ang="0">
                  <a:pos x="connsiteX7667" y="connsiteY7667"/>
                </a:cxn>
                <a:cxn ang="0">
                  <a:pos x="connsiteX7668" y="connsiteY7668"/>
                </a:cxn>
                <a:cxn ang="0">
                  <a:pos x="connsiteX7669" y="connsiteY7669"/>
                </a:cxn>
                <a:cxn ang="0">
                  <a:pos x="connsiteX7670" y="connsiteY7670"/>
                </a:cxn>
                <a:cxn ang="0">
                  <a:pos x="connsiteX7671" y="connsiteY7671"/>
                </a:cxn>
                <a:cxn ang="0">
                  <a:pos x="connsiteX7672" y="connsiteY7672"/>
                </a:cxn>
                <a:cxn ang="0">
                  <a:pos x="connsiteX7673" y="connsiteY7673"/>
                </a:cxn>
                <a:cxn ang="0">
                  <a:pos x="connsiteX7674" y="connsiteY7674"/>
                </a:cxn>
                <a:cxn ang="0">
                  <a:pos x="connsiteX7675" y="connsiteY7675"/>
                </a:cxn>
                <a:cxn ang="0">
                  <a:pos x="connsiteX7676" y="connsiteY7676"/>
                </a:cxn>
                <a:cxn ang="0">
                  <a:pos x="connsiteX7677" y="connsiteY7677"/>
                </a:cxn>
                <a:cxn ang="0">
                  <a:pos x="connsiteX7678" y="connsiteY7678"/>
                </a:cxn>
                <a:cxn ang="0">
                  <a:pos x="connsiteX7679" y="connsiteY7679"/>
                </a:cxn>
                <a:cxn ang="0">
                  <a:pos x="connsiteX7680" y="connsiteY7680"/>
                </a:cxn>
                <a:cxn ang="0">
                  <a:pos x="connsiteX7681" y="connsiteY7681"/>
                </a:cxn>
                <a:cxn ang="0">
                  <a:pos x="connsiteX7682" y="connsiteY7682"/>
                </a:cxn>
                <a:cxn ang="0">
                  <a:pos x="connsiteX7683" y="connsiteY7683"/>
                </a:cxn>
                <a:cxn ang="0">
                  <a:pos x="connsiteX7684" y="connsiteY7684"/>
                </a:cxn>
                <a:cxn ang="0">
                  <a:pos x="connsiteX7685" y="connsiteY7685"/>
                </a:cxn>
                <a:cxn ang="0">
                  <a:pos x="connsiteX7686" y="connsiteY7686"/>
                </a:cxn>
                <a:cxn ang="0">
                  <a:pos x="connsiteX7687" y="connsiteY7687"/>
                </a:cxn>
                <a:cxn ang="0">
                  <a:pos x="connsiteX7688" y="connsiteY7688"/>
                </a:cxn>
                <a:cxn ang="0">
                  <a:pos x="connsiteX7689" y="connsiteY7689"/>
                </a:cxn>
                <a:cxn ang="0">
                  <a:pos x="connsiteX7690" y="connsiteY7690"/>
                </a:cxn>
                <a:cxn ang="0">
                  <a:pos x="connsiteX7691" y="connsiteY7691"/>
                </a:cxn>
                <a:cxn ang="0">
                  <a:pos x="connsiteX7692" y="connsiteY7692"/>
                </a:cxn>
                <a:cxn ang="0">
                  <a:pos x="connsiteX7693" y="connsiteY7693"/>
                </a:cxn>
                <a:cxn ang="0">
                  <a:pos x="connsiteX7694" y="connsiteY7694"/>
                </a:cxn>
                <a:cxn ang="0">
                  <a:pos x="connsiteX7695" y="connsiteY7695"/>
                </a:cxn>
                <a:cxn ang="0">
                  <a:pos x="connsiteX7696" y="connsiteY7696"/>
                </a:cxn>
                <a:cxn ang="0">
                  <a:pos x="connsiteX7697" y="connsiteY7697"/>
                </a:cxn>
                <a:cxn ang="0">
                  <a:pos x="connsiteX7698" y="connsiteY7698"/>
                </a:cxn>
                <a:cxn ang="0">
                  <a:pos x="connsiteX7699" y="connsiteY7699"/>
                </a:cxn>
                <a:cxn ang="0">
                  <a:pos x="connsiteX7700" y="connsiteY7700"/>
                </a:cxn>
                <a:cxn ang="0">
                  <a:pos x="connsiteX7701" y="connsiteY7701"/>
                </a:cxn>
                <a:cxn ang="0">
                  <a:pos x="connsiteX7702" y="connsiteY7702"/>
                </a:cxn>
                <a:cxn ang="0">
                  <a:pos x="connsiteX7703" y="connsiteY7703"/>
                </a:cxn>
                <a:cxn ang="0">
                  <a:pos x="connsiteX7704" y="connsiteY7704"/>
                </a:cxn>
                <a:cxn ang="0">
                  <a:pos x="connsiteX7705" y="connsiteY7705"/>
                </a:cxn>
                <a:cxn ang="0">
                  <a:pos x="connsiteX7706" y="connsiteY7706"/>
                </a:cxn>
                <a:cxn ang="0">
                  <a:pos x="connsiteX7707" y="connsiteY7707"/>
                </a:cxn>
                <a:cxn ang="0">
                  <a:pos x="connsiteX7708" y="connsiteY7708"/>
                </a:cxn>
                <a:cxn ang="0">
                  <a:pos x="connsiteX7709" y="connsiteY7709"/>
                </a:cxn>
                <a:cxn ang="0">
                  <a:pos x="connsiteX7710" y="connsiteY7710"/>
                </a:cxn>
                <a:cxn ang="0">
                  <a:pos x="connsiteX7711" y="connsiteY7711"/>
                </a:cxn>
                <a:cxn ang="0">
                  <a:pos x="connsiteX7712" y="connsiteY7712"/>
                </a:cxn>
                <a:cxn ang="0">
                  <a:pos x="connsiteX7713" y="connsiteY7713"/>
                </a:cxn>
                <a:cxn ang="0">
                  <a:pos x="connsiteX7714" y="connsiteY7714"/>
                </a:cxn>
                <a:cxn ang="0">
                  <a:pos x="connsiteX7715" y="connsiteY7715"/>
                </a:cxn>
                <a:cxn ang="0">
                  <a:pos x="connsiteX7716" y="connsiteY7716"/>
                </a:cxn>
                <a:cxn ang="0">
                  <a:pos x="connsiteX7717" y="connsiteY7717"/>
                </a:cxn>
                <a:cxn ang="0">
                  <a:pos x="connsiteX7718" y="connsiteY7718"/>
                </a:cxn>
                <a:cxn ang="0">
                  <a:pos x="connsiteX7719" y="connsiteY7719"/>
                </a:cxn>
                <a:cxn ang="0">
                  <a:pos x="connsiteX7720" y="connsiteY7720"/>
                </a:cxn>
                <a:cxn ang="0">
                  <a:pos x="connsiteX7721" y="connsiteY7721"/>
                </a:cxn>
                <a:cxn ang="0">
                  <a:pos x="connsiteX7722" y="connsiteY7722"/>
                </a:cxn>
                <a:cxn ang="0">
                  <a:pos x="connsiteX7723" y="connsiteY7723"/>
                </a:cxn>
                <a:cxn ang="0">
                  <a:pos x="connsiteX7724" y="connsiteY7724"/>
                </a:cxn>
                <a:cxn ang="0">
                  <a:pos x="connsiteX7725" y="connsiteY7725"/>
                </a:cxn>
                <a:cxn ang="0">
                  <a:pos x="connsiteX7726" y="connsiteY7726"/>
                </a:cxn>
                <a:cxn ang="0">
                  <a:pos x="connsiteX7727" y="connsiteY7727"/>
                </a:cxn>
                <a:cxn ang="0">
                  <a:pos x="connsiteX7728" y="connsiteY7728"/>
                </a:cxn>
                <a:cxn ang="0">
                  <a:pos x="connsiteX7729" y="connsiteY7729"/>
                </a:cxn>
                <a:cxn ang="0">
                  <a:pos x="connsiteX7730" y="connsiteY7730"/>
                </a:cxn>
                <a:cxn ang="0">
                  <a:pos x="connsiteX7731" y="connsiteY7731"/>
                </a:cxn>
                <a:cxn ang="0">
                  <a:pos x="connsiteX7732" y="connsiteY7732"/>
                </a:cxn>
                <a:cxn ang="0">
                  <a:pos x="connsiteX7733" y="connsiteY7733"/>
                </a:cxn>
                <a:cxn ang="0">
                  <a:pos x="connsiteX7734" y="connsiteY7734"/>
                </a:cxn>
                <a:cxn ang="0">
                  <a:pos x="connsiteX7735" y="connsiteY7735"/>
                </a:cxn>
                <a:cxn ang="0">
                  <a:pos x="connsiteX7736" y="connsiteY7736"/>
                </a:cxn>
                <a:cxn ang="0">
                  <a:pos x="connsiteX7737" y="connsiteY7737"/>
                </a:cxn>
                <a:cxn ang="0">
                  <a:pos x="connsiteX7738" y="connsiteY7738"/>
                </a:cxn>
                <a:cxn ang="0">
                  <a:pos x="connsiteX7739" y="connsiteY7739"/>
                </a:cxn>
                <a:cxn ang="0">
                  <a:pos x="connsiteX7740" y="connsiteY7740"/>
                </a:cxn>
                <a:cxn ang="0">
                  <a:pos x="connsiteX7741" y="connsiteY7741"/>
                </a:cxn>
                <a:cxn ang="0">
                  <a:pos x="connsiteX7742" y="connsiteY7742"/>
                </a:cxn>
                <a:cxn ang="0">
                  <a:pos x="connsiteX7743" y="connsiteY7743"/>
                </a:cxn>
                <a:cxn ang="0">
                  <a:pos x="connsiteX7744" y="connsiteY7744"/>
                </a:cxn>
                <a:cxn ang="0">
                  <a:pos x="connsiteX7745" y="connsiteY7745"/>
                </a:cxn>
                <a:cxn ang="0">
                  <a:pos x="connsiteX7746" y="connsiteY7746"/>
                </a:cxn>
                <a:cxn ang="0">
                  <a:pos x="connsiteX7747" y="connsiteY7747"/>
                </a:cxn>
                <a:cxn ang="0">
                  <a:pos x="connsiteX7748" y="connsiteY7748"/>
                </a:cxn>
                <a:cxn ang="0">
                  <a:pos x="connsiteX7749" y="connsiteY7749"/>
                </a:cxn>
                <a:cxn ang="0">
                  <a:pos x="connsiteX7750" y="connsiteY7750"/>
                </a:cxn>
                <a:cxn ang="0">
                  <a:pos x="connsiteX7751" y="connsiteY7751"/>
                </a:cxn>
                <a:cxn ang="0">
                  <a:pos x="connsiteX7752" y="connsiteY7752"/>
                </a:cxn>
                <a:cxn ang="0">
                  <a:pos x="connsiteX7753" y="connsiteY7753"/>
                </a:cxn>
                <a:cxn ang="0">
                  <a:pos x="connsiteX7754" y="connsiteY7754"/>
                </a:cxn>
                <a:cxn ang="0">
                  <a:pos x="connsiteX7755" y="connsiteY7755"/>
                </a:cxn>
                <a:cxn ang="0">
                  <a:pos x="connsiteX7756" y="connsiteY7756"/>
                </a:cxn>
                <a:cxn ang="0">
                  <a:pos x="connsiteX7757" y="connsiteY7757"/>
                </a:cxn>
                <a:cxn ang="0">
                  <a:pos x="connsiteX7758" y="connsiteY7758"/>
                </a:cxn>
                <a:cxn ang="0">
                  <a:pos x="connsiteX7759" y="connsiteY7759"/>
                </a:cxn>
                <a:cxn ang="0">
                  <a:pos x="connsiteX7760" y="connsiteY7760"/>
                </a:cxn>
                <a:cxn ang="0">
                  <a:pos x="connsiteX7761" y="connsiteY7761"/>
                </a:cxn>
                <a:cxn ang="0">
                  <a:pos x="connsiteX7762" y="connsiteY7762"/>
                </a:cxn>
                <a:cxn ang="0">
                  <a:pos x="connsiteX7763" y="connsiteY7763"/>
                </a:cxn>
                <a:cxn ang="0">
                  <a:pos x="connsiteX7764" y="connsiteY7764"/>
                </a:cxn>
                <a:cxn ang="0">
                  <a:pos x="connsiteX7765" y="connsiteY7765"/>
                </a:cxn>
                <a:cxn ang="0">
                  <a:pos x="connsiteX7766" y="connsiteY7766"/>
                </a:cxn>
                <a:cxn ang="0">
                  <a:pos x="connsiteX7767" y="connsiteY7767"/>
                </a:cxn>
                <a:cxn ang="0">
                  <a:pos x="connsiteX7768" y="connsiteY7768"/>
                </a:cxn>
                <a:cxn ang="0">
                  <a:pos x="connsiteX7769" y="connsiteY7769"/>
                </a:cxn>
                <a:cxn ang="0">
                  <a:pos x="connsiteX7770" y="connsiteY7770"/>
                </a:cxn>
                <a:cxn ang="0">
                  <a:pos x="connsiteX7771" y="connsiteY7771"/>
                </a:cxn>
                <a:cxn ang="0">
                  <a:pos x="connsiteX7772" y="connsiteY7772"/>
                </a:cxn>
                <a:cxn ang="0">
                  <a:pos x="connsiteX7773" y="connsiteY7773"/>
                </a:cxn>
                <a:cxn ang="0">
                  <a:pos x="connsiteX7774" y="connsiteY7774"/>
                </a:cxn>
                <a:cxn ang="0">
                  <a:pos x="connsiteX7775" y="connsiteY7775"/>
                </a:cxn>
                <a:cxn ang="0">
                  <a:pos x="connsiteX7776" y="connsiteY7776"/>
                </a:cxn>
                <a:cxn ang="0">
                  <a:pos x="connsiteX7777" y="connsiteY7777"/>
                </a:cxn>
                <a:cxn ang="0">
                  <a:pos x="connsiteX7778" y="connsiteY7778"/>
                </a:cxn>
                <a:cxn ang="0">
                  <a:pos x="connsiteX7779" y="connsiteY7779"/>
                </a:cxn>
                <a:cxn ang="0">
                  <a:pos x="connsiteX7780" y="connsiteY7780"/>
                </a:cxn>
                <a:cxn ang="0">
                  <a:pos x="connsiteX7781" y="connsiteY7781"/>
                </a:cxn>
                <a:cxn ang="0">
                  <a:pos x="connsiteX7782" y="connsiteY7782"/>
                </a:cxn>
                <a:cxn ang="0">
                  <a:pos x="connsiteX7783" y="connsiteY7783"/>
                </a:cxn>
                <a:cxn ang="0">
                  <a:pos x="connsiteX7784" y="connsiteY7784"/>
                </a:cxn>
                <a:cxn ang="0">
                  <a:pos x="connsiteX7785" y="connsiteY7785"/>
                </a:cxn>
                <a:cxn ang="0">
                  <a:pos x="connsiteX7786" y="connsiteY7786"/>
                </a:cxn>
                <a:cxn ang="0">
                  <a:pos x="connsiteX7787" y="connsiteY7787"/>
                </a:cxn>
                <a:cxn ang="0">
                  <a:pos x="connsiteX7788" y="connsiteY7788"/>
                </a:cxn>
                <a:cxn ang="0">
                  <a:pos x="connsiteX7789" y="connsiteY7789"/>
                </a:cxn>
                <a:cxn ang="0">
                  <a:pos x="connsiteX7790" y="connsiteY7790"/>
                </a:cxn>
                <a:cxn ang="0">
                  <a:pos x="connsiteX7791" y="connsiteY7791"/>
                </a:cxn>
                <a:cxn ang="0">
                  <a:pos x="connsiteX7792" y="connsiteY7792"/>
                </a:cxn>
                <a:cxn ang="0">
                  <a:pos x="connsiteX7793" y="connsiteY7793"/>
                </a:cxn>
                <a:cxn ang="0">
                  <a:pos x="connsiteX7794" y="connsiteY7794"/>
                </a:cxn>
                <a:cxn ang="0">
                  <a:pos x="connsiteX7795" y="connsiteY7795"/>
                </a:cxn>
                <a:cxn ang="0">
                  <a:pos x="connsiteX7796" y="connsiteY7796"/>
                </a:cxn>
                <a:cxn ang="0">
                  <a:pos x="connsiteX7797" y="connsiteY7797"/>
                </a:cxn>
                <a:cxn ang="0">
                  <a:pos x="connsiteX7798" y="connsiteY7798"/>
                </a:cxn>
                <a:cxn ang="0">
                  <a:pos x="connsiteX7799" y="connsiteY7799"/>
                </a:cxn>
                <a:cxn ang="0">
                  <a:pos x="connsiteX7800" y="connsiteY7800"/>
                </a:cxn>
                <a:cxn ang="0">
                  <a:pos x="connsiteX7801" y="connsiteY7801"/>
                </a:cxn>
                <a:cxn ang="0">
                  <a:pos x="connsiteX7802" y="connsiteY7802"/>
                </a:cxn>
                <a:cxn ang="0">
                  <a:pos x="connsiteX7803" y="connsiteY7803"/>
                </a:cxn>
                <a:cxn ang="0">
                  <a:pos x="connsiteX7804" y="connsiteY7804"/>
                </a:cxn>
                <a:cxn ang="0">
                  <a:pos x="connsiteX7805" y="connsiteY7805"/>
                </a:cxn>
                <a:cxn ang="0">
                  <a:pos x="connsiteX7806" y="connsiteY7806"/>
                </a:cxn>
                <a:cxn ang="0">
                  <a:pos x="connsiteX7807" y="connsiteY7807"/>
                </a:cxn>
                <a:cxn ang="0">
                  <a:pos x="connsiteX7808" y="connsiteY7808"/>
                </a:cxn>
                <a:cxn ang="0">
                  <a:pos x="connsiteX7809" y="connsiteY7809"/>
                </a:cxn>
                <a:cxn ang="0">
                  <a:pos x="connsiteX7810" y="connsiteY7810"/>
                </a:cxn>
                <a:cxn ang="0">
                  <a:pos x="connsiteX7811" y="connsiteY7811"/>
                </a:cxn>
                <a:cxn ang="0">
                  <a:pos x="connsiteX7812" y="connsiteY7812"/>
                </a:cxn>
                <a:cxn ang="0">
                  <a:pos x="connsiteX7813" y="connsiteY7813"/>
                </a:cxn>
                <a:cxn ang="0">
                  <a:pos x="connsiteX7814" y="connsiteY7814"/>
                </a:cxn>
                <a:cxn ang="0">
                  <a:pos x="connsiteX7815" y="connsiteY7815"/>
                </a:cxn>
                <a:cxn ang="0">
                  <a:pos x="connsiteX7816" y="connsiteY7816"/>
                </a:cxn>
                <a:cxn ang="0">
                  <a:pos x="connsiteX7817" y="connsiteY7817"/>
                </a:cxn>
                <a:cxn ang="0">
                  <a:pos x="connsiteX7818" y="connsiteY7818"/>
                </a:cxn>
                <a:cxn ang="0">
                  <a:pos x="connsiteX7819" y="connsiteY7819"/>
                </a:cxn>
                <a:cxn ang="0">
                  <a:pos x="connsiteX7820" y="connsiteY7820"/>
                </a:cxn>
                <a:cxn ang="0">
                  <a:pos x="connsiteX7821" y="connsiteY7821"/>
                </a:cxn>
                <a:cxn ang="0">
                  <a:pos x="connsiteX7822" y="connsiteY7822"/>
                </a:cxn>
                <a:cxn ang="0">
                  <a:pos x="connsiteX7823" y="connsiteY7823"/>
                </a:cxn>
                <a:cxn ang="0">
                  <a:pos x="connsiteX7824" y="connsiteY7824"/>
                </a:cxn>
                <a:cxn ang="0">
                  <a:pos x="connsiteX7825" y="connsiteY7825"/>
                </a:cxn>
                <a:cxn ang="0">
                  <a:pos x="connsiteX7826" y="connsiteY7826"/>
                </a:cxn>
                <a:cxn ang="0">
                  <a:pos x="connsiteX7827" y="connsiteY7827"/>
                </a:cxn>
                <a:cxn ang="0">
                  <a:pos x="connsiteX7828" y="connsiteY7828"/>
                </a:cxn>
                <a:cxn ang="0">
                  <a:pos x="connsiteX7829" y="connsiteY7829"/>
                </a:cxn>
                <a:cxn ang="0">
                  <a:pos x="connsiteX7830" y="connsiteY7830"/>
                </a:cxn>
                <a:cxn ang="0">
                  <a:pos x="connsiteX7831" y="connsiteY7831"/>
                </a:cxn>
                <a:cxn ang="0">
                  <a:pos x="connsiteX7832" y="connsiteY7832"/>
                </a:cxn>
                <a:cxn ang="0">
                  <a:pos x="connsiteX7833" y="connsiteY7833"/>
                </a:cxn>
                <a:cxn ang="0">
                  <a:pos x="connsiteX7834" y="connsiteY7834"/>
                </a:cxn>
                <a:cxn ang="0">
                  <a:pos x="connsiteX7835" y="connsiteY7835"/>
                </a:cxn>
                <a:cxn ang="0">
                  <a:pos x="connsiteX7836" y="connsiteY7836"/>
                </a:cxn>
                <a:cxn ang="0">
                  <a:pos x="connsiteX7837" y="connsiteY7837"/>
                </a:cxn>
                <a:cxn ang="0">
                  <a:pos x="connsiteX7838" y="connsiteY7838"/>
                </a:cxn>
                <a:cxn ang="0">
                  <a:pos x="connsiteX7839" y="connsiteY7839"/>
                </a:cxn>
                <a:cxn ang="0">
                  <a:pos x="connsiteX7840" y="connsiteY7840"/>
                </a:cxn>
                <a:cxn ang="0">
                  <a:pos x="connsiteX7841" y="connsiteY7841"/>
                </a:cxn>
                <a:cxn ang="0">
                  <a:pos x="connsiteX7842" y="connsiteY7842"/>
                </a:cxn>
                <a:cxn ang="0">
                  <a:pos x="connsiteX7843" y="connsiteY7843"/>
                </a:cxn>
                <a:cxn ang="0">
                  <a:pos x="connsiteX7844" y="connsiteY7844"/>
                </a:cxn>
                <a:cxn ang="0">
                  <a:pos x="connsiteX7845" y="connsiteY7845"/>
                </a:cxn>
                <a:cxn ang="0">
                  <a:pos x="connsiteX7846" y="connsiteY7846"/>
                </a:cxn>
                <a:cxn ang="0">
                  <a:pos x="connsiteX7847" y="connsiteY7847"/>
                </a:cxn>
                <a:cxn ang="0">
                  <a:pos x="connsiteX7848" y="connsiteY7848"/>
                </a:cxn>
                <a:cxn ang="0">
                  <a:pos x="connsiteX7849" y="connsiteY7849"/>
                </a:cxn>
                <a:cxn ang="0">
                  <a:pos x="connsiteX7850" y="connsiteY7850"/>
                </a:cxn>
                <a:cxn ang="0">
                  <a:pos x="connsiteX7851" y="connsiteY7851"/>
                </a:cxn>
                <a:cxn ang="0">
                  <a:pos x="connsiteX7852" y="connsiteY7852"/>
                </a:cxn>
                <a:cxn ang="0">
                  <a:pos x="connsiteX7853" y="connsiteY7853"/>
                </a:cxn>
                <a:cxn ang="0">
                  <a:pos x="connsiteX7854" y="connsiteY7854"/>
                </a:cxn>
                <a:cxn ang="0">
                  <a:pos x="connsiteX7855" y="connsiteY7855"/>
                </a:cxn>
                <a:cxn ang="0">
                  <a:pos x="connsiteX7856" y="connsiteY7856"/>
                </a:cxn>
                <a:cxn ang="0">
                  <a:pos x="connsiteX7857" y="connsiteY7857"/>
                </a:cxn>
                <a:cxn ang="0">
                  <a:pos x="connsiteX7858" y="connsiteY7858"/>
                </a:cxn>
                <a:cxn ang="0">
                  <a:pos x="connsiteX7859" y="connsiteY7859"/>
                </a:cxn>
                <a:cxn ang="0">
                  <a:pos x="connsiteX7860" y="connsiteY7860"/>
                </a:cxn>
                <a:cxn ang="0">
                  <a:pos x="connsiteX7861" y="connsiteY7861"/>
                </a:cxn>
                <a:cxn ang="0">
                  <a:pos x="connsiteX7862" y="connsiteY7862"/>
                </a:cxn>
                <a:cxn ang="0">
                  <a:pos x="connsiteX7863" y="connsiteY7863"/>
                </a:cxn>
                <a:cxn ang="0">
                  <a:pos x="connsiteX7864" y="connsiteY7864"/>
                </a:cxn>
                <a:cxn ang="0">
                  <a:pos x="connsiteX7865" y="connsiteY7865"/>
                </a:cxn>
                <a:cxn ang="0">
                  <a:pos x="connsiteX7866" y="connsiteY7866"/>
                </a:cxn>
                <a:cxn ang="0">
                  <a:pos x="connsiteX7867" y="connsiteY7867"/>
                </a:cxn>
                <a:cxn ang="0">
                  <a:pos x="connsiteX7868" y="connsiteY7868"/>
                </a:cxn>
                <a:cxn ang="0">
                  <a:pos x="connsiteX7869" y="connsiteY7869"/>
                </a:cxn>
                <a:cxn ang="0">
                  <a:pos x="connsiteX7870" y="connsiteY7870"/>
                </a:cxn>
                <a:cxn ang="0">
                  <a:pos x="connsiteX7871" y="connsiteY7871"/>
                </a:cxn>
                <a:cxn ang="0">
                  <a:pos x="connsiteX7872" y="connsiteY7872"/>
                </a:cxn>
                <a:cxn ang="0">
                  <a:pos x="connsiteX7873" y="connsiteY7873"/>
                </a:cxn>
                <a:cxn ang="0">
                  <a:pos x="connsiteX7874" y="connsiteY7874"/>
                </a:cxn>
                <a:cxn ang="0">
                  <a:pos x="connsiteX7875" y="connsiteY7875"/>
                </a:cxn>
                <a:cxn ang="0">
                  <a:pos x="connsiteX7876" y="connsiteY7876"/>
                </a:cxn>
                <a:cxn ang="0">
                  <a:pos x="connsiteX7877" y="connsiteY7877"/>
                </a:cxn>
                <a:cxn ang="0">
                  <a:pos x="connsiteX7878" y="connsiteY7878"/>
                </a:cxn>
                <a:cxn ang="0">
                  <a:pos x="connsiteX7879" y="connsiteY7879"/>
                </a:cxn>
                <a:cxn ang="0">
                  <a:pos x="connsiteX7880" y="connsiteY7880"/>
                </a:cxn>
                <a:cxn ang="0">
                  <a:pos x="connsiteX7881" y="connsiteY7881"/>
                </a:cxn>
                <a:cxn ang="0">
                  <a:pos x="connsiteX7882" y="connsiteY7882"/>
                </a:cxn>
                <a:cxn ang="0">
                  <a:pos x="connsiteX7883" y="connsiteY7883"/>
                </a:cxn>
                <a:cxn ang="0">
                  <a:pos x="connsiteX7884" y="connsiteY7884"/>
                </a:cxn>
                <a:cxn ang="0">
                  <a:pos x="connsiteX7885" y="connsiteY7885"/>
                </a:cxn>
                <a:cxn ang="0">
                  <a:pos x="connsiteX7886" y="connsiteY7886"/>
                </a:cxn>
                <a:cxn ang="0">
                  <a:pos x="connsiteX7887" y="connsiteY7887"/>
                </a:cxn>
                <a:cxn ang="0">
                  <a:pos x="connsiteX7888" y="connsiteY7888"/>
                </a:cxn>
                <a:cxn ang="0">
                  <a:pos x="connsiteX7889" y="connsiteY7889"/>
                </a:cxn>
                <a:cxn ang="0">
                  <a:pos x="connsiteX7890" y="connsiteY7890"/>
                </a:cxn>
                <a:cxn ang="0">
                  <a:pos x="connsiteX7891" y="connsiteY7891"/>
                </a:cxn>
                <a:cxn ang="0">
                  <a:pos x="connsiteX7892" y="connsiteY7892"/>
                </a:cxn>
                <a:cxn ang="0">
                  <a:pos x="connsiteX7893" y="connsiteY7893"/>
                </a:cxn>
                <a:cxn ang="0">
                  <a:pos x="connsiteX7894" y="connsiteY7894"/>
                </a:cxn>
                <a:cxn ang="0">
                  <a:pos x="connsiteX7895" y="connsiteY7895"/>
                </a:cxn>
                <a:cxn ang="0">
                  <a:pos x="connsiteX7896" y="connsiteY7896"/>
                </a:cxn>
                <a:cxn ang="0">
                  <a:pos x="connsiteX7897" y="connsiteY7897"/>
                </a:cxn>
                <a:cxn ang="0">
                  <a:pos x="connsiteX7898" y="connsiteY7898"/>
                </a:cxn>
                <a:cxn ang="0">
                  <a:pos x="connsiteX7899" y="connsiteY7899"/>
                </a:cxn>
                <a:cxn ang="0">
                  <a:pos x="connsiteX7900" y="connsiteY7900"/>
                </a:cxn>
                <a:cxn ang="0">
                  <a:pos x="connsiteX7901" y="connsiteY7901"/>
                </a:cxn>
                <a:cxn ang="0">
                  <a:pos x="connsiteX7902" y="connsiteY7902"/>
                </a:cxn>
                <a:cxn ang="0">
                  <a:pos x="connsiteX7903" y="connsiteY7903"/>
                </a:cxn>
                <a:cxn ang="0">
                  <a:pos x="connsiteX7904" y="connsiteY7904"/>
                </a:cxn>
                <a:cxn ang="0">
                  <a:pos x="connsiteX7905" y="connsiteY7905"/>
                </a:cxn>
                <a:cxn ang="0">
                  <a:pos x="connsiteX7906" y="connsiteY7906"/>
                </a:cxn>
                <a:cxn ang="0">
                  <a:pos x="connsiteX7907" y="connsiteY7907"/>
                </a:cxn>
                <a:cxn ang="0">
                  <a:pos x="connsiteX7908" y="connsiteY7908"/>
                </a:cxn>
                <a:cxn ang="0">
                  <a:pos x="connsiteX7909" y="connsiteY7909"/>
                </a:cxn>
                <a:cxn ang="0">
                  <a:pos x="connsiteX7910" y="connsiteY7910"/>
                </a:cxn>
                <a:cxn ang="0">
                  <a:pos x="connsiteX7911" y="connsiteY7911"/>
                </a:cxn>
                <a:cxn ang="0">
                  <a:pos x="connsiteX7912" y="connsiteY7912"/>
                </a:cxn>
                <a:cxn ang="0">
                  <a:pos x="connsiteX7913" y="connsiteY7913"/>
                </a:cxn>
                <a:cxn ang="0">
                  <a:pos x="connsiteX7914" y="connsiteY7914"/>
                </a:cxn>
                <a:cxn ang="0">
                  <a:pos x="connsiteX7915" y="connsiteY7915"/>
                </a:cxn>
                <a:cxn ang="0">
                  <a:pos x="connsiteX7916" y="connsiteY7916"/>
                </a:cxn>
                <a:cxn ang="0">
                  <a:pos x="connsiteX7917" y="connsiteY7917"/>
                </a:cxn>
                <a:cxn ang="0">
                  <a:pos x="connsiteX7918" y="connsiteY7918"/>
                </a:cxn>
                <a:cxn ang="0">
                  <a:pos x="connsiteX7919" y="connsiteY7919"/>
                </a:cxn>
                <a:cxn ang="0">
                  <a:pos x="connsiteX7920" y="connsiteY7920"/>
                </a:cxn>
                <a:cxn ang="0">
                  <a:pos x="connsiteX7921" y="connsiteY7921"/>
                </a:cxn>
                <a:cxn ang="0">
                  <a:pos x="connsiteX7922" y="connsiteY7922"/>
                </a:cxn>
                <a:cxn ang="0">
                  <a:pos x="connsiteX7923" y="connsiteY7923"/>
                </a:cxn>
                <a:cxn ang="0">
                  <a:pos x="connsiteX7924" y="connsiteY7924"/>
                </a:cxn>
                <a:cxn ang="0">
                  <a:pos x="connsiteX7925" y="connsiteY7925"/>
                </a:cxn>
                <a:cxn ang="0">
                  <a:pos x="connsiteX7926" y="connsiteY7926"/>
                </a:cxn>
                <a:cxn ang="0">
                  <a:pos x="connsiteX7927" y="connsiteY7927"/>
                </a:cxn>
                <a:cxn ang="0">
                  <a:pos x="connsiteX7928" y="connsiteY7928"/>
                </a:cxn>
                <a:cxn ang="0">
                  <a:pos x="connsiteX7929" y="connsiteY7929"/>
                </a:cxn>
                <a:cxn ang="0">
                  <a:pos x="connsiteX7930" y="connsiteY7930"/>
                </a:cxn>
                <a:cxn ang="0">
                  <a:pos x="connsiteX7931" y="connsiteY7931"/>
                </a:cxn>
                <a:cxn ang="0">
                  <a:pos x="connsiteX7932" y="connsiteY7932"/>
                </a:cxn>
                <a:cxn ang="0">
                  <a:pos x="connsiteX7933" y="connsiteY7933"/>
                </a:cxn>
                <a:cxn ang="0">
                  <a:pos x="connsiteX7934" y="connsiteY7934"/>
                </a:cxn>
                <a:cxn ang="0">
                  <a:pos x="connsiteX7935" y="connsiteY7935"/>
                </a:cxn>
                <a:cxn ang="0">
                  <a:pos x="connsiteX7936" y="connsiteY7936"/>
                </a:cxn>
                <a:cxn ang="0">
                  <a:pos x="connsiteX7937" y="connsiteY7937"/>
                </a:cxn>
                <a:cxn ang="0">
                  <a:pos x="connsiteX7938" y="connsiteY7938"/>
                </a:cxn>
                <a:cxn ang="0">
                  <a:pos x="connsiteX7939" y="connsiteY7939"/>
                </a:cxn>
                <a:cxn ang="0">
                  <a:pos x="connsiteX7940" y="connsiteY7940"/>
                </a:cxn>
                <a:cxn ang="0">
                  <a:pos x="connsiteX7941" y="connsiteY7941"/>
                </a:cxn>
                <a:cxn ang="0">
                  <a:pos x="connsiteX7942" y="connsiteY7942"/>
                </a:cxn>
                <a:cxn ang="0">
                  <a:pos x="connsiteX7943" y="connsiteY7943"/>
                </a:cxn>
                <a:cxn ang="0">
                  <a:pos x="connsiteX7944" y="connsiteY7944"/>
                </a:cxn>
                <a:cxn ang="0">
                  <a:pos x="connsiteX7945" y="connsiteY7945"/>
                </a:cxn>
                <a:cxn ang="0">
                  <a:pos x="connsiteX7946" y="connsiteY7946"/>
                </a:cxn>
                <a:cxn ang="0">
                  <a:pos x="connsiteX7947" y="connsiteY7947"/>
                </a:cxn>
                <a:cxn ang="0">
                  <a:pos x="connsiteX7948" y="connsiteY7948"/>
                </a:cxn>
                <a:cxn ang="0">
                  <a:pos x="connsiteX7949" y="connsiteY7949"/>
                </a:cxn>
                <a:cxn ang="0">
                  <a:pos x="connsiteX7950" y="connsiteY7950"/>
                </a:cxn>
                <a:cxn ang="0">
                  <a:pos x="connsiteX7951" y="connsiteY7951"/>
                </a:cxn>
                <a:cxn ang="0">
                  <a:pos x="connsiteX7952" y="connsiteY7952"/>
                </a:cxn>
                <a:cxn ang="0">
                  <a:pos x="connsiteX7953" y="connsiteY7953"/>
                </a:cxn>
                <a:cxn ang="0">
                  <a:pos x="connsiteX7954" y="connsiteY7954"/>
                </a:cxn>
                <a:cxn ang="0">
                  <a:pos x="connsiteX7955" y="connsiteY7955"/>
                </a:cxn>
                <a:cxn ang="0">
                  <a:pos x="connsiteX7956" y="connsiteY7956"/>
                </a:cxn>
                <a:cxn ang="0">
                  <a:pos x="connsiteX7957" y="connsiteY7957"/>
                </a:cxn>
                <a:cxn ang="0">
                  <a:pos x="connsiteX7958" y="connsiteY7958"/>
                </a:cxn>
                <a:cxn ang="0">
                  <a:pos x="connsiteX7959" y="connsiteY7959"/>
                </a:cxn>
                <a:cxn ang="0">
                  <a:pos x="connsiteX7960" y="connsiteY7960"/>
                </a:cxn>
                <a:cxn ang="0">
                  <a:pos x="connsiteX7961" y="connsiteY7961"/>
                </a:cxn>
                <a:cxn ang="0">
                  <a:pos x="connsiteX7962" y="connsiteY7962"/>
                </a:cxn>
                <a:cxn ang="0">
                  <a:pos x="connsiteX7963" y="connsiteY7963"/>
                </a:cxn>
                <a:cxn ang="0">
                  <a:pos x="connsiteX7964" y="connsiteY7964"/>
                </a:cxn>
                <a:cxn ang="0">
                  <a:pos x="connsiteX7965" y="connsiteY7965"/>
                </a:cxn>
                <a:cxn ang="0">
                  <a:pos x="connsiteX7966" y="connsiteY7966"/>
                </a:cxn>
                <a:cxn ang="0">
                  <a:pos x="connsiteX7967" y="connsiteY7967"/>
                </a:cxn>
                <a:cxn ang="0">
                  <a:pos x="connsiteX7968" y="connsiteY7968"/>
                </a:cxn>
                <a:cxn ang="0">
                  <a:pos x="connsiteX7969" y="connsiteY7969"/>
                </a:cxn>
                <a:cxn ang="0">
                  <a:pos x="connsiteX7970" y="connsiteY7970"/>
                </a:cxn>
                <a:cxn ang="0">
                  <a:pos x="connsiteX7971" y="connsiteY7971"/>
                </a:cxn>
                <a:cxn ang="0">
                  <a:pos x="connsiteX7972" y="connsiteY7972"/>
                </a:cxn>
                <a:cxn ang="0">
                  <a:pos x="connsiteX7973" y="connsiteY7973"/>
                </a:cxn>
                <a:cxn ang="0">
                  <a:pos x="connsiteX7974" y="connsiteY7974"/>
                </a:cxn>
                <a:cxn ang="0">
                  <a:pos x="connsiteX7975" y="connsiteY7975"/>
                </a:cxn>
                <a:cxn ang="0">
                  <a:pos x="connsiteX7976" y="connsiteY7976"/>
                </a:cxn>
                <a:cxn ang="0">
                  <a:pos x="connsiteX7977" y="connsiteY7977"/>
                </a:cxn>
                <a:cxn ang="0">
                  <a:pos x="connsiteX7978" y="connsiteY7978"/>
                </a:cxn>
                <a:cxn ang="0">
                  <a:pos x="connsiteX7979" y="connsiteY7979"/>
                </a:cxn>
                <a:cxn ang="0">
                  <a:pos x="connsiteX7980" y="connsiteY7980"/>
                </a:cxn>
                <a:cxn ang="0">
                  <a:pos x="connsiteX7981" y="connsiteY7981"/>
                </a:cxn>
                <a:cxn ang="0">
                  <a:pos x="connsiteX7982" y="connsiteY7982"/>
                </a:cxn>
                <a:cxn ang="0">
                  <a:pos x="connsiteX7983" y="connsiteY7983"/>
                </a:cxn>
                <a:cxn ang="0">
                  <a:pos x="connsiteX7984" y="connsiteY7984"/>
                </a:cxn>
                <a:cxn ang="0">
                  <a:pos x="connsiteX7985" y="connsiteY7985"/>
                </a:cxn>
                <a:cxn ang="0">
                  <a:pos x="connsiteX7986" y="connsiteY7986"/>
                </a:cxn>
                <a:cxn ang="0">
                  <a:pos x="connsiteX7987" y="connsiteY7987"/>
                </a:cxn>
                <a:cxn ang="0">
                  <a:pos x="connsiteX7988" y="connsiteY7988"/>
                </a:cxn>
                <a:cxn ang="0">
                  <a:pos x="connsiteX7989" y="connsiteY7989"/>
                </a:cxn>
                <a:cxn ang="0">
                  <a:pos x="connsiteX7990" y="connsiteY7990"/>
                </a:cxn>
                <a:cxn ang="0">
                  <a:pos x="connsiteX7991" y="connsiteY7991"/>
                </a:cxn>
                <a:cxn ang="0">
                  <a:pos x="connsiteX7992" y="connsiteY7992"/>
                </a:cxn>
                <a:cxn ang="0">
                  <a:pos x="connsiteX7993" y="connsiteY7993"/>
                </a:cxn>
                <a:cxn ang="0">
                  <a:pos x="connsiteX7994" y="connsiteY7994"/>
                </a:cxn>
                <a:cxn ang="0">
                  <a:pos x="connsiteX7995" y="connsiteY7995"/>
                </a:cxn>
                <a:cxn ang="0">
                  <a:pos x="connsiteX7996" y="connsiteY7996"/>
                </a:cxn>
                <a:cxn ang="0">
                  <a:pos x="connsiteX7997" y="connsiteY7997"/>
                </a:cxn>
                <a:cxn ang="0">
                  <a:pos x="connsiteX7998" y="connsiteY7998"/>
                </a:cxn>
                <a:cxn ang="0">
                  <a:pos x="connsiteX7999" y="connsiteY7999"/>
                </a:cxn>
                <a:cxn ang="0">
                  <a:pos x="connsiteX8000" y="connsiteY8000"/>
                </a:cxn>
                <a:cxn ang="0">
                  <a:pos x="connsiteX8001" y="connsiteY8001"/>
                </a:cxn>
                <a:cxn ang="0">
                  <a:pos x="connsiteX8002" y="connsiteY8002"/>
                </a:cxn>
                <a:cxn ang="0">
                  <a:pos x="connsiteX8003" y="connsiteY8003"/>
                </a:cxn>
                <a:cxn ang="0">
                  <a:pos x="connsiteX8004" y="connsiteY8004"/>
                </a:cxn>
                <a:cxn ang="0">
                  <a:pos x="connsiteX8005" y="connsiteY8005"/>
                </a:cxn>
                <a:cxn ang="0">
                  <a:pos x="connsiteX8006" y="connsiteY8006"/>
                </a:cxn>
                <a:cxn ang="0">
                  <a:pos x="connsiteX8007" y="connsiteY8007"/>
                </a:cxn>
                <a:cxn ang="0">
                  <a:pos x="connsiteX8008" y="connsiteY8008"/>
                </a:cxn>
                <a:cxn ang="0">
                  <a:pos x="connsiteX8009" y="connsiteY8009"/>
                </a:cxn>
                <a:cxn ang="0">
                  <a:pos x="connsiteX8010" y="connsiteY8010"/>
                </a:cxn>
                <a:cxn ang="0">
                  <a:pos x="connsiteX8011" y="connsiteY8011"/>
                </a:cxn>
                <a:cxn ang="0">
                  <a:pos x="connsiteX8012" y="connsiteY8012"/>
                </a:cxn>
                <a:cxn ang="0">
                  <a:pos x="connsiteX8013" y="connsiteY8013"/>
                </a:cxn>
                <a:cxn ang="0">
                  <a:pos x="connsiteX8014" y="connsiteY8014"/>
                </a:cxn>
                <a:cxn ang="0">
                  <a:pos x="connsiteX8015" y="connsiteY8015"/>
                </a:cxn>
                <a:cxn ang="0">
                  <a:pos x="connsiteX8016" y="connsiteY8016"/>
                </a:cxn>
                <a:cxn ang="0">
                  <a:pos x="connsiteX8017" y="connsiteY8017"/>
                </a:cxn>
                <a:cxn ang="0">
                  <a:pos x="connsiteX8018" y="connsiteY8018"/>
                </a:cxn>
                <a:cxn ang="0">
                  <a:pos x="connsiteX8019" y="connsiteY8019"/>
                </a:cxn>
                <a:cxn ang="0">
                  <a:pos x="connsiteX8020" y="connsiteY8020"/>
                </a:cxn>
                <a:cxn ang="0">
                  <a:pos x="connsiteX8021" y="connsiteY8021"/>
                </a:cxn>
                <a:cxn ang="0">
                  <a:pos x="connsiteX8022" y="connsiteY8022"/>
                </a:cxn>
                <a:cxn ang="0">
                  <a:pos x="connsiteX8023" y="connsiteY8023"/>
                </a:cxn>
                <a:cxn ang="0">
                  <a:pos x="connsiteX8024" y="connsiteY8024"/>
                </a:cxn>
                <a:cxn ang="0">
                  <a:pos x="connsiteX8025" y="connsiteY8025"/>
                </a:cxn>
                <a:cxn ang="0">
                  <a:pos x="connsiteX8026" y="connsiteY8026"/>
                </a:cxn>
                <a:cxn ang="0">
                  <a:pos x="connsiteX8027" y="connsiteY8027"/>
                </a:cxn>
                <a:cxn ang="0">
                  <a:pos x="connsiteX8028" y="connsiteY8028"/>
                </a:cxn>
                <a:cxn ang="0">
                  <a:pos x="connsiteX8029" y="connsiteY8029"/>
                </a:cxn>
                <a:cxn ang="0">
                  <a:pos x="connsiteX8030" y="connsiteY8030"/>
                </a:cxn>
                <a:cxn ang="0">
                  <a:pos x="connsiteX8031" y="connsiteY8031"/>
                </a:cxn>
                <a:cxn ang="0">
                  <a:pos x="connsiteX8032" y="connsiteY8032"/>
                </a:cxn>
                <a:cxn ang="0">
                  <a:pos x="connsiteX8033" y="connsiteY8033"/>
                </a:cxn>
                <a:cxn ang="0">
                  <a:pos x="connsiteX8034" y="connsiteY8034"/>
                </a:cxn>
                <a:cxn ang="0">
                  <a:pos x="connsiteX8035" y="connsiteY8035"/>
                </a:cxn>
                <a:cxn ang="0">
                  <a:pos x="connsiteX8036" y="connsiteY8036"/>
                </a:cxn>
                <a:cxn ang="0">
                  <a:pos x="connsiteX8037" y="connsiteY8037"/>
                </a:cxn>
                <a:cxn ang="0">
                  <a:pos x="connsiteX8038" y="connsiteY8038"/>
                </a:cxn>
                <a:cxn ang="0">
                  <a:pos x="connsiteX8039" y="connsiteY8039"/>
                </a:cxn>
                <a:cxn ang="0">
                  <a:pos x="connsiteX8040" y="connsiteY8040"/>
                </a:cxn>
                <a:cxn ang="0">
                  <a:pos x="connsiteX8041" y="connsiteY8041"/>
                </a:cxn>
                <a:cxn ang="0">
                  <a:pos x="connsiteX8042" y="connsiteY8042"/>
                </a:cxn>
                <a:cxn ang="0">
                  <a:pos x="connsiteX8043" y="connsiteY8043"/>
                </a:cxn>
                <a:cxn ang="0">
                  <a:pos x="connsiteX8044" y="connsiteY8044"/>
                </a:cxn>
                <a:cxn ang="0">
                  <a:pos x="connsiteX8045" y="connsiteY8045"/>
                </a:cxn>
                <a:cxn ang="0">
                  <a:pos x="connsiteX8046" y="connsiteY8046"/>
                </a:cxn>
                <a:cxn ang="0">
                  <a:pos x="connsiteX8047" y="connsiteY8047"/>
                </a:cxn>
                <a:cxn ang="0">
                  <a:pos x="connsiteX8048" y="connsiteY8048"/>
                </a:cxn>
                <a:cxn ang="0">
                  <a:pos x="connsiteX8049" y="connsiteY8049"/>
                </a:cxn>
                <a:cxn ang="0">
                  <a:pos x="connsiteX8050" y="connsiteY8050"/>
                </a:cxn>
                <a:cxn ang="0">
                  <a:pos x="connsiteX8051" y="connsiteY8051"/>
                </a:cxn>
                <a:cxn ang="0">
                  <a:pos x="connsiteX8052" y="connsiteY8052"/>
                </a:cxn>
                <a:cxn ang="0">
                  <a:pos x="connsiteX8053" y="connsiteY8053"/>
                </a:cxn>
                <a:cxn ang="0">
                  <a:pos x="connsiteX8054" y="connsiteY8054"/>
                </a:cxn>
                <a:cxn ang="0">
                  <a:pos x="connsiteX8055" y="connsiteY8055"/>
                </a:cxn>
                <a:cxn ang="0">
                  <a:pos x="connsiteX8056" y="connsiteY8056"/>
                </a:cxn>
                <a:cxn ang="0">
                  <a:pos x="connsiteX8057" y="connsiteY8057"/>
                </a:cxn>
                <a:cxn ang="0">
                  <a:pos x="connsiteX8058" y="connsiteY8058"/>
                </a:cxn>
                <a:cxn ang="0">
                  <a:pos x="connsiteX8059" y="connsiteY8059"/>
                </a:cxn>
                <a:cxn ang="0">
                  <a:pos x="connsiteX8060" y="connsiteY8060"/>
                </a:cxn>
                <a:cxn ang="0">
                  <a:pos x="connsiteX8061" y="connsiteY8061"/>
                </a:cxn>
                <a:cxn ang="0">
                  <a:pos x="connsiteX8062" y="connsiteY8062"/>
                </a:cxn>
                <a:cxn ang="0">
                  <a:pos x="connsiteX8063" y="connsiteY8063"/>
                </a:cxn>
                <a:cxn ang="0">
                  <a:pos x="connsiteX8064" y="connsiteY8064"/>
                </a:cxn>
                <a:cxn ang="0">
                  <a:pos x="connsiteX8065" y="connsiteY8065"/>
                </a:cxn>
                <a:cxn ang="0">
                  <a:pos x="connsiteX8066" y="connsiteY8066"/>
                </a:cxn>
                <a:cxn ang="0">
                  <a:pos x="connsiteX8067" y="connsiteY8067"/>
                </a:cxn>
                <a:cxn ang="0">
                  <a:pos x="connsiteX8068" y="connsiteY8068"/>
                </a:cxn>
                <a:cxn ang="0">
                  <a:pos x="connsiteX8069" y="connsiteY8069"/>
                </a:cxn>
                <a:cxn ang="0">
                  <a:pos x="connsiteX8070" y="connsiteY8070"/>
                </a:cxn>
                <a:cxn ang="0">
                  <a:pos x="connsiteX8071" y="connsiteY8071"/>
                </a:cxn>
                <a:cxn ang="0">
                  <a:pos x="connsiteX8072" y="connsiteY8072"/>
                </a:cxn>
                <a:cxn ang="0">
                  <a:pos x="connsiteX8073" y="connsiteY8073"/>
                </a:cxn>
                <a:cxn ang="0">
                  <a:pos x="connsiteX8074" y="connsiteY8074"/>
                </a:cxn>
                <a:cxn ang="0">
                  <a:pos x="connsiteX8075" y="connsiteY8075"/>
                </a:cxn>
                <a:cxn ang="0">
                  <a:pos x="connsiteX8076" y="connsiteY8076"/>
                </a:cxn>
                <a:cxn ang="0">
                  <a:pos x="connsiteX8077" y="connsiteY8077"/>
                </a:cxn>
                <a:cxn ang="0">
                  <a:pos x="connsiteX8078" y="connsiteY8078"/>
                </a:cxn>
                <a:cxn ang="0">
                  <a:pos x="connsiteX8079" y="connsiteY8079"/>
                </a:cxn>
                <a:cxn ang="0">
                  <a:pos x="connsiteX8080" y="connsiteY8080"/>
                </a:cxn>
                <a:cxn ang="0">
                  <a:pos x="connsiteX8081" y="connsiteY8081"/>
                </a:cxn>
                <a:cxn ang="0">
                  <a:pos x="connsiteX8082" y="connsiteY8082"/>
                </a:cxn>
                <a:cxn ang="0">
                  <a:pos x="connsiteX8083" y="connsiteY8083"/>
                </a:cxn>
                <a:cxn ang="0">
                  <a:pos x="connsiteX8084" y="connsiteY8084"/>
                </a:cxn>
                <a:cxn ang="0">
                  <a:pos x="connsiteX8085" y="connsiteY8085"/>
                </a:cxn>
                <a:cxn ang="0">
                  <a:pos x="connsiteX8086" y="connsiteY8086"/>
                </a:cxn>
                <a:cxn ang="0">
                  <a:pos x="connsiteX8087" y="connsiteY8087"/>
                </a:cxn>
                <a:cxn ang="0">
                  <a:pos x="connsiteX8088" y="connsiteY8088"/>
                </a:cxn>
                <a:cxn ang="0">
                  <a:pos x="connsiteX8089" y="connsiteY8089"/>
                </a:cxn>
                <a:cxn ang="0">
                  <a:pos x="connsiteX8090" y="connsiteY8090"/>
                </a:cxn>
                <a:cxn ang="0">
                  <a:pos x="connsiteX8091" y="connsiteY8091"/>
                </a:cxn>
                <a:cxn ang="0">
                  <a:pos x="connsiteX8092" y="connsiteY8092"/>
                </a:cxn>
                <a:cxn ang="0">
                  <a:pos x="connsiteX8093" y="connsiteY8093"/>
                </a:cxn>
                <a:cxn ang="0">
                  <a:pos x="connsiteX8094" y="connsiteY8094"/>
                </a:cxn>
                <a:cxn ang="0">
                  <a:pos x="connsiteX8095" y="connsiteY8095"/>
                </a:cxn>
                <a:cxn ang="0">
                  <a:pos x="connsiteX8096" y="connsiteY8096"/>
                </a:cxn>
                <a:cxn ang="0">
                  <a:pos x="connsiteX8097" y="connsiteY8097"/>
                </a:cxn>
                <a:cxn ang="0">
                  <a:pos x="connsiteX8098" y="connsiteY8098"/>
                </a:cxn>
                <a:cxn ang="0">
                  <a:pos x="connsiteX8099" y="connsiteY8099"/>
                </a:cxn>
                <a:cxn ang="0">
                  <a:pos x="connsiteX8100" y="connsiteY8100"/>
                </a:cxn>
                <a:cxn ang="0">
                  <a:pos x="connsiteX8101" y="connsiteY8101"/>
                </a:cxn>
                <a:cxn ang="0">
                  <a:pos x="connsiteX8102" y="connsiteY8102"/>
                </a:cxn>
                <a:cxn ang="0">
                  <a:pos x="connsiteX8103" y="connsiteY8103"/>
                </a:cxn>
                <a:cxn ang="0">
                  <a:pos x="connsiteX8104" y="connsiteY8104"/>
                </a:cxn>
                <a:cxn ang="0">
                  <a:pos x="connsiteX8105" y="connsiteY8105"/>
                </a:cxn>
                <a:cxn ang="0">
                  <a:pos x="connsiteX8106" y="connsiteY8106"/>
                </a:cxn>
                <a:cxn ang="0">
                  <a:pos x="connsiteX8107" y="connsiteY8107"/>
                </a:cxn>
                <a:cxn ang="0">
                  <a:pos x="connsiteX8108" y="connsiteY8108"/>
                </a:cxn>
                <a:cxn ang="0">
                  <a:pos x="connsiteX8109" y="connsiteY8109"/>
                </a:cxn>
                <a:cxn ang="0">
                  <a:pos x="connsiteX8110" y="connsiteY8110"/>
                </a:cxn>
                <a:cxn ang="0">
                  <a:pos x="connsiteX8111" y="connsiteY8111"/>
                </a:cxn>
                <a:cxn ang="0">
                  <a:pos x="connsiteX8112" y="connsiteY8112"/>
                </a:cxn>
                <a:cxn ang="0">
                  <a:pos x="connsiteX8113" y="connsiteY8113"/>
                </a:cxn>
                <a:cxn ang="0">
                  <a:pos x="connsiteX8114" y="connsiteY8114"/>
                </a:cxn>
                <a:cxn ang="0">
                  <a:pos x="connsiteX8115" y="connsiteY8115"/>
                </a:cxn>
                <a:cxn ang="0">
                  <a:pos x="connsiteX8116" y="connsiteY8116"/>
                </a:cxn>
                <a:cxn ang="0">
                  <a:pos x="connsiteX8117" y="connsiteY8117"/>
                </a:cxn>
                <a:cxn ang="0">
                  <a:pos x="connsiteX8118" y="connsiteY8118"/>
                </a:cxn>
                <a:cxn ang="0">
                  <a:pos x="connsiteX8119" y="connsiteY8119"/>
                </a:cxn>
                <a:cxn ang="0">
                  <a:pos x="connsiteX8120" y="connsiteY8120"/>
                </a:cxn>
                <a:cxn ang="0">
                  <a:pos x="connsiteX8121" y="connsiteY8121"/>
                </a:cxn>
                <a:cxn ang="0">
                  <a:pos x="connsiteX8122" y="connsiteY8122"/>
                </a:cxn>
                <a:cxn ang="0">
                  <a:pos x="connsiteX8123" y="connsiteY8123"/>
                </a:cxn>
                <a:cxn ang="0">
                  <a:pos x="connsiteX8124" y="connsiteY8124"/>
                </a:cxn>
                <a:cxn ang="0">
                  <a:pos x="connsiteX8125" y="connsiteY8125"/>
                </a:cxn>
                <a:cxn ang="0">
                  <a:pos x="connsiteX8126" y="connsiteY8126"/>
                </a:cxn>
                <a:cxn ang="0">
                  <a:pos x="connsiteX8127" y="connsiteY8127"/>
                </a:cxn>
                <a:cxn ang="0">
                  <a:pos x="connsiteX8128" y="connsiteY8128"/>
                </a:cxn>
                <a:cxn ang="0">
                  <a:pos x="connsiteX8129" y="connsiteY8129"/>
                </a:cxn>
                <a:cxn ang="0">
                  <a:pos x="connsiteX8130" y="connsiteY8130"/>
                </a:cxn>
                <a:cxn ang="0">
                  <a:pos x="connsiteX8131" y="connsiteY8131"/>
                </a:cxn>
                <a:cxn ang="0">
                  <a:pos x="connsiteX8132" y="connsiteY8132"/>
                </a:cxn>
                <a:cxn ang="0">
                  <a:pos x="connsiteX8133" y="connsiteY8133"/>
                </a:cxn>
                <a:cxn ang="0">
                  <a:pos x="connsiteX8134" y="connsiteY8134"/>
                </a:cxn>
                <a:cxn ang="0">
                  <a:pos x="connsiteX8135" y="connsiteY8135"/>
                </a:cxn>
                <a:cxn ang="0">
                  <a:pos x="connsiteX8136" y="connsiteY8136"/>
                </a:cxn>
                <a:cxn ang="0">
                  <a:pos x="connsiteX8137" y="connsiteY8137"/>
                </a:cxn>
                <a:cxn ang="0">
                  <a:pos x="connsiteX8138" y="connsiteY8138"/>
                </a:cxn>
                <a:cxn ang="0">
                  <a:pos x="connsiteX8139" y="connsiteY8139"/>
                </a:cxn>
                <a:cxn ang="0">
                  <a:pos x="connsiteX8140" y="connsiteY8140"/>
                </a:cxn>
                <a:cxn ang="0">
                  <a:pos x="connsiteX8141" y="connsiteY8141"/>
                </a:cxn>
                <a:cxn ang="0">
                  <a:pos x="connsiteX8142" y="connsiteY8142"/>
                </a:cxn>
                <a:cxn ang="0">
                  <a:pos x="connsiteX8143" y="connsiteY8143"/>
                </a:cxn>
                <a:cxn ang="0">
                  <a:pos x="connsiteX8144" y="connsiteY8144"/>
                </a:cxn>
                <a:cxn ang="0">
                  <a:pos x="connsiteX8145" y="connsiteY8145"/>
                </a:cxn>
                <a:cxn ang="0">
                  <a:pos x="connsiteX8146" y="connsiteY8146"/>
                </a:cxn>
                <a:cxn ang="0">
                  <a:pos x="connsiteX8147" y="connsiteY8147"/>
                </a:cxn>
                <a:cxn ang="0">
                  <a:pos x="connsiteX8148" y="connsiteY8148"/>
                </a:cxn>
                <a:cxn ang="0">
                  <a:pos x="connsiteX8149" y="connsiteY8149"/>
                </a:cxn>
                <a:cxn ang="0">
                  <a:pos x="connsiteX8150" y="connsiteY8150"/>
                </a:cxn>
                <a:cxn ang="0">
                  <a:pos x="connsiteX8151" y="connsiteY8151"/>
                </a:cxn>
                <a:cxn ang="0">
                  <a:pos x="connsiteX8152" y="connsiteY8152"/>
                </a:cxn>
                <a:cxn ang="0">
                  <a:pos x="connsiteX8153" y="connsiteY8153"/>
                </a:cxn>
                <a:cxn ang="0">
                  <a:pos x="connsiteX8154" y="connsiteY8154"/>
                </a:cxn>
                <a:cxn ang="0">
                  <a:pos x="connsiteX8155" y="connsiteY8155"/>
                </a:cxn>
                <a:cxn ang="0">
                  <a:pos x="connsiteX8156" y="connsiteY8156"/>
                </a:cxn>
                <a:cxn ang="0">
                  <a:pos x="connsiteX8157" y="connsiteY8157"/>
                </a:cxn>
                <a:cxn ang="0">
                  <a:pos x="connsiteX8158" y="connsiteY8158"/>
                </a:cxn>
                <a:cxn ang="0">
                  <a:pos x="connsiteX8159" y="connsiteY8159"/>
                </a:cxn>
                <a:cxn ang="0">
                  <a:pos x="connsiteX8160" y="connsiteY8160"/>
                </a:cxn>
                <a:cxn ang="0">
                  <a:pos x="connsiteX8161" y="connsiteY8161"/>
                </a:cxn>
                <a:cxn ang="0">
                  <a:pos x="connsiteX8162" y="connsiteY8162"/>
                </a:cxn>
                <a:cxn ang="0">
                  <a:pos x="connsiteX8163" y="connsiteY8163"/>
                </a:cxn>
                <a:cxn ang="0">
                  <a:pos x="connsiteX8164" y="connsiteY8164"/>
                </a:cxn>
                <a:cxn ang="0">
                  <a:pos x="connsiteX8165" y="connsiteY8165"/>
                </a:cxn>
                <a:cxn ang="0">
                  <a:pos x="connsiteX8166" y="connsiteY8166"/>
                </a:cxn>
                <a:cxn ang="0">
                  <a:pos x="connsiteX8167" y="connsiteY8167"/>
                </a:cxn>
                <a:cxn ang="0">
                  <a:pos x="connsiteX8168" y="connsiteY8168"/>
                </a:cxn>
                <a:cxn ang="0">
                  <a:pos x="connsiteX8169" y="connsiteY8169"/>
                </a:cxn>
                <a:cxn ang="0">
                  <a:pos x="connsiteX8170" y="connsiteY8170"/>
                </a:cxn>
                <a:cxn ang="0">
                  <a:pos x="connsiteX8171" y="connsiteY8171"/>
                </a:cxn>
                <a:cxn ang="0">
                  <a:pos x="connsiteX8172" y="connsiteY8172"/>
                </a:cxn>
                <a:cxn ang="0">
                  <a:pos x="connsiteX8173" y="connsiteY8173"/>
                </a:cxn>
                <a:cxn ang="0">
                  <a:pos x="connsiteX8174" y="connsiteY8174"/>
                </a:cxn>
                <a:cxn ang="0">
                  <a:pos x="connsiteX8175" y="connsiteY8175"/>
                </a:cxn>
                <a:cxn ang="0">
                  <a:pos x="connsiteX8176" y="connsiteY8176"/>
                </a:cxn>
                <a:cxn ang="0">
                  <a:pos x="connsiteX8177" y="connsiteY8177"/>
                </a:cxn>
                <a:cxn ang="0">
                  <a:pos x="connsiteX8178" y="connsiteY8178"/>
                </a:cxn>
                <a:cxn ang="0">
                  <a:pos x="connsiteX8179" y="connsiteY8179"/>
                </a:cxn>
                <a:cxn ang="0">
                  <a:pos x="connsiteX8180" y="connsiteY8180"/>
                </a:cxn>
                <a:cxn ang="0">
                  <a:pos x="connsiteX8181" y="connsiteY8181"/>
                </a:cxn>
                <a:cxn ang="0">
                  <a:pos x="connsiteX8182" y="connsiteY8182"/>
                </a:cxn>
                <a:cxn ang="0">
                  <a:pos x="connsiteX8183" y="connsiteY8183"/>
                </a:cxn>
                <a:cxn ang="0">
                  <a:pos x="connsiteX8184" y="connsiteY8184"/>
                </a:cxn>
                <a:cxn ang="0">
                  <a:pos x="connsiteX8185" y="connsiteY8185"/>
                </a:cxn>
                <a:cxn ang="0">
                  <a:pos x="connsiteX8186" y="connsiteY8186"/>
                </a:cxn>
                <a:cxn ang="0">
                  <a:pos x="connsiteX8187" y="connsiteY8187"/>
                </a:cxn>
                <a:cxn ang="0">
                  <a:pos x="connsiteX8188" y="connsiteY8188"/>
                </a:cxn>
                <a:cxn ang="0">
                  <a:pos x="connsiteX8189" y="connsiteY8189"/>
                </a:cxn>
                <a:cxn ang="0">
                  <a:pos x="connsiteX8190" y="connsiteY8190"/>
                </a:cxn>
                <a:cxn ang="0">
                  <a:pos x="connsiteX8191" y="connsiteY8191"/>
                </a:cxn>
                <a:cxn ang="0">
                  <a:pos x="connsiteX8192" y="connsiteY8192"/>
                </a:cxn>
                <a:cxn ang="0">
                  <a:pos x="connsiteX8193" y="connsiteY8193"/>
                </a:cxn>
                <a:cxn ang="0">
                  <a:pos x="connsiteX8194" y="connsiteY8194"/>
                </a:cxn>
                <a:cxn ang="0">
                  <a:pos x="connsiteX8195" y="connsiteY8195"/>
                </a:cxn>
                <a:cxn ang="0">
                  <a:pos x="connsiteX8196" y="connsiteY8196"/>
                </a:cxn>
                <a:cxn ang="0">
                  <a:pos x="connsiteX8197" y="connsiteY8197"/>
                </a:cxn>
                <a:cxn ang="0">
                  <a:pos x="connsiteX8198" y="connsiteY8198"/>
                </a:cxn>
                <a:cxn ang="0">
                  <a:pos x="connsiteX8199" y="connsiteY8199"/>
                </a:cxn>
                <a:cxn ang="0">
                  <a:pos x="connsiteX8200" y="connsiteY8200"/>
                </a:cxn>
                <a:cxn ang="0">
                  <a:pos x="connsiteX8201" y="connsiteY8201"/>
                </a:cxn>
                <a:cxn ang="0">
                  <a:pos x="connsiteX8202" y="connsiteY8202"/>
                </a:cxn>
                <a:cxn ang="0">
                  <a:pos x="connsiteX8203" y="connsiteY8203"/>
                </a:cxn>
                <a:cxn ang="0">
                  <a:pos x="connsiteX8204" y="connsiteY8204"/>
                </a:cxn>
                <a:cxn ang="0">
                  <a:pos x="connsiteX8205" y="connsiteY8205"/>
                </a:cxn>
                <a:cxn ang="0">
                  <a:pos x="connsiteX8206" y="connsiteY8206"/>
                </a:cxn>
                <a:cxn ang="0">
                  <a:pos x="connsiteX8207" y="connsiteY8207"/>
                </a:cxn>
                <a:cxn ang="0">
                  <a:pos x="connsiteX8208" y="connsiteY8208"/>
                </a:cxn>
                <a:cxn ang="0">
                  <a:pos x="connsiteX8209" y="connsiteY8209"/>
                </a:cxn>
                <a:cxn ang="0">
                  <a:pos x="connsiteX8210" y="connsiteY8210"/>
                </a:cxn>
                <a:cxn ang="0">
                  <a:pos x="connsiteX8211" y="connsiteY8211"/>
                </a:cxn>
                <a:cxn ang="0">
                  <a:pos x="connsiteX8212" y="connsiteY8212"/>
                </a:cxn>
                <a:cxn ang="0">
                  <a:pos x="connsiteX8213" y="connsiteY8213"/>
                </a:cxn>
                <a:cxn ang="0">
                  <a:pos x="connsiteX8214" y="connsiteY8214"/>
                </a:cxn>
                <a:cxn ang="0">
                  <a:pos x="connsiteX8215" y="connsiteY8215"/>
                </a:cxn>
                <a:cxn ang="0">
                  <a:pos x="connsiteX8216" y="connsiteY8216"/>
                </a:cxn>
                <a:cxn ang="0">
                  <a:pos x="connsiteX8217" y="connsiteY8217"/>
                </a:cxn>
                <a:cxn ang="0">
                  <a:pos x="connsiteX8218" y="connsiteY8218"/>
                </a:cxn>
                <a:cxn ang="0">
                  <a:pos x="connsiteX8219" y="connsiteY8219"/>
                </a:cxn>
                <a:cxn ang="0">
                  <a:pos x="connsiteX8220" y="connsiteY8220"/>
                </a:cxn>
                <a:cxn ang="0">
                  <a:pos x="connsiteX8221" y="connsiteY8221"/>
                </a:cxn>
                <a:cxn ang="0">
                  <a:pos x="connsiteX8222" y="connsiteY8222"/>
                </a:cxn>
                <a:cxn ang="0">
                  <a:pos x="connsiteX8223" y="connsiteY8223"/>
                </a:cxn>
                <a:cxn ang="0">
                  <a:pos x="connsiteX8224" y="connsiteY8224"/>
                </a:cxn>
                <a:cxn ang="0">
                  <a:pos x="connsiteX8225" y="connsiteY8225"/>
                </a:cxn>
                <a:cxn ang="0">
                  <a:pos x="connsiteX8226" y="connsiteY8226"/>
                </a:cxn>
                <a:cxn ang="0">
                  <a:pos x="connsiteX8227" y="connsiteY8227"/>
                </a:cxn>
                <a:cxn ang="0">
                  <a:pos x="connsiteX8228" y="connsiteY8228"/>
                </a:cxn>
                <a:cxn ang="0">
                  <a:pos x="connsiteX8229" y="connsiteY8229"/>
                </a:cxn>
                <a:cxn ang="0">
                  <a:pos x="connsiteX8230" y="connsiteY8230"/>
                </a:cxn>
                <a:cxn ang="0">
                  <a:pos x="connsiteX8231" y="connsiteY8231"/>
                </a:cxn>
                <a:cxn ang="0">
                  <a:pos x="connsiteX8232" y="connsiteY8232"/>
                </a:cxn>
                <a:cxn ang="0">
                  <a:pos x="connsiteX8233" y="connsiteY8233"/>
                </a:cxn>
                <a:cxn ang="0">
                  <a:pos x="connsiteX8234" y="connsiteY8234"/>
                </a:cxn>
                <a:cxn ang="0">
                  <a:pos x="connsiteX8235" y="connsiteY8235"/>
                </a:cxn>
                <a:cxn ang="0">
                  <a:pos x="connsiteX8236" y="connsiteY8236"/>
                </a:cxn>
                <a:cxn ang="0">
                  <a:pos x="connsiteX8237" y="connsiteY8237"/>
                </a:cxn>
                <a:cxn ang="0">
                  <a:pos x="connsiteX8238" y="connsiteY8238"/>
                </a:cxn>
                <a:cxn ang="0">
                  <a:pos x="connsiteX8239" y="connsiteY8239"/>
                </a:cxn>
                <a:cxn ang="0">
                  <a:pos x="connsiteX8240" y="connsiteY8240"/>
                </a:cxn>
                <a:cxn ang="0">
                  <a:pos x="connsiteX8241" y="connsiteY8241"/>
                </a:cxn>
                <a:cxn ang="0">
                  <a:pos x="connsiteX8242" y="connsiteY8242"/>
                </a:cxn>
                <a:cxn ang="0">
                  <a:pos x="connsiteX8243" y="connsiteY8243"/>
                </a:cxn>
                <a:cxn ang="0">
                  <a:pos x="connsiteX8244" y="connsiteY8244"/>
                </a:cxn>
                <a:cxn ang="0">
                  <a:pos x="connsiteX8245" y="connsiteY8245"/>
                </a:cxn>
                <a:cxn ang="0">
                  <a:pos x="connsiteX8246" y="connsiteY8246"/>
                </a:cxn>
                <a:cxn ang="0">
                  <a:pos x="connsiteX8247" y="connsiteY8247"/>
                </a:cxn>
                <a:cxn ang="0">
                  <a:pos x="connsiteX8248" y="connsiteY8248"/>
                </a:cxn>
                <a:cxn ang="0">
                  <a:pos x="connsiteX8249" y="connsiteY8249"/>
                </a:cxn>
                <a:cxn ang="0">
                  <a:pos x="connsiteX8250" y="connsiteY8250"/>
                </a:cxn>
                <a:cxn ang="0">
                  <a:pos x="connsiteX8251" y="connsiteY8251"/>
                </a:cxn>
                <a:cxn ang="0">
                  <a:pos x="connsiteX8252" y="connsiteY8252"/>
                </a:cxn>
                <a:cxn ang="0">
                  <a:pos x="connsiteX8253" y="connsiteY8253"/>
                </a:cxn>
                <a:cxn ang="0">
                  <a:pos x="connsiteX8254" y="connsiteY8254"/>
                </a:cxn>
                <a:cxn ang="0">
                  <a:pos x="connsiteX8255" y="connsiteY8255"/>
                </a:cxn>
                <a:cxn ang="0">
                  <a:pos x="connsiteX8256" y="connsiteY8256"/>
                </a:cxn>
                <a:cxn ang="0">
                  <a:pos x="connsiteX8257" y="connsiteY8257"/>
                </a:cxn>
                <a:cxn ang="0">
                  <a:pos x="connsiteX8258" y="connsiteY8258"/>
                </a:cxn>
                <a:cxn ang="0">
                  <a:pos x="connsiteX8259" y="connsiteY8259"/>
                </a:cxn>
                <a:cxn ang="0">
                  <a:pos x="connsiteX8260" y="connsiteY8260"/>
                </a:cxn>
                <a:cxn ang="0">
                  <a:pos x="connsiteX8261" y="connsiteY8261"/>
                </a:cxn>
                <a:cxn ang="0">
                  <a:pos x="connsiteX8262" y="connsiteY8262"/>
                </a:cxn>
                <a:cxn ang="0">
                  <a:pos x="connsiteX8263" y="connsiteY8263"/>
                </a:cxn>
                <a:cxn ang="0">
                  <a:pos x="connsiteX8264" y="connsiteY8264"/>
                </a:cxn>
                <a:cxn ang="0">
                  <a:pos x="connsiteX8265" y="connsiteY8265"/>
                </a:cxn>
                <a:cxn ang="0">
                  <a:pos x="connsiteX8266" y="connsiteY8266"/>
                </a:cxn>
                <a:cxn ang="0">
                  <a:pos x="connsiteX8267" y="connsiteY8267"/>
                </a:cxn>
                <a:cxn ang="0">
                  <a:pos x="connsiteX8268" y="connsiteY8268"/>
                </a:cxn>
                <a:cxn ang="0">
                  <a:pos x="connsiteX8269" y="connsiteY8269"/>
                </a:cxn>
                <a:cxn ang="0">
                  <a:pos x="connsiteX8270" y="connsiteY8270"/>
                </a:cxn>
                <a:cxn ang="0">
                  <a:pos x="connsiteX8271" y="connsiteY8271"/>
                </a:cxn>
                <a:cxn ang="0">
                  <a:pos x="connsiteX8272" y="connsiteY8272"/>
                </a:cxn>
                <a:cxn ang="0">
                  <a:pos x="connsiteX8273" y="connsiteY8273"/>
                </a:cxn>
                <a:cxn ang="0">
                  <a:pos x="connsiteX8274" y="connsiteY8274"/>
                </a:cxn>
                <a:cxn ang="0">
                  <a:pos x="connsiteX8275" y="connsiteY8275"/>
                </a:cxn>
                <a:cxn ang="0">
                  <a:pos x="connsiteX8276" y="connsiteY8276"/>
                </a:cxn>
                <a:cxn ang="0">
                  <a:pos x="connsiteX8277" y="connsiteY8277"/>
                </a:cxn>
                <a:cxn ang="0">
                  <a:pos x="connsiteX8278" y="connsiteY8278"/>
                </a:cxn>
                <a:cxn ang="0">
                  <a:pos x="connsiteX8279" y="connsiteY8279"/>
                </a:cxn>
                <a:cxn ang="0">
                  <a:pos x="connsiteX8280" y="connsiteY8280"/>
                </a:cxn>
                <a:cxn ang="0">
                  <a:pos x="connsiteX8281" y="connsiteY8281"/>
                </a:cxn>
                <a:cxn ang="0">
                  <a:pos x="connsiteX8282" y="connsiteY8282"/>
                </a:cxn>
                <a:cxn ang="0">
                  <a:pos x="connsiteX8283" y="connsiteY8283"/>
                </a:cxn>
                <a:cxn ang="0">
                  <a:pos x="connsiteX8284" y="connsiteY8284"/>
                </a:cxn>
                <a:cxn ang="0">
                  <a:pos x="connsiteX8285" y="connsiteY8285"/>
                </a:cxn>
                <a:cxn ang="0">
                  <a:pos x="connsiteX8286" y="connsiteY8286"/>
                </a:cxn>
                <a:cxn ang="0">
                  <a:pos x="connsiteX8287" y="connsiteY8287"/>
                </a:cxn>
                <a:cxn ang="0">
                  <a:pos x="connsiteX8288" y="connsiteY8288"/>
                </a:cxn>
                <a:cxn ang="0">
                  <a:pos x="connsiteX8289" y="connsiteY8289"/>
                </a:cxn>
                <a:cxn ang="0">
                  <a:pos x="connsiteX8290" y="connsiteY8290"/>
                </a:cxn>
                <a:cxn ang="0">
                  <a:pos x="connsiteX8291" y="connsiteY8291"/>
                </a:cxn>
                <a:cxn ang="0">
                  <a:pos x="connsiteX8292" y="connsiteY8292"/>
                </a:cxn>
                <a:cxn ang="0">
                  <a:pos x="connsiteX8293" y="connsiteY8293"/>
                </a:cxn>
                <a:cxn ang="0">
                  <a:pos x="connsiteX8294" y="connsiteY8294"/>
                </a:cxn>
                <a:cxn ang="0">
                  <a:pos x="connsiteX8295" y="connsiteY8295"/>
                </a:cxn>
                <a:cxn ang="0">
                  <a:pos x="connsiteX8296" y="connsiteY8296"/>
                </a:cxn>
                <a:cxn ang="0">
                  <a:pos x="connsiteX8297" y="connsiteY8297"/>
                </a:cxn>
                <a:cxn ang="0">
                  <a:pos x="connsiteX8298" y="connsiteY8298"/>
                </a:cxn>
                <a:cxn ang="0">
                  <a:pos x="connsiteX8299" y="connsiteY8299"/>
                </a:cxn>
                <a:cxn ang="0">
                  <a:pos x="connsiteX8300" y="connsiteY8300"/>
                </a:cxn>
                <a:cxn ang="0">
                  <a:pos x="connsiteX8301" y="connsiteY8301"/>
                </a:cxn>
                <a:cxn ang="0">
                  <a:pos x="connsiteX8302" y="connsiteY8302"/>
                </a:cxn>
                <a:cxn ang="0">
                  <a:pos x="connsiteX8303" y="connsiteY8303"/>
                </a:cxn>
                <a:cxn ang="0">
                  <a:pos x="connsiteX8304" y="connsiteY8304"/>
                </a:cxn>
                <a:cxn ang="0">
                  <a:pos x="connsiteX8305" y="connsiteY8305"/>
                </a:cxn>
                <a:cxn ang="0">
                  <a:pos x="connsiteX8306" y="connsiteY8306"/>
                </a:cxn>
                <a:cxn ang="0">
                  <a:pos x="connsiteX8307" y="connsiteY8307"/>
                </a:cxn>
                <a:cxn ang="0">
                  <a:pos x="connsiteX8308" y="connsiteY8308"/>
                </a:cxn>
                <a:cxn ang="0">
                  <a:pos x="connsiteX8309" y="connsiteY8309"/>
                </a:cxn>
                <a:cxn ang="0">
                  <a:pos x="connsiteX8310" y="connsiteY8310"/>
                </a:cxn>
                <a:cxn ang="0">
                  <a:pos x="connsiteX8311" y="connsiteY8311"/>
                </a:cxn>
                <a:cxn ang="0">
                  <a:pos x="connsiteX8312" y="connsiteY8312"/>
                </a:cxn>
                <a:cxn ang="0">
                  <a:pos x="connsiteX8313" y="connsiteY8313"/>
                </a:cxn>
                <a:cxn ang="0">
                  <a:pos x="connsiteX8314" y="connsiteY8314"/>
                </a:cxn>
                <a:cxn ang="0">
                  <a:pos x="connsiteX8315" y="connsiteY8315"/>
                </a:cxn>
                <a:cxn ang="0">
                  <a:pos x="connsiteX8316" y="connsiteY8316"/>
                </a:cxn>
                <a:cxn ang="0">
                  <a:pos x="connsiteX8317" y="connsiteY8317"/>
                </a:cxn>
                <a:cxn ang="0">
                  <a:pos x="connsiteX8318" y="connsiteY8318"/>
                </a:cxn>
                <a:cxn ang="0">
                  <a:pos x="connsiteX8319" y="connsiteY8319"/>
                </a:cxn>
                <a:cxn ang="0">
                  <a:pos x="connsiteX8320" y="connsiteY8320"/>
                </a:cxn>
                <a:cxn ang="0">
                  <a:pos x="connsiteX8321" y="connsiteY8321"/>
                </a:cxn>
                <a:cxn ang="0">
                  <a:pos x="connsiteX8322" y="connsiteY8322"/>
                </a:cxn>
                <a:cxn ang="0">
                  <a:pos x="connsiteX8323" y="connsiteY8323"/>
                </a:cxn>
                <a:cxn ang="0">
                  <a:pos x="connsiteX8324" y="connsiteY8324"/>
                </a:cxn>
                <a:cxn ang="0">
                  <a:pos x="connsiteX8325" y="connsiteY8325"/>
                </a:cxn>
                <a:cxn ang="0">
                  <a:pos x="connsiteX8326" y="connsiteY8326"/>
                </a:cxn>
                <a:cxn ang="0">
                  <a:pos x="connsiteX8327" y="connsiteY8327"/>
                </a:cxn>
                <a:cxn ang="0">
                  <a:pos x="connsiteX8328" y="connsiteY8328"/>
                </a:cxn>
                <a:cxn ang="0">
                  <a:pos x="connsiteX8329" y="connsiteY8329"/>
                </a:cxn>
                <a:cxn ang="0">
                  <a:pos x="connsiteX8330" y="connsiteY8330"/>
                </a:cxn>
                <a:cxn ang="0">
                  <a:pos x="connsiteX8331" y="connsiteY8331"/>
                </a:cxn>
                <a:cxn ang="0">
                  <a:pos x="connsiteX8332" y="connsiteY8332"/>
                </a:cxn>
                <a:cxn ang="0">
                  <a:pos x="connsiteX8333" y="connsiteY8333"/>
                </a:cxn>
                <a:cxn ang="0">
                  <a:pos x="connsiteX8334" y="connsiteY8334"/>
                </a:cxn>
                <a:cxn ang="0">
                  <a:pos x="connsiteX8335" y="connsiteY8335"/>
                </a:cxn>
                <a:cxn ang="0">
                  <a:pos x="connsiteX8336" y="connsiteY8336"/>
                </a:cxn>
                <a:cxn ang="0">
                  <a:pos x="connsiteX8337" y="connsiteY8337"/>
                </a:cxn>
                <a:cxn ang="0">
                  <a:pos x="connsiteX8338" y="connsiteY8338"/>
                </a:cxn>
                <a:cxn ang="0">
                  <a:pos x="connsiteX8339" y="connsiteY8339"/>
                </a:cxn>
                <a:cxn ang="0">
                  <a:pos x="connsiteX8340" y="connsiteY8340"/>
                </a:cxn>
                <a:cxn ang="0">
                  <a:pos x="connsiteX8341" y="connsiteY8341"/>
                </a:cxn>
                <a:cxn ang="0">
                  <a:pos x="connsiteX8342" y="connsiteY8342"/>
                </a:cxn>
                <a:cxn ang="0">
                  <a:pos x="connsiteX8343" y="connsiteY8343"/>
                </a:cxn>
                <a:cxn ang="0">
                  <a:pos x="connsiteX8344" y="connsiteY8344"/>
                </a:cxn>
                <a:cxn ang="0">
                  <a:pos x="connsiteX8345" y="connsiteY8345"/>
                </a:cxn>
                <a:cxn ang="0">
                  <a:pos x="connsiteX8346" y="connsiteY8346"/>
                </a:cxn>
                <a:cxn ang="0">
                  <a:pos x="connsiteX8347" y="connsiteY8347"/>
                </a:cxn>
                <a:cxn ang="0">
                  <a:pos x="connsiteX8348" y="connsiteY8348"/>
                </a:cxn>
                <a:cxn ang="0">
                  <a:pos x="connsiteX8349" y="connsiteY8349"/>
                </a:cxn>
                <a:cxn ang="0">
                  <a:pos x="connsiteX8350" y="connsiteY8350"/>
                </a:cxn>
                <a:cxn ang="0">
                  <a:pos x="connsiteX8351" y="connsiteY8351"/>
                </a:cxn>
                <a:cxn ang="0">
                  <a:pos x="connsiteX8352" y="connsiteY8352"/>
                </a:cxn>
                <a:cxn ang="0">
                  <a:pos x="connsiteX8353" y="connsiteY8353"/>
                </a:cxn>
                <a:cxn ang="0">
                  <a:pos x="connsiteX8354" y="connsiteY8354"/>
                </a:cxn>
                <a:cxn ang="0">
                  <a:pos x="connsiteX8355" y="connsiteY8355"/>
                </a:cxn>
                <a:cxn ang="0">
                  <a:pos x="connsiteX8356" y="connsiteY8356"/>
                </a:cxn>
                <a:cxn ang="0">
                  <a:pos x="connsiteX8357" y="connsiteY8357"/>
                </a:cxn>
                <a:cxn ang="0">
                  <a:pos x="connsiteX8358" y="connsiteY8358"/>
                </a:cxn>
                <a:cxn ang="0">
                  <a:pos x="connsiteX8359" y="connsiteY8359"/>
                </a:cxn>
                <a:cxn ang="0">
                  <a:pos x="connsiteX8360" y="connsiteY8360"/>
                </a:cxn>
                <a:cxn ang="0">
                  <a:pos x="connsiteX8361" y="connsiteY8361"/>
                </a:cxn>
                <a:cxn ang="0">
                  <a:pos x="connsiteX8362" y="connsiteY8362"/>
                </a:cxn>
                <a:cxn ang="0">
                  <a:pos x="connsiteX8363" y="connsiteY8363"/>
                </a:cxn>
                <a:cxn ang="0">
                  <a:pos x="connsiteX8364" y="connsiteY8364"/>
                </a:cxn>
                <a:cxn ang="0">
                  <a:pos x="connsiteX8365" y="connsiteY8365"/>
                </a:cxn>
                <a:cxn ang="0">
                  <a:pos x="connsiteX8366" y="connsiteY8366"/>
                </a:cxn>
                <a:cxn ang="0">
                  <a:pos x="connsiteX8367" y="connsiteY8367"/>
                </a:cxn>
                <a:cxn ang="0">
                  <a:pos x="connsiteX8368" y="connsiteY8368"/>
                </a:cxn>
                <a:cxn ang="0">
                  <a:pos x="connsiteX8369" y="connsiteY8369"/>
                </a:cxn>
                <a:cxn ang="0">
                  <a:pos x="connsiteX8370" y="connsiteY8370"/>
                </a:cxn>
                <a:cxn ang="0">
                  <a:pos x="connsiteX8371" y="connsiteY8371"/>
                </a:cxn>
                <a:cxn ang="0">
                  <a:pos x="connsiteX8372" y="connsiteY8372"/>
                </a:cxn>
                <a:cxn ang="0">
                  <a:pos x="connsiteX8373" y="connsiteY8373"/>
                </a:cxn>
                <a:cxn ang="0">
                  <a:pos x="connsiteX8374" y="connsiteY8374"/>
                </a:cxn>
                <a:cxn ang="0">
                  <a:pos x="connsiteX8375" y="connsiteY8375"/>
                </a:cxn>
                <a:cxn ang="0">
                  <a:pos x="connsiteX8376" y="connsiteY8376"/>
                </a:cxn>
                <a:cxn ang="0">
                  <a:pos x="connsiteX8377" y="connsiteY8377"/>
                </a:cxn>
                <a:cxn ang="0">
                  <a:pos x="connsiteX8378" y="connsiteY8378"/>
                </a:cxn>
                <a:cxn ang="0">
                  <a:pos x="connsiteX8379" y="connsiteY8379"/>
                </a:cxn>
                <a:cxn ang="0">
                  <a:pos x="connsiteX8380" y="connsiteY8380"/>
                </a:cxn>
                <a:cxn ang="0">
                  <a:pos x="connsiteX8381" y="connsiteY8381"/>
                </a:cxn>
                <a:cxn ang="0">
                  <a:pos x="connsiteX8382" y="connsiteY8382"/>
                </a:cxn>
                <a:cxn ang="0">
                  <a:pos x="connsiteX8383" y="connsiteY8383"/>
                </a:cxn>
                <a:cxn ang="0">
                  <a:pos x="connsiteX8384" y="connsiteY8384"/>
                </a:cxn>
                <a:cxn ang="0">
                  <a:pos x="connsiteX8385" y="connsiteY8385"/>
                </a:cxn>
                <a:cxn ang="0">
                  <a:pos x="connsiteX8386" y="connsiteY8386"/>
                </a:cxn>
                <a:cxn ang="0">
                  <a:pos x="connsiteX8387" y="connsiteY8387"/>
                </a:cxn>
                <a:cxn ang="0">
                  <a:pos x="connsiteX8388" y="connsiteY8388"/>
                </a:cxn>
                <a:cxn ang="0">
                  <a:pos x="connsiteX8389" y="connsiteY8389"/>
                </a:cxn>
                <a:cxn ang="0">
                  <a:pos x="connsiteX8390" y="connsiteY8390"/>
                </a:cxn>
                <a:cxn ang="0">
                  <a:pos x="connsiteX8391" y="connsiteY8391"/>
                </a:cxn>
                <a:cxn ang="0">
                  <a:pos x="connsiteX8392" y="connsiteY8392"/>
                </a:cxn>
                <a:cxn ang="0">
                  <a:pos x="connsiteX8393" y="connsiteY8393"/>
                </a:cxn>
                <a:cxn ang="0">
                  <a:pos x="connsiteX8394" y="connsiteY8394"/>
                </a:cxn>
                <a:cxn ang="0">
                  <a:pos x="connsiteX8395" y="connsiteY8395"/>
                </a:cxn>
                <a:cxn ang="0">
                  <a:pos x="connsiteX8396" y="connsiteY8396"/>
                </a:cxn>
                <a:cxn ang="0">
                  <a:pos x="connsiteX8397" y="connsiteY8397"/>
                </a:cxn>
                <a:cxn ang="0">
                  <a:pos x="connsiteX8398" y="connsiteY8398"/>
                </a:cxn>
                <a:cxn ang="0">
                  <a:pos x="connsiteX8399" y="connsiteY8399"/>
                </a:cxn>
                <a:cxn ang="0">
                  <a:pos x="connsiteX8400" y="connsiteY8400"/>
                </a:cxn>
                <a:cxn ang="0">
                  <a:pos x="connsiteX8401" y="connsiteY8401"/>
                </a:cxn>
                <a:cxn ang="0">
                  <a:pos x="connsiteX8402" y="connsiteY8402"/>
                </a:cxn>
                <a:cxn ang="0">
                  <a:pos x="connsiteX8403" y="connsiteY8403"/>
                </a:cxn>
                <a:cxn ang="0">
                  <a:pos x="connsiteX8404" y="connsiteY8404"/>
                </a:cxn>
                <a:cxn ang="0">
                  <a:pos x="connsiteX8405" y="connsiteY8405"/>
                </a:cxn>
                <a:cxn ang="0">
                  <a:pos x="connsiteX8406" y="connsiteY8406"/>
                </a:cxn>
                <a:cxn ang="0">
                  <a:pos x="connsiteX8407" y="connsiteY8407"/>
                </a:cxn>
                <a:cxn ang="0">
                  <a:pos x="connsiteX8408" y="connsiteY8408"/>
                </a:cxn>
                <a:cxn ang="0">
                  <a:pos x="connsiteX8409" y="connsiteY8409"/>
                </a:cxn>
                <a:cxn ang="0">
                  <a:pos x="connsiteX8410" y="connsiteY8410"/>
                </a:cxn>
                <a:cxn ang="0">
                  <a:pos x="connsiteX8411" y="connsiteY8411"/>
                </a:cxn>
                <a:cxn ang="0">
                  <a:pos x="connsiteX8412" y="connsiteY8412"/>
                </a:cxn>
                <a:cxn ang="0">
                  <a:pos x="connsiteX8413" y="connsiteY8413"/>
                </a:cxn>
                <a:cxn ang="0">
                  <a:pos x="connsiteX8414" y="connsiteY8414"/>
                </a:cxn>
                <a:cxn ang="0">
                  <a:pos x="connsiteX8415" y="connsiteY8415"/>
                </a:cxn>
                <a:cxn ang="0">
                  <a:pos x="connsiteX8416" y="connsiteY8416"/>
                </a:cxn>
                <a:cxn ang="0">
                  <a:pos x="connsiteX8417" y="connsiteY8417"/>
                </a:cxn>
                <a:cxn ang="0">
                  <a:pos x="connsiteX8418" y="connsiteY8418"/>
                </a:cxn>
                <a:cxn ang="0">
                  <a:pos x="connsiteX8419" y="connsiteY8419"/>
                </a:cxn>
                <a:cxn ang="0">
                  <a:pos x="connsiteX8420" y="connsiteY8420"/>
                </a:cxn>
                <a:cxn ang="0">
                  <a:pos x="connsiteX8421" y="connsiteY8421"/>
                </a:cxn>
                <a:cxn ang="0">
                  <a:pos x="connsiteX8422" y="connsiteY8422"/>
                </a:cxn>
                <a:cxn ang="0">
                  <a:pos x="connsiteX8423" y="connsiteY8423"/>
                </a:cxn>
                <a:cxn ang="0">
                  <a:pos x="connsiteX8424" y="connsiteY8424"/>
                </a:cxn>
                <a:cxn ang="0">
                  <a:pos x="connsiteX8425" y="connsiteY8425"/>
                </a:cxn>
                <a:cxn ang="0">
                  <a:pos x="connsiteX8426" y="connsiteY8426"/>
                </a:cxn>
                <a:cxn ang="0">
                  <a:pos x="connsiteX8427" y="connsiteY8427"/>
                </a:cxn>
                <a:cxn ang="0">
                  <a:pos x="connsiteX8428" y="connsiteY8428"/>
                </a:cxn>
                <a:cxn ang="0">
                  <a:pos x="connsiteX8429" y="connsiteY8429"/>
                </a:cxn>
                <a:cxn ang="0">
                  <a:pos x="connsiteX8430" y="connsiteY8430"/>
                </a:cxn>
                <a:cxn ang="0">
                  <a:pos x="connsiteX8431" y="connsiteY8431"/>
                </a:cxn>
                <a:cxn ang="0">
                  <a:pos x="connsiteX8432" y="connsiteY8432"/>
                </a:cxn>
                <a:cxn ang="0">
                  <a:pos x="connsiteX8433" y="connsiteY8433"/>
                </a:cxn>
                <a:cxn ang="0">
                  <a:pos x="connsiteX8434" y="connsiteY8434"/>
                </a:cxn>
                <a:cxn ang="0">
                  <a:pos x="connsiteX8435" y="connsiteY8435"/>
                </a:cxn>
                <a:cxn ang="0">
                  <a:pos x="connsiteX8436" y="connsiteY8436"/>
                </a:cxn>
                <a:cxn ang="0">
                  <a:pos x="connsiteX8437" y="connsiteY8437"/>
                </a:cxn>
                <a:cxn ang="0">
                  <a:pos x="connsiteX8438" y="connsiteY8438"/>
                </a:cxn>
                <a:cxn ang="0">
                  <a:pos x="connsiteX8439" y="connsiteY8439"/>
                </a:cxn>
                <a:cxn ang="0">
                  <a:pos x="connsiteX8440" y="connsiteY8440"/>
                </a:cxn>
                <a:cxn ang="0">
                  <a:pos x="connsiteX8441" y="connsiteY8441"/>
                </a:cxn>
                <a:cxn ang="0">
                  <a:pos x="connsiteX8442" y="connsiteY8442"/>
                </a:cxn>
                <a:cxn ang="0">
                  <a:pos x="connsiteX8443" y="connsiteY8443"/>
                </a:cxn>
                <a:cxn ang="0">
                  <a:pos x="connsiteX8444" y="connsiteY8444"/>
                </a:cxn>
                <a:cxn ang="0">
                  <a:pos x="connsiteX8445" y="connsiteY8445"/>
                </a:cxn>
                <a:cxn ang="0">
                  <a:pos x="connsiteX8446" y="connsiteY8446"/>
                </a:cxn>
                <a:cxn ang="0">
                  <a:pos x="connsiteX8447" y="connsiteY8447"/>
                </a:cxn>
                <a:cxn ang="0">
                  <a:pos x="connsiteX8448" y="connsiteY8448"/>
                </a:cxn>
                <a:cxn ang="0">
                  <a:pos x="connsiteX8449" y="connsiteY8449"/>
                </a:cxn>
                <a:cxn ang="0">
                  <a:pos x="connsiteX8450" y="connsiteY8450"/>
                </a:cxn>
                <a:cxn ang="0">
                  <a:pos x="connsiteX8451" y="connsiteY8451"/>
                </a:cxn>
                <a:cxn ang="0">
                  <a:pos x="connsiteX8452" y="connsiteY8452"/>
                </a:cxn>
                <a:cxn ang="0">
                  <a:pos x="connsiteX8453" y="connsiteY8453"/>
                </a:cxn>
                <a:cxn ang="0">
                  <a:pos x="connsiteX8454" y="connsiteY8454"/>
                </a:cxn>
                <a:cxn ang="0">
                  <a:pos x="connsiteX8455" y="connsiteY8455"/>
                </a:cxn>
                <a:cxn ang="0">
                  <a:pos x="connsiteX8456" y="connsiteY8456"/>
                </a:cxn>
                <a:cxn ang="0">
                  <a:pos x="connsiteX8457" y="connsiteY8457"/>
                </a:cxn>
                <a:cxn ang="0">
                  <a:pos x="connsiteX8458" y="connsiteY8458"/>
                </a:cxn>
                <a:cxn ang="0">
                  <a:pos x="connsiteX8459" y="connsiteY8459"/>
                </a:cxn>
                <a:cxn ang="0">
                  <a:pos x="connsiteX8460" y="connsiteY8460"/>
                </a:cxn>
                <a:cxn ang="0">
                  <a:pos x="connsiteX8461" y="connsiteY8461"/>
                </a:cxn>
                <a:cxn ang="0">
                  <a:pos x="connsiteX8462" y="connsiteY8462"/>
                </a:cxn>
                <a:cxn ang="0">
                  <a:pos x="connsiteX8463" y="connsiteY8463"/>
                </a:cxn>
                <a:cxn ang="0">
                  <a:pos x="connsiteX8464" y="connsiteY8464"/>
                </a:cxn>
                <a:cxn ang="0">
                  <a:pos x="connsiteX8465" y="connsiteY8465"/>
                </a:cxn>
                <a:cxn ang="0">
                  <a:pos x="connsiteX8466" y="connsiteY8466"/>
                </a:cxn>
                <a:cxn ang="0">
                  <a:pos x="connsiteX8467" y="connsiteY8467"/>
                </a:cxn>
                <a:cxn ang="0">
                  <a:pos x="connsiteX8468" y="connsiteY8468"/>
                </a:cxn>
                <a:cxn ang="0">
                  <a:pos x="connsiteX8469" y="connsiteY8469"/>
                </a:cxn>
                <a:cxn ang="0">
                  <a:pos x="connsiteX8470" y="connsiteY8470"/>
                </a:cxn>
                <a:cxn ang="0">
                  <a:pos x="connsiteX8471" y="connsiteY8471"/>
                </a:cxn>
                <a:cxn ang="0">
                  <a:pos x="connsiteX8472" y="connsiteY8472"/>
                </a:cxn>
                <a:cxn ang="0">
                  <a:pos x="connsiteX8473" y="connsiteY8473"/>
                </a:cxn>
                <a:cxn ang="0">
                  <a:pos x="connsiteX8474" y="connsiteY8474"/>
                </a:cxn>
                <a:cxn ang="0">
                  <a:pos x="connsiteX8475" y="connsiteY8475"/>
                </a:cxn>
                <a:cxn ang="0">
                  <a:pos x="connsiteX8476" y="connsiteY8476"/>
                </a:cxn>
                <a:cxn ang="0">
                  <a:pos x="connsiteX8477" y="connsiteY8477"/>
                </a:cxn>
                <a:cxn ang="0">
                  <a:pos x="connsiteX8478" y="connsiteY8478"/>
                </a:cxn>
                <a:cxn ang="0">
                  <a:pos x="connsiteX8479" y="connsiteY8479"/>
                </a:cxn>
                <a:cxn ang="0">
                  <a:pos x="connsiteX8480" y="connsiteY8480"/>
                </a:cxn>
                <a:cxn ang="0">
                  <a:pos x="connsiteX8481" y="connsiteY8481"/>
                </a:cxn>
                <a:cxn ang="0">
                  <a:pos x="connsiteX8482" y="connsiteY8482"/>
                </a:cxn>
                <a:cxn ang="0">
                  <a:pos x="connsiteX8483" y="connsiteY8483"/>
                </a:cxn>
                <a:cxn ang="0">
                  <a:pos x="connsiteX8484" y="connsiteY8484"/>
                </a:cxn>
                <a:cxn ang="0">
                  <a:pos x="connsiteX8485" y="connsiteY8485"/>
                </a:cxn>
                <a:cxn ang="0">
                  <a:pos x="connsiteX8486" y="connsiteY8486"/>
                </a:cxn>
                <a:cxn ang="0">
                  <a:pos x="connsiteX8487" y="connsiteY8487"/>
                </a:cxn>
                <a:cxn ang="0">
                  <a:pos x="connsiteX8488" y="connsiteY8488"/>
                </a:cxn>
                <a:cxn ang="0">
                  <a:pos x="connsiteX8489" y="connsiteY8489"/>
                </a:cxn>
                <a:cxn ang="0">
                  <a:pos x="connsiteX8490" y="connsiteY8490"/>
                </a:cxn>
                <a:cxn ang="0">
                  <a:pos x="connsiteX8491" y="connsiteY8491"/>
                </a:cxn>
                <a:cxn ang="0">
                  <a:pos x="connsiteX8492" y="connsiteY8492"/>
                </a:cxn>
                <a:cxn ang="0">
                  <a:pos x="connsiteX8493" y="connsiteY8493"/>
                </a:cxn>
                <a:cxn ang="0">
                  <a:pos x="connsiteX8494" y="connsiteY8494"/>
                </a:cxn>
                <a:cxn ang="0">
                  <a:pos x="connsiteX8495" y="connsiteY8495"/>
                </a:cxn>
                <a:cxn ang="0">
                  <a:pos x="connsiteX8496" y="connsiteY8496"/>
                </a:cxn>
                <a:cxn ang="0">
                  <a:pos x="connsiteX8497" y="connsiteY8497"/>
                </a:cxn>
                <a:cxn ang="0">
                  <a:pos x="connsiteX8498" y="connsiteY8498"/>
                </a:cxn>
                <a:cxn ang="0">
                  <a:pos x="connsiteX8499" y="connsiteY8499"/>
                </a:cxn>
                <a:cxn ang="0">
                  <a:pos x="connsiteX8500" y="connsiteY8500"/>
                </a:cxn>
                <a:cxn ang="0">
                  <a:pos x="connsiteX8501" y="connsiteY8501"/>
                </a:cxn>
                <a:cxn ang="0">
                  <a:pos x="connsiteX8502" y="connsiteY8502"/>
                </a:cxn>
                <a:cxn ang="0">
                  <a:pos x="connsiteX8503" y="connsiteY8503"/>
                </a:cxn>
                <a:cxn ang="0">
                  <a:pos x="connsiteX8504" y="connsiteY8504"/>
                </a:cxn>
                <a:cxn ang="0">
                  <a:pos x="connsiteX8505" y="connsiteY8505"/>
                </a:cxn>
                <a:cxn ang="0">
                  <a:pos x="connsiteX8506" y="connsiteY8506"/>
                </a:cxn>
                <a:cxn ang="0">
                  <a:pos x="connsiteX8507" y="connsiteY8507"/>
                </a:cxn>
                <a:cxn ang="0">
                  <a:pos x="connsiteX8508" y="connsiteY8508"/>
                </a:cxn>
                <a:cxn ang="0">
                  <a:pos x="connsiteX8509" y="connsiteY8509"/>
                </a:cxn>
                <a:cxn ang="0">
                  <a:pos x="connsiteX8510" y="connsiteY8510"/>
                </a:cxn>
                <a:cxn ang="0">
                  <a:pos x="connsiteX8511" y="connsiteY8511"/>
                </a:cxn>
                <a:cxn ang="0">
                  <a:pos x="connsiteX8512" y="connsiteY8512"/>
                </a:cxn>
                <a:cxn ang="0">
                  <a:pos x="connsiteX8513" y="connsiteY8513"/>
                </a:cxn>
                <a:cxn ang="0">
                  <a:pos x="connsiteX8514" y="connsiteY8514"/>
                </a:cxn>
                <a:cxn ang="0">
                  <a:pos x="connsiteX8515" y="connsiteY8515"/>
                </a:cxn>
                <a:cxn ang="0">
                  <a:pos x="connsiteX8516" y="connsiteY8516"/>
                </a:cxn>
                <a:cxn ang="0">
                  <a:pos x="connsiteX8517" y="connsiteY8517"/>
                </a:cxn>
                <a:cxn ang="0">
                  <a:pos x="connsiteX8518" y="connsiteY8518"/>
                </a:cxn>
                <a:cxn ang="0">
                  <a:pos x="connsiteX8519" y="connsiteY8519"/>
                </a:cxn>
                <a:cxn ang="0">
                  <a:pos x="connsiteX8520" y="connsiteY8520"/>
                </a:cxn>
                <a:cxn ang="0">
                  <a:pos x="connsiteX8521" y="connsiteY8521"/>
                </a:cxn>
                <a:cxn ang="0">
                  <a:pos x="connsiteX8522" y="connsiteY8522"/>
                </a:cxn>
                <a:cxn ang="0">
                  <a:pos x="connsiteX8523" y="connsiteY8523"/>
                </a:cxn>
                <a:cxn ang="0">
                  <a:pos x="connsiteX8524" y="connsiteY8524"/>
                </a:cxn>
                <a:cxn ang="0">
                  <a:pos x="connsiteX8525" y="connsiteY8525"/>
                </a:cxn>
                <a:cxn ang="0">
                  <a:pos x="connsiteX8526" y="connsiteY8526"/>
                </a:cxn>
                <a:cxn ang="0">
                  <a:pos x="connsiteX8527" y="connsiteY8527"/>
                </a:cxn>
                <a:cxn ang="0">
                  <a:pos x="connsiteX8528" y="connsiteY8528"/>
                </a:cxn>
                <a:cxn ang="0">
                  <a:pos x="connsiteX8529" y="connsiteY8529"/>
                </a:cxn>
                <a:cxn ang="0">
                  <a:pos x="connsiteX8530" y="connsiteY8530"/>
                </a:cxn>
                <a:cxn ang="0">
                  <a:pos x="connsiteX8531" y="connsiteY8531"/>
                </a:cxn>
                <a:cxn ang="0">
                  <a:pos x="connsiteX8532" y="connsiteY8532"/>
                </a:cxn>
                <a:cxn ang="0">
                  <a:pos x="connsiteX8533" y="connsiteY8533"/>
                </a:cxn>
                <a:cxn ang="0">
                  <a:pos x="connsiteX8534" y="connsiteY8534"/>
                </a:cxn>
                <a:cxn ang="0">
                  <a:pos x="connsiteX8535" y="connsiteY8535"/>
                </a:cxn>
                <a:cxn ang="0">
                  <a:pos x="connsiteX8536" y="connsiteY8536"/>
                </a:cxn>
                <a:cxn ang="0">
                  <a:pos x="connsiteX8537" y="connsiteY8537"/>
                </a:cxn>
                <a:cxn ang="0">
                  <a:pos x="connsiteX8538" y="connsiteY8538"/>
                </a:cxn>
                <a:cxn ang="0">
                  <a:pos x="connsiteX8539" y="connsiteY8539"/>
                </a:cxn>
                <a:cxn ang="0">
                  <a:pos x="connsiteX8540" y="connsiteY8540"/>
                </a:cxn>
                <a:cxn ang="0">
                  <a:pos x="connsiteX8541" y="connsiteY8541"/>
                </a:cxn>
                <a:cxn ang="0">
                  <a:pos x="connsiteX8542" y="connsiteY8542"/>
                </a:cxn>
                <a:cxn ang="0">
                  <a:pos x="connsiteX8543" y="connsiteY8543"/>
                </a:cxn>
                <a:cxn ang="0">
                  <a:pos x="connsiteX8544" y="connsiteY8544"/>
                </a:cxn>
                <a:cxn ang="0">
                  <a:pos x="connsiteX8545" y="connsiteY8545"/>
                </a:cxn>
                <a:cxn ang="0">
                  <a:pos x="connsiteX8546" y="connsiteY8546"/>
                </a:cxn>
                <a:cxn ang="0">
                  <a:pos x="connsiteX8547" y="connsiteY8547"/>
                </a:cxn>
                <a:cxn ang="0">
                  <a:pos x="connsiteX8548" y="connsiteY8548"/>
                </a:cxn>
                <a:cxn ang="0">
                  <a:pos x="connsiteX8549" y="connsiteY8549"/>
                </a:cxn>
                <a:cxn ang="0">
                  <a:pos x="connsiteX8550" y="connsiteY8550"/>
                </a:cxn>
                <a:cxn ang="0">
                  <a:pos x="connsiteX8551" y="connsiteY8551"/>
                </a:cxn>
                <a:cxn ang="0">
                  <a:pos x="connsiteX8552" y="connsiteY8552"/>
                </a:cxn>
                <a:cxn ang="0">
                  <a:pos x="connsiteX8553" y="connsiteY8553"/>
                </a:cxn>
                <a:cxn ang="0">
                  <a:pos x="connsiteX8554" y="connsiteY8554"/>
                </a:cxn>
                <a:cxn ang="0">
                  <a:pos x="connsiteX8555" y="connsiteY8555"/>
                </a:cxn>
                <a:cxn ang="0">
                  <a:pos x="connsiteX8556" y="connsiteY8556"/>
                </a:cxn>
                <a:cxn ang="0">
                  <a:pos x="connsiteX8557" y="connsiteY8557"/>
                </a:cxn>
                <a:cxn ang="0">
                  <a:pos x="connsiteX8558" y="connsiteY8558"/>
                </a:cxn>
                <a:cxn ang="0">
                  <a:pos x="connsiteX8559" y="connsiteY8559"/>
                </a:cxn>
                <a:cxn ang="0">
                  <a:pos x="connsiteX8560" y="connsiteY8560"/>
                </a:cxn>
                <a:cxn ang="0">
                  <a:pos x="connsiteX8561" y="connsiteY8561"/>
                </a:cxn>
                <a:cxn ang="0">
                  <a:pos x="connsiteX8562" y="connsiteY8562"/>
                </a:cxn>
                <a:cxn ang="0">
                  <a:pos x="connsiteX8563" y="connsiteY8563"/>
                </a:cxn>
                <a:cxn ang="0">
                  <a:pos x="connsiteX8564" y="connsiteY8564"/>
                </a:cxn>
                <a:cxn ang="0">
                  <a:pos x="connsiteX8565" y="connsiteY8565"/>
                </a:cxn>
                <a:cxn ang="0">
                  <a:pos x="connsiteX8566" y="connsiteY8566"/>
                </a:cxn>
                <a:cxn ang="0">
                  <a:pos x="connsiteX8567" y="connsiteY8567"/>
                </a:cxn>
                <a:cxn ang="0">
                  <a:pos x="connsiteX8568" y="connsiteY8568"/>
                </a:cxn>
                <a:cxn ang="0">
                  <a:pos x="connsiteX8569" y="connsiteY8569"/>
                </a:cxn>
                <a:cxn ang="0">
                  <a:pos x="connsiteX8570" y="connsiteY8570"/>
                </a:cxn>
                <a:cxn ang="0">
                  <a:pos x="connsiteX8571" y="connsiteY8571"/>
                </a:cxn>
                <a:cxn ang="0">
                  <a:pos x="connsiteX8572" y="connsiteY8572"/>
                </a:cxn>
                <a:cxn ang="0">
                  <a:pos x="connsiteX8573" y="connsiteY8573"/>
                </a:cxn>
                <a:cxn ang="0">
                  <a:pos x="connsiteX8574" y="connsiteY8574"/>
                </a:cxn>
                <a:cxn ang="0">
                  <a:pos x="connsiteX8575" y="connsiteY8575"/>
                </a:cxn>
                <a:cxn ang="0">
                  <a:pos x="connsiteX8576" y="connsiteY8576"/>
                </a:cxn>
                <a:cxn ang="0">
                  <a:pos x="connsiteX8577" y="connsiteY8577"/>
                </a:cxn>
                <a:cxn ang="0">
                  <a:pos x="connsiteX8578" y="connsiteY8578"/>
                </a:cxn>
                <a:cxn ang="0">
                  <a:pos x="connsiteX8579" y="connsiteY8579"/>
                </a:cxn>
                <a:cxn ang="0">
                  <a:pos x="connsiteX8580" y="connsiteY8580"/>
                </a:cxn>
                <a:cxn ang="0">
                  <a:pos x="connsiteX8581" y="connsiteY8581"/>
                </a:cxn>
                <a:cxn ang="0">
                  <a:pos x="connsiteX8582" y="connsiteY8582"/>
                </a:cxn>
                <a:cxn ang="0">
                  <a:pos x="connsiteX8583" y="connsiteY8583"/>
                </a:cxn>
                <a:cxn ang="0">
                  <a:pos x="connsiteX8584" y="connsiteY8584"/>
                </a:cxn>
                <a:cxn ang="0">
                  <a:pos x="connsiteX8585" y="connsiteY8585"/>
                </a:cxn>
                <a:cxn ang="0">
                  <a:pos x="connsiteX8586" y="connsiteY8586"/>
                </a:cxn>
                <a:cxn ang="0">
                  <a:pos x="connsiteX8587" y="connsiteY8587"/>
                </a:cxn>
                <a:cxn ang="0">
                  <a:pos x="connsiteX8588" y="connsiteY8588"/>
                </a:cxn>
                <a:cxn ang="0">
                  <a:pos x="connsiteX8589" y="connsiteY8589"/>
                </a:cxn>
                <a:cxn ang="0">
                  <a:pos x="connsiteX8590" y="connsiteY8590"/>
                </a:cxn>
                <a:cxn ang="0">
                  <a:pos x="connsiteX8591" y="connsiteY8591"/>
                </a:cxn>
                <a:cxn ang="0">
                  <a:pos x="connsiteX8592" y="connsiteY8592"/>
                </a:cxn>
                <a:cxn ang="0">
                  <a:pos x="connsiteX8593" y="connsiteY8593"/>
                </a:cxn>
                <a:cxn ang="0">
                  <a:pos x="connsiteX8594" y="connsiteY8594"/>
                </a:cxn>
                <a:cxn ang="0">
                  <a:pos x="connsiteX8595" y="connsiteY8595"/>
                </a:cxn>
                <a:cxn ang="0">
                  <a:pos x="connsiteX8596" y="connsiteY8596"/>
                </a:cxn>
                <a:cxn ang="0">
                  <a:pos x="connsiteX8597" y="connsiteY8597"/>
                </a:cxn>
                <a:cxn ang="0">
                  <a:pos x="connsiteX8598" y="connsiteY8598"/>
                </a:cxn>
                <a:cxn ang="0">
                  <a:pos x="connsiteX8599" y="connsiteY8599"/>
                </a:cxn>
                <a:cxn ang="0">
                  <a:pos x="connsiteX8600" y="connsiteY8600"/>
                </a:cxn>
                <a:cxn ang="0">
                  <a:pos x="connsiteX8601" y="connsiteY8601"/>
                </a:cxn>
                <a:cxn ang="0">
                  <a:pos x="connsiteX8602" y="connsiteY8602"/>
                </a:cxn>
                <a:cxn ang="0">
                  <a:pos x="connsiteX8603" y="connsiteY8603"/>
                </a:cxn>
                <a:cxn ang="0">
                  <a:pos x="connsiteX8604" y="connsiteY8604"/>
                </a:cxn>
                <a:cxn ang="0">
                  <a:pos x="connsiteX8605" y="connsiteY8605"/>
                </a:cxn>
                <a:cxn ang="0">
                  <a:pos x="connsiteX8606" y="connsiteY8606"/>
                </a:cxn>
                <a:cxn ang="0">
                  <a:pos x="connsiteX8607" y="connsiteY8607"/>
                </a:cxn>
                <a:cxn ang="0">
                  <a:pos x="connsiteX8608" y="connsiteY8608"/>
                </a:cxn>
                <a:cxn ang="0">
                  <a:pos x="connsiteX8609" y="connsiteY8609"/>
                </a:cxn>
                <a:cxn ang="0">
                  <a:pos x="connsiteX8610" y="connsiteY8610"/>
                </a:cxn>
                <a:cxn ang="0">
                  <a:pos x="connsiteX8611" y="connsiteY8611"/>
                </a:cxn>
                <a:cxn ang="0">
                  <a:pos x="connsiteX8612" y="connsiteY8612"/>
                </a:cxn>
                <a:cxn ang="0">
                  <a:pos x="connsiteX8613" y="connsiteY8613"/>
                </a:cxn>
                <a:cxn ang="0">
                  <a:pos x="connsiteX8614" y="connsiteY8614"/>
                </a:cxn>
                <a:cxn ang="0">
                  <a:pos x="connsiteX8615" y="connsiteY8615"/>
                </a:cxn>
                <a:cxn ang="0">
                  <a:pos x="connsiteX8616" y="connsiteY8616"/>
                </a:cxn>
                <a:cxn ang="0">
                  <a:pos x="connsiteX8617" y="connsiteY8617"/>
                </a:cxn>
                <a:cxn ang="0">
                  <a:pos x="connsiteX8618" y="connsiteY8618"/>
                </a:cxn>
                <a:cxn ang="0">
                  <a:pos x="connsiteX8619" y="connsiteY8619"/>
                </a:cxn>
                <a:cxn ang="0">
                  <a:pos x="connsiteX8620" y="connsiteY8620"/>
                </a:cxn>
                <a:cxn ang="0">
                  <a:pos x="connsiteX8621" y="connsiteY8621"/>
                </a:cxn>
                <a:cxn ang="0">
                  <a:pos x="connsiteX8622" y="connsiteY8622"/>
                </a:cxn>
                <a:cxn ang="0">
                  <a:pos x="connsiteX8623" y="connsiteY8623"/>
                </a:cxn>
                <a:cxn ang="0">
                  <a:pos x="connsiteX8624" y="connsiteY8624"/>
                </a:cxn>
                <a:cxn ang="0">
                  <a:pos x="connsiteX8625" y="connsiteY8625"/>
                </a:cxn>
                <a:cxn ang="0">
                  <a:pos x="connsiteX8626" y="connsiteY8626"/>
                </a:cxn>
                <a:cxn ang="0">
                  <a:pos x="connsiteX8627" y="connsiteY8627"/>
                </a:cxn>
                <a:cxn ang="0">
                  <a:pos x="connsiteX8628" y="connsiteY8628"/>
                </a:cxn>
                <a:cxn ang="0">
                  <a:pos x="connsiteX8629" y="connsiteY8629"/>
                </a:cxn>
                <a:cxn ang="0">
                  <a:pos x="connsiteX8630" y="connsiteY8630"/>
                </a:cxn>
                <a:cxn ang="0">
                  <a:pos x="connsiteX8631" y="connsiteY8631"/>
                </a:cxn>
                <a:cxn ang="0">
                  <a:pos x="connsiteX8632" y="connsiteY8632"/>
                </a:cxn>
                <a:cxn ang="0">
                  <a:pos x="connsiteX8633" y="connsiteY8633"/>
                </a:cxn>
                <a:cxn ang="0">
                  <a:pos x="connsiteX8634" y="connsiteY8634"/>
                </a:cxn>
                <a:cxn ang="0">
                  <a:pos x="connsiteX8635" y="connsiteY8635"/>
                </a:cxn>
                <a:cxn ang="0">
                  <a:pos x="connsiteX8636" y="connsiteY8636"/>
                </a:cxn>
                <a:cxn ang="0">
                  <a:pos x="connsiteX8637" y="connsiteY8637"/>
                </a:cxn>
                <a:cxn ang="0">
                  <a:pos x="connsiteX8638" y="connsiteY8638"/>
                </a:cxn>
                <a:cxn ang="0">
                  <a:pos x="connsiteX8639" y="connsiteY8639"/>
                </a:cxn>
                <a:cxn ang="0">
                  <a:pos x="connsiteX8640" y="connsiteY8640"/>
                </a:cxn>
                <a:cxn ang="0">
                  <a:pos x="connsiteX8641" y="connsiteY8641"/>
                </a:cxn>
                <a:cxn ang="0">
                  <a:pos x="connsiteX8642" y="connsiteY8642"/>
                </a:cxn>
                <a:cxn ang="0">
                  <a:pos x="connsiteX8643" y="connsiteY8643"/>
                </a:cxn>
                <a:cxn ang="0">
                  <a:pos x="connsiteX8644" y="connsiteY8644"/>
                </a:cxn>
                <a:cxn ang="0">
                  <a:pos x="connsiteX8645" y="connsiteY8645"/>
                </a:cxn>
                <a:cxn ang="0">
                  <a:pos x="connsiteX8646" y="connsiteY8646"/>
                </a:cxn>
                <a:cxn ang="0">
                  <a:pos x="connsiteX8647" y="connsiteY8647"/>
                </a:cxn>
                <a:cxn ang="0">
                  <a:pos x="connsiteX8648" y="connsiteY8648"/>
                </a:cxn>
                <a:cxn ang="0">
                  <a:pos x="connsiteX8649" y="connsiteY8649"/>
                </a:cxn>
                <a:cxn ang="0">
                  <a:pos x="connsiteX8650" y="connsiteY8650"/>
                </a:cxn>
                <a:cxn ang="0">
                  <a:pos x="connsiteX8651" y="connsiteY8651"/>
                </a:cxn>
                <a:cxn ang="0">
                  <a:pos x="connsiteX8652" y="connsiteY8652"/>
                </a:cxn>
                <a:cxn ang="0">
                  <a:pos x="connsiteX8653" y="connsiteY8653"/>
                </a:cxn>
                <a:cxn ang="0">
                  <a:pos x="connsiteX8654" y="connsiteY8654"/>
                </a:cxn>
                <a:cxn ang="0">
                  <a:pos x="connsiteX8655" y="connsiteY8655"/>
                </a:cxn>
                <a:cxn ang="0">
                  <a:pos x="connsiteX8656" y="connsiteY8656"/>
                </a:cxn>
                <a:cxn ang="0">
                  <a:pos x="connsiteX8657" y="connsiteY8657"/>
                </a:cxn>
                <a:cxn ang="0">
                  <a:pos x="connsiteX8658" y="connsiteY8658"/>
                </a:cxn>
                <a:cxn ang="0">
                  <a:pos x="connsiteX8659" y="connsiteY8659"/>
                </a:cxn>
                <a:cxn ang="0">
                  <a:pos x="connsiteX8660" y="connsiteY8660"/>
                </a:cxn>
                <a:cxn ang="0">
                  <a:pos x="connsiteX8661" y="connsiteY8661"/>
                </a:cxn>
                <a:cxn ang="0">
                  <a:pos x="connsiteX8662" y="connsiteY8662"/>
                </a:cxn>
                <a:cxn ang="0">
                  <a:pos x="connsiteX8663" y="connsiteY8663"/>
                </a:cxn>
                <a:cxn ang="0">
                  <a:pos x="connsiteX8664" y="connsiteY8664"/>
                </a:cxn>
                <a:cxn ang="0">
                  <a:pos x="connsiteX8665" y="connsiteY8665"/>
                </a:cxn>
                <a:cxn ang="0">
                  <a:pos x="connsiteX8666" y="connsiteY8666"/>
                </a:cxn>
                <a:cxn ang="0">
                  <a:pos x="connsiteX8667" y="connsiteY8667"/>
                </a:cxn>
                <a:cxn ang="0">
                  <a:pos x="connsiteX8668" y="connsiteY8668"/>
                </a:cxn>
                <a:cxn ang="0">
                  <a:pos x="connsiteX8669" y="connsiteY8669"/>
                </a:cxn>
                <a:cxn ang="0">
                  <a:pos x="connsiteX8670" y="connsiteY8670"/>
                </a:cxn>
                <a:cxn ang="0">
                  <a:pos x="connsiteX8671" y="connsiteY8671"/>
                </a:cxn>
                <a:cxn ang="0">
                  <a:pos x="connsiteX8672" y="connsiteY8672"/>
                </a:cxn>
                <a:cxn ang="0">
                  <a:pos x="connsiteX8673" y="connsiteY8673"/>
                </a:cxn>
                <a:cxn ang="0">
                  <a:pos x="connsiteX8674" y="connsiteY8674"/>
                </a:cxn>
                <a:cxn ang="0">
                  <a:pos x="connsiteX8675" y="connsiteY8675"/>
                </a:cxn>
                <a:cxn ang="0">
                  <a:pos x="connsiteX8676" y="connsiteY8676"/>
                </a:cxn>
                <a:cxn ang="0">
                  <a:pos x="connsiteX8677" y="connsiteY8677"/>
                </a:cxn>
                <a:cxn ang="0">
                  <a:pos x="connsiteX8678" y="connsiteY8678"/>
                </a:cxn>
                <a:cxn ang="0">
                  <a:pos x="connsiteX8679" y="connsiteY8679"/>
                </a:cxn>
                <a:cxn ang="0">
                  <a:pos x="connsiteX8680" y="connsiteY8680"/>
                </a:cxn>
                <a:cxn ang="0">
                  <a:pos x="connsiteX8681" y="connsiteY8681"/>
                </a:cxn>
                <a:cxn ang="0">
                  <a:pos x="connsiteX8682" y="connsiteY8682"/>
                </a:cxn>
                <a:cxn ang="0">
                  <a:pos x="connsiteX8683" y="connsiteY8683"/>
                </a:cxn>
                <a:cxn ang="0">
                  <a:pos x="connsiteX8684" y="connsiteY8684"/>
                </a:cxn>
                <a:cxn ang="0">
                  <a:pos x="connsiteX8685" y="connsiteY8685"/>
                </a:cxn>
                <a:cxn ang="0">
                  <a:pos x="connsiteX8686" y="connsiteY8686"/>
                </a:cxn>
                <a:cxn ang="0">
                  <a:pos x="connsiteX8687" y="connsiteY8687"/>
                </a:cxn>
                <a:cxn ang="0">
                  <a:pos x="connsiteX8688" y="connsiteY8688"/>
                </a:cxn>
                <a:cxn ang="0">
                  <a:pos x="connsiteX8689" y="connsiteY8689"/>
                </a:cxn>
                <a:cxn ang="0">
                  <a:pos x="connsiteX8690" y="connsiteY8690"/>
                </a:cxn>
                <a:cxn ang="0">
                  <a:pos x="connsiteX8691" y="connsiteY8691"/>
                </a:cxn>
                <a:cxn ang="0">
                  <a:pos x="connsiteX8692" y="connsiteY8692"/>
                </a:cxn>
                <a:cxn ang="0">
                  <a:pos x="connsiteX8693" y="connsiteY8693"/>
                </a:cxn>
                <a:cxn ang="0">
                  <a:pos x="connsiteX8694" y="connsiteY8694"/>
                </a:cxn>
                <a:cxn ang="0">
                  <a:pos x="connsiteX8695" y="connsiteY8695"/>
                </a:cxn>
                <a:cxn ang="0">
                  <a:pos x="connsiteX8696" y="connsiteY8696"/>
                </a:cxn>
                <a:cxn ang="0">
                  <a:pos x="connsiteX8697" y="connsiteY8697"/>
                </a:cxn>
                <a:cxn ang="0">
                  <a:pos x="connsiteX8698" y="connsiteY8698"/>
                </a:cxn>
                <a:cxn ang="0">
                  <a:pos x="connsiteX8699" y="connsiteY8699"/>
                </a:cxn>
                <a:cxn ang="0">
                  <a:pos x="connsiteX8700" y="connsiteY8700"/>
                </a:cxn>
                <a:cxn ang="0">
                  <a:pos x="connsiteX8701" y="connsiteY8701"/>
                </a:cxn>
                <a:cxn ang="0">
                  <a:pos x="connsiteX8702" y="connsiteY8702"/>
                </a:cxn>
                <a:cxn ang="0">
                  <a:pos x="connsiteX8703" y="connsiteY8703"/>
                </a:cxn>
                <a:cxn ang="0">
                  <a:pos x="connsiteX8704" y="connsiteY8704"/>
                </a:cxn>
                <a:cxn ang="0">
                  <a:pos x="connsiteX8705" y="connsiteY8705"/>
                </a:cxn>
                <a:cxn ang="0">
                  <a:pos x="connsiteX8706" y="connsiteY8706"/>
                </a:cxn>
                <a:cxn ang="0">
                  <a:pos x="connsiteX8707" y="connsiteY8707"/>
                </a:cxn>
                <a:cxn ang="0">
                  <a:pos x="connsiteX8708" y="connsiteY8708"/>
                </a:cxn>
                <a:cxn ang="0">
                  <a:pos x="connsiteX8709" y="connsiteY8709"/>
                </a:cxn>
                <a:cxn ang="0">
                  <a:pos x="connsiteX8710" y="connsiteY8710"/>
                </a:cxn>
                <a:cxn ang="0">
                  <a:pos x="connsiteX8711" y="connsiteY8711"/>
                </a:cxn>
                <a:cxn ang="0">
                  <a:pos x="connsiteX8712" y="connsiteY8712"/>
                </a:cxn>
                <a:cxn ang="0">
                  <a:pos x="connsiteX8713" y="connsiteY8713"/>
                </a:cxn>
                <a:cxn ang="0">
                  <a:pos x="connsiteX8714" y="connsiteY8714"/>
                </a:cxn>
                <a:cxn ang="0">
                  <a:pos x="connsiteX8715" y="connsiteY8715"/>
                </a:cxn>
                <a:cxn ang="0">
                  <a:pos x="connsiteX8716" y="connsiteY8716"/>
                </a:cxn>
                <a:cxn ang="0">
                  <a:pos x="connsiteX8717" y="connsiteY8717"/>
                </a:cxn>
                <a:cxn ang="0">
                  <a:pos x="connsiteX8718" y="connsiteY8718"/>
                </a:cxn>
                <a:cxn ang="0">
                  <a:pos x="connsiteX8719" y="connsiteY8719"/>
                </a:cxn>
                <a:cxn ang="0">
                  <a:pos x="connsiteX8720" y="connsiteY8720"/>
                </a:cxn>
                <a:cxn ang="0">
                  <a:pos x="connsiteX8721" y="connsiteY8721"/>
                </a:cxn>
                <a:cxn ang="0">
                  <a:pos x="connsiteX8722" y="connsiteY8722"/>
                </a:cxn>
                <a:cxn ang="0">
                  <a:pos x="connsiteX8723" y="connsiteY8723"/>
                </a:cxn>
                <a:cxn ang="0">
                  <a:pos x="connsiteX8724" y="connsiteY8724"/>
                </a:cxn>
                <a:cxn ang="0">
                  <a:pos x="connsiteX8725" y="connsiteY8725"/>
                </a:cxn>
                <a:cxn ang="0">
                  <a:pos x="connsiteX8726" y="connsiteY8726"/>
                </a:cxn>
                <a:cxn ang="0">
                  <a:pos x="connsiteX8727" y="connsiteY8727"/>
                </a:cxn>
                <a:cxn ang="0">
                  <a:pos x="connsiteX8728" y="connsiteY8728"/>
                </a:cxn>
                <a:cxn ang="0">
                  <a:pos x="connsiteX8729" y="connsiteY8729"/>
                </a:cxn>
                <a:cxn ang="0">
                  <a:pos x="connsiteX8730" y="connsiteY8730"/>
                </a:cxn>
                <a:cxn ang="0">
                  <a:pos x="connsiteX8731" y="connsiteY8731"/>
                </a:cxn>
                <a:cxn ang="0">
                  <a:pos x="connsiteX8732" y="connsiteY8732"/>
                </a:cxn>
                <a:cxn ang="0">
                  <a:pos x="connsiteX8733" y="connsiteY8733"/>
                </a:cxn>
                <a:cxn ang="0">
                  <a:pos x="connsiteX8734" y="connsiteY8734"/>
                </a:cxn>
                <a:cxn ang="0">
                  <a:pos x="connsiteX8735" y="connsiteY8735"/>
                </a:cxn>
                <a:cxn ang="0">
                  <a:pos x="connsiteX8736" y="connsiteY8736"/>
                </a:cxn>
                <a:cxn ang="0">
                  <a:pos x="connsiteX8737" y="connsiteY8737"/>
                </a:cxn>
                <a:cxn ang="0">
                  <a:pos x="connsiteX8738" y="connsiteY8738"/>
                </a:cxn>
                <a:cxn ang="0">
                  <a:pos x="connsiteX8739" y="connsiteY8739"/>
                </a:cxn>
                <a:cxn ang="0">
                  <a:pos x="connsiteX8740" y="connsiteY8740"/>
                </a:cxn>
                <a:cxn ang="0">
                  <a:pos x="connsiteX8741" y="connsiteY8741"/>
                </a:cxn>
                <a:cxn ang="0">
                  <a:pos x="connsiteX8742" y="connsiteY8742"/>
                </a:cxn>
                <a:cxn ang="0">
                  <a:pos x="connsiteX8743" y="connsiteY8743"/>
                </a:cxn>
                <a:cxn ang="0">
                  <a:pos x="connsiteX8744" y="connsiteY8744"/>
                </a:cxn>
                <a:cxn ang="0">
                  <a:pos x="connsiteX8745" y="connsiteY8745"/>
                </a:cxn>
                <a:cxn ang="0">
                  <a:pos x="connsiteX8746" y="connsiteY8746"/>
                </a:cxn>
                <a:cxn ang="0">
                  <a:pos x="connsiteX8747" y="connsiteY8747"/>
                </a:cxn>
                <a:cxn ang="0">
                  <a:pos x="connsiteX8748" y="connsiteY8748"/>
                </a:cxn>
                <a:cxn ang="0">
                  <a:pos x="connsiteX8749" y="connsiteY8749"/>
                </a:cxn>
                <a:cxn ang="0">
                  <a:pos x="connsiteX8750" y="connsiteY8750"/>
                </a:cxn>
                <a:cxn ang="0">
                  <a:pos x="connsiteX8751" y="connsiteY8751"/>
                </a:cxn>
                <a:cxn ang="0">
                  <a:pos x="connsiteX8752" y="connsiteY8752"/>
                </a:cxn>
                <a:cxn ang="0">
                  <a:pos x="connsiteX8753" y="connsiteY8753"/>
                </a:cxn>
                <a:cxn ang="0">
                  <a:pos x="connsiteX8754" y="connsiteY8754"/>
                </a:cxn>
                <a:cxn ang="0">
                  <a:pos x="connsiteX8755" y="connsiteY8755"/>
                </a:cxn>
                <a:cxn ang="0">
                  <a:pos x="connsiteX8756" y="connsiteY8756"/>
                </a:cxn>
                <a:cxn ang="0">
                  <a:pos x="connsiteX8757" y="connsiteY8757"/>
                </a:cxn>
                <a:cxn ang="0">
                  <a:pos x="connsiteX8758" y="connsiteY8758"/>
                </a:cxn>
                <a:cxn ang="0">
                  <a:pos x="connsiteX8759" y="connsiteY8759"/>
                </a:cxn>
                <a:cxn ang="0">
                  <a:pos x="connsiteX8760" y="connsiteY8760"/>
                </a:cxn>
                <a:cxn ang="0">
                  <a:pos x="connsiteX8761" y="connsiteY8761"/>
                </a:cxn>
                <a:cxn ang="0">
                  <a:pos x="connsiteX8762" y="connsiteY8762"/>
                </a:cxn>
                <a:cxn ang="0">
                  <a:pos x="connsiteX8763" y="connsiteY8763"/>
                </a:cxn>
                <a:cxn ang="0">
                  <a:pos x="connsiteX8764" y="connsiteY8764"/>
                </a:cxn>
                <a:cxn ang="0">
                  <a:pos x="connsiteX8765" y="connsiteY8765"/>
                </a:cxn>
                <a:cxn ang="0">
                  <a:pos x="connsiteX8766" y="connsiteY8766"/>
                </a:cxn>
                <a:cxn ang="0">
                  <a:pos x="connsiteX8767" y="connsiteY8767"/>
                </a:cxn>
                <a:cxn ang="0">
                  <a:pos x="connsiteX8768" y="connsiteY8768"/>
                </a:cxn>
                <a:cxn ang="0">
                  <a:pos x="connsiteX8769" y="connsiteY8769"/>
                </a:cxn>
                <a:cxn ang="0">
                  <a:pos x="connsiteX8770" y="connsiteY8770"/>
                </a:cxn>
                <a:cxn ang="0">
                  <a:pos x="connsiteX8771" y="connsiteY8771"/>
                </a:cxn>
                <a:cxn ang="0">
                  <a:pos x="connsiteX8772" y="connsiteY8772"/>
                </a:cxn>
                <a:cxn ang="0">
                  <a:pos x="connsiteX8773" y="connsiteY8773"/>
                </a:cxn>
                <a:cxn ang="0">
                  <a:pos x="connsiteX8774" y="connsiteY8774"/>
                </a:cxn>
                <a:cxn ang="0">
                  <a:pos x="connsiteX8775" y="connsiteY8775"/>
                </a:cxn>
                <a:cxn ang="0">
                  <a:pos x="connsiteX8776" y="connsiteY8776"/>
                </a:cxn>
                <a:cxn ang="0">
                  <a:pos x="connsiteX8777" y="connsiteY8777"/>
                </a:cxn>
                <a:cxn ang="0">
                  <a:pos x="connsiteX8778" y="connsiteY8778"/>
                </a:cxn>
                <a:cxn ang="0">
                  <a:pos x="connsiteX8779" y="connsiteY8779"/>
                </a:cxn>
                <a:cxn ang="0">
                  <a:pos x="connsiteX8780" y="connsiteY8780"/>
                </a:cxn>
                <a:cxn ang="0">
                  <a:pos x="connsiteX8781" y="connsiteY8781"/>
                </a:cxn>
                <a:cxn ang="0">
                  <a:pos x="connsiteX8782" y="connsiteY8782"/>
                </a:cxn>
                <a:cxn ang="0">
                  <a:pos x="connsiteX8783" y="connsiteY8783"/>
                </a:cxn>
                <a:cxn ang="0">
                  <a:pos x="connsiteX8784" y="connsiteY8784"/>
                </a:cxn>
                <a:cxn ang="0">
                  <a:pos x="connsiteX8785" y="connsiteY8785"/>
                </a:cxn>
                <a:cxn ang="0">
                  <a:pos x="connsiteX8786" y="connsiteY8786"/>
                </a:cxn>
                <a:cxn ang="0">
                  <a:pos x="connsiteX8787" y="connsiteY8787"/>
                </a:cxn>
                <a:cxn ang="0">
                  <a:pos x="connsiteX8788" y="connsiteY8788"/>
                </a:cxn>
                <a:cxn ang="0">
                  <a:pos x="connsiteX8789" y="connsiteY8789"/>
                </a:cxn>
                <a:cxn ang="0">
                  <a:pos x="connsiteX8790" y="connsiteY8790"/>
                </a:cxn>
                <a:cxn ang="0">
                  <a:pos x="connsiteX8791" y="connsiteY8791"/>
                </a:cxn>
                <a:cxn ang="0">
                  <a:pos x="connsiteX8792" y="connsiteY8792"/>
                </a:cxn>
                <a:cxn ang="0">
                  <a:pos x="connsiteX8793" y="connsiteY8793"/>
                </a:cxn>
                <a:cxn ang="0">
                  <a:pos x="connsiteX8794" y="connsiteY8794"/>
                </a:cxn>
                <a:cxn ang="0">
                  <a:pos x="connsiteX8795" y="connsiteY8795"/>
                </a:cxn>
                <a:cxn ang="0">
                  <a:pos x="connsiteX8796" y="connsiteY8796"/>
                </a:cxn>
                <a:cxn ang="0">
                  <a:pos x="connsiteX8797" y="connsiteY8797"/>
                </a:cxn>
                <a:cxn ang="0">
                  <a:pos x="connsiteX8798" y="connsiteY8798"/>
                </a:cxn>
                <a:cxn ang="0">
                  <a:pos x="connsiteX8799" y="connsiteY8799"/>
                </a:cxn>
                <a:cxn ang="0">
                  <a:pos x="connsiteX8800" y="connsiteY8800"/>
                </a:cxn>
                <a:cxn ang="0">
                  <a:pos x="connsiteX8801" y="connsiteY8801"/>
                </a:cxn>
                <a:cxn ang="0">
                  <a:pos x="connsiteX8802" y="connsiteY8802"/>
                </a:cxn>
                <a:cxn ang="0">
                  <a:pos x="connsiteX8803" y="connsiteY8803"/>
                </a:cxn>
                <a:cxn ang="0">
                  <a:pos x="connsiteX8804" y="connsiteY8804"/>
                </a:cxn>
                <a:cxn ang="0">
                  <a:pos x="connsiteX8805" y="connsiteY8805"/>
                </a:cxn>
                <a:cxn ang="0">
                  <a:pos x="connsiteX8806" y="connsiteY8806"/>
                </a:cxn>
                <a:cxn ang="0">
                  <a:pos x="connsiteX8807" y="connsiteY8807"/>
                </a:cxn>
                <a:cxn ang="0">
                  <a:pos x="connsiteX8808" y="connsiteY8808"/>
                </a:cxn>
                <a:cxn ang="0">
                  <a:pos x="connsiteX8809" y="connsiteY8809"/>
                </a:cxn>
                <a:cxn ang="0">
                  <a:pos x="connsiteX8810" y="connsiteY8810"/>
                </a:cxn>
                <a:cxn ang="0">
                  <a:pos x="connsiteX8811" y="connsiteY8811"/>
                </a:cxn>
                <a:cxn ang="0">
                  <a:pos x="connsiteX8812" y="connsiteY8812"/>
                </a:cxn>
                <a:cxn ang="0">
                  <a:pos x="connsiteX8813" y="connsiteY8813"/>
                </a:cxn>
                <a:cxn ang="0">
                  <a:pos x="connsiteX8814" y="connsiteY8814"/>
                </a:cxn>
                <a:cxn ang="0">
                  <a:pos x="connsiteX8815" y="connsiteY8815"/>
                </a:cxn>
                <a:cxn ang="0">
                  <a:pos x="connsiteX8816" y="connsiteY8816"/>
                </a:cxn>
                <a:cxn ang="0">
                  <a:pos x="connsiteX8817" y="connsiteY8817"/>
                </a:cxn>
                <a:cxn ang="0">
                  <a:pos x="connsiteX8818" y="connsiteY8818"/>
                </a:cxn>
                <a:cxn ang="0">
                  <a:pos x="connsiteX8819" y="connsiteY8819"/>
                </a:cxn>
                <a:cxn ang="0">
                  <a:pos x="connsiteX8820" y="connsiteY8820"/>
                </a:cxn>
                <a:cxn ang="0">
                  <a:pos x="connsiteX8821" y="connsiteY8821"/>
                </a:cxn>
                <a:cxn ang="0">
                  <a:pos x="connsiteX8822" y="connsiteY8822"/>
                </a:cxn>
                <a:cxn ang="0">
                  <a:pos x="connsiteX8823" y="connsiteY8823"/>
                </a:cxn>
                <a:cxn ang="0">
                  <a:pos x="connsiteX8824" y="connsiteY8824"/>
                </a:cxn>
                <a:cxn ang="0">
                  <a:pos x="connsiteX8825" y="connsiteY8825"/>
                </a:cxn>
                <a:cxn ang="0">
                  <a:pos x="connsiteX8826" y="connsiteY8826"/>
                </a:cxn>
                <a:cxn ang="0">
                  <a:pos x="connsiteX8827" y="connsiteY8827"/>
                </a:cxn>
                <a:cxn ang="0">
                  <a:pos x="connsiteX8828" y="connsiteY8828"/>
                </a:cxn>
                <a:cxn ang="0">
                  <a:pos x="connsiteX8829" y="connsiteY8829"/>
                </a:cxn>
                <a:cxn ang="0">
                  <a:pos x="connsiteX8830" y="connsiteY8830"/>
                </a:cxn>
                <a:cxn ang="0">
                  <a:pos x="connsiteX8831" y="connsiteY8831"/>
                </a:cxn>
                <a:cxn ang="0">
                  <a:pos x="connsiteX8832" y="connsiteY8832"/>
                </a:cxn>
                <a:cxn ang="0">
                  <a:pos x="connsiteX8833" y="connsiteY8833"/>
                </a:cxn>
                <a:cxn ang="0">
                  <a:pos x="connsiteX8834" y="connsiteY8834"/>
                </a:cxn>
                <a:cxn ang="0">
                  <a:pos x="connsiteX8835" y="connsiteY8835"/>
                </a:cxn>
                <a:cxn ang="0">
                  <a:pos x="connsiteX8836" y="connsiteY8836"/>
                </a:cxn>
                <a:cxn ang="0">
                  <a:pos x="connsiteX8837" y="connsiteY8837"/>
                </a:cxn>
                <a:cxn ang="0">
                  <a:pos x="connsiteX8838" y="connsiteY8838"/>
                </a:cxn>
                <a:cxn ang="0">
                  <a:pos x="connsiteX8839" y="connsiteY8839"/>
                </a:cxn>
                <a:cxn ang="0">
                  <a:pos x="connsiteX8840" y="connsiteY8840"/>
                </a:cxn>
                <a:cxn ang="0">
                  <a:pos x="connsiteX8841" y="connsiteY8841"/>
                </a:cxn>
                <a:cxn ang="0">
                  <a:pos x="connsiteX8842" y="connsiteY8842"/>
                </a:cxn>
                <a:cxn ang="0">
                  <a:pos x="connsiteX8843" y="connsiteY8843"/>
                </a:cxn>
                <a:cxn ang="0">
                  <a:pos x="connsiteX8844" y="connsiteY8844"/>
                </a:cxn>
                <a:cxn ang="0">
                  <a:pos x="connsiteX8845" y="connsiteY8845"/>
                </a:cxn>
                <a:cxn ang="0">
                  <a:pos x="connsiteX8846" y="connsiteY8846"/>
                </a:cxn>
                <a:cxn ang="0">
                  <a:pos x="connsiteX8847" y="connsiteY8847"/>
                </a:cxn>
                <a:cxn ang="0">
                  <a:pos x="connsiteX8848" y="connsiteY8848"/>
                </a:cxn>
                <a:cxn ang="0">
                  <a:pos x="connsiteX8849" y="connsiteY8849"/>
                </a:cxn>
                <a:cxn ang="0">
                  <a:pos x="connsiteX8850" y="connsiteY8850"/>
                </a:cxn>
                <a:cxn ang="0">
                  <a:pos x="connsiteX8851" y="connsiteY8851"/>
                </a:cxn>
                <a:cxn ang="0">
                  <a:pos x="connsiteX8852" y="connsiteY8852"/>
                </a:cxn>
                <a:cxn ang="0">
                  <a:pos x="connsiteX8853" y="connsiteY8853"/>
                </a:cxn>
                <a:cxn ang="0">
                  <a:pos x="connsiteX8854" y="connsiteY8854"/>
                </a:cxn>
                <a:cxn ang="0">
                  <a:pos x="connsiteX8855" y="connsiteY8855"/>
                </a:cxn>
                <a:cxn ang="0">
                  <a:pos x="connsiteX8856" y="connsiteY8856"/>
                </a:cxn>
                <a:cxn ang="0">
                  <a:pos x="connsiteX8857" y="connsiteY8857"/>
                </a:cxn>
                <a:cxn ang="0">
                  <a:pos x="connsiteX8858" y="connsiteY8858"/>
                </a:cxn>
                <a:cxn ang="0">
                  <a:pos x="connsiteX8859" y="connsiteY8859"/>
                </a:cxn>
                <a:cxn ang="0">
                  <a:pos x="connsiteX8860" y="connsiteY8860"/>
                </a:cxn>
                <a:cxn ang="0">
                  <a:pos x="connsiteX8861" y="connsiteY8861"/>
                </a:cxn>
                <a:cxn ang="0">
                  <a:pos x="connsiteX8862" y="connsiteY8862"/>
                </a:cxn>
                <a:cxn ang="0">
                  <a:pos x="connsiteX8863" y="connsiteY8863"/>
                </a:cxn>
                <a:cxn ang="0">
                  <a:pos x="connsiteX8864" y="connsiteY8864"/>
                </a:cxn>
                <a:cxn ang="0">
                  <a:pos x="connsiteX8865" y="connsiteY8865"/>
                </a:cxn>
                <a:cxn ang="0">
                  <a:pos x="connsiteX8866" y="connsiteY8866"/>
                </a:cxn>
                <a:cxn ang="0">
                  <a:pos x="connsiteX8867" y="connsiteY8867"/>
                </a:cxn>
                <a:cxn ang="0">
                  <a:pos x="connsiteX8868" y="connsiteY8868"/>
                </a:cxn>
                <a:cxn ang="0">
                  <a:pos x="connsiteX8869" y="connsiteY8869"/>
                </a:cxn>
                <a:cxn ang="0">
                  <a:pos x="connsiteX8870" y="connsiteY8870"/>
                </a:cxn>
                <a:cxn ang="0">
                  <a:pos x="connsiteX8871" y="connsiteY8871"/>
                </a:cxn>
                <a:cxn ang="0">
                  <a:pos x="connsiteX8872" y="connsiteY8872"/>
                </a:cxn>
                <a:cxn ang="0">
                  <a:pos x="connsiteX8873" y="connsiteY8873"/>
                </a:cxn>
                <a:cxn ang="0">
                  <a:pos x="connsiteX8874" y="connsiteY8874"/>
                </a:cxn>
                <a:cxn ang="0">
                  <a:pos x="connsiteX8875" y="connsiteY8875"/>
                </a:cxn>
                <a:cxn ang="0">
                  <a:pos x="connsiteX8876" y="connsiteY8876"/>
                </a:cxn>
                <a:cxn ang="0">
                  <a:pos x="connsiteX8877" y="connsiteY8877"/>
                </a:cxn>
                <a:cxn ang="0">
                  <a:pos x="connsiteX8878" y="connsiteY8878"/>
                </a:cxn>
                <a:cxn ang="0">
                  <a:pos x="connsiteX8879" y="connsiteY8879"/>
                </a:cxn>
                <a:cxn ang="0">
                  <a:pos x="connsiteX8880" y="connsiteY8880"/>
                </a:cxn>
                <a:cxn ang="0">
                  <a:pos x="connsiteX8881" y="connsiteY8881"/>
                </a:cxn>
                <a:cxn ang="0">
                  <a:pos x="connsiteX8882" y="connsiteY8882"/>
                </a:cxn>
                <a:cxn ang="0">
                  <a:pos x="connsiteX8883" y="connsiteY8883"/>
                </a:cxn>
                <a:cxn ang="0">
                  <a:pos x="connsiteX8884" y="connsiteY8884"/>
                </a:cxn>
                <a:cxn ang="0">
                  <a:pos x="connsiteX8885" y="connsiteY8885"/>
                </a:cxn>
                <a:cxn ang="0">
                  <a:pos x="connsiteX8886" y="connsiteY8886"/>
                </a:cxn>
                <a:cxn ang="0">
                  <a:pos x="connsiteX8887" y="connsiteY8887"/>
                </a:cxn>
                <a:cxn ang="0">
                  <a:pos x="connsiteX8888" y="connsiteY8888"/>
                </a:cxn>
                <a:cxn ang="0">
                  <a:pos x="connsiteX8889" y="connsiteY8889"/>
                </a:cxn>
                <a:cxn ang="0">
                  <a:pos x="connsiteX8890" y="connsiteY8890"/>
                </a:cxn>
                <a:cxn ang="0">
                  <a:pos x="connsiteX8891" y="connsiteY8891"/>
                </a:cxn>
                <a:cxn ang="0">
                  <a:pos x="connsiteX8892" y="connsiteY8892"/>
                </a:cxn>
                <a:cxn ang="0">
                  <a:pos x="connsiteX8893" y="connsiteY8893"/>
                </a:cxn>
                <a:cxn ang="0">
                  <a:pos x="connsiteX8894" y="connsiteY8894"/>
                </a:cxn>
                <a:cxn ang="0">
                  <a:pos x="connsiteX8895" y="connsiteY8895"/>
                </a:cxn>
                <a:cxn ang="0">
                  <a:pos x="connsiteX8896" y="connsiteY8896"/>
                </a:cxn>
                <a:cxn ang="0">
                  <a:pos x="connsiteX8897" y="connsiteY8897"/>
                </a:cxn>
                <a:cxn ang="0">
                  <a:pos x="connsiteX8898" y="connsiteY8898"/>
                </a:cxn>
                <a:cxn ang="0">
                  <a:pos x="connsiteX8899" y="connsiteY8899"/>
                </a:cxn>
                <a:cxn ang="0">
                  <a:pos x="connsiteX8900" y="connsiteY8900"/>
                </a:cxn>
                <a:cxn ang="0">
                  <a:pos x="connsiteX8901" y="connsiteY8901"/>
                </a:cxn>
                <a:cxn ang="0">
                  <a:pos x="connsiteX8902" y="connsiteY8902"/>
                </a:cxn>
                <a:cxn ang="0">
                  <a:pos x="connsiteX8903" y="connsiteY8903"/>
                </a:cxn>
                <a:cxn ang="0">
                  <a:pos x="connsiteX8904" y="connsiteY8904"/>
                </a:cxn>
                <a:cxn ang="0">
                  <a:pos x="connsiteX8905" y="connsiteY8905"/>
                </a:cxn>
                <a:cxn ang="0">
                  <a:pos x="connsiteX8906" y="connsiteY8906"/>
                </a:cxn>
                <a:cxn ang="0">
                  <a:pos x="connsiteX8907" y="connsiteY8907"/>
                </a:cxn>
                <a:cxn ang="0">
                  <a:pos x="connsiteX8908" y="connsiteY8908"/>
                </a:cxn>
                <a:cxn ang="0">
                  <a:pos x="connsiteX8909" y="connsiteY8909"/>
                </a:cxn>
                <a:cxn ang="0">
                  <a:pos x="connsiteX8910" y="connsiteY8910"/>
                </a:cxn>
                <a:cxn ang="0">
                  <a:pos x="connsiteX8911" y="connsiteY8911"/>
                </a:cxn>
                <a:cxn ang="0">
                  <a:pos x="connsiteX8912" y="connsiteY8912"/>
                </a:cxn>
                <a:cxn ang="0">
                  <a:pos x="connsiteX8913" y="connsiteY8913"/>
                </a:cxn>
                <a:cxn ang="0">
                  <a:pos x="connsiteX8914" y="connsiteY8914"/>
                </a:cxn>
                <a:cxn ang="0">
                  <a:pos x="connsiteX8915" y="connsiteY8915"/>
                </a:cxn>
                <a:cxn ang="0">
                  <a:pos x="connsiteX8916" y="connsiteY8916"/>
                </a:cxn>
                <a:cxn ang="0">
                  <a:pos x="connsiteX8917" y="connsiteY8917"/>
                </a:cxn>
                <a:cxn ang="0">
                  <a:pos x="connsiteX8918" y="connsiteY8918"/>
                </a:cxn>
                <a:cxn ang="0">
                  <a:pos x="connsiteX8919" y="connsiteY8919"/>
                </a:cxn>
                <a:cxn ang="0">
                  <a:pos x="connsiteX8920" y="connsiteY8920"/>
                </a:cxn>
                <a:cxn ang="0">
                  <a:pos x="connsiteX8921" y="connsiteY8921"/>
                </a:cxn>
                <a:cxn ang="0">
                  <a:pos x="connsiteX8922" y="connsiteY8922"/>
                </a:cxn>
                <a:cxn ang="0">
                  <a:pos x="connsiteX8923" y="connsiteY8923"/>
                </a:cxn>
                <a:cxn ang="0">
                  <a:pos x="connsiteX8924" y="connsiteY8924"/>
                </a:cxn>
                <a:cxn ang="0">
                  <a:pos x="connsiteX8925" y="connsiteY8925"/>
                </a:cxn>
                <a:cxn ang="0">
                  <a:pos x="connsiteX8926" y="connsiteY8926"/>
                </a:cxn>
                <a:cxn ang="0">
                  <a:pos x="connsiteX8927" y="connsiteY8927"/>
                </a:cxn>
                <a:cxn ang="0">
                  <a:pos x="connsiteX8928" y="connsiteY8928"/>
                </a:cxn>
                <a:cxn ang="0">
                  <a:pos x="connsiteX8929" y="connsiteY8929"/>
                </a:cxn>
                <a:cxn ang="0">
                  <a:pos x="connsiteX8930" y="connsiteY8930"/>
                </a:cxn>
                <a:cxn ang="0">
                  <a:pos x="connsiteX8931" y="connsiteY8931"/>
                </a:cxn>
                <a:cxn ang="0">
                  <a:pos x="connsiteX8932" y="connsiteY8932"/>
                </a:cxn>
                <a:cxn ang="0">
                  <a:pos x="connsiteX8933" y="connsiteY8933"/>
                </a:cxn>
                <a:cxn ang="0">
                  <a:pos x="connsiteX8934" y="connsiteY8934"/>
                </a:cxn>
                <a:cxn ang="0">
                  <a:pos x="connsiteX8935" y="connsiteY8935"/>
                </a:cxn>
                <a:cxn ang="0">
                  <a:pos x="connsiteX8936" y="connsiteY8936"/>
                </a:cxn>
                <a:cxn ang="0">
                  <a:pos x="connsiteX8937" y="connsiteY8937"/>
                </a:cxn>
                <a:cxn ang="0">
                  <a:pos x="connsiteX8938" y="connsiteY8938"/>
                </a:cxn>
                <a:cxn ang="0">
                  <a:pos x="connsiteX8939" y="connsiteY8939"/>
                </a:cxn>
                <a:cxn ang="0">
                  <a:pos x="connsiteX8940" y="connsiteY8940"/>
                </a:cxn>
                <a:cxn ang="0">
                  <a:pos x="connsiteX8941" y="connsiteY8941"/>
                </a:cxn>
                <a:cxn ang="0">
                  <a:pos x="connsiteX8942" y="connsiteY8942"/>
                </a:cxn>
                <a:cxn ang="0">
                  <a:pos x="connsiteX8943" y="connsiteY8943"/>
                </a:cxn>
                <a:cxn ang="0">
                  <a:pos x="connsiteX8944" y="connsiteY8944"/>
                </a:cxn>
                <a:cxn ang="0">
                  <a:pos x="connsiteX8945" y="connsiteY8945"/>
                </a:cxn>
                <a:cxn ang="0">
                  <a:pos x="connsiteX8946" y="connsiteY8946"/>
                </a:cxn>
                <a:cxn ang="0">
                  <a:pos x="connsiteX8947" y="connsiteY8947"/>
                </a:cxn>
                <a:cxn ang="0">
                  <a:pos x="connsiteX8948" y="connsiteY8948"/>
                </a:cxn>
                <a:cxn ang="0">
                  <a:pos x="connsiteX8949" y="connsiteY8949"/>
                </a:cxn>
                <a:cxn ang="0">
                  <a:pos x="connsiteX8950" y="connsiteY8950"/>
                </a:cxn>
                <a:cxn ang="0">
                  <a:pos x="connsiteX8951" y="connsiteY8951"/>
                </a:cxn>
                <a:cxn ang="0">
                  <a:pos x="connsiteX8952" y="connsiteY8952"/>
                </a:cxn>
                <a:cxn ang="0">
                  <a:pos x="connsiteX8953" y="connsiteY8953"/>
                </a:cxn>
                <a:cxn ang="0">
                  <a:pos x="connsiteX8954" y="connsiteY8954"/>
                </a:cxn>
                <a:cxn ang="0">
                  <a:pos x="connsiteX8955" y="connsiteY8955"/>
                </a:cxn>
                <a:cxn ang="0">
                  <a:pos x="connsiteX8956" y="connsiteY8956"/>
                </a:cxn>
                <a:cxn ang="0">
                  <a:pos x="connsiteX8957" y="connsiteY8957"/>
                </a:cxn>
                <a:cxn ang="0">
                  <a:pos x="connsiteX8958" y="connsiteY8958"/>
                </a:cxn>
                <a:cxn ang="0">
                  <a:pos x="connsiteX8959" y="connsiteY8959"/>
                </a:cxn>
                <a:cxn ang="0">
                  <a:pos x="connsiteX8960" y="connsiteY8960"/>
                </a:cxn>
                <a:cxn ang="0">
                  <a:pos x="connsiteX8961" y="connsiteY8961"/>
                </a:cxn>
                <a:cxn ang="0">
                  <a:pos x="connsiteX8962" y="connsiteY8962"/>
                </a:cxn>
                <a:cxn ang="0">
                  <a:pos x="connsiteX8963" y="connsiteY8963"/>
                </a:cxn>
                <a:cxn ang="0">
                  <a:pos x="connsiteX8964" y="connsiteY8964"/>
                </a:cxn>
                <a:cxn ang="0">
                  <a:pos x="connsiteX8965" y="connsiteY8965"/>
                </a:cxn>
                <a:cxn ang="0">
                  <a:pos x="connsiteX8966" y="connsiteY8966"/>
                </a:cxn>
                <a:cxn ang="0">
                  <a:pos x="connsiteX8967" y="connsiteY8967"/>
                </a:cxn>
                <a:cxn ang="0">
                  <a:pos x="connsiteX8968" y="connsiteY8968"/>
                </a:cxn>
                <a:cxn ang="0">
                  <a:pos x="connsiteX8969" y="connsiteY8969"/>
                </a:cxn>
                <a:cxn ang="0">
                  <a:pos x="connsiteX8970" y="connsiteY8970"/>
                </a:cxn>
                <a:cxn ang="0">
                  <a:pos x="connsiteX8971" y="connsiteY8971"/>
                </a:cxn>
                <a:cxn ang="0">
                  <a:pos x="connsiteX8972" y="connsiteY8972"/>
                </a:cxn>
                <a:cxn ang="0">
                  <a:pos x="connsiteX8973" y="connsiteY8973"/>
                </a:cxn>
                <a:cxn ang="0">
                  <a:pos x="connsiteX8974" y="connsiteY8974"/>
                </a:cxn>
                <a:cxn ang="0">
                  <a:pos x="connsiteX8975" y="connsiteY8975"/>
                </a:cxn>
                <a:cxn ang="0">
                  <a:pos x="connsiteX8976" y="connsiteY8976"/>
                </a:cxn>
                <a:cxn ang="0">
                  <a:pos x="connsiteX8977" y="connsiteY8977"/>
                </a:cxn>
                <a:cxn ang="0">
                  <a:pos x="connsiteX8978" y="connsiteY8978"/>
                </a:cxn>
                <a:cxn ang="0">
                  <a:pos x="connsiteX8979" y="connsiteY8979"/>
                </a:cxn>
                <a:cxn ang="0">
                  <a:pos x="connsiteX8980" y="connsiteY8980"/>
                </a:cxn>
                <a:cxn ang="0">
                  <a:pos x="connsiteX8981" y="connsiteY8981"/>
                </a:cxn>
                <a:cxn ang="0">
                  <a:pos x="connsiteX8982" y="connsiteY8982"/>
                </a:cxn>
                <a:cxn ang="0">
                  <a:pos x="connsiteX8983" y="connsiteY8983"/>
                </a:cxn>
                <a:cxn ang="0">
                  <a:pos x="connsiteX8984" y="connsiteY8984"/>
                </a:cxn>
                <a:cxn ang="0">
                  <a:pos x="connsiteX8985" y="connsiteY8985"/>
                </a:cxn>
                <a:cxn ang="0">
                  <a:pos x="connsiteX8986" y="connsiteY8986"/>
                </a:cxn>
                <a:cxn ang="0">
                  <a:pos x="connsiteX8987" y="connsiteY8987"/>
                </a:cxn>
                <a:cxn ang="0">
                  <a:pos x="connsiteX8988" y="connsiteY8988"/>
                </a:cxn>
                <a:cxn ang="0">
                  <a:pos x="connsiteX8989" y="connsiteY8989"/>
                </a:cxn>
                <a:cxn ang="0">
                  <a:pos x="connsiteX8990" y="connsiteY8990"/>
                </a:cxn>
                <a:cxn ang="0">
                  <a:pos x="connsiteX8991" y="connsiteY8991"/>
                </a:cxn>
                <a:cxn ang="0">
                  <a:pos x="connsiteX8992" y="connsiteY8992"/>
                </a:cxn>
                <a:cxn ang="0">
                  <a:pos x="connsiteX8993" y="connsiteY8993"/>
                </a:cxn>
                <a:cxn ang="0">
                  <a:pos x="connsiteX8994" y="connsiteY8994"/>
                </a:cxn>
                <a:cxn ang="0">
                  <a:pos x="connsiteX8995" y="connsiteY8995"/>
                </a:cxn>
                <a:cxn ang="0">
                  <a:pos x="connsiteX8996" y="connsiteY8996"/>
                </a:cxn>
                <a:cxn ang="0">
                  <a:pos x="connsiteX8997" y="connsiteY8997"/>
                </a:cxn>
                <a:cxn ang="0">
                  <a:pos x="connsiteX8998" y="connsiteY8998"/>
                </a:cxn>
                <a:cxn ang="0">
                  <a:pos x="connsiteX8999" y="connsiteY8999"/>
                </a:cxn>
                <a:cxn ang="0">
                  <a:pos x="connsiteX9000" y="connsiteY9000"/>
                </a:cxn>
                <a:cxn ang="0">
                  <a:pos x="connsiteX9001" y="connsiteY9001"/>
                </a:cxn>
                <a:cxn ang="0">
                  <a:pos x="connsiteX9002" y="connsiteY9002"/>
                </a:cxn>
                <a:cxn ang="0">
                  <a:pos x="connsiteX9003" y="connsiteY9003"/>
                </a:cxn>
                <a:cxn ang="0">
                  <a:pos x="connsiteX9004" y="connsiteY9004"/>
                </a:cxn>
                <a:cxn ang="0">
                  <a:pos x="connsiteX9005" y="connsiteY9005"/>
                </a:cxn>
                <a:cxn ang="0">
                  <a:pos x="connsiteX9006" y="connsiteY9006"/>
                </a:cxn>
                <a:cxn ang="0">
                  <a:pos x="connsiteX9007" y="connsiteY9007"/>
                </a:cxn>
                <a:cxn ang="0">
                  <a:pos x="connsiteX9008" y="connsiteY9008"/>
                </a:cxn>
                <a:cxn ang="0">
                  <a:pos x="connsiteX9009" y="connsiteY9009"/>
                </a:cxn>
                <a:cxn ang="0">
                  <a:pos x="connsiteX9010" y="connsiteY9010"/>
                </a:cxn>
                <a:cxn ang="0">
                  <a:pos x="connsiteX9011" y="connsiteY9011"/>
                </a:cxn>
                <a:cxn ang="0">
                  <a:pos x="connsiteX9012" y="connsiteY9012"/>
                </a:cxn>
                <a:cxn ang="0">
                  <a:pos x="connsiteX9013" y="connsiteY9013"/>
                </a:cxn>
                <a:cxn ang="0">
                  <a:pos x="connsiteX9014" y="connsiteY9014"/>
                </a:cxn>
                <a:cxn ang="0">
                  <a:pos x="connsiteX9015" y="connsiteY9015"/>
                </a:cxn>
                <a:cxn ang="0">
                  <a:pos x="connsiteX9016" y="connsiteY9016"/>
                </a:cxn>
                <a:cxn ang="0">
                  <a:pos x="connsiteX9017" y="connsiteY9017"/>
                </a:cxn>
                <a:cxn ang="0">
                  <a:pos x="connsiteX9018" y="connsiteY9018"/>
                </a:cxn>
                <a:cxn ang="0">
                  <a:pos x="connsiteX9019" y="connsiteY9019"/>
                </a:cxn>
                <a:cxn ang="0">
                  <a:pos x="connsiteX9020" y="connsiteY9020"/>
                </a:cxn>
                <a:cxn ang="0">
                  <a:pos x="connsiteX9021" y="connsiteY9021"/>
                </a:cxn>
                <a:cxn ang="0">
                  <a:pos x="connsiteX9022" y="connsiteY9022"/>
                </a:cxn>
                <a:cxn ang="0">
                  <a:pos x="connsiteX9023" y="connsiteY9023"/>
                </a:cxn>
                <a:cxn ang="0">
                  <a:pos x="connsiteX9024" y="connsiteY9024"/>
                </a:cxn>
                <a:cxn ang="0">
                  <a:pos x="connsiteX9025" y="connsiteY9025"/>
                </a:cxn>
                <a:cxn ang="0">
                  <a:pos x="connsiteX9026" y="connsiteY9026"/>
                </a:cxn>
                <a:cxn ang="0">
                  <a:pos x="connsiteX9027" y="connsiteY9027"/>
                </a:cxn>
                <a:cxn ang="0">
                  <a:pos x="connsiteX9028" y="connsiteY9028"/>
                </a:cxn>
                <a:cxn ang="0">
                  <a:pos x="connsiteX9029" y="connsiteY9029"/>
                </a:cxn>
                <a:cxn ang="0">
                  <a:pos x="connsiteX9030" y="connsiteY9030"/>
                </a:cxn>
                <a:cxn ang="0">
                  <a:pos x="connsiteX9031" y="connsiteY9031"/>
                </a:cxn>
                <a:cxn ang="0">
                  <a:pos x="connsiteX9032" y="connsiteY9032"/>
                </a:cxn>
                <a:cxn ang="0">
                  <a:pos x="connsiteX9033" y="connsiteY9033"/>
                </a:cxn>
                <a:cxn ang="0">
                  <a:pos x="connsiteX9034" y="connsiteY9034"/>
                </a:cxn>
                <a:cxn ang="0">
                  <a:pos x="connsiteX9035" y="connsiteY9035"/>
                </a:cxn>
                <a:cxn ang="0">
                  <a:pos x="connsiteX9036" y="connsiteY9036"/>
                </a:cxn>
                <a:cxn ang="0">
                  <a:pos x="connsiteX9037" y="connsiteY9037"/>
                </a:cxn>
                <a:cxn ang="0">
                  <a:pos x="connsiteX9038" y="connsiteY9038"/>
                </a:cxn>
                <a:cxn ang="0">
                  <a:pos x="connsiteX9039" y="connsiteY9039"/>
                </a:cxn>
                <a:cxn ang="0">
                  <a:pos x="connsiteX9040" y="connsiteY9040"/>
                </a:cxn>
                <a:cxn ang="0">
                  <a:pos x="connsiteX9041" y="connsiteY9041"/>
                </a:cxn>
                <a:cxn ang="0">
                  <a:pos x="connsiteX9042" y="connsiteY9042"/>
                </a:cxn>
                <a:cxn ang="0">
                  <a:pos x="connsiteX9043" y="connsiteY9043"/>
                </a:cxn>
                <a:cxn ang="0">
                  <a:pos x="connsiteX9044" y="connsiteY9044"/>
                </a:cxn>
                <a:cxn ang="0">
                  <a:pos x="connsiteX9045" y="connsiteY9045"/>
                </a:cxn>
                <a:cxn ang="0">
                  <a:pos x="connsiteX9046" y="connsiteY9046"/>
                </a:cxn>
                <a:cxn ang="0">
                  <a:pos x="connsiteX9047" y="connsiteY9047"/>
                </a:cxn>
                <a:cxn ang="0">
                  <a:pos x="connsiteX9048" y="connsiteY9048"/>
                </a:cxn>
                <a:cxn ang="0">
                  <a:pos x="connsiteX9049" y="connsiteY9049"/>
                </a:cxn>
                <a:cxn ang="0">
                  <a:pos x="connsiteX9050" y="connsiteY9050"/>
                </a:cxn>
                <a:cxn ang="0">
                  <a:pos x="connsiteX9051" y="connsiteY9051"/>
                </a:cxn>
                <a:cxn ang="0">
                  <a:pos x="connsiteX9052" y="connsiteY9052"/>
                </a:cxn>
                <a:cxn ang="0">
                  <a:pos x="connsiteX9053" y="connsiteY9053"/>
                </a:cxn>
                <a:cxn ang="0">
                  <a:pos x="connsiteX9054" y="connsiteY9054"/>
                </a:cxn>
                <a:cxn ang="0">
                  <a:pos x="connsiteX9055" y="connsiteY9055"/>
                </a:cxn>
                <a:cxn ang="0">
                  <a:pos x="connsiteX9056" y="connsiteY9056"/>
                </a:cxn>
                <a:cxn ang="0">
                  <a:pos x="connsiteX9057" y="connsiteY9057"/>
                </a:cxn>
                <a:cxn ang="0">
                  <a:pos x="connsiteX9058" y="connsiteY9058"/>
                </a:cxn>
                <a:cxn ang="0">
                  <a:pos x="connsiteX9059" y="connsiteY9059"/>
                </a:cxn>
                <a:cxn ang="0">
                  <a:pos x="connsiteX9060" y="connsiteY9060"/>
                </a:cxn>
                <a:cxn ang="0">
                  <a:pos x="connsiteX9061" y="connsiteY9061"/>
                </a:cxn>
                <a:cxn ang="0">
                  <a:pos x="connsiteX9062" y="connsiteY9062"/>
                </a:cxn>
                <a:cxn ang="0">
                  <a:pos x="connsiteX9063" y="connsiteY9063"/>
                </a:cxn>
                <a:cxn ang="0">
                  <a:pos x="connsiteX9064" y="connsiteY9064"/>
                </a:cxn>
                <a:cxn ang="0">
                  <a:pos x="connsiteX9065" y="connsiteY9065"/>
                </a:cxn>
                <a:cxn ang="0">
                  <a:pos x="connsiteX9066" y="connsiteY9066"/>
                </a:cxn>
                <a:cxn ang="0">
                  <a:pos x="connsiteX9067" y="connsiteY9067"/>
                </a:cxn>
                <a:cxn ang="0">
                  <a:pos x="connsiteX9068" y="connsiteY9068"/>
                </a:cxn>
                <a:cxn ang="0">
                  <a:pos x="connsiteX9069" y="connsiteY9069"/>
                </a:cxn>
                <a:cxn ang="0">
                  <a:pos x="connsiteX9070" y="connsiteY9070"/>
                </a:cxn>
                <a:cxn ang="0">
                  <a:pos x="connsiteX9071" y="connsiteY9071"/>
                </a:cxn>
                <a:cxn ang="0">
                  <a:pos x="connsiteX9072" y="connsiteY9072"/>
                </a:cxn>
                <a:cxn ang="0">
                  <a:pos x="connsiteX9073" y="connsiteY9073"/>
                </a:cxn>
                <a:cxn ang="0">
                  <a:pos x="connsiteX9074" y="connsiteY9074"/>
                </a:cxn>
                <a:cxn ang="0">
                  <a:pos x="connsiteX9075" y="connsiteY9075"/>
                </a:cxn>
                <a:cxn ang="0">
                  <a:pos x="connsiteX9076" y="connsiteY9076"/>
                </a:cxn>
                <a:cxn ang="0">
                  <a:pos x="connsiteX9077" y="connsiteY9077"/>
                </a:cxn>
                <a:cxn ang="0">
                  <a:pos x="connsiteX9078" y="connsiteY9078"/>
                </a:cxn>
                <a:cxn ang="0">
                  <a:pos x="connsiteX9079" y="connsiteY9079"/>
                </a:cxn>
                <a:cxn ang="0">
                  <a:pos x="connsiteX9080" y="connsiteY9080"/>
                </a:cxn>
                <a:cxn ang="0">
                  <a:pos x="connsiteX9081" y="connsiteY9081"/>
                </a:cxn>
                <a:cxn ang="0">
                  <a:pos x="connsiteX9082" y="connsiteY9082"/>
                </a:cxn>
                <a:cxn ang="0">
                  <a:pos x="connsiteX9083" y="connsiteY9083"/>
                </a:cxn>
                <a:cxn ang="0">
                  <a:pos x="connsiteX9084" y="connsiteY9084"/>
                </a:cxn>
                <a:cxn ang="0">
                  <a:pos x="connsiteX9085" y="connsiteY9085"/>
                </a:cxn>
                <a:cxn ang="0">
                  <a:pos x="connsiteX9086" y="connsiteY9086"/>
                </a:cxn>
                <a:cxn ang="0">
                  <a:pos x="connsiteX9087" y="connsiteY9087"/>
                </a:cxn>
                <a:cxn ang="0">
                  <a:pos x="connsiteX9088" y="connsiteY9088"/>
                </a:cxn>
                <a:cxn ang="0">
                  <a:pos x="connsiteX9089" y="connsiteY9089"/>
                </a:cxn>
                <a:cxn ang="0">
                  <a:pos x="connsiteX9090" y="connsiteY9090"/>
                </a:cxn>
                <a:cxn ang="0">
                  <a:pos x="connsiteX9091" y="connsiteY9091"/>
                </a:cxn>
                <a:cxn ang="0">
                  <a:pos x="connsiteX9092" y="connsiteY9092"/>
                </a:cxn>
                <a:cxn ang="0">
                  <a:pos x="connsiteX9093" y="connsiteY9093"/>
                </a:cxn>
                <a:cxn ang="0">
                  <a:pos x="connsiteX9094" y="connsiteY9094"/>
                </a:cxn>
                <a:cxn ang="0">
                  <a:pos x="connsiteX9095" y="connsiteY9095"/>
                </a:cxn>
                <a:cxn ang="0">
                  <a:pos x="connsiteX9096" y="connsiteY9096"/>
                </a:cxn>
                <a:cxn ang="0">
                  <a:pos x="connsiteX9097" y="connsiteY9097"/>
                </a:cxn>
                <a:cxn ang="0">
                  <a:pos x="connsiteX9098" y="connsiteY9098"/>
                </a:cxn>
                <a:cxn ang="0">
                  <a:pos x="connsiteX9099" y="connsiteY9099"/>
                </a:cxn>
                <a:cxn ang="0">
                  <a:pos x="connsiteX9100" y="connsiteY9100"/>
                </a:cxn>
                <a:cxn ang="0">
                  <a:pos x="connsiteX9101" y="connsiteY9101"/>
                </a:cxn>
                <a:cxn ang="0">
                  <a:pos x="connsiteX9102" y="connsiteY9102"/>
                </a:cxn>
                <a:cxn ang="0">
                  <a:pos x="connsiteX9103" y="connsiteY9103"/>
                </a:cxn>
                <a:cxn ang="0">
                  <a:pos x="connsiteX9104" y="connsiteY9104"/>
                </a:cxn>
                <a:cxn ang="0">
                  <a:pos x="connsiteX9105" y="connsiteY9105"/>
                </a:cxn>
                <a:cxn ang="0">
                  <a:pos x="connsiteX9106" y="connsiteY9106"/>
                </a:cxn>
                <a:cxn ang="0">
                  <a:pos x="connsiteX9107" y="connsiteY9107"/>
                </a:cxn>
                <a:cxn ang="0">
                  <a:pos x="connsiteX9108" y="connsiteY9108"/>
                </a:cxn>
                <a:cxn ang="0">
                  <a:pos x="connsiteX9109" y="connsiteY9109"/>
                </a:cxn>
                <a:cxn ang="0">
                  <a:pos x="connsiteX9110" y="connsiteY9110"/>
                </a:cxn>
                <a:cxn ang="0">
                  <a:pos x="connsiteX9111" y="connsiteY9111"/>
                </a:cxn>
                <a:cxn ang="0">
                  <a:pos x="connsiteX9112" y="connsiteY9112"/>
                </a:cxn>
                <a:cxn ang="0">
                  <a:pos x="connsiteX9113" y="connsiteY9113"/>
                </a:cxn>
                <a:cxn ang="0">
                  <a:pos x="connsiteX9114" y="connsiteY9114"/>
                </a:cxn>
                <a:cxn ang="0">
                  <a:pos x="connsiteX9115" y="connsiteY9115"/>
                </a:cxn>
                <a:cxn ang="0">
                  <a:pos x="connsiteX9116" y="connsiteY9116"/>
                </a:cxn>
                <a:cxn ang="0">
                  <a:pos x="connsiteX9117" y="connsiteY9117"/>
                </a:cxn>
                <a:cxn ang="0">
                  <a:pos x="connsiteX9118" y="connsiteY9118"/>
                </a:cxn>
                <a:cxn ang="0">
                  <a:pos x="connsiteX9119" y="connsiteY9119"/>
                </a:cxn>
                <a:cxn ang="0">
                  <a:pos x="connsiteX9120" y="connsiteY9120"/>
                </a:cxn>
                <a:cxn ang="0">
                  <a:pos x="connsiteX9121" y="connsiteY9121"/>
                </a:cxn>
                <a:cxn ang="0">
                  <a:pos x="connsiteX9122" y="connsiteY9122"/>
                </a:cxn>
                <a:cxn ang="0">
                  <a:pos x="connsiteX9123" y="connsiteY9123"/>
                </a:cxn>
                <a:cxn ang="0">
                  <a:pos x="connsiteX9124" y="connsiteY9124"/>
                </a:cxn>
                <a:cxn ang="0">
                  <a:pos x="connsiteX9125" y="connsiteY9125"/>
                </a:cxn>
                <a:cxn ang="0">
                  <a:pos x="connsiteX9126" y="connsiteY9126"/>
                </a:cxn>
                <a:cxn ang="0">
                  <a:pos x="connsiteX9127" y="connsiteY9127"/>
                </a:cxn>
                <a:cxn ang="0">
                  <a:pos x="connsiteX9128" y="connsiteY9128"/>
                </a:cxn>
                <a:cxn ang="0">
                  <a:pos x="connsiteX9129" y="connsiteY9129"/>
                </a:cxn>
                <a:cxn ang="0">
                  <a:pos x="connsiteX9130" y="connsiteY9130"/>
                </a:cxn>
                <a:cxn ang="0">
                  <a:pos x="connsiteX9131" y="connsiteY9131"/>
                </a:cxn>
                <a:cxn ang="0">
                  <a:pos x="connsiteX9132" y="connsiteY9132"/>
                </a:cxn>
                <a:cxn ang="0">
                  <a:pos x="connsiteX9133" y="connsiteY9133"/>
                </a:cxn>
                <a:cxn ang="0">
                  <a:pos x="connsiteX9134" y="connsiteY9134"/>
                </a:cxn>
                <a:cxn ang="0">
                  <a:pos x="connsiteX9135" y="connsiteY9135"/>
                </a:cxn>
                <a:cxn ang="0">
                  <a:pos x="connsiteX9136" y="connsiteY9136"/>
                </a:cxn>
                <a:cxn ang="0">
                  <a:pos x="connsiteX9137" y="connsiteY9137"/>
                </a:cxn>
                <a:cxn ang="0">
                  <a:pos x="connsiteX9138" y="connsiteY9138"/>
                </a:cxn>
                <a:cxn ang="0">
                  <a:pos x="connsiteX9139" y="connsiteY9139"/>
                </a:cxn>
                <a:cxn ang="0">
                  <a:pos x="connsiteX9140" y="connsiteY9140"/>
                </a:cxn>
                <a:cxn ang="0">
                  <a:pos x="connsiteX9141" y="connsiteY9141"/>
                </a:cxn>
                <a:cxn ang="0">
                  <a:pos x="connsiteX9142" y="connsiteY9142"/>
                </a:cxn>
                <a:cxn ang="0">
                  <a:pos x="connsiteX9143" y="connsiteY9143"/>
                </a:cxn>
                <a:cxn ang="0">
                  <a:pos x="connsiteX9144" y="connsiteY9144"/>
                </a:cxn>
                <a:cxn ang="0">
                  <a:pos x="connsiteX9145" y="connsiteY9145"/>
                </a:cxn>
                <a:cxn ang="0">
                  <a:pos x="connsiteX9146" y="connsiteY9146"/>
                </a:cxn>
                <a:cxn ang="0">
                  <a:pos x="connsiteX9147" y="connsiteY9147"/>
                </a:cxn>
                <a:cxn ang="0">
                  <a:pos x="connsiteX9148" y="connsiteY9148"/>
                </a:cxn>
                <a:cxn ang="0">
                  <a:pos x="connsiteX9149" y="connsiteY9149"/>
                </a:cxn>
                <a:cxn ang="0">
                  <a:pos x="connsiteX9150" y="connsiteY9150"/>
                </a:cxn>
                <a:cxn ang="0">
                  <a:pos x="connsiteX9151" y="connsiteY9151"/>
                </a:cxn>
                <a:cxn ang="0">
                  <a:pos x="connsiteX9152" y="connsiteY9152"/>
                </a:cxn>
                <a:cxn ang="0">
                  <a:pos x="connsiteX9153" y="connsiteY9153"/>
                </a:cxn>
                <a:cxn ang="0">
                  <a:pos x="connsiteX9154" y="connsiteY9154"/>
                </a:cxn>
                <a:cxn ang="0">
                  <a:pos x="connsiteX9155" y="connsiteY9155"/>
                </a:cxn>
                <a:cxn ang="0">
                  <a:pos x="connsiteX9156" y="connsiteY9156"/>
                </a:cxn>
                <a:cxn ang="0">
                  <a:pos x="connsiteX9157" y="connsiteY9157"/>
                </a:cxn>
                <a:cxn ang="0">
                  <a:pos x="connsiteX9158" y="connsiteY9158"/>
                </a:cxn>
                <a:cxn ang="0">
                  <a:pos x="connsiteX9159" y="connsiteY9159"/>
                </a:cxn>
                <a:cxn ang="0">
                  <a:pos x="connsiteX9160" y="connsiteY9160"/>
                </a:cxn>
                <a:cxn ang="0">
                  <a:pos x="connsiteX9161" y="connsiteY9161"/>
                </a:cxn>
                <a:cxn ang="0">
                  <a:pos x="connsiteX9162" y="connsiteY9162"/>
                </a:cxn>
                <a:cxn ang="0">
                  <a:pos x="connsiteX9163" y="connsiteY9163"/>
                </a:cxn>
                <a:cxn ang="0">
                  <a:pos x="connsiteX9164" y="connsiteY9164"/>
                </a:cxn>
                <a:cxn ang="0">
                  <a:pos x="connsiteX9165" y="connsiteY9165"/>
                </a:cxn>
                <a:cxn ang="0">
                  <a:pos x="connsiteX9166" y="connsiteY9166"/>
                </a:cxn>
                <a:cxn ang="0">
                  <a:pos x="connsiteX9167" y="connsiteY9167"/>
                </a:cxn>
                <a:cxn ang="0">
                  <a:pos x="connsiteX9168" y="connsiteY9168"/>
                </a:cxn>
                <a:cxn ang="0">
                  <a:pos x="connsiteX9169" y="connsiteY9169"/>
                </a:cxn>
                <a:cxn ang="0">
                  <a:pos x="connsiteX9170" y="connsiteY9170"/>
                </a:cxn>
                <a:cxn ang="0">
                  <a:pos x="connsiteX9171" y="connsiteY9171"/>
                </a:cxn>
                <a:cxn ang="0">
                  <a:pos x="connsiteX9172" y="connsiteY9172"/>
                </a:cxn>
                <a:cxn ang="0">
                  <a:pos x="connsiteX9173" y="connsiteY9173"/>
                </a:cxn>
                <a:cxn ang="0">
                  <a:pos x="connsiteX9174" y="connsiteY9174"/>
                </a:cxn>
                <a:cxn ang="0">
                  <a:pos x="connsiteX9175" y="connsiteY9175"/>
                </a:cxn>
                <a:cxn ang="0">
                  <a:pos x="connsiteX9176" y="connsiteY9176"/>
                </a:cxn>
                <a:cxn ang="0">
                  <a:pos x="connsiteX9177" y="connsiteY9177"/>
                </a:cxn>
                <a:cxn ang="0">
                  <a:pos x="connsiteX9178" y="connsiteY9178"/>
                </a:cxn>
                <a:cxn ang="0">
                  <a:pos x="connsiteX9179" y="connsiteY9179"/>
                </a:cxn>
                <a:cxn ang="0">
                  <a:pos x="connsiteX9180" y="connsiteY9180"/>
                </a:cxn>
                <a:cxn ang="0">
                  <a:pos x="connsiteX9181" y="connsiteY9181"/>
                </a:cxn>
                <a:cxn ang="0">
                  <a:pos x="connsiteX9182" y="connsiteY9182"/>
                </a:cxn>
                <a:cxn ang="0">
                  <a:pos x="connsiteX9183" y="connsiteY9183"/>
                </a:cxn>
                <a:cxn ang="0">
                  <a:pos x="connsiteX9184" y="connsiteY9184"/>
                </a:cxn>
                <a:cxn ang="0">
                  <a:pos x="connsiteX9185" y="connsiteY9185"/>
                </a:cxn>
                <a:cxn ang="0">
                  <a:pos x="connsiteX9186" y="connsiteY9186"/>
                </a:cxn>
                <a:cxn ang="0">
                  <a:pos x="connsiteX9187" y="connsiteY9187"/>
                </a:cxn>
                <a:cxn ang="0">
                  <a:pos x="connsiteX9188" y="connsiteY9188"/>
                </a:cxn>
                <a:cxn ang="0">
                  <a:pos x="connsiteX9189" y="connsiteY9189"/>
                </a:cxn>
                <a:cxn ang="0">
                  <a:pos x="connsiteX9190" y="connsiteY9190"/>
                </a:cxn>
                <a:cxn ang="0">
                  <a:pos x="connsiteX9191" y="connsiteY9191"/>
                </a:cxn>
                <a:cxn ang="0">
                  <a:pos x="connsiteX9192" y="connsiteY9192"/>
                </a:cxn>
                <a:cxn ang="0">
                  <a:pos x="connsiteX9193" y="connsiteY9193"/>
                </a:cxn>
                <a:cxn ang="0">
                  <a:pos x="connsiteX9194" y="connsiteY9194"/>
                </a:cxn>
                <a:cxn ang="0">
                  <a:pos x="connsiteX9195" y="connsiteY9195"/>
                </a:cxn>
                <a:cxn ang="0">
                  <a:pos x="connsiteX9196" y="connsiteY9196"/>
                </a:cxn>
                <a:cxn ang="0">
                  <a:pos x="connsiteX9197" y="connsiteY9197"/>
                </a:cxn>
                <a:cxn ang="0">
                  <a:pos x="connsiteX9198" y="connsiteY9198"/>
                </a:cxn>
                <a:cxn ang="0">
                  <a:pos x="connsiteX9199" y="connsiteY9199"/>
                </a:cxn>
                <a:cxn ang="0">
                  <a:pos x="connsiteX9200" y="connsiteY9200"/>
                </a:cxn>
                <a:cxn ang="0">
                  <a:pos x="connsiteX9201" y="connsiteY9201"/>
                </a:cxn>
                <a:cxn ang="0">
                  <a:pos x="connsiteX9202" y="connsiteY9202"/>
                </a:cxn>
                <a:cxn ang="0">
                  <a:pos x="connsiteX9203" y="connsiteY9203"/>
                </a:cxn>
                <a:cxn ang="0">
                  <a:pos x="connsiteX9204" y="connsiteY9204"/>
                </a:cxn>
                <a:cxn ang="0">
                  <a:pos x="connsiteX9205" y="connsiteY9205"/>
                </a:cxn>
                <a:cxn ang="0">
                  <a:pos x="connsiteX9206" y="connsiteY9206"/>
                </a:cxn>
                <a:cxn ang="0">
                  <a:pos x="connsiteX9207" y="connsiteY9207"/>
                </a:cxn>
                <a:cxn ang="0">
                  <a:pos x="connsiteX9208" y="connsiteY9208"/>
                </a:cxn>
                <a:cxn ang="0">
                  <a:pos x="connsiteX9209" y="connsiteY9209"/>
                </a:cxn>
                <a:cxn ang="0">
                  <a:pos x="connsiteX9210" y="connsiteY9210"/>
                </a:cxn>
                <a:cxn ang="0">
                  <a:pos x="connsiteX9211" y="connsiteY9211"/>
                </a:cxn>
                <a:cxn ang="0">
                  <a:pos x="connsiteX9212" y="connsiteY9212"/>
                </a:cxn>
                <a:cxn ang="0">
                  <a:pos x="connsiteX9213" y="connsiteY9213"/>
                </a:cxn>
                <a:cxn ang="0">
                  <a:pos x="connsiteX9214" y="connsiteY9214"/>
                </a:cxn>
                <a:cxn ang="0">
                  <a:pos x="connsiteX9215" y="connsiteY9215"/>
                </a:cxn>
                <a:cxn ang="0">
                  <a:pos x="connsiteX9216" y="connsiteY9216"/>
                </a:cxn>
                <a:cxn ang="0">
                  <a:pos x="connsiteX9217" y="connsiteY9217"/>
                </a:cxn>
                <a:cxn ang="0">
                  <a:pos x="connsiteX9218" y="connsiteY9218"/>
                </a:cxn>
                <a:cxn ang="0">
                  <a:pos x="connsiteX9219" y="connsiteY9219"/>
                </a:cxn>
                <a:cxn ang="0">
                  <a:pos x="connsiteX9220" y="connsiteY9220"/>
                </a:cxn>
                <a:cxn ang="0">
                  <a:pos x="connsiteX9221" y="connsiteY9221"/>
                </a:cxn>
                <a:cxn ang="0">
                  <a:pos x="connsiteX9222" y="connsiteY9222"/>
                </a:cxn>
                <a:cxn ang="0">
                  <a:pos x="connsiteX9223" y="connsiteY9223"/>
                </a:cxn>
                <a:cxn ang="0">
                  <a:pos x="connsiteX9224" y="connsiteY9224"/>
                </a:cxn>
                <a:cxn ang="0">
                  <a:pos x="connsiteX9225" y="connsiteY9225"/>
                </a:cxn>
                <a:cxn ang="0">
                  <a:pos x="connsiteX9226" y="connsiteY9226"/>
                </a:cxn>
                <a:cxn ang="0">
                  <a:pos x="connsiteX9227" y="connsiteY9227"/>
                </a:cxn>
                <a:cxn ang="0">
                  <a:pos x="connsiteX9228" y="connsiteY9228"/>
                </a:cxn>
                <a:cxn ang="0">
                  <a:pos x="connsiteX9229" y="connsiteY9229"/>
                </a:cxn>
                <a:cxn ang="0">
                  <a:pos x="connsiteX9230" y="connsiteY9230"/>
                </a:cxn>
                <a:cxn ang="0">
                  <a:pos x="connsiteX9231" y="connsiteY9231"/>
                </a:cxn>
                <a:cxn ang="0">
                  <a:pos x="connsiteX9232" y="connsiteY9232"/>
                </a:cxn>
                <a:cxn ang="0">
                  <a:pos x="connsiteX9233" y="connsiteY9233"/>
                </a:cxn>
                <a:cxn ang="0">
                  <a:pos x="connsiteX9234" y="connsiteY9234"/>
                </a:cxn>
                <a:cxn ang="0">
                  <a:pos x="connsiteX9235" y="connsiteY9235"/>
                </a:cxn>
                <a:cxn ang="0">
                  <a:pos x="connsiteX9236" y="connsiteY9236"/>
                </a:cxn>
                <a:cxn ang="0">
                  <a:pos x="connsiteX9237" y="connsiteY9237"/>
                </a:cxn>
                <a:cxn ang="0">
                  <a:pos x="connsiteX9238" y="connsiteY9238"/>
                </a:cxn>
                <a:cxn ang="0">
                  <a:pos x="connsiteX9239" y="connsiteY9239"/>
                </a:cxn>
                <a:cxn ang="0">
                  <a:pos x="connsiteX9240" y="connsiteY9240"/>
                </a:cxn>
                <a:cxn ang="0">
                  <a:pos x="connsiteX9241" y="connsiteY9241"/>
                </a:cxn>
                <a:cxn ang="0">
                  <a:pos x="connsiteX9242" y="connsiteY9242"/>
                </a:cxn>
                <a:cxn ang="0">
                  <a:pos x="connsiteX9243" y="connsiteY9243"/>
                </a:cxn>
                <a:cxn ang="0">
                  <a:pos x="connsiteX9244" y="connsiteY9244"/>
                </a:cxn>
                <a:cxn ang="0">
                  <a:pos x="connsiteX9245" y="connsiteY9245"/>
                </a:cxn>
                <a:cxn ang="0">
                  <a:pos x="connsiteX9246" y="connsiteY9246"/>
                </a:cxn>
                <a:cxn ang="0">
                  <a:pos x="connsiteX9247" y="connsiteY9247"/>
                </a:cxn>
                <a:cxn ang="0">
                  <a:pos x="connsiteX9248" y="connsiteY9248"/>
                </a:cxn>
                <a:cxn ang="0">
                  <a:pos x="connsiteX9249" y="connsiteY9249"/>
                </a:cxn>
                <a:cxn ang="0">
                  <a:pos x="connsiteX9250" y="connsiteY9250"/>
                </a:cxn>
                <a:cxn ang="0">
                  <a:pos x="connsiteX9251" y="connsiteY9251"/>
                </a:cxn>
                <a:cxn ang="0">
                  <a:pos x="connsiteX9252" y="connsiteY9252"/>
                </a:cxn>
                <a:cxn ang="0">
                  <a:pos x="connsiteX9253" y="connsiteY9253"/>
                </a:cxn>
                <a:cxn ang="0">
                  <a:pos x="connsiteX9254" y="connsiteY9254"/>
                </a:cxn>
                <a:cxn ang="0">
                  <a:pos x="connsiteX9255" y="connsiteY9255"/>
                </a:cxn>
                <a:cxn ang="0">
                  <a:pos x="connsiteX9256" y="connsiteY9256"/>
                </a:cxn>
                <a:cxn ang="0">
                  <a:pos x="connsiteX9257" y="connsiteY9257"/>
                </a:cxn>
                <a:cxn ang="0">
                  <a:pos x="connsiteX9258" y="connsiteY9258"/>
                </a:cxn>
                <a:cxn ang="0">
                  <a:pos x="connsiteX9259" y="connsiteY9259"/>
                </a:cxn>
                <a:cxn ang="0">
                  <a:pos x="connsiteX9260" y="connsiteY9260"/>
                </a:cxn>
                <a:cxn ang="0">
                  <a:pos x="connsiteX9261" y="connsiteY9261"/>
                </a:cxn>
                <a:cxn ang="0">
                  <a:pos x="connsiteX9262" y="connsiteY9262"/>
                </a:cxn>
                <a:cxn ang="0">
                  <a:pos x="connsiteX9263" y="connsiteY9263"/>
                </a:cxn>
                <a:cxn ang="0">
                  <a:pos x="connsiteX9264" y="connsiteY9264"/>
                </a:cxn>
                <a:cxn ang="0">
                  <a:pos x="connsiteX9265" y="connsiteY9265"/>
                </a:cxn>
                <a:cxn ang="0">
                  <a:pos x="connsiteX9266" y="connsiteY9266"/>
                </a:cxn>
                <a:cxn ang="0">
                  <a:pos x="connsiteX9267" y="connsiteY9267"/>
                </a:cxn>
                <a:cxn ang="0">
                  <a:pos x="connsiteX9268" y="connsiteY9268"/>
                </a:cxn>
                <a:cxn ang="0">
                  <a:pos x="connsiteX9269" y="connsiteY9269"/>
                </a:cxn>
                <a:cxn ang="0">
                  <a:pos x="connsiteX9270" y="connsiteY9270"/>
                </a:cxn>
                <a:cxn ang="0">
                  <a:pos x="connsiteX9271" y="connsiteY9271"/>
                </a:cxn>
                <a:cxn ang="0">
                  <a:pos x="connsiteX9272" y="connsiteY9272"/>
                </a:cxn>
                <a:cxn ang="0">
                  <a:pos x="connsiteX9273" y="connsiteY9273"/>
                </a:cxn>
                <a:cxn ang="0">
                  <a:pos x="connsiteX9274" y="connsiteY9274"/>
                </a:cxn>
                <a:cxn ang="0">
                  <a:pos x="connsiteX9275" y="connsiteY9275"/>
                </a:cxn>
                <a:cxn ang="0">
                  <a:pos x="connsiteX9276" y="connsiteY9276"/>
                </a:cxn>
                <a:cxn ang="0">
                  <a:pos x="connsiteX9277" y="connsiteY9277"/>
                </a:cxn>
                <a:cxn ang="0">
                  <a:pos x="connsiteX9278" y="connsiteY9278"/>
                </a:cxn>
                <a:cxn ang="0">
                  <a:pos x="connsiteX9279" y="connsiteY9279"/>
                </a:cxn>
                <a:cxn ang="0">
                  <a:pos x="connsiteX9280" y="connsiteY9280"/>
                </a:cxn>
                <a:cxn ang="0">
                  <a:pos x="connsiteX9281" y="connsiteY9281"/>
                </a:cxn>
                <a:cxn ang="0">
                  <a:pos x="connsiteX9282" y="connsiteY9282"/>
                </a:cxn>
                <a:cxn ang="0">
                  <a:pos x="connsiteX9283" y="connsiteY9283"/>
                </a:cxn>
                <a:cxn ang="0">
                  <a:pos x="connsiteX9284" y="connsiteY9284"/>
                </a:cxn>
                <a:cxn ang="0">
                  <a:pos x="connsiteX9285" y="connsiteY9285"/>
                </a:cxn>
                <a:cxn ang="0">
                  <a:pos x="connsiteX9286" y="connsiteY9286"/>
                </a:cxn>
                <a:cxn ang="0">
                  <a:pos x="connsiteX9287" y="connsiteY9287"/>
                </a:cxn>
                <a:cxn ang="0">
                  <a:pos x="connsiteX9288" y="connsiteY9288"/>
                </a:cxn>
                <a:cxn ang="0">
                  <a:pos x="connsiteX9289" y="connsiteY9289"/>
                </a:cxn>
                <a:cxn ang="0">
                  <a:pos x="connsiteX9290" y="connsiteY9290"/>
                </a:cxn>
                <a:cxn ang="0">
                  <a:pos x="connsiteX9291" y="connsiteY9291"/>
                </a:cxn>
                <a:cxn ang="0">
                  <a:pos x="connsiteX9292" y="connsiteY9292"/>
                </a:cxn>
                <a:cxn ang="0">
                  <a:pos x="connsiteX9293" y="connsiteY9293"/>
                </a:cxn>
                <a:cxn ang="0">
                  <a:pos x="connsiteX9294" y="connsiteY9294"/>
                </a:cxn>
                <a:cxn ang="0">
                  <a:pos x="connsiteX9295" y="connsiteY9295"/>
                </a:cxn>
                <a:cxn ang="0">
                  <a:pos x="connsiteX9296" y="connsiteY9296"/>
                </a:cxn>
                <a:cxn ang="0">
                  <a:pos x="connsiteX9297" y="connsiteY9297"/>
                </a:cxn>
                <a:cxn ang="0">
                  <a:pos x="connsiteX9298" y="connsiteY9298"/>
                </a:cxn>
                <a:cxn ang="0">
                  <a:pos x="connsiteX9299" y="connsiteY9299"/>
                </a:cxn>
                <a:cxn ang="0">
                  <a:pos x="connsiteX9300" y="connsiteY9300"/>
                </a:cxn>
                <a:cxn ang="0">
                  <a:pos x="connsiteX9301" y="connsiteY9301"/>
                </a:cxn>
                <a:cxn ang="0">
                  <a:pos x="connsiteX9302" y="connsiteY9302"/>
                </a:cxn>
                <a:cxn ang="0">
                  <a:pos x="connsiteX9303" y="connsiteY9303"/>
                </a:cxn>
                <a:cxn ang="0">
                  <a:pos x="connsiteX9304" y="connsiteY9304"/>
                </a:cxn>
                <a:cxn ang="0">
                  <a:pos x="connsiteX9305" y="connsiteY9305"/>
                </a:cxn>
                <a:cxn ang="0">
                  <a:pos x="connsiteX9306" y="connsiteY9306"/>
                </a:cxn>
                <a:cxn ang="0">
                  <a:pos x="connsiteX9307" y="connsiteY9307"/>
                </a:cxn>
                <a:cxn ang="0">
                  <a:pos x="connsiteX9308" y="connsiteY9308"/>
                </a:cxn>
                <a:cxn ang="0">
                  <a:pos x="connsiteX9309" y="connsiteY9309"/>
                </a:cxn>
                <a:cxn ang="0">
                  <a:pos x="connsiteX9310" y="connsiteY9310"/>
                </a:cxn>
                <a:cxn ang="0">
                  <a:pos x="connsiteX9311" y="connsiteY9311"/>
                </a:cxn>
                <a:cxn ang="0">
                  <a:pos x="connsiteX9312" y="connsiteY9312"/>
                </a:cxn>
                <a:cxn ang="0">
                  <a:pos x="connsiteX9313" y="connsiteY9313"/>
                </a:cxn>
                <a:cxn ang="0">
                  <a:pos x="connsiteX9314" y="connsiteY9314"/>
                </a:cxn>
                <a:cxn ang="0">
                  <a:pos x="connsiteX9315" y="connsiteY9315"/>
                </a:cxn>
                <a:cxn ang="0">
                  <a:pos x="connsiteX9316" y="connsiteY9316"/>
                </a:cxn>
                <a:cxn ang="0">
                  <a:pos x="connsiteX9317" y="connsiteY9317"/>
                </a:cxn>
                <a:cxn ang="0">
                  <a:pos x="connsiteX9318" y="connsiteY9318"/>
                </a:cxn>
                <a:cxn ang="0">
                  <a:pos x="connsiteX9319" y="connsiteY9319"/>
                </a:cxn>
                <a:cxn ang="0">
                  <a:pos x="connsiteX9320" y="connsiteY9320"/>
                </a:cxn>
                <a:cxn ang="0">
                  <a:pos x="connsiteX9321" y="connsiteY9321"/>
                </a:cxn>
                <a:cxn ang="0">
                  <a:pos x="connsiteX9322" y="connsiteY9322"/>
                </a:cxn>
                <a:cxn ang="0">
                  <a:pos x="connsiteX9323" y="connsiteY9323"/>
                </a:cxn>
                <a:cxn ang="0">
                  <a:pos x="connsiteX9324" y="connsiteY9324"/>
                </a:cxn>
                <a:cxn ang="0">
                  <a:pos x="connsiteX9325" y="connsiteY9325"/>
                </a:cxn>
                <a:cxn ang="0">
                  <a:pos x="connsiteX9326" y="connsiteY9326"/>
                </a:cxn>
                <a:cxn ang="0">
                  <a:pos x="connsiteX9327" y="connsiteY9327"/>
                </a:cxn>
                <a:cxn ang="0">
                  <a:pos x="connsiteX9328" y="connsiteY9328"/>
                </a:cxn>
                <a:cxn ang="0">
                  <a:pos x="connsiteX9329" y="connsiteY9329"/>
                </a:cxn>
                <a:cxn ang="0">
                  <a:pos x="connsiteX9330" y="connsiteY9330"/>
                </a:cxn>
                <a:cxn ang="0">
                  <a:pos x="connsiteX9331" y="connsiteY9331"/>
                </a:cxn>
                <a:cxn ang="0">
                  <a:pos x="connsiteX9332" y="connsiteY9332"/>
                </a:cxn>
                <a:cxn ang="0">
                  <a:pos x="connsiteX9333" y="connsiteY9333"/>
                </a:cxn>
                <a:cxn ang="0">
                  <a:pos x="connsiteX9334" y="connsiteY9334"/>
                </a:cxn>
                <a:cxn ang="0">
                  <a:pos x="connsiteX9335" y="connsiteY9335"/>
                </a:cxn>
                <a:cxn ang="0">
                  <a:pos x="connsiteX9336" y="connsiteY9336"/>
                </a:cxn>
                <a:cxn ang="0">
                  <a:pos x="connsiteX9337" y="connsiteY9337"/>
                </a:cxn>
                <a:cxn ang="0">
                  <a:pos x="connsiteX9338" y="connsiteY9338"/>
                </a:cxn>
                <a:cxn ang="0">
                  <a:pos x="connsiteX9339" y="connsiteY9339"/>
                </a:cxn>
                <a:cxn ang="0">
                  <a:pos x="connsiteX9340" y="connsiteY9340"/>
                </a:cxn>
                <a:cxn ang="0">
                  <a:pos x="connsiteX9341" y="connsiteY9341"/>
                </a:cxn>
                <a:cxn ang="0">
                  <a:pos x="connsiteX9342" y="connsiteY9342"/>
                </a:cxn>
                <a:cxn ang="0">
                  <a:pos x="connsiteX9343" y="connsiteY9343"/>
                </a:cxn>
                <a:cxn ang="0">
                  <a:pos x="connsiteX9344" y="connsiteY9344"/>
                </a:cxn>
                <a:cxn ang="0">
                  <a:pos x="connsiteX9345" y="connsiteY9345"/>
                </a:cxn>
                <a:cxn ang="0">
                  <a:pos x="connsiteX9346" y="connsiteY9346"/>
                </a:cxn>
                <a:cxn ang="0">
                  <a:pos x="connsiteX9347" y="connsiteY9347"/>
                </a:cxn>
                <a:cxn ang="0">
                  <a:pos x="connsiteX9348" y="connsiteY9348"/>
                </a:cxn>
                <a:cxn ang="0">
                  <a:pos x="connsiteX9349" y="connsiteY9349"/>
                </a:cxn>
                <a:cxn ang="0">
                  <a:pos x="connsiteX9350" y="connsiteY9350"/>
                </a:cxn>
                <a:cxn ang="0">
                  <a:pos x="connsiteX9351" y="connsiteY9351"/>
                </a:cxn>
                <a:cxn ang="0">
                  <a:pos x="connsiteX9352" y="connsiteY9352"/>
                </a:cxn>
                <a:cxn ang="0">
                  <a:pos x="connsiteX9353" y="connsiteY9353"/>
                </a:cxn>
                <a:cxn ang="0">
                  <a:pos x="connsiteX9354" y="connsiteY9354"/>
                </a:cxn>
                <a:cxn ang="0">
                  <a:pos x="connsiteX9355" y="connsiteY9355"/>
                </a:cxn>
                <a:cxn ang="0">
                  <a:pos x="connsiteX9356" y="connsiteY9356"/>
                </a:cxn>
                <a:cxn ang="0">
                  <a:pos x="connsiteX9357" y="connsiteY9357"/>
                </a:cxn>
                <a:cxn ang="0">
                  <a:pos x="connsiteX9358" y="connsiteY9358"/>
                </a:cxn>
                <a:cxn ang="0">
                  <a:pos x="connsiteX9359" y="connsiteY9359"/>
                </a:cxn>
                <a:cxn ang="0">
                  <a:pos x="connsiteX9360" y="connsiteY9360"/>
                </a:cxn>
                <a:cxn ang="0">
                  <a:pos x="connsiteX9361" y="connsiteY9361"/>
                </a:cxn>
                <a:cxn ang="0">
                  <a:pos x="connsiteX9362" y="connsiteY9362"/>
                </a:cxn>
                <a:cxn ang="0">
                  <a:pos x="connsiteX9363" y="connsiteY9363"/>
                </a:cxn>
                <a:cxn ang="0">
                  <a:pos x="connsiteX9364" y="connsiteY9364"/>
                </a:cxn>
                <a:cxn ang="0">
                  <a:pos x="connsiteX9365" y="connsiteY9365"/>
                </a:cxn>
                <a:cxn ang="0">
                  <a:pos x="connsiteX9366" y="connsiteY9366"/>
                </a:cxn>
                <a:cxn ang="0">
                  <a:pos x="connsiteX9367" y="connsiteY9367"/>
                </a:cxn>
                <a:cxn ang="0">
                  <a:pos x="connsiteX9368" y="connsiteY9368"/>
                </a:cxn>
                <a:cxn ang="0">
                  <a:pos x="connsiteX9369" y="connsiteY9369"/>
                </a:cxn>
                <a:cxn ang="0">
                  <a:pos x="connsiteX9370" y="connsiteY9370"/>
                </a:cxn>
                <a:cxn ang="0">
                  <a:pos x="connsiteX9371" y="connsiteY9371"/>
                </a:cxn>
                <a:cxn ang="0">
                  <a:pos x="connsiteX9372" y="connsiteY9372"/>
                </a:cxn>
                <a:cxn ang="0">
                  <a:pos x="connsiteX9373" y="connsiteY9373"/>
                </a:cxn>
                <a:cxn ang="0">
                  <a:pos x="connsiteX9374" y="connsiteY9374"/>
                </a:cxn>
                <a:cxn ang="0">
                  <a:pos x="connsiteX9375" y="connsiteY9375"/>
                </a:cxn>
                <a:cxn ang="0">
                  <a:pos x="connsiteX9376" y="connsiteY9376"/>
                </a:cxn>
                <a:cxn ang="0">
                  <a:pos x="connsiteX9377" y="connsiteY9377"/>
                </a:cxn>
                <a:cxn ang="0">
                  <a:pos x="connsiteX9378" y="connsiteY9378"/>
                </a:cxn>
                <a:cxn ang="0">
                  <a:pos x="connsiteX9379" y="connsiteY9379"/>
                </a:cxn>
                <a:cxn ang="0">
                  <a:pos x="connsiteX9380" y="connsiteY9380"/>
                </a:cxn>
                <a:cxn ang="0">
                  <a:pos x="connsiteX9381" y="connsiteY9381"/>
                </a:cxn>
                <a:cxn ang="0">
                  <a:pos x="connsiteX9382" y="connsiteY9382"/>
                </a:cxn>
                <a:cxn ang="0">
                  <a:pos x="connsiteX9383" y="connsiteY9383"/>
                </a:cxn>
                <a:cxn ang="0">
                  <a:pos x="connsiteX9384" y="connsiteY9384"/>
                </a:cxn>
                <a:cxn ang="0">
                  <a:pos x="connsiteX9385" y="connsiteY9385"/>
                </a:cxn>
                <a:cxn ang="0">
                  <a:pos x="connsiteX9386" y="connsiteY9386"/>
                </a:cxn>
                <a:cxn ang="0">
                  <a:pos x="connsiteX9387" y="connsiteY9387"/>
                </a:cxn>
                <a:cxn ang="0">
                  <a:pos x="connsiteX9388" y="connsiteY9388"/>
                </a:cxn>
                <a:cxn ang="0">
                  <a:pos x="connsiteX9389" y="connsiteY9389"/>
                </a:cxn>
                <a:cxn ang="0">
                  <a:pos x="connsiteX9390" y="connsiteY9390"/>
                </a:cxn>
                <a:cxn ang="0">
                  <a:pos x="connsiteX9391" y="connsiteY9391"/>
                </a:cxn>
                <a:cxn ang="0">
                  <a:pos x="connsiteX9392" y="connsiteY9392"/>
                </a:cxn>
                <a:cxn ang="0">
                  <a:pos x="connsiteX9393" y="connsiteY9393"/>
                </a:cxn>
                <a:cxn ang="0">
                  <a:pos x="connsiteX9394" y="connsiteY9394"/>
                </a:cxn>
                <a:cxn ang="0">
                  <a:pos x="connsiteX9395" y="connsiteY9395"/>
                </a:cxn>
                <a:cxn ang="0">
                  <a:pos x="connsiteX9396" y="connsiteY9396"/>
                </a:cxn>
                <a:cxn ang="0">
                  <a:pos x="connsiteX9397" y="connsiteY9397"/>
                </a:cxn>
                <a:cxn ang="0">
                  <a:pos x="connsiteX9398" y="connsiteY9398"/>
                </a:cxn>
                <a:cxn ang="0">
                  <a:pos x="connsiteX9399" y="connsiteY9399"/>
                </a:cxn>
                <a:cxn ang="0">
                  <a:pos x="connsiteX9400" y="connsiteY9400"/>
                </a:cxn>
                <a:cxn ang="0">
                  <a:pos x="connsiteX9401" y="connsiteY9401"/>
                </a:cxn>
                <a:cxn ang="0">
                  <a:pos x="connsiteX9402" y="connsiteY9402"/>
                </a:cxn>
                <a:cxn ang="0">
                  <a:pos x="connsiteX9403" y="connsiteY9403"/>
                </a:cxn>
                <a:cxn ang="0">
                  <a:pos x="connsiteX9404" y="connsiteY9404"/>
                </a:cxn>
                <a:cxn ang="0">
                  <a:pos x="connsiteX9405" y="connsiteY9405"/>
                </a:cxn>
                <a:cxn ang="0">
                  <a:pos x="connsiteX9406" y="connsiteY9406"/>
                </a:cxn>
                <a:cxn ang="0">
                  <a:pos x="connsiteX9407" y="connsiteY9407"/>
                </a:cxn>
                <a:cxn ang="0">
                  <a:pos x="connsiteX9408" y="connsiteY9408"/>
                </a:cxn>
                <a:cxn ang="0">
                  <a:pos x="connsiteX9409" y="connsiteY9409"/>
                </a:cxn>
                <a:cxn ang="0">
                  <a:pos x="connsiteX9410" y="connsiteY9410"/>
                </a:cxn>
                <a:cxn ang="0">
                  <a:pos x="connsiteX9411" y="connsiteY9411"/>
                </a:cxn>
                <a:cxn ang="0">
                  <a:pos x="connsiteX9412" y="connsiteY9412"/>
                </a:cxn>
                <a:cxn ang="0">
                  <a:pos x="connsiteX9413" y="connsiteY9413"/>
                </a:cxn>
                <a:cxn ang="0">
                  <a:pos x="connsiteX9414" y="connsiteY9414"/>
                </a:cxn>
                <a:cxn ang="0">
                  <a:pos x="connsiteX9415" y="connsiteY9415"/>
                </a:cxn>
                <a:cxn ang="0">
                  <a:pos x="connsiteX9416" y="connsiteY9416"/>
                </a:cxn>
                <a:cxn ang="0">
                  <a:pos x="connsiteX9417" y="connsiteY9417"/>
                </a:cxn>
                <a:cxn ang="0">
                  <a:pos x="connsiteX9418" y="connsiteY9418"/>
                </a:cxn>
                <a:cxn ang="0">
                  <a:pos x="connsiteX9419" y="connsiteY9419"/>
                </a:cxn>
                <a:cxn ang="0">
                  <a:pos x="connsiteX9420" y="connsiteY9420"/>
                </a:cxn>
                <a:cxn ang="0">
                  <a:pos x="connsiteX9421" y="connsiteY9421"/>
                </a:cxn>
                <a:cxn ang="0">
                  <a:pos x="connsiteX9422" y="connsiteY9422"/>
                </a:cxn>
                <a:cxn ang="0">
                  <a:pos x="connsiteX9423" y="connsiteY9423"/>
                </a:cxn>
                <a:cxn ang="0">
                  <a:pos x="connsiteX9424" y="connsiteY9424"/>
                </a:cxn>
                <a:cxn ang="0">
                  <a:pos x="connsiteX9425" y="connsiteY9425"/>
                </a:cxn>
                <a:cxn ang="0">
                  <a:pos x="connsiteX9426" y="connsiteY9426"/>
                </a:cxn>
                <a:cxn ang="0">
                  <a:pos x="connsiteX9427" y="connsiteY9427"/>
                </a:cxn>
                <a:cxn ang="0">
                  <a:pos x="connsiteX9428" y="connsiteY9428"/>
                </a:cxn>
                <a:cxn ang="0">
                  <a:pos x="connsiteX9429" y="connsiteY9429"/>
                </a:cxn>
                <a:cxn ang="0">
                  <a:pos x="connsiteX9430" y="connsiteY9430"/>
                </a:cxn>
                <a:cxn ang="0">
                  <a:pos x="connsiteX9431" y="connsiteY9431"/>
                </a:cxn>
                <a:cxn ang="0">
                  <a:pos x="connsiteX9432" y="connsiteY9432"/>
                </a:cxn>
                <a:cxn ang="0">
                  <a:pos x="connsiteX9433" y="connsiteY9433"/>
                </a:cxn>
                <a:cxn ang="0">
                  <a:pos x="connsiteX9434" y="connsiteY9434"/>
                </a:cxn>
                <a:cxn ang="0">
                  <a:pos x="connsiteX9435" y="connsiteY9435"/>
                </a:cxn>
                <a:cxn ang="0">
                  <a:pos x="connsiteX9436" y="connsiteY9436"/>
                </a:cxn>
                <a:cxn ang="0">
                  <a:pos x="connsiteX9437" y="connsiteY9437"/>
                </a:cxn>
                <a:cxn ang="0">
                  <a:pos x="connsiteX9438" y="connsiteY9438"/>
                </a:cxn>
                <a:cxn ang="0">
                  <a:pos x="connsiteX9439" y="connsiteY9439"/>
                </a:cxn>
                <a:cxn ang="0">
                  <a:pos x="connsiteX9440" y="connsiteY9440"/>
                </a:cxn>
                <a:cxn ang="0">
                  <a:pos x="connsiteX9441" y="connsiteY9441"/>
                </a:cxn>
                <a:cxn ang="0">
                  <a:pos x="connsiteX9442" y="connsiteY9442"/>
                </a:cxn>
                <a:cxn ang="0">
                  <a:pos x="connsiteX9443" y="connsiteY9443"/>
                </a:cxn>
                <a:cxn ang="0">
                  <a:pos x="connsiteX9444" y="connsiteY9444"/>
                </a:cxn>
                <a:cxn ang="0">
                  <a:pos x="connsiteX9445" y="connsiteY9445"/>
                </a:cxn>
                <a:cxn ang="0">
                  <a:pos x="connsiteX9446" y="connsiteY9446"/>
                </a:cxn>
                <a:cxn ang="0">
                  <a:pos x="connsiteX9447" y="connsiteY9447"/>
                </a:cxn>
                <a:cxn ang="0">
                  <a:pos x="connsiteX9448" y="connsiteY9448"/>
                </a:cxn>
                <a:cxn ang="0">
                  <a:pos x="connsiteX9449" y="connsiteY9449"/>
                </a:cxn>
                <a:cxn ang="0">
                  <a:pos x="connsiteX9450" y="connsiteY9450"/>
                </a:cxn>
                <a:cxn ang="0">
                  <a:pos x="connsiteX9451" y="connsiteY9451"/>
                </a:cxn>
                <a:cxn ang="0">
                  <a:pos x="connsiteX9452" y="connsiteY9452"/>
                </a:cxn>
                <a:cxn ang="0">
                  <a:pos x="connsiteX9453" y="connsiteY9453"/>
                </a:cxn>
                <a:cxn ang="0">
                  <a:pos x="connsiteX9454" y="connsiteY9454"/>
                </a:cxn>
                <a:cxn ang="0">
                  <a:pos x="connsiteX9455" y="connsiteY9455"/>
                </a:cxn>
                <a:cxn ang="0">
                  <a:pos x="connsiteX9456" y="connsiteY9456"/>
                </a:cxn>
                <a:cxn ang="0">
                  <a:pos x="connsiteX9457" y="connsiteY9457"/>
                </a:cxn>
                <a:cxn ang="0">
                  <a:pos x="connsiteX9458" y="connsiteY9458"/>
                </a:cxn>
                <a:cxn ang="0">
                  <a:pos x="connsiteX9459" y="connsiteY9459"/>
                </a:cxn>
                <a:cxn ang="0">
                  <a:pos x="connsiteX9460" y="connsiteY9460"/>
                </a:cxn>
                <a:cxn ang="0">
                  <a:pos x="connsiteX9461" y="connsiteY9461"/>
                </a:cxn>
                <a:cxn ang="0">
                  <a:pos x="connsiteX9462" y="connsiteY9462"/>
                </a:cxn>
                <a:cxn ang="0">
                  <a:pos x="connsiteX9463" y="connsiteY9463"/>
                </a:cxn>
                <a:cxn ang="0">
                  <a:pos x="connsiteX9464" y="connsiteY9464"/>
                </a:cxn>
                <a:cxn ang="0">
                  <a:pos x="connsiteX9465" y="connsiteY9465"/>
                </a:cxn>
                <a:cxn ang="0">
                  <a:pos x="connsiteX9466" y="connsiteY9466"/>
                </a:cxn>
                <a:cxn ang="0">
                  <a:pos x="connsiteX9467" y="connsiteY9467"/>
                </a:cxn>
                <a:cxn ang="0">
                  <a:pos x="connsiteX9468" y="connsiteY9468"/>
                </a:cxn>
                <a:cxn ang="0">
                  <a:pos x="connsiteX9469" y="connsiteY9469"/>
                </a:cxn>
                <a:cxn ang="0">
                  <a:pos x="connsiteX9470" y="connsiteY9470"/>
                </a:cxn>
                <a:cxn ang="0">
                  <a:pos x="connsiteX9471" y="connsiteY9471"/>
                </a:cxn>
                <a:cxn ang="0">
                  <a:pos x="connsiteX9472" y="connsiteY9472"/>
                </a:cxn>
                <a:cxn ang="0">
                  <a:pos x="connsiteX9473" y="connsiteY9473"/>
                </a:cxn>
                <a:cxn ang="0">
                  <a:pos x="connsiteX9474" y="connsiteY9474"/>
                </a:cxn>
                <a:cxn ang="0">
                  <a:pos x="connsiteX9475" y="connsiteY9475"/>
                </a:cxn>
                <a:cxn ang="0">
                  <a:pos x="connsiteX9476" y="connsiteY9476"/>
                </a:cxn>
                <a:cxn ang="0">
                  <a:pos x="connsiteX9477" y="connsiteY9477"/>
                </a:cxn>
                <a:cxn ang="0">
                  <a:pos x="connsiteX9478" y="connsiteY9478"/>
                </a:cxn>
                <a:cxn ang="0">
                  <a:pos x="connsiteX9479" y="connsiteY9479"/>
                </a:cxn>
                <a:cxn ang="0">
                  <a:pos x="connsiteX9480" y="connsiteY9480"/>
                </a:cxn>
                <a:cxn ang="0">
                  <a:pos x="connsiteX9481" y="connsiteY9481"/>
                </a:cxn>
                <a:cxn ang="0">
                  <a:pos x="connsiteX9482" y="connsiteY9482"/>
                </a:cxn>
                <a:cxn ang="0">
                  <a:pos x="connsiteX9483" y="connsiteY9483"/>
                </a:cxn>
                <a:cxn ang="0">
                  <a:pos x="connsiteX9484" y="connsiteY9484"/>
                </a:cxn>
                <a:cxn ang="0">
                  <a:pos x="connsiteX9485" y="connsiteY9485"/>
                </a:cxn>
                <a:cxn ang="0">
                  <a:pos x="connsiteX9486" y="connsiteY9486"/>
                </a:cxn>
                <a:cxn ang="0">
                  <a:pos x="connsiteX9487" y="connsiteY9487"/>
                </a:cxn>
                <a:cxn ang="0">
                  <a:pos x="connsiteX9488" y="connsiteY9488"/>
                </a:cxn>
                <a:cxn ang="0">
                  <a:pos x="connsiteX9489" y="connsiteY9489"/>
                </a:cxn>
                <a:cxn ang="0">
                  <a:pos x="connsiteX9490" y="connsiteY9490"/>
                </a:cxn>
                <a:cxn ang="0">
                  <a:pos x="connsiteX9491" y="connsiteY9491"/>
                </a:cxn>
                <a:cxn ang="0">
                  <a:pos x="connsiteX9492" y="connsiteY9492"/>
                </a:cxn>
                <a:cxn ang="0">
                  <a:pos x="connsiteX9493" y="connsiteY9493"/>
                </a:cxn>
                <a:cxn ang="0">
                  <a:pos x="connsiteX9494" y="connsiteY9494"/>
                </a:cxn>
                <a:cxn ang="0">
                  <a:pos x="connsiteX9495" y="connsiteY9495"/>
                </a:cxn>
                <a:cxn ang="0">
                  <a:pos x="connsiteX9496" y="connsiteY9496"/>
                </a:cxn>
                <a:cxn ang="0">
                  <a:pos x="connsiteX9497" y="connsiteY9497"/>
                </a:cxn>
                <a:cxn ang="0">
                  <a:pos x="connsiteX9498" y="connsiteY9498"/>
                </a:cxn>
                <a:cxn ang="0">
                  <a:pos x="connsiteX9499" y="connsiteY9499"/>
                </a:cxn>
                <a:cxn ang="0">
                  <a:pos x="connsiteX9500" y="connsiteY9500"/>
                </a:cxn>
                <a:cxn ang="0">
                  <a:pos x="connsiteX9501" y="connsiteY9501"/>
                </a:cxn>
                <a:cxn ang="0">
                  <a:pos x="connsiteX9502" y="connsiteY9502"/>
                </a:cxn>
                <a:cxn ang="0">
                  <a:pos x="connsiteX9503" y="connsiteY9503"/>
                </a:cxn>
                <a:cxn ang="0">
                  <a:pos x="connsiteX9504" y="connsiteY9504"/>
                </a:cxn>
                <a:cxn ang="0">
                  <a:pos x="connsiteX9505" y="connsiteY9505"/>
                </a:cxn>
                <a:cxn ang="0">
                  <a:pos x="connsiteX9506" y="connsiteY9506"/>
                </a:cxn>
                <a:cxn ang="0">
                  <a:pos x="connsiteX9507" y="connsiteY9507"/>
                </a:cxn>
                <a:cxn ang="0">
                  <a:pos x="connsiteX9508" y="connsiteY9508"/>
                </a:cxn>
                <a:cxn ang="0">
                  <a:pos x="connsiteX9509" y="connsiteY9509"/>
                </a:cxn>
                <a:cxn ang="0">
                  <a:pos x="connsiteX9510" y="connsiteY9510"/>
                </a:cxn>
                <a:cxn ang="0">
                  <a:pos x="connsiteX9511" y="connsiteY9511"/>
                </a:cxn>
                <a:cxn ang="0">
                  <a:pos x="connsiteX9512" y="connsiteY9512"/>
                </a:cxn>
                <a:cxn ang="0">
                  <a:pos x="connsiteX9513" y="connsiteY9513"/>
                </a:cxn>
                <a:cxn ang="0">
                  <a:pos x="connsiteX9514" y="connsiteY9514"/>
                </a:cxn>
                <a:cxn ang="0">
                  <a:pos x="connsiteX9515" y="connsiteY9515"/>
                </a:cxn>
                <a:cxn ang="0">
                  <a:pos x="connsiteX9516" y="connsiteY9516"/>
                </a:cxn>
                <a:cxn ang="0">
                  <a:pos x="connsiteX9517" y="connsiteY9517"/>
                </a:cxn>
                <a:cxn ang="0">
                  <a:pos x="connsiteX9518" y="connsiteY9518"/>
                </a:cxn>
                <a:cxn ang="0">
                  <a:pos x="connsiteX9519" y="connsiteY9519"/>
                </a:cxn>
                <a:cxn ang="0">
                  <a:pos x="connsiteX9520" y="connsiteY9520"/>
                </a:cxn>
                <a:cxn ang="0">
                  <a:pos x="connsiteX9521" y="connsiteY9521"/>
                </a:cxn>
                <a:cxn ang="0">
                  <a:pos x="connsiteX9522" y="connsiteY9522"/>
                </a:cxn>
                <a:cxn ang="0">
                  <a:pos x="connsiteX9523" y="connsiteY9523"/>
                </a:cxn>
                <a:cxn ang="0">
                  <a:pos x="connsiteX9524" y="connsiteY9524"/>
                </a:cxn>
                <a:cxn ang="0">
                  <a:pos x="connsiteX9525" y="connsiteY9525"/>
                </a:cxn>
                <a:cxn ang="0">
                  <a:pos x="connsiteX9526" y="connsiteY9526"/>
                </a:cxn>
                <a:cxn ang="0">
                  <a:pos x="connsiteX9527" y="connsiteY9527"/>
                </a:cxn>
                <a:cxn ang="0">
                  <a:pos x="connsiteX9528" y="connsiteY9528"/>
                </a:cxn>
                <a:cxn ang="0">
                  <a:pos x="connsiteX9529" y="connsiteY9529"/>
                </a:cxn>
                <a:cxn ang="0">
                  <a:pos x="connsiteX9530" y="connsiteY9530"/>
                </a:cxn>
                <a:cxn ang="0">
                  <a:pos x="connsiteX9531" y="connsiteY9531"/>
                </a:cxn>
                <a:cxn ang="0">
                  <a:pos x="connsiteX9532" y="connsiteY9532"/>
                </a:cxn>
                <a:cxn ang="0">
                  <a:pos x="connsiteX9533" y="connsiteY9533"/>
                </a:cxn>
                <a:cxn ang="0">
                  <a:pos x="connsiteX9534" y="connsiteY9534"/>
                </a:cxn>
                <a:cxn ang="0">
                  <a:pos x="connsiteX9535" y="connsiteY9535"/>
                </a:cxn>
                <a:cxn ang="0">
                  <a:pos x="connsiteX9536" y="connsiteY9536"/>
                </a:cxn>
                <a:cxn ang="0">
                  <a:pos x="connsiteX9537" y="connsiteY9537"/>
                </a:cxn>
                <a:cxn ang="0">
                  <a:pos x="connsiteX9538" y="connsiteY9538"/>
                </a:cxn>
                <a:cxn ang="0">
                  <a:pos x="connsiteX9539" y="connsiteY9539"/>
                </a:cxn>
                <a:cxn ang="0">
                  <a:pos x="connsiteX9540" y="connsiteY9540"/>
                </a:cxn>
                <a:cxn ang="0">
                  <a:pos x="connsiteX9541" y="connsiteY9541"/>
                </a:cxn>
                <a:cxn ang="0">
                  <a:pos x="connsiteX9542" y="connsiteY9542"/>
                </a:cxn>
                <a:cxn ang="0">
                  <a:pos x="connsiteX9543" y="connsiteY9543"/>
                </a:cxn>
                <a:cxn ang="0">
                  <a:pos x="connsiteX9544" y="connsiteY9544"/>
                </a:cxn>
                <a:cxn ang="0">
                  <a:pos x="connsiteX9545" y="connsiteY9545"/>
                </a:cxn>
                <a:cxn ang="0">
                  <a:pos x="connsiteX9546" y="connsiteY9546"/>
                </a:cxn>
                <a:cxn ang="0">
                  <a:pos x="connsiteX9547" y="connsiteY9547"/>
                </a:cxn>
                <a:cxn ang="0">
                  <a:pos x="connsiteX9548" y="connsiteY9548"/>
                </a:cxn>
                <a:cxn ang="0">
                  <a:pos x="connsiteX9549" y="connsiteY9549"/>
                </a:cxn>
                <a:cxn ang="0">
                  <a:pos x="connsiteX9550" y="connsiteY9550"/>
                </a:cxn>
                <a:cxn ang="0">
                  <a:pos x="connsiteX9551" y="connsiteY9551"/>
                </a:cxn>
                <a:cxn ang="0">
                  <a:pos x="connsiteX9552" y="connsiteY9552"/>
                </a:cxn>
                <a:cxn ang="0">
                  <a:pos x="connsiteX9553" y="connsiteY9553"/>
                </a:cxn>
                <a:cxn ang="0">
                  <a:pos x="connsiteX9554" y="connsiteY9554"/>
                </a:cxn>
                <a:cxn ang="0">
                  <a:pos x="connsiteX9555" y="connsiteY9555"/>
                </a:cxn>
                <a:cxn ang="0">
                  <a:pos x="connsiteX9556" y="connsiteY9556"/>
                </a:cxn>
                <a:cxn ang="0">
                  <a:pos x="connsiteX9557" y="connsiteY9557"/>
                </a:cxn>
                <a:cxn ang="0">
                  <a:pos x="connsiteX9558" y="connsiteY9558"/>
                </a:cxn>
                <a:cxn ang="0">
                  <a:pos x="connsiteX9559" y="connsiteY9559"/>
                </a:cxn>
                <a:cxn ang="0">
                  <a:pos x="connsiteX9560" y="connsiteY9560"/>
                </a:cxn>
                <a:cxn ang="0">
                  <a:pos x="connsiteX9561" y="connsiteY9561"/>
                </a:cxn>
                <a:cxn ang="0">
                  <a:pos x="connsiteX9562" y="connsiteY9562"/>
                </a:cxn>
                <a:cxn ang="0">
                  <a:pos x="connsiteX9563" y="connsiteY9563"/>
                </a:cxn>
                <a:cxn ang="0">
                  <a:pos x="connsiteX9564" y="connsiteY9564"/>
                </a:cxn>
                <a:cxn ang="0">
                  <a:pos x="connsiteX9565" y="connsiteY9565"/>
                </a:cxn>
                <a:cxn ang="0">
                  <a:pos x="connsiteX9566" y="connsiteY9566"/>
                </a:cxn>
                <a:cxn ang="0">
                  <a:pos x="connsiteX9567" y="connsiteY9567"/>
                </a:cxn>
                <a:cxn ang="0">
                  <a:pos x="connsiteX9568" y="connsiteY9568"/>
                </a:cxn>
                <a:cxn ang="0">
                  <a:pos x="connsiteX9569" y="connsiteY9569"/>
                </a:cxn>
                <a:cxn ang="0">
                  <a:pos x="connsiteX9570" y="connsiteY9570"/>
                </a:cxn>
                <a:cxn ang="0">
                  <a:pos x="connsiteX9571" y="connsiteY9571"/>
                </a:cxn>
                <a:cxn ang="0">
                  <a:pos x="connsiteX9572" y="connsiteY9572"/>
                </a:cxn>
                <a:cxn ang="0">
                  <a:pos x="connsiteX9573" y="connsiteY9573"/>
                </a:cxn>
                <a:cxn ang="0">
                  <a:pos x="connsiteX9574" y="connsiteY9574"/>
                </a:cxn>
                <a:cxn ang="0">
                  <a:pos x="connsiteX9575" y="connsiteY9575"/>
                </a:cxn>
                <a:cxn ang="0">
                  <a:pos x="connsiteX9576" y="connsiteY9576"/>
                </a:cxn>
                <a:cxn ang="0">
                  <a:pos x="connsiteX9577" y="connsiteY9577"/>
                </a:cxn>
                <a:cxn ang="0">
                  <a:pos x="connsiteX9578" y="connsiteY9578"/>
                </a:cxn>
                <a:cxn ang="0">
                  <a:pos x="connsiteX9579" y="connsiteY9579"/>
                </a:cxn>
                <a:cxn ang="0">
                  <a:pos x="connsiteX9580" y="connsiteY9580"/>
                </a:cxn>
                <a:cxn ang="0">
                  <a:pos x="connsiteX9581" y="connsiteY9581"/>
                </a:cxn>
                <a:cxn ang="0">
                  <a:pos x="connsiteX9582" y="connsiteY9582"/>
                </a:cxn>
                <a:cxn ang="0">
                  <a:pos x="connsiteX9583" y="connsiteY9583"/>
                </a:cxn>
                <a:cxn ang="0">
                  <a:pos x="connsiteX9584" y="connsiteY9584"/>
                </a:cxn>
                <a:cxn ang="0">
                  <a:pos x="connsiteX9585" y="connsiteY9585"/>
                </a:cxn>
                <a:cxn ang="0">
                  <a:pos x="connsiteX9586" y="connsiteY9586"/>
                </a:cxn>
                <a:cxn ang="0">
                  <a:pos x="connsiteX9587" y="connsiteY9587"/>
                </a:cxn>
                <a:cxn ang="0">
                  <a:pos x="connsiteX9588" y="connsiteY9588"/>
                </a:cxn>
                <a:cxn ang="0">
                  <a:pos x="connsiteX9589" y="connsiteY9589"/>
                </a:cxn>
                <a:cxn ang="0">
                  <a:pos x="connsiteX9590" y="connsiteY9590"/>
                </a:cxn>
                <a:cxn ang="0">
                  <a:pos x="connsiteX9591" y="connsiteY9591"/>
                </a:cxn>
                <a:cxn ang="0">
                  <a:pos x="connsiteX9592" y="connsiteY9592"/>
                </a:cxn>
                <a:cxn ang="0">
                  <a:pos x="connsiteX9593" y="connsiteY9593"/>
                </a:cxn>
                <a:cxn ang="0">
                  <a:pos x="connsiteX9594" y="connsiteY9594"/>
                </a:cxn>
                <a:cxn ang="0">
                  <a:pos x="connsiteX9595" y="connsiteY9595"/>
                </a:cxn>
                <a:cxn ang="0">
                  <a:pos x="connsiteX9596" y="connsiteY9596"/>
                </a:cxn>
                <a:cxn ang="0">
                  <a:pos x="connsiteX9597" y="connsiteY9597"/>
                </a:cxn>
                <a:cxn ang="0">
                  <a:pos x="connsiteX9598" y="connsiteY9598"/>
                </a:cxn>
                <a:cxn ang="0">
                  <a:pos x="connsiteX9599" y="connsiteY9599"/>
                </a:cxn>
                <a:cxn ang="0">
                  <a:pos x="connsiteX9600" y="connsiteY9600"/>
                </a:cxn>
                <a:cxn ang="0">
                  <a:pos x="connsiteX9601" y="connsiteY9601"/>
                </a:cxn>
                <a:cxn ang="0">
                  <a:pos x="connsiteX9602" y="connsiteY9602"/>
                </a:cxn>
                <a:cxn ang="0">
                  <a:pos x="connsiteX9603" y="connsiteY9603"/>
                </a:cxn>
                <a:cxn ang="0">
                  <a:pos x="connsiteX9604" y="connsiteY9604"/>
                </a:cxn>
                <a:cxn ang="0">
                  <a:pos x="connsiteX9605" y="connsiteY9605"/>
                </a:cxn>
                <a:cxn ang="0">
                  <a:pos x="connsiteX9606" y="connsiteY9606"/>
                </a:cxn>
                <a:cxn ang="0">
                  <a:pos x="connsiteX9607" y="connsiteY9607"/>
                </a:cxn>
                <a:cxn ang="0">
                  <a:pos x="connsiteX9608" y="connsiteY9608"/>
                </a:cxn>
                <a:cxn ang="0">
                  <a:pos x="connsiteX9609" y="connsiteY9609"/>
                </a:cxn>
                <a:cxn ang="0">
                  <a:pos x="connsiteX9610" y="connsiteY9610"/>
                </a:cxn>
                <a:cxn ang="0">
                  <a:pos x="connsiteX9611" y="connsiteY9611"/>
                </a:cxn>
                <a:cxn ang="0">
                  <a:pos x="connsiteX9612" y="connsiteY9612"/>
                </a:cxn>
                <a:cxn ang="0">
                  <a:pos x="connsiteX9613" y="connsiteY9613"/>
                </a:cxn>
                <a:cxn ang="0">
                  <a:pos x="connsiteX9614" y="connsiteY9614"/>
                </a:cxn>
                <a:cxn ang="0">
                  <a:pos x="connsiteX9615" y="connsiteY9615"/>
                </a:cxn>
                <a:cxn ang="0">
                  <a:pos x="connsiteX9616" y="connsiteY9616"/>
                </a:cxn>
                <a:cxn ang="0">
                  <a:pos x="connsiteX9617" y="connsiteY9617"/>
                </a:cxn>
                <a:cxn ang="0">
                  <a:pos x="connsiteX9618" y="connsiteY9618"/>
                </a:cxn>
                <a:cxn ang="0">
                  <a:pos x="connsiteX9619" y="connsiteY9619"/>
                </a:cxn>
                <a:cxn ang="0">
                  <a:pos x="connsiteX9620" y="connsiteY9620"/>
                </a:cxn>
                <a:cxn ang="0">
                  <a:pos x="connsiteX9621" y="connsiteY9621"/>
                </a:cxn>
                <a:cxn ang="0">
                  <a:pos x="connsiteX9622" y="connsiteY9622"/>
                </a:cxn>
                <a:cxn ang="0">
                  <a:pos x="connsiteX9623" y="connsiteY9623"/>
                </a:cxn>
                <a:cxn ang="0">
                  <a:pos x="connsiteX9624" y="connsiteY9624"/>
                </a:cxn>
                <a:cxn ang="0">
                  <a:pos x="connsiteX9625" y="connsiteY9625"/>
                </a:cxn>
                <a:cxn ang="0">
                  <a:pos x="connsiteX9626" y="connsiteY9626"/>
                </a:cxn>
                <a:cxn ang="0">
                  <a:pos x="connsiteX9627" y="connsiteY9627"/>
                </a:cxn>
                <a:cxn ang="0">
                  <a:pos x="connsiteX9628" y="connsiteY9628"/>
                </a:cxn>
                <a:cxn ang="0">
                  <a:pos x="connsiteX9629" y="connsiteY9629"/>
                </a:cxn>
                <a:cxn ang="0">
                  <a:pos x="connsiteX9630" y="connsiteY9630"/>
                </a:cxn>
                <a:cxn ang="0">
                  <a:pos x="connsiteX9631" y="connsiteY9631"/>
                </a:cxn>
                <a:cxn ang="0">
                  <a:pos x="connsiteX9632" y="connsiteY9632"/>
                </a:cxn>
                <a:cxn ang="0">
                  <a:pos x="connsiteX9633" y="connsiteY9633"/>
                </a:cxn>
                <a:cxn ang="0">
                  <a:pos x="connsiteX9634" y="connsiteY9634"/>
                </a:cxn>
                <a:cxn ang="0">
                  <a:pos x="connsiteX9635" y="connsiteY9635"/>
                </a:cxn>
                <a:cxn ang="0">
                  <a:pos x="connsiteX9636" y="connsiteY9636"/>
                </a:cxn>
                <a:cxn ang="0">
                  <a:pos x="connsiteX9637" y="connsiteY9637"/>
                </a:cxn>
                <a:cxn ang="0">
                  <a:pos x="connsiteX9638" y="connsiteY9638"/>
                </a:cxn>
                <a:cxn ang="0">
                  <a:pos x="connsiteX9639" y="connsiteY9639"/>
                </a:cxn>
                <a:cxn ang="0">
                  <a:pos x="connsiteX9640" y="connsiteY9640"/>
                </a:cxn>
                <a:cxn ang="0">
                  <a:pos x="connsiteX9641" y="connsiteY9641"/>
                </a:cxn>
                <a:cxn ang="0">
                  <a:pos x="connsiteX9642" y="connsiteY9642"/>
                </a:cxn>
                <a:cxn ang="0">
                  <a:pos x="connsiteX9643" y="connsiteY9643"/>
                </a:cxn>
                <a:cxn ang="0">
                  <a:pos x="connsiteX9644" y="connsiteY9644"/>
                </a:cxn>
                <a:cxn ang="0">
                  <a:pos x="connsiteX9645" y="connsiteY9645"/>
                </a:cxn>
                <a:cxn ang="0">
                  <a:pos x="connsiteX9646" y="connsiteY9646"/>
                </a:cxn>
                <a:cxn ang="0">
                  <a:pos x="connsiteX9647" y="connsiteY9647"/>
                </a:cxn>
                <a:cxn ang="0">
                  <a:pos x="connsiteX9648" y="connsiteY9648"/>
                </a:cxn>
                <a:cxn ang="0">
                  <a:pos x="connsiteX9649" y="connsiteY9649"/>
                </a:cxn>
                <a:cxn ang="0">
                  <a:pos x="connsiteX9650" y="connsiteY9650"/>
                </a:cxn>
                <a:cxn ang="0">
                  <a:pos x="connsiteX9651" y="connsiteY9651"/>
                </a:cxn>
                <a:cxn ang="0">
                  <a:pos x="connsiteX9652" y="connsiteY9652"/>
                </a:cxn>
                <a:cxn ang="0">
                  <a:pos x="connsiteX9653" y="connsiteY9653"/>
                </a:cxn>
                <a:cxn ang="0">
                  <a:pos x="connsiteX9654" y="connsiteY9654"/>
                </a:cxn>
                <a:cxn ang="0">
                  <a:pos x="connsiteX9655" y="connsiteY9655"/>
                </a:cxn>
                <a:cxn ang="0">
                  <a:pos x="connsiteX9656" y="connsiteY9656"/>
                </a:cxn>
                <a:cxn ang="0">
                  <a:pos x="connsiteX9657" y="connsiteY9657"/>
                </a:cxn>
                <a:cxn ang="0">
                  <a:pos x="connsiteX9658" y="connsiteY9658"/>
                </a:cxn>
                <a:cxn ang="0">
                  <a:pos x="connsiteX9659" y="connsiteY9659"/>
                </a:cxn>
                <a:cxn ang="0">
                  <a:pos x="connsiteX9660" y="connsiteY9660"/>
                </a:cxn>
                <a:cxn ang="0">
                  <a:pos x="connsiteX9661" y="connsiteY9661"/>
                </a:cxn>
                <a:cxn ang="0">
                  <a:pos x="connsiteX9662" y="connsiteY9662"/>
                </a:cxn>
                <a:cxn ang="0">
                  <a:pos x="connsiteX9663" y="connsiteY9663"/>
                </a:cxn>
                <a:cxn ang="0">
                  <a:pos x="connsiteX9664" y="connsiteY9664"/>
                </a:cxn>
                <a:cxn ang="0">
                  <a:pos x="connsiteX9665" y="connsiteY9665"/>
                </a:cxn>
                <a:cxn ang="0">
                  <a:pos x="connsiteX9666" y="connsiteY9666"/>
                </a:cxn>
                <a:cxn ang="0">
                  <a:pos x="connsiteX9667" y="connsiteY9667"/>
                </a:cxn>
                <a:cxn ang="0">
                  <a:pos x="connsiteX9668" y="connsiteY9668"/>
                </a:cxn>
                <a:cxn ang="0">
                  <a:pos x="connsiteX9669" y="connsiteY9669"/>
                </a:cxn>
                <a:cxn ang="0">
                  <a:pos x="connsiteX9670" y="connsiteY9670"/>
                </a:cxn>
                <a:cxn ang="0">
                  <a:pos x="connsiteX9671" y="connsiteY9671"/>
                </a:cxn>
                <a:cxn ang="0">
                  <a:pos x="connsiteX9672" y="connsiteY9672"/>
                </a:cxn>
                <a:cxn ang="0">
                  <a:pos x="connsiteX9673" y="connsiteY9673"/>
                </a:cxn>
                <a:cxn ang="0">
                  <a:pos x="connsiteX9674" y="connsiteY9674"/>
                </a:cxn>
                <a:cxn ang="0">
                  <a:pos x="connsiteX9675" y="connsiteY9675"/>
                </a:cxn>
                <a:cxn ang="0">
                  <a:pos x="connsiteX9676" y="connsiteY9676"/>
                </a:cxn>
                <a:cxn ang="0">
                  <a:pos x="connsiteX9677" y="connsiteY9677"/>
                </a:cxn>
                <a:cxn ang="0">
                  <a:pos x="connsiteX9678" y="connsiteY9678"/>
                </a:cxn>
                <a:cxn ang="0">
                  <a:pos x="connsiteX9679" y="connsiteY9679"/>
                </a:cxn>
                <a:cxn ang="0">
                  <a:pos x="connsiteX9680" y="connsiteY9680"/>
                </a:cxn>
                <a:cxn ang="0">
                  <a:pos x="connsiteX9681" y="connsiteY9681"/>
                </a:cxn>
                <a:cxn ang="0">
                  <a:pos x="connsiteX9682" y="connsiteY9682"/>
                </a:cxn>
                <a:cxn ang="0">
                  <a:pos x="connsiteX9683" y="connsiteY9683"/>
                </a:cxn>
                <a:cxn ang="0">
                  <a:pos x="connsiteX9684" y="connsiteY9684"/>
                </a:cxn>
                <a:cxn ang="0">
                  <a:pos x="connsiteX9685" y="connsiteY9685"/>
                </a:cxn>
                <a:cxn ang="0">
                  <a:pos x="connsiteX9686" y="connsiteY9686"/>
                </a:cxn>
                <a:cxn ang="0">
                  <a:pos x="connsiteX9687" y="connsiteY9687"/>
                </a:cxn>
                <a:cxn ang="0">
                  <a:pos x="connsiteX9688" y="connsiteY9688"/>
                </a:cxn>
                <a:cxn ang="0">
                  <a:pos x="connsiteX9689" y="connsiteY9689"/>
                </a:cxn>
                <a:cxn ang="0">
                  <a:pos x="connsiteX9690" y="connsiteY9690"/>
                </a:cxn>
                <a:cxn ang="0">
                  <a:pos x="connsiteX9691" y="connsiteY9691"/>
                </a:cxn>
                <a:cxn ang="0">
                  <a:pos x="connsiteX9692" y="connsiteY9692"/>
                </a:cxn>
                <a:cxn ang="0">
                  <a:pos x="connsiteX9693" y="connsiteY9693"/>
                </a:cxn>
                <a:cxn ang="0">
                  <a:pos x="connsiteX9694" y="connsiteY9694"/>
                </a:cxn>
                <a:cxn ang="0">
                  <a:pos x="connsiteX9695" y="connsiteY9695"/>
                </a:cxn>
                <a:cxn ang="0">
                  <a:pos x="connsiteX9696" y="connsiteY9696"/>
                </a:cxn>
                <a:cxn ang="0">
                  <a:pos x="connsiteX9697" y="connsiteY9697"/>
                </a:cxn>
                <a:cxn ang="0">
                  <a:pos x="connsiteX9698" y="connsiteY9698"/>
                </a:cxn>
                <a:cxn ang="0">
                  <a:pos x="connsiteX9699" y="connsiteY9699"/>
                </a:cxn>
                <a:cxn ang="0">
                  <a:pos x="connsiteX9700" y="connsiteY9700"/>
                </a:cxn>
                <a:cxn ang="0">
                  <a:pos x="connsiteX9701" y="connsiteY9701"/>
                </a:cxn>
                <a:cxn ang="0">
                  <a:pos x="connsiteX9702" y="connsiteY9702"/>
                </a:cxn>
                <a:cxn ang="0">
                  <a:pos x="connsiteX9703" y="connsiteY9703"/>
                </a:cxn>
                <a:cxn ang="0">
                  <a:pos x="connsiteX9704" y="connsiteY9704"/>
                </a:cxn>
                <a:cxn ang="0">
                  <a:pos x="connsiteX9705" y="connsiteY9705"/>
                </a:cxn>
                <a:cxn ang="0">
                  <a:pos x="connsiteX9706" y="connsiteY9706"/>
                </a:cxn>
                <a:cxn ang="0">
                  <a:pos x="connsiteX9707" y="connsiteY9707"/>
                </a:cxn>
                <a:cxn ang="0">
                  <a:pos x="connsiteX9708" y="connsiteY9708"/>
                </a:cxn>
                <a:cxn ang="0">
                  <a:pos x="connsiteX9709" y="connsiteY9709"/>
                </a:cxn>
                <a:cxn ang="0">
                  <a:pos x="connsiteX9710" y="connsiteY9710"/>
                </a:cxn>
                <a:cxn ang="0">
                  <a:pos x="connsiteX9711" y="connsiteY9711"/>
                </a:cxn>
                <a:cxn ang="0">
                  <a:pos x="connsiteX9712" y="connsiteY9712"/>
                </a:cxn>
                <a:cxn ang="0">
                  <a:pos x="connsiteX9713" y="connsiteY9713"/>
                </a:cxn>
                <a:cxn ang="0">
                  <a:pos x="connsiteX9714" y="connsiteY9714"/>
                </a:cxn>
                <a:cxn ang="0">
                  <a:pos x="connsiteX9715" y="connsiteY9715"/>
                </a:cxn>
                <a:cxn ang="0">
                  <a:pos x="connsiteX9716" y="connsiteY9716"/>
                </a:cxn>
                <a:cxn ang="0">
                  <a:pos x="connsiteX9717" y="connsiteY9717"/>
                </a:cxn>
                <a:cxn ang="0">
                  <a:pos x="connsiteX9718" y="connsiteY9718"/>
                </a:cxn>
                <a:cxn ang="0">
                  <a:pos x="connsiteX9719" y="connsiteY9719"/>
                </a:cxn>
                <a:cxn ang="0">
                  <a:pos x="connsiteX9720" y="connsiteY9720"/>
                </a:cxn>
                <a:cxn ang="0">
                  <a:pos x="connsiteX9721" y="connsiteY9721"/>
                </a:cxn>
                <a:cxn ang="0">
                  <a:pos x="connsiteX9722" y="connsiteY9722"/>
                </a:cxn>
                <a:cxn ang="0">
                  <a:pos x="connsiteX9723" y="connsiteY9723"/>
                </a:cxn>
                <a:cxn ang="0">
                  <a:pos x="connsiteX9724" y="connsiteY9724"/>
                </a:cxn>
                <a:cxn ang="0">
                  <a:pos x="connsiteX9725" y="connsiteY9725"/>
                </a:cxn>
                <a:cxn ang="0">
                  <a:pos x="connsiteX9726" y="connsiteY9726"/>
                </a:cxn>
                <a:cxn ang="0">
                  <a:pos x="connsiteX9727" y="connsiteY9727"/>
                </a:cxn>
                <a:cxn ang="0">
                  <a:pos x="connsiteX9728" y="connsiteY9728"/>
                </a:cxn>
                <a:cxn ang="0">
                  <a:pos x="connsiteX9729" y="connsiteY9729"/>
                </a:cxn>
                <a:cxn ang="0">
                  <a:pos x="connsiteX9730" y="connsiteY9730"/>
                </a:cxn>
                <a:cxn ang="0">
                  <a:pos x="connsiteX9731" y="connsiteY9731"/>
                </a:cxn>
                <a:cxn ang="0">
                  <a:pos x="connsiteX9732" y="connsiteY9732"/>
                </a:cxn>
                <a:cxn ang="0">
                  <a:pos x="connsiteX9733" y="connsiteY9733"/>
                </a:cxn>
                <a:cxn ang="0">
                  <a:pos x="connsiteX9734" y="connsiteY9734"/>
                </a:cxn>
                <a:cxn ang="0">
                  <a:pos x="connsiteX9735" y="connsiteY9735"/>
                </a:cxn>
                <a:cxn ang="0">
                  <a:pos x="connsiteX9736" y="connsiteY9736"/>
                </a:cxn>
                <a:cxn ang="0">
                  <a:pos x="connsiteX9737" y="connsiteY9737"/>
                </a:cxn>
                <a:cxn ang="0">
                  <a:pos x="connsiteX9738" y="connsiteY9738"/>
                </a:cxn>
                <a:cxn ang="0">
                  <a:pos x="connsiteX9739" y="connsiteY9739"/>
                </a:cxn>
                <a:cxn ang="0">
                  <a:pos x="connsiteX9740" y="connsiteY9740"/>
                </a:cxn>
                <a:cxn ang="0">
                  <a:pos x="connsiteX9741" y="connsiteY9741"/>
                </a:cxn>
                <a:cxn ang="0">
                  <a:pos x="connsiteX9742" y="connsiteY9742"/>
                </a:cxn>
                <a:cxn ang="0">
                  <a:pos x="connsiteX9743" y="connsiteY9743"/>
                </a:cxn>
                <a:cxn ang="0">
                  <a:pos x="connsiteX9744" y="connsiteY9744"/>
                </a:cxn>
                <a:cxn ang="0">
                  <a:pos x="connsiteX9745" y="connsiteY9745"/>
                </a:cxn>
                <a:cxn ang="0">
                  <a:pos x="connsiteX9746" y="connsiteY9746"/>
                </a:cxn>
                <a:cxn ang="0">
                  <a:pos x="connsiteX9747" y="connsiteY9747"/>
                </a:cxn>
                <a:cxn ang="0">
                  <a:pos x="connsiteX9748" y="connsiteY9748"/>
                </a:cxn>
                <a:cxn ang="0">
                  <a:pos x="connsiteX9749" y="connsiteY9749"/>
                </a:cxn>
                <a:cxn ang="0">
                  <a:pos x="connsiteX9750" y="connsiteY9750"/>
                </a:cxn>
                <a:cxn ang="0">
                  <a:pos x="connsiteX9751" y="connsiteY9751"/>
                </a:cxn>
                <a:cxn ang="0">
                  <a:pos x="connsiteX9752" y="connsiteY9752"/>
                </a:cxn>
                <a:cxn ang="0">
                  <a:pos x="connsiteX9753" y="connsiteY9753"/>
                </a:cxn>
                <a:cxn ang="0">
                  <a:pos x="connsiteX9754" y="connsiteY9754"/>
                </a:cxn>
                <a:cxn ang="0">
                  <a:pos x="connsiteX9755" y="connsiteY9755"/>
                </a:cxn>
                <a:cxn ang="0">
                  <a:pos x="connsiteX9756" y="connsiteY9756"/>
                </a:cxn>
                <a:cxn ang="0">
                  <a:pos x="connsiteX9757" y="connsiteY9757"/>
                </a:cxn>
                <a:cxn ang="0">
                  <a:pos x="connsiteX9758" y="connsiteY9758"/>
                </a:cxn>
                <a:cxn ang="0">
                  <a:pos x="connsiteX9759" y="connsiteY9759"/>
                </a:cxn>
                <a:cxn ang="0">
                  <a:pos x="connsiteX9760" y="connsiteY9760"/>
                </a:cxn>
                <a:cxn ang="0">
                  <a:pos x="connsiteX9761" y="connsiteY9761"/>
                </a:cxn>
                <a:cxn ang="0">
                  <a:pos x="connsiteX9762" y="connsiteY9762"/>
                </a:cxn>
                <a:cxn ang="0">
                  <a:pos x="connsiteX9763" y="connsiteY9763"/>
                </a:cxn>
                <a:cxn ang="0">
                  <a:pos x="connsiteX9764" y="connsiteY9764"/>
                </a:cxn>
                <a:cxn ang="0">
                  <a:pos x="connsiteX9765" y="connsiteY9765"/>
                </a:cxn>
                <a:cxn ang="0">
                  <a:pos x="connsiteX9766" y="connsiteY9766"/>
                </a:cxn>
                <a:cxn ang="0">
                  <a:pos x="connsiteX9767" y="connsiteY9767"/>
                </a:cxn>
                <a:cxn ang="0">
                  <a:pos x="connsiteX9768" y="connsiteY9768"/>
                </a:cxn>
                <a:cxn ang="0">
                  <a:pos x="connsiteX9769" y="connsiteY9769"/>
                </a:cxn>
                <a:cxn ang="0">
                  <a:pos x="connsiteX9770" y="connsiteY9770"/>
                </a:cxn>
                <a:cxn ang="0">
                  <a:pos x="connsiteX9771" y="connsiteY9771"/>
                </a:cxn>
                <a:cxn ang="0">
                  <a:pos x="connsiteX9772" y="connsiteY9772"/>
                </a:cxn>
                <a:cxn ang="0">
                  <a:pos x="connsiteX9773" y="connsiteY9773"/>
                </a:cxn>
                <a:cxn ang="0">
                  <a:pos x="connsiteX9774" y="connsiteY9774"/>
                </a:cxn>
                <a:cxn ang="0">
                  <a:pos x="connsiteX9775" y="connsiteY9775"/>
                </a:cxn>
                <a:cxn ang="0">
                  <a:pos x="connsiteX9776" y="connsiteY9776"/>
                </a:cxn>
                <a:cxn ang="0">
                  <a:pos x="connsiteX9777" y="connsiteY9777"/>
                </a:cxn>
                <a:cxn ang="0">
                  <a:pos x="connsiteX9778" y="connsiteY9778"/>
                </a:cxn>
                <a:cxn ang="0">
                  <a:pos x="connsiteX9779" y="connsiteY9779"/>
                </a:cxn>
                <a:cxn ang="0">
                  <a:pos x="connsiteX9780" y="connsiteY9780"/>
                </a:cxn>
                <a:cxn ang="0">
                  <a:pos x="connsiteX9781" y="connsiteY9781"/>
                </a:cxn>
                <a:cxn ang="0">
                  <a:pos x="connsiteX9782" y="connsiteY9782"/>
                </a:cxn>
                <a:cxn ang="0">
                  <a:pos x="connsiteX9783" y="connsiteY9783"/>
                </a:cxn>
                <a:cxn ang="0">
                  <a:pos x="connsiteX9784" y="connsiteY9784"/>
                </a:cxn>
                <a:cxn ang="0">
                  <a:pos x="connsiteX9785" y="connsiteY9785"/>
                </a:cxn>
                <a:cxn ang="0">
                  <a:pos x="connsiteX9786" y="connsiteY9786"/>
                </a:cxn>
                <a:cxn ang="0">
                  <a:pos x="connsiteX9787" y="connsiteY9787"/>
                </a:cxn>
                <a:cxn ang="0">
                  <a:pos x="connsiteX9788" y="connsiteY9788"/>
                </a:cxn>
                <a:cxn ang="0">
                  <a:pos x="connsiteX9789" y="connsiteY9789"/>
                </a:cxn>
                <a:cxn ang="0">
                  <a:pos x="connsiteX9790" y="connsiteY9790"/>
                </a:cxn>
                <a:cxn ang="0">
                  <a:pos x="connsiteX9791" y="connsiteY9791"/>
                </a:cxn>
                <a:cxn ang="0">
                  <a:pos x="connsiteX9792" y="connsiteY9792"/>
                </a:cxn>
                <a:cxn ang="0">
                  <a:pos x="connsiteX9793" y="connsiteY9793"/>
                </a:cxn>
                <a:cxn ang="0">
                  <a:pos x="connsiteX9794" y="connsiteY9794"/>
                </a:cxn>
                <a:cxn ang="0">
                  <a:pos x="connsiteX9795" y="connsiteY9795"/>
                </a:cxn>
                <a:cxn ang="0">
                  <a:pos x="connsiteX9796" y="connsiteY9796"/>
                </a:cxn>
                <a:cxn ang="0">
                  <a:pos x="connsiteX9797" y="connsiteY9797"/>
                </a:cxn>
                <a:cxn ang="0">
                  <a:pos x="connsiteX9798" y="connsiteY9798"/>
                </a:cxn>
                <a:cxn ang="0">
                  <a:pos x="connsiteX9799" y="connsiteY9799"/>
                </a:cxn>
                <a:cxn ang="0">
                  <a:pos x="connsiteX9800" y="connsiteY9800"/>
                </a:cxn>
                <a:cxn ang="0">
                  <a:pos x="connsiteX9801" y="connsiteY9801"/>
                </a:cxn>
                <a:cxn ang="0">
                  <a:pos x="connsiteX9802" y="connsiteY9802"/>
                </a:cxn>
                <a:cxn ang="0">
                  <a:pos x="connsiteX9803" y="connsiteY9803"/>
                </a:cxn>
                <a:cxn ang="0">
                  <a:pos x="connsiteX9804" y="connsiteY9804"/>
                </a:cxn>
                <a:cxn ang="0">
                  <a:pos x="connsiteX9805" y="connsiteY9805"/>
                </a:cxn>
                <a:cxn ang="0">
                  <a:pos x="connsiteX9806" y="connsiteY9806"/>
                </a:cxn>
                <a:cxn ang="0">
                  <a:pos x="connsiteX9807" y="connsiteY9807"/>
                </a:cxn>
                <a:cxn ang="0">
                  <a:pos x="connsiteX9808" y="connsiteY9808"/>
                </a:cxn>
                <a:cxn ang="0">
                  <a:pos x="connsiteX9809" y="connsiteY9809"/>
                </a:cxn>
                <a:cxn ang="0">
                  <a:pos x="connsiteX9810" y="connsiteY9810"/>
                </a:cxn>
                <a:cxn ang="0">
                  <a:pos x="connsiteX9811" y="connsiteY9811"/>
                </a:cxn>
                <a:cxn ang="0">
                  <a:pos x="connsiteX9812" y="connsiteY9812"/>
                </a:cxn>
                <a:cxn ang="0">
                  <a:pos x="connsiteX9813" y="connsiteY9813"/>
                </a:cxn>
                <a:cxn ang="0">
                  <a:pos x="connsiteX9814" y="connsiteY9814"/>
                </a:cxn>
                <a:cxn ang="0">
                  <a:pos x="connsiteX9815" y="connsiteY9815"/>
                </a:cxn>
                <a:cxn ang="0">
                  <a:pos x="connsiteX9816" y="connsiteY9816"/>
                </a:cxn>
                <a:cxn ang="0">
                  <a:pos x="connsiteX9817" y="connsiteY9817"/>
                </a:cxn>
                <a:cxn ang="0">
                  <a:pos x="connsiteX9818" y="connsiteY9818"/>
                </a:cxn>
                <a:cxn ang="0">
                  <a:pos x="connsiteX9819" y="connsiteY9819"/>
                </a:cxn>
                <a:cxn ang="0">
                  <a:pos x="connsiteX9820" y="connsiteY9820"/>
                </a:cxn>
                <a:cxn ang="0">
                  <a:pos x="connsiteX9821" y="connsiteY9821"/>
                </a:cxn>
                <a:cxn ang="0">
                  <a:pos x="connsiteX9822" y="connsiteY9822"/>
                </a:cxn>
                <a:cxn ang="0">
                  <a:pos x="connsiteX9823" y="connsiteY9823"/>
                </a:cxn>
                <a:cxn ang="0">
                  <a:pos x="connsiteX9824" y="connsiteY9824"/>
                </a:cxn>
                <a:cxn ang="0">
                  <a:pos x="connsiteX9825" y="connsiteY9825"/>
                </a:cxn>
                <a:cxn ang="0">
                  <a:pos x="connsiteX9826" y="connsiteY9826"/>
                </a:cxn>
                <a:cxn ang="0">
                  <a:pos x="connsiteX9827" y="connsiteY9827"/>
                </a:cxn>
                <a:cxn ang="0">
                  <a:pos x="connsiteX9828" y="connsiteY9828"/>
                </a:cxn>
                <a:cxn ang="0">
                  <a:pos x="connsiteX9829" y="connsiteY9829"/>
                </a:cxn>
                <a:cxn ang="0">
                  <a:pos x="connsiteX9830" y="connsiteY9830"/>
                </a:cxn>
                <a:cxn ang="0">
                  <a:pos x="connsiteX9831" y="connsiteY9831"/>
                </a:cxn>
                <a:cxn ang="0">
                  <a:pos x="connsiteX9832" y="connsiteY9832"/>
                </a:cxn>
                <a:cxn ang="0">
                  <a:pos x="connsiteX9833" y="connsiteY9833"/>
                </a:cxn>
                <a:cxn ang="0">
                  <a:pos x="connsiteX9834" y="connsiteY9834"/>
                </a:cxn>
                <a:cxn ang="0">
                  <a:pos x="connsiteX9835" y="connsiteY9835"/>
                </a:cxn>
                <a:cxn ang="0">
                  <a:pos x="connsiteX9836" y="connsiteY9836"/>
                </a:cxn>
                <a:cxn ang="0">
                  <a:pos x="connsiteX9837" y="connsiteY9837"/>
                </a:cxn>
                <a:cxn ang="0">
                  <a:pos x="connsiteX9838" y="connsiteY9838"/>
                </a:cxn>
                <a:cxn ang="0">
                  <a:pos x="connsiteX9839" y="connsiteY9839"/>
                </a:cxn>
                <a:cxn ang="0">
                  <a:pos x="connsiteX9840" y="connsiteY9840"/>
                </a:cxn>
                <a:cxn ang="0">
                  <a:pos x="connsiteX9841" y="connsiteY9841"/>
                </a:cxn>
                <a:cxn ang="0">
                  <a:pos x="connsiteX9842" y="connsiteY9842"/>
                </a:cxn>
                <a:cxn ang="0">
                  <a:pos x="connsiteX9843" y="connsiteY9843"/>
                </a:cxn>
                <a:cxn ang="0">
                  <a:pos x="connsiteX9844" y="connsiteY9844"/>
                </a:cxn>
                <a:cxn ang="0">
                  <a:pos x="connsiteX9845" y="connsiteY9845"/>
                </a:cxn>
                <a:cxn ang="0">
                  <a:pos x="connsiteX9846" y="connsiteY9846"/>
                </a:cxn>
                <a:cxn ang="0">
                  <a:pos x="connsiteX9847" y="connsiteY9847"/>
                </a:cxn>
                <a:cxn ang="0">
                  <a:pos x="connsiteX9848" y="connsiteY9848"/>
                </a:cxn>
                <a:cxn ang="0">
                  <a:pos x="connsiteX9849" y="connsiteY9849"/>
                </a:cxn>
                <a:cxn ang="0">
                  <a:pos x="connsiteX9850" y="connsiteY9850"/>
                </a:cxn>
                <a:cxn ang="0">
                  <a:pos x="connsiteX9851" y="connsiteY9851"/>
                </a:cxn>
                <a:cxn ang="0">
                  <a:pos x="connsiteX9852" y="connsiteY9852"/>
                </a:cxn>
                <a:cxn ang="0">
                  <a:pos x="connsiteX9853" y="connsiteY9853"/>
                </a:cxn>
                <a:cxn ang="0">
                  <a:pos x="connsiteX9854" y="connsiteY9854"/>
                </a:cxn>
                <a:cxn ang="0">
                  <a:pos x="connsiteX9855" y="connsiteY9855"/>
                </a:cxn>
                <a:cxn ang="0">
                  <a:pos x="connsiteX9856" y="connsiteY9856"/>
                </a:cxn>
                <a:cxn ang="0">
                  <a:pos x="connsiteX9857" y="connsiteY9857"/>
                </a:cxn>
                <a:cxn ang="0">
                  <a:pos x="connsiteX9858" y="connsiteY9858"/>
                </a:cxn>
                <a:cxn ang="0">
                  <a:pos x="connsiteX9859" y="connsiteY9859"/>
                </a:cxn>
                <a:cxn ang="0">
                  <a:pos x="connsiteX9860" y="connsiteY9860"/>
                </a:cxn>
                <a:cxn ang="0">
                  <a:pos x="connsiteX9861" y="connsiteY9861"/>
                </a:cxn>
                <a:cxn ang="0">
                  <a:pos x="connsiteX9862" y="connsiteY9862"/>
                </a:cxn>
                <a:cxn ang="0">
                  <a:pos x="connsiteX9863" y="connsiteY9863"/>
                </a:cxn>
                <a:cxn ang="0">
                  <a:pos x="connsiteX9864" y="connsiteY9864"/>
                </a:cxn>
                <a:cxn ang="0">
                  <a:pos x="connsiteX9865" y="connsiteY9865"/>
                </a:cxn>
                <a:cxn ang="0">
                  <a:pos x="connsiteX9866" y="connsiteY9866"/>
                </a:cxn>
                <a:cxn ang="0">
                  <a:pos x="connsiteX9867" y="connsiteY9867"/>
                </a:cxn>
                <a:cxn ang="0">
                  <a:pos x="connsiteX9868" y="connsiteY9868"/>
                </a:cxn>
                <a:cxn ang="0">
                  <a:pos x="connsiteX9869" y="connsiteY9869"/>
                </a:cxn>
                <a:cxn ang="0">
                  <a:pos x="connsiteX9870" y="connsiteY9870"/>
                </a:cxn>
                <a:cxn ang="0">
                  <a:pos x="connsiteX9871" y="connsiteY9871"/>
                </a:cxn>
                <a:cxn ang="0">
                  <a:pos x="connsiteX9872" y="connsiteY9872"/>
                </a:cxn>
                <a:cxn ang="0">
                  <a:pos x="connsiteX9873" y="connsiteY9873"/>
                </a:cxn>
                <a:cxn ang="0">
                  <a:pos x="connsiteX9874" y="connsiteY9874"/>
                </a:cxn>
                <a:cxn ang="0">
                  <a:pos x="connsiteX9875" y="connsiteY9875"/>
                </a:cxn>
                <a:cxn ang="0">
                  <a:pos x="connsiteX9876" y="connsiteY9876"/>
                </a:cxn>
                <a:cxn ang="0">
                  <a:pos x="connsiteX9877" y="connsiteY9877"/>
                </a:cxn>
                <a:cxn ang="0">
                  <a:pos x="connsiteX9878" y="connsiteY9878"/>
                </a:cxn>
                <a:cxn ang="0">
                  <a:pos x="connsiteX9879" y="connsiteY9879"/>
                </a:cxn>
                <a:cxn ang="0">
                  <a:pos x="connsiteX9880" y="connsiteY9880"/>
                </a:cxn>
                <a:cxn ang="0">
                  <a:pos x="connsiteX9881" y="connsiteY9881"/>
                </a:cxn>
                <a:cxn ang="0">
                  <a:pos x="connsiteX9882" y="connsiteY9882"/>
                </a:cxn>
                <a:cxn ang="0">
                  <a:pos x="connsiteX9883" y="connsiteY9883"/>
                </a:cxn>
                <a:cxn ang="0">
                  <a:pos x="connsiteX9884" y="connsiteY9884"/>
                </a:cxn>
                <a:cxn ang="0">
                  <a:pos x="connsiteX9885" y="connsiteY9885"/>
                </a:cxn>
                <a:cxn ang="0">
                  <a:pos x="connsiteX9886" y="connsiteY9886"/>
                </a:cxn>
                <a:cxn ang="0">
                  <a:pos x="connsiteX9887" y="connsiteY9887"/>
                </a:cxn>
                <a:cxn ang="0">
                  <a:pos x="connsiteX9888" y="connsiteY9888"/>
                </a:cxn>
                <a:cxn ang="0">
                  <a:pos x="connsiteX9889" y="connsiteY9889"/>
                </a:cxn>
                <a:cxn ang="0">
                  <a:pos x="connsiteX9890" y="connsiteY9890"/>
                </a:cxn>
                <a:cxn ang="0">
                  <a:pos x="connsiteX9891" y="connsiteY9891"/>
                </a:cxn>
                <a:cxn ang="0">
                  <a:pos x="connsiteX9892" y="connsiteY9892"/>
                </a:cxn>
                <a:cxn ang="0">
                  <a:pos x="connsiteX9893" y="connsiteY9893"/>
                </a:cxn>
                <a:cxn ang="0">
                  <a:pos x="connsiteX9894" y="connsiteY9894"/>
                </a:cxn>
                <a:cxn ang="0">
                  <a:pos x="connsiteX9895" y="connsiteY9895"/>
                </a:cxn>
                <a:cxn ang="0">
                  <a:pos x="connsiteX9896" y="connsiteY9896"/>
                </a:cxn>
                <a:cxn ang="0">
                  <a:pos x="connsiteX9897" y="connsiteY9897"/>
                </a:cxn>
                <a:cxn ang="0">
                  <a:pos x="connsiteX9898" y="connsiteY9898"/>
                </a:cxn>
                <a:cxn ang="0">
                  <a:pos x="connsiteX9899" y="connsiteY9899"/>
                </a:cxn>
                <a:cxn ang="0">
                  <a:pos x="connsiteX9900" y="connsiteY9900"/>
                </a:cxn>
                <a:cxn ang="0">
                  <a:pos x="connsiteX9901" y="connsiteY9901"/>
                </a:cxn>
                <a:cxn ang="0">
                  <a:pos x="connsiteX9902" y="connsiteY9902"/>
                </a:cxn>
                <a:cxn ang="0">
                  <a:pos x="connsiteX9903" y="connsiteY9903"/>
                </a:cxn>
                <a:cxn ang="0">
                  <a:pos x="connsiteX9904" y="connsiteY9904"/>
                </a:cxn>
                <a:cxn ang="0">
                  <a:pos x="connsiteX9905" y="connsiteY9905"/>
                </a:cxn>
                <a:cxn ang="0">
                  <a:pos x="connsiteX9906" y="connsiteY9906"/>
                </a:cxn>
                <a:cxn ang="0">
                  <a:pos x="connsiteX9907" y="connsiteY9907"/>
                </a:cxn>
                <a:cxn ang="0">
                  <a:pos x="connsiteX9908" y="connsiteY9908"/>
                </a:cxn>
                <a:cxn ang="0">
                  <a:pos x="connsiteX9909" y="connsiteY9909"/>
                </a:cxn>
                <a:cxn ang="0">
                  <a:pos x="connsiteX9910" y="connsiteY9910"/>
                </a:cxn>
                <a:cxn ang="0">
                  <a:pos x="connsiteX9911" y="connsiteY9911"/>
                </a:cxn>
                <a:cxn ang="0">
                  <a:pos x="connsiteX9912" y="connsiteY9912"/>
                </a:cxn>
                <a:cxn ang="0">
                  <a:pos x="connsiteX9913" y="connsiteY9913"/>
                </a:cxn>
                <a:cxn ang="0">
                  <a:pos x="connsiteX9914" y="connsiteY9914"/>
                </a:cxn>
                <a:cxn ang="0">
                  <a:pos x="connsiteX9915" y="connsiteY9915"/>
                </a:cxn>
                <a:cxn ang="0">
                  <a:pos x="connsiteX9916" y="connsiteY9916"/>
                </a:cxn>
                <a:cxn ang="0">
                  <a:pos x="connsiteX9917" y="connsiteY9917"/>
                </a:cxn>
                <a:cxn ang="0">
                  <a:pos x="connsiteX9918" y="connsiteY9918"/>
                </a:cxn>
                <a:cxn ang="0">
                  <a:pos x="connsiteX9919" y="connsiteY9919"/>
                </a:cxn>
                <a:cxn ang="0">
                  <a:pos x="connsiteX9920" y="connsiteY9920"/>
                </a:cxn>
                <a:cxn ang="0">
                  <a:pos x="connsiteX9921" y="connsiteY9921"/>
                </a:cxn>
                <a:cxn ang="0">
                  <a:pos x="connsiteX9922" y="connsiteY9922"/>
                </a:cxn>
                <a:cxn ang="0">
                  <a:pos x="connsiteX9923" y="connsiteY9923"/>
                </a:cxn>
                <a:cxn ang="0">
                  <a:pos x="connsiteX9924" y="connsiteY9924"/>
                </a:cxn>
                <a:cxn ang="0">
                  <a:pos x="connsiteX9925" y="connsiteY9925"/>
                </a:cxn>
                <a:cxn ang="0">
                  <a:pos x="connsiteX9926" y="connsiteY9926"/>
                </a:cxn>
                <a:cxn ang="0">
                  <a:pos x="connsiteX9927" y="connsiteY9927"/>
                </a:cxn>
                <a:cxn ang="0">
                  <a:pos x="connsiteX9928" y="connsiteY9928"/>
                </a:cxn>
                <a:cxn ang="0">
                  <a:pos x="connsiteX9929" y="connsiteY9929"/>
                </a:cxn>
                <a:cxn ang="0">
                  <a:pos x="connsiteX9930" y="connsiteY9930"/>
                </a:cxn>
                <a:cxn ang="0">
                  <a:pos x="connsiteX9931" y="connsiteY9931"/>
                </a:cxn>
                <a:cxn ang="0">
                  <a:pos x="connsiteX9932" y="connsiteY9932"/>
                </a:cxn>
                <a:cxn ang="0">
                  <a:pos x="connsiteX9933" y="connsiteY9933"/>
                </a:cxn>
                <a:cxn ang="0">
                  <a:pos x="connsiteX9934" y="connsiteY9934"/>
                </a:cxn>
                <a:cxn ang="0">
                  <a:pos x="connsiteX9935" y="connsiteY9935"/>
                </a:cxn>
                <a:cxn ang="0">
                  <a:pos x="connsiteX9936" y="connsiteY9936"/>
                </a:cxn>
                <a:cxn ang="0">
                  <a:pos x="connsiteX9937" y="connsiteY9937"/>
                </a:cxn>
                <a:cxn ang="0">
                  <a:pos x="connsiteX9938" y="connsiteY9938"/>
                </a:cxn>
                <a:cxn ang="0">
                  <a:pos x="connsiteX9939" y="connsiteY9939"/>
                </a:cxn>
                <a:cxn ang="0">
                  <a:pos x="connsiteX9940" y="connsiteY9940"/>
                </a:cxn>
                <a:cxn ang="0">
                  <a:pos x="connsiteX9941" y="connsiteY9941"/>
                </a:cxn>
                <a:cxn ang="0">
                  <a:pos x="connsiteX9942" y="connsiteY9942"/>
                </a:cxn>
                <a:cxn ang="0">
                  <a:pos x="connsiteX9943" y="connsiteY9943"/>
                </a:cxn>
                <a:cxn ang="0">
                  <a:pos x="connsiteX9944" y="connsiteY9944"/>
                </a:cxn>
                <a:cxn ang="0">
                  <a:pos x="connsiteX9945" y="connsiteY9945"/>
                </a:cxn>
                <a:cxn ang="0">
                  <a:pos x="connsiteX9946" y="connsiteY9946"/>
                </a:cxn>
                <a:cxn ang="0">
                  <a:pos x="connsiteX9947" y="connsiteY9947"/>
                </a:cxn>
                <a:cxn ang="0">
                  <a:pos x="connsiteX9948" y="connsiteY9948"/>
                </a:cxn>
                <a:cxn ang="0">
                  <a:pos x="connsiteX9949" y="connsiteY9949"/>
                </a:cxn>
                <a:cxn ang="0">
                  <a:pos x="connsiteX9950" y="connsiteY9950"/>
                </a:cxn>
                <a:cxn ang="0">
                  <a:pos x="connsiteX9951" y="connsiteY9951"/>
                </a:cxn>
                <a:cxn ang="0">
                  <a:pos x="connsiteX9952" y="connsiteY9952"/>
                </a:cxn>
                <a:cxn ang="0">
                  <a:pos x="connsiteX9953" y="connsiteY9953"/>
                </a:cxn>
                <a:cxn ang="0">
                  <a:pos x="connsiteX9954" y="connsiteY9954"/>
                </a:cxn>
                <a:cxn ang="0">
                  <a:pos x="connsiteX9955" y="connsiteY9955"/>
                </a:cxn>
                <a:cxn ang="0">
                  <a:pos x="connsiteX9956" y="connsiteY9956"/>
                </a:cxn>
                <a:cxn ang="0">
                  <a:pos x="connsiteX9957" y="connsiteY9957"/>
                </a:cxn>
                <a:cxn ang="0">
                  <a:pos x="connsiteX9958" y="connsiteY9958"/>
                </a:cxn>
                <a:cxn ang="0">
                  <a:pos x="connsiteX9959" y="connsiteY9959"/>
                </a:cxn>
                <a:cxn ang="0">
                  <a:pos x="connsiteX9960" y="connsiteY9960"/>
                </a:cxn>
                <a:cxn ang="0">
                  <a:pos x="connsiteX9961" y="connsiteY9961"/>
                </a:cxn>
                <a:cxn ang="0">
                  <a:pos x="connsiteX9962" y="connsiteY9962"/>
                </a:cxn>
                <a:cxn ang="0">
                  <a:pos x="connsiteX9963" y="connsiteY9963"/>
                </a:cxn>
                <a:cxn ang="0">
                  <a:pos x="connsiteX9964" y="connsiteY9964"/>
                </a:cxn>
                <a:cxn ang="0">
                  <a:pos x="connsiteX9965" y="connsiteY9965"/>
                </a:cxn>
                <a:cxn ang="0">
                  <a:pos x="connsiteX9966" y="connsiteY9966"/>
                </a:cxn>
                <a:cxn ang="0">
                  <a:pos x="connsiteX9967" y="connsiteY9967"/>
                </a:cxn>
                <a:cxn ang="0">
                  <a:pos x="connsiteX9968" y="connsiteY9968"/>
                </a:cxn>
                <a:cxn ang="0">
                  <a:pos x="connsiteX9969" y="connsiteY9969"/>
                </a:cxn>
                <a:cxn ang="0">
                  <a:pos x="connsiteX9970" y="connsiteY9970"/>
                </a:cxn>
                <a:cxn ang="0">
                  <a:pos x="connsiteX9971" y="connsiteY9971"/>
                </a:cxn>
                <a:cxn ang="0">
                  <a:pos x="connsiteX9972" y="connsiteY9972"/>
                </a:cxn>
                <a:cxn ang="0">
                  <a:pos x="connsiteX9973" y="connsiteY9973"/>
                </a:cxn>
                <a:cxn ang="0">
                  <a:pos x="connsiteX9974" y="connsiteY9974"/>
                </a:cxn>
                <a:cxn ang="0">
                  <a:pos x="connsiteX9975" y="connsiteY9975"/>
                </a:cxn>
                <a:cxn ang="0">
                  <a:pos x="connsiteX9976" y="connsiteY9976"/>
                </a:cxn>
                <a:cxn ang="0">
                  <a:pos x="connsiteX9977" y="connsiteY9977"/>
                </a:cxn>
                <a:cxn ang="0">
                  <a:pos x="connsiteX9978" y="connsiteY9978"/>
                </a:cxn>
                <a:cxn ang="0">
                  <a:pos x="connsiteX9979" y="connsiteY9979"/>
                </a:cxn>
                <a:cxn ang="0">
                  <a:pos x="connsiteX9980" y="connsiteY9980"/>
                </a:cxn>
                <a:cxn ang="0">
                  <a:pos x="connsiteX9981" y="connsiteY9981"/>
                </a:cxn>
                <a:cxn ang="0">
                  <a:pos x="connsiteX9982" y="connsiteY9982"/>
                </a:cxn>
                <a:cxn ang="0">
                  <a:pos x="connsiteX9983" y="connsiteY9983"/>
                </a:cxn>
                <a:cxn ang="0">
                  <a:pos x="connsiteX9984" y="connsiteY9984"/>
                </a:cxn>
                <a:cxn ang="0">
                  <a:pos x="connsiteX9985" y="connsiteY9985"/>
                </a:cxn>
                <a:cxn ang="0">
                  <a:pos x="connsiteX9986" y="connsiteY9986"/>
                </a:cxn>
                <a:cxn ang="0">
                  <a:pos x="connsiteX9987" y="connsiteY9987"/>
                </a:cxn>
                <a:cxn ang="0">
                  <a:pos x="connsiteX9988" y="connsiteY9988"/>
                </a:cxn>
                <a:cxn ang="0">
                  <a:pos x="connsiteX9989" y="connsiteY9989"/>
                </a:cxn>
                <a:cxn ang="0">
                  <a:pos x="connsiteX9990" y="connsiteY9990"/>
                </a:cxn>
                <a:cxn ang="0">
                  <a:pos x="connsiteX9991" y="connsiteY9991"/>
                </a:cxn>
                <a:cxn ang="0">
                  <a:pos x="connsiteX9992" y="connsiteY9992"/>
                </a:cxn>
                <a:cxn ang="0">
                  <a:pos x="connsiteX9993" y="connsiteY9993"/>
                </a:cxn>
                <a:cxn ang="0">
                  <a:pos x="connsiteX9994" y="connsiteY9994"/>
                </a:cxn>
                <a:cxn ang="0">
                  <a:pos x="connsiteX9995" y="connsiteY9995"/>
                </a:cxn>
                <a:cxn ang="0">
                  <a:pos x="connsiteX9996" y="connsiteY9996"/>
                </a:cxn>
                <a:cxn ang="0">
                  <a:pos x="connsiteX9997" y="connsiteY9997"/>
                </a:cxn>
                <a:cxn ang="0">
                  <a:pos x="connsiteX9998" y="connsiteY9998"/>
                </a:cxn>
                <a:cxn ang="0">
                  <a:pos x="connsiteX9999" y="connsiteY9999"/>
                </a:cxn>
                <a:cxn ang="0">
                  <a:pos x="connsiteX10000" y="connsiteY10000"/>
                </a:cxn>
                <a:cxn ang="0">
                  <a:pos x="connsiteX10001" y="connsiteY10001"/>
                </a:cxn>
                <a:cxn ang="0">
                  <a:pos x="connsiteX10002" y="connsiteY10002"/>
                </a:cxn>
                <a:cxn ang="0">
                  <a:pos x="connsiteX10003" y="connsiteY10003"/>
                </a:cxn>
                <a:cxn ang="0">
                  <a:pos x="connsiteX10004" y="connsiteY10004"/>
                </a:cxn>
                <a:cxn ang="0">
                  <a:pos x="connsiteX10005" y="connsiteY10005"/>
                </a:cxn>
                <a:cxn ang="0">
                  <a:pos x="connsiteX10006" y="connsiteY10006"/>
                </a:cxn>
                <a:cxn ang="0">
                  <a:pos x="connsiteX10007" y="connsiteY10007"/>
                </a:cxn>
                <a:cxn ang="0">
                  <a:pos x="connsiteX10008" y="connsiteY10008"/>
                </a:cxn>
                <a:cxn ang="0">
                  <a:pos x="connsiteX10009" y="connsiteY10009"/>
                </a:cxn>
                <a:cxn ang="0">
                  <a:pos x="connsiteX10010" y="connsiteY10010"/>
                </a:cxn>
                <a:cxn ang="0">
                  <a:pos x="connsiteX10011" y="connsiteY10011"/>
                </a:cxn>
                <a:cxn ang="0">
                  <a:pos x="connsiteX10012" y="connsiteY10012"/>
                </a:cxn>
                <a:cxn ang="0">
                  <a:pos x="connsiteX10013" y="connsiteY10013"/>
                </a:cxn>
                <a:cxn ang="0">
                  <a:pos x="connsiteX10014" y="connsiteY10014"/>
                </a:cxn>
                <a:cxn ang="0">
                  <a:pos x="connsiteX10015" y="connsiteY10015"/>
                </a:cxn>
                <a:cxn ang="0">
                  <a:pos x="connsiteX10016" y="connsiteY10016"/>
                </a:cxn>
                <a:cxn ang="0">
                  <a:pos x="connsiteX10017" y="connsiteY10017"/>
                </a:cxn>
                <a:cxn ang="0">
                  <a:pos x="connsiteX10018" y="connsiteY10018"/>
                </a:cxn>
                <a:cxn ang="0">
                  <a:pos x="connsiteX10019" y="connsiteY10019"/>
                </a:cxn>
                <a:cxn ang="0">
                  <a:pos x="connsiteX10020" y="connsiteY10020"/>
                </a:cxn>
                <a:cxn ang="0">
                  <a:pos x="connsiteX10021" y="connsiteY10021"/>
                </a:cxn>
                <a:cxn ang="0">
                  <a:pos x="connsiteX10022" y="connsiteY10022"/>
                </a:cxn>
                <a:cxn ang="0">
                  <a:pos x="connsiteX10023" y="connsiteY10023"/>
                </a:cxn>
                <a:cxn ang="0">
                  <a:pos x="connsiteX10024" y="connsiteY10024"/>
                </a:cxn>
                <a:cxn ang="0">
                  <a:pos x="connsiteX10025" y="connsiteY10025"/>
                </a:cxn>
                <a:cxn ang="0">
                  <a:pos x="connsiteX10026" y="connsiteY10026"/>
                </a:cxn>
                <a:cxn ang="0">
                  <a:pos x="connsiteX10027" y="connsiteY10027"/>
                </a:cxn>
                <a:cxn ang="0">
                  <a:pos x="connsiteX10028" y="connsiteY10028"/>
                </a:cxn>
                <a:cxn ang="0">
                  <a:pos x="connsiteX10029" y="connsiteY10029"/>
                </a:cxn>
                <a:cxn ang="0">
                  <a:pos x="connsiteX10030" y="connsiteY10030"/>
                </a:cxn>
                <a:cxn ang="0">
                  <a:pos x="connsiteX10031" y="connsiteY10031"/>
                </a:cxn>
                <a:cxn ang="0">
                  <a:pos x="connsiteX10032" y="connsiteY10032"/>
                </a:cxn>
                <a:cxn ang="0">
                  <a:pos x="connsiteX10033" y="connsiteY10033"/>
                </a:cxn>
                <a:cxn ang="0">
                  <a:pos x="connsiteX10034" y="connsiteY10034"/>
                </a:cxn>
                <a:cxn ang="0">
                  <a:pos x="connsiteX10035" y="connsiteY10035"/>
                </a:cxn>
                <a:cxn ang="0">
                  <a:pos x="connsiteX10036" y="connsiteY10036"/>
                </a:cxn>
                <a:cxn ang="0">
                  <a:pos x="connsiteX10037" y="connsiteY10037"/>
                </a:cxn>
                <a:cxn ang="0">
                  <a:pos x="connsiteX10038" y="connsiteY10038"/>
                </a:cxn>
                <a:cxn ang="0">
                  <a:pos x="connsiteX10039" y="connsiteY10039"/>
                </a:cxn>
                <a:cxn ang="0">
                  <a:pos x="connsiteX10040" y="connsiteY10040"/>
                </a:cxn>
                <a:cxn ang="0">
                  <a:pos x="connsiteX10041" y="connsiteY10041"/>
                </a:cxn>
                <a:cxn ang="0">
                  <a:pos x="connsiteX10042" y="connsiteY10042"/>
                </a:cxn>
                <a:cxn ang="0">
                  <a:pos x="connsiteX10043" y="connsiteY10043"/>
                </a:cxn>
                <a:cxn ang="0">
                  <a:pos x="connsiteX10044" y="connsiteY10044"/>
                </a:cxn>
                <a:cxn ang="0">
                  <a:pos x="connsiteX10045" y="connsiteY10045"/>
                </a:cxn>
                <a:cxn ang="0">
                  <a:pos x="connsiteX10046" y="connsiteY10046"/>
                </a:cxn>
                <a:cxn ang="0">
                  <a:pos x="connsiteX10047" y="connsiteY10047"/>
                </a:cxn>
                <a:cxn ang="0">
                  <a:pos x="connsiteX10048" y="connsiteY10048"/>
                </a:cxn>
                <a:cxn ang="0">
                  <a:pos x="connsiteX10049" y="connsiteY10049"/>
                </a:cxn>
                <a:cxn ang="0">
                  <a:pos x="connsiteX10050" y="connsiteY10050"/>
                </a:cxn>
                <a:cxn ang="0">
                  <a:pos x="connsiteX10051" y="connsiteY10051"/>
                </a:cxn>
                <a:cxn ang="0">
                  <a:pos x="connsiteX10052" y="connsiteY10052"/>
                </a:cxn>
                <a:cxn ang="0">
                  <a:pos x="connsiteX10053" y="connsiteY10053"/>
                </a:cxn>
                <a:cxn ang="0">
                  <a:pos x="connsiteX10054" y="connsiteY10054"/>
                </a:cxn>
                <a:cxn ang="0">
                  <a:pos x="connsiteX10055" y="connsiteY10055"/>
                </a:cxn>
                <a:cxn ang="0">
                  <a:pos x="connsiteX10056" y="connsiteY10056"/>
                </a:cxn>
                <a:cxn ang="0">
                  <a:pos x="connsiteX10057" y="connsiteY10057"/>
                </a:cxn>
                <a:cxn ang="0">
                  <a:pos x="connsiteX10058" y="connsiteY10058"/>
                </a:cxn>
                <a:cxn ang="0">
                  <a:pos x="connsiteX10059" y="connsiteY10059"/>
                </a:cxn>
                <a:cxn ang="0">
                  <a:pos x="connsiteX10060" y="connsiteY10060"/>
                </a:cxn>
                <a:cxn ang="0">
                  <a:pos x="connsiteX10061" y="connsiteY10061"/>
                </a:cxn>
                <a:cxn ang="0">
                  <a:pos x="connsiteX10062" y="connsiteY10062"/>
                </a:cxn>
                <a:cxn ang="0">
                  <a:pos x="connsiteX10063" y="connsiteY10063"/>
                </a:cxn>
                <a:cxn ang="0">
                  <a:pos x="connsiteX10064" y="connsiteY10064"/>
                </a:cxn>
                <a:cxn ang="0">
                  <a:pos x="connsiteX10065" y="connsiteY10065"/>
                </a:cxn>
                <a:cxn ang="0">
                  <a:pos x="connsiteX10066" y="connsiteY10066"/>
                </a:cxn>
                <a:cxn ang="0">
                  <a:pos x="connsiteX10067" y="connsiteY10067"/>
                </a:cxn>
                <a:cxn ang="0">
                  <a:pos x="connsiteX10068" y="connsiteY10068"/>
                </a:cxn>
                <a:cxn ang="0">
                  <a:pos x="connsiteX10069" y="connsiteY10069"/>
                </a:cxn>
                <a:cxn ang="0">
                  <a:pos x="connsiteX10070" y="connsiteY10070"/>
                </a:cxn>
                <a:cxn ang="0">
                  <a:pos x="connsiteX10071" y="connsiteY10071"/>
                </a:cxn>
                <a:cxn ang="0">
                  <a:pos x="connsiteX10072" y="connsiteY10072"/>
                </a:cxn>
                <a:cxn ang="0">
                  <a:pos x="connsiteX10073" y="connsiteY10073"/>
                </a:cxn>
                <a:cxn ang="0">
                  <a:pos x="connsiteX10074" y="connsiteY10074"/>
                </a:cxn>
                <a:cxn ang="0">
                  <a:pos x="connsiteX10075" y="connsiteY10075"/>
                </a:cxn>
                <a:cxn ang="0">
                  <a:pos x="connsiteX10076" y="connsiteY10076"/>
                </a:cxn>
                <a:cxn ang="0">
                  <a:pos x="connsiteX10077" y="connsiteY10077"/>
                </a:cxn>
                <a:cxn ang="0">
                  <a:pos x="connsiteX10078" y="connsiteY10078"/>
                </a:cxn>
                <a:cxn ang="0">
                  <a:pos x="connsiteX10079" y="connsiteY10079"/>
                </a:cxn>
                <a:cxn ang="0">
                  <a:pos x="connsiteX10080" y="connsiteY10080"/>
                </a:cxn>
                <a:cxn ang="0">
                  <a:pos x="connsiteX10081" y="connsiteY10081"/>
                </a:cxn>
                <a:cxn ang="0">
                  <a:pos x="connsiteX10082" y="connsiteY10082"/>
                </a:cxn>
                <a:cxn ang="0">
                  <a:pos x="connsiteX10083" y="connsiteY10083"/>
                </a:cxn>
                <a:cxn ang="0">
                  <a:pos x="connsiteX10084" y="connsiteY10084"/>
                </a:cxn>
                <a:cxn ang="0">
                  <a:pos x="connsiteX10085" y="connsiteY10085"/>
                </a:cxn>
                <a:cxn ang="0">
                  <a:pos x="connsiteX10086" y="connsiteY10086"/>
                </a:cxn>
                <a:cxn ang="0">
                  <a:pos x="connsiteX10087" y="connsiteY10087"/>
                </a:cxn>
                <a:cxn ang="0">
                  <a:pos x="connsiteX10088" y="connsiteY10088"/>
                </a:cxn>
                <a:cxn ang="0">
                  <a:pos x="connsiteX10089" y="connsiteY10089"/>
                </a:cxn>
                <a:cxn ang="0">
                  <a:pos x="connsiteX10090" y="connsiteY10090"/>
                </a:cxn>
                <a:cxn ang="0">
                  <a:pos x="connsiteX10091" y="connsiteY10091"/>
                </a:cxn>
                <a:cxn ang="0">
                  <a:pos x="connsiteX10092" y="connsiteY10092"/>
                </a:cxn>
                <a:cxn ang="0">
                  <a:pos x="connsiteX10093" y="connsiteY10093"/>
                </a:cxn>
                <a:cxn ang="0">
                  <a:pos x="connsiteX10094" y="connsiteY10094"/>
                </a:cxn>
                <a:cxn ang="0">
                  <a:pos x="connsiteX10095" y="connsiteY10095"/>
                </a:cxn>
                <a:cxn ang="0">
                  <a:pos x="connsiteX10096" y="connsiteY10096"/>
                </a:cxn>
                <a:cxn ang="0">
                  <a:pos x="connsiteX10097" y="connsiteY10097"/>
                </a:cxn>
                <a:cxn ang="0">
                  <a:pos x="connsiteX10098" y="connsiteY10098"/>
                </a:cxn>
                <a:cxn ang="0">
                  <a:pos x="connsiteX10099" y="connsiteY10099"/>
                </a:cxn>
                <a:cxn ang="0">
                  <a:pos x="connsiteX10100" y="connsiteY10100"/>
                </a:cxn>
                <a:cxn ang="0">
                  <a:pos x="connsiteX10101" y="connsiteY10101"/>
                </a:cxn>
                <a:cxn ang="0">
                  <a:pos x="connsiteX10102" y="connsiteY10102"/>
                </a:cxn>
                <a:cxn ang="0">
                  <a:pos x="connsiteX10103" y="connsiteY10103"/>
                </a:cxn>
                <a:cxn ang="0">
                  <a:pos x="connsiteX10104" y="connsiteY10104"/>
                </a:cxn>
                <a:cxn ang="0">
                  <a:pos x="connsiteX10105" y="connsiteY10105"/>
                </a:cxn>
                <a:cxn ang="0">
                  <a:pos x="connsiteX10106" y="connsiteY10106"/>
                </a:cxn>
                <a:cxn ang="0">
                  <a:pos x="connsiteX10107" y="connsiteY10107"/>
                </a:cxn>
                <a:cxn ang="0">
                  <a:pos x="connsiteX10108" y="connsiteY10108"/>
                </a:cxn>
                <a:cxn ang="0">
                  <a:pos x="connsiteX10109" y="connsiteY10109"/>
                </a:cxn>
                <a:cxn ang="0">
                  <a:pos x="connsiteX10110" y="connsiteY10110"/>
                </a:cxn>
                <a:cxn ang="0">
                  <a:pos x="connsiteX10111" y="connsiteY10111"/>
                </a:cxn>
                <a:cxn ang="0">
                  <a:pos x="connsiteX10112" y="connsiteY10112"/>
                </a:cxn>
                <a:cxn ang="0">
                  <a:pos x="connsiteX10113" y="connsiteY10113"/>
                </a:cxn>
                <a:cxn ang="0">
                  <a:pos x="connsiteX10114" y="connsiteY10114"/>
                </a:cxn>
                <a:cxn ang="0">
                  <a:pos x="connsiteX10115" y="connsiteY10115"/>
                </a:cxn>
                <a:cxn ang="0">
                  <a:pos x="connsiteX10116" y="connsiteY10116"/>
                </a:cxn>
                <a:cxn ang="0">
                  <a:pos x="connsiteX10117" y="connsiteY10117"/>
                </a:cxn>
                <a:cxn ang="0">
                  <a:pos x="connsiteX10118" y="connsiteY10118"/>
                </a:cxn>
                <a:cxn ang="0">
                  <a:pos x="connsiteX10119" y="connsiteY10119"/>
                </a:cxn>
                <a:cxn ang="0">
                  <a:pos x="connsiteX10120" y="connsiteY10120"/>
                </a:cxn>
                <a:cxn ang="0">
                  <a:pos x="connsiteX10121" y="connsiteY10121"/>
                </a:cxn>
                <a:cxn ang="0">
                  <a:pos x="connsiteX10122" y="connsiteY10122"/>
                </a:cxn>
                <a:cxn ang="0">
                  <a:pos x="connsiteX10123" y="connsiteY10123"/>
                </a:cxn>
                <a:cxn ang="0">
                  <a:pos x="connsiteX10124" y="connsiteY10124"/>
                </a:cxn>
                <a:cxn ang="0">
                  <a:pos x="connsiteX10125" y="connsiteY10125"/>
                </a:cxn>
                <a:cxn ang="0">
                  <a:pos x="connsiteX10126" y="connsiteY10126"/>
                </a:cxn>
                <a:cxn ang="0">
                  <a:pos x="connsiteX10127" y="connsiteY10127"/>
                </a:cxn>
                <a:cxn ang="0">
                  <a:pos x="connsiteX10128" y="connsiteY10128"/>
                </a:cxn>
                <a:cxn ang="0">
                  <a:pos x="connsiteX10129" y="connsiteY10129"/>
                </a:cxn>
                <a:cxn ang="0">
                  <a:pos x="connsiteX10130" y="connsiteY10130"/>
                </a:cxn>
                <a:cxn ang="0">
                  <a:pos x="connsiteX10131" y="connsiteY10131"/>
                </a:cxn>
                <a:cxn ang="0">
                  <a:pos x="connsiteX10132" y="connsiteY10132"/>
                </a:cxn>
                <a:cxn ang="0">
                  <a:pos x="connsiteX10133" y="connsiteY10133"/>
                </a:cxn>
                <a:cxn ang="0">
                  <a:pos x="connsiteX10134" y="connsiteY10134"/>
                </a:cxn>
                <a:cxn ang="0">
                  <a:pos x="connsiteX10135" y="connsiteY10135"/>
                </a:cxn>
                <a:cxn ang="0">
                  <a:pos x="connsiteX10136" y="connsiteY10136"/>
                </a:cxn>
                <a:cxn ang="0">
                  <a:pos x="connsiteX10137" y="connsiteY10137"/>
                </a:cxn>
                <a:cxn ang="0">
                  <a:pos x="connsiteX10138" y="connsiteY10138"/>
                </a:cxn>
                <a:cxn ang="0">
                  <a:pos x="connsiteX10139" y="connsiteY10139"/>
                </a:cxn>
                <a:cxn ang="0">
                  <a:pos x="connsiteX10140" y="connsiteY10140"/>
                </a:cxn>
                <a:cxn ang="0">
                  <a:pos x="connsiteX10141" y="connsiteY10141"/>
                </a:cxn>
                <a:cxn ang="0">
                  <a:pos x="connsiteX10142" y="connsiteY10142"/>
                </a:cxn>
                <a:cxn ang="0">
                  <a:pos x="connsiteX10143" y="connsiteY10143"/>
                </a:cxn>
                <a:cxn ang="0">
                  <a:pos x="connsiteX10144" y="connsiteY10144"/>
                </a:cxn>
                <a:cxn ang="0">
                  <a:pos x="connsiteX10145" y="connsiteY10145"/>
                </a:cxn>
                <a:cxn ang="0">
                  <a:pos x="connsiteX10146" y="connsiteY10146"/>
                </a:cxn>
                <a:cxn ang="0">
                  <a:pos x="connsiteX10147" y="connsiteY10147"/>
                </a:cxn>
                <a:cxn ang="0">
                  <a:pos x="connsiteX10148" y="connsiteY10148"/>
                </a:cxn>
                <a:cxn ang="0">
                  <a:pos x="connsiteX10149" y="connsiteY10149"/>
                </a:cxn>
                <a:cxn ang="0">
                  <a:pos x="connsiteX10150" y="connsiteY10150"/>
                </a:cxn>
                <a:cxn ang="0">
                  <a:pos x="connsiteX10151" y="connsiteY10151"/>
                </a:cxn>
                <a:cxn ang="0">
                  <a:pos x="connsiteX10152" y="connsiteY10152"/>
                </a:cxn>
                <a:cxn ang="0">
                  <a:pos x="connsiteX10153" y="connsiteY10153"/>
                </a:cxn>
                <a:cxn ang="0">
                  <a:pos x="connsiteX10154" y="connsiteY10154"/>
                </a:cxn>
                <a:cxn ang="0">
                  <a:pos x="connsiteX10155" y="connsiteY10155"/>
                </a:cxn>
                <a:cxn ang="0">
                  <a:pos x="connsiteX10156" y="connsiteY10156"/>
                </a:cxn>
                <a:cxn ang="0">
                  <a:pos x="connsiteX10157" y="connsiteY10157"/>
                </a:cxn>
                <a:cxn ang="0">
                  <a:pos x="connsiteX10158" y="connsiteY10158"/>
                </a:cxn>
                <a:cxn ang="0">
                  <a:pos x="connsiteX10159" y="connsiteY10159"/>
                </a:cxn>
                <a:cxn ang="0">
                  <a:pos x="connsiteX10160" y="connsiteY10160"/>
                </a:cxn>
                <a:cxn ang="0">
                  <a:pos x="connsiteX10161" y="connsiteY10161"/>
                </a:cxn>
                <a:cxn ang="0">
                  <a:pos x="connsiteX10162" y="connsiteY10162"/>
                </a:cxn>
                <a:cxn ang="0">
                  <a:pos x="connsiteX10163" y="connsiteY10163"/>
                </a:cxn>
                <a:cxn ang="0">
                  <a:pos x="connsiteX10164" y="connsiteY10164"/>
                </a:cxn>
                <a:cxn ang="0">
                  <a:pos x="connsiteX10165" y="connsiteY10165"/>
                </a:cxn>
                <a:cxn ang="0">
                  <a:pos x="connsiteX10166" y="connsiteY10166"/>
                </a:cxn>
                <a:cxn ang="0">
                  <a:pos x="connsiteX10167" y="connsiteY10167"/>
                </a:cxn>
                <a:cxn ang="0">
                  <a:pos x="connsiteX10168" y="connsiteY10168"/>
                </a:cxn>
                <a:cxn ang="0">
                  <a:pos x="connsiteX10169" y="connsiteY10169"/>
                </a:cxn>
                <a:cxn ang="0">
                  <a:pos x="connsiteX10170" y="connsiteY10170"/>
                </a:cxn>
                <a:cxn ang="0">
                  <a:pos x="connsiteX10171" y="connsiteY10171"/>
                </a:cxn>
                <a:cxn ang="0">
                  <a:pos x="connsiteX10172" y="connsiteY10172"/>
                </a:cxn>
                <a:cxn ang="0">
                  <a:pos x="connsiteX10173" y="connsiteY10173"/>
                </a:cxn>
                <a:cxn ang="0">
                  <a:pos x="connsiteX10174" y="connsiteY10174"/>
                </a:cxn>
                <a:cxn ang="0">
                  <a:pos x="connsiteX10175" y="connsiteY10175"/>
                </a:cxn>
                <a:cxn ang="0">
                  <a:pos x="connsiteX10176" y="connsiteY10176"/>
                </a:cxn>
                <a:cxn ang="0">
                  <a:pos x="connsiteX10177" y="connsiteY10177"/>
                </a:cxn>
                <a:cxn ang="0">
                  <a:pos x="connsiteX10178" y="connsiteY10178"/>
                </a:cxn>
                <a:cxn ang="0">
                  <a:pos x="connsiteX10179" y="connsiteY10179"/>
                </a:cxn>
                <a:cxn ang="0">
                  <a:pos x="connsiteX10180" y="connsiteY10180"/>
                </a:cxn>
                <a:cxn ang="0">
                  <a:pos x="connsiteX10181" y="connsiteY10181"/>
                </a:cxn>
                <a:cxn ang="0">
                  <a:pos x="connsiteX10182" y="connsiteY10182"/>
                </a:cxn>
                <a:cxn ang="0">
                  <a:pos x="connsiteX10183" y="connsiteY10183"/>
                </a:cxn>
                <a:cxn ang="0">
                  <a:pos x="connsiteX10184" y="connsiteY10184"/>
                </a:cxn>
                <a:cxn ang="0">
                  <a:pos x="connsiteX10185" y="connsiteY10185"/>
                </a:cxn>
                <a:cxn ang="0">
                  <a:pos x="connsiteX10186" y="connsiteY10186"/>
                </a:cxn>
                <a:cxn ang="0">
                  <a:pos x="connsiteX10187" y="connsiteY10187"/>
                </a:cxn>
                <a:cxn ang="0">
                  <a:pos x="connsiteX10188" y="connsiteY10188"/>
                </a:cxn>
                <a:cxn ang="0">
                  <a:pos x="connsiteX10189" y="connsiteY10189"/>
                </a:cxn>
                <a:cxn ang="0">
                  <a:pos x="connsiteX10190" y="connsiteY10190"/>
                </a:cxn>
                <a:cxn ang="0">
                  <a:pos x="connsiteX10191" y="connsiteY10191"/>
                </a:cxn>
                <a:cxn ang="0">
                  <a:pos x="connsiteX10192" y="connsiteY10192"/>
                </a:cxn>
                <a:cxn ang="0">
                  <a:pos x="connsiteX10193" y="connsiteY10193"/>
                </a:cxn>
                <a:cxn ang="0">
                  <a:pos x="connsiteX10194" y="connsiteY10194"/>
                </a:cxn>
                <a:cxn ang="0">
                  <a:pos x="connsiteX10195" y="connsiteY10195"/>
                </a:cxn>
                <a:cxn ang="0">
                  <a:pos x="connsiteX10196" y="connsiteY10196"/>
                </a:cxn>
                <a:cxn ang="0">
                  <a:pos x="connsiteX10197" y="connsiteY10197"/>
                </a:cxn>
                <a:cxn ang="0">
                  <a:pos x="connsiteX10198" y="connsiteY10198"/>
                </a:cxn>
                <a:cxn ang="0">
                  <a:pos x="connsiteX10199" y="connsiteY10199"/>
                </a:cxn>
                <a:cxn ang="0">
                  <a:pos x="connsiteX10200" y="connsiteY10200"/>
                </a:cxn>
                <a:cxn ang="0">
                  <a:pos x="connsiteX10201" y="connsiteY10201"/>
                </a:cxn>
                <a:cxn ang="0">
                  <a:pos x="connsiteX10202" y="connsiteY10202"/>
                </a:cxn>
                <a:cxn ang="0">
                  <a:pos x="connsiteX10203" y="connsiteY10203"/>
                </a:cxn>
                <a:cxn ang="0">
                  <a:pos x="connsiteX10204" y="connsiteY10204"/>
                </a:cxn>
                <a:cxn ang="0">
                  <a:pos x="connsiteX10205" y="connsiteY10205"/>
                </a:cxn>
                <a:cxn ang="0">
                  <a:pos x="connsiteX10206" y="connsiteY10206"/>
                </a:cxn>
                <a:cxn ang="0">
                  <a:pos x="connsiteX10207" y="connsiteY10207"/>
                </a:cxn>
                <a:cxn ang="0">
                  <a:pos x="connsiteX10208" y="connsiteY10208"/>
                </a:cxn>
                <a:cxn ang="0">
                  <a:pos x="connsiteX10209" y="connsiteY10209"/>
                </a:cxn>
                <a:cxn ang="0">
                  <a:pos x="connsiteX10210" y="connsiteY10210"/>
                </a:cxn>
                <a:cxn ang="0">
                  <a:pos x="connsiteX10211" y="connsiteY10211"/>
                </a:cxn>
                <a:cxn ang="0">
                  <a:pos x="connsiteX10212" y="connsiteY10212"/>
                </a:cxn>
                <a:cxn ang="0">
                  <a:pos x="connsiteX10213" y="connsiteY10213"/>
                </a:cxn>
                <a:cxn ang="0">
                  <a:pos x="connsiteX10214" y="connsiteY10214"/>
                </a:cxn>
                <a:cxn ang="0">
                  <a:pos x="connsiteX10215" y="connsiteY10215"/>
                </a:cxn>
                <a:cxn ang="0">
                  <a:pos x="connsiteX10216" y="connsiteY10216"/>
                </a:cxn>
                <a:cxn ang="0">
                  <a:pos x="connsiteX10217" y="connsiteY10217"/>
                </a:cxn>
                <a:cxn ang="0">
                  <a:pos x="connsiteX10218" y="connsiteY10218"/>
                </a:cxn>
                <a:cxn ang="0">
                  <a:pos x="connsiteX10219" y="connsiteY10219"/>
                </a:cxn>
                <a:cxn ang="0">
                  <a:pos x="connsiteX10220" y="connsiteY10220"/>
                </a:cxn>
                <a:cxn ang="0">
                  <a:pos x="connsiteX10221" y="connsiteY10221"/>
                </a:cxn>
                <a:cxn ang="0">
                  <a:pos x="connsiteX10222" y="connsiteY10222"/>
                </a:cxn>
                <a:cxn ang="0">
                  <a:pos x="connsiteX10223" y="connsiteY10223"/>
                </a:cxn>
                <a:cxn ang="0">
                  <a:pos x="connsiteX10224" y="connsiteY10224"/>
                </a:cxn>
                <a:cxn ang="0">
                  <a:pos x="connsiteX10225" y="connsiteY10225"/>
                </a:cxn>
                <a:cxn ang="0">
                  <a:pos x="connsiteX10226" y="connsiteY10226"/>
                </a:cxn>
                <a:cxn ang="0">
                  <a:pos x="connsiteX10227" y="connsiteY10227"/>
                </a:cxn>
                <a:cxn ang="0">
                  <a:pos x="connsiteX10228" y="connsiteY10228"/>
                </a:cxn>
                <a:cxn ang="0">
                  <a:pos x="connsiteX10229" y="connsiteY10229"/>
                </a:cxn>
                <a:cxn ang="0">
                  <a:pos x="connsiteX10230" y="connsiteY10230"/>
                </a:cxn>
                <a:cxn ang="0">
                  <a:pos x="connsiteX10231" y="connsiteY10231"/>
                </a:cxn>
                <a:cxn ang="0">
                  <a:pos x="connsiteX10232" y="connsiteY10232"/>
                </a:cxn>
                <a:cxn ang="0">
                  <a:pos x="connsiteX10233" y="connsiteY10233"/>
                </a:cxn>
                <a:cxn ang="0">
                  <a:pos x="connsiteX10234" y="connsiteY10234"/>
                </a:cxn>
                <a:cxn ang="0">
                  <a:pos x="connsiteX10235" y="connsiteY10235"/>
                </a:cxn>
                <a:cxn ang="0">
                  <a:pos x="connsiteX10236" y="connsiteY10236"/>
                </a:cxn>
                <a:cxn ang="0">
                  <a:pos x="connsiteX10237" y="connsiteY10237"/>
                </a:cxn>
                <a:cxn ang="0">
                  <a:pos x="connsiteX10238" y="connsiteY10238"/>
                </a:cxn>
                <a:cxn ang="0">
                  <a:pos x="connsiteX10239" y="connsiteY10239"/>
                </a:cxn>
                <a:cxn ang="0">
                  <a:pos x="connsiteX10240" y="connsiteY10240"/>
                </a:cxn>
                <a:cxn ang="0">
                  <a:pos x="connsiteX10241" y="connsiteY10241"/>
                </a:cxn>
                <a:cxn ang="0">
                  <a:pos x="connsiteX10242" y="connsiteY10242"/>
                </a:cxn>
                <a:cxn ang="0">
                  <a:pos x="connsiteX10243" y="connsiteY10243"/>
                </a:cxn>
                <a:cxn ang="0">
                  <a:pos x="connsiteX10244" y="connsiteY10244"/>
                </a:cxn>
                <a:cxn ang="0">
                  <a:pos x="connsiteX10245" y="connsiteY10245"/>
                </a:cxn>
                <a:cxn ang="0">
                  <a:pos x="connsiteX10246" y="connsiteY10246"/>
                </a:cxn>
                <a:cxn ang="0">
                  <a:pos x="connsiteX10247" y="connsiteY10247"/>
                </a:cxn>
                <a:cxn ang="0">
                  <a:pos x="connsiteX10248" y="connsiteY10248"/>
                </a:cxn>
                <a:cxn ang="0">
                  <a:pos x="connsiteX10249" y="connsiteY10249"/>
                </a:cxn>
                <a:cxn ang="0">
                  <a:pos x="connsiteX10250" y="connsiteY10250"/>
                </a:cxn>
                <a:cxn ang="0">
                  <a:pos x="connsiteX10251" y="connsiteY10251"/>
                </a:cxn>
                <a:cxn ang="0">
                  <a:pos x="connsiteX10252" y="connsiteY10252"/>
                </a:cxn>
                <a:cxn ang="0">
                  <a:pos x="connsiteX10253" y="connsiteY10253"/>
                </a:cxn>
                <a:cxn ang="0">
                  <a:pos x="connsiteX10254" y="connsiteY10254"/>
                </a:cxn>
                <a:cxn ang="0">
                  <a:pos x="connsiteX10255" y="connsiteY10255"/>
                </a:cxn>
                <a:cxn ang="0">
                  <a:pos x="connsiteX10256" y="connsiteY10256"/>
                </a:cxn>
                <a:cxn ang="0">
                  <a:pos x="connsiteX10257" y="connsiteY10257"/>
                </a:cxn>
                <a:cxn ang="0">
                  <a:pos x="connsiteX10258" y="connsiteY10258"/>
                </a:cxn>
                <a:cxn ang="0">
                  <a:pos x="connsiteX10259" y="connsiteY10259"/>
                </a:cxn>
                <a:cxn ang="0">
                  <a:pos x="connsiteX10260" y="connsiteY10260"/>
                </a:cxn>
                <a:cxn ang="0">
                  <a:pos x="connsiteX10261" y="connsiteY10261"/>
                </a:cxn>
                <a:cxn ang="0">
                  <a:pos x="connsiteX10262" y="connsiteY10262"/>
                </a:cxn>
                <a:cxn ang="0">
                  <a:pos x="connsiteX10263" y="connsiteY10263"/>
                </a:cxn>
                <a:cxn ang="0">
                  <a:pos x="connsiteX10264" y="connsiteY10264"/>
                </a:cxn>
                <a:cxn ang="0">
                  <a:pos x="connsiteX10265" y="connsiteY10265"/>
                </a:cxn>
                <a:cxn ang="0">
                  <a:pos x="connsiteX10266" y="connsiteY10266"/>
                </a:cxn>
                <a:cxn ang="0">
                  <a:pos x="connsiteX10267" y="connsiteY10267"/>
                </a:cxn>
                <a:cxn ang="0">
                  <a:pos x="connsiteX10268" y="connsiteY10268"/>
                </a:cxn>
                <a:cxn ang="0">
                  <a:pos x="connsiteX10269" y="connsiteY10269"/>
                </a:cxn>
                <a:cxn ang="0">
                  <a:pos x="connsiteX10270" y="connsiteY10270"/>
                </a:cxn>
                <a:cxn ang="0">
                  <a:pos x="connsiteX10271" y="connsiteY10271"/>
                </a:cxn>
                <a:cxn ang="0">
                  <a:pos x="connsiteX10272" y="connsiteY10272"/>
                </a:cxn>
                <a:cxn ang="0">
                  <a:pos x="connsiteX10273" y="connsiteY10273"/>
                </a:cxn>
                <a:cxn ang="0">
                  <a:pos x="connsiteX10274" y="connsiteY10274"/>
                </a:cxn>
                <a:cxn ang="0">
                  <a:pos x="connsiteX10275" y="connsiteY10275"/>
                </a:cxn>
                <a:cxn ang="0">
                  <a:pos x="connsiteX10276" y="connsiteY10276"/>
                </a:cxn>
                <a:cxn ang="0">
                  <a:pos x="connsiteX10277" y="connsiteY10277"/>
                </a:cxn>
                <a:cxn ang="0">
                  <a:pos x="connsiteX10278" y="connsiteY10278"/>
                </a:cxn>
                <a:cxn ang="0">
                  <a:pos x="connsiteX10279" y="connsiteY10279"/>
                </a:cxn>
                <a:cxn ang="0">
                  <a:pos x="connsiteX10280" y="connsiteY10280"/>
                </a:cxn>
                <a:cxn ang="0">
                  <a:pos x="connsiteX10281" y="connsiteY10281"/>
                </a:cxn>
                <a:cxn ang="0">
                  <a:pos x="connsiteX10282" y="connsiteY10282"/>
                </a:cxn>
                <a:cxn ang="0">
                  <a:pos x="connsiteX10283" y="connsiteY10283"/>
                </a:cxn>
                <a:cxn ang="0">
                  <a:pos x="connsiteX10284" y="connsiteY10284"/>
                </a:cxn>
                <a:cxn ang="0">
                  <a:pos x="connsiteX10285" y="connsiteY10285"/>
                </a:cxn>
                <a:cxn ang="0">
                  <a:pos x="connsiteX10286" y="connsiteY10286"/>
                </a:cxn>
                <a:cxn ang="0">
                  <a:pos x="connsiteX10287" y="connsiteY10287"/>
                </a:cxn>
                <a:cxn ang="0">
                  <a:pos x="connsiteX10288" y="connsiteY10288"/>
                </a:cxn>
                <a:cxn ang="0">
                  <a:pos x="connsiteX10289" y="connsiteY10289"/>
                </a:cxn>
                <a:cxn ang="0">
                  <a:pos x="connsiteX10290" y="connsiteY10290"/>
                </a:cxn>
                <a:cxn ang="0">
                  <a:pos x="connsiteX10291" y="connsiteY10291"/>
                </a:cxn>
                <a:cxn ang="0">
                  <a:pos x="connsiteX10292" y="connsiteY10292"/>
                </a:cxn>
                <a:cxn ang="0">
                  <a:pos x="connsiteX10293" y="connsiteY10293"/>
                </a:cxn>
                <a:cxn ang="0">
                  <a:pos x="connsiteX10294" y="connsiteY10294"/>
                </a:cxn>
                <a:cxn ang="0">
                  <a:pos x="connsiteX10295" y="connsiteY10295"/>
                </a:cxn>
                <a:cxn ang="0">
                  <a:pos x="connsiteX10296" y="connsiteY10296"/>
                </a:cxn>
                <a:cxn ang="0">
                  <a:pos x="connsiteX10297" y="connsiteY10297"/>
                </a:cxn>
                <a:cxn ang="0">
                  <a:pos x="connsiteX10298" y="connsiteY10298"/>
                </a:cxn>
                <a:cxn ang="0">
                  <a:pos x="connsiteX10299" y="connsiteY10299"/>
                </a:cxn>
                <a:cxn ang="0">
                  <a:pos x="connsiteX10300" y="connsiteY10300"/>
                </a:cxn>
                <a:cxn ang="0">
                  <a:pos x="connsiteX10301" y="connsiteY10301"/>
                </a:cxn>
                <a:cxn ang="0">
                  <a:pos x="connsiteX10302" y="connsiteY10302"/>
                </a:cxn>
                <a:cxn ang="0">
                  <a:pos x="connsiteX10303" y="connsiteY10303"/>
                </a:cxn>
                <a:cxn ang="0">
                  <a:pos x="connsiteX10304" y="connsiteY10304"/>
                </a:cxn>
                <a:cxn ang="0">
                  <a:pos x="connsiteX10305" y="connsiteY10305"/>
                </a:cxn>
                <a:cxn ang="0">
                  <a:pos x="connsiteX10306" y="connsiteY10306"/>
                </a:cxn>
                <a:cxn ang="0">
                  <a:pos x="connsiteX10307" y="connsiteY10307"/>
                </a:cxn>
                <a:cxn ang="0">
                  <a:pos x="connsiteX10308" y="connsiteY10308"/>
                </a:cxn>
                <a:cxn ang="0">
                  <a:pos x="connsiteX10309" y="connsiteY10309"/>
                </a:cxn>
                <a:cxn ang="0">
                  <a:pos x="connsiteX10310" y="connsiteY10310"/>
                </a:cxn>
                <a:cxn ang="0">
                  <a:pos x="connsiteX10311" y="connsiteY10311"/>
                </a:cxn>
                <a:cxn ang="0">
                  <a:pos x="connsiteX10312" y="connsiteY10312"/>
                </a:cxn>
                <a:cxn ang="0">
                  <a:pos x="connsiteX10313" y="connsiteY10313"/>
                </a:cxn>
                <a:cxn ang="0">
                  <a:pos x="connsiteX10314" y="connsiteY10314"/>
                </a:cxn>
                <a:cxn ang="0">
                  <a:pos x="connsiteX10315" y="connsiteY10315"/>
                </a:cxn>
                <a:cxn ang="0">
                  <a:pos x="connsiteX10316" y="connsiteY10316"/>
                </a:cxn>
                <a:cxn ang="0">
                  <a:pos x="connsiteX10317" y="connsiteY10317"/>
                </a:cxn>
                <a:cxn ang="0">
                  <a:pos x="connsiteX10318" y="connsiteY10318"/>
                </a:cxn>
                <a:cxn ang="0">
                  <a:pos x="connsiteX10319" y="connsiteY10319"/>
                </a:cxn>
                <a:cxn ang="0">
                  <a:pos x="connsiteX10320" y="connsiteY10320"/>
                </a:cxn>
                <a:cxn ang="0">
                  <a:pos x="connsiteX10321" y="connsiteY10321"/>
                </a:cxn>
                <a:cxn ang="0">
                  <a:pos x="connsiteX10322" y="connsiteY10322"/>
                </a:cxn>
                <a:cxn ang="0">
                  <a:pos x="connsiteX10323" y="connsiteY10323"/>
                </a:cxn>
                <a:cxn ang="0">
                  <a:pos x="connsiteX10324" y="connsiteY10324"/>
                </a:cxn>
                <a:cxn ang="0">
                  <a:pos x="connsiteX10325" y="connsiteY10325"/>
                </a:cxn>
                <a:cxn ang="0">
                  <a:pos x="connsiteX10326" y="connsiteY10326"/>
                </a:cxn>
                <a:cxn ang="0">
                  <a:pos x="connsiteX10327" y="connsiteY10327"/>
                </a:cxn>
                <a:cxn ang="0">
                  <a:pos x="connsiteX10328" y="connsiteY10328"/>
                </a:cxn>
                <a:cxn ang="0">
                  <a:pos x="connsiteX10329" y="connsiteY10329"/>
                </a:cxn>
                <a:cxn ang="0">
                  <a:pos x="connsiteX10330" y="connsiteY10330"/>
                </a:cxn>
                <a:cxn ang="0">
                  <a:pos x="connsiteX10331" y="connsiteY10331"/>
                </a:cxn>
                <a:cxn ang="0">
                  <a:pos x="connsiteX10332" y="connsiteY10332"/>
                </a:cxn>
                <a:cxn ang="0">
                  <a:pos x="connsiteX10333" y="connsiteY10333"/>
                </a:cxn>
                <a:cxn ang="0">
                  <a:pos x="connsiteX10334" y="connsiteY10334"/>
                </a:cxn>
                <a:cxn ang="0">
                  <a:pos x="connsiteX10335" y="connsiteY10335"/>
                </a:cxn>
                <a:cxn ang="0">
                  <a:pos x="connsiteX10336" y="connsiteY10336"/>
                </a:cxn>
                <a:cxn ang="0">
                  <a:pos x="connsiteX10337" y="connsiteY10337"/>
                </a:cxn>
                <a:cxn ang="0">
                  <a:pos x="connsiteX10338" y="connsiteY10338"/>
                </a:cxn>
                <a:cxn ang="0">
                  <a:pos x="connsiteX10339" y="connsiteY10339"/>
                </a:cxn>
                <a:cxn ang="0">
                  <a:pos x="connsiteX10340" y="connsiteY10340"/>
                </a:cxn>
                <a:cxn ang="0">
                  <a:pos x="connsiteX10341" y="connsiteY10341"/>
                </a:cxn>
                <a:cxn ang="0">
                  <a:pos x="connsiteX10342" y="connsiteY10342"/>
                </a:cxn>
                <a:cxn ang="0">
                  <a:pos x="connsiteX10343" y="connsiteY10343"/>
                </a:cxn>
                <a:cxn ang="0">
                  <a:pos x="connsiteX10344" y="connsiteY10344"/>
                </a:cxn>
                <a:cxn ang="0">
                  <a:pos x="connsiteX10345" y="connsiteY10345"/>
                </a:cxn>
                <a:cxn ang="0">
                  <a:pos x="connsiteX10346" y="connsiteY10346"/>
                </a:cxn>
                <a:cxn ang="0">
                  <a:pos x="connsiteX10347" y="connsiteY10347"/>
                </a:cxn>
                <a:cxn ang="0">
                  <a:pos x="connsiteX10348" y="connsiteY10348"/>
                </a:cxn>
                <a:cxn ang="0">
                  <a:pos x="connsiteX10349" y="connsiteY10349"/>
                </a:cxn>
                <a:cxn ang="0">
                  <a:pos x="connsiteX10350" y="connsiteY10350"/>
                </a:cxn>
                <a:cxn ang="0">
                  <a:pos x="connsiteX10351" y="connsiteY10351"/>
                </a:cxn>
                <a:cxn ang="0">
                  <a:pos x="connsiteX10352" y="connsiteY10352"/>
                </a:cxn>
                <a:cxn ang="0">
                  <a:pos x="connsiteX10353" y="connsiteY10353"/>
                </a:cxn>
                <a:cxn ang="0">
                  <a:pos x="connsiteX10354" y="connsiteY10354"/>
                </a:cxn>
                <a:cxn ang="0">
                  <a:pos x="connsiteX10355" y="connsiteY10355"/>
                </a:cxn>
                <a:cxn ang="0">
                  <a:pos x="connsiteX10356" y="connsiteY10356"/>
                </a:cxn>
                <a:cxn ang="0">
                  <a:pos x="connsiteX10357" y="connsiteY10357"/>
                </a:cxn>
                <a:cxn ang="0">
                  <a:pos x="connsiteX10358" y="connsiteY10358"/>
                </a:cxn>
                <a:cxn ang="0">
                  <a:pos x="connsiteX10359" y="connsiteY10359"/>
                </a:cxn>
                <a:cxn ang="0">
                  <a:pos x="connsiteX10360" y="connsiteY10360"/>
                </a:cxn>
                <a:cxn ang="0">
                  <a:pos x="connsiteX10361" y="connsiteY10361"/>
                </a:cxn>
                <a:cxn ang="0">
                  <a:pos x="connsiteX10362" y="connsiteY10362"/>
                </a:cxn>
                <a:cxn ang="0">
                  <a:pos x="connsiteX10363" y="connsiteY10363"/>
                </a:cxn>
                <a:cxn ang="0">
                  <a:pos x="connsiteX10364" y="connsiteY10364"/>
                </a:cxn>
                <a:cxn ang="0">
                  <a:pos x="connsiteX10365" y="connsiteY10365"/>
                </a:cxn>
                <a:cxn ang="0">
                  <a:pos x="connsiteX10366" y="connsiteY10366"/>
                </a:cxn>
                <a:cxn ang="0">
                  <a:pos x="connsiteX10367" y="connsiteY10367"/>
                </a:cxn>
                <a:cxn ang="0">
                  <a:pos x="connsiteX10368" y="connsiteY10368"/>
                </a:cxn>
                <a:cxn ang="0">
                  <a:pos x="connsiteX10369" y="connsiteY10369"/>
                </a:cxn>
                <a:cxn ang="0">
                  <a:pos x="connsiteX10370" y="connsiteY10370"/>
                </a:cxn>
                <a:cxn ang="0">
                  <a:pos x="connsiteX10371" y="connsiteY10371"/>
                </a:cxn>
                <a:cxn ang="0">
                  <a:pos x="connsiteX10372" y="connsiteY10372"/>
                </a:cxn>
                <a:cxn ang="0">
                  <a:pos x="connsiteX10373" y="connsiteY10373"/>
                </a:cxn>
                <a:cxn ang="0">
                  <a:pos x="connsiteX10374" y="connsiteY10374"/>
                </a:cxn>
                <a:cxn ang="0">
                  <a:pos x="connsiteX10375" y="connsiteY10375"/>
                </a:cxn>
                <a:cxn ang="0">
                  <a:pos x="connsiteX10376" y="connsiteY10376"/>
                </a:cxn>
                <a:cxn ang="0">
                  <a:pos x="connsiteX10377" y="connsiteY10377"/>
                </a:cxn>
                <a:cxn ang="0">
                  <a:pos x="connsiteX10378" y="connsiteY10378"/>
                </a:cxn>
                <a:cxn ang="0">
                  <a:pos x="connsiteX10379" y="connsiteY10379"/>
                </a:cxn>
                <a:cxn ang="0">
                  <a:pos x="connsiteX10380" y="connsiteY10380"/>
                </a:cxn>
                <a:cxn ang="0">
                  <a:pos x="connsiteX10381" y="connsiteY10381"/>
                </a:cxn>
                <a:cxn ang="0">
                  <a:pos x="connsiteX10382" y="connsiteY10382"/>
                </a:cxn>
                <a:cxn ang="0">
                  <a:pos x="connsiteX10383" y="connsiteY10383"/>
                </a:cxn>
                <a:cxn ang="0">
                  <a:pos x="connsiteX10384" y="connsiteY10384"/>
                </a:cxn>
                <a:cxn ang="0">
                  <a:pos x="connsiteX10385" y="connsiteY10385"/>
                </a:cxn>
                <a:cxn ang="0">
                  <a:pos x="connsiteX10386" y="connsiteY10386"/>
                </a:cxn>
                <a:cxn ang="0">
                  <a:pos x="connsiteX10387" y="connsiteY10387"/>
                </a:cxn>
                <a:cxn ang="0">
                  <a:pos x="connsiteX10388" y="connsiteY10388"/>
                </a:cxn>
                <a:cxn ang="0">
                  <a:pos x="connsiteX10389" y="connsiteY10389"/>
                </a:cxn>
                <a:cxn ang="0">
                  <a:pos x="connsiteX10390" y="connsiteY10390"/>
                </a:cxn>
                <a:cxn ang="0">
                  <a:pos x="connsiteX10391" y="connsiteY10391"/>
                </a:cxn>
                <a:cxn ang="0">
                  <a:pos x="connsiteX10392" y="connsiteY10392"/>
                </a:cxn>
                <a:cxn ang="0">
                  <a:pos x="connsiteX10393" y="connsiteY10393"/>
                </a:cxn>
                <a:cxn ang="0">
                  <a:pos x="connsiteX10394" y="connsiteY10394"/>
                </a:cxn>
                <a:cxn ang="0">
                  <a:pos x="connsiteX10395" y="connsiteY10395"/>
                </a:cxn>
                <a:cxn ang="0">
                  <a:pos x="connsiteX10396" y="connsiteY10396"/>
                </a:cxn>
                <a:cxn ang="0">
                  <a:pos x="connsiteX10397" y="connsiteY10397"/>
                </a:cxn>
                <a:cxn ang="0">
                  <a:pos x="connsiteX10398" y="connsiteY10398"/>
                </a:cxn>
                <a:cxn ang="0">
                  <a:pos x="connsiteX10399" y="connsiteY10399"/>
                </a:cxn>
                <a:cxn ang="0">
                  <a:pos x="connsiteX10400" y="connsiteY10400"/>
                </a:cxn>
                <a:cxn ang="0">
                  <a:pos x="connsiteX10401" y="connsiteY10401"/>
                </a:cxn>
                <a:cxn ang="0">
                  <a:pos x="connsiteX10402" y="connsiteY10402"/>
                </a:cxn>
                <a:cxn ang="0">
                  <a:pos x="connsiteX10403" y="connsiteY10403"/>
                </a:cxn>
                <a:cxn ang="0">
                  <a:pos x="connsiteX10404" y="connsiteY10404"/>
                </a:cxn>
                <a:cxn ang="0">
                  <a:pos x="connsiteX10405" y="connsiteY10405"/>
                </a:cxn>
                <a:cxn ang="0">
                  <a:pos x="connsiteX10406" y="connsiteY10406"/>
                </a:cxn>
                <a:cxn ang="0">
                  <a:pos x="connsiteX10407" y="connsiteY10407"/>
                </a:cxn>
                <a:cxn ang="0">
                  <a:pos x="connsiteX10408" y="connsiteY10408"/>
                </a:cxn>
                <a:cxn ang="0">
                  <a:pos x="connsiteX10409" y="connsiteY10409"/>
                </a:cxn>
                <a:cxn ang="0">
                  <a:pos x="connsiteX10410" y="connsiteY10410"/>
                </a:cxn>
                <a:cxn ang="0">
                  <a:pos x="connsiteX10411" y="connsiteY10411"/>
                </a:cxn>
                <a:cxn ang="0">
                  <a:pos x="connsiteX10412" y="connsiteY10412"/>
                </a:cxn>
                <a:cxn ang="0">
                  <a:pos x="connsiteX10413" y="connsiteY10413"/>
                </a:cxn>
                <a:cxn ang="0">
                  <a:pos x="connsiteX10414" y="connsiteY10414"/>
                </a:cxn>
                <a:cxn ang="0">
                  <a:pos x="connsiteX10415" y="connsiteY10415"/>
                </a:cxn>
                <a:cxn ang="0">
                  <a:pos x="connsiteX10416" y="connsiteY10416"/>
                </a:cxn>
                <a:cxn ang="0">
                  <a:pos x="connsiteX10417" y="connsiteY10417"/>
                </a:cxn>
                <a:cxn ang="0">
                  <a:pos x="connsiteX10418" y="connsiteY10418"/>
                </a:cxn>
                <a:cxn ang="0">
                  <a:pos x="connsiteX10419" y="connsiteY10419"/>
                </a:cxn>
                <a:cxn ang="0">
                  <a:pos x="connsiteX10420" y="connsiteY10420"/>
                </a:cxn>
                <a:cxn ang="0">
                  <a:pos x="connsiteX10421" y="connsiteY10421"/>
                </a:cxn>
                <a:cxn ang="0">
                  <a:pos x="connsiteX10422" y="connsiteY10422"/>
                </a:cxn>
                <a:cxn ang="0">
                  <a:pos x="connsiteX10423" y="connsiteY10423"/>
                </a:cxn>
                <a:cxn ang="0">
                  <a:pos x="connsiteX10424" y="connsiteY10424"/>
                </a:cxn>
                <a:cxn ang="0">
                  <a:pos x="connsiteX10425" y="connsiteY10425"/>
                </a:cxn>
                <a:cxn ang="0">
                  <a:pos x="connsiteX10426" y="connsiteY10426"/>
                </a:cxn>
                <a:cxn ang="0">
                  <a:pos x="connsiteX10427" y="connsiteY10427"/>
                </a:cxn>
                <a:cxn ang="0">
                  <a:pos x="connsiteX10428" y="connsiteY10428"/>
                </a:cxn>
                <a:cxn ang="0">
                  <a:pos x="connsiteX10429" y="connsiteY10429"/>
                </a:cxn>
                <a:cxn ang="0">
                  <a:pos x="connsiteX10430" y="connsiteY10430"/>
                </a:cxn>
                <a:cxn ang="0">
                  <a:pos x="connsiteX10431" y="connsiteY10431"/>
                </a:cxn>
                <a:cxn ang="0">
                  <a:pos x="connsiteX10432" y="connsiteY10432"/>
                </a:cxn>
                <a:cxn ang="0">
                  <a:pos x="connsiteX10433" y="connsiteY10433"/>
                </a:cxn>
                <a:cxn ang="0">
                  <a:pos x="connsiteX10434" y="connsiteY10434"/>
                </a:cxn>
                <a:cxn ang="0">
                  <a:pos x="connsiteX10435" y="connsiteY10435"/>
                </a:cxn>
                <a:cxn ang="0">
                  <a:pos x="connsiteX10436" y="connsiteY10436"/>
                </a:cxn>
                <a:cxn ang="0">
                  <a:pos x="connsiteX10437" y="connsiteY10437"/>
                </a:cxn>
                <a:cxn ang="0">
                  <a:pos x="connsiteX10438" y="connsiteY10438"/>
                </a:cxn>
                <a:cxn ang="0">
                  <a:pos x="connsiteX10439" y="connsiteY10439"/>
                </a:cxn>
                <a:cxn ang="0">
                  <a:pos x="connsiteX10440" y="connsiteY10440"/>
                </a:cxn>
                <a:cxn ang="0">
                  <a:pos x="connsiteX10441" y="connsiteY10441"/>
                </a:cxn>
                <a:cxn ang="0">
                  <a:pos x="connsiteX10442" y="connsiteY10442"/>
                </a:cxn>
                <a:cxn ang="0">
                  <a:pos x="connsiteX10443" y="connsiteY10443"/>
                </a:cxn>
                <a:cxn ang="0">
                  <a:pos x="connsiteX10444" y="connsiteY10444"/>
                </a:cxn>
                <a:cxn ang="0">
                  <a:pos x="connsiteX10445" y="connsiteY10445"/>
                </a:cxn>
                <a:cxn ang="0">
                  <a:pos x="connsiteX10446" y="connsiteY10446"/>
                </a:cxn>
                <a:cxn ang="0">
                  <a:pos x="connsiteX10447" y="connsiteY10447"/>
                </a:cxn>
                <a:cxn ang="0">
                  <a:pos x="connsiteX10448" y="connsiteY10448"/>
                </a:cxn>
                <a:cxn ang="0">
                  <a:pos x="connsiteX10449" y="connsiteY10449"/>
                </a:cxn>
                <a:cxn ang="0">
                  <a:pos x="connsiteX10450" y="connsiteY10450"/>
                </a:cxn>
                <a:cxn ang="0">
                  <a:pos x="connsiteX10451" y="connsiteY10451"/>
                </a:cxn>
                <a:cxn ang="0">
                  <a:pos x="connsiteX10452" y="connsiteY10452"/>
                </a:cxn>
                <a:cxn ang="0">
                  <a:pos x="connsiteX10453" y="connsiteY10453"/>
                </a:cxn>
                <a:cxn ang="0">
                  <a:pos x="connsiteX10454" y="connsiteY10454"/>
                </a:cxn>
                <a:cxn ang="0">
                  <a:pos x="connsiteX10455" y="connsiteY10455"/>
                </a:cxn>
                <a:cxn ang="0">
                  <a:pos x="connsiteX10456" y="connsiteY10456"/>
                </a:cxn>
                <a:cxn ang="0">
                  <a:pos x="connsiteX10457" y="connsiteY10457"/>
                </a:cxn>
                <a:cxn ang="0">
                  <a:pos x="connsiteX10458" y="connsiteY10458"/>
                </a:cxn>
                <a:cxn ang="0">
                  <a:pos x="connsiteX10459" y="connsiteY10459"/>
                </a:cxn>
                <a:cxn ang="0">
                  <a:pos x="connsiteX10460" y="connsiteY10460"/>
                </a:cxn>
                <a:cxn ang="0">
                  <a:pos x="connsiteX10461" y="connsiteY10461"/>
                </a:cxn>
                <a:cxn ang="0">
                  <a:pos x="connsiteX10462" y="connsiteY10462"/>
                </a:cxn>
                <a:cxn ang="0">
                  <a:pos x="connsiteX10463" y="connsiteY10463"/>
                </a:cxn>
                <a:cxn ang="0">
                  <a:pos x="connsiteX10464" y="connsiteY10464"/>
                </a:cxn>
                <a:cxn ang="0">
                  <a:pos x="connsiteX10465" y="connsiteY10465"/>
                </a:cxn>
                <a:cxn ang="0">
                  <a:pos x="connsiteX10466" y="connsiteY10466"/>
                </a:cxn>
                <a:cxn ang="0">
                  <a:pos x="connsiteX10467" y="connsiteY10467"/>
                </a:cxn>
                <a:cxn ang="0">
                  <a:pos x="connsiteX10468" y="connsiteY10468"/>
                </a:cxn>
                <a:cxn ang="0">
                  <a:pos x="connsiteX10469" y="connsiteY10469"/>
                </a:cxn>
                <a:cxn ang="0">
                  <a:pos x="connsiteX10470" y="connsiteY10470"/>
                </a:cxn>
                <a:cxn ang="0">
                  <a:pos x="connsiteX10471" y="connsiteY10471"/>
                </a:cxn>
                <a:cxn ang="0">
                  <a:pos x="connsiteX10472" y="connsiteY10472"/>
                </a:cxn>
                <a:cxn ang="0">
                  <a:pos x="connsiteX10473" y="connsiteY10473"/>
                </a:cxn>
                <a:cxn ang="0">
                  <a:pos x="connsiteX10474" y="connsiteY10474"/>
                </a:cxn>
                <a:cxn ang="0">
                  <a:pos x="connsiteX10475" y="connsiteY10475"/>
                </a:cxn>
                <a:cxn ang="0">
                  <a:pos x="connsiteX10476" y="connsiteY10476"/>
                </a:cxn>
                <a:cxn ang="0">
                  <a:pos x="connsiteX10477" y="connsiteY10477"/>
                </a:cxn>
                <a:cxn ang="0">
                  <a:pos x="connsiteX10478" y="connsiteY10478"/>
                </a:cxn>
                <a:cxn ang="0">
                  <a:pos x="connsiteX10479" y="connsiteY10479"/>
                </a:cxn>
                <a:cxn ang="0">
                  <a:pos x="connsiteX10480" y="connsiteY10480"/>
                </a:cxn>
                <a:cxn ang="0">
                  <a:pos x="connsiteX10481" y="connsiteY10481"/>
                </a:cxn>
                <a:cxn ang="0">
                  <a:pos x="connsiteX10482" y="connsiteY10482"/>
                </a:cxn>
                <a:cxn ang="0">
                  <a:pos x="connsiteX10483" y="connsiteY10483"/>
                </a:cxn>
                <a:cxn ang="0">
                  <a:pos x="connsiteX10484" y="connsiteY10484"/>
                </a:cxn>
                <a:cxn ang="0">
                  <a:pos x="connsiteX10485" y="connsiteY10485"/>
                </a:cxn>
                <a:cxn ang="0">
                  <a:pos x="connsiteX10486" y="connsiteY10486"/>
                </a:cxn>
                <a:cxn ang="0">
                  <a:pos x="connsiteX10487" y="connsiteY10487"/>
                </a:cxn>
                <a:cxn ang="0">
                  <a:pos x="connsiteX10488" y="connsiteY10488"/>
                </a:cxn>
                <a:cxn ang="0">
                  <a:pos x="connsiteX10489" y="connsiteY10489"/>
                </a:cxn>
                <a:cxn ang="0">
                  <a:pos x="connsiteX10490" y="connsiteY10490"/>
                </a:cxn>
                <a:cxn ang="0">
                  <a:pos x="connsiteX10491" y="connsiteY10491"/>
                </a:cxn>
                <a:cxn ang="0">
                  <a:pos x="connsiteX10492" y="connsiteY10492"/>
                </a:cxn>
                <a:cxn ang="0">
                  <a:pos x="connsiteX10493" y="connsiteY10493"/>
                </a:cxn>
                <a:cxn ang="0">
                  <a:pos x="connsiteX10494" y="connsiteY10494"/>
                </a:cxn>
                <a:cxn ang="0">
                  <a:pos x="connsiteX10495" y="connsiteY10495"/>
                </a:cxn>
                <a:cxn ang="0">
                  <a:pos x="connsiteX10496" y="connsiteY10496"/>
                </a:cxn>
                <a:cxn ang="0">
                  <a:pos x="connsiteX10497" y="connsiteY10497"/>
                </a:cxn>
                <a:cxn ang="0">
                  <a:pos x="connsiteX10498" y="connsiteY10498"/>
                </a:cxn>
                <a:cxn ang="0">
                  <a:pos x="connsiteX10499" y="connsiteY10499"/>
                </a:cxn>
                <a:cxn ang="0">
                  <a:pos x="connsiteX10500" y="connsiteY10500"/>
                </a:cxn>
                <a:cxn ang="0">
                  <a:pos x="connsiteX10501" y="connsiteY10501"/>
                </a:cxn>
                <a:cxn ang="0">
                  <a:pos x="connsiteX10502" y="connsiteY10502"/>
                </a:cxn>
                <a:cxn ang="0">
                  <a:pos x="connsiteX10503" y="connsiteY10503"/>
                </a:cxn>
                <a:cxn ang="0">
                  <a:pos x="connsiteX10504" y="connsiteY10504"/>
                </a:cxn>
                <a:cxn ang="0">
                  <a:pos x="connsiteX10505" y="connsiteY10505"/>
                </a:cxn>
                <a:cxn ang="0">
                  <a:pos x="connsiteX10506" y="connsiteY10506"/>
                </a:cxn>
                <a:cxn ang="0">
                  <a:pos x="connsiteX10507" y="connsiteY10507"/>
                </a:cxn>
                <a:cxn ang="0">
                  <a:pos x="connsiteX10508" y="connsiteY10508"/>
                </a:cxn>
                <a:cxn ang="0">
                  <a:pos x="connsiteX10509" y="connsiteY10509"/>
                </a:cxn>
                <a:cxn ang="0">
                  <a:pos x="connsiteX10510" y="connsiteY10510"/>
                </a:cxn>
                <a:cxn ang="0">
                  <a:pos x="connsiteX10511" y="connsiteY10511"/>
                </a:cxn>
                <a:cxn ang="0">
                  <a:pos x="connsiteX10512" y="connsiteY10512"/>
                </a:cxn>
                <a:cxn ang="0">
                  <a:pos x="connsiteX10513" y="connsiteY10513"/>
                </a:cxn>
                <a:cxn ang="0">
                  <a:pos x="connsiteX10514" y="connsiteY10514"/>
                </a:cxn>
                <a:cxn ang="0">
                  <a:pos x="connsiteX10515" y="connsiteY10515"/>
                </a:cxn>
                <a:cxn ang="0">
                  <a:pos x="connsiteX10516" y="connsiteY10516"/>
                </a:cxn>
                <a:cxn ang="0">
                  <a:pos x="connsiteX10517" y="connsiteY10517"/>
                </a:cxn>
                <a:cxn ang="0">
                  <a:pos x="connsiteX10518" y="connsiteY10518"/>
                </a:cxn>
                <a:cxn ang="0">
                  <a:pos x="connsiteX10519" y="connsiteY10519"/>
                </a:cxn>
                <a:cxn ang="0">
                  <a:pos x="connsiteX10520" y="connsiteY10520"/>
                </a:cxn>
                <a:cxn ang="0">
                  <a:pos x="connsiteX10521" y="connsiteY10521"/>
                </a:cxn>
                <a:cxn ang="0">
                  <a:pos x="connsiteX10522" y="connsiteY10522"/>
                </a:cxn>
                <a:cxn ang="0">
                  <a:pos x="connsiteX10523" y="connsiteY10523"/>
                </a:cxn>
                <a:cxn ang="0">
                  <a:pos x="connsiteX10524" y="connsiteY10524"/>
                </a:cxn>
                <a:cxn ang="0">
                  <a:pos x="connsiteX10525" y="connsiteY10525"/>
                </a:cxn>
                <a:cxn ang="0">
                  <a:pos x="connsiteX10526" y="connsiteY10526"/>
                </a:cxn>
                <a:cxn ang="0">
                  <a:pos x="connsiteX10527" y="connsiteY10527"/>
                </a:cxn>
                <a:cxn ang="0">
                  <a:pos x="connsiteX10528" y="connsiteY10528"/>
                </a:cxn>
                <a:cxn ang="0">
                  <a:pos x="connsiteX10529" y="connsiteY10529"/>
                </a:cxn>
                <a:cxn ang="0">
                  <a:pos x="connsiteX10530" y="connsiteY10530"/>
                </a:cxn>
                <a:cxn ang="0">
                  <a:pos x="connsiteX10531" y="connsiteY10531"/>
                </a:cxn>
                <a:cxn ang="0">
                  <a:pos x="connsiteX10532" y="connsiteY10532"/>
                </a:cxn>
                <a:cxn ang="0">
                  <a:pos x="connsiteX10533" y="connsiteY10533"/>
                </a:cxn>
                <a:cxn ang="0">
                  <a:pos x="connsiteX10534" y="connsiteY10534"/>
                </a:cxn>
                <a:cxn ang="0">
                  <a:pos x="connsiteX10535" y="connsiteY10535"/>
                </a:cxn>
                <a:cxn ang="0">
                  <a:pos x="connsiteX10536" y="connsiteY10536"/>
                </a:cxn>
                <a:cxn ang="0">
                  <a:pos x="connsiteX10537" y="connsiteY10537"/>
                </a:cxn>
                <a:cxn ang="0">
                  <a:pos x="connsiteX10538" y="connsiteY10538"/>
                </a:cxn>
                <a:cxn ang="0">
                  <a:pos x="connsiteX10539" y="connsiteY10539"/>
                </a:cxn>
                <a:cxn ang="0">
                  <a:pos x="connsiteX10540" y="connsiteY10540"/>
                </a:cxn>
                <a:cxn ang="0">
                  <a:pos x="connsiteX10541" y="connsiteY10541"/>
                </a:cxn>
                <a:cxn ang="0">
                  <a:pos x="connsiteX10542" y="connsiteY10542"/>
                </a:cxn>
                <a:cxn ang="0">
                  <a:pos x="connsiteX10543" y="connsiteY10543"/>
                </a:cxn>
                <a:cxn ang="0">
                  <a:pos x="connsiteX10544" y="connsiteY10544"/>
                </a:cxn>
                <a:cxn ang="0">
                  <a:pos x="connsiteX10545" y="connsiteY10545"/>
                </a:cxn>
                <a:cxn ang="0">
                  <a:pos x="connsiteX10546" y="connsiteY10546"/>
                </a:cxn>
                <a:cxn ang="0">
                  <a:pos x="connsiteX10547" y="connsiteY10547"/>
                </a:cxn>
                <a:cxn ang="0">
                  <a:pos x="connsiteX10548" y="connsiteY10548"/>
                </a:cxn>
                <a:cxn ang="0">
                  <a:pos x="connsiteX10549" y="connsiteY10549"/>
                </a:cxn>
                <a:cxn ang="0">
                  <a:pos x="connsiteX10550" y="connsiteY10550"/>
                </a:cxn>
                <a:cxn ang="0">
                  <a:pos x="connsiteX10551" y="connsiteY10551"/>
                </a:cxn>
                <a:cxn ang="0">
                  <a:pos x="connsiteX10552" y="connsiteY10552"/>
                </a:cxn>
                <a:cxn ang="0">
                  <a:pos x="connsiteX10553" y="connsiteY10553"/>
                </a:cxn>
                <a:cxn ang="0">
                  <a:pos x="connsiteX10554" y="connsiteY10554"/>
                </a:cxn>
                <a:cxn ang="0">
                  <a:pos x="connsiteX10555" y="connsiteY10555"/>
                </a:cxn>
                <a:cxn ang="0">
                  <a:pos x="connsiteX10556" y="connsiteY10556"/>
                </a:cxn>
                <a:cxn ang="0">
                  <a:pos x="connsiteX10557" y="connsiteY10557"/>
                </a:cxn>
                <a:cxn ang="0">
                  <a:pos x="connsiteX10558" y="connsiteY10558"/>
                </a:cxn>
                <a:cxn ang="0">
                  <a:pos x="connsiteX10559" y="connsiteY10559"/>
                </a:cxn>
                <a:cxn ang="0">
                  <a:pos x="connsiteX10560" y="connsiteY10560"/>
                </a:cxn>
                <a:cxn ang="0">
                  <a:pos x="connsiteX10561" y="connsiteY10561"/>
                </a:cxn>
                <a:cxn ang="0">
                  <a:pos x="connsiteX10562" y="connsiteY10562"/>
                </a:cxn>
                <a:cxn ang="0">
                  <a:pos x="connsiteX10563" y="connsiteY10563"/>
                </a:cxn>
                <a:cxn ang="0">
                  <a:pos x="connsiteX10564" y="connsiteY10564"/>
                </a:cxn>
                <a:cxn ang="0">
                  <a:pos x="connsiteX10565" y="connsiteY10565"/>
                </a:cxn>
                <a:cxn ang="0">
                  <a:pos x="connsiteX10566" y="connsiteY10566"/>
                </a:cxn>
                <a:cxn ang="0">
                  <a:pos x="connsiteX10567" y="connsiteY10567"/>
                </a:cxn>
                <a:cxn ang="0">
                  <a:pos x="connsiteX10568" y="connsiteY10568"/>
                </a:cxn>
                <a:cxn ang="0">
                  <a:pos x="connsiteX10569" y="connsiteY10569"/>
                </a:cxn>
                <a:cxn ang="0">
                  <a:pos x="connsiteX10570" y="connsiteY10570"/>
                </a:cxn>
                <a:cxn ang="0">
                  <a:pos x="connsiteX10571" y="connsiteY10571"/>
                </a:cxn>
                <a:cxn ang="0">
                  <a:pos x="connsiteX10572" y="connsiteY10572"/>
                </a:cxn>
                <a:cxn ang="0">
                  <a:pos x="connsiteX10573" y="connsiteY10573"/>
                </a:cxn>
                <a:cxn ang="0">
                  <a:pos x="connsiteX10574" y="connsiteY10574"/>
                </a:cxn>
                <a:cxn ang="0">
                  <a:pos x="connsiteX10575" y="connsiteY10575"/>
                </a:cxn>
                <a:cxn ang="0">
                  <a:pos x="connsiteX10576" y="connsiteY10576"/>
                </a:cxn>
                <a:cxn ang="0">
                  <a:pos x="connsiteX10577" y="connsiteY10577"/>
                </a:cxn>
                <a:cxn ang="0">
                  <a:pos x="connsiteX10578" y="connsiteY10578"/>
                </a:cxn>
                <a:cxn ang="0">
                  <a:pos x="connsiteX10579" y="connsiteY10579"/>
                </a:cxn>
                <a:cxn ang="0">
                  <a:pos x="connsiteX10580" y="connsiteY10580"/>
                </a:cxn>
                <a:cxn ang="0">
                  <a:pos x="connsiteX10581" y="connsiteY10581"/>
                </a:cxn>
                <a:cxn ang="0">
                  <a:pos x="connsiteX10582" y="connsiteY10582"/>
                </a:cxn>
                <a:cxn ang="0">
                  <a:pos x="connsiteX10583" y="connsiteY10583"/>
                </a:cxn>
                <a:cxn ang="0">
                  <a:pos x="connsiteX10584" y="connsiteY10584"/>
                </a:cxn>
                <a:cxn ang="0">
                  <a:pos x="connsiteX10585" y="connsiteY10585"/>
                </a:cxn>
                <a:cxn ang="0">
                  <a:pos x="connsiteX10586" y="connsiteY10586"/>
                </a:cxn>
                <a:cxn ang="0">
                  <a:pos x="connsiteX10587" y="connsiteY10587"/>
                </a:cxn>
                <a:cxn ang="0">
                  <a:pos x="connsiteX10588" y="connsiteY10588"/>
                </a:cxn>
                <a:cxn ang="0">
                  <a:pos x="connsiteX10589" y="connsiteY10589"/>
                </a:cxn>
                <a:cxn ang="0">
                  <a:pos x="connsiteX10590" y="connsiteY10590"/>
                </a:cxn>
                <a:cxn ang="0">
                  <a:pos x="connsiteX10591" y="connsiteY10591"/>
                </a:cxn>
                <a:cxn ang="0">
                  <a:pos x="connsiteX10592" y="connsiteY10592"/>
                </a:cxn>
                <a:cxn ang="0">
                  <a:pos x="connsiteX10593" y="connsiteY10593"/>
                </a:cxn>
                <a:cxn ang="0">
                  <a:pos x="connsiteX10594" y="connsiteY10594"/>
                </a:cxn>
                <a:cxn ang="0">
                  <a:pos x="connsiteX10595" y="connsiteY10595"/>
                </a:cxn>
                <a:cxn ang="0">
                  <a:pos x="connsiteX10596" y="connsiteY10596"/>
                </a:cxn>
                <a:cxn ang="0">
                  <a:pos x="connsiteX10597" y="connsiteY10597"/>
                </a:cxn>
                <a:cxn ang="0">
                  <a:pos x="connsiteX10598" y="connsiteY10598"/>
                </a:cxn>
                <a:cxn ang="0">
                  <a:pos x="connsiteX10599" y="connsiteY10599"/>
                </a:cxn>
                <a:cxn ang="0">
                  <a:pos x="connsiteX10600" y="connsiteY10600"/>
                </a:cxn>
                <a:cxn ang="0">
                  <a:pos x="connsiteX10601" y="connsiteY10601"/>
                </a:cxn>
                <a:cxn ang="0">
                  <a:pos x="connsiteX10602" y="connsiteY10602"/>
                </a:cxn>
                <a:cxn ang="0">
                  <a:pos x="connsiteX10603" y="connsiteY10603"/>
                </a:cxn>
                <a:cxn ang="0">
                  <a:pos x="connsiteX10604" y="connsiteY10604"/>
                </a:cxn>
                <a:cxn ang="0">
                  <a:pos x="connsiteX10605" y="connsiteY10605"/>
                </a:cxn>
                <a:cxn ang="0">
                  <a:pos x="connsiteX10606" y="connsiteY10606"/>
                </a:cxn>
                <a:cxn ang="0">
                  <a:pos x="connsiteX10607" y="connsiteY10607"/>
                </a:cxn>
                <a:cxn ang="0">
                  <a:pos x="connsiteX10608" y="connsiteY10608"/>
                </a:cxn>
                <a:cxn ang="0">
                  <a:pos x="connsiteX10609" y="connsiteY10609"/>
                </a:cxn>
                <a:cxn ang="0">
                  <a:pos x="connsiteX10610" y="connsiteY10610"/>
                </a:cxn>
                <a:cxn ang="0">
                  <a:pos x="connsiteX10611" y="connsiteY10611"/>
                </a:cxn>
                <a:cxn ang="0">
                  <a:pos x="connsiteX10612" y="connsiteY10612"/>
                </a:cxn>
                <a:cxn ang="0">
                  <a:pos x="connsiteX10613" y="connsiteY10613"/>
                </a:cxn>
                <a:cxn ang="0">
                  <a:pos x="connsiteX10614" y="connsiteY10614"/>
                </a:cxn>
                <a:cxn ang="0">
                  <a:pos x="connsiteX10615" y="connsiteY10615"/>
                </a:cxn>
                <a:cxn ang="0">
                  <a:pos x="connsiteX10616" y="connsiteY10616"/>
                </a:cxn>
                <a:cxn ang="0">
                  <a:pos x="connsiteX10617" y="connsiteY10617"/>
                </a:cxn>
                <a:cxn ang="0">
                  <a:pos x="connsiteX10618" y="connsiteY10618"/>
                </a:cxn>
                <a:cxn ang="0">
                  <a:pos x="connsiteX10619" y="connsiteY10619"/>
                </a:cxn>
                <a:cxn ang="0">
                  <a:pos x="connsiteX10620" y="connsiteY10620"/>
                </a:cxn>
                <a:cxn ang="0">
                  <a:pos x="connsiteX10621" y="connsiteY10621"/>
                </a:cxn>
                <a:cxn ang="0">
                  <a:pos x="connsiteX10622" y="connsiteY10622"/>
                </a:cxn>
                <a:cxn ang="0">
                  <a:pos x="connsiteX10623" y="connsiteY10623"/>
                </a:cxn>
                <a:cxn ang="0">
                  <a:pos x="connsiteX10624" y="connsiteY10624"/>
                </a:cxn>
                <a:cxn ang="0">
                  <a:pos x="connsiteX10625" y="connsiteY10625"/>
                </a:cxn>
                <a:cxn ang="0">
                  <a:pos x="connsiteX10626" y="connsiteY10626"/>
                </a:cxn>
                <a:cxn ang="0">
                  <a:pos x="connsiteX10627" y="connsiteY10627"/>
                </a:cxn>
                <a:cxn ang="0">
                  <a:pos x="connsiteX10628" y="connsiteY10628"/>
                </a:cxn>
                <a:cxn ang="0">
                  <a:pos x="connsiteX10629" y="connsiteY10629"/>
                </a:cxn>
                <a:cxn ang="0">
                  <a:pos x="connsiteX10630" y="connsiteY10630"/>
                </a:cxn>
                <a:cxn ang="0">
                  <a:pos x="connsiteX10631" y="connsiteY10631"/>
                </a:cxn>
                <a:cxn ang="0">
                  <a:pos x="connsiteX10632" y="connsiteY10632"/>
                </a:cxn>
                <a:cxn ang="0">
                  <a:pos x="connsiteX10633" y="connsiteY10633"/>
                </a:cxn>
                <a:cxn ang="0">
                  <a:pos x="connsiteX10634" y="connsiteY10634"/>
                </a:cxn>
                <a:cxn ang="0">
                  <a:pos x="connsiteX10635" y="connsiteY10635"/>
                </a:cxn>
                <a:cxn ang="0">
                  <a:pos x="connsiteX10636" y="connsiteY10636"/>
                </a:cxn>
                <a:cxn ang="0">
                  <a:pos x="connsiteX10637" y="connsiteY10637"/>
                </a:cxn>
                <a:cxn ang="0">
                  <a:pos x="connsiteX10638" y="connsiteY10638"/>
                </a:cxn>
                <a:cxn ang="0">
                  <a:pos x="connsiteX10639" y="connsiteY10639"/>
                </a:cxn>
                <a:cxn ang="0">
                  <a:pos x="connsiteX10640" y="connsiteY10640"/>
                </a:cxn>
                <a:cxn ang="0">
                  <a:pos x="connsiteX10641" y="connsiteY10641"/>
                </a:cxn>
                <a:cxn ang="0">
                  <a:pos x="connsiteX10642" y="connsiteY10642"/>
                </a:cxn>
                <a:cxn ang="0">
                  <a:pos x="connsiteX10643" y="connsiteY10643"/>
                </a:cxn>
                <a:cxn ang="0">
                  <a:pos x="connsiteX10644" y="connsiteY10644"/>
                </a:cxn>
                <a:cxn ang="0">
                  <a:pos x="connsiteX10645" y="connsiteY10645"/>
                </a:cxn>
                <a:cxn ang="0">
                  <a:pos x="connsiteX10646" y="connsiteY10646"/>
                </a:cxn>
                <a:cxn ang="0">
                  <a:pos x="connsiteX10647" y="connsiteY10647"/>
                </a:cxn>
                <a:cxn ang="0">
                  <a:pos x="connsiteX10648" y="connsiteY10648"/>
                </a:cxn>
                <a:cxn ang="0">
                  <a:pos x="connsiteX10649" y="connsiteY10649"/>
                </a:cxn>
                <a:cxn ang="0">
                  <a:pos x="connsiteX10650" y="connsiteY10650"/>
                </a:cxn>
                <a:cxn ang="0">
                  <a:pos x="connsiteX10651" y="connsiteY10651"/>
                </a:cxn>
                <a:cxn ang="0">
                  <a:pos x="connsiteX10652" y="connsiteY10652"/>
                </a:cxn>
                <a:cxn ang="0">
                  <a:pos x="connsiteX10653" y="connsiteY10653"/>
                </a:cxn>
                <a:cxn ang="0">
                  <a:pos x="connsiteX10654" y="connsiteY10654"/>
                </a:cxn>
                <a:cxn ang="0">
                  <a:pos x="connsiteX10655" y="connsiteY10655"/>
                </a:cxn>
                <a:cxn ang="0">
                  <a:pos x="connsiteX10656" y="connsiteY10656"/>
                </a:cxn>
                <a:cxn ang="0">
                  <a:pos x="connsiteX10657" y="connsiteY10657"/>
                </a:cxn>
                <a:cxn ang="0">
                  <a:pos x="connsiteX10658" y="connsiteY10658"/>
                </a:cxn>
                <a:cxn ang="0">
                  <a:pos x="connsiteX10659" y="connsiteY10659"/>
                </a:cxn>
                <a:cxn ang="0">
                  <a:pos x="connsiteX10660" y="connsiteY10660"/>
                </a:cxn>
                <a:cxn ang="0">
                  <a:pos x="connsiteX10661" y="connsiteY10661"/>
                </a:cxn>
                <a:cxn ang="0">
                  <a:pos x="connsiteX10662" y="connsiteY10662"/>
                </a:cxn>
                <a:cxn ang="0">
                  <a:pos x="connsiteX10663" y="connsiteY10663"/>
                </a:cxn>
                <a:cxn ang="0">
                  <a:pos x="connsiteX10664" y="connsiteY10664"/>
                </a:cxn>
                <a:cxn ang="0">
                  <a:pos x="connsiteX10665" y="connsiteY10665"/>
                </a:cxn>
                <a:cxn ang="0">
                  <a:pos x="connsiteX10666" y="connsiteY10666"/>
                </a:cxn>
                <a:cxn ang="0">
                  <a:pos x="connsiteX10667" y="connsiteY10667"/>
                </a:cxn>
                <a:cxn ang="0">
                  <a:pos x="connsiteX10668" y="connsiteY10668"/>
                </a:cxn>
                <a:cxn ang="0">
                  <a:pos x="connsiteX10669" y="connsiteY10669"/>
                </a:cxn>
                <a:cxn ang="0">
                  <a:pos x="connsiteX10670" y="connsiteY10670"/>
                </a:cxn>
                <a:cxn ang="0">
                  <a:pos x="connsiteX10671" y="connsiteY10671"/>
                </a:cxn>
                <a:cxn ang="0">
                  <a:pos x="connsiteX10672" y="connsiteY10672"/>
                </a:cxn>
                <a:cxn ang="0">
                  <a:pos x="connsiteX10673" y="connsiteY10673"/>
                </a:cxn>
                <a:cxn ang="0">
                  <a:pos x="connsiteX10674" y="connsiteY10674"/>
                </a:cxn>
                <a:cxn ang="0">
                  <a:pos x="connsiteX10675" y="connsiteY10675"/>
                </a:cxn>
                <a:cxn ang="0">
                  <a:pos x="connsiteX10676" y="connsiteY10676"/>
                </a:cxn>
                <a:cxn ang="0">
                  <a:pos x="connsiteX10677" y="connsiteY10677"/>
                </a:cxn>
                <a:cxn ang="0">
                  <a:pos x="connsiteX10678" y="connsiteY10678"/>
                </a:cxn>
                <a:cxn ang="0">
                  <a:pos x="connsiteX10679" y="connsiteY10679"/>
                </a:cxn>
                <a:cxn ang="0">
                  <a:pos x="connsiteX10680" y="connsiteY10680"/>
                </a:cxn>
                <a:cxn ang="0">
                  <a:pos x="connsiteX10681" y="connsiteY10681"/>
                </a:cxn>
                <a:cxn ang="0">
                  <a:pos x="connsiteX10682" y="connsiteY10682"/>
                </a:cxn>
                <a:cxn ang="0">
                  <a:pos x="connsiteX10683" y="connsiteY10683"/>
                </a:cxn>
                <a:cxn ang="0">
                  <a:pos x="connsiteX10684" y="connsiteY10684"/>
                </a:cxn>
                <a:cxn ang="0">
                  <a:pos x="connsiteX10685" y="connsiteY10685"/>
                </a:cxn>
                <a:cxn ang="0">
                  <a:pos x="connsiteX10686" y="connsiteY10686"/>
                </a:cxn>
                <a:cxn ang="0">
                  <a:pos x="connsiteX10687" y="connsiteY10687"/>
                </a:cxn>
                <a:cxn ang="0">
                  <a:pos x="connsiteX10688" y="connsiteY10688"/>
                </a:cxn>
                <a:cxn ang="0">
                  <a:pos x="connsiteX10689" y="connsiteY10689"/>
                </a:cxn>
                <a:cxn ang="0">
                  <a:pos x="connsiteX10690" y="connsiteY10690"/>
                </a:cxn>
                <a:cxn ang="0">
                  <a:pos x="connsiteX10691" y="connsiteY10691"/>
                </a:cxn>
                <a:cxn ang="0">
                  <a:pos x="connsiteX10692" y="connsiteY10692"/>
                </a:cxn>
                <a:cxn ang="0">
                  <a:pos x="connsiteX10693" y="connsiteY10693"/>
                </a:cxn>
                <a:cxn ang="0">
                  <a:pos x="connsiteX10694" y="connsiteY10694"/>
                </a:cxn>
                <a:cxn ang="0">
                  <a:pos x="connsiteX10695" y="connsiteY10695"/>
                </a:cxn>
                <a:cxn ang="0">
                  <a:pos x="connsiteX10696" y="connsiteY10696"/>
                </a:cxn>
                <a:cxn ang="0">
                  <a:pos x="connsiteX10697" y="connsiteY10697"/>
                </a:cxn>
                <a:cxn ang="0">
                  <a:pos x="connsiteX10698" y="connsiteY10698"/>
                </a:cxn>
                <a:cxn ang="0">
                  <a:pos x="connsiteX10699" y="connsiteY10699"/>
                </a:cxn>
                <a:cxn ang="0">
                  <a:pos x="connsiteX10700" y="connsiteY10700"/>
                </a:cxn>
                <a:cxn ang="0">
                  <a:pos x="connsiteX10701" y="connsiteY10701"/>
                </a:cxn>
                <a:cxn ang="0">
                  <a:pos x="connsiteX10702" y="connsiteY10702"/>
                </a:cxn>
                <a:cxn ang="0">
                  <a:pos x="connsiteX10703" y="connsiteY10703"/>
                </a:cxn>
                <a:cxn ang="0">
                  <a:pos x="connsiteX10704" y="connsiteY10704"/>
                </a:cxn>
                <a:cxn ang="0">
                  <a:pos x="connsiteX10705" y="connsiteY10705"/>
                </a:cxn>
                <a:cxn ang="0">
                  <a:pos x="connsiteX10706" y="connsiteY10706"/>
                </a:cxn>
                <a:cxn ang="0">
                  <a:pos x="connsiteX10707" y="connsiteY10707"/>
                </a:cxn>
                <a:cxn ang="0">
                  <a:pos x="connsiteX10708" y="connsiteY10708"/>
                </a:cxn>
                <a:cxn ang="0">
                  <a:pos x="connsiteX10709" y="connsiteY10709"/>
                </a:cxn>
                <a:cxn ang="0">
                  <a:pos x="connsiteX10710" y="connsiteY10710"/>
                </a:cxn>
                <a:cxn ang="0">
                  <a:pos x="connsiteX10711" y="connsiteY10711"/>
                </a:cxn>
                <a:cxn ang="0">
                  <a:pos x="connsiteX10712" y="connsiteY10712"/>
                </a:cxn>
                <a:cxn ang="0">
                  <a:pos x="connsiteX10713" y="connsiteY10713"/>
                </a:cxn>
                <a:cxn ang="0">
                  <a:pos x="connsiteX10714" y="connsiteY10714"/>
                </a:cxn>
                <a:cxn ang="0">
                  <a:pos x="connsiteX10715" y="connsiteY10715"/>
                </a:cxn>
                <a:cxn ang="0">
                  <a:pos x="connsiteX10716" y="connsiteY10716"/>
                </a:cxn>
                <a:cxn ang="0">
                  <a:pos x="connsiteX10717" y="connsiteY10717"/>
                </a:cxn>
                <a:cxn ang="0">
                  <a:pos x="connsiteX10718" y="connsiteY10718"/>
                </a:cxn>
                <a:cxn ang="0">
                  <a:pos x="connsiteX10719" y="connsiteY10719"/>
                </a:cxn>
                <a:cxn ang="0">
                  <a:pos x="connsiteX10720" y="connsiteY10720"/>
                </a:cxn>
                <a:cxn ang="0">
                  <a:pos x="connsiteX10721" y="connsiteY10721"/>
                </a:cxn>
                <a:cxn ang="0">
                  <a:pos x="connsiteX10722" y="connsiteY10722"/>
                </a:cxn>
                <a:cxn ang="0">
                  <a:pos x="connsiteX10723" y="connsiteY10723"/>
                </a:cxn>
                <a:cxn ang="0">
                  <a:pos x="connsiteX10724" y="connsiteY10724"/>
                </a:cxn>
                <a:cxn ang="0">
                  <a:pos x="connsiteX10725" y="connsiteY10725"/>
                </a:cxn>
                <a:cxn ang="0">
                  <a:pos x="connsiteX10726" y="connsiteY10726"/>
                </a:cxn>
                <a:cxn ang="0">
                  <a:pos x="connsiteX10727" y="connsiteY10727"/>
                </a:cxn>
                <a:cxn ang="0">
                  <a:pos x="connsiteX10728" y="connsiteY10728"/>
                </a:cxn>
                <a:cxn ang="0">
                  <a:pos x="connsiteX10729" y="connsiteY10729"/>
                </a:cxn>
                <a:cxn ang="0">
                  <a:pos x="connsiteX10730" y="connsiteY10730"/>
                </a:cxn>
                <a:cxn ang="0">
                  <a:pos x="connsiteX10731" y="connsiteY10731"/>
                </a:cxn>
                <a:cxn ang="0">
                  <a:pos x="connsiteX10732" y="connsiteY10732"/>
                </a:cxn>
                <a:cxn ang="0">
                  <a:pos x="connsiteX10733" y="connsiteY10733"/>
                </a:cxn>
                <a:cxn ang="0">
                  <a:pos x="connsiteX10734" y="connsiteY10734"/>
                </a:cxn>
                <a:cxn ang="0">
                  <a:pos x="connsiteX10735" y="connsiteY10735"/>
                </a:cxn>
                <a:cxn ang="0">
                  <a:pos x="connsiteX10736" y="connsiteY10736"/>
                </a:cxn>
                <a:cxn ang="0">
                  <a:pos x="connsiteX10737" y="connsiteY10737"/>
                </a:cxn>
                <a:cxn ang="0">
                  <a:pos x="connsiteX10738" y="connsiteY10738"/>
                </a:cxn>
                <a:cxn ang="0">
                  <a:pos x="connsiteX10739" y="connsiteY10739"/>
                </a:cxn>
                <a:cxn ang="0">
                  <a:pos x="connsiteX10740" y="connsiteY10740"/>
                </a:cxn>
                <a:cxn ang="0">
                  <a:pos x="connsiteX10741" y="connsiteY10741"/>
                </a:cxn>
                <a:cxn ang="0">
                  <a:pos x="connsiteX10742" y="connsiteY10742"/>
                </a:cxn>
                <a:cxn ang="0">
                  <a:pos x="connsiteX10743" y="connsiteY10743"/>
                </a:cxn>
                <a:cxn ang="0">
                  <a:pos x="connsiteX10744" y="connsiteY10744"/>
                </a:cxn>
                <a:cxn ang="0">
                  <a:pos x="connsiteX10745" y="connsiteY10745"/>
                </a:cxn>
                <a:cxn ang="0">
                  <a:pos x="connsiteX10746" y="connsiteY10746"/>
                </a:cxn>
                <a:cxn ang="0">
                  <a:pos x="connsiteX10747" y="connsiteY10747"/>
                </a:cxn>
                <a:cxn ang="0">
                  <a:pos x="connsiteX10748" y="connsiteY10748"/>
                </a:cxn>
                <a:cxn ang="0">
                  <a:pos x="connsiteX10749" y="connsiteY10749"/>
                </a:cxn>
                <a:cxn ang="0">
                  <a:pos x="connsiteX10750" y="connsiteY10750"/>
                </a:cxn>
                <a:cxn ang="0">
                  <a:pos x="connsiteX10751" y="connsiteY10751"/>
                </a:cxn>
                <a:cxn ang="0">
                  <a:pos x="connsiteX10752" y="connsiteY10752"/>
                </a:cxn>
                <a:cxn ang="0">
                  <a:pos x="connsiteX10753" y="connsiteY10753"/>
                </a:cxn>
                <a:cxn ang="0">
                  <a:pos x="connsiteX10754" y="connsiteY10754"/>
                </a:cxn>
                <a:cxn ang="0">
                  <a:pos x="connsiteX10755" y="connsiteY10755"/>
                </a:cxn>
                <a:cxn ang="0">
                  <a:pos x="connsiteX10756" y="connsiteY10756"/>
                </a:cxn>
                <a:cxn ang="0">
                  <a:pos x="connsiteX10757" y="connsiteY10757"/>
                </a:cxn>
                <a:cxn ang="0">
                  <a:pos x="connsiteX10758" y="connsiteY10758"/>
                </a:cxn>
                <a:cxn ang="0">
                  <a:pos x="connsiteX10759" y="connsiteY10759"/>
                </a:cxn>
                <a:cxn ang="0">
                  <a:pos x="connsiteX10760" y="connsiteY10760"/>
                </a:cxn>
                <a:cxn ang="0">
                  <a:pos x="connsiteX10761" y="connsiteY10761"/>
                </a:cxn>
                <a:cxn ang="0">
                  <a:pos x="connsiteX10762" y="connsiteY10762"/>
                </a:cxn>
                <a:cxn ang="0">
                  <a:pos x="connsiteX10763" y="connsiteY10763"/>
                </a:cxn>
                <a:cxn ang="0">
                  <a:pos x="connsiteX10764" y="connsiteY10764"/>
                </a:cxn>
                <a:cxn ang="0">
                  <a:pos x="connsiteX10765" y="connsiteY10765"/>
                </a:cxn>
                <a:cxn ang="0">
                  <a:pos x="connsiteX10766" y="connsiteY10766"/>
                </a:cxn>
                <a:cxn ang="0">
                  <a:pos x="connsiteX10767" y="connsiteY10767"/>
                </a:cxn>
                <a:cxn ang="0">
                  <a:pos x="connsiteX10768" y="connsiteY10768"/>
                </a:cxn>
                <a:cxn ang="0">
                  <a:pos x="connsiteX10769" y="connsiteY10769"/>
                </a:cxn>
                <a:cxn ang="0">
                  <a:pos x="connsiteX10770" y="connsiteY10770"/>
                </a:cxn>
                <a:cxn ang="0">
                  <a:pos x="connsiteX10771" y="connsiteY10771"/>
                </a:cxn>
                <a:cxn ang="0">
                  <a:pos x="connsiteX10772" y="connsiteY10772"/>
                </a:cxn>
                <a:cxn ang="0">
                  <a:pos x="connsiteX10773" y="connsiteY10773"/>
                </a:cxn>
                <a:cxn ang="0">
                  <a:pos x="connsiteX10774" y="connsiteY10774"/>
                </a:cxn>
                <a:cxn ang="0">
                  <a:pos x="connsiteX10775" y="connsiteY10775"/>
                </a:cxn>
                <a:cxn ang="0">
                  <a:pos x="connsiteX10776" y="connsiteY10776"/>
                </a:cxn>
                <a:cxn ang="0">
                  <a:pos x="connsiteX10777" y="connsiteY10777"/>
                </a:cxn>
                <a:cxn ang="0">
                  <a:pos x="connsiteX10778" y="connsiteY10778"/>
                </a:cxn>
                <a:cxn ang="0">
                  <a:pos x="connsiteX10779" y="connsiteY10779"/>
                </a:cxn>
                <a:cxn ang="0">
                  <a:pos x="connsiteX10780" y="connsiteY10780"/>
                </a:cxn>
                <a:cxn ang="0">
                  <a:pos x="connsiteX10781" y="connsiteY10781"/>
                </a:cxn>
                <a:cxn ang="0">
                  <a:pos x="connsiteX10782" y="connsiteY10782"/>
                </a:cxn>
                <a:cxn ang="0">
                  <a:pos x="connsiteX10783" y="connsiteY10783"/>
                </a:cxn>
                <a:cxn ang="0">
                  <a:pos x="connsiteX10784" y="connsiteY10784"/>
                </a:cxn>
                <a:cxn ang="0">
                  <a:pos x="connsiteX10785" y="connsiteY10785"/>
                </a:cxn>
                <a:cxn ang="0">
                  <a:pos x="connsiteX10786" y="connsiteY10786"/>
                </a:cxn>
                <a:cxn ang="0">
                  <a:pos x="connsiteX10787" y="connsiteY10787"/>
                </a:cxn>
                <a:cxn ang="0">
                  <a:pos x="connsiteX10788" y="connsiteY10788"/>
                </a:cxn>
                <a:cxn ang="0">
                  <a:pos x="connsiteX10789" y="connsiteY10789"/>
                </a:cxn>
                <a:cxn ang="0">
                  <a:pos x="connsiteX10790" y="connsiteY10790"/>
                </a:cxn>
                <a:cxn ang="0">
                  <a:pos x="connsiteX10791" y="connsiteY10791"/>
                </a:cxn>
                <a:cxn ang="0">
                  <a:pos x="connsiteX10792" y="connsiteY10792"/>
                </a:cxn>
                <a:cxn ang="0">
                  <a:pos x="connsiteX10793" y="connsiteY10793"/>
                </a:cxn>
                <a:cxn ang="0">
                  <a:pos x="connsiteX10794" y="connsiteY10794"/>
                </a:cxn>
                <a:cxn ang="0">
                  <a:pos x="connsiteX10795" y="connsiteY10795"/>
                </a:cxn>
                <a:cxn ang="0">
                  <a:pos x="connsiteX10796" y="connsiteY10796"/>
                </a:cxn>
                <a:cxn ang="0">
                  <a:pos x="connsiteX10797" y="connsiteY10797"/>
                </a:cxn>
                <a:cxn ang="0">
                  <a:pos x="connsiteX10798" y="connsiteY10798"/>
                </a:cxn>
                <a:cxn ang="0">
                  <a:pos x="connsiteX10799" y="connsiteY10799"/>
                </a:cxn>
                <a:cxn ang="0">
                  <a:pos x="connsiteX10800" y="connsiteY10800"/>
                </a:cxn>
                <a:cxn ang="0">
                  <a:pos x="connsiteX10801" y="connsiteY10801"/>
                </a:cxn>
                <a:cxn ang="0">
                  <a:pos x="connsiteX10802" y="connsiteY10802"/>
                </a:cxn>
                <a:cxn ang="0">
                  <a:pos x="connsiteX10803" y="connsiteY10803"/>
                </a:cxn>
                <a:cxn ang="0">
                  <a:pos x="connsiteX10804" y="connsiteY10804"/>
                </a:cxn>
                <a:cxn ang="0">
                  <a:pos x="connsiteX10805" y="connsiteY10805"/>
                </a:cxn>
                <a:cxn ang="0">
                  <a:pos x="connsiteX10806" y="connsiteY10806"/>
                </a:cxn>
                <a:cxn ang="0">
                  <a:pos x="connsiteX10807" y="connsiteY10807"/>
                </a:cxn>
                <a:cxn ang="0">
                  <a:pos x="connsiteX10808" y="connsiteY10808"/>
                </a:cxn>
                <a:cxn ang="0">
                  <a:pos x="connsiteX10809" y="connsiteY10809"/>
                </a:cxn>
                <a:cxn ang="0">
                  <a:pos x="connsiteX10810" y="connsiteY10810"/>
                </a:cxn>
                <a:cxn ang="0">
                  <a:pos x="connsiteX10811" y="connsiteY10811"/>
                </a:cxn>
                <a:cxn ang="0">
                  <a:pos x="connsiteX10812" y="connsiteY10812"/>
                </a:cxn>
                <a:cxn ang="0">
                  <a:pos x="connsiteX10813" y="connsiteY10813"/>
                </a:cxn>
                <a:cxn ang="0">
                  <a:pos x="connsiteX10814" y="connsiteY10814"/>
                </a:cxn>
                <a:cxn ang="0">
                  <a:pos x="connsiteX10815" y="connsiteY10815"/>
                </a:cxn>
                <a:cxn ang="0">
                  <a:pos x="connsiteX10816" y="connsiteY10816"/>
                </a:cxn>
                <a:cxn ang="0">
                  <a:pos x="connsiteX10817" y="connsiteY10817"/>
                </a:cxn>
                <a:cxn ang="0">
                  <a:pos x="connsiteX10818" y="connsiteY10818"/>
                </a:cxn>
                <a:cxn ang="0">
                  <a:pos x="connsiteX10819" y="connsiteY10819"/>
                </a:cxn>
                <a:cxn ang="0">
                  <a:pos x="connsiteX10820" y="connsiteY10820"/>
                </a:cxn>
                <a:cxn ang="0">
                  <a:pos x="connsiteX10821" y="connsiteY10821"/>
                </a:cxn>
                <a:cxn ang="0">
                  <a:pos x="connsiteX10822" y="connsiteY10822"/>
                </a:cxn>
                <a:cxn ang="0">
                  <a:pos x="connsiteX10823" y="connsiteY10823"/>
                </a:cxn>
                <a:cxn ang="0">
                  <a:pos x="connsiteX10824" y="connsiteY10824"/>
                </a:cxn>
                <a:cxn ang="0">
                  <a:pos x="connsiteX10825" y="connsiteY10825"/>
                </a:cxn>
                <a:cxn ang="0">
                  <a:pos x="connsiteX10826" y="connsiteY10826"/>
                </a:cxn>
                <a:cxn ang="0">
                  <a:pos x="connsiteX10827" y="connsiteY10827"/>
                </a:cxn>
                <a:cxn ang="0">
                  <a:pos x="connsiteX10828" y="connsiteY10828"/>
                </a:cxn>
                <a:cxn ang="0">
                  <a:pos x="connsiteX10829" y="connsiteY10829"/>
                </a:cxn>
                <a:cxn ang="0">
                  <a:pos x="connsiteX10830" y="connsiteY10830"/>
                </a:cxn>
                <a:cxn ang="0">
                  <a:pos x="connsiteX10831" y="connsiteY10831"/>
                </a:cxn>
                <a:cxn ang="0">
                  <a:pos x="connsiteX10832" y="connsiteY10832"/>
                </a:cxn>
                <a:cxn ang="0">
                  <a:pos x="connsiteX10833" y="connsiteY10833"/>
                </a:cxn>
                <a:cxn ang="0">
                  <a:pos x="connsiteX10834" y="connsiteY10834"/>
                </a:cxn>
                <a:cxn ang="0">
                  <a:pos x="connsiteX10835" y="connsiteY10835"/>
                </a:cxn>
                <a:cxn ang="0">
                  <a:pos x="connsiteX10836" y="connsiteY10836"/>
                </a:cxn>
                <a:cxn ang="0">
                  <a:pos x="connsiteX10837" y="connsiteY10837"/>
                </a:cxn>
                <a:cxn ang="0">
                  <a:pos x="connsiteX10838" y="connsiteY10838"/>
                </a:cxn>
                <a:cxn ang="0">
                  <a:pos x="connsiteX10839" y="connsiteY10839"/>
                </a:cxn>
                <a:cxn ang="0">
                  <a:pos x="connsiteX10840" y="connsiteY10840"/>
                </a:cxn>
                <a:cxn ang="0">
                  <a:pos x="connsiteX10841" y="connsiteY10841"/>
                </a:cxn>
                <a:cxn ang="0">
                  <a:pos x="connsiteX10842" y="connsiteY10842"/>
                </a:cxn>
                <a:cxn ang="0">
                  <a:pos x="connsiteX10843" y="connsiteY10843"/>
                </a:cxn>
                <a:cxn ang="0">
                  <a:pos x="connsiteX10844" y="connsiteY10844"/>
                </a:cxn>
                <a:cxn ang="0">
                  <a:pos x="connsiteX10845" y="connsiteY10845"/>
                </a:cxn>
                <a:cxn ang="0">
                  <a:pos x="connsiteX10846" y="connsiteY10846"/>
                </a:cxn>
                <a:cxn ang="0">
                  <a:pos x="connsiteX10847" y="connsiteY10847"/>
                </a:cxn>
                <a:cxn ang="0">
                  <a:pos x="connsiteX10848" y="connsiteY10848"/>
                </a:cxn>
                <a:cxn ang="0">
                  <a:pos x="connsiteX10849" y="connsiteY10849"/>
                </a:cxn>
                <a:cxn ang="0">
                  <a:pos x="connsiteX10850" y="connsiteY10850"/>
                </a:cxn>
                <a:cxn ang="0">
                  <a:pos x="connsiteX10851" y="connsiteY10851"/>
                </a:cxn>
                <a:cxn ang="0">
                  <a:pos x="connsiteX10852" y="connsiteY10852"/>
                </a:cxn>
                <a:cxn ang="0">
                  <a:pos x="connsiteX10853" y="connsiteY10853"/>
                </a:cxn>
                <a:cxn ang="0">
                  <a:pos x="connsiteX10854" y="connsiteY10854"/>
                </a:cxn>
                <a:cxn ang="0">
                  <a:pos x="connsiteX10855" y="connsiteY10855"/>
                </a:cxn>
                <a:cxn ang="0">
                  <a:pos x="connsiteX10856" y="connsiteY10856"/>
                </a:cxn>
                <a:cxn ang="0">
                  <a:pos x="connsiteX10857" y="connsiteY10857"/>
                </a:cxn>
                <a:cxn ang="0">
                  <a:pos x="connsiteX10858" y="connsiteY10858"/>
                </a:cxn>
                <a:cxn ang="0">
                  <a:pos x="connsiteX10859" y="connsiteY10859"/>
                </a:cxn>
                <a:cxn ang="0">
                  <a:pos x="connsiteX10860" y="connsiteY10860"/>
                </a:cxn>
                <a:cxn ang="0">
                  <a:pos x="connsiteX10861" y="connsiteY10861"/>
                </a:cxn>
                <a:cxn ang="0">
                  <a:pos x="connsiteX10862" y="connsiteY10862"/>
                </a:cxn>
                <a:cxn ang="0">
                  <a:pos x="connsiteX10863" y="connsiteY10863"/>
                </a:cxn>
                <a:cxn ang="0">
                  <a:pos x="connsiteX10864" y="connsiteY10864"/>
                </a:cxn>
                <a:cxn ang="0">
                  <a:pos x="connsiteX10865" y="connsiteY10865"/>
                </a:cxn>
                <a:cxn ang="0">
                  <a:pos x="connsiteX10866" y="connsiteY10866"/>
                </a:cxn>
                <a:cxn ang="0">
                  <a:pos x="connsiteX10867" y="connsiteY10867"/>
                </a:cxn>
                <a:cxn ang="0">
                  <a:pos x="connsiteX10868" y="connsiteY10868"/>
                </a:cxn>
                <a:cxn ang="0">
                  <a:pos x="connsiteX10869" y="connsiteY10869"/>
                </a:cxn>
                <a:cxn ang="0">
                  <a:pos x="connsiteX10870" y="connsiteY10870"/>
                </a:cxn>
                <a:cxn ang="0">
                  <a:pos x="connsiteX10871" y="connsiteY10871"/>
                </a:cxn>
                <a:cxn ang="0">
                  <a:pos x="connsiteX10872" y="connsiteY10872"/>
                </a:cxn>
                <a:cxn ang="0">
                  <a:pos x="connsiteX10873" y="connsiteY10873"/>
                </a:cxn>
                <a:cxn ang="0">
                  <a:pos x="connsiteX10874" y="connsiteY10874"/>
                </a:cxn>
                <a:cxn ang="0">
                  <a:pos x="connsiteX10875" y="connsiteY10875"/>
                </a:cxn>
                <a:cxn ang="0">
                  <a:pos x="connsiteX10876" y="connsiteY10876"/>
                </a:cxn>
                <a:cxn ang="0">
                  <a:pos x="connsiteX10877" y="connsiteY10877"/>
                </a:cxn>
                <a:cxn ang="0">
                  <a:pos x="connsiteX10878" y="connsiteY10878"/>
                </a:cxn>
                <a:cxn ang="0">
                  <a:pos x="connsiteX10879" y="connsiteY10879"/>
                </a:cxn>
                <a:cxn ang="0">
                  <a:pos x="connsiteX10880" y="connsiteY10880"/>
                </a:cxn>
                <a:cxn ang="0">
                  <a:pos x="connsiteX10881" y="connsiteY10881"/>
                </a:cxn>
                <a:cxn ang="0">
                  <a:pos x="connsiteX10882" y="connsiteY10882"/>
                </a:cxn>
                <a:cxn ang="0">
                  <a:pos x="connsiteX10883" y="connsiteY10883"/>
                </a:cxn>
                <a:cxn ang="0">
                  <a:pos x="connsiteX10884" y="connsiteY10884"/>
                </a:cxn>
                <a:cxn ang="0">
                  <a:pos x="connsiteX10885" y="connsiteY10885"/>
                </a:cxn>
                <a:cxn ang="0">
                  <a:pos x="connsiteX10886" y="connsiteY10886"/>
                </a:cxn>
                <a:cxn ang="0">
                  <a:pos x="connsiteX10887" y="connsiteY10887"/>
                </a:cxn>
                <a:cxn ang="0">
                  <a:pos x="connsiteX10888" y="connsiteY10888"/>
                </a:cxn>
                <a:cxn ang="0">
                  <a:pos x="connsiteX10889" y="connsiteY10889"/>
                </a:cxn>
                <a:cxn ang="0">
                  <a:pos x="connsiteX10890" y="connsiteY10890"/>
                </a:cxn>
                <a:cxn ang="0">
                  <a:pos x="connsiteX10891" y="connsiteY10891"/>
                </a:cxn>
                <a:cxn ang="0">
                  <a:pos x="connsiteX10892" y="connsiteY10892"/>
                </a:cxn>
                <a:cxn ang="0">
                  <a:pos x="connsiteX10893" y="connsiteY10893"/>
                </a:cxn>
                <a:cxn ang="0">
                  <a:pos x="connsiteX10894" y="connsiteY10894"/>
                </a:cxn>
                <a:cxn ang="0">
                  <a:pos x="connsiteX10895" y="connsiteY10895"/>
                </a:cxn>
                <a:cxn ang="0">
                  <a:pos x="connsiteX10896" y="connsiteY10896"/>
                </a:cxn>
                <a:cxn ang="0">
                  <a:pos x="connsiteX10897" y="connsiteY10897"/>
                </a:cxn>
                <a:cxn ang="0">
                  <a:pos x="connsiteX10898" y="connsiteY10898"/>
                </a:cxn>
                <a:cxn ang="0">
                  <a:pos x="connsiteX10899" y="connsiteY10899"/>
                </a:cxn>
                <a:cxn ang="0">
                  <a:pos x="connsiteX10900" y="connsiteY10900"/>
                </a:cxn>
                <a:cxn ang="0">
                  <a:pos x="connsiteX10901" y="connsiteY10901"/>
                </a:cxn>
                <a:cxn ang="0">
                  <a:pos x="connsiteX10902" y="connsiteY10902"/>
                </a:cxn>
                <a:cxn ang="0">
                  <a:pos x="connsiteX10903" y="connsiteY10903"/>
                </a:cxn>
                <a:cxn ang="0">
                  <a:pos x="connsiteX10904" y="connsiteY10904"/>
                </a:cxn>
                <a:cxn ang="0">
                  <a:pos x="connsiteX10905" y="connsiteY10905"/>
                </a:cxn>
                <a:cxn ang="0">
                  <a:pos x="connsiteX10906" y="connsiteY10906"/>
                </a:cxn>
                <a:cxn ang="0">
                  <a:pos x="connsiteX10907" y="connsiteY10907"/>
                </a:cxn>
                <a:cxn ang="0">
                  <a:pos x="connsiteX10908" y="connsiteY10908"/>
                </a:cxn>
                <a:cxn ang="0">
                  <a:pos x="connsiteX10909" y="connsiteY10909"/>
                </a:cxn>
                <a:cxn ang="0">
                  <a:pos x="connsiteX10910" y="connsiteY10910"/>
                </a:cxn>
                <a:cxn ang="0">
                  <a:pos x="connsiteX10911" y="connsiteY10911"/>
                </a:cxn>
                <a:cxn ang="0">
                  <a:pos x="connsiteX10912" y="connsiteY10912"/>
                </a:cxn>
                <a:cxn ang="0">
                  <a:pos x="connsiteX10913" y="connsiteY10913"/>
                </a:cxn>
                <a:cxn ang="0">
                  <a:pos x="connsiteX10914" y="connsiteY10914"/>
                </a:cxn>
                <a:cxn ang="0">
                  <a:pos x="connsiteX10915" y="connsiteY10915"/>
                </a:cxn>
                <a:cxn ang="0">
                  <a:pos x="connsiteX10916" y="connsiteY10916"/>
                </a:cxn>
                <a:cxn ang="0">
                  <a:pos x="connsiteX10917" y="connsiteY10917"/>
                </a:cxn>
                <a:cxn ang="0">
                  <a:pos x="connsiteX10918" y="connsiteY10918"/>
                </a:cxn>
                <a:cxn ang="0">
                  <a:pos x="connsiteX10919" y="connsiteY10919"/>
                </a:cxn>
                <a:cxn ang="0">
                  <a:pos x="connsiteX10920" y="connsiteY10920"/>
                </a:cxn>
                <a:cxn ang="0">
                  <a:pos x="connsiteX10921" y="connsiteY10921"/>
                </a:cxn>
                <a:cxn ang="0">
                  <a:pos x="connsiteX10922" y="connsiteY10922"/>
                </a:cxn>
                <a:cxn ang="0">
                  <a:pos x="connsiteX10923" y="connsiteY10923"/>
                </a:cxn>
                <a:cxn ang="0">
                  <a:pos x="connsiteX10924" y="connsiteY10924"/>
                </a:cxn>
                <a:cxn ang="0">
                  <a:pos x="connsiteX10925" y="connsiteY10925"/>
                </a:cxn>
                <a:cxn ang="0">
                  <a:pos x="connsiteX10926" y="connsiteY10926"/>
                </a:cxn>
                <a:cxn ang="0">
                  <a:pos x="connsiteX10927" y="connsiteY10927"/>
                </a:cxn>
                <a:cxn ang="0">
                  <a:pos x="connsiteX10928" y="connsiteY10928"/>
                </a:cxn>
                <a:cxn ang="0">
                  <a:pos x="connsiteX10929" y="connsiteY10929"/>
                </a:cxn>
                <a:cxn ang="0">
                  <a:pos x="connsiteX10930" y="connsiteY10930"/>
                </a:cxn>
                <a:cxn ang="0">
                  <a:pos x="connsiteX10931" y="connsiteY10931"/>
                </a:cxn>
                <a:cxn ang="0">
                  <a:pos x="connsiteX10932" y="connsiteY10932"/>
                </a:cxn>
                <a:cxn ang="0">
                  <a:pos x="connsiteX10933" y="connsiteY10933"/>
                </a:cxn>
                <a:cxn ang="0">
                  <a:pos x="connsiteX10934" y="connsiteY10934"/>
                </a:cxn>
                <a:cxn ang="0">
                  <a:pos x="connsiteX10935" y="connsiteY10935"/>
                </a:cxn>
                <a:cxn ang="0">
                  <a:pos x="connsiteX10936" y="connsiteY10936"/>
                </a:cxn>
                <a:cxn ang="0">
                  <a:pos x="connsiteX10937" y="connsiteY10937"/>
                </a:cxn>
                <a:cxn ang="0">
                  <a:pos x="connsiteX10938" y="connsiteY10938"/>
                </a:cxn>
                <a:cxn ang="0">
                  <a:pos x="connsiteX10939" y="connsiteY10939"/>
                </a:cxn>
                <a:cxn ang="0">
                  <a:pos x="connsiteX10940" y="connsiteY10940"/>
                </a:cxn>
                <a:cxn ang="0">
                  <a:pos x="connsiteX10941" y="connsiteY10941"/>
                </a:cxn>
                <a:cxn ang="0">
                  <a:pos x="connsiteX10942" y="connsiteY10942"/>
                </a:cxn>
                <a:cxn ang="0">
                  <a:pos x="connsiteX10943" y="connsiteY10943"/>
                </a:cxn>
                <a:cxn ang="0">
                  <a:pos x="connsiteX10944" y="connsiteY10944"/>
                </a:cxn>
                <a:cxn ang="0">
                  <a:pos x="connsiteX10945" y="connsiteY10945"/>
                </a:cxn>
                <a:cxn ang="0">
                  <a:pos x="connsiteX10946" y="connsiteY10946"/>
                </a:cxn>
                <a:cxn ang="0">
                  <a:pos x="connsiteX10947" y="connsiteY10947"/>
                </a:cxn>
                <a:cxn ang="0">
                  <a:pos x="connsiteX10948" y="connsiteY10948"/>
                </a:cxn>
                <a:cxn ang="0">
                  <a:pos x="connsiteX10949" y="connsiteY10949"/>
                </a:cxn>
                <a:cxn ang="0">
                  <a:pos x="connsiteX10950" y="connsiteY10950"/>
                </a:cxn>
                <a:cxn ang="0">
                  <a:pos x="connsiteX10951" y="connsiteY10951"/>
                </a:cxn>
                <a:cxn ang="0">
                  <a:pos x="connsiteX10952" y="connsiteY10952"/>
                </a:cxn>
                <a:cxn ang="0">
                  <a:pos x="connsiteX10953" y="connsiteY10953"/>
                </a:cxn>
                <a:cxn ang="0">
                  <a:pos x="connsiteX10954" y="connsiteY10954"/>
                </a:cxn>
                <a:cxn ang="0">
                  <a:pos x="connsiteX10955" y="connsiteY10955"/>
                </a:cxn>
                <a:cxn ang="0">
                  <a:pos x="connsiteX10956" y="connsiteY10956"/>
                </a:cxn>
                <a:cxn ang="0">
                  <a:pos x="connsiteX10957" y="connsiteY10957"/>
                </a:cxn>
                <a:cxn ang="0">
                  <a:pos x="connsiteX10958" y="connsiteY10958"/>
                </a:cxn>
                <a:cxn ang="0">
                  <a:pos x="connsiteX10959" y="connsiteY10959"/>
                </a:cxn>
                <a:cxn ang="0">
                  <a:pos x="connsiteX10960" y="connsiteY10960"/>
                </a:cxn>
                <a:cxn ang="0">
                  <a:pos x="connsiteX10961" y="connsiteY10961"/>
                </a:cxn>
                <a:cxn ang="0">
                  <a:pos x="connsiteX10962" y="connsiteY10962"/>
                </a:cxn>
                <a:cxn ang="0">
                  <a:pos x="connsiteX10963" y="connsiteY10963"/>
                </a:cxn>
                <a:cxn ang="0">
                  <a:pos x="connsiteX10964" y="connsiteY10964"/>
                </a:cxn>
                <a:cxn ang="0">
                  <a:pos x="connsiteX10965" y="connsiteY10965"/>
                </a:cxn>
                <a:cxn ang="0">
                  <a:pos x="connsiteX10966" y="connsiteY10966"/>
                </a:cxn>
                <a:cxn ang="0">
                  <a:pos x="connsiteX10967" y="connsiteY10967"/>
                </a:cxn>
                <a:cxn ang="0">
                  <a:pos x="connsiteX10968" y="connsiteY10968"/>
                </a:cxn>
                <a:cxn ang="0">
                  <a:pos x="connsiteX10969" y="connsiteY10969"/>
                </a:cxn>
                <a:cxn ang="0">
                  <a:pos x="connsiteX10970" y="connsiteY10970"/>
                </a:cxn>
                <a:cxn ang="0">
                  <a:pos x="connsiteX10971" y="connsiteY10971"/>
                </a:cxn>
                <a:cxn ang="0">
                  <a:pos x="connsiteX10972" y="connsiteY10972"/>
                </a:cxn>
                <a:cxn ang="0">
                  <a:pos x="connsiteX10973" y="connsiteY10973"/>
                </a:cxn>
                <a:cxn ang="0">
                  <a:pos x="connsiteX10974" y="connsiteY10974"/>
                </a:cxn>
                <a:cxn ang="0">
                  <a:pos x="connsiteX10975" y="connsiteY10975"/>
                </a:cxn>
                <a:cxn ang="0">
                  <a:pos x="connsiteX10976" y="connsiteY10976"/>
                </a:cxn>
                <a:cxn ang="0">
                  <a:pos x="connsiteX10977" y="connsiteY10977"/>
                </a:cxn>
                <a:cxn ang="0">
                  <a:pos x="connsiteX10978" y="connsiteY10978"/>
                </a:cxn>
                <a:cxn ang="0">
                  <a:pos x="connsiteX10979" y="connsiteY10979"/>
                </a:cxn>
                <a:cxn ang="0">
                  <a:pos x="connsiteX10980" y="connsiteY10980"/>
                </a:cxn>
                <a:cxn ang="0">
                  <a:pos x="connsiteX10981" y="connsiteY10981"/>
                </a:cxn>
                <a:cxn ang="0">
                  <a:pos x="connsiteX10982" y="connsiteY10982"/>
                </a:cxn>
                <a:cxn ang="0">
                  <a:pos x="connsiteX10983" y="connsiteY10983"/>
                </a:cxn>
                <a:cxn ang="0">
                  <a:pos x="connsiteX10984" y="connsiteY10984"/>
                </a:cxn>
                <a:cxn ang="0">
                  <a:pos x="connsiteX10985" y="connsiteY10985"/>
                </a:cxn>
                <a:cxn ang="0">
                  <a:pos x="connsiteX10986" y="connsiteY10986"/>
                </a:cxn>
                <a:cxn ang="0">
                  <a:pos x="connsiteX10987" y="connsiteY10987"/>
                </a:cxn>
                <a:cxn ang="0">
                  <a:pos x="connsiteX10988" y="connsiteY10988"/>
                </a:cxn>
                <a:cxn ang="0">
                  <a:pos x="connsiteX10989" y="connsiteY10989"/>
                </a:cxn>
                <a:cxn ang="0">
                  <a:pos x="connsiteX10990" y="connsiteY10990"/>
                </a:cxn>
                <a:cxn ang="0">
                  <a:pos x="connsiteX10991" y="connsiteY10991"/>
                </a:cxn>
                <a:cxn ang="0">
                  <a:pos x="connsiteX10992" y="connsiteY10992"/>
                </a:cxn>
                <a:cxn ang="0">
                  <a:pos x="connsiteX10993" y="connsiteY10993"/>
                </a:cxn>
                <a:cxn ang="0">
                  <a:pos x="connsiteX10994" y="connsiteY10994"/>
                </a:cxn>
                <a:cxn ang="0">
                  <a:pos x="connsiteX10995" y="connsiteY10995"/>
                </a:cxn>
                <a:cxn ang="0">
                  <a:pos x="connsiteX10996" y="connsiteY10996"/>
                </a:cxn>
                <a:cxn ang="0">
                  <a:pos x="connsiteX10997" y="connsiteY10997"/>
                </a:cxn>
                <a:cxn ang="0">
                  <a:pos x="connsiteX10998" y="connsiteY10998"/>
                </a:cxn>
                <a:cxn ang="0">
                  <a:pos x="connsiteX10999" y="connsiteY10999"/>
                </a:cxn>
                <a:cxn ang="0">
                  <a:pos x="connsiteX11000" y="connsiteY11000"/>
                </a:cxn>
                <a:cxn ang="0">
                  <a:pos x="connsiteX11001" y="connsiteY11001"/>
                </a:cxn>
                <a:cxn ang="0">
                  <a:pos x="connsiteX11002" y="connsiteY11002"/>
                </a:cxn>
                <a:cxn ang="0">
                  <a:pos x="connsiteX11003" y="connsiteY11003"/>
                </a:cxn>
                <a:cxn ang="0">
                  <a:pos x="connsiteX11004" y="connsiteY11004"/>
                </a:cxn>
                <a:cxn ang="0">
                  <a:pos x="connsiteX11005" y="connsiteY11005"/>
                </a:cxn>
                <a:cxn ang="0">
                  <a:pos x="connsiteX11006" y="connsiteY11006"/>
                </a:cxn>
                <a:cxn ang="0">
                  <a:pos x="connsiteX11007" y="connsiteY11007"/>
                </a:cxn>
                <a:cxn ang="0">
                  <a:pos x="connsiteX11008" y="connsiteY11008"/>
                </a:cxn>
                <a:cxn ang="0">
                  <a:pos x="connsiteX11009" y="connsiteY11009"/>
                </a:cxn>
                <a:cxn ang="0">
                  <a:pos x="connsiteX11010" y="connsiteY11010"/>
                </a:cxn>
                <a:cxn ang="0">
                  <a:pos x="connsiteX11011" y="connsiteY11011"/>
                </a:cxn>
                <a:cxn ang="0">
                  <a:pos x="connsiteX11012" y="connsiteY11012"/>
                </a:cxn>
                <a:cxn ang="0">
                  <a:pos x="connsiteX11013" y="connsiteY11013"/>
                </a:cxn>
                <a:cxn ang="0">
                  <a:pos x="connsiteX11014" y="connsiteY11014"/>
                </a:cxn>
                <a:cxn ang="0">
                  <a:pos x="connsiteX11015" y="connsiteY11015"/>
                </a:cxn>
                <a:cxn ang="0">
                  <a:pos x="connsiteX11016" y="connsiteY11016"/>
                </a:cxn>
                <a:cxn ang="0">
                  <a:pos x="connsiteX11017" y="connsiteY11017"/>
                </a:cxn>
                <a:cxn ang="0">
                  <a:pos x="connsiteX11018" y="connsiteY11018"/>
                </a:cxn>
                <a:cxn ang="0">
                  <a:pos x="connsiteX11019" y="connsiteY11019"/>
                </a:cxn>
                <a:cxn ang="0">
                  <a:pos x="connsiteX11020" y="connsiteY11020"/>
                </a:cxn>
                <a:cxn ang="0">
                  <a:pos x="connsiteX11021" y="connsiteY11021"/>
                </a:cxn>
                <a:cxn ang="0">
                  <a:pos x="connsiteX11022" y="connsiteY11022"/>
                </a:cxn>
                <a:cxn ang="0">
                  <a:pos x="connsiteX11023" y="connsiteY11023"/>
                </a:cxn>
                <a:cxn ang="0">
                  <a:pos x="connsiteX11024" y="connsiteY11024"/>
                </a:cxn>
                <a:cxn ang="0">
                  <a:pos x="connsiteX11025" y="connsiteY11025"/>
                </a:cxn>
                <a:cxn ang="0">
                  <a:pos x="connsiteX11026" y="connsiteY11026"/>
                </a:cxn>
                <a:cxn ang="0">
                  <a:pos x="connsiteX11027" y="connsiteY11027"/>
                </a:cxn>
                <a:cxn ang="0">
                  <a:pos x="connsiteX11028" y="connsiteY11028"/>
                </a:cxn>
                <a:cxn ang="0">
                  <a:pos x="connsiteX11029" y="connsiteY11029"/>
                </a:cxn>
                <a:cxn ang="0">
                  <a:pos x="connsiteX11030" y="connsiteY11030"/>
                </a:cxn>
                <a:cxn ang="0">
                  <a:pos x="connsiteX11031" y="connsiteY11031"/>
                </a:cxn>
                <a:cxn ang="0">
                  <a:pos x="connsiteX11032" y="connsiteY11032"/>
                </a:cxn>
                <a:cxn ang="0">
                  <a:pos x="connsiteX11033" y="connsiteY11033"/>
                </a:cxn>
                <a:cxn ang="0">
                  <a:pos x="connsiteX11034" y="connsiteY11034"/>
                </a:cxn>
                <a:cxn ang="0">
                  <a:pos x="connsiteX11035" y="connsiteY11035"/>
                </a:cxn>
                <a:cxn ang="0">
                  <a:pos x="connsiteX11036" y="connsiteY11036"/>
                </a:cxn>
                <a:cxn ang="0">
                  <a:pos x="connsiteX11037" y="connsiteY11037"/>
                </a:cxn>
                <a:cxn ang="0">
                  <a:pos x="connsiteX11038" y="connsiteY11038"/>
                </a:cxn>
                <a:cxn ang="0">
                  <a:pos x="connsiteX11039" y="connsiteY11039"/>
                </a:cxn>
                <a:cxn ang="0">
                  <a:pos x="connsiteX11040" y="connsiteY11040"/>
                </a:cxn>
                <a:cxn ang="0">
                  <a:pos x="connsiteX11041" y="connsiteY11041"/>
                </a:cxn>
                <a:cxn ang="0">
                  <a:pos x="connsiteX11042" y="connsiteY11042"/>
                </a:cxn>
                <a:cxn ang="0">
                  <a:pos x="connsiteX11043" y="connsiteY11043"/>
                </a:cxn>
                <a:cxn ang="0">
                  <a:pos x="connsiteX11044" y="connsiteY11044"/>
                </a:cxn>
                <a:cxn ang="0">
                  <a:pos x="connsiteX11045" y="connsiteY11045"/>
                </a:cxn>
                <a:cxn ang="0">
                  <a:pos x="connsiteX11046" y="connsiteY11046"/>
                </a:cxn>
                <a:cxn ang="0">
                  <a:pos x="connsiteX11047" y="connsiteY11047"/>
                </a:cxn>
                <a:cxn ang="0">
                  <a:pos x="connsiteX11048" y="connsiteY11048"/>
                </a:cxn>
                <a:cxn ang="0">
                  <a:pos x="connsiteX11049" y="connsiteY11049"/>
                </a:cxn>
                <a:cxn ang="0">
                  <a:pos x="connsiteX11050" y="connsiteY11050"/>
                </a:cxn>
                <a:cxn ang="0">
                  <a:pos x="connsiteX11051" y="connsiteY11051"/>
                </a:cxn>
                <a:cxn ang="0">
                  <a:pos x="connsiteX11052" y="connsiteY11052"/>
                </a:cxn>
                <a:cxn ang="0">
                  <a:pos x="connsiteX11053" y="connsiteY11053"/>
                </a:cxn>
                <a:cxn ang="0">
                  <a:pos x="connsiteX11054" y="connsiteY11054"/>
                </a:cxn>
                <a:cxn ang="0">
                  <a:pos x="connsiteX11055" y="connsiteY11055"/>
                </a:cxn>
                <a:cxn ang="0">
                  <a:pos x="connsiteX11056" y="connsiteY11056"/>
                </a:cxn>
                <a:cxn ang="0">
                  <a:pos x="connsiteX11057" y="connsiteY11057"/>
                </a:cxn>
                <a:cxn ang="0">
                  <a:pos x="connsiteX11058" y="connsiteY11058"/>
                </a:cxn>
                <a:cxn ang="0">
                  <a:pos x="connsiteX11059" y="connsiteY11059"/>
                </a:cxn>
                <a:cxn ang="0">
                  <a:pos x="connsiteX11060" y="connsiteY11060"/>
                </a:cxn>
                <a:cxn ang="0">
                  <a:pos x="connsiteX11061" y="connsiteY11061"/>
                </a:cxn>
                <a:cxn ang="0">
                  <a:pos x="connsiteX11062" y="connsiteY11062"/>
                </a:cxn>
                <a:cxn ang="0">
                  <a:pos x="connsiteX11063" y="connsiteY11063"/>
                </a:cxn>
                <a:cxn ang="0">
                  <a:pos x="connsiteX11064" y="connsiteY11064"/>
                </a:cxn>
                <a:cxn ang="0">
                  <a:pos x="connsiteX11065" y="connsiteY11065"/>
                </a:cxn>
                <a:cxn ang="0">
                  <a:pos x="connsiteX11066" y="connsiteY11066"/>
                </a:cxn>
                <a:cxn ang="0">
                  <a:pos x="connsiteX11067" y="connsiteY11067"/>
                </a:cxn>
                <a:cxn ang="0">
                  <a:pos x="connsiteX11068" y="connsiteY11068"/>
                </a:cxn>
                <a:cxn ang="0">
                  <a:pos x="connsiteX11069" y="connsiteY11069"/>
                </a:cxn>
                <a:cxn ang="0">
                  <a:pos x="connsiteX11070" y="connsiteY11070"/>
                </a:cxn>
                <a:cxn ang="0">
                  <a:pos x="connsiteX11071" y="connsiteY11071"/>
                </a:cxn>
                <a:cxn ang="0">
                  <a:pos x="connsiteX11072" y="connsiteY11072"/>
                </a:cxn>
                <a:cxn ang="0">
                  <a:pos x="connsiteX11073" y="connsiteY11073"/>
                </a:cxn>
                <a:cxn ang="0">
                  <a:pos x="connsiteX11074" y="connsiteY11074"/>
                </a:cxn>
                <a:cxn ang="0">
                  <a:pos x="connsiteX11075" y="connsiteY11075"/>
                </a:cxn>
                <a:cxn ang="0">
                  <a:pos x="connsiteX11076" y="connsiteY11076"/>
                </a:cxn>
                <a:cxn ang="0">
                  <a:pos x="connsiteX11077" y="connsiteY11077"/>
                </a:cxn>
                <a:cxn ang="0">
                  <a:pos x="connsiteX11078" y="connsiteY11078"/>
                </a:cxn>
                <a:cxn ang="0">
                  <a:pos x="connsiteX11079" y="connsiteY11079"/>
                </a:cxn>
                <a:cxn ang="0">
                  <a:pos x="connsiteX11080" y="connsiteY11080"/>
                </a:cxn>
                <a:cxn ang="0">
                  <a:pos x="connsiteX11081" y="connsiteY11081"/>
                </a:cxn>
                <a:cxn ang="0">
                  <a:pos x="connsiteX11082" y="connsiteY11082"/>
                </a:cxn>
                <a:cxn ang="0">
                  <a:pos x="connsiteX11083" y="connsiteY11083"/>
                </a:cxn>
                <a:cxn ang="0">
                  <a:pos x="connsiteX11084" y="connsiteY11084"/>
                </a:cxn>
                <a:cxn ang="0">
                  <a:pos x="connsiteX11085" y="connsiteY11085"/>
                </a:cxn>
                <a:cxn ang="0">
                  <a:pos x="connsiteX11086" y="connsiteY11086"/>
                </a:cxn>
                <a:cxn ang="0">
                  <a:pos x="connsiteX11087" y="connsiteY11087"/>
                </a:cxn>
                <a:cxn ang="0">
                  <a:pos x="connsiteX11088" y="connsiteY11088"/>
                </a:cxn>
                <a:cxn ang="0">
                  <a:pos x="connsiteX11089" y="connsiteY11089"/>
                </a:cxn>
                <a:cxn ang="0">
                  <a:pos x="connsiteX11090" y="connsiteY11090"/>
                </a:cxn>
                <a:cxn ang="0">
                  <a:pos x="connsiteX11091" y="connsiteY11091"/>
                </a:cxn>
                <a:cxn ang="0">
                  <a:pos x="connsiteX11092" y="connsiteY11092"/>
                </a:cxn>
                <a:cxn ang="0">
                  <a:pos x="connsiteX11093" y="connsiteY11093"/>
                </a:cxn>
                <a:cxn ang="0">
                  <a:pos x="connsiteX11094" y="connsiteY11094"/>
                </a:cxn>
                <a:cxn ang="0">
                  <a:pos x="connsiteX11095" y="connsiteY11095"/>
                </a:cxn>
                <a:cxn ang="0">
                  <a:pos x="connsiteX11096" y="connsiteY11096"/>
                </a:cxn>
                <a:cxn ang="0">
                  <a:pos x="connsiteX11097" y="connsiteY11097"/>
                </a:cxn>
                <a:cxn ang="0">
                  <a:pos x="connsiteX11098" y="connsiteY11098"/>
                </a:cxn>
                <a:cxn ang="0">
                  <a:pos x="connsiteX11099" y="connsiteY11099"/>
                </a:cxn>
                <a:cxn ang="0">
                  <a:pos x="connsiteX11100" y="connsiteY11100"/>
                </a:cxn>
                <a:cxn ang="0">
                  <a:pos x="connsiteX11101" y="connsiteY11101"/>
                </a:cxn>
                <a:cxn ang="0">
                  <a:pos x="connsiteX11102" y="connsiteY11102"/>
                </a:cxn>
                <a:cxn ang="0">
                  <a:pos x="connsiteX11103" y="connsiteY11103"/>
                </a:cxn>
                <a:cxn ang="0">
                  <a:pos x="connsiteX11104" y="connsiteY11104"/>
                </a:cxn>
                <a:cxn ang="0">
                  <a:pos x="connsiteX11105" y="connsiteY11105"/>
                </a:cxn>
                <a:cxn ang="0">
                  <a:pos x="connsiteX11106" y="connsiteY11106"/>
                </a:cxn>
                <a:cxn ang="0">
                  <a:pos x="connsiteX11107" y="connsiteY11107"/>
                </a:cxn>
                <a:cxn ang="0">
                  <a:pos x="connsiteX11108" y="connsiteY11108"/>
                </a:cxn>
                <a:cxn ang="0">
                  <a:pos x="connsiteX11109" y="connsiteY11109"/>
                </a:cxn>
                <a:cxn ang="0">
                  <a:pos x="connsiteX11110" y="connsiteY11110"/>
                </a:cxn>
                <a:cxn ang="0">
                  <a:pos x="connsiteX11111" y="connsiteY11111"/>
                </a:cxn>
                <a:cxn ang="0">
                  <a:pos x="connsiteX11112" y="connsiteY11112"/>
                </a:cxn>
                <a:cxn ang="0">
                  <a:pos x="connsiteX11113" y="connsiteY11113"/>
                </a:cxn>
                <a:cxn ang="0">
                  <a:pos x="connsiteX11114" y="connsiteY11114"/>
                </a:cxn>
                <a:cxn ang="0">
                  <a:pos x="connsiteX11115" y="connsiteY11115"/>
                </a:cxn>
                <a:cxn ang="0">
                  <a:pos x="connsiteX11116" y="connsiteY11116"/>
                </a:cxn>
                <a:cxn ang="0">
                  <a:pos x="connsiteX11117" y="connsiteY11117"/>
                </a:cxn>
                <a:cxn ang="0">
                  <a:pos x="connsiteX11118" y="connsiteY11118"/>
                </a:cxn>
                <a:cxn ang="0">
                  <a:pos x="connsiteX11119" y="connsiteY11119"/>
                </a:cxn>
                <a:cxn ang="0">
                  <a:pos x="connsiteX11120" y="connsiteY11120"/>
                </a:cxn>
                <a:cxn ang="0">
                  <a:pos x="connsiteX11121" y="connsiteY11121"/>
                </a:cxn>
                <a:cxn ang="0">
                  <a:pos x="connsiteX11122" y="connsiteY11122"/>
                </a:cxn>
                <a:cxn ang="0">
                  <a:pos x="connsiteX11123" y="connsiteY11123"/>
                </a:cxn>
                <a:cxn ang="0">
                  <a:pos x="connsiteX11124" y="connsiteY11124"/>
                </a:cxn>
                <a:cxn ang="0">
                  <a:pos x="connsiteX11125" y="connsiteY11125"/>
                </a:cxn>
                <a:cxn ang="0">
                  <a:pos x="connsiteX11126" y="connsiteY11126"/>
                </a:cxn>
                <a:cxn ang="0">
                  <a:pos x="connsiteX11127" y="connsiteY11127"/>
                </a:cxn>
                <a:cxn ang="0">
                  <a:pos x="connsiteX11128" y="connsiteY11128"/>
                </a:cxn>
                <a:cxn ang="0">
                  <a:pos x="connsiteX11129" y="connsiteY11129"/>
                </a:cxn>
                <a:cxn ang="0">
                  <a:pos x="connsiteX11130" y="connsiteY11130"/>
                </a:cxn>
                <a:cxn ang="0">
                  <a:pos x="connsiteX11131" y="connsiteY11131"/>
                </a:cxn>
                <a:cxn ang="0">
                  <a:pos x="connsiteX11132" y="connsiteY11132"/>
                </a:cxn>
                <a:cxn ang="0">
                  <a:pos x="connsiteX11133" y="connsiteY11133"/>
                </a:cxn>
                <a:cxn ang="0">
                  <a:pos x="connsiteX11134" y="connsiteY11134"/>
                </a:cxn>
                <a:cxn ang="0">
                  <a:pos x="connsiteX11135" y="connsiteY11135"/>
                </a:cxn>
                <a:cxn ang="0">
                  <a:pos x="connsiteX11136" y="connsiteY11136"/>
                </a:cxn>
                <a:cxn ang="0">
                  <a:pos x="connsiteX11137" y="connsiteY11137"/>
                </a:cxn>
                <a:cxn ang="0">
                  <a:pos x="connsiteX11138" y="connsiteY11138"/>
                </a:cxn>
                <a:cxn ang="0">
                  <a:pos x="connsiteX11139" y="connsiteY11139"/>
                </a:cxn>
                <a:cxn ang="0">
                  <a:pos x="connsiteX11140" y="connsiteY11140"/>
                </a:cxn>
                <a:cxn ang="0">
                  <a:pos x="connsiteX11141" y="connsiteY11141"/>
                </a:cxn>
                <a:cxn ang="0">
                  <a:pos x="connsiteX11142" y="connsiteY11142"/>
                </a:cxn>
                <a:cxn ang="0">
                  <a:pos x="connsiteX11143" y="connsiteY11143"/>
                </a:cxn>
                <a:cxn ang="0">
                  <a:pos x="connsiteX11144" y="connsiteY11144"/>
                </a:cxn>
                <a:cxn ang="0">
                  <a:pos x="connsiteX11145" y="connsiteY11145"/>
                </a:cxn>
                <a:cxn ang="0">
                  <a:pos x="connsiteX11146" y="connsiteY11146"/>
                </a:cxn>
                <a:cxn ang="0">
                  <a:pos x="connsiteX11147" y="connsiteY11147"/>
                </a:cxn>
                <a:cxn ang="0">
                  <a:pos x="connsiteX11148" y="connsiteY11148"/>
                </a:cxn>
                <a:cxn ang="0">
                  <a:pos x="connsiteX11149" y="connsiteY11149"/>
                </a:cxn>
                <a:cxn ang="0">
                  <a:pos x="connsiteX11150" y="connsiteY11150"/>
                </a:cxn>
                <a:cxn ang="0">
                  <a:pos x="connsiteX11151" y="connsiteY11151"/>
                </a:cxn>
                <a:cxn ang="0">
                  <a:pos x="connsiteX11152" y="connsiteY11152"/>
                </a:cxn>
                <a:cxn ang="0">
                  <a:pos x="connsiteX11153" y="connsiteY11153"/>
                </a:cxn>
                <a:cxn ang="0">
                  <a:pos x="connsiteX11154" y="connsiteY11154"/>
                </a:cxn>
                <a:cxn ang="0">
                  <a:pos x="connsiteX11155" y="connsiteY11155"/>
                </a:cxn>
                <a:cxn ang="0">
                  <a:pos x="connsiteX11156" y="connsiteY11156"/>
                </a:cxn>
                <a:cxn ang="0">
                  <a:pos x="connsiteX11157" y="connsiteY11157"/>
                </a:cxn>
                <a:cxn ang="0">
                  <a:pos x="connsiteX11158" y="connsiteY11158"/>
                </a:cxn>
                <a:cxn ang="0">
                  <a:pos x="connsiteX11159" y="connsiteY11159"/>
                </a:cxn>
                <a:cxn ang="0">
                  <a:pos x="connsiteX11160" y="connsiteY11160"/>
                </a:cxn>
                <a:cxn ang="0">
                  <a:pos x="connsiteX11161" y="connsiteY11161"/>
                </a:cxn>
                <a:cxn ang="0">
                  <a:pos x="connsiteX11162" y="connsiteY11162"/>
                </a:cxn>
                <a:cxn ang="0">
                  <a:pos x="connsiteX11163" y="connsiteY11163"/>
                </a:cxn>
                <a:cxn ang="0">
                  <a:pos x="connsiteX11164" y="connsiteY11164"/>
                </a:cxn>
                <a:cxn ang="0">
                  <a:pos x="connsiteX11165" y="connsiteY11165"/>
                </a:cxn>
                <a:cxn ang="0">
                  <a:pos x="connsiteX11166" y="connsiteY11166"/>
                </a:cxn>
                <a:cxn ang="0">
                  <a:pos x="connsiteX11167" y="connsiteY11167"/>
                </a:cxn>
                <a:cxn ang="0">
                  <a:pos x="connsiteX11168" y="connsiteY11168"/>
                </a:cxn>
                <a:cxn ang="0">
                  <a:pos x="connsiteX11169" y="connsiteY11169"/>
                </a:cxn>
                <a:cxn ang="0">
                  <a:pos x="connsiteX11170" y="connsiteY11170"/>
                </a:cxn>
                <a:cxn ang="0">
                  <a:pos x="connsiteX11171" y="connsiteY11171"/>
                </a:cxn>
                <a:cxn ang="0">
                  <a:pos x="connsiteX11172" y="connsiteY11172"/>
                </a:cxn>
                <a:cxn ang="0">
                  <a:pos x="connsiteX11173" y="connsiteY11173"/>
                </a:cxn>
                <a:cxn ang="0">
                  <a:pos x="connsiteX11174" y="connsiteY11174"/>
                </a:cxn>
                <a:cxn ang="0">
                  <a:pos x="connsiteX11175" y="connsiteY11175"/>
                </a:cxn>
                <a:cxn ang="0">
                  <a:pos x="connsiteX11176" y="connsiteY11176"/>
                </a:cxn>
                <a:cxn ang="0">
                  <a:pos x="connsiteX11177" y="connsiteY11177"/>
                </a:cxn>
                <a:cxn ang="0">
                  <a:pos x="connsiteX11178" y="connsiteY11178"/>
                </a:cxn>
                <a:cxn ang="0">
                  <a:pos x="connsiteX11179" y="connsiteY11179"/>
                </a:cxn>
                <a:cxn ang="0">
                  <a:pos x="connsiteX11180" y="connsiteY11180"/>
                </a:cxn>
                <a:cxn ang="0">
                  <a:pos x="connsiteX11181" y="connsiteY11181"/>
                </a:cxn>
                <a:cxn ang="0">
                  <a:pos x="connsiteX11182" y="connsiteY11182"/>
                </a:cxn>
                <a:cxn ang="0">
                  <a:pos x="connsiteX11183" y="connsiteY11183"/>
                </a:cxn>
                <a:cxn ang="0">
                  <a:pos x="connsiteX11184" y="connsiteY11184"/>
                </a:cxn>
                <a:cxn ang="0">
                  <a:pos x="connsiteX11185" y="connsiteY11185"/>
                </a:cxn>
                <a:cxn ang="0">
                  <a:pos x="connsiteX11186" y="connsiteY11186"/>
                </a:cxn>
                <a:cxn ang="0">
                  <a:pos x="connsiteX11187" y="connsiteY11187"/>
                </a:cxn>
                <a:cxn ang="0">
                  <a:pos x="connsiteX11188" y="connsiteY11188"/>
                </a:cxn>
                <a:cxn ang="0">
                  <a:pos x="connsiteX11189" y="connsiteY11189"/>
                </a:cxn>
                <a:cxn ang="0">
                  <a:pos x="connsiteX11190" y="connsiteY11190"/>
                </a:cxn>
                <a:cxn ang="0">
                  <a:pos x="connsiteX11191" y="connsiteY11191"/>
                </a:cxn>
                <a:cxn ang="0">
                  <a:pos x="connsiteX11192" y="connsiteY11192"/>
                </a:cxn>
                <a:cxn ang="0">
                  <a:pos x="connsiteX11193" y="connsiteY11193"/>
                </a:cxn>
                <a:cxn ang="0">
                  <a:pos x="connsiteX11194" y="connsiteY11194"/>
                </a:cxn>
                <a:cxn ang="0">
                  <a:pos x="connsiteX11195" y="connsiteY11195"/>
                </a:cxn>
                <a:cxn ang="0">
                  <a:pos x="connsiteX11196" y="connsiteY11196"/>
                </a:cxn>
                <a:cxn ang="0">
                  <a:pos x="connsiteX11197" y="connsiteY11197"/>
                </a:cxn>
                <a:cxn ang="0">
                  <a:pos x="connsiteX11198" y="connsiteY11198"/>
                </a:cxn>
                <a:cxn ang="0">
                  <a:pos x="connsiteX11199" y="connsiteY11199"/>
                </a:cxn>
                <a:cxn ang="0">
                  <a:pos x="connsiteX11200" y="connsiteY11200"/>
                </a:cxn>
                <a:cxn ang="0">
                  <a:pos x="connsiteX11201" y="connsiteY11201"/>
                </a:cxn>
                <a:cxn ang="0">
                  <a:pos x="connsiteX11202" y="connsiteY11202"/>
                </a:cxn>
                <a:cxn ang="0">
                  <a:pos x="connsiteX11203" y="connsiteY11203"/>
                </a:cxn>
                <a:cxn ang="0">
                  <a:pos x="connsiteX11204" y="connsiteY11204"/>
                </a:cxn>
                <a:cxn ang="0">
                  <a:pos x="connsiteX11205" y="connsiteY11205"/>
                </a:cxn>
                <a:cxn ang="0">
                  <a:pos x="connsiteX11206" y="connsiteY11206"/>
                </a:cxn>
                <a:cxn ang="0">
                  <a:pos x="connsiteX11207" y="connsiteY11207"/>
                </a:cxn>
                <a:cxn ang="0">
                  <a:pos x="connsiteX11208" y="connsiteY11208"/>
                </a:cxn>
                <a:cxn ang="0">
                  <a:pos x="connsiteX11209" y="connsiteY11209"/>
                </a:cxn>
                <a:cxn ang="0">
                  <a:pos x="connsiteX11210" y="connsiteY11210"/>
                </a:cxn>
                <a:cxn ang="0">
                  <a:pos x="connsiteX11211" y="connsiteY11211"/>
                </a:cxn>
                <a:cxn ang="0">
                  <a:pos x="connsiteX11212" y="connsiteY11212"/>
                </a:cxn>
                <a:cxn ang="0">
                  <a:pos x="connsiteX11213" y="connsiteY11213"/>
                </a:cxn>
                <a:cxn ang="0">
                  <a:pos x="connsiteX11214" y="connsiteY11214"/>
                </a:cxn>
                <a:cxn ang="0">
                  <a:pos x="connsiteX11215" y="connsiteY11215"/>
                </a:cxn>
                <a:cxn ang="0">
                  <a:pos x="connsiteX11216" y="connsiteY11216"/>
                </a:cxn>
                <a:cxn ang="0">
                  <a:pos x="connsiteX11217" y="connsiteY11217"/>
                </a:cxn>
                <a:cxn ang="0">
                  <a:pos x="connsiteX11218" y="connsiteY11218"/>
                </a:cxn>
                <a:cxn ang="0">
                  <a:pos x="connsiteX11219" y="connsiteY11219"/>
                </a:cxn>
                <a:cxn ang="0">
                  <a:pos x="connsiteX11220" y="connsiteY11220"/>
                </a:cxn>
                <a:cxn ang="0">
                  <a:pos x="connsiteX11221" y="connsiteY11221"/>
                </a:cxn>
                <a:cxn ang="0">
                  <a:pos x="connsiteX11222" y="connsiteY11222"/>
                </a:cxn>
                <a:cxn ang="0">
                  <a:pos x="connsiteX11223" y="connsiteY11223"/>
                </a:cxn>
                <a:cxn ang="0">
                  <a:pos x="connsiteX11224" y="connsiteY11224"/>
                </a:cxn>
                <a:cxn ang="0">
                  <a:pos x="connsiteX11225" y="connsiteY11225"/>
                </a:cxn>
                <a:cxn ang="0">
                  <a:pos x="connsiteX11226" y="connsiteY11226"/>
                </a:cxn>
                <a:cxn ang="0">
                  <a:pos x="connsiteX11227" y="connsiteY11227"/>
                </a:cxn>
                <a:cxn ang="0">
                  <a:pos x="connsiteX11228" y="connsiteY11228"/>
                </a:cxn>
                <a:cxn ang="0">
                  <a:pos x="connsiteX11229" y="connsiteY11229"/>
                </a:cxn>
                <a:cxn ang="0">
                  <a:pos x="connsiteX11230" y="connsiteY11230"/>
                </a:cxn>
                <a:cxn ang="0">
                  <a:pos x="connsiteX11231" y="connsiteY11231"/>
                </a:cxn>
                <a:cxn ang="0">
                  <a:pos x="connsiteX11232" y="connsiteY11232"/>
                </a:cxn>
                <a:cxn ang="0">
                  <a:pos x="connsiteX11233" y="connsiteY11233"/>
                </a:cxn>
                <a:cxn ang="0">
                  <a:pos x="connsiteX11234" y="connsiteY11234"/>
                </a:cxn>
                <a:cxn ang="0">
                  <a:pos x="connsiteX11235" y="connsiteY11235"/>
                </a:cxn>
                <a:cxn ang="0">
                  <a:pos x="connsiteX11236" y="connsiteY11236"/>
                </a:cxn>
                <a:cxn ang="0">
                  <a:pos x="connsiteX11237" y="connsiteY11237"/>
                </a:cxn>
                <a:cxn ang="0">
                  <a:pos x="connsiteX11238" y="connsiteY11238"/>
                </a:cxn>
                <a:cxn ang="0">
                  <a:pos x="connsiteX11239" y="connsiteY11239"/>
                </a:cxn>
                <a:cxn ang="0">
                  <a:pos x="connsiteX11240" y="connsiteY11240"/>
                </a:cxn>
                <a:cxn ang="0">
                  <a:pos x="connsiteX11241" y="connsiteY11241"/>
                </a:cxn>
                <a:cxn ang="0">
                  <a:pos x="connsiteX11242" y="connsiteY11242"/>
                </a:cxn>
                <a:cxn ang="0">
                  <a:pos x="connsiteX11243" y="connsiteY11243"/>
                </a:cxn>
                <a:cxn ang="0">
                  <a:pos x="connsiteX11244" y="connsiteY11244"/>
                </a:cxn>
                <a:cxn ang="0">
                  <a:pos x="connsiteX11245" y="connsiteY11245"/>
                </a:cxn>
                <a:cxn ang="0">
                  <a:pos x="connsiteX11246" y="connsiteY11246"/>
                </a:cxn>
                <a:cxn ang="0">
                  <a:pos x="connsiteX11247" y="connsiteY11247"/>
                </a:cxn>
                <a:cxn ang="0">
                  <a:pos x="connsiteX11248" y="connsiteY11248"/>
                </a:cxn>
                <a:cxn ang="0">
                  <a:pos x="connsiteX11249" y="connsiteY11249"/>
                </a:cxn>
                <a:cxn ang="0">
                  <a:pos x="connsiteX11250" y="connsiteY11250"/>
                </a:cxn>
                <a:cxn ang="0">
                  <a:pos x="connsiteX11251" y="connsiteY11251"/>
                </a:cxn>
                <a:cxn ang="0">
                  <a:pos x="connsiteX11252" y="connsiteY11252"/>
                </a:cxn>
                <a:cxn ang="0">
                  <a:pos x="connsiteX11253" y="connsiteY11253"/>
                </a:cxn>
                <a:cxn ang="0">
                  <a:pos x="connsiteX11254" y="connsiteY11254"/>
                </a:cxn>
                <a:cxn ang="0">
                  <a:pos x="connsiteX11255" y="connsiteY11255"/>
                </a:cxn>
                <a:cxn ang="0">
                  <a:pos x="connsiteX11256" y="connsiteY11256"/>
                </a:cxn>
                <a:cxn ang="0">
                  <a:pos x="connsiteX11257" y="connsiteY11257"/>
                </a:cxn>
                <a:cxn ang="0">
                  <a:pos x="connsiteX11258" y="connsiteY11258"/>
                </a:cxn>
                <a:cxn ang="0">
                  <a:pos x="connsiteX11259" y="connsiteY11259"/>
                </a:cxn>
                <a:cxn ang="0">
                  <a:pos x="connsiteX11260" y="connsiteY11260"/>
                </a:cxn>
                <a:cxn ang="0">
                  <a:pos x="connsiteX11261" y="connsiteY11261"/>
                </a:cxn>
                <a:cxn ang="0">
                  <a:pos x="connsiteX11262" y="connsiteY11262"/>
                </a:cxn>
                <a:cxn ang="0">
                  <a:pos x="connsiteX11263" y="connsiteY11263"/>
                </a:cxn>
                <a:cxn ang="0">
                  <a:pos x="connsiteX11264" y="connsiteY11264"/>
                </a:cxn>
                <a:cxn ang="0">
                  <a:pos x="connsiteX11265" y="connsiteY11265"/>
                </a:cxn>
                <a:cxn ang="0">
                  <a:pos x="connsiteX11266" y="connsiteY11266"/>
                </a:cxn>
                <a:cxn ang="0">
                  <a:pos x="connsiteX11267" y="connsiteY11267"/>
                </a:cxn>
                <a:cxn ang="0">
                  <a:pos x="connsiteX11268" y="connsiteY11268"/>
                </a:cxn>
                <a:cxn ang="0">
                  <a:pos x="connsiteX11269" y="connsiteY11269"/>
                </a:cxn>
                <a:cxn ang="0">
                  <a:pos x="connsiteX11270" y="connsiteY11270"/>
                </a:cxn>
                <a:cxn ang="0">
                  <a:pos x="connsiteX11271" y="connsiteY11271"/>
                </a:cxn>
                <a:cxn ang="0">
                  <a:pos x="connsiteX11272" y="connsiteY11272"/>
                </a:cxn>
                <a:cxn ang="0">
                  <a:pos x="connsiteX11273" y="connsiteY11273"/>
                </a:cxn>
                <a:cxn ang="0">
                  <a:pos x="connsiteX11274" y="connsiteY11274"/>
                </a:cxn>
                <a:cxn ang="0">
                  <a:pos x="connsiteX11275" y="connsiteY11275"/>
                </a:cxn>
                <a:cxn ang="0">
                  <a:pos x="connsiteX11276" y="connsiteY11276"/>
                </a:cxn>
                <a:cxn ang="0">
                  <a:pos x="connsiteX11277" y="connsiteY11277"/>
                </a:cxn>
                <a:cxn ang="0">
                  <a:pos x="connsiteX11278" y="connsiteY11278"/>
                </a:cxn>
                <a:cxn ang="0">
                  <a:pos x="connsiteX11279" y="connsiteY11279"/>
                </a:cxn>
                <a:cxn ang="0">
                  <a:pos x="connsiteX11280" y="connsiteY11280"/>
                </a:cxn>
                <a:cxn ang="0">
                  <a:pos x="connsiteX11281" y="connsiteY11281"/>
                </a:cxn>
                <a:cxn ang="0">
                  <a:pos x="connsiteX11282" y="connsiteY11282"/>
                </a:cxn>
                <a:cxn ang="0">
                  <a:pos x="connsiteX11283" y="connsiteY11283"/>
                </a:cxn>
                <a:cxn ang="0">
                  <a:pos x="connsiteX11284" y="connsiteY11284"/>
                </a:cxn>
                <a:cxn ang="0">
                  <a:pos x="connsiteX11285" y="connsiteY11285"/>
                </a:cxn>
                <a:cxn ang="0">
                  <a:pos x="connsiteX11286" y="connsiteY11286"/>
                </a:cxn>
                <a:cxn ang="0">
                  <a:pos x="connsiteX11287" y="connsiteY11287"/>
                </a:cxn>
                <a:cxn ang="0">
                  <a:pos x="connsiteX11288" y="connsiteY11288"/>
                </a:cxn>
                <a:cxn ang="0">
                  <a:pos x="connsiteX11289" y="connsiteY11289"/>
                </a:cxn>
                <a:cxn ang="0">
                  <a:pos x="connsiteX11290" y="connsiteY11290"/>
                </a:cxn>
                <a:cxn ang="0">
                  <a:pos x="connsiteX11291" y="connsiteY11291"/>
                </a:cxn>
                <a:cxn ang="0">
                  <a:pos x="connsiteX11292" y="connsiteY11292"/>
                </a:cxn>
                <a:cxn ang="0">
                  <a:pos x="connsiteX11293" y="connsiteY11293"/>
                </a:cxn>
                <a:cxn ang="0">
                  <a:pos x="connsiteX11294" y="connsiteY11294"/>
                </a:cxn>
                <a:cxn ang="0">
                  <a:pos x="connsiteX11295" y="connsiteY11295"/>
                </a:cxn>
                <a:cxn ang="0">
                  <a:pos x="connsiteX11296" y="connsiteY11296"/>
                </a:cxn>
                <a:cxn ang="0">
                  <a:pos x="connsiteX11297" y="connsiteY11297"/>
                </a:cxn>
                <a:cxn ang="0">
                  <a:pos x="connsiteX11298" y="connsiteY11298"/>
                </a:cxn>
                <a:cxn ang="0">
                  <a:pos x="connsiteX11299" y="connsiteY11299"/>
                </a:cxn>
                <a:cxn ang="0">
                  <a:pos x="connsiteX11300" y="connsiteY11300"/>
                </a:cxn>
                <a:cxn ang="0">
                  <a:pos x="connsiteX11301" y="connsiteY11301"/>
                </a:cxn>
                <a:cxn ang="0">
                  <a:pos x="connsiteX11302" y="connsiteY11302"/>
                </a:cxn>
                <a:cxn ang="0">
                  <a:pos x="connsiteX11303" y="connsiteY11303"/>
                </a:cxn>
                <a:cxn ang="0">
                  <a:pos x="connsiteX11304" y="connsiteY11304"/>
                </a:cxn>
                <a:cxn ang="0">
                  <a:pos x="connsiteX11305" y="connsiteY11305"/>
                </a:cxn>
                <a:cxn ang="0">
                  <a:pos x="connsiteX11306" y="connsiteY11306"/>
                </a:cxn>
                <a:cxn ang="0">
                  <a:pos x="connsiteX11307" y="connsiteY11307"/>
                </a:cxn>
                <a:cxn ang="0">
                  <a:pos x="connsiteX11308" y="connsiteY11308"/>
                </a:cxn>
                <a:cxn ang="0">
                  <a:pos x="connsiteX11309" y="connsiteY11309"/>
                </a:cxn>
                <a:cxn ang="0">
                  <a:pos x="connsiteX11310" y="connsiteY11310"/>
                </a:cxn>
                <a:cxn ang="0">
                  <a:pos x="connsiteX11311" y="connsiteY11311"/>
                </a:cxn>
                <a:cxn ang="0">
                  <a:pos x="connsiteX11312" y="connsiteY11312"/>
                </a:cxn>
                <a:cxn ang="0">
                  <a:pos x="connsiteX11313" y="connsiteY11313"/>
                </a:cxn>
                <a:cxn ang="0">
                  <a:pos x="connsiteX11314" y="connsiteY11314"/>
                </a:cxn>
                <a:cxn ang="0">
                  <a:pos x="connsiteX11315" y="connsiteY11315"/>
                </a:cxn>
                <a:cxn ang="0">
                  <a:pos x="connsiteX11316" y="connsiteY11316"/>
                </a:cxn>
                <a:cxn ang="0">
                  <a:pos x="connsiteX11317" y="connsiteY11317"/>
                </a:cxn>
                <a:cxn ang="0">
                  <a:pos x="connsiteX11318" y="connsiteY11318"/>
                </a:cxn>
                <a:cxn ang="0">
                  <a:pos x="connsiteX11319" y="connsiteY11319"/>
                </a:cxn>
                <a:cxn ang="0">
                  <a:pos x="connsiteX11320" y="connsiteY11320"/>
                </a:cxn>
                <a:cxn ang="0">
                  <a:pos x="connsiteX11321" y="connsiteY11321"/>
                </a:cxn>
                <a:cxn ang="0">
                  <a:pos x="connsiteX11322" y="connsiteY11322"/>
                </a:cxn>
                <a:cxn ang="0">
                  <a:pos x="connsiteX11323" y="connsiteY11323"/>
                </a:cxn>
                <a:cxn ang="0">
                  <a:pos x="connsiteX11324" y="connsiteY11324"/>
                </a:cxn>
                <a:cxn ang="0">
                  <a:pos x="connsiteX11325" y="connsiteY11325"/>
                </a:cxn>
                <a:cxn ang="0">
                  <a:pos x="connsiteX11326" y="connsiteY11326"/>
                </a:cxn>
                <a:cxn ang="0">
                  <a:pos x="connsiteX11327" y="connsiteY11327"/>
                </a:cxn>
                <a:cxn ang="0">
                  <a:pos x="connsiteX11328" y="connsiteY11328"/>
                </a:cxn>
                <a:cxn ang="0">
                  <a:pos x="connsiteX11329" y="connsiteY11329"/>
                </a:cxn>
                <a:cxn ang="0">
                  <a:pos x="connsiteX11330" y="connsiteY11330"/>
                </a:cxn>
                <a:cxn ang="0">
                  <a:pos x="connsiteX11331" y="connsiteY11331"/>
                </a:cxn>
                <a:cxn ang="0">
                  <a:pos x="connsiteX11332" y="connsiteY11332"/>
                </a:cxn>
                <a:cxn ang="0">
                  <a:pos x="connsiteX11333" y="connsiteY11333"/>
                </a:cxn>
                <a:cxn ang="0">
                  <a:pos x="connsiteX11334" y="connsiteY11334"/>
                </a:cxn>
                <a:cxn ang="0">
                  <a:pos x="connsiteX11335" y="connsiteY11335"/>
                </a:cxn>
                <a:cxn ang="0">
                  <a:pos x="connsiteX11336" y="connsiteY11336"/>
                </a:cxn>
                <a:cxn ang="0">
                  <a:pos x="connsiteX11337" y="connsiteY11337"/>
                </a:cxn>
                <a:cxn ang="0">
                  <a:pos x="connsiteX11338" y="connsiteY11338"/>
                </a:cxn>
                <a:cxn ang="0">
                  <a:pos x="connsiteX11339" y="connsiteY11339"/>
                </a:cxn>
                <a:cxn ang="0">
                  <a:pos x="connsiteX11340" y="connsiteY11340"/>
                </a:cxn>
                <a:cxn ang="0">
                  <a:pos x="connsiteX11341" y="connsiteY11341"/>
                </a:cxn>
                <a:cxn ang="0">
                  <a:pos x="connsiteX11342" y="connsiteY11342"/>
                </a:cxn>
                <a:cxn ang="0">
                  <a:pos x="connsiteX11343" y="connsiteY11343"/>
                </a:cxn>
                <a:cxn ang="0">
                  <a:pos x="connsiteX11344" y="connsiteY11344"/>
                </a:cxn>
                <a:cxn ang="0">
                  <a:pos x="connsiteX11345" y="connsiteY11345"/>
                </a:cxn>
                <a:cxn ang="0">
                  <a:pos x="connsiteX11346" y="connsiteY11346"/>
                </a:cxn>
                <a:cxn ang="0">
                  <a:pos x="connsiteX11347" y="connsiteY11347"/>
                </a:cxn>
                <a:cxn ang="0">
                  <a:pos x="connsiteX11348" y="connsiteY11348"/>
                </a:cxn>
                <a:cxn ang="0">
                  <a:pos x="connsiteX11349" y="connsiteY11349"/>
                </a:cxn>
                <a:cxn ang="0">
                  <a:pos x="connsiteX11350" y="connsiteY11350"/>
                </a:cxn>
                <a:cxn ang="0">
                  <a:pos x="connsiteX11351" y="connsiteY11351"/>
                </a:cxn>
                <a:cxn ang="0">
                  <a:pos x="connsiteX11352" y="connsiteY11352"/>
                </a:cxn>
                <a:cxn ang="0">
                  <a:pos x="connsiteX11353" y="connsiteY11353"/>
                </a:cxn>
                <a:cxn ang="0">
                  <a:pos x="connsiteX11354" y="connsiteY11354"/>
                </a:cxn>
                <a:cxn ang="0">
                  <a:pos x="connsiteX11355" y="connsiteY11355"/>
                </a:cxn>
                <a:cxn ang="0">
                  <a:pos x="connsiteX11356" y="connsiteY11356"/>
                </a:cxn>
                <a:cxn ang="0">
                  <a:pos x="connsiteX11357" y="connsiteY11357"/>
                </a:cxn>
                <a:cxn ang="0">
                  <a:pos x="connsiteX11358" y="connsiteY11358"/>
                </a:cxn>
                <a:cxn ang="0">
                  <a:pos x="connsiteX11359" y="connsiteY11359"/>
                </a:cxn>
                <a:cxn ang="0">
                  <a:pos x="connsiteX11360" y="connsiteY11360"/>
                </a:cxn>
                <a:cxn ang="0">
                  <a:pos x="connsiteX11361" y="connsiteY11361"/>
                </a:cxn>
                <a:cxn ang="0">
                  <a:pos x="connsiteX11362" y="connsiteY11362"/>
                </a:cxn>
                <a:cxn ang="0">
                  <a:pos x="connsiteX11363" y="connsiteY11363"/>
                </a:cxn>
                <a:cxn ang="0">
                  <a:pos x="connsiteX11364" y="connsiteY11364"/>
                </a:cxn>
                <a:cxn ang="0">
                  <a:pos x="connsiteX11365" y="connsiteY11365"/>
                </a:cxn>
                <a:cxn ang="0">
                  <a:pos x="connsiteX11366" y="connsiteY11366"/>
                </a:cxn>
                <a:cxn ang="0">
                  <a:pos x="connsiteX11367" y="connsiteY11367"/>
                </a:cxn>
                <a:cxn ang="0">
                  <a:pos x="connsiteX11368" y="connsiteY11368"/>
                </a:cxn>
                <a:cxn ang="0">
                  <a:pos x="connsiteX11369" y="connsiteY11369"/>
                </a:cxn>
                <a:cxn ang="0">
                  <a:pos x="connsiteX11370" y="connsiteY11370"/>
                </a:cxn>
                <a:cxn ang="0">
                  <a:pos x="connsiteX11371" y="connsiteY11371"/>
                </a:cxn>
                <a:cxn ang="0">
                  <a:pos x="connsiteX11372" y="connsiteY11372"/>
                </a:cxn>
                <a:cxn ang="0">
                  <a:pos x="connsiteX11373" y="connsiteY11373"/>
                </a:cxn>
                <a:cxn ang="0">
                  <a:pos x="connsiteX11374" y="connsiteY11374"/>
                </a:cxn>
                <a:cxn ang="0">
                  <a:pos x="connsiteX11375" y="connsiteY11375"/>
                </a:cxn>
                <a:cxn ang="0">
                  <a:pos x="connsiteX11376" y="connsiteY11376"/>
                </a:cxn>
                <a:cxn ang="0">
                  <a:pos x="connsiteX11377" y="connsiteY11377"/>
                </a:cxn>
                <a:cxn ang="0">
                  <a:pos x="connsiteX11378" y="connsiteY11378"/>
                </a:cxn>
                <a:cxn ang="0">
                  <a:pos x="connsiteX11379" y="connsiteY11379"/>
                </a:cxn>
                <a:cxn ang="0">
                  <a:pos x="connsiteX11380" y="connsiteY11380"/>
                </a:cxn>
                <a:cxn ang="0">
                  <a:pos x="connsiteX11381" y="connsiteY11381"/>
                </a:cxn>
                <a:cxn ang="0">
                  <a:pos x="connsiteX11382" y="connsiteY11382"/>
                </a:cxn>
                <a:cxn ang="0">
                  <a:pos x="connsiteX11383" y="connsiteY11383"/>
                </a:cxn>
                <a:cxn ang="0">
                  <a:pos x="connsiteX11384" y="connsiteY11384"/>
                </a:cxn>
                <a:cxn ang="0">
                  <a:pos x="connsiteX11385" y="connsiteY11385"/>
                </a:cxn>
                <a:cxn ang="0">
                  <a:pos x="connsiteX11386" y="connsiteY11386"/>
                </a:cxn>
                <a:cxn ang="0">
                  <a:pos x="connsiteX11387" y="connsiteY11387"/>
                </a:cxn>
                <a:cxn ang="0">
                  <a:pos x="connsiteX11388" y="connsiteY11388"/>
                </a:cxn>
                <a:cxn ang="0">
                  <a:pos x="connsiteX11389" y="connsiteY11389"/>
                </a:cxn>
                <a:cxn ang="0">
                  <a:pos x="connsiteX11390" y="connsiteY11390"/>
                </a:cxn>
                <a:cxn ang="0">
                  <a:pos x="connsiteX11391" y="connsiteY11391"/>
                </a:cxn>
                <a:cxn ang="0">
                  <a:pos x="connsiteX11392" y="connsiteY11392"/>
                </a:cxn>
                <a:cxn ang="0">
                  <a:pos x="connsiteX11393" y="connsiteY11393"/>
                </a:cxn>
                <a:cxn ang="0">
                  <a:pos x="connsiteX11394" y="connsiteY11394"/>
                </a:cxn>
                <a:cxn ang="0">
                  <a:pos x="connsiteX11395" y="connsiteY11395"/>
                </a:cxn>
                <a:cxn ang="0">
                  <a:pos x="connsiteX11396" y="connsiteY11396"/>
                </a:cxn>
                <a:cxn ang="0">
                  <a:pos x="connsiteX11397" y="connsiteY11397"/>
                </a:cxn>
                <a:cxn ang="0">
                  <a:pos x="connsiteX11398" y="connsiteY11398"/>
                </a:cxn>
                <a:cxn ang="0">
                  <a:pos x="connsiteX11399" y="connsiteY11399"/>
                </a:cxn>
                <a:cxn ang="0">
                  <a:pos x="connsiteX11400" y="connsiteY11400"/>
                </a:cxn>
                <a:cxn ang="0">
                  <a:pos x="connsiteX11401" y="connsiteY11401"/>
                </a:cxn>
                <a:cxn ang="0">
                  <a:pos x="connsiteX11402" y="connsiteY11402"/>
                </a:cxn>
                <a:cxn ang="0">
                  <a:pos x="connsiteX11403" y="connsiteY11403"/>
                </a:cxn>
                <a:cxn ang="0">
                  <a:pos x="connsiteX11404" y="connsiteY11404"/>
                </a:cxn>
                <a:cxn ang="0">
                  <a:pos x="connsiteX11405" y="connsiteY11405"/>
                </a:cxn>
                <a:cxn ang="0">
                  <a:pos x="connsiteX11406" y="connsiteY11406"/>
                </a:cxn>
                <a:cxn ang="0">
                  <a:pos x="connsiteX11407" y="connsiteY11407"/>
                </a:cxn>
                <a:cxn ang="0">
                  <a:pos x="connsiteX11408" y="connsiteY11408"/>
                </a:cxn>
                <a:cxn ang="0">
                  <a:pos x="connsiteX11409" y="connsiteY11409"/>
                </a:cxn>
                <a:cxn ang="0">
                  <a:pos x="connsiteX11410" y="connsiteY11410"/>
                </a:cxn>
                <a:cxn ang="0">
                  <a:pos x="connsiteX11411" y="connsiteY11411"/>
                </a:cxn>
                <a:cxn ang="0">
                  <a:pos x="connsiteX11412" y="connsiteY11412"/>
                </a:cxn>
                <a:cxn ang="0">
                  <a:pos x="connsiteX11413" y="connsiteY11413"/>
                </a:cxn>
                <a:cxn ang="0">
                  <a:pos x="connsiteX11414" y="connsiteY11414"/>
                </a:cxn>
                <a:cxn ang="0">
                  <a:pos x="connsiteX11415" y="connsiteY11415"/>
                </a:cxn>
                <a:cxn ang="0">
                  <a:pos x="connsiteX11416" y="connsiteY11416"/>
                </a:cxn>
                <a:cxn ang="0">
                  <a:pos x="connsiteX11417" y="connsiteY11417"/>
                </a:cxn>
                <a:cxn ang="0">
                  <a:pos x="connsiteX11418" y="connsiteY11418"/>
                </a:cxn>
                <a:cxn ang="0">
                  <a:pos x="connsiteX11419" y="connsiteY11419"/>
                </a:cxn>
                <a:cxn ang="0">
                  <a:pos x="connsiteX11420" y="connsiteY11420"/>
                </a:cxn>
                <a:cxn ang="0">
                  <a:pos x="connsiteX11421" y="connsiteY11421"/>
                </a:cxn>
                <a:cxn ang="0">
                  <a:pos x="connsiteX11422" y="connsiteY11422"/>
                </a:cxn>
                <a:cxn ang="0">
                  <a:pos x="connsiteX11423" y="connsiteY11423"/>
                </a:cxn>
                <a:cxn ang="0">
                  <a:pos x="connsiteX11424" y="connsiteY11424"/>
                </a:cxn>
                <a:cxn ang="0">
                  <a:pos x="connsiteX11425" y="connsiteY11425"/>
                </a:cxn>
                <a:cxn ang="0">
                  <a:pos x="connsiteX11426" y="connsiteY11426"/>
                </a:cxn>
                <a:cxn ang="0">
                  <a:pos x="connsiteX11427" y="connsiteY11427"/>
                </a:cxn>
                <a:cxn ang="0">
                  <a:pos x="connsiteX11428" y="connsiteY11428"/>
                </a:cxn>
                <a:cxn ang="0">
                  <a:pos x="connsiteX11429" y="connsiteY11429"/>
                </a:cxn>
                <a:cxn ang="0">
                  <a:pos x="connsiteX11430" y="connsiteY11430"/>
                </a:cxn>
                <a:cxn ang="0">
                  <a:pos x="connsiteX11431" y="connsiteY11431"/>
                </a:cxn>
                <a:cxn ang="0">
                  <a:pos x="connsiteX11432" y="connsiteY11432"/>
                </a:cxn>
                <a:cxn ang="0">
                  <a:pos x="connsiteX11433" y="connsiteY11433"/>
                </a:cxn>
                <a:cxn ang="0">
                  <a:pos x="connsiteX11434" y="connsiteY11434"/>
                </a:cxn>
                <a:cxn ang="0">
                  <a:pos x="connsiteX11435" y="connsiteY11435"/>
                </a:cxn>
                <a:cxn ang="0">
                  <a:pos x="connsiteX11436" y="connsiteY11436"/>
                </a:cxn>
                <a:cxn ang="0">
                  <a:pos x="connsiteX11437" y="connsiteY11437"/>
                </a:cxn>
                <a:cxn ang="0">
                  <a:pos x="connsiteX11438" y="connsiteY11438"/>
                </a:cxn>
                <a:cxn ang="0">
                  <a:pos x="connsiteX11439" y="connsiteY11439"/>
                </a:cxn>
                <a:cxn ang="0">
                  <a:pos x="connsiteX11440" y="connsiteY11440"/>
                </a:cxn>
                <a:cxn ang="0">
                  <a:pos x="connsiteX11441" y="connsiteY11441"/>
                </a:cxn>
                <a:cxn ang="0">
                  <a:pos x="connsiteX11442" y="connsiteY11442"/>
                </a:cxn>
                <a:cxn ang="0">
                  <a:pos x="connsiteX11443" y="connsiteY11443"/>
                </a:cxn>
                <a:cxn ang="0">
                  <a:pos x="connsiteX11444" y="connsiteY11444"/>
                </a:cxn>
                <a:cxn ang="0">
                  <a:pos x="connsiteX11445" y="connsiteY11445"/>
                </a:cxn>
                <a:cxn ang="0">
                  <a:pos x="connsiteX11446" y="connsiteY11446"/>
                </a:cxn>
                <a:cxn ang="0">
                  <a:pos x="connsiteX11447" y="connsiteY11447"/>
                </a:cxn>
                <a:cxn ang="0">
                  <a:pos x="connsiteX11448" y="connsiteY11448"/>
                </a:cxn>
                <a:cxn ang="0">
                  <a:pos x="connsiteX11449" y="connsiteY11449"/>
                </a:cxn>
                <a:cxn ang="0">
                  <a:pos x="connsiteX11450" y="connsiteY11450"/>
                </a:cxn>
                <a:cxn ang="0">
                  <a:pos x="connsiteX11451" y="connsiteY11451"/>
                </a:cxn>
                <a:cxn ang="0">
                  <a:pos x="connsiteX11452" y="connsiteY11452"/>
                </a:cxn>
                <a:cxn ang="0">
                  <a:pos x="connsiteX11453" y="connsiteY11453"/>
                </a:cxn>
                <a:cxn ang="0">
                  <a:pos x="connsiteX11454" y="connsiteY11454"/>
                </a:cxn>
                <a:cxn ang="0">
                  <a:pos x="connsiteX11455" y="connsiteY11455"/>
                </a:cxn>
                <a:cxn ang="0">
                  <a:pos x="connsiteX11456" y="connsiteY11456"/>
                </a:cxn>
                <a:cxn ang="0">
                  <a:pos x="connsiteX11457" y="connsiteY11457"/>
                </a:cxn>
                <a:cxn ang="0">
                  <a:pos x="connsiteX11458" y="connsiteY11458"/>
                </a:cxn>
                <a:cxn ang="0">
                  <a:pos x="connsiteX11459" y="connsiteY11459"/>
                </a:cxn>
                <a:cxn ang="0">
                  <a:pos x="connsiteX11460" y="connsiteY11460"/>
                </a:cxn>
                <a:cxn ang="0">
                  <a:pos x="connsiteX11461" y="connsiteY11461"/>
                </a:cxn>
                <a:cxn ang="0">
                  <a:pos x="connsiteX11462" y="connsiteY11462"/>
                </a:cxn>
                <a:cxn ang="0">
                  <a:pos x="connsiteX11463" y="connsiteY11463"/>
                </a:cxn>
                <a:cxn ang="0">
                  <a:pos x="connsiteX11464" y="connsiteY11464"/>
                </a:cxn>
                <a:cxn ang="0">
                  <a:pos x="connsiteX11465" y="connsiteY11465"/>
                </a:cxn>
                <a:cxn ang="0">
                  <a:pos x="connsiteX11466" y="connsiteY11466"/>
                </a:cxn>
                <a:cxn ang="0">
                  <a:pos x="connsiteX11467" y="connsiteY11467"/>
                </a:cxn>
                <a:cxn ang="0">
                  <a:pos x="connsiteX11468" y="connsiteY11468"/>
                </a:cxn>
                <a:cxn ang="0">
                  <a:pos x="connsiteX11469" y="connsiteY11469"/>
                </a:cxn>
                <a:cxn ang="0">
                  <a:pos x="connsiteX11470" y="connsiteY11470"/>
                </a:cxn>
                <a:cxn ang="0">
                  <a:pos x="connsiteX11471" y="connsiteY11471"/>
                </a:cxn>
                <a:cxn ang="0">
                  <a:pos x="connsiteX11472" y="connsiteY11472"/>
                </a:cxn>
                <a:cxn ang="0">
                  <a:pos x="connsiteX11473" y="connsiteY11473"/>
                </a:cxn>
                <a:cxn ang="0">
                  <a:pos x="connsiteX11474" y="connsiteY11474"/>
                </a:cxn>
                <a:cxn ang="0">
                  <a:pos x="connsiteX11475" y="connsiteY11475"/>
                </a:cxn>
                <a:cxn ang="0">
                  <a:pos x="connsiteX11476" y="connsiteY11476"/>
                </a:cxn>
                <a:cxn ang="0">
                  <a:pos x="connsiteX11477" y="connsiteY11477"/>
                </a:cxn>
                <a:cxn ang="0">
                  <a:pos x="connsiteX11478" y="connsiteY11478"/>
                </a:cxn>
                <a:cxn ang="0">
                  <a:pos x="connsiteX11479" y="connsiteY11479"/>
                </a:cxn>
                <a:cxn ang="0">
                  <a:pos x="connsiteX11480" y="connsiteY11480"/>
                </a:cxn>
                <a:cxn ang="0">
                  <a:pos x="connsiteX11481" y="connsiteY11481"/>
                </a:cxn>
                <a:cxn ang="0">
                  <a:pos x="connsiteX11482" y="connsiteY11482"/>
                </a:cxn>
                <a:cxn ang="0">
                  <a:pos x="connsiteX11483" y="connsiteY11483"/>
                </a:cxn>
                <a:cxn ang="0">
                  <a:pos x="connsiteX11484" y="connsiteY11484"/>
                </a:cxn>
                <a:cxn ang="0">
                  <a:pos x="connsiteX11485" y="connsiteY11485"/>
                </a:cxn>
                <a:cxn ang="0">
                  <a:pos x="connsiteX11486" y="connsiteY11486"/>
                </a:cxn>
                <a:cxn ang="0">
                  <a:pos x="connsiteX11487" y="connsiteY11487"/>
                </a:cxn>
                <a:cxn ang="0">
                  <a:pos x="connsiteX11488" y="connsiteY11488"/>
                </a:cxn>
                <a:cxn ang="0">
                  <a:pos x="connsiteX11489" y="connsiteY11489"/>
                </a:cxn>
                <a:cxn ang="0">
                  <a:pos x="connsiteX11490" y="connsiteY11490"/>
                </a:cxn>
                <a:cxn ang="0">
                  <a:pos x="connsiteX11491" y="connsiteY11491"/>
                </a:cxn>
                <a:cxn ang="0">
                  <a:pos x="connsiteX11492" y="connsiteY11492"/>
                </a:cxn>
                <a:cxn ang="0">
                  <a:pos x="connsiteX11493" y="connsiteY11493"/>
                </a:cxn>
                <a:cxn ang="0">
                  <a:pos x="connsiteX11494" y="connsiteY11494"/>
                </a:cxn>
                <a:cxn ang="0">
                  <a:pos x="connsiteX11495" y="connsiteY11495"/>
                </a:cxn>
                <a:cxn ang="0">
                  <a:pos x="connsiteX11496" y="connsiteY11496"/>
                </a:cxn>
                <a:cxn ang="0">
                  <a:pos x="connsiteX11497" y="connsiteY11497"/>
                </a:cxn>
                <a:cxn ang="0">
                  <a:pos x="connsiteX11498" y="connsiteY11498"/>
                </a:cxn>
                <a:cxn ang="0">
                  <a:pos x="connsiteX11499" y="connsiteY11499"/>
                </a:cxn>
                <a:cxn ang="0">
                  <a:pos x="connsiteX11500" y="connsiteY11500"/>
                </a:cxn>
                <a:cxn ang="0">
                  <a:pos x="connsiteX11501" y="connsiteY11501"/>
                </a:cxn>
                <a:cxn ang="0">
                  <a:pos x="connsiteX11502" y="connsiteY11502"/>
                </a:cxn>
                <a:cxn ang="0">
                  <a:pos x="connsiteX11503" y="connsiteY11503"/>
                </a:cxn>
                <a:cxn ang="0">
                  <a:pos x="connsiteX11504" y="connsiteY11504"/>
                </a:cxn>
                <a:cxn ang="0">
                  <a:pos x="connsiteX11505" y="connsiteY11505"/>
                </a:cxn>
                <a:cxn ang="0">
                  <a:pos x="connsiteX11506" y="connsiteY11506"/>
                </a:cxn>
                <a:cxn ang="0">
                  <a:pos x="connsiteX11507" y="connsiteY11507"/>
                </a:cxn>
                <a:cxn ang="0">
                  <a:pos x="connsiteX11508" y="connsiteY11508"/>
                </a:cxn>
                <a:cxn ang="0">
                  <a:pos x="connsiteX11509" y="connsiteY11509"/>
                </a:cxn>
                <a:cxn ang="0">
                  <a:pos x="connsiteX11510" y="connsiteY11510"/>
                </a:cxn>
                <a:cxn ang="0">
                  <a:pos x="connsiteX11511" y="connsiteY11511"/>
                </a:cxn>
                <a:cxn ang="0">
                  <a:pos x="connsiteX11512" y="connsiteY11512"/>
                </a:cxn>
                <a:cxn ang="0">
                  <a:pos x="connsiteX11513" y="connsiteY11513"/>
                </a:cxn>
                <a:cxn ang="0">
                  <a:pos x="connsiteX11514" y="connsiteY11514"/>
                </a:cxn>
                <a:cxn ang="0">
                  <a:pos x="connsiteX11515" y="connsiteY11515"/>
                </a:cxn>
                <a:cxn ang="0">
                  <a:pos x="connsiteX11516" y="connsiteY11516"/>
                </a:cxn>
                <a:cxn ang="0">
                  <a:pos x="connsiteX11517" y="connsiteY11517"/>
                </a:cxn>
                <a:cxn ang="0">
                  <a:pos x="connsiteX11518" y="connsiteY11518"/>
                </a:cxn>
                <a:cxn ang="0">
                  <a:pos x="connsiteX11519" y="connsiteY11519"/>
                </a:cxn>
                <a:cxn ang="0">
                  <a:pos x="connsiteX11520" y="connsiteY11520"/>
                </a:cxn>
                <a:cxn ang="0">
                  <a:pos x="connsiteX11521" y="connsiteY11521"/>
                </a:cxn>
                <a:cxn ang="0">
                  <a:pos x="connsiteX11522" y="connsiteY11522"/>
                </a:cxn>
                <a:cxn ang="0">
                  <a:pos x="connsiteX11523" y="connsiteY11523"/>
                </a:cxn>
                <a:cxn ang="0">
                  <a:pos x="connsiteX11524" y="connsiteY11524"/>
                </a:cxn>
                <a:cxn ang="0">
                  <a:pos x="connsiteX11525" y="connsiteY11525"/>
                </a:cxn>
                <a:cxn ang="0">
                  <a:pos x="connsiteX11526" y="connsiteY11526"/>
                </a:cxn>
                <a:cxn ang="0">
                  <a:pos x="connsiteX11527" y="connsiteY11527"/>
                </a:cxn>
                <a:cxn ang="0">
                  <a:pos x="connsiteX11528" y="connsiteY11528"/>
                </a:cxn>
                <a:cxn ang="0">
                  <a:pos x="connsiteX11529" y="connsiteY11529"/>
                </a:cxn>
                <a:cxn ang="0">
                  <a:pos x="connsiteX11530" y="connsiteY11530"/>
                </a:cxn>
                <a:cxn ang="0">
                  <a:pos x="connsiteX11531" y="connsiteY11531"/>
                </a:cxn>
                <a:cxn ang="0">
                  <a:pos x="connsiteX11532" y="connsiteY11532"/>
                </a:cxn>
                <a:cxn ang="0">
                  <a:pos x="connsiteX11533" y="connsiteY11533"/>
                </a:cxn>
                <a:cxn ang="0">
                  <a:pos x="connsiteX11534" y="connsiteY11534"/>
                </a:cxn>
                <a:cxn ang="0">
                  <a:pos x="connsiteX11535" y="connsiteY11535"/>
                </a:cxn>
                <a:cxn ang="0">
                  <a:pos x="connsiteX11536" y="connsiteY11536"/>
                </a:cxn>
                <a:cxn ang="0">
                  <a:pos x="connsiteX11537" y="connsiteY11537"/>
                </a:cxn>
                <a:cxn ang="0">
                  <a:pos x="connsiteX11538" y="connsiteY11538"/>
                </a:cxn>
                <a:cxn ang="0">
                  <a:pos x="connsiteX11539" y="connsiteY11539"/>
                </a:cxn>
                <a:cxn ang="0">
                  <a:pos x="connsiteX11540" y="connsiteY11540"/>
                </a:cxn>
                <a:cxn ang="0">
                  <a:pos x="connsiteX11541" y="connsiteY11541"/>
                </a:cxn>
                <a:cxn ang="0">
                  <a:pos x="connsiteX11542" y="connsiteY11542"/>
                </a:cxn>
                <a:cxn ang="0">
                  <a:pos x="connsiteX11543" y="connsiteY11543"/>
                </a:cxn>
                <a:cxn ang="0">
                  <a:pos x="connsiteX11544" y="connsiteY11544"/>
                </a:cxn>
                <a:cxn ang="0">
                  <a:pos x="connsiteX11545" y="connsiteY11545"/>
                </a:cxn>
                <a:cxn ang="0">
                  <a:pos x="connsiteX11546" y="connsiteY11546"/>
                </a:cxn>
                <a:cxn ang="0">
                  <a:pos x="connsiteX11547" y="connsiteY11547"/>
                </a:cxn>
                <a:cxn ang="0">
                  <a:pos x="connsiteX11548" y="connsiteY11548"/>
                </a:cxn>
                <a:cxn ang="0">
                  <a:pos x="connsiteX11549" y="connsiteY11549"/>
                </a:cxn>
                <a:cxn ang="0">
                  <a:pos x="connsiteX11550" y="connsiteY11550"/>
                </a:cxn>
                <a:cxn ang="0">
                  <a:pos x="connsiteX11551" y="connsiteY11551"/>
                </a:cxn>
                <a:cxn ang="0">
                  <a:pos x="connsiteX11552" y="connsiteY11552"/>
                </a:cxn>
                <a:cxn ang="0">
                  <a:pos x="connsiteX11553" y="connsiteY11553"/>
                </a:cxn>
                <a:cxn ang="0">
                  <a:pos x="connsiteX11554" y="connsiteY11554"/>
                </a:cxn>
                <a:cxn ang="0">
                  <a:pos x="connsiteX11555" y="connsiteY11555"/>
                </a:cxn>
                <a:cxn ang="0">
                  <a:pos x="connsiteX11556" y="connsiteY11556"/>
                </a:cxn>
                <a:cxn ang="0">
                  <a:pos x="connsiteX11557" y="connsiteY11557"/>
                </a:cxn>
                <a:cxn ang="0">
                  <a:pos x="connsiteX11558" y="connsiteY11558"/>
                </a:cxn>
                <a:cxn ang="0">
                  <a:pos x="connsiteX11559" y="connsiteY11559"/>
                </a:cxn>
                <a:cxn ang="0">
                  <a:pos x="connsiteX11560" y="connsiteY11560"/>
                </a:cxn>
                <a:cxn ang="0">
                  <a:pos x="connsiteX11561" y="connsiteY11561"/>
                </a:cxn>
                <a:cxn ang="0">
                  <a:pos x="connsiteX11562" y="connsiteY11562"/>
                </a:cxn>
                <a:cxn ang="0">
                  <a:pos x="connsiteX11563" y="connsiteY11563"/>
                </a:cxn>
                <a:cxn ang="0">
                  <a:pos x="connsiteX11564" y="connsiteY11564"/>
                </a:cxn>
                <a:cxn ang="0">
                  <a:pos x="connsiteX11565" y="connsiteY11565"/>
                </a:cxn>
                <a:cxn ang="0">
                  <a:pos x="connsiteX11566" y="connsiteY11566"/>
                </a:cxn>
                <a:cxn ang="0">
                  <a:pos x="connsiteX11567" y="connsiteY11567"/>
                </a:cxn>
                <a:cxn ang="0">
                  <a:pos x="connsiteX11568" y="connsiteY11568"/>
                </a:cxn>
                <a:cxn ang="0">
                  <a:pos x="connsiteX11569" y="connsiteY11569"/>
                </a:cxn>
                <a:cxn ang="0">
                  <a:pos x="connsiteX11570" y="connsiteY11570"/>
                </a:cxn>
                <a:cxn ang="0">
                  <a:pos x="connsiteX11571" y="connsiteY11571"/>
                </a:cxn>
                <a:cxn ang="0">
                  <a:pos x="connsiteX11572" y="connsiteY11572"/>
                </a:cxn>
                <a:cxn ang="0">
                  <a:pos x="connsiteX11573" y="connsiteY11573"/>
                </a:cxn>
                <a:cxn ang="0">
                  <a:pos x="connsiteX11574" y="connsiteY11574"/>
                </a:cxn>
                <a:cxn ang="0">
                  <a:pos x="connsiteX11575" y="connsiteY11575"/>
                </a:cxn>
                <a:cxn ang="0">
                  <a:pos x="connsiteX11576" y="connsiteY11576"/>
                </a:cxn>
                <a:cxn ang="0">
                  <a:pos x="connsiteX11577" y="connsiteY11577"/>
                </a:cxn>
                <a:cxn ang="0">
                  <a:pos x="connsiteX11578" y="connsiteY11578"/>
                </a:cxn>
                <a:cxn ang="0">
                  <a:pos x="connsiteX11579" y="connsiteY11579"/>
                </a:cxn>
                <a:cxn ang="0">
                  <a:pos x="connsiteX11580" y="connsiteY11580"/>
                </a:cxn>
                <a:cxn ang="0">
                  <a:pos x="connsiteX11581" y="connsiteY11581"/>
                </a:cxn>
                <a:cxn ang="0">
                  <a:pos x="connsiteX11582" y="connsiteY11582"/>
                </a:cxn>
                <a:cxn ang="0">
                  <a:pos x="connsiteX11583" y="connsiteY11583"/>
                </a:cxn>
                <a:cxn ang="0">
                  <a:pos x="connsiteX11584" y="connsiteY11584"/>
                </a:cxn>
                <a:cxn ang="0">
                  <a:pos x="connsiteX11585" y="connsiteY11585"/>
                </a:cxn>
                <a:cxn ang="0">
                  <a:pos x="connsiteX11586" y="connsiteY11586"/>
                </a:cxn>
                <a:cxn ang="0">
                  <a:pos x="connsiteX11587" y="connsiteY11587"/>
                </a:cxn>
                <a:cxn ang="0">
                  <a:pos x="connsiteX11588" y="connsiteY11588"/>
                </a:cxn>
                <a:cxn ang="0">
                  <a:pos x="connsiteX11589" y="connsiteY11589"/>
                </a:cxn>
                <a:cxn ang="0">
                  <a:pos x="connsiteX11590" y="connsiteY11590"/>
                </a:cxn>
                <a:cxn ang="0">
                  <a:pos x="connsiteX11591" y="connsiteY11591"/>
                </a:cxn>
                <a:cxn ang="0">
                  <a:pos x="connsiteX11592" y="connsiteY11592"/>
                </a:cxn>
                <a:cxn ang="0">
                  <a:pos x="connsiteX11593" y="connsiteY11593"/>
                </a:cxn>
                <a:cxn ang="0">
                  <a:pos x="connsiteX11594" y="connsiteY11594"/>
                </a:cxn>
                <a:cxn ang="0">
                  <a:pos x="connsiteX11595" y="connsiteY11595"/>
                </a:cxn>
                <a:cxn ang="0">
                  <a:pos x="connsiteX11596" y="connsiteY11596"/>
                </a:cxn>
                <a:cxn ang="0">
                  <a:pos x="connsiteX11597" y="connsiteY11597"/>
                </a:cxn>
                <a:cxn ang="0">
                  <a:pos x="connsiteX11598" y="connsiteY11598"/>
                </a:cxn>
                <a:cxn ang="0">
                  <a:pos x="connsiteX11599" y="connsiteY11599"/>
                </a:cxn>
                <a:cxn ang="0">
                  <a:pos x="connsiteX11600" y="connsiteY11600"/>
                </a:cxn>
                <a:cxn ang="0">
                  <a:pos x="connsiteX11601" y="connsiteY11601"/>
                </a:cxn>
                <a:cxn ang="0">
                  <a:pos x="connsiteX11602" y="connsiteY11602"/>
                </a:cxn>
                <a:cxn ang="0">
                  <a:pos x="connsiteX11603" y="connsiteY11603"/>
                </a:cxn>
                <a:cxn ang="0">
                  <a:pos x="connsiteX11604" y="connsiteY11604"/>
                </a:cxn>
                <a:cxn ang="0">
                  <a:pos x="connsiteX11605" y="connsiteY11605"/>
                </a:cxn>
                <a:cxn ang="0">
                  <a:pos x="connsiteX11606" y="connsiteY11606"/>
                </a:cxn>
                <a:cxn ang="0">
                  <a:pos x="connsiteX11607" y="connsiteY11607"/>
                </a:cxn>
                <a:cxn ang="0">
                  <a:pos x="connsiteX11608" y="connsiteY11608"/>
                </a:cxn>
                <a:cxn ang="0">
                  <a:pos x="connsiteX11609" y="connsiteY11609"/>
                </a:cxn>
                <a:cxn ang="0">
                  <a:pos x="connsiteX11610" y="connsiteY11610"/>
                </a:cxn>
                <a:cxn ang="0">
                  <a:pos x="connsiteX11611" y="connsiteY11611"/>
                </a:cxn>
                <a:cxn ang="0">
                  <a:pos x="connsiteX11612" y="connsiteY11612"/>
                </a:cxn>
                <a:cxn ang="0">
                  <a:pos x="connsiteX11613" y="connsiteY11613"/>
                </a:cxn>
                <a:cxn ang="0">
                  <a:pos x="connsiteX11614" y="connsiteY11614"/>
                </a:cxn>
                <a:cxn ang="0">
                  <a:pos x="connsiteX11615" y="connsiteY11615"/>
                </a:cxn>
                <a:cxn ang="0">
                  <a:pos x="connsiteX11616" y="connsiteY11616"/>
                </a:cxn>
                <a:cxn ang="0">
                  <a:pos x="connsiteX11617" y="connsiteY11617"/>
                </a:cxn>
                <a:cxn ang="0">
                  <a:pos x="connsiteX11618" y="connsiteY11618"/>
                </a:cxn>
                <a:cxn ang="0">
                  <a:pos x="connsiteX11619" y="connsiteY11619"/>
                </a:cxn>
                <a:cxn ang="0">
                  <a:pos x="connsiteX11620" y="connsiteY11620"/>
                </a:cxn>
                <a:cxn ang="0">
                  <a:pos x="connsiteX11621" y="connsiteY11621"/>
                </a:cxn>
                <a:cxn ang="0">
                  <a:pos x="connsiteX11622" y="connsiteY11622"/>
                </a:cxn>
                <a:cxn ang="0">
                  <a:pos x="connsiteX11623" y="connsiteY11623"/>
                </a:cxn>
                <a:cxn ang="0">
                  <a:pos x="connsiteX11624" y="connsiteY11624"/>
                </a:cxn>
                <a:cxn ang="0">
                  <a:pos x="connsiteX11625" y="connsiteY11625"/>
                </a:cxn>
                <a:cxn ang="0">
                  <a:pos x="connsiteX11626" y="connsiteY11626"/>
                </a:cxn>
                <a:cxn ang="0">
                  <a:pos x="connsiteX11627" y="connsiteY11627"/>
                </a:cxn>
                <a:cxn ang="0">
                  <a:pos x="connsiteX11628" y="connsiteY11628"/>
                </a:cxn>
                <a:cxn ang="0">
                  <a:pos x="connsiteX11629" y="connsiteY11629"/>
                </a:cxn>
                <a:cxn ang="0">
                  <a:pos x="connsiteX11630" y="connsiteY11630"/>
                </a:cxn>
                <a:cxn ang="0">
                  <a:pos x="connsiteX11631" y="connsiteY11631"/>
                </a:cxn>
                <a:cxn ang="0">
                  <a:pos x="connsiteX11632" y="connsiteY11632"/>
                </a:cxn>
                <a:cxn ang="0">
                  <a:pos x="connsiteX11633" y="connsiteY11633"/>
                </a:cxn>
                <a:cxn ang="0">
                  <a:pos x="connsiteX11634" y="connsiteY11634"/>
                </a:cxn>
                <a:cxn ang="0">
                  <a:pos x="connsiteX11635" y="connsiteY11635"/>
                </a:cxn>
                <a:cxn ang="0">
                  <a:pos x="connsiteX11636" y="connsiteY11636"/>
                </a:cxn>
                <a:cxn ang="0">
                  <a:pos x="connsiteX11637" y="connsiteY11637"/>
                </a:cxn>
                <a:cxn ang="0">
                  <a:pos x="connsiteX11638" y="connsiteY11638"/>
                </a:cxn>
                <a:cxn ang="0">
                  <a:pos x="connsiteX11639" y="connsiteY11639"/>
                </a:cxn>
                <a:cxn ang="0">
                  <a:pos x="connsiteX11640" y="connsiteY11640"/>
                </a:cxn>
                <a:cxn ang="0">
                  <a:pos x="connsiteX11641" y="connsiteY11641"/>
                </a:cxn>
                <a:cxn ang="0">
                  <a:pos x="connsiteX11642" y="connsiteY11642"/>
                </a:cxn>
                <a:cxn ang="0">
                  <a:pos x="connsiteX11643" y="connsiteY11643"/>
                </a:cxn>
                <a:cxn ang="0">
                  <a:pos x="connsiteX11644" y="connsiteY11644"/>
                </a:cxn>
                <a:cxn ang="0">
                  <a:pos x="connsiteX11645" y="connsiteY11645"/>
                </a:cxn>
                <a:cxn ang="0">
                  <a:pos x="connsiteX11646" y="connsiteY11646"/>
                </a:cxn>
                <a:cxn ang="0">
                  <a:pos x="connsiteX11647" y="connsiteY11647"/>
                </a:cxn>
                <a:cxn ang="0">
                  <a:pos x="connsiteX11648" y="connsiteY11648"/>
                </a:cxn>
                <a:cxn ang="0">
                  <a:pos x="connsiteX11649" y="connsiteY11649"/>
                </a:cxn>
                <a:cxn ang="0">
                  <a:pos x="connsiteX11650" y="connsiteY11650"/>
                </a:cxn>
                <a:cxn ang="0">
                  <a:pos x="connsiteX11651" y="connsiteY11651"/>
                </a:cxn>
                <a:cxn ang="0">
                  <a:pos x="connsiteX11652" y="connsiteY11652"/>
                </a:cxn>
                <a:cxn ang="0">
                  <a:pos x="connsiteX11653" y="connsiteY11653"/>
                </a:cxn>
                <a:cxn ang="0">
                  <a:pos x="connsiteX11654" y="connsiteY11654"/>
                </a:cxn>
                <a:cxn ang="0">
                  <a:pos x="connsiteX11655" y="connsiteY11655"/>
                </a:cxn>
                <a:cxn ang="0">
                  <a:pos x="connsiteX11656" y="connsiteY11656"/>
                </a:cxn>
                <a:cxn ang="0">
                  <a:pos x="connsiteX11657" y="connsiteY11657"/>
                </a:cxn>
                <a:cxn ang="0">
                  <a:pos x="connsiteX11658" y="connsiteY11658"/>
                </a:cxn>
                <a:cxn ang="0">
                  <a:pos x="connsiteX11659" y="connsiteY11659"/>
                </a:cxn>
                <a:cxn ang="0">
                  <a:pos x="connsiteX11660" y="connsiteY11660"/>
                </a:cxn>
                <a:cxn ang="0">
                  <a:pos x="connsiteX11661" y="connsiteY11661"/>
                </a:cxn>
                <a:cxn ang="0">
                  <a:pos x="connsiteX11662" y="connsiteY11662"/>
                </a:cxn>
                <a:cxn ang="0">
                  <a:pos x="connsiteX11663" y="connsiteY11663"/>
                </a:cxn>
                <a:cxn ang="0">
                  <a:pos x="connsiteX11664" y="connsiteY11664"/>
                </a:cxn>
                <a:cxn ang="0">
                  <a:pos x="connsiteX11665" y="connsiteY11665"/>
                </a:cxn>
                <a:cxn ang="0">
                  <a:pos x="connsiteX11666" y="connsiteY11666"/>
                </a:cxn>
                <a:cxn ang="0">
                  <a:pos x="connsiteX11667" y="connsiteY11667"/>
                </a:cxn>
                <a:cxn ang="0">
                  <a:pos x="connsiteX11668" y="connsiteY11668"/>
                </a:cxn>
                <a:cxn ang="0">
                  <a:pos x="connsiteX11669" y="connsiteY11669"/>
                </a:cxn>
                <a:cxn ang="0">
                  <a:pos x="connsiteX11670" y="connsiteY11670"/>
                </a:cxn>
                <a:cxn ang="0">
                  <a:pos x="connsiteX11671" y="connsiteY11671"/>
                </a:cxn>
                <a:cxn ang="0">
                  <a:pos x="connsiteX11672" y="connsiteY11672"/>
                </a:cxn>
                <a:cxn ang="0">
                  <a:pos x="connsiteX11673" y="connsiteY11673"/>
                </a:cxn>
                <a:cxn ang="0">
                  <a:pos x="connsiteX11674" y="connsiteY11674"/>
                </a:cxn>
                <a:cxn ang="0">
                  <a:pos x="connsiteX11675" y="connsiteY11675"/>
                </a:cxn>
                <a:cxn ang="0">
                  <a:pos x="connsiteX11676" y="connsiteY11676"/>
                </a:cxn>
                <a:cxn ang="0">
                  <a:pos x="connsiteX11677" y="connsiteY11677"/>
                </a:cxn>
                <a:cxn ang="0">
                  <a:pos x="connsiteX11678" y="connsiteY11678"/>
                </a:cxn>
                <a:cxn ang="0">
                  <a:pos x="connsiteX11679" y="connsiteY11679"/>
                </a:cxn>
                <a:cxn ang="0">
                  <a:pos x="connsiteX11680" y="connsiteY11680"/>
                </a:cxn>
                <a:cxn ang="0">
                  <a:pos x="connsiteX11681" y="connsiteY11681"/>
                </a:cxn>
                <a:cxn ang="0">
                  <a:pos x="connsiteX11682" y="connsiteY11682"/>
                </a:cxn>
                <a:cxn ang="0">
                  <a:pos x="connsiteX11683" y="connsiteY11683"/>
                </a:cxn>
                <a:cxn ang="0">
                  <a:pos x="connsiteX11684" y="connsiteY11684"/>
                </a:cxn>
                <a:cxn ang="0">
                  <a:pos x="connsiteX11685" y="connsiteY11685"/>
                </a:cxn>
                <a:cxn ang="0">
                  <a:pos x="connsiteX11686" y="connsiteY11686"/>
                </a:cxn>
                <a:cxn ang="0">
                  <a:pos x="connsiteX11687" y="connsiteY11687"/>
                </a:cxn>
                <a:cxn ang="0">
                  <a:pos x="connsiteX11688" y="connsiteY11688"/>
                </a:cxn>
                <a:cxn ang="0">
                  <a:pos x="connsiteX11689" y="connsiteY11689"/>
                </a:cxn>
                <a:cxn ang="0">
                  <a:pos x="connsiteX11690" y="connsiteY11690"/>
                </a:cxn>
                <a:cxn ang="0">
                  <a:pos x="connsiteX11691" y="connsiteY11691"/>
                </a:cxn>
                <a:cxn ang="0">
                  <a:pos x="connsiteX11692" y="connsiteY11692"/>
                </a:cxn>
                <a:cxn ang="0">
                  <a:pos x="connsiteX11693" y="connsiteY11693"/>
                </a:cxn>
                <a:cxn ang="0">
                  <a:pos x="connsiteX11694" y="connsiteY11694"/>
                </a:cxn>
                <a:cxn ang="0">
                  <a:pos x="connsiteX11695" y="connsiteY11695"/>
                </a:cxn>
                <a:cxn ang="0">
                  <a:pos x="connsiteX11696" y="connsiteY11696"/>
                </a:cxn>
                <a:cxn ang="0">
                  <a:pos x="connsiteX11697" y="connsiteY11697"/>
                </a:cxn>
                <a:cxn ang="0">
                  <a:pos x="connsiteX11698" y="connsiteY11698"/>
                </a:cxn>
                <a:cxn ang="0">
                  <a:pos x="connsiteX11699" y="connsiteY11699"/>
                </a:cxn>
                <a:cxn ang="0">
                  <a:pos x="connsiteX11700" y="connsiteY11700"/>
                </a:cxn>
                <a:cxn ang="0">
                  <a:pos x="connsiteX11701" y="connsiteY11701"/>
                </a:cxn>
                <a:cxn ang="0">
                  <a:pos x="connsiteX11702" y="connsiteY11702"/>
                </a:cxn>
                <a:cxn ang="0">
                  <a:pos x="connsiteX11703" y="connsiteY11703"/>
                </a:cxn>
                <a:cxn ang="0">
                  <a:pos x="connsiteX11704" y="connsiteY11704"/>
                </a:cxn>
                <a:cxn ang="0">
                  <a:pos x="connsiteX11705" y="connsiteY11705"/>
                </a:cxn>
                <a:cxn ang="0">
                  <a:pos x="connsiteX11706" y="connsiteY11706"/>
                </a:cxn>
                <a:cxn ang="0">
                  <a:pos x="connsiteX11707" y="connsiteY11707"/>
                </a:cxn>
                <a:cxn ang="0">
                  <a:pos x="connsiteX11708" y="connsiteY11708"/>
                </a:cxn>
                <a:cxn ang="0">
                  <a:pos x="connsiteX11709" y="connsiteY11709"/>
                </a:cxn>
                <a:cxn ang="0">
                  <a:pos x="connsiteX11710" y="connsiteY11710"/>
                </a:cxn>
                <a:cxn ang="0">
                  <a:pos x="connsiteX11711" y="connsiteY11711"/>
                </a:cxn>
                <a:cxn ang="0">
                  <a:pos x="connsiteX11712" y="connsiteY11712"/>
                </a:cxn>
                <a:cxn ang="0">
                  <a:pos x="connsiteX11713" y="connsiteY11713"/>
                </a:cxn>
                <a:cxn ang="0">
                  <a:pos x="connsiteX11714" y="connsiteY11714"/>
                </a:cxn>
                <a:cxn ang="0">
                  <a:pos x="connsiteX11715" y="connsiteY11715"/>
                </a:cxn>
                <a:cxn ang="0">
                  <a:pos x="connsiteX11716" y="connsiteY11716"/>
                </a:cxn>
                <a:cxn ang="0">
                  <a:pos x="connsiteX11717" y="connsiteY11717"/>
                </a:cxn>
                <a:cxn ang="0">
                  <a:pos x="connsiteX11718" y="connsiteY11718"/>
                </a:cxn>
                <a:cxn ang="0">
                  <a:pos x="connsiteX11719" y="connsiteY11719"/>
                </a:cxn>
                <a:cxn ang="0">
                  <a:pos x="connsiteX11720" y="connsiteY11720"/>
                </a:cxn>
                <a:cxn ang="0">
                  <a:pos x="connsiteX11721" y="connsiteY11721"/>
                </a:cxn>
                <a:cxn ang="0">
                  <a:pos x="connsiteX11722" y="connsiteY11722"/>
                </a:cxn>
                <a:cxn ang="0">
                  <a:pos x="connsiteX11723" y="connsiteY11723"/>
                </a:cxn>
                <a:cxn ang="0">
                  <a:pos x="connsiteX11724" y="connsiteY11724"/>
                </a:cxn>
                <a:cxn ang="0">
                  <a:pos x="connsiteX11725" y="connsiteY11725"/>
                </a:cxn>
                <a:cxn ang="0">
                  <a:pos x="connsiteX11726" y="connsiteY11726"/>
                </a:cxn>
                <a:cxn ang="0">
                  <a:pos x="connsiteX11727" y="connsiteY11727"/>
                </a:cxn>
                <a:cxn ang="0">
                  <a:pos x="connsiteX11728" y="connsiteY11728"/>
                </a:cxn>
                <a:cxn ang="0">
                  <a:pos x="connsiteX11729" y="connsiteY11729"/>
                </a:cxn>
                <a:cxn ang="0">
                  <a:pos x="connsiteX11730" y="connsiteY11730"/>
                </a:cxn>
                <a:cxn ang="0">
                  <a:pos x="connsiteX11731" y="connsiteY11731"/>
                </a:cxn>
                <a:cxn ang="0">
                  <a:pos x="connsiteX11732" y="connsiteY11732"/>
                </a:cxn>
                <a:cxn ang="0">
                  <a:pos x="connsiteX11733" y="connsiteY11733"/>
                </a:cxn>
                <a:cxn ang="0">
                  <a:pos x="connsiteX11734" y="connsiteY11734"/>
                </a:cxn>
                <a:cxn ang="0">
                  <a:pos x="connsiteX11735" y="connsiteY11735"/>
                </a:cxn>
                <a:cxn ang="0">
                  <a:pos x="connsiteX11736" y="connsiteY11736"/>
                </a:cxn>
                <a:cxn ang="0">
                  <a:pos x="connsiteX11737" y="connsiteY11737"/>
                </a:cxn>
                <a:cxn ang="0">
                  <a:pos x="connsiteX11738" y="connsiteY11738"/>
                </a:cxn>
                <a:cxn ang="0">
                  <a:pos x="connsiteX11739" y="connsiteY11739"/>
                </a:cxn>
                <a:cxn ang="0">
                  <a:pos x="connsiteX11740" y="connsiteY11740"/>
                </a:cxn>
                <a:cxn ang="0">
                  <a:pos x="connsiteX11741" y="connsiteY11741"/>
                </a:cxn>
                <a:cxn ang="0">
                  <a:pos x="connsiteX11742" y="connsiteY11742"/>
                </a:cxn>
                <a:cxn ang="0">
                  <a:pos x="connsiteX11743" y="connsiteY11743"/>
                </a:cxn>
                <a:cxn ang="0">
                  <a:pos x="connsiteX11744" y="connsiteY11744"/>
                </a:cxn>
                <a:cxn ang="0">
                  <a:pos x="connsiteX11745" y="connsiteY11745"/>
                </a:cxn>
                <a:cxn ang="0">
                  <a:pos x="connsiteX11746" y="connsiteY11746"/>
                </a:cxn>
                <a:cxn ang="0">
                  <a:pos x="connsiteX11747" y="connsiteY11747"/>
                </a:cxn>
                <a:cxn ang="0">
                  <a:pos x="connsiteX11748" y="connsiteY11748"/>
                </a:cxn>
                <a:cxn ang="0">
                  <a:pos x="connsiteX11749" y="connsiteY11749"/>
                </a:cxn>
                <a:cxn ang="0">
                  <a:pos x="connsiteX11750" y="connsiteY11750"/>
                </a:cxn>
                <a:cxn ang="0">
                  <a:pos x="connsiteX11751" y="connsiteY11751"/>
                </a:cxn>
                <a:cxn ang="0">
                  <a:pos x="connsiteX11752" y="connsiteY11752"/>
                </a:cxn>
                <a:cxn ang="0">
                  <a:pos x="connsiteX11753" y="connsiteY11753"/>
                </a:cxn>
                <a:cxn ang="0">
                  <a:pos x="connsiteX11754" y="connsiteY11754"/>
                </a:cxn>
                <a:cxn ang="0">
                  <a:pos x="connsiteX11755" y="connsiteY11755"/>
                </a:cxn>
                <a:cxn ang="0">
                  <a:pos x="connsiteX11756" y="connsiteY11756"/>
                </a:cxn>
                <a:cxn ang="0">
                  <a:pos x="connsiteX11757" y="connsiteY11757"/>
                </a:cxn>
                <a:cxn ang="0">
                  <a:pos x="connsiteX11758" y="connsiteY11758"/>
                </a:cxn>
                <a:cxn ang="0">
                  <a:pos x="connsiteX11759" y="connsiteY11759"/>
                </a:cxn>
                <a:cxn ang="0">
                  <a:pos x="connsiteX11760" y="connsiteY11760"/>
                </a:cxn>
                <a:cxn ang="0">
                  <a:pos x="connsiteX11761" y="connsiteY11761"/>
                </a:cxn>
                <a:cxn ang="0">
                  <a:pos x="connsiteX11762" y="connsiteY11762"/>
                </a:cxn>
                <a:cxn ang="0">
                  <a:pos x="connsiteX11763" y="connsiteY11763"/>
                </a:cxn>
                <a:cxn ang="0">
                  <a:pos x="connsiteX11764" y="connsiteY11764"/>
                </a:cxn>
                <a:cxn ang="0">
                  <a:pos x="connsiteX11765" y="connsiteY11765"/>
                </a:cxn>
                <a:cxn ang="0">
                  <a:pos x="connsiteX11766" y="connsiteY11766"/>
                </a:cxn>
                <a:cxn ang="0">
                  <a:pos x="connsiteX11767" y="connsiteY11767"/>
                </a:cxn>
                <a:cxn ang="0">
                  <a:pos x="connsiteX11768" y="connsiteY11768"/>
                </a:cxn>
                <a:cxn ang="0">
                  <a:pos x="connsiteX11769" y="connsiteY11769"/>
                </a:cxn>
                <a:cxn ang="0">
                  <a:pos x="connsiteX11770" y="connsiteY11770"/>
                </a:cxn>
                <a:cxn ang="0">
                  <a:pos x="connsiteX11771" y="connsiteY11771"/>
                </a:cxn>
                <a:cxn ang="0">
                  <a:pos x="connsiteX11772" y="connsiteY11772"/>
                </a:cxn>
                <a:cxn ang="0">
                  <a:pos x="connsiteX11773" y="connsiteY11773"/>
                </a:cxn>
                <a:cxn ang="0">
                  <a:pos x="connsiteX11774" y="connsiteY11774"/>
                </a:cxn>
                <a:cxn ang="0">
                  <a:pos x="connsiteX11775" y="connsiteY11775"/>
                </a:cxn>
                <a:cxn ang="0">
                  <a:pos x="connsiteX11776" y="connsiteY11776"/>
                </a:cxn>
                <a:cxn ang="0">
                  <a:pos x="connsiteX11777" y="connsiteY11777"/>
                </a:cxn>
                <a:cxn ang="0">
                  <a:pos x="connsiteX11778" y="connsiteY11778"/>
                </a:cxn>
                <a:cxn ang="0">
                  <a:pos x="connsiteX11779" y="connsiteY11779"/>
                </a:cxn>
                <a:cxn ang="0">
                  <a:pos x="connsiteX11780" y="connsiteY11780"/>
                </a:cxn>
                <a:cxn ang="0">
                  <a:pos x="connsiteX11781" y="connsiteY11781"/>
                </a:cxn>
                <a:cxn ang="0">
                  <a:pos x="connsiteX11782" y="connsiteY11782"/>
                </a:cxn>
                <a:cxn ang="0">
                  <a:pos x="connsiteX11783" y="connsiteY11783"/>
                </a:cxn>
                <a:cxn ang="0">
                  <a:pos x="connsiteX11784" y="connsiteY11784"/>
                </a:cxn>
                <a:cxn ang="0">
                  <a:pos x="connsiteX11785" y="connsiteY11785"/>
                </a:cxn>
                <a:cxn ang="0">
                  <a:pos x="connsiteX11786" y="connsiteY11786"/>
                </a:cxn>
                <a:cxn ang="0">
                  <a:pos x="connsiteX11787" y="connsiteY11787"/>
                </a:cxn>
                <a:cxn ang="0">
                  <a:pos x="connsiteX11788" y="connsiteY11788"/>
                </a:cxn>
                <a:cxn ang="0">
                  <a:pos x="connsiteX11789" y="connsiteY11789"/>
                </a:cxn>
                <a:cxn ang="0">
                  <a:pos x="connsiteX11790" y="connsiteY11790"/>
                </a:cxn>
                <a:cxn ang="0">
                  <a:pos x="connsiteX11791" y="connsiteY11791"/>
                </a:cxn>
                <a:cxn ang="0">
                  <a:pos x="connsiteX11792" y="connsiteY11792"/>
                </a:cxn>
                <a:cxn ang="0">
                  <a:pos x="connsiteX11793" y="connsiteY11793"/>
                </a:cxn>
                <a:cxn ang="0">
                  <a:pos x="connsiteX11794" y="connsiteY11794"/>
                </a:cxn>
                <a:cxn ang="0">
                  <a:pos x="connsiteX11795" y="connsiteY11795"/>
                </a:cxn>
                <a:cxn ang="0">
                  <a:pos x="connsiteX11796" y="connsiteY11796"/>
                </a:cxn>
                <a:cxn ang="0">
                  <a:pos x="connsiteX11797" y="connsiteY11797"/>
                </a:cxn>
                <a:cxn ang="0">
                  <a:pos x="connsiteX11798" y="connsiteY11798"/>
                </a:cxn>
                <a:cxn ang="0">
                  <a:pos x="connsiteX11799" y="connsiteY11799"/>
                </a:cxn>
                <a:cxn ang="0">
                  <a:pos x="connsiteX11800" y="connsiteY11800"/>
                </a:cxn>
                <a:cxn ang="0">
                  <a:pos x="connsiteX11801" y="connsiteY11801"/>
                </a:cxn>
                <a:cxn ang="0">
                  <a:pos x="connsiteX11802" y="connsiteY11802"/>
                </a:cxn>
                <a:cxn ang="0">
                  <a:pos x="connsiteX11803" y="connsiteY11803"/>
                </a:cxn>
                <a:cxn ang="0">
                  <a:pos x="connsiteX11804" y="connsiteY11804"/>
                </a:cxn>
                <a:cxn ang="0">
                  <a:pos x="connsiteX11805" y="connsiteY11805"/>
                </a:cxn>
                <a:cxn ang="0">
                  <a:pos x="connsiteX11806" y="connsiteY11806"/>
                </a:cxn>
                <a:cxn ang="0">
                  <a:pos x="connsiteX11807" y="connsiteY11807"/>
                </a:cxn>
                <a:cxn ang="0">
                  <a:pos x="connsiteX11808" y="connsiteY11808"/>
                </a:cxn>
                <a:cxn ang="0">
                  <a:pos x="connsiteX11809" y="connsiteY11809"/>
                </a:cxn>
                <a:cxn ang="0">
                  <a:pos x="connsiteX11810" y="connsiteY11810"/>
                </a:cxn>
                <a:cxn ang="0">
                  <a:pos x="connsiteX11811" y="connsiteY11811"/>
                </a:cxn>
                <a:cxn ang="0">
                  <a:pos x="connsiteX11812" y="connsiteY11812"/>
                </a:cxn>
                <a:cxn ang="0">
                  <a:pos x="connsiteX11813" y="connsiteY11813"/>
                </a:cxn>
                <a:cxn ang="0">
                  <a:pos x="connsiteX11814" y="connsiteY11814"/>
                </a:cxn>
                <a:cxn ang="0">
                  <a:pos x="connsiteX11815" y="connsiteY11815"/>
                </a:cxn>
                <a:cxn ang="0">
                  <a:pos x="connsiteX11816" y="connsiteY11816"/>
                </a:cxn>
                <a:cxn ang="0">
                  <a:pos x="connsiteX11817" y="connsiteY11817"/>
                </a:cxn>
                <a:cxn ang="0">
                  <a:pos x="connsiteX11818" y="connsiteY11818"/>
                </a:cxn>
                <a:cxn ang="0">
                  <a:pos x="connsiteX11819" y="connsiteY11819"/>
                </a:cxn>
                <a:cxn ang="0">
                  <a:pos x="connsiteX11820" y="connsiteY11820"/>
                </a:cxn>
                <a:cxn ang="0">
                  <a:pos x="connsiteX11821" y="connsiteY11821"/>
                </a:cxn>
                <a:cxn ang="0">
                  <a:pos x="connsiteX11822" y="connsiteY11822"/>
                </a:cxn>
                <a:cxn ang="0">
                  <a:pos x="connsiteX11823" y="connsiteY11823"/>
                </a:cxn>
                <a:cxn ang="0">
                  <a:pos x="connsiteX11824" y="connsiteY11824"/>
                </a:cxn>
                <a:cxn ang="0">
                  <a:pos x="connsiteX11825" y="connsiteY11825"/>
                </a:cxn>
                <a:cxn ang="0">
                  <a:pos x="connsiteX11826" y="connsiteY11826"/>
                </a:cxn>
                <a:cxn ang="0">
                  <a:pos x="connsiteX11827" y="connsiteY11827"/>
                </a:cxn>
                <a:cxn ang="0">
                  <a:pos x="connsiteX11828" y="connsiteY11828"/>
                </a:cxn>
                <a:cxn ang="0">
                  <a:pos x="connsiteX11829" y="connsiteY11829"/>
                </a:cxn>
                <a:cxn ang="0">
                  <a:pos x="connsiteX11830" y="connsiteY11830"/>
                </a:cxn>
                <a:cxn ang="0">
                  <a:pos x="connsiteX11831" y="connsiteY11831"/>
                </a:cxn>
                <a:cxn ang="0">
                  <a:pos x="connsiteX11832" y="connsiteY11832"/>
                </a:cxn>
                <a:cxn ang="0">
                  <a:pos x="connsiteX11833" y="connsiteY11833"/>
                </a:cxn>
                <a:cxn ang="0">
                  <a:pos x="connsiteX11834" y="connsiteY11834"/>
                </a:cxn>
                <a:cxn ang="0">
                  <a:pos x="connsiteX11835" y="connsiteY11835"/>
                </a:cxn>
                <a:cxn ang="0">
                  <a:pos x="connsiteX11836" y="connsiteY11836"/>
                </a:cxn>
                <a:cxn ang="0">
                  <a:pos x="connsiteX11837" y="connsiteY11837"/>
                </a:cxn>
                <a:cxn ang="0">
                  <a:pos x="connsiteX11838" y="connsiteY11838"/>
                </a:cxn>
                <a:cxn ang="0">
                  <a:pos x="connsiteX11839" y="connsiteY11839"/>
                </a:cxn>
                <a:cxn ang="0">
                  <a:pos x="connsiteX11840" y="connsiteY11840"/>
                </a:cxn>
                <a:cxn ang="0">
                  <a:pos x="connsiteX11841" y="connsiteY11841"/>
                </a:cxn>
                <a:cxn ang="0">
                  <a:pos x="connsiteX11842" y="connsiteY11842"/>
                </a:cxn>
                <a:cxn ang="0">
                  <a:pos x="connsiteX11843" y="connsiteY11843"/>
                </a:cxn>
                <a:cxn ang="0">
                  <a:pos x="connsiteX11844" y="connsiteY11844"/>
                </a:cxn>
                <a:cxn ang="0">
                  <a:pos x="connsiteX11845" y="connsiteY11845"/>
                </a:cxn>
                <a:cxn ang="0">
                  <a:pos x="connsiteX11846" y="connsiteY11846"/>
                </a:cxn>
                <a:cxn ang="0">
                  <a:pos x="connsiteX11847" y="connsiteY11847"/>
                </a:cxn>
                <a:cxn ang="0">
                  <a:pos x="connsiteX11848" y="connsiteY11848"/>
                </a:cxn>
                <a:cxn ang="0">
                  <a:pos x="connsiteX11849" y="connsiteY11849"/>
                </a:cxn>
                <a:cxn ang="0">
                  <a:pos x="connsiteX11850" y="connsiteY11850"/>
                </a:cxn>
                <a:cxn ang="0">
                  <a:pos x="connsiteX11851" y="connsiteY11851"/>
                </a:cxn>
                <a:cxn ang="0">
                  <a:pos x="connsiteX11852" y="connsiteY11852"/>
                </a:cxn>
                <a:cxn ang="0">
                  <a:pos x="connsiteX11853" y="connsiteY11853"/>
                </a:cxn>
                <a:cxn ang="0">
                  <a:pos x="connsiteX11854" y="connsiteY11854"/>
                </a:cxn>
                <a:cxn ang="0">
                  <a:pos x="connsiteX11855" y="connsiteY11855"/>
                </a:cxn>
                <a:cxn ang="0">
                  <a:pos x="connsiteX11856" y="connsiteY11856"/>
                </a:cxn>
                <a:cxn ang="0">
                  <a:pos x="connsiteX11857" y="connsiteY11857"/>
                </a:cxn>
                <a:cxn ang="0">
                  <a:pos x="connsiteX11858" y="connsiteY11858"/>
                </a:cxn>
                <a:cxn ang="0">
                  <a:pos x="connsiteX11859" y="connsiteY11859"/>
                </a:cxn>
                <a:cxn ang="0">
                  <a:pos x="connsiteX11860" y="connsiteY11860"/>
                </a:cxn>
                <a:cxn ang="0">
                  <a:pos x="connsiteX11861" y="connsiteY11861"/>
                </a:cxn>
                <a:cxn ang="0">
                  <a:pos x="connsiteX11862" y="connsiteY11862"/>
                </a:cxn>
                <a:cxn ang="0">
                  <a:pos x="connsiteX11863" y="connsiteY11863"/>
                </a:cxn>
                <a:cxn ang="0">
                  <a:pos x="connsiteX11864" y="connsiteY11864"/>
                </a:cxn>
                <a:cxn ang="0">
                  <a:pos x="connsiteX11865" y="connsiteY11865"/>
                </a:cxn>
                <a:cxn ang="0">
                  <a:pos x="connsiteX11866" y="connsiteY11866"/>
                </a:cxn>
                <a:cxn ang="0">
                  <a:pos x="connsiteX11867" y="connsiteY11867"/>
                </a:cxn>
                <a:cxn ang="0">
                  <a:pos x="connsiteX11868" y="connsiteY11868"/>
                </a:cxn>
                <a:cxn ang="0">
                  <a:pos x="connsiteX11869" y="connsiteY11869"/>
                </a:cxn>
                <a:cxn ang="0">
                  <a:pos x="connsiteX11870" y="connsiteY11870"/>
                </a:cxn>
                <a:cxn ang="0">
                  <a:pos x="connsiteX11871" y="connsiteY11871"/>
                </a:cxn>
                <a:cxn ang="0">
                  <a:pos x="connsiteX11872" y="connsiteY11872"/>
                </a:cxn>
                <a:cxn ang="0">
                  <a:pos x="connsiteX11873" y="connsiteY11873"/>
                </a:cxn>
                <a:cxn ang="0">
                  <a:pos x="connsiteX11874" y="connsiteY11874"/>
                </a:cxn>
                <a:cxn ang="0">
                  <a:pos x="connsiteX11875" y="connsiteY11875"/>
                </a:cxn>
                <a:cxn ang="0">
                  <a:pos x="connsiteX11876" y="connsiteY11876"/>
                </a:cxn>
                <a:cxn ang="0">
                  <a:pos x="connsiteX11877" y="connsiteY11877"/>
                </a:cxn>
                <a:cxn ang="0">
                  <a:pos x="connsiteX11878" y="connsiteY11878"/>
                </a:cxn>
                <a:cxn ang="0">
                  <a:pos x="connsiteX11879" y="connsiteY11879"/>
                </a:cxn>
                <a:cxn ang="0">
                  <a:pos x="connsiteX11880" y="connsiteY11880"/>
                </a:cxn>
                <a:cxn ang="0">
                  <a:pos x="connsiteX11881" y="connsiteY11881"/>
                </a:cxn>
                <a:cxn ang="0">
                  <a:pos x="connsiteX11882" y="connsiteY11882"/>
                </a:cxn>
                <a:cxn ang="0">
                  <a:pos x="connsiteX11883" y="connsiteY11883"/>
                </a:cxn>
                <a:cxn ang="0">
                  <a:pos x="connsiteX11884" y="connsiteY11884"/>
                </a:cxn>
                <a:cxn ang="0">
                  <a:pos x="connsiteX11885" y="connsiteY11885"/>
                </a:cxn>
                <a:cxn ang="0">
                  <a:pos x="connsiteX11886" y="connsiteY11886"/>
                </a:cxn>
                <a:cxn ang="0">
                  <a:pos x="connsiteX11887" y="connsiteY11887"/>
                </a:cxn>
                <a:cxn ang="0">
                  <a:pos x="connsiteX11888" y="connsiteY11888"/>
                </a:cxn>
                <a:cxn ang="0">
                  <a:pos x="connsiteX11889" y="connsiteY11889"/>
                </a:cxn>
                <a:cxn ang="0">
                  <a:pos x="connsiteX11890" y="connsiteY11890"/>
                </a:cxn>
                <a:cxn ang="0">
                  <a:pos x="connsiteX11891" y="connsiteY11891"/>
                </a:cxn>
                <a:cxn ang="0">
                  <a:pos x="connsiteX11892" y="connsiteY11892"/>
                </a:cxn>
                <a:cxn ang="0">
                  <a:pos x="connsiteX11893" y="connsiteY11893"/>
                </a:cxn>
                <a:cxn ang="0">
                  <a:pos x="connsiteX11894" y="connsiteY11894"/>
                </a:cxn>
                <a:cxn ang="0">
                  <a:pos x="connsiteX11895" y="connsiteY11895"/>
                </a:cxn>
                <a:cxn ang="0">
                  <a:pos x="connsiteX11896" y="connsiteY11896"/>
                </a:cxn>
                <a:cxn ang="0">
                  <a:pos x="connsiteX11897" y="connsiteY11897"/>
                </a:cxn>
                <a:cxn ang="0">
                  <a:pos x="connsiteX11898" y="connsiteY11898"/>
                </a:cxn>
                <a:cxn ang="0">
                  <a:pos x="connsiteX11899" y="connsiteY11899"/>
                </a:cxn>
                <a:cxn ang="0">
                  <a:pos x="connsiteX11900" y="connsiteY11900"/>
                </a:cxn>
                <a:cxn ang="0">
                  <a:pos x="connsiteX11901" y="connsiteY11901"/>
                </a:cxn>
                <a:cxn ang="0">
                  <a:pos x="connsiteX11902" y="connsiteY11902"/>
                </a:cxn>
                <a:cxn ang="0">
                  <a:pos x="connsiteX11903" y="connsiteY11903"/>
                </a:cxn>
                <a:cxn ang="0">
                  <a:pos x="connsiteX11904" y="connsiteY11904"/>
                </a:cxn>
                <a:cxn ang="0">
                  <a:pos x="connsiteX11905" y="connsiteY11905"/>
                </a:cxn>
                <a:cxn ang="0">
                  <a:pos x="connsiteX11906" y="connsiteY11906"/>
                </a:cxn>
                <a:cxn ang="0">
                  <a:pos x="connsiteX11907" y="connsiteY11907"/>
                </a:cxn>
                <a:cxn ang="0">
                  <a:pos x="connsiteX11908" y="connsiteY11908"/>
                </a:cxn>
                <a:cxn ang="0">
                  <a:pos x="connsiteX11909" y="connsiteY11909"/>
                </a:cxn>
                <a:cxn ang="0">
                  <a:pos x="connsiteX11910" y="connsiteY11910"/>
                </a:cxn>
                <a:cxn ang="0">
                  <a:pos x="connsiteX11911" y="connsiteY11911"/>
                </a:cxn>
                <a:cxn ang="0">
                  <a:pos x="connsiteX11912" y="connsiteY11912"/>
                </a:cxn>
                <a:cxn ang="0">
                  <a:pos x="connsiteX11913" y="connsiteY11913"/>
                </a:cxn>
                <a:cxn ang="0">
                  <a:pos x="connsiteX11914" y="connsiteY11914"/>
                </a:cxn>
                <a:cxn ang="0">
                  <a:pos x="connsiteX11915" y="connsiteY11915"/>
                </a:cxn>
                <a:cxn ang="0">
                  <a:pos x="connsiteX11916" y="connsiteY11916"/>
                </a:cxn>
                <a:cxn ang="0">
                  <a:pos x="connsiteX11917" y="connsiteY11917"/>
                </a:cxn>
                <a:cxn ang="0">
                  <a:pos x="connsiteX11918" y="connsiteY11918"/>
                </a:cxn>
                <a:cxn ang="0">
                  <a:pos x="connsiteX11919" y="connsiteY11919"/>
                </a:cxn>
                <a:cxn ang="0">
                  <a:pos x="connsiteX11920" y="connsiteY11920"/>
                </a:cxn>
                <a:cxn ang="0">
                  <a:pos x="connsiteX11921" y="connsiteY11921"/>
                </a:cxn>
                <a:cxn ang="0">
                  <a:pos x="connsiteX11922" y="connsiteY11922"/>
                </a:cxn>
                <a:cxn ang="0">
                  <a:pos x="connsiteX11923" y="connsiteY11923"/>
                </a:cxn>
                <a:cxn ang="0">
                  <a:pos x="connsiteX11924" y="connsiteY11924"/>
                </a:cxn>
                <a:cxn ang="0">
                  <a:pos x="connsiteX11925" y="connsiteY11925"/>
                </a:cxn>
                <a:cxn ang="0">
                  <a:pos x="connsiteX11926" y="connsiteY11926"/>
                </a:cxn>
                <a:cxn ang="0">
                  <a:pos x="connsiteX11927" y="connsiteY11927"/>
                </a:cxn>
                <a:cxn ang="0">
                  <a:pos x="connsiteX11928" y="connsiteY11928"/>
                </a:cxn>
                <a:cxn ang="0">
                  <a:pos x="connsiteX11929" y="connsiteY11929"/>
                </a:cxn>
                <a:cxn ang="0">
                  <a:pos x="connsiteX11930" y="connsiteY11930"/>
                </a:cxn>
                <a:cxn ang="0">
                  <a:pos x="connsiteX11931" y="connsiteY11931"/>
                </a:cxn>
                <a:cxn ang="0">
                  <a:pos x="connsiteX11932" y="connsiteY11932"/>
                </a:cxn>
                <a:cxn ang="0">
                  <a:pos x="connsiteX11933" y="connsiteY11933"/>
                </a:cxn>
                <a:cxn ang="0">
                  <a:pos x="connsiteX11934" y="connsiteY11934"/>
                </a:cxn>
                <a:cxn ang="0">
                  <a:pos x="connsiteX11935" y="connsiteY11935"/>
                </a:cxn>
                <a:cxn ang="0">
                  <a:pos x="connsiteX11936" y="connsiteY11936"/>
                </a:cxn>
                <a:cxn ang="0">
                  <a:pos x="connsiteX11937" y="connsiteY11937"/>
                </a:cxn>
                <a:cxn ang="0">
                  <a:pos x="connsiteX11938" y="connsiteY11938"/>
                </a:cxn>
                <a:cxn ang="0">
                  <a:pos x="connsiteX11939" y="connsiteY11939"/>
                </a:cxn>
                <a:cxn ang="0">
                  <a:pos x="connsiteX11940" y="connsiteY11940"/>
                </a:cxn>
                <a:cxn ang="0">
                  <a:pos x="connsiteX11941" y="connsiteY11941"/>
                </a:cxn>
                <a:cxn ang="0">
                  <a:pos x="connsiteX11942" y="connsiteY11942"/>
                </a:cxn>
                <a:cxn ang="0">
                  <a:pos x="connsiteX11943" y="connsiteY11943"/>
                </a:cxn>
                <a:cxn ang="0">
                  <a:pos x="connsiteX11944" y="connsiteY11944"/>
                </a:cxn>
                <a:cxn ang="0">
                  <a:pos x="connsiteX11945" y="connsiteY11945"/>
                </a:cxn>
                <a:cxn ang="0">
                  <a:pos x="connsiteX11946" y="connsiteY11946"/>
                </a:cxn>
                <a:cxn ang="0">
                  <a:pos x="connsiteX11947" y="connsiteY11947"/>
                </a:cxn>
                <a:cxn ang="0">
                  <a:pos x="connsiteX11948" y="connsiteY11948"/>
                </a:cxn>
                <a:cxn ang="0">
                  <a:pos x="connsiteX11949" y="connsiteY11949"/>
                </a:cxn>
                <a:cxn ang="0">
                  <a:pos x="connsiteX11950" y="connsiteY11950"/>
                </a:cxn>
                <a:cxn ang="0">
                  <a:pos x="connsiteX11951" y="connsiteY11951"/>
                </a:cxn>
                <a:cxn ang="0">
                  <a:pos x="connsiteX11952" y="connsiteY11952"/>
                </a:cxn>
                <a:cxn ang="0">
                  <a:pos x="connsiteX11953" y="connsiteY11953"/>
                </a:cxn>
                <a:cxn ang="0">
                  <a:pos x="connsiteX11954" y="connsiteY11954"/>
                </a:cxn>
                <a:cxn ang="0">
                  <a:pos x="connsiteX11955" y="connsiteY11955"/>
                </a:cxn>
                <a:cxn ang="0">
                  <a:pos x="connsiteX11956" y="connsiteY11956"/>
                </a:cxn>
                <a:cxn ang="0">
                  <a:pos x="connsiteX11957" y="connsiteY11957"/>
                </a:cxn>
                <a:cxn ang="0">
                  <a:pos x="connsiteX11958" y="connsiteY11958"/>
                </a:cxn>
                <a:cxn ang="0">
                  <a:pos x="connsiteX11959" y="connsiteY11959"/>
                </a:cxn>
                <a:cxn ang="0">
                  <a:pos x="connsiteX11960" y="connsiteY11960"/>
                </a:cxn>
                <a:cxn ang="0">
                  <a:pos x="connsiteX11961" y="connsiteY11961"/>
                </a:cxn>
                <a:cxn ang="0">
                  <a:pos x="connsiteX11962" y="connsiteY11962"/>
                </a:cxn>
                <a:cxn ang="0">
                  <a:pos x="connsiteX11963" y="connsiteY11963"/>
                </a:cxn>
                <a:cxn ang="0">
                  <a:pos x="connsiteX11964" y="connsiteY11964"/>
                </a:cxn>
                <a:cxn ang="0">
                  <a:pos x="connsiteX11965" y="connsiteY11965"/>
                </a:cxn>
                <a:cxn ang="0">
                  <a:pos x="connsiteX11966" y="connsiteY11966"/>
                </a:cxn>
                <a:cxn ang="0">
                  <a:pos x="connsiteX11967" y="connsiteY11967"/>
                </a:cxn>
                <a:cxn ang="0">
                  <a:pos x="connsiteX11968" y="connsiteY11968"/>
                </a:cxn>
                <a:cxn ang="0">
                  <a:pos x="connsiteX11969" y="connsiteY11969"/>
                </a:cxn>
                <a:cxn ang="0">
                  <a:pos x="connsiteX11970" y="connsiteY11970"/>
                </a:cxn>
                <a:cxn ang="0">
                  <a:pos x="connsiteX11971" y="connsiteY11971"/>
                </a:cxn>
                <a:cxn ang="0">
                  <a:pos x="connsiteX11972" y="connsiteY11972"/>
                </a:cxn>
                <a:cxn ang="0">
                  <a:pos x="connsiteX11973" y="connsiteY11973"/>
                </a:cxn>
                <a:cxn ang="0">
                  <a:pos x="connsiteX11974" y="connsiteY11974"/>
                </a:cxn>
                <a:cxn ang="0">
                  <a:pos x="connsiteX11975" y="connsiteY11975"/>
                </a:cxn>
                <a:cxn ang="0">
                  <a:pos x="connsiteX11976" y="connsiteY11976"/>
                </a:cxn>
                <a:cxn ang="0">
                  <a:pos x="connsiteX11977" y="connsiteY11977"/>
                </a:cxn>
                <a:cxn ang="0">
                  <a:pos x="connsiteX11978" y="connsiteY11978"/>
                </a:cxn>
                <a:cxn ang="0">
                  <a:pos x="connsiteX11979" y="connsiteY11979"/>
                </a:cxn>
                <a:cxn ang="0">
                  <a:pos x="connsiteX11980" y="connsiteY11980"/>
                </a:cxn>
                <a:cxn ang="0">
                  <a:pos x="connsiteX11981" y="connsiteY11981"/>
                </a:cxn>
                <a:cxn ang="0">
                  <a:pos x="connsiteX11982" y="connsiteY11982"/>
                </a:cxn>
                <a:cxn ang="0">
                  <a:pos x="connsiteX11983" y="connsiteY11983"/>
                </a:cxn>
                <a:cxn ang="0">
                  <a:pos x="connsiteX11984" y="connsiteY11984"/>
                </a:cxn>
                <a:cxn ang="0">
                  <a:pos x="connsiteX11985" y="connsiteY11985"/>
                </a:cxn>
                <a:cxn ang="0">
                  <a:pos x="connsiteX11986" y="connsiteY11986"/>
                </a:cxn>
                <a:cxn ang="0">
                  <a:pos x="connsiteX11987" y="connsiteY11987"/>
                </a:cxn>
                <a:cxn ang="0">
                  <a:pos x="connsiteX11988" y="connsiteY11988"/>
                </a:cxn>
                <a:cxn ang="0">
                  <a:pos x="connsiteX11989" y="connsiteY11989"/>
                </a:cxn>
                <a:cxn ang="0">
                  <a:pos x="connsiteX11990" y="connsiteY11990"/>
                </a:cxn>
                <a:cxn ang="0">
                  <a:pos x="connsiteX11991" y="connsiteY11991"/>
                </a:cxn>
                <a:cxn ang="0">
                  <a:pos x="connsiteX11992" y="connsiteY11992"/>
                </a:cxn>
                <a:cxn ang="0">
                  <a:pos x="connsiteX11993" y="connsiteY11993"/>
                </a:cxn>
                <a:cxn ang="0">
                  <a:pos x="connsiteX11994" y="connsiteY11994"/>
                </a:cxn>
                <a:cxn ang="0">
                  <a:pos x="connsiteX11995" y="connsiteY11995"/>
                </a:cxn>
                <a:cxn ang="0">
                  <a:pos x="connsiteX11996" y="connsiteY11996"/>
                </a:cxn>
                <a:cxn ang="0">
                  <a:pos x="connsiteX11997" y="connsiteY11997"/>
                </a:cxn>
                <a:cxn ang="0">
                  <a:pos x="connsiteX11998" y="connsiteY11998"/>
                </a:cxn>
                <a:cxn ang="0">
                  <a:pos x="connsiteX11999" y="connsiteY11999"/>
                </a:cxn>
                <a:cxn ang="0">
                  <a:pos x="connsiteX12000" y="connsiteY12000"/>
                </a:cxn>
                <a:cxn ang="0">
                  <a:pos x="connsiteX12001" y="connsiteY12001"/>
                </a:cxn>
                <a:cxn ang="0">
                  <a:pos x="connsiteX12002" y="connsiteY12002"/>
                </a:cxn>
                <a:cxn ang="0">
                  <a:pos x="connsiteX12003" y="connsiteY12003"/>
                </a:cxn>
                <a:cxn ang="0">
                  <a:pos x="connsiteX12004" y="connsiteY12004"/>
                </a:cxn>
                <a:cxn ang="0">
                  <a:pos x="connsiteX12005" y="connsiteY12005"/>
                </a:cxn>
                <a:cxn ang="0">
                  <a:pos x="connsiteX12006" y="connsiteY12006"/>
                </a:cxn>
                <a:cxn ang="0">
                  <a:pos x="connsiteX12007" y="connsiteY12007"/>
                </a:cxn>
                <a:cxn ang="0">
                  <a:pos x="connsiteX12008" y="connsiteY12008"/>
                </a:cxn>
                <a:cxn ang="0">
                  <a:pos x="connsiteX12009" y="connsiteY12009"/>
                </a:cxn>
                <a:cxn ang="0">
                  <a:pos x="connsiteX12010" y="connsiteY12010"/>
                </a:cxn>
                <a:cxn ang="0">
                  <a:pos x="connsiteX12011" y="connsiteY12011"/>
                </a:cxn>
                <a:cxn ang="0">
                  <a:pos x="connsiteX12012" y="connsiteY12012"/>
                </a:cxn>
                <a:cxn ang="0">
                  <a:pos x="connsiteX12013" y="connsiteY12013"/>
                </a:cxn>
                <a:cxn ang="0">
                  <a:pos x="connsiteX12014" y="connsiteY12014"/>
                </a:cxn>
                <a:cxn ang="0">
                  <a:pos x="connsiteX12015" y="connsiteY12015"/>
                </a:cxn>
                <a:cxn ang="0">
                  <a:pos x="connsiteX12016" y="connsiteY12016"/>
                </a:cxn>
                <a:cxn ang="0">
                  <a:pos x="connsiteX12017" y="connsiteY12017"/>
                </a:cxn>
                <a:cxn ang="0">
                  <a:pos x="connsiteX12018" y="connsiteY12018"/>
                </a:cxn>
                <a:cxn ang="0">
                  <a:pos x="connsiteX12019" y="connsiteY12019"/>
                </a:cxn>
                <a:cxn ang="0">
                  <a:pos x="connsiteX12020" y="connsiteY12020"/>
                </a:cxn>
                <a:cxn ang="0">
                  <a:pos x="connsiteX12021" y="connsiteY12021"/>
                </a:cxn>
                <a:cxn ang="0">
                  <a:pos x="connsiteX12022" y="connsiteY12022"/>
                </a:cxn>
                <a:cxn ang="0">
                  <a:pos x="connsiteX12023" y="connsiteY12023"/>
                </a:cxn>
                <a:cxn ang="0">
                  <a:pos x="connsiteX12024" y="connsiteY12024"/>
                </a:cxn>
                <a:cxn ang="0">
                  <a:pos x="connsiteX12025" y="connsiteY12025"/>
                </a:cxn>
                <a:cxn ang="0">
                  <a:pos x="connsiteX12026" y="connsiteY12026"/>
                </a:cxn>
                <a:cxn ang="0">
                  <a:pos x="connsiteX12027" y="connsiteY12027"/>
                </a:cxn>
                <a:cxn ang="0">
                  <a:pos x="connsiteX12028" y="connsiteY12028"/>
                </a:cxn>
                <a:cxn ang="0">
                  <a:pos x="connsiteX12029" y="connsiteY12029"/>
                </a:cxn>
                <a:cxn ang="0">
                  <a:pos x="connsiteX12030" y="connsiteY12030"/>
                </a:cxn>
                <a:cxn ang="0">
                  <a:pos x="connsiteX12031" y="connsiteY12031"/>
                </a:cxn>
                <a:cxn ang="0">
                  <a:pos x="connsiteX12032" y="connsiteY12032"/>
                </a:cxn>
                <a:cxn ang="0">
                  <a:pos x="connsiteX12033" y="connsiteY12033"/>
                </a:cxn>
                <a:cxn ang="0">
                  <a:pos x="connsiteX12034" y="connsiteY12034"/>
                </a:cxn>
                <a:cxn ang="0">
                  <a:pos x="connsiteX12035" y="connsiteY12035"/>
                </a:cxn>
                <a:cxn ang="0">
                  <a:pos x="connsiteX12036" y="connsiteY12036"/>
                </a:cxn>
                <a:cxn ang="0">
                  <a:pos x="connsiteX12037" y="connsiteY12037"/>
                </a:cxn>
                <a:cxn ang="0">
                  <a:pos x="connsiteX12038" y="connsiteY12038"/>
                </a:cxn>
                <a:cxn ang="0">
                  <a:pos x="connsiteX12039" y="connsiteY12039"/>
                </a:cxn>
                <a:cxn ang="0">
                  <a:pos x="connsiteX12040" y="connsiteY12040"/>
                </a:cxn>
                <a:cxn ang="0">
                  <a:pos x="connsiteX12041" y="connsiteY12041"/>
                </a:cxn>
                <a:cxn ang="0">
                  <a:pos x="connsiteX12042" y="connsiteY12042"/>
                </a:cxn>
                <a:cxn ang="0">
                  <a:pos x="connsiteX12043" y="connsiteY12043"/>
                </a:cxn>
                <a:cxn ang="0">
                  <a:pos x="connsiteX12044" y="connsiteY12044"/>
                </a:cxn>
                <a:cxn ang="0">
                  <a:pos x="connsiteX12045" y="connsiteY12045"/>
                </a:cxn>
                <a:cxn ang="0">
                  <a:pos x="connsiteX12046" y="connsiteY12046"/>
                </a:cxn>
                <a:cxn ang="0">
                  <a:pos x="connsiteX12047" y="connsiteY12047"/>
                </a:cxn>
                <a:cxn ang="0">
                  <a:pos x="connsiteX12048" y="connsiteY12048"/>
                </a:cxn>
                <a:cxn ang="0">
                  <a:pos x="connsiteX12049" y="connsiteY12049"/>
                </a:cxn>
                <a:cxn ang="0">
                  <a:pos x="connsiteX12050" y="connsiteY12050"/>
                </a:cxn>
                <a:cxn ang="0">
                  <a:pos x="connsiteX12051" y="connsiteY12051"/>
                </a:cxn>
                <a:cxn ang="0">
                  <a:pos x="connsiteX12052" y="connsiteY12052"/>
                </a:cxn>
                <a:cxn ang="0">
                  <a:pos x="connsiteX12053" y="connsiteY12053"/>
                </a:cxn>
                <a:cxn ang="0">
                  <a:pos x="connsiteX12054" y="connsiteY12054"/>
                </a:cxn>
                <a:cxn ang="0">
                  <a:pos x="connsiteX12055" y="connsiteY12055"/>
                </a:cxn>
                <a:cxn ang="0">
                  <a:pos x="connsiteX12056" y="connsiteY12056"/>
                </a:cxn>
                <a:cxn ang="0">
                  <a:pos x="connsiteX12057" y="connsiteY12057"/>
                </a:cxn>
                <a:cxn ang="0">
                  <a:pos x="connsiteX12058" y="connsiteY12058"/>
                </a:cxn>
                <a:cxn ang="0">
                  <a:pos x="connsiteX12059" y="connsiteY12059"/>
                </a:cxn>
                <a:cxn ang="0">
                  <a:pos x="connsiteX12060" y="connsiteY12060"/>
                </a:cxn>
                <a:cxn ang="0">
                  <a:pos x="connsiteX12061" y="connsiteY12061"/>
                </a:cxn>
                <a:cxn ang="0">
                  <a:pos x="connsiteX12062" y="connsiteY12062"/>
                </a:cxn>
                <a:cxn ang="0">
                  <a:pos x="connsiteX12063" y="connsiteY12063"/>
                </a:cxn>
                <a:cxn ang="0">
                  <a:pos x="connsiteX12064" y="connsiteY12064"/>
                </a:cxn>
                <a:cxn ang="0">
                  <a:pos x="connsiteX12065" y="connsiteY12065"/>
                </a:cxn>
                <a:cxn ang="0">
                  <a:pos x="connsiteX12066" y="connsiteY12066"/>
                </a:cxn>
                <a:cxn ang="0">
                  <a:pos x="connsiteX12067" y="connsiteY12067"/>
                </a:cxn>
                <a:cxn ang="0">
                  <a:pos x="connsiteX12068" y="connsiteY12068"/>
                </a:cxn>
                <a:cxn ang="0">
                  <a:pos x="connsiteX12069" y="connsiteY12069"/>
                </a:cxn>
                <a:cxn ang="0">
                  <a:pos x="connsiteX12070" y="connsiteY12070"/>
                </a:cxn>
                <a:cxn ang="0">
                  <a:pos x="connsiteX12071" y="connsiteY12071"/>
                </a:cxn>
                <a:cxn ang="0">
                  <a:pos x="connsiteX12072" y="connsiteY12072"/>
                </a:cxn>
                <a:cxn ang="0">
                  <a:pos x="connsiteX12073" y="connsiteY12073"/>
                </a:cxn>
                <a:cxn ang="0">
                  <a:pos x="connsiteX12074" y="connsiteY12074"/>
                </a:cxn>
                <a:cxn ang="0">
                  <a:pos x="connsiteX12075" y="connsiteY12075"/>
                </a:cxn>
                <a:cxn ang="0">
                  <a:pos x="connsiteX12076" y="connsiteY12076"/>
                </a:cxn>
                <a:cxn ang="0">
                  <a:pos x="connsiteX12077" y="connsiteY12077"/>
                </a:cxn>
                <a:cxn ang="0">
                  <a:pos x="connsiteX12078" y="connsiteY12078"/>
                </a:cxn>
                <a:cxn ang="0">
                  <a:pos x="connsiteX12079" y="connsiteY12079"/>
                </a:cxn>
                <a:cxn ang="0">
                  <a:pos x="connsiteX12080" y="connsiteY12080"/>
                </a:cxn>
                <a:cxn ang="0">
                  <a:pos x="connsiteX12081" y="connsiteY12081"/>
                </a:cxn>
                <a:cxn ang="0">
                  <a:pos x="connsiteX12082" y="connsiteY12082"/>
                </a:cxn>
                <a:cxn ang="0">
                  <a:pos x="connsiteX12083" y="connsiteY12083"/>
                </a:cxn>
                <a:cxn ang="0">
                  <a:pos x="connsiteX12084" y="connsiteY12084"/>
                </a:cxn>
                <a:cxn ang="0">
                  <a:pos x="connsiteX12085" y="connsiteY12085"/>
                </a:cxn>
                <a:cxn ang="0">
                  <a:pos x="connsiteX12086" y="connsiteY12086"/>
                </a:cxn>
                <a:cxn ang="0">
                  <a:pos x="connsiteX12087" y="connsiteY12087"/>
                </a:cxn>
                <a:cxn ang="0">
                  <a:pos x="connsiteX12088" y="connsiteY12088"/>
                </a:cxn>
                <a:cxn ang="0">
                  <a:pos x="connsiteX12089" y="connsiteY12089"/>
                </a:cxn>
                <a:cxn ang="0">
                  <a:pos x="connsiteX12090" y="connsiteY12090"/>
                </a:cxn>
                <a:cxn ang="0">
                  <a:pos x="connsiteX12091" y="connsiteY12091"/>
                </a:cxn>
                <a:cxn ang="0">
                  <a:pos x="connsiteX12092" y="connsiteY12092"/>
                </a:cxn>
                <a:cxn ang="0">
                  <a:pos x="connsiteX12093" y="connsiteY12093"/>
                </a:cxn>
                <a:cxn ang="0">
                  <a:pos x="connsiteX12094" y="connsiteY12094"/>
                </a:cxn>
                <a:cxn ang="0">
                  <a:pos x="connsiteX12095" y="connsiteY12095"/>
                </a:cxn>
                <a:cxn ang="0">
                  <a:pos x="connsiteX12096" y="connsiteY12096"/>
                </a:cxn>
                <a:cxn ang="0">
                  <a:pos x="connsiteX12097" y="connsiteY12097"/>
                </a:cxn>
                <a:cxn ang="0">
                  <a:pos x="connsiteX12098" y="connsiteY12098"/>
                </a:cxn>
                <a:cxn ang="0">
                  <a:pos x="connsiteX12099" y="connsiteY12099"/>
                </a:cxn>
                <a:cxn ang="0">
                  <a:pos x="connsiteX12100" y="connsiteY12100"/>
                </a:cxn>
                <a:cxn ang="0">
                  <a:pos x="connsiteX12101" y="connsiteY12101"/>
                </a:cxn>
                <a:cxn ang="0">
                  <a:pos x="connsiteX12102" y="connsiteY12102"/>
                </a:cxn>
                <a:cxn ang="0">
                  <a:pos x="connsiteX12103" y="connsiteY12103"/>
                </a:cxn>
                <a:cxn ang="0">
                  <a:pos x="connsiteX12104" y="connsiteY12104"/>
                </a:cxn>
                <a:cxn ang="0">
                  <a:pos x="connsiteX12105" y="connsiteY12105"/>
                </a:cxn>
                <a:cxn ang="0">
                  <a:pos x="connsiteX12106" y="connsiteY12106"/>
                </a:cxn>
                <a:cxn ang="0">
                  <a:pos x="connsiteX12107" y="connsiteY12107"/>
                </a:cxn>
                <a:cxn ang="0">
                  <a:pos x="connsiteX12108" y="connsiteY12108"/>
                </a:cxn>
                <a:cxn ang="0">
                  <a:pos x="connsiteX12109" y="connsiteY12109"/>
                </a:cxn>
                <a:cxn ang="0">
                  <a:pos x="connsiteX12110" y="connsiteY12110"/>
                </a:cxn>
                <a:cxn ang="0">
                  <a:pos x="connsiteX12111" y="connsiteY12111"/>
                </a:cxn>
                <a:cxn ang="0">
                  <a:pos x="connsiteX12112" y="connsiteY12112"/>
                </a:cxn>
                <a:cxn ang="0">
                  <a:pos x="connsiteX12113" y="connsiteY12113"/>
                </a:cxn>
                <a:cxn ang="0">
                  <a:pos x="connsiteX12114" y="connsiteY12114"/>
                </a:cxn>
                <a:cxn ang="0">
                  <a:pos x="connsiteX12115" y="connsiteY12115"/>
                </a:cxn>
                <a:cxn ang="0">
                  <a:pos x="connsiteX12116" y="connsiteY12116"/>
                </a:cxn>
                <a:cxn ang="0">
                  <a:pos x="connsiteX12117" y="connsiteY12117"/>
                </a:cxn>
                <a:cxn ang="0">
                  <a:pos x="connsiteX12118" y="connsiteY12118"/>
                </a:cxn>
                <a:cxn ang="0">
                  <a:pos x="connsiteX12119" y="connsiteY12119"/>
                </a:cxn>
                <a:cxn ang="0">
                  <a:pos x="connsiteX12120" y="connsiteY12120"/>
                </a:cxn>
                <a:cxn ang="0">
                  <a:pos x="connsiteX12121" y="connsiteY12121"/>
                </a:cxn>
                <a:cxn ang="0">
                  <a:pos x="connsiteX12122" y="connsiteY12122"/>
                </a:cxn>
                <a:cxn ang="0">
                  <a:pos x="connsiteX12123" y="connsiteY12123"/>
                </a:cxn>
                <a:cxn ang="0">
                  <a:pos x="connsiteX12124" y="connsiteY12124"/>
                </a:cxn>
                <a:cxn ang="0">
                  <a:pos x="connsiteX12125" y="connsiteY12125"/>
                </a:cxn>
                <a:cxn ang="0">
                  <a:pos x="connsiteX12126" y="connsiteY12126"/>
                </a:cxn>
                <a:cxn ang="0">
                  <a:pos x="connsiteX12127" y="connsiteY12127"/>
                </a:cxn>
                <a:cxn ang="0">
                  <a:pos x="connsiteX12128" y="connsiteY12128"/>
                </a:cxn>
                <a:cxn ang="0">
                  <a:pos x="connsiteX12129" y="connsiteY12129"/>
                </a:cxn>
                <a:cxn ang="0">
                  <a:pos x="connsiteX12130" y="connsiteY12130"/>
                </a:cxn>
                <a:cxn ang="0">
                  <a:pos x="connsiteX12131" y="connsiteY12131"/>
                </a:cxn>
                <a:cxn ang="0">
                  <a:pos x="connsiteX12132" y="connsiteY12132"/>
                </a:cxn>
                <a:cxn ang="0">
                  <a:pos x="connsiteX12133" y="connsiteY12133"/>
                </a:cxn>
                <a:cxn ang="0">
                  <a:pos x="connsiteX12134" y="connsiteY12134"/>
                </a:cxn>
                <a:cxn ang="0">
                  <a:pos x="connsiteX12135" y="connsiteY12135"/>
                </a:cxn>
                <a:cxn ang="0">
                  <a:pos x="connsiteX12136" y="connsiteY12136"/>
                </a:cxn>
                <a:cxn ang="0">
                  <a:pos x="connsiteX12137" y="connsiteY12137"/>
                </a:cxn>
                <a:cxn ang="0">
                  <a:pos x="connsiteX12138" y="connsiteY12138"/>
                </a:cxn>
                <a:cxn ang="0">
                  <a:pos x="connsiteX12139" y="connsiteY12139"/>
                </a:cxn>
                <a:cxn ang="0">
                  <a:pos x="connsiteX12140" y="connsiteY12140"/>
                </a:cxn>
                <a:cxn ang="0">
                  <a:pos x="connsiteX12141" y="connsiteY12141"/>
                </a:cxn>
                <a:cxn ang="0">
                  <a:pos x="connsiteX12142" y="connsiteY12142"/>
                </a:cxn>
                <a:cxn ang="0">
                  <a:pos x="connsiteX12143" y="connsiteY12143"/>
                </a:cxn>
                <a:cxn ang="0">
                  <a:pos x="connsiteX12144" y="connsiteY12144"/>
                </a:cxn>
                <a:cxn ang="0">
                  <a:pos x="connsiteX12145" y="connsiteY12145"/>
                </a:cxn>
                <a:cxn ang="0">
                  <a:pos x="connsiteX12146" y="connsiteY12146"/>
                </a:cxn>
                <a:cxn ang="0">
                  <a:pos x="connsiteX12147" y="connsiteY12147"/>
                </a:cxn>
                <a:cxn ang="0">
                  <a:pos x="connsiteX12148" y="connsiteY12148"/>
                </a:cxn>
                <a:cxn ang="0">
                  <a:pos x="connsiteX12149" y="connsiteY12149"/>
                </a:cxn>
                <a:cxn ang="0">
                  <a:pos x="connsiteX12150" y="connsiteY12150"/>
                </a:cxn>
                <a:cxn ang="0">
                  <a:pos x="connsiteX12151" y="connsiteY12151"/>
                </a:cxn>
                <a:cxn ang="0">
                  <a:pos x="connsiteX12152" y="connsiteY12152"/>
                </a:cxn>
                <a:cxn ang="0">
                  <a:pos x="connsiteX12153" y="connsiteY12153"/>
                </a:cxn>
                <a:cxn ang="0">
                  <a:pos x="connsiteX12154" y="connsiteY12154"/>
                </a:cxn>
                <a:cxn ang="0">
                  <a:pos x="connsiteX12155" y="connsiteY12155"/>
                </a:cxn>
                <a:cxn ang="0">
                  <a:pos x="connsiteX12156" y="connsiteY12156"/>
                </a:cxn>
                <a:cxn ang="0">
                  <a:pos x="connsiteX12157" y="connsiteY12157"/>
                </a:cxn>
                <a:cxn ang="0">
                  <a:pos x="connsiteX12158" y="connsiteY12158"/>
                </a:cxn>
                <a:cxn ang="0">
                  <a:pos x="connsiteX12159" y="connsiteY12159"/>
                </a:cxn>
                <a:cxn ang="0">
                  <a:pos x="connsiteX12160" y="connsiteY12160"/>
                </a:cxn>
                <a:cxn ang="0">
                  <a:pos x="connsiteX12161" y="connsiteY12161"/>
                </a:cxn>
                <a:cxn ang="0">
                  <a:pos x="connsiteX12162" y="connsiteY12162"/>
                </a:cxn>
                <a:cxn ang="0">
                  <a:pos x="connsiteX12163" y="connsiteY12163"/>
                </a:cxn>
                <a:cxn ang="0">
                  <a:pos x="connsiteX12164" y="connsiteY12164"/>
                </a:cxn>
                <a:cxn ang="0">
                  <a:pos x="connsiteX12165" y="connsiteY12165"/>
                </a:cxn>
                <a:cxn ang="0">
                  <a:pos x="connsiteX12166" y="connsiteY12166"/>
                </a:cxn>
                <a:cxn ang="0">
                  <a:pos x="connsiteX12167" y="connsiteY12167"/>
                </a:cxn>
                <a:cxn ang="0">
                  <a:pos x="connsiteX12168" y="connsiteY12168"/>
                </a:cxn>
                <a:cxn ang="0">
                  <a:pos x="connsiteX12169" y="connsiteY12169"/>
                </a:cxn>
                <a:cxn ang="0">
                  <a:pos x="connsiteX12170" y="connsiteY12170"/>
                </a:cxn>
                <a:cxn ang="0">
                  <a:pos x="connsiteX12171" y="connsiteY12171"/>
                </a:cxn>
                <a:cxn ang="0">
                  <a:pos x="connsiteX12172" y="connsiteY12172"/>
                </a:cxn>
                <a:cxn ang="0">
                  <a:pos x="connsiteX12173" y="connsiteY12173"/>
                </a:cxn>
                <a:cxn ang="0">
                  <a:pos x="connsiteX12174" y="connsiteY12174"/>
                </a:cxn>
                <a:cxn ang="0">
                  <a:pos x="connsiteX12175" y="connsiteY12175"/>
                </a:cxn>
                <a:cxn ang="0">
                  <a:pos x="connsiteX12176" y="connsiteY12176"/>
                </a:cxn>
                <a:cxn ang="0">
                  <a:pos x="connsiteX12177" y="connsiteY12177"/>
                </a:cxn>
                <a:cxn ang="0">
                  <a:pos x="connsiteX12178" y="connsiteY12178"/>
                </a:cxn>
                <a:cxn ang="0">
                  <a:pos x="connsiteX12179" y="connsiteY12179"/>
                </a:cxn>
                <a:cxn ang="0">
                  <a:pos x="connsiteX12180" y="connsiteY12180"/>
                </a:cxn>
                <a:cxn ang="0">
                  <a:pos x="connsiteX12181" y="connsiteY12181"/>
                </a:cxn>
                <a:cxn ang="0">
                  <a:pos x="connsiteX12182" y="connsiteY12182"/>
                </a:cxn>
                <a:cxn ang="0">
                  <a:pos x="connsiteX12183" y="connsiteY12183"/>
                </a:cxn>
                <a:cxn ang="0">
                  <a:pos x="connsiteX12184" y="connsiteY12184"/>
                </a:cxn>
                <a:cxn ang="0">
                  <a:pos x="connsiteX12185" y="connsiteY12185"/>
                </a:cxn>
                <a:cxn ang="0">
                  <a:pos x="connsiteX12186" y="connsiteY12186"/>
                </a:cxn>
                <a:cxn ang="0">
                  <a:pos x="connsiteX12187" y="connsiteY12187"/>
                </a:cxn>
                <a:cxn ang="0">
                  <a:pos x="connsiteX12188" y="connsiteY12188"/>
                </a:cxn>
                <a:cxn ang="0">
                  <a:pos x="connsiteX12189" y="connsiteY12189"/>
                </a:cxn>
                <a:cxn ang="0">
                  <a:pos x="connsiteX12190" y="connsiteY12190"/>
                </a:cxn>
                <a:cxn ang="0">
                  <a:pos x="connsiteX12191" y="connsiteY12191"/>
                </a:cxn>
                <a:cxn ang="0">
                  <a:pos x="connsiteX12192" y="connsiteY12192"/>
                </a:cxn>
                <a:cxn ang="0">
                  <a:pos x="connsiteX12193" y="connsiteY12193"/>
                </a:cxn>
                <a:cxn ang="0">
                  <a:pos x="connsiteX12194" y="connsiteY12194"/>
                </a:cxn>
                <a:cxn ang="0">
                  <a:pos x="connsiteX12195" y="connsiteY12195"/>
                </a:cxn>
                <a:cxn ang="0">
                  <a:pos x="connsiteX12196" y="connsiteY12196"/>
                </a:cxn>
                <a:cxn ang="0">
                  <a:pos x="connsiteX12197" y="connsiteY12197"/>
                </a:cxn>
                <a:cxn ang="0">
                  <a:pos x="connsiteX12198" y="connsiteY12198"/>
                </a:cxn>
                <a:cxn ang="0">
                  <a:pos x="connsiteX12199" y="connsiteY12199"/>
                </a:cxn>
                <a:cxn ang="0">
                  <a:pos x="connsiteX12200" y="connsiteY12200"/>
                </a:cxn>
                <a:cxn ang="0">
                  <a:pos x="connsiteX12201" y="connsiteY12201"/>
                </a:cxn>
                <a:cxn ang="0">
                  <a:pos x="connsiteX12202" y="connsiteY12202"/>
                </a:cxn>
                <a:cxn ang="0">
                  <a:pos x="connsiteX12203" y="connsiteY12203"/>
                </a:cxn>
                <a:cxn ang="0">
                  <a:pos x="connsiteX12204" y="connsiteY12204"/>
                </a:cxn>
                <a:cxn ang="0">
                  <a:pos x="connsiteX12205" y="connsiteY12205"/>
                </a:cxn>
                <a:cxn ang="0">
                  <a:pos x="connsiteX12206" y="connsiteY12206"/>
                </a:cxn>
                <a:cxn ang="0">
                  <a:pos x="connsiteX12207" y="connsiteY12207"/>
                </a:cxn>
                <a:cxn ang="0">
                  <a:pos x="connsiteX12208" y="connsiteY12208"/>
                </a:cxn>
                <a:cxn ang="0">
                  <a:pos x="connsiteX12209" y="connsiteY12209"/>
                </a:cxn>
                <a:cxn ang="0">
                  <a:pos x="connsiteX12210" y="connsiteY12210"/>
                </a:cxn>
                <a:cxn ang="0">
                  <a:pos x="connsiteX12211" y="connsiteY12211"/>
                </a:cxn>
                <a:cxn ang="0">
                  <a:pos x="connsiteX12212" y="connsiteY12212"/>
                </a:cxn>
                <a:cxn ang="0">
                  <a:pos x="connsiteX12213" y="connsiteY12213"/>
                </a:cxn>
                <a:cxn ang="0">
                  <a:pos x="connsiteX12214" y="connsiteY12214"/>
                </a:cxn>
                <a:cxn ang="0">
                  <a:pos x="connsiteX12215" y="connsiteY12215"/>
                </a:cxn>
                <a:cxn ang="0">
                  <a:pos x="connsiteX12216" y="connsiteY12216"/>
                </a:cxn>
                <a:cxn ang="0">
                  <a:pos x="connsiteX12217" y="connsiteY12217"/>
                </a:cxn>
                <a:cxn ang="0">
                  <a:pos x="connsiteX12218" y="connsiteY12218"/>
                </a:cxn>
                <a:cxn ang="0">
                  <a:pos x="connsiteX12219" y="connsiteY12219"/>
                </a:cxn>
                <a:cxn ang="0">
                  <a:pos x="connsiteX12220" y="connsiteY12220"/>
                </a:cxn>
                <a:cxn ang="0">
                  <a:pos x="connsiteX12221" y="connsiteY12221"/>
                </a:cxn>
                <a:cxn ang="0">
                  <a:pos x="connsiteX12222" y="connsiteY12222"/>
                </a:cxn>
                <a:cxn ang="0">
                  <a:pos x="connsiteX12223" y="connsiteY12223"/>
                </a:cxn>
                <a:cxn ang="0">
                  <a:pos x="connsiteX12224" y="connsiteY12224"/>
                </a:cxn>
                <a:cxn ang="0">
                  <a:pos x="connsiteX12225" y="connsiteY12225"/>
                </a:cxn>
                <a:cxn ang="0">
                  <a:pos x="connsiteX12226" y="connsiteY12226"/>
                </a:cxn>
                <a:cxn ang="0">
                  <a:pos x="connsiteX12227" y="connsiteY12227"/>
                </a:cxn>
                <a:cxn ang="0">
                  <a:pos x="connsiteX12228" y="connsiteY12228"/>
                </a:cxn>
                <a:cxn ang="0">
                  <a:pos x="connsiteX12229" y="connsiteY12229"/>
                </a:cxn>
                <a:cxn ang="0">
                  <a:pos x="connsiteX12230" y="connsiteY12230"/>
                </a:cxn>
                <a:cxn ang="0">
                  <a:pos x="connsiteX12231" y="connsiteY12231"/>
                </a:cxn>
                <a:cxn ang="0">
                  <a:pos x="connsiteX12232" y="connsiteY12232"/>
                </a:cxn>
                <a:cxn ang="0">
                  <a:pos x="connsiteX12233" y="connsiteY12233"/>
                </a:cxn>
                <a:cxn ang="0">
                  <a:pos x="connsiteX12234" y="connsiteY12234"/>
                </a:cxn>
                <a:cxn ang="0">
                  <a:pos x="connsiteX12235" y="connsiteY12235"/>
                </a:cxn>
                <a:cxn ang="0">
                  <a:pos x="connsiteX12236" y="connsiteY12236"/>
                </a:cxn>
                <a:cxn ang="0">
                  <a:pos x="connsiteX12237" y="connsiteY12237"/>
                </a:cxn>
                <a:cxn ang="0">
                  <a:pos x="connsiteX12238" y="connsiteY12238"/>
                </a:cxn>
                <a:cxn ang="0">
                  <a:pos x="connsiteX12239" y="connsiteY12239"/>
                </a:cxn>
                <a:cxn ang="0">
                  <a:pos x="connsiteX12240" y="connsiteY12240"/>
                </a:cxn>
                <a:cxn ang="0">
                  <a:pos x="connsiteX12241" y="connsiteY12241"/>
                </a:cxn>
                <a:cxn ang="0">
                  <a:pos x="connsiteX12242" y="connsiteY12242"/>
                </a:cxn>
                <a:cxn ang="0">
                  <a:pos x="connsiteX12243" y="connsiteY12243"/>
                </a:cxn>
                <a:cxn ang="0">
                  <a:pos x="connsiteX12244" y="connsiteY12244"/>
                </a:cxn>
                <a:cxn ang="0">
                  <a:pos x="connsiteX12245" y="connsiteY12245"/>
                </a:cxn>
                <a:cxn ang="0">
                  <a:pos x="connsiteX12246" y="connsiteY12246"/>
                </a:cxn>
                <a:cxn ang="0">
                  <a:pos x="connsiteX12247" y="connsiteY12247"/>
                </a:cxn>
                <a:cxn ang="0">
                  <a:pos x="connsiteX12248" y="connsiteY12248"/>
                </a:cxn>
                <a:cxn ang="0">
                  <a:pos x="connsiteX12249" y="connsiteY12249"/>
                </a:cxn>
                <a:cxn ang="0">
                  <a:pos x="connsiteX12250" y="connsiteY12250"/>
                </a:cxn>
                <a:cxn ang="0">
                  <a:pos x="connsiteX12251" y="connsiteY12251"/>
                </a:cxn>
                <a:cxn ang="0">
                  <a:pos x="connsiteX12252" y="connsiteY12252"/>
                </a:cxn>
                <a:cxn ang="0">
                  <a:pos x="connsiteX12253" y="connsiteY12253"/>
                </a:cxn>
                <a:cxn ang="0">
                  <a:pos x="connsiteX12254" y="connsiteY12254"/>
                </a:cxn>
                <a:cxn ang="0">
                  <a:pos x="connsiteX12255" y="connsiteY12255"/>
                </a:cxn>
                <a:cxn ang="0">
                  <a:pos x="connsiteX12256" y="connsiteY12256"/>
                </a:cxn>
                <a:cxn ang="0">
                  <a:pos x="connsiteX12257" y="connsiteY12257"/>
                </a:cxn>
                <a:cxn ang="0">
                  <a:pos x="connsiteX12258" y="connsiteY12258"/>
                </a:cxn>
                <a:cxn ang="0">
                  <a:pos x="connsiteX12259" y="connsiteY12259"/>
                </a:cxn>
                <a:cxn ang="0">
                  <a:pos x="connsiteX12260" y="connsiteY12260"/>
                </a:cxn>
                <a:cxn ang="0">
                  <a:pos x="connsiteX12261" y="connsiteY12261"/>
                </a:cxn>
                <a:cxn ang="0">
                  <a:pos x="connsiteX12262" y="connsiteY12262"/>
                </a:cxn>
                <a:cxn ang="0">
                  <a:pos x="connsiteX12263" y="connsiteY12263"/>
                </a:cxn>
                <a:cxn ang="0">
                  <a:pos x="connsiteX12264" y="connsiteY12264"/>
                </a:cxn>
                <a:cxn ang="0">
                  <a:pos x="connsiteX12265" y="connsiteY12265"/>
                </a:cxn>
                <a:cxn ang="0">
                  <a:pos x="connsiteX12266" y="connsiteY12266"/>
                </a:cxn>
                <a:cxn ang="0">
                  <a:pos x="connsiteX12267" y="connsiteY12267"/>
                </a:cxn>
                <a:cxn ang="0">
                  <a:pos x="connsiteX12268" y="connsiteY12268"/>
                </a:cxn>
                <a:cxn ang="0">
                  <a:pos x="connsiteX12269" y="connsiteY12269"/>
                </a:cxn>
                <a:cxn ang="0">
                  <a:pos x="connsiteX12270" y="connsiteY12270"/>
                </a:cxn>
                <a:cxn ang="0">
                  <a:pos x="connsiteX12271" y="connsiteY12271"/>
                </a:cxn>
                <a:cxn ang="0">
                  <a:pos x="connsiteX12272" y="connsiteY12272"/>
                </a:cxn>
                <a:cxn ang="0">
                  <a:pos x="connsiteX12273" y="connsiteY12273"/>
                </a:cxn>
                <a:cxn ang="0">
                  <a:pos x="connsiteX12274" y="connsiteY12274"/>
                </a:cxn>
                <a:cxn ang="0">
                  <a:pos x="connsiteX12275" y="connsiteY12275"/>
                </a:cxn>
                <a:cxn ang="0">
                  <a:pos x="connsiteX12276" y="connsiteY12276"/>
                </a:cxn>
                <a:cxn ang="0">
                  <a:pos x="connsiteX12277" y="connsiteY12277"/>
                </a:cxn>
                <a:cxn ang="0">
                  <a:pos x="connsiteX12278" y="connsiteY12278"/>
                </a:cxn>
                <a:cxn ang="0">
                  <a:pos x="connsiteX12279" y="connsiteY12279"/>
                </a:cxn>
                <a:cxn ang="0">
                  <a:pos x="connsiteX12280" y="connsiteY12280"/>
                </a:cxn>
                <a:cxn ang="0">
                  <a:pos x="connsiteX12281" y="connsiteY12281"/>
                </a:cxn>
                <a:cxn ang="0">
                  <a:pos x="connsiteX12282" y="connsiteY12282"/>
                </a:cxn>
                <a:cxn ang="0">
                  <a:pos x="connsiteX12283" y="connsiteY12283"/>
                </a:cxn>
                <a:cxn ang="0">
                  <a:pos x="connsiteX12284" y="connsiteY12284"/>
                </a:cxn>
                <a:cxn ang="0">
                  <a:pos x="connsiteX12285" y="connsiteY12285"/>
                </a:cxn>
                <a:cxn ang="0">
                  <a:pos x="connsiteX12286" y="connsiteY12286"/>
                </a:cxn>
                <a:cxn ang="0">
                  <a:pos x="connsiteX12287" y="connsiteY12287"/>
                </a:cxn>
                <a:cxn ang="0">
                  <a:pos x="connsiteX12288" y="connsiteY12288"/>
                </a:cxn>
                <a:cxn ang="0">
                  <a:pos x="connsiteX12289" y="connsiteY12289"/>
                </a:cxn>
                <a:cxn ang="0">
                  <a:pos x="connsiteX12290" y="connsiteY12290"/>
                </a:cxn>
                <a:cxn ang="0">
                  <a:pos x="connsiteX12291" y="connsiteY12291"/>
                </a:cxn>
                <a:cxn ang="0">
                  <a:pos x="connsiteX12292" y="connsiteY12292"/>
                </a:cxn>
                <a:cxn ang="0">
                  <a:pos x="connsiteX12293" y="connsiteY12293"/>
                </a:cxn>
                <a:cxn ang="0">
                  <a:pos x="connsiteX12294" y="connsiteY12294"/>
                </a:cxn>
                <a:cxn ang="0">
                  <a:pos x="connsiteX12295" y="connsiteY12295"/>
                </a:cxn>
                <a:cxn ang="0">
                  <a:pos x="connsiteX12296" y="connsiteY12296"/>
                </a:cxn>
                <a:cxn ang="0">
                  <a:pos x="connsiteX12297" y="connsiteY12297"/>
                </a:cxn>
                <a:cxn ang="0">
                  <a:pos x="connsiteX12298" y="connsiteY12298"/>
                </a:cxn>
                <a:cxn ang="0">
                  <a:pos x="connsiteX12299" y="connsiteY12299"/>
                </a:cxn>
                <a:cxn ang="0">
                  <a:pos x="connsiteX12300" y="connsiteY12300"/>
                </a:cxn>
                <a:cxn ang="0">
                  <a:pos x="connsiteX12301" y="connsiteY12301"/>
                </a:cxn>
                <a:cxn ang="0">
                  <a:pos x="connsiteX12302" y="connsiteY12302"/>
                </a:cxn>
                <a:cxn ang="0">
                  <a:pos x="connsiteX12303" y="connsiteY12303"/>
                </a:cxn>
                <a:cxn ang="0">
                  <a:pos x="connsiteX12304" y="connsiteY12304"/>
                </a:cxn>
                <a:cxn ang="0">
                  <a:pos x="connsiteX12305" y="connsiteY12305"/>
                </a:cxn>
                <a:cxn ang="0">
                  <a:pos x="connsiteX12306" y="connsiteY12306"/>
                </a:cxn>
                <a:cxn ang="0">
                  <a:pos x="connsiteX12307" y="connsiteY12307"/>
                </a:cxn>
                <a:cxn ang="0">
                  <a:pos x="connsiteX12308" y="connsiteY12308"/>
                </a:cxn>
                <a:cxn ang="0">
                  <a:pos x="connsiteX12309" y="connsiteY12309"/>
                </a:cxn>
                <a:cxn ang="0">
                  <a:pos x="connsiteX12310" y="connsiteY12310"/>
                </a:cxn>
                <a:cxn ang="0">
                  <a:pos x="connsiteX12311" y="connsiteY12311"/>
                </a:cxn>
                <a:cxn ang="0">
                  <a:pos x="connsiteX12312" y="connsiteY12312"/>
                </a:cxn>
                <a:cxn ang="0">
                  <a:pos x="connsiteX12313" y="connsiteY12313"/>
                </a:cxn>
                <a:cxn ang="0">
                  <a:pos x="connsiteX12314" y="connsiteY12314"/>
                </a:cxn>
                <a:cxn ang="0">
                  <a:pos x="connsiteX12315" y="connsiteY12315"/>
                </a:cxn>
                <a:cxn ang="0">
                  <a:pos x="connsiteX12316" y="connsiteY12316"/>
                </a:cxn>
                <a:cxn ang="0">
                  <a:pos x="connsiteX12317" y="connsiteY12317"/>
                </a:cxn>
                <a:cxn ang="0">
                  <a:pos x="connsiteX12318" y="connsiteY12318"/>
                </a:cxn>
                <a:cxn ang="0">
                  <a:pos x="connsiteX12319" y="connsiteY12319"/>
                </a:cxn>
                <a:cxn ang="0">
                  <a:pos x="connsiteX12320" y="connsiteY12320"/>
                </a:cxn>
                <a:cxn ang="0">
                  <a:pos x="connsiteX12321" y="connsiteY12321"/>
                </a:cxn>
                <a:cxn ang="0">
                  <a:pos x="connsiteX12322" y="connsiteY12322"/>
                </a:cxn>
                <a:cxn ang="0">
                  <a:pos x="connsiteX12323" y="connsiteY12323"/>
                </a:cxn>
                <a:cxn ang="0">
                  <a:pos x="connsiteX12324" y="connsiteY12324"/>
                </a:cxn>
                <a:cxn ang="0">
                  <a:pos x="connsiteX12325" y="connsiteY12325"/>
                </a:cxn>
                <a:cxn ang="0">
                  <a:pos x="connsiteX12326" y="connsiteY12326"/>
                </a:cxn>
                <a:cxn ang="0">
                  <a:pos x="connsiteX12327" y="connsiteY12327"/>
                </a:cxn>
                <a:cxn ang="0">
                  <a:pos x="connsiteX12328" y="connsiteY12328"/>
                </a:cxn>
                <a:cxn ang="0">
                  <a:pos x="connsiteX12329" y="connsiteY12329"/>
                </a:cxn>
                <a:cxn ang="0">
                  <a:pos x="connsiteX12330" y="connsiteY12330"/>
                </a:cxn>
                <a:cxn ang="0">
                  <a:pos x="connsiteX12331" y="connsiteY12331"/>
                </a:cxn>
                <a:cxn ang="0">
                  <a:pos x="connsiteX12332" y="connsiteY12332"/>
                </a:cxn>
                <a:cxn ang="0">
                  <a:pos x="connsiteX12333" y="connsiteY12333"/>
                </a:cxn>
                <a:cxn ang="0">
                  <a:pos x="connsiteX12334" y="connsiteY12334"/>
                </a:cxn>
                <a:cxn ang="0">
                  <a:pos x="connsiteX12335" y="connsiteY12335"/>
                </a:cxn>
                <a:cxn ang="0">
                  <a:pos x="connsiteX12336" y="connsiteY12336"/>
                </a:cxn>
                <a:cxn ang="0">
                  <a:pos x="connsiteX12337" y="connsiteY12337"/>
                </a:cxn>
                <a:cxn ang="0">
                  <a:pos x="connsiteX12338" y="connsiteY12338"/>
                </a:cxn>
                <a:cxn ang="0">
                  <a:pos x="connsiteX12339" y="connsiteY12339"/>
                </a:cxn>
                <a:cxn ang="0">
                  <a:pos x="connsiteX12340" y="connsiteY12340"/>
                </a:cxn>
                <a:cxn ang="0">
                  <a:pos x="connsiteX12341" y="connsiteY12341"/>
                </a:cxn>
                <a:cxn ang="0">
                  <a:pos x="connsiteX12342" y="connsiteY12342"/>
                </a:cxn>
                <a:cxn ang="0">
                  <a:pos x="connsiteX12343" y="connsiteY12343"/>
                </a:cxn>
                <a:cxn ang="0">
                  <a:pos x="connsiteX12344" y="connsiteY12344"/>
                </a:cxn>
                <a:cxn ang="0">
                  <a:pos x="connsiteX12345" y="connsiteY12345"/>
                </a:cxn>
                <a:cxn ang="0">
                  <a:pos x="connsiteX12346" y="connsiteY12346"/>
                </a:cxn>
                <a:cxn ang="0">
                  <a:pos x="connsiteX12347" y="connsiteY12347"/>
                </a:cxn>
                <a:cxn ang="0">
                  <a:pos x="connsiteX12348" y="connsiteY12348"/>
                </a:cxn>
                <a:cxn ang="0">
                  <a:pos x="connsiteX12349" y="connsiteY12349"/>
                </a:cxn>
                <a:cxn ang="0">
                  <a:pos x="connsiteX12350" y="connsiteY12350"/>
                </a:cxn>
                <a:cxn ang="0">
                  <a:pos x="connsiteX12351" y="connsiteY12351"/>
                </a:cxn>
                <a:cxn ang="0">
                  <a:pos x="connsiteX12352" y="connsiteY12352"/>
                </a:cxn>
                <a:cxn ang="0">
                  <a:pos x="connsiteX12353" y="connsiteY12353"/>
                </a:cxn>
                <a:cxn ang="0">
                  <a:pos x="connsiteX12354" y="connsiteY12354"/>
                </a:cxn>
                <a:cxn ang="0">
                  <a:pos x="connsiteX12355" y="connsiteY12355"/>
                </a:cxn>
                <a:cxn ang="0">
                  <a:pos x="connsiteX12356" y="connsiteY12356"/>
                </a:cxn>
                <a:cxn ang="0">
                  <a:pos x="connsiteX12357" y="connsiteY12357"/>
                </a:cxn>
                <a:cxn ang="0">
                  <a:pos x="connsiteX12358" y="connsiteY12358"/>
                </a:cxn>
                <a:cxn ang="0">
                  <a:pos x="connsiteX12359" y="connsiteY12359"/>
                </a:cxn>
                <a:cxn ang="0">
                  <a:pos x="connsiteX12360" y="connsiteY12360"/>
                </a:cxn>
                <a:cxn ang="0">
                  <a:pos x="connsiteX12361" y="connsiteY12361"/>
                </a:cxn>
                <a:cxn ang="0">
                  <a:pos x="connsiteX12362" y="connsiteY12362"/>
                </a:cxn>
                <a:cxn ang="0">
                  <a:pos x="connsiteX12363" y="connsiteY12363"/>
                </a:cxn>
                <a:cxn ang="0">
                  <a:pos x="connsiteX12364" y="connsiteY12364"/>
                </a:cxn>
                <a:cxn ang="0">
                  <a:pos x="connsiteX12365" y="connsiteY12365"/>
                </a:cxn>
                <a:cxn ang="0">
                  <a:pos x="connsiteX12366" y="connsiteY12366"/>
                </a:cxn>
                <a:cxn ang="0">
                  <a:pos x="connsiteX12367" y="connsiteY12367"/>
                </a:cxn>
                <a:cxn ang="0">
                  <a:pos x="connsiteX12368" y="connsiteY12368"/>
                </a:cxn>
                <a:cxn ang="0">
                  <a:pos x="connsiteX12369" y="connsiteY12369"/>
                </a:cxn>
                <a:cxn ang="0">
                  <a:pos x="connsiteX12370" y="connsiteY12370"/>
                </a:cxn>
                <a:cxn ang="0">
                  <a:pos x="connsiteX12371" y="connsiteY12371"/>
                </a:cxn>
                <a:cxn ang="0">
                  <a:pos x="connsiteX12372" y="connsiteY12372"/>
                </a:cxn>
                <a:cxn ang="0">
                  <a:pos x="connsiteX12373" y="connsiteY12373"/>
                </a:cxn>
                <a:cxn ang="0">
                  <a:pos x="connsiteX12374" y="connsiteY12374"/>
                </a:cxn>
                <a:cxn ang="0">
                  <a:pos x="connsiteX12375" y="connsiteY12375"/>
                </a:cxn>
                <a:cxn ang="0">
                  <a:pos x="connsiteX12376" y="connsiteY12376"/>
                </a:cxn>
                <a:cxn ang="0">
                  <a:pos x="connsiteX12377" y="connsiteY12377"/>
                </a:cxn>
                <a:cxn ang="0">
                  <a:pos x="connsiteX12378" y="connsiteY12378"/>
                </a:cxn>
                <a:cxn ang="0">
                  <a:pos x="connsiteX12379" y="connsiteY12379"/>
                </a:cxn>
                <a:cxn ang="0">
                  <a:pos x="connsiteX12380" y="connsiteY12380"/>
                </a:cxn>
                <a:cxn ang="0">
                  <a:pos x="connsiteX12381" y="connsiteY12381"/>
                </a:cxn>
                <a:cxn ang="0">
                  <a:pos x="connsiteX12382" y="connsiteY12382"/>
                </a:cxn>
                <a:cxn ang="0">
                  <a:pos x="connsiteX12383" y="connsiteY12383"/>
                </a:cxn>
                <a:cxn ang="0">
                  <a:pos x="connsiteX12384" y="connsiteY12384"/>
                </a:cxn>
                <a:cxn ang="0">
                  <a:pos x="connsiteX12385" y="connsiteY12385"/>
                </a:cxn>
                <a:cxn ang="0">
                  <a:pos x="connsiteX12386" y="connsiteY12386"/>
                </a:cxn>
                <a:cxn ang="0">
                  <a:pos x="connsiteX12387" y="connsiteY12387"/>
                </a:cxn>
                <a:cxn ang="0">
                  <a:pos x="connsiteX12388" y="connsiteY12388"/>
                </a:cxn>
                <a:cxn ang="0">
                  <a:pos x="connsiteX12389" y="connsiteY12389"/>
                </a:cxn>
                <a:cxn ang="0">
                  <a:pos x="connsiteX12390" y="connsiteY12390"/>
                </a:cxn>
                <a:cxn ang="0">
                  <a:pos x="connsiteX12391" y="connsiteY12391"/>
                </a:cxn>
                <a:cxn ang="0">
                  <a:pos x="connsiteX12392" y="connsiteY12392"/>
                </a:cxn>
                <a:cxn ang="0">
                  <a:pos x="connsiteX12393" y="connsiteY12393"/>
                </a:cxn>
                <a:cxn ang="0">
                  <a:pos x="connsiteX12394" y="connsiteY12394"/>
                </a:cxn>
                <a:cxn ang="0">
                  <a:pos x="connsiteX12395" y="connsiteY12395"/>
                </a:cxn>
                <a:cxn ang="0">
                  <a:pos x="connsiteX12396" y="connsiteY12396"/>
                </a:cxn>
                <a:cxn ang="0">
                  <a:pos x="connsiteX12397" y="connsiteY12397"/>
                </a:cxn>
                <a:cxn ang="0">
                  <a:pos x="connsiteX12398" y="connsiteY12398"/>
                </a:cxn>
                <a:cxn ang="0">
                  <a:pos x="connsiteX12399" y="connsiteY12399"/>
                </a:cxn>
                <a:cxn ang="0">
                  <a:pos x="connsiteX12400" y="connsiteY12400"/>
                </a:cxn>
                <a:cxn ang="0">
                  <a:pos x="connsiteX12401" y="connsiteY12401"/>
                </a:cxn>
                <a:cxn ang="0">
                  <a:pos x="connsiteX12402" y="connsiteY12402"/>
                </a:cxn>
                <a:cxn ang="0">
                  <a:pos x="connsiteX12403" y="connsiteY12403"/>
                </a:cxn>
                <a:cxn ang="0">
                  <a:pos x="connsiteX12404" y="connsiteY12404"/>
                </a:cxn>
                <a:cxn ang="0">
                  <a:pos x="connsiteX12405" y="connsiteY12405"/>
                </a:cxn>
                <a:cxn ang="0">
                  <a:pos x="connsiteX12406" y="connsiteY12406"/>
                </a:cxn>
                <a:cxn ang="0">
                  <a:pos x="connsiteX12407" y="connsiteY12407"/>
                </a:cxn>
                <a:cxn ang="0">
                  <a:pos x="connsiteX12408" y="connsiteY12408"/>
                </a:cxn>
                <a:cxn ang="0">
                  <a:pos x="connsiteX12409" y="connsiteY12409"/>
                </a:cxn>
                <a:cxn ang="0">
                  <a:pos x="connsiteX12410" y="connsiteY12410"/>
                </a:cxn>
                <a:cxn ang="0">
                  <a:pos x="connsiteX12411" y="connsiteY12411"/>
                </a:cxn>
                <a:cxn ang="0">
                  <a:pos x="connsiteX12412" y="connsiteY12412"/>
                </a:cxn>
                <a:cxn ang="0">
                  <a:pos x="connsiteX12413" y="connsiteY12413"/>
                </a:cxn>
                <a:cxn ang="0">
                  <a:pos x="connsiteX12414" y="connsiteY12414"/>
                </a:cxn>
                <a:cxn ang="0">
                  <a:pos x="connsiteX12415" y="connsiteY12415"/>
                </a:cxn>
                <a:cxn ang="0">
                  <a:pos x="connsiteX12416" y="connsiteY12416"/>
                </a:cxn>
                <a:cxn ang="0">
                  <a:pos x="connsiteX12417" y="connsiteY12417"/>
                </a:cxn>
                <a:cxn ang="0">
                  <a:pos x="connsiteX12418" y="connsiteY12418"/>
                </a:cxn>
                <a:cxn ang="0">
                  <a:pos x="connsiteX12419" y="connsiteY12419"/>
                </a:cxn>
                <a:cxn ang="0">
                  <a:pos x="connsiteX12420" y="connsiteY12420"/>
                </a:cxn>
                <a:cxn ang="0">
                  <a:pos x="connsiteX12421" y="connsiteY12421"/>
                </a:cxn>
                <a:cxn ang="0">
                  <a:pos x="connsiteX12422" y="connsiteY12422"/>
                </a:cxn>
                <a:cxn ang="0">
                  <a:pos x="connsiteX12423" y="connsiteY12423"/>
                </a:cxn>
                <a:cxn ang="0">
                  <a:pos x="connsiteX12424" y="connsiteY12424"/>
                </a:cxn>
                <a:cxn ang="0">
                  <a:pos x="connsiteX12425" y="connsiteY12425"/>
                </a:cxn>
                <a:cxn ang="0">
                  <a:pos x="connsiteX12426" y="connsiteY12426"/>
                </a:cxn>
                <a:cxn ang="0">
                  <a:pos x="connsiteX12427" y="connsiteY12427"/>
                </a:cxn>
                <a:cxn ang="0">
                  <a:pos x="connsiteX12428" y="connsiteY12428"/>
                </a:cxn>
                <a:cxn ang="0">
                  <a:pos x="connsiteX12429" y="connsiteY12429"/>
                </a:cxn>
                <a:cxn ang="0">
                  <a:pos x="connsiteX12430" y="connsiteY12430"/>
                </a:cxn>
                <a:cxn ang="0">
                  <a:pos x="connsiteX12431" y="connsiteY12431"/>
                </a:cxn>
                <a:cxn ang="0">
                  <a:pos x="connsiteX12432" y="connsiteY12432"/>
                </a:cxn>
                <a:cxn ang="0">
                  <a:pos x="connsiteX12433" y="connsiteY12433"/>
                </a:cxn>
                <a:cxn ang="0">
                  <a:pos x="connsiteX12434" y="connsiteY12434"/>
                </a:cxn>
                <a:cxn ang="0">
                  <a:pos x="connsiteX12435" y="connsiteY12435"/>
                </a:cxn>
                <a:cxn ang="0">
                  <a:pos x="connsiteX12436" y="connsiteY12436"/>
                </a:cxn>
                <a:cxn ang="0">
                  <a:pos x="connsiteX12437" y="connsiteY12437"/>
                </a:cxn>
                <a:cxn ang="0">
                  <a:pos x="connsiteX12438" y="connsiteY12438"/>
                </a:cxn>
                <a:cxn ang="0">
                  <a:pos x="connsiteX12439" y="connsiteY12439"/>
                </a:cxn>
                <a:cxn ang="0">
                  <a:pos x="connsiteX12440" y="connsiteY12440"/>
                </a:cxn>
                <a:cxn ang="0">
                  <a:pos x="connsiteX12441" y="connsiteY12441"/>
                </a:cxn>
                <a:cxn ang="0">
                  <a:pos x="connsiteX12442" y="connsiteY12442"/>
                </a:cxn>
                <a:cxn ang="0">
                  <a:pos x="connsiteX12443" y="connsiteY12443"/>
                </a:cxn>
                <a:cxn ang="0">
                  <a:pos x="connsiteX12444" y="connsiteY12444"/>
                </a:cxn>
                <a:cxn ang="0">
                  <a:pos x="connsiteX12445" y="connsiteY12445"/>
                </a:cxn>
                <a:cxn ang="0">
                  <a:pos x="connsiteX12446" y="connsiteY12446"/>
                </a:cxn>
                <a:cxn ang="0">
                  <a:pos x="connsiteX12447" y="connsiteY12447"/>
                </a:cxn>
                <a:cxn ang="0">
                  <a:pos x="connsiteX12448" y="connsiteY12448"/>
                </a:cxn>
                <a:cxn ang="0">
                  <a:pos x="connsiteX12449" y="connsiteY12449"/>
                </a:cxn>
                <a:cxn ang="0">
                  <a:pos x="connsiteX12450" y="connsiteY12450"/>
                </a:cxn>
                <a:cxn ang="0">
                  <a:pos x="connsiteX12451" y="connsiteY12451"/>
                </a:cxn>
                <a:cxn ang="0">
                  <a:pos x="connsiteX12452" y="connsiteY12452"/>
                </a:cxn>
                <a:cxn ang="0">
                  <a:pos x="connsiteX12453" y="connsiteY12453"/>
                </a:cxn>
                <a:cxn ang="0">
                  <a:pos x="connsiteX12454" y="connsiteY12454"/>
                </a:cxn>
                <a:cxn ang="0">
                  <a:pos x="connsiteX12455" y="connsiteY12455"/>
                </a:cxn>
                <a:cxn ang="0">
                  <a:pos x="connsiteX12456" y="connsiteY12456"/>
                </a:cxn>
                <a:cxn ang="0">
                  <a:pos x="connsiteX12457" y="connsiteY12457"/>
                </a:cxn>
                <a:cxn ang="0">
                  <a:pos x="connsiteX12458" y="connsiteY12458"/>
                </a:cxn>
                <a:cxn ang="0">
                  <a:pos x="connsiteX12459" y="connsiteY12459"/>
                </a:cxn>
                <a:cxn ang="0">
                  <a:pos x="connsiteX12460" y="connsiteY12460"/>
                </a:cxn>
                <a:cxn ang="0">
                  <a:pos x="connsiteX12461" y="connsiteY12461"/>
                </a:cxn>
                <a:cxn ang="0">
                  <a:pos x="connsiteX12462" y="connsiteY12462"/>
                </a:cxn>
                <a:cxn ang="0">
                  <a:pos x="connsiteX12463" y="connsiteY12463"/>
                </a:cxn>
                <a:cxn ang="0">
                  <a:pos x="connsiteX12464" y="connsiteY12464"/>
                </a:cxn>
                <a:cxn ang="0">
                  <a:pos x="connsiteX12465" y="connsiteY12465"/>
                </a:cxn>
                <a:cxn ang="0">
                  <a:pos x="connsiteX12466" y="connsiteY12466"/>
                </a:cxn>
                <a:cxn ang="0">
                  <a:pos x="connsiteX12467" y="connsiteY12467"/>
                </a:cxn>
                <a:cxn ang="0">
                  <a:pos x="connsiteX12468" y="connsiteY12468"/>
                </a:cxn>
                <a:cxn ang="0">
                  <a:pos x="connsiteX12469" y="connsiteY12469"/>
                </a:cxn>
                <a:cxn ang="0">
                  <a:pos x="connsiteX12470" y="connsiteY12470"/>
                </a:cxn>
                <a:cxn ang="0">
                  <a:pos x="connsiteX12471" y="connsiteY12471"/>
                </a:cxn>
                <a:cxn ang="0">
                  <a:pos x="connsiteX12472" y="connsiteY12472"/>
                </a:cxn>
                <a:cxn ang="0">
                  <a:pos x="connsiteX12473" y="connsiteY12473"/>
                </a:cxn>
                <a:cxn ang="0">
                  <a:pos x="connsiteX12474" y="connsiteY12474"/>
                </a:cxn>
                <a:cxn ang="0">
                  <a:pos x="connsiteX12475" y="connsiteY12475"/>
                </a:cxn>
                <a:cxn ang="0">
                  <a:pos x="connsiteX12476" y="connsiteY12476"/>
                </a:cxn>
                <a:cxn ang="0">
                  <a:pos x="connsiteX12477" y="connsiteY12477"/>
                </a:cxn>
                <a:cxn ang="0">
                  <a:pos x="connsiteX12478" y="connsiteY12478"/>
                </a:cxn>
                <a:cxn ang="0">
                  <a:pos x="connsiteX12479" y="connsiteY12479"/>
                </a:cxn>
                <a:cxn ang="0">
                  <a:pos x="connsiteX12480" y="connsiteY12480"/>
                </a:cxn>
                <a:cxn ang="0">
                  <a:pos x="connsiteX12481" y="connsiteY12481"/>
                </a:cxn>
                <a:cxn ang="0">
                  <a:pos x="connsiteX12482" y="connsiteY12482"/>
                </a:cxn>
                <a:cxn ang="0">
                  <a:pos x="connsiteX12483" y="connsiteY12483"/>
                </a:cxn>
                <a:cxn ang="0">
                  <a:pos x="connsiteX12484" y="connsiteY12484"/>
                </a:cxn>
                <a:cxn ang="0">
                  <a:pos x="connsiteX12485" y="connsiteY12485"/>
                </a:cxn>
                <a:cxn ang="0">
                  <a:pos x="connsiteX12486" y="connsiteY12486"/>
                </a:cxn>
                <a:cxn ang="0">
                  <a:pos x="connsiteX12487" y="connsiteY12487"/>
                </a:cxn>
                <a:cxn ang="0">
                  <a:pos x="connsiteX12488" y="connsiteY12488"/>
                </a:cxn>
                <a:cxn ang="0">
                  <a:pos x="connsiteX12489" y="connsiteY12489"/>
                </a:cxn>
                <a:cxn ang="0">
                  <a:pos x="connsiteX12490" y="connsiteY12490"/>
                </a:cxn>
                <a:cxn ang="0">
                  <a:pos x="connsiteX12491" y="connsiteY12491"/>
                </a:cxn>
                <a:cxn ang="0">
                  <a:pos x="connsiteX12492" y="connsiteY12492"/>
                </a:cxn>
                <a:cxn ang="0">
                  <a:pos x="connsiteX12493" y="connsiteY12493"/>
                </a:cxn>
                <a:cxn ang="0">
                  <a:pos x="connsiteX12494" y="connsiteY12494"/>
                </a:cxn>
                <a:cxn ang="0">
                  <a:pos x="connsiteX12495" y="connsiteY12495"/>
                </a:cxn>
                <a:cxn ang="0">
                  <a:pos x="connsiteX12496" y="connsiteY12496"/>
                </a:cxn>
                <a:cxn ang="0">
                  <a:pos x="connsiteX12497" y="connsiteY12497"/>
                </a:cxn>
                <a:cxn ang="0">
                  <a:pos x="connsiteX12498" y="connsiteY12498"/>
                </a:cxn>
                <a:cxn ang="0">
                  <a:pos x="connsiteX12499" y="connsiteY12499"/>
                </a:cxn>
                <a:cxn ang="0">
                  <a:pos x="connsiteX12500" y="connsiteY12500"/>
                </a:cxn>
                <a:cxn ang="0">
                  <a:pos x="connsiteX12501" y="connsiteY12501"/>
                </a:cxn>
                <a:cxn ang="0">
                  <a:pos x="connsiteX12502" y="connsiteY12502"/>
                </a:cxn>
                <a:cxn ang="0">
                  <a:pos x="connsiteX12503" y="connsiteY12503"/>
                </a:cxn>
                <a:cxn ang="0">
                  <a:pos x="connsiteX12504" y="connsiteY12504"/>
                </a:cxn>
                <a:cxn ang="0">
                  <a:pos x="connsiteX12505" y="connsiteY12505"/>
                </a:cxn>
                <a:cxn ang="0">
                  <a:pos x="connsiteX12506" y="connsiteY12506"/>
                </a:cxn>
                <a:cxn ang="0">
                  <a:pos x="connsiteX12507" y="connsiteY12507"/>
                </a:cxn>
                <a:cxn ang="0">
                  <a:pos x="connsiteX12508" y="connsiteY12508"/>
                </a:cxn>
                <a:cxn ang="0">
                  <a:pos x="connsiteX12509" y="connsiteY12509"/>
                </a:cxn>
                <a:cxn ang="0">
                  <a:pos x="connsiteX12510" y="connsiteY12510"/>
                </a:cxn>
                <a:cxn ang="0">
                  <a:pos x="connsiteX12511" y="connsiteY12511"/>
                </a:cxn>
                <a:cxn ang="0">
                  <a:pos x="connsiteX12512" y="connsiteY12512"/>
                </a:cxn>
                <a:cxn ang="0">
                  <a:pos x="connsiteX12513" y="connsiteY12513"/>
                </a:cxn>
                <a:cxn ang="0">
                  <a:pos x="connsiteX12514" y="connsiteY12514"/>
                </a:cxn>
                <a:cxn ang="0">
                  <a:pos x="connsiteX12515" y="connsiteY12515"/>
                </a:cxn>
                <a:cxn ang="0">
                  <a:pos x="connsiteX12516" y="connsiteY12516"/>
                </a:cxn>
                <a:cxn ang="0">
                  <a:pos x="connsiteX12517" y="connsiteY12517"/>
                </a:cxn>
                <a:cxn ang="0">
                  <a:pos x="connsiteX12518" y="connsiteY12518"/>
                </a:cxn>
                <a:cxn ang="0">
                  <a:pos x="connsiteX12519" y="connsiteY12519"/>
                </a:cxn>
                <a:cxn ang="0">
                  <a:pos x="connsiteX12520" y="connsiteY12520"/>
                </a:cxn>
                <a:cxn ang="0">
                  <a:pos x="connsiteX12521" y="connsiteY12521"/>
                </a:cxn>
                <a:cxn ang="0">
                  <a:pos x="connsiteX12522" y="connsiteY12522"/>
                </a:cxn>
                <a:cxn ang="0">
                  <a:pos x="connsiteX12523" y="connsiteY12523"/>
                </a:cxn>
                <a:cxn ang="0">
                  <a:pos x="connsiteX12524" y="connsiteY12524"/>
                </a:cxn>
                <a:cxn ang="0">
                  <a:pos x="connsiteX12525" y="connsiteY12525"/>
                </a:cxn>
                <a:cxn ang="0">
                  <a:pos x="connsiteX12526" y="connsiteY12526"/>
                </a:cxn>
                <a:cxn ang="0">
                  <a:pos x="connsiteX12527" y="connsiteY12527"/>
                </a:cxn>
                <a:cxn ang="0">
                  <a:pos x="connsiteX12528" y="connsiteY12528"/>
                </a:cxn>
                <a:cxn ang="0">
                  <a:pos x="connsiteX12529" y="connsiteY12529"/>
                </a:cxn>
                <a:cxn ang="0">
                  <a:pos x="connsiteX12530" y="connsiteY12530"/>
                </a:cxn>
                <a:cxn ang="0">
                  <a:pos x="connsiteX12531" y="connsiteY12531"/>
                </a:cxn>
                <a:cxn ang="0">
                  <a:pos x="connsiteX12532" y="connsiteY12532"/>
                </a:cxn>
                <a:cxn ang="0">
                  <a:pos x="connsiteX12533" y="connsiteY12533"/>
                </a:cxn>
                <a:cxn ang="0">
                  <a:pos x="connsiteX12534" y="connsiteY12534"/>
                </a:cxn>
                <a:cxn ang="0">
                  <a:pos x="connsiteX12535" y="connsiteY12535"/>
                </a:cxn>
                <a:cxn ang="0">
                  <a:pos x="connsiteX12536" y="connsiteY12536"/>
                </a:cxn>
                <a:cxn ang="0">
                  <a:pos x="connsiteX12537" y="connsiteY12537"/>
                </a:cxn>
                <a:cxn ang="0">
                  <a:pos x="connsiteX12538" y="connsiteY12538"/>
                </a:cxn>
                <a:cxn ang="0">
                  <a:pos x="connsiteX12539" y="connsiteY12539"/>
                </a:cxn>
                <a:cxn ang="0">
                  <a:pos x="connsiteX12540" y="connsiteY12540"/>
                </a:cxn>
                <a:cxn ang="0">
                  <a:pos x="connsiteX12541" y="connsiteY12541"/>
                </a:cxn>
                <a:cxn ang="0">
                  <a:pos x="connsiteX12542" y="connsiteY12542"/>
                </a:cxn>
                <a:cxn ang="0">
                  <a:pos x="connsiteX12543" y="connsiteY12543"/>
                </a:cxn>
                <a:cxn ang="0">
                  <a:pos x="connsiteX12544" y="connsiteY12544"/>
                </a:cxn>
                <a:cxn ang="0">
                  <a:pos x="connsiteX12545" y="connsiteY12545"/>
                </a:cxn>
                <a:cxn ang="0">
                  <a:pos x="connsiteX12546" y="connsiteY12546"/>
                </a:cxn>
                <a:cxn ang="0">
                  <a:pos x="connsiteX12547" y="connsiteY12547"/>
                </a:cxn>
                <a:cxn ang="0">
                  <a:pos x="connsiteX12548" y="connsiteY12548"/>
                </a:cxn>
                <a:cxn ang="0">
                  <a:pos x="connsiteX12549" y="connsiteY12549"/>
                </a:cxn>
                <a:cxn ang="0">
                  <a:pos x="connsiteX12550" y="connsiteY12550"/>
                </a:cxn>
                <a:cxn ang="0">
                  <a:pos x="connsiteX12551" y="connsiteY12551"/>
                </a:cxn>
                <a:cxn ang="0">
                  <a:pos x="connsiteX12552" y="connsiteY12552"/>
                </a:cxn>
                <a:cxn ang="0">
                  <a:pos x="connsiteX12553" y="connsiteY12553"/>
                </a:cxn>
                <a:cxn ang="0">
                  <a:pos x="connsiteX12554" y="connsiteY12554"/>
                </a:cxn>
                <a:cxn ang="0">
                  <a:pos x="connsiteX12555" y="connsiteY12555"/>
                </a:cxn>
                <a:cxn ang="0">
                  <a:pos x="connsiteX12556" y="connsiteY12556"/>
                </a:cxn>
                <a:cxn ang="0">
                  <a:pos x="connsiteX12557" y="connsiteY12557"/>
                </a:cxn>
                <a:cxn ang="0">
                  <a:pos x="connsiteX12558" y="connsiteY12558"/>
                </a:cxn>
                <a:cxn ang="0">
                  <a:pos x="connsiteX12559" y="connsiteY12559"/>
                </a:cxn>
                <a:cxn ang="0">
                  <a:pos x="connsiteX12560" y="connsiteY12560"/>
                </a:cxn>
                <a:cxn ang="0">
                  <a:pos x="connsiteX12561" y="connsiteY12561"/>
                </a:cxn>
                <a:cxn ang="0">
                  <a:pos x="connsiteX12562" y="connsiteY12562"/>
                </a:cxn>
                <a:cxn ang="0">
                  <a:pos x="connsiteX12563" y="connsiteY12563"/>
                </a:cxn>
                <a:cxn ang="0">
                  <a:pos x="connsiteX12564" y="connsiteY12564"/>
                </a:cxn>
                <a:cxn ang="0">
                  <a:pos x="connsiteX12565" y="connsiteY12565"/>
                </a:cxn>
                <a:cxn ang="0">
                  <a:pos x="connsiteX12566" y="connsiteY12566"/>
                </a:cxn>
                <a:cxn ang="0">
                  <a:pos x="connsiteX12567" y="connsiteY12567"/>
                </a:cxn>
                <a:cxn ang="0">
                  <a:pos x="connsiteX12568" y="connsiteY12568"/>
                </a:cxn>
                <a:cxn ang="0">
                  <a:pos x="connsiteX12569" y="connsiteY12569"/>
                </a:cxn>
                <a:cxn ang="0">
                  <a:pos x="connsiteX12570" y="connsiteY12570"/>
                </a:cxn>
                <a:cxn ang="0">
                  <a:pos x="connsiteX12571" y="connsiteY12571"/>
                </a:cxn>
                <a:cxn ang="0">
                  <a:pos x="connsiteX12572" y="connsiteY12572"/>
                </a:cxn>
                <a:cxn ang="0">
                  <a:pos x="connsiteX12573" y="connsiteY12573"/>
                </a:cxn>
                <a:cxn ang="0">
                  <a:pos x="connsiteX12574" y="connsiteY12574"/>
                </a:cxn>
                <a:cxn ang="0">
                  <a:pos x="connsiteX12575" y="connsiteY12575"/>
                </a:cxn>
                <a:cxn ang="0">
                  <a:pos x="connsiteX12576" y="connsiteY12576"/>
                </a:cxn>
                <a:cxn ang="0">
                  <a:pos x="connsiteX12577" y="connsiteY12577"/>
                </a:cxn>
                <a:cxn ang="0">
                  <a:pos x="connsiteX12578" y="connsiteY12578"/>
                </a:cxn>
                <a:cxn ang="0">
                  <a:pos x="connsiteX12579" y="connsiteY12579"/>
                </a:cxn>
                <a:cxn ang="0">
                  <a:pos x="connsiteX12580" y="connsiteY12580"/>
                </a:cxn>
                <a:cxn ang="0">
                  <a:pos x="connsiteX12581" y="connsiteY12581"/>
                </a:cxn>
                <a:cxn ang="0">
                  <a:pos x="connsiteX12582" y="connsiteY12582"/>
                </a:cxn>
                <a:cxn ang="0">
                  <a:pos x="connsiteX12583" y="connsiteY12583"/>
                </a:cxn>
                <a:cxn ang="0">
                  <a:pos x="connsiteX12584" y="connsiteY12584"/>
                </a:cxn>
                <a:cxn ang="0">
                  <a:pos x="connsiteX12585" y="connsiteY12585"/>
                </a:cxn>
                <a:cxn ang="0">
                  <a:pos x="connsiteX12586" y="connsiteY12586"/>
                </a:cxn>
                <a:cxn ang="0">
                  <a:pos x="connsiteX12587" y="connsiteY12587"/>
                </a:cxn>
                <a:cxn ang="0">
                  <a:pos x="connsiteX12588" y="connsiteY12588"/>
                </a:cxn>
                <a:cxn ang="0">
                  <a:pos x="connsiteX12589" y="connsiteY12589"/>
                </a:cxn>
                <a:cxn ang="0">
                  <a:pos x="connsiteX12590" y="connsiteY12590"/>
                </a:cxn>
                <a:cxn ang="0">
                  <a:pos x="connsiteX12591" y="connsiteY12591"/>
                </a:cxn>
                <a:cxn ang="0">
                  <a:pos x="connsiteX12592" y="connsiteY12592"/>
                </a:cxn>
                <a:cxn ang="0">
                  <a:pos x="connsiteX12593" y="connsiteY12593"/>
                </a:cxn>
                <a:cxn ang="0">
                  <a:pos x="connsiteX12594" y="connsiteY12594"/>
                </a:cxn>
                <a:cxn ang="0">
                  <a:pos x="connsiteX12595" y="connsiteY12595"/>
                </a:cxn>
                <a:cxn ang="0">
                  <a:pos x="connsiteX12596" y="connsiteY12596"/>
                </a:cxn>
                <a:cxn ang="0">
                  <a:pos x="connsiteX12597" y="connsiteY12597"/>
                </a:cxn>
                <a:cxn ang="0">
                  <a:pos x="connsiteX12598" y="connsiteY12598"/>
                </a:cxn>
                <a:cxn ang="0">
                  <a:pos x="connsiteX12599" y="connsiteY12599"/>
                </a:cxn>
                <a:cxn ang="0">
                  <a:pos x="connsiteX12600" y="connsiteY12600"/>
                </a:cxn>
                <a:cxn ang="0">
                  <a:pos x="connsiteX12601" y="connsiteY12601"/>
                </a:cxn>
                <a:cxn ang="0">
                  <a:pos x="connsiteX12602" y="connsiteY12602"/>
                </a:cxn>
                <a:cxn ang="0">
                  <a:pos x="connsiteX12603" y="connsiteY12603"/>
                </a:cxn>
                <a:cxn ang="0">
                  <a:pos x="connsiteX12604" y="connsiteY12604"/>
                </a:cxn>
                <a:cxn ang="0">
                  <a:pos x="connsiteX12605" y="connsiteY12605"/>
                </a:cxn>
                <a:cxn ang="0">
                  <a:pos x="connsiteX12606" y="connsiteY12606"/>
                </a:cxn>
                <a:cxn ang="0">
                  <a:pos x="connsiteX12607" y="connsiteY12607"/>
                </a:cxn>
                <a:cxn ang="0">
                  <a:pos x="connsiteX12608" y="connsiteY12608"/>
                </a:cxn>
                <a:cxn ang="0">
                  <a:pos x="connsiteX12609" y="connsiteY12609"/>
                </a:cxn>
                <a:cxn ang="0">
                  <a:pos x="connsiteX12610" y="connsiteY12610"/>
                </a:cxn>
                <a:cxn ang="0">
                  <a:pos x="connsiteX12611" y="connsiteY12611"/>
                </a:cxn>
                <a:cxn ang="0">
                  <a:pos x="connsiteX12612" y="connsiteY12612"/>
                </a:cxn>
                <a:cxn ang="0">
                  <a:pos x="connsiteX12613" y="connsiteY12613"/>
                </a:cxn>
                <a:cxn ang="0">
                  <a:pos x="connsiteX12614" y="connsiteY12614"/>
                </a:cxn>
                <a:cxn ang="0">
                  <a:pos x="connsiteX12615" y="connsiteY12615"/>
                </a:cxn>
                <a:cxn ang="0">
                  <a:pos x="connsiteX12616" y="connsiteY12616"/>
                </a:cxn>
                <a:cxn ang="0">
                  <a:pos x="connsiteX12617" y="connsiteY12617"/>
                </a:cxn>
                <a:cxn ang="0">
                  <a:pos x="connsiteX12618" y="connsiteY12618"/>
                </a:cxn>
                <a:cxn ang="0">
                  <a:pos x="connsiteX12619" y="connsiteY12619"/>
                </a:cxn>
                <a:cxn ang="0">
                  <a:pos x="connsiteX12620" y="connsiteY12620"/>
                </a:cxn>
                <a:cxn ang="0">
                  <a:pos x="connsiteX12621" y="connsiteY12621"/>
                </a:cxn>
                <a:cxn ang="0">
                  <a:pos x="connsiteX12622" y="connsiteY12622"/>
                </a:cxn>
                <a:cxn ang="0">
                  <a:pos x="connsiteX12623" y="connsiteY12623"/>
                </a:cxn>
                <a:cxn ang="0">
                  <a:pos x="connsiteX12624" y="connsiteY12624"/>
                </a:cxn>
                <a:cxn ang="0">
                  <a:pos x="connsiteX12625" y="connsiteY12625"/>
                </a:cxn>
                <a:cxn ang="0">
                  <a:pos x="connsiteX12626" y="connsiteY12626"/>
                </a:cxn>
                <a:cxn ang="0">
                  <a:pos x="connsiteX12627" y="connsiteY12627"/>
                </a:cxn>
                <a:cxn ang="0">
                  <a:pos x="connsiteX12628" y="connsiteY12628"/>
                </a:cxn>
                <a:cxn ang="0">
                  <a:pos x="connsiteX12629" y="connsiteY12629"/>
                </a:cxn>
                <a:cxn ang="0">
                  <a:pos x="connsiteX12630" y="connsiteY12630"/>
                </a:cxn>
                <a:cxn ang="0">
                  <a:pos x="connsiteX12631" y="connsiteY12631"/>
                </a:cxn>
                <a:cxn ang="0">
                  <a:pos x="connsiteX12632" y="connsiteY12632"/>
                </a:cxn>
                <a:cxn ang="0">
                  <a:pos x="connsiteX12633" y="connsiteY12633"/>
                </a:cxn>
                <a:cxn ang="0">
                  <a:pos x="connsiteX12634" y="connsiteY12634"/>
                </a:cxn>
                <a:cxn ang="0">
                  <a:pos x="connsiteX12635" y="connsiteY12635"/>
                </a:cxn>
                <a:cxn ang="0">
                  <a:pos x="connsiteX12636" y="connsiteY12636"/>
                </a:cxn>
                <a:cxn ang="0">
                  <a:pos x="connsiteX12637" y="connsiteY12637"/>
                </a:cxn>
                <a:cxn ang="0">
                  <a:pos x="connsiteX12638" y="connsiteY12638"/>
                </a:cxn>
                <a:cxn ang="0">
                  <a:pos x="connsiteX12639" y="connsiteY12639"/>
                </a:cxn>
                <a:cxn ang="0">
                  <a:pos x="connsiteX12640" y="connsiteY12640"/>
                </a:cxn>
                <a:cxn ang="0">
                  <a:pos x="connsiteX12641" y="connsiteY12641"/>
                </a:cxn>
                <a:cxn ang="0">
                  <a:pos x="connsiteX12642" y="connsiteY12642"/>
                </a:cxn>
                <a:cxn ang="0">
                  <a:pos x="connsiteX12643" y="connsiteY12643"/>
                </a:cxn>
                <a:cxn ang="0">
                  <a:pos x="connsiteX12644" y="connsiteY12644"/>
                </a:cxn>
                <a:cxn ang="0">
                  <a:pos x="connsiteX12645" y="connsiteY12645"/>
                </a:cxn>
                <a:cxn ang="0">
                  <a:pos x="connsiteX12646" y="connsiteY12646"/>
                </a:cxn>
                <a:cxn ang="0">
                  <a:pos x="connsiteX12647" y="connsiteY12647"/>
                </a:cxn>
                <a:cxn ang="0">
                  <a:pos x="connsiteX12648" y="connsiteY12648"/>
                </a:cxn>
                <a:cxn ang="0">
                  <a:pos x="connsiteX12649" y="connsiteY12649"/>
                </a:cxn>
                <a:cxn ang="0">
                  <a:pos x="connsiteX12650" y="connsiteY12650"/>
                </a:cxn>
                <a:cxn ang="0">
                  <a:pos x="connsiteX12651" y="connsiteY12651"/>
                </a:cxn>
                <a:cxn ang="0">
                  <a:pos x="connsiteX12652" y="connsiteY12652"/>
                </a:cxn>
                <a:cxn ang="0">
                  <a:pos x="connsiteX12653" y="connsiteY12653"/>
                </a:cxn>
                <a:cxn ang="0">
                  <a:pos x="connsiteX12654" y="connsiteY12654"/>
                </a:cxn>
                <a:cxn ang="0">
                  <a:pos x="connsiteX12655" y="connsiteY12655"/>
                </a:cxn>
                <a:cxn ang="0">
                  <a:pos x="connsiteX12656" y="connsiteY12656"/>
                </a:cxn>
                <a:cxn ang="0">
                  <a:pos x="connsiteX12657" y="connsiteY12657"/>
                </a:cxn>
                <a:cxn ang="0">
                  <a:pos x="connsiteX12658" y="connsiteY12658"/>
                </a:cxn>
                <a:cxn ang="0">
                  <a:pos x="connsiteX12659" y="connsiteY12659"/>
                </a:cxn>
                <a:cxn ang="0">
                  <a:pos x="connsiteX12660" y="connsiteY12660"/>
                </a:cxn>
                <a:cxn ang="0">
                  <a:pos x="connsiteX12661" y="connsiteY12661"/>
                </a:cxn>
                <a:cxn ang="0">
                  <a:pos x="connsiteX12662" y="connsiteY12662"/>
                </a:cxn>
                <a:cxn ang="0">
                  <a:pos x="connsiteX12663" y="connsiteY12663"/>
                </a:cxn>
                <a:cxn ang="0">
                  <a:pos x="connsiteX12664" y="connsiteY12664"/>
                </a:cxn>
                <a:cxn ang="0">
                  <a:pos x="connsiteX12665" y="connsiteY12665"/>
                </a:cxn>
                <a:cxn ang="0">
                  <a:pos x="connsiteX12666" y="connsiteY12666"/>
                </a:cxn>
                <a:cxn ang="0">
                  <a:pos x="connsiteX12667" y="connsiteY12667"/>
                </a:cxn>
                <a:cxn ang="0">
                  <a:pos x="connsiteX12668" y="connsiteY12668"/>
                </a:cxn>
                <a:cxn ang="0">
                  <a:pos x="connsiteX12669" y="connsiteY12669"/>
                </a:cxn>
                <a:cxn ang="0">
                  <a:pos x="connsiteX12670" y="connsiteY12670"/>
                </a:cxn>
                <a:cxn ang="0">
                  <a:pos x="connsiteX12671" y="connsiteY12671"/>
                </a:cxn>
                <a:cxn ang="0">
                  <a:pos x="connsiteX12672" y="connsiteY12672"/>
                </a:cxn>
                <a:cxn ang="0">
                  <a:pos x="connsiteX12673" y="connsiteY12673"/>
                </a:cxn>
                <a:cxn ang="0">
                  <a:pos x="connsiteX12674" y="connsiteY12674"/>
                </a:cxn>
                <a:cxn ang="0">
                  <a:pos x="connsiteX12675" y="connsiteY12675"/>
                </a:cxn>
                <a:cxn ang="0">
                  <a:pos x="connsiteX12676" y="connsiteY12676"/>
                </a:cxn>
                <a:cxn ang="0">
                  <a:pos x="connsiteX12677" y="connsiteY12677"/>
                </a:cxn>
                <a:cxn ang="0">
                  <a:pos x="connsiteX12678" y="connsiteY12678"/>
                </a:cxn>
                <a:cxn ang="0">
                  <a:pos x="connsiteX12679" y="connsiteY12679"/>
                </a:cxn>
                <a:cxn ang="0">
                  <a:pos x="connsiteX12680" y="connsiteY12680"/>
                </a:cxn>
                <a:cxn ang="0">
                  <a:pos x="connsiteX12681" y="connsiteY12681"/>
                </a:cxn>
                <a:cxn ang="0">
                  <a:pos x="connsiteX12682" y="connsiteY12682"/>
                </a:cxn>
                <a:cxn ang="0">
                  <a:pos x="connsiteX12683" y="connsiteY12683"/>
                </a:cxn>
                <a:cxn ang="0">
                  <a:pos x="connsiteX12684" y="connsiteY12684"/>
                </a:cxn>
                <a:cxn ang="0">
                  <a:pos x="connsiteX12685" y="connsiteY12685"/>
                </a:cxn>
                <a:cxn ang="0">
                  <a:pos x="connsiteX12686" y="connsiteY12686"/>
                </a:cxn>
                <a:cxn ang="0">
                  <a:pos x="connsiteX12687" y="connsiteY12687"/>
                </a:cxn>
                <a:cxn ang="0">
                  <a:pos x="connsiteX12688" y="connsiteY12688"/>
                </a:cxn>
                <a:cxn ang="0">
                  <a:pos x="connsiteX12689" y="connsiteY12689"/>
                </a:cxn>
                <a:cxn ang="0">
                  <a:pos x="connsiteX12690" y="connsiteY12690"/>
                </a:cxn>
                <a:cxn ang="0">
                  <a:pos x="connsiteX12691" y="connsiteY12691"/>
                </a:cxn>
                <a:cxn ang="0">
                  <a:pos x="connsiteX12692" y="connsiteY12692"/>
                </a:cxn>
                <a:cxn ang="0">
                  <a:pos x="connsiteX12693" y="connsiteY12693"/>
                </a:cxn>
                <a:cxn ang="0">
                  <a:pos x="connsiteX12694" y="connsiteY12694"/>
                </a:cxn>
                <a:cxn ang="0">
                  <a:pos x="connsiteX12695" y="connsiteY12695"/>
                </a:cxn>
                <a:cxn ang="0">
                  <a:pos x="connsiteX12696" y="connsiteY12696"/>
                </a:cxn>
                <a:cxn ang="0">
                  <a:pos x="connsiteX12697" y="connsiteY12697"/>
                </a:cxn>
                <a:cxn ang="0">
                  <a:pos x="connsiteX12698" y="connsiteY12698"/>
                </a:cxn>
                <a:cxn ang="0">
                  <a:pos x="connsiteX12699" y="connsiteY12699"/>
                </a:cxn>
                <a:cxn ang="0">
                  <a:pos x="connsiteX12700" y="connsiteY12700"/>
                </a:cxn>
                <a:cxn ang="0">
                  <a:pos x="connsiteX12701" y="connsiteY12701"/>
                </a:cxn>
                <a:cxn ang="0">
                  <a:pos x="connsiteX12702" y="connsiteY12702"/>
                </a:cxn>
                <a:cxn ang="0">
                  <a:pos x="connsiteX12703" y="connsiteY12703"/>
                </a:cxn>
                <a:cxn ang="0">
                  <a:pos x="connsiteX12704" y="connsiteY12704"/>
                </a:cxn>
                <a:cxn ang="0">
                  <a:pos x="connsiteX12705" y="connsiteY12705"/>
                </a:cxn>
                <a:cxn ang="0">
                  <a:pos x="connsiteX12706" y="connsiteY12706"/>
                </a:cxn>
                <a:cxn ang="0">
                  <a:pos x="connsiteX12707" y="connsiteY12707"/>
                </a:cxn>
                <a:cxn ang="0">
                  <a:pos x="connsiteX12708" y="connsiteY12708"/>
                </a:cxn>
                <a:cxn ang="0">
                  <a:pos x="connsiteX12709" y="connsiteY12709"/>
                </a:cxn>
                <a:cxn ang="0">
                  <a:pos x="connsiteX12710" y="connsiteY12710"/>
                </a:cxn>
                <a:cxn ang="0">
                  <a:pos x="connsiteX12711" y="connsiteY12711"/>
                </a:cxn>
                <a:cxn ang="0">
                  <a:pos x="connsiteX12712" y="connsiteY12712"/>
                </a:cxn>
                <a:cxn ang="0">
                  <a:pos x="connsiteX12713" y="connsiteY12713"/>
                </a:cxn>
                <a:cxn ang="0">
                  <a:pos x="connsiteX12714" y="connsiteY12714"/>
                </a:cxn>
                <a:cxn ang="0">
                  <a:pos x="connsiteX12715" y="connsiteY12715"/>
                </a:cxn>
                <a:cxn ang="0">
                  <a:pos x="connsiteX12716" y="connsiteY12716"/>
                </a:cxn>
                <a:cxn ang="0">
                  <a:pos x="connsiteX12717" y="connsiteY12717"/>
                </a:cxn>
                <a:cxn ang="0">
                  <a:pos x="connsiteX12718" y="connsiteY12718"/>
                </a:cxn>
                <a:cxn ang="0">
                  <a:pos x="connsiteX12719" y="connsiteY12719"/>
                </a:cxn>
                <a:cxn ang="0">
                  <a:pos x="connsiteX12720" y="connsiteY12720"/>
                </a:cxn>
                <a:cxn ang="0">
                  <a:pos x="connsiteX12721" y="connsiteY12721"/>
                </a:cxn>
                <a:cxn ang="0">
                  <a:pos x="connsiteX12722" y="connsiteY12722"/>
                </a:cxn>
                <a:cxn ang="0">
                  <a:pos x="connsiteX12723" y="connsiteY12723"/>
                </a:cxn>
                <a:cxn ang="0">
                  <a:pos x="connsiteX12724" y="connsiteY12724"/>
                </a:cxn>
                <a:cxn ang="0">
                  <a:pos x="connsiteX12725" y="connsiteY12725"/>
                </a:cxn>
                <a:cxn ang="0">
                  <a:pos x="connsiteX12726" y="connsiteY12726"/>
                </a:cxn>
                <a:cxn ang="0">
                  <a:pos x="connsiteX12727" y="connsiteY12727"/>
                </a:cxn>
                <a:cxn ang="0">
                  <a:pos x="connsiteX12728" y="connsiteY12728"/>
                </a:cxn>
                <a:cxn ang="0">
                  <a:pos x="connsiteX12729" y="connsiteY12729"/>
                </a:cxn>
                <a:cxn ang="0">
                  <a:pos x="connsiteX12730" y="connsiteY12730"/>
                </a:cxn>
                <a:cxn ang="0">
                  <a:pos x="connsiteX12731" y="connsiteY12731"/>
                </a:cxn>
                <a:cxn ang="0">
                  <a:pos x="connsiteX12732" y="connsiteY12732"/>
                </a:cxn>
                <a:cxn ang="0">
                  <a:pos x="connsiteX12733" y="connsiteY12733"/>
                </a:cxn>
                <a:cxn ang="0">
                  <a:pos x="connsiteX12734" y="connsiteY12734"/>
                </a:cxn>
                <a:cxn ang="0">
                  <a:pos x="connsiteX12735" y="connsiteY12735"/>
                </a:cxn>
                <a:cxn ang="0">
                  <a:pos x="connsiteX12736" y="connsiteY12736"/>
                </a:cxn>
                <a:cxn ang="0">
                  <a:pos x="connsiteX12737" y="connsiteY12737"/>
                </a:cxn>
                <a:cxn ang="0">
                  <a:pos x="connsiteX12738" y="connsiteY12738"/>
                </a:cxn>
                <a:cxn ang="0">
                  <a:pos x="connsiteX12739" y="connsiteY12739"/>
                </a:cxn>
                <a:cxn ang="0">
                  <a:pos x="connsiteX12740" y="connsiteY12740"/>
                </a:cxn>
                <a:cxn ang="0">
                  <a:pos x="connsiteX12741" y="connsiteY12741"/>
                </a:cxn>
                <a:cxn ang="0">
                  <a:pos x="connsiteX12742" y="connsiteY12742"/>
                </a:cxn>
                <a:cxn ang="0">
                  <a:pos x="connsiteX12743" y="connsiteY12743"/>
                </a:cxn>
                <a:cxn ang="0">
                  <a:pos x="connsiteX12744" y="connsiteY12744"/>
                </a:cxn>
                <a:cxn ang="0">
                  <a:pos x="connsiteX12745" y="connsiteY12745"/>
                </a:cxn>
                <a:cxn ang="0">
                  <a:pos x="connsiteX12746" y="connsiteY12746"/>
                </a:cxn>
                <a:cxn ang="0">
                  <a:pos x="connsiteX12747" y="connsiteY12747"/>
                </a:cxn>
                <a:cxn ang="0">
                  <a:pos x="connsiteX12748" y="connsiteY12748"/>
                </a:cxn>
                <a:cxn ang="0">
                  <a:pos x="connsiteX12749" y="connsiteY12749"/>
                </a:cxn>
                <a:cxn ang="0">
                  <a:pos x="connsiteX12750" y="connsiteY12750"/>
                </a:cxn>
                <a:cxn ang="0">
                  <a:pos x="connsiteX12751" y="connsiteY12751"/>
                </a:cxn>
                <a:cxn ang="0">
                  <a:pos x="connsiteX12752" y="connsiteY12752"/>
                </a:cxn>
                <a:cxn ang="0">
                  <a:pos x="connsiteX12753" y="connsiteY12753"/>
                </a:cxn>
                <a:cxn ang="0">
                  <a:pos x="connsiteX12754" y="connsiteY12754"/>
                </a:cxn>
                <a:cxn ang="0">
                  <a:pos x="connsiteX12755" y="connsiteY12755"/>
                </a:cxn>
                <a:cxn ang="0">
                  <a:pos x="connsiteX12756" y="connsiteY12756"/>
                </a:cxn>
                <a:cxn ang="0">
                  <a:pos x="connsiteX12757" y="connsiteY12757"/>
                </a:cxn>
                <a:cxn ang="0">
                  <a:pos x="connsiteX12758" y="connsiteY12758"/>
                </a:cxn>
                <a:cxn ang="0">
                  <a:pos x="connsiteX12759" y="connsiteY12759"/>
                </a:cxn>
                <a:cxn ang="0">
                  <a:pos x="connsiteX12760" y="connsiteY12760"/>
                </a:cxn>
                <a:cxn ang="0">
                  <a:pos x="connsiteX12761" y="connsiteY12761"/>
                </a:cxn>
                <a:cxn ang="0">
                  <a:pos x="connsiteX12762" y="connsiteY12762"/>
                </a:cxn>
                <a:cxn ang="0">
                  <a:pos x="connsiteX12763" y="connsiteY12763"/>
                </a:cxn>
                <a:cxn ang="0">
                  <a:pos x="connsiteX12764" y="connsiteY12764"/>
                </a:cxn>
                <a:cxn ang="0">
                  <a:pos x="connsiteX12765" y="connsiteY12765"/>
                </a:cxn>
                <a:cxn ang="0">
                  <a:pos x="connsiteX12766" y="connsiteY12766"/>
                </a:cxn>
                <a:cxn ang="0">
                  <a:pos x="connsiteX12767" y="connsiteY12767"/>
                </a:cxn>
                <a:cxn ang="0">
                  <a:pos x="connsiteX12768" y="connsiteY12768"/>
                </a:cxn>
                <a:cxn ang="0">
                  <a:pos x="connsiteX12769" y="connsiteY12769"/>
                </a:cxn>
                <a:cxn ang="0">
                  <a:pos x="connsiteX12770" y="connsiteY12770"/>
                </a:cxn>
                <a:cxn ang="0">
                  <a:pos x="connsiteX12771" y="connsiteY12771"/>
                </a:cxn>
                <a:cxn ang="0">
                  <a:pos x="connsiteX12772" y="connsiteY12772"/>
                </a:cxn>
                <a:cxn ang="0">
                  <a:pos x="connsiteX12773" y="connsiteY12773"/>
                </a:cxn>
                <a:cxn ang="0">
                  <a:pos x="connsiteX12774" y="connsiteY12774"/>
                </a:cxn>
                <a:cxn ang="0">
                  <a:pos x="connsiteX12775" y="connsiteY12775"/>
                </a:cxn>
                <a:cxn ang="0">
                  <a:pos x="connsiteX12776" y="connsiteY12776"/>
                </a:cxn>
                <a:cxn ang="0">
                  <a:pos x="connsiteX12777" y="connsiteY12777"/>
                </a:cxn>
                <a:cxn ang="0">
                  <a:pos x="connsiteX12778" y="connsiteY12778"/>
                </a:cxn>
                <a:cxn ang="0">
                  <a:pos x="connsiteX12779" y="connsiteY12779"/>
                </a:cxn>
                <a:cxn ang="0">
                  <a:pos x="connsiteX12780" y="connsiteY12780"/>
                </a:cxn>
                <a:cxn ang="0">
                  <a:pos x="connsiteX12781" y="connsiteY12781"/>
                </a:cxn>
                <a:cxn ang="0">
                  <a:pos x="connsiteX12782" y="connsiteY12782"/>
                </a:cxn>
                <a:cxn ang="0">
                  <a:pos x="connsiteX12783" y="connsiteY12783"/>
                </a:cxn>
                <a:cxn ang="0">
                  <a:pos x="connsiteX12784" y="connsiteY12784"/>
                </a:cxn>
                <a:cxn ang="0">
                  <a:pos x="connsiteX12785" y="connsiteY12785"/>
                </a:cxn>
                <a:cxn ang="0">
                  <a:pos x="connsiteX12786" y="connsiteY12786"/>
                </a:cxn>
                <a:cxn ang="0">
                  <a:pos x="connsiteX12787" y="connsiteY12787"/>
                </a:cxn>
                <a:cxn ang="0">
                  <a:pos x="connsiteX12788" y="connsiteY12788"/>
                </a:cxn>
                <a:cxn ang="0">
                  <a:pos x="connsiteX12789" y="connsiteY12789"/>
                </a:cxn>
                <a:cxn ang="0">
                  <a:pos x="connsiteX12790" y="connsiteY12790"/>
                </a:cxn>
                <a:cxn ang="0">
                  <a:pos x="connsiteX12791" y="connsiteY12791"/>
                </a:cxn>
                <a:cxn ang="0">
                  <a:pos x="connsiteX12792" y="connsiteY12792"/>
                </a:cxn>
                <a:cxn ang="0">
                  <a:pos x="connsiteX12793" y="connsiteY12793"/>
                </a:cxn>
                <a:cxn ang="0">
                  <a:pos x="connsiteX12794" y="connsiteY12794"/>
                </a:cxn>
                <a:cxn ang="0">
                  <a:pos x="connsiteX12795" y="connsiteY12795"/>
                </a:cxn>
                <a:cxn ang="0">
                  <a:pos x="connsiteX12796" y="connsiteY12796"/>
                </a:cxn>
                <a:cxn ang="0">
                  <a:pos x="connsiteX12797" y="connsiteY12797"/>
                </a:cxn>
                <a:cxn ang="0">
                  <a:pos x="connsiteX12798" y="connsiteY12798"/>
                </a:cxn>
                <a:cxn ang="0">
                  <a:pos x="connsiteX12799" y="connsiteY12799"/>
                </a:cxn>
                <a:cxn ang="0">
                  <a:pos x="connsiteX12800" y="connsiteY12800"/>
                </a:cxn>
                <a:cxn ang="0">
                  <a:pos x="connsiteX12801" y="connsiteY12801"/>
                </a:cxn>
                <a:cxn ang="0">
                  <a:pos x="connsiteX12802" y="connsiteY12802"/>
                </a:cxn>
                <a:cxn ang="0">
                  <a:pos x="connsiteX12803" y="connsiteY12803"/>
                </a:cxn>
                <a:cxn ang="0">
                  <a:pos x="connsiteX12804" y="connsiteY12804"/>
                </a:cxn>
                <a:cxn ang="0">
                  <a:pos x="connsiteX12805" y="connsiteY12805"/>
                </a:cxn>
                <a:cxn ang="0">
                  <a:pos x="connsiteX12806" y="connsiteY12806"/>
                </a:cxn>
                <a:cxn ang="0">
                  <a:pos x="connsiteX12807" y="connsiteY12807"/>
                </a:cxn>
                <a:cxn ang="0">
                  <a:pos x="connsiteX12808" y="connsiteY12808"/>
                </a:cxn>
                <a:cxn ang="0">
                  <a:pos x="connsiteX12809" y="connsiteY12809"/>
                </a:cxn>
                <a:cxn ang="0">
                  <a:pos x="connsiteX12810" y="connsiteY12810"/>
                </a:cxn>
                <a:cxn ang="0">
                  <a:pos x="connsiteX12811" y="connsiteY12811"/>
                </a:cxn>
                <a:cxn ang="0">
                  <a:pos x="connsiteX12812" y="connsiteY12812"/>
                </a:cxn>
                <a:cxn ang="0">
                  <a:pos x="connsiteX12813" y="connsiteY12813"/>
                </a:cxn>
                <a:cxn ang="0">
                  <a:pos x="connsiteX12814" y="connsiteY12814"/>
                </a:cxn>
                <a:cxn ang="0">
                  <a:pos x="connsiteX12815" y="connsiteY12815"/>
                </a:cxn>
                <a:cxn ang="0">
                  <a:pos x="connsiteX12816" y="connsiteY12816"/>
                </a:cxn>
                <a:cxn ang="0">
                  <a:pos x="connsiteX12817" y="connsiteY12817"/>
                </a:cxn>
                <a:cxn ang="0">
                  <a:pos x="connsiteX12818" y="connsiteY12818"/>
                </a:cxn>
                <a:cxn ang="0">
                  <a:pos x="connsiteX12819" y="connsiteY12819"/>
                </a:cxn>
                <a:cxn ang="0">
                  <a:pos x="connsiteX12820" y="connsiteY12820"/>
                </a:cxn>
                <a:cxn ang="0">
                  <a:pos x="connsiteX12821" y="connsiteY12821"/>
                </a:cxn>
                <a:cxn ang="0">
                  <a:pos x="connsiteX12822" y="connsiteY12822"/>
                </a:cxn>
                <a:cxn ang="0">
                  <a:pos x="connsiteX12823" y="connsiteY12823"/>
                </a:cxn>
                <a:cxn ang="0">
                  <a:pos x="connsiteX12824" y="connsiteY12824"/>
                </a:cxn>
                <a:cxn ang="0">
                  <a:pos x="connsiteX12825" y="connsiteY12825"/>
                </a:cxn>
                <a:cxn ang="0">
                  <a:pos x="connsiteX12826" y="connsiteY12826"/>
                </a:cxn>
                <a:cxn ang="0">
                  <a:pos x="connsiteX12827" y="connsiteY12827"/>
                </a:cxn>
                <a:cxn ang="0">
                  <a:pos x="connsiteX12828" y="connsiteY12828"/>
                </a:cxn>
                <a:cxn ang="0">
                  <a:pos x="connsiteX12829" y="connsiteY12829"/>
                </a:cxn>
                <a:cxn ang="0">
                  <a:pos x="connsiteX12830" y="connsiteY12830"/>
                </a:cxn>
                <a:cxn ang="0">
                  <a:pos x="connsiteX12831" y="connsiteY12831"/>
                </a:cxn>
                <a:cxn ang="0">
                  <a:pos x="connsiteX12832" y="connsiteY12832"/>
                </a:cxn>
                <a:cxn ang="0">
                  <a:pos x="connsiteX12833" y="connsiteY12833"/>
                </a:cxn>
                <a:cxn ang="0">
                  <a:pos x="connsiteX12834" y="connsiteY12834"/>
                </a:cxn>
                <a:cxn ang="0">
                  <a:pos x="connsiteX12835" y="connsiteY12835"/>
                </a:cxn>
                <a:cxn ang="0">
                  <a:pos x="connsiteX12836" y="connsiteY12836"/>
                </a:cxn>
                <a:cxn ang="0">
                  <a:pos x="connsiteX12837" y="connsiteY12837"/>
                </a:cxn>
                <a:cxn ang="0">
                  <a:pos x="connsiteX12838" y="connsiteY12838"/>
                </a:cxn>
                <a:cxn ang="0">
                  <a:pos x="connsiteX12839" y="connsiteY12839"/>
                </a:cxn>
                <a:cxn ang="0">
                  <a:pos x="connsiteX12840" y="connsiteY12840"/>
                </a:cxn>
                <a:cxn ang="0">
                  <a:pos x="connsiteX12841" y="connsiteY12841"/>
                </a:cxn>
                <a:cxn ang="0">
                  <a:pos x="connsiteX12842" y="connsiteY12842"/>
                </a:cxn>
                <a:cxn ang="0">
                  <a:pos x="connsiteX12843" y="connsiteY12843"/>
                </a:cxn>
                <a:cxn ang="0">
                  <a:pos x="connsiteX12844" y="connsiteY12844"/>
                </a:cxn>
                <a:cxn ang="0">
                  <a:pos x="connsiteX12845" y="connsiteY12845"/>
                </a:cxn>
                <a:cxn ang="0">
                  <a:pos x="connsiteX12846" y="connsiteY12846"/>
                </a:cxn>
                <a:cxn ang="0">
                  <a:pos x="connsiteX12847" y="connsiteY12847"/>
                </a:cxn>
                <a:cxn ang="0">
                  <a:pos x="connsiteX12848" y="connsiteY12848"/>
                </a:cxn>
                <a:cxn ang="0">
                  <a:pos x="connsiteX12849" y="connsiteY12849"/>
                </a:cxn>
                <a:cxn ang="0">
                  <a:pos x="connsiteX12850" y="connsiteY12850"/>
                </a:cxn>
                <a:cxn ang="0">
                  <a:pos x="connsiteX12851" y="connsiteY12851"/>
                </a:cxn>
                <a:cxn ang="0">
                  <a:pos x="connsiteX12852" y="connsiteY12852"/>
                </a:cxn>
                <a:cxn ang="0">
                  <a:pos x="connsiteX12853" y="connsiteY12853"/>
                </a:cxn>
                <a:cxn ang="0">
                  <a:pos x="connsiteX12854" y="connsiteY12854"/>
                </a:cxn>
                <a:cxn ang="0">
                  <a:pos x="connsiteX12855" y="connsiteY12855"/>
                </a:cxn>
                <a:cxn ang="0">
                  <a:pos x="connsiteX12856" y="connsiteY12856"/>
                </a:cxn>
                <a:cxn ang="0">
                  <a:pos x="connsiteX12857" y="connsiteY12857"/>
                </a:cxn>
                <a:cxn ang="0">
                  <a:pos x="connsiteX12858" y="connsiteY12858"/>
                </a:cxn>
                <a:cxn ang="0">
                  <a:pos x="connsiteX12859" y="connsiteY12859"/>
                </a:cxn>
                <a:cxn ang="0">
                  <a:pos x="connsiteX12860" y="connsiteY12860"/>
                </a:cxn>
                <a:cxn ang="0">
                  <a:pos x="connsiteX12861" y="connsiteY12861"/>
                </a:cxn>
                <a:cxn ang="0">
                  <a:pos x="connsiteX12862" y="connsiteY12862"/>
                </a:cxn>
                <a:cxn ang="0">
                  <a:pos x="connsiteX12863" y="connsiteY12863"/>
                </a:cxn>
                <a:cxn ang="0">
                  <a:pos x="connsiteX12864" y="connsiteY12864"/>
                </a:cxn>
                <a:cxn ang="0">
                  <a:pos x="connsiteX12865" y="connsiteY12865"/>
                </a:cxn>
                <a:cxn ang="0">
                  <a:pos x="connsiteX12866" y="connsiteY12866"/>
                </a:cxn>
                <a:cxn ang="0">
                  <a:pos x="connsiteX12867" y="connsiteY12867"/>
                </a:cxn>
                <a:cxn ang="0">
                  <a:pos x="connsiteX12868" y="connsiteY12868"/>
                </a:cxn>
                <a:cxn ang="0">
                  <a:pos x="connsiteX12869" y="connsiteY12869"/>
                </a:cxn>
                <a:cxn ang="0">
                  <a:pos x="connsiteX12870" y="connsiteY12870"/>
                </a:cxn>
                <a:cxn ang="0">
                  <a:pos x="connsiteX12871" y="connsiteY12871"/>
                </a:cxn>
                <a:cxn ang="0">
                  <a:pos x="connsiteX12872" y="connsiteY12872"/>
                </a:cxn>
                <a:cxn ang="0">
                  <a:pos x="connsiteX12873" y="connsiteY12873"/>
                </a:cxn>
                <a:cxn ang="0">
                  <a:pos x="connsiteX12874" y="connsiteY12874"/>
                </a:cxn>
                <a:cxn ang="0">
                  <a:pos x="connsiteX12875" y="connsiteY12875"/>
                </a:cxn>
                <a:cxn ang="0">
                  <a:pos x="connsiteX12876" y="connsiteY12876"/>
                </a:cxn>
                <a:cxn ang="0">
                  <a:pos x="connsiteX12877" y="connsiteY12877"/>
                </a:cxn>
                <a:cxn ang="0">
                  <a:pos x="connsiteX12878" y="connsiteY12878"/>
                </a:cxn>
                <a:cxn ang="0">
                  <a:pos x="connsiteX12879" y="connsiteY12879"/>
                </a:cxn>
                <a:cxn ang="0">
                  <a:pos x="connsiteX12880" y="connsiteY12880"/>
                </a:cxn>
                <a:cxn ang="0">
                  <a:pos x="connsiteX12881" y="connsiteY12881"/>
                </a:cxn>
                <a:cxn ang="0">
                  <a:pos x="connsiteX12882" y="connsiteY12882"/>
                </a:cxn>
                <a:cxn ang="0">
                  <a:pos x="connsiteX12883" y="connsiteY12883"/>
                </a:cxn>
                <a:cxn ang="0">
                  <a:pos x="connsiteX12884" y="connsiteY12884"/>
                </a:cxn>
                <a:cxn ang="0">
                  <a:pos x="connsiteX12885" y="connsiteY12885"/>
                </a:cxn>
                <a:cxn ang="0">
                  <a:pos x="connsiteX12886" y="connsiteY12886"/>
                </a:cxn>
                <a:cxn ang="0">
                  <a:pos x="connsiteX12887" y="connsiteY12887"/>
                </a:cxn>
                <a:cxn ang="0">
                  <a:pos x="connsiteX12888" y="connsiteY12888"/>
                </a:cxn>
                <a:cxn ang="0">
                  <a:pos x="connsiteX12889" y="connsiteY12889"/>
                </a:cxn>
                <a:cxn ang="0">
                  <a:pos x="connsiteX12890" y="connsiteY12890"/>
                </a:cxn>
                <a:cxn ang="0">
                  <a:pos x="connsiteX12891" y="connsiteY12891"/>
                </a:cxn>
                <a:cxn ang="0">
                  <a:pos x="connsiteX12892" y="connsiteY12892"/>
                </a:cxn>
                <a:cxn ang="0">
                  <a:pos x="connsiteX12893" y="connsiteY12893"/>
                </a:cxn>
                <a:cxn ang="0">
                  <a:pos x="connsiteX12894" y="connsiteY12894"/>
                </a:cxn>
                <a:cxn ang="0">
                  <a:pos x="connsiteX12895" y="connsiteY12895"/>
                </a:cxn>
                <a:cxn ang="0">
                  <a:pos x="connsiteX12896" y="connsiteY12896"/>
                </a:cxn>
                <a:cxn ang="0">
                  <a:pos x="connsiteX12897" y="connsiteY12897"/>
                </a:cxn>
                <a:cxn ang="0">
                  <a:pos x="connsiteX12898" y="connsiteY12898"/>
                </a:cxn>
                <a:cxn ang="0">
                  <a:pos x="connsiteX12899" y="connsiteY12899"/>
                </a:cxn>
                <a:cxn ang="0">
                  <a:pos x="connsiteX12900" y="connsiteY12900"/>
                </a:cxn>
                <a:cxn ang="0">
                  <a:pos x="connsiteX12901" y="connsiteY12901"/>
                </a:cxn>
                <a:cxn ang="0">
                  <a:pos x="connsiteX12902" y="connsiteY12902"/>
                </a:cxn>
                <a:cxn ang="0">
                  <a:pos x="connsiteX12903" y="connsiteY12903"/>
                </a:cxn>
                <a:cxn ang="0">
                  <a:pos x="connsiteX12904" y="connsiteY12904"/>
                </a:cxn>
                <a:cxn ang="0">
                  <a:pos x="connsiteX12905" y="connsiteY12905"/>
                </a:cxn>
                <a:cxn ang="0">
                  <a:pos x="connsiteX12906" y="connsiteY12906"/>
                </a:cxn>
                <a:cxn ang="0">
                  <a:pos x="connsiteX12907" y="connsiteY12907"/>
                </a:cxn>
                <a:cxn ang="0">
                  <a:pos x="connsiteX12908" y="connsiteY12908"/>
                </a:cxn>
                <a:cxn ang="0">
                  <a:pos x="connsiteX12909" y="connsiteY12909"/>
                </a:cxn>
                <a:cxn ang="0">
                  <a:pos x="connsiteX12910" y="connsiteY12910"/>
                </a:cxn>
                <a:cxn ang="0">
                  <a:pos x="connsiteX12911" y="connsiteY12911"/>
                </a:cxn>
                <a:cxn ang="0">
                  <a:pos x="connsiteX12912" y="connsiteY12912"/>
                </a:cxn>
                <a:cxn ang="0">
                  <a:pos x="connsiteX12913" y="connsiteY12913"/>
                </a:cxn>
                <a:cxn ang="0">
                  <a:pos x="connsiteX12914" y="connsiteY12914"/>
                </a:cxn>
                <a:cxn ang="0">
                  <a:pos x="connsiteX12915" y="connsiteY12915"/>
                </a:cxn>
                <a:cxn ang="0">
                  <a:pos x="connsiteX12916" y="connsiteY12916"/>
                </a:cxn>
                <a:cxn ang="0">
                  <a:pos x="connsiteX12917" y="connsiteY12917"/>
                </a:cxn>
                <a:cxn ang="0">
                  <a:pos x="connsiteX12918" y="connsiteY12918"/>
                </a:cxn>
                <a:cxn ang="0">
                  <a:pos x="connsiteX12919" y="connsiteY12919"/>
                </a:cxn>
                <a:cxn ang="0">
                  <a:pos x="connsiteX12920" y="connsiteY12920"/>
                </a:cxn>
                <a:cxn ang="0">
                  <a:pos x="connsiteX12921" y="connsiteY12921"/>
                </a:cxn>
                <a:cxn ang="0">
                  <a:pos x="connsiteX12922" y="connsiteY12922"/>
                </a:cxn>
                <a:cxn ang="0">
                  <a:pos x="connsiteX12923" y="connsiteY12923"/>
                </a:cxn>
                <a:cxn ang="0">
                  <a:pos x="connsiteX12924" y="connsiteY12924"/>
                </a:cxn>
                <a:cxn ang="0">
                  <a:pos x="connsiteX12925" y="connsiteY12925"/>
                </a:cxn>
                <a:cxn ang="0">
                  <a:pos x="connsiteX12926" y="connsiteY12926"/>
                </a:cxn>
                <a:cxn ang="0">
                  <a:pos x="connsiteX12927" y="connsiteY12927"/>
                </a:cxn>
                <a:cxn ang="0">
                  <a:pos x="connsiteX12928" y="connsiteY12928"/>
                </a:cxn>
                <a:cxn ang="0">
                  <a:pos x="connsiteX12929" y="connsiteY12929"/>
                </a:cxn>
                <a:cxn ang="0">
                  <a:pos x="connsiteX12930" y="connsiteY12930"/>
                </a:cxn>
                <a:cxn ang="0">
                  <a:pos x="connsiteX12931" y="connsiteY12931"/>
                </a:cxn>
                <a:cxn ang="0">
                  <a:pos x="connsiteX12932" y="connsiteY12932"/>
                </a:cxn>
                <a:cxn ang="0">
                  <a:pos x="connsiteX12933" y="connsiteY12933"/>
                </a:cxn>
                <a:cxn ang="0">
                  <a:pos x="connsiteX12934" y="connsiteY12934"/>
                </a:cxn>
                <a:cxn ang="0">
                  <a:pos x="connsiteX12935" y="connsiteY12935"/>
                </a:cxn>
                <a:cxn ang="0">
                  <a:pos x="connsiteX12936" y="connsiteY12936"/>
                </a:cxn>
                <a:cxn ang="0">
                  <a:pos x="connsiteX12937" y="connsiteY12937"/>
                </a:cxn>
                <a:cxn ang="0">
                  <a:pos x="connsiteX12938" y="connsiteY12938"/>
                </a:cxn>
                <a:cxn ang="0">
                  <a:pos x="connsiteX12939" y="connsiteY12939"/>
                </a:cxn>
                <a:cxn ang="0">
                  <a:pos x="connsiteX12940" y="connsiteY12940"/>
                </a:cxn>
                <a:cxn ang="0">
                  <a:pos x="connsiteX12941" y="connsiteY12941"/>
                </a:cxn>
                <a:cxn ang="0">
                  <a:pos x="connsiteX12942" y="connsiteY12942"/>
                </a:cxn>
                <a:cxn ang="0">
                  <a:pos x="connsiteX12943" y="connsiteY12943"/>
                </a:cxn>
                <a:cxn ang="0">
                  <a:pos x="connsiteX12944" y="connsiteY12944"/>
                </a:cxn>
                <a:cxn ang="0">
                  <a:pos x="connsiteX12945" y="connsiteY12945"/>
                </a:cxn>
                <a:cxn ang="0">
                  <a:pos x="connsiteX12946" y="connsiteY12946"/>
                </a:cxn>
                <a:cxn ang="0">
                  <a:pos x="connsiteX12947" y="connsiteY12947"/>
                </a:cxn>
                <a:cxn ang="0">
                  <a:pos x="connsiteX12948" y="connsiteY12948"/>
                </a:cxn>
                <a:cxn ang="0">
                  <a:pos x="connsiteX12949" y="connsiteY12949"/>
                </a:cxn>
                <a:cxn ang="0">
                  <a:pos x="connsiteX12950" y="connsiteY12950"/>
                </a:cxn>
                <a:cxn ang="0">
                  <a:pos x="connsiteX12951" y="connsiteY12951"/>
                </a:cxn>
                <a:cxn ang="0">
                  <a:pos x="connsiteX12952" y="connsiteY12952"/>
                </a:cxn>
                <a:cxn ang="0">
                  <a:pos x="connsiteX12953" y="connsiteY12953"/>
                </a:cxn>
                <a:cxn ang="0">
                  <a:pos x="connsiteX12954" y="connsiteY12954"/>
                </a:cxn>
                <a:cxn ang="0">
                  <a:pos x="connsiteX12955" y="connsiteY12955"/>
                </a:cxn>
                <a:cxn ang="0">
                  <a:pos x="connsiteX12956" y="connsiteY12956"/>
                </a:cxn>
                <a:cxn ang="0">
                  <a:pos x="connsiteX12957" y="connsiteY12957"/>
                </a:cxn>
                <a:cxn ang="0">
                  <a:pos x="connsiteX12958" y="connsiteY12958"/>
                </a:cxn>
                <a:cxn ang="0">
                  <a:pos x="connsiteX12959" y="connsiteY12959"/>
                </a:cxn>
                <a:cxn ang="0">
                  <a:pos x="connsiteX12960" y="connsiteY12960"/>
                </a:cxn>
                <a:cxn ang="0">
                  <a:pos x="connsiteX12961" y="connsiteY12961"/>
                </a:cxn>
                <a:cxn ang="0">
                  <a:pos x="connsiteX12962" y="connsiteY12962"/>
                </a:cxn>
                <a:cxn ang="0">
                  <a:pos x="connsiteX12963" y="connsiteY12963"/>
                </a:cxn>
                <a:cxn ang="0">
                  <a:pos x="connsiteX12964" y="connsiteY12964"/>
                </a:cxn>
                <a:cxn ang="0">
                  <a:pos x="connsiteX12965" y="connsiteY12965"/>
                </a:cxn>
                <a:cxn ang="0">
                  <a:pos x="connsiteX12966" y="connsiteY12966"/>
                </a:cxn>
                <a:cxn ang="0">
                  <a:pos x="connsiteX12967" y="connsiteY12967"/>
                </a:cxn>
                <a:cxn ang="0">
                  <a:pos x="connsiteX12968" y="connsiteY12968"/>
                </a:cxn>
                <a:cxn ang="0">
                  <a:pos x="connsiteX12969" y="connsiteY12969"/>
                </a:cxn>
                <a:cxn ang="0">
                  <a:pos x="connsiteX12970" y="connsiteY12970"/>
                </a:cxn>
                <a:cxn ang="0">
                  <a:pos x="connsiteX12971" y="connsiteY12971"/>
                </a:cxn>
                <a:cxn ang="0">
                  <a:pos x="connsiteX12972" y="connsiteY12972"/>
                </a:cxn>
                <a:cxn ang="0">
                  <a:pos x="connsiteX12973" y="connsiteY12973"/>
                </a:cxn>
                <a:cxn ang="0">
                  <a:pos x="connsiteX12974" y="connsiteY12974"/>
                </a:cxn>
                <a:cxn ang="0">
                  <a:pos x="connsiteX12975" y="connsiteY12975"/>
                </a:cxn>
                <a:cxn ang="0">
                  <a:pos x="connsiteX12976" y="connsiteY12976"/>
                </a:cxn>
                <a:cxn ang="0">
                  <a:pos x="connsiteX12977" y="connsiteY12977"/>
                </a:cxn>
                <a:cxn ang="0">
                  <a:pos x="connsiteX12978" y="connsiteY12978"/>
                </a:cxn>
                <a:cxn ang="0">
                  <a:pos x="connsiteX12979" y="connsiteY12979"/>
                </a:cxn>
                <a:cxn ang="0">
                  <a:pos x="connsiteX12980" y="connsiteY12980"/>
                </a:cxn>
                <a:cxn ang="0">
                  <a:pos x="connsiteX12981" y="connsiteY12981"/>
                </a:cxn>
                <a:cxn ang="0">
                  <a:pos x="connsiteX12982" y="connsiteY12982"/>
                </a:cxn>
                <a:cxn ang="0">
                  <a:pos x="connsiteX12983" y="connsiteY12983"/>
                </a:cxn>
                <a:cxn ang="0">
                  <a:pos x="connsiteX12984" y="connsiteY12984"/>
                </a:cxn>
                <a:cxn ang="0">
                  <a:pos x="connsiteX12985" y="connsiteY12985"/>
                </a:cxn>
                <a:cxn ang="0">
                  <a:pos x="connsiteX12986" y="connsiteY12986"/>
                </a:cxn>
                <a:cxn ang="0">
                  <a:pos x="connsiteX12987" y="connsiteY12987"/>
                </a:cxn>
                <a:cxn ang="0">
                  <a:pos x="connsiteX12988" y="connsiteY12988"/>
                </a:cxn>
                <a:cxn ang="0">
                  <a:pos x="connsiteX12989" y="connsiteY12989"/>
                </a:cxn>
                <a:cxn ang="0">
                  <a:pos x="connsiteX12990" y="connsiteY12990"/>
                </a:cxn>
                <a:cxn ang="0">
                  <a:pos x="connsiteX12991" y="connsiteY12991"/>
                </a:cxn>
                <a:cxn ang="0">
                  <a:pos x="connsiteX12992" y="connsiteY12992"/>
                </a:cxn>
                <a:cxn ang="0">
                  <a:pos x="connsiteX12993" y="connsiteY12993"/>
                </a:cxn>
                <a:cxn ang="0">
                  <a:pos x="connsiteX12994" y="connsiteY12994"/>
                </a:cxn>
                <a:cxn ang="0">
                  <a:pos x="connsiteX12995" y="connsiteY12995"/>
                </a:cxn>
                <a:cxn ang="0">
                  <a:pos x="connsiteX12996" y="connsiteY12996"/>
                </a:cxn>
                <a:cxn ang="0">
                  <a:pos x="connsiteX12997" y="connsiteY12997"/>
                </a:cxn>
                <a:cxn ang="0">
                  <a:pos x="connsiteX12998" y="connsiteY12998"/>
                </a:cxn>
                <a:cxn ang="0">
                  <a:pos x="connsiteX12999" y="connsiteY12999"/>
                </a:cxn>
                <a:cxn ang="0">
                  <a:pos x="connsiteX13000" y="connsiteY13000"/>
                </a:cxn>
                <a:cxn ang="0">
                  <a:pos x="connsiteX13001" y="connsiteY13001"/>
                </a:cxn>
                <a:cxn ang="0">
                  <a:pos x="connsiteX13002" y="connsiteY13002"/>
                </a:cxn>
                <a:cxn ang="0">
                  <a:pos x="connsiteX13003" y="connsiteY13003"/>
                </a:cxn>
                <a:cxn ang="0">
                  <a:pos x="connsiteX13004" y="connsiteY13004"/>
                </a:cxn>
                <a:cxn ang="0">
                  <a:pos x="connsiteX13005" y="connsiteY13005"/>
                </a:cxn>
                <a:cxn ang="0">
                  <a:pos x="connsiteX13006" y="connsiteY13006"/>
                </a:cxn>
                <a:cxn ang="0">
                  <a:pos x="connsiteX13007" y="connsiteY13007"/>
                </a:cxn>
                <a:cxn ang="0">
                  <a:pos x="connsiteX13008" y="connsiteY13008"/>
                </a:cxn>
                <a:cxn ang="0">
                  <a:pos x="connsiteX13009" y="connsiteY13009"/>
                </a:cxn>
                <a:cxn ang="0">
                  <a:pos x="connsiteX13010" y="connsiteY13010"/>
                </a:cxn>
                <a:cxn ang="0">
                  <a:pos x="connsiteX13011" y="connsiteY13011"/>
                </a:cxn>
                <a:cxn ang="0">
                  <a:pos x="connsiteX13012" y="connsiteY13012"/>
                </a:cxn>
                <a:cxn ang="0">
                  <a:pos x="connsiteX13013" y="connsiteY13013"/>
                </a:cxn>
                <a:cxn ang="0">
                  <a:pos x="connsiteX13014" y="connsiteY13014"/>
                </a:cxn>
                <a:cxn ang="0">
                  <a:pos x="connsiteX13015" y="connsiteY13015"/>
                </a:cxn>
                <a:cxn ang="0">
                  <a:pos x="connsiteX13016" y="connsiteY13016"/>
                </a:cxn>
                <a:cxn ang="0">
                  <a:pos x="connsiteX13017" y="connsiteY13017"/>
                </a:cxn>
                <a:cxn ang="0">
                  <a:pos x="connsiteX13018" y="connsiteY13018"/>
                </a:cxn>
                <a:cxn ang="0">
                  <a:pos x="connsiteX13019" y="connsiteY13019"/>
                </a:cxn>
                <a:cxn ang="0">
                  <a:pos x="connsiteX13020" y="connsiteY13020"/>
                </a:cxn>
                <a:cxn ang="0">
                  <a:pos x="connsiteX13021" y="connsiteY13021"/>
                </a:cxn>
                <a:cxn ang="0">
                  <a:pos x="connsiteX13022" y="connsiteY13022"/>
                </a:cxn>
                <a:cxn ang="0">
                  <a:pos x="connsiteX13023" y="connsiteY13023"/>
                </a:cxn>
                <a:cxn ang="0">
                  <a:pos x="connsiteX13024" y="connsiteY13024"/>
                </a:cxn>
                <a:cxn ang="0">
                  <a:pos x="connsiteX13025" y="connsiteY13025"/>
                </a:cxn>
                <a:cxn ang="0">
                  <a:pos x="connsiteX13026" y="connsiteY13026"/>
                </a:cxn>
                <a:cxn ang="0">
                  <a:pos x="connsiteX13027" y="connsiteY13027"/>
                </a:cxn>
                <a:cxn ang="0">
                  <a:pos x="connsiteX13028" y="connsiteY13028"/>
                </a:cxn>
                <a:cxn ang="0">
                  <a:pos x="connsiteX13029" y="connsiteY13029"/>
                </a:cxn>
                <a:cxn ang="0">
                  <a:pos x="connsiteX13030" y="connsiteY13030"/>
                </a:cxn>
                <a:cxn ang="0">
                  <a:pos x="connsiteX13031" y="connsiteY13031"/>
                </a:cxn>
                <a:cxn ang="0">
                  <a:pos x="connsiteX13032" y="connsiteY13032"/>
                </a:cxn>
                <a:cxn ang="0">
                  <a:pos x="connsiteX13033" y="connsiteY13033"/>
                </a:cxn>
                <a:cxn ang="0">
                  <a:pos x="connsiteX13034" y="connsiteY13034"/>
                </a:cxn>
                <a:cxn ang="0">
                  <a:pos x="connsiteX13035" y="connsiteY13035"/>
                </a:cxn>
                <a:cxn ang="0">
                  <a:pos x="connsiteX13036" y="connsiteY13036"/>
                </a:cxn>
                <a:cxn ang="0">
                  <a:pos x="connsiteX13037" y="connsiteY13037"/>
                </a:cxn>
                <a:cxn ang="0">
                  <a:pos x="connsiteX13038" y="connsiteY13038"/>
                </a:cxn>
                <a:cxn ang="0">
                  <a:pos x="connsiteX13039" y="connsiteY13039"/>
                </a:cxn>
                <a:cxn ang="0">
                  <a:pos x="connsiteX13040" y="connsiteY13040"/>
                </a:cxn>
                <a:cxn ang="0">
                  <a:pos x="connsiteX13041" y="connsiteY13041"/>
                </a:cxn>
                <a:cxn ang="0">
                  <a:pos x="connsiteX13042" y="connsiteY13042"/>
                </a:cxn>
                <a:cxn ang="0">
                  <a:pos x="connsiteX13043" y="connsiteY13043"/>
                </a:cxn>
                <a:cxn ang="0">
                  <a:pos x="connsiteX13044" y="connsiteY13044"/>
                </a:cxn>
                <a:cxn ang="0">
                  <a:pos x="connsiteX13045" y="connsiteY13045"/>
                </a:cxn>
                <a:cxn ang="0">
                  <a:pos x="connsiteX13046" y="connsiteY13046"/>
                </a:cxn>
                <a:cxn ang="0">
                  <a:pos x="connsiteX13047" y="connsiteY13047"/>
                </a:cxn>
                <a:cxn ang="0">
                  <a:pos x="connsiteX13048" y="connsiteY13048"/>
                </a:cxn>
                <a:cxn ang="0">
                  <a:pos x="connsiteX13049" y="connsiteY13049"/>
                </a:cxn>
                <a:cxn ang="0">
                  <a:pos x="connsiteX13050" y="connsiteY13050"/>
                </a:cxn>
                <a:cxn ang="0">
                  <a:pos x="connsiteX13051" y="connsiteY13051"/>
                </a:cxn>
                <a:cxn ang="0">
                  <a:pos x="connsiteX13052" y="connsiteY13052"/>
                </a:cxn>
                <a:cxn ang="0">
                  <a:pos x="connsiteX13053" y="connsiteY13053"/>
                </a:cxn>
                <a:cxn ang="0">
                  <a:pos x="connsiteX13054" y="connsiteY13054"/>
                </a:cxn>
                <a:cxn ang="0">
                  <a:pos x="connsiteX13055" y="connsiteY13055"/>
                </a:cxn>
                <a:cxn ang="0">
                  <a:pos x="connsiteX13056" y="connsiteY13056"/>
                </a:cxn>
                <a:cxn ang="0">
                  <a:pos x="connsiteX13057" y="connsiteY13057"/>
                </a:cxn>
                <a:cxn ang="0">
                  <a:pos x="connsiteX13058" y="connsiteY13058"/>
                </a:cxn>
                <a:cxn ang="0">
                  <a:pos x="connsiteX13059" y="connsiteY13059"/>
                </a:cxn>
                <a:cxn ang="0">
                  <a:pos x="connsiteX13060" y="connsiteY13060"/>
                </a:cxn>
                <a:cxn ang="0">
                  <a:pos x="connsiteX13061" y="connsiteY13061"/>
                </a:cxn>
                <a:cxn ang="0">
                  <a:pos x="connsiteX13062" y="connsiteY13062"/>
                </a:cxn>
                <a:cxn ang="0">
                  <a:pos x="connsiteX13063" y="connsiteY13063"/>
                </a:cxn>
                <a:cxn ang="0">
                  <a:pos x="connsiteX13064" y="connsiteY13064"/>
                </a:cxn>
                <a:cxn ang="0">
                  <a:pos x="connsiteX13065" y="connsiteY13065"/>
                </a:cxn>
                <a:cxn ang="0">
                  <a:pos x="connsiteX13066" y="connsiteY13066"/>
                </a:cxn>
                <a:cxn ang="0">
                  <a:pos x="connsiteX13067" y="connsiteY13067"/>
                </a:cxn>
                <a:cxn ang="0">
                  <a:pos x="connsiteX13068" y="connsiteY13068"/>
                </a:cxn>
                <a:cxn ang="0">
                  <a:pos x="connsiteX13069" y="connsiteY13069"/>
                </a:cxn>
                <a:cxn ang="0">
                  <a:pos x="connsiteX13070" y="connsiteY13070"/>
                </a:cxn>
                <a:cxn ang="0">
                  <a:pos x="connsiteX13071" y="connsiteY13071"/>
                </a:cxn>
                <a:cxn ang="0">
                  <a:pos x="connsiteX13072" y="connsiteY13072"/>
                </a:cxn>
                <a:cxn ang="0">
                  <a:pos x="connsiteX13073" y="connsiteY13073"/>
                </a:cxn>
                <a:cxn ang="0">
                  <a:pos x="connsiteX13074" y="connsiteY13074"/>
                </a:cxn>
                <a:cxn ang="0">
                  <a:pos x="connsiteX13075" y="connsiteY13075"/>
                </a:cxn>
                <a:cxn ang="0">
                  <a:pos x="connsiteX13076" y="connsiteY13076"/>
                </a:cxn>
                <a:cxn ang="0">
                  <a:pos x="connsiteX13077" y="connsiteY13077"/>
                </a:cxn>
                <a:cxn ang="0">
                  <a:pos x="connsiteX13078" y="connsiteY13078"/>
                </a:cxn>
                <a:cxn ang="0">
                  <a:pos x="connsiteX13079" y="connsiteY13079"/>
                </a:cxn>
                <a:cxn ang="0">
                  <a:pos x="connsiteX13080" y="connsiteY13080"/>
                </a:cxn>
                <a:cxn ang="0">
                  <a:pos x="connsiteX13081" y="connsiteY13081"/>
                </a:cxn>
                <a:cxn ang="0">
                  <a:pos x="connsiteX13082" y="connsiteY13082"/>
                </a:cxn>
                <a:cxn ang="0">
                  <a:pos x="connsiteX13083" y="connsiteY13083"/>
                </a:cxn>
                <a:cxn ang="0">
                  <a:pos x="connsiteX13084" y="connsiteY13084"/>
                </a:cxn>
                <a:cxn ang="0">
                  <a:pos x="connsiteX13085" y="connsiteY13085"/>
                </a:cxn>
                <a:cxn ang="0">
                  <a:pos x="connsiteX13086" y="connsiteY13086"/>
                </a:cxn>
                <a:cxn ang="0">
                  <a:pos x="connsiteX13087" y="connsiteY13087"/>
                </a:cxn>
                <a:cxn ang="0">
                  <a:pos x="connsiteX13088" y="connsiteY13088"/>
                </a:cxn>
                <a:cxn ang="0">
                  <a:pos x="connsiteX13089" y="connsiteY13089"/>
                </a:cxn>
                <a:cxn ang="0">
                  <a:pos x="connsiteX13090" y="connsiteY13090"/>
                </a:cxn>
                <a:cxn ang="0">
                  <a:pos x="connsiteX13091" y="connsiteY13091"/>
                </a:cxn>
                <a:cxn ang="0">
                  <a:pos x="connsiteX13092" y="connsiteY13092"/>
                </a:cxn>
                <a:cxn ang="0">
                  <a:pos x="connsiteX13093" y="connsiteY13093"/>
                </a:cxn>
                <a:cxn ang="0">
                  <a:pos x="connsiteX13094" y="connsiteY13094"/>
                </a:cxn>
                <a:cxn ang="0">
                  <a:pos x="connsiteX13095" y="connsiteY13095"/>
                </a:cxn>
                <a:cxn ang="0">
                  <a:pos x="connsiteX13096" y="connsiteY13096"/>
                </a:cxn>
                <a:cxn ang="0">
                  <a:pos x="connsiteX13097" y="connsiteY13097"/>
                </a:cxn>
                <a:cxn ang="0">
                  <a:pos x="connsiteX13098" y="connsiteY13098"/>
                </a:cxn>
                <a:cxn ang="0">
                  <a:pos x="connsiteX13099" y="connsiteY13099"/>
                </a:cxn>
                <a:cxn ang="0">
                  <a:pos x="connsiteX13100" y="connsiteY13100"/>
                </a:cxn>
                <a:cxn ang="0">
                  <a:pos x="connsiteX13101" y="connsiteY13101"/>
                </a:cxn>
                <a:cxn ang="0">
                  <a:pos x="connsiteX13102" y="connsiteY13102"/>
                </a:cxn>
                <a:cxn ang="0">
                  <a:pos x="connsiteX13103" y="connsiteY13103"/>
                </a:cxn>
                <a:cxn ang="0">
                  <a:pos x="connsiteX13104" y="connsiteY13104"/>
                </a:cxn>
                <a:cxn ang="0">
                  <a:pos x="connsiteX13105" y="connsiteY13105"/>
                </a:cxn>
                <a:cxn ang="0">
                  <a:pos x="connsiteX13106" y="connsiteY13106"/>
                </a:cxn>
                <a:cxn ang="0">
                  <a:pos x="connsiteX13107" y="connsiteY13107"/>
                </a:cxn>
                <a:cxn ang="0">
                  <a:pos x="connsiteX13108" y="connsiteY13108"/>
                </a:cxn>
                <a:cxn ang="0">
                  <a:pos x="connsiteX13109" y="connsiteY13109"/>
                </a:cxn>
                <a:cxn ang="0">
                  <a:pos x="connsiteX13110" y="connsiteY13110"/>
                </a:cxn>
                <a:cxn ang="0">
                  <a:pos x="connsiteX13111" y="connsiteY13111"/>
                </a:cxn>
                <a:cxn ang="0">
                  <a:pos x="connsiteX13112" y="connsiteY13112"/>
                </a:cxn>
                <a:cxn ang="0">
                  <a:pos x="connsiteX13113" y="connsiteY13113"/>
                </a:cxn>
                <a:cxn ang="0">
                  <a:pos x="connsiteX13114" y="connsiteY13114"/>
                </a:cxn>
                <a:cxn ang="0">
                  <a:pos x="connsiteX13115" y="connsiteY13115"/>
                </a:cxn>
                <a:cxn ang="0">
                  <a:pos x="connsiteX13116" y="connsiteY13116"/>
                </a:cxn>
                <a:cxn ang="0">
                  <a:pos x="connsiteX13117" y="connsiteY13117"/>
                </a:cxn>
                <a:cxn ang="0">
                  <a:pos x="connsiteX13118" y="connsiteY13118"/>
                </a:cxn>
                <a:cxn ang="0">
                  <a:pos x="connsiteX13119" y="connsiteY13119"/>
                </a:cxn>
                <a:cxn ang="0">
                  <a:pos x="connsiteX13120" y="connsiteY13120"/>
                </a:cxn>
                <a:cxn ang="0">
                  <a:pos x="connsiteX13121" y="connsiteY13121"/>
                </a:cxn>
                <a:cxn ang="0">
                  <a:pos x="connsiteX13122" y="connsiteY13122"/>
                </a:cxn>
                <a:cxn ang="0">
                  <a:pos x="connsiteX13123" y="connsiteY13123"/>
                </a:cxn>
                <a:cxn ang="0">
                  <a:pos x="connsiteX13124" y="connsiteY13124"/>
                </a:cxn>
                <a:cxn ang="0">
                  <a:pos x="connsiteX13125" y="connsiteY13125"/>
                </a:cxn>
                <a:cxn ang="0">
                  <a:pos x="connsiteX13126" y="connsiteY13126"/>
                </a:cxn>
                <a:cxn ang="0">
                  <a:pos x="connsiteX13127" y="connsiteY13127"/>
                </a:cxn>
                <a:cxn ang="0">
                  <a:pos x="connsiteX13128" y="connsiteY13128"/>
                </a:cxn>
                <a:cxn ang="0">
                  <a:pos x="connsiteX13129" y="connsiteY13129"/>
                </a:cxn>
                <a:cxn ang="0">
                  <a:pos x="connsiteX13130" y="connsiteY13130"/>
                </a:cxn>
                <a:cxn ang="0">
                  <a:pos x="connsiteX13131" y="connsiteY13131"/>
                </a:cxn>
                <a:cxn ang="0">
                  <a:pos x="connsiteX13132" y="connsiteY13132"/>
                </a:cxn>
                <a:cxn ang="0">
                  <a:pos x="connsiteX13133" y="connsiteY13133"/>
                </a:cxn>
                <a:cxn ang="0">
                  <a:pos x="connsiteX13134" y="connsiteY13134"/>
                </a:cxn>
                <a:cxn ang="0">
                  <a:pos x="connsiteX13135" y="connsiteY13135"/>
                </a:cxn>
                <a:cxn ang="0">
                  <a:pos x="connsiteX13136" y="connsiteY13136"/>
                </a:cxn>
                <a:cxn ang="0">
                  <a:pos x="connsiteX13137" y="connsiteY13137"/>
                </a:cxn>
                <a:cxn ang="0">
                  <a:pos x="connsiteX13138" y="connsiteY13138"/>
                </a:cxn>
                <a:cxn ang="0">
                  <a:pos x="connsiteX13139" y="connsiteY13139"/>
                </a:cxn>
                <a:cxn ang="0">
                  <a:pos x="connsiteX13140" y="connsiteY13140"/>
                </a:cxn>
                <a:cxn ang="0">
                  <a:pos x="connsiteX13141" y="connsiteY13141"/>
                </a:cxn>
                <a:cxn ang="0">
                  <a:pos x="connsiteX13142" y="connsiteY13142"/>
                </a:cxn>
                <a:cxn ang="0">
                  <a:pos x="connsiteX13143" y="connsiteY13143"/>
                </a:cxn>
                <a:cxn ang="0">
                  <a:pos x="connsiteX13144" y="connsiteY13144"/>
                </a:cxn>
                <a:cxn ang="0">
                  <a:pos x="connsiteX13145" y="connsiteY13145"/>
                </a:cxn>
                <a:cxn ang="0">
                  <a:pos x="connsiteX13146" y="connsiteY13146"/>
                </a:cxn>
                <a:cxn ang="0">
                  <a:pos x="connsiteX13147" y="connsiteY13147"/>
                </a:cxn>
                <a:cxn ang="0">
                  <a:pos x="connsiteX13148" y="connsiteY13148"/>
                </a:cxn>
                <a:cxn ang="0">
                  <a:pos x="connsiteX13149" y="connsiteY13149"/>
                </a:cxn>
                <a:cxn ang="0">
                  <a:pos x="connsiteX13150" y="connsiteY13150"/>
                </a:cxn>
                <a:cxn ang="0">
                  <a:pos x="connsiteX13151" y="connsiteY13151"/>
                </a:cxn>
                <a:cxn ang="0">
                  <a:pos x="connsiteX13152" y="connsiteY13152"/>
                </a:cxn>
                <a:cxn ang="0">
                  <a:pos x="connsiteX13153" y="connsiteY13153"/>
                </a:cxn>
                <a:cxn ang="0">
                  <a:pos x="connsiteX13154" y="connsiteY13154"/>
                </a:cxn>
                <a:cxn ang="0">
                  <a:pos x="connsiteX13155" y="connsiteY13155"/>
                </a:cxn>
                <a:cxn ang="0">
                  <a:pos x="connsiteX13156" y="connsiteY13156"/>
                </a:cxn>
                <a:cxn ang="0">
                  <a:pos x="connsiteX13157" y="connsiteY13157"/>
                </a:cxn>
                <a:cxn ang="0">
                  <a:pos x="connsiteX13158" y="connsiteY13158"/>
                </a:cxn>
                <a:cxn ang="0">
                  <a:pos x="connsiteX13159" y="connsiteY13159"/>
                </a:cxn>
                <a:cxn ang="0">
                  <a:pos x="connsiteX13160" y="connsiteY13160"/>
                </a:cxn>
                <a:cxn ang="0">
                  <a:pos x="connsiteX13161" y="connsiteY13161"/>
                </a:cxn>
                <a:cxn ang="0">
                  <a:pos x="connsiteX13162" y="connsiteY13162"/>
                </a:cxn>
                <a:cxn ang="0">
                  <a:pos x="connsiteX13163" y="connsiteY13163"/>
                </a:cxn>
                <a:cxn ang="0">
                  <a:pos x="connsiteX13164" y="connsiteY13164"/>
                </a:cxn>
                <a:cxn ang="0">
                  <a:pos x="connsiteX13165" y="connsiteY13165"/>
                </a:cxn>
                <a:cxn ang="0">
                  <a:pos x="connsiteX13166" y="connsiteY13166"/>
                </a:cxn>
                <a:cxn ang="0">
                  <a:pos x="connsiteX13167" y="connsiteY13167"/>
                </a:cxn>
                <a:cxn ang="0">
                  <a:pos x="connsiteX13168" y="connsiteY13168"/>
                </a:cxn>
                <a:cxn ang="0">
                  <a:pos x="connsiteX13169" y="connsiteY13169"/>
                </a:cxn>
                <a:cxn ang="0">
                  <a:pos x="connsiteX13170" y="connsiteY13170"/>
                </a:cxn>
                <a:cxn ang="0">
                  <a:pos x="connsiteX13171" y="connsiteY13171"/>
                </a:cxn>
                <a:cxn ang="0">
                  <a:pos x="connsiteX13172" y="connsiteY13172"/>
                </a:cxn>
                <a:cxn ang="0">
                  <a:pos x="connsiteX13173" y="connsiteY13173"/>
                </a:cxn>
                <a:cxn ang="0">
                  <a:pos x="connsiteX13174" y="connsiteY13174"/>
                </a:cxn>
                <a:cxn ang="0">
                  <a:pos x="connsiteX13175" y="connsiteY13175"/>
                </a:cxn>
                <a:cxn ang="0">
                  <a:pos x="connsiteX13176" y="connsiteY13176"/>
                </a:cxn>
                <a:cxn ang="0">
                  <a:pos x="connsiteX13177" y="connsiteY13177"/>
                </a:cxn>
                <a:cxn ang="0">
                  <a:pos x="connsiteX13178" y="connsiteY13178"/>
                </a:cxn>
                <a:cxn ang="0">
                  <a:pos x="connsiteX13179" y="connsiteY13179"/>
                </a:cxn>
                <a:cxn ang="0">
                  <a:pos x="connsiteX13180" y="connsiteY13180"/>
                </a:cxn>
                <a:cxn ang="0">
                  <a:pos x="connsiteX13181" y="connsiteY13181"/>
                </a:cxn>
                <a:cxn ang="0">
                  <a:pos x="connsiteX13182" y="connsiteY13182"/>
                </a:cxn>
                <a:cxn ang="0">
                  <a:pos x="connsiteX13183" y="connsiteY13183"/>
                </a:cxn>
                <a:cxn ang="0">
                  <a:pos x="connsiteX13184" y="connsiteY13184"/>
                </a:cxn>
                <a:cxn ang="0">
                  <a:pos x="connsiteX13185" y="connsiteY13185"/>
                </a:cxn>
                <a:cxn ang="0">
                  <a:pos x="connsiteX13186" y="connsiteY13186"/>
                </a:cxn>
                <a:cxn ang="0">
                  <a:pos x="connsiteX13187" y="connsiteY13187"/>
                </a:cxn>
                <a:cxn ang="0">
                  <a:pos x="connsiteX13188" y="connsiteY13188"/>
                </a:cxn>
                <a:cxn ang="0">
                  <a:pos x="connsiteX13189" y="connsiteY13189"/>
                </a:cxn>
                <a:cxn ang="0">
                  <a:pos x="connsiteX13190" y="connsiteY13190"/>
                </a:cxn>
                <a:cxn ang="0">
                  <a:pos x="connsiteX13191" y="connsiteY13191"/>
                </a:cxn>
                <a:cxn ang="0">
                  <a:pos x="connsiteX13192" y="connsiteY13192"/>
                </a:cxn>
                <a:cxn ang="0">
                  <a:pos x="connsiteX13193" y="connsiteY13193"/>
                </a:cxn>
                <a:cxn ang="0">
                  <a:pos x="connsiteX13194" y="connsiteY13194"/>
                </a:cxn>
                <a:cxn ang="0">
                  <a:pos x="connsiteX13195" y="connsiteY13195"/>
                </a:cxn>
                <a:cxn ang="0">
                  <a:pos x="connsiteX13196" y="connsiteY13196"/>
                </a:cxn>
                <a:cxn ang="0">
                  <a:pos x="connsiteX13197" y="connsiteY13197"/>
                </a:cxn>
                <a:cxn ang="0">
                  <a:pos x="connsiteX13198" y="connsiteY13198"/>
                </a:cxn>
                <a:cxn ang="0">
                  <a:pos x="connsiteX13199" y="connsiteY13199"/>
                </a:cxn>
                <a:cxn ang="0">
                  <a:pos x="connsiteX13200" y="connsiteY13200"/>
                </a:cxn>
                <a:cxn ang="0">
                  <a:pos x="connsiteX13201" y="connsiteY13201"/>
                </a:cxn>
                <a:cxn ang="0">
                  <a:pos x="connsiteX13202" y="connsiteY13202"/>
                </a:cxn>
                <a:cxn ang="0">
                  <a:pos x="connsiteX13203" y="connsiteY13203"/>
                </a:cxn>
                <a:cxn ang="0">
                  <a:pos x="connsiteX13204" y="connsiteY13204"/>
                </a:cxn>
                <a:cxn ang="0">
                  <a:pos x="connsiteX13205" y="connsiteY13205"/>
                </a:cxn>
                <a:cxn ang="0">
                  <a:pos x="connsiteX13206" y="connsiteY13206"/>
                </a:cxn>
                <a:cxn ang="0">
                  <a:pos x="connsiteX13207" y="connsiteY13207"/>
                </a:cxn>
                <a:cxn ang="0">
                  <a:pos x="connsiteX13208" y="connsiteY13208"/>
                </a:cxn>
                <a:cxn ang="0">
                  <a:pos x="connsiteX13209" y="connsiteY13209"/>
                </a:cxn>
                <a:cxn ang="0">
                  <a:pos x="connsiteX13210" y="connsiteY13210"/>
                </a:cxn>
                <a:cxn ang="0">
                  <a:pos x="connsiteX13211" y="connsiteY13211"/>
                </a:cxn>
                <a:cxn ang="0">
                  <a:pos x="connsiteX13212" y="connsiteY13212"/>
                </a:cxn>
                <a:cxn ang="0">
                  <a:pos x="connsiteX13213" y="connsiteY13213"/>
                </a:cxn>
                <a:cxn ang="0">
                  <a:pos x="connsiteX13214" y="connsiteY13214"/>
                </a:cxn>
                <a:cxn ang="0">
                  <a:pos x="connsiteX13215" y="connsiteY13215"/>
                </a:cxn>
                <a:cxn ang="0">
                  <a:pos x="connsiteX13216" y="connsiteY13216"/>
                </a:cxn>
                <a:cxn ang="0">
                  <a:pos x="connsiteX13217" y="connsiteY13217"/>
                </a:cxn>
                <a:cxn ang="0">
                  <a:pos x="connsiteX13218" y="connsiteY13218"/>
                </a:cxn>
                <a:cxn ang="0">
                  <a:pos x="connsiteX13219" y="connsiteY13219"/>
                </a:cxn>
                <a:cxn ang="0">
                  <a:pos x="connsiteX13220" y="connsiteY13220"/>
                </a:cxn>
                <a:cxn ang="0">
                  <a:pos x="connsiteX13221" y="connsiteY13221"/>
                </a:cxn>
                <a:cxn ang="0">
                  <a:pos x="connsiteX13222" y="connsiteY13222"/>
                </a:cxn>
                <a:cxn ang="0">
                  <a:pos x="connsiteX13223" y="connsiteY13223"/>
                </a:cxn>
                <a:cxn ang="0">
                  <a:pos x="connsiteX13224" y="connsiteY13224"/>
                </a:cxn>
                <a:cxn ang="0">
                  <a:pos x="connsiteX13225" y="connsiteY13225"/>
                </a:cxn>
                <a:cxn ang="0">
                  <a:pos x="connsiteX13226" y="connsiteY13226"/>
                </a:cxn>
                <a:cxn ang="0">
                  <a:pos x="connsiteX13227" y="connsiteY13227"/>
                </a:cxn>
                <a:cxn ang="0">
                  <a:pos x="connsiteX13228" y="connsiteY13228"/>
                </a:cxn>
                <a:cxn ang="0">
                  <a:pos x="connsiteX13229" y="connsiteY13229"/>
                </a:cxn>
                <a:cxn ang="0">
                  <a:pos x="connsiteX13230" y="connsiteY13230"/>
                </a:cxn>
                <a:cxn ang="0">
                  <a:pos x="connsiteX13231" y="connsiteY13231"/>
                </a:cxn>
                <a:cxn ang="0">
                  <a:pos x="connsiteX13232" y="connsiteY13232"/>
                </a:cxn>
                <a:cxn ang="0">
                  <a:pos x="connsiteX13233" y="connsiteY13233"/>
                </a:cxn>
                <a:cxn ang="0">
                  <a:pos x="connsiteX13234" y="connsiteY13234"/>
                </a:cxn>
                <a:cxn ang="0">
                  <a:pos x="connsiteX13235" y="connsiteY13235"/>
                </a:cxn>
                <a:cxn ang="0">
                  <a:pos x="connsiteX13236" y="connsiteY13236"/>
                </a:cxn>
                <a:cxn ang="0">
                  <a:pos x="connsiteX13237" y="connsiteY13237"/>
                </a:cxn>
                <a:cxn ang="0">
                  <a:pos x="connsiteX13238" y="connsiteY13238"/>
                </a:cxn>
                <a:cxn ang="0">
                  <a:pos x="connsiteX13239" y="connsiteY13239"/>
                </a:cxn>
                <a:cxn ang="0">
                  <a:pos x="connsiteX13240" y="connsiteY13240"/>
                </a:cxn>
                <a:cxn ang="0">
                  <a:pos x="connsiteX13241" y="connsiteY13241"/>
                </a:cxn>
                <a:cxn ang="0">
                  <a:pos x="connsiteX13242" y="connsiteY13242"/>
                </a:cxn>
                <a:cxn ang="0">
                  <a:pos x="connsiteX13243" y="connsiteY13243"/>
                </a:cxn>
                <a:cxn ang="0">
                  <a:pos x="connsiteX13244" y="connsiteY13244"/>
                </a:cxn>
                <a:cxn ang="0">
                  <a:pos x="connsiteX13245" y="connsiteY13245"/>
                </a:cxn>
                <a:cxn ang="0">
                  <a:pos x="connsiteX13246" y="connsiteY13246"/>
                </a:cxn>
                <a:cxn ang="0">
                  <a:pos x="connsiteX13247" y="connsiteY13247"/>
                </a:cxn>
                <a:cxn ang="0">
                  <a:pos x="connsiteX13248" y="connsiteY13248"/>
                </a:cxn>
                <a:cxn ang="0">
                  <a:pos x="connsiteX13249" y="connsiteY13249"/>
                </a:cxn>
                <a:cxn ang="0">
                  <a:pos x="connsiteX13250" y="connsiteY13250"/>
                </a:cxn>
                <a:cxn ang="0">
                  <a:pos x="connsiteX13251" y="connsiteY13251"/>
                </a:cxn>
                <a:cxn ang="0">
                  <a:pos x="connsiteX13252" y="connsiteY13252"/>
                </a:cxn>
                <a:cxn ang="0">
                  <a:pos x="connsiteX13253" y="connsiteY13253"/>
                </a:cxn>
                <a:cxn ang="0">
                  <a:pos x="connsiteX13254" y="connsiteY13254"/>
                </a:cxn>
                <a:cxn ang="0">
                  <a:pos x="connsiteX13255" y="connsiteY13255"/>
                </a:cxn>
                <a:cxn ang="0">
                  <a:pos x="connsiteX13256" y="connsiteY13256"/>
                </a:cxn>
                <a:cxn ang="0">
                  <a:pos x="connsiteX13257" y="connsiteY13257"/>
                </a:cxn>
                <a:cxn ang="0">
                  <a:pos x="connsiteX13258" y="connsiteY13258"/>
                </a:cxn>
                <a:cxn ang="0">
                  <a:pos x="connsiteX13259" y="connsiteY13259"/>
                </a:cxn>
                <a:cxn ang="0">
                  <a:pos x="connsiteX13260" y="connsiteY13260"/>
                </a:cxn>
                <a:cxn ang="0">
                  <a:pos x="connsiteX13261" y="connsiteY13261"/>
                </a:cxn>
                <a:cxn ang="0">
                  <a:pos x="connsiteX13262" y="connsiteY13262"/>
                </a:cxn>
                <a:cxn ang="0">
                  <a:pos x="connsiteX13263" y="connsiteY13263"/>
                </a:cxn>
                <a:cxn ang="0">
                  <a:pos x="connsiteX13264" y="connsiteY13264"/>
                </a:cxn>
                <a:cxn ang="0">
                  <a:pos x="connsiteX13265" y="connsiteY13265"/>
                </a:cxn>
                <a:cxn ang="0">
                  <a:pos x="connsiteX13266" y="connsiteY13266"/>
                </a:cxn>
                <a:cxn ang="0">
                  <a:pos x="connsiteX13267" y="connsiteY13267"/>
                </a:cxn>
                <a:cxn ang="0">
                  <a:pos x="connsiteX13268" y="connsiteY13268"/>
                </a:cxn>
                <a:cxn ang="0">
                  <a:pos x="connsiteX13269" y="connsiteY13269"/>
                </a:cxn>
                <a:cxn ang="0">
                  <a:pos x="connsiteX13270" y="connsiteY13270"/>
                </a:cxn>
                <a:cxn ang="0">
                  <a:pos x="connsiteX13271" y="connsiteY13271"/>
                </a:cxn>
                <a:cxn ang="0">
                  <a:pos x="connsiteX13272" y="connsiteY13272"/>
                </a:cxn>
                <a:cxn ang="0">
                  <a:pos x="connsiteX13273" y="connsiteY13273"/>
                </a:cxn>
                <a:cxn ang="0">
                  <a:pos x="connsiteX13274" y="connsiteY13274"/>
                </a:cxn>
                <a:cxn ang="0">
                  <a:pos x="connsiteX13275" y="connsiteY13275"/>
                </a:cxn>
                <a:cxn ang="0">
                  <a:pos x="connsiteX13276" y="connsiteY13276"/>
                </a:cxn>
                <a:cxn ang="0">
                  <a:pos x="connsiteX13277" y="connsiteY13277"/>
                </a:cxn>
                <a:cxn ang="0">
                  <a:pos x="connsiteX13278" y="connsiteY13278"/>
                </a:cxn>
                <a:cxn ang="0">
                  <a:pos x="connsiteX13279" y="connsiteY13279"/>
                </a:cxn>
                <a:cxn ang="0">
                  <a:pos x="connsiteX13280" y="connsiteY13280"/>
                </a:cxn>
                <a:cxn ang="0">
                  <a:pos x="connsiteX13281" y="connsiteY13281"/>
                </a:cxn>
                <a:cxn ang="0">
                  <a:pos x="connsiteX13282" y="connsiteY13282"/>
                </a:cxn>
                <a:cxn ang="0">
                  <a:pos x="connsiteX13283" y="connsiteY13283"/>
                </a:cxn>
                <a:cxn ang="0">
                  <a:pos x="connsiteX13284" y="connsiteY13284"/>
                </a:cxn>
                <a:cxn ang="0">
                  <a:pos x="connsiteX13285" y="connsiteY13285"/>
                </a:cxn>
                <a:cxn ang="0">
                  <a:pos x="connsiteX13286" y="connsiteY13286"/>
                </a:cxn>
                <a:cxn ang="0">
                  <a:pos x="connsiteX13287" y="connsiteY13287"/>
                </a:cxn>
                <a:cxn ang="0">
                  <a:pos x="connsiteX13288" y="connsiteY13288"/>
                </a:cxn>
                <a:cxn ang="0">
                  <a:pos x="connsiteX13289" y="connsiteY13289"/>
                </a:cxn>
                <a:cxn ang="0">
                  <a:pos x="connsiteX13290" y="connsiteY13290"/>
                </a:cxn>
                <a:cxn ang="0">
                  <a:pos x="connsiteX13291" y="connsiteY13291"/>
                </a:cxn>
                <a:cxn ang="0">
                  <a:pos x="connsiteX13292" y="connsiteY13292"/>
                </a:cxn>
                <a:cxn ang="0">
                  <a:pos x="connsiteX13293" y="connsiteY13293"/>
                </a:cxn>
                <a:cxn ang="0">
                  <a:pos x="connsiteX13294" y="connsiteY13294"/>
                </a:cxn>
                <a:cxn ang="0">
                  <a:pos x="connsiteX13295" y="connsiteY13295"/>
                </a:cxn>
                <a:cxn ang="0">
                  <a:pos x="connsiteX13296" y="connsiteY13296"/>
                </a:cxn>
                <a:cxn ang="0">
                  <a:pos x="connsiteX13297" y="connsiteY13297"/>
                </a:cxn>
                <a:cxn ang="0">
                  <a:pos x="connsiteX13298" y="connsiteY13298"/>
                </a:cxn>
                <a:cxn ang="0">
                  <a:pos x="connsiteX13299" y="connsiteY13299"/>
                </a:cxn>
                <a:cxn ang="0">
                  <a:pos x="connsiteX13300" y="connsiteY13300"/>
                </a:cxn>
                <a:cxn ang="0">
                  <a:pos x="connsiteX13301" y="connsiteY13301"/>
                </a:cxn>
                <a:cxn ang="0">
                  <a:pos x="connsiteX13302" y="connsiteY13302"/>
                </a:cxn>
                <a:cxn ang="0">
                  <a:pos x="connsiteX13303" y="connsiteY13303"/>
                </a:cxn>
                <a:cxn ang="0">
                  <a:pos x="connsiteX13304" y="connsiteY13304"/>
                </a:cxn>
                <a:cxn ang="0">
                  <a:pos x="connsiteX13305" y="connsiteY13305"/>
                </a:cxn>
                <a:cxn ang="0">
                  <a:pos x="connsiteX13306" y="connsiteY13306"/>
                </a:cxn>
                <a:cxn ang="0">
                  <a:pos x="connsiteX13307" y="connsiteY13307"/>
                </a:cxn>
                <a:cxn ang="0">
                  <a:pos x="connsiteX13308" y="connsiteY13308"/>
                </a:cxn>
                <a:cxn ang="0">
                  <a:pos x="connsiteX13309" y="connsiteY13309"/>
                </a:cxn>
                <a:cxn ang="0">
                  <a:pos x="connsiteX13310" y="connsiteY13310"/>
                </a:cxn>
                <a:cxn ang="0">
                  <a:pos x="connsiteX13311" y="connsiteY13311"/>
                </a:cxn>
                <a:cxn ang="0">
                  <a:pos x="connsiteX13312" y="connsiteY13312"/>
                </a:cxn>
                <a:cxn ang="0">
                  <a:pos x="connsiteX13313" y="connsiteY13313"/>
                </a:cxn>
                <a:cxn ang="0">
                  <a:pos x="connsiteX13314" y="connsiteY13314"/>
                </a:cxn>
                <a:cxn ang="0">
                  <a:pos x="connsiteX13315" y="connsiteY13315"/>
                </a:cxn>
                <a:cxn ang="0">
                  <a:pos x="connsiteX13316" y="connsiteY13316"/>
                </a:cxn>
                <a:cxn ang="0">
                  <a:pos x="connsiteX13317" y="connsiteY13317"/>
                </a:cxn>
                <a:cxn ang="0">
                  <a:pos x="connsiteX13318" y="connsiteY13318"/>
                </a:cxn>
                <a:cxn ang="0">
                  <a:pos x="connsiteX13319" y="connsiteY13319"/>
                </a:cxn>
                <a:cxn ang="0">
                  <a:pos x="connsiteX13320" y="connsiteY13320"/>
                </a:cxn>
                <a:cxn ang="0">
                  <a:pos x="connsiteX13321" y="connsiteY13321"/>
                </a:cxn>
                <a:cxn ang="0">
                  <a:pos x="connsiteX13322" y="connsiteY13322"/>
                </a:cxn>
                <a:cxn ang="0">
                  <a:pos x="connsiteX13323" y="connsiteY13323"/>
                </a:cxn>
                <a:cxn ang="0">
                  <a:pos x="connsiteX13324" y="connsiteY13324"/>
                </a:cxn>
                <a:cxn ang="0">
                  <a:pos x="connsiteX13325" y="connsiteY13325"/>
                </a:cxn>
                <a:cxn ang="0">
                  <a:pos x="connsiteX13326" y="connsiteY13326"/>
                </a:cxn>
                <a:cxn ang="0">
                  <a:pos x="connsiteX13327" y="connsiteY13327"/>
                </a:cxn>
                <a:cxn ang="0">
                  <a:pos x="connsiteX13328" y="connsiteY13328"/>
                </a:cxn>
                <a:cxn ang="0">
                  <a:pos x="connsiteX13329" y="connsiteY13329"/>
                </a:cxn>
                <a:cxn ang="0">
                  <a:pos x="connsiteX13330" y="connsiteY13330"/>
                </a:cxn>
                <a:cxn ang="0">
                  <a:pos x="connsiteX13331" y="connsiteY13331"/>
                </a:cxn>
                <a:cxn ang="0">
                  <a:pos x="connsiteX13332" y="connsiteY13332"/>
                </a:cxn>
                <a:cxn ang="0">
                  <a:pos x="connsiteX13333" y="connsiteY13333"/>
                </a:cxn>
                <a:cxn ang="0">
                  <a:pos x="connsiteX13334" y="connsiteY13334"/>
                </a:cxn>
                <a:cxn ang="0">
                  <a:pos x="connsiteX13335" y="connsiteY13335"/>
                </a:cxn>
                <a:cxn ang="0">
                  <a:pos x="connsiteX13336" y="connsiteY13336"/>
                </a:cxn>
                <a:cxn ang="0">
                  <a:pos x="connsiteX13337" y="connsiteY13337"/>
                </a:cxn>
                <a:cxn ang="0">
                  <a:pos x="connsiteX13338" y="connsiteY13338"/>
                </a:cxn>
                <a:cxn ang="0">
                  <a:pos x="connsiteX13339" y="connsiteY13339"/>
                </a:cxn>
                <a:cxn ang="0">
                  <a:pos x="connsiteX13340" y="connsiteY13340"/>
                </a:cxn>
                <a:cxn ang="0">
                  <a:pos x="connsiteX13341" y="connsiteY13341"/>
                </a:cxn>
                <a:cxn ang="0">
                  <a:pos x="connsiteX13342" y="connsiteY13342"/>
                </a:cxn>
                <a:cxn ang="0">
                  <a:pos x="connsiteX13343" y="connsiteY13343"/>
                </a:cxn>
                <a:cxn ang="0">
                  <a:pos x="connsiteX13344" y="connsiteY13344"/>
                </a:cxn>
                <a:cxn ang="0">
                  <a:pos x="connsiteX13345" y="connsiteY13345"/>
                </a:cxn>
                <a:cxn ang="0">
                  <a:pos x="connsiteX13346" y="connsiteY13346"/>
                </a:cxn>
                <a:cxn ang="0">
                  <a:pos x="connsiteX13347" y="connsiteY13347"/>
                </a:cxn>
                <a:cxn ang="0">
                  <a:pos x="connsiteX13348" y="connsiteY13348"/>
                </a:cxn>
                <a:cxn ang="0">
                  <a:pos x="connsiteX13349" y="connsiteY13349"/>
                </a:cxn>
                <a:cxn ang="0">
                  <a:pos x="connsiteX13350" y="connsiteY13350"/>
                </a:cxn>
                <a:cxn ang="0">
                  <a:pos x="connsiteX13351" y="connsiteY13351"/>
                </a:cxn>
                <a:cxn ang="0">
                  <a:pos x="connsiteX13352" y="connsiteY13352"/>
                </a:cxn>
                <a:cxn ang="0">
                  <a:pos x="connsiteX13353" y="connsiteY13353"/>
                </a:cxn>
                <a:cxn ang="0">
                  <a:pos x="connsiteX13354" y="connsiteY13354"/>
                </a:cxn>
                <a:cxn ang="0">
                  <a:pos x="connsiteX13355" y="connsiteY13355"/>
                </a:cxn>
                <a:cxn ang="0">
                  <a:pos x="connsiteX13356" y="connsiteY13356"/>
                </a:cxn>
                <a:cxn ang="0">
                  <a:pos x="connsiteX13357" y="connsiteY13357"/>
                </a:cxn>
                <a:cxn ang="0">
                  <a:pos x="connsiteX13358" y="connsiteY13358"/>
                </a:cxn>
                <a:cxn ang="0">
                  <a:pos x="connsiteX13359" y="connsiteY13359"/>
                </a:cxn>
                <a:cxn ang="0">
                  <a:pos x="connsiteX13360" y="connsiteY13360"/>
                </a:cxn>
                <a:cxn ang="0">
                  <a:pos x="connsiteX13361" y="connsiteY13361"/>
                </a:cxn>
                <a:cxn ang="0">
                  <a:pos x="connsiteX13362" y="connsiteY13362"/>
                </a:cxn>
                <a:cxn ang="0">
                  <a:pos x="connsiteX13363" y="connsiteY13363"/>
                </a:cxn>
                <a:cxn ang="0">
                  <a:pos x="connsiteX13364" y="connsiteY13364"/>
                </a:cxn>
                <a:cxn ang="0">
                  <a:pos x="connsiteX13365" y="connsiteY13365"/>
                </a:cxn>
                <a:cxn ang="0">
                  <a:pos x="connsiteX13366" y="connsiteY13366"/>
                </a:cxn>
                <a:cxn ang="0">
                  <a:pos x="connsiteX13367" y="connsiteY13367"/>
                </a:cxn>
                <a:cxn ang="0">
                  <a:pos x="connsiteX13368" y="connsiteY13368"/>
                </a:cxn>
                <a:cxn ang="0">
                  <a:pos x="connsiteX13369" y="connsiteY13369"/>
                </a:cxn>
                <a:cxn ang="0">
                  <a:pos x="connsiteX13370" y="connsiteY13370"/>
                </a:cxn>
                <a:cxn ang="0">
                  <a:pos x="connsiteX13371" y="connsiteY13371"/>
                </a:cxn>
                <a:cxn ang="0">
                  <a:pos x="connsiteX13372" y="connsiteY13372"/>
                </a:cxn>
                <a:cxn ang="0">
                  <a:pos x="connsiteX13373" y="connsiteY13373"/>
                </a:cxn>
                <a:cxn ang="0">
                  <a:pos x="connsiteX13374" y="connsiteY13374"/>
                </a:cxn>
                <a:cxn ang="0">
                  <a:pos x="connsiteX13375" y="connsiteY13375"/>
                </a:cxn>
                <a:cxn ang="0">
                  <a:pos x="connsiteX13376" y="connsiteY13376"/>
                </a:cxn>
                <a:cxn ang="0">
                  <a:pos x="connsiteX13377" y="connsiteY13377"/>
                </a:cxn>
                <a:cxn ang="0">
                  <a:pos x="connsiteX13378" y="connsiteY13378"/>
                </a:cxn>
                <a:cxn ang="0">
                  <a:pos x="connsiteX13379" y="connsiteY13379"/>
                </a:cxn>
                <a:cxn ang="0">
                  <a:pos x="connsiteX13380" y="connsiteY13380"/>
                </a:cxn>
                <a:cxn ang="0">
                  <a:pos x="connsiteX13381" y="connsiteY13381"/>
                </a:cxn>
                <a:cxn ang="0">
                  <a:pos x="connsiteX13382" y="connsiteY13382"/>
                </a:cxn>
                <a:cxn ang="0">
                  <a:pos x="connsiteX13383" y="connsiteY13383"/>
                </a:cxn>
                <a:cxn ang="0">
                  <a:pos x="connsiteX13384" y="connsiteY13384"/>
                </a:cxn>
                <a:cxn ang="0">
                  <a:pos x="connsiteX13385" y="connsiteY13385"/>
                </a:cxn>
                <a:cxn ang="0">
                  <a:pos x="connsiteX13386" y="connsiteY13386"/>
                </a:cxn>
                <a:cxn ang="0">
                  <a:pos x="connsiteX13387" y="connsiteY13387"/>
                </a:cxn>
                <a:cxn ang="0">
                  <a:pos x="connsiteX13388" y="connsiteY13388"/>
                </a:cxn>
                <a:cxn ang="0">
                  <a:pos x="connsiteX13389" y="connsiteY13389"/>
                </a:cxn>
                <a:cxn ang="0">
                  <a:pos x="connsiteX13390" y="connsiteY13390"/>
                </a:cxn>
                <a:cxn ang="0">
                  <a:pos x="connsiteX13391" y="connsiteY13391"/>
                </a:cxn>
                <a:cxn ang="0">
                  <a:pos x="connsiteX13392" y="connsiteY13392"/>
                </a:cxn>
                <a:cxn ang="0">
                  <a:pos x="connsiteX13393" y="connsiteY13393"/>
                </a:cxn>
                <a:cxn ang="0">
                  <a:pos x="connsiteX13394" y="connsiteY13394"/>
                </a:cxn>
                <a:cxn ang="0">
                  <a:pos x="connsiteX13395" y="connsiteY13395"/>
                </a:cxn>
                <a:cxn ang="0">
                  <a:pos x="connsiteX13396" y="connsiteY13396"/>
                </a:cxn>
                <a:cxn ang="0">
                  <a:pos x="connsiteX13397" y="connsiteY13397"/>
                </a:cxn>
                <a:cxn ang="0">
                  <a:pos x="connsiteX13398" y="connsiteY13398"/>
                </a:cxn>
                <a:cxn ang="0">
                  <a:pos x="connsiteX13399" y="connsiteY13399"/>
                </a:cxn>
                <a:cxn ang="0">
                  <a:pos x="connsiteX13400" y="connsiteY13400"/>
                </a:cxn>
                <a:cxn ang="0">
                  <a:pos x="connsiteX13401" y="connsiteY13401"/>
                </a:cxn>
                <a:cxn ang="0">
                  <a:pos x="connsiteX13402" y="connsiteY13402"/>
                </a:cxn>
                <a:cxn ang="0">
                  <a:pos x="connsiteX13403" y="connsiteY13403"/>
                </a:cxn>
                <a:cxn ang="0">
                  <a:pos x="connsiteX13404" y="connsiteY13404"/>
                </a:cxn>
                <a:cxn ang="0">
                  <a:pos x="connsiteX13405" y="connsiteY13405"/>
                </a:cxn>
                <a:cxn ang="0">
                  <a:pos x="connsiteX13406" y="connsiteY13406"/>
                </a:cxn>
                <a:cxn ang="0">
                  <a:pos x="connsiteX13407" y="connsiteY13407"/>
                </a:cxn>
                <a:cxn ang="0">
                  <a:pos x="connsiteX13408" y="connsiteY13408"/>
                </a:cxn>
                <a:cxn ang="0">
                  <a:pos x="connsiteX13409" y="connsiteY13409"/>
                </a:cxn>
                <a:cxn ang="0">
                  <a:pos x="connsiteX13410" y="connsiteY13410"/>
                </a:cxn>
                <a:cxn ang="0">
                  <a:pos x="connsiteX13411" y="connsiteY13411"/>
                </a:cxn>
                <a:cxn ang="0">
                  <a:pos x="connsiteX13412" y="connsiteY13412"/>
                </a:cxn>
                <a:cxn ang="0">
                  <a:pos x="connsiteX13413" y="connsiteY13413"/>
                </a:cxn>
                <a:cxn ang="0">
                  <a:pos x="connsiteX13414" y="connsiteY13414"/>
                </a:cxn>
                <a:cxn ang="0">
                  <a:pos x="connsiteX13415" y="connsiteY13415"/>
                </a:cxn>
                <a:cxn ang="0">
                  <a:pos x="connsiteX13416" y="connsiteY13416"/>
                </a:cxn>
                <a:cxn ang="0">
                  <a:pos x="connsiteX13417" y="connsiteY13417"/>
                </a:cxn>
                <a:cxn ang="0">
                  <a:pos x="connsiteX13418" y="connsiteY13418"/>
                </a:cxn>
                <a:cxn ang="0">
                  <a:pos x="connsiteX13419" y="connsiteY13419"/>
                </a:cxn>
                <a:cxn ang="0">
                  <a:pos x="connsiteX13420" y="connsiteY13420"/>
                </a:cxn>
                <a:cxn ang="0">
                  <a:pos x="connsiteX13421" y="connsiteY13421"/>
                </a:cxn>
                <a:cxn ang="0">
                  <a:pos x="connsiteX13422" y="connsiteY13422"/>
                </a:cxn>
                <a:cxn ang="0">
                  <a:pos x="connsiteX13423" y="connsiteY13423"/>
                </a:cxn>
                <a:cxn ang="0">
                  <a:pos x="connsiteX13424" y="connsiteY13424"/>
                </a:cxn>
                <a:cxn ang="0">
                  <a:pos x="connsiteX13425" y="connsiteY13425"/>
                </a:cxn>
                <a:cxn ang="0">
                  <a:pos x="connsiteX13426" y="connsiteY13426"/>
                </a:cxn>
                <a:cxn ang="0">
                  <a:pos x="connsiteX13427" y="connsiteY13427"/>
                </a:cxn>
                <a:cxn ang="0">
                  <a:pos x="connsiteX13428" y="connsiteY13428"/>
                </a:cxn>
                <a:cxn ang="0">
                  <a:pos x="connsiteX13429" y="connsiteY13429"/>
                </a:cxn>
                <a:cxn ang="0">
                  <a:pos x="connsiteX13430" y="connsiteY13430"/>
                </a:cxn>
                <a:cxn ang="0">
                  <a:pos x="connsiteX13431" y="connsiteY13431"/>
                </a:cxn>
                <a:cxn ang="0">
                  <a:pos x="connsiteX13432" y="connsiteY13432"/>
                </a:cxn>
                <a:cxn ang="0">
                  <a:pos x="connsiteX13433" y="connsiteY13433"/>
                </a:cxn>
                <a:cxn ang="0">
                  <a:pos x="connsiteX13434" y="connsiteY13434"/>
                </a:cxn>
                <a:cxn ang="0">
                  <a:pos x="connsiteX13435" y="connsiteY13435"/>
                </a:cxn>
                <a:cxn ang="0">
                  <a:pos x="connsiteX13436" y="connsiteY13436"/>
                </a:cxn>
                <a:cxn ang="0">
                  <a:pos x="connsiteX13437" y="connsiteY13437"/>
                </a:cxn>
                <a:cxn ang="0">
                  <a:pos x="connsiteX13438" y="connsiteY13438"/>
                </a:cxn>
                <a:cxn ang="0">
                  <a:pos x="connsiteX13439" y="connsiteY13439"/>
                </a:cxn>
                <a:cxn ang="0">
                  <a:pos x="connsiteX13440" y="connsiteY13440"/>
                </a:cxn>
                <a:cxn ang="0">
                  <a:pos x="connsiteX13441" y="connsiteY13441"/>
                </a:cxn>
                <a:cxn ang="0">
                  <a:pos x="connsiteX13442" y="connsiteY13442"/>
                </a:cxn>
                <a:cxn ang="0">
                  <a:pos x="connsiteX13443" y="connsiteY13443"/>
                </a:cxn>
                <a:cxn ang="0">
                  <a:pos x="connsiteX13444" y="connsiteY13444"/>
                </a:cxn>
                <a:cxn ang="0">
                  <a:pos x="connsiteX13445" y="connsiteY13445"/>
                </a:cxn>
                <a:cxn ang="0">
                  <a:pos x="connsiteX13446" y="connsiteY13446"/>
                </a:cxn>
                <a:cxn ang="0">
                  <a:pos x="connsiteX13447" y="connsiteY13447"/>
                </a:cxn>
                <a:cxn ang="0">
                  <a:pos x="connsiteX13448" y="connsiteY13448"/>
                </a:cxn>
                <a:cxn ang="0">
                  <a:pos x="connsiteX13449" y="connsiteY13449"/>
                </a:cxn>
                <a:cxn ang="0">
                  <a:pos x="connsiteX13450" y="connsiteY13450"/>
                </a:cxn>
                <a:cxn ang="0">
                  <a:pos x="connsiteX13451" y="connsiteY13451"/>
                </a:cxn>
                <a:cxn ang="0">
                  <a:pos x="connsiteX13452" y="connsiteY13452"/>
                </a:cxn>
                <a:cxn ang="0">
                  <a:pos x="connsiteX13453" y="connsiteY13453"/>
                </a:cxn>
                <a:cxn ang="0">
                  <a:pos x="connsiteX13454" y="connsiteY13454"/>
                </a:cxn>
                <a:cxn ang="0">
                  <a:pos x="connsiteX13455" y="connsiteY13455"/>
                </a:cxn>
                <a:cxn ang="0">
                  <a:pos x="connsiteX13456" y="connsiteY13456"/>
                </a:cxn>
                <a:cxn ang="0">
                  <a:pos x="connsiteX13457" y="connsiteY13457"/>
                </a:cxn>
                <a:cxn ang="0">
                  <a:pos x="connsiteX13458" y="connsiteY13458"/>
                </a:cxn>
                <a:cxn ang="0">
                  <a:pos x="connsiteX13459" y="connsiteY13459"/>
                </a:cxn>
                <a:cxn ang="0">
                  <a:pos x="connsiteX13460" y="connsiteY13460"/>
                </a:cxn>
                <a:cxn ang="0">
                  <a:pos x="connsiteX13461" y="connsiteY13461"/>
                </a:cxn>
                <a:cxn ang="0">
                  <a:pos x="connsiteX13462" y="connsiteY13462"/>
                </a:cxn>
                <a:cxn ang="0">
                  <a:pos x="connsiteX13463" y="connsiteY13463"/>
                </a:cxn>
                <a:cxn ang="0">
                  <a:pos x="connsiteX13464" y="connsiteY13464"/>
                </a:cxn>
                <a:cxn ang="0">
                  <a:pos x="connsiteX13465" y="connsiteY13465"/>
                </a:cxn>
                <a:cxn ang="0">
                  <a:pos x="connsiteX13466" y="connsiteY13466"/>
                </a:cxn>
                <a:cxn ang="0">
                  <a:pos x="connsiteX13467" y="connsiteY13467"/>
                </a:cxn>
                <a:cxn ang="0">
                  <a:pos x="connsiteX13468" y="connsiteY13468"/>
                </a:cxn>
                <a:cxn ang="0">
                  <a:pos x="connsiteX13469" y="connsiteY13469"/>
                </a:cxn>
                <a:cxn ang="0">
                  <a:pos x="connsiteX13470" y="connsiteY13470"/>
                </a:cxn>
                <a:cxn ang="0">
                  <a:pos x="connsiteX13471" y="connsiteY13471"/>
                </a:cxn>
                <a:cxn ang="0">
                  <a:pos x="connsiteX13472" y="connsiteY13472"/>
                </a:cxn>
                <a:cxn ang="0">
                  <a:pos x="connsiteX13473" y="connsiteY13473"/>
                </a:cxn>
                <a:cxn ang="0">
                  <a:pos x="connsiteX13474" y="connsiteY13474"/>
                </a:cxn>
                <a:cxn ang="0">
                  <a:pos x="connsiteX13475" y="connsiteY13475"/>
                </a:cxn>
                <a:cxn ang="0">
                  <a:pos x="connsiteX13476" y="connsiteY13476"/>
                </a:cxn>
                <a:cxn ang="0">
                  <a:pos x="connsiteX13477" y="connsiteY13477"/>
                </a:cxn>
                <a:cxn ang="0">
                  <a:pos x="connsiteX13478" y="connsiteY13478"/>
                </a:cxn>
                <a:cxn ang="0">
                  <a:pos x="connsiteX13479" y="connsiteY13479"/>
                </a:cxn>
                <a:cxn ang="0">
                  <a:pos x="connsiteX13480" y="connsiteY13480"/>
                </a:cxn>
                <a:cxn ang="0">
                  <a:pos x="connsiteX13481" y="connsiteY13481"/>
                </a:cxn>
                <a:cxn ang="0">
                  <a:pos x="connsiteX13482" y="connsiteY13482"/>
                </a:cxn>
                <a:cxn ang="0">
                  <a:pos x="connsiteX13483" y="connsiteY13483"/>
                </a:cxn>
                <a:cxn ang="0">
                  <a:pos x="connsiteX13484" y="connsiteY13484"/>
                </a:cxn>
                <a:cxn ang="0">
                  <a:pos x="connsiteX13485" y="connsiteY13485"/>
                </a:cxn>
                <a:cxn ang="0">
                  <a:pos x="connsiteX13486" y="connsiteY13486"/>
                </a:cxn>
                <a:cxn ang="0">
                  <a:pos x="connsiteX13487" y="connsiteY13487"/>
                </a:cxn>
                <a:cxn ang="0">
                  <a:pos x="connsiteX13488" y="connsiteY13488"/>
                </a:cxn>
                <a:cxn ang="0">
                  <a:pos x="connsiteX13489" y="connsiteY13489"/>
                </a:cxn>
                <a:cxn ang="0">
                  <a:pos x="connsiteX13490" y="connsiteY13490"/>
                </a:cxn>
                <a:cxn ang="0">
                  <a:pos x="connsiteX13491" y="connsiteY13491"/>
                </a:cxn>
                <a:cxn ang="0">
                  <a:pos x="connsiteX13492" y="connsiteY13492"/>
                </a:cxn>
                <a:cxn ang="0">
                  <a:pos x="connsiteX13493" y="connsiteY13493"/>
                </a:cxn>
                <a:cxn ang="0">
                  <a:pos x="connsiteX13494" y="connsiteY13494"/>
                </a:cxn>
                <a:cxn ang="0">
                  <a:pos x="connsiteX13495" y="connsiteY13495"/>
                </a:cxn>
                <a:cxn ang="0">
                  <a:pos x="connsiteX13496" y="connsiteY13496"/>
                </a:cxn>
                <a:cxn ang="0">
                  <a:pos x="connsiteX13497" y="connsiteY13497"/>
                </a:cxn>
                <a:cxn ang="0">
                  <a:pos x="connsiteX13498" y="connsiteY13498"/>
                </a:cxn>
                <a:cxn ang="0">
                  <a:pos x="connsiteX13499" y="connsiteY13499"/>
                </a:cxn>
                <a:cxn ang="0">
                  <a:pos x="connsiteX13500" y="connsiteY13500"/>
                </a:cxn>
                <a:cxn ang="0">
                  <a:pos x="connsiteX13501" y="connsiteY13501"/>
                </a:cxn>
                <a:cxn ang="0">
                  <a:pos x="connsiteX13502" y="connsiteY13502"/>
                </a:cxn>
                <a:cxn ang="0">
                  <a:pos x="connsiteX13503" y="connsiteY13503"/>
                </a:cxn>
                <a:cxn ang="0">
                  <a:pos x="connsiteX13504" y="connsiteY13504"/>
                </a:cxn>
                <a:cxn ang="0">
                  <a:pos x="connsiteX13505" y="connsiteY13505"/>
                </a:cxn>
                <a:cxn ang="0">
                  <a:pos x="connsiteX13506" y="connsiteY13506"/>
                </a:cxn>
                <a:cxn ang="0">
                  <a:pos x="connsiteX13507" y="connsiteY13507"/>
                </a:cxn>
                <a:cxn ang="0">
                  <a:pos x="connsiteX13508" y="connsiteY13508"/>
                </a:cxn>
                <a:cxn ang="0">
                  <a:pos x="connsiteX13509" y="connsiteY13509"/>
                </a:cxn>
                <a:cxn ang="0">
                  <a:pos x="connsiteX13510" y="connsiteY13510"/>
                </a:cxn>
                <a:cxn ang="0">
                  <a:pos x="connsiteX13511" y="connsiteY13511"/>
                </a:cxn>
                <a:cxn ang="0">
                  <a:pos x="connsiteX13512" y="connsiteY13512"/>
                </a:cxn>
                <a:cxn ang="0">
                  <a:pos x="connsiteX13513" y="connsiteY13513"/>
                </a:cxn>
                <a:cxn ang="0">
                  <a:pos x="connsiteX13514" y="connsiteY13514"/>
                </a:cxn>
                <a:cxn ang="0">
                  <a:pos x="connsiteX13515" y="connsiteY13515"/>
                </a:cxn>
                <a:cxn ang="0">
                  <a:pos x="connsiteX13516" y="connsiteY13516"/>
                </a:cxn>
                <a:cxn ang="0">
                  <a:pos x="connsiteX13517" y="connsiteY13517"/>
                </a:cxn>
                <a:cxn ang="0">
                  <a:pos x="connsiteX13518" y="connsiteY13518"/>
                </a:cxn>
                <a:cxn ang="0">
                  <a:pos x="connsiteX13519" y="connsiteY13519"/>
                </a:cxn>
                <a:cxn ang="0">
                  <a:pos x="connsiteX13520" y="connsiteY13520"/>
                </a:cxn>
                <a:cxn ang="0">
                  <a:pos x="connsiteX13521" y="connsiteY13521"/>
                </a:cxn>
                <a:cxn ang="0">
                  <a:pos x="connsiteX13522" y="connsiteY13522"/>
                </a:cxn>
                <a:cxn ang="0">
                  <a:pos x="connsiteX13523" y="connsiteY13523"/>
                </a:cxn>
                <a:cxn ang="0">
                  <a:pos x="connsiteX13524" y="connsiteY13524"/>
                </a:cxn>
                <a:cxn ang="0">
                  <a:pos x="connsiteX13525" y="connsiteY13525"/>
                </a:cxn>
                <a:cxn ang="0">
                  <a:pos x="connsiteX13526" y="connsiteY13526"/>
                </a:cxn>
                <a:cxn ang="0">
                  <a:pos x="connsiteX13527" y="connsiteY13527"/>
                </a:cxn>
                <a:cxn ang="0">
                  <a:pos x="connsiteX13528" y="connsiteY13528"/>
                </a:cxn>
                <a:cxn ang="0">
                  <a:pos x="connsiteX13529" y="connsiteY13529"/>
                </a:cxn>
                <a:cxn ang="0">
                  <a:pos x="connsiteX13530" y="connsiteY13530"/>
                </a:cxn>
                <a:cxn ang="0">
                  <a:pos x="connsiteX13531" y="connsiteY13531"/>
                </a:cxn>
                <a:cxn ang="0">
                  <a:pos x="connsiteX13532" y="connsiteY13532"/>
                </a:cxn>
                <a:cxn ang="0">
                  <a:pos x="connsiteX13533" y="connsiteY13533"/>
                </a:cxn>
                <a:cxn ang="0">
                  <a:pos x="connsiteX13534" y="connsiteY13534"/>
                </a:cxn>
                <a:cxn ang="0">
                  <a:pos x="connsiteX13535" y="connsiteY13535"/>
                </a:cxn>
                <a:cxn ang="0">
                  <a:pos x="connsiteX13536" y="connsiteY13536"/>
                </a:cxn>
                <a:cxn ang="0">
                  <a:pos x="connsiteX13537" y="connsiteY13537"/>
                </a:cxn>
                <a:cxn ang="0">
                  <a:pos x="connsiteX13538" y="connsiteY13538"/>
                </a:cxn>
                <a:cxn ang="0">
                  <a:pos x="connsiteX13539" y="connsiteY13539"/>
                </a:cxn>
                <a:cxn ang="0">
                  <a:pos x="connsiteX13540" y="connsiteY13540"/>
                </a:cxn>
                <a:cxn ang="0">
                  <a:pos x="connsiteX13541" y="connsiteY13541"/>
                </a:cxn>
                <a:cxn ang="0">
                  <a:pos x="connsiteX13542" y="connsiteY13542"/>
                </a:cxn>
                <a:cxn ang="0">
                  <a:pos x="connsiteX13543" y="connsiteY13543"/>
                </a:cxn>
                <a:cxn ang="0">
                  <a:pos x="connsiteX13544" y="connsiteY13544"/>
                </a:cxn>
                <a:cxn ang="0">
                  <a:pos x="connsiteX13545" y="connsiteY13545"/>
                </a:cxn>
                <a:cxn ang="0">
                  <a:pos x="connsiteX13546" y="connsiteY13546"/>
                </a:cxn>
                <a:cxn ang="0">
                  <a:pos x="connsiteX13547" y="connsiteY13547"/>
                </a:cxn>
                <a:cxn ang="0">
                  <a:pos x="connsiteX13548" y="connsiteY13548"/>
                </a:cxn>
                <a:cxn ang="0">
                  <a:pos x="connsiteX13549" y="connsiteY13549"/>
                </a:cxn>
                <a:cxn ang="0">
                  <a:pos x="connsiteX13550" y="connsiteY13550"/>
                </a:cxn>
                <a:cxn ang="0">
                  <a:pos x="connsiteX13551" y="connsiteY13551"/>
                </a:cxn>
                <a:cxn ang="0">
                  <a:pos x="connsiteX13552" y="connsiteY13552"/>
                </a:cxn>
                <a:cxn ang="0">
                  <a:pos x="connsiteX13553" y="connsiteY13553"/>
                </a:cxn>
                <a:cxn ang="0">
                  <a:pos x="connsiteX13554" y="connsiteY13554"/>
                </a:cxn>
                <a:cxn ang="0">
                  <a:pos x="connsiteX13555" y="connsiteY13555"/>
                </a:cxn>
                <a:cxn ang="0">
                  <a:pos x="connsiteX13556" y="connsiteY13556"/>
                </a:cxn>
                <a:cxn ang="0">
                  <a:pos x="connsiteX13557" y="connsiteY13557"/>
                </a:cxn>
                <a:cxn ang="0">
                  <a:pos x="connsiteX13558" y="connsiteY13558"/>
                </a:cxn>
                <a:cxn ang="0">
                  <a:pos x="connsiteX13559" y="connsiteY13559"/>
                </a:cxn>
                <a:cxn ang="0">
                  <a:pos x="connsiteX13560" y="connsiteY13560"/>
                </a:cxn>
                <a:cxn ang="0">
                  <a:pos x="connsiteX13561" y="connsiteY13561"/>
                </a:cxn>
                <a:cxn ang="0">
                  <a:pos x="connsiteX13562" y="connsiteY13562"/>
                </a:cxn>
                <a:cxn ang="0">
                  <a:pos x="connsiteX13563" y="connsiteY13563"/>
                </a:cxn>
                <a:cxn ang="0">
                  <a:pos x="connsiteX13564" y="connsiteY13564"/>
                </a:cxn>
                <a:cxn ang="0">
                  <a:pos x="connsiteX13565" y="connsiteY13565"/>
                </a:cxn>
                <a:cxn ang="0">
                  <a:pos x="connsiteX13566" y="connsiteY13566"/>
                </a:cxn>
                <a:cxn ang="0">
                  <a:pos x="connsiteX13567" y="connsiteY13567"/>
                </a:cxn>
                <a:cxn ang="0">
                  <a:pos x="connsiteX13568" y="connsiteY13568"/>
                </a:cxn>
                <a:cxn ang="0">
                  <a:pos x="connsiteX13569" y="connsiteY13569"/>
                </a:cxn>
                <a:cxn ang="0">
                  <a:pos x="connsiteX13570" y="connsiteY13570"/>
                </a:cxn>
                <a:cxn ang="0">
                  <a:pos x="connsiteX13571" y="connsiteY13571"/>
                </a:cxn>
                <a:cxn ang="0">
                  <a:pos x="connsiteX13572" y="connsiteY13572"/>
                </a:cxn>
                <a:cxn ang="0">
                  <a:pos x="connsiteX13573" y="connsiteY13573"/>
                </a:cxn>
                <a:cxn ang="0">
                  <a:pos x="connsiteX13574" y="connsiteY13574"/>
                </a:cxn>
                <a:cxn ang="0">
                  <a:pos x="connsiteX13575" y="connsiteY13575"/>
                </a:cxn>
                <a:cxn ang="0">
                  <a:pos x="connsiteX13576" y="connsiteY13576"/>
                </a:cxn>
                <a:cxn ang="0">
                  <a:pos x="connsiteX13577" y="connsiteY13577"/>
                </a:cxn>
                <a:cxn ang="0">
                  <a:pos x="connsiteX13578" y="connsiteY13578"/>
                </a:cxn>
                <a:cxn ang="0">
                  <a:pos x="connsiteX13579" y="connsiteY13579"/>
                </a:cxn>
                <a:cxn ang="0">
                  <a:pos x="connsiteX13580" y="connsiteY13580"/>
                </a:cxn>
                <a:cxn ang="0">
                  <a:pos x="connsiteX13581" y="connsiteY13581"/>
                </a:cxn>
                <a:cxn ang="0">
                  <a:pos x="connsiteX13582" y="connsiteY13582"/>
                </a:cxn>
                <a:cxn ang="0">
                  <a:pos x="connsiteX13583" y="connsiteY13583"/>
                </a:cxn>
                <a:cxn ang="0">
                  <a:pos x="connsiteX13584" y="connsiteY13584"/>
                </a:cxn>
                <a:cxn ang="0">
                  <a:pos x="connsiteX13585" y="connsiteY13585"/>
                </a:cxn>
                <a:cxn ang="0">
                  <a:pos x="connsiteX13586" y="connsiteY13586"/>
                </a:cxn>
                <a:cxn ang="0">
                  <a:pos x="connsiteX13587" y="connsiteY13587"/>
                </a:cxn>
                <a:cxn ang="0">
                  <a:pos x="connsiteX13588" y="connsiteY13588"/>
                </a:cxn>
                <a:cxn ang="0">
                  <a:pos x="connsiteX13589" y="connsiteY13589"/>
                </a:cxn>
                <a:cxn ang="0">
                  <a:pos x="connsiteX13590" y="connsiteY13590"/>
                </a:cxn>
                <a:cxn ang="0">
                  <a:pos x="connsiteX13591" y="connsiteY13591"/>
                </a:cxn>
                <a:cxn ang="0">
                  <a:pos x="connsiteX13592" y="connsiteY13592"/>
                </a:cxn>
                <a:cxn ang="0">
                  <a:pos x="connsiteX13593" y="connsiteY13593"/>
                </a:cxn>
                <a:cxn ang="0">
                  <a:pos x="connsiteX13594" y="connsiteY13594"/>
                </a:cxn>
                <a:cxn ang="0">
                  <a:pos x="connsiteX13595" y="connsiteY13595"/>
                </a:cxn>
                <a:cxn ang="0">
                  <a:pos x="connsiteX13596" y="connsiteY13596"/>
                </a:cxn>
                <a:cxn ang="0">
                  <a:pos x="connsiteX13597" y="connsiteY13597"/>
                </a:cxn>
                <a:cxn ang="0">
                  <a:pos x="connsiteX13598" y="connsiteY13598"/>
                </a:cxn>
                <a:cxn ang="0">
                  <a:pos x="connsiteX13599" y="connsiteY13599"/>
                </a:cxn>
                <a:cxn ang="0">
                  <a:pos x="connsiteX13600" y="connsiteY13600"/>
                </a:cxn>
                <a:cxn ang="0">
                  <a:pos x="connsiteX13601" y="connsiteY13601"/>
                </a:cxn>
                <a:cxn ang="0">
                  <a:pos x="connsiteX13602" y="connsiteY13602"/>
                </a:cxn>
                <a:cxn ang="0">
                  <a:pos x="connsiteX13603" y="connsiteY13603"/>
                </a:cxn>
                <a:cxn ang="0">
                  <a:pos x="connsiteX13604" y="connsiteY13604"/>
                </a:cxn>
                <a:cxn ang="0">
                  <a:pos x="connsiteX13605" y="connsiteY13605"/>
                </a:cxn>
                <a:cxn ang="0">
                  <a:pos x="connsiteX13606" y="connsiteY13606"/>
                </a:cxn>
                <a:cxn ang="0">
                  <a:pos x="connsiteX13607" y="connsiteY13607"/>
                </a:cxn>
                <a:cxn ang="0">
                  <a:pos x="connsiteX13608" y="connsiteY13608"/>
                </a:cxn>
                <a:cxn ang="0">
                  <a:pos x="connsiteX13609" y="connsiteY13609"/>
                </a:cxn>
                <a:cxn ang="0">
                  <a:pos x="connsiteX13610" y="connsiteY13610"/>
                </a:cxn>
                <a:cxn ang="0">
                  <a:pos x="connsiteX13611" y="connsiteY13611"/>
                </a:cxn>
                <a:cxn ang="0">
                  <a:pos x="connsiteX13612" y="connsiteY13612"/>
                </a:cxn>
                <a:cxn ang="0">
                  <a:pos x="connsiteX13613" y="connsiteY13613"/>
                </a:cxn>
                <a:cxn ang="0">
                  <a:pos x="connsiteX13614" y="connsiteY13614"/>
                </a:cxn>
                <a:cxn ang="0">
                  <a:pos x="connsiteX13615" y="connsiteY13615"/>
                </a:cxn>
                <a:cxn ang="0">
                  <a:pos x="connsiteX13616" y="connsiteY13616"/>
                </a:cxn>
                <a:cxn ang="0">
                  <a:pos x="connsiteX13617" y="connsiteY13617"/>
                </a:cxn>
                <a:cxn ang="0">
                  <a:pos x="connsiteX13618" y="connsiteY13618"/>
                </a:cxn>
                <a:cxn ang="0">
                  <a:pos x="connsiteX13619" y="connsiteY13619"/>
                </a:cxn>
                <a:cxn ang="0">
                  <a:pos x="connsiteX13620" y="connsiteY13620"/>
                </a:cxn>
                <a:cxn ang="0">
                  <a:pos x="connsiteX13621" y="connsiteY13621"/>
                </a:cxn>
                <a:cxn ang="0">
                  <a:pos x="connsiteX13622" y="connsiteY13622"/>
                </a:cxn>
                <a:cxn ang="0">
                  <a:pos x="connsiteX13623" y="connsiteY13623"/>
                </a:cxn>
                <a:cxn ang="0">
                  <a:pos x="connsiteX13624" y="connsiteY13624"/>
                </a:cxn>
                <a:cxn ang="0">
                  <a:pos x="connsiteX13625" y="connsiteY13625"/>
                </a:cxn>
                <a:cxn ang="0">
                  <a:pos x="connsiteX13626" y="connsiteY13626"/>
                </a:cxn>
                <a:cxn ang="0">
                  <a:pos x="connsiteX13627" y="connsiteY13627"/>
                </a:cxn>
                <a:cxn ang="0">
                  <a:pos x="connsiteX13628" y="connsiteY13628"/>
                </a:cxn>
                <a:cxn ang="0">
                  <a:pos x="connsiteX13629" y="connsiteY13629"/>
                </a:cxn>
                <a:cxn ang="0">
                  <a:pos x="connsiteX13630" y="connsiteY13630"/>
                </a:cxn>
                <a:cxn ang="0">
                  <a:pos x="connsiteX13631" y="connsiteY13631"/>
                </a:cxn>
                <a:cxn ang="0">
                  <a:pos x="connsiteX13632" y="connsiteY13632"/>
                </a:cxn>
                <a:cxn ang="0">
                  <a:pos x="connsiteX13633" y="connsiteY13633"/>
                </a:cxn>
                <a:cxn ang="0">
                  <a:pos x="connsiteX13634" y="connsiteY13634"/>
                </a:cxn>
                <a:cxn ang="0">
                  <a:pos x="connsiteX13635" y="connsiteY13635"/>
                </a:cxn>
                <a:cxn ang="0">
                  <a:pos x="connsiteX13636" y="connsiteY13636"/>
                </a:cxn>
                <a:cxn ang="0">
                  <a:pos x="connsiteX13637" y="connsiteY13637"/>
                </a:cxn>
                <a:cxn ang="0">
                  <a:pos x="connsiteX13638" y="connsiteY13638"/>
                </a:cxn>
                <a:cxn ang="0">
                  <a:pos x="connsiteX13639" y="connsiteY13639"/>
                </a:cxn>
                <a:cxn ang="0">
                  <a:pos x="connsiteX13640" y="connsiteY13640"/>
                </a:cxn>
                <a:cxn ang="0">
                  <a:pos x="connsiteX13641" y="connsiteY13641"/>
                </a:cxn>
                <a:cxn ang="0">
                  <a:pos x="connsiteX13642" y="connsiteY13642"/>
                </a:cxn>
                <a:cxn ang="0">
                  <a:pos x="connsiteX13643" y="connsiteY13643"/>
                </a:cxn>
                <a:cxn ang="0">
                  <a:pos x="connsiteX13644" y="connsiteY13644"/>
                </a:cxn>
                <a:cxn ang="0">
                  <a:pos x="connsiteX13645" y="connsiteY13645"/>
                </a:cxn>
                <a:cxn ang="0">
                  <a:pos x="connsiteX13646" y="connsiteY13646"/>
                </a:cxn>
                <a:cxn ang="0">
                  <a:pos x="connsiteX13647" y="connsiteY13647"/>
                </a:cxn>
                <a:cxn ang="0">
                  <a:pos x="connsiteX13648" y="connsiteY13648"/>
                </a:cxn>
                <a:cxn ang="0">
                  <a:pos x="connsiteX13649" y="connsiteY13649"/>
                </a:cxn>
                <a:cxn ang="0">
                  <a:pos x="connsiteX13650" y="connsiteY13650"/>
                </a:cxn>
                <a:cxn ang="0">
                  <a:pos x="connsiteX13651" y="connsiteY13651"/>
                </a:cxn>
                <a:cxn ang="0">
                  <a:pos x="connsiteX13652" y="connsiteY13652"/>
                </a:cxn>
                <a:cxn ang="0">
                  <a:pos x="connsiteX13653" y="connsiteY13653"/>
                </a:cxn>
                <a:cxn ang="0">
                  <a:pos x="connsiteX13654" y="connsiteY13654"/>
                </a:cxn>
                <a:cxn ang="0">
                  <a:pos x="connsiteX13655" y="connsiteY13655"/>
                </a:cxn>
                <a:cxn ang="0">
                  <a:pos x="connsiteX13656" y="connsiteY13656"/>
                </a:cxn>
                <a:cxn ang="0">
                  <a:pos x="connsiteX13657" y="connsiteY13657"/>
                </a:cxn>
                <a:cxn ang="0">
                  <a:pos x="connsiteX13658" y="connsiteY13658"/>
                </a:cxn>
                <a:cxn ang="0">
                  <a:pos x="connsiteX13659" y="connsiteY13659"/>
                </a:cxn>
                <a:cxn ang="0">
                  <a:pos x="connsiteX13660" y="connsiteY13660"/>
                </a:cxn>
                <a:cxn ang="0">
                  <a:pos x="connsiteX13661" y="connsiteY13661"/>
                </a:cxn>
                <a:cxn ang="0">
                  <a:pos x="connsiteX13662" y="connsiteY13662"/>
                </a:cxn>
                <a:cxn ang="0">
                  <a:pos x="connsiteX13663" y="connsiteY13663"/>
                </a:cxn>
                <a:cxn ang="0">
                  <a:pos x="connsiteX13664" y="connsiteY13664"/>
                </a:cxn>
                <a:cxn ang="0">
                  <a:pos x="connsiteX13665" y="connsiteY13665"/>
                </a:cxn>
                <a:cxn ang="0">
                  <a:pos x="connsiteX13666" y="connsiteY13666"/>
                </a:cxn>
                <a:cxn ang="0">
                  <a:pos x="connsiteX13667" y="connsiteY13667"/>
                </a:cxn>
                <a:cxn ang="0">
                  <a:pos x="connsiteX13668" y="connsiteY13668"/>
                </a:cxn>
                <a:cxn ang="0">
                  <a:pos x="connsiteX13669" y="connsiteY13669"/>
                </a:cxn>
                <a:cxn ang="0">
                  <a:pos x="connsiteX13670" y="connsiteY13670"/>
                </a:cxn>
                <a:cxn ang="0">
                  <a:pos x="connsiteX13671" y="connsiteY13671"/>
                </a:cxn>
                <a:cxn ang="0">
                  <a:pos x="connsiteX13672" y="connsiteY13672"/>
                </a:cxn>
                <a:cxn ang="0">
                  <a:pos x="connsiteX13673" y="connsiteY13673"/>
                </a:cxn>
                <a:cxn ang="0">
                  <a:pos x="connsiteX13674" y="connsiteY13674"/>
                </a:cxn>
                <a:cxn ang="0">
                  <a:pos x="connsiteX13675" y="connsiteY13675"/>
                </a:cxn>
                <a:cxn ang="0">
                  <a:pos x="connsiteX13676" y="connsiteY13676"/>
                </a:cxn>
                <a:cxn ang="0">
                  <a:pos x="connsiteX13677" y="connsiteY13677"/>
                </a:cxn>
                <a:cxn ang="0">
                  <a:pos x="connsiteX13678" y="connsiteY13678"/>
                </a:cxn>
                <a:cxn ang="0">
                  <a:pos x="connsiteX13679" y="connsiteY13679"/>
                </a:cxn>
                <a:cxn ang="0">
                  <a:pos x="connsiteX13680" y="connsiteY13680"/>
                </a:cxn>
                <a:cxn ang="0">
                  <a:pos x="connsiteX13681" y="connsiteY13681"/>
                </a:cxn>
                <a:cxn ang="0">
                  <a:pos x="connsiteX13682" y="connsiteY13682"/>
                </a:cxn>
                <a:cxn ang="0">
                  <a:pos x="connsiteX13683" y="connsiteY13683"/>
                </a:cxn>
                <a:cxn ang="0">
                  <a:pos x="connsiteX13684" y="connsiteY13684"/>
                </a:cxn>
                <a:cxn ang="0">
                  <a:pos x="connsiteX13685" y="connsiteY13685"/>
                </a:cxn>
                <a:cxn ang="0">
                  <a:pos x="connsiteX13686" y="connsiteY13686"/>
                </a:cxn>
                <a:cxn ang="0">
                  <a:pos x="connsiteX13687" y="connsiteY13687"/>
                </a:cxn>
                <a:cxn ang="0">
                  <a:pos x="connsiteX13688" y="connsiteY13688"/>
                </a:cxn>
                <a:cxn ang="0">
                  <a:pos x="connsiteX13689" y="connsiteY13689"/>
                </a:cxn>
                <a:cxn ang="0">
                  <a:pos x="connsiteX13690" y="connsiteY13690"/>
                </a:cxn>
                <a:cxn ang="0">
                  <a:pos x="connsiteX13691" y="connsiteY13691"/>
                </a:cxn>
                <a:cxn ang="0">
                  <a:pos x="connsiteX13692" y="connsiteY13692"/>
                </a:cxn>
                <a:cxn ang="0">
                  <a:pos x="connsiteX13693" y="connsiteY13693"/>
                </a:cxn>
                <a:cxn ang="0">
                  <a:pos x="connsiteX13694" y="connsiteY13694"/>
                </a:cxn>
                <a:cxn ang="0">
                  <a:pos x="connsiteX13695" y="connsiteY13695"/>
                </a:cxn>
                <a:cxn ang="0">
                  <a:pos x="connsiteX13696" y="connsiteY13696"/>
                </a:cxn>
                <a:cxn ang="0">
                  <a:pos x="connsiteX13697" y="connsiteY13697"/>
                </a:cxn>
                <a:cxn ang="0">
                  <a:pos x="connsiteX13698" y="connsiteY13698"/>
                </a:cxn>
                <a:cxn ang="0">
                  <a:pos x="connsiteX13699" y="connsiteY13699"/>
                </a:cxn>
                <a:cxn ang="0">
                  <a:pos x="connsiteX13700" y="connsiteY13700"/>
                </a:cxn>
                <a:cxn ang="0">
                  <a:pos x="connsiteX13701" y="connsiteY13701"/>
                </a:cxn>
                <a:cxn ang="0">
                  <a:pos x="connsiteX13702" y="connsiteY13702"/>
                </a:cxn>
                <a:cxn ang="0">
                  <a:pos x="connsiteX13703" y="connsiteY13703"/>
                </a:cxn>
                <a:cxn ang="0">
                  <a:pos x="connsiteX13704" y="connsiteY13704"/>
                </a:cxn>
                <a:cxn ang="0">
                  <a:pos x="connsiteX13705" y="connsiteY13705"/>
                </a:cxn>
                <a:cxn ang="0">
                  <a:pos x="connsiteX13706" y="connsiteY13706"/>
                </a:cxn>
                <a:cxn ang="0">
                  <a:pos x="connsiteX13707" y="connsiteY13707"/>
                </a:cxn>
                <a:cxn ang="0">
                  <a:pos x="connsiteX13708" y="connsiteY13708"/>
                </a:cxn>
                <a:cxn ang="0">
                  <a:pos x="connsiteX13709" y="connsiteY13709"/>
                </a:cxn>
                <a:cxn ang="0">
                  <a:pos x="connsiteX13710" y="connsiteY13710"/>
                </a:cxn>
                <a:cxn ang="0">
                  <a:pos x="connsiteX13711" y="connsiteY13711"/>
                </a:cxn>
                <a:cxn ang="0">
                  <a:pos x="connsiteX13712" y="connsiteY13712"/>
                </a:cxn>
                <a:cxn ang="0">
                  <a:pos x="connsiteX13713" y="connsiteY13713"/>
                </a:cxn>
                <a:cxn ang="0">
                  <a:pos x="connsiteX13714" y="connsiteY13714"/>
                </a:cxn>
                <a:cxn ang="0">
                  <a:pos x="connsiteX13715" y="connsiteY13715"/>
                </a:cxn>
                <a:cxn ang="0">
                  <a:pos x="connsiteX13716" y="connsiteY13716"/>
                </a:cxn>
                <a:cxn ang="0">
                  <a:pos x="connsiteX13717" y="connsiteY13717"/>
                </a:cxn>
                <a:cxn ang="0">
                  <a:pos x="connsiteX13718" y="connsiteY13718"/>
                </a:cxn>
                <a:cxn ang="0">
                  <a:pos x="connsiteX13719" y="connsiteY13719"/>
                </a:cxn>
                <a:cxn ang="0">
                  <a:pos x="connsiteX13720" y="connsiteY13720"/>
                </a:cxn>
                <a:cxn ang="0">
                  <a:pos x="connsiteX13721" y="connsiteY13721"/>
                </a:cxn>
                <a:cxn ang="0">
                  <a:pos x="connsiteX13722" y="connsiteY13722"/>
                </a:cxn>
                <a:cxn ang="0">
                  <a:pos x="connsiteX13723" y="connsiteY13723"/>
                </a:cxn>
                <a:cxn ang="0">
                  <a:pos x="connsiteX13724" y="connsiteY13724"/>
                </a:cxn>
                <a:cxn ang="0">
                  <a:pos x="connsiteX13725" y="connsiteY13725"/>
                </a:cxn>
                <a:cxn ang="0">
                  <a:pos x="connsiteX13726" y="connsiteY13726"/>
                </a:cxn>
                <a:cxn ang="0">
                  <a:pos x="connsiteX13727" y="connsiteY13727"/>
                </a:cxn>
                <a:cxn ang="0">
                  <a:pos x="connsiteX13728" y="connsiteY13728"/>
                </a:cxn>
                <a:cxn ang="0">
                  <a:pos x="connsiteX13729" y="connsiteY13729"/>
                </a:cxn>
                <a:cxn ang="0">
                  <a:pos x="connsiteX13730" y="connsiteY13730"/>
                </a:cxn>
                <a:cxn ang="0">
                  <a:pos x="connsiteX13731" y="connsiteY13731"/>
                </a:cxn>
                <a:cxn ang="0">
                  <a:pos x="connsiteX13732" y="connsiteY13732"/>
                </a:cxn>
                <a:cxn ang="0">
                  <a:pos x="connsiteX13733" y="connsiteY13733"/>
                </a:cxn>
                <a:cxn ang="0">
                  <a:pos x="connsiteX13734" y="connsiteY13734"/>
                </a:cxn>
                <a:cxn ang="0">
                  <a:pos x="connsiteX13735" y="connsiteY13735"/>
                </a:cxn>
                <a:cxn ang="0">
                  <a:pos x="connsiteX13736" y="connsiteY13736"/>
                </a:cxn>
                <a:cxn ang="0">
                  <a:pos x="connsiteX13737" y="connsiteY13737"/>
                </a:cxn>
                <a:cxn ang="0">
                  <a:pos x="connsiteX13738" y="connsiteY13738"/>
                </a:cxn>
                <a:cxn ang="0">
                  <a:pos x="connsiteX13739" y="connsiteY13739"/>
                </a:cxn>
                <a:cxn ang="0">
                  <a:pos x="connsiteX13740" y="connsiteY13740"/>
                </a:cxn>
                <a:cxn ang="0">
                  <a:pos x="connsiteX13741" y="connsiteY13741"/>
                </a:cxn>
                <a:cxn ang="0">
                  <a:pos x="connsiteX13742" y="connsiteY13742"/>
                </a:cxn>
                <a:cxn ang="0">
                  <a:pos x="connsiteX13743" y="connsiteY13743"/>
                </a:cxn>
                <a:cxn ang="0">
                  <a:pos x="connsiteX13744" y="connsiteY13744"/>
                </a:cxn>
                <a:cxn ang="0">
                  <a:pos x="connsiteX13745" y="connsiteY13745"/>
                </a:cxn>
                <a:cxn ang="0">
                  <a:pos x="connsiteX13746" y="connsiteY13746"/>
                </a:cxn>
                <a:cxn ang="0">
                  <a:pos x="connsiteX13747" y="connsiteY13747"/>
                </a:cxn>
                <a:cxn ang="0">
                  <a:pos x="connsiteX13748" y="connsiteY13748"/>
                </a:cxn>
                <a:cxn ang="0">
                  <a:pos x="connsiteX13749" y="connsiteY13749"/>
                </a:cxn>
                <a:cxn ang="0">
                  <a:pos x="connsiteX13750" y="connsiteY13750"/>
                </a:cxn>
                <a:cxn ang="0">
                  <a:pos x="connsiteX13751" y="connsiteY13751"/>
                </a:cxn>
                <a:cxn ang="0">
                  <a:pos x="connsiteX13752" y="connsiteY13752"/>
                </a:cxn>
                <a:cxn ang="0">
                  <a:pos x="connsiteX13753" y="connsiteY13753"/>
                </a:cxn>
                <a:cxn ang="0">
                  <a:pos x="connsiteX13754" y="connsiteY13754"/>
                </a:cxn>
                <a:cxn ang="0">
                  <a:pos x="connsiteX13755" y="connsiteY13755"/>
                </a:cxn>
                <a:cxn ang="0">
                  <a:pos x="connsiteX13756" y="connsiteY13756"/>
                </a:cxn>
                <a:cxn ang="0">
                  <a:pos x="connsiteX13757" y="connsiteY13757"/>
                </a:cxn>
                <a:cxn ang="0">
                  <a:pos x="connsiteX13758" y="connsiteY13758"/>
                </a:cxn>
                <a:cxn ang="0">
                  <a:pos x="connsiteX13759" y="connsiteY13759"/>
                </a:cxn>
                <a:cxn ang="0">
                  <a:pos x="connsiteX13760" y="connsiteY13760"/>
                </a:cxn>
                <a:cxn ang="0">
                  <a:pos x="connsiteX13761" y="connsiteY13761"/>
                </a:cxn>
                <a:cxn ang="0">
                  <a:pos x="connsiteX13762" y="connsiteY13762"/>
                </a:cxn>
                <a:cxn ang="0">
                  <a:pos x="connsiteX13763" y="connsiteY13763"/>
                </a:cxn>
                <a:cxn ang="0">
                  <a:pos x="connsiteX13764" y="connsiteY13764"/>
                </a:cxn>
                <a:cxn ang="0">
                  <a:pos x="connsiteX13765" y="connsiteY13765"/>
                </a:cxn>
                <a:cxn ang="0">
                  <a:pos x="connsiteX13766" y="connsiteY13766"/>
                </a:cxn>
                <a:cxn ang="0">
                  <a:pos x="connsiteX13767" y="connsiteY13767"/>
                </a:cxn>
                <a:cxn ang="0">
                  <a:pos x="connsiteX13768" y="connsiteY13768"/>
                </a:cxn>
                <a:cxn ang="0">
                  <a:pos x="connsiteX13769" y="connsiteY13769"/>
                </a:cxn>
                <a:cxn ang="0">
                  <a:pos x="connsiteX13770" y="connsiteY13770"/>
                </a:cxn>
                <a:cxn ang="0">
                  <a:pos x="connsiteX13771" y="connsiteY13771"/>
                </a:cxn>
                <a:cxn ang="0">
                  <a:pos x="connsiteX13772" y="connsiteY13772"/>
                </a:cxn>
                <a:cxn ang="0">
                  <a:pos x="connsiteX13773" y="connsiteY13773"/>
                </a:cxn>
                <a:cxn ang="0">
                  <a:pos x="connsiteX13774" y="connsiteY13774"/>
                </a:cxn>
                <a:cxn ang="0">
                  <a:pos x="connsiteX13775" y="connsiteY13775"/>
                </a:cxn>
                <a:cxn ang="0">
                  <a:pos x="connsiteX13776" y="connsiteY13776"/>
                </a:cxn>
                <a:cxn ang="0">
                  <a:pos x="connsiteX13777" y="connsiteY13777"/>
                </a:cxn>
                <a:cxn ang="0">
                  <a:pos x="connsiteX13778" y="connsiteY13778"/>
                </a:cxn>
                <a:cxn ang="0">
                  <a:pos x="connsiteX13779" y="connsiteY13779"/>
                </a:cxn>
                <a:cxn ang="0">
                  <a:pos x="connsiteX13780" y="connsiteY13780"/>
                </a:cxn>
                <a:cxn ang="0">
                  <a:pos x="connsiteX13781" y="connsiteY13781"/>
                </a:cxn>
                <a:cxn ang="0">
                  <a:pos x="connsiteX13782" y="connsiteY13782"/>
                </a:cxn>
                <a:cxn ang="0">
                  <a:pos x="connsiteX13783" y="connsiteY13783"/>
                </a:cxn>
                <a:cxn ang="0">
                  <a:pos x="connsiteX13784" y="connsiteY13784"/>
                </a:cxn>
                <a:cxn ang="0">
                  <a:pos x="connsiteX13785" y="connsiteY13785"/>
                </a:cxn>
                <a:cxn ang="0">
                  <a:pos x="connsiteX13786" y="connsiteY13786"/>
                </a:cxn>
                <a:cxn ang="0">
                  <a:pos x="connsiteX13787" y="connsiteY13787"/>
                </a:cxn>
                <a:cxn ang="0">
                  <a:pos x="connsiteX13788" y="connsiteY13788"/>
                </a:cxn>
                <a:cxn ang="0">
                  <a:pos x="connsiteX13789" y="connsiteY13789"/>
                </a:cxn>
                <a:cxn ang="0">
                  <a:pos x="connsiteX13790" y="connsiteY13790"/>
                </a:cxn>
                <a:cxn ang="0">
                  <a:pos x="connsiteX13791" y="connsiteY13791"/>
                </a:cxn>
                <a:cxn ang="0">
                  <a:pos x="connsiteX13792" y="connsiteY13792"/>
                </a:cxn>
                <a:cxn ang="0">
                  <a:pos x="connsiteX13793" y="connsiteY13793"/>
                </a:cxn>
                <a:cxn ang="0">
                  <a:pos x="connsiteX13794" y="connsiteY13794"/>
                </a:cxn>
                <a:cxn ang="0">
                  <a:pos x="connsiteX13795" y="connsiteY13795"/>
                </a:cxn>
                <a:cxn ang="0">
                  <a:pos x="connsiteX13796" y="connsiteY13796"/>
                </a:cxn>
                <a:cxn ang="0">
                  <a:pos x="connsiteX13797" y="connsiteY13797"/>
                </a:cxn>
                <a:cxn ang="0">
                  <a:pos x="connsiteX13798" y="connsiteY13798"/>
                </a:cxn>
                <a:cxn ang="0">
                  <a:pos x="connsiteX13799" y="connsiteY13799"/>
                </a:cxn>
                <a:cxn ang="0">
                  <a:pos x="connsiteX13800" y="connsiteY13800"/>
                </a:cxn>
                <a:cxn ang="0">
                  <a:pos x="connsiteX13801" y="connsiteY13801"/>
                </a:cxn>
                <a:cxn ang="0">
                  <a:pos x="connsiteX13802" y="connsiteY13802"/>
                </a:cxn>
                <a:cxn ang="0">
                  <a:pos x="connsiteX13803" y="connsiteY13803"/>
                </a:cxn>
                <a:cxn ang="0">
                  <a:pos x="connsiteX13804" y="connsiteY13804"/>
                </a:cxn>
                <a:cxn ang="0">
                  <a:pos x="connsiteX13805" y="connsiteY13805"/>
                </a:cxn>
                <a:cxn ang="0">
                  <a:pos x="connsiteX13806" y="connsiteY13806"/>
                </a:cxn>
                <a:cxn ang="0">
                  <a:pos x="connsiteX13807" y="connsiteY13807"/>
                </a:cxn>
                <a:cxn ang="0">
                  <a:pos x="connsiteX13808" y="connsiteY13808"/>
                </a:cxn>
                <a:cxn ang="0">
                  <a:pos x="connsiteX13809" y="connsiteY13809"/>
                </a:cxn>
                <a:cxn ang="0">
                  <a:pos x="connsiteX13810" y="connsiteY13810"/>
                </a:cxn>
                <a:cxn ang="0">
                  <a:pos x="connsiteX13811" y="connsiteY13811"/>
                </a:cxn>
                <a:cxn ang="0">
                  <a:pos x="connsiteX13812" y="connsiteY13812"/>
                </a:cxn>
                <a:cxn ang="0">
                  <a:pos x="connsiteX13813" y="connsiteY13813"/>
                </a:cxn>
                <a:cxn ang="0">
                  <a:pos x="connsiteX13814" y="connsiteY13814"/>
                </a:cxn>
                <a:cxn ang="0">
                  <a:pos x="connsiteX13815" y="connsiteY13815"/>
                </a:cxn>
                <a:cxn ang="0">
                  <a:pos x="connsiteX13816" y="connsiteY13816"/>
                </a:cxn>
                <a:cxn ang="0">
                  <a:pos x="connsiteX13817" y="connsiteY13817"/>
                </a:cxn>
                <a:cxn ang="0">
                  <a:pos x="connsiteX13818" y="connsiteY13818"/>
                </a:cxn>
                <a:cxn ang="0">
                  <a:pos x="connsiteX13819" y="connsiteY13819"/>
                </a:cxn>
                <a:cxn ang="0">
                  <a:pos x="connsiteX13820" y="connsiteY13820"/>
                </a:cxn>
                <a:cxn ang="0">
                  <a:pos x="connsiteX13821" y="connsiteY13821"/>
                </a:cxn>
                <a:cxn ang="0">
                  <a:pos x="connsiteX13822" y="connsiteY13822"/>
                </a:cxn>
                <a:cxn ang="0">
                  <a:pos x="connsiteX13823" y="connsiteY13823"/>
                </a:cxn>
                <a:cxn ang="0">
                  <a:pos x="connsiteX13824" y="connsiteY13824"/>
                </a:cxn>
                <a:cxn ang="0">
                  <a:pos x="connsiteX13825" y="connsiteY13825"/>
                </a:cxn>
                <a:cxn ang="0">
                  <a:pos x="connsiteX13826" y="connsiteY13826"/>
                </a:cxn>
                <a:cxn ang="0">
                  <a:pos x="connsiteX13827" y="connsiteY13827"/>
                </a:cxn>
                <a:cxn ang="0">
                  <a:pos x="connsiteX13828" y="connsiteY13828"/>
                </a:cxn>
                <a:cxn ang="0">
                  <a:pos x="connsiteX13829" y="connsiteY13829"/>
                </a:cxn>
                <a:cxn ang="0">
                  <a:pos x="connsiteX13830" y="connsiteY13830"/>
                </a:cxn>
                <a:cxn ang="0">
                  <a:pos x="connsiteX13831" y="connsiteY13831"/>
                </a:cxn>
                <a:cxn ang="0">
                  <a:pos x="connsiteX13832" y="connsiteY13832"/>
                </a:cxn>
                <a:cxn ang="0">
                  <a:pos x="connsiteX13833" y="connsiteY13833"/>
                </a:cxn>
                <a:cxn ang="0">
                  <a:pos x="connsiteX13834" y="connsiteY13834"/>
                </a:cxn>
                <a:cxn ang="0">
                  <a:pos x="connsiteX13835" y="connsiteY13835"/>
                </a:cxn>
                <a:cxn ang="0">
                  <a:pos x="connsiteX13836" y="connsiteY13836"/>
                </a:cxn>
                <a:cxn ang="0">
                  <a:pos x="connsiteX13837" y="connsiteY13837"/>
                </a:cxn>
                <a:cxn ang="0">
                  <a:pos x="connsiteX13838" y="connsiteY13838"/>
                </a:cxn>
                <a:cxn ang="0">
                  <a:pos x="connsiteX13839" y="connsiteY13839"/>
                </a:cxn>
                <a:cxn ang="0">
                  <a:pos x="connsiteX13840" y="connsiteY13840"/>
                </a:cxn>
                <a:cxn ang="0">
                  <a:pos x="connsiteX13841" y="connsiteY13841"/>
                </a:cxn>
                <a:cxn ang="0">
                  <a:pos x="connsiteX13842" y="connsiteY13842"/>
                </a:cxn>
                <a:cxn ang="0">
                  <a:pos x="connsiteX13843" y="connsiteY13843"/>
                </a:cxn>
                <a:cxn ang="0">
                  <a:pos x="connsiteX13844" y="connsiteY13844"/>
                </a:cxn>
                <a:cxn ang="0">
                  <a:pos x="connsiteX13845" y="connsiteY13845"/>
                </a:cxn>
                <a:cxn ang="0">
                  <a:pos x="connsiteX13846" y="connsiteY13846"/>
                </a:cxn>
                <a:cxn ang="0">
                  <a:pos x="connsiteX13847" y="connsiteY13847"/>
                </a:cxn>
                <a:cxn ang="0">
                  <a:pos x="connsiteX13848" y="connsiteY13848"/>
                </a:cxn>
                <a:cxn ang="0">
                  <a:pos x="connsiteX13849" y="connsiteY13849"/>
                </a:cxn>
                <a:cxn ang="0">
                  <a:pos x="connsiteX13850" y="connsiteY13850"/>
                </a:cxn>
                <a:cxn ang="0">
                  <a:pos x="connsiteX13851" y="connsiteY13851"/>
                </a:cxn>
                <a:cxn ang="0">
                  <a:pos x="connsiteX13852" y="connsiteY13852"/>
                </a:cxn>
                <a:cxn ang="0">
                  <a:pos x="connsiteX13853" y="connsiteY13853"/>
                </a:cxn>
                <a:cxn ang="0">
                  <a:pos x="connsiteX13854" y="connsiteY13854"/>
                </a:cxn>
                <a:cxn ang="0">
                  <a:pos x="connsiteX13855" y="connsiteY13855"/>
                </a:cxn>
                <a:cxn ang="0">
                  <a:pos x="connsiteX13856" y="connsiteY13856"/>
                </a:cxn>
                <a:cxn ang="0">
                  <a:pos x="connsiteX13857" y="connsiteY13857"/>
                </a:cxn>
                <a:cxn ang="0">
                  <a:pos x="connsiteX13858" y="connsiteY13858"/>
                </a:cxn>
                <a:cxn ang="0">
                  <a:pos x="connsiteX13859" y="connsiteY13859"/>
                </a:cxn>
                <a:cxn ang="0">
                  <a:pos x="connsiteX13860" y="connsiteY13860"/>
                </a:cxn>
                <a:cxn ang="0">
                  <a:pos x="connsiteX13861" y="connsiteY13861"/>
                </a:cxn>
                <a:cxn ang="0">
                  <a:pos x="connsiteX13862" y="connsiteY13862"/>
                </a:cxn>
                <a:cxn ang="0">
                  <a:pos x="connsiteX13863" y="connsiteY13863"/>
                </a:cxn>
                <a:cxn ang="0">
                  <a:pos x="connsiteX13864" y="connsiteY13864"/>
                </a:cxn>
                <a:cxn ang="0">
                  <a:pos x="connsiteX13865" y="connsiteY13865"/>
                </a:cxn>
                <a:cxn ang="0">
                  <a:pos x="connsiteX13866" y="connsiteY13866"/>
                </a:cxn>
                <a:cxn ang="0">
                  <a:pos x="connsiteX13867" y="connsiteY13867"/>
                </a:cxn>
                <a:cxn ang="0">
                  <a:pos x="connsiteX13868" y="connsiteY13868"/>
                </a:cxn>
                <a:cxn ang="0">
                  <a:pos x="connsiteX13869" y="connsiteY13869"/>
                </a:cxn>
                <a:cxn ang="0">
                  <a:pos x="connsiteX13870" y="connsiteY13870"/>
                </a:cxn>
                <a:cxn ang="0">
                  <a:pos x="connsiteX13871" y="connsiteY13871"/>
                </a:cxn>
                <a:cxn ang="0">
                  <a:pos x="connsiteX13872" y="connsiteY13872"/>
                </a:cxn>
                <a:cxn ang="0">
                  <a:pos x="connsiteX13873" y="connsiteY13873"/>
                </a:cxn>
                <a:cxn ang="0">
                  <a:pos x="connsiteX13874" y="connsiteY13874"/>
                </a:cxn>
                <a:cxn ang="0">
                  <a:pos x="connsiteX13875" y="connsiteY13875"/>
                </a:cxn>
                <a:cxn ang="0">
                  <a:pos x="connsiteX13876" y="connsiteY13876"/>
                </a:cxn>
                <a:cxn ang="0">
                  <a:pos x="connsiteX13877" y="connsiteY13877"/>
                </a:cxn>
                <a:cxn ang="0">
                  <a:pos x="connsiteX13878" y="connsiteY13878"/>
                </a:cxn>
                <a:cxn ang="0">
                  <a:pos x="connsiteX13879" y="connsiteY13879"/>
                </a:cxn>
                <a:cxn ang="0">
                  <a:pos x="connsiteX13880" y="connsiteY13880"/>
                </a:cxn>
                <a:cxn ang="0">
                  <a:pos x="connsiteX13881" y="connsiteY13881"/>
                </a:cxn>
                <a:cxn ang="0">
                  <a:pos x="connsiteX13882" y="connsiteY13882"/>
                </a:cxn>
                <a:cxn ang="0">
                  <a:pos x="connsiteX13883" y="connsiteY13883"/>
                </a:cxn>
                <a:cxn ang="0">
                  <a:pos x="connsiteX13884" y="connsiteY13884"/>
                </a:cxn>
                <a:cxn ang="0">
                  <a:pos x="connsiteX13885" y="connsiteY13885"/>
                </a:cxn>
                <a:cxn ang="0">
                  <a:pos x="connsiteX13886" y="connsiteY13886"/>
                </a:cxn>
                <a:cxn ang="0">
                  <a:pos x="connsiteX13887" y="connsiteY13887"/>
                </a:cxn>
                <a:cxn ang="0">
                  <a:pos x="connsiteX13888" y="connsiteY13888"/>
                </a:cxn>
                <a:cxn ang="0">
                  <a:pos x="connsiteX13889" y="connsiteY13889"/>
                </a:cxn>
                <a:cxn ang="0">
                  <a:pos x="connsiteX13890" y="connsiteY13890"/>
                </a:cxn>
                <a:cxn ang="0">
                  <a:pos x="connsiteX13891" y="connsiteY13891"/>
                </a:cxn>
                <a:cxn ang="0">
                  <a:pos x="connsiteX13892" y="connsiteY13892"/>
                </a:cxn>
                <a:cxn ang="0">
                  <a:pos x="connsiteX13893" y="connsiteY13893"/>
                </a:cxn>
                <a:cxn ang="0">
                  <a:pos x="connsiteX13894" y="connsiteY13894"/>
                </a:cxn>
                <a:cxn ang="0">
                  <a:pos x="connsiteX13895" y="connsiteY13895"/>
                </a:cxn>
                <a:cxn ang="0">
                  <a:pos x="connsiteX13896" y="connsiteY13896"/>
                </a:cxn>
                <a:cxn ang="0">
                  <a:pos x="connsiteX13897" y="connsiteY13897"/>
                </a:cxn>
                <a:cxn ang="0">
                  <a:pos x="connsiteX13898" y="connsiteY13898"/>
                </a:cxn>
                <a:cxn ang="0">
                  <a:pos x="connsiteX13899" y="connsiteY13899"/>
                </a:cxn>
                <a:cxn ang="0">
                  <a:pos x="connsiteX13900" y="connsiteY13900"/>
                </a:cxn>
                <a:cxn ang="0">
                  <a:pos x="connsiteX13901" y="connsiteY13901"/>
                </a:cxn>
                <a:cxn ang="0">
                  <a:pos x="connsiteX13902" y="connsiteY13902"/>
                </a:cxn>
                <a:cxn ang="0">
                  <a:pos x="connsiteX13903" y="connsiteY13903"/>
                </a:cxn>
                <a:cxn ang="0">
                  <a:pos x="connsiteX13904" y="connsiteY13904"/>
                </a:cxn>
                <a:cxn ang="0">
                  <a:pos x="connsiteX13905" y="connsiteY13905"/>
                </a:cxn>
                <a:cxn ang="0">
                  <a:pos x="connsiteX13906" y="connsiteY13906"/>
                </a:cxn>
                <a:cxn ang="0">
                  <a:pos x="connsiteX13907" y="connsiteY13907"/>
                </a:cxn>
                <a:cxn ang="0">
                  <a:pos x="connsiteX13908" y="connsiteY13908"/>
                </a:cxn>
                <a:cxn ang="0">
                  <a:pos x="connsiteX13909" y="connsiteY13909"/>
                </a:cxn>
                <a:cxn ang="0">
                  <a:pos x="connsiteX13910" y="connsiteY13910"/>
                </a:cxn>
                <a:cxn ang="0">
                  <a:pos x="connsiteX13911" y="connsiteY13911"/>
                </a:cxn>
                <a:cxn ang="0">
                  <a:pos x="connsiteX13912" y="connsiteY13912"/>
                </a:cxn>
                <a:cxn ang="0">
                  <a:pos x="connsiteX13913" y="connsiteY13913"/>
                </a:cxn>
                <a:cxn ang="0">
                  <a:pos x="connsiteX13914" y="connsiteY13914"/>
                </a:cxn>
                <a:cxn ang="0">
                  <a:pos x="connsiteX13915" y="connsiteY13915"/>
                </a:cxn>
                <a:cxn ang="0">
                  <a:pos x="connsiteX13916" y="connsiteY13916"/>
                </a:cxn>
                <a:cxn ang="0">
                  <a:pos x="connsiteX13917" y="connsiteY13917"/>
                </a:cxn>
                <a:cxn ang="0">
                  <a:pos x="connsiteX13918" y="connsiteY13918"/>
                </a:cxn>
                <a:cxn ang="0">
                  <a:pos x="connsiteX13919" y="connsiteY13919"/>
                </a:cxn>
                <a:cxn ang="0">
                  <a:pos x="connsiteX13920" y="connsiteY13920"/>
                </a:cxn>
                <a:cxn ang="0">
                  <a:pos x="connsiteX13921" y="connsiteY13921"/>
                </a:cxn>
                <a:cxn ang="0">
                  <a:pos x="connsiteX13922" y="connsiteY13922"/>
                </a:cxn>
                <a:cxn ang="0">
                  <a:pos x="connsiteX13923" y="connsiteY13923"/>
                </a:cxn>
                <a:cxn ang="0">
                  <a:pos x="connsiteX13924" y="connsiteY13924"/>
                </a:cxn>
                <a:cxn ang="0">
                  <a:pos x="connsiteX13925" y="connsiteY13925"/>
                </a:cxn>
                <a:cxn ang="0">
                  <a:pos x="connsiteX13926" y="connsiteY13926"/>
                </a:cxn>
                <a:cxn ang="0">
                  <a:pos x="connsiteX13927" y="connsiteY13927"/>
                </a:cxn>
                <a:cxn ang="0">
                  <a:pos x="connsiteX13928" y="connsiteY13928"/>
                </a:cxn>
                <a:cxn ang="0">
                  <a:pos x="connsiteX13929" y="connsiteY13929"/>
                </a:cxn>
                <a:cxn ang="0">
                  <a:pos x="connsiteX13930" y="connsiteY13930"/>
                </a:cxn>
                <a:cxn ang="0">
                  <a:pos x="connsiteX13931" y="connsiteY13931"/>
                </a:cxn>
                <a:cxn ang="0">
                  <a:pos x="connsiteX13932" y="connsiteY13932"/>
                </a:cxn>
                <a:cxn ang="0">
                  <a:pos x="connsiteX13933" y="connsiteY13933"/>
                </a:cxn>
                <a:cxn ang="0">
                  <a:pos x="connsiteX13934" y="connsiteY13934"/>
                </a:cxn>
                <a:cxn ang="0">
                  <a:pos x="connsiteX13935" y="connsiteY13935"/>
                </a:cxn>
                <a:cxn ang="0">
                  <a:pos x="connsiteX13936" y="connsiteY13936"/>
                </a:cxn>
                <a:cxn ang="0">
                  <a:pos x="connsiteX13937" y="connsiteY13937"/>
                </a:cxn>
                <a:cxn ang="0">
                  <a:pos x="connsiteX13938" y="connsiteY13938"/>
                </a:cxn>
                <a:cxn ang="0">
                  <a:pos x="connsiteX13939" y="connsiteY13939"/>
                </a:cxn>
                <a:cxn ang="0">
                  <a:pos x="connsiteX13940" y="connsiteY13940"/>
                </a:cxn>
                <a:cxn ang="0">
                  <a:pos x="connsiteX13941" y="connsiteY13941"/>
                </a:cxn>
                <a:cxn ang="0">
                  <a:pos x="connsiteX13942" y="connsiteY13942"/>
                </a:cxn>
                <a:cxn ang="0">
                  <a:pos x="connsiteX13943" y="connsiteY13943"/>
                </a:cxn>
                <a:cxn ang="0">
                  <a:pos x="connsiteX13944" y="connsiteY13944"/>
                </a:cxn>
                <a:cxn ang="0">
                  <a:pos x="connsiteX13945" y="connsiteY13945"/>
                </a:cxn>
                <a:cxn ang="0">
                  <a:pos x="connsiteX13946" y="connsiteY13946"/>
                </a:cxn>
                <a:cxn ang="0">
                  <a:pos x="connsiteX13947" y="connsiteY13947"/>
                </a:cxn>
                <a:cxn ang="0">
                  <a:pos x="connsiteX13948" y="connsiteY13948"/>
                </a:cxn>
                <a:cxn ang="0">
                  <a:pos x="connsiteX13949" y="connsiteY13949"/>
                </a:cxn>
                <a:cxn ang="0">
                  <a:pos x="connsiteX13950" y="connsiteY13950"/>
                </a:cxn>
                <a:cxn ang="0">
                  <a:pos x="connsiteX13951" y="connsiteY13951"/>
                </a:cxn>
                <a:cxn ang="0">
                  <a:pos x="connsiteX13952" y="connsiteY13952"/>
                </a:cxn>
                <a:cxn ang="0">
                  <a:pos x="connsiteX13953" y="connsiteY13953"/>
                </a:cxn>
                <a:cxn ang="0">
                  <a:pos x="connsiteX13954" y="connsiteY13954"/>
                </a:cxn>
                <a:cxn ang="0">
                  <a:pos x="connsiteX13955" y="connsiteY13955"/>
                </a:cxn>
                <a:cxn ang="0">
                  <a:pos x="connsiteX13956" y="connsiteY13956"/>
                </a:cxn>
                <a:cxn ang="0">
                  <a:pos x="connsiteX13957" y="connsiteY13957"/>
                </a:cxn>
                <a:cxn ang="0">
                  <a:pos x="connsiteX13958" y="connsiteY13958"/>
                </a:cxn>
                <a:cxn ang="0">
                  <a:pos x="connsiteX13959" y="connsiteY13959"/>
                </a:cxn>
                <a:cxn ang="0">
                  <a:pos x="connsiteX13960" y="connsiteY13960"/>
                </a:cxn>
                <a:cxn ang="0">
                  <a:pos x="connsiteX13961" y="connsiteY13961"/>
                </a:cxn>
                <a:cxn ang="0">
                  <a:pos x="connsiteX13962" y="connsiteY13962"/>
                </a:cxn>
                <a:cxn ang="0">
                  <a:pos x="connsiteX13963" y="connsiteY13963"/>
                </a:cxn>
                <a:cxn ang="0">
                  <a:pos x="connsiteX13964" y="connsiteY13964"/>
                </a:cxn>
                <a:cxn ang="0">
                  <a:pos x="connsiteX13965" y="connsiteY13965"/>
                </a:cxn>
                <a:cxn ang="0">
                  <a:pos x="connsiteX13966" y="connsiteY13966"/>
                </a:cxn>
                <a:cxn ang="0">
                  <a:pos x="connsiteX13967" y="connsiteY13967"/>
                </a:cxn>
                <a:cxn ang="0">
                  <a:pos x="connsiteX13968" y="connsiteY13968"/>
                </a:cxn>
                <a:cxn ang="0">
                  <a:pos x="connsiteX13969" y="connsiteY13969"/>
                </a:cxn>
                <a:cxn ang="0">
                  <a:pos x="connsiteX13970" y="connsiteY13970"/>
                </a:cxn>
                <a:cxn ang="0">
                  <a:pos x="connsiteX13971" y="connsiteY13971"/>
                </a:cxn>
                <a:cxn ang="0">
                  <a:pos x="connsiteX13972" y="connsiteY13972"/>
                </a:cxn>
                <a:cxn ang="0">
                  <a:pos x="connsiteX13973" y="connsiteY13973"/>
                </a:cxn>
                <a:cxn ang="0">
                  <a:pos x="connsiteX13974" y="connsiteY13974"/>
                </a:cxn>
                <a:cxn ang="0">
                  <a:pos x="connsiteX13975" y="connsiteY13975"/>
                </a:cxn>
                <a:cxn ang="0">
                  <a:pos x="connsiteX13976" y="connsiteY13976"/>
                </a:cxn>
                <a:cxn ang="0">
                  <a:pos x="connsiteX13977" y="connsiteY13977"/>
                </a:cxn>
                <a:cxn ang="0">
                  <a:pos x="connsiteX13978" y="connsiteY13978"/>
                </a:cxn>
                <a:cxn ang="0">
                  <a:pos x="connsiteX13979" y="connsiteY13979"/>
                </a:cxn>
                <a:cxn ang="0">
                  <a:pos x="connsiteX13980" y="connsiteY13980"/>
                </a:cxn>
                <a:cxn ang="0">
                  <a:pos x="connsiteX13981" y="connsiteY13981"/>
                </a:cxn>
                <a:cxn ang="0">
                  <a:pos x="connsiteX13982" y="connsiteY13982"/>
                </a:cxn>
                <a:cxn ang="0">
                  <a:pos x="connsiteX13983" y="connsiteY13983"/>
                </a:cxn>
                <a:cxn ang="0">
                  <a:pos x="connsiteX13984" y="connsiteY13984"/>
                </a:cxn>
                <a:cxn ang="0">
                  <a:pos x="connsiteX13985" y="connsiteY13985"/>
                </a:cxn>
                <a:cxn ang="0">
                  <a:pos x="connsiteX13986" y="connsiteY13986"/>
                </a:cxn>
                <a:cxn ang="0">
                  <a:pos x="connsiteX13987" y="connsiteY13987"/>
                </a:cxn>
                <a:cxn ang="0">
                  <a:pos x="connsiteX13988" y="connsiteY13988"/>
                </a:cxn>
                <a:cxn ang="0">
                  <a:pos x="connsiteX13989" y="connsiteY13989"/>
                </a:cxn>
                <a:cxn ang="0">
                  <a:pos x="connsiteX13990" y="connsiteY13990"/>
                </a:cxn>
                <a:cxn ang="0">
                  <a:pos x="connsiteX13991" y="connsiteY13991"/>
                </a:cxn>
                <a:cxn ang="0">
                  <a:pos x="connsiteX13992" y="connsiteY13992"/>
                </a:cxn>
                <a:cxn ang="0">
                  <a:pos x="connsiteX13993" y="connsiteY13993"/>
                </a:cxn>
                <a:cxn ang="0">
                  <a:pos x="connsiteX13994" y="connsiteY13994"/>
                </a:cxn>
                <a:cxn ang="0">
                  <a:pos x="connsiteX13995" y="connsiteY13995"/>
                </a:cxn>
                <a:cxn ang="0">
                  <a:pos x="connsiteX13996" y="connsiteY13996"/>
                </a:cxn>
                <a:cxn ang="0">
                  <a:pos x="connsiteX13997" y="connsiteY13997"/>
                </a:cxn>
                <a:cxn ang="0">
                  <a:pos x="connsiteX13998" y="connsiteY13998"/>
                </a:cxn>
                <a:cxn ang="0">
                  <a:pos x="connsiteX13999" y="connsiteY13999"/>
                </a:cxn>
                <a:cxn ang="0">
                  <a:pos x="connsiteX14000" y="connsiteY14000"/>
                </a:cxn>
                <a:cxn ang="0">
                  <a:pos x="connsiteX14001" y="connsiteY14001"/>
                </a:cxn>
                <a:cxn ang="0">
                  <a:pos x="connsiteX14002" y="connsiteY14002"/>
                </a:cxn>
                <a:cxn ang="0">
                  <a:pos x="connsiteX14003" y="connsiteY14003"/>
                </a:cxn>
                <a:cxn ang="0">
                  <a:pos x="connsiteX14004" y="connsiteY14004"/>
                </a:cxn>
                <a:cxn ang="0">
                  <a:pos x="connsiteX14005" y="connsiteY14005"/>
                </a:cxn>
                <a:cxn ang="0">
                  <a:pos x="connsiteX14006" y="connsiteY14006"/>
                </a:cxn>
                <a:cxn ang="0">
                  <a:pos x="connsiteX14007" y="connsiteY14007"/>
                </a:cxn>
                <a:cxn ang="0">
                  <a:pos x="connsiteX14008" y="connsiteY14008"/>
                </a:cxn>
                <a:cxn ang="0">
                  <a:pos x="connsiteX14009" y="connsiteY14009"/>
                </a:cxn>
                <a:cxn ang="0">
                  <a:pos x="connsiteX14010" y="connsiteY14010"/>
                </a:cxn>
                <a:cxn ang="0">
                  <a:pos x="connsiteX14011" y="connsiteY14011"/>
                </a:cxn>
                <a:cxn ang="0">
                  <a:pos x="connsiteX14012" y="connsiteY14012"/>
                </a:cxn>
                <a:cxn ang="0">
                  <a:pos x="connsiteX14013" y="connsiteY14013"/>
                </a:cxn>
                <a:cxn ang="0">
                  <a:pos x="connsiteX14014" y="connsiteY14014"/>
                </a:cxn>
                <a:cxn ang="0">
                  <a:pos x="connsiteX14015" y="connsiteY14015"/>
                </a:cxn>
                <a:cxn ang="0">
                  <a:pos x="connsiteX14016" y="connsiteY14016"/>
                </a:cxn>
                <a:cxn ang="0">
                  <a:pos x="connsiteX14017" y="connsiteY14017"/>
                </a:cxn>
                <a:cxn ang="0">
                  <a:pos x="connsiteX14018" y="connsiteY14018"/>
                </a:cxn>
                <a:cxn ang="0">
                  <a:pos x="connsiteX14019" y="connsiteY14019"/>
                </a:cxn>
                <a:cxn ang="0">
                  <a:pos x="connsiteX14020" y="connsiteY14020"/>
                </a:cxn>
                <a:cxn ang="0">
                  <a:pos x="connsiteX14021" y="connsiteY14021"/>
                </a:cxn>
                <a:cxn ang="0">
                  <a:pos x="connsiteX14022" y="connsiteY14022"/>
                </a:cxn>
                <a:cxn ang="0">
                  <a:pos x="connsiteX14023" y="connsiteY14023"/>
                </a:cxn>
                <a:cxn ang="0">
                  <a:pos x="connsiteX14024" y="connsiteY14024"/>
                </a:cxn>
                <a:cxn ang="0">
                  <a:pos x="connsiteX14025" y="connsiteY14025"/>
                </a:cxn>
                <a:cxn ang="0">
                  <a:pos x="connsiteX14026" y="connsiteY14026"/>
                </a:cxn>
                <a:cxn ang="0">
                  <a:pos x="connsiteX14027" y="connsiteY14027"/>
                </a:cxn>
                <a:cxn ang="0">
                  <a:pos x="connsiteX14028" y="connsiteY14028"/>
                </a:cxn>
                <a:cxn ang="0">
                  <a:pos x="connsiteX14029" y="connsiteY14029"/>
                </a:cxn>
                <a:cxn ang="0">
                  <a:pos x="connsiteX14030" y="connsiteY14030"/>
                </a:cxn>
                <a:cxn ang="0">
                  <a:pos x="connsiteX14031" y="connsiteY14031"/>
                </a:cxn>
                <a:cxn ang="0">
                  <a:pos x="connsiteX14032" y="connsiteY14032"/>
                </a:cxn>
                <a:cxn ang="0">
                  <a:pos x="connsiteX14033" y="connsiteY14033"/>
                </a:cxn>
                <a:cxn ang="0">
                  <a:pos x="connsiteX14034" y="connsiteY14034"/>
                </a:cxn>
                <a:cxn ang="0">
                  <a:pos x="connsiteX14035" y="connsiteY14035"/>
                </a:cxn>
                <a:cxn ang="0">
                  <a:pos x="connsiteX14036" y="connsiteY14036"/>
                </a:cxn>
                <a:cxn ang="0">
                  <a:pos x="connsiteX14037" y="connsiteY14037"/>
                </a:cxn>
                <a:cxn ang="0">
                  <a:pos x="connsiteX14038" y="connsiteY14038"/>
                </a:cxn>
                <a:cxn ang="0">
                  <a:pos x="connsiteX14039" y="connsiteY14039"/>
                </a:cxn>
                <a:cxn ang="0">
                  <a:pos x="connsiteX14040" y="connsiteY14040"/>
                </a:cxn>
                <a:cxn ang="0">
                  <a:pos x="connsiteX14041" y="connsiteY14041"/>
                </a:cxn>
                <a:cxn ang="0">
                  <a:pos x="connsiteX14042" y="connsiteY14042"/>
                </a:cxn>
                <a:cxn ang="0">
                  <a:pos x="connsiteX14043" y="connsiteY14043"/>
                </a:cxn>
                <a:cxn ang="0">
                  <a:pos x="connsiteX14044" y="connsiteY14044"/>
                </a:cxn>
                <a:cxn ang="0">
                  <a:pos x="connsiteX14045" y="connsiteY14045"/>
                </a:cxn>
                <a:cxn ang="0">
                  <a:pos x="connsiteX14046" y="connsiteY14046"/>
                </a:cxn>
                <a:cxn ang="0">
                  <a:pos x="connsiteX14047" y="connsiteY14047"/>
                </a:cxn>
                <a:cxn ang="0">
                  <a:pos x="connsiteX14048" y="connsiteY14048"/>
                </a:cxn>
                <a:cxn ang="0">
                  <a:pos x="connsiteX14049" y="connsiteY14049"/>
                </a:cxn>
                <a:cxn ang="0">
                  <a:pos x="connsiteX14050" y="connsiteY14050"/>
                </a:cxn>
                <a:cxn ang="0">
                  <a:pos x="connsiteX14051" y="connsiteY14051"/>
                </a:cxn>
                <a:cxn ang="0">
                  <a:pos x="connsiteX14052" y="connsiteY14052"/>
                </a:cxn>
                <a:cxn ang="0">
                  <a:pos x="connsiteX14053" y="connsiteY14053"/>
                </a:cxn>
                <a:cxn ang="0">
                  <a:pos x="connsiteX14054" y="connsiteY14054"/>
                </a:cxn>
                <a:cxn ang="0">
                  <a:pos x="connsiteX14055" y="connsiteY14055"/>
                </a:cxn>
                <a:cxn ang="0">
                  <a:pos x="connsiteX14056" y="connsiteY14056"/>
                </a:cxn>
                <a:cxn ang="0">
                  <a:pos x="connsiteX14057" y="connsiteY14057"/>
                </a:cxn>
                <a:cxn ang="0">
                  <a:pos x="connsiteX14058" y="connsiteY14058"/>
                </a:cxn>
                <a:cxn ang="0">
                  <a:pos x="connsiteX14059" y="connsiteY14059"/>
                </a:cxn>
                <a:cxn ang="0">
                  <a:pos x="connsiteX14060" y="connsiteY14060"/>
                </a:cxn>
                <a:cxn ang="0">
                  <a:pos x="connsiteX14061" y="connsiteY14061"/>
                </a:cxn>
                <a:cxn ang="0">
                  <a:pos x="connsiteX14062" y="connsiteY14062"/>
                </a:cxn>
                <a:cxn ang="0">
                  <a:pos x="connsiteX14063" y="connsiteY14063"/>
                </a:cxn>
                <a:cxn ang="0">
                  <a:pos x="connsiteX14064" y="connsiteY14064"/>
                </a:cxn>
                <a:cxn ang="0">
                  <a:pos x="connsiteX14065" y="connsiteY14065"/>
                </a:cxn>
                <a:cxn ang="0">
                  <a:pos x="connsiteX14066" y="connsiteY14066"/>
                </a:cxn>
                <a:cxn ang="0">
                  <a:pos x="connsiteX14067" y="connsiteY14067"/>
                </a:cxn>
                <a:cxn ang="0">
                  <a:pos x="connsiteX14068" y="connsiteY14068"/>
                </a:cxn>
                <a:cxn ang="0">
                  <a:pos x="connsiteX14069" y="connsiteY14069"/>
                </a:cxn>
                <a:cxn ang="0">
                  <a:pos x="connsiteX14070" y="connsiteY14070"/>
                </a:cxn>
                <a:cxn ang="0">
                  <a:pos x="connsiteX14071" y="connsiteY14071"/>
                </a:cxn>
                <a:cxn ang="0">
                  <a:pos x="connsiteX14072" y="connsiteY14072"/>
                </a:cxn>
                <a:cxn ang="0">
                  <a:pos x="connsiteX14073" y="connsiteY14073"/>
                </a:cxn>
                <a:cxn ang="0">
                  <a:pos x="connsiteX14074" y="connsiteY14074"/>
                </a:cxn>
                <a:cxn ang="0">
                  <a:pos x="connsiteX14075" y="connsiteY14075"/>
                </a:cxn>
                <a:cxn ang="0">
                  <a:pos x="connsiteX14076" y="connsiteY14076"/>
                </a:cxn>
                <a:cxn ang="0">
                  <a:pos x="connsiteX14077" y="connsiteY14077"/>
                </a:cxn>
                <a:cxn ang="0">
                  <a:pos x="connsiteX14078" y="connsiteY14078"/>
                </a:cxn>
                <a:cxn ang="0">
                  <a:pos x="connsiteX14079" y="connsiteY14079"/>
                </a:cxn>
                <a:cxn ang="0">
                  <a:pos x="connsiteX14080" y="connsiteY14080"/>
                </a:cxn>
                <a:cxn ang="0">
                  <a:pos x="connsiteX14081" y="connsiteY14081"/>
                </a:cxn>
                <a:cxn ang="0">
                  <a:pos x="connsiteX14082" y="connsiteY14082"/>
                </a:cxn>
                <a:cxn ang="0">
                  <a:pos x="connsiteX14083" y="connsiteY14083"/>
                </a:cxn>
                <a:cxn ang="0">
                  <a:pos x="connsiteX14084" y="connsiteY14084"/>
                </a:cxn>
                <a:cxn ang="0">
                  <a:pos x="connsiteX14085" y="connsiteY14085"/>
                </a:cxn>
                <a:cxn ang="0">
                  <a:pos x="connsiteX14086" y="connsiteY14086"/>
                </a:cxn>
                <a:cxn ang="0">
                  <a:pos x="connsiteX14087" y="connsiteY14087"/>
                </a:cxn>
                <a:cxn ang="0">
                  <a:pos x="connsiteX14088" y="connsiteY14088"/>
                </a:cxn>
                <a:cxn ang="0">
                  <a:pos x="connsiteX14089" y="connsiteY14089"/>
                </a:cxn>
                <a:cxn ang="0">
                  <a:pos x="connsiteX14090" y="connsiteY14090"/>
                </a:cxn>
                <a:cxn ang="0">
                  <a:pos x="connsiteX14091" y="connsiteY14091"/>
                </a:cxn>
                <a:cxn ang="0">
                  <a:pos x="connsiteX14092" y="connsiteY14092"/>
                </a:cxn>
                <a:cxn ang="0">
                  <a:pos x="connsiteX14093" y="connsiteY14093"/>
                </a:cxn>
                <a:cxn ang="0">
                  <a:pos x="connsiteX14094" y="connsiteY14094"/>
                </a:cxn>
                <a:cxn ang="0">
                  <a:pos x="connsiteX14095" y="connsiteY14095"/>
                </a:cxn>
                <a:cxn ang="0">
                  <a:pos x="connsiteX14096" y="connsiteY14096"/>
                </a:cxn>
                <a:cxn ang="0">
                  <a:pos x="connsiteX14097" y="connsiteY14097"/>
                </a:cxn>
                <a:cxn ang="0">
                  <a:pos x="connsiteX14098" y="connsiteY14098"/>
                </a:cxn>
                <a:cxn ang="0">
                  <a:pos x="connsiteX14099" y="connsiteY14099"/>
                </a:cxn>
                <a:cxn ang="0">
                  <a:pos x="connsiteX14100" y="connsiteY14100"/>
                </a:cxn>
                <a:cxn ang="0">
                  <a:pos x="connsiteX14101" y="connsiteY14101"/>
                </a:cxn>
                <a:cxn ang="0">
                  <a:pos x="connsiteX14102" y="connsiteY14102"/>
                </a:cxn>
                <a:cxn ang="0">
                  <a:pos x="connsiteX14103" y="connsiteY14103"/>
                </a:cxn>
                <a:cxn ang="0">
                  <a:pos x="connsiteX14104" y="connsiteY14104"/>
                </a:cxn>
                <a:cxn ang="0">
                  <a:pos x="connsiteX14105" y="connsiteY14105"/>
                </a:cxn>
                <a:cxn ang="0">
                  <a:pos x="connsiteX14106" y="connsiteY14106"/>
                </a:cxn>
                <a:cxn ang="0">
                  <a:pos x="connsiteX14107" y="connsiteY14107"/>
                </a:cxn>
                <a:cxn ang="0">
                  <a:pos x="connsiteX14108" y="connsiteY14108"/>
                </a:cxn>
                <a:cxn ang="0">
                  <a:pos x="connsiteX14109" y="connsiteY14109"/>
                </a:cxn>
                <a:cxn ang="0">
                  <a:pos x="connsiteX14110" y="connsiteY14110"/>
                </a:cxn>
                <a:cxn ang="0">
                  <a:pos x="connsiteX14111" y="connsiteY14111"/>
                </a:cxn>
                <a:cxn ang="0">
                  <a:pos x="connsiteX14112" y="connsiteY14112"/>
                </a:cxn>
                <a:cxn ang="0">
                  <a:pos x="connsiteX14113" y="connsiteY14113"/>
                </a:cxn>
                <a:cxn ang="0">
                  <a:pos x="connsiteX14114" y="connsiteY14114"/>
                </a:cxn>
                <a:cxn ang="0">
                  <a:pos x="connsiteX14115" y="connsiteY14115"/>
                </a:cxn>
                <a:cxn ang="0">
                  <a:pos x="connsiteX14116" y="connsiteY14116"/>
                </a:cxn>
                <a:cxn ang="0">
                  <a:pos x="connsiteX14117" y="connsiteY14117"/>
                </a:cxn>
                <a:cxn ang="0">
                  <a:pos x="connsiteX14118" y="connsiteY14118"/>
                </a:cxn>
                <a:cxn ang="0">
                  <a:pos x="connsiteX14119" y="connsiteY14119"/>
                </a:cxn>
                <a:cxn ang="0">
                  <a:pos x="connsiteX14120" y="connsiteY14120"/>
                </a:cxn>
                <a:cxn ang="0">
                  <a:pos x="connsiteX14121" y="connsiteY14121"/>
                </a:cxn>
                <a:cxn ang="0">
                  <a:pos x="connsiteX14122" y="connsiteY14122"/>
                </a:cxn>
                <a:cxn ang="0">
                  <a:pos x="connsiteX14123" y="connsiteY14123"/>
                </a:cxn>
                <a:cxn ang="0">
                  <a:pos x="connsiteX14124" y="connsiteY14124"/>
                </a:cxn>
                <a:cxn ang="0">
                  <a:pos x="connsiteX14125" y="connsiteY14125"/>
                </a:cxn>
                <a:cxn ang="0">
                  <a:pos x="connsiteX14126" y="connsiteY14126"/>
                </a:cxn>
                <a:cxn ang="0">
                  <a:pos x="connsiteX14127" y="connsiteY14127"/>
                </a:cxn>
                <a:cxn ang="0">
                  <a:pos x="connsiteX14128" y="connsiteY14128"/>
                </a:cxn>
                <a:cxn ang="0">
                  <a:pos x="connsiteX14129" y="connsiteY14129"/>
                </a:cxn>
                <a:cxn ang="0">
                  <a:pos x="connsiteX14130" y="connsiteY14130"/>
                </a:cxn>
                <a:cxn ang="0">
                  <a:pos x="connsiteX14131" y="connsiteY14131"/>
                </a:cxn>
                <a:cxn ang="0">
                  <a:pos x="connsiteX14132" y="connsiteY14132"/>
                </a:cxn>
                <a:cxn ang="0">
                  <a:pos x="connsiteX14133" y="connsiteY14133"/>
                </a:cxn>
                <a:cxn ang="0">
                  <a:pos x="connsiteX14134" y="connsiteY14134"/>
                </a:cxn>
                <a:cxn ang="0">
                  <a:pos x="connsiteX14135" y="connsiteY14135"/>
                </a:cxn>
                <a:cxn ang="0">
                  <a:pos x="connsiteX14136" y="connsiteY14136"/>
                </a:cxn>
                <a:cxn ang="0">
                  <a:pos x="connsiteX14137" y="connsiteY14137"/>
                </a:cxn>
                <a:cxn ang="0">
                  <a:pos x="connsiteX14138" y="connsiteY14138"/>
                </a:cxn>
                <a:cxn ang="0">
                  <a:pos x="connsiteX14139" y="connsiteY14139"/>
                </a:cxn>
                <a:cxn ang="0">
                  <a:pos x="connsiteX14140" y="connsiteY14140"/>
                </a:cxn>
                <a:cxn ang="0">
                  <a:pos x="connsiteX14141" y="connsiteY14141"/>
                </a:cxn>
                <a:cxn ang="0">
                  <a:pos x="connsiteX14142" y="connsiteY14142"/>
                </a:cxn>
                <a:cxn ang="0">
                  <a:pos x="connsiteX14143" y="connsiteY14143"/>
                </a:cxn>
                <a:cxn ang="0">
                  <a:pos x="connsiteX14144" y="connsiteY14144"/>
                </a:cxn>
                <a:cxn ang="0">
                  <a:pos x="connsiteX14145" y="connsiteY14145"/>
                </a:cxn>
                <a:cxn ang="0">
                  <a:pos x="connsiteX14146" y="connsiteY14146"/>
                </a:cxn>
                <a:cxn ang="0">
                  <a:pos x="connsiteX14147" y="connsiteY14147"/>
                </a:cxn>
                <a:cxn ang="0">
                  <a:pos x="connsiteX14148" y="connsiteY14148"/>
                </a:cxn>
                <a:cxn ang="0">
                  <a:pos x="connsiteX14149" y="connsiteY14149"/>
                </a:cxn>
                <a:cxn ang="0">
                  <a:pos x="connsiteX14150" y="connsiteY14150"/>
                </a:cxn>
                <a:cxn ang="0">
                  <a:pos x="connsiteX14151" y="connsiteY14151"/>
                </a:cxn>
                <a:cxn ang="0">
                  <a:pos x="connsiteX14152" y="connsiteY14152"/>
                </a:cxn>
                <a:cxn ang="0">
                  <a:pos x="connsiteX14153" y="connsiteY14153"/>
                </a:cxn>
                <a:cxn ang="0">
                  <a:pos x="connsiteX14154" y="connsiteY14154"/>
                </a:cxn>
                <a:cxn ang="0">
                  <a:pos x="connsiteX14155" y="connsiteY14155"/>
                </a:cxn>
                <a:cxn ang="0">
                  <a:pos x="connsiteX14156" y="connsiteY14156"/>
                </a:cxn>
                <a:cxn ang="0">
                  <a:pos x="connsiteX14157" y="connsiteY14157"/>
                </a:cxn>
                <a:cxn ang="0">
                  <a:pos x="connsiteX14158" y="connsiteY14158"/>
                </a:cxn>
                <a:cxn ang="0">
                  <a:pos x="connsiteX14159" y="connsiteY14159"/>
                </a:cxn>
                <a:cxn ang="0">
                  <a:pos x="connsiteX14160" y="connsiteY14160"/>
                </a:cxn>
                <a:cxn ang="0">
                  <a:pos x="connsiteX14161" y="connsiteY14161"/>
                </a:cxn>
                <a:cxn ang="0">
                  <a:pos x="connsiteX14162" y="connsiteY14162"/>
                </a:cxn>
                <a:cxn ang="0">
                  <a:pos x="connsiteX14163" y="connsiteY14163"/>
                </a:cxn>
                <a:cxn ang="0">
                  <a:pos x="connsiteX14164" y="connsiteY14164"/>
                </a:cxn>
                <a:cxn ang="0">
                  <a:pos x="connsiteX14165" y="connsiteY14165"/>
                </a:cxn>
                <a:cxn ang="0">
                  <a:pos x="connsiteX14166" y="connsiteY14166"/>
                </a:cxn>
                <a:cxn ang="0">
                  <a:pos x="connsiteX14167" y="connsiteY14167"/>
                </a:cxn>
                <a:cxn ang="0">
                  <a:pos x="connsiteX14168" y="connsiteY14168"/>
                </a:cxn>
                <a:cxn ang="0">
                  <a:pos x="connsiteX14169" y="connsiteY14169"/>
                </a:cxn>
                <a:cxn ang="0">
                  <a:pos x="connsiteX14170" y="connsiteY14170"/>
                </a:cxn>
                <a:cxn ang="0">
                  <a:pos x="connsiteX14171" y="connsiteY14171"/>
                </a:cxn>
                <a:cxn ang="0">
                  <a:pos x="connsiteX14172" y="connsiteY14172"/>
                </a:cxn>
                <a:cxn ang="0">
                  <a:pos x="connsiteX14173" y="connsiteY14173"/>
                </a:cxn>
                <a:cxn ang="0">
                  <a:pos x="connsiteX14174" y="connsiteY14174"/>
                </a:cxn>
                <a:cxn ang="0">
                  <a:pos x="connsiteX14175" y="connsiteY14175"/>
                </a:cxn>
                <a:cxn ang="0">
                  <a:pos x="connsiteX14176" y="connsiteY14176"/>
                </a:cxn>
                <a:cxn ang="0">
                  <a:pos x="connsiteX14177" y="connsiteY14177"/>
                </a:cxn>
                <a:cxn ang="0">
                  <a:pos x="connsiteX14178" y="connsiteY14178"/>
                </a:cxn>
                <a:cxn ang="0">
                  <a:pos x="connsiteX14179" y="connsiteY14179"/>
                </a:cxn>
                <a:cxn ang="0">
                  <a:pos x="connsiteX14180" y="connsiteY14180"/>
                </a:cxn>
                <a:cxn ang="0">
                  <a:pos x="connsiteX14181" y="connsiteY14181"/>
                </a:cxn>
                <a:cxn ang="0">
                  <a:pos x="connsiteX14182" y="connsiteY14182"/>
                </a:cxn>
                <a:cxn ang="0">
                  <a:pos x="connsiteX14183" y="connsiteY14183"/>
                </a:cxn>
                <a:cxn ang="0">
                  <a:pos x="connsiteX14184" y="connsiteY14184"/>
                </a:cxn>
                <a:cxn ang="0">
                  <a:pos x="connsiteX14185" y="connsiteY14185"/>
                </a:cxn>
                <a:cxn ang="0">
                  <a:pos x="connsiteX14186" y="connsiteY14186"/>
                </a:cxn>
                <a:cxn ang="0">
                  <a:pos x="connsiteX14187" y="connsiteY14187"/>
                </a:cxn>
                <a:cxn ang="0">
                  <a:pos x="connsiteX14188" y="connsiteY14188"/>
                </a:cxn>
                <a:cxn ang="0">
                  <a:pos x="connsiteX14189" y="connsiteY14189"/>
                </a:cxn>
                <a:cxn ang="0">
                  <a:pos x="connsiteX14190" y="connsiteY14190"/>
                </a:cxn>
                <a:cxn ang="0">
                  <a:pos x="connsiteX14191" y="connsiteY14191"/>
                </a:cxn>
                <a:cxn ang="0">
                  <a:pos x="connsiteX14192" y="connsiteY14192"/>
                </a:cxn>
                <a:cxn ang="0">
                  <a:pos x="connsiteX14193" y="connsiteY14193"/>
                </a:cxn>
                <a:cxn ang="0">
                  <a:pos x="connsiteX14194" y="connsiteY14194"/>
                </a:cxn>
                <a:cxn ang="0">
                  <a:pos x="connsiteX14195" y="connsiteY14195"/>
                </a:cxn>
                <a:cxn ang="0">
                  <a:pos x="connsiteX14196" y="connsiteY14196"/>
                </a:cxn>
                <a:cxn ang="0">
                  <a:pos x="connsiteX14197" y="connsiteY14197"/>
                </a:cxn>
                <a:cxn ang="0">
                  <a:pos x="connsiteX14198" y="connsiteY14198"/>
                </a:cxn>
                <a:cxn ang="0">
                  <a:pos x="connsiteX14199" y="connsiteY14199"/>
                </a:cxn>
                <a:cxn ang="0">
                  <a:pos x="connsiteX14200" y="connsiteY14200"/>
                </a:cxn>
                <a:cxn ang="0">
                  <a:pos x="connsiteX14201" y="connsiteY14201"/>
                </a:cxn>
                <a:cxn ang="0">
                  <a:pos x="connsiteX14202" y="connsiteY14202"/>
                </a:cxn>
                <a:cxn ang="0">
                  <a:pos x="connsiteX14203" y="connsiteY14203"/>
                </a:cxn>
                <a:cxn ang="0">
                  <a:pos x="connsiteX14204" y="connsiteY14204"/>
                </a:cxn>
                <a:cxn ang="0">
                  <a:pos x="connsiteX14205" y="connsiteY14205"/>
                </a:cxn>
                <a:cxn ang="0">
                  <a:pos x="connsiteX14206" y="connsiteY14206"/>
                </a:cxn>
                <a:cxn ang="0">
                  <a:pos x="connsiteX14207" y="connsiteY14207"/>
                </a:cxn>
                <a:cxn ang="0">
                  <a:pos x="connsiteX14208" y="connsiteY14208"/>
                </a:cxn>
                <a:cxn ang="0">
                  <a:pos x="connsiteX14209" y="connsiteY14209"/>
                </a:cxn>
                <a:cxn ang="0">
                  <a:pos x="connsiteX14210" y="connsiteY14210"/>
                </a:cxn>
                <a:cxn ang="0">
                  <a:pos x="connsiteX14211" y="connsiteY14211"/>
                </a:cxn>
                <a:cxn ang="0">
                  <a:pos x="connsiteX14212" y="connsiteY14212"/>
                </a:cxn>
                <a:cxn ang="0">
                  <a:pos x="connsiteX14213" y="connsiteY14213"/>
                </a:cxn>
                <a:cxn ang="0">
                  <a:pos x="connsiteX14214" y="connsiteY14214"/>
                </a:cxn>
                <a:cxn ang="0">
                  <a:pos x="connsiteX14215" y="connsiteY14215"/>
                </a:cxn>
                <a:cxn ang="0">
                  <a:pos x="connsiteX14216" y="connsiteY14216"/>
                </a:cxn>
                <a:cxn ang="0">
                  <a:pos x="connsiteX14217" y="connsiteY14217"/>
                </a:cxn>
                <a:cxn ang="0">
                  <a:pos x="connsiteX14218" y="connsiteY14218"/>
                </a:cxn>
                <a:cxn ang="0">
                  <a:pos x="connsiteX14219" y="connsiteY14219"/>
                </a:cxn>
                <a:cxn ang="0">
                  <a:pos x="connsiteX14220" y="connsiteY14220"/>
                </a:cxn>
                <a:cxn ang="0">
                  <a:pos x="connsiteX14221" y="connsiteY14221"/>
                </a:cxn>
                <a:cxn ang="0">
                  <a:pos x="connsiteX14222" y="connsiteY14222"/>
                </a:cxn>
                <a:cxn ang="0">
                  <a:pos x="connsiteX14223" y="connsiteY14223"/>
                </a:cxn>
                <a:cxn ang="0">
                  <a:pos x="connsiteX14224" y="connsiteY14224"/>
                </a:cxn>
                <a:cxn ang="0">
                  <a:pos x="connsiteX14225" y="connsiteY14225"/>
                </a:cxn>
                <a:cxn ang="0">
                  <a:pos x="connsiteX14226" y="connsiteY14226"/>
                </a:cxn>
                <a:cxn ang="0">
                  <a:pos x="connsiteX14227" y="connsiteY14227"/>
                </a:cxn>
                <a:cxn ang="0">
                  <a:pos x="connsiteX14228" y="connsiteY14228"/>
                </a:cxn>
                <a:cxn ang="0">
                  <a:pos x="connsiteX14229" y="connsiteY14229"/>
                </a:cxn>
                <a:cxn ang="0">
                  <a:pos x="connsiteX14230" y="connsiteY14230"/>
                </a:cxn>
                <a:cxn ang="0">
                  <a:pos x="connsiteX14231" y="connsiteY14231"/>
                </a:cxn>
                <a:cxn ang="0">
                  <a:pos x="connsiteX14232" y="connsiteY14232"/>
                </a:cxn>
                <a:cxn ang="0">
                  <a:pos x="connsiteX14233" y="connsiteY14233"/>
                </a:cxn>
                <a:cxn ang="0">
                  <a:pos x="connsiteX14234" y="connsiteY14234"/>
                </a:cxn>
                <a:cxn ang="0">
                  <a:pos x="connsiteX14235" y="connsiteY14235"/>
                </a:cxn>
                <a:cxn ang="0">
                  <a:pos x="connsiteX14236" y="connsiteY14236"/>
                </a:cxn>
                <a:cxn ang="0">
                  <a:pos x="connsiteX14237" y="connsiteY14237"/>
                </a:cxn>
                <a:cxn ang="0">
                  <a:pos x="connsiteX14238" y="connsiteY14238"/>
                </a:cxn>
                <a:cxn ang="0">
                  <a:pos x="connsiteX14239" y="connsiteY14239"/>
                </a:cxn>
                <a:cxn ang="0">
                  <a:pos x="connsiteX14240" y="connsiteY14240"/>
                </a:cxn>
                <a:cxn ang="0">
                  <a:pos x="connsiteX14241" y="connsiteY14241"/>
                </a:cxn>
                <a:cxn ang="0">
                  <a:pos x="connsiteX14242" y="connsiteY14242"/>
                </a:cxn>
                <a:cxn ang="0">
                  <a:pos x="connsiteX14243" y="connsiteY14243"/>
                </a:cxn>
                <a:cxn ang="0">
                  <a:pos x="connsiteX14244" y="connsiteY14244"/>
                </a:cxn>
                <a:cxn ang="0">
                  <a:pos x="connsiteX14245" y="connsiteY14245"/>
                </a:cxn>
                <a:cxn ang="0">
                  <a:pos x="connsiteX14246" y="connsiteY14246"/>
                </a:cxn>
                <a:cxn ang="0">
                  <a:pos x="connsiteX14247" y="connsiteY14247"/>
                </a:cxn>
                <a:cxn ang="0">
                  <a:pos x="connsiteX14248" y="connsiteY14248"/>
                </a:cxn>
                <a:cxn ang="0">
                  <a:pos x="connsiteX14249" y="connsiteY14249"/>
                </a:cxn>
                <a:cxn ang="0">
                  <a:pos x="connsiteX14250" y="connsiteY14250"/>
                </a:cxn>
                <a:cxn ang="0">
                  <a:pos x="connsiteX14251" y="connsiteY14251"/>
                </a:cxn>
                <a:cxn ang="0">
                  <a:pos x="connsiteX14252" y="connsiteY14252"/>
                </a:cxn>
                <a:cxn ang="0">
                  <a:pos x="connsiteX14253" y="connsiteY14253"/>
                </a:cxn>
                <a:cxn ang="0">
                  <a:pos x="connsiteX14254" y="connsiteY14254"/>
                </a:cxn>
                <a:cxn ang="0">
                  <a:pos x="connsiteX14255" y="connsiteY14255"/>
                </a:cxn>
                <a:cxn ang="0">
                  <a:pos x="connsiteX14256" y="connsiteY14256"/>
                </a:cxn>
                <a:cxn ang="0">
                  <a:pos x="connsiteX14257" y="connsiteY14257"/>
                </a:cxn>
                <a:cxn ang="0">
                  <a:pos x="connsiteX14258" y="connsiteY14258"/>
                </a:cxn>
                <a:cxn ang="0">
                  <a:pos x="connsiteX14259" y="connsiteY14259"/>
                </a:cxn>
                <a:cxn ang="0">
                  <a:pos x="connsiteX14260" y="connsiteY14260"/>
                </a:cxn>
                <a:cxn ang="0">
                  <a:pos x="connsiteX14261" y="connsiteY14261"/>
                </a:cxn>
                <a:cxn ang="0">
                  <a:pos x="connsiteX14262" y="connsiteY14262"/>
                </a:cxn>
                <a:cxn ang="0">
                  <a:pos x="connsiteX14263" y="connsiteY14263"/>
                </a:cxn>
                <a:cxn ang="0">
                  <a:pos x="connsiteX14264" y="connsiteY14264"/>
                </a:cxn>
                <a:cxn ang="0">
                  <a:pos x="connsiteX14265" y="connsiteY14265"/>
                </a:cxn>
                <a:cxn ang="0">
                  <a:pos x="connsiteX14266" y="connsiteY14266"/>
                </a:cxn>
                <a:cxn ang="0">
                  <a:pos x="connsiteX14267" y="connsiteY14267"/>
                </a:cxn>
                <a:cxn ang="0">
                  <a:pos x="connsiteX14268" y="connsiteY14268"/>
                </a:cxn>
                <a:cxn ang="0">
                  <a:pos x="connsiteX14269" y="connsiteY14269"/>
                </a:cxn>
                <a:cxn ang="0">
                  <a:pos x="connsiteX14270" y="connsiteY14270"/>
                </a:cxn>
                <a:cxn ang="0">
                  <a:pos x="connsiteX14271" y="connsiteY14271"/>
                </a:cxn>
                <a:cxn ang="0">
                  <a:pos x="connsiteX14272" y="connsiteY14272"/>
                </a:cxn>
                <a:cxn ang="0">
                  <a:pos x="connsiteX14273" y="connsiteY14273"/>
                </a:cxn>
                <a:cxn ang="0">
                  <a:pos x="connsiteX14274" y="connsiteY14274"/>
                </a:cxn>
                <a:cxn ang="0">
                  <a:pos x="connsiteX14275" y="connsiteY14275"/>
                </a:cxn>
                <a:cxn ang="0">
                  <a:pos x="connsiteX14276" y="connsiteY14276"/>
                </a:cxn>
                <a:cxn ang="0">
                  <a:pos x="connsiteX14277" y="connsiteY14277"/>
                </a:cxn>
                <a:cxn ang="0">
                  <a:pos x="connsiteX14278" y="connsiteY14278"/>
                </a:cxn>
                <a:cxn ang="0">
                  <a:pos x="connsiteX14279" y="connsiteY14279"/>
                </a:cxn>
                <a:cxn ang="0">
                  <a:pos x="connsiteX14280" y="connsiteY14280"/>
                </a:cxn>
                <a:cxn ang="0">
                  <a:pos x="connsiteX14281" y="connsiteY14281"/>
                </a:cxn>
                <a:cxn ang="0">
                  <a:pos x="connsiteX14282" y="connsiteY14282"/>
                </a:cxn>
                <a:cxn ang="0">
                  <a:pos x="connsiteX14283" y="connsiteY14283"/>
                </a:cxn>
                <a:cxn ang="0">
                  <a:pos x="connsiteX14284" y="connsiteY14284"/>
                </a:cxn>
                <a:cxn ang="0">
                  <a:pos x="connsiteX14285" y="connsiteY14285"/>
                </a:cxn>
                <a:cxn ang="0">
                  <a:pos x="connsiteX14286" y="connsiteY14286"/>
                </a:cxn>
                <a:cxn ang="0">
                  <a:pos x="connsiteX14287" y="connsiteY14287"/>
                </a:cxn>
                <a:cxn ang="0">
                  <a:pos x="connsiteX14288" y="connsiteY14288"/>
                </a:cxn>
                <a:cxn ang="0">
                  <a:pos x="connsiteX14289" y="connsiteY14289"/>
                </a:cxn>
                <a:cxn ang="0">
                  <a:pos x="connsiteX14290" y="connsiteY14290"/>
                </a:cxn>
                <a:cxn ang="0">
                  <a:pos x="connsiteX14291" y="connsiteY14291"/>
                </a:cxn>
                <a:cxn ang="0">
                  <a:pos x="connsiteX14292" y="connsiteY14292"/>
                </a:cxn>
                <a:cxn ang="0">
                  <a:pos x="connsiteX14293" y="connsiteY14293"/>
                </a:cxn>
                <a:cxn ang="0">
                  <a:pos x="connsiteX14294" y="connsiteY14294"/>
                </a:cxn>
                <a:cxn ang="0">
                  <a:pos x="connsiteX14295" y="connsiteY14295"/>
                </a:cxn>
                <a:cxn ang="0">
                  <a:pos x="connsiteX14296" y="connsiteY14296"/>
                </a:cxn>
                <a:cxn ang="0">
                  <a:pos x="connsiteX14297" y="connsiteY14297"/>
                </a:cxn>
                <a:cxn ang="0">
                  <a:pos x="connsiteX14298" y="connsiteY14298"/>
                </a:cxn>
                <a:cxn ang="0">
                  <a:pos x="connsiteX14299" y="connsiteY14299"/>
                </a:cxn>
                <a:cxn ang="0">
                  <a:pos x="connsiteX14300" y="connsiteY14300"/>
                </a:cxn>
                <a:cxn ang="0">
                  <a:pos x="connsiteX14301" y="connsiteY14301"/>
                </a:cxn>
                <a:cxn ang="0">
                  <a:pos x="connsiteX14302" y="connsiteY14302"/>
                </a:cxn>
                <a:cxn ang="0">
                  <a:pos x="connsiteX14303" y="connsiteY14303"/>
                </a:cxn>
                <a:cxn ang="0">
                  <a:pos x="connsiteX14304" y="connsiteY14304"/>
                </a:cxn>
                <a:cxn ang="0">
                  <a:pos x="connsiteX14305" y="connsiteY14305"/>
                </a:cxn>
                <a:cxn ang="0">
                  <a:pos x="connsiteX14306" y="connsiteY14306"/>
                </a:cxn>
                <a:cxn ang="0">
                  <a:pos x="connsiteX14307" y="connsiteY14307"/>
                </a:cxn>
                <a:cxn ang="0">
                  <a:pos x="connsiteX14308" y="connsiteY14308"/>
                </a:cxn>
                <a:cxn ang="0">
                  <a:pos x="connsiteX14309" y="connsiteY14309"/>
                </a:cxn>
                <a:cxn ang="0">
                  <a:pos x="connsiteX14310" y="connsiteY14310"/>
                </a:cxn>
                <a:cxn ang="0">
                  <a:pos x="connsiteX14311" y="connsiteY14311"/>
                </a:cxn>
                <a:cxn ang="0">
                  <a:pos x="connsiteX14312" y="connsiteY14312"/>
                </a:cxn>
                <a:cxn ang="0">
                  <a:pos x="connsiteX14313" y="connsiteY14313"/>
                </a:cxn>
                <a:cxn ang="0">
                  <a:pos x="connsiteX14314" y="connsiteY14314"/>
                </a:cxn>
                <a:cxn ang="0">
                  <a:pos x="connsiteX14315" y="connsiteY14315"/>
                </a:cxn>
                <a:cxn ang="0">
                  <a:pos x="connsiteX14316" y="connsiteY14316"/>
                </a:cxn>
                <a:cxn ang="0">
                  <a:pos x="connsiteX14317" y="connsiteY14317"/>
                </a:cxn>
                <a:cxn ang="0">
                  <a:pos x="connsiteX14318" y="connsiteY14318"/>
                </a:cxn>
                <a:cxn ang="0">
                  <a:pos x="connsiteX14319" y="connsiteY14319"/>
                </a:cxn>
                <a:cxn ang="0">
                  <a:pos x="connsiteX14320" y="connsiteY14320"/>
                </a:cxn>
                <a:cxn ang="0">
                  <a:pos x="connsiteX14321" y="connsiteY14321"/>
                </a:cxn>
                <a:cxn ang="0">
                  <a:pos x="connsiteX14322" y="connsiteY14322"/>
                </a:cxn>
                <a:cxn ang="0">
                  <a:pos x="connsiteX14323" y="connsiteY14323"/>
                </a:cxn>
                <a:cxn ang="0">
                  <a:pos x="connsiteX14324" y="connsiteY14324"/>
                </a:cxn>
                <a:cxn ang="0">
                  <a:pos x="connsiteX14325" y="connsiteY14325"/>
                </a:cxn>
                <a:cxn ang="0">
                  <a:pos x="connsiteX14326" y="connsiteY14326"/>
                </a:cxn>
                <a:cxn ang="0">
                  <a:pos x="connsiteX14327" y="connsiteY14327"/>
                </a:cxn>
                <a:cxn ang="0">
                  <a:pos x="connsiteX14328" y="connsiteY14328"/>
                </a:cxn>
                <a:cxn ang="0">
                  <a:pos x="connsiteX14329" y="connsiteY14329"/>
                </a:cxn>
                <a:cxn ang="0">
                  <a:pos x="connsiteX14330" y="connsiteY14330"/>
                </a:cxn>
                <a:cxn ang="0">
                  <a:pos x="connsiteX14331" y="connsiteY14331"/>
                </a:cxn>
                <a:cxn ang="0">
                  <a:pos x="connsiteX14332" y="connsiteY14332"/>
                </a:cxn>
                <a:cxn ang="0">
                  <a:pos x="connsiteX14333" y="connsiteY14333"/>
                </a:cxn>
                <a:cxn ang="0">
                  <a:pos x="connsiteX14334" y="connsiteY14334"/>
                </a:cxn>
                <a:cxn ang="0">
                  <a:pos x="connsiteX14335" y="connsiteY14335"/>
                </a:cxn>
                <a:cxn ang="0">
                  <a:pos x="connsiteX14336" y="connsiteY14336"/>
                </a:cxn>
                <a:cxn ang="0">
                  <a:pos x="connsiteX14337" y="connsiteY14337"/>
                </a:cxn>
                <a:cxn ang="0">
                  <a:pos x="connsiteX14338" y="connsiteY14338"/>
                </a:cxn>
                <a:cxn ang="0">
                  <a:pos x="connsiteX14339" y="connsiteY14339"/>
                </a:cxn>
                <a:cxn ang="0">
                  <a:pos x="connsiteX14340" y="connsiteY14340"/>
                </a:cxn>
                <a:cxn ang="0">
                  <a:pos x="connsiteX14341" y="connsiteY14341"/>
                </a:cxn>
                <a:cxn ang="0">
                  <a:pos x="connsiteX14342" y="connsiteY14342"/>
                </a:cxn>
                <a:cxn ang="0">
                  <a:pos x="connsiteX14343" y="connsiteY14343"/>
                </a:cxn>
                <a:cxn ang="0">
                  <a:pos x="connsiteX14344" y="connsiteY14344"/>
                </a:cxn>
                <a:cxn ang="0">
                  <a:pos x="connsiteX14345" y="connsiteY14345"/>
                </a:cxn>
                <a:cxn ang="0">
                  <a:pos x="connsiteX14346" y="connsiteY14346"/>
                </a:cxn>
                <a:cxn ang="0">
                  <a:pos x="connsiteX14347" y="connsiteY14347"/>
                </a:cxn>
                <a:cxn ang="0">
                  <a:pos x="connsiteX14348" y="connsiteY14348"/>
                </a:cxn>
                <a:cxn ang="0">
                  <a:pos x="connsiteX14349" y="connsiteY14349"/>
                </a:cxn>
                <a:cxn ang="0">
                  <a:pos x="connsiteX14350" y="connsiteY14350"/>
                </a:cxn>
                <a:cxn ang="0">
                  <a:pos x="connsiteX14351" y="connsiteY14351"/>
                </a:cxn>
                <a:cxn ang="0">
                  <a:pos x="connsiteX14352" y="connsiteY14352"/>
                </a:cxn>
                <a:cxn ang="0">
                  <a:pos x="connsiteX14353" y="connsiteY14353"/>
                </a:cxn>
                <a:cxn ang="0">
                  <a:pos x="connsiteX14354" y="connsiteY14354"/>
                </a:cxn>
                <a:cxn ang="0">
                  <a:pos x="connsiteX14355" y="connsiteY14355"/>
                </a:cxn>
                <a:cxn ang="0">
                  <a:pos x="connsiteX14356" y="connsiteY14356"/>
                </a:cxn>
                <a:cxn ang="0">
                  <a:pos x="connsiteX14357" y="connsiteY14357"/>
                </a:cxn>
                <a:cxn ang="0">
                  <a:pos x="connsiteX14358" y="connsiteY14358"/>
                </a:cxn>
                <a:cxn ang="0">
                  <a:pos x="connsiteX14359" y="connsiteY14359"/>
                </a:cxn>
                <a:cxn ang="0">
                  <a:pos x="connsiteX14360" y="connsiteY14360"/>
                </a:cxn>
                <a:cxn ang="0">
                  <a:pos x="connsiteX14361" y="connsiteY14361"/>
                </a:cxn>
                <a:cxn ang="0">
                  <a:pos x="connsiteX14362" y="connsiteY14362"/>
                </a:cxn>
                <a:cxn ang="0">
                  <a:pos x="connsiteX14363" y="connsiteY14363"/>
                </a:cxn>
                <a:cxn ang="0">
                  <a:pos x="connsiteX14364" y="connsiteY14364"/>
                </a:cxn>
                <a:cxn ang="0">
                  <a:pos x="connsiteX14365" y="connsiteY14365"/>
                </a:cxn>
                <a:cxn ang="0">
                  <a:pos x="connsiteX14366" y="connsiteY14366"/>
                </a:cxn>
                <a:cxn ang="0">
                  <a:pos x="connsiteX14367" y="connsiteY14367"/>
                </a:cxn>
                <a:cxn ang="0">
                  <a:pos x="connsiteX14368" y="connsiteY14368"/>
                </a:cxn>
                <a:cxn ang="0">
                  <a:pos x="connsiteX14369" y="connsiteY14369"/>
                </a:cxn>
                <a:cxn ang="0">
                  <a:pos x="connsiteX14370" y="connsiteY14370"/>
                </a:cxn>
                <a:cxn ang="0">
                  <a:pos x="connsiteX14371" y="connsiteY14371"/>
                </a:cxn>
                <a:cxn ang="0">
                  <a:pos x="connsiteX14372" y="connsiteY14372"/>
                </a:cxn>
                <a:cxn ang="0">
                  <a:pos x="connsiteX14373" y="connsiteY14373"/>
                </a:cxn>
                <a:cxn ang="0">
                  <a:pos x="connsiteX14374" y="connsiteY14374"/>
                </a:cxn>
                <a:cxn ang="0">
                  <a:pos x="connsiteX14375" y="connsiteY14375"/>
                </a:cxn>
                <a:cxn ang="0">
                  <a:pos x="connsiteX14376" y="connsiteY14376"/>
                </a:cxn>
                <a:cxn ang="0">
                  <a:pos x="connsiteX14377" y="connsiteY14377"/>
                </a:cxn>
                <a:cxn ang="0">
                  <a:pos x="connsiteX14378" y="connsiteY14378"/>
                </a:cxn>
                <a:cxn ang="0">
                  <a:pos x="connsiteX14379" y="connsiteY14379"/>
                </a:cxn>
                <a:cxn ang="0">
                  <a:pos x="connsiteX14380" y="connsiteY14380"/>
                </a:cxn>
                <a:cxn ang="0">
                  <a:pos x="connsiteX14381" y="connsiteY14381"/>
                </a:cxn>
                <a:cxn ang="0">
                  <a:pos x="connsiteX14382" y="connsiteY14382"/>
                </a:cxn>
                <a:cxn ang="0">
                  <a:pos x="connsiteX14383" y="connsiteY14383"/>
                </a:cxn>
                <a:cxn ang="0">
                  <a:pos x="connsiteX14384" y="connsiteY14384"/>
                </a:cxn>
                <a:cxn ang="0">
                  <a:pos x="connsiteX14385" y="connsiteY14385"/>
                </a:cxn>
                <a:cxn ang="0">
                  <a:pos x="connsiteX14386" y="connsiteY14386"/>
                </a:cxn>
                <a:cxn ang="0">
                  <a:pos x="connsiteX14387" y="connsiteY14387"/>
                </a:cxn>
                <a:cxn ang="0">
                  <a:pos x="connsiteX14388" y="connsiteY14388"/>
                </a:cxn>
                <a:cxn ang="0">
                  <a:pos x="connsiteX14389" y="connsiteY14389"/>
                </a:cxn>
                <a:cxn ang="0">
                  <a:pos x="connsiteX14390" y="connsiteY14390"/>
                </a:cxn>
                <a:cxn ang="0">
                  <a:pos x="connsiteX14391" y="connsiteY14391"/>
                </a:cxn>
                <a:cxn ang="0">
                  <a:pos x="connsiteX14392" y="connsiteY14392"/>
                </a:cxn>
                <a:cxn ang="0">
                  <a:pos x="connsiteX14393" y="connsiteY14393"/>
                </a:cxn>
                <a:cxn ang="0">
                  <a:pos x="connsiteX14394" y="connsiteY14394"/>
                </a:cxn>
                <a:cxn ang="0">
                  <a:pos x="connsiteX14395" y="connsiteY14395"/>
                </a:cxn>
                <a:cxn ang="0">
                  <a:pos x="connsiteX14396" y="connsiteY14396"/>
                </a:cxn>
                <a:cxn ang="0">
                  <a:pos x="connsiteX14397" y="connsiteY14397"/>
                </a:cxn>
                <a:cxn ang="0">
                  <a:pos x="connsiteX14398" y="connsiteY14398"/>
                </a:cxn>
                <a:cxn ang="0">
                  <a:pos x="connsiteX14399" y="connsiteY14399"/>
                </a:cxn>
                <a:cxn ang="0">
                  <a:pos x="connsiteX14400" y="connsiteY14400"/>
                </a:cxn>
                <a:cxn ang="0">
                  <a:pos x="connsiteX14401" y="connsiteY14401"/>
                </a:cxn>
                <a:cxn ang="0">
                  <a:pos x="connsiteX14402" y="connsiteY14402"/>
                </a:cxn>
                <a:cxn ang="0">
                  <a:pos x="connsiteX14403" y="connsiteY14403"/>
                </a:cxn>
                <a:cxn ang="0">
                  <a:pos x="connsiteX14404" y="connsiteY14404"/>
                </a:cxn>
                <a:cxn ang="0">
                  <a:pos x="connsiteX14405" y="connsiteY14405"/>
                </a:cxn>
                <a:cxn ang="0">
                  <a:pos x="connsiteX14406" y="connsiteY14406"/>
                </a:cxn>
                <a:cxn ang="0">
                  <a:pos x="connsiteX14407" y="connsiteY14407"/>
                </a:cxn>
                <a:cxn ang="0">
                  <a:pos x="connsiteX14408" y="connsiteY14408"/>
                </a:cxn>
                <a:cxn ang="0">
                  <a:pos x="connsiteX14409" y="connsiteY14409"/>
                </a:cxn>
                <a:cxn ang="0">
                  <a:pos x="connsiteX14410" y="connsiteY14410"/>
                </a:cxn>
                <a:cxn ang="0">
                  <a:pos x="connsiteX14411" y="connsiteY14411"/>
                </a:cxn>
                <a:cxn ang="0">
                  <a:pos x="connsiteX14412" y="connsiteY14412"/>
                </a:cxn>
                <a:cxn ang="0">
                  <a:pos x="connsiteX14413" y="connsiteY14413"/>
                </a:cxn>
                <a:cxn ang="0">
                  <a:pos x="connsiteX14414" y="connsiteY14414"/>
                </a:cxn>
                <a:cxn ang="0">
                  <a:pos x="connsiteX14415" y="connsiteY14415"/>
                </a:cxn>
                <a:cxn ang="0">
                  <a:pos x="connsiteX14416" y="connsiteY14416"/>
                </a:cxn>
                <a:cxn ang="0">
                  <a:pos x="connsiteX14417" y="connsiteY14417"/>
                </a:cxn>
                <a:cxn ang="0">
                  <a:pos x="connsiteX14418" y="connsiteY14418"/>
                </a:cxn>
                <a:cxn ang="0">
                  <a:pos x="connsiteX14419" y="connsiteY14419"/>
                </a:cxn>
                <a:cxn ang="0">
                  <a:pos x="connsiteX14420" y="connsiteY14420"/>
                </a:cxn>
                <a:cxn ang="0">
                  <a:pos x="connsiteX14421" y="connsiteY14421"/>
                </a:cxn>
                <a:cxn ang="0">
                  <a:pos x="connsiteX14422" y="connsiteY14422"/>
                </a:cxn>
                <a:cxn ang="0">
                  <a:pos x="connsiteX14423" y="connsiteY14423"/>
                </a:cxn>
                <a:cxn ang="0">
                  <a:pos x="connsiteX14424" y="connsiteY14424"/>
                </a:cxn>
                <a:cxn ang="0">
                  <a:pos x="connsiteX14425" y="connsiteY14425"/>
                </a:cxn>
                <a:cxn ang="0">
                  <a:pos x="connsiteX14426" y="connsiteY14426"/>
                </a:cxn>
                <a:cxn ang="0">
                  <a:pos x="connsiteX14427" y="connsiteY14427"/>
                </a:cxn>
                <a:cxn ang="0">
                  <a:pos x="connsiteX14428" y="connsiteY14428"/>
                </a:cxn>
                <a:cxn ang="0">
                  <a:pos x="connsiteX14429" y="connsiteY14429"/>
                </a:cxn>
                <a:cxn ang="0">
                  <a:pos x="connsiteX14430" y="connsiteY14430"/>
                </a:cxn>
                <a:cxn ang="0">
                  <a:pos x="connsiteX14431" y="connsiteY14431"/>
                </a:cxn>
                <a:cxn ang="0">
                  <a:pos x="connsiteX14432" y="connsiteY14432"/>
                </a:cxn>
                <a:cxn ang="0">
                  <a:pos x="connsiteX14433" y="connsiteY14433"/>
                </a:cxn>
                <a:cxn ang="0">
                  <a:pos x="connsiteX14434" y="connsiteY14434"/>
                </a:cxn>
                <a:cxn ang="0">
                  <a:pos x="connsiteX14435" y="connsiteY14435"/>
                </a:cxn>
                <a:cxn ang="0">
                  <a:pos x="connsiteX14436" y="connsiteY14436"/>
                </a:cxn>
                <a:cxn ang="0">
                  <a:pos x="connsiteX14437" y="connsiteY14437"/>
                </a:cxn>
                <a:cxn ang="0">
                  <a:pos x="connsiteX14438" y="connsiteY14438"/>
                </a:cxn>
                <a:cxn ang="0">
                  <a:pos x="connsiteX14439" y="connsiteY14439"/>
                </a:cxn>
                <a:cxn ang="0">
                  <a:pos x="connsiteX14440" y="connsiteY14440"/>
                </a:cxn>
                <a:cxn ang="0">
                  <a:pos x="connsiteX14441" y="connsiteY14441"/>
                </a:cxn>
                <a:cxn ang="0">
                  <a:pos x="connsiteX14442" y="connsiteY14442"/>
                </a:cxn>
                <a:cxn ang="0">
                  <a:pos x="connsiteX14443" y="connsiteY14443"/>
                </a:cxn>
                <a:cxn ang="0">
                  <a:pos x="connsiteX14444" y="connsiteY14444"/>
                </a:cxn>
                <a:cxn ang="0">
                  <a:pos x="connsiteX14445" y="connsiteY14445"/>
                </a:cxn>
                <a:cxn ang="0">
                  <a:pos x="connsiteX14446" y="connsiteY14446"/>
                </a:cxn>
                <a:cxn ang="0">
                  <a:pos x="connsiteX14447" y="connsiteY14447"/>
                </a:cxn>
                <a:cxn ang="0">
                  <a:pos x="connsiteX14448" y="connsiteY14448"/>
                </a:cxn>
                <a:cxn ang="0">
                  <a:pos x="connsiteX14449" y="connsiteY14449"/>
                </a:cxn>
                <a:cxn ang="0">
                  <a:pos x="connsiteX14450" y="connsiteY14450"/>
                </a:cxn>
                <a:cxn ang="0">
                  <a:pos x="connsiteX14451" y="connsiteY14451"/>
                </a:cxn>
                <a:cxn ang="0">
                  <a:pos x="connsiteX14452" y="connsiteY14452"/>
                </a:cxn>
                <a:cxn ang="0">
                  <a:pos x="connsiteX14453" y="connsiteY14453"/>
                </a:cxn>
                <a:cxn ang="0">
                  <a:pos x="connsiteX14454" y="connsiteY14454"/>
                </a:cxn>
                <a:cxn ang="0">
                  <a:pos x="connsiteX14455" y="connsiteY14455"/>
                </a:cxn>
                <a:cxn ang="0">
                  <a:pos x="connsiteX14456" y="connsiteY14456"/>
                </a:cxn>
                <a:cxn ang="0">
                  <a:pos x="connsiteX14457" y="connsiteY14457"/>
                </a:cxn>
                <a:cxn ang="0">
                  <a:pos x="connsiteX14458" y="connsiteY14458"/>
                </a:cxn>
                <a:cxn ang="0">
                  <a:pos x="connsiteX14459" y="connsiteY14459"/>
                </a:cxn>
                <a:cxn ang="0">
                  <a:pos x="connsiteX14460" y="connsiteY14460"/>
                </a:cxn>
                <a:cxn ang="0">
                  <a:pos x="connsiteX14461" y="connsiteY14461"/>
                </a:cxn>
                <a:cxn ang="0">
                  <a:pos x="connsiteX14462" y="connsiteY14462"/>
                </a:cxn>
                <a:cxn ang="0">
                  <a:pos x="connsiteX14463" y="connsiteY14463"/>
                </a:cxn>
                <a:cxn ang="0">
                  <a:pos x="connsiteX14464" y="connsiteY14464"/>
                </a:cxn>
                <a:cxn ang="0">
                  <a:pos x="connsiteX14465" y="connsiteY14465"/>
                </a:cxn>
                <a:cxn ang="0">
                  <a:pos x="connsiteX14466" y="connsiteY14466"/>
                </a:cxn>
                <a:cxn ang="0">
                  <a:pos x="connsiteX14467" y="connsiteY14467"/>
                </a:cxn>
                <a:cxn ang="0">
                  <a:pos x="connsiteX14468" y="connsiteY14468"/>
                </a:cxn>
                <a:cxn ang="0">
                  <a:pos x="connsiteX14469" y="connsiteY14469"/>
                </a:cxn>
                <a:cxn ang="0">
                  <a:pos x="connsiteX14470" y="connsiteY14470"/>
                </a:cxn>
                <a:cxn ang="0">
                  <a:pos x="connsiteX14471" y="connsiteY14471"/>
                </a:cxn>
                <a:cxn ang="0">
                  <a:pos x="connsiteX14472" y="connsiteY14472"/>
                </a:cxn>
                <a:cxn ang="0">
                  <a:pos x="connsiteX14473" y="connsiteY14473"/>
                </a:cxn>
                <a:cxn ang="0">
                  <a:pos x="connsiteX14474" y="connsiteY14474"/>
                </a:cxn>
                <a:cxn ang="0">
                  <a:pos x="connsiteX14475" y="connsiteY14475"/>
                </a:cxn>
                <a:cxn ang="0">
                  <a:pos x="connsiteX14476" y="connsiteY14476"/>
                </a:cxn>
                <a:cxn ang="0">
                  <a:pos x="connsiteX14477" y="connsiteY14477"/>
                </a:cxn>
                <a:cxn ang="0">
                  <a:pos x="connsiteX14478" y="connsiteY14478"/>
                </a:cxn>
                <a:cxn ang="0">
                  <a:pos x="connsiteX14479" y="connsiteY14479"/>
                </a:cxn>
                <a:cxn ang="0">
                  <a:pos x="connsiteX14480" y="connsiteY14480"/>
                </a:cxn>
                <a:cxn ang="0">
                  <a:pos x="connsiteX14481" y="connsiteY14481"/>
                </a:cxn>
                <a:cxn ang="0">
                  <a:pos x="connsiteX14482" y="connsiteY14482"/>
                </a:cxn>
                <a:cxn ang="0">
                  <a:pos x="connsiteX14483" y="connsiteY14483"/>
                </a:cxn>
                <a:cxn ang="0">
                  <a:pos x="connsiteX14484" y="connsiteY14484"/>
                </a:cxn>
                <a:cxn ang="0">
                  <a:pos x="connsiteX14485" y="connsiteY14485"/>
                </a:cxn>
                <a:cxn ang="0">
                  <a:pos x="connsiteX14486" y="connsiteY14486"/>
                </a:cxn>
                <a:cxn ang="0">
                  <a:pos x="connsiteX14487" y="connsiteY14487"/>
                </a:cxn>
                <a:cxn ang="0">
                  <a:pos x="connsiteX14488" y="connsiteY14488"/>
                </a:cxn>
                <a:cxn ang="0">
                  <a:pos x="connsiteX14489" y="connsiteY14489"/>
                </a:cxn>
                <a:cxn ang="0">
                  <a:pos x="connsiteX14490" y="connsiteY14490"/>
                </a:cxn>
                <a:cxn ang="0">
                  <a:pos x="connsiteX14491" y="connsiteY14491"/>
                </a:cxn>
                <a:cxn ang="0">
                  <a:pos x="connsiteX14492" y="connsiteY14492"/>
                </a:cxn>
                <a:cxn ang="0">
                  <a:pos x="connsiteX14493" y="connsiteY14493"/>
                </a:cxn>
                <a:cxn ang="0">
                  <a:pos x="connsiteX14494" y="connsiteY14494"/>
                </a:cxn>
                <a:cxn ang="0">
                  <a:pos x="connsiteX14495" y="connsiteY14495"/>
                </a:cxn>
                <a:cxn ang="0">
                  <a:pos x="connsiteX14496" y="connsiteY14496"/>
                </a:cxn>
                <a:cxn ang="0">
                  <a:pos x="connsiteX14497" y="connsiteY14497"/>
                </a:cxn>
                <a:cxn ang="0">
                  <a:pos x="connsiteX14498" y="connsiteY14498"/>
                </a:cxn>
                <a:cxn ang="0">
                  <a:pos x="connsiteX14499" y="connsiteY14499"/>
                </a:cxn>
                <a:cxn ang="0">
                  <a:pos x="connsiteX14500" y="connsiteY14500"/>
                </a:cxn>
                <a:cxn ang="0">
                  <a:pos x="connsiteX14501" y="connsiteY14501"/>
                </a:cxn>
                <a:cxn ang="0">
                  <a:pos x="connsiteX14502" y="connsiteY14502"/>
                </a:cxn>
                <a:cxn ang="0">
                  <a:pos x="connsiteX14503" y="connsiteY14503"/>
                </a:cxn>
                <a:cxn ang="0">
                  <a:pos x="connsiteX14504" y="connsiteY14504"/>
                </a:cxn>
                <a:cxn ang="0">
                  <a:pos x="connsiteX14505" y="connsiteY14505"/>
                </a:cxn>
                <a:cxn ang="0">
                  <a:pos x="connsiteX14506" y="connsiteY14506"/>
                </a:cxn>
                <a:cxn ang="0">
                  <a:pos x="connsiteX14507" y="connsiteY14507"/>
                </a:cxn>
                <a:cxn ang="0">
                  <a:pos x="connsiteX14508" y="connsiteY14508"/>
                </a:cxn>
                <a:cxn ang="0">
                  <a:pos x="connsiteX14509" y="connsiteY14509"/>
                </a:cxn>
                <a:cxn ang="0">
                  <a:pos x="connsiteX14510" y="connsiteY14510"/>
                </a:cxn>
                <a:cxn ang="0">
                  <a:pos x="connsiteX14511" y="connsiteY14511"/>
                </a:cxn>
                <a:cxn ang="0">
                  <a:pos x="connsiteX14512" y="connsiteY14512"/>
                </a:cxn>
                <a:cxn ang="0">
                  <a:pos x="connsiteX14513" y="connsiteY14513"/>
                </a:cxn>
                <a:cxn ang="0">
                  <a:pos x="connsiteX14514" y="connsiteY14514"/>
                </a:cxn>
                <a:cxn ang="0">
                  <a:pos x="connsiteX14515" y="connsiteY14515"/>
                </a:cxn>
                <a:cxn ang="0">
                  <a:pos x="connsiteX14516" y="connsiteY14516"/>
                </a:cxn>
                <a:cxn ang="0">
                  <a:pos x="connsiteX14517" y="connsiteY14517"/>
                </a:cxn>
                <a:cxn ang="0">
                  <a:pos x="connsiteX14518" y="connsiteY14518"/>
                </a:cxn>
                <a:cxn ang="0">
                  <a:pos x="connsiteX14519" y="connsiteY14519"/>
                </a:cxn>
                <a:cxn ang="0">
                  <a:pos x="connsiteX14520" y="connsiteY14520"/>
                </a:cxn>
                <a:cxn ang="0">
                  <a:pos x="connsiteX14521" y="connsiteY14521"/>
                </a:cxn>
                <a:cxn ang="0">
                  <a:pos x="connsiteX14522" y="connsiteY14522"/>
                </a:cxn>
                <a:cxn ang="0">
                  <a:pos x="connsiteX14523" y="connsiteY14523"/>
                </a:cxn>
                <a:cxn ang="0">
                  <a:pos x="connsiteX14524" y="connsiteY14524"/>
                </a:cxn>
                <a:cxn ang="0">
                  <a:pos x="connsiteX14525" y="connsiteY14525"/>
                </a:cxn>
                <a:cxn ang="0">
                  <a:pos x="connsiteX14526" y="connsiteY14526"/>
                </a:cxn>
                <a:cxn ang="0">
                  <a:pos x="connsiteX14527" y="connsiteY14527"/>
                </a:cxn>
                <a:cxn ang="0">
                  <a:pos x="connsiteX14528" y="connsiteY14528"/>
                </a:cxn>
                <a:cxn ang="0">
                  <a:pos x="connsiteX14529" y="connsiteY14529"/>
                </a:cxn>
                <a:cxn ang="0">
                  <a:pos x="connsiteX14530" y="connsiteY14530"/>
                </a:cxn>
                <a:cxn ang="0">
                  <a:pos x="connsiteX14531" y="connsiteY14531"/>
                </a:cxn>
                <a:cxn ang="0">
                  <a:pos x="connsiteX14532" y="connsiteY14532"/>
                </a:cxn>
                <a:cxn ang="0">
                  <a:pos x="connsiteX14533" y="connsiteY14533"/>
                </a:cxn>
                <a:cxn ang="0">
                  <a:pos x="connsiteX14534" y="connsiteY14534"/>
                </a:cxn>
                <a:cxn ang="0">
                  <a:pos x="connsiteX14535" y="connsiteY14535"/>
                </a:cxn>
                <a:cxn ang="0">
                  <a:pos x="connsiteX14536" y="connsiteY14536"/>
                </a:cxn>
                <a:cxn ang="0">
                  <a:pos x="connsiteX14537" y="connsiteY14537"/>
                </a:cxn>
                <a:cxn ang="0">
                  <a:pos x="connsiteX14538" y="connsiteY14538"/>
                </a:cxn>
                <a:cxn ang="0">
                  <a:pos x="connsiteX14539" y="connsiteY14539"/>
                </a:cxn>
                <a:cxn ang="0">
                  <a:pos x="connsiteX14540" y="connsiteY14540"/>
                </a:cxn>
                <a:cxn ang="0">
                  <a:pos x="connsiteX14541" y="connsiteY14541"/>
                </a:cxn>
                <a:cxn ang="0">
                  <a:pos x="connsiteX14542" y="connsiteY14542"/>
                </a:cxn>
                <a:cxn ang="0">
                  <a:pos x="connsiteX14543" y="connsiteY14543"/>
                </a:cxn>
                <a:cxn ang="0">
                  <a:pos x="connsiteX14544" y="connsiteY14544"/>
                </a:cxn>
                <a:cxn ang="0">
                  <a:pos x="connsiteX14545" y="connsiteY14545"/>
                </a:cxn>
                <a:cxn ang="0">
                  <a:pos x="connsiteX14546" y="connsiteY14546"/>
                </a:cxn>
                <a:cxn ang="0">
                  <a:pos x="connsiteX14547" y="connsiteY14547"/>
                </a:cxn>
                <a:cxn ang="0">
                  <a:pos x="connsiteX14548" y="connsiteY14548"/>
                </a:cxn>
                <a:cxn ang="0">
                  <a:pos x="connsiteX14549" y="connsiteY14549"/>
                </a:cxn>
                <a:cxn ang="0">
                  <a:pos x="connsiteX14550" y="connsiteY14550"/>
                </a:cxn>
                <a:cxn ang="0">
                  <a:pos x="connsiteX14551" y="connsiteY14551"/>
                </a:cxn>
                <a:cxn ang="0">
                  <a:pos x="connsiteX14552" y="connsiteY14552"/>
                </a:cxn>
                <a:cxn ang="0">
                  <a:pos x="connsiteX14553" y="connsiteY14553"/>
                </a:cxn>
                <a:cxn ang="0">
                  <a:pos x="connsiteX14554" y="connsiteY14554"/>
                </a:cxn>
                <a:cxn ang="0">
                  <a:pos x="connsiteX14555" y="connsiteY14555"/>
                </a:cxn>
                <a:cxn ang="0">
                  <a:pos x="connsiteX14556" y="connsiteY14556"/>
                </a:cxn>
                <a:cxn ang="0">
                  <a:pos x="connsiteX14557" y="connsiteY14557"/>
                </a:cxn>
                <a:cxn ang="0">
                  <a:pos x="connsiteX14558" y="connsiteY14558"/>
                </a:cxn>
                <a:cxn ang="0">
                  <a:pos x="connsiteX14559" y="connsiteY14559"/>
                </a:cxn>
                <a:cxn ang="0">
                  <a:pos x="connsiteX14560" y="connsiteY14560"/>
                </a:cxn>
                <a:cxn ang="0">
                  <a:pos x="connsiteX14561" y="connsiteY14561"/>
                </a:cxn>
                <a:cxn ang="0">
                  <a:pos x="connsiteX14562" y="connsiteY14562"/>
                </a:cxn>
                <a:cxn ang="0">
                  <a:pos x="connsiteX14563" y="connsiteY14563"/>
                </a:cxn>
                <a:cxn ang="0">
                  <a:pos x="connsiteX14564" y="connsiteY14564"/>
                </a:cxn>
                <a:cxn ang="0">
                  <a:pos x="connsiteX14565" y="connsiteY14565"/>
                </a:cxn>
                <a:cxn ang="0">
                  <a:pos x="connsiteX14566" y="connsiteY14566"/>
                </a:cxn>
                <a:cxn ang="0">
                  <a:pos x="connsiteX14567" y="connsiteY14567"/>
                </a:cxn>
                <a:cxn ang="0">
                  <a:pos x="connsiteX14568" y="connsiteY14568"/>
                </a:cxn>
                <a:cxn ang="0">
                  <a:pos x="connsiteX14569" y="connsiteY14569"/>
                </a:cxn>
                <a:cxn ang="0">
                  <a:pos x="connsiteX14570" y="connsiteY14570"/>
                </a:cxn>
                <a:cxn ang="0">
                  <a:pos x="connsiteX14571" y="connsiteY14571"/>
                </a:cxn>
                <a:cxn ang="0">
                  <a:pos x="connsiteX14572" y="connsiteY14572"/>
                </a:cxn>
                <a:cxn ang="0">
                  <a:pos x="connsiteX14573" y="connsiteY14573"/>
                </a:cxn>
                <a:cxn ang="0">
                  <a:pos x="connsiteX14574" y="connsiteY14574"/>
                </a:cxn>
                <a:cxn ang="0">
                  <a:pos x="connsiteX14575" y="connsiteY14575"/>
                </a:cxn>
                <a:cxn ang="0">
                  <a:pos x="connsiteX14576" y="connsiteY14576"/>
                </a:cxn>
                <a:cxn ang="0">
                  <a:pos x="connsiteX14577" y="connsiteY14577"/>
                </a:cxn>
                <a:cxn ang="0">
                  <a:pos x="connsiteX14578" y="connsiteY14578"/>
                </a:cxn>
                <a:cxn ang="0">
                  <a:pos x="connsiteX14579" y="connsiteY14579"/>
                </a:cxn>
                <a:cxn ang="0">
                  <a:pos x="connsiteX14580" y="connsiteY14580"/>
                </a:cxn>
                <a:cxn ang="0">
                  <a:pos x="connsiteX14581" y="connsiteY14581"/>
                </a:cxn>
                <a:cxn ang="0">
                  <a:pos x="connsiteX14582" y="connsiteY14582"/>
                </a:cxn>
                <a:cxn ang="0">
                  <a:pos x="connsiteX14583" y="connsiteY14583"/>
                </a:cxn>
                <a:cxn ang="0">
                  <a:pos x="connsiteX14584" y="connsiteY14584"/>
                </a:cxn>
                <a:cxn ang="0">
                  <a:pos x="connsiteX14585" y="connsiteY14585"/>
                </a:cxn>
                <a:cxn ang="0">
                  <a:pos x="connsiteX14586" y="connsiteY14586"/>
                </a:cxn>
                <a:cxn ang="0">
                  <a:pos x="connsiteX14587" y="connsiteY14587"/>
                </a:cxn>
                <a:cxn ang="0">
                  <a:pos x="connsiteX14588" y="connsiteY14588"/>
                </a:cxn>
                <a:cxn ang="0">
                  <a:pos x="connsiteX14589" y="connsiteY14589"/>
                </a:cxn>
                <a:cxn ang="0">
                  <a:pos x="connsiteX14590" y="connsiteY14590"/>
                </a:cxn>
                <a:cxn ang="0">
                  <a:pos x="connsiteX14591" y="connsiteY14591"/>
                </a:cxn>
                <a:cxn ang="0">
                  <a:pos x="connsiteX14592" y="connsiteY14592"/>
                </a:cxn>
                <a:cxn ang="0">
                  <a:pos x="connsiteX14593" y="connsiteY14593"/>
                </a:cxn>
                <a:cxn ang="0">
                  <a:pos x="connsiteX14594" y="connsiteY14594"/>
                </a:cxn>
                <a:cxn ang="0">
                  <a:pos x="connsiteX14595" y="connsiteY14595"/>
                </a:cxn>
                <a:cxn ang="0">
                  <a:pos x="connsiteX14596" y="connsiteY14596"/>
                </a:cxn>
                <a:cxn ang="0">
                  <a:pos x="connsiteX14597" y="connsiteY14597"/>
                </a:cxn>
                <a:cxn ang="0">
                  <a:pos x="connsiteX14598" y="connsiteY14598"/>
                </a:cxn>
                <a:cxn ang="0">
                  <a:pos x="connsiteX14599" y="connsiteY14599"/>
                </a:cxn>
                <a:cxn ang="0">
                  <a:pos x="connsiteX14600" y="connsiteY14600"/>
                </a:cxn>
                <a:cxn ang="0">
                  <a:pos x="connsiteX14601" y="connsiteY14601"/>
                </a:cxn>
                <a:cxn ang="0">
                  <a:pos x="connsiteX14602" y="connsiteY14602"/>
                </a:cxn>
                <a:cxn ang="0">
                  <a:pos x="connsiteX14603" y="connsiteY14603"/>
                </a:cxn>
                <a:cxn ang="0">
                  <a:pos x="connsiteX14604" y="connsiteY14604"/>
                </a:cxn>
                <a:cxn ang="0">
                  <a:pos x="connsiteX14605" y="connsiteY14605"/>
                </a:cxn>
                <a:cxn ang="0">
                  <a:pos x="connsiteX14606" y="connsiteY14606"/>
                </a:cxn>
                <a:cxn ang="0">
                  <a:pos x="connsiteX14607" y="connsiteY14607"/>
                </a:cxn>
                <a:cxn ang="0">
                  <a:pos x="connsiteX14608" y="connsiteY14608"/>
                </a:cxn>
                <a:cxn ang="0">
                  <a:pos x="connsiteX14609" y="connsiteY14609"/>
                </a:cxn>
                <a:cxn ang="0">
                  <a:pos x="connsiteX14610" y="connsiteY14610"/>
                </a:cxn>
                <a:cxn ang="0">
                  <a:pos x="connsiteX14611" y="connsiteY14611"/>
                </a:cxn>
                <a:cxn ang="0">
                  <a:pos x="connsiteX14612" y="connsiteY14612"/>
                </a:cxn>
                <a:cxn ang="0">
                  <a:pos x="connsiteX14613" y="connsiteY14613"/>
                </a:cxn>
                <a:cxn ang="0">
                  <a:pos x="connsiteX14614" y="connsiteY14614"/>
                </a:cxn>
                <a:cxn ang="0">
                  <a:pos x="connsiteX14615" y="connsiteY14615"/>
                </a:cxn>
                <a:cxn ang="0">
                  <a:pos x="connsiteX14616" y="connsiteY14616"/>
                </a:cxn>
                <a:cxn ang="0">
                  <a:pos x="connsiteX14617" y="connsiteY14617"/>
                </a:cxn>
                <a:cxn ang="0">
                  <a:pos x="connsiteX14618" y="connsiteY14618"/>
                </a:cxn>
                <a:cxn ang="0">
                  <a:pos x="connsiteX14619" y="connsiteY14619"/>
                </a:cxn>
                <a:cxn ang="0">
                  <a:pos x="connsiteX14620" y="connsiteY14620"/>
                </a:cxn>
                <a:cxn ang="0">
                  <a:pos x="connsiteX14621" y="connsiteY14621"/>
                </a:cxn>
                <a:cxn ang="0">
                  <a:pos x="connsiteX14622" y="connsiteY14622"/>
                </a:cxn>
                <a:cxn ang="0">
                  <a:pos x="connsiteX14623" y="connsiteY14623"/>
                </a:cxn>
                <a:cxn ang="0">
                  <a:pos x="connsiteX14624" y="connsiteY14624"/>
                </a:cxn>
                <a:cxn ang="0">
                  <a:pos x="connsiteX14625" y="connsiteY14625"/>
                </a:cxn>
                <a:cxn ang="0">
                  <a:pos x="connsiteX14626" y="connsiteY14626"/>
                </a:cxn>
                <a:cxn ang="0">
                  <a:pos x="connsiteX14627" y="connsiteY14627"/>
                </a:cxn>
                <a:cxn ang="0">
                  <a:pos x="connsiteX14628" y="connsiteY14628"/>
                </a:cxn>
                <a:cxn ang="0">
                  <a:pos x="connsiteX14629" y="connsiteY14629"/>
                </a:cxn>
                <a:cxn ang="0">
                  <a:pos x="connsiteX14630" y="connsiteY14630"/>
                </a:cxn>
                <a:cxn ang="0">
                  <a:pos x="connsiteX14631" y="connsiteY14631"/>
                </a:cxn>
                <a:cxn ang="0">
                  <a:pos x="connsiteX14632" y="connsiteY14632"/>
                </a:cxn>
                <a:cxn ang="0">
                  <a:pos x="connsiteX14633" y="connsiteY14633"/>
                </a:cxn>
                <a:cxn ang="0">
                  <a:pos x="connsiteX14634" y="connsiteY14634"/>
                </a:cxn>
                <a:cxn ang="0">
                  <a:pos x="connsiteX14635" y="connsiteY14635"/>
                </a:cxn>
                <a:cxn ang="0">
                  <a:pos x="connsiteX14636" y="connsiteY14636"/>
                </a:cxn>
                <a:cxn ang="0">
                  <a:pos x="connsiteX14637" y="connsiteY14637"/>
                </a:cxn>
                <a:cxn ang="0">
                  <a:pos x="connsiteX14638" y="connsiteY14638"/>
                </a:cxn>
                <a:cxn ang="0">
                  <a:pos x="connsiteX14639" y="connsiteY14639"/>
                </a:cxn>
                <a:cxn ang="0">
                  <a:pos x="connsiteX14640" y="connsiteY14640"/>
                </a:cxn>
                <a:cxn ang="0">
                  <a:pos x="connsiteX14641" y="connsiteY14641"/>
                </a:cxn>
                <a:cxn ang="0">
                  <a:pos x="connsiteX14642" y="connsiteY14642"/>
                </a:cxn>
                <a:cxn ang="0">
                  <a:pos x="connsiteX14643" y="connsiteY14643"/>
                </a:cxn>
                <a:cxn ang="0">
                  <a:pos x="connsiteX14644" y="connsiteY14644"/>
                </a:cxn>
                <a:cxn ang="0">
                  <a:pos x="connsiteX14645" y="connsiteY14645"/>
                </a:cxn>
                <a:cxn ang="0">
                  <a:pos x="connsiteX14646" y="connsiteY14646"/>
                </a:cxn>
                <a:cxn ang="0">
                  <a:pos x="connsiteX14647" y="connsiteY14647"/>
                </a:cxn>
                <a:cxn ang="0">
                  <a:pos x="connsiteX14648" y="connsiteY14648"/>
                </a:cxn>
                <a:cxn ang="0">
                  <a:pos x="connsiteX14649" y="connsiteY14649"/>
                </a:cxn>
                <a:cxn ang="0">
                  <a:pos x="connsiteX14650" y="connsiteY14650"/>
                </a:cxn>
                <a:cxn ang="0">
                  <a:pos x="connsiteX14651" y="connsiteY14651"/>
                </a:cxn>
                <a:cxn ang="0">
                  <a:pos x="connsiteX14652" y="connsiteY14652"/>
                </a:cxn>
                <a:cxn ang="0">
                  <a:pos x="connsiteX14653" y="connsiteY14653"/>
                </a:cxn>
                <a:cxn ang="0">
                  <a:pos x="connsiteX14654" y="connsiteY14654"/>
                </a:cxn>
                <a:cxn ang="0">
                  <a:pos x="connsiteX14655" y="connsiteY14655"/>
                </a:cxn>
                <a:cxn ang="0">
                  <a:pos x="connsiteX14656" y="connsiteY14656"/>
                </a:cxn>
                <a:cxn ang="0">
                  <a:pos x="connsiteX14657" y="connsiteY14657"/>
                </a:cxn>
                <a:cxn ang="0">
                  <a:pos x="connsiteX14658" y="connsiteY14658"/>
                </a:cxn>
                <a:cxn ang="0">
                  <a:pos x="connsiteX14659" y="connsiteY14659"/>
                </a:cxn>
                <a:cxn ang="0">
                  <a:pos x="connsiteX14660" y="connsiteY14660"/>
                </a:cxn>
                <a:cxn ang="0">
                  <a:pos x="connsiteX14661" y="connsiteY14661"/>
                </a:cxn>
                <a:cxn ang="0">
                  <a:pos x="connsiteX14662" y="connsiteY14662"/>
                </a:cxn>
                <a:cxn ang="0">
                  <a:pos x="connsiteX14663" y="connsiteY14663"/>
                </a:cxn>
                <a:cxn ang="0">
                  <a:pos x="connsiteX14664" y="connsiteY14664"/>
                </a:cxn>
                <a:cxn ang="0">
                  <a:pos x="connsiteX14665" y="connsiteY14665"/>
                </a:cxn>
                <a:cxn ang="0">
                  <a:pos x="connsiteX14666" y="connsiteY14666"/>
                </a:cxn>
                <a:cxn ang="0">
                  <a:pos x="connsiteX14667" y="connsiteY14667"/>
                </a:cxn>
                <a:cxn ang="0">
                  <a:pos x="connsiteX14668" y="connsiteY14668"/>
                </a:cxn>
                <a:cxn ang="0">
                  <a:pos x="connsiteX14669" y="connsiteY14669"/>
                </a:cxn>
                <a:cxn ang="0">
                  <a:pos x="connsiteX14670" y="connsiteY14670"/>
                </a:cxn>
                <a:cxn ang="0">
                  <a:pos x="connsiteX14671" y="connsiteY14671"/>
                </a:cxn>
                <a:cxn ang="0">
                  <a:pos x="connsiteX14672" y="connsiteY14672"/>
                </a:cxn>
                <a:cxn ang="0">
                  <a:pos x="connsiteX14673" y="connsiteY14673"/>
                </a:cxn>
                <a:cxn ang="0">
                  <a:pos x="connsiteX14674" y="connsiteY14674"/>
                </a:cxn>
                <a:cxn ang="0">
                  <a:pos x="connsiteX14675" y="connsiteY14675"/>
                </a:cxn>
                <a:cxn ang="0">
                  <a:pos x="connsiteX14676" y="connsiteY14676"/>
                </a:cxn>
                <a:cxn ang="0">
                  <a:pos x="connsiteX14677" y="connsiteY14677"/>
                </a:cxn>
                <a:cxn ang="0">
                  <a:pos x="connsiteX14678" y="connsiteY14678"/>
                </a:cxn>
                <a:cxn ang="0">
                  <a:pos x="connsiteX14679" y="connsiteY14679"/>
                </a:cxn>
                <a:cxn ang="0">
                  <a:pos x="connsiteX14680" y="connsiteY14680"/>
                </a:cxn>
                <a:cxn ang="0">
                  <a:pos x="connsiteX14681" y="connsiteY14681"/>
                </a:cxn>
                <a:cxn ang="0">
                  <a:pos x="connsiteX14682" y="connsiteY14682"/>
                </a:cxn>
                <a:cxn ang="0">
                  <a:pos x="connsiteX14683" y="connsiteY14683"/>
                </a:cxn>
                <a:cxn ang="0">
                  <a:pos x="connsiteX14684" y="connsiteY14684"/>
                </a:cxn>
                <a:cxn ang="0">
                  <a:pos x="connsiteX14685" y="connsiteY14685"/>
                </a:cxn>
                <a:cxn ang="0">
                  <a:pos x="connsiteX14686" y="connsiteY14686"/>
                </a:cxn>
                <a:cxn ang="0">
                  <a:pos x="connsiteX14687" y="connsiteY14687"/>
                </a:cxn>
                <a:cxn ang="0">
                  <a:pos x="connsiteX14688" y="connsiteY14688"/>
                </a:cxn>
                <a:cxn ang="0">
                  <a:pos x="connsiteX14689" y="connsiteY14689"/>
                </a:cxn>
                <a:cxn ang="0">
                  <a:pos x="connsiteX14690" y="connsiteY14690"/>
                </a:cxn>
                <a:cxn ang="0">
                  <a:pos x="connsiteX14691" y="connsiteY14691"/>
                </a:cxn>
                <a:cxn ang="0">
                  <a:pos x="connsiteX14692" y="connsiteY14692"/>
                </a:cxn>
                <a:cxn ang="0">
                  <a:pos x="connsiteX14693" y="connsiteY14693"/>
                </a:cxn>
                <a:cxn ang="0">
                  <a:pos x="connsiteX14694" y="connsiteY14694"/>
                </a:cxn>
                <a:cxn ang="0">
                  <a:pos x="connsiteX14695" y="connsiteY14695"/>
                </a:cxn>
                <a:cxn ang="0">
                  <a:pos x="connsiteX14696" y="connsiteY14696"/>
                </a:cxn>
                <a:cxn ang="0">
                  <a:pos x="connsiteX14697" y="connsiteY14697"/>
                </a:cxn>
                <a:cxn ang="0">
                  <a:pos x="connsiteX14698" y="connsiteY14698"/>
                </a:cxn>
                <a:cxn ang="0">
                  <a:pos x="connsiteX14699" y="connsiteY14699"/>
                </a:cxn>
                <a:cxn ang="0">
                  <a:pos x="connsiteX14700" y="connsiteY14700"/>
                </a:cxn>
                <a:cxn ang="0">
                  <a:pos x="connsiteX14701" y="connsiteY14701"/>
                </a:cxn>
                <a:cxn ang="0">
                  <a:pos x="connsiteX14702" y="connsiteY14702"/>
                </a:cxn>
                <a:cxn ang="0">
                  <a:pos x="connsiteX14703" y="connsiteY14703"/>
                </a:cxn>
                <a:cxn ang="0">
                  <a:pos x="connsiteX14704" y="connsiteY14704"/>
                </a:cxn>
                <a:cxn ang="0">
                  <a:pos x="connsiteX14705" y="connsiteY14705"/>
                </a:cxn>
                <a:cxn ang="0">
                  <a:pos x="connsiteX14706" y="connsiteY14706"/>
                </a:cxn>
                <a:cxn ang="0">
                  <a:pos x="connsiteX14707" y="connsiteY14707"/>
                </a:cxn>
                <a:cxn ang="0">
                  <a:pos x="connsiteX14708" y="connsiteY14708"/>
                </a:cxn>
                <a:cxn ang="0">
                  <a:pos x="connsiteX14709" y="connsiteY14709"/>
                </a:cxn>
                <a:cxn ang="0">
                  <a:pos x="connsiteX14710" y="connsiteY14710"/>
                </a:cxn>
                <a:cxn ang="0">
                  <a:pos x="connsiteX14711" y="connsiteY14711"/>
                </a:cxn>
                <a:cxn ang="0">
                  <a:pos x="connsiteX14712" y="connsiteY14712"/>
                </a:cxn>
                <a:cxn ang="0">
                  <a:pos x="connsiteX14713" y="connsiteY14713"/>
                </a:cxn>
                <a:cxn ang="0">
                  <a:pos x="connsiteX14714" y="connsiteY14714"/>
                </a:cxn>
                <a:cxn ang="0">
                  <a:pos x="connsiteX14715" y="connsiteY14715"/>
                </a:cxn>
                <a:cxn ang="0">
                  <a:pos x="connsiteX14716" y="connsiteY14716"/>
                </a:cxn>
                <a:cxn ang="0">
                  <a:pos x="connsiteX14717" y="connsiteY14717"/>
                </a:cxn>
                <a:cxn ang="0">
                  <a:pos x="connsiteX14718" y="connsiteY14718"/>
                </a:cxn>
                <a:cxn ang="0">
                  <a:pos x="connsiteX14719" y="connsiteY14719"/>
                </a:cxn>
                <a:cxn ang="0">
                  <a:pos x="connsiteX14720" y="connsiteY14720"/>
                </a:cxn>
                <a:cxn ang="0">
                  <a:pos x="connsiteX14721" y="connsiteY14721"/>
                </a:cxn>
                <a:cxn ang="0">
                  <a:pos x="connsiteX14722" y="connsiteY14722"/>
                </a:cxn>
                <a:cxn ang="0">
                  <a:pos x="connsiteX14723" y="connsiteY14723"/>
                </a:cxn>
                <a:cxn ang="0">
                  <a:pos x="connsiteX14724" y="connsiteY14724"/>
                </a:cxn>
                <a:cxn ang="0">
                  <a:pos x="connsiteX14725" y="connsiteY14725"/>
                </a:cxn>
                <a:cxn ang="0">
                  <a:pos x="connsiteX14726" y="connsiteY14726"/>
                </a:cxn>
                <a:cxn ang="0">
                  <a:pos x="connsiteX14727" y="connsiteY14727"/>
                </a:cxn>
                <a:cxn ang="0">
                  <a:pos x="connsiteX14728" y="connsiteY14728"/>
                </a:cxn>
                <a:cxn ang="0">
                  <a:pos x="connsiteX14729" y="connsiteY14729"/>
                </a:cxn>
                <a:cxn ang="0">
                  <a:pos x="connsiteX14730" y="connsiteY14730"/>
                </a:cxn>
                <a:cxn ang="0">
                  <a:pos x="connsiteX14731" y="connsiteY14731"/>
                </a:cxn>
                <a:cxn ang="0">
                  <a:pos x="connsiteX14732" y="connsiteY14732"/>
                </a:cxn>
                <a:cxn ang="0">
                  <a:pos x="connsiteX14733" y="connsiteY14733"/>
                </a:cxn>
                <a:cxn ang="0">
                  <a:pos x="connsiteX14734" y="connsiteY14734"/>
                </a:cxn>
                <a:cxn ang="0">
                  <a:pos x="connsiteX14735" y="connsiteY14735"/>
                </a:cxn>
                <a:cxn ang="0">
                  <a:pos x="connsiteX14736" y="connsiteY14736"/>
                </a:cxn>
                <a:cxn ang="0">
                  <a:pos x="connsiteX14737" y="connsiteY14737"/>
                </a:cxn>
                <a:cxn ang="0">
                  <a:pos x="connsiteX14738" y="connsiteY14738"/>
                </a:cxn>
                <a:cxn ang="0">
                  <a:pos x="connsiteX14739" y="connsiteY14739"/>
                </a:cxn>
                <a:cxn ang="0">
                  <a:pos x="connsiteX14740" y="connsiteY14740"/>
                </a:cxn>
                <a:cxn ang="0">
                  <a:pos x="connsiteX14741" y="connsiteY14741"/>
                </a:cxn>
                <a:cxn ang="0">
                  <a:pos x="connsiteX14742" y="connsiteY14742"/>
                </a:cxn>
                <a:cxn ang="0">
                  <a:pos x="connsiteX14743" y="connsiteY14743"/>
                </a:cxn>
                <a:cxn ang="0">
                  <a:pos x="connsiteX14744" y="connsiteY14744"/>
                </a:cxn>
                <a:cxn ang="0">
                  <a:pos x="connsiteX14745" y="connsiteY14745"/>
                </a:cxn>
                <a:cxn ang="0">
                  <a:pos x="connsiteX14746" y="connsiteY14746"/>
                </a:cxn>
                <a:cxn ang="0">
                  <a:pos x="connsiteX14747" y="connsiteY14747"/>
                </a:cxn>
                <a:cxn ang="0">
                  <a:pos x="connsiteX14748" y="connsiteY14748"/>
                </a:cxn>
                <a:cxn ang="0">
                  <a:pos x="connsiteX14749" y="connsiteY14749"/>
                </a:cxn>
                <a:cxn ang="0">
                  <a:pos x="connsiteX14750" y="connsiteY14750"/>
                </a:cxn>
                <a:cxn ang="0">
                  <a:pos x="connsiteX14751" y="connsiteY14751"/>
                </a:cxn>
                <a:cxn ang="0">
                  <a:pos x="connsiteX14752" y="connsiteY14752"/>
                </a:cxn>
                <a:cxn ang="0">
                  <a:pos x="connsiteX14753" y="connsiteY14753"/>
                </a:cxn>
                <a:cxn ang="0">
                  <a:pos x="connsiteX14754" y="connsiteY14754"/>
                </a:cxn>
                <a:cxn ang="0">
                  <a:pos x="connsiteX14755" y="connsiteY14755"/>
                </a:cxn>
                <a:cxn ang="0">
                  <a:pos x="connsiteX14756" y="connsiteY14756"/>
                </a:cxn>
                <a:cxn ang="0">
                  <a:pos x="connsiteX14757" y="connsiteY14757"/>
                </a:cxn>
                <a:cxn ang="0">
                  <a:pos x="connsiteX14758" y="connsiteY14758"/>
                </a:cxn>
                <a:cxn ang="0">
                  <a:pos x="connsiteX14759" y="connsiteY14759"/>
                </a:cxn>
                <a:cxn ang="0">
                  <a:pos x="connsiteX14760" y="connsiteY14760"/>
                </a:cxn>
                <a:cxn ang="0">
                  <a:pos x="connsiteX14761" y="connsiteY14761"/>
                </a:cxn>
                <a:cxn ang="0">
                  <a:pos x="connsiteX14762" y="connsiteY14762"/>
                </a:cxn>
                <a:cxn ang="0">
                  <a:pos x="connsiteX14763" y="connsiteY14763"/>
                </a:cxn>
                <a:cxn ang="0">
                  <a:pos x="connsiteX14764" y="connsiteY14764"/>
                </a:cxn>
                <a:cxn ang="0">
                  <a:pos x="connsiteX14765" y="connsiteY14765"/>
                </a:cxn>
                <a:cxn ang="0">
                  <a:pos x="connsiteX14766" y="connsiteY14766"/>
                </a:cxn>
                <a:cxn ang="0">
                  <a:pos x="connsiteX14767" y="connsiteY14767"/>
                </a:cxn>
                <a:cxn ang="0">
                  <a:pos x="connsiteX14768" y="connsiteY14768"/>
                </a:cxn>
                <a:cxn ang="0">
                  <a:pos x="connsiteX14769" y="connsiteY14769"/>
                </a:cxn>
                <a:cxn ang="0">
                  <a:pos x="connsiteX14770" y="connsiteY14770"/>
                </a:cxn>
                <a:cxn ang="0">
                  <a:pos x="connsiteX14771" y="connsiteY14771"/>
                </a:cxn>
                <a:cxn ang="0">
                  <a:pos x="connsiteX14772" y="connsiteY14772"/>
                </a:cxn>
                <a:cxn ang="0">
                  <a:pos x="connsiteX14773" y="connsiteY14773"/>
                </a:cxn>
                <a:cxn ang="0">
                  <a:pos x="connsiteX14774" y="connsiteY14774"/>
                </a:cxn>
                <a:cxn ang="0">
                  <a:pos x="connsiteX14775" y="connsiteY14775"/>
                </a:cxn>
                <a:cxn ang="0">
                  <a:pos x="connsiteX14776" y="connsiteY14776"/>
                </a:cxn>
                <a:cxn ang="0">
                  <a:pos x="connsiteX14777" y="connsiteY14777"/>
                </a:cxn>
                <a:cxn ang="0">
                  <a:pos x="connsiteX14778" y="connsiteY14778"/>
                </a:cxn>
                <a:cxn ang="0">
                  <a:pos x="connsiteX14779" y="connsiteY14779"/>
                </a:cxn>
                <a:cxn ang="0">
                  <a:pos x="connsiteX14780" y="connsiteY14780"/>
                </a:cxn>
                <a:cxn ang="0">
                  <a:pos x="connsiteX14781" y="connsiteY14781"/>
                </a:cxn>
                <a:cxn ang="0">
                  <a:pos x="connsiteX14782" y="connsiteY14782"/>
                </a:cxn>
                <a:cxn ang="0">
                  <a:pos x="connsiteX14783" y="connsiteY14783"/>
                </a:cxn>
                <a:cxn ang="0">
                  <a:pos x="connsiteX14784" y="connsiteY14784"/>
                </a:cxn>
                <a:cxn ang="0">
                  <a:pos x="connsiteX14785" y="connsiteY14785"/>
                </a:cxn>
                <a:cxn ang="0">
                  <a:pos x="connsiteX14786" y="connsiteY14786"/>
                </a:cxn>
                <a:cxn ang="0">
                  <a:pos x="connsiteX14787" y="connsiteY14787"/>
                </a:cxn>
                <a:cxn ang="0">
                  <a:pos x="connsiteX14788" y="connsiteY14788"/>
                </a:cxn>
                <a:cxn ang="0">
                  <a:pos x="connsiteX14789" y="connsiteY14789"/>
                </a:cxn>
                <a:cxn ang="0">
                  <a:pos x="connsiteX14790" y="connsiteY14790"/>
                </a:cxn>
                <a:cxn ang="0">
                  <a:pos x="connsiteX14791" y="connsiteY14791"/>
                </a:cxn>
                <a:cxn ang="0">
                  <a:pos x="connsiteX14792" y="connsiteY14792"/>
                </a:cxn>
                <a:cxn ang="0">
                  <a:pos x="connsiteX14793" y="connsiteY14793"/>
                </a:cxn>
                <a:cxn ang="0">
                  <a:pos x="connsiteX14794" y="connsiteY14794"/>
                </a:cxn>
                <a:cxn ang="0">
                  <a:pos x="connsiteX14795" y="connsiteY14795"/>
                </a:cxn>
                <a:cxn ang="0">
                  <a:pos x="connsiteX14796" y="connsiteY14796"/>
                </a:cxn>
                <a:cxn ang="0">
                  <a:pos x="connsiteX14797" y="connsiteY14797"/>
                </a:cxn>
                <a:cxn ang="0">
                  <a:pos x="connsiteX14798" y="connsiteY14798"/>
                </a:cxn>
                <a:cxn ang="0">
                  <a:pos x="connsiteX14799" y="connsiteY14799"/>
                </a:cxn>
                <a:cxn ang="0">
                  <a:pos x="connsiteX14800" y="connsiteY14800"/>
                </a:cxn>
                <a:cxn ang="0">
                  <a:pos x="connsiteX14801" y="connsiteY14801"/>
                </a:cxn>
                <a:cxn ang="0">
                  <a:pos x="connsiteX14802" y="connsiteY14802"/>
                </a:cxn>
                <a:cxn ang="0">
                  <a:pos x="connsiteX14803" y="connsiteY14803"/>
                </a:cxn>
                <a:cxn ang="0">
                  <a:pos x="connsiteX14804" y="connsiteY14804"/>
                </a:cxn>
                <a:cxn ang="0">
                  <a:pos x="connsiteX14805" y="connsiteY14805"/>
                </a:cxn>
                <a:cxn ang="0">
                  <a:pos x="connsiteX14806" y="connsiteY14806"/>
                </a:cxn>
                <a:cxn ang="0">
                  <a:pos x="connsiteX14807" y="connsiteY14807"/>
                </a:cxn>
                <a:cxn ang="0">
                  <a:pos x="connsiteX14808" y="connsiteY14808"/>
                </a:cxn>
                <a:cxn ang="0">
                  <a:pos x="connsiteX14809" y="connsiteY14809"/>
                </a:cxn>
                <a:cxn ang="0">
                  <a:pos x="connsiteX14810" y="connsiteY14810"/>
                </a:cxn>
                <a:cxn ang="0">
                  <a:pos x="connsiteX14811" y="connsiteY14811"/>
                </a:cxn>
                <a:cxn ang="0">
                  <a:pos x="connsiteX14812" y="connsiteY14812"/>
                </a:cxn>
                <a:cxn ang="0">
                  <a:pos x="connsiteX14813" y="connsiteY14813"/>
                </a:cxn>
                <a:cxn ang="0">
                  <a:pos x="connsiteX14814" y="connsiteY14814"/>
                </a:cxn>
                <a:cxn ang="0">
                  <a:pos x="connsiteX14815" y="connsiteY14815"/>
                </a:cxn>
                <a:cxn ang="0">
                  <a:pos x="connsiteX14816" y="connsiteY14816"/>
                </a:cxn>
                <a:cxn ang="0">
                  <a:pos x="connsiteX14817" y="connsiteY14817"/>
                </a:cxn>
                <a:cxn ang="0">
                  <a:pos x="connsiteX14818" y="connsiteY14818"/>
                </a:cxn>
                <a:cxn ang="0">
                  <a:pos x="connsiteX14819" y="connsiteY14819"/>
                </a:cxn>
                <a:cxn ang="0">
                  <a:pos x="connsiteX14820" y="connsiteY14820"/>
                </a:cxn>
                <a:cxn ang="0">
                  <a:pos x="connsiteX14821" y="connsiteY14821"/>
                </a:cxn>
                <a:cxn ang="0">
                  <a:pos x="connsiteX14822" y="connsiteY14822"/>
                </a:cxn>
                <a:cxn ang="0">
                  <a:pos x="connsiteX14823" y="connsiteY14823"/>
                </a:cxn>
                <a:cxn ang="0">
                  <a:pos x="connsiteX14824" y="connsiteY14824"/>
                </a:cxn>
                <a:cxn ang="0">
                  <a:pos x="connsiteX14825" y="connsiteY14825"/>
                </a:cxn>
                <a:cxn ang="0">
                  <a:pos x="connsiteX14826" y="connsiteY14826"/>
                </a:cxn>
                <a:cxn ang="0">
                  <a:pos x="connsiteX14827" y="connsiteY14827"/>
                </a:cxn>
                <a:cxn ang="0">
                  <a:pos x="connsiteX14828" y="connsiteY14828"/>
                </a:cxn>
                <a:cxn ang="0">
                  <a:pos x="connsiteX14829" y="connsiteY14829"/>
                </a:cxn>
                <a:cxn ang="0">
                  <a:pos x="connsiteX14830" y="connsiteY14830"/>
                </a:cxn>
                <a:cxn ang="0">
                  <a:pos x="connsiteX14831" y="connsiteY14831"/>
                </a:cxn>
                <a:cxn ang="0">
                  <a:pos x="connsiteX14832" y="connsiteY14832"/>
                </a:cxn>
                <a:cxn ang="0">
                  <a:pos x="connsiteX14833" y="connsiteY14833"/>
                </a:cxn>
                <a:cxn ang="0">
                  <a:pos x="connsiteX14834" y="connsiteY14834"/>
                </a:cxn>
                <a:cxn ang="0">
                  <a:pos x="connsiteX14835" y="connsiteY14835"/>
                </a:cxn>
                <a:cxn ang="0">
                  <a:pos x="connsiteX14836" y="connsiteY14836"/>
                </a:cxn>
                <a:cxn ang="0">
                  <a:pos x="connsiteX14837" y="connsiteY14837"/>
                </a:cxn>
                <a:cxn ang="0">
                  <a:pos x="connsiteX14838" y="connsiteY14838"/>
                </a:cxn>
                <a:cxn ang="0">
                  <a:pos x="connsiteX14839" y="connsiteY14839"/>
                </a:cxn>
                <a:cxn ang="0">
                  <a:pos x="connsiteX14840" y="connsiteY14840"/>
                </a:cxn>
                <a:cxn ang="0">
                  <a:pos x="connsiteX14841" y="connsiteY14841"/>
                </a:cxn>
                <a:cxn ang="0">
                  <a:pos x="connsiteX14842" y="connsiteY14842"/>
                </a:cxn>
                <a:cxn ang="0">
                  <a:pos x="connsiteX14843" y="connsiteY14843"/>
                </a:cxn>
                <a:cxn ang="0">
                  <a:pos x="connsiteX14844" y="connsiteY14844"/>
                </a:cxn>
                <a:cxn ang="0">
                  <a:pos x="connsiteX14845" y="connsiteY14845"/>
                </a:cxn>
                <a:cxn ang="0">
                  <a:pos x="connsiteX14846" y="connsiteY14846"/>
                </a:cxn>
                <a:cxn ang="0">
                  <a:pos x="connsiteX14847" y="connsiteY14847"/>
                </a:cxn>
                <a:cxn ang="0">
                  <a:pos x="connsiteX14848" y="connsiteY14848"/>
                </a:cxn>
                <a:cxn ang="0">
                  <a:pos x="connsiteX14849" y="connsiteY14849"/>
                </a:cxn>
                <a:cxn ang="0">
                  <a:pos x="connsiteX14850" y="connsiteY14850"/>
                </a:cxn>
                <a:cxn ang="0">
                  <a:pos x="connsiteX14851" y="connsiteY14851"/>
                </a:cxn>
                <a:cxn ang="0">
                  <a:pos x="connsiteX14852" y="connsiteY14852"/>
                </a:cxn>
                <a:cxn ang="0">
                  <a:pos x="connsiteX14853" y="connsiteY14853"/>
                </a:cxn>
                <a:cxn ang="0">
                  <a:pos x="connsiteX14854" y="connsiteY14854"/>
                </a:cxn>
                <a:cxn ang="0">
                  <a:pos x="connsiteX14855" y="connsiteY14855"/>
                </a:cxn>
                <a:cxn ang="0">
                  <a:pos x="connsiteX14856" y="connsiteY14856"/>
                </a:cxn>
                <a:cxn ang="0">
                  <a:pos x="connsiteX14857" y="connsiteY14857"/>
                </a:cxn>
                <a:cxn ang="0">
                  <a:pos x="connsiteX14858" y="connsiteY14858"/>
                </a:cxn>
                <a:cxn ang="0">
                  <a:pos x="connsiteX14859" y="connsiteY14859"/>
                </a:cxn>
                <a:cxn ang="0">
                  <a:pos x="connsiteX14860" y="connsiteY14860"/>
                </a:cxn>
                <a:cxn ang="0">
                  <a:pos x="connsiteX14861" y="connsiteY14861"/>
                </a:cxn>
                <a:cxn ang="0">
                  <a:pos x="connsiteX14862" y="connsiteY14862"/>
                </a:cxn>
                <a:cxn ang="0">
                  <a:pos x="connsiteX14863" y="connsiteY14863"/>
                </a:cxn>
                <a:cxn ang="0">
                  <a:pos x="connsiteX14864" y="connsiteY14864"/>
                </a:cxn>
                <a:cxn ang="0">
                  <a:pos x="connsiteX14865" y="connsiteY14865"/>
                </a:cxn>
                <a:cxn ang="0">
                  <a:pos x="connsiteX14866" y="connsiteY14866"/>
                </a:cxn>
                <a:cxn ang="0">
                  <a:pos x="connsiteX14867" y="connsiteY14867"/>
                </a:cxn>
                <a:cxn ang="0">
                  <a:pos x="connsiteX14868" y="connsiteY14868"/>
                </a:cxn>
                <a:cxn ang="0">
                  <a:pos x="connsiteX14869" y="connsiteY14869"/>
                </a:cxn>
                <a:cxn ang="0">
                  <a:pos x="connsiteX14870" y="connsiteY14870"/>
                </a:cxn>
                <a:cxn ang="0">
                  <a:pos x="connsiteX14871" y="connsiteY14871"/>
                </a:cxn>
                <a:cxn ang="0">
                  <a:pos x="connsiteX14872" y="connsiteY14872"/>
                </a:cxn>
                <a:cxn ang="0">
                  <a:pos x="connsiteX14873" y="connsiteY14873"/>
                </a:cxn>
                <a:cxn ang="0">
                  <a:pos x="connsiteX14874" y="connsiteY14874"/>
                </a:cxn>
                <a:cxn ang="0">
                  <a:pos x="connsiteX14875" y="connsiteY14875"/>
                </a:cxn>
                <a:cxn ang="0">
                  <a:pos x="connsiteX14876" y="connsiteY14876"/>
                </a:cxn>
                <a:cxn ang="0">
                  <a:pos x="connsiteX14877" y="connsiteY14877"/>
                </a:cxn>
                <a:cxn ang="0">
                  <a:pos x="connsiteX14878" y="connsiteY14878"/>
                </a:cxn>
                <a:cxn ang="0">
                  <a:pos x="connsiteX14879" y="connsiteY14879"/>
                </a:cxn>
                <a:cxn ang="0">
                  <a:pos x="connsiteX14880" y="connsiteY14880"/>
                </a:cxn>
                <a:cxn ang="0">
                  <a:pos x="connsiteX14881" y="connsiteY14881"/>
                </a:cxn>
                <a:cxn ang="0">
                  <a:pos x="connsiteX14882" y="connsiteY14882"/>
                </a:cxn>
                <a:cxn ang="0">
                  <a:pos x="connsiteX14883" y="connsiteY14883"/>
                </a:cxn>
                <a:cxn ang="0">
                  <a:pos x="connsiteX14884" y="connsiteY14884"/>
                </a:cxn>
                <a:cxn ang="0">
                  <a:pos x="connsiteX14885" y="connsiteY14885"/>
                </a:cxn>
                <a:cxn ang="0">
                  <a:pos x="connsiteX14886" y="connsiteY14886"/>
                </a:cxn>
                <a:cxn ang="0">
                  <a:pos x="connsiteX14887" y="connsiteY14887"/>
                </a:cxn>
                <a:cxn ang="0">
                  <a:pos x="connsiteX14888" y="connsiteY14888"/>
                </a:cxn>
                <a:cxn ang="0">
                  <a:pos x="connsiteX14889" y="connsiteY14889"/>
                </a:cxn>
                <a:cxn ang="0">
                  <a:pos x="connsiteX14890" y="connsiteY14890"/>
                </a:cxn>
                <a:cxn ang="0">
                  <a:pos x="connsiteX14891" y="connsiteY14891"/>
                </a:cxn>
                <a:cxn ang="0">
                  <a:pos x="connsiteX14892" y="connsiteY14892"/>
                </a:cxn>
                <a:cxn ang="0">
                  <a:pos x="connsiteX14893" y="connsiteY14893"/>
                </a:cxn>
                <a:cxn ang="0">
                  <a:pos x="connsiteX14894" y="connsiteY14894"/>
                </a:cxn>
                <a:cxn ang="0">
                  <a:pos x="connsiteX14895" y="connsiteY14895"/>
                </a:cxn>
                <a:cxn ang="0">
                  <a:pos x="connsiteX14896" y="connsiteY14896"/>
                </a:cxn>
                <a:cxn ang="0">
                  <a:pos x="connsiteX14897" y="connsiteY14897"/>
                </a:cxn>
                <a:cxn ang="0">
                  <a:pos x="connsiteX14898" y="connsiteY14898"/>
                </a:cxn>
                <a:cxn ang="0">
                  <a:pos x="connsiteX14899" y="connsiteY14899"/>
                </a:cxn>
                <a:cxn ang="0">
                  <a:pos x="connsiteX14900" y="connsiteY14900"/>
                </a:cxn>
                <a:cxn ang="0">
                  <a:pos x="connsiteX14901" y="connsiteY14901"/>
                </a:cxn>
                <a:cxn ang="0">
                  <a:pos x="connsiteX14902" y="connsiteY14902"/>
                </a:cxn>
                <a:cxn ang="0">
                  <a:pos x="connsiteX14903" y="connsiteY14903"/>
                </a:cxn>
                <a:cxn ang="0">
                  <a:pos x="connsiteX14904" y="connsiteY14904"/>
                </a:cxn>
                <a:cxn ang="0">
                  <a:pos x="connsiteX14905" y="connsiteY14905"/>
                </a:cxn>
                <a:cxn ang="0">
                  <a:pos x="connsiteX14906" y="connsiteY14906"/>
                </a:cxn>
                <a:cxn ang="0">
                  <a:pos x="connsiteX14907" y="connsiteY14907"/>
                </a:cxn>
                <a:cxn ang="0">
                  <a:pos x="connsiteX14908" y="connsiteY14908"/>
                </a:cxn>
                <a:cxn ang="0">
                  <a:pos x="connsiteX14909" y="connsiteY14909"/>
                </a:cxn>
                <a:cxn ang="0">
                  <a:pos x="connsiteX14910" y="connsiteY14910"/>
                </a:cxn>
                <a:cxn ang="0">
                  <a:pos x="connsiteX14911" y="connsiteY14911"/>
                </a:cxn>
                <a:cxn ang="0">
                  <a:pos x="connsiteX14912" y="connsiteY14912"/>
                </a:cxn>
                <a:cxn ang="0">
                  <a:pos x="connsiteX14913" y="connsiteY14913"/>
                </a:cxn>
                <a:cxn ang="0">
                  <a:pos x="connsiteX14914" y="connsiteY14914"/>
                </a:cxn>
                <a:cxn ang="0">
                  <a:pos x="connsiteX14915" y="connsiteY14915"/>
                </a:cxn>
                <a:cxn ang="0">
                  <a:pos x="connsiteX14916" y="connsiteY14916"/>
                </a:cxn>
                <a:cxn ang="0">
                  <a:pos x="connsiteX14917" y="connsiteY14917"/>
                </a:cxn>
                <a:cxn ang="0">
                  <a:pos x="connsiteX14918" y="connsiteY14918"/>
                </a:cxn>
                <a:cxn ang="0">
                  <a:pos x="connsiteX14919" y="connsiteY14919"/>
                </a:cxn>
                <a:cxn ang="0">
                  <a:pos x="connsiteX14920" y="connsiteY14920"/>
                </a:cxn>
                <a:cxn ang="0">
                  <a:pos x="connsiteX14921" y="connsiteY14921"/>
                </a:cxn>
                <a:cxn ang="0">
                  <a:pos x="connsiteX14922" y="connsiteY14922"/>
                </a:cxn>
                <a:cxn ang="0">
                  <a:pos x="connsiteX14923" y="connsiteY14923"/>
                </a:cxn>
                <a:cxn ang="0">
                  <a:pos x="connsiteX14924" y="connsiteY14924"/>
                </a:cxn>
                <a:cxn ang="0">
                  <a:pos x="connsiteX14925" y="connsiteY14925"/>
                </a:cxn>
                <a:cxn ang="0">
                  <a:pos x="connsiteX14926" y="connsiteY14926"/>
                </a:cxn>
                <a:cxn ang="0">
                  <a:pos x="connsiteX14927" y="connsiteY14927"/>
                </a:cxn>
                <a:cxn ang="0">
                  <a:pos x="connsiteX14928" y="connsiteY14928"/>
                </a:cxn>
                <a:cxn ang="0">
                  <a:pos x="connsiteX14929" y="connsiteY14929"/>
                </a:cxn>
                <a:cxn ang="0">
                  <a:pos x="connsiteX14930" y="connsiteY14930"/>
                </a:cxn>
                <a:cxn ang="0">
                  <a:pos x="connsiteX14931" y="connsiteY14931"/>
                </a:cxn>
                <a:cxn ang="0">
                  <a:pos x="connsiteX14932" y="connsiteY14932"/>
                </a:cxn>
                <a:cxn ang="0">
                  <a:pos x="connsiteX14933" y="connsiteY14933"/>
                </a:cxn>
                <a:cxn ang="0">
                  <a:pos x="connsiteX14934" y="connsiteY14934"/>
                </a:cxn>
                <a:cxn ang="0">
                  <a:pos x="connsiteX14935" y="connsiteY14935"/>
                </a:cxn>
                <a:cxn ang="0">
                  <a:pos x="connsiteX14936" y="connsiteY14936"/>
                </a:cxn>
                <a:cxn ang="0">
                  <a:pos x="connsiteX14937" y="connsiteY14937"/>
                </a:cxn>
                <a:cxn ang="0">
                  <a:pos x="connsiteX14938" y="connsiteY14938"/>
                </a:cxn>
                <a:cxn ang="0">
                  <a:pos x="connsiteX14939" y="connsiteY14939"/>
                </a:cxn>
                <a:cxn ang="0">
                  <a:pos x="connsiteX14940" y="connsiteY14940"/>
                </a:cxn>
                <a:cxn ang="0">
                  <a:pos x="connsiteX14941" y="connsiteY14941"/>
                </a:cxn>
                <a:cxn ang="0">
                  <a:pos x="connsiteX14942" y="connsiteY14942"/>
                </a:cxn>
                <a:cxn ang="0">
                  <a:pos x="connsiteX14943" y="connsiteY14943"/>
                </a:cxn>
                <a:cxn ang="0">
                  <a:pos x="connsiteX14944" y="connsiteY14944"/>
                </a:cxn>
                <a:cxn ang="0">
                  <a:pos x="connsiteX14945" y="connsiteY14945"/>
                </a:cxn>
                <a:cxn ang="0">
                  <a:pos x="connsiteX14946" y="connsiteY14946"/>
                </a:cxn>
                <a:cxn ang="0">
                  <a:pos x="connsiteX14947" y="connsiteY14947"/>
                </a:cxn>
                <a:cxn ang="0">
                  <a:pos x="connsiteX14948" y="connsiteY14948"/>
                </a:cxn>
                <a:cxn ang="0">
                  <a:pos x="connsiteX14949" y="connsiteY14949"/>
                </a:cxn>
                <a:cxn ang="0">
                  <a:pos x="connsiteX14950" y="connsiteY14950"/>
                </a:cxn>
                <a:cxn ang="0">
                  <a:pos x="connsiteX14951" y="connsiteY14951"/>
                </a:cxn>
                <a:cxn ang="0">
                  <a:pos x="connsiteX14952" y="connsiteY14952"/>
                </a:cxn>
                <a:cxn ang="0">
                  <a:pos x="connsiteX14953" y="connsiteY14953"/>
                </a:cxn>
                <a:cxn ang="0">
                  <a:pos x="connsiteX14954" y="connsiteY14954"/>
                </a:cxn>
                <a:cxn ang="0">
                  <a:pos x="connsiteX14955" y="connsiteY14955"/>
                </a:cxn>
                <a:cxn ang="0">
                  <a:pos x="connsiteX14956" y="connsiteY14956"/>
                </a:cxn>
                <a:cxn ang="0">
                  <a:pos x="connsiteX14957" y="connsiteY14957"/>
                </a:cxn>
                <a:cxn ang="0">
                  <a:pos x="connsiteX14958" y="connsiteY14958"/>
                </a:cxn>
                <a:cxn ang="0">
                  <a:pos x="connsiteX14959" y="connsiteY14959"/>
                </a:cxn>
                <a:cxn ang="0">
                  <a:pos x="connsiteX14960" y="connsiteY14960"/>
                </a:cxn>
                <a:cxn ang="0">
                  <a:pos x="connsiteX14961" y="connsiteY14961"/>
                </a:cxn>
                <a:cxn ang="0">
                  <a:pos x="connsiteX14962" y="connsiteY14962"/>
                </a:cxn>
                <a:cxn ang="0">
                  <a:pos x="connsiteX14963" y="connsiteY14963"/>
                </a:cxn>
                <a:cxn ang="0">
                  <a:pos x="connsiteX14964" y="connsiteY14964"/>
                </a:cxn>
                <a:cxn ang="0">
                  <a:pos x="connsiteX14965" y="connsiteY14965"/>
                </a:cxn>
                <a:cxn ang="0">
                  <a:pos x="connsiteX14966" y="connsiteY14966"/>
                </a:cxn>
                <a:cxn ang="0">
                  <a:pos x="connsiteX14967" y="connsiteY14967"/>
                </a:cxn>
                <a:cxn ang="0">
                  <a:pos x="connsiteX14968" y="connsiteY14968"/>
                </a:cxn>
                <a:cxn ang="0">
                  <a:pos x="connsiteX14969" y="connsiteY14969"/>
                </a:cxn>
                <a:cxn ang="0">
                  <a:pos x="connsiteX14970" y="connsiteY14970"/>
                </a:cxn>
                <a:cxn ang="0">
                  <a:pos x="connsiteX14971" y="connsiteY14971"/>
                </a:cxn>
                <a:cxn ang="0">
                  <a:pos x="connsiteX14972" y="connsiteY14972"/>
                </a:cxn>
                <a:cxn ang="0">
                  <a:pos x="connsiteX14973" y="connsiteY14973"/>
                </a:cxn>
                <a:cxn ang="0">
                  <a:pos x="connsiteX14974" y="connsiteY14974"/>
                </a:cxn>
                <a:cxn ang="0">
                  <a:pos x="connsiteX14975" y="connsiteY14975"/>
                </a:cxn>
                <a:cxn ang="0">
                  <a:pos x="connsiteX14976" y="connsiteY14976"/>
                </a:cxn>
                <a:cxn ang="0">
                  <a:pos x="connsiteX14977" y="connsiteY14977"/>
                </a:cxn>
                <a:cxn ang="0">
                  <a:pos x="connsiteX14978" y="connsiteY14978"/>
                </a:cxn>
                <a:cxn ang="0">
                  <a:pos x="connsiteX14979" y="connsiteY14979"/>
                </a:cxn>
                <a:cxn ang="0">
                  <a:pos x="connsiteX14980" y="connsiteY14980"/>
                </a:cxn>
                <a:cxn ang="0">
                  <a:pos x="connsiteX14981" y="connsiteY14981"/>
                </a:cxn>
                <a:cxn ang="0">
                  <a:pos x="connsiteX14982" y="connsiteY14982"/>
                </a:cxn>
                <a:cxn ang="0">
                  <a:pos x="connsiteX14983" y="connsiteY14983"/>
                </a:cxn>
                <a:cxn ang="0">
                  <a:pos x="connsiteX14984" y="connsiteY14984"/>
                </a:cxn>
                <a:cxn ang="0">
                  <a:pos x="connsiteX14985" y="connsiteY14985"/>
                </a:cxn>
                <a:cxn ang="0">
                  <a:pos x="connsiteX14986" y="connsiteY14986"/>
                </a:cxn>
                <a:cxn ang="0">
                  <a:pos x="connsiteX14987" y="connsiteY14987"/>
                </a:cxn>
                <a:cxn ang="0">
                  <a:pos x="connsiteX14988" y="connsiteY14988"/>
                </a:cxn>
                <a:cxn ang="0">
                  <a:pos x="connsiteX14989" y="connsiteY14989"/>
                </a:cxn>
                <a:cxn ang="0">
                  <a:pos x="connsiteX14990" y="connsiteY14990"/>
                </a:cxn>
                <a:cxn ang="0">
                  <a:pos x="connsiteX14991" y="connsiteY14991"/>
                </a:cxn>
                <a:cxn ang="0">
                  <a:pos x="connsiteX14992" y="connsiteY14992"/>
                </a:cxn>
                <a:cxn ang="0">
                  <a:pos x="connsiteX14993" y="connsiteY14993"/>
                </a:cxn>
                <a:cxn ang="0">
                  <a:pos x="connsiteX14994" y="connsiteY14994"/>
                </a:cxn>
                <a:cxn ang="0">
                  <a:pos x="connsiteX14995" y="connsiteY14995"/>
                </a:cxn>
                <a:cxn ang="0">
                  <a:pos x="connsiteX14996" y="connsiteY14996"/>
                </a:cxn>
                <a:cxn ang="0">
                  <a:pos x="connsiteX14997" y="connsiteY14997"/>
                </a:cxn>
                <a:cxn ang="0">
                  <a:pos x="connsiteX14998" y="connsiteY14998"/>
                </a:cxn>
                <a:cxn ang="0">
                  <a:pos x="connsiteX14999" y="connsiteY14999"/>
                </a:cxn>
                <a:cxn ang="0">
                  <a:pos x="connsiteX15000" y="connsiteY15000"/>
                </a:cxn>
                <a:cxn ang="0">
                  <a:pos x="connsiteX15001" y="connsiteY15001"/>
                </a:cxn>
                <a:cxn ang="0">
                  <a:pos x="connsiteX15002" y="connsiteY15002"/>
                </a:cxn>
                <a:cxn ang="0">
                  <a:pos x="connsiteX15003" y="connsiteY15003"/>
                </a:cxn>
                <a:cxn ang="0">
                  <a:pos x="connsiteX15004" y="connsiteY15004"/>
                </a:cxn>
                <a:cxn ang="0">
                  <a:pos x="connsiteX15005" y="connsiteY15005"/>
                </a:cxn>
                <a:cxn ang="0">
                  <a:pos x="connsiteX15006" y="connsiteY15006"/>
                </a:cxn>
                <a:cxn ang="0">
                  <a:pos x="connsiteX15007" y="connsiteY15007"/>
                </a:cxn>
                <a:cxn ang="0">
                  <a:pos x="connsiteX15008" y="connsiteY15008"/>
                </a:cxn>
                <a:cxn ang="0">
                  <a:pos x="connsiteX15009" y="connsiteY15009"/>
                </a:cxn>
                <a:cxn ang="0">
                  <a:pos x="connsiteX15010" y="connsiteY15010"/>
                </a:cxn>
                <a:cxn ang="0">
                  <a:pos x="connsiteX15011" y="connsiteY15011"/>
                </a:cxn>
                <a:cxn ang="0">
                  <a:pos x="connsiteX15012" y="connsiteY15012"/>
                </a:cxn>
                <a:cxn ang="0">
                  <a:pos x="connsiteX15013" y="connsiteY15013"/>
                </a:cxn>
                <a:cxn ang="0">
                  <a:pos x="connsiteX15014" y="connsiteY15014"/>
                </a:cxn>
                <a:cxn ang="0">
                  <a:pos x="connsiteX15015" y="connsiteY15015"/>
                </a:cxn>
                <a:cxn ang="0">
                  <a:pos x="connsiteX15016" y="connsiteY15016"/>
                </a:cxn>
                <a:cxn ang="0">
                  <a:pos x="connsiteX15017" y="connsiteY15017"/>
                </a:cxn>
                <a:cxn ang="0">
                  <a:pos x="connsiteX15018" y="connsiteY15018"/>
                </a:cxn>
                <a:cxn ang="0">
                  <a:pos x="connsiteX15019" y="connsiteY15019"/>
                </a:cxn>
                <a:cxn ang="0">
                  <a:pos x="connsiteX15020" y="connsiteY15020"/>
                </a:cxn>
                <a:cxn ang="0">
                  <a:pos x="connsiteX15021" y="connsiteY15021"/>
                </a:cxn>
                <a:cxn ang="0">
                  <a:pos x="connsiteX15022" y="connsiteY15022"/>
                </a:cxn>
                <a:cxn ang="0">
                  <a:pos x="connsiteX15023" y="connsiteY15023"/>
                </a:cxn>
                <a:cxn ang="0">
                  <a:pos x="connsiteX15024" y="connsiteY15024"/>
                </a:cxn>
                <a:cxn ang="0">
                  <a:pos x="connsiteX15025" y="connsiteY15025"/>
                </a:cxn>
                <a:cxn ang="0">
                  <a:pos x="connsiteX15026" y="connsiteY15026"/>
                </a:cxn>
                <a:cxn ang="0">
                  <a:pos x="connsiteX15027" y="connsiteY15027"/>
                </a:cxn>
                <a:cxn ang="0">
                  <a:pos x="connsiteX15028" y="connsiteY15028"/>
                </a:cxn>
                <a:cxn ang="0">
                  <a:pos x="connsiteX15029" y="connsiteY15029"/>
                </a:cxn>
                <a:cxn ang="0">
                  <a:pos x="connsiteX15030" y="connsiteY15030"/>
                </a:cxn>
                <a:cxn ang="0">
                  <a:pos x="connsiteX15031" y="connsiteY15031"/>
                </a:cxn>
                <a:cxn ang="0">
                  <a:pos x="connsiteX15032" y="connsiteY15032"/>
                </a:cxn>
                <a:cxn ang="0">
                  <a:pos x="connsiteX15033" y="connsiteY15033"/>
                </a:cxn>
                <a:cxn ang="0">
                  <a:pos x="connsiteX15034" y="connsiteY15034"/>
                </a:cxn>
                <a:cxn ang="0">
                  <a:pos x="connsiteX15035" y="connsiteY15035"/>
                </a:cxn>
                <a:cxn ang="0">
                  <a:pos x="connsiteX15036" y="connsiteY15036"/>
                </a:cxn>
                <a:cxn ang="0">
                  <a:pos x="connsiteX15037" y="connsiteY15037"/>
                </a:cxn>
                <a:cxn ang="0">
                  <a:pos x="connsiteX15038" y="connsiteY15038"/>
                </a:cxn>
                <a:cxn ang="0">
                  <a:pos x="connsiteX15039" y="connsiteY15039"/>
                </a:cxn>
                <a:cxn ang="0">
                  <a:pos x="connsiteX15040" y="connsiteY15040"/>
                </a:cxn>
                <a:cxn ang="0">
                  <a:pos x="connsiteX15041" y="connsiteY15041"/>
                </a:cxn>
                <a:cxn ang="0">
                  <a:pos x="connsiteX15042" y="connsiteY15042"/>
                </a:cxn>
                <a:cxn ang="0">
                  <a:pos x="connsiteX15043" y="connsiteY15043"/>
                </a:cxn>
                <a:cxn ang="0">
                  <a:pos x="connsiteX15044" y="connsiteY15044"/>
                </a:cxn>
                <a:cxn ang="0">
                  <a:pos x="connsiteX15045" y="connsiteY15045"/>
                </a:cxn>
                <a:cxn ang="0">
                  <a:pos x="connsiteX15046" y="connsiteY15046"/>
                </a:cxn>
                <a:cxn ang="0">
                  <a:pos x="connsiteX15047" y="connsiteY15047"/>
                </a:cxn>
                <a:cxn ang="0">
                  <a:pos x="connsiteX15048" y="connsiteY15048"/>
                </a:cxn>
                <a:cxn ang="0">
                  <a:pos x="connsiteX15049" y="connsiteY15049"/>
                </a:cxn>
                <a:cxn ang="0">
                  <a:pos x="connsiteX15050" y="connsiteY15050"/>
                </a:cxn>
                <a:cxn ang="0">
                  <a:pos x="connsiteX15051" y="connsiteY15051"/>
                </a:cxn>
                <a:cxn ang="0">
                  <a:pos x="connsiteX15052" y="connsiteY15052"/>
                </a:cxn>
                <a:cxn ang="0">
                  <a:pos x="connsiteX15053" y="connsiteY15053"/>
                </a:cxn>
                <a:cxn ang="0">
                  <a:pos x="connsiteX15054" y="connsiteY15054"/>
                </a:cxn>
                <a:cxn ang="0">
                  <a:pos x="connsiteX15055" y="connsiteY15055"/>
                </a:cxn>
                <a:cxn ang="0">
                  <a:pos x="connsiteX15056" y="connsiteY15056"/>
                </a:cxn>
                <a:cxn ang="0">
                  <a:pos x="connsiteX15057" y="connsiteY15057"/>
                </a:cxn>
                <a:cxn ang="0">
                  <a:pos x="connsiteX15058" y="connsiteY15058"/>
                </a:cxn>
                <a:cxn ang="0">
                  <a:pos x="connsiteX15059" y="connsiteY15059"/>
                </a:cxn>
                <a:cxn ang="0">
                  <a:pos x="connsiteX15060" y="connsiteY15060"/>
                </a:cxn>
                <a:cxn ang="0">
                  <a:pos x="connsiteX15061" y="connsiteY15061"/>
                </a:cxn>
                <a:cxn ang="0">
                  <a:pos x="connsiteX15062" y="connsiteY15062"/>
                </a:cxn>
                <a:cxn ang="0">
                  <a:pos x="connsiteX15063" y="connsiteY15063"/>
                </a:cxn>
                <a:cxn ang="0">
                  <a:pos x="connsiteX15064" y="connsiteY15064"/>
                </a:cxn>
                <a:cxn ang="0">
                  <a:pos x="connsiteX15065" y="connsiteY15065"/>
                </a:cxn>
                <a:cxn ang="0">
                  <a:pos x="connsiteX15066" y="connsiteY15066"/>
                </a:cxn>
                <a:cxn ang="0">
                  <a:pos x="connsiteX15067" y="connsiteY15067"/>
                </a:cxn>
                <a:cxn ang="0">
                  <a:pos x="connsiteX15068" y="connsiteY15068"/>
                </a:cxn>
                <a:cxn ang="0">
                  <a:pos x="connsiteX15069" y="connsiteY15069"/>
                </a:cxn>
                <a:cxn ang="0">
                  <a:pos x="connsiteX15070" y="connsiteY15070"/>
                </a:cxn>
                <a:cxn ang="0">
                  <a:pos x="connsiteX15071" y="connsiteY15071"/>
                </a:cxn>
                <a:cxn ang="0">
                  <a:pos x="connsiteX15072" y="connsiteY15072"/>
                </a:cxn>
                <a:cxn ang="0">
                  <a:pos x="connsiteX15073" y="connsiteY15073"/>
                </a:cxn>
                <a:cxn ang="0">
                  <a:pos x="connsiteX15074" y="connsiteY15074"/>
                </a:cxn>
                <a:cxn ang="0">
                  <a:pos x="connsiteX15075" y="connsiteY15075"/>
                </a:cxn>
                <a:cxn ang="0">
                  <a:pos x="connsiteX15076" y="connsiteY15076"/>
                </a:cxn>
                <a:cxn ang="0">
                  <a:pos x="connsiteX15077" y="connsiteY15077"/>
                </a:cxn>
                <a:cxn ang="0">
                  <a:pos x="connsiteX15078" y="connsiteY15078"/>
                </a:cxn>
                <a:cxn ang="0">
                  <a:pos x="connsiteX15079" y="connsiteY15079"/>
                </a:cxn>
                <a:cxn ang="0">
                  <a:pos x="connsiteX15080" y="connsiteY15080"/>
                </a:cxn>
                <a:cxn ang="0">
                  <a:pos x="connsiteX15081" y="connsiteY15081"/>
                </a:cxn>
                <a:cxn ang="0">
                  <a:pos x="connsiteX15082" y="connsiteY15082"/>
                </a:cxn>
                <a:cxn ang="0">
                  <a:pos x="connsiteX15083" y="connsiteY15083"/>
                </a:cxn>
                <a:cxn ang="0">
                  <a:pos x="connsiteX15084" y="connsiteY15084"/>
                </a:cxn>
                <a:cxn ang="0">
                  <a:pos x="connsiteX15085" y="connsiteY15085"/>
                </a:cxn>
                <a:cxn ang="0">
                  <a:pos x="connsiteX15086" y="connsiteY15086"/>
                </a:cxn>
                <a:cxn ang="0">
                  <a:pos x="connsiteX15087" y="connsiteY15087"/>
                </a:cxn>
                <a:cxn ang="0">
                  <a:pos x="connsiteX15088" y="connsiteY15088"/>
                </a:cxn>
                <a:cxn ang="0">
                  <a:pos x="connsiteX15089" y="connsiteY15089"/>
                </a:cxn>
                <a:cxn ang="0">
                  <a:pos x="connsiteX15090" y="connsiteY15090"/>
                </a:cxn>
                <a:cxn ang="0">
                  <a:pos x="connsiteX15091" y="connsiteY15091"/>
                </a:cxn>
                <a:cxn ang="0">
                  <a:pos x="connsiteX15092" y="connsiteY15092"/>
                </a:cxn>
                <a:cxn ang="0">
                  <a:pos x="connsiteX15093" y="connsiteY15093"/>
                </a:cxn>
                <a:cxn ang="0">
                  <a:pos x="connsiteX15094" y="connsiteY15094"/>
                </a:cxn>
                <a:cxn ang="0">
                  <a:pos x="connsiteX15095" y="connsiteY15095"/>
                </a:cxn>
                <a:cxn ang="0">
                  <a:pos x="connsiteX15096" y="connsiteY15096"/>
                </a:cxn>
                <a:cxn ang="0">
                  <a:pos x="connsiteX15097" y="connsiteY15097"/>
                </a:cxn>
                <a:cxn ang="0">
                  <a:pos x="connsiteX15098" y="connsiteY15098"/>
                </a:cxn>
                <a:cxn ang="0">
                  <a:pos x="connsiteX15099" y="connsiteY15099"/>
                </a:cxn>
                <a:cxn ang="0">
                  <a:pos x="connsiteX15100" y="connsiteY15100"/>
                </a:cxn>
                <a:cxn ang="0">
                  <a:pos x="connsiteX15101" y="connsiteY15101"/>
                </a:cxn>
                <a:cxn ang="0">
                  <a:pos x="connsiteX15102" y="connsiteY15102"/>
                </a:cxn>
                <a:cxn ang="0">
                  <a:pos x="connsiteX15103" y="connsiteY15103"/>
                </a:cxn>
                <a:cxn ang="0">
                  <a:pos x="connsiteX15104" y="connsiteY15104"/>
                </a:cxn>
                <a:cxn ang="0">
                  <a:pos x="connsiteX15105" y="connsiteY15105"/>
                </a:cxn>
                <a:cxn ang="0">
                  <a:pos x="connsiteX15106" y="connsiteY15106"/>
                </a:cxn>
                <a:cxn ang="0">
                  <a:pos x="connsiteX15107" y="connsiteY15107"/>
                </a:cxn>
                <a:cxn ang="0">
                  <a:pos x="connsiteX15108" y="connsiteY15108"/>
                </a:cxn>
                <a:cxn ang="0">
                  <a:pos x="connsiteX15109" y="connsiteY15109"/>
                </a:cxn>
                <a:cxn ang="0">
                  <a:pos x="connsiteX15110" y="connsiteY15110"/>
                </a:cxn>
                <a:cxn ang="0">
                  <a:pos x="connsiteX15111" y="connsiteY15111"/>
                </a:cxn>
                <a:cxn ang="0">
                  <a:pos x="connsiteX15112" y="connsiteY15112"/>
                </a:cxn>
                <a:cxn ang="0">
                  <a:pos x="connsiteX15113" y="connsiteY15113"/>
                </a:cxn>
                <a:cxn ang="0">
                  <a:pos x="connsiteX15114" y="connsiteY15114"/>
                </a:cxn>
                <a:cxn ang="0">
                  <a:pos x="connsiteX15115" y="connsiteY15115"/>
                </a:cxn>
                <a:cxn ang="0">
                  <a:pos x="connsiteX15116" y="connsiteY15116"/>
                </a:cxn>
                <a:cxn ang="0">
                  <a:pos x="connsiteX15117" y="connsiteY15117"/>
                </a:cxn>
                <a:cxn ang="0">
                  <a:pos x="connsiteX15118" y="connsiteY15118"/>
                </a:cxn>
                <a:cxn ang="0">
                  <a:pos x="connsiteX15119" y="connsiteY15119"/>
                </a:cxn>
                <a:cxn ang="0">
                  <a:pos x="connsiteX15120" y="connsiteY15120"/>
                </a:cxn>
                <a:cxn ang="0">
                  <a:pos x="connsiteX15121" y="connsiteY15121"/>
                </a:cxn>
                <a:cxn ang="0">
                  <a:pos x="connsiteX15122" y="connsiteY15122"/>
                </a:cxn>
                <a:cxn ang="0">
                  <a:pos x="connsiteX15123" y="connsiteY15123"/>
                </a:cxn>
                <a:cxn ang="0">
                  <a:pos x="connsiteX15124" y="connsiteY15124"/>
                </a:cxn>
                <a:cxn ang="0">
                  <a:pos x="connsiteX15125" y="connsiteY15125"/>
                </a:cxn>
                <a:cxn ang="0">
                  <a:pos x="connsiteX15126" y="connsiteY15126"/>
                </a:cxn>
                <a:cxn ang="0">
                  <a:pos x="connsiteX15127" y="connsiteY15127"/>
                </a:cxn>
                <a:cxn ang="0">
                  <a:pos x="connsiteX15128" y="connsiteY15128"/>
                </a:cxn>
                <a:cxn ang="0">
                  <a:pos x="connsiteX15129" y="connsiteY15129"/>
                </a:cxn>
                <a:cxn ang="0">
                  <a:pos x="connsiteX15130" y="connsiteY15130"/>
                </a:cxn>
                <a:cxn ang="0">
                  <a:pos x="connsiteX15131" y="connsiteY15131"/>
                </a:cxn>
                <a:cxn ang="0">
                  <a:pos x="connsiteX15132" y="connsiteY15132"/>
                </a:cxn>
                <a:cxn ang="0">
                  <a:pos x="connsiteX15133" y="connsiteY15133"/>
                </a:cxn>
                <a:cxn ang="0">
                  <a:pos x="connsiteX15134" y="connsiteY15134"/>
                </a:cxn>
                <a:cxn ang="0">
                  <a:pos x="connsiteX15135" y="connsiteY15135"/>
                </a:cxn>
                <a:cxn ang="0">
                  <a:pos x="connsiteX15136" y="connsiteY15136"/>
                </a:cxn>
                <a:cxn ang="0">
                  <a:pos x="connsiteX15137" y="connsiteY15137"/>
                </a:cxn>
                <a:cxn ang="0">
                  <a:pos x="connsiteX15138" y="connsiteY15138"/>
                </a:cxn>
                <a:cxn ang="0">
                  <a:pos x="connsiteX15139" y="connsiteY15139"/>
                </a:cxn>
                <a:cxn ang="0">
                  <a:pos x="connsiteX15140" y="connsiteY15140"/>
                </a:cxn>
                <a:cxn ang="0">
                  <a:pos x="connsiteX15141" y="connsiteY15141"/>
                </a:cxn>
                <a:cxn ang="0">
                  <a:pos x="connsiteX15142" y="connsiteY15142"/>
                </a:cxn>
                <a:cxn ang="0">
                  <a:pos x="connsiteX15143" y="connsiteY15143"/>
                </a:cxn>
                <a:cxn ang="0">
                  <a:pos x="connsiteX15144" y="connsiteY15144"/>
                </a:cxn>
                <a:cxn ang="0">
                  <a:pos x="connsiteX15145" y="connsiteY15145"/>
                </a:cxn>
                <a:cxn ang="0">
                  <a:pos x="connsiteX15146" y="connsiteY15146"/>
                </a:cxn>
                <a:cxn ang="0">
                  <a:pos x="connsiteX15147" y="connsiteY15147"/>
                </a:cxn>
                <a:cxn ang="0">
                  <a:pos x="connsiteX15148" y="connsiteY15148"/>
                </a:cxn>
                <a:cxn ang="0">
                  <a:pos x="connsiteX15149" y="connsiteY15149"/>
                </a:cxn>
                <a:cxn ang="0">
                  <a:pos x="connsiteX15150" y="connsiteY15150"/>
                </a:cxn>
                <a:cxn ang="0">
                  <a:pos x="connsiteX15151" y="connsiteY15151"/>
                </a:cxn>
                <a:cxn ang="0">
                  <a:pos x="connsiteX15152" y="connsiteY15152"/>
                </a:cxn>
                <a:cxn ang="0">
                  <a:pos x="connsiteX15153" y="connsiteY15153"/>
                </a:cxn>
                <a:cxn ang="0">
                  <a:pos x="connsiteX15154" y="connsiteY15154"/>
                </a:cxn>
                <a:cxn ang="0">
                  <a:pos x="connsiteX15155" y="connsiteY15155"/>
                </a:cxn>
                <a:cxn ang="0">
                  <a:pos x="connsiteX15156" y="connsiteY15156"/>
                </a:cxn>
                <a:cxn ang="0">
                  <a:pos x="connsiteX15157" y="connsiteY15157"/>
                </a:cxn>
                <a:cxn ang="0">
                  <a:pos x="connsiteX15158" y="connsiteY15158"/>
                </a:cxn>
                <a:cxn ang="0">
                  <a:pos x="connsiteX15159" y="connsiteY15159"/>
                </a:cxn>
                <a:cxn ang="0">
                  <a:pos x="connsiteX15160" y="connsiteY15160"/>
                </a:cxn>
                <a:cxn ang="0">
                  <a:pos x="connsiteX15161" y="connsiteY15161"/>
                </a:cxn>
                <a:cxn ang="0">
                  <a:pos x="connsiteX15162" y="connsiteY15162"/>
                </a:cxn>
                <a:cxn ang="0">
                  <a:pos x="connsiteX15163" y="connsiteY15163"/>
                </a:cxn>
                <a:cxn ang="0">
                  <a:pos x="connsiteX15164" y="connsiteY15164"/>
                </a:cxn>
                <a:cxn ang="0">
                  <a:pos x="connsiteX15165" y="connsiteY15165"/>
                </a:cxn>
                <a:cxn ang="0">
                  <a:pos x="connsiteX15166" y="connsiteY15166"/>
                </a:cxn>
                <a:cxn ang="0">
                  <a:pos x="connsiteX15167" y="connsiteY15167"/>
                </a:cxn>
                <a:cxn ang="0">
                  <a:pos x="connsiteX15168" y="connsiteY15168"/>
                </a:cxn>
                <a:cxn ang="0">
                  <a:pos x="connsiteX15169" y="connsiteY15169"/>
                </a:cxn>
                <a:cxn ang="0">
                  <a:pos x="connsiteX15170" y="connsiteY15170"/>
                </a:cxn>
                <a:cxn ang="0">
                  <a:pos x="connsiteX15171" y="connsiteY15171"/>
                </a:cxn>
                <a:cxn ang="0">
                  <a:pos x="connsiteX15172" y="connsiteY15172"/>
                </a:cxn>
                <a:cxn ang="0">
                  <a:pos x="connsiteX15173" y="connsiteY15173"/>
                </a:cxn>
                <a:cxn ang="0">
                  <a:pos x="connsiteX15174" y="connsiteY15174"/>
                </a:cxn>
                <a:cxn ang="0">
                  <a:pos x="connsiteX15175" y="connsiteY15175"/>
                </a:cxn>
                <a:cxn ang="0">
                  <a:pos x="connsiteX15176" y="connsiteY15176"/>
                </a:cxn>
                <a:cxn ang="0">
                  <a:pos x="connsiteX15177" y="connsiteY15177"/>
                </a:cxn>
                <a:cxn ang="0">
                  <a:pos x="connsiteX15178" y="connsiteY15178"/>
                </a:cxn>
                <a:cxn ang="0">
                  <a:pos x="connsiteX15179" y="connsiteY15179"/>
                </a:cxn>
                <a:cxn ang="0">
                  <a:pos x="connsiteX15180" y="connsiteY15180"/>
                </a:cxn>
                <a:cxn ang="0">
                  <a:pos x="connsiteX15181" y="connsiteY15181"/>
                </a:cxn>
                <a:cxn ang="0">
                  <a:pos x="connsiteX15182" y="connsiteY15182"/>
                </a:cxn>
                <a:cxn ang="0">
                  <a:pos x="connsiteX15183" y="connsiteY15183"/>
                </a:cxn>
                <a:cxn ang="0">
                  <a:pos x="connsiteX15184" y="connsiteY15184"/>
                </a:cxn>
                <a:cxn ang="0">
                  <a:pos x="connsiteX15185" y="connsiteY15185"/>
                </a:cxn>
                <a:cxn ang="0">
                  <a:pos x="connsiteX15186" y="connsiteY15186"/>
                </a:cxn>
                <a:cxn ang="0">
                  <a:pos x="connsiteX15187" y="connsiteY15187"/>
                </a:cxn>
                <a:cxn ang="0">
                  <a:pos x="connsiteX15188" y="connsiteY15188"/>
                </a:cxn>
                <a:cxn ang="0">
                  <a:pos x="connsiteX15189" y="connsiteY15189"/>
                </a:cxn>
                <a:cxn ang="0">
                  <a:pos x="connsiteX15190" y="connsiteY15190"/>
                </a:cxn>
                <a:cxn ang="0">
                  <a:pos x="connsiteX15191" y="connsiteY15191"/>
                </a:cxn>
                <a:cxn ang="0">
                  <a:pos x="connsiteX15192" y="connsiteY15192"/>
                </a:cxn>
                <a:cxn ang="0">
                  <a:pos x="connsiteX15193" y="connsiteY15193"/>
                </a:cxn>
                <a:cxn ang="0">
                  <a:pos x="connsiteX15194" y="connsiteY15194"/>
                </a:cxn>
                <a:cxn ang="0">
                  <a:pos x="connsiteX15195" y="connsiteY15195"/>
                </a:cxn>
                <a:cxn ang="0">
                  <a:pos x="connsiteX15196" y="connsiteY15196"/>
                </a:cxn>
                <a:cxn ang="0">
                  <a:pos x="connsiteX15197" y="connsiteY15197"/>
                </a:cxn>
                <a:cxn ang="0">
                  <a:pos x="connsiteX15198" y="connsiteY15198"/>
                </a:cxn>
                <a:cxn ang="0">
                  <a:pos x="connsiteX15199" y="connsiteY15199"/>
                </a:cxn>
                <a:cxn ang="0">
                  <a:pos x="connsiteX15200" y="connsiteY15200"/>
                </a:cxn>
                <a:cxn ang="0">
                  <a:pos x="connsiteX15201" y="connsiteY15201"/>
                </a:cxn>
                <a:cxn ang="0">
                  <a:pos x="connsiteX15202" y="connsiteY15202"/>
                </a:cxn>
                <a:cxn ang="0">
                  <a:pos x="connsiteX15203" y="connsiteY15203"/>
                </a:cxn>
                <a:cxn ang="0">
                  <a:pos x="connsiteX15204" y="connsiteY15204"/>
                </a:cxn>
                <a:cxn ang="0">
                  <a:pos x="connsiteX15205" y="connsiteY15205"/>
                </a:cxn>
                <a:cxn ang="0">
                  <a:pos x="connsiteX15206" y="connsiteY15206"/>
                </a:cxn>
                <a:cxn ang="0">
                  <a:pos x="connsiteX15207" y="connsiteY15207"/>
                </a:cxn>
                <a:cxn ang="0">
                  <a:pos x="connsiteX15208" y="connsiteY15208"/>
                </a:cxn>
                <a:cxn ang="0">
                  <a:pos x="connsiteX15209" y="connsiteY15209"/>
                </a:cxn>
                <a:cxn ang="0">
                  <a:pos x="connsiteX15210" y="connsiteY15210"/>
                </a:cxn>
                <a:cxn ang="0">
                  <a:pos x="connsiteX15211" y="connsiteY15211"/>
                </a:cxn>
                <a:cxn ang="0">
                  <a:pos x="connsiteX15212" y="connsiteY15212"/>
                </a:cxn>
                <a:cxn ang="0">
                  <a:pos x="connsiteX15213" y="connsiteY15213"/>
                </a:cxn>
                <a:cxn ang="0">
                  <a:pos x="connsiteX15214" y="connsiteY15214"/>
                </a:cxn>
                <a:cxn ang="0">
                  <a:pos x="connsiteX15215" y="connsiteY15215"/>
                </a:cxn>
                <a:cxn ang="0">
                  <a:pos x="connsiteX15216" y="connsiteY15216"/>
                </a:cxn>
                <a:cxn ang="0">
                  <a:pos x="connsiteX15217" y="connsiteY15217"/>
                </a:cxn>
                <a:cxn ang="0">
                  <a:pos x="connsiteX15218" y="connsiteY15218"/>
                </a:cxn>
                <a:cxn ang="0">
                  <a:pos x="connsiteX15219" y="connsiteY15219"/>
                </a:cxn>
                <a:cxn ang="0">
                  <a:pos x="connsiteX15220" y="connsiteY15220"/>
                </a:cxn>
                <a:cxn ang="0">
                  <a:pos x="connsiteX15221" y="connsiteY15221"/>
                </a:cxn>
                <a:cxn ang="0">
                  <a:pos x="connsiteX15222" y="connsiteY15222"/>
                </a:cxn>
                <a:cxn ang="0">
                  <a:pos x="connsiteX15223" y="connsiteY15223"/>
                </a:cxn>
                <a:cxn ang="0">
                  <a:pos x="connsiteX15224" y="connsiteY15224"/>
                </a:cxn>
                <a:cxn ang="0">
                  <a:pos x="connsiteX15225" y="connsiteY15225"/>
                </a:cxn>
                <a:cxn ang="0">
                  <a:pos x="connsiteX15226" y="connsiteY15226"/>
                </a:cxn>
                <a:cxn ang="0">
                  <a:pos x="connsiteX15227" y="connsiteY15227"/>
                </a:cxn>
                <a:cxn ang="0">
                  <a:pos x="connsiteX15228" y="connsiteY15228"/>
                </a:cxn>
                <a:cxn ang="0">
                  <a:pos x="connsiteX15229" y="connsiteY15229"/>
                </a:cxn>
                <a:cxn ang="0">
                  <a:pos x="connsiteX15230" y="connsiteY15230"/>
                </a:cxn>
                <a:cxn ang="0">
                  <a:pos x="connsiteX15231" y="connsiteY15231"/>
                </a:cxn>
                <a:cxn ang="0">
                  <a:pos x="connsiteX15232" y="connsiteY15232"/>
                </a:cxn>
                <a:cxn ang="0">
                  <a:pos x="connsiteX15233" y="connsiteY15233"/>
                </a:cxn>
                <a:cxn ang="0">
                  <a:pos x="connsiteX15234" y="connsiteY15234"/>
                </a:cxn>
                <a:cxn ang="0">
                  <a:pos x="connsiteX15235" y="connsiteY15235"/>
                </a:cxn>
                <a:cxn ang="0">
                  <a:pos x="connsiteX15236" y="connsiteY15236"/>
                </a:cxn>
                <a:cxn ang="0">
                  <a:pos x="connsiteX15237" y="connsiteY15237"/>
                </a:cxn>
                <a:cxn ang="0">
                  <a:pos x="connsiteX15238" y="connsiteY15238"/>
                </a:cxn>
                <a:cxn ang="0">
                  <a:pos x="connsiteX15239" y="connsiteY15239"/>
                </a:cxn>
                <a:cxn ang="0">
                  <a:pos x="connsiteX15240" y="connsiteY15240"/>
                </a:cxn>
                <a:cxn ang="0">
                  <a:pos x="connsiteX15241" y="connsiteY15241"/>
                </a:cxn>
                <a:cxn ang="0">
                  <a:pos x="connsiteX15242" y="connsiteY15242"/>
                </a:cxn>
                <a:cxn ang="0">
                  <a:pos x="connsiteX15243" y="connsiteY15243"/>
                </a:cxn>
                <a:cxn ang="0">
                  <a:pos x="connsiteX15244" y="connsiteY15244"/>
                </a:cxn>
                <a:cxn ang="0">
                  <a:pos x="connsiteX15245" y="connsiteY15245"/>
                </a:cxn>
                <a:cxn ang="0">
                  <a:pos x="connsiteX15246" y="connsiteY15246"/>
                </a:cxn>
                <a:cxn ang="0">
                  <a:pos x="connsiteX15247" y="connsiteY15247"/>
                </a:cxn>
                <a:cxn ang="0">
                  <a:pos x="connsiteX15248" y="connsiteY15248"/>
                </a:cxn>
                <a:cxn ang="0">
                  <a:pos x="connsiteX15249" y="connsiteY15249"/>
                </a:cxn>
                <a:cxn ang="0">
                  <a:pos x="connsiteX15250" y="connsiteY15250"/>
                </a:cxn>
                <a:cxn ang="0">
                  <a:pos x="connsiteX15251" y="connsiteY15251"/>
                </a:cxn>
                <a:cxn ang="0">
                  <a:pos x="connsiteX15252" y="connsiteY15252"/>
                </a:cxn>
                <a:cxn ang="0">
                  <a:pos x="connsiteX15253" y="connsiteY15253"/>
                </a:cxn>
                <a:cxn ang="0">
                  <a:pos x="connsiteX15254" y="connsiteY15254"/>
                </a:cxn>
                <a:cxn ang="0">
                  <a:pos x="connsiteX15255" y="connsiteY15255"/>
                </a:cxn>
                <a:cxn ang="0">
                  <a:pos x="connsiteX15256" y="connsiteY15256"/>
                </a:cxn>
                <a:cxn ang="0">
                  <a:pos x="connsiteX15257" y="connsiteY15257"/>
                </a:cxn>
                <a:cxn ang="0">
                  <a:pos x="connsiteX15258" y="connsiteY15258"/>
                </a:cxn>
                <a:cxn ang="0">
                  <a:pos x="connsiteX15259" y="connsiteY15259"/>
                </a:cxn>
                <a:cxn ang="0">
                  <a:pos x="connsiteX15260" y="connsiteY15260"/>
                </a:cxn>
                <a:cxn ang="0">
                  <a:pos x="connsiteX15261" y="connsiteY15261"/>
                </a:cxn>
                <a:cxn ang="0">
                  <a:pos x="connsiteX15262" y="connsiteY15262"/>
                </a:cxn>
                <a:cxn ang="0">
                  <a:pos x="connsiteX15263" y="connsiteY15263"/>
                </a:cxn>
                <a:cxn ang="0">
                  <a:pos x="connsiteX15264" y="connsiteY15264"/>
                </a:cxn>
                <a:cxn ang="0">
                  <a:pos x="connsiteX15265" y="connsiteY15265"/>
                </a:cxn>
                <a:cxn ang="0">
                  <a:pos x="connsiteX15266" y="connsiteY15266"/>
                </a:cxn>
                <a:cxn ang="0">
                  <a:pos x="connsiteX15267" y="connsiteY15267"/>
                </a:cxn>
                <a:cxn ang="0">
                  <a:pos x="connsiteX15268" y="connsiteY15268"/>
                </a:cxn>
                <a:cxn ang="0">
                  <a:pos x="connsiteX15269" y="connsiteY15269"/>
                </a:cxn>
                <a:cxn ang="0">
                  <a:pos x="connsiteX15270" y="connsiteY15270"/>
                </a:cxn>
                <a:cxn ang="0">
                  <a:pos x="connsiteX15271" y="connsiteY15271"/>
                </a:cxn>
                <a:cxn ang="0">
                  <a:pos x="connsiteX15272" y="connsiteY15272"/>
                </a:cxn>
                <a:cxn ang="0">
                  <a:pos x="connsiteX15273" y="connsiteY15273"/>
                </a:cxn>
                <a:cxn ang="0">
                  <a:pos x="connsiteX15274" y="connsiteY15274"/>
                </a:cxn>
                <a:cxn ang="0">
                  <a:pos x="connsiteX15275" y="connsiteY15275"/>
                </a:cxn>
                <a:cxn ang="0">
                  <a:pos x="connsiteX15276" y="connsiteY15276"/>
                </a:cxn>
                <a:cxn ang="0">
                  <a:pos x="connsiteX15277" y="connsiteY15277"/>
                </a:cxn>
                <a:cxn ang="0">
                  <a:pos x="connsiteX15278" y="connsiteY15278"/>
                </a:cxn>
                <a:cxn ang="0">
                  <a:pos x="connsiteX15279" y="connsiteY15279"/>
                </a:cxn>
                <a:cxn ang="0">
                  <a:pos x="connsiteX15280" y="connsiteY15280"/>
                </a:cxn>
                <a:cxn ang="0">
                  <a:pos x="connsiteX15281" y="connsiteY15281"/>
                </a:cxn>
                <a:cxn ang="0">
                  <a:pos x="connsiteX15282" y="connsiteY15282"/>
                </a:cxn>
                <a:cxn ang="0">
                  <a:pos x="connsiteX15283" y="connsiteY15283"/>
                </a:cxn>
                <a:cxn ang="0">
                  <a:pos x="connsiteX15284" y="connsiteY15284"/>
                </a:cxn>
                <a:cxn ang="0">
                  <a:pos x="connsiteX15285" y="connsiteY15285"/>
                </a:cxn>
                <a:cxn ang="0">
                  <a:pos x="connsiteX15286" y="connsiteY15286"/>
                </a:cxn>
                <a:cxn ang="0">
                  <a:pos x="connsiteX15287" y="connsiteY15287"/>
                </a:cxn>
                <a:cxn ang="0">
                  <a:pos x="connsiteX15288" y="connsiteY15288"/>
                </a:cxn>
                <a:cxn ang="0">
                  <a:pos x="connsiteX15289" y="connsiteY15289"/>
                </a:cxn>
                <a:cxn ang="0">
                  <a:pos x="connsiteX15290" y="connsiteY15290"/>
                </a:cxn>
                <a:cxn ang="0">
                  <a:pos x="connsiteX15291" y="connsiteY15291"/>
                </a:cxn>
                <a:cxn ang="0">
                  <a:pos x="connsiteX15292" y="connsiteY15292"/>
                </a:cxn>
                <a:cxn ang="0">
                  <a:pos x="connsiteX15293" y="connsiteY15293"/>
                </a:cxn>
                <a:cxn ang="0">
                  <a:pos x="connsiteX15294" y="connsiteY15294"/>
                </a:cxn>
                <a:cxn ang="0">
                  <a:pos x="connsiteX15295" y="connsiteY15295"/>
                </a:cxn>
                <a:cxn ang="0">
                  <a:pos x="connsiteX15296" y="connsiteY15296"/>
                </a:cxn>
                <a:cxn ang="0">
                  <a:pos x="connsiteX15297" y="connsiteY15297"/>
                </a:cxn>
                <a:cxn ang="0">
                  <a:pos x="connsiteX15298" y="connsiteY15298"/>
                </a:cxn>
                <a:cxn ang="0">
                  <a:pos x="connsiteX15299" y="connsiteY15299"/>
                </a:cxn>
                <a:cxn ang="0">
                  <a:pos x="connsiteX15300" y="connsiteY15300"/>
                </a:cxn>
                <a:cxn ang="0">
                  <a:pos x="connsiteX15301" y="connsiteY15301"/>
                </a:cxn>
                <a:cxn ang="0">
                  <a:pos x="connsiteX15302" y="connsiteY15302"/>
                </a:cxn>
                <a:cxn ang="0">
                  <a:pos x="connsiteX15303" y="connsiteY15303"/>
                </a:cxn>
                <a:cxn ang="0">
                  <a:pos x="connsiteX15304" y="connsiteY15304"/>
                </a:cxn>
                <a:cxn ang="0">
                  <a:pos x="connsiteX15305" y="connsiteY15305"/>
                </a:cxn>
                <a:cxn ang="0">
                  <a:pos x="connsiteX15306" y="connsiteY15306"/>
                </a:cxn>
                <a:cxn ang="0">
                  <a:pos x="connsiteX15307" y="connsiteY15307"/>
                </a:cxn>
                <a:cxn ang="0">
                  <a:pos x="connsiteX15308" y="connsiteY15308"/>
                </a:cxn>
                <a:cxn ang="0">
                  <a:pos x="connsiteX15309" y="connsiteY15309"/>
                </a:cxn>
                <a:cxn ang="0">
                  <a:pos x="connsiteX15310" y="connsiteY15310"/>
                </a:cxn>
                <a:cxn ang="0">
                  <a:pos x="connsiteX15311" y="connsiteY15311"/>
                </a:cxn>
                <a:cxn ang="0">
                  <a:pos x="connsiteX15312" y="connsiteY15312"/>
                </a:cxn>
                <a:cxn ang="0">
                  <a:pos x="connsiteX15313" y="connsiteY15313"/>
                </a:cxn>
                <a:cxn ang="0">
                  <a:pos x="connsiteX15314" y="connsiteY15314"/>
                </a:cxn>
                <a:cxn ang="0">
                  <a:pos x="connsiteX15315" y="connsiteY15315"/>
                </a:cxn>
                <a:cxn ang="0">
                  <a:pos x="connsiteX15316" y="connsiteY15316"/>
                </a:cxn>
                <a:cxn ang="0">
                  <a:pos x="connsiteX15317" y="connsiteY15317"/>
                </a:cxn>
                <a:cxn ang="0">
                  <a:pos x="connsiteX15318" y="connsiteY15318"/>
                </a:cxn>
                <a:cxn ang="0">
                  <a:pos x="connsiteX15319" y="connsiteY15319"/>
                </a:cxn>
                <a:cxn ang="0">
                  <a:pos x="connsiteX15320" y="connsiteY15320"/>
                </a:cxn>
                <a:cxn ang="0">
                  <a:pos x="connsiteX15321" y="connsiteY15321"/>
                </a:cxn>
                <a:cxn ang="0">
                  <a:pos x="connsiteX15322" y="connsiteY15322"/>
                </a:cxn>
                <a:cxn ang="0">
                  <a:pos x="connsiteX15323" y="connsiteY15323"/>
                </a:cxn>
                <a:cxn ang="0">
                  <a:pos x="connsiteX15324" y="connsiteY15324"/>
                </a:cxn>
                <a:cxn ang="0">
                  <a:pos x="connsiteX15325" y="connsiteY15325"/>
                </a:cxn>
                <a:cxn ang="0">
                  <a:pos x="connsiteX15326" y="connsiteY15326"/>
                </a:cxn>
                <a:cxn ang="0">
                  <a:pos x="connsiteX15327" y="connsiteY15327"/>
                </a:cxn>
                <a:cxn ang="0">
                  <a:pos x="connsiteX15328" y="connsiteY15328"/>
                </a:cxn>
                <a:cxn ang="0">
                  <a:pos x="connsiteX15329" y="connsiteY15329"/>
                </a:cxn>
                <a:cxn ang="0">
                  <a:pos x="connsiteX15330" y="connsiteY15330"/>
                </a:cxn>
                <a:cxn ang="0">
                  <a:pos x="connsiteX15331" y="connsiteY15331"/>
                </a:cxn>
                <a:cxn ang="0">
                  <a:pos x="connsiteX15332" y="connsiteY15332"/>
                </a:cxn>
                <a:cxn ang="0">
                  <a:pos x="connsiteX15333" y="connsiteY15333"/>
                </a:cxn>
                <a:cxn ang="0">
                  <a:pos x="connsiteX15334" y="connsiteY15334"/>
                </a:cxn>
                <a:cxn ang="0">
                  <a:pos x="connsiteX15335" y="connsiteY15335"/>
                </a:cxn>
                <a:cxn ang="0">
                  <a:pos x="connsiteX15336" y="connsiteY15336"/>
                </a:cxn>
                <a:cxn ang="0">
                  <a:pos x="connsiteX15337" y="connsiteY15337"/>
                </a:cxn>
                <a:cxn ang="0">
                  <a:pos x="connsiteX15338" y="connsiteY15338"/>
                </a:cxn>
                <a:cxn ang="0">
                  <a:pos x="connsiteX15339" y="connsiteY15339"/>
                </a:cxn>
                <a:cxn ang="0">
                  <a:pos x="connsiteX15340" y="connsiteY15340"/>
                </a:cxn>
                <a:cxn ang="0">
                  <a:pos x="connsiteX15341" y="connsiteY15341"/>
                </a:cxn>
                <a:cxn ang="0">
                  <a:pos x="connsiteX15342" y="connsiteY15342"/>
                </a:cxn>
                <a:cxn ang="0">
                  <a:pos x="connsiteX15343" y="connsiteY15343"/>
                </a:cxn>
                <a:cxn ang="0">
                  <a:pos x="connsiteX15344" y="connsiteY15344"/>
                </a:cxn>
                <a:cxn ang="0">
                  <a:pos x="connsiteX15345" y="connsiteY15345"/>
                </a:cxn>
                <a:cxn ang="0">
                  <a:pos x="connsiteX15346" y="connsiteY15346"/>
                </a:cxn>
                <a:cxn ang="0">
                  <a:pos x="connsiteX15347" y="connsiteY15347"/>
                </a:cxn>
                <a:cxn ang="0">
                  <a:pos x="connsiteX15348" y="connsiteY15348"/>
                </a:cxn>
                <a:cxn ang="0">
                  <a:pos x="connsiteX15349" y="connsiteY15349"/>
                </a:cxn>
                <a:cxn ang="0">
                  <a:pos x="connsiteX15350" y="connsiteY15350"/>
                </a:cxn>
                <a:cxn ang="0">
                  <a:pos x="connsiteX15351" y="connsiteY15351"/>
                </a:cxn>
                <a:cxn ang="0">
                  <a:pos x="connsiteX15352" y="connsiteY15352"/>
                </a:cxn>
                <a:cxn ang="0">
                  <a:pos x="connsiteX15353" y="connsiteY15353"/>
                </a:cxn>
                <a:cxn ang="0">
                  <a:pos x="connsiteX15354" y="connsiteY15354"/>
                </a:cxn>
                <a:cxn ang="0">
                  <a:pos x="connsiteX15355" y="connsiteY15355"/>
                </a:cxn>
                <a:cxn ang="0">
                  <a:pos x="connsiteX15356" y="connsiteY15356"/>
                </a:cxn>
                <a:cxn ang="0">
                  <a:pos x="connsiteX15357" y="connsiteY15357"/>
                </a:cxn>
                <a:cxn ang="0">
                  <a:pos x="connsiteX15358" y="connsiteY15358"/>
                </a:cxn>
                <a:cxn ang="0">
                  <a:pos x="connsiteX15359" y="connsiteY15359"/>
                </a:cxn>
                <a:cxn ang="0">
                  <a:pos x="connsiteX15360" y="connsiteY15360"/>
                </a:cxn>
                <a:cxn ang="0">
                  <a:pos x="connsiteX15361" y="connsiteY15361"/>
                </a:cxn>
                <a:cxn ang="0">
                  <a:pos x="connsiteX15362" y="connsiteY15362"/>
                </a:cxn>
                <a:cxn ang="0">
                  <a:pos x="connsiteX15363" y="connsiteY15363"/>
                </a:cxn>
                <a:cxn ang="0">
                  <a:pos x="connsiteX15364" y="connsiteY15364"/>
                </a:cxn>
                <a:cxn ang="0">
                  <a:pos x="connsiteX15365" y="connsiteY15365"/>
                </a:cxn>
                <a:cxn ang="0">
                  <a:pos x="connsiteX15366" y="connsiteY15366"/>
                </a:cxn>
                <a:cxn ang="0">
                  <a:pos x="connsiteX15367" y="connsiteY15367"/>
                </a:cxn>
                <a:cxn ang="0">
                  <a:pos x="connsiteX15368" y="connsiteY15368"/>
                </a:cxn>
                <a:cxn ang="0">
                  <a:pos x="connsiteX15369" y="connsiteY15369"/>
                </a:cxn>
                <a:cxn ang="0">
                  <a:pos x="connsiteX15370" y="connsiteY15370"/>
                </a:cxn>
                <a:cxn ang="0">
                  <a:pos x="connsiteX15371" y="connsiteY15371"/>
                </a:cxn>
                <a:cxn ang="0">
                  <a:pos x="connsiteX15372" y="connsiteY15372"/>
                </a:cxn>
                <a:cxn ang="0">
                  <a:pos x="connsiteX15373" y="connsiteY15373"/>
                </a:cxn>
                <a:cxn ang="0">
                  <a:pos x="connsiteX15374" y="connsiteY15374"/>
                </a:cxn>
                <a:cxn ang="0">
                  <a:pos x="connsiteX15375" y="connsiteY15375"/>
                </a:cxn>
                <a:cxn ang="0">
                  <a:pos x="connsiteX15376" y="connsiteY15376"/>
                </a:cxn>
                <a:cxn ang="0">
                  <a:pos x="connsiteX15377" y="connsiteY15377"/>
                </a:cxn>
                <a:cxn ang="0">
                  <a:pos x="connsiteX15378" y="connsiteY15378"/>
                </a:cxn>
                <a:cxn ang="0">
                  <a:pos x="connsiteX15379" y="connsiteY15379"/>
                </a:cxn>
                <a:cxn ang="0">
                  <a:pos x="connsiteX15380" y="connsiteY15380"/>
                </a:cxn>
                <a:cxn ang="0">
                  <a:pos x="connsiteX15381" y="connsiteY15381"/>
                </a:cxn>
                <a:cxn ang="0">
                  <a:pos x="connsiteX15382" y="connsiteY15382"/>
                </a:cxn>
                <a:cxn ang="0">
                  <a:pos x="connsiteX15383" y="connsiteY15383"/>
                </a:cxn>
                <a:cxn ang="0">
                  <a:pos x="connsiteX15384" y="connsiteY15384"/>
                </a:cxn>
                <a:cxn ang="0">
                  <a:pos x="connsiteX15385" y="connsiteY15385"/>
                </a:cxn>
                <a:cxn ang="0">
                  <a:pos x="connsiteX15386" y="connsiteY15386"/>
                </a:cxn>
                <a:cxn ang="0">
                  <a:pos x="connsiteX15387" y="connsiteY15387"/>
                </a:cxn>
                <a:cxn ang="0">
                  <a:pos x="connsiteX15388" y="connsiteY15388"/>
                </a:cxn>
                <a:cxn ang="0">
                  <a:pos x="connsiteX15389" y="connsiteY15389"/>
                </a:cxn>
                <a:cxn ang="0">
                  <a:pos x="connsiteX15390" y="connsiteY15390"/>
                </a:cxn>
                <a:cxn ang="0">
                  <a:pos x="connsiteX15391" y="connsiteY15391"/>
                </a:cxn>
                <a:cxn ang="0">
                  <a:pos x="connsiteX15392" y="connsiteY15392"/>
                </a:cxn>
                <a:cxn ang="0">
                  <a:pos x="connsiteX15393" y="connsiteY15393"/>
                </a:cxn>
                <a:cxn ang="0">
                  <a:pos x="connsiteX15394" y="connsiteY15394"/>
                </a:cxn>
                <a:cxn ang="0">
                  <a:pos x="connsiteX15395" y="connsiteY15395"/>
                </a:cxn>
                <a:cxn ang="0">
                  <a:pos x="connsiteX15396" y="connsiteY15396"/>
                </a:cxn>
                <a:cxn ang="0">
                  <a:pos x="connsiteX15397" y="connsiteY15397"/>
                </a:cxn>
                <a:cxn ang="0">
                  <a:pos x="connsiteX15398" y="connsiteY15398"/>
                </a:cxn>
                <a:cxn ang="0">
                  <a:pos x="connsiteX15399" y="connsiteY15399"/>
                </a:cxn>
                <a:cxn ang="0">
                  <a:pos x="connsiteX15400" y="connsiteY15400"/>
                </a:cxn>
                <a:cxn ang="0">
                  <a:pos x="connsiteX15401" y="connsiteY15401"/>
                </a:cxn>
                <a:cxn ang="0">
                  <a:pos x="connsiteX15402" y="connsiteY15402"/>
                </a:cxn>
                <a:cxn ang="0">
                  <a:pos x="connsiteX15403" y="connsiteY15403"/>
                </a:cxn>
                <a:cxn ang="0">
                  <a:pos x="connsiteX15404" y="connsiteY15404"/>
                </a:cxn>
                <a:cxn ang="0">
                  <a:pos x="connsiteX15405" y="connsiteY15405"/>
                </a:cxn>
                <a:cxn ang="0">
                  <a:pos x="connsiteX15406" y="connsiteY15406"/>
                </a:cxn>
                <a:cxn ang="0">
                  <a:pos x="connsiteX15407" y="connsiteY15407"/>
                </a:cxn>
                <a:cxn ang="0">
                  <a:pos x="connsiteX15408" y="connsiteY15408"/>
                </a:cxn>
                <a:cxn ang="0">
                  <a:pos x="connsiteX15409" y="connsiteY15409"/>
                </a:cxn>
                <a:cxn ang="0">
                  <a:pos x="connsiteX15410" y="connsiteY15410"/>
                </a:cxn>
                <a:cxn ang="0">
                  <a:pos x="connsiteX15411" y="connsiteY15411"/>
                </a:cxn>
                <a:cxn ang="0">
                  <a:pos x="connsiteX15412" y="connsiteY15412"/>
                </a:cxn>
                <a:cxn ang="0">
                  <a:pos x="connsiteX15413" y="connsiteY15413"/>
                </a:cxn>
                <a:cxn ang="0">
                  <a:pos x="connsiteX15414" y="connsiteY15414"/>
                </a:cxn>
                <a:cxn ang="0">
                  <a:pos x="connsiteX15415" y="connsiteY15415"/>
                </a:cxn>
                <a:cxn ang="0">
                  <a:pos x="connsiteX15416" y="connsiteY15416"/>
                </a:cxn>
                <a:cxn ang="0">
                  <a:pos x="connsiteX15417" y="connsiteY15417"/>
                </a:cxn>
                <a:cxn ang="0">
                  <a:pos x="connsiteX15418" y="connsiteY15418"/>
                </a:cxn>
                <a:cxn ang="0">
                  <a:pos x="connsiteX15419" y="connsiteY15419"/>
                </a:cxn>
                <a:cxn ang="0">
                  <a:pos x="connsiteX15420" y="connsiteY15420"/>
                </a:cxn>
                <a:cxn ang="0">
                  <a:pos x="connsiteX15421" y="connsiteY15421"/>
                </a:cxn>
                <a:cxn ang="0">
                  <a:pos x="connsiteX15422" y="connsiteY15422"/>
                </a:cxn>
                <a:cxn ang="0">
                  <a:pos x="connsiteX15423" y="connsiteY15423"/>
                </a:cxn>
                <a:cxn ang="0">
                  <a:pos x="connsiteX15424" y="connsiteY15424"/>
                </a:cxn>
                <a:cxn ang="0">
                  <a:pos x="connsiteX15425" y="connsiteY15425"/>
                </a:cxn>
                <a:cxn ang="0">
                  <a:pos x="connsiteX15426" y="connsiteY15426"/>
                </a:cxn>
                <a:cxn ang="0">
                  <a:pos x="connsiteX15427" y="connsiteY15427"/>
                </a:cxn>
                <a:cxn ang="0">
                  <a:pos x="connsiteX15428" y="connsiteY15428"/>
                </a:cxn>
                <a:cxn ang="0">
                  <a:pos x="connsiteX15429" y="connsiteY15429"/>
                </a:cxn>
                <a:cxn ang="0">
                  <a:pos x="connsiteX15430" y="connsiteY15430"/>
                </a:cxn>
                <a:cxn ang="0">
                  <a:pos x="connsiteX15431" y="connsiteY15431"/>
                </a:cxn>
                <a:cxn ang="0">
                  <a:pos x="connsiteX15432" y="connsiteY15432"/>
                </a:cxn>
                <a:cxn ang="0">
                  <a:pos x="connsiteX15433" y="connsiteY15433"/>
                </a:cxn>
                <a:cxn ang="0">
                  <a:pos x="connsiteX15434" y="connsiteY15434"/>
                </a:cxn>
                <a:cxn ang="0">
                  <a:pos x="connsiteX15435" y="connsiteY15435"/>
                </a:cxn>
                <a:cxn ang="0">
                  <a:pos x="connsiteX15436" y="connsiteY15436"/>
                </a:cxn>
                <a:cxn ang="0">
                  <a:pos x="connsiteX15437" y="connsiteY15437"/>
                </a:cxn>
                <a:cxn ang="0">
                  <a:pos x="connsiteX15438" y="connsiteY15438"/>
                </a:cxn>
                <a:cxn ang="0">
                  <a:pos x="connsiteX15439" y="connsiteY15439"/>
                </a:cxn>
                <a:cxn ang="0">
                  <a:pos x="connsiteX15440" y="connsiteY15440"/>
                </a:cxn>
                <a:cxn ang="0">
                  <a:pos x="connsiteX15441" y="connsiteY15441"/>
                </a:cxn>
                <a:cxn ang="0">
                  <a:pos x="connsiteX15442" y="connsiteY15442"/>
                </a:cxn>
                <a:cxn ang="0">
                  <a:pos x="connsiteX15443" y="connsiteY15443"/>
                </a:cxn>
                <a:cxn ang="0">
                  <a:pos x="connsiteX15444" y="connsiteY15444"/>
                </a:cxn>
                <a:cxn ang="0">
                  <a:pos x="connsiteX15445" y="connsiteY15445"/>
                </a:cxn>
                <a:cxn ang="0">
                  <a:pos x="connsiteX15446" y="connsiteY15446"/>
                </a:cxn>
                <a:cxn ang="0">
                  <a:pos x="connsiteX15447" y="connsiteY15447"/>
                </a:cxn>
                <a:cxn ang="0">
                  <a:pos x="connsiteX15448" y="connsiteY15448"/>
                </a:cxn>
                <a:cxn ang="0">
                  <a:pos x="connsiteX15449" y="connsiteY15449"/>
                </a:cxn>
                <a:cxn ang="0">
                  <a:pos x="connsiteX15450" y="connsiteY15450"/>
                </a:cxn>
                <a:cxn ang="0">
                  <a:pos x="connsiteX15451" y="connsiteY15451"/>
                </a:cxn>
                <a:cxn ang="0">
                  <a:pos x="connsiteX15452" y="connsiteY15452"/>
                </a:cxn>
                <a:cxn ang="0">
                  <a:pos x="connsiteX15453" y="connsiteY15453"/>
                </a:cxn>
                <a:cxn ang="0">
                  <a:pos x="connsiteX15454" y="connsiteY15454"/>
                </a:cxn>
                <a:cxn ang="0">
                  <a:pos x="connsiteX15455" y="connsiteY15455"/>
                </a:cxn>
                <a:cxn ang="0">
                  <a:pos x="connsiteX15456" y="connsiteY15456"/>
                </a:cxn>
                <a:cxn ang="0">
                  <a:pos x="connsiteX15457" y="connsiteY15457"/>
                </a:cxn>
                <a:cxn ang="0">
                  <a:pos x="connsiteX15458" y="connsiteY15458"/>
                </a:cxn>
                <a:cxn ang="0">
                  <a:pos x="connsiteX15459" y="connsiteY15459"/>
                </a:cxn>
                <a:cxn ang="0">
                  <a:pos x="connsiteX15460" y="connsiteY15460"/>
                </a:cxn>
                <a:cxn ang="0">
                  <a:pos x="connsiteX15461" y="connsiteY15461"/>
                </a:cxn>
                <a:cxn ang="0">
                  <a:pos x="connsiteX15462" y="connsiteY15462"/>
                </a:cxn>
                <a:cxn ang="0">
                  <a:pos x="connsiteX15463" y="connsiteY15463"/>
                </a:cxn>
                <a:cxn ang="0">
                  <a:pos x="connsiteX15464" y="connsiteY15464"/>
                </a:cxn>
                <a:cxn ang="0">
                  <a:pos x="connsiteX15465" y="connsiteY15465"/>
                </a:cxn>
                <a:cxn ang="0">
                  <a:pos x="connsiteX15466" y="connsiteY15466"/>
                </a:cxn>
                <a:cxn ang="0">
                  <a:pos x="connsiteX15467" y="connsiteY15467"/>
                </a:cxn>
                <a:cxn ang="0">
                  <a:pos x="connsiteX15468" y="connsiteY15468"/>
                </a:cxn>
                <a:cxn ang="0">
                  <a:pos x="connsiteX15469" y="connsiteY15469"/>
                </a:cxn>
                <a:cxn ang="0">
                  <a:pos x="connsiteX15470" y="connsiteY15470"/>
                </a:cxn>
                <a:cxn ang="0">
                  <a:pos x="connsiteX15471" y="connsiteY15471"/>
                </a:cxn>
                <a:cxn ang="0">
                  <a:pos x="connsiteX15472" y="connsiteY15472"/>
                </a:cxn>
                <a:cxn ang="0">
                  <a:pos x="connsiteX15473" y="connsiteY15473"/>
                </a:cxn>
                <a:cxn ang="0">
                  <a:pos x="connsiteX15474" y="connsiteY15474"/>
                </a:cxn>
                <a:cxn ang="0">
                  <a:pos x="connsiteX15475" y="connsiteY15475"/>
                </a:cxn>
                <a:cxn ang="0">
                  <a:pos x="connsiteX15476" y="connsiteY15476"/>
                </a:cxn>
                <a:cxn ang="0">
                  <a:pos x="connsiteX15477" y="connsiteY15477"/>
                </a:cxn>
                <a:cxn ang="0">
                  <a:pos x="connsiteX15478" y="connsiteY15478"/>
                </a:cxn>
                <a:cxn ang="0">
                  <a:pos x="connsiteX15479" y="connsiteY15479"/>
                </a:cxn>
                <a:cxn ang="0">
                  <a:pos x="connsiteX15480" y="connsiteY15480"/>
                </a:cxn>
                <a:cxn ang="0">
                  <a:pos x="connsiteX15481" y="connsiteY15481"/>
                </a:cxn>
                <a:cxn ang="0">
                  <a:pos x="connsiteX15482" y="connsiteY15482"/>
                </a:cxn>
                <a:cxn ang="0">
                  <a:pos x="connsiteX15483" y="connsiteY15483"/>
                </a:cxn>
                <a:cxn ang="0">
                  <a:pos x="connsiteX15484" y="connsiteY15484"/>
                </a:cxn>
                <a:cxn ang="0">
                  <a:pos x="connsiteX15485" y="connsiteY15485"/>
                </a:cxn>
                <a:cxn ang="0">
                  <a:pos x="connsiteX15486" y="connsiteY15486"/>
                </a:cxn>
                <a:cxn ang="0">
                  <a:pos x="connsiteX15487" y="connsiteY15487"/>
                </a:cxn>
                <a:cxn ang="0">
                  <a:pos x="connsiteX15488" y="connsiteY15488"/>
                </a:cxn>
                <a:cxn ang="0">
                  <a:pos x="connsiteX15489" y="connsiteY15489"/>
                </a:cxn>
                <a:cxn ang="0">
                  <a:pos x="connsiteX15490" y="connsiteY15490"/>
                </a:cxn>
                <a:cxn ang="0">
                  <a:pos x="connsiteX15491" y="connsiteY15491"/>
                </a:cxn>
                <a:cxn ang="0">
                  <a:pos x="connsiteX15492" y="connsiteY15492"/>
                </a:cxn>
                <a:cxn ang="0">
                  <a:pos x="connsiteX15493" y="connsiteY15493"/>
                </a:cxn>
                <a:cxn ang="0">
                  <a:pos x="connsiteX15494" y="connsiteY15494"/>
                </a:cxn>
                <a:cxn ang="0">
                  <a:pos x="connsiteX15495" y="connsiteY15495"/>
                </a:cxn>
                <a:cxn ang="0">
                  <a:pos x="connsiteX15496" y="connsiteY15496"/>
                </a:cxn>
                <a:cxn ang="0">
                  <a:pos x="connsiteX15497" y="connsiteY15497"/>
                </a:cxn>
                <a:cxn ang="0">
                  <a:pos x="connsiteX15498" y="connsiteY15498"/>
                </a:cxn>
                <a:cxn ang="0">
                  <a:pos x="connsiteX15499" y="connsiteY15499"/>
                </a:cxn>
                <a:cxn ang="0">
                  <a:pos x="connsiteX15500" y="connsiteY15500"/>
                </a:cxn>
                <a:cxn ang="0">
                  <a:pos x="connsiteX15501" y="connsiteY15501"/>
                </a:cxn>
                <a:cxn ang="0">
                  <a:pos x="connsiteX15502" y="connsiteY15502"/>
                </a:cxn>
                <a:cxn ang="0">
                  <a:pos x="connsiteX15503" y="connsiteY15503"/>
                </a:cxn>
                <a:cxn ang="0">
                  <a:pos x="connsiteX15504" y="connsiteY15504"/>
                </a:cxn>
                <a:cxn ang="0">
                  <a:pos x="connsiteX15505" y="connsiteY15505"/>
                </a:cxn>
                <a:cxn ang="0">
                  <a:pos x="connsiteX15506" y="connsiteY15506"/>
                </a:cxn>
                <a:cxn ang="0">
                  <a:pos x="connsiteX15507" y="connsiteY15507"/>
                </a:cxn>
                <a:cxn ang="0">
                  <a:pos x="connsiteX15508" y="connsiteY15508"/>
                </a:cxn>
                <a:cxn ang="0">
                  <a:pos x="connsiteX15509" y="connsiteY15509"/>
                </a:cxn>
                <a:cxn ang="0">
                  <a:pos x="connsiteX15510" y="connsiteY15510"/>
                </a:cxn>
                <a:cxn ang="0">
                  <a:pos x="connsiteX15511" y="connsiteY15511"/>
                </a:cxn>
                <a:cxn ang="0">
                  <a:pos x="connsiteX15512" y="connsiteY15512"/>
                </a:cxn>
                <a:cxn ang="0">
                  <a:pos x="connsiteX15513" y="connsiteY15513"/>
                </a:cxn>
                <a:cxn ang="0">
                  <a:pos x="connsiteX15514" y="connsiteY15514"/>
                </a:cxn>
                <a:cxn ang="0">
                  <a:pos x="connsiteX15515" y="connsiteY15515"/>
                </a:cxn>
                <a:cxn ang="0">
                  <a:pos x="connsiteX15516" y="connsiteY15516"/>
                </a:cxn>
                <a:cxn ang="0">
                  <a:pos x="connsiteX15517" y="connsiteY15517"/>
                </a:cxn>
                <a:cxn ang="0">
                  <a:pos x="connsiteX15518" y="connsiteY15518"/>
                </a:cxn>
                <a:cxn ang="0">
                  <a:pos x="connsiteX15519" y="connsiteY15519"/>
                </a:cxn>
                <a:cxn ang="0">
                  <a:pos x="connsiteX15520" y="connsiteY15520"/>
                </a:cxn>
                <a:cxn ang="0">
                  <a:pos x="connsiteX15521" y="connsiteY15521"/>
                </a:cxn>
                <a:cxn ang="0">
                  <a:pos x="connsiteX15522" y="connsiteY15522"/>
                </a:cxn>
                <a:cxn ang="0">
                  <a:pos x="connsiteX15523" y="connsiteY15523"/>
                </a:cxn>
                <a:cxn ang="0">
                  <a:pos x="connsiteX15524" y="connsiteY15524"/>
                </a:cxn>
                <a:cxn ang="0">
                  <a:pos x="connsiteX15525" y="connsiteY15525"/>
                </a:cxn>
                <a:cxn ang="0">
                  <a:pos x="connsiteX15526" y="connsiteY15526"/>
                </a:cxn>
                <a:cxn ang="0">
                  <a:pos x="connsiteX15527" y="connsiteY15527"/>
                </a:cxn>
                <a:cxn ang="0">
                  <a:pos x="connsiteX15528" y="connsiteY15528"/>
                </a:cxn>
                <a:cxn ang="0">
                  <a:pos x="connsiteX15529" y="connsiteY15529"/>
                </a:cxn>
                <a:cxn ang="0">
                  <a:pos x="connsiteX15530" y="connsiteY15530"/>
                </a:cxn>
                <a:cxn ang="0">
                  <a:pos x="connsiteX15531" y="connsiteY15531"/>
                </a:cxn>
                <a:cxn ang="0">
                  <a:pos x="connsiteX15532" y="connsiteY15532"/>
                </a:cxn>
                <a:cxn ang="0">
                  <a:pos x="connsiteX15533" y="connsiteY15533"/>
                </a:cxn>
                <a:cxn ang="0">
                  <a:pos x="connsiteX15534" y="connsiteY15534"/>
                </a:cxn>
                <a:cxn ang="0">
                  <a:pos x="connsiteX15535" y="connsiteY15535"/>
                </a:cxn>
                <a:cxn ang="0">
                  <a:pos x="connsiteX15536" y="connsiteY15536"/>
                </a:cxn>
                <a:cxn ang="0">
                  <a:pos x="connsiteX15537" y="connsiteY15537"/>
                </a:cxn>
                <a:cxn ang="0">
                  <a:pos x="connsiteX15538" y="connsiteY15538"/>
                </a:cxn>
                <a:cxn ang="0">
                  <a:pos x="connsiteX15539" y="connsiteY15539"/>
                </a:cxn>
                <a:cxn ang="0">
                  <a:pos x="connsiteX15540" y="connsiteY15540"/>
                </a:cxn>
                <a:cxn ang="0">
                  <a:pos x="connsiteX15541" y="connsiteY15541"/>
                </a:cxn>
                <a:cxn ang="0">
                  <a:pos x="connsiteX15542" y="connsiteY15542"/>
                </a:cxn>
                <a:cxn ang="0">
                  <a:pos x="connsiteX15543" y="connsiteY15543"/>
                </a:cxn>
                <a:cxn ang="0">
                  <a:pos x="connsiteX15544" y="connsiteY15544"/>
                </a:cxn>
                <a:cxn ang="0">
                  <a:pos x="connsiteX15545" y="connsiteY15545"/>
                </a:cxn>
                <a:cxn ang="0">
                  <a:pos x="connsiteX15546" y="connsiteY15546"/>
                </a:cxn>
                <a:cxn ang="0">
                  <a:pos x="connsiteX15547" y="connsiteY15547"/>
                </a:cxn>
                <a:cxn ang="0">
                  <a:pos x="connsiteX15548" y="connsiteY15548"/>
                </a:cxn>
                <a:cxn ang="0">
                  <a:pos x="connsiteX15549" y="connsiteY15549"/>
                </a:cxn>
                <a:cxn ang="0">
                  <a:pos x="connsiteX15550" y="connsiteY15550"/>
                </a:cxn>
                <a:cxn ang="0">
                  <a:pos x="connsiteX15551" y="connsiteY15551"/>
                </a:cxn>
                <a:cxn ang="0">
                  <a:pos x="connsiteX15552" y="connsiteY15552"/>
                </a:cxn>
                <a:cxn ang="0">
                  <a:pos x="connsiteX15553" y="connsiteY15553"/>
                </a:cxn>
                <a:cxn ang="0">
                  <a:pos x="connsiteX15554" y="connsiteY15554"/>
                </a:cxn>
                <a:cxn ang="0">
                  <a:pos x="connsiteX15555" y="connsiteY15555"/>
                </a:cxn>
                <a:cxn ang="0">
                  <a:pos x="connsiteX15556" y="connsiteY15556"/>
                </a:cxn>
                <a:cxn ang="0">
                  <a:pos x="connsiteX15557" y="connsiteY15557"/>
                </a:cxn>
                <a:cxn ang="0">
                  <a:pos x="connsiteX15558" y="connsiteY15558"/>
                </a:cxn>
                <a:cxn ang="0">
                  <a:pos x="connsiteX15559" y="connsiteY15559"/>
                </a:cxn>
                <a:cxn ang="0">
                  <a:pos x="connsiteX15560" y="connsiteY15560"/>
                </a:cxn>
                <a:cxn ang="0">
                  <a:pos x="connsiteX15561" y="connsiteY15561"/>
                </a:cxn>
                <a:cxn ang="0">
                  <a:pos x="connsiteX15562" y="connsiteY15562"/>
                </a:cxn>
                <a:cxn ang="0">
                  <a:pos x="connsiteX15563" y="connsiteY15563"/>
                </a:cxn>
                <a:cxn ang="0">
                  <a:pos x="connsiteX15564" y="connsiteY15564"/>
                </a:cxn>
                <a:cxn ang="0">
                  <a:pos x="connsiteX15565" y="connsiteY15565"/>
                </a:cxn>
                <a:cxn ang="0">
                  <a:pos x="connsiteX15566" y="connsiteY15566"/>
                </a:cxn>
                <a:cxn ang="0">
                  <a:pos x="connsiteX15567" y="connsiteY15567"/>
                </a:cxn>
                <a:cxn ang="0">
                  <a:pos x="connsiteX15568" y="connsiteY15568"/>
                </a:cxn>
                <a:cxn ang="0">
                  <a:pos x="connsiteX15569" y="connsiteY15569"/>
                </a:cxn>
                <a:cxn ang="0">
                  <a:pos x="connsiteX15570" y="connsiteY15570"/>
                </a:cxn>
                <a:cxn ang="0">
                  <a:pos x="connsiteX15571" y="connsiteY15571"/>
                </a:cxn>
                <a:cxn ang="0">
                  <a:pos x="connsiteX15572" y="connsiteY15572"/>
                </a:cxn>
                <a:cxn ang="0">
                  <a:pos x="connsiteX15573" y="connsiteY15573"/>
                </a:cxn>
                <a:cxn ang="0">
                  <a:pos x="connsiteX15574" y="connsiteY15574"/>
                </a:cxn>
                <a:cxn ang="0">
                  <a:pos x="connsiteX15575" y="connsiteY15575"/>
                </a:cxn>
                <a:cxn ang="0">
                  <a:pos x="connsiteX15576" y="connsiteY15576"/>
                </a:cxn>
                <a:cxn ang="0">
                  <a:pos x="connsiteX15577" y="connsiteY15577"/>
                </a:cxn>
                <a:cxn ang="0">
                  <a:pos x="connsiteX15578" y="connsiteY15578"/>
                </a:cxn>
                <a:cxn ang="0">
                  <a:pos x="connsiteX15579" y="connsiteY15579"/>
                </a:cxn>
                <a:cxn ang="0">
                  <a:pos x="connsiteX15580" y="connsiteY15580"/>
                </a:cxn>
                <a:cxn ang="0">
                  <a:pos x="connsiteX15581" y="connsiteY15581"/>
                </a:cxn>
                <a:cxn ang="0">
                  <a:pos x="connsiteX15582" y="connsiteY15582"/>
                </a:cxn>
                <a:cxn ang="0">
                  <a:pos x="connsiteX15583" y="connsiteY15583"/>
                </a:cxn>
                <a:cxn ang="0">
                  <a:pos x="connsiteX15584" y="connsiteY15584"/>
                </a:cxn>
                <a:cxn ang="0">
                  <a:pos x="connsiteX15585" y="connsiteY15585"/>
                </a:cxn>
                <a:cxn ang="0">
                  <a:pos x="connsiteX15586" y="connsiteY15586"/>
                </a:cxn>
                <a:cxn ang="0">
                  <a:pos x="connsiteX15587" y="connsiteY15587"/>
                </a:cxn>
                <a:cxn ang="0">
                  <a:pos x="connsiteX15588" y="connsiteY15588"/>
                </a:cxn>
                <a:cxn ang="0">
                  <a:pos x="connsiteX15589" y="connsiteY15589"/>
                </a:cxn>
                <a:cxn ang="0">
                  <a:pos x="connsiteX15590" y="connsiteY15590"/>
                </a:cxn>
                <a:cxn ang="0">
                  <a:pos x="connsiteX15591" y="connsiteY15591"/>
                </a:cxn>
                <a:cxn ang="0">
                  <a:pos x="connsiteX15592" y="connsiteY15592"/>
                </a:cxn>
                <a:cxn ang="0">
                  <a:pos x="connsiteX15593" y="connsiteY15593"/>
                </a:cxn>
                <a:cxn ang="0">
                  <a:pos x="connsiteX15594" y="connsiteY15594"/>
                </a:cxn>
                <a:cxn ang="0">
                  <a:pos x="connsiteX15595" y="connsiteY15595"/>
                </a:cxn>
                <a:cxn ang="0">
                  <a:pos x="connsiteX15596" y="connsiteY15596"/>
                </a:cxn>
                <a:cxn ang="0">
                  <a:pos x="connsiteX15597" y="connsiteY15597"/>
                </a:cxn>
                <a:cxn ang="0">
                  <a:pos x="connsiteX15598" y="connsiteY15598"/>
                </a:cxn>
                <a:cxn ang="0">
                  <a:pos x="connsiteX15599" y="connsiteY15599"/>
                </a:cxn>
                <a:cxn ang="0">
                  <a:pos x="connsiteX15600" y="connsiteY15600"/>
                </a:cxn>
                <a:cxn ang="0">
                  <a:pos x="connsiteX15601" y="connsiteY15601"/>
                </a:cxn>
                <a:cxn ang="0">
                  <a:pos x="connsiteX15602" y="connsiteY15602"/>
                </a:cxn>
                <a:cxn ang="0">
                  <a:pos x="connsiteX15603" y="connsiteY15603"/>
                </a:cxn>
                <a:cxn ang="0">
                  <a:pos x="connsiteX15604" y="connsiteY15604"/>
                </a:cxn>
                <a:cxn ang="0">
                  <a:pos x="connsiteX15605" y="connsiteY15605"/>
                </a:cxn>
                <a:cxn ang="0">
                  <a:pos x="connsiteX15606" y="connsiteY15606"/>
                </a:cxn>
                <a:cxn ang="0">
                  <a:pos x="connsiteX15607" y="connsiteY15607"/>
                </a:cxn>
                <a:cxn ang="0">
                  <a:pos x="connsiteX15608" y="connsiteY15608"/>
                </a:cxn>
                <a:cxn ang="0">
                  <a:pos x="connsiteX15609" y="connsiteY15609"/>
                </a:cxn>
                <a:cxn ang="0">
                  <a:pos x="connsiteX15610" y="connsiteY15610"/>
                </a:cxn>
                <a:cxn ang="0">
                  <a:pos x="connsiteX15611" y="connsiteY15611"/>
                </a:cxn>
                <a:cxn ang="0">
                  <a:pos x="connsiteX15612" y="connsiteY15612"/>
                </a:cxn>
                <a:cxn ang="0">
                  <a:pos x="connsiteX15613" y="connsiteY15613"/>
                </a:cxn>
                <a:cxn ang="0">
                  <a:pos x="connsiteX15614" y="connsiteY15614"/>
                </a:cxn>
                <a:cxn ang="0">
                  <a:pos x="connsiteX15615" y="connsiteY15615"/>
                </a:cxn>
                <a:cxn ang="0">
                  <a:pos x="connsiteX15616" y="connsiteY15616"/>
                </a:cxn>
                <a:cxn ang="0">
                  <a:pos x="connsiteX15617" y="connsiteY15617"/>
                </a:cxn>
                <a:cxn ang="0">
                  <a:pos x="connsiteX15618" y="connsiteY15618"/>
                </a:cxn>
                <a:cxn ang="0">
                  <a:pos x="connsiteX15619" y="connsiteY15619"/>
                </a:cxn>
                <a:cxn ang="0">
                  <a:pos x="connsiteX15620" y="connsiteY15620"/>
                </a:cxn>
                <a:cxn ang="0">
                  <a:pos x="connsiteX15621" y="connsiteY15621"/>
                </a:cxn>
                <a:cxn ang="0">
                  <a:pos x="connsiteX15622" y="connsiteY15622"/>
                </a:cxn>
                <a:cxn ang="0">
                  <a:pos x="connsiteX15623" y="connsiteY15623"/>
                </a:cxn>
                <a:cxn ang="0">
                  <a:pos x="connsiteX15624" y="connsiteY15624"/>
                </a:cxn>
                <a:cxn ang="0">
                  <a:pos x="connsiteX15625" y="connsiteY15625"/>
                </a:cxn>
                <a:cxn ang="0">
                  <a:pos x="connsiteX15626" y="connsiteY15626"/>
                </a:cxn>
                <a:cxn ang="0">
                  <a:pos x="connsiteX15627" y="connsiteY15627"/>
                </a:cxn>
                <a:cxn ang="0">
                  <a:pos x="connsiteX15628" y="connsiteY15628"/>
                </a:cxn>
                <a:cxn ang="0">
                  <a:pos x="connsiteX15629" y="connsiteY15629"/>
                </a:cxn>
                <a:cxn ang="0">
                  <a:pos x="connsiteX15630" y="connsiteY15630"/>
                </a:cxn>
                <a:cxn ang="0">
                  <a:pos x="connsiteX15631" y="connsiteY15631"/>
                </a:cxn>
                <a:cxn ang="0">
                  <a:pos x="connsiteX15632" y="connsiteY15632"/>
                </a:cxn>
                <a:cxn ang="0">
                  <a:pos x="connsiteX15633" y="connsiteY15633"/>
                </a:cxn>
                <a:cxn ang="0">
                  <a:pos x="connsiteX15634" y="connsiteY15634"/>
                </a:cxn>
                <a:cxn ang="0">
                  <a:pos x="connsiteX15635" y="connsiteY15635"/>
                </a:cxn>
                <a:cxn ang="0">
                  <a:pos x="connsiteX15636" y="connsiteY15636"/>
                </a:cxn>
                <a:cxn ang="0">
                  <a:pos x="connsiteX15637" y="connsiteY15637"/>
                </a:cxn>
                <a:cxn ang="0">
                  <a:pos x="connsiteX15638" y="connsiteY15638"/>
                </a:cxn>
                <a:cxn ang="0">
                  <a:pos x="connsiteX15639" y="connsiteY15639"/>
                </a:cxn>
                <a:cxn ang="0">
                  <a:pos x="connsiteX15640" y="connsiteY15640"/>
                </a:cxn>
                <a:cxn ang="0">
                  <a:pos x="connsiteX15641" y="connsiteY15641"/>
                </a:cxn>
                <a:cxn ang="0">
                  <a:pos x="connsiteX15642" y="connsiteY15642"/>
                </a:cxn>
                <a:cxn ang="0">
                  <a:pos x="connsiteX15643" y="connsiteY15643"/>
                </a:cxn>
                <a:cxn ang="0">
                  <a:pos x="connsiteX15644" y="connsiteY15644"/>
                </a:cxn>
                <a:cxn ang="0">
                  <a:pos x="connsiteX15645" y="connsiteY15645"/>
                </a:cxn>
                <a:cxn ang="0">
                  <a:pos x="connsiteX15646" y="connsiteY15646"/>
                </a:cxn>
                <a:cxn ang="0">
                  <a:pos x="connsiteX15647" y="connsiteY15647"/>
                </a:cxn>
                <a:cxn ang="0">
                  <a:pos x="connsiteX15648" y="connsiteY15648"/>
                </a:cxn>
                <a:cxn ang="0">
                  <a:pos x="connsiteX15649" y="connsiteY15649"/>
                </a:cxn>
                <a:cxn ang="0">
                  <a:pos x="connsiteX15650" y="connsiteY15650"/>
                </a:cxn>
                <a:cxn ang="0">
                  <a:pos x="connsiteX15651" y="connsiteY15651"/>
                </a:cxn>
                <a:cxn ang="0">
                  <a:pos x="connsiteX15652" y="connsiteY15652"/>
                </a:cxn>
                <a:cxn ang="0">
                  <a:pos x="connsiteX15653" y="connsiteY15653"/>
                </a:cxn>
                <a:cxn ang="0">
                  <a:pos x="connsiteX15654" y="connsiteY15654"/>
                </a:cxn>
                <a:cxn ang="0">
                  <a:pos x="connsiteX15655" y="connsiteY15655"/>
                </a:cxn>
                <a:cxn ang="0">
                  <a:pos x="connsiteX15656" y="connsiteY15656"/>
                </a:cxn>
                <a:cxn ang="0">
                  <a:pos x="connsiteX15657" y="connsiteY15657"/>
                </a:cxn>
                <a:cxn ang="0">
                  <a:pos x="connsiteX15658" y="connsiteY15658"/>
                </a:cxn>
                <a:cxn ang="0">
                  <a:pos x="connsiteX15659" y="connsiteY15659"/>
                </a:cxn>
                <a:cxn ang="0">
                  <a:pos x="connsiteX15660" y="connsiteY15660"/>
                </a:cxn>
                <a:cxn ang="0">
                  <a:pos x="connsiteX15661" y="connsiteY15661"/>
                </a:cxn>
                <a:cxn ang="0">
                  <a:pos x="connsiteX15662" y="connsiteY15662"/>
                </a:cxn>
                <a:cxn ang="0">
                  <a:pos x="connsiteX15663" y="connsiteY15663"/>
                </a:cxn>
                <a:cxn ang="0">
                  <a:pos x="connsiteX15664" y="connsiteY15664"/>
                </a:cxn>
                <a:cxn ang="0">
                  <a:pos x="connsiteX15665" y="connsiteY15665"/>
                </a:cxn>
                <a:cxn ang="0">
                  <a:pos x="connsiteX15666" y="connsiteY15666"/>
                </a:cxn>
                <a:cxn ang="0">
                  <a:pos x="connsiteX15667" y="connsiteY15667"/>
                </a:cxn>
                <a:cxn ang="0">
                  <a:pos x="connsiteX15668" y="connsiteY15668"/>
                </a:cxn>
                <a:cxn ang="0">
                  <a:pos x="connsiteX15669" y="connsiteY15669"/>
                </a:cxn>
                <a:cxn ang="0">
                  <a:pos x="connsiteX15670" y="connsiteY15670"/>
                </a:cxn>
                <a:cxn ang="0">
                  <a:pos x="connsiteX15671" y="connsiteY15671"/>
                </a:cxn>
                <a:cxn ang="0">
                  <a:pos x="connsiteX15672" y="connsiteY15672"/>
                </a:cxn>
                <a:cxn ang="0">
                  <a:pos x="connsiteX15673" y="connsiteY15673"/>
                </a:cxn>
                <a:cxn ang="0">
                  <a:pos x="connsiteX15674" y="connsiteY15674"/>
                </a:cxn>
                <a:cxn ang="0">
                  <a:pos x="connsiteX15675" y="connsiteY15675"/>
                </a:cxn>
                <a:cxn ang="0">
                  <a:pos x="connsiteX15676" y="connsiteY15676"/>
                </a:cxn>
                <a:cxn ang="0">
                  <a:pos x="connsiteX15677" y="connsiteY15677"/>
                </a:cxn>
                <a:cxn ang="0">
                  <a:pos x="connsiteX15678" y="connsiteY15678"/>
                </a:cxn>
                <a:cxn ang="0">
                  <a:pos x="connsiteX15679" y="connsiteY15679"/>
                </a:cxn>
                <a:cxn ang="0">
                  <a:pos x="connsiteX15680" y="connsiteY15680"/>
                </a:cxn>
                <a:cxn ang="0">
                  <a:pos x="connsiteX15681" y="connsiteY15681"/>
                </a:cxn>
                <a:cxn ang="0">
                  <a:pos x="connsiteX15682" y="connsiteY15682"/>
                </a:cxn>
                <a:cxn ang="0">
                  <a:pos x="connsiteX15683" y="connsiteY15683"/>
                </a:cxn>
                <a:cxn ang="0">
                  <a:pos x="connsiteX15684" y="connsiteY15684"/>
                </a:cxn>
                <a:cxn ang="0">
                  <a:pos x="connsiteX15685" y="connsiteY15685"/>
                </a:cxn>
                <a:cxn ang="0">
                  <a:pos x="connsiteX15686" y="connsiteY15686"/>
                </a:cxn>
                <a:cxn ang="0">
                  <a:pos x="connsiteX15687" y="connsiteY15687"/>
                </a:cxn>
                <a:cxn ang="0">
                  <a:pos x="connsiteX15688" y="connsiteY15688"/>
                </a:cxn>
                <a:cxn ang="0">
                  <a:pos x="connsiteX15689" y="connsiteY15689"/>
                </a:cxn>
                <a:cxn ang="0">
                  <a:pos x="connsiteX15690" y="connsiteY15690"/>
                </a:cxn>
                <a:cxn ang="0">
                  <a:pos x="connsiteX15691" y="connsiteY15691"/>
                </a:cxn>
                <a:cxn ang="0">
                  <a:pos x="connsiteX15692" y="connsiteY15692"/>
                </a:cxn>
                <a:cxn ang="0">
                  <a:pos x="connsiteX15693" y="connsiteY15693"/>
                </a:cxn>
                <a:cxn ang="0">
                  <a:pos x="connsiteX15694" y="connsiteY15694"/>
                </a:cxn>
                <a:cxn ang="0">
                  <a:pos x="connsiteX15695" y="connsiteY15695"/>
                </a:cxn>
                <a:cxn ang="0">
                  <a:pos x="connsiteX15696" y="connsiteY15696"/>
                </a:cxn>
                <a:cxn ang="0">
                  <a:pos x="connsiteX15697" y="connsiteY15697"/>
                </a:cxn>
                <a:cxn ang="0">
                  <a:pos x="connsiteX15698" y="connsiteY15698"/>
                </a:cxn>
                <a:cxn ang="0">
                  <a:pos x="connsiteX15699" y="connsiteY15699"/>
                </a:cxn>
                <a:cxn ang="0">
                  <a:pos x="connsiteX15700" y="connsiteY15700"/>
                </a:cxn>
                <a:cxn ang="0">
                  <a:pos x="connsiteX15701" y="connsiteY15701"/>
                </a:cxn>
                <a:cxn ang="0">
                  <a:pos x="connsiteX15702" y="connsiteY15702"/>
                </a:cxn>
                <a:cxn ang="0">
                  <a:pos x="connsiteX15703" y="connsiteY15703"/>
                </a:cxn>
                <a:cxn ang="0">
                  <a:pos x="connsiteX15704" y="connsiteY15704"/>
                </a:cxn>
                <a:cxn ang="0">
                  <a:pos x="connsiteX15705" y="connsiteY15705"/>
                </a:cxn>
                <a:cxn ang="0">
                  <a:pos x="connsiteX15706" y="connsiteY15706"/>
                </a:cxn>
                <a:cxn ang="0">
                  <a:pos x="connsiteX15707" y="connsiteY15707"/>
                </a:cxn>
                <a:cxn ang="0">
                  <a:pos x="connsiteX15708" y="connsiteY15708"/>
                </a:cxn>
                <a:cxn ang="0">
                  <a:pos x="connsiteX15709" y="connsiteY15709"/>
                </a:cxn>
                <a:cxn ang="0">
                  <a:pos x="connsiteX15710" y="connsiteY15710"/>
                </a:cxn>
                <a:cxn ang="0">
                  <a:pos x="connsiteX15711" y="connsiteY15711"/>
                </a:cxn>
                <a:cxn ang="0">
                  <a:pos x="connsiteX15712" y="connsiteY15712"/>
                </a:cxn>
                <a:cxn ang="0">
                  <a:pos x="connsiteX15713" y="connsiteY15713"/>
                </a:cxn>
                <a:cxn ang="0">
                  <a:pos x="connsiteX15714" y="connsiteY15714"/>
                </a:cxn>
                <a:cxn ang="0">
                  <a:pos x="connsiteX15715" y="connsiteY15715"/>
                </a:cxn>
                <a:cxn ang="0">
                  <a:pos x="connsiteX15716" y="connsiteY15716"/>
                </a:cxn>
                <a:cxn ang="0">
                  <a:pos x="connsiteX15717" y="connsiteY15717"/>
                </a:cxn>
                <a:cxn ang="0">
                  <a:pos x="connsiteX15718" y="connsiteY15718"/>
                </a:cxn>
                <a:cxn ang="0">
                  <a:pos x="connsiteX15719" y="connsiteY15719"/>
                </a:cxn>
                <a:cxn ang="0">
                  <a:pos x="connsiteX15720" y="connsiteY15720"/>
                </a:cxn>
                <a:cxn ang="0">
                  <a:pos x="connsiteX15721" y="connsiteY15721"/>
                </a:cxn>
                <a:cxn ang="0">
                  <a:pos x="connsiteX15722" y="connsiteY15722"/>
                </a:cxn>
                <a:cxn ang="0">
                  <a:pos x="connsiteX15723" y="connsiteY15723"/>
                </a:cxn>
                <a:cxn ang="0">
                  <a:pos x="connsiteX15724" y="connsiteY15724"/>
                </a:cxn>
                <a:cxn ang="0">
                  <a:pos x="connsiteX15725" y="connsiteY15725"/>
                </a:cxn>
                <a:cxn ang="0">
                  <a:pos x="connsiteX15726" y="connsiteY15726"/>
                </a:cxn>
                <a:cxn ang="0">
                  <a:pos x="connsiteX15727" y="connsiteY15727"/>
                </a:cxn>
                <a:cxn ang="0">
                  <a:pos x="connsiteX15728" y="connsiteY15728"/>
                </a:cxn>
                <a:cxn ang="0">
                  <a:pos x="connsiteX15729" y="connsiteY15729"/>
                </a:cxn>
                <a:cxn ang="0">
                  <a:pos x="connsiteX15730" y="connsiteY15730"/>
                </a:cxn>
                <a:cxn ang="0">
                  <a:pos x="connsiteX15731" y="connsiteY15731"/>
                </a:cxn>
                <a:cxn ang="0">
                  <a:pos x="connsiteX15732" y="connsiteY15732"/>
                </a:cxn>
                <a:cxn ang="0">
                  <a:pos x="connsiteX15733" y="connsiteY15733"/>
                </a:cxn>
                <a:cxn ang="0">
                  <a:pos x="connsiteX15734" y="connsiteY15734"/>
                </a:cxn>
                <a:cxn ang="0">
                  <a:pos x="connsiteX15735" y="connsiteY15735"/>
                </a:cxn>
                <a:cxn ang="0">
                  <a:pos x="connsiteX15736" y="connsiteY15736"/>
                </a:cxn>
                <a:cxn ang="0">
                  <a:pos x="connsiteX15737" y="connsiteY15737"/>
                </a:cxn>
                <a:cxn ang="0">
                  <a:pos x="connsiteX15738" y="connsiteY15738"/>
                </a:cxn>
                <a:cxn ang="0">
                  <a:pos x="connsiteX15739" y="connsiteY15739"/>
                </a:cxn>
                <a:cxn ang="0">
                  <a:pos x="connsiteX15740" y="connsiteY15740"/>
                </a:cxn>
                <a:cxn ang="0">
                  <a:pos x="connsiteX15741" y="connsiteY15741"/>
                </a:cxn>
                <a:cxn ang="0">
                  <a:pos x="connsiteX15742" y="connsiteY15742"/>
                </a:cxn>
                <a:cxn ang="0">
                  <a:pos x="connsiteX15743" y="connsiteY15743"/>
                </a:cxn>
                <a:cxn ang="0">
                  <a:pos x="connsiteX15744" y="connsiteY15744"/>
                </a:cxn>
                <a:cxn ang="0">
                  <a:pos x="connsiteX15745" y="connsiteY15745"/>
                </a:cxn>
                <a:cxn ang="0">
                  <a:pos x="connsiteX15746" y="connsiteY15746"/>
                </a:cxn>
                <a:cxn ang="0">
                  <a:pos x="connsiteX15747" y="connsiteY15747"/>
                </a:cxn>
                <a:cxn ang="0">
                  <a:pos x="connsiteX15748" y="connsiteY15748"/>
                </a:cxn>
                <a:cxn ang="0">
                  <a:pos x="connsiteX15749" y="connsiteY15749"/>
                </a:cxn>
                <a:cxn ang="0">
                  <a:pos x="connsiteX15750" y="connsiteY15750"/>
                </a:cxn>
                <a:cxn ang="0">
                  <a:pos x="connsiteX15751" y="connsiteY15751"/>
                </a:cxn>
                <a:cxn ang="0">
                  <a:pos x="connsiteX15752" y="connsiteY15752"/>
                </a:cxn>
                <a:cxn ang="0">
                  <a:pos x="connsiteX15753" y="connsiteY15753"/>
                </a:cxn>
                <a:cxn ang="0">
                  <a:pos x="connsiteX15754" y="connsiteY15754"/>
                </a:cxn>
                <a:cxn ang="0">
                  <a:pos x="connsiteX15755" y="connsiteY15755"/>
                </a:cxn>
                <a:cxn ang="0">
                  <a:pos x="connsiteX15756" y="connsiteY15756"/>
                </a:cxn>
                <a:cxn ang="0">
                  <a:pos x="connsiteX15757" y="connsiteY15757"/>
                </a:cxn>
                <a:cxn ang="0">
                  <a:pos x="connsiteX15758" y="connsiteY15758"/>
                </a:cxn>
                <a:cxn ang="0">
                  <a:pos x="connsiteX15759" y="connsiteY15759"/>
                </a:cxn>
                <a:cxn ang="0">
                  <a:pos x="connsiteX15760" y="connsiteY15760"/>
                </a:cxn>
                <a:cxn ang="0">
                  <a:pos x="connsiteX15761" y="connsiteY15761"/>
                </a:cxn>
                <a:cxn ang="0">
                  <a:pos x="connsiteX15762" y="connsiteY15762"/>
                </a:cxn>
                <a:cxn ang="0">
                  <a:pos x="connsiteX15763" y="connsiteY15763"/>
                </a:cxn>
                <a:cxn ang="0">
                  <a:pos x="connsiteX15764" y="connsiteY15764"/>
                </a:cxn>
                <a:cxn ang="0">
                  <a:pos x="connsiteX15765" y="connsiteY15765"/>
                </a:cxn>
                <a:cxn ang="0">
                  <a:pos x="connsiteX15766" y="connsiteY15766"/>
                </a:cxn>
                <a:cxn ang="0">
                  <a:pos x="connsiteX15767" y="connsiteY15767"/>
                </a:cxn>
                <a:cxn ang="0">
                  <a:pos x="connsiteX15768" y="connsiteY15768"/>
                </a:cxn>
                <a:cxn ang="0">
                  <a:pos x="connsiteX15769" y="connsiteY15769"/>
                </a:cxn>
                <a:cxn ang="0">
                  <a:pos x="connsiteX15770" y="connsiteY15770"/>
                </a:cxn>
                <a:cxn ang="0">
                  <a:pos x="connsiteX15771" y="connsiteY15771"/>
                </a:cxn>
                <a:cxn ang="0">
                  <a:pos x="connsiteX15772" y="connsiteY15772"/>
                </a:cxn>
                <a:cxn ang="0">
                  <a:pos x="connsiteX15773" y="connsiteY15773"/>
                </a:cxn>
                <a:cxn ang="0">
                  <a:pos x="connsiteX15774" y="connsiteY15774"/>
                </a:cxn>
                <a:cxn ang="0">
                  <a:pos x="connsiteX15775" y="connsiteY15775"/>
                </a:cxn>
                <a:cxn ang="0">
                  <a:pos x="connsiteX15776" y="connsiteY15776"/>
                </a:cxn>
                <a:cxn ang="0">
                  <a:pos x="connsiteX15777" y="connsiteY15777"/>
                </a:cxn>
                <a:cxn ang="0">
                  <a:pos x="connsiteX15778" y="connsiteY15778"/>
                </a:cxn>
                <a:cxn ang="0">
                  <a:pos x="connsiteX15779" y="connsiteY15779"/>
                </a:cxn>
                <a:cxn ang="0">
                  <a:pos x="connsiteX15780" y="connsiteY15780"/>
                </a:cxn>
                <a:cxn ang="0">
                  <a:pos x="connsiteX15781" y="connsiteY15781"/>
                </a:cxn>
                <a:cxn ang="0">
                  <a:pos x="connsiteX15782" y="connsiteY15782"/>
                </a:cxn>
                <a:cxn ang="0">
                  <a:pos x="connsiteX15783" y="connsiteY15783"/>
                </a:cxn>
                <a:cxn ang="0">
                  <a:pos x="connsiteX15784" y="connsiteY15784"/>
                </a:cxn>
                <a:cxn ang="0">
                  <a:pos x="connsiteX15785" y="connsiteY15785"/>
                </a:cxn>
                <a:cxn ang="0">
                  <a:pos x="connsiteX15786" y="connsiteY15786"/>
                </a:cxn>
                <a:cxn ang="0">
                  <a:pos x="connsiteX15787" y="connsiteY15787"/>
                </a:cxn>
                <a:cxn ang="0">
                  <a:pos x="connsiteX15788" y="connsiteY15788"/>
                </a:cxn>
                <a:cxn ang="0">
                  <a:pos x="connsiteX15789" y="connsiteY15789"/>
                </a:cxn>
                <a:cxn ang="0">
                  <a:pos x="connsiteX15790" y="connsiteY15790"/>
                </a:cxn>
                <a:cxn ang="0">
                  <a:pos x="connsiteX15791" y="connsiteY15791"/>
                </a:cxn>
                <a:cxn ang="0">
                  <a:pos x="connsiteX15792" y="connsiteY15792"/>
                </a:cxn>
                <a:cxn ang="0">
                  <a:pos x="connsiteX15793" y="connsiteY15793"/>
                </a:cxn>
                <a:cxn ang="0">
                  <a:pos x="connsiteX15794" y="connsiteY15794"/>
                </a:cxn>
                <a:cxn ang="0">
                  <a:pos x="connsiteX15795" y="connsiteY15795"/>
                </a:cxn>
                <a:cxn ang="0">
                  <a:pos x="connsiteX15796" y="connsiteY15796"/>
                </a:cxn>
                <a:cxn ang="0">
                  <a:pos x="connsiteX15797" y="connsiteY15797"/>
                </a:cxn>
                <a:cxn ang="0">
                  <a:pos x="connsiteX15798" y="connsiteY15798"/>
                </a:cxn>
                <a:cxn ang="0">
                  <a:pos x="connsiteX15799" y="connsiteY15799"/>
                </a:cxn>
                <a:cxn ang="0">
                  <a:pos x="connsiteX15800" y="connsiteY15800"/>
                </a:cxn>
                <a:cxn ang="0">
                  <a:pos x="connsiteX15801" y="connsiteY15801"/>
                </a:cxn>
                <a:cxn ang="0">
                  <a:pos x="connsiteX15802" y="connsiteY15802"/>
                </a:cxn>
                <a:cxn ang="0">
                  <a:pos x="connsiteX15803" y="connsiteY15803"/>
                </a:cxn>
                <a:cxn ang="0">
                  <a:pos x="connsiteX15804" y="connsiteY15804"/>
                </a:cxn>
                <a:cxn ang="0">
                  <a:pos x="connsiteX15805" y="connsiteY15805"/>
                </a:cxn>
                <a:cxn ang="0">
                  <a:pos x="connsiteX15806" y="connsiteY15806"/>
                </a:cxn>
                <a:cxn ang="0">
                  <a:pos x="connsiteX15807" y="connsiteY15807"/>
                </a:cxn>
                <a:cxn ang="0">
                  <a:pos x="connsiteX15808" y="connsiteY15808"/>
                </a:cxn>
                <a:cxn ang="0">
                  <a:pos x="connsiteX15809" y="connsiteY15809"/>
                </a:cxn>
                <a:cxn ang="0">
                  <a:pos x="connsiteX15810" y="connsiteY15810"/>
                </a:cxn>
                <a:cxn ang="0">
                  <a:pos x="connsiteX15811" y="connsiteY15811"/>
                </a:cxn>
                <a:cxn ang="0">
                  <a:pos x="connsiteX15812" y="connsiteY15812"/>
                </a:cxn>
                <a:cxn ang="0">
                  <a:pos x="connsiteX15813" y="connsiteY15813"/>
                </a:cxn>
                <a:cxn ang="0">
                  <a:pos x="connsiteX15814" y="connsiteY15814"/>
                </a:cxn>
                <a:cxn ang="0">
                  <a:pos x="connsiteX15815" y="connsiteY15815"/>
                </a:cxn>
                <a:cxn ang="0">
                  <a:pos x="connsiteX15816" y="connsiteY15816"/>
                </a:cxn>
                <a:cxn ang="0">
                  <a:pos x="connsiteX15817" y="connsiteY15817"/>
                </a:cxn>
                <a:cxn ang="0">
                  <a:pos x="connsiteX15818" y="connsiteY15818"/>
                </a:cxn>
                <a:cxn ang="0">
                  <a:pos x="connsiteX15819" y="connsiteY15819"/>
                </a:cxn>
                <a:cxn ang="0">
                  <a:pos x="connsiteX15820" y="connsiteY15820"/>
                </a:cxn>
                <a:cxn ang="0">
                  <a:pos x="connsiteX15821" y="connsiteY15821"/>
                </a:cxn>
                <a:cxn ang="0">
                  <a:pos x="connsiteX15822" y="connsiteY15822"/>
                </a:cxn>
                <a:cxn ang="0">
                  <a:pos x="connsiteX15823" y="connsiteY15823"/>
                </a:cxn>
                <a:cxn ang="0">
                  <a:pos x="connsiteX15824" y="connsiteY15824"/>
                </a:cxn>
                <a:cxn ang="0">
                  <a:pos x="connsiteX15825" y="connsiteY15825"/>
                </a:cxn>
                <a:cxn ang="0">
                  <a:pos x="connsiteX15826" y="connsiteY15826"/>
                </a:cxn>
                <a:cxn ang="0">
                  <a:pos x="connsiteX15827" y="connsiteY15827"/>
                </a:cxn>
                <a:cxn ang="0">
                  <a:pos x="connsiteX15828" y="connsiteY15828"/>
                </a:cxn>
                <a:cxn ang="0">
                  <a:pos x="connsiteX15829" y="connsiteY15829"/>
                </a:cxn>
                <a:cxn ang="0">
                  <a:pos x="connsiteX15830" y="connsiteY15830"/>
                </a:cxn>
                <a:cxn ang="0">
                  <a:pos x="connsiteX15831" y="connsiteY15831"/>
                </a:cxn>
                <a:cxn ang="0">
                  <a:pos x="connsiteX15832" y="connsiteY15832"/>
                </a:cxn>
                <a:cxn ang="0">
                  <a:pos x="connsiteX15833" y="connsiteY15833"/>
                </a:cxn>
                <a:cxn ang="0">
                  <a:pos x="connsiteX15834" y="connsiteY15834"/>
                </a:cxn>
                <a:cxn ang="0">
                  <a:pos x="connsiteX15835" y="connsiteY15835"/>
                </a:cxn>
                <a:cxn ang="0">
                  <a:pos x="connsiteX15836" y="connsiteY15836"/>
                </a:cxn>
                <a:cxn ang="0">
                  <a:pos x="connsiteX15837" y="connsiteY15837"/>
                </a:cxn>
                <a:cxn ang="0">
                  <a:pos x="connsiteX15838" y="connsiteY15838"/>
                </a:cxn>
                <a:cxn ang="0">
                  <a:pos x="connsiteX15839" y="connsiteY15839"/>
                </a:cxn>
                <a:cxn ang="0">
                  <a:pos x="connsiteX15840" y="connsiteY15840"/>
                </a:cxn>
                <a:cxn ang="0">
                  <a:pos x="connsiteX15841" y="connsiteY15841"/>
                </a:cxn>
                <a:cxn ang="0">
                  <a:pos x="connsiteX15842" y="connsiteY15842"/>
                </a:cxn>
                <a:cxn ang="0">
                  <a:pos x="connsiteX15843" y="connsiteY15843"/>
                </a:cxn>
                <a:cxn ang="0">
                  <a:pos x="connsiteX15844" y="connsiteY15844"/>
                </a:cxn>
                <a:cxn ang="0">
                  <a:pos x="connsiteX15845" y="connsiteY15845"/>
                </a:cxn>
                <a:cxn ang="0">
                  <a:pos x="connsiteX15846" y="connsiteY15846"/>
                </a:cxn>
                <a:cxn ang="0">
                  <a:pos x="connsiteX15847" y="connsiteY15847"/>
                </a:cxn>
                <a:cxn ang="0">
                  <a:pos x="connsiteX15848" y="connsiteY15848"/>
                </a:cxn>
                <a:cxn ang="0">
                  <a:pos x="connsiteX15849" y="connsiteY15849"/>
                </a:cxn>
                <a:cxn ang="0">
                  <a:pos x="connsiteX15850" y="connsiteY15850"/>
                </a:cxn>
                <a:cxn ang="0">
                  <a:pos x="connsiteX15851" y="connsiteY15851"/>
                </a:cxn>
                <a:cxn ang="0">
                  <a:pos x="connsiteX15852" y="connsiteY15852"/>
                </a:cxn>
                <a:cxn ang="0">
                  <a:pos x="connsiteX15853" y="connsiteY15853"/>
                </a:cxn>
                <a:cxn ang="0">
                  <a:pos x="connsiteX15854" y="connsiteY15854"/>
                </a:cxn>
                <a:cxn ang="0">
                  <a:pos x="connsiteX15855" y="connsiteY15855"/>
                </a:cxn>
                <a:cxn ang="0">
                  <a:pos x="connsiteX15856" y="connsiteY15856"/>
                </a:cxn>
                <a:cxn ang="0">
                  <a:pos x="connsiteX15857" y="connsiteY15857"/>
                </a:cxn>
                <a:cxn ang="0">
                  <a:pos x="connsiteX15858" y="connsiteY15858"/>
                </a:cxn>
                <a:cxn ang="0">
                  <a:pos x="connsiteX15859" y="connsiteY15859"/>
                </a:cxn>
                <a:cxn ang="0">
                  <a:pos x="connsiteX15860" y="connsiteY15860"/>
                </a:cxn>
                <a:cxn ang="0">
                  <a:pos x="connsiteX15861" y="connsiteY15861"/>
                </a:cxn>
                <a:cxn ang="0">
                  <a:pos x="connsiteX15862" y="connsiteY15862"/>
                </a:cxn>
                <a:cxn ang="0">
                  <a:pos x="connsiteX15863" y="connsiteY15863"/>
                </a:cxn>
                <a:cxn ang="0">
                  <a:pos x="connsiteX15864" y="connsiteY15864"/>
                </a:cxn>
                <a:cxn ang="0">
                  <a:pos x="connsiteX15865" y="connsiteY15865"/>
                </a:cxn>
                <a:cxn ang="0">
                  <a:pos x="connsiteX15866" y="connsiteY15866"/>
                </a:cxn>
                <a:cxn ang="0">
                  <a:pos x="connsiteX15867" y="connsiteY15867"/>
                </a:cxn>
                <a:cxn ang="0">
                  <a:pos x="connsiteX15868" y="connsiteY15868"/>
                </a:cxn>
                <a:cxn ang="0">
                  <a:pos x="connsiteX15869" y="connsiteY15869"/>
                </a:cxn>
                <a:cxn ang="0">
                  <a:pos x="connsiteX15870" y="connsiteY15870"/>
                </a:cxn>
                <a:cxn ang="0">
                  <a:pos x="connsiteX15871" y="connsiteY15871"/>
                </a:cxn>
                <a:cxn ang="0">
                  <a:pos x="connsiteX15872" y="connsiteY15872"/>
                </a:cxn>
                <a:cxn ang="0">
                  <a:pos x="connsiteX15873" y="connsiteY15873"/>
                </a:cxn>
                <a:cxn ang="0">
                  <a:pos x="connsiteX15874" y="connsiteY15874"/>
                </a:cxn>
                <a:cxn ang="0">
                  <a:pos x="connsiteX15875" y="connsiteY15875"/>
                </a:cxn>
                <a:cxn ang="0">
                  <a:pos x="connsiteX15876" y="connsiteY15876"/>
                </a:cxn>
                <a:cxn ang="0">
                  <a:pos x="connsiteX15877" y="connsiteY15877"/>
                </a:cxn>
                <a:cxn ang="0">
                  <a:pos x="connsiteX15878" y="connsiteY15878"/>
                </a:cxn>
                <a:cxn ang="0">
                  <a:pos x="connsiteX15879" y="connsiteY15879"/>
                </a:cxn>
                <a:cxn ang="0">
                  <a:pos x="connsiteX15880" y="connsiteY15880"/>
                </a:cxn>
                <a:cxn ang="0">
                  <a:pos x="connsiteX15881" y="connsiteY15881"/>
                </a:cxn>
                <a:cxn ang="0">
                  <a:pos x="connsiteX15882" y="connsiteY15882"/>
                </a:cxn>
                <a:cxn ang="0">
                  <a:pos x="connsiteX15883" y="connsiteY15883"/>
                </a:cxn>
                <a:cxn ang="0">
                  <a:pos x="connsiteX15884" y="connsiteY15884"/>
                </a:cxn>
                <a:cxn ang="0">
                  <a:pos x="connsiteX15885" y="connsiteY15885"/>
                </a:cxn>
                <a:cxn ang="0">
                  <a:pos x="connsiteX15886" y="connsiteY15886"/>
                </a:cxn>
                <a:cxn ang="0">
                  <a:pos x="connsiteX15887" y="connsiteY15887"/>
                </a:cxn>
                <a:cxn ang="0">
                  <a:pos x="connsiteX15888" y="connsiteY15888"/>
                </a:cxn>
                <a:cxn ang="0">
                  <a:pos x="connsiteX15889" y="connsiteY15889"/>
                </a:cxn>
                <a:cxn ang="0">
                  <a:pos x="connsiteX15890" y="connsiteY15890"/>
                </a:cxn>
                <a:cxn ang="0">
                  <a:pos x="connsiteX15891" y="connsiteY15891"/>
                </a:cxn>
                <a:cxn ang="0">
                  <a:pos x="connsiteX15892" y="connsiteY15892"/>
                </a:cxn>
                <a:cxn ang="0">
                  <a:pos x="connsiteX15893" y="connsiteY15893"/>
                </a:cxn>
                <a:cxn ang="0">
                  <a:pos x="connsiteX15894" y="connsiteY15894"/>
                </a:cxn>
                <a:cxn ang="0">
                  <a:pos x="connsiteX15895" y="connsiteY15895"/>
                </a:cxn>
                <a:cxn ang="0">
                  <a:pos x="connsiteX15896" y="connsiteY15896"/>
                </a:cxn>
                <a:cxn ang="0">
                  <a:pos x="connsiteX15897" y="connsiteY15897"/>
                </a:cxn>
                <a:cxn ang="0">
                  <a:pos x="connsiteX15898" y="connsiteY15898"/>
                </a:cxn>
                <a:cxn ang="0">
                  <a:pos x="connsiteX15899" y="connsiteY15899"/>
                </a:cxn>
                <a:cxn ang="0">
                  <a:pos x="connsiteX15900" y="connsiteY15900"/>
                </a:cxn>
                <a:cxn ang="0">
                  <a:pos x="connsiteX15901" y="connsiteY15901"/>
                </a:cxn>
                <a:cxn ang="0">
                  <a:pos x="connsiteX15902" y="connsiteY15902"/>
                </a:cxn>
                <a:cxn ang="0">
                  <a:pos x="connsiteX15903" y="connsiteY15903"/>
                </a:cxn>
                <a:cxn ang="0">
                  <a:pos x="connsiteX15904" y="connsiteY15904"/>
                </a:cxn>
                <a:cxn ang="0">
                  <a:pos x="connsiteX15905" y="connsiteY15905"/>
                </a:cxn>
                <a:cxn ang="0">
                  <a:pos x="connsiteX15906" y="connsiteY15906"/>
                </a:cxn>
                <a:cxn ang="0">
                  <a:pos x="connsiteX15907" y="connsiteY15907"/>
                </a:cxn>
                <a:cxn ang="0">
                  <a:pos x="connsiteX15908" y="connsiteY15908"/>
                </a:cxn>
                <a:cxn ang="0">
                  <a:pos x="connsiteX15909" y="connsiteY15909"/>
                </a:cxn>
                <a:cxn ang="0">
                  <a:pos x="connsiteX15910" y="connsiteY15910"/>
                </a:cxn>
                <a:cxn ang="0">
                  <a:pos x="connsiteX15911" y="connsiteY15911"/>
                </a:cxn>
                <a:cxn ang="0">
                  <a:pos x="connsiteX15912" y="connsiteY15912"/>
                </a:cxn>
                <a:cxn ang="0">
                  <a:pos x="connsiteX15913" y="connsiteY15913"/>
                </a:cxn>
                <a:cxn ang="0">
                  <a:pos x="connsiteX15914" y="connsiteY15914"/>
                </a:cxn>
                <a:cxn ang="0">
                  <a:pos x="connsiteX15915" y="connsiteY15915"/>
                </a:cxn>
                <a:cxn ang="0">
                  <a:pos x="connsiteX15916" y="connsiteY15916"/>
                </a:cxn>
                <a:cxn ang="0">
                  <a:pos x="connsiteX15917" y="connsiteY15917"/>
                </a:cxn>
                <a:cxn ang="0">
                  <a:pos x="connsiteX15918" y="connsiteY15918"/>
                </a:cxn>
                <a:cxn ang="0">
                  <a:pos x="connsiteX15919" y="connsiteY15919"/>
                </a:cxn>
                <a:cxn ang="0">
                  <a:pos x="connsiteX15920" y="connsiteY15920"/>
                </a:cxn>
                <a:cxn ang="0">
                  <a:pos x="connsiteX15921" y="connsiteY15921"/>
                </a:cxn>
                <a:cxn ang="0">
                  <a:pos x="connsiteX15922" y="connsiteY15922"/>
                </a:cxn>
                <a:cxn ang="0">
                  <a:pos x="connsiteX15923" y="connsiteY15923"/>
                </a:cxn>
                <a:cxn ang="0">
                  <a:pos x="connsiteX15924" y="connsiteY15924"/>
                </a:cxn>
                <a:cxn ang="0">
                  <a:pos x="connsiteX15925" y="connsiteY15925"/>
                </a:cxn>
                <a:cxn ang="0">
                  <a:pos x="connsiteX15926" y="connsiteY15926"/>
                </a:cxn>
                <a:cxn ang="0">
                  <a:pos x="connsiteX15927" y="connsiteY15927"/>
                </a:cxn>
                <a:cxn ang="0">
                  <a:pos x="connsiteX15928" y="connsiteY15928"/>
                </a:cxn>
                <a:cxn ang="0">
                  <a:pos x="connsiteX15929" y="connsiteY15929"/>
                </a:cxn>
                <a:cxn ang="0">
                  <a:pos x="connsiteX15930" y="connsiteY15930"/>
                </a:cxn>
                <a:cxn ang="0">
                  <a:pos x="connsiteX15931" y="connsiteY15931"/>
                </a:cxn>
                <a:cxn ang="0">
                  <a:pos x="connsiteX15932" y="connsiteY15932"/>
                </a:cxn>
                <a:cxn ang="0">
                  <a:pos x="connsiteX15933" y="connsiteY15933"/>
                </a:cxn>
                <a:cxn ang="0">
                  <a:pos x="connsiteX15934" y="connsiteY15934"/>
                </a:cxn>
                <a:cxn ang="0">
                  <a:pos x="connsiteX15935" y="connsiteY15935"/>
                </a:cxn>
                <a:cxn ang="0">
                  <a:pos x="connsiteX15936" y="connsiteY15936"/>
                </a:cxn>
                <a:cxn ang="0">
                  <a:pos x="connsiteX15937" y="connsiteY15937"/>
                </a:cxn>
                <a:cxn ang="0">
                  <a:pos x="connsiteX15938" y="connsiteY15938"/>
                </a:cxn>
                <a:cxn ang="0">
                  <a:pos x="connsiteX15939" y="connsiteY15939"/>
                </a:cxn>
                <a:cxn ang="0">
                  <a:pos x="connsiteX15940" y="connsiteY15940"/>
                </a:cxn>
                <a:cxn ang="0">
                  <a:pos x="connsiteX15941" y="connsiteY15941"/>
                </a:cxn>
                <a:cxn ang="0">
                  <a:pos x="connsiteX15942" y="connsiteY15942"/>
                </a:cxn>
                <a:cxn ang="0">
                  <a:pos x="connsiteX15943" y="connsiteY15943"/>
                </a:cxn>
                <a:cxn ang="0">
                  <a:pos x="connsiteX15944" y="connsiteY15944"/>
                </a:cxn>
                <a:cxn ang="0">
                  <a:pos x="connsiteX15945" y="connsiteY15945"/>
                </a:cxn>
                <a:cxn ang="0">
                  <a:pos x="connsiteX15946" y="connsiteY15946"/>
                </a:cxn>
                <a:cxn ang="0">
                  <a:pos x="connsiteX15947" y="connsiteY15947"/>
                </a:cxn>
                <a:cxn ang="0">
                  <a:pos x="connsiteX15948" y="connsiteY15948"/>
                </a:cxn>
                <a:cxn ang="0">
                  <a:pos x="connsiteX15949" y="connsiteY15949"/>
                </a:cxn>
                <a:cxn ang="0">
                  <a:pos x="connsiteX15950" y="connsiteY15950"/>
                </a:cxn>
                <a:cxn ang="0">
                  <a:pos x="connsiteX15951" y="connsiteY15951"/>
                </a:cxn>
                <a:cxn ang="0">
                  <a:pos x="connsiteX15952" y="connsiteY15952"/>
                </a:cxn>
                <a:cxn ang="0">
                  <a:pos x="connsiteX15953" y="connsiteY15953"/>
                </a:cxn>
                <a:cxn ang="0">
                  <a:pos x="connsiteX15954" y="connsiteY15954"/>
                </a:cxn>
                <a:cxn ang="0">
                  <a:pos x="connsiteX15955" y="connsiteY15955"/>
                </a:cxn>
                <a:cxn ang="0">
                  <a:pos x="connsiteX15956" y="connsiteY15956"/>
                </a:cxn>
                <a:cxn ang="0">
                  <a:pos x="connsiteX15957" y="connsiteY15957"/>
                </a:cxn>
                <a:cxn ang="0">
                  <a:pos x="connsiteX15958" y="connsiteY15958"/>
                </a:cxn>
                <a:cxn ang="0">
                  <a:pos x="connsiteX15959" y="connsiteY15959"/>
                </a:cxn>
                <a:cxn ang="0">
                  <a:pos x="connsiteX15960" y="connsiteY15960"/>
                </a:cxn>
                <a:cxn ang="0">
                  <a:pos x="connsiteX15961" y="connsiteY15961"/>
                </a:cxn>
                <a:cxn ang="0">
                  <a:pos x="connsiteX15962" y="connsiteY15962"/>
                </a:cxn>
                <a:cxn ang="0">
                  <a:pos x="connsiteX15963" y="connsiteY15963"/>
                </a:cxn>
                <a:cxn ang="0">
                  <a:pos x="connsiteX15964" y="connsiteY15964"/>
                </a:cxn>
                <a:cxn ang="0">
                  <a:pos x="connsiteX15965" y="connsiteY15965"/>
                </a:cxn>
                <a:cxn ang="0">
                  <a:pos x="connsiteX15966" y="connsiteY15966"/>
                </a:cxn>
                <a:cxn ang="0">
                  <a:pos x="connsiteX15967" y="connsiteY15967"/>
                </a:cxn>
                <a:cxn ang="0">
                  <a:pos x="connsiteX15968" y="connsiteY15968"/>
                </a:cxn>
                <a:cxn ang="0">
                  <a:pos x="connsiteX15969" y="connsiteY15969"/>
                </a:cxn>
                <a:cxn ang="0">
                  <a:pos x="connsiteX15970" y="connsiteY15970"/>
                </a:cxn>
                <a:cxn ang="0">
                  <a:pos x="connsiteX15971" y="connsiteY15971"/>
                </a:cxn>
                <a:cxn ang="0">
                  <a:pos x="connsiteX15972" y="connsiteY15972"/>
                </a:cxn>
                <a:cxn ang="0">
                  <a:pos x="connsiteX15973" y="connsiteY15973"/>
                </a:cxn>
                <a:cxn ang="0">
                  <a:pos x="connsiteX15974" y="connsiteY15974"/>
                </a:cxn>
                <a:cxn ang="0">
                  <a:pos x="connsiteX15975" y="connsiteY15975"/>
                </a:cxn>
                <a:cxn ang="0">
                  <a:pos x="connsiteX15976" y="connsiteY15976"/>
                </a:cxn>
                <a:cxn ang="0">
                  <a:pos x="connsiteX15977" y="connsiteY15977"/>
                </a:cxn>
                <a:cxn ang="0">
                  <a:pos x="connsiteX15978" y="connsiteY15978"/>
                </a:cxn>
                <a:cxn ang="0">
                  <a:pos x="connsiteX15979" y="connsiteY15979"/>
                </a:cxn>
                <a:cxn ang="0">
                  <a:pos x="connsiteX15980" y="connsiteY15980"/>
                </a:cxn>
                <a:cxn ang="0">
                  <a:pos x="connsiteX15981" y="connsiteY15981"/>
                </a:cxn>
                <a:cxn ang="0">
                  <a:pos x="connsiteX15982" y="connsiteY15982"/>
                </a:cxn>
                <a:cxn ang="0">
                  <a:pos x="connsiteX15983" y="connsiteY15983"/>
                </a:cxn>
                <a:cxn ang="0">
                  <a:pos x="connsiteX15984" y="connsiteY15984"/>
                </a:cxn>
                <a:cxn ang="0">
                  <a:pos x="connsiteX15985" y="connsiteY15985"/>
                </a:cxn>
                <a:cxn ang="0">
                  <a:pos x="connsiteX15986" y="connsiteY15986"/>
                </a:cxn>
                <a:cxn ang="0">
                  <a:pos x="connsiteX15987" y="connsiteY15987"/>
                </a:cxn>
                <a:cxn ang="0">
                  <a:pos x="connsiteX15988" y="connsiteY15988"/>
                </a:cxn>
                <a:cxn ang="0">
                  <a:pos x="connsiteX15989" y="connsiteY15989"/>
                </a:cxn>
                <a:cxn ang="0">
                  <a:pos x="connsiteX15990" y="connsiteY15990"/>
                </a:cxn>
                <a:cxn ang="0">
                  <a:pos x="connsiteX15991" y="connsiteY15991"/>
                </a:cxn>
                <a:cxn ang="0">
                  <a:pos x="connsiteX15992" y="connsiteY15992"/>
                </a:cxn>
                <a:cxn ang="0">
                  <a:pos x="connsiteX15993" y="connsiteY15993"/>
                </a:cxn>
                <a:cxn ang="0">
                  <a:pos x="connsiteX15994" y="connsiteY15994"/>
                </a:cxn>
                <a:cxn ang="0">
                  <a:pos x="connsiteX15995" y="connsiteY15995"/>
                </a:cxn>
                <a:cxn ang="0">
                  <a:pos x="connsiteX15996" y="connsiteY15996"/>
                </a:cxn>
                <a:cxn ang="0">
                  <a:pos x="connsiteX15997" y="connsiteY15997"/>
                </a:cxn>
                <a:cxn ang="0">
                  <a:pos x="connsiteX15998" y="connsiteY15998"/>
                </a:cxn>
                <a:cxn ang="0">
                  <a:pos x="connsiteX15999" y="connsiteY15999"/>
                </a:cxn>
                <a:cxn ang="0">
                  <a:pos x="connsiteX16000" y="connsiteY16000"/>
                </a:cxn>
                <a:cxn ang="0">
                  <a:pos x="connsiteX16001" y="connsiteY16001"/>
                </a:cxn>
                <a:cxn ang="0">
                  <a:pos x="connsiteX16002" y="connsiteY16002"/>
                </a:cxn>
                <a:cxn ang="0">
                  <a:pos x="connsiteX16003" y="connsiteY16003"/>
                </a:cxn>
                <a:cxn ang="0">
                  <a:pos x="connsiteX16004" y="connsiteY16004"/>
                </a:cxn>
                <a:cxn ang="0">
                  <a:pos x="connsiteX16005" y="connsiteY16005"/>
                </a:cxn>
                <a:cxn ang="0">
                  <a:pos x="connsiteX16006" y="connsiteY16006"/>
                </a:cxn>
                <a:cxn ang="0">
                  <a:pos x="connsiteX16007" y="connsiteY16007"/>
                </a:cxn>
                <a:cxn ang="0">
                  <a:pos x="connsiteX16008" y="connsiteY16008"/>
                </a:cxn>
                <a:cxn ang="0">
                  <a:pos x="connsiteX16009" y="connsiteY16009"/>
                </a:cxn>
                <a:cxn ang="0">
                  <a:pos x="connsiteX16010" y="connsiteY16010"/>
                </a:cxn>
                <a:cxn ang="0">
                  <a:pos x="connsiteX16011" y="connsiteY16011"/>
                </a:cxn>
                <a:cxn ang="0">
                  <a:pos x="connsiteX16012" y="connsiteY16012"/>
                </a:cxn>
                <a:cxn ang="0">
                  <a:pos x="connsiteX16013" y="connsiteY16013"/>
                </a:cxn>
                <a:cxn ang="0">
                  <a:pos x="connsiteX16014" y="connsiteY16014"/>
                </a:cxn>
                <a:cxn ang="0">
                  <a:pos x="connsiteX16015" y="connsiteY16015"/>
                </a:cxn>
                <a:cxn ang="0">
                  <a:pos x="connsiteX16016" y="connsiteY16016"/>
                </a:cxn>
                <a:cxn ang="0">
                  <a:pos x="connsiteX16017" y="connsiteY16017"/>
                </a:cxn>
                <a:cxn ang="0">
                  <a:pos x="connsiteX16018" y="connsiteY16018"/>
                </a:cxn>
                <a:cxn ang="0">
                  <a:pos x="connsiteX16019" y="connsiteY16019"/>
                </a:cxn>
                <a:cxn ang="0">
                  <a:pos x="connsiteX16020" y="connsiteY16020"/>
                </a:cxn>
                <a:cxn ang="0">
                  <a:pos x="connsiteX16021" y="connsiteY16021"/>
                </a:cxn>
                <a:cxn ang="0">
                  <a:pos x="connsiteX16022" y="connsiteY16022"/>
                </a:cxn>
                <a:cxn ang="0">
                  <a:pos x="connsiteX16023" y="connsiteY16023"/>
                </a:cxn>
                <a:cxn ang="0">
                  <a:pos x="connsiteX16024" y="connsiteY16024"/>
                </a:cxn>
                <a:cxn ang="0">
                  <a:pos x="connsiteX16025" y="connsiteY16025"/>
                </a:cxn>
                <a:cxn ang="0">
                  <a:pos x="connsiteX16026" y="connsiteY16026"/>
                </a:cxn>
                <a:cxn ang="0">
                  <a:pos x="connsiteX16027" y="connsiteY16027"/>
                </a:cxn>
                <a:cxn ang="0">
                  <a:pos x="connsiteX16028" y="connsiteY16028"/>
                </a:cxn>
                <a:cxn ang="0">
                  <a:pos x="connsiteX16029" y="connsiteY16029"/>
                </a:cxn>
                <a:cxn ang="0">
                  <a:pos x="connsiteX16030" y="connsiteY16030"/>
                </a:cxn>
                <a:cxn ang="0">
                  <a:pos x="connsiteX16031" y="connsiteY16031"/>
                </a:cxn>
                <a:cxn ang="0">
                  <a:pos x="connsiteX16032" y="connsiteY16032"/>
                </a:cxn>
                <a:cxn ang="0">
                  <a:pos x="connsiteX16033" y="connsiteY16033"/>
                </a:cxn>
                <a:cxn ang="0">
                  <a:pos x="connsiteX16034" y="connsiteY16034"/>
                </a:cxn>
                <a:cxn ang="0">
                  <a:pos x="connsiteX16035" y="connsiteY16035"/>
                </a:cxn>
                <a:cxn ang="0">
                  <a:pos x="connsiteX16036" y="connsiteY16036"/>
                </a:cxn>
                <a:cxn ang="0">
                  <a:pos x="connsiteX16037" y="connsiteY16037"/>
                </a:cxn>
                <a:cxn ang="0">
                  <a:pos x="connsiteX16038" y="connsiteY16038"/>
                </a:cxn>
                <a:cxn ang="0">
                  <a:pos x="connsiteX16039" y="connsiteY16039"/>
                </a:cxn>
                <a:cxn ang="0">
                  <a:pos x="connsiteX16040" y="connsiteY16040"/>
                </a:cxn>
                <a:cxn ang="0">
                  <a:pos x="connsiteX16041" y="connsiteY16041"/>
                </a:cxn>
                <a:cxn ang="0">
                  <a:pos x="connsiteX16042" y="connsiteY16042"/>
                </a:cxn>
                <a:cxn ang="0">
                  <a:pos x="connsiteX16043" y="connsiteY16043"/>
                </a:cxn>
                <a:cxn ang="0">
                  <a:pos x="connsiteX16044" y="connsiteY16044"/>
                </a:cxn>
                <a:cxn ang="0">
                  <a:pos x="connsiteX16045" y="connsiteY16045"/>
                </a:cxn>
                <a:cxn ang="0">
                  <a:pos x="connsiteX16046" y="connsiteY16046"/>
                </a:cxn>
                <a:cxn ang="0">
                  <a:pos x="connsiteX16047" y="connsiteY16047"/>
                </a:cxn>
                <a:cxn ang="0">
                  <a:pos x="connsiteX16048" y="connsiteY16048"/>
                </a:cxn>
                <a:cxn ang="0">
                  <a:pos x="connsiteX16049" y="connsiteY16049"/>
                </a:cxn>
                <a:cxn ang="0">
                  <a:pos x="connsiteX16050" y="connsiteY16050"/>
                </a:cxn>
                <a:cxn ang="0">
                  <a:pos x="connsiteX16051" y="connsiteY16051"/>
                </a:cxn>
                <a:cxn ang="0">
                  <a:pos x="connsiteX16052" y="connsiteY16052"/>
                </a:cxn>
                <a:cxn ang="0">
                  <a:pos x="connsiteX16053" y="connsiteY16053"/>
                </a:cxn>
                <a:cxn ang="0">
                  <a:pos x="connsiteX16054" y="connsiteY16054"/>
                </a:cxn>
                <a:cxn ang="0">
                  <a:pos x="connsiteX16055" y="connsiteY16055"/>
                </a:cxn>
                <a:cxn ang="0">
                  <a:pos x="connsiteX16056" y="connsiteY16056"/>
                </a:cxn>
                <a:cxn ang="0">
                  <a:pos x="connsiteX16057" y="connsiteY16057"/>
                </a:cxn>
                <a:cxn ang="0">
                  <a:pos x="connsiteX16058" y="connsiteY16058"/>
                </a:cxn>
                <a:cxn ang="0">
                  <a:pos x="connsiteX16059" y="connsiteY16059"/>
                </a:cxn>
                <a:cxn ang="0">
                  <a:pos x="connsiteX16060" y="connsiteY16060"/>
                </a:cxn>
                <a:cxn ang="0">
                  <a:pos x="connsiteX16061" y="connsiteY16061"/>
                </a:cxn>
                <a:cxn ang="0">
                  <a:pos x="connsiteX16062" y="connsiteY16062"/>
                </a:cxn>
                <a:cxn ang="0">
                  <a:pos x="connsiteX16063" y="connsiteY16063"/>
                </a:cxn>
                <a:cxn ang="0">
                  <a:pos x="connsiteX16064" y="connsiteY16064"/>
                </a:cxn>
                <a:cxn ang="0">
                  <a:pos x="connsiteX16065" y="connsiteY16065"/>
                </a:cxn>
                <a:cxn ang="0">
                  <a:pos x="connsiteX16066" y="connsiteY16066"/>
                </a:cxn>
                <a:cxn ang="0">
                  <a:pos x="connsiteX16067" y="connsiteY16067"/>
                </a:cxn>
                <a:cxn ang="0">
                  <a:pos x="connsiteX16068" y="connsiteY16068"/>
                </a:cxn>
                <a:cxn ang="0">
                  <a:pos x="connsiteX16069" y="connsiteY16069"/>
                </a:cxn>
                <a:cxn ang="0">
                  <a:pos x="connsiteX16070" y="connsiteY16070"/>
                </a:cxn>
                <a:cxn ang="0">
                  <a:pos x="connsiteX16071" y="connsiteY16071"/>
                </a:cxn>
                <a:cxn ang="0">
                  <a:pos x="connsiteX16072" y="connsiteY16072"/>
                </a:cxn>
                <a:cxn ang="0">
                  <a:pos x="connsiteX16073" y="connsiteY16073"/>
                </a:cxn>
                <a:cxn ang="0">
                  <a:pos x="connsiteX16074" y="connsiteY16074"/>
                </a:cxn>
                <a:cxn ang="0">
                  <a:pos x="connsiteX16075" y="connsiteY16075"/>
                </a:cxn>
                <a:cxn ang="0">
                  <a:pos x="connsiteX16076" y="connsiteY16076"/>
                </a:cxn>
                <a:cxn ang="0">
                  <a:pos x="connsiteX16077" y="connsiteY16077"/>
                </a:cxn>
                <a:cxn ang="0">
                  <a:pos x="connsiteX16078" y="connsiteY16078"/>
                </a:cxn>
                <a:cxn ang="0">
                  <a:pos x="connsiteX16079" y="connsiteY16079"/>
                </a:cxn>
                <a:cxn ang="0">
                  <a:pos x="connsiteX16080" y="connsiteY16080"/>
                </a:cxn>
                <a:cxn ang="0">
                  <a:pos x="connsiteX16081" y="connsiteY16081"/>
                </a:cxn>
                <a:cxn ang="0">
                  <a:pos x="connsiteX16082" y="connsiteY16082"/>
                </a:cxn>
                <a:cxn ang="0">
                  <a:pos x="connsiteX16083" y="connsiteY16083"/>
                </a:cxn>
                <a:cxn ang="0">
                  <a:pos x="connsiteX16084" y="connsiteY16084"/>
                </a:cxn>
                <a:cxn ang="0">
                  <a:pos x="connsiteX16085" y="connsiteY16085"/>
                </a:cxn>
                <a:cxn ang="0">
                  <a:pos x="connsiteX16086" y="connsiteY16086"/>
                </a:cxn>
                <a:cxn ang="0">
                  <a:pos x="connsiteX16087" y="connsiteY16087"/>
                </a:cxn>
                <a:cxn ang="0">
                  <a:pos x="connsiteX16088" y="connsiteY16088"/>
                </a:cxn>
                <a:cxn ang="0">
                  <a:pos x="connsiteX16089" y="connsiteY16089"/>
                </a:cxn>
                <a:cxn ang="0">
                  <a:pos x="connsiteX16090" y="connsiteY16090"/>
                </a:cxn>
                <a:cxn ang="0">
                  <a:pos x="connsiteX16091" y="connsiteY16091"/>
                </a:cxn>
                <a:cxn ang="0">
                  <a:pos x="connsiteX16092" y="connsiteY16092"/>
                </a:cxn>
                <a:cxn ang="0">
                  <a:pos x="connsiteX16093" y="connsiteY16093"/>
                </a:cxn>
                <a:cxn ang="0">
                  <a:pos x="connsiteX16094" y="connsiteY16094"/>
                </a:cxn>
                <a:cxn ang="0">
                  <a:pos x="connsiteX16095" y="connsiteY16095"/>
                </a:cxn>
                <a:cxn ang="0">
                  <a:pos x="connsiteX16096" y="connsiteY16096"/>
                </a:cxn>
                <a:cxn ang="0">
                  <a:pos x="connsiteX16097" y="connsiteY16097"/>
                </a:cxn>
                <a:cxn ang="0">
                  <a:pos x="connsiteX16098" y="connsiteY16098"/>
                </a:cxn>
                <a:cxn ang="0">
                  <a:pos x="connsiteX16099" y="connsiteY16099"/>
                </a:cxn>
                <a:cxn ang="0">
                  <a:pos x="connsiteX16100" y="connsiteY16100"/>
                </a:cxn>
                <a:cxn ang="0">
                  <a:pos x="connsiteX16101" y="connsiteY16101"/>
                </a:cxn>
                <a:cxn ang="0">
                  <a:pos x="connsiteX16102" y="connsiteY16102"/>
                </a:cxn>
                <a:cxn ang="0">
                  <a:pos x="connsiteX16103" y="connsiteY16103"/>
                </a:cxn>
                <a:cxn ang="0">
                  <a:pos x="connsiteX16104" y="connsiteY16104"/>
                </a:cxn>
                <a:cxn ang="0">
                  <a:pos x="connsiteX16105" y="connsiteY16105"/>
                </a:cxn>
                <a:cxn ang="0">
                  <a:pos x="connsiteX16106" y="connsiteY16106"/>
                </a:cxn>
                <a:cxn ang="0">
                  <a:pos x="connsiteX16107" y="connsiteY16107"/>
                </a:cxn>
                <a:cxn ang="0">
                  <a:pos x="connsiteX16108" y="connsiteY16108"/>
                </a:cxn>
                <a:cxn ang="0">
                  <a:pos x="connsiteX16109" y="connsiteY16109"/>
                </a:cxn>
                <a:cxn ang="0">
                  <a:pos x="connsiteX16110" y="connsiteY16110"/>
                </a:cxn>
                <a:cxn ang="0">
                  <a:pos x="connsiteX16111" y="connsiteY16111"/>
                </a:cxn>
                <a:cxn ang="0">
                  <a:pos x="connsiteX16112" y="connsiteY16112"/>
                </a:cxn>
                <a:cxn ang="0">
                  <a:pos x="connsiteX16113" y="connsiteY16113"/>
                </a:cxn>
                <a:cxn ang="0">
                  <a:pos x="connsiteX16114" y="connsiteY16114"/>
                </a:cxn>
                <a:cxn ang="0">
                  <a:pos x="connsiteX16115" y="connsiteY16115"/>
                </a:cxn>
                <a:cxn ang="0">
                  <a:pos x="connsiteX16116" y="connsiteY16116"/>
                </a:cxn>
                <a:cxn ang="0">
                  <a:pos x="connsiteX16117" y="connsiteY16117"/>
                </a:cxn>
                <a:cxn ang="0">
                  <a:pos x="connsiteX16118" y="connsiteY16118"/>
                </a:cxn>
                <a:cxn ang="0">
                  <a:pos x="connsiteX16119" y="connsiteY16119"/>
                </a:cxn>
                <a:cxn ang="0">
                  <a:pos x="connsiteX16120" y="connsiteY16120"/>
                </a:cxn>
                <a:cxn ang="0">
                  <a:pos x="connsiteX16121" y="connsiteY16121"/>
                </a:cxn>
                <a:cxn ang="0">
                  <a:pos x="connsiteX16122" y="connsiteY16122"/>
                </a:cxn>
                <a:cxn ang="0">
                  <a:pos x="connsiteX16123" y="connsiteY16123"/>
                </a:cxn>
                <a:cxn ang="0">
                  <a:pos x="connsiteX16124" y="connsiteY16124"/>
                </a:cxn>
                <a:cxn ang="0">
                  <a:pos x="connsiteX16125" y="connsiteY16125"/>
                </a:cxn>
                <a:cxn ang="0">
                  <a:pos x="connsiteX16126" y="connsiteY16126"/>
                </a:cxn>
                <a:cxn ang="0">
                  <a:pos x="connsiteX16127" y="connsiteY16127"/>
                </a:cxn>
                <a:cxn ang="0">
                  <a:pos x="connsiteX16128" y="connsiteY16128"/>
                </a:cxn>
                <a:cxn ang="0">
                  <a:pos x="connsiteX16129" y="connsiteY16129"/>
                </a:cxn>
                <a:cxn ang="0">
                  <a:pos x="connsiteX16130" y="connsiteY16130"/>
                </a:cxn>
                <a:cxn ang="0">
                  <a:pos x="connsiteX16131" y="connsiteY16131"/>
                </a:cxn>
                <a:cxn ang="0">
                  <a:pos x="connsiteX16132" y="connsiteY16132"/>
                </a:cxn>
                <a:cxn ang="0">
                  <a:pos x="connsiteX16133" y="connsiteY16133"/>
                </a:cxn>
                <a:cxn ang="0">
                  <a:pos x="connsiteX16134" y="connsiteY16134"/>
                </a:cxn>
                <a:cxn ang="0">
                  <a:pos x="connsiteX16135" y="connsiteY16135"/>
                </a:cxn>
                <a:cxn ang="0">
                  <a:pos x="connsiteX16136" y="connsiteY16136"/>
                </a:cxn>
                <a:cxn ang="0">
                  <a:pos x="connsiteX16137" y="connsiteY16137"/>
                </a:cxn>
                <a:cxn ang="0">
                  <a:pos x="connsiteX16138" y="connsiteY16138"/>
                </a:cxn>
                <a:cxn ang="0">
                  <a:pos x="connsiteX16139" y="connsiteY16139"/>
                </a:cxn>
                <a:cxn ang="0">
                  <a:pos x="connsiteX16140" y="connsiteY16140"/>
                </a:cxn>
                <a:cxn ang="0">
                  <a:pos x="connsiteX16141" y="connsiteY16141"/>
                </a:cxn>
                <a:cxn ang="0">
                  <a:pos x="connsiteX16142" y="connsiteY16142"/>
                </a:cxn>
                <a:cxn ang="0">
                  <a:pos x="connsiteX16143" y="connsiteY16143"/>
                </a:cxn>
                <a:cxn ang="0">
                  <a:pos x="connsiteX16144" y="connsiteY16144"/>
                </a:cxn>
                <a:cxn ang="0">
                  <a:pos x="connsiteX16145" y="connsiteY16145"/>
                </a:cxn>
                <a:cxn ang="0">
                  <a:pos x="connsiteX16146" y="connsiteY16146"/>
                </a:cxn>
                <a:cxn ang="0">
                  <a:pos x="connsiteX16147" y="connsiteY16147"/>
                </a:cxn>
                <a:cxn ang="0">
                  <a:pos x="connsiteX16148" y="connsiteY16148"/>
                </a:cxn>
                <a:cxn ang="0">
                  <a:pos x="connsiteX16149" y="connsiteY16149"/>
                </a:cxn>
                <a:cxn ang="0">
                  <a:pos x="connsiteX16150" y="connsiteY16150"/>
                </a:cxn>
                <a:cxn ang="0">
                  <a:pos x="connsiteX16151" y="connsiteY16151"/>
                </a:cxn>
                <a:cxn ang="0">
                  <a:pos x="connsiteX16152" y="connsiteY16152"/>
                </a:cxn>
                <a:cxn ang="0">
                  <a:pos x="connsiteX16153" y="connsiteY16153"/>
                </a:cxn>
                <a:cxn ang="0">
                  <a:pos x="connsiteX16154" y="connsiteY16154"/>
                </a:cxn>
                <a:cxn ang="0">
                  <a:pos x="connsiteX16155" y="connsiteY16155"/>
                </a:cxn>
                <a:cxn ang="0">
                  <a:pos x="connsiteX16156" y="connsiteY16156"/>
                </a:cxn>
                <a:cxn ang="0">
                  <a:pos x="connsiteX16157" y="connsiteY16157"/>
                </a:cxn>
                <a:cxn ang="0">
                  <a:pos x="connsiteX16158" y="connsiteY16158"/>
                </a:cxn>
                <a:cxn ang="0">
                  <a:pos x="connsiteX16159" y="connsiteY16159"/>
                </a:cxn>
                <a:cxn ang="0">
                  <a:pos x="connsiteX16160" y="connsiteY16160"/>
                </a:cxn>
                <a:cxn ang="0">
                  <a:pos x="connsiteX16161" y="connsiteY16161"/>
                </a:cxn>
                <a:cxn ang="0">
                  <a:pos x="connsiteX16162" y="connsiteY16162"/>
                </a:cxn>
                <a:cxn ang="0">
                  <a:pos x="connsiteX16163" y="connsiteY16163"/>
                </a:cxn>
                <a:cxn ang="0">
                  <a:pos x="connsiteX16164" y="connsiteY16164"/>
                </a:cxn>
                <a:cxn ang="0">
                  <a:pos x="connsiteX16165" y="connsiteY16165"/>
                </a:cxn>
                <a:cxn ang="0">
                  <a:pos x="connsiteX16166" y="connsiteY16166"/>
                </a:cxn>
                <a:cxn ang="0">
                  <a:pos x="connsiteX16167" y="connsiteY16167"/>
                </a:cxn>
                <a:cxn ang="0">
                  <a:pos x="connsiteX16168" y="connsiteY16168"/>
                </a:cxn>
                <a:cxn ang="0">
                  <a:pos x="connsiteX16169" y="connsiteY16169"/>
                </a:cxn>
                <a:cxn ang="0">
                  <a:pos x="connsiteX16170" y="connsiteY16170"/>
                </a:cxn>
                <a:cxn ang="0">
                  <a:pos x="connsiteX16171" y="connsiteY16171"/>
                </a:cxn>
                <a:cxn ang="0">
                  <a:pos x="connsiteX16172" y="connsiteY16172"/>
                </a:cxn>
                <a:cxn ang="0">
                  <a:pos x="connsiteX16173" y="connsiteY16173"/>
                </a:cxn>
                <a:cxn ang="0">
                  <a:pos x="connsiteX16174" y="connsiteY16174"/>
                </a:cxn>
                <a:cxn ang="0">
                  <a:pos x="connsiteX16175" y="connsiteY16175"/>
                </a:cxn>
                <a:cxn ang="0">
                  <a:pos x="connsiteX16176" y="connsiteY16176"/>
                </a:cxn>
                <a:cxn ang="0">
                  <a:pos x="connsiteX16177" y="connsiteY16177"/>
                </a:cxn>
                <a:cxn ang="0">
                  <a:pos x="connsiteX16178" y="connsiteY16178"/>
                </a:cxn>
                <a:cxn ang="0">
                  <a:pos x="connsiteX16179" y="connsiteY16179"/>
                </a:cxn>
                <a:cxn ang="0">
                  <a:pos x="connsiteX16180" y="connsiteY16180"/>
                </a:cxn>
                <a:cxn ang="0">
                  <a:pos x="connsiteX16181" y="connsiteY16181"/>
                </a:cxn>
                <a:cxn ang="0">
                  <a:pos x="connsiteX16182" y="connsiteY16182"/>
                </a:cxn>
                <a:cxn ang="0">
                  <a:pos x="connsiteX16183" y="connsiteY16183"/>
                </a:cxn>
                <a:cxn ang="0">
                  <a:pos x="connsiteX16184" y="connsiteY16184"/>
                </a:cxn>
                <a:cxn ang="0">
                  <a:pos x="connsiteX16185" y="connsiteY16185"/>
                </a:cxn>
                <a:cxn ang="0">
                  <a:pos x="connsiteX16186" y="connsiteY16186"/>
                </a:cxn>
                <a:cxn ang="0">
                  <a:pos x="connsiteX16187" y="connsiteY16187"/>
                </a:cxn>
                <a:cxn ang="0">
                  <a:pos x="connsiteX16188" y="connsiteY16188"/>
                </a:cxn>
                <a:cxn ang="0">
                  <a:pos x="connsiteX16189" y="connsiteY16189"/>
                </a:cxn>
                <a:cxn ang="0">
                  <a:pos x="connsiteX16190" y="connsiteY16190"/>
                </a:cxn>
                <a:cxn ang="0">
                  <a:pos x="connsiteX16191" y="connsiteY16191"/>
                </a:cxn>
                <a:cxn ang="0">
                  <a:pos x="connsiteX16192" y="connsiteY16192"/>
                </a:cxn>
                <a:cxn ang="0">
                  <a:pos x="connsiteX16193" y="connsiteY16193"/>
                </a:cxn>
                <a:cxn ang="0">
                  <a:pos x="connsiteX16194" y="connsiteY16194"/>
                </a:cxn>
                <a:cxn ang="0">
                  <a:pos x="connsiteX16195" y="connsiteY16195"/>
                </a:cxn>
                <a:cxn ang="0">
                  <a:pos x="connsiteX16196" y="connsiteY16196"/>
                </a:cxn>
                <a:cxn ang="0">
                  <a:pos x="connsiteX16197" y="connsiteY16197"/>
                </a:cxn>
                <a:cxn ang="0">
                  <a:pos x="connsiteX16198" y="connsiteY16198"/>
                </a:cxn>
                <a:cxn ang="0">
                  <a:pos x="connsiteX16199" y="connsiteY16199"/>
                </a:cxn>
                <a:cxn ang="0">
                  <a:pos x="connsiteX16200" y="connsiteY16200"/>
                </a:cxn>
                <a:cxn ang="0">
                  <a:pos x="connsiteX16201" y="connsiteY16201"/>
                </a:cxn>
                <a:cxn ang="0">
                  <a:pos x="connsiteX16202" y="connsiteY16202"/>
                </a:cxn>
                <a:cxn ang="0">
                  <a:pos x="connsiteX16203" y="connsiteY16203"/>
                </a:cxn>
                <a:cxn ang="0">
                  <a:pos x="connsiteX16204" y="connsiteY16204"/>
                </a:cxn>
                <a:cxn ang="0">
                  <a:pos x="connsiteX16205" y="connsiteY16205"/>
                </a:cxn>
                <a:cxn ang="0">
                  <a:pos x="connsiteX16206" y="connsiteY16206"/>
                </a:cxn>
                <a:cxn ang="0">
                  <a:pos x="connsiteX16207" y="connsiteY16207"/>
                </a:cxn>
                <a:cxn ang="0">
                  <a:pos x="connsiteX16208" y="connsiteY16208"/>
                </a:cxn>
                <a:cxn ang="0">
                  <a:pos x="connsiteX16209" y="connsiteY16209"/>
                </a:cxn>
                <a:cxn ang="0">
                  <a:pos x="connsiteX16210" y="connsiteY16210"/>
                </a:cxn>
                <a:cxn ang="0">
                  <a:pos x="connsiteX16211" y="connsiteY16211"/>
                </a:cxn>
                <a:cxn ang="0">
                  <a:pos x="connsiteX16212" y="connsiteY16212"/>
                </a:cxn>
                <a:cxn ang="0">
                  <a:pos x="connsiteX16213" y="connsiteY16213"/>
                </a:cxn>
                <a:cxn ang="0">
                  <a:pos x="connsiteX16214" y="connsiteY16214"/>
                </a:cxn>
                <a:cxn ang="0">
                  <a:pos x="connsiteX16215" y="connsiteY16215"/>
                </a:cxn>
                <a:cxn ang="0">
                  <a:pos x="connsiteX16216" y="connsiteY16216"/>
                </a:cxn>
                <a:cxn ang="0">
                  <a:pos x="connsiteX16217" y="connsiteY16217"/>
                </a:cxn>
                <a:cxn ang="0">
                  <a:pos x="connsiteX16218" y="connsiteY16218"/>
                </a:cxn>
                <a:cxn ang="0">
                  <a:pos x="connsiteX16219" y="connsiteY16219"/>
                </a:cxn>
                <a:cxn ang="0">
                  <a:pos x="connsiteX16220" y="connsiteY16220"/>
                </a:cxn>
                <a:cxn ang="0">
                  <a:pos x="connsiteX16221" y="connsiteY16221"/>
                </a:cxn>
                <a:cxn ang="0">
                  <a:pos x="connsiteX16222" y="connsiteY16222"/>
                </a:cxn>
                <a:cxn ang="0">
                  <a:pos x="connsiteX16223" y="connsiteY16223"/>
                </a:cxn>
                <a:cxn ang="0">
                  <a:pos x="connsiteX16224" y="connsiteY16224"/>
                </a:cxn>
                <a:cxn ang="0">
                  <a:pos x="connsiteX16225" y="connsiteY16225"/>
                </a:cxn>
                <a:cxn ang="0">
                  <a:pos x="connsiteX16226" y="connsiteY16226"/>
                </a:cxn>
                <a:cxn ang="0">
                  <a:pos x="connsiteX16227" y="connsiteY16227"/>
                </a:cxn>
                <a:cxn ang="0">
                  <a:pos x="connsiteX16228" y="connsiteY16228"/>
                </a:cxn>
                <a:cxn ang="0">
                  <a:pos x="connsiteX16229" y="connsiteY16229"/>
                </a:cxn>
                <a:cxn ang="0">
                  <a:pos x="connsiteX16230" y="connsiteY16230"/>
                </a:cxn>
                <a:cxn ang="0">
                  <a:pos x="connsiteX16231" y="connsiteY16231"/>
                </a:cxn>
                <a:cxn ang="0">
                  <a:pos x="connsiteX16232" y="connsiteY16232"/>
                </a:cxn>
                <a:cxn ang="0">
                  <a:pos x="connsiteX16233" y="connsiteY16233"/>
                </a:cxn>
                <a:cxn ang="0">
                  <a:pos x="connsiteX16234" y="connsiteY16234"/>
                </a:cxn>
                <a:cxn ang="0">
                  <a:pos x="connsiteX16235" y="connsiteY16235"/>
                </a:cxn>
                <a:cxn ang="0">
                  <a:pos x="connsiteX16236" y="connsiteY16236"/>
                </a:cxn>
                <a:cxn ang="0">
                  <a:pos x="connsiteX16237" y="connsiteY16237"/>
                </a:cxn>
                <a:cxn ang="0">
                  <a:pos x="connsiteX16238" y="connsiteY16238"/>
                </a:cxn>
                <a:cxn ang="0">
                  <a:pos x="connsiteX16239" y="connsiteY16239"/>
                </a:cxn>
                <a:cxn ang="0">
                  <a:pos x="connsiteX16240" y="connsiteY16240"/>
                </a:cxn>
                <a:cxn ang="0">
                  <a:pos x="connsiteX16241" y="connsiteY16241"/>
                </a:cxn>
                <a:cxn ang="0">
                  <a:pos x="connsiteX16242" y="connsiteY16242"/>
                </a:cxn>
                <a:cxn ang="0">
                  <a:pos x="connsiteX16243" y="connsiteY16243"/>
                </a:cxn>
                <a:cxn ang="0">
                  <a:pos x="connsiteX16244" y="connsiteY16244"/>
                </a:cxn>
                <a:cxn ang="0">
                  <a:pos x="connsiteX16245" y="connsiteY16245"/>
                </a:cxn>
                <a:cxn ang="0">
                  <a:pos x="connsiteX16246" y="connsiteY16246"/>
                </a:cxn>
                <a:cxn ang="0">
                  <a:pos x="connsiteX16247" y="connsiteY16247"/>
                </a:cxn>
                <a:cxn ang="0">
                  <a:pos x="connsiteX16248" y="connsiteY16248"/>
                </a:cxn>
                <a:cxn ang="0">
                  <a:pos x="connsiteX16249" y="connsiteY16249"/>
                </a:cxn>
                <a:cxn ang="0">
                  <a:pos x="connsiteX16250" y="connsiteY16250"/>
                </a:cxn>
                <a:cxn ang="0">
                  <a:pos x="connsiteX16251" y="connsiteY16251"/>
                </a:cxn>
                <a:cxn ang="0">
                  <a:pos x="connsiteX16252" y="connsiteY16252"/>
                </a:cxn>
                <a:cxn ang="0">
                  <a:pos x="connsiteX16253" y="connsiteY16253"/>
                </a:cxn>
                <a:cxn ang="0">
                  <a:pos x="connsiteX16254" y="connsiteY16254"/>
                </a:cxn>
                <a:cxn ang="0">
                  <a:pos x="connsiteX16255" y="connsiteY16255"/>
                </a:cxn>
                <a:cxn ang="0">
                  <a:pos x="connsiteX16256" y="connsiteY16256"/>
                </a:cxn>
                <a:cxn ang="0">
                  <a:pos x="connsiteX16257" y="connsiteY16257"/>
                </a:cxn>
                <a:cxn ang="0">
                  <a:pos x="connsiteX16258" y="connsiteY16258"/>
                </a:cxn>
                <a:cxn ang="0">
                  <a:pos x="connsiteX16259" y="connsiteY16259"/>
                </a:cxn>
                <a:cxn ang="0">
                  <a:pos x="connsiteX16260" y="connsiteY16260"/>
                </a:cxn>
                <a:cxn ang="0">
                  <a:pos x="connsiteX16261" y="connsiteY16261"/>
                </a:cxn>
                <a:cxn ang="0">
                  <a:pos x="connsiteX16262" y="connsiteY16262"/>
                </a:cxn>
                <a:cxn ang="0">
                  <a:pos x="connsiteX16263" y="connsiteY16263"/>
                </a:cxn>
                <a:cxn ang="0">
                  <a:pos x="connsiteX16264" y="connsiteY16264"/>
                </a:cxn>
                <a:cxn ang="0">
                  <a:pos x="connsiteX16265" y="connsiteY16265"/>
                </a:cxn>
                <a:cxn ang="0">
                  <a:pos x="connsiteX16266" y="connsiteY16266"/>
                </a:cxn>
                <a:cxn ang="0">
                  <a:pos x="connsiteX16267" y="connsiteY16267"/>
                </a:cxn>
                <a:cxn ang="0">
                  <a:pos x="connsiteX16268" y="connsiteY16268"/>
                </a:cxn>
                <a:cxn ang="0">
                  <a:pos x="connsiteX16269" y="connsiteY16269"/>
                </a:cxn>
                <a:cxn ang="0">
                  <a:pos x="connsiteX16270" y="connsiteY16270"/>
                </a:cxn>
                <a:cxn ang="0">
                  <a:pos x="connsiteX16271" y="connsiteY16271"/>
                </a:cxn>
                <a:cxn ang="0">
                  <a:pos x="connsiteX16272" y="connsiteY16272"/>
                </a:cxn>
                <a:cxn ang="0">
                  <a:pos x="connsiteX16273" y="connsiteY16273"/>
                </a:cxn>
                <a:cxn ang="0">
                  <a:pos x="connsiteX16274" y="connsiteY16274"/>
                </a:cxn>
                <a:cxn ang="0">
                  <a:pos x="connsiteX16275" y="connsiteY16275"/>
                </a:cxn>
                <a:cxn ang="0">
                  <a:pos x="connsiteX16276" y="connsiteY16276"/>
                </a:cxn>
                <a:cxn ang="0">
                  <a:pos x="connsiteX16277" y="connsiteY16277"/>
                </a:cxn>
                <a:cxn ang="0">
                  <a:pos x="connsiteX16278" y="connsiteY16278"/>
                </a:cxn>
                <a:cxn ang="0">
                  <a:pos x="connsiteX16279" y="connsiteY16279"/>
                </a:cxn>
                <a:cxn ang="0">
                  <a:pos x="connsiteX16280" y="connsiteY16280"/>
                </a:cxn>
                <a:cxn ang="0">
                  <a:pos x="connsiteX16281" y="connsiteY16281"/>
                </a:cxn>
                <a:cxn ang="0">
                  <a:pos x="connsiteX16282" y="connsiteY16282"/>
                </a:cxn>
                <a:cxn ang="0">
                  <a:pos x="connsiteX16283" y="connsiteY16283"/>
                </a:cxn>
                <a:cxn ang="0">
                  <a:pos x="connsiteX16284" y="connsiteY16284"/>
                </a:cxn>
                <a:cxn ang="0">
                  <a:pos x="connsiteX16285" y="connsiteY16285"/>
                </a:cxn>
                <a:cxn ang="0">
                  <a:pos x="connsiteX16286" y="connsiteY16286"/>
                </a:cxn>
                <a:cxn ang="0">
                  <a:pos x="connsiteX16287" y="connsiteY16287"/>
                </a:cxn>
                <a:cxn ang="0">
                  <a:pos x="connsiteX16288" y="connsiteY16288"/>
                </a:cxn>
                <a:cxn ang="0">
                  <a:pos x="connsiteX16289" y="connsiteY16289"/>
                </a:cxn>
                <a:cxn ang="0">
                  <a:pos x="connsiteX16290" y="connsiteY16290"/>
                </a:cxn>
                <a:cxn ang="0">
                  <a:pos x="connsiteX16291" y="connsiteY16291"/>
                </a:cxn>
                <a:cxn ang="0">
                  <a:pos x="connsiteX16292" y="connsiteY16292"/>
                </a:cxn>
                <a:cxn ang="0">
                  <a:pos x="connsiteX16293" y="connsiteY16293"/>
                </a:cxn>
                <a:cxn ang="0">
                  <a:pos x="connsiteX16294" y="connsiteY16294"/>
                </a:cxn>
                <a:cxn ang="0">
                  <a:pos x="connsiteX16295" y="connsiteY16295"/>
                </a:cxn>
                <a:cxn ang="0">
                  <a:pos x="connsiteX16296" y="connsiteY16296"/>
                </a:cxn>
                <a:cxn ang="0">
                  <a:pos x="connsiteX16297" y="connsiteY16297"/>
                </a:cxn>
                <a:cxn ang="0">
                  <a:pos x="connsiteX16298" y="connsiteY16298"/>
                </a:cxn>
                <a:cxn ang="0">
                  <a:pos x="connsiteX16299" y="connsiteY16299"/>
                </a:cxn>
                <a:cxn ang="0">
                  <a:pos x="connsiteX16300" y="connsiteY16300"/>
                </a:cxn>
                <a:cxn ang="0">
                  <a:pos x="connsiteX16301" y="connsiteY16301"/>
                </a:cxn>
                <a:cxn ang="0">
                  <a:pos x="connsiteX16302" y="connsiteY16302"/>
                </a:cxn>
                <a:cxn ang="0">
                  <a:pos x="connsiteX16303" y="connsiteY16303"/>
                </a:cxn>
                <a:cxn ang="0">
                  <a:pos x="connsiteX16304" y="connsiteY16304"/>
                </a:cxn>
                <a:cxn ang="0">
                  <a:pos x="connsiteX16305" y="connsiteY16305"/>
                </a:cxn>
                <a:cxn ang="0">
                  <a:pos x="connsiteX16306" y="connsiteY16306"/>
                </a:cxn>
                <a:cxn ang="0">
                  <a:pos x="connsiteX16307" y="connsiteY16307"/>
                </a:cxn>
                <a:cxn ang="0">
                  <a:pos x="connsiteX16308" y="connsiteY16308"/>
                </a:cxn>
                <a:cxn ang="0">
                  <a:pos x="connsiteX16309" y="connsiteY16309"/>
                </a:cxn>
                <a:cxn ang="0">
                  <a:pos x="connsiteX16310" y="connsiteY16310"/>
                </a:cxn>
                <a:cxn ang="0">
                  <a:pos x="connsiteX16311" y="connsiteY16311"/>
                </a:cxn>
                <a:cxn ang="0">
                  <a:pos x="connsiteX16312" y="connsiteY16312"/>
                </a:cxn>
                <a:cxn ang="0">
                  <a:pos x="connsiteX16313" y="connsiteY16313"/>
                </a:cxn>
                <a:cxn ang="0">
                  <a:pos x="connsiteX16314" y="connsiteY16314"/>
                </a:cxn>
                <a:cxn ang="0">
                  <a:pos x="connsiteX16315" y="connsiteY16315"/>
                </a:cxn>
                <a:cxn ang="0">
                  <a:pos x="connsiteX16316" y="connsiteY16316"/>
                </a:cxn>
                <a:cxn ang="0">
                  <a:pos x="connsiteX16317" y="connsiteY16317"/>
                </a:cxn>
                <a:cxn ang="0">
                  <a:pos x="connsiteX16318" y="connsiteY16318"/>
                </a:cxn>
                <a:cxn ang="0">
                  <a:pos x="connsiteX16319" y="connsiteY16319"/>
                </a:cxn>
                <a:cxn ang="0">
                  <a:pos x="connsiteX16320" y="connsiteY16320"/>
                </a:cxn>
                <a:cxn ang="0">
                  <a:pos x="connsiteX16321" y="connsiteY16321"/>
                </a:cxn>
                <a:cxn ang="0">
                  <a:pos x="connsiteX16322" y="connsiteY16322"/>
                </a:cxn>
                <a:cxn ang="0">
                  <a:pos x="connsiteX16323" y="connsiteY16323"/>
                </a:cxn>
                <a:cxn ang="0">
                  <a:pos x="connsiteX16324" y="connsiteY16324"/>
                </a:cxn>
                <a:cxn ang="0">
                  <a:pos x="connsiteX16325" y="connsiteY16325"/>
                </a:cxn>
                <a:cxn ang="0">
                  <a:pos x="connsiteX16326" y="connsiteY16326"/>
                </a:cxn>
                <a:cxn ang="0">
                  <a:pos x="connsiteX16327" y="connsiteY16327"/>
                </a:cxn>
                <a:cxn ang="0">
                  <a:pos x="connsiteX16328" y="connsiteY16328"/>
                </a:cxn>
                <a:cxn ang="0">
                  <a:pos x="connsiteX16329" y="connsiteY16329"/>
                </a:cxn>
                <a:cxn ang="0">
                  <a:pos x="connsiteX16330" y="connsiteY16330"/>
                </a:cxn>
                <a:cxn ang="0">
                  <a:pos x="connsiteX16331" y="connsiteY16331"/>
                </a:cxn>
                <a:cxn ang="0">
                  <a:pos x="connsiteX16332" y="connsiteY16332"/>
                </a:cxn>
                <a:cxn ang="0">
                  <a:pos x="connsiteX16333" y="connsiteY16333"/>
                </a:cxn>
                <a:cxn ang="0">
                  <a:pos x="connsiteX16334" y="connsiteY16334"/>
                </a:cxn>
                <a:cxn ang="0">
                  <a:pos x="connsiteX16335" y="connsiteY16335"/>
                </a:cxn>
                <a:cxn ang="0">
                  <a:pos x="connsiteX16336" y="connsiteY16336"/>
                </a:cxn>
                <a:cxn ang="0">
                  <a:pos x="connsiteX16337" y="connsiteY16337"/>
                </a:cxn>
                <a:cxn ang="0">
                  <a:pos x="connsiteX16338" y="connsiteY16338"/>
                </a:cxn>
                <a:cxn ang="0">
                  <a:pos x="connsiteX16339" y="connsiteY16339"/>
                </a:cxn>
                <a:cxn ang="0">
                  <a:pos x="connsiteX16340" y="connsiteY16340"/>
                </a:cxn>
                <a:cxn ang="0">
                  <a:pos x="connsiteX16341" y="connsiteY16341"/>
                </a:cxn>
                <a:cxn ang="0">
                  <a:pos x="connsiteX16342" y="connsiteY16342"/>
                </a:cxn>
                <a:cxn ang="0">
                  <a:pos x="connsiteX16343" y="connsiteY16343"/>
                </a:cxn>
                <a:cxn ang="0">
                  <a:pos x="connsiteX16344" y="connsiteY16344"/>
                </a:cxn>
                <a:cxn ang="0">
                  <a:pos x="connsiteX16345" y="connsiteY16345"/>
                </a:cxn>
                <a:cxn ang="0">
                  <a:pos x="connsiteX16346" y="connsiteY16346"/>
                </a:cxn>
                <a:cxn ang="0">
                  <a:pos x="connsiteX16347" y="connsiteY16347"/>
                </a:cxn>
                <a:cxn ang="0">
                  <a:pos x="connsiteX16348" y="connsiteY16348"/>
                </a:cxn>
                <a:cxn ang="0">
                  <a:pos x="connsiteX16349" y="connsiteY16349"/>
                </a:cxn>
                <a:cxn ang="0">
                  <a:pos x="connsiteX16350" y="connsiteY16350"/>
                </a:cxn>
                <a:cxn ang="0">
                  <a:pos x="connsiteX16351" y="connsiteY16351"/>
                </a:cxn>
                <a:cxn ang="0">
                  <a:pos x="connsiteX16352" y="connsiteY16352"/>
                </a:cxn>
                <a:cxn ang="0">
                  <a:pos x="connsiteX16353" y="connsiteY16353"/>
                </a:cxn>
                <a:cxn ang="0">
                  <a:pos x="connsiteX16354" y="connsiteY16354"/>
                </a:cxn>
                <a:cxn ang="0">
                  <a:pos x="connsiteX16355" y="connsiteY16355"/>
                </a:cxn>
                <a:cxn ang="0">
                  <a:pos x="connsiteX16356" y="connsiteY16356"/>
                </a:cxn>
                <a:cxn ang="0">
                  <a:pos x="connsiteX16357" y="connsiteY16357"/>
                </a:cxn>
                <a:cxn ang="0">
                  <a:pos x="connsiteX16358" y="connsiteY16358"/>
                </a:cxn>
                <a:cxn ang="0">
                  <a:pos x="connsiteX16359" y="connsiteY16359"/>
                </a:cxn>
                <a:cxn ang="0">
                  <a:pos x="connsiteX16360" y="connsiteY16360"/>
                </a:cxn>
                <a:cxn ang="0">
                  <a:pos x="connsiteX16361" y="connsiteY16361"/>
                </a:cxn>
                <a:cxn ang="0">
                  <a:pos x="connsiteX16362" y="connsiteY16362"/>
                </a:cxn>
                <a:cxn ang="0">
                  <a:pos x="connsiteX16363" y="connsiteY16363"/>
                </a:cxn>
                <a:cxn ang="0">
                  <a:pos x="connsiteX16364" y="connsiteY16364"/>
                </a:cxn>
                <a:cxn ang="0">
                  <a:pos x="connsiteX16365" y="connsiteY16365"/>
                </a:cxn>
                <a:cxn ang="0">
                  <a:pos x="connsiteX16366" y="connsiteY16366"/>
                </a:cxn>
                <a:cxn ang="0">
                  <a:pos x="connsiteX16367" y="connsiteY16367"/>
                </a:cxn>
                <a:cxn ang="0">
                  <a:pos x="connsiteX16368" y="connsiteY16368"/>
                </a:cxn>
                <a:cxn ang="0">
                  <a:pos x="connsiteX16369" y="connsiteY16369"/>
                </a:cxn>
                <a:cxn ang="0">
                  <a:pos x="connsiteX16370" y="connsiteY16370"/>
                </a:cxn>
                <a:cxn ang="0">
                  <a:pos x="connsiteX16371" y="connsiteY16371"/>
                </a:cxn>
                <a:cxn ang="0">
                  <a:pos x="connsiteX16372" y="connsiteY16372"/>
                </a:cxn>
                <a:cxn ang="0">
                  <a:pos x="connsiteX16373" y="connsiteY16373"/>
                </a:cxn>
                <a:cxn ang="0">
                  <a:pos x="connsiteX16374" y="connsiteY16374"/>
                </a:cxn>
                <a:cxn ang="0">
                  <a:pos x="connsiteX16375" y="connsiteY16375"/>
                </a:cxn>
                <a:cxn ang="0">
                  <a:pos x="connsiteX16376" y="connsiteY16376"/>
                </a:cxn>
                <a:cxn ang="0">
                  <a:pos x="connsiteX16377" y="connsiteY16377"/>
                </a:cxn>
                <a:cxn ang="0">
                  <a:pos x="connsiteX16378" y="connsiteY16378"/>
                </a:cxn>
                <a:cxn ang="0">
                  <a:pos x="connsiteX16379" y="connsiteY16379"/>
                </a:cxn>
                <a:cxn ang="0">
                  <a:pos x="connsiteX16380" y="connsiteY16380"/>
                </a:cxn>
                <a:cxn ang="0">
                  <a:pos x="connsiteX16381" y="connsiteY16381"/>
                </a:cxn>
                <a:cxn ang="0">
                  <a:pos x="connsiteX16382" y="connsiteY16382"/>
                </a:cxn>
                <a:cxn ang="0">
                  <a:pos x="connsiteX16383" y="connsiteY16383"/>
                </a:cxn>
                <a:cxn ang="0">
                  <a:pos x="connsiteX16384" y="connsiteY16384"/>
                </a:cxn>
                <a:cxn ang="0">
                  <a:pos x="connsiteX16385" y="connsiteY16385"/>
                </a:cxn>
                <a:cxn ang="0">
                  <a:pos x="connsiteX16386" y="connsiteY16386"/>
                </a:cxn>
                <a:cxn ang="0">
                  <a:pos x="connsiteX16387" y="connsiteY16387"/>
                </a:cxn>
                <a:cxn ang="0">
                  <a:pos x="connsiteX16388" y="connsiteY16388"/>
                </a:cxn>
                <a:cxn ang="0">
                  <a:pos x="connsiteX16389" y="connsiteY16389"/>
                </a:cxn>
                <a:cxn ang="0">
                  <a:pos x="connsiteX16390" y="connsiteY16390"/>
                </a:cxn>
                <a:cxn ang="0">
                  <a:pos x="connsiteX16391" y="connsiteY16391"/>
                </a:cxn>
                <a:cxn ang="0">
                  <a:pos x="connsiteX16392" y="connsiteY16392"/>
                </a:cxn>
                <a:cxn ang="0">
                  <a:pos x="connsiteX16393" y="connsiteY16393"/>
                </a:cxn>
                <a:cxn ang="0">
                  <a:pos x="connsiteX16394" y="connsiteY16394"/>
                </a:cxn>
                <a:cxn ang="0">
                  <a:pos x="connsiteX16395" y="connsiteY16395"/>
                </a:cxn>
                <a:cxn ang="0">
                  <a:pos x="connsiteX16396" y="connsiteY16396"/>
                </a:cxn>
                <a:cxn ang="0">
                  <a:pos x="connsiteX16397" y="connsiteY16397"/>
                </a:cxn>
                <a:cxn ang="0">
                  <a:pos x="connsiteX16398" y="connsiteY16398"/>
                </a:cxn>
                <a:cxn ang="0">
                  <a:pos x="connsiteX16399" y="connsiteY16399"/>
                </a:cxn>
                <a:cxn ang="0">
                  <a:pos x="connsiteX16400" y="connsiteY16400"/>
                </a:cxn>
                <a:cxn ang="0">
                  <a:pos x="connsiteX16401" y="connsiteY16401"/>
                </a:cxn>
                <a:cxn ang="0">
                  <a:pos x="connsiteX16402" y="connsiteY16402"/>
                </a:cxn>
                <a:cxn ang="0">
                  <a:pos x="connsiteX16403" y="connsiteY16403"/>
                </a:cxn>
                <a:cxn ang="0">
                  <a:pos x="connsiteX16404" y="connsiteY16404"/>
                </a:cxn>
                <a:cxn ang="0">
                  <a:pos x="connsiteX16405" y="connsiteY16405"/>
                </a:cxn>
                <a:cxn ang="0">
                  <a:pos x="connsiteX16406" y="connsiteY16406"/>
                </a:cxn>
                <a:cxn ang="0">
                  <a:pos x="connsiteX16407" y="connsiteY16407"/>
                </a:cxn>
                <a:cxn ang="0">
                  <a:pos x="connsiteX16408" y="connsiteY16408"/>
                </a:cxn>
                <a:cxn ang="0">
                  <a:pos x="connsiteX16409" y="connsiteY16409"/>
                </a:cxn>
                <a:cxn ang="0">
                  <a:pos x="connsiteX16410" y="connsiteY16410"/>
                </a:cxn>
                <a:cxn ang="0">
                  <a:pos x="connsiteX16411" y="connsiteY16411"/>
                </a:cxn>
                <a:cxn ang="0">
                  <a:pos x="connsiteX16412" y="connsiteY16412"/>
                </a:cxn>
                <a:cxn ang="0">
                  <a:pos x="connsiteX16413" y="connsiteY16413"/>
                </a:cxn>
                <a:cxn ang="0">
                  <a:pos x="connsiteX16414" y="connsiteY16414"/>
                </a:cxn>
                <a:cxn ang="0">
                  <a:pos x="connsiteX16415" y="connsiteY16415"/>
                </a:cxn>
                <a:cxn ang="0">
                  <a:pos x="connsiteX16416" y="connsiteY16416"/>
                </a:cxn>
                <a:cxn ang="0">
                  <a:pos x="connsiteX16417" y="connsiteY16417"/>
                </a:cxn>
                <a:cxn ang="0">
                  <a:pos x="connsiteX16418" y="connsiteY16418"/>
                </a:cxn>
                <a:cxn ang="0">
                  <a:pos x="connsiteX16419" y="connsiteY16419"/>
                </a:cxn>
                <a:cxn ang="0">
                  <a:pos x="connsiteX16420" y="connsiteY16420"/>
                </a:cxn>
                <a:cxn ang="0">
                  <a:pos x="connsiteX16421" y="connsiteY16421"/>
                </a:cxn>
                <a:cxn ang="0">
                  <a:pos x="connsiteX16422" y="connsiteY16422"/>
                </a:cxn>
                <a:cxn ang="0">
                  <a:pos x="connsiteX16423" y="connsiteY16423"/>
                </a:cxn>
                <a:cxn ang="0">
                  <a:pos x="connsiteX16424" y="connsiteY16424"/>
                </a:cxn>
                <a:cxn ang="0">
                  <a:pos x="connsiteX16425" y="connsiteY16425"/>
                </a:cxn>
                <a:cxn ang="0">
                  <a:pos x="connsiteX16426" y="connsiteY16426"/>
                </a:cxn>
                <a:cxn ang="0">
                  <a:pos x="connsiteX16427" y="connsiteY16427"/>
                </a:cxn>
                <a:cxn ang="0">
                  <a:pos x="connsiteX16428" y="connsiteY16428"/>
                </a:cxn>
                <a:cxn ang="0">
                  <a:pos x="connsiteX16429" y="connsiteY16429"/>
                </a:cxn>
                <a:cxn ang="0">
                  <a:pos x="connsiteX16430" y="connsiteY16430"/>
                </a:cxn>
                <a:cxn ang="0">
                  <a:pos x="connsiteX16431" y="connsiteY16431"/>
                </a:cxn>
                <a:cxn ang="0">
                  <a:pos x="connsiteX16432" y="connsiteY16432"/>
                </a:cxn>
                <a:cxn ang="0">
                  <a:pos x="connsiteX16433" y="connsiteY16433"/>
                </a:cxn>
                <a:cxn ang="0">
                  <a:pos x="connsiteX16434" y="connsiteY16434"/>
                </a:cxn>
                <a:cxn ang="0">
                  <a:pos x="connsiteX16435" y="connsiteY16435"/>
                </a:cxn>
                <a:cxn ang="0">
                  <a:pos x="connsiteX16436" y="connsiteY16436"/>
                </a:cxn>
                <a:cxn ang="0">
                  <a:pos x="connsiteX16437" y="connsiteY16437"/>
                </a:cxn>
                <a:cxn ang="0">
                  <a:pos x="connsiteX16438" y="connsiteY16438"/>
                </a:cxn>
                <a:cxn ang="0">
                  <a:pos x="connsiteX16439" y="connsiteY16439"/>
                </a:cxn>
                <a:cxn ang="0">
                  <a:pos x="connsiteX16440" y="connsiteY16440"/>
                </a:cxn>
                <a:cxn ang="0">
                  <a:pos x="connsiteX16441" y="connsiteY16441"/>
                </a:cxn>
                <a:cxn ang="0">
                  <a:pos x="connsiteX16442" y="connsiteY16442"/>
                </a:cxn>
                <a:cxn ang="0">
                  <a:pos x="connsiteX16443" y="connsiteY16443"/>
                </a:cxn>
                <a:cxn ang="0">
                  <a:pos x="connsiteX16444" y="connsiteY16444"/>
                </a:cxn>
                <a:cxn ang="0">
                  <a:pos x="connsiteX16445" y="connsiteY16445"/>
                </a:cxn>
                <a:cxn ang="0">
                  <a:pos x="connsiteX16446" y="connsiteY16446"/>
                </a:cxn>
                <a:cxn ang="0">
                  <a:pos x="connsiteX16447" y="connsiteY16447"/>
                </a:cxn>
                <a:cxn ang="0">
                  <a:pos x="connsiteX16448" y="connsiteY16448"/>
                </a:cxn>
                <a:cxn ang="0">
                  <a:pos x="connsiteX16449" y="connsiteY16449"/>
                </a:cxn>
                <a:cxn ang="0">
                  <a:pos x="connsiteX16450" y="connsiteY16450"/>
                </a:cxn>
                <a:cxn ang="0">
                  <a:pos x="connsiteX16451" y="connsiteY16451"/>
                </a:cxn>
                <a:cxn ang="0">
                  <a:pos x="connsiteX16452" y="connsiteY16452"/>
                </a:cxn>
                <a:cxn ang="0">
                  <a:pos x="connsiteX16453" y="connsiteY16453"/>
                </a:cxn>
                <a:cxn ang="0">
                  <a:pos x="connsiteX16454" y="connsiteY16454"/>
                </a:cxn>
                <a:cxn ang="0">
                  <a:pos x="connsiteX16455" y="connsiteY16455"/>
                </a:cxn>
                <a:cxn ang="0">
                  <a:pos x="connsiteX16456" y="connsiteY16456"/>
                </a:cxn>
                <a:cxn ang="0">
                  <a:pos x="connsiteX16457" y="connsiteY16457"/>
                </a:cxn>
                <a:cxn ang="0">
                  <a:pos x="connsiteX16458" y="connsiteY16458"/>
                </a:cxn>
                <a:cxn ang="0">
                  <a:pos x="connsiteX16459" y="connsiteY16459"/>
                </a:cxn>
                <a:cxn ang="0">
                  <a:pos x="connsiteX16460" y="connsiteY16460"/>
                </a:cxn>
                <a:cxn ang="0">
                  <a:pos x="connsiteX16461" y="connsiteY16461"/>
                </a:cxn>
                <a:cxn ang="0">
                  <a:pos x="connsiteX16462" y="connsiteY16462"/>
                </a:cxn>
                <a:cxn ang="0">
                  <a:pos x="connsiteX16463" y="connsiteY16463"/>
                </a:cxn>
                <a:cxn ang="0">
                  <a:pos x="connsiteX16464" y="connsiteY16464"/>
                </a:cxn>
                <a:cxn ang="0">
                  <a:pos x="connsiteX16465" y="connsiteY16465"/>
                </a:cxn>
                <a:cxn ang="0">
                  <a:pos x="connsiteX16466" y="connsiteY16466"/>
                </a:cxn>
                <a:cxn ang="0">
                  <a:pos x="connsiteX16467" y="connsiteY16467"/>
                </a:cxn>
                <a:cxn ang="0">
                  <a:pos x="connsiteX16468" y="connsiteY16468"/>
                </a:cxn>
                <a:cxn ang="0">
                  <a:pos x="connsiteX16469" y="connsiteY16469"/>
                </a:cxn>
                <a:cxn ang="0">
                  <a:pos x="connsiteX16470" y="connsiteY16470"/>
                </a:cxn>
                <a:cxn ang="0">
                  <a:pos x="connsiteX16471" y="connsiteY16471"/>
                </a:cxn>
                <a:cxn ang="0">
                  <a:pos x="connsiteX16472" y="connsiteY16472"/>
                </a:cxn>
                <a:cxn ang="0">
                  <a:pos x="connsiteX16473" y="connsiteY16473"/>
                </a:cxn>
                <a:cxn ang="0">
                  <a:pos x="connsiteX16474" y="connsiteY16474"/>
                </a:cxn>
                <a:cxn ang="0">
                  <a:pos x="connsiteX16475" y="connsiteY16475"/>
                </a:cxn>
                <a:cxn ang="0">
                  <a:pos x="connsiteX16476" y="connsiteY16476"/>
                </a:cxn>
                <a:cxn ang="0">
                  <a:pos x="connsiteX16477" y="connsiteY16477"/>
                </a:cxn>
                <a:cxn ang="0">
                  <a:pos x="connsiteX16478" y="connsiteY16478"/>
                </a:cxn>
                <a:cxn ang="0">
                  <a:pos x="connsiteX16479" y="connsiteY16479"/>
                </a:cxn>
                <a:cxn ang="0">
                  <a:pos x="connsiteX16480" y="connsiteY16480"/>
                </a:cxn>
                <a:cxn ang="0">
                  <a:pos x="connsiteX16481" y="connsiteY16481"/>
                </a:cxn>
                <a:cxn ang="0">
                  <a:pos x="connsiteX16482" y="connsiteY16482"/>
                </a:cxn>
                <a:cxn ang="0">
                  <a:pos x="connsiteX16483" y="connsiteY16483"/>
                </a:cxn>
                <a:cxn ang="0">
                  <a:pos x="connsiteX16484" y="connsiteY16484"/>
                </a:cxn>
                <a:cxn ang="0">
                  <a:pos x="connsiteX16485" y="connsiteY16485"/>
                </a:cxn>
                <a:cxn ang="0">
                  <a:pos x="connsiteX16486" y="connsiteY16486"/>
                </a:cxn>
                <a:cxn ang="0">
                  <a:pos x="connsiteX16487" y="connsiteY16487"/>
                </a:cxn>
                <a:cxn ang="0">
                  <a:pos x="connsiteX16488" y="connsiteY16488"/>
                </a:cxn>
                <a:cxn ang="0">
                  <a:pos x="connsiteX16489" y="connsiteY16489"/>
                </a:cxn>
                <a:cxn ang="0">
                  <a:pos x="connsiteX16490" y="connsiteY16490"/>
                </a:cxn>
                <a:cxn ang="0">
                  <a:pos x="connsiteX16491" y="connsiteY16491"/>
                </a:cxn>
                <a:cxn ang="0">
                  <a:pos x="connsiteX16492" y="connsiteY16492"/>
                </a:cxn>
                <a:cxn ang="0">
                  <a:pos x="connsiteX16493" y="connsiteY16493"/>
                </a:cxn>
                <a:cxn ang="0">
                  <a:pos x="connsiteX16494" y="connsiteY16494"/>
                </a:cxn>
                <a:cxn ang="0">
                  <a:pos x="connsiteX16495" y="connsiteY16495"/>
                </a:cxn>
                <a:cxn ang="0">
                  <a:pos x="connsiteX16496" y="connsiteY16496"/>
                </a:cxn>
                <a:cxn ang="0">
                  <a:pos x="connsiteX16497" y="connsiteY16497"/>
                </a:cxn>
                <a:cxn ang="0">
                  <a:pos x="connsiteX16498" y="connsiteY16498"/>
                </a:cxn>
                <a:cxn ang="0">
                  <a:pos x="connsiteX16499" y="connsiteY16499"/>
                </a:cxn>
                <a:cxn ang="0">
                  <a:pos x="connsiteX16500" y="connsiteY16500"/>
                </a:cxn>
                <a:cxn ang="0">
                  <a:pos x="connsiteX16501" y="connsiteY16501"/>
                </a:cxn>
                <a:cxn ang="0">
                  <a:pos x="connsiteX16502" y="connsiteY16502"/>
                </a:cxn>
                <a:cxn ang="0">
                  <a:pos x="connsiteX16503" y="connsiteY16503"/>
                </a:cxn>
                <a:cxn ang="0">
                  <a:pos x="connsiteX16504" y="connsiteY16504"/>
                </a:cxn>
                <a:cxn ang="0">
                  <a:pos x="connsiteX16505" y="connsiteY16505"/>
                </a:cxn>
                <a:cxn ang="0">
                  <a:pos x="connsiteX16506" y="connsiteY16506"/>
                </a:cxn>
                <a:cxn ang="0">
                  <a:pos x="connsiteX16507" y="connsiteY16507"/>
                </a:cxn>
                <a:cxn ang="0">
                  <a:pos x="connsiteX16508" y="connsiteY16508"/>
                </a:cxn>
                <a:cxn ang="0">
                  <a:pos x="connsiteX16509" y="connsiteY16509"/>
                </a:cxn>
                <a:cxn ang="0">
                  <a:pos x="connsiteX16510" y="connsiteY16510"/>
                </a:cxn>
                <a:cxn ang="0">
                  <a:pos x="connsiteX16511" y="connsiteY16511"/>
                </a:cxn>
                <a:cxn ang="0">
                  <a:pos x="connsiteX16512" y="connsiteY16512"/>
                </a:cxn>
                <a:cxn ang="0">
                  <a:pos x="connsiteX16513" y="connsiteY16513"/>
                </a:cxn>
                <a:cxn ang="0">
                  <a:pos x="connsiteX16514" y="connsiteY16514"/>
                </a:cxn>
                <a:cxn ang="0">
                  <a:pos x="connsiteX16515" y="connsiteY16515"/>
                </a:cxn>
                <a:cxn ang="0">
                  <a:pos x="connsiteX16516" y="connsiteY16516"/>
                </a:cxn>
                <a:cxn ang="0">
                  <a:pos x="connsiteX16517" y="connsiteY16517"/>
                </a:cxn>
                <a:cxn ang="0">
                  <a:pos x="connsiteX16518" y="connsiteY16518"/>
                </a:cxn>
                <a:cxn ang="0">
                  <a:pos x="connsiteX16519" y="connsiteY16519"/>
                </a:cxn>
                <a:cxn ang="0">
                  <a:pos x="connsiteX16520" y="connsiteY16520"/>
                </a:cxn>
                <a:cxn ang="0">
                  <a:pos x="connsiteX16521" y="connsiteY16521"/>
                </a:cxn>
                <a:cxn ang="0">
                  <a:pos x="connsiteX16522" y="connsiteY16522"/>
                </a:cxn>
                <a:cxn ang="0">
                  <a:pos x="connsiteX16523" y="connsiteY16523"/>
                </a:cxn>
                <a:cxn ang="0">
                  <a:pos x="connsiteX16524" y="connsiteY16524"/>
                </a:cxn>
                <a:cxn ang="0">
                  <a:pos x="connsiteX16525" y="connsiteY16525"/>
                </a:cxn>
                <a:cxn ang="0">
                  <a:pos x="connsiteX16526" y="connsiteY16526"/>
                </a:cxn>
                <a:cxn ang="0">
                  <a:pos x="connsiteX16527" y="connsiteY16527"/>
                </a:cxn>
                <a:cxn ang="0">
                  <a:pos x="connsiteX16528" y="connsiteY16528"/>
                </a:cxn>
                <a:cxn ang="0">
                  <a:pos x="connsiteX16529" y="connsiteY16529"/>
                </a:cxn>
                <a:cxn ang="0">
                  <a:pos x="connsiteX16530" y="connsiteY16530"/>
                </a:cxn>
                <a:cxn ang="0">
                  <a:pos x="connsiteX16531" y="connsiteY16531"/>
                </a:cxn>
                <a:cxn ang="0">
                  <a:pos x="connsiteX16532" y="connsiteY16532"/>
                </a:cxn>
                <a:cxn ang="0">
                  <a:pos x="connsiteX16533" y="connsiteY16533"/>
                </a:cxn>
                <a:cxn ang="0">
                  <a:pos x="connsiteX16534" y="connsiteY16534"/>
                </a:cxn>
                <a:cxn ang="0">
                  <a:pos x="connsiteX16535" y="connsiteY16535"/>
                </a:cxn>
                <a:cxn ang="0">
                  <a:pos x="connsiteX16536" y="connsiteY16536"/>
                </a:cxn>
                <a:cxn ang="0">
                  <a:pos x="connsiteX16537" y="connsiteY16537"/>
                </a:cxn>
                <a:cxn ang="0">
                  <a:pos x="connsiteX16538" y="connsiteY16538"/>
                </a:cxn>
                <a:cxn ang="0">
                  <a:pos x="connsiteX16539" y="connsiteY16539"/>
                </a:cxn>
                <a:cxn ang="0">
                  <a:pos x="connsiteX16540" y="connsiteY16540"/>
                </a:cxn>
                <a:cxn ang="0">
                  <a:pos x="connsiteX16541" y="connsiteY16541"/>
                </a:cxn>
                <a:cxn ang="0">
                  <a:pos x="connsiteX16542" y="connsiteY16542"/>
                </a:cxn>
                <a:cxn ang="0">
                  <a:pos x="connsiteX16543" y="connsiteY16543"/>
                </a:cxn>
                <a:cxn ang="0">
                  <a:pos x="connsiteX16544" y="connsiteY16544"/>
                </a:cxn>
                <a:cxn ang="0">
                  <a:pos x="connsiteX16545" y="connsiteY16545"/>
                </a:cxn>
                <a:cxn ang="0">
                  <a:pos x="connsiteX16546" y="connsiteY16546"/>
                </a:cxn>
                <a:cxn ang="0">
                  <a:pos x="connsiteX16547" y="connsiteY16547"/>
                </a:cxn>
                <a:cxn ang="0">
                  <a:pos x="connsiteX16548" y="connsiteY16548"/>
                </a:cxn>
                <a:cxn ang="0">
                  <a:pos x="connsiteX16549" y="connsiteY16549"/>
                </a:cxn>
                <a:cxn ang="0">
                  <a:pos x="connsiteX16550" y="connsiteY16550"/>
                </a:cxn>
                <a:cxn ang="0">
                  <a:pos x="connsiteX16551" y="connsiteY16551"/>
                </a:cxn>
                <a:cxn ang="0">
                  <a:pos x="connsiteX16552" y="connsiteY16552"/>
                </a:cxn>
                <a:cxn ang="0">
                  <a:pos x="connsiteX16553" y="connsiteY16553"/>
                </a:cxn>
                <a:cxn ang="0">
                  <a:pos x="connsiteX16554" y="connsiteY16554"/>
                </a:cxn>
                <a:cxn ang="0">
                  <a:pos x="connsiteX16555" y="connsiteY16555"/>
                </a:cxn>
                <a:cxn ang="0">
                  <a:pos x="connsiteX16556" y="connsiteY16556"/>
                </a:cxn>
                <a:cxn ang="0">
                  <a:pos x="connsiteX16557" y="connsiteY16557"/>
                </a:cxn>
                <a:cxn ang="0">
                  <a:pos x="connsiteX16558" y="connsiteY16558"/>
                </a:cxn>
                <a:cxn ang="0">
                  <a:pos x="connsiteX16559" y="connsiteY16559"/>
                </a:cxn>
                <a:cxn ang="0">
                  <a:pos x="connsiteX16560" y="connsiteY16560"/>
                </a:cxn>
                <a:cxn ang="0">
                  <a:pos x="connsiteX16561" y="connsiteY16561"/>
                </a:cxn>
                <a:cxn ang="0">
                  <a:pos x="connsiteX16562" y="connsiteY16562"/>
                </a:cxn>
                <a:cxn ang="0">
                  <a:pos x="connsiteX16563" y="connsiteY16563"/>
                </a:cxn>
                <a:cxn ang="0">
                  <a:pos x="connsiteX16564" y="connsiteY16564"/>
                </a:cxn>
                <a:cxn ang="0">
                  <a:pos x="connsiteX16565" y="connsiteY16565"/>
                </a:cxn>
                <a:cxn ang="0">
                  <a:pos x="connsiteX16566" y="connsiteY16566"/>
                </a:cxn>
                <a:cxn ang="0">
                  <a:pos x="connsiteX16567" y="connsiteY16567"/>
                </a:cxn>
                <a:cxn ang="0">
                  <a:pos x="connsiteX16568" y="connsiteY16568"/>
                </a:cxn>
                <a:cxn ang="0">
                  <a:pos x="connsiteX16569" y="connsiteY16569"/>
                </a:cxn>
                <a:cxn ang="0">
                  <a:pos x="connsiteX16570" y="connsiteY16570"/>
                </a:cxn>
                <a:cxn ang="0">
                  <a:pos x="connsiteX16571" y="connsiteY16571"/>
                </a:cxn>
                <a:cxn ang="0">
                  <a:pos x="connsiteX16572" y="connsiteY16572"/>
                </a:cxn>
                <a:cxn ang="0">
                  <a:pos x="connsiteX16573" y="connsiteY16573"/>
                </a:cxn>
                <a:cxn ang="0">
                  <a:pos x="connsiteX16574" y="connsiteY16574"/>
                </a:cxn>
                <a:cxn ang="0">
                  <a:pos x="connsiteX16575" y="connsiteY16575"/>
                </a:cxn>
                <a:cxn ang="0">
                  <a:pos x="connsiteX16576" y="connsiteY16576"/>
                </a:cxn>
                <a:cxn ang="0">
                  <a:pos x="connsiteX16577" y="connsiteY16577"/>
                </a:cxn>
                <a:cxn ang="0">
                  <a:pos x="connsiteX16578" y="connsiteY16578"/>
                </a:cxn>
                <a:cxn ang="0">
                  <a:pos x="connsiteX16579" y="connsiteY16579"/>
                </a:cxn>
                <a:cxn ang="0">
                  <a:pos x="connsiteX16580" y="connsiteY16580"/>
                </a:cxn>
                <a:cxn ang="0">
                  <a:pos x="connsiteX16581" y="connsiteY16581"/>
                </a:cxn>
                <a:cxn ang="0">
                  <a:pos x="connsiteX16582" y="connsiteY16582"/>
                </a:cxn>
                <a:cxn ang="0">
                  <a:pos x="connsiteX16583" y="connsiteY16583"/>
                </a:cxn>
                <a:cxn ang="0">
                  <a:pos x="connsiteX16584" y="connsiteY16584"/>
                </a:cxn>
                <a:cxn ang="0">
                  <a:pos x="connsiteX16585" y="connsiteY16585"/>
                </a:cxn>
                <a:cxn ang="0">
                  <a:pos x="connsiteX16586" y="connsiteY16586"/>
                </a:cxn>
                <a:cxn ang="0">
                  <a:pos x="connsiteX16587" y="connsiteY16587"/>
                </a:cxn>
                <a:cxn ang="0">
                  <a:pos x="connsiteX16588" y="connsiteY16588"/>
                </a:cxn>
                <a:cxn ang="0">
                  <a:pos x="connsiteX16589" y="connsiteY16589"/>
                </a:cxn>
                <a:cxn ang="0">
                  <a:pos x="connsiteX16590" y="connsiteY16590"/>
                </a:cxn>
                <a:cxn ang="0">
                  <a:pos x="connsiteX16591" y="connsiteY16591"/>
                </a:cxn>
                <a:cxn ang="0">
                  <a:pos x="connsiteX16592" y="connsiteY16592"/>
                </a:cxn>
                <a:cxn ang="0">
                  <a:pos x="connsiteX16593" y="connsiteY16593"/>
                </a:cxn>
                <a:cxn ang="0">
                  <a:pos x="connsiteX16594" y="connsiteY16594"/>
                </a:cxn>
                <a:cxn ang="0">
                  <a:pos x="connsiteX16595" y="connsiteY16595"/>
                </a:cxn>
                <a:cxn ang="0">
                  <a:pos x="connsiteX16596" y="connsiteY16596"/>
                </a:cxn>
                <a:cxn ang="0">
                  <a:pos x="connsiteX16597" y="connsiteY16597"/>
                </a:cxn>
                <a:cxn ang="0">
                  <a:pos x="connsiteX16598" y="connsiteY16598"/>
                </a:cxn>
                <a:cxn ang="0">
                  <a:pos x="connsiteX16599" y="connsiteY16599"/>
                </a:cxn>
                <a:cxn ang="0">
                  <a:pos x="connsiteX16600" y="connsiteY16600"/>
                </a:cxn>
                <a:cxn ang="0">
                  <a:pos x="connsiteX16601" y="connsiteY16601"/>
                </a:cxn>
                <a:cxn ang="0">
                  <a:pos x="connsiteX16602" y="connsiteY16602"/>
                </a:cxn>
                <a:cxn ang="0">
                  <a:pos x="connsiteX16603" y="connsiteY16603"/>
                </a:cxn>
                <a:cxn ang="0">
                  <a:pos x="connsiteX16604" y="connsiteY16604"/>
                </a:cxn>
                <a:cxn ang="0">
                  <a:pos x="connsiteX16605" y="connsiteY16605"/>
                </a:cxn>
                <a:cxn ang="0">
                  <a:pos x="connsiteX16606" y="connsiteY16606"/>
                </a:cxn>
                <a:cxn ang="0">
                  <a:pos x="connsiteX16607" y="connsiteY16607"/>
                </a:cxn>
                <a:cxn ang="0">
                  <a:pos x="connsiteX16608" y="connsiteY16608"/>
                </a:cxn>
                <a:cxn ang="0">
                  <a:pos x="connsiteX16609" y="connsiteY16609"/>
                </a:cxn>
                <a:cxn ang="0">
                  <a:pos x="connsiteX16610" y="connsiteY16610"/>
                </a:cxn>
                <a:cxn ang="0">
                  <a:pos x="connsiteX16611" y="connsiteY16611"/>
                </a:cxn>
                <a:cxn ang="0">
                  <a:pos x="connsiteX16612" y="connsiteY16612"/>
                </a:cxn>
                <a:cxn ang="0">
                  <a:pos x="connsiteX16613" y="connsiteY16613"/>
                </a:cxn>
                <a:cxn ang="0">
                  <a:pos x="connsiteX16614" y="connsiteY16614"/>
                </a:cxn>
                <a:cxn ang="0">
                  <a:pos x="connsiteX16615" y="connsiteY16615"/>
                </a:cxn>
                <a:cxn ang="0">
                  <a:pos x="connsiteX16616" y="connsiteY16616"/>
                </a:cxn>
                <a:cxn ang="0">
                  <a:pos x="connsiteX16617" y="connsiteY16617"/>
                </a:cxn>
                <a:cxn ang="0">
                  <a:pos x="connsiteX16618" y="connsiteY16618"/>
                </a:cxn>
                <a:cxn ang="0">
                  <a:pos x="connsiteX16619" y="connsiteY16619"/>
                </a:cxn>
                <a:cxn ang="0">
                  <a:pos x="connsiteX16620" y="connsiteY16620"/>
                </a:cxn>
                <a:cxn ang="0">
                  <a:pos x="connsiteX16621" y="connsiteY16621"/>
                </a:cxn>
                <a:cxn ang="0">
                  <a:pos x="connsiteX16622" y="connsiteY16622"/>
                </a:cxn>
                <a:cxn ang="0">
                  <a:pos x="connsiteX16623" y="connsiteY16623"/>
                </a:cxn>
                <a:cxn ang="0">
                  <a:pos x="connsiteX16624" y="connsiteY16624"/>
                </a:cxn>
                <a:cxn ang="0">
                  <a:pos x="connsiteX16625" y="connsiteY16625"/>
                </a:cxn>
                <a:cxn ang="0">
                  <a:pos x="connsiteX16626" y="connsiteY16626"/>
                </a:cxn>
                <a:cxn ang="0">
                  <a:pos x="connsiteX16627" y="connsiteY16627"/>
                </a:cxn>
                <a:cxn ang="0">
                  <a:pos x="connsiteX16628" y="connsiteY16628"/>
                </a:cxn>
                <a:cxn ang="0">
                  <a:pos x="connsiteX16629" y="connsiteY16629"/>
                </a:cxn>
                <a:cxn ang="0">
                  <a:pos x="connsiteX16630" y="connsiteY16630"/>
                </a:cxn>
                <a:cxn ang="0">
                  <a:pos x="connsiteX16631" y="connsiteY16631"/>
                </a:cxn>
                <a:cxn ang="0">
                  <a:pos x="connsiteX16632" y="connsiteY16632"/>
                </a:cxn>
                <a:cxn ang="0">
                  <a:pos x="connsiteX16633" y="connsiteY16633"/>
                </a:cxn>
                <a:cxn ang="0">
                  <a:pos x="connsiteX16634" y="connsiteY16634"/>
                </a:cxn>
                <a:cxn ang="0">
                  <a:pos x="connsiteX16635" y="connsiteY16635"/>
                </a:cxn>
                <a:cxn ang="0">
                  <a:pos x="connsiteX16636" y="connsiteY16636"/>
                </a:cxn>
                <a:cxn ang="0">
                  <a:pos x="connsiteX16637" y="connsiteY16637"/>
                </a:cxn>
                <a:cxn ang="0">
                  <a:pos x="connsiteX16638" y="connsiteY16638"/>
                </a:cxn>
                <a:cxn ang="0">
                  <a:pos x="connsiteX16639" y="connsiteY16639"/>
                </a:cxn>
                <a:cxn ang="0">
                  <a:pos x="connsiteX16640" y="connsiteY16640"/>
                </a:cxn>
                <a:cxn ang="0">
                  <a:pos x="connsiteX16641" y="connsiteY16641"/>
                </a:cxn>
                <a:cxn ang="0">
                  <a:pos x="connsiteX16642" y="connsiteY16642"/>
                </a:cxn>
                <a:cxn ang="0">
                  <a:pos x="connsiteX16643" y="connsiteY16643"/>
                </a:cxn>
                <a:cxn ang="0">
                  <a:pos x="connsiteX16644" y="connsiteY16644"/>
                </a:cxn>
                <a:cxn ang="0">
                  <a:pos x="connsiteX16645" y="connsiteY16645"/>
                </a:cxn>
                <a:cxn ang="0">
                  <a:pos x="connsiteX16646" y="connsiteY16646"/>
                </a:cxn>
                <a:cxn ang="0">
                  <a:pos x="connsiteX16647" y="connsiteY16647"/>
                </a:cxn>
                <a:cxn ang="0">
                  <a:pos x="connsiteX16648" y="connsiteY16648"/>
                </a:cxn>
                <a:cxn ang="0">
                  <a:pos x="connsiteX16649" y="connsiteY16649"/>
                </a:cxn>
                <a:cxn ang="0">
                  <a:pos x="connsiteX16650" y="connsiteY16650"/>
                </a:cxn>
                <a:cxn ang="0">
                  <a:pos x="connsiteX16651" y="connsiteY16651"/>
                </a:cxn>
                <a:cxn ang="0">
                  <a:pos x="connsiteX16652" y="connsiteY16652"/>
                </a:cxn>
                <a:cxn ang="0">
                  <a:pos x="connsiteX16653" y="connsiteY16653"/>
                </a:cxn>
                <a:cxn ang="0">
                  <a:pos x="connsiteX16654" y="connsiteY16654"/>
                </a:cxn>
                <a:cxn ang="0">
                  <a:pos x="connsiteX16655" y="connsiteY16655"/>
                </a:cxn>
                <a:cxn ang="0">
                  <a:pos x="connsiteX16656" y="connsiteY16656"/>
                </a:cxn>
                <a:cxn ang="0">
                  <a:pos x="connsiteX16657" y="connsiteY16657"/>
                </a:cxn>
                <a:cxn ang="0">
                  <a:pos x="connsiteX16658" y="connsiteY16658"/>
                </a:cxn>
                <a:cxn ang="0">
                  <a:pos x="connsiteX16659" y="connsiteY16659"/>
                </a:cxn>
                <a:cxn ang="0">
                  <a:pos x="connsiteX16660" y="connsiteY16660"/>
                </a:cxn>
                <a:cxn ang="0">
                  <a:pos x="connsiteX16661" y="connsiteY16661"/>
                </a:cxn>
                <a:cxn ang="0">
                  <a:pos x="connsiteX16662" y="connsiteY16662"/>
                </a:cxn>
                <a:cxn ang="0">
                  <a:pos x="connsiteX16663" y="connsiteY16663"/>
                </a:cxn>
                <a:cxn ang="0">
                  <a:pos x="connsiteX16664" y="connsiteY16664"/>
                </a:cxn>
                <a:cxn ang="0">
                  <a:pos x="connsiteX16665" y="connsiteY16665"/>
                </a:cxn>
                <a:cxn ang="0">
                  <a:pos x="connsiteX16666" y="connsiteY16666"/>
                </a:cxn>
                <a:cxn ang="0">
                  <a:pos x="connsiteX16667" y="connsiteY16667"/>
                </a:cxn>
                <a:cxn ang="0">
                  <a:pos x="connsiteX16668" y="connsiteY16668"/>
                </a:cxn>
                <a:cxn ang="0">
                  <a:pos x="connsiteX16669" y="connsiteY16669"/>
                </a:cxn>
                <a:cxn ang="0">
                  <a:pos x="connsiteX16670" y="connsiteY16670"/>
                </a:cxn>
                <a:cxn ang="0">
                  <a:pos x="connsiteX16671" y="connsiteY16671"/>
                </a:cxn>
                <a:cxn ang="0">
                  <a:pos x="connsiteX16672" y="connsiteY16672"/>
                </a:cxn>
                <a:cxn ang="0">
                  <a:pos x="connsiteX16673" y="connsiteY16673"/>
                </a:cxn>
                <a:cxn ang="0">
                  <a:pos x="connsiteX16674" y="connsiteY16674"/>
                </a:cxn>
                <a:cxn ang="0">
                  <a:pos x="connsiteX16675" y="connsiteY16675"/>
                </a:cxn>
                <a:cxn ang="0">
                  <a:pos x="connsiteX16676" y="connsiteY16676"/>
                </a:cxn>
                <a:cxn ang="0">
                  <a:pos x="connsiteX16677" y="connsiteY16677"/>
                </a:cxn>
                <a:cxn ang="0">
                  <a:pos x="connsiteX16678" y="connsiteY16678"/>
                </a:cxn>
                <a:cxn ang="0">
                  <a:pos x="connsiteX16679" y="connsiteY16679"/>
                </a:cxn>
                <a:cxn ang="0">
                  <a:pos x="connsiteX16680" y="connsiteY16680"/>
                </a:cxn>
                <a:cxn ang="0">
                  <a:pos x="connsiteX16681" y="connsiteY16681"/>
                </a:cxn>
                <a:cxn ang="0">
                  <a:pos x="connsiteX16682" y="connsiteY16682"/>
                </a:cxn>
                <a:cxn ang="0">
                  <a:pos x="connsiteX16683" y="connsiteY16683"/>
                </a:cxn>
                <a:cxn ang="0">
                  <a:pos x="connsiteX16684" y="connsiteY16684"/>
                </a:cxn>
                <a:cxn ang="0">
                  <a:pos x="connsiteX16685" y="connsiteY16685"/>
                </a:cxn>
                <a:cxn ang="0">
                  <a:pos x="connsiteX16686" y="connsiteY16686"/>
                </a:cxn>
                <a:cxn ang="0">
                  <a:pos x="connsiteX16687" y="connsiteY16687"/>
                </a:cxn>
                <a:cxn ang="0">
                  <a:pos x="connsiteX16688" y="connsiteY16688"/>
                </a:cxn>
                <a:cxn ang="0">
                  <a:pos x="connsiteX16689" y="connsiteY16689"/>
                </a:cxn>
                <a:cxn ang="0">
                  <a:pos x="connsiteX16690" y="connsiteY16690"/>
                </a:cxn>
                <a:cxn ang="0">
                  <a:pos x="connsiteX16691" y="connsiteY16691"/>
                </a:cxn>
                <a:cxn ang="0">
                  <a:pos x="connsiteX16692" y="connsiteY16692"/>
                </a:cxn>
                <a:cxn ang="0">
                  <a:pos x="connsiteX16693" y="connsiteY16693"/>
                </a:cxn>
                <a:cxn ang="0">
                  <a:pos x="connsiteX16694" y="connsiteY16694"/>
                </a:cxn>
                <a:cxn ang="0">
                  <a:pos x="connsiteX16695" y="connsiteY16695"/>
                </a:cxn>
                <a:cxn ang="0">
                  <a:pos x="connsiteX16696" y="connsiteY16696"/>
                </a:cxn>
                <a:cxn ang="0">
                  <a:pos x="connsiteX16697" y="connsiteY16697"/>
                </a:cxn>
                <a:cxn ang="0">
                  <a:pos x="connsiteX16698" y="connsiteY16698"/>
                </a:cxn>
                <a:cxn ang="0">
                  <a:pos x="connsiteX16699" y="connsiteY16699"/>
                </a:cxn>
                <a:cxn ang="0">
                  <a:pos x="connsiteX16700" y="connsiteY16700"/>
                </a:cxn>
                <a:cxn ang="0">
                  <a:pos x="connsiteX16701" y="connsiteY16701"/>
                </a:cxn>
                <a:cxn ang="0">
                  <a:pos x="connsiteX16702" y="connsiteY16702"/>
                </a:cxn>
                <a:cxn ang="0">
                  <a:pos x="connsiteX16703" y="connsiteY16703"/>
                </a:cxn>
                <a:cxn ang="0">
                  <a:pos x="connsiteX16704" y="connsiteY16704"/>
                </a:cxn>
                <a:cxn ang="0">
                  <a:pos x="connsiteX16705" y="connsiteY16705"/>
                </a:cxn>
                <a:cxn ang="0">
                  <a:pos x="connsiteX16706" y="connsiteY16706"/>
                </a:cxn>
                <a:cxn ang="0">
                  <a:pos x="connsiteX16707" y="connsiteY16707"/>
                </a:cxn>
                <a:cxn ang="0">
                  <a:pos x="connsiteX16708" y="connsiteY16708"/>
                </a:cxn>
                <a:cxn ang="0">
                  <a:pos x="connsiteX16709" y="connsiteY16709"/>
                </a:cxn>
                <a:cxn ang="0">
                  <a:pos x="connsiteX16710" y="connsiteY16710"/>
                </a:cxn>
                <a:cxn ang="0">
                  <a:pos x="connsiteX16711" y="connsiteY16711"/>
                </a:cxn>
                <a:cxn ang="0">
                  <a:pos x="connsiteX16712" y="connsiteY16712"/>
                </a:cxn>
                <a:cxn ang="0">
                  <a:pos x="connsiteX16713" y="connsiteY16713"/>
                </a:cxn>
                <a:cxn ang="0">
                  <a:pos x="connsiteX16714" y="connsiteY16714"/>
                </a:cxn>
                <a:cxn ang="0">
                  <a:pos x="connsiteX16715" y="connsiteY16715"/>
                </a:cxn>
                <a:cxn ang="0">
                  <a:pos x="connsiteX16716" y="connsiteY16716"/>
                </a:cxn>
                <a:cxn ang="0">
                  <a:pos x="connsiteX16717" y="connsiteY16717"/>
                </a:cxn>
                <a:cxn ang="0">
                  <a:pos x="connsiteX16718" y="connsiteY16718"/>
                </a:cxn>
                <a:cxn ang="0">
                  <a:pos x="connsiteX16719" y="connsiteY16719"/>
                </a:cxn>
                <a:cxn ang="0">
                  <a:pos x="connsiteX16720" y="connsiteY16720"/>
                </a:cxn>
                <a:cxn ang="0">
                  <a:pos x="connsiteX16721" y="connsiteY16721"/>
                </a:cxn>
                <a:cxn ang="0">
                  <a:pos x="connsiteX16722" y="connsiteY16722"/>
                </a:cxn>
                <a:cxn ang="0">
                  <a:pos x="connsiteX16723" y="connsiteY16723"/>
                </a:cxn>
                <a:cxn ang="0">
                  <a:pos x="connsiteX16724" y="connsiteY16724"/>
                </a:cxn>
                <a:cxn ang="0">
                  <a:pos x="connsiteX16725" y="connsiteY16725"/>
                </a:cxn>
                <a:cxn ang="0">
                  <a:pos x="connsiteX16726" y="connsiteY16726"/>
                </a:cxn>
                <a:cxn ang="0">
                  <a:pos x="connsiteX16727" y="connsiteY16727"/>
                </a:cxn>
                <a:cxn ang="0">
                  <a:pos x="connsiteX16728" y="connsiteY16728"/>
                </a:cxn>
                <a:cxn ang="0">
                  <a:pos x="connsiteX16729" y="connsiteY16729"/>
                </a:cxn>
                <a:cxn ang="0">
                  <a:pos x="connsiteX16730" y="connsiteY16730"/>
                </a:cxn>
                <a:cxn ang="0">
                  <a:pos x="connsiteX16731" y="connsiteY16731"/>
                </a:cxn>
                <a:cxn ang="0">
                  <a:pos x="connsiteX16732" y="connsiteY16732"/>
                </a:cxn>
                <a:cxn ang="0">
                  <a:pos x="connsiteX16733" y="connsiteY16733"/>
                </a:cxn>
                <a:cxn ang="0">
                  <a:pos x="connsiteX16734" y="connsiteY16734"/>
                </a:cxn>
                <a:cxn ang="0">
                  <a:pos x="connsiteX16735" y="connsiteY16735"/>
                </a:cxn>
                <a:cxn ang="0">
                  <a:pos x="connsiteX16736" y="connsiteY16736"/>
                </a:cxn>
                <a:cxn ang="0">
                  <a:pos x="connsiteX16737" y="connsiteY16737"/>
                </a:cxn>
                <a:cxn ang="0">
                  <a:pos x="connsiteX16738" y="connsiteY16738"/>
                </a:cxn>
                <a:cxn ang="0">
                  <a:pos x="connsiteX16739" y="connsiteY16739"/>
                </a:cxn>
                <a:cxn ang="0">
                  <a:pos x="connsiteX16740" y="connsiteY16740"/>
                </a:cxn>
                <a:cxn ang="0">
                  <a:pos x="connsiteX16741" y="connsiteY16741"/>
                </a:cxn>
                <a:cxn ang="0">
                  <a:pos x="connsiteX16742" y="connsiteY16742"/>
                </a:cxn>
                <a:cxn ang="0">
                  <a:pos x="connsiteX16743" y="connsiteY16743"/>
                </a:cxn>
                <a:cxn ang="0">
                  <a:pos x="connsiteX16744" y="connsiteY16744"/>
                </a:cxn>
                <a:cxn ang="0">
                  <a:pos x="connsiteX16745" y="connsiteY16745"/>
                </a:cxn>
                <a:cxn ang="0">
                  <a:pos x="connsiteX16746" y="connsiteY16746"/>
                </a:cxn>
                <a:cxn ang="0">
                  <a:pos x="connsiteX16747" y="connsiteY16747"/>
                </a:cxn>
                <a:cxn ang="0">
                  <a:pos x="connsiteX16748" y="connsiteY16748"/>
                </a:cxn>
                <a:cxn ang="0">
                  <a:pos x="connsiteX16749" y="connsiteY16749"/>
                </a:cxn>
                <a:cxn ang="0">
                  <a:pos x="connsiteX16750" y="connsiteY16750"/>
                </a:cxn>
                <a:cxn ang="0">
                  <a:pos x="connsiteX16751" y="connsiteY16751"/>
                </a:cxn>
                <a:cxn ang="0">
                  <a:pos x="connsiteX16752" y="connsiteY16752"/>
                </a:cxn>
                <a:cxn ang="0">
                  <a:pos x="connsiteX16753" y="connsiteY16753"/>
                </a:cxn>
                <a:cxn ang="0">
                  <a:pos x="connsiteX16754" y="connsiteY16754"/>
                </a:cxn>
                <a:cxn ang="0">
                  <a:pos x="connsiteX16755" y="connsiteY16755"/>
                </a:cxn>
                <a:cxn ang="0">
                  <a:pos x="connsiteX16756" y="connsiteY16756"/>
                </a:cxn>
                <a:cxn ang="0">
                  <a:pos x="connsiteX16757" y="connsiteY16757"/>
                </a:cxn>
                <a:cxn ang="0">
                  <a:pos x="connsiteX16758" y="connsiteY16758"/>
                </a:cxn>
                <a:cxn ang="0">
                  <a:pos x="connsiteX16759" y="connsiteY16759"/>
                </a:cxn>
                <a:cxn ang="0">
                  <a:pos x="connsiteX16760" y="connsiteY16760"/>
                </a:cxn>
                <a:cxn ang="0">
                  <a:pos x="connsiteX16761" y="connsiteY16761"/>
                </a:cxn>
                <a:cxn ang="0">
                  <a:pos x="connsiteX16762" y="connsiteY16762"/>
                </a:cxn>
                <a:cxn ang="0">
                  <a:pos x="connsiteX16763" y="connsiteY16763"/>
                </a:cxn>
                <a:cxn ang="0">
                  <a:pos x="connsiteX16764" y="connsiteY16764"/>
                </a:cxn>
                <a:cxn ang="0">
                  <a:pos x="connsiteX16765" y="connsiteY16765"/>
                </a:cxn>
                <a:cxn ang="0">
                  <a:pos x="connsiteX16766" y="connsiteY16766"/>
                </a:cxn>
                <a:cxn ang="0">
                  <a:pos x="connsiteX16767" y="connsiteY16767"/>
                </a:cxn>
                <a:cxn ang="0">
                  <a:pos x="connsiteX16768" y="connsiteY16768"/>
                </a:cxn>
                <a:cxn ang="0">
                  <a:pos x="connsiteX16769" y="connsiteY16769"/>
                </a:cxn>
                <a:cxn ang="0">
                  <a:pos x="connsiteX16770" y="connsiteY16770"/>
                </a:cxn>
                <a:cxn ang="0">
                  <a:pos x="connsiteX16771" y="connsiteY16771"/>
                </a:cxn>
                <a:cxn ang="0">
                  <a:pos x="connsiteX16772" y="connsiteY16772"/>
                </a:cxn>
                <a:cxn ang="0">
                  <a:pos x="connsiteX16773" y="connsiteY16773"/>
                </a:cxn>
                <a:cxn ang="0">
                  <a:pos x="connsiteX16774" y="connsiteY16774"/>
                </a:cxn>
                <a:cxn ang="0">
                  <a:pos x="connsiteX16775" y="connsiteY16775"/>
                </a:cxn>
                <a:cxn ang="0">
                  <a:pos x="connsiteX16776" y="connsiteY16776"/>
                </a:cxn>
                <a:cxn ang="0">
                  <a:pos x="connsiteX16777" y="connsiteY16777"/>
                </a:cxn>
                <a:cxn ang="0">
                  <a:pos x="connsiteX16778" y="connsiteY16778"/>
                </a:cxn>
                <a:cxn ang="0">
                  <a:pos x="connsiteX16779" y="connsiteY16779"/>
                </a:cxn>
                <a:cxn ang="0">
                  <a:pos x="connsiteX16780" y="connsiteY16780"/>
                </a:cxn>
                <a:cxn ang="0">
                  <a:pos x="connsiteX16781" y="connsiteY16781"/>
                </a:cxn>
                <a:cxn ang="0">
                  <a:pos x="connsiteX16782" y="connsiteY16782"/>
                </a:cxn>
                <a:cxn ang="0">
                  <a:pos x="connsiteX16783" y="connsiteY16783"/>
                </a:cxn>
                <a:cxn ang="0">
                  <a:pos x="connsiteX16784" y="connsiteY16784"/>
                </a:cxn>
                <a:cxn ang="0">
                  <a:pos x="connsiteX16785" y="connsiteY16785"/>
                </a:cxn>
                <a:cxn ang="0">
                  <a:pos x="connsiteX16786" y="connsiteY16786"/>
                </a:cxn>
                <a:cxn ang="0">
                  <a:pos x="connsiteX16787" y="connsiteY16787"/>
                </a:cxn>
                <a:cxn ang="0">
                  <a:pos x="connsiteX16788" y="connsiteY16788"/>
                </a:cxn>
                <a:cxn ang="0">
                  <a:pos x="connsiteX16789" y="connsiteY16789"/>
                </a:cxn>
                <a:cxn ang="0">
                  <a:pos x="connsiteX16790" y="connsiteY16790"/>
                </a:cxn>
                <a:cxn ang="0">
                  <a:pos x="connsiteX16791" y="connsiteY16791"/>
                </a:cxn>
                <a:cxn ang="0">
                  <a:pos x="connsiteX16792" y="connsiteY16792"/>
                </a:cxn>
                <a:cxn ang="0">
                  <a:pos x="connsiteX16793" y="connsiteY16793"/>
                </a:cxn>
                <a:cxn ang="0">
                  <a:pos x="connsiteX16794" y="connsiteY16794"/>
                </a:cxn>
                <a:cxn ang="0">
                  <a:pos x="connsiteX16795" y="connsiteY16795"/>
                </a:cxn>
                <a:cxn ang="0">
                  <a:pos x="connsiteX16796" y="connsiteY16796"/>
                </a:cxn>
                <a:cxn ang="0">
                  <a:pos x="connsiteX16797" y="connsiteY16797"/>
                </a:cxn>
                <a:cxn ang="0">
                  <a:pos x="connsiteX16798" y="connsiteY16798"/>
                </a:cxn>
                <a:cxn ang="0">
                  <a:pos x="connsiteX16799" y="connsiteY16799"/>
                </a:cxn>
                <a:cxn ang="0">
                  <a:pos x="connsiteX16800" y="connsiteY16800"/>
                </a:cxn>
                <a:cxn ang="0">
                  <a:pos x="connsiteX16801" y="connsiteY16801"/>
                </a:cxn>
                <a:cxn ang="0">
                  <a:pos x="connsiteX16802" y="connsiteY16802"/>
                </a:cxn>
                <a:cxn ang="0">
                  <a:pos x="connsiteX16803" y="connsiteY16803"/>
                </a:cxn>
                <a:cxn ang="0">
                  <a:pos x="connsiteX16804" y="connsiteY16804"/>
                </a:cxn>
                <a:cxn ang="0">
                  <a:pos x="connsiteX16805" y="connsiteY16805"/>
                </a:cxn>
                <a:cxn ang="0">
                  <a:pos x="connsiteX16806" y="connsiteY16806"/>
                </a:cxn>
                <a:cxn ang="0">
                  <a:pos x="connsiteX16807" y="connsiteY16807"/>
                </a:cxn>
                <a:cxn ang="0">
                  <a:pos x="connsiteX16808" y="connsiteY16808"/>
                </a:cxn>
                <a:cxn ang="0">
                  <a:pos x="connsiteX16809" y="connsiteY16809"/>
                </a:cxn>
                <a:cxn ang="0">
                  <a:pos x="connsiteX16810" y="connsiteY16810"/>
                </a:cxn>
                <a:cxn ang="0">
                  <a:pos x="connsiteX16811" y="connsiteY16811"/>
                </a:cxn>
                <a:cxn ang="0">
                  <a:pos x="connsiteX16812" y="connsiteY16812"/>
                </a:cxn>
                <a:cxn ang="0">
                  <a:pos x="connsiteX16813" y="connsiteY16813"/>
                </a:cxn>
                <a:cxn ang="0">
                  <a:pos x="connsiteX16814" y="connsiteY16814"/>
                </a:cxn>
                <a:cxn ang="0">
                  <a:pos x="connsiteX16815" y="connsiteY16815"/>
                </a:cxn>
                <a:cxn ang="0">
                  <a:pos x="connsiteX16816" y="connsiteY16816"/>
                </a:cxn>
                <a:cxn ang="0">
                  <a:pos x="connsiteX16817" y="connsiteY16817"/>
                </a:cxn>
                <a:cxn ang="0">
                  <a:pos x="connsiteX16818" y="connsiteY16818"/>
                </a:cxn>
                <a:cxn ang="0">
                  <a:pos x="connsiteX16819" y="connsiteY16819"/>
                </a:cxn>
                <a:cxn ang="0">
                  <a:pos x="connsiteX16820" y="connsiteY16820"/>
                </a:cxn>
                <a:cxn ang="0">
                  <a:pos x="connsiteX16821" y="connsiteY16821"/>
                </a:cxn>
                <a:cxn ang="0">
                  <a:pos x="connsiteX16822" y="connsiteY16822"/>
                </a:cxn>
                <a:cxn ang="0">
                  <a:pos x="connsiteX16823" y="connsiteY16823"/>
                </a:cxn>
                <a:cxn ang="0">
                  <a:pos x="connsiteX16824" y="connsiteY16824"/>
                </a:cxn>
                <a:cxn ang="0">
                  <a:pos x="connsiteX16825" y="connsiteY16825"/>
                </a:cxn>
                <a:cxn ang="0">
                  <a:pos x="connsiteX16826" y="connsiteY16826"/>
                </a:cxn>
                <a:cxn ang="0">
                  <a:pos x="connsiteX16827" y="connsiteY16827"/>
                </a:cxn>
                <a:cxn ang="0">
                  <a:pos x="connsiteX16828" y="connsiteY16828"/>
                </a:cxn>
                <a:cxn ang="0">
                  <a:pos x="connsiteX16829" y="connsiteY16829"/>
                </a:cxn>
                <a:cxn ang="0">
                  <a:pos x="connsiteX16830" y="connsiteY16830"/>
                </a:cxn>
                <a:cxn ang="0">
                  <a:pos x="connsiteX16831" y="connsiteY16831"/>
                </a:cxn>
                <a:cxn ang="0">
                  <a:pos x="connsiteX16832" y="connsiteY16832"/>
                </a:cxn>
                <a:cxn ang="0">
                  <a:pos x="connsiteX16833" y="connsiteY16833"/>
                </a:cxn>
                <a:cxn ang="0">
                  <a:pos x="connsiteX16834" y="connsiteY16834"/>
                </a:cxn>
                <a:cxn ang="0">
                  <a:pos x="connsiteX16835" y="connsiteY16835"/>
                </a:cxn>
                <a:cxn ang="0">
                  <a:pos x="connsiteX16836" y="connsiteY16836"/>
                </a:cxn>
                <a:cxn ang="0">
                  <a:pos x="connsiteX16837" y="connsiteY16837"/>
                </a:cxn>
                <a:cxn ang="0">
                  <a:pos x="connsiteX16838" y="connsiteY16838"/>
                </a:cxn>
                <a:cxn ang="0">
                  <a:pos x="connsiteX16839" y="connsiteY16839"/>
                </a:cxn>
                <a:cxn ang="0">
                  <a:pos x="connsiteX16840" y="connsiteY16840"/>
                </a:cxn>
                <a:cxn ang="0">
                  <a:pos x="connsiteX16841" y="connsiteY16841"/>
                </a:cxn>
                <a:cxn ang="0">
                  <a:pos x="connsiteX16842" y="connsiteY16842"/>
                </a:cxn>
                <a:cxn ang="0">
                  <a:pos x="connsiteX16843" y="connsiteY16843"/>
                </a:cxn>
                <a:cxn ang="0">
                  <a:pos x="connsiteX16844" y="connsiteY16844"/>
                </a:cxn>
                <a:cxn ang="0">
                  <a:pos x="connsiteX16845" y="connsiteY16845"/>
                </a:cxn>
                <a:cxn ang="0">
                  <a:pos x="connsiteX16846" y="connsiteY16846"/>
                </a:cxn>
                <a:cxn ang="0">
                  <a:pos x="connsiteX16847" y="connsiteY16847"/>
                </a:cxn>
                <a:cxn ang="0">
                  <a:pos x="connsiteX16848" y="connsiteY16848"/>
                </a:cxn>
                <a:cxn ang="0">
                  <a:pos x="connsiteX16849" y="connsiteY16849"/>
                </a:cxn>
                <a:cxn ang="0">
                  <a:pos x="connsiteX16850" y="connsiteY16850"/>
                </a:cxn>
                <a:cxn ang="0">
                  <a:pos x="connsiteX16851" y="connsiteY16851"/>
                </a:cxn>
                <a:cxn ang="0">
                  <a:pos x="connsiteX16852" y="connsiteY16852"/>
                </a:cxn>
                <a:cxn ang="0">
                  <a:pos x="connsiteX16853" y="connsiteY16853"/>
                </a:cxn>
                <a:cxn ang="0">
                  <a:pos x="connsiteX16854" y="connsiteY16854"/>
                </a:cxn>
                <a:cxn ang="0">
                  <a:pos x="connsiteX16855" y="connsiteY16855"/>
                </a:cxn>
                <a:cxn ang="0">
                  <a:pos x="connsiteX16856" y="connsiteY16856"/>
                </a:cxn>
                <a:cxn ang="0">
                  <a:pos x="connsiteX16857" y="connsiteY16857"/>
                </a:cxn>
                <a:cxn ang="0">
                  <a:pos x="connsiteX16858" y="connsiteY16858"/>
                </a:cxn>
                <a:cxn ang="0">
                  <a:pos x="connsiteX16859" y="connsiteY16859"/>
                </a:cxn>
                <a:cxn ang="0">
                  <a:pos x="connsiteX16860" y="connsiteY16860"/>
                </a:cxn>
                <a:cxn ang="0">
                  <a:pos x="connsiteX16861" y="connsiteY16861"/>
                </a:cxn>
                <a:cxn ang="0">
                  <a:pos x="connsiteX16862" y="connsiteY16862"/>
                </a:cxn>
                <a:cxn ang="0">
                  <a:pos x="connsiteX16863" y="connsiteY16863"/>
                </a:cxn>
                <a:cxn ang="0">
                  <a:pos x="connsiteX16864" y="connsiteY16864"/>
                </a:cxn>
                <a:cxn ang="0">
                  <a:pos x="connsiteX16865" y="connsiteY16865"/>
                </a:cxn>
                <a:cxn ang="0">
                  <a:pos x="connsiteX16866" y="connsiteY16866"/>
                </a:cxn>
                <a:cxn ang="0">
                  <a:pos x="connsiteX16867" y="connsiteY16867"/>
                </a:cxn>
                <a:cxn ang="0">
                  <a:pos x="connsiteX16868" y="connsiteY16868"/>
                </a:cxn>
                <a:cxn ang="0">
                  <a:pos x="connsiteX16869" y="connsiteY16869"/>
                </a:cxn>
                <a:cxn ang="0">
                  <a:pos x="connsiteX16870" y="connsiteY16870"/>
                </a:cxn>
                <a:cxn ang="0">
                  <a:pos x="connsiteX16871" y="connsiteY16871"/>
                </a:cxn>
                <a:cxn ang="0">
                  <a:pos x="connsiteX16872" y="connsiteY16872"/>
                </a:cxn>
                <a:cxn ang="0">
                  <a:pos x="connsiteX16873" y="connsiteY16873"/>
                </a:cxn>
                <a:cxn ang="0">
                  <a:pos x="connsiteX16874" y="connsiteY16874"/>
                </a:cxn>
                <a:cxn ang="0">
                  <a:pos x="connsiteX16875" y="connsiteY16875"/>
                </a:cxn>
                <a:cxn ang="0">
                  <a:pos x="connsiteX16876" y="connsiteY16876"/>
                </a:cxn>
                <a:cxn ang="0">
                  <a:pos x="connsiteX16877" y="connsiteY16877"/>
                </a:cxn>
                <a:cxn ang="0">
                  <a:pos x="connsiteX16878" y="connsiteY16878"/>
                </a:cxn>
                <a:cxn ang="0">
                  <a:pos x="connsiteX16879" y="connsiteY16879"/>
                </a:cxn>
                <a:cxn ang="0">
                  <a:pos x="connsiteX16880" y="connsiteY16880"/>
                </a:cxn>
                <a:cxn ang="0">
                  <a:pos x="connsiteX16881" y="connsiteY16881"/>
                </a:cxn>
                <a:cxn ang="0">
                  <a:pos x="connsiteX16882" y="connsiteY16882"/>
                </a:cxn>
                <a:cxn ang="0">
                  <a:pos x="connsiteX16883" y="connsiteY16883"/>
                </a:cxn>
                <a:cxn ang="0">
                  <a:pos x="connsiteX16884" y="connsiteY16884"/>
                </a:cxn>
                <a:cxn ang="0">
                  <a:pos x="connsiteX16885" y="connsiteY16885"/>
                </a:cxn>
                <a:cxn ang="0">
                  <a:pos x="connsiteX16886" y="connsiteY16886"/>
                </a:cxn>
                <a:cxn ang="0">
                  <a:pos x="connsiteX16887" y="connsiteY16887"/>
                </a:cxn>
                <a:cxn ang="0">
                  <a:pos x="connsiteX16888" y="connsiteY16888"/>
                </a:cxn>
                <a:cxn ang="0">
                  <a:pos x="connsiteX16889" y="connsiteY16889"/>
                </a:cxn>
                <a:cxn ang="0">
                  <a:pos x="connsiteX16890" y="connsiteY16890"/>
                </a:cxn>
                <a:cxn ang="0">
                  <a:pos x="connsiteX16891" y="connsiteY16891"/>
                </a:cxn>
                <a:cxn ang="0">
                  <a:pos x="connsiteX16892" y="connsiteY16892"/>
                </a:cxn>
                <a:cxn ang="0">
                  <a:pos x="connsiteX16893" y="connsiteY16893"/>
                </a:cxn>
                <a:cxn ang="0">
                  <a:pos x="connsiteX16894" y="connsiteY16894"/>
                </a:cxn>
                <a:cxn ang="0">
                  <a:pos x="connsiteX16895" y="connsiteY16895"/>
                </a:cxn>
                <a:cxn ang="0">
                  <a:pos x="connsiteX16896" y="connsiteY16896"/>
                </a:cxn>
                <a:cxn ang="0">
                  <a:pos x="connsiteX16897" y="connsiteY16897"/>
                </a:cxn>
                <a:cxn ang="0">
                  <a:pos x="connsiteX16898" y="connsiteY16898"/>
                </a:cxn>
                <a:cxn ang="0">
                  <a:pos x="connsiteX16899" y="connsiteY16899"/>
                </a:cxn>
                <a:cxn ang="0">
                  <a:pos x="connsiteX16900" y="connsiteY16900"/>
                </a:cxn>
                <a:cxn ang="0">
                  <a:pos x="connsiteX16901" y="connsiteY16901"/>
                </a:cxn>
                <a:cxn ang="0">
                  <a:pos x="connsiteX16902" y="connsiteY16902"/>
                </a:cxn>
                <a:cxn ang="0">
                  <a:pos x="connsiteX16903" y="connsiteY16903"/>
                </a:cxn>
                <a:cxn ang="0">
                  <a:pos x="connsiteX16904" y="connsiteY16904"/>
                </a:cxn>
                <a:cxn ang="0">
                  <a:pos x="connsiteX16905" y="connsiteY16905"/>
                </a:cxn>
                <a:cxn ang="0">
                  <a:pos x="connsiteX16906" y="connsiteY16906"/>
                </a:cxn>
                <a:cxn ang="0">
                  <a:pos x="connsiteX16907" y="connsiteY16907"/>
                </a:cxn>
                <a:cxn ang="0">
                  <a:pos x="connsiteX16908" y="connsiteY16908"/>
                </a:cxn>
                <a:cxn ang="0">
                  <a:pos x="connsiteX16909" y="connsiteY16909"/>
                </a:cxn>
                <a:cxn ang="0">
                  <a:pos x="connsiteX16910" y="connsiteY16910"/>
                </a:cxn>
                <a:cxn ang="0">
                  <a:pos x="connsiteX16911" y="connsiteY16911"/>
                </a:cxn>
                <a:cxn ang="0">
                  <a:pos x="connsiteX16912" y="connsiteY16912"/>
                </a:cxn>
                <a:cxn ang="0">
                  <a:pos x="connsiteX16913" y="connsiteY16913"/>
                </a:cxn>
                <a:cxn ang="0">
                  <a:pos x="connsiteX16914" y="connsiteY16914"/>
                </a:cxn>
                <a:cxn ang="0">
                  <a:pos x="connsiteX16915" y="connsiteY16915"/>
                </a:cxn>
                <a:cxn ang="0">
                  <a:pos x="connsiteX16916" y="connsiteY16916"/>
                </a:cxn>
                <a:cxn ang="0">
                  <a:pos x="connsiteX16917" y="connsiteY16917"/>
                </a:cxn>
                <a:cxn ang="0">
                  <a:pos x="connsiteX16918" y="connsiteY16918"/>
                </a:cxn>
                <a:cxn ang="0">
                  <a:pos x="connsiteX16919" y="connsiteY16919"/>
                </a:cxn>
                <a:cxn ang="0">
                  <a:pos x="connsiteX16920" y="connsiteY16920"/>
                </a:cxn>
                <a:cxn ang="0">
                  <a:pos x="connsiteX16921" y="connsiteY16921"/>
                </a:cxn>
                <a:cxn ang="0">
                  <a:pos x="connsiteX16922" y="connsiteY16922"/>
                </a:cxn>
                <a:cxn ang="0">
                  <a:pos x="connsiteX16923" y="connsiteY16923"/>
                </a:cxn>
                <a:cxn ang="0">
                  <a:pos x="connsiteX16924" y="connsiteY16924"/>
                </a:cxn>
                <a:cxn ang="0">
                  <a:pos x="connsiteX16925" y="connsiteY16925"/>
                </a:cxn>
                <a:cxn ang="0">
                  <a:pos x="connsiteX16926" y="connsiteY16926"/>
                </a:cxn>
                <a:cxn ang="0">
                  <a:pos x="connsiteX16927" y="connsiteY16927"/>
                </a:cxn>
                <a:cxn ang="0">
                  <a:pos x="connsiteX16928" y="connsiteY16928"/>
                </a:cxn>
                <a:cxn ang="0">
                  <a:pos x="connsiteX16929" y="connsiteY16929"/>
                </a:cxn>
                <a:cxn ang="0">
                  <a:pos x="connsiteX16930" y="connsiteY16930"/>
                </a:cxn>
                <a:cxn ang="0">
                  <a:pos x="connsiteX16931" y="connsiteY16931"/>
                </a:cxn>
                <a:cxn ang="0">
                  <a:pos x="connsiteX16932" y="connsiteY16932"/>
                </a:cxn>
                <a:cxn ang="0">
                  <a:pos x="connsiteX16933" y="connsiteY16933"/>
                </a:cxn>
                <a:cxn ang="0">
                  <a:pos x="connsiteX16934" y="connsiteY16934"/>
                </a:cxn>
                <a:cxn ang="0">
                  <a:pos x="connsiteX16935" y="connsiteY16935"/>
                </a:cxn>
                <a:cxn ang="0">
                  <a:pos x="connsiteX16936" y="connsiteY16936"/>
                </a:cxn>
                <a:cxn ang="0">
                  <a:pos x="connsiteX16937" y="connsiteY16937"/>
                </a:cxn>
                <a:cxn ang="0">
                  <a:pos x="connsiteX16938" y="connsiteY16938"/>
                </a:cxn>
                <a:cxn ang="0">
                  <a:pos x="connsiteX16939" y="connsiteY16939"/>
                </a:cxn>
                <a:cxn ang="0">
                  <a:pos x="connsiteX16940" y="connsiteY16940"/>
                </a:cxn>
                <a:cxn ang="0">
                  <a:pos x="connsiteX16941" y="connsiteY16941"/>
                </a:cxn>
                <a:cxn ang="0">
                  <a:pos x="connsiteX16942" y="connsiteY16942"/>
                </a:cxn>
                <a:cxn ang="0">
                  <a:pos x="connsiteX16943" y="connsiteY16943"/>
                </a:cxn>
                <a:cxn ang="0">
                  <a:pos x="connsiteX16944" y="connsiteY16944"/>
                </a:cxn>
                <a:cxn ang="0">
                  <a:pos x="connsiteX16945" y="connsiteY16945"/>
                </a:cxn>
                <a:cxn ang="0">
                  <a:pos x="connsiteX16946" y="connsiteY16946"/>
                </a:cxn>
                <a:cxn ang="0">
                  <a:pos x="connsiteX16947" y="connsiteY16947"/>
                </a:cxn>
                <a:cxn ang="0">
                  <a:pos x="connsiteX16948" y="connsiteY16948"/>
                </a:cxn>
                <a:cxn ang="0">
                  <a:pos x="connsiteX16949" y="connsiteY16949"/>
                </a:cxn>
                <a:cxn ang="0">
                  <a:pos x="connsiteX16950" y="connsiteY16950"/>
                </a:cxn>
                <a:cxn ang="0">
                  <a:pos x="connsiteX16951" y="connsiteY16951"/>
                </a:cxn>
                <a:cxn ang="0">
                  <a:pos x="connsiteX16952" y="connsiteY16952"/>
                </a:cxn>
                <a:cxn ang="0">
                  <a:pos x="connsiteX16953" y="connsiteY16953"/>
                </a:cxn>
                <a:cxn ang="0">
                  <a:pos x="connsiteX16954" y="connsiteY16954"/>
                </a:cxn>
                <a:cxn ang="0">
                  <a:pos x="connsiteX16955" y="connsiteY16955"/>
                </a:cxn>
                <a:cxn ang="0">
                  <a:pos x="connsiteX16956" y="connsiteY16956"/>
                </a:cxn>
                <a:cxn ang="0">
                  <a:pos x="connsiteX16957" y="connsiteY16957"/>
                </a:cxn>
                <a:cxn ang="0">
                  <a:pos x="connsiteX16958" y="connsiteY16958"/>
                </a:cxn>
                <a:cxn ang="0">
                  <a:pos x="connsiteX16959" y="connsiteY16959"/>
                </a:cxn>
                <a:cxn ang="0">
                  <a:pos x="connsiteX16960" y="connsiteY16960"/>
                </a:cxn>
                <a:cxn ang="0">
                  <a:pos x="connsiteX16961" y="connsiteY16961"/>
                </a:cxn>
                <a:cxn ang="0">
                  <a:pos x="connsiteX16962" y="connsiteY16962"/>
                </a:cxn>
                <a:cxn ang="0">
                  <a:pos x="connsiteX16963" y="connsiteY16963"/>
                </a:cxn>
                <a:cxn ang="0">
                  <a:pos x="connsiteX16964" y="connsiteY16964"/>
                </a:cxn>
                <a:cxn ang="0">
                  <a:pos x="connsiteX16965" y="connsiteY16965"/>
                </a:cxn>
                <a:cxn ang="0">
                  <a:pos x="connsiteX16966" y="connsiteY16966"/>
                </a:cxn>
                <a:cxn ang="0">
                  <a:pos x="connsiteX16967" y="connsiteY16967"/>
                </a:cxn>
                <a:cxn ang="0">
                  <a:pos x="connsiteX16968" y="connsiteY16968"/>
                </a:cxn>
                <a:cxn ang="0">
                  <a:pos x="connsiteX16969" y="connsiteY16969"/>
                </a:cxn>
                <a:cxn ang="0">
                  <a:pos x="connsiteX16970" y="connsiteY16970"/>
                </a:cxn>
                <a:cxn ang="0">
                  <a:pos x="connsiteX16971" y="connsiteY16971"/>
                </a:cxn>
                <a:cxn ang="0">
                  <a:pos x="connsiteX16972" y="connsiteY16972"/>
                </a:cxn>
                <a:cxn ang="0">
                  <a:pos x="connsiteX16973" y="connsiteY16973"/>
                </a:cxn>
                <a:cxn ang="0">
                  <a:pos x="connsiteX16974" y="connsiteY16974"/>
                </a:cxn>
                <a:cxn ang="0">
                  <a:pos x="connsiteX16975" y="connsiteY16975"/>
                </a:cxn>
                <a:cxn ang="0">
                  <a:pos x="connsiteX16976" y="connsiteY16976"/>
                </a:cxn>
                <a:cxn ang="0">
                  <a:pos x="connsiteX16977" y="connsiteY16977"/>
                </a:cxn>
                <a:cxn ang="0">
                  <a:pos x="connsiteX16978" y="connsiteY16978"/>
                </a:cxn>
                <a:cxn ang="0">
                  <a:pos x="connsiteX16979" y="connsiteY16979"/>
                </a:cxn>
                <a:cxn ang="0">
                  <a:pos x="connsiteX16980" y="connsiteY16980"/>
                </a:cxn>
                <a:cxn ang="0">
                  <a:pos x="connsiteX16981" y="connsiteY16981"/>
                </a:cxn>
                <a:cxn ang="0">
                  <a:pos x="connsiteX16982" y="connsiteY16982"/>
                </a:cxn>
                <a:cxn ang="0">
                  <a:pos x="connsiteX16983" y="connsiteY16983"/>
                </a:cxn>
                <a:cxn ang="0">
                  <a:pos x="connsiteX16984" y="connsiteY16984"/>
                </a:cxn>
                <a:cxn ang="0">
                  <a:pos x="connsiteX16985" y="connsiteY16985"/>
                </a:cxn>
                <a:cxn ang="0">
                  <a:pos x="connsiteX16986" y="connsiteY16986"/>
                </a:cxn>
                <a:cxn ang="0">
                  <a:pos x="connsiteX16987" y="connsiteY16987"/>
                </a:cxn>
                <a:cxn ang="0">
                  <a:pos x="connsiteX16988" y="connsiteY16988"/>
                </a:cxn>
                <a:cxn ang="0">
                  <a:pos x="connsiteX16989" y="connsiteY16989"/>
                </a:cxn>
                <a:cxn ang="0">
                  <a:pos x="connsiteX16990" y="connsiteY16990"/>
                </a:cxn>
                <a:cxn ang="0">
                  <a:pos x="connsiteX16991" y="connsiteY16991"/>
                </a:cxn>
                <a:cxn ang="0">
                  <a:pos x="connsiteX16992" y="connsiteY16992"/>
                </a:cxn>
                <a:cxn ang="0">
                  <a:pos x="connsiteX16993" y="connsiteY16993"/>
                </a:cxn>
                <a:cxn ang="0">
                  <a:pos x="connsiteX16994" y="connsiteY16994"/>
                </a:cxn>
                <a:cxn ang="0">
                  <a:pos x="connsiteX16995" y="connsiteY16995"/>
                </a:cxn>
                <a:cxn ang="0">
                  <a:pos x="connsiteX16996" y="connsiteY16996"/>
                </a:cxn>
                <a:cxn ang="0">
                  <a:pos x="connsiteX16997" y="connsiteY16997"/>
                </a:cxn>
                <a:cxn ang="0">
                  <a:pos x="connsiteX16998" y="connsiteY16998"/>
                </a:cxn>
                <a:cxn ang="0">
                  <a:pos x="connsiteX16999" y="connsiteY16999"/>
                </a:cxn>
                <a:cxn ang="0">
                  <a:pos x="connsiteX17000" y="connsiteY17000"/>
                </a:cxn>
                <a:cxn ang="0">
                  <a:pos x="connsiteX17001" y="connsiteY17001"/>
                </a:cxn>
                <a:cxn ang="0">
                  <a:pos x="connsiteX17002" y="connsiteY17002"/>
                </a:cxn>
                <a:cxn ang="0">
                  <a:pos x="connsiteX17003" y="connsiteY17003"/>
                </a:cxn>
                <a:cxn ang="0">
                  <a:pos x="connsiteX17004" y="connsiteY17004"/>
                </a:cxn>
                <a:cxn ang="0">
                  <a:pos x="connsiteX17005" y="connsiteY17005"/>
                </a:cxn>
                <a:cxn ang="0">
                  <a:pos x="connsiteX17006" y="connsiteY17006"/>
                </a:cxn>
                <a:cxn ang="0">
                  <a:pos x="connsiteX17007" y="connsiteY17007"/>
                </a:cxn>
                <a:cxn ang="0">
                  <a:pos x="connsiteX17008" y="connsiteY17008"/>
                </a:cxn>
                <a:cxn ang="0">
                  <a:pos x="connsiteX17009" y="connsiteY17009"/>
                </a:cxn>
                <a:cxn ang="0">
                  <a:pos x="connsiteX17010" y="connsiteY17010"/>
                </a:cxn>
                <a:cxn ang="0">
                  <a:pos x="connsiteX17011" y="connsiteY17011"/>
                </a:cxn>
                <a:cxn ang="0">
                  <a:pos x="connsiteX17012" y="connsiteY17012"/>
                </a:cxn>
                <a:cxn ang="0">
                  <a:pos x="connsiteX17013" y="connsiteY17013"/>
                </a:cxn>
                <a:cxn ang="0">
                  <a:pos x="connsiteX17014" y="connsiteY17014"/>
                </a:cxn>
                <a:cxn ang="0">
                  <a:pos x="connsiteX17015" y="connsiteY17015"/>
                </a:cxn>
                <a:cxn ang="0">
                  <a:pos x="connsiteX17016" y="connsiteY17016"/>
                </a:cxn>
                <a:cxn ang="0">
                  <a:pos x="connsiteX17017" y="connsiteY17017"/>
                </a:cxn>
                <a:cxn ang="0">
                  <a:pos x="connsiteX17018" y="connsiteY17018"/>
                </a:cxn>
                <a:cxn ang="0">
                  <a:pos x="connsiteX17019" y="connsiteY17019"/>
                </a:cxn>
                <a:cxn ang="0">
                  <a:pos x="connsiteX17020" y="connsiteY17020"/>
                </a:cxn>
                <a:cxn ang="0">
                  <a:pos x="connsiteX17021" y="connsiteY17021"/>
                </a:cxn>
                <a:cxn ang="0">
                  <a:pos x="connsiteX17022" y="connsiteY17022"/>
                </a:cxn>
                <a:cxn ang="0">
                  <a:pos x="connsiteX17023" y="connsiteY17023"/>
                </a:cxn>
                <a:cxn ang="0">
                  <a:pos x="connsiteX17024" y="connsiteY17024"/>
                </a:cxn>
                <a:cxn ang="0">
                  <a:pos x="connsiteX17025" y="connsiteY17025"/>
                </a:cxn>
                <a:cxn ang="0">
                  <a:pos x="connsiteX17026" y="connsiteY17026"/>
                </a:cxn>
                <a:cxn ang="0">
                  <a:pos x="connsiteX17027" y="connsiteY17027"/>
                </a:cxn>
                <a:cxn ang="0">
                  <a:pos x="connsiteX17028" y="connsiteY17028"/>
                </a:cxn>
                <a:cxn ang="0">
                  <a:pos x="connsiteX17029" y="connsiteY17029"/>
                </a:cxn>
                <a:cxn ang="0">
                  <a:pos x="connsiteX17030" y="connsiteY17030"/>
                </a:cxn>
                <a:cxn ang="0">
                  <a:pos x="connsiteX17031" y="connsiteY17031"/>
                </a:cxn>
                <a:cxn ang="0">
                  <a:pos x="connsiteX17032" y="connsiteY17032"/>
                </a:cxn>
                <a:cxn ang="0">
                  <a:pos x="connsiteX17033" y="connsiteY17033"/>
                </a:cxn>
                <a:cxn ang="0">
                  <a:pos x="connsiteX17034" y="connsiteY17034"/>
                </a:cxn>
                <a:cxn ang="0">
                  <a:pos x="connsiteX17035" y="connsiteY17035"/>
                </a:cxn>
                <a:cxn ang="0">
                  <a:pos x="connsiteX17036" y="connsiteY17036"/>
                </a:cxn>
                <a:cxn ang="0">
                  <a:pos x="connsiteX17037" y="connsiteY17037"/>
                </a:cxn>
                <a:cxn ang="0">
                  <a:pos x="connsiteX17038" y="connsiteY17038"/>
                </a:cxn>
                <a:cxn ang="0">
                  <a:pos x="connsiteX17039" y="connsiteY17039"/>
                </a:cxn>
                <a:cxn ang="0">
                  <a:pos x="connsiteX17040" y="connsiteY17040"/>
                </a:cxn>
                <a:cxn ang="0">
                  <a:pos x="connsiteX17041" y="connsiteY17041"/>
                </a:cxn>
                <a:cxn ang="0">
                  <a:pos x="connsiteX17042" y="connsiteY17042"/>
                </a:cxn>
                <a:cxn ang="0">
                  <a:pos x="connsiteX17043" y="connsiteY17043"/>
                </a:cxn>
                <a:cxn ang="0">
                  <a:pos x="connsiteX17044" y="connsiteY17044"/>
                </a:cxn>
                <a:cxn ang="0">
                  <a:pos x="connsiteX17045" y="connsiteY17045"/>
                </a:cxn>
                <a:cxn ang="0">
                  <a:pos x="connsiteX17046" y="connsiteY17046"/>
                </a:cxn>
                <a:cxn ang="0">
                  <a:pos x="connsiteX17047" y="connsiteY17047"/>
                </a:cxn>
                <a:cxn ang="0">
                  <a:pos x="connsiteX17048" y="connsiteY17048"/>
                </a:cxn>
                <a:cxn ang="0">
                  <a:pos x="connsiteX17049" y="connsiteY17049"/>
                </a:cxn>
                <a:cxn ang="0">
                  <a:pos x="connsiteX17050" y="connsiteY17050"/>
                </a:cxn>
                <a:cxn ang="0">
                  <a:pos x="connsiteX17051" y="connsiteY17051"/>
                </a:cxn>
                <a:cxn ang="0">
                  <a:pos x="connsiteX17052" y="connsiteY17052"/>
                </a:cxn>
                <a:cxn ang="0">
                  <a:pos x="connsiteX17053" y="connsiteY17053"/>
                </a:cxn>
                <a:cxn ang="0">
                  <a:pos x="connsiteX17054" y="connsiteY17054"/>
                </a:cxn>
                <a:cxn ang="0">
                  <a:pos x="connsiteX17055" y="connsiteY17055"/>
                </a:cxn>
                <a:cxn ang="0">
                  <a:pos x="connsiteX17056" y="connsiteY17056"/>
                </a:cxn>
                <a:cxn ang="0">
                  <a:pos x="connsiteX17057" y="connsiteY17057"/>
                </a:cxn>
                <a:cxn ang="0">
                  <a:pos x="connsiteX17058" y="connsiteY17058"/>
                </a:cxn>
                <a:cxn ang="0">
                  <a:pos x="connsiteX17059" y="connsiteY17059"/>
                </a:cxn>
                <a:cxn ang="0">
                  <a:pos x="connsiteX17060" y="connsiteY17060"/>
                </a:cxn>
                <a:cxn ang="0">
                  <a:pos x="connsiteX17061" y="connsiteY17061"/>
                </a:cxn>
                <a:cxn ang="0">
                  <a:pos x="connsiteX17062" y="connsiteY17062"/>
                </a:cxn>
                <a:cxn ang="0">
                  <a:pos x="connsiteX17063" y="connsiteY17063"/>
                </a:cxn>
                <a:cxn ang="0">
                  <a:pos x="connsiteX17064" y="connsiteY17064"/>
                </a:cxn>
                <a:cxn ang="0">
                  <a:pos x="connsiteX17065" y="connsiteY17065"/>
                </a:cxn>
                <a:cxn ang="0">
                  <a:pos x="connsiteX17066" y="connsiteY17066"/>
                </a:cxn>
                <a:cxn ang="0">
                  <a:pos x="connsiteX17067" y="connsiteY17067"/>
                </a:cxn>
                <a:cxn ang="0">
                  <a:pos x="connsiteX17068" y="connsiteY17068"/>
                </a:cxn>
                <a:cxn ang="0">
                  <a:pos x="connsiteX17069" y="connsiteY17069"/>
                </a:cxn>
                <a:cxn ang="0">
                  <a:pos x="connsiteX17070" y="connsiteY17070"/>
                </a:cxn>
                <a:cxn ang="0">
                  <a:pos x="connsiteX17071" y="connsiteY17071"/>
                </a:cxn>
                <a:cxn ang="0">
                  <a:pos x="connsiteX17072" y="connsiteY17072"/>
                </a:cxn>
                <a:cxn ang="0">
                  <a:pos x="connsiteX17073" y="connsiteY17073"/>
                </a:cxn>
                <a:cxn ang="0">
                  <a:pos x="connsiteX17074" y="connsiteY17074"/>
                </a:cxn>
                <a:cxn ang="0">
                  <a:pos x="connsiteX17075" y="connsiteY17075"/>
                </a:cxn>
                <a:cxn ang="0">
                  <a:pos x="connsiteX17076" y="connsiteY17076"/>
                </a:cxn>
                <a:cxn ang="0">
                  <a:pos x="connsiteX17077" y="connsiteY17077"/>
                </a:cxn>
                <a:cxn ang="0">
                  <a:pos x="connsiteX17078" y="connsiteY17078"/>
                </a:cxn>
                <a:cxn ang="0">
                  <a:pos x="connsiteX17079" y="connsiteY17079"/>
                </a:cxn>
                <a:cxn ang="0">
                  <a:pos x="connsiteX17080" y="connsiteY17080"/>
                </a:cxn>
                <a:cxn ang="0">
                  <a:pos x="connsiteX17081" y="connsiteY17081"/>
                </a:cxn>
                <a:cxn ang="0">
                  <a:pos x="connsiteX17082" y="connsiteY17082"/>
                </a:cxn>
                <a:cxn ang="0">
                  <a:pos x="connsiteX17083" y="connsiteY17083"/>
                </a:cxn>
                <a:cxn ang="0">
                  <a:pos x="connsiteX17084" y="connsiteY17084"/>
                </a:cxn>
                <a:cxn ang="0">
                  <a:pos x="connsiteX17085" y="connsiteY17085"/>
                </a:cxn>
                <a:cxn ang="0">
                  <a:pos x="connsiteX17086" y="connsiteY17086"/>
                </a:cxn>
                <a:cxn ang="0">
                  <a:pos x="connsiteX17087" y="connsiteY17087"/>
                </a:cxn>
                <a:cxn ang="0">
                  <a:pos x="connsiteX17088" y="connsiteY17088"/>
                </a:cxn>
                <a:cxn ang="0">
                  <a:pos x="connsiteX17089" y="connsiteY17089"/>
                </a:cxn>
                <a:cxn ang="0">
                  <a:pos x="connsiteX17090" y="connsiteY17090"/>
                </a:cxn>
                <a:cxn ang="0">
                  <a:pos x="connsiteX17091" y="connsiteY17091"/>
                </a:cxn>
                <a:cxn ang="0">
                  <a:pos x="connsiteX17092" y="connsiteY17092"/>
                </a:cxn>
                <a:cxn ang="0">
                  <a:pos x="connsiteX17093" y="connsiteY17093"/>
                </a:cxn>
                <a:cxn ang="0">
                  <a:pos x="connsiteX17094" y="connsiteY17094"/>
                </a:cxn>
                <a:cxn ang="0">
                  <a:pos x="connsiteX17095" y="connsiteY17095"/>
                </a:cxn>
                <a:cxn ang="0">
                  <a:pos x="connsiteX17096" y="connsiteY17096"/>
                </a:cxn>
                <a:cxn ang="0">
                  <a:pos x="connsiteX17097" y="connsiteY17097"/>
                </a:cxn>
                <a:cxn ang="0">
                  <a:pos x="connsiteX17098" y="connsiteY17098"/>
                </a:cxn>
                <a:cxn ang="0">
                  <a:pos x="connsiteX17099" y="connsiteY17099"/>
                </a:cxn>
                <a:cxn ang="0">
                  <a:pos x="connsiteX17100" y="connsiteY17100"/>
                </a:cxn>
                <a:cxn ang="0">
                  <a:pos x="connsiteX17101" y="connsiteY17101"/>
                </a:cxn>
                <a:cxn ang="0">
                  <a:pos x="connsiteX17102" y="connsiteY17102"/>
                </a:cxn>
                <a:cxn ang="0">
                  <a:pos x="connsiteX17103" y="connsiteY17103"/>
                </a:cxn>
                <a:cxn ang="0">
                  <a:pos x="connsiteX17104" y="connsiteY17104"/>
                </a:cxn>
                <a:cxn ang="0">
                  <a:pos x="connsiteX17105" y="connsiteY17105"/>
                </a:cxn>
                <a:cxn ang="0">
                  <a:pos x="connsiteX17106" y="connsiteY17106"/>
                </a:cxn>
                <a:cxn ang="0">
                  <a:pos x="connsiteX17107" y="connsiteY17107"/>
                </a:cxn>
                <a:cxn ang="0">
                  <a:pos x="connsiteX17108" y="connsiteY17108"/>
                </a:cxn>
                <a:cxn ang="0">
                  <a:pos x="connsiteX17109" y="connsiteY17109"/>
                </a:cxn>
                <a:cxn ang="0">
                  <a:pos x="connsiteX17110" y="connsiteY17110"/>
                </a:cxn>
                <a:cxn ang="0">
                  <a:pos x="connsiteX17111" y="connsiteY17111"/>
                </a:cxn>
                <a:cxn ang="0">
                  <a:pos x="connsiteX17112" y="connsiteY17112"/>
                </a:cxn>
                <a:cxn ang="0">
                  <a:pos x="connsiteX17113" y="connsiteY17113"/>
                </a:cxn>
                <a:cxn ang="0">
                  <a:pos x="connsiteX17114" y="connsiteY17114"/>
                </a:cxn>
                <a:cxn ang="0">
                  <a:pos x="connsiteX17115" y="connsiteY17115"/>
                </a:cxn>
                <a:cxn ang="0">
                  <a:pos x="connsiteX17116" y="connsiteY17116"/>
                </a:cxn>
                <a:cxn ang="0">
                  <a:pos x="connsiteX17117" y="connsiteY17117"/>
                </a:cxn>
                <a:cxn ang="0">
                  <a:pos x="connsiteX17118" y="connsiteY17118"/>
                </a:cxn>
                <a:cxn ang="0">
                  <a:pos x="connsiteX17119" y="connsiteY17119"/>
                </a:cxn>
                <a:cxn ang="0">
                  <a:pos x="connsiteX17120" y="connsiteY17120"/>
                </a:cxn>
                <a:cxn ang="0">
                  <a:pos x="connsiteX17121" y="connsiteY17121"/>
                </a:cxn>
                <a:cxn ang="0">
                  <a:pos x="connsiteX17122" y="connsiteY17122"/>
                </a:cxn>
                <a:cxn ang="0">
                  <a:pos x="connsiteX17123" y="connsiteY17123"/>
                </a:cxn>
                <a:cxn ang="0">
                  <a:pos x="connsiteX17124" y="connsiteY17124"/>
                </a:cxn>
                <a:cxn ang="0">
                  <a:pos x="connsiteX17125" y="connsiteY17125"/>
                </a:cxn>
                <a:cxn ang="0">
                  <a:pos x="connsiteX17126" y="connsiteY17126"/>
                </a:cxn>
                <a:cxn ang="0">
                  <a:pos x="connsiteX17127" y="connsiteY17127"/>
                </a:cxn>
                <a:cxn ang="0">
                  <a:pos x="connsiteX17128" y="connsiteY17128"/>
                </a:cxn>
                <a:cxn ang="0">
                  <a:pos x="connsiteX17129" y="connsiteY17129"/>
                </a:cxn>
                <a:cxn ang="0">
                  <a:pos x="connsiteX17130" y="connsiteY17130"/>
                </a:cxn>
                <a:cxn ang="0">
                  <a:pos x="connsiteX17131" y="connsiteY17131"/>
                </a:cxn>
                <a:cxn ang="0">
                  <a:pos x="connsiteX17132" y="connsiteY17132"/>
                </a:cxn>
                <a:cxn ang="0">
                  <a:pos x="connsiteX17133" y="connsiteY17133"/>
                </a:cxn>
                <a:cxn ang="0">
                  <a:pos x="connsiteX17134" y="connsiteY17134"/>
                </a:cxn>
                <a:cxn ang="0">
                  <a:pos x="connsiteX17135" y="connsiteY17135"/>
                </a:cxn>
                <a:cxn ang="0">
                  <a:pos x="connsiteX17136" y="connsiteY17136"/>
                </a:cxn>
                <a:cxn ang="0">
                  <a:pos x="connsiteX17137" y="connsiteY17137"/>
                </a:cxn>
                <a:cxn ang="0">
                  <a:pos x="connsiteX17138" y="connsiteY17138"/>
                </a:cxn>
                <a:cxn ang="0">
                  <a:pos x="connsiteX17139" y="connsiteY17139"/>
                </a:cxn>
                <a:cxn ang="0">
                  <a:pos x="connsiteX17140" y="connsiteY17140"/>
                </a:cxn>
                <a:cxn ang="0">
                  <a:pos x="connsiteX17141" y="connsiteY17141"/>
                </a:cxn>
                <a:cxn ang="0">
                  <a:pos x="connsiteX17142" y="connsiteY17142"/>
                </a:cxn>
                <a:cxn ang="0">
                  <a:pos x="connsiteX17143" y="connsiteY17143"/>
                </a:cxn>
                <a:cxn ang="0">
                  <a:pos x="connsiteX17144" y="connsiteY17144"/>
                </a:cxn>
                <a:cxn ang="0">
                  <a:pos x="connsiteX17145" y="connsiteY17145"/>
                </a:cxn>
                <a:cxn ang="0">
                  <a:pos x="connsiteX17146" y="connsiteY17146"/>
                </a:cxn>
                <a:cxn ang="0">
                  <a:pos x="connsiteX17147" y="connsiteY17147"/>
                </a:cxn>
                <a:cxn ang="0">
                  <a:pos x="connsiteX17148" y="connsiteY17148"/>
                </a:cxn>
                <a:cxn ang="0">
                  <a:pos x="connsiteX17149" y="connsiteY17149"/>
                </a:cxn>
                <a:cxn ang="0">
                  <a:pos x="connsiteX17150" y="connsiteY17150"/>
                </a:cxn>
                <a:cxn ang="0">
                  <a:pos x="connsiteX17151" y="connsiteY17151"/>
                </a:cxn>
                <a:cxn ang="0">
                  <a:pos x="connsiteX17152" y="connsiteY17152"/>
                </a:cxn>
                <a:cxn ang="0">
                  <a:pos x="connsiteX17153" y="connsiteY17153"/>
                </a:cxn>
                <a:cxn ang="0">
                  <a:pos x="connsiteX17154" y="connsiteY17154"/>
                </a:cxn>
                <a:cxn ang="0">
                  <a:pos x="connsiteX17155" y="connsiteY17155"/>
                </a:cxn>
                <a:cxn ang="0">
                  <a:pos x="connsiteX17156" y="connsiteY17156"/>
                </a:cxn>
                <a:cxn ang="0">
                  <a:pos x="connsiteX17157" y="connsiteY17157"/>
                </a:cxn>
                <a:cxn ang="0">
                  <a:pos x="connsiteX17158" y="connsiteY17158"/>
                </a:cxn>
                <a:cxn ang="0">
                  <a:pos x="connsiteX17159" y="connsiteY17159"/>
                </a:cxn>
                <a:cxn ang="0">
                  <a:pos x="connsiteX17160" y="connsiteY17160"/>
                </a:cxn>
                <a:cxn ang="0">
                  <a:pos x="connsiteX17161" y="connsiteY17161"/>
                </a:cxn>
                <a:cxn ang="0">
                  <a:pos x="connsiteX17162" y="connsiteY17162"/>
                </a:cxn>
                <a:cxn ang="0">
                  <a:pos x="connsiteX17163" y="connsiteY17163"/>
                </a:cxn>
                <a:cxn ang="0">
                  <a:pos x="connsiteX17164" y="connsiteY17164"/>
                </a:cxn>
                <a:cxn ang="0">
                  <a:pos x="connsiteX17165" y="connsiteY17165"/>
                </a:cxn>
                <a:cxn ang="0">
                  <a:pos x="connsiteX17166" y="connsiteY17166"/>
                </a:cxn>
                <a:cxn ang="0">
                  <a:pos x="connsiteX17167" y="connsiteY17167"/>
                </a:cxn>
                <a:cxn ang="0">
                  <a:pos x="connsiteX17168" y="connsiteY17168"/>
                </a:cxn>
                <a:cxn ang="0">
                  <a:pos x="connsiteX17169" y="connsiteY17169"/>
                </a:cxn>
                <a:cxn ang="0">
                  <a:pos x="connsiteX17170" y="connsiteY17170"/>
                </a:cxn>
                <a:cxn ang="0">
                  <a:pos x="connsiteX17171" y="connsiteY17171"/>
                </a:cxn>
                <a:cxn ang="0">
                  <a:pos x="connsiteX17172" y="connsiteY17172"/>
                </a:cxn>
                <a:cxn ang="0">
                  <a:pos x="connsiteX17173" y="connsiteY17173"/>
                </a:cxn>
                <a:cxn ang="0">
                  <a:pos x="connsiteX17174" y="connsiteY17174"/>
                </a:cxn>
                <a:cxn ang="0">
                  <a:pos x="connsiteX17175" y="connsiteY17175"/>
                </a:cxn>
                <a:cxn ang="0">
                  <a:pos x="connsiteX17176" y="connsiteY17176"/>
                </a:cxn>
                <a:cxn ang="0">
                  <a:pos x="connsiteX17177" y="connsiteY17177"/>
                </a:cxn>
                <a:cxn ang="0">
                  <a:pos x="connsiteX17178" y="connsiteY17178"/>
                </a:cxn>
                <a:cxn ang="0">
                  <a:pos x="connsiteX17179" y="connsiteY17179"/>
                </a:cxn>
                <a:cxn ang="0">
                  <a:pos x="connsiteX17180" y="connsiteY17180"/>
                </a:cxn>
                <a:cxn ang="0">
                  <a:pos x="connsiteX17181" y="connsiteY17181"/>
                </a:cxn>
                <a:cxn ang="0">
                  <a:pos x="connsiteX17182" y="connsiteY17182"/>
                </a:cxn>
                <a:cxn ang="0">
                  <a:pos x="connsiteX17183" y="connsiteY17183"/>
                </a:cxn>
                <a:cxn ang="0">
                  <a:pos x="connsiteX17184" y="connsiteY17184"/>
                </a:cxn>
                <a:cxn ang="0">
                  <a:pos x="connsiteX17185" y="connsiteY17185"/>
                </a:cxn>
                <a:cxn ang="0">
                  <a:pos x="connsiteX17186" y="connsiteY17186"/>
                </a:cxn>
                <a:cxn ang="0">
                  <a:pos x="connsiteX17187" y="connsiteY17187"/>
                </a:cxn>
                <a:cxn ang="0">
                  <a:pos x="connsiteX17188" y="connsiteY17188"/>
                </a:cxn>
                <a:cxn ang="0">
                  <a:pos x="connsiteX17189" y="connsiteY17189"/>
                </a:cxn>
                <a:cxn ang="0">
                  <a:pos x="connsiteX17190" y="connsiteY17190"/>
                </a:cxn>
                <a:cxn ang="0">
                  <a:pos x="connsiteX17191" y="connsiteY17191"/>
                </a:cxn>
                <a:cxn ang="0">
                  <a:pos x="connsiteX17192" y="connsiteY17192"/>
                </a:cxn>
                <a:cxn ang="0">
                  <a:pos x="connsiteX17193" y="connsiteY17193"/>
                </a:cxn>
                <a:cxn ang="0">
                  <a:pos x="connsiteX17194" y="connsiteY17194"/>
                </a:cxn>
                <a:cxn ang="0">
                  <a:pos x="connsiteX17195" y="connsiteY17195"/>
                </a:cxn>
                <a:cxn ang="0">
                  <a:pos x="connsiteX17196" y="connsiteY17196"/>
                </a:cxn>
                <a:cxn ang="0">
                  <a:pos x="connsiteX17197" y="connsiteY17197"/>
                </a:cxn>
                <a:cxn ang="0">
                  <a:pos x="connsiteX17198" y="connsiteY17198"/>
                </a:cxn>
                <a:cxn ang="0">
                  <a:pos x="connsiteX17199" y="connsiteY17199"/>
                </a:cxn>
                <a:cxn ang="0">
                  <a:pos x="connsiteX17200" y="connsiteY17200"/>
                </a:cxn>
                <a:cxn ang="0">
                  <a:pos x="connsiteX17201" y="connsiteY17201"/>
                </a:cxn>
                <a:cxn ang="0">
                  <a:pos x="connsiteX17202" y="connsiteY17202"/>
                </a:cxn>
                <a:cxn ang="0">
                  <a:pos x="connsiteX17203" y="connsiteY17203"/>
                </a:cxn>
                <a:cxn ang="0">
                  <a:pos x="connsiteX17204" y="connsiteY17204"/>
                </a:cxn>
                <a:cxn ang="0">
                  <a:pos x="connsiteX17205" y="connsiteY17205"/>
                </a:cxn>
                <a:cxn ang="0">
                  <a:pos x="connsiteX17206" y="connsiteY17206"/>
                </a:cxn>
                <a:cxn ang="0">
                  <a:pos x="connsiteX17207" y="connsiteY17207"/>
                </a:cxn>
                <a:cxn ang="0">
                  <a:pos x="connsiteX17208" y="connsiteY17208"/>
                </a:cxn>
                <a:cxn ang="0">
                  <a:pos x="connsiteX17209" y="connsiteY17209"/>
                </a:cxn>
                <a:cxn ang="0">
                  <a:pos x="connsiteX17210" y="connsiteY17210"/>
                </a:cxn>
                <a:cxn ang="0">
                  <a:pos x="connsiteX17211" y="connsiteY17211"/>
                </a:cxn>
                <a:cxn ang="0">
                  <a:pos x="connsiteX17212" y="connsiteY17212"/>
                </a:cxn>
                <a:cxn ang="0">
                  <a:pos x="connsiteX17213" y="connsiteY17213"/>
                </a:cxn>
                <a:cxn ang="0">
                  <a:pos x="connsiteX17214" y="connsiteY17214"/>
                </a:cxn>
                <a:cxn ang="0">
                  <a:pos x="connsiteX17215" y="connsiteY17215"/>
                </a:cxn>
                <a:cxn ang="0">
                  <a:pos x="connsiteX17216" y="connsiteY17216"/>
                </a:cxn>
                <a:cxn ang="0">
                  <a:pos x="connsiteX17217" y="connsiteY17217"/>
                </a:cxn>
                <a:cxn ang="0">
                  <a:pos x="connsiteX17218" y="connsiteY17218"/>
                </a:cxn>
                <a:cxn ang="0">
                  <a:pos x="connsiteX17219" y="connsiteY17219"/>
                </a:cxn>
                <a:cxn ang="0">
                  <a:pos x="connsiteX17220" y="connsiteY17220"/>
                </a:cxn>
                <a:cxn ang="0">
                  <a:pos x="connsiteX17221" y="connsiteY17221"/>
                </a:cxn>
                <a:cxn ang="0">
                  <a:pos x="connsiteX17222" y="connsiteY17222"/>
                </a:cxn>
                <a:cxn ang="0">
                  <a:pos x="connsiteX17223" y="connsiteY17223"/>
                </a:cxn>
                <a:cxn ang="0">
                  <a:pos x="connsiteX17224" y="connsiteY17224"/>
                </a:cxn>
                <a:cxn ang="0">
                  <a:pos x="connsiteX17225" y="connsiteY17225"/>
                </a:cxn>
                <a:cxn ang="0">
                  <a:pos x="connsiteX17226" y="connsiteY17226"/>
                </a:cxn>
                <a:cxn ang="0">
                  <a:pos x="connsiteX17227" y="connsiteY17227"/>
                </a:cxn>
                <a:cxn ang="0">
                  <a:pos x="connsiteX17228" y="connsiteY17228"/>
                </a:cxn>
                <a:cxn ang="0">
                  <a:pos x="connsiteX17229" y="connsiteY17229"/>
                </a:cxn>
                <a:cxn ang="0">
                  <a:pos x="connsiteX17230" y="connsiteY17230"/>
                </a:cxn>
                <a:cxn ang="0">
                  <a:pos x="connsiteX17231" y="connsiteY17231"/>
                </a:cxn>
                <a:cxn ang="0">
                  <a:pos x="connsiteX17232" y="connsiteY17232"/>
                </a:cxn>
                <a:cxn ang="0">
                  <a:pos x="connsiteX17233" y="connsiteY17233"/>
                </a:cxn>
                <a:cxn ang="0">
                  <a:pos x="connsiteX17234" y="connsiteY17234"/>
                </a:cxn>
                <a:cxn ang="0">
                  <a:pos x="connsiteX17235" y="connsiteY17235"/>
                </a:cxn>
                <a:cxn ang="0">
                  <a:pos x="connsiteX17236" y="connsiteY17236"/>
                </a:cxn>
                <a:cxn ang="0">
                  <a:pos x="connsiteX17237" y="connsiteY17237"/>
                </a:cxn>
                <a:cxn ang="0">
                  <a:pos x="connsiteX17238" y="connsiteY17238"/>
                </a:cxn>
                <a:cxn ang="0">
                  <a:pos x="connsiteX17239" y="connsiteY17239"/>
                </a:cxn>
                <a:cxn ang="0">
                  <a:pos x="connsiteX17240" y="connsiteY17240"/>
                </a:cxn>
                <a:cxn ang="0">
                  <a:pos x="connsiteX17241" y="connsiteY17241"/>
                </a:cxn>
                <a:cxn ang="0">
                  <a:pos x="connsiteX17242" y="connsiteY17242"/>
                </a:cxn>
                <a:cxn ang="0">
                  <a:pos x="connsiteX17243" y="connsiteY17243"/>
                </a:cxn>
                <a:cxn ang="0">
                  <a:pos x="connsiteX17244" y="connsiteY17244"/>
                </a:cxn>
                <a:cxn ang="0">
                  <a:pos x="connsiteX17245" y="connsiteY17245"/>
                </a:cxn>
                <a:cxn ang="0">
                  <a:pos x="connsiteX17246" y="connsiteY17246"/>
                </a:cxn>
                <a:cxn ang="0">
                  <a:pos x="connsiteX17247" y="connsiteY17247"/>
                </a:cxn>
                <a:cxn ang="0">
                  <a:pos x="connsiteX17248" y="connsiteY17248"/>
                </a:cxn>
                <a:cxn ang="0">
                  <a:pos x="connsiteX17249" y="connsiteY17249"/>
                </a:cxn>
                <a:cxn ang="0">
                  <a:pos x="connsiteX17250" y="connsiteY17250"/>
                </a:cxn>
                <a:cxn ang="0">
                  <a:pos x="connsiteX17251" y="connsiteY17251"/>
                </a:cxn>
                <a:cxn ang="0">
                  <a:pos x="connsiteX17252" y="connsiteY17252"/>
                </a:cxn>
                <a:cxn ang="0">
                  <a:pos x="connsiteX17253" y="connsiteY17253"/>
                </a:cxn>
                <a:cxn ang="0">
                  <a:pos x="connsiteX17254" y="connsiteY17254"/>
                </a:cxn>
                <a:cxn ang="0">
                  <a:pos x="connsiteX17255" y="connsiteY17255"/>
                </a:cxn>
                <a:cxn ang="0">
                  <a:pos x="connsiteX17256" y="connsiteY17256"/>
                </a:cxn>
                <a:cxn ang="0">
                  <a:pos x="connsiteX17257" y="connsiteY17257"/>
                </a:cxn>
                <a:cxn ang="0">
                  <a:pos x="connsiteX17258" y="connsiteY17258"/>
                </a:cxn>
                <a:cxn ang="0">
                  <a:pos x="connsiteX17259" y="connsiteY17259"/>
                </a:cxn>
                <a:cxn ang="0">
                  <a:pos x="connsiteX17260" y="connsiteY17260"/>
                </a:cxn>
                <a:cxn ang="0">
                  <a:pos x="connsiteX17261" y="connsiteY17261"/>
                </a:cxn>
                <a:cxn ang="0">
                  <a:pos x="connsiteX17262" y="connsiteY17262"/>
                </a:cxn>
                <a:cxn ang="0">
                  <a:pos x="connsiteX17263" y="connsiteY17263"/>
                </a:cxn>
                <a:cxn ang="0">
                  <a:pos x="connsiteX17264" y="connsiteY17264"/>
                </a:cxn>
                <a:cxn ang="0">
                  <a:pos x="connsiteX17265" y="connsiteY17265"/>
                </a:cxn>
                <a:cxn ang="0">
                  <a:pos x="connsiteX17266" y="connsiteY17266"/>
                </a:cxn>
                <a:cxn ang="0">
                  <a:pos x="connsiteX17267" y="connsiteY17267"/>
                </a:cxn>
                <a:cxn ang="0">
                  <a:pos x="connsiteX17268" y="connsiteY17268"/>
                </a:cxn>
                <a:cxn ang="0">
                  <a:pos x="connsiteX17269" y="connsiteY17269"/>
                </a:cxn>
                <a:cxn ang="0">
                  <a:pos x="connsiteX17270" y="connsiteY17270"/>
                </a:cxn>
                <a:cxn ang="0">
                  <a:pos x="connsiteX17271" y="connsiteY17271"/>
                </a:cxn>
                <a:cxn ang="0">
                  <a:pos x="connsiteX17272" y="connsiteY17272"/>
                </a:cxn>
                <a:cxn ang="0">
                  <a:pos x="connsiteX17273" y="connsiteY17273"/>
                </a:cxn>
                <a:cxn ang="0">
                  <a:pos x="connsiteX17274" y="connsiteY17274"/>
                </a:cxn>
                <a:cxn ang="0">
                  <a:pos x="connsiteX17275" y="connsiteY17275"/>
                </a:cxn>
                <a:cxn ang="0">
                  <a:pos x="connsiteX17276" y="connsiteY17276"/>
                </a:cxn>
                <a:cxn ang="0">
                  <a:pos x="connsiteX17277" y="connsiteY17277"/>
                </a:cxn>
                <a:cxn ang="0">
                  <a:pos x="connsiteX17278" y="connsiteY17278"/>
                </a:cxn>
                <a:cxn ang="0">
                  <a:pos x="connsiteX17279" y="connsiteY17279"/>
                </a:cxn>
                <a:cxn ang="0">
                  <a:pos x="connsiteX17280" y="connsiteY17280"/>
                </a:cxn>
                <a:cxn ang="0">
                  <a:pos x="connsiteX17281" y="connsiteY17281"/>
                </a:cxn>
                <a:cxn ang="0">
                  <a:pos x="connsiteX17282" y="connsiteY17282"/>
                </a:cxn>
                <a:cxn ang="0">
                  <a:pos x="connsiteX17283" y="connsiteY17283"/>
                </a:cxn>
                <a:cxn ang="0">
                  <a:pos x="connsiteX17284" y="connsiteY17284"/>
                </a:cxn>
                <a:cxn ang="0">
                  <a:pos x="connsiteX17285" y="connsiteY17285"/>
                </a:cxn>
                <a:cxn ang="0">
                  <a:pos x="connsiteX17286" y="connsiteY17286"/>
                </a:cxn>
                <a:cxn ang="0">
                  <a:pos x="connsiteX17287" y="connsiteY17287"/>
                </a:cxn>
                <a:cxn ang="0">
                  <a:pos x="connsiteX17288" y="connsiteY17288"/>
                </a:cxn>
                <a:cxn ang="0">
                  <a:pos x="connsiteX17289" y="connsiteY17289"/>
                </a:cxn>
                <a:cxn ang="0">
                  <a:pos x="connsiteX17290" y="connsiteY17290"/>
                </a:cxn>
                <a:cxn ang="0">
                  <a:pos x="connsiteX17291" y="connsiteY17291"/>
                </a:cxn>
                <a:cxn ang="0">
                  <a:pos x="connsiteX17292" y="connsiteY17292"/>
                </a:cxn>
                <a:cxn ang="0">
                  <a:pos x="connsiteX17293" y="connsiteY17293"/>
                </a:cxn>
                <a:cxn ang="0">
                  <a:pos x="connsiteX17294" y="connsiteY17294"/>
                </a:cxn>
                <a:cxn ang="0">
                  <a:pos x="connsiteX17295" y="connsiteY17295"/>
                </a:cxn>
                <a:cxn ang="0">
                  <a:pos x="connsiteX17296" y="connsiteY17296"/>
                </a:cxn>
                <a:cxn ang="0">
                  <a:pos x="connsiteX17297" y="connsiteY17297"/>
                </a:cxn>
                <a:cxn ang="0">
                  <a:pos x="connsiteX17298" y="connsiteY17298"/>
                </a:cxn>
                <a:cxn ang="0">
                  <a:pos x="connsiteX17299" y="connsiteY17299"/>
                </a:cxn>
                <a:cxn ang="0">
                  <a:pos x="connsiteX17300" y="connsiteY17300"/>
                </a:cxn>
                <a:cxn ang="0">
                  <a:pos x="connsiteX17301" y="connsiteY17301"/>
                </a:cxn>
                <a:cxn ang="0">
                  <a:pos x="connsiteX17302" y="connsiteY17302"/>
                </a:cxn>
                <a:cxn ang="0">
                  <a:pos x="connsiteX17303" y="connsiteY17303"/>
                </a:cxn>
                <a:cxn ang="0">
                  <a:pos x="connsiteX17304" y="connsiteY17304"/>
                </a:cxn>
                <a:cxn ang="0">
                  <a:pos x="connsiteX17305" y="connsiteY17305"/>
                </a:cxn>
                <a:cxn ang="0">
                  <a:pos x="connsiteX17306" y="connsiteY17306"/>
                </a:cxn>
                <a:cxn ang="0">
                  <a:pos x="connsiteX17307" y="connsiteY17307"/>
                </a:cxn>
                <a:cxn ang="0">
                  <a:pos x="connsiteX17308" y="connsiteY17308"/>
                </a:cxn>
                <a:cxn ang="0">
                  <a:pos x="connsiteX17309" y="connsiteY17309"/>
                </a:cxn>
                <a:cxn ang="0">
                  <a:pos x="connsiteX17310" y="connsiteY17310"/>
                </a:cxn>
                <a:cxn ang="0">
                  <a:pos x="connsiteX17311" y="connsiteY17311"/>
                </a:cxn>
                <a:cxn ang="0">
                  <a:pos x="connsiteX17312" y="connsiteY17312"/>
                </a:cxn>
                <a:cxn ang="0">
                  <a:pos x="connsiteX17313" y="connsiteY17313"/>
                </a:cxn>
                <a:cxn ang="0">
                  <a:pos x="connsiteX17314" y="connsiteY17314"/>
                </a:cxn>
                <a:cxn ang="0">
                  <a:pos x="connsiteX17315" y="connsiteY17315"/>
                </a:cxn>
                <a:cxn ang="0">
                  <a:pos x="connsiteX17316" y="connsiteY17316"/>
                </a:cxn>
                <a:cxn ang="0">
                  <a:pos x="connsiteX17317" y="connsiteY17317"/>
                </a:cxn>
                <a:cxn ang="0">
                  <a:pos x="connsiteX17318" y="connsiteY17318"/>
                </a:cxn>
                <a:cxn ang="0">
                  <a:pos x="connsiteX17319" y="connsiteY17319"/>
                </a:cxn>
                <a:cxn ang="0">
                  <a:pos x="connsiteX17320" y="connsiteY17320"/>
                </a:cxn>
                <a:cxn ang="0">
                  <a:pos x="connsiteX17321" y="connsiteY17321"/>
                </a:cxn>
                <a:cxn ang="0">
                  <a:pos x="connsiteX17322" y="connsiteY17322"/>
                </a:cxn>
                <a:cxn ang="0">
                  <a:pos x="connsiteX17323" y="connsiteY17323"/>
                </a:cxn>
                <a:cxn ang="0">
                  <a:pos x="connsiteX17324" y="connsiteY17324"/>
                </a:cxn>
                <a:cxn ang="0">
                  <a:pos x="connsiteX17325" y="connsiteY17325"/>
                </a:cxn>
                <a:cxn ang="0">
                  <a:pos x="connsiteX17326" y="connsiteY17326"/>
                </a:cxn>
                <a:cxn ang="0">
                  <a:pos x="connsiteX17327" y="connsiteY17327"/>
                </a:cxn>
                <a:cxn ang="0">
                  <a:pos x="connsiteX17328" y="connsiteY17328"/>
                </a:cxn>
                <a:cxn ang="0">
                  <a:pos x="connsiteX17329" y="connsiteY17329"/>
                </a:cxn>
                <a:cxn ang="0">
                  <a:pos x="connsiteX17330" y="connsiteY17330"/>
                </a:cxn>
                <a:cxn ang="0">
                  <a:pos x="connsiteX17331" y="connsiteY17331"/>
                </a:cxn>
                <a:cxn ang="0">
                  <a:pos x="connsiteX17332" y="connsiteY17332"/>
                </a:cxn>
                <a:cxn ang="0">
                  <a:pos x="connsiteX17333" y="connsiteY17333"/>
                </a:cxn>
                <a:cxn ang="0">
                  <a:pos x="connsiteX17334" y="connsiteY17334"/>
                </a:cxn>
                <a:cxn ang="0">
                  <a:pos x="connsiteX17335" y="connsiteY17335"/>
                </a:cxn>
                <a:cxn ang="0">
                  <a:pos x="connsiteX17336" y="connsiteY17336"/>
                </a:cxn>
                <a:cxn ang="0">
                  <a:pos x="connsiteX17337" y="connsiteY17337"/>
                </a:cxn>
                <a:cxn ang="0">
                  <a:pos x="connsiteX17338" y="connsiteY17338"/>
                </a:cxn>
                <a:cxn ang="0">
                  <a:pos x="connsiteX17339" y="connsiteY17339"/>
                </a:cxn>
                <a:cxn ang="0">
                  <a:pos x="connsiteX17340" y="connsiteY17340"/>
                </a:cxn>
                <a:cxn ang="0">
                  <a:pos x="connsiteX17341" y="connsiteY17341"/>
                </a:cxn>
                <a:cxn ang="0">
                  <a:pos x="connsiteX17342" y="connsiteY17342"/>
                </a:cxn>
                <a:cxn ang="0">
                  <a:pos x="connsiteX17343" y="connsiteY17343"/>
                </a:cxn>
                <a:cxn ang="0">
                  <a:pos x="connsiteX17344" y="connsiteY17344"/>
                </a:cxn>
                <a:cxn ang="0">
                  <a:pos x="connsiteX17345" y="connsiteY17345"/>
                </a:cxn>
                <a:cxn ang="0">
                  <a:pos x="connsiteX17346" y="connsiteY17346"/>
                </a:cxn>
                <a:cxn ang="0">
                  <a:pos x="connsiteX17347" y="connsiteY17347"/>
                </a:cxn>
                <a:cxn ang="0">
                  <a:pos x="connsiteX17348" y="connsiteY17348"/>
                </a:cxn>
                <a:cxn ang="0">
                  <a:pos x="connsiteX17349" y="connsiteY17349"/>
                </a:cxn>
                <a:cxn ang="0">
                  <a:pos x="connsiteX17350" y="connsiteY17350"/>
                </a:cxn>
                <a:cxn ang="0">
                  <a:pos x="connsiteX17351" y="connsiteY17351"/>
                </a:cxn>
                <a:cxn ang="0">
                  <a:pos x="connsiteX17352" y="connsiteY17352"/>
                </a:cxn>
                <a:cxn ang="0">
                  <a:pos x="connsiteX17353" y="connsiteY17353"/>
                </a:cxn>
                <a:cxn ang="0">
                  <a:pos x="connsiteX17354" y="connsiteY17354"/>
                </a:cxn>
                <a:cxn ang="0">
                  <a:pos x="connsiteX17355" y="connsiteY17355"/>
                </a:cxn>
                <a:cxn ang="0">
                  <a:pos x="connsiteX17356" y="connsiteY17356"/>
                </a:cxn>
                <a:cxn ang="0">
                  <a:pos x="connsiteX17357" y="connsiteY17357"/>
                </a:cxn>
                <a:cxn ang="0">
                  <a:pos x="connsiteX17358" y="connsiteY17358"/>
                </a:cxn>
                <a:cxn ang="0">
                  <a:pos x="connsiteX17359" y="connsiteY17359"/>
                </a:cxn>
                <a:cxn ang="0">
                  <a:pos x="connsiteX17360" y="connsiteY17360"/>
                </a:cxn>
                <a:cxn ang="0">
                  <a:pos x="connsiteX17361" y="connsiteY17361"/>
                </a:cxn>
                <a:cxn ang="0">
                  <a:pos x="connsiteX17362" y="connsiteY17362"/>
                </a:cxn>
                <a:cxn ang="0">
                  <a:pos x="connsiteX17363" y="connsiteY17363"/>
                </a:cxn>
                <a:cxn ang="0">
                  <a:pos x="connsiteX17364" y="connsiteY17364"/>
                </a:cxn>
                <a:cxn ang="0">
                  <a:pos x="connsiteX17365" y="connsiteY17365"/>
                </a:cxn>
                <a:cxn ang="0">
                  <a:pos x="connsiteX17366" y="connsiteY17366"/>
                </a:cxn>
                <a:cxn ang="0">
                  <a:pos x="connsiteX17367" y="connsiteY17367"/>
                </a:cxn>
                <a:cxn ang="0">
                  <a:pos x="connsiteX17368" y="connsiteY17368"/>
                </a:cxn>
                <a:cxn ang="0">
                  <a:pos x="connsiteX17369" y="connsiteY17369"/>
                </a:cxn>
                <a:cxn ang="0">
                  <a:pos x="connsiteX17370" y="connsiteY17370"/>
                </a:cxn>
                <a:cxn ang="0">
                  <a:pos x="connsiteX17371" y="connsiteY17371"/>
                </a:cxn>
                <a:cxn ang="0">
                  <a:pos x="connsiteX17372" y="connsiteY17372"/>
                </a:cxn>
                <a:cxn ang="0">
                  <a:pos x="connsiteX17373" y="connsiteY17373"/>
                </a:cxn>
                <a:cxn ang="0">
                  <a:pos x="connsiteX17374" y="connsiteY17374"/>
                </a:cxn>
                <a:cxn ang="0">
                  <a:pos x="connsiteX17375" y="connsiteY17375"/>
                </a:cxn>
                <a:cxn ang="0">
                  <a:pos x="connsiteX17376" y="connsiteY17376"/>
                </a:cxn>
                <a:cxn ang="0">
                  <a:pos x="connsiteX17377" y="connsiteY17377"/>
                </a:cxn>
                <a:cxn ang="0">
                  <a:pos x="connsiteX17378" y="connsiteY17378"/>
                </a:cxn>
                <a:cxn ang="0">
                  <a:pos x="connsiteX17379" y="connsiteY17379"/>
                </a:cxn>
                <a:cxn ang="0">
                  <a:pos x="connsiteX17380" y="connsiteY17380"/>
                </a:cxn>
                <a:cxn ang="0">
                  <a:pos x="connsiteX17381" y="connsiteY17381"/>
                </a:cxn>
                <a:cxn ang="0">
                  <a:pos x="connsiteX17382" y="connsiteY17382"/>
                </a:cxn>
                <a:cxn ang="0">
                  <a:pos x="connsiteX17383" y="connsiteY17383"/>
                </a:cxn>
                <a:cxn ang="0">
                  <a:pos x="connsiteX17384" y="connsiteY17384"/>
                </a:cxn>
                <a:cxn ang="0">
                  <a:pos x="connsiteX17385" y="connsiteY17385"/>
                </a:cxn>
                <a:cxn ang="0">
                  <a:pos x="connsiteX17386" y="connsiteY17386"/>
                </a:cxn>
                <a:cxn ang="0">
                  <a:pos x="connsiteX17387" y="connsiteY17387"/>
                </a:cxn>
                <a:cxn ang="0">
                  <a:pos x="connsiteX17388" y="connsiteY17388"/>
                </a:cxn>
                <a:cxn ang="0">
                  <a:pos x="connsiteX17389" y="connsiteY17389"/>
                </a:cxn>
                <a:cxn ang="0">
                  <a:pos x="connsiteX17390" y="connsiteY17390"/>
                </a:cxn>
                <a:cxn ang="0">
                  <a:pos x="connsiteX17391" y="connsiteY17391"/>
                </a:cxn>
                <a:cxn ang="0">
                  <a:pos x="connsiteX17392" y="connsiteY17392"/>
                </a:cxn>
                <a:cxn ang="0">
                  <a:pos x="connsiteX17393" y="connsiteY17393"/>
                </a:cxn>
                <a:cxn ang="0">
                  <a:pos x="connsiteX17394" y="connsiteY17394"/>
                </a:cxn>
                <a:cxn ang="0">
                  <a:pos x="connsiteX17395" y="connsiteY17395"/>
                </a:cxn>
                <a:cxn ang="0">
                  <a:pos x="connsiteX17396" y="connsiteY17396"/>
                </a:cxn>
                <a:cxn ang="0">
                  <a:pos x="connsiteX17397" y="connsiteY17397"/>
                </a:cxn>
                <a:cxn ang="0">
                  <a:pos x="connsiteX17398" y="connsiteY17398"/>
                </a:cxn>
                <a:cxn ang="0">
                  <a:pos x="connsiteX17399" y="connsiteY17399"/>
                </a:cxn>
                <a:cxn ang="0">
                  <a:pos x="connsiteX17400" y="connsiteY17400"/>
                </a:cxn>
                <a:cxn ang="0">
                  <a:pos x="connsiteX17401" y="connsiteY17401"/>
                </a:cxn>
                <a:cxn ang="0">
                  <a:pos x="connsiteX17402" y="connsiteY17402"/>
                </a:cxn>
                <a:cxn ang="0">
                  <a:pos x="connsiteX17403" y="connsiteY17403"/>
                </a:cxn>
                <a:cxn ang="0">
                  <a:pos x="connsiteX17404" y="connsiteY17404"/>
                </a:cxn>
                <a:cxn ang="0">
                  <a:pos x="connsiteX17405" y="connsiteY17405"/>
                </a:cxn>
                <a:cxn ang="0">
                  <a:pos x="connsiteX17406" y="connsiteY17406"/>
                </a:cxn>
                <a:cxn ang="0">
                  <a:pos x="connsiteX17407" y="connsiteY17407"/>
                </a:cxn>
                <a:cxn ang="0">
                  <a:pos x="connsiteX17408" y="connsiteY17408"/>
                </a:cxn>
                <a:cxn ang="0">
                  <a:pos x="connsiteX17409" y="connsiteY17409"/>
                </a:cxn>
                <a:cxn ang="0">
                  <a:pos x="connsiteX17410" y="connsiteY17410"/>
                </a:cxn>
                <a:cxn ang="0">
                  <a:pos x="connsiteX17411" y="connsiteY17411"/>
                </a:cxn>
                <a:cxn ang="0">
                  <a:pos x="connsiteX17412" y="connsiteY17412"/>
                </a:cxn>
                <a:cxn ang="0">
                  <a:pos x="connsiteX17413" y="connsiteY17413"/>
                </a:cxn>
                <a:cxn ang="0">
                  <a:pos x="connsiteX17414" y="connsiteY17414"/>
                </a:cxn>
                <a:cxn ang="0">
                  <a:pos x="connsiteX17415" y="connsiteY17415"/>
                </a:cxn>
                <a:cxn ang="0">
                  <a:pos x="connsiteX17416" y="connsiteY17416"/>
                </a:cxn>
                <a:cxn ang="0">
                  <a:pos x="connsiteX17417" y="connsiteY17417"/>
                </a:cxn>
                <a:cxn ang="0">
                  <a:pos x="connsiteX17418" y="connsiteY17418"/>
                </a:cxn>
                <a:cxn ang="0">
                  <a:pos x="connsiteX17419" y="connsiteY17419"/>
                </a:cxn>
                <a:cxn ang="0">
                  <a:pos x="connsiteX17420" y="connsiteY17420"/>
                </a:cxn>
                <a:cxn ang="0">
                  <a:pos x="connsiteX17421" y="connsiteY17421"/>
                </a:cxn>
                <a:cxn ang="0">
                  <a:pos x="connsiteX17422" y="connsiteY17422"/>
                </a:cxn>
                <a:cxn ang="0">
                  <a:pos x="connsiteX17423" y="connsiteY17423"/>
                </a:cxn>
                <a:cxn ang="0">
                  <a:pos x="connsiteX17424" y="connsiteY17424"/>
                </a:cxn>
                <a:cxn ang="0">
                  <a:pos x="connsiteX17425" y="connsiteY17425"/>
                </a:cxn>
                <a:cxn ang="0">
                  <a:pos x="connsiteX17426" y="connsiteY17426"/>
                </a:cxn>
                <a:cxn ang="0">
                  <a:pos x="connsiteX17427" y="connsiteY17427"/>
                </a:cxn>
                <a:cxn ang="0">
                  <a:pos x="connsiteX17428" y="connsiteY17428"/>
                </a:cxn>
                <a:cxn ang="0">
                  <a:pos x="connsiteX17429" y="connsiteY17429"/>
                </a:cxn>
                <a:cxn ang="0">
                  <a:pos x="connsiteX17430" y="connsiteY17430"/>
                </a:cxn>
                <a:cxn ang="0">
                  <a:pos x="connsiteX17431" y="connsiteY17431"/>
                </a:cxn>
                <a:cxn ang="0">
                  <a:pos x="connsiteX17432" y="connsiteY17432"/>
                </a:cxn>
                <a:cxn ang="0">
                  <a:pos x="connsiteX17433" y="connsiteY17433"/>
                </a:cxn>
                <a:cxn ang="0">
                  <a:pos x="connsiteX17434" y="connsiteY17434"/>
                </a:cxn>
                <a:cxn ang="0">
                  <a:pos x="connsiteX17435" y="connsiteY17435"/>
                </a:cxn>
                <a:cxn ang="0">
                  <a:pos x="connsiteX17436" y="connsiteY17436"/>
                </a:cxn>
                <a:cxn ang="0">
                  <a:pos x="connsiteX17437" y="connsiteY17437"/>
                </a:cxn>
                <a:cxn ang="0">
                  <a:pos x="connsiteX17438" y="connsiteY17438"/>
                </a:cxn>
                <a:cxn ang="0">
                  <a:pos x="connsiteX17439" y="connsiteY17439"/>
                </a:cxn>
                <a:cxn ang="0">
                  <a:pos x="connsiteX17440" y="connsiteY17440"/>
                </a:cxn>
                <a:cxn ang="0">
                  <a:pos x="connsiteX17441" y="connsiteY17441"/>
                </a:cxn>
                <a:cxn ang="0">
                  <a:pos x="connsiteX17442" y="connsiteY17442"/>
                </a:cxn>
                <a:cxn ang="0">
                  <a:pos x="connsiteX17443" y="connsiteY17443"/>
                </a:cxn>
                <a:cxn ang="0">
                  <a:pos x="connsiteX17444" y="connsiteY17444"/>
                </a:cxn>
                <a:cxn ang="0">
                  <a:pos x="connsiteX17445" y="connsiteY17445"/>
                </a:cxn>
                <a:cxn ang="0">
                  <a:pos x="connsiteX17446" y="connsiteY17446"/>
                </a:cxn>
                <a:cxn ang="0">
                  <a:pos x="connsiteX17447" y="connsiteY17447"/>
                </a:cxn>
                <a:cxn ang="0">
                  <a:pos x="connsiteX17448" y="connsiteY17448"/>
                </a:cxn>
                <a:cxn ang="0">
                  <a:pos x="connsiteX17449" y="connsiteY17449"/>
                </a:cxn>
                <a:cxn ang="0">
                  <a:pos x="connsiteX17450" y="connsiteY17450"/>
                </a:cxn>
                <a:cxn ang="0">
                  <a:pos x="connsiteX17451" y="connsiteY17451"/>
                </a:cxn>
                <a:cxn ang="0">
                  <a:pos x="connsiteX17452" y="connsiteY17452"/>
                </a:cxn>
                <a:cxn ang="0">
                  <a:pos x="connsiteX17453" y="connsiteY17453"/>
                </a:cxn>
                <a:cxn ang="0">
                  <a:pos x="connsiteX17454" y="connsiteY17454"/>
                </a:cxn>
                <a:cxn ang="0">
                  <a:pos x="connsiteX17455" y="connsiteY17455"/>
                </a:cxn>
                <a:cxn ang="0">
                  <a:pos x="connsiteX17456" y="connsiteY17456"/>
                </a:cxn>
                <a:cxn ang="0">
                  <a:pos x="connsiteX17457" y="connsiteY17457"/>
                </a:cxn>
                <a:cxn ang="0">
                  <a:pos x="connsiteX17458" y="connsiteY17458"/>
                </a:cxn>
                <a:cxn ang="0">
                  <a:pos x="connsiteX17459" y="connsiteY17459"/>
                </a:cxn>
                <a:cxn ang="0">
                  <a:pos x="connsiteX17460" y="connsiteY17460"/>
                </a:cxn>
                <a:cxn ang="0">
                  <a:pos x="connsiteX17461" y="connsiteY17461"/>
                </a:cxn>
                <a:cxn ang="0">
                  <a:pos x="connsiteX17462" y="connsiteY17462"/>
                </a:cxn>
                <a:cxn ang="0">
                  <a:pos x="connsiteX17463" y="connsiteY17463"/>
                </a:cxn>
                <a:cxn ang="0">
                  <a:pos x="connsiteX17464" y="connsiteY17464"/>
                </a:cxn>
                <a:cxn ang="0">
                  <a:pos x="connsiteX17465" y="connsiteY17465"/>
                </a:cxn>
                <a:cxn ang="0">
                  <a:pos x="connsiteX17466" y="connsiteY17466"/>
                </a:cxn>
                <a:cxn ang="0">
                  <a:pos x="connsiteX17467" y="connsiteY17467"/>
                </a:cxn>
                <a:cxn ang="0">
                  <a:pos x="connsiteX17468" y="connsiteY17468"/>
                </a:cxn>
                <a:cxn ang="0">
                  <a:pos x="connsiteX17469" y="connsiteY17469"/>
                </a:cxn>
                <a:cxn ang="0">
                  <a:pos x="connsiteX17470" y="connsiteY17470"/>
                </a:cxn>
                <a:cxn ang="0">
                  <a:pos x="connsiteX17471" y="connsiteY17471"/>
                </a:cxn>
                <a:cxn ang="0">
                  <a:pos x="connsiteX17472" y="connsiteY17472"/>
                </a:cxn>
                <a:cxn ang="0">
                  <a:pos x="connsiteX17473" y="connsiteY17473"/>
                </a:cxn>
                <a:cxn ang="0">
                  <a:pos x="connsiteX17474" y="connsiteY17474"/>
                </a:cxn>
                <a:cxn ang="0">
                  <a:pos x="connsiteX17475" y="connsiteY17475"/>
                </a:cxn>
                <a:cxn ang="0">
                  <a:pos x="connsiteX17476" y="connsiteY17476"/>
                </a:cxn>
                <a:cxn ang="0">
                  <a:pos x="connsiteX17477" y="connsiteY17477"/>
                </a:cxn>
                <a:cxn ang="0">
                  <a:pos x="connsiteX17478" y="connsiteY17478"/>
                </a:cxn>
                <a:cxn ang="0">
                  <a:pos x="connsiteX17479" y="connsiteY17479"/>
                </a:cxn>
                <a:cxn ang="0">
                  <a:pos x="connsiteX17480" y="connsiteY17480"/>
                </a:cxn>
                <a:cxn ang="0">
                  <a:pos x="connsiteX17481" y="connsiteY17481"/>
                </a:cxn>
                <a:cxn ang="0">
                  <a:pos x="connsiteX17482" y="connsiteY17482"/>
                </a:cxn>
                <a:cxn ang="0">
                  <a:pos x="connsiteX17483" y="connsiteY17483"/>
                </a:cxn>
                <a:cxn ang="0">
                  <a:pos x="connsiteX17484" y="connsiteY17484"/>
                </a:cxn>
                <a:cxn ang="0">
                  <a:pos x="connsiteX17485" y="connsiteY17485"/>
                </a:cxn>
                <a:cxn ang="0">
                  <a:pos x="connsiteX17486" y="connsiteY17486"/>
                </a:cxn>
                <a:cxn ang="0">
                  <a:pos x="connsiteX17487" y="connsiteY17487"/>
                </a:cxn>
                <a:cxn ang="0">
                  <a:pos x="connsiteX17488" y="connsiteY17488"/>
                </a:cxn>
                <a:cxn ang="0">
                  <a:pos x="connsiteX17489" y="connsiteY17489"/>
                </a:cxn>
                <a:cxn ang="0">
                  <a:pos x="connsiteX17490" y="connsiteY17490"/>
                </a:cxn>
                <a:cxn ang="0">
                  <a:pos x="connsiteX17491" y="connsiteY17491"/>
                </a:cxn>
                <a:cxn ang="0">
                  <a:pos x="connsiteX17492" y="connsiteY17492"/>
                </a:cxn>
                <a:cxn ang="0">
                  <a:pos x="connsiteX17493" y="connsiteY17493"/>
                </a:cxn>
                <a:cxn ang="0">
                  <a:pos x="connsiteX17494" y="connsiteY17494"/>
                </a:cxn>
                <a:cxn ang="0">
                  <a:pos x="connsiteX17495" y="connsiteY17495"/>
                </a:cxn>
                <a:cxn ang="0">
                  <a:pos x="connsiteX17496" y="connsiteY17496"/>
                </a:cxn>
                <a:cxn ang="0">
                  <a:pos x="connsiteX17497" y="connsiteY17497"/>
                </a:cxn>
                <a:cxn ang="0">
                  <a:pos x="connsiteX17498" y="connsiteY17498"/>
                </a:cxn>
                <a:cxn ang="0">
                  <a:pos x="connsiteX17499" y="connsiteY17499"/>
                </a:cxn>
                <a:cxn ang="0">
                  <a:pos x="connsiteX17500" y="connsiteY17500"/>
                </a:cxn>
                <a:cxn ang="0">
                  <a:pos x="connsiteX17501" y="connsiteY17501"/>
                </a:cxn>
                <a:cxn ang="0">
                  <a:pos x="connsiteX17502" y="connsiteY17502"/>
                </a:cxn>
                <a:cxn ang="0">
                  <a:pos x="connsiteX17503" y="connsiteY17503"/>
                </a:cxn>
                <a:cxn ang="0">
                  <a:pos x="connsiteX17504" y="connsiteY17504"/>
                </a:cxn>
                <a:cxn ang="0">
                  <a:pos x="connsiteX17505" y="connsiteY17505"/>
                </a:cxn>
                <a:cxn ang="0">
                  <a:pos x="connsiteX17506" y="connsiteY17506"/>
                </a:cxn>
                <a:cxn ang="0">
                  <a:pos x="connsiteX17507" y="connsiteY17507"/>
                </a:cxn>
                <a:cxn ang="0">
                  <a:pos x="connsiteX17508" y="connsiteY17508"/>
                </a:cxn>
                <a:cxn ang="0">
                  <a:pos x="connsiteX17509" y="connsiteY17509"/>
                </a:cxn>
                <a:cxn ang="0">
                  <a:pos x="connsiteX17510" y="connsiteY17510"/>
                </a:cxn>
                <a:cxn ang="0">
                  <a:pos x="connsiteX17511" y="connsiteY17511"/>
                </a:cxn>
                <a:cxn ang="0">
                  <a:pos x="connsiteX17512" y="connsiteY17512"/>
                </a:cxn>
                <a:cxn ang="0">
                  <a:pos x="connsiteX17513" y="connsiteY17513"/>
                </a:cxn>
                <a:cxn ang="0">
                  <a:pos x="connsiteX17514" y="connsiteY17514"/>
                </a:cxn>
                <a:cxn ang="0">
                  <a:pos x="connsiteX17515" y="connsiteY17515"/>
                </a:cxn>
                <a:cxn ang="0">
                  <a:pos x="connsiteX17516" y="connsiteY17516"/>
                </a:cxn>
                <a:cxn ang="0">
                  <a:pos x="connsiteX17517" y="connsiteY17517"/>
                </a:cxn>
                <a:cxn ang="0">
                  <a:pos x="connsiteX17518" y="connsiteY17518"/>
                </a:cxn>
                <a:cxn ang="0">
                  <a:pos x="connsiteX17519" y="connsiteY17519"/>
                </a:cxn>
                <a:cxn ang="0">
                  <a:pos x="connsiteX17520" y="connsiteY17520"/>
                </a:cxn>
                <a:cxn ang="0">
                  <a:pos x="connsiteX17521" y="connsiteY17521"/>
                </a:cxn>
                <a:cxn ang="0">
                  <a:pos x="connsiteX17522" y="connsiteY17522"/>
                </a:cxn>
                <a:cxn ang="0">
                  <a:pos x="connsiteX17523" y="connsiteY17523"/>
                </a:cxn>
                <a:cxn ang="0">
                  <a:pos x="connsiteX17524" y="connsiteY17524"/>
                </a:cxn>
                <a:cxn ang="0">
                  <a:pos x="connsiteX17525" y="connsiteY17525"/>
                </a:cxn>
                <a:cxn ang="0">
                  <a:pos x="connsiteX17526" y="connsiteY17526"/>
                </a:cxn>
                <a:cxn ang="0">
                  <a:pos x="connsiteX17527" y="connsiteY17527"/>
                </a:cxn>
                <a:cxn ang="0">
                  <a:pos x="connsiteX17528" y="connsiteY17528"/>
                </a:cxn>
                <a:cxn ang="0">
                  <a:pos x="connsiteX17529" y="connsiteY17529"/>
                </a:cxn>
                <a:cxn ang="0">
                  <a:pos x="connsiteX17530" y="connsiteY17530"/>
                </a:cxn>
                <a:cxn ang="0">
                  <a:pos x="connsiteX17531" y="connsiteY17531"/>
                </a:cxn>
                <a:cxn ang="0">
                  <a:pos x="connsiteX17532" y="connsiteY17532"/>
                </a:cxn>
                <a:cxn ang="0">
                  <a:pos x="connsiteX17533" y="connsiteY17533"/>
                </a:cxn>
                <a:cxn ang="0">
                  <a:pos x="connsiteX17534" y="connsiteY17534"/>
                </a:cxn>
                <a:cxn ang="0">
                  <a:pos x="connsiteX17535" y="connsiteY17535"/>
                </a:cxn>
                <a:cxn ang="0">
                  <a:pos x="connsiteX17536" y="connsiteY17536"/>
                </a:cxn>
                <a:cxn ang="0">
                  <a:pos x="connsiteX17537" y="connsiteY17537"/>
                </a:cxn>
                <a:cxn ang="0">
                  <a:pos x="connsiteX17538" y="connsiteY17538"/>
                </a:cxn>
                <a:cxn ang="0">
                  <a:pos x="connsiteX17539" y="connsiteY17539"/>
                </a:cxn>
                <a:cxn ang="0">
                  <a:pos x="connsiteX17540" y="connsiteY17540"/>
                </a:cxn>
                <a:cxn ang="0">
                  <a:pos x="connsiteX17541" y="connsiteY17541"/>
                </a:cxn>
                <a:cxn ang="0">
                  <a:pos x="connsiteX17542" y="connsiteY17542"/>
                </a:cxn>
                <a:cxn ang="0">
                  <a:pos x="connsiteX17543" y="connsiteY17543"/>
                </a:cxn>
                <a:cxn ang="0">
                  <a:pos x="connsiteX17544" y="connsiteY17544"/>
                </a:cxn>
                <a:cxn ang="0">
                  <a:pos x="connsiteX17545" y="connsiteY17545"/>
                </a:cxn>
                <a:cxn ang="0">
                  <a:pos x="connsiteX17546" y="connsiteY17546"/>
                </a:cxn>
                <a:cxn ang="0">
                  <a:pos x="connsiteX17547" y="connsiteY17547"/>
                </a:cxn>
                <a:cxn ang="0">
                  <a:pos x="connsiteX17548" y="connsiteY17548"/>
                </a:cxn>
                <a:cxn ang="0">
                  <a:pos x="connsiteX17549" y="connsiteY17549"/>
                </a:cxn>
                <a:cxn ang="0">
                  <a:pos x="connsiteX17550" y="connsiteY17550"/>
                </a:cxn>
                <a:cxn ang="0">
                  <a:pos x="connsiteX17551" y="connsiteY17551"/>
                </a:cxn>
                <a:cxn ang="0">
                  <a:pos x="connsiteX17552" y="connsiteY17552"/>
                </a:cxn>
                <a:cxn ang="0">
                  <a:pos x="connsiteX17553" y="connsiteY17553"/>
                </a:cxn>
                <a:cxn ang="0">
                  <a:pos x="connsiteX17554" y="connsiteY17554"/>
                </a:cxn>
                <a:cxn ang="0">
                  <a:pos x="connsiteX17555" y="connsiteY17555"/>
                </a:cxn>
                <a:cxn ang="0">
                  <a:pos x="connsiteX17556" y="connsiteY17556"/>
                </a:cxn>
                <a:cxn ang="0">
                  <a:pos x="connsiteX17557" y="connsiteY17557"/>
                </a:cxn>
                <a:cxn ang="0">
                  <a:pos x="connsiteX17558" y="connsiteY17558"/>
                </a:cxn>
                <a:cxn ang="0">
                  <a:pos x="connsiteX17559" y="connsiteY17559"/>
                </a:cxn>
                <a:cxn ang="0">
                  <a:pos x="connsiteX17560" y="connsiteY17560"/>
                </a:cxn>
                <a:cxn ang="0">
                  <a:pos x="connsiteX17561" y="connsiteY17561"/>
                </a:cxn>
                <a:cxn ang="0">
                  <a:pos x="connsiteX17562" y="connsiteY17562"/>
                </a:cxn>
                <a:cxn ang="0">
                  <a:pos x="connsiteX17563" y="connsiteY17563"/>
                </a:cxn>
                <a:cxn ang="0">
                  <a:pos x="connsiteX17564" y="connsiteY17564"/>
                </a:cxn>
                <a:cxn ang="0">
                  <a:pos x="connsiteX17565" y="connsiteY17565"/>
                </a:cxn>
                <a:cxn ang="0">
                  <a:pos x="connsiteX17566" y="connsiteY17566"/>
                </a:cxn>
                <a:cxn ang="0">
                  <a:pos x="connsiteX17567" y="connsiteY17567"/>
                </a:cxn>
                <a:cxn ang="0">
                  <a:pos x="connsiteX17568" y="connsiteY17568"/>
                </a:cxn>
                <a:cxn ang="0">
                  <a:pos x="connsiteX17569" y="connsiteY17569"/>
                </a:cxn>
                <a:cxn ang="0">
                  <a:pos x="connsiteX17570" y="connsiteY17570"/>
                </a:cxn>
                <a:cxn ang="0">
                  <a:pos x="connsiteX17571" y="connsiteY17571"/>
                </a:cxn>
                <a:cxn ang="0">
                  <a:pos x="connsiteX17572" y="connsiteY17572"/>
                </a:cxn>
                <a:cxn ang="0">
                  <a:pos x="connsiteX17573" y="connsiteY17573"/>
                </a:cxn>
                <a:cxn ang="0">
                  <a:pos x="connsiteX17574" y="connsiteY17574"/>
                </a:cxn>
                <a:cxn ang="0">
                  <a:pos x="connsiteX17575" y="connsiteY17575"/>
                </a:cxn>
                <a:cxn ang="0">
                  <a:pos x="connsiteX17576" y="connsiteY17576"/>
                </a:cxn>
                <a:cxn ang="0">
                  <a:pos x="connsiteX17577" y="connsiteY17577"/>
                </a:cxn>
                <a:cxn ang="0">
                  <a:pos x="connsiteX17578" y="connsiteY17578"/>
                </a:cxn>
                <a:cxn ang="0">
                  <a:pos x="connsiteX17579" y="connsiteY17579"/>
                </a:cxn>
                <a:cxn ang="0">
                  <a:pos x="connsiteX17580" y="connsiteY17580"/>
                </a:cxn>
                <a:cxn ang="0">
                  <a:pos x="connsiteX17581" y="connsiteY17581"/>
                </a:cxn>
                <a:cxn ang="0">
                  <a:pos x="connsiteX17582" y="connsiteY17582"/>
                </a:cxn>
                <a:cxn ang="0">
                  <a:pos x="connsiteX17583" y="connsiteY17583"/>
                </a:cxn>
                <a:cxn ang="0">
                  <a:pos x="connsiteX17584" y="connsiteY17584"/>
                </a:cxn>
                <a:cxn ang="0">
                  <a:pos x="connsiteX17585" y="connsiteY17585"/>
                </a:cxn>
                <a:cxn ang="0">
                  <a:pos x="connsiteX17586" y="connsiteY17586"/>
                </a:cxn>
                <a:cxn ang="0">
                  <a:pos x="connsiteX17587" y="connsiteY17587"/>
                </a:cxn>
                <a:cxn ang="0">
                  <a:pos x="connsiteX17588" y="connsiteY17588"/>
                </a:cxn>
                <a:cxn ang="0">
                  <a:pos x="connsiteX17589" y="connsiteY17589"/>
                </a:cxn>
                <a:cxn ang="0">
                  <a:pos x="connsiteX17590" y="connsiteY17590"/>
                </a:cxn>
                <a:cxn ang="0">
                  <a:pos x="connsiteX17591" y="connsiteY17591"/>
                </a:cxn>
                <a:cxn ang="0">
                  <a:pos x="connsiteX17592" y="connsiteY17592"/>
                </a:cxn>
                <a:cxn ang="0">
                  <a:pos x="connsiteX17593" y="connsiteY17593"/>
                </a:cxn>
                <a:cxn ang="0">
                  <a:pos x="connsiteX17594" y="connsiteY17594"/>
                </a:cxn>
                <a:cxn ang="0">
                  <a:pos x="connsiteX17595" y="connsiteY17595"/>
                </a:cxn>
                <a:cxn ang="0">
                  <a:pos x="connsiteX17596" y="connsiteY17596"/>
                </a:cxn>
                <a:cxn ang="0">
                  <a:pos x="connsiteX17597" y="connsiteY17597"/>
                </a:cxn>
                <a:cxn ang="0">
                  <a:pos x="connsiteX17598" y="connsiteY17598"/>
                </a:cxn>
                <a:cxn ang="0">
                  <a:pos x="connsiteX17599" y="connsiteY17599"/>
                </a:cxn>
                <a:cxn ang="0">
                  <a:pos x="connsiteX17600" y="connsiteY17600"/>
                </a:cxn>
                <a:cxn ang="0">
                  <a:pos x="connsiteX17601" y="connsiteY17601"/>
                </a:cxn>
                <a:cxn ang="0">
                  <a:pos x="connsiteX17602" y="connsiteY17602"/>
                </a:cxn>
                <a:cxn ang="0">
                  <a:pos x="connsiteX17603" y="connsiteY17603"/>
                </a:cxn>
                <a:cxn ang="0">
                  <a:pos x="connsiteX17604" y="connsiteY17604"/>
                </a:cxn>
                <a:cxn ang="0">
                  <a:pos x="connsiteX17605" y="connsiteY17605"/>
                </a:cxn>
                <a:cxn ang="0">
                  <a:pos x="connsiteX17606" y="connsiteY17606"/>
                </a:cxn>
                <a:cxn ang="0">
                  <a:pos x="connsiteX17607" y="connsiteY17607"/>
                </a:cxn>
                <a:cxn ang="0">
                  <a:pos x="connsiteX17608" y="connsiteY17608"/>
                </a:cxn>
                <a:cxn ang="0">
                  <a:pos x="connsiteX17609" y="connsiteY17609"/>
                </a:cxn>
                <a:cxn ang="0">
                  <a:pos x="connsiteX17610" y="connsiteY17610"/>
                </a:cxn>
                <a:cxn ang="0">
                  <a:pos x="connsiteX17611" y="connsiteY17611"/>
                </a:cxn>
                <a:cxn ang="0">
                  <a:pos x="connsiteX17612" y="connsiteY17612"/>
                </a:cxn>
                <a:cxn ang="0">
                  <a:pos x="connsiteX17613" y="connsiteY17613"/>
                </a:cxn>
                <a:cxn ang="0">
                  <a:pos x="connsiteX17614" y="connsiteY17614"/>
                </a:cxn>
                <a:cxn ang="0">
                  <a:pos x="connsiteX17615" y="connsiteY17615"/>
                </a:cxn>
                <a:cxn ang="0">
                  <a:pos x="connsiteX17616" y="connsiteY17616"/>
                </a:cxn>
                <a:cxn ang="0">
                  <a:pos x="connsiteX17617" y="connsiteY17617"/>
                </a:cxn>
                <a:cxn ang="0">
                  <a:pos x="connsiteX17618" y="connsiteY17618"/>
                </a:cxn>
                <a:cxn ang="0">
                  <a:pos x="connsiteX17619" y="connsiteY17619"/>
                </a:cxn>
                <a:cxn ang="0">
                  <a:pos x="connsiteX17620" y="connsiteY17620"/>
                </a:cxn>
                <a:cxn ang="0">
                  <a:pos x="connsiteX17621" y="connsiteY17621"/>
                </a:cxn>
                <a:cxn ang="0">
                  <a:pos x="connsiteX17622" y="connsiteY17622"/>
                </a:cxn>
                <a:cxn ang="0">
                  <a:pos x="connsiteX17623" y="connsiteY17623"/>
                </a:cxn>
                <a:cxn ang="0">
                  <a:pos x="connsiteX17624" y="connsiteY17624"/>
                </a:cxn>
                <a:cxn ang="0">
                  <a:pos x="connsiteX17625" y="connsiteY17625"/>
                </a:cxn>
                <a:cxn ang="0">
                  <a:pos x="connsiteX17626" y="connsiteY17626"/>
                </a:cxn>
                <a:cxn ang="0">
                  <a:pos x="connsiteX17627" y="connsiteY17627"/>
                </a:cxn>
                <a:cxn ang="0">
                  <a:pos x="connsiteX17628" y="connsiteY17628"/>
                </a:cxn>
                <a:cxn ang="0">
                  <a:pos x="connsiteX17629" y="connsiteY17629"/>
                </a:cxn>
                <a:cxn ang="0">
                  <a:pos x="connsiteX17630" y="connsiteY17630"/>
                </a:cxn>
                <a:cxn ang="0">
                  <a:pos x="connsiteX17631" y="connsiteY17631"/>
                </a:cxn>
                <a:cxn ang="0">
                  <a:pos x="connsiteX17632" y="connsiteY17632"/>
                </a:cxn>
                <a:cxn ang="0">
                  <a:pos x="connsiteX17633" y="connsiteY17633"/>
                </a:cxn>
                <a:cxn ang="0">
                  <a:pos x="connsiteX17634" y="connsiteY17634"/>
                </a:cxn>
                <a:cxn ang="0">
                  <a:pos x="connsiteX17635" y="connsiteY17635"/>
                </a:cxn>
                <a:cxn ang="0">
                  <a:pos x="connsiteX17636" y="connsiteY17636"/>
                </a:cxn>
                <a:cxn ang="0">
                  <a:pos x="connsiteX17637" y="connsiteY17637"/>
                </a:cxn>
                <a:cxn ang="0">
                  <a:pos x="connsiteX17638" y="connsiteY17638"/>
                </a:cxn>
                <a:cxn ang="0">
                  <a:pos x="connsiteX17639" y="connsiteY17639"/>
                </a:cxn>
                <a:cxn ang="0">
                  <a:pos x="connsiteX17640" y="connsiteY17640"/>
                </a:cxn>
                <a:cxn ang="0">
                  <a:pos x="connsiteX17641" y="connsiteY17641"/>
                </a:cxn>
                <a:cxn ang="0">
                  <a:pos x="connsiteX17642" y="connsiteY17642"/>
                </a:cxn>
                <a:cxn ang="0">
                  <a:pos x="connsiteX17643" y="connsiteY17643"/>
                </a:cxn>
                <a:cxn ang="0">
                  <a:pos x="connsiteX17644" y="connsiteY17644"/>
                </a:cxn>
                <a:cxn ang="0">
                  <a:pos x="connsiteX17645" y="connsiteY17645"/>
                </a:cxn>
                <a:cxn ang="0">
                  <a:pos x="connsiteX17646" y="connsiteY17646"/>
                </a:cxn>
                <a:cxn ang="0">
                  <a:pos x="connsiteX17647" y="connsiteY17647"/>
                </a:cxn>
                <a:cxn ang="0">
                  <a:pos x="connsiteX17648" y="connsiteY17648"/>
                </a:cxn>
                <a:cxn ang="0">
                  <a:pos x="connsiteX17649" y="connsiteY17649"/>
                </a:cxn>
                <a:cxn ang="0">
                  <a:pos x="connsiteX17650" y="connsiteY17650"/>
                </a:cxn>
                <a:cxn ang="0">
                  <a:pos x="connsiteX17651" y="connsiteY17651"/>
                </a:cxn>
                <a:cxn ang="0">
                  <a:pos x="connsiteX17652" y="connsiteY17652"/>
                </a:cxn>
                <a:cxn ang="0">
                  <a:pos x="connsiteX17653" y="connsiteY17653"/>
                </a:cxn>
                <a:cxn ang="0">
                  <a:pos x="connsiteX17654" y="connsiteY17654"/>
                </a:cxn>
                <a:cxn ang="0">
                  <a:pos x="connsiteX17655" y="connsiteY17655"/>
                </a:cxn>
                <a:cxn ang="0">
                  <a:pos x="connsiteX17656" y="connsiteY17656"/>
                </a:cxn>
                <a:cxn ang="0">
                  <a:pos x="connsiteX17657" y="connsiteY17657"/>
                </a:cxn>
                <a:cxn ang="0">
                  <a:pos x="connsiteX17658" y="connsiteY17658"/>
                </a:cxn>
                <a:cxn ang="0">
                  <a:pos x="connsiteX17659" y="connsiteY17659"/>
                </a:cxn>
                <a:cxn ang="0">
                  <a:pos x="connsiteX17660" y="connsiteY17660"/>
                </a:cxn>
                <a:cxn ang="0">
                  <a:pos x="connsiteX17661" y="connsiteY17661"/>
                </a:cxn>
                <a:cxn ang="0">
                  <a:pos x="connsiteX17662" y="connsiteY17662"/>
                </a:cxn>
                <a:cxn ang="0">
                  <a:pos x="connsiteX17663" y="connsiteY17663"/>
                </a:cxn>
                <a:cxn ang="0">
                  <a:pos x="connsiteX17664" y="connsiteY17664"/>
                </a:cxn>
                <a:cxn ang="0">
                  <a:pos x="connsiteX17665" y="connsiteY17665"/>
                </a:cxn>
                <a:cxn ang="0">
                  <a:pos x="connsiteX17666" y="connsiteY17666"/>
                </a:cxn>
                <a:cxn ang="0">
                  <a:pos x="connsiteX17667" y="connsiteY17667"/>
                </a:cxn>
                <a:cxn ang="0">
                  <a:pos x="connsiteX17668" y="connsiteY17668"/>
                </a:cxn>
                <a:cxn ang="0">
                  <a:pos x="connsiteX17669" y="connsiteY17669"/>
                </a:cxn>
                <a:cxn ang="0">
                  <a:pos x="connsiteX17670" y="connsiteY17670"/>
                </a:cxn>
                <a:cxn ang="0">
                  <a:pos x="connsiteX17671" y="connsiteY17671"/>
                </a:cxn>
                <a:cxn ang="0">
                  <a:pos x="connsiteX17672" y="connsiteY17672"/>
                </a:cxn>
                <a:cxn ang="0">
                  <a:pos x="connsiteX17673" y="connsiteY17673"/>
                </a:cxn>
                <a:cxn ang="0">
                  <a:pos x="connsiteX17674" y="connsiteY17674"/>
                </a:cxn>
                <a:cxn ang="0">
                  <a:pos x="connsiteX17675" y="connsiteY17675"/>
                </a:cxn>
                <a:cxn ang="0">
                  <a:pos x="connsiteX17676" y="connsiteY17676"/>
                </a:cxn>
                <a:cxn ang="0">
                  <a:pos x="connsiteX17677" y="connsiteY17677"/>
                </a:cxn>
                <a:cxn ang="0">
                  <a:pos x="connsiteX17678" y="connsiteY17678"/>
                </a:cxn>
                <a:cxn ang="0">
                  <a:pos x="connsiteX17679" y="connsiteY17679"/>
                </a:cxn>
                <a:cxn ang="0">
                  <a:pos x="connsiteX17680" y="connsiteY17680"/>
                </a:cxn>
                <a:cxn ang="0">
                  <a:pos x="connsiteX17681" y="connsiteY17681"/>
                </a:cxn>
                <a:cxn ang="0">
                  <a:pos x="connsiteX17682" y="connsiteY17682"/>
                </a:cxn>
                <a:cxn ang="0">
                  <a:pos x="connsiteX17683" y="connsiteY17683"/>
                </a:cxn>
                <a:cxn ang="0">
                  <a:pos x="connsiteX17684" y="connsiteY17684"/>
                </a:cxn>
                <a:cxn ang="0">
                  <a:pos x="connsiteX17685" y="connsiteY17685"/>
                </a:cxn>
                <a:cxn ang="0">
                  <a:pos x="connsiteX17686" y="connsiteY17686"/>
                </a:cxn>
                <a:cxn ang="0">
                  <a:pos x="connsiteX17687" y="connsiteY17687"/>
                </a:cxn>
                <a:cxn ang="0">
                  <a:pos x="connsiteX17688" y="connsiteY17688"/>
                </a:cxn>
                <a:cxn ang="0">
                  <a:pos x="connsiteX17689" y="connsiteY17689"/>
                </a:cxn>
                <a:cxn ang="0">
                  <a:pos x="connsiteX17690" y="connsiteY17690"/>
                </a:cxn>
                <a:cxn ang="0">
                  <a:pos x="connsiteX17691" y="connsiteY17691"/>
                </a:cxn>
                <a:cxn ang="0">
                  <a:pos x="connsiteX17692" y="connsiteY17692"/>
                </a:cxn>
                <a:cxn ang="0">
                  <a:pos x="connsiteX17693" y="connsiteY17693"/>
                </a:cxn>
                <a:cxn ang="0">
                  <a:pos x="connsiteX17694" y="connsiteY17694"/>
                </a:cxn>
                <a:cxn ang="0">
                  <a:pos x="connsiteX17695" y="connsiteY17695"/>
                </a:cxn>
                <a:cxn ang="0">
                  <a:pos x="connsiteX17696" y="connsiteY17696"/>
                </a:cxn>
                <a:cxn ang="0">
                  <a:pos x="connsiteX17697" y="connsiteY17697"/>
                </a:cxn>
                <a:cxn ang="0">
                  <a:pos x="connsiteX17698" y="connsiteY17698"/>
                </a:cxn>
                <a:cxn ang="0">
                  <a:pos x="connsiteX17699" y="connsiteY17699"/>
                </a:cxn>
                <a:cxn ang="0">
                  <a:pos x="connsiteX17700" y="connsiteY17700"/>
                </a:cxn>
                <a:cxn ang="0">
                  <a:pos x="connsiteX17701" y="connsiteY17701"/>
                </a:cxn>
                <a:cxn ang="0">
                  <a:pos x="connsiteX17702" y="connsiteY17702"/>
                </a:cxn>
                <a:cxn ang="0">
                  <a:pos x="connsiteX17703" y="connsiteY17703"/>
                </a:cxn>
                <a:cxn ang="0">
                  <a:pos x="connsiteX17704" y="connsiteY17704"/>
                </a:cxn>
                <a:cxn ang="0">
                  <a:pos x="connsiteX17705" y="connsiteY17705"/>
                </a:cxn>
                <a:cxn ang="0">
                  <a:pos x="connsiteX17706" y="connsiteY17706"/>
                </a:cxn>
                <a:cxn ang="0">
                  <a:pos x="connsiteX17707" y="connsiteY17707"/>
                </a:cxn>
                <a:cxn ang="0">
                  <a:pos x="connsiteX17708" y="connsiteY17708"/>
                </a:cxn>
                <a:cxn ang="0">
                  <a:pos x="connsiteX17709" y="connsiteY17709"/>
                </a:cxn>
                <a:cxn ang="0">
                  <a:pos x="connsiteX17710" y="connsiteY17710"/>
                </a:cxn>
                <a:cxn ang="0">
                  <a:pos x="connsiteX17711" y="connsiteY17711"/>
                </a:cxn>
                <a:cxn ang="0">
                  <a:pos x="connsiteX17712" y="connsiteY17712"/>
                </a:cxn>
                <a:cxn ang="0">
                  <a:pos x="connsiteX17713" y="connsiteY17713"/>
                </a:cxn>
                <a:cxn ang="0">
                  <a:pos x="connsiteX17714" y="connsiteY17714"/>
                </a:cxn>
                <a:cxn ang="0">
                  <a:pos x="connsiteX17715" y="connsiteY17715"/>
                </a:cxn>
                <a:cxn ang="0">
                  <a:pos x="connsiteX17716" y="connsiteY17716"/>
                </a:cxn>
                <a:cxn ang="0">
                  <a:pos x="connsiteX17717" y="connsiteY17717"/>
                </a:cxn>
                <a:cxn ang="0">
                  <a:pos x="connsiteX17718" y="connsiteY17718"/>
                </a:cxn>
                <a:cxn ang="0">
                  <a:pos x="connsiteX17719" y="connsiteY17719"/>
                </a:cxn>
                <a:cxn ang="0">
                  <a:pos x="connsiteX17720" y="connsiteY17720"/>
                </a:cxn>
                <a:cxn ang="0">
                  <a:pos x="connsiteX17721" y="connsiteY17721"/>
                </a:cxn>
                <a:cxn ang="0">
                  <a:pos x="connsiteX17722" y="connsiteY17722"/>
                </a:cxn>
                <a:cxn ang="0">
                  <a:pos x="connsiteX17723" y="connsiteY17723"/>
                </a:cxn>
                <a:cxn ang="0">
                  <a:pos x="connsiteX17724" y="connsiteY17724"/>
                </a:cxn>
                <a:cxn ang="0">
                  <a:pos x="connsiteX17725" y="connsiteY17725"/>
                </a:cxn>
                <a:cxn ang="0">
                  <a:pos x="connsiteX17726" y="connsiteY17726"/>
                </a:cxn>
                <a:cxn ang="0">
                  <a:pos x="connsiteX17727" y="connsiteY17727"/>
                </a:cxn>
                <a:cxn ang="0">
                  <a:pos x="connsiteX17728" y="connsiteY17728"/>
                </a:cxn>
                <a:cxn ang="0">
                  <a:pos x="connsiteX17729" y="connsiteY17729"/>
                </a:cxn>
                <a:cxn ang="0">
                  <a:pos x="connsiteX17730" y="connsiteY17730"/>
                </a:cxn>
                <a:cxn ang="0">
                  <a:pos x="connsiteX17731" y="connsiteY17731"/>
                </a:cxn>
                <a:cxn ang="0">
                  <a:pos x="connsiteX17732" y="connsiteY17732"/>
                </a:cxn>
                <a:cxn ang="0">
                  <a:pos x="connsiteX17733" y="connsiteY17733"/>
                </a:cxn>
                <a:cxn ang="0">
                  <a:pos x="connsiteX17734" y="connsiteY17734"/>
                </a:cxn>
                <a:cxn ang="0">
                  <a:pos x="connsiteX17735" y="connsiteY17735"/>
                </a:cxn>
                <a:cxn ang="0">
                  <a:pos x="connsiteX17736" y="connsiteY17736"/>
                </a:cxn>
                <a:cxn ang="0">
                  <a:pos x="connsiteX17737" y="connsiteY17737"/>
                </a:cxn>
                <a:cxn ang="0">
                  <a:pos x="connsiteX17738" y="connsiteY17738"/>
                </a:cxn>
                <a:cxn ang="0">
                  <a:pos x="connsiteX17739" y="connsiteY17739"/>
                </a:cxn>
                <a:cxn ang="0">
                  <a:pos x="connsiteX17740" y="connsiteY17740"/>
                </a:cxn>
                <a:cxn ang="0">
                  <a:pos x="connsiteX17741" y="connsiteY17741"/>
                </a:cxn>
                <a:cxn ang="0">
                  <a:pos x="connsiteX17742" y="connsiteY17742"/>
                </a:cxn>
                <a:cxn ang="0">
                  <a:pos x="connsiteX17743" y="connsiteY17743"/>
                </a:cxn>
                <a:cxn ang="0">
                  <a:pos x="connsiteX17744" y="connsiteY17744"/>
                </a:cxn>
                <a:cxn ang="0">
                  <a:pos x="connsiteX17745" y="connsiteY17745"/>
                </a:cxn>
                <a:cxn ang="0">
                  <a:pos x="connsiteX17746" y="connsiteY17746"/>
                </a:cxn>
                <a:cxn ang="0">
                  <a:pos x="connsiteX17747" y="connsiteY17747"/>
                </a:cxn>
                <a:cxn ang="0">
                  <a:pos x="connsiteX17748" y="connsiteY17748"/>
                </a:cxn>
                <a:cxn ang="0">
                  <a:pos x="connsiteX17749" y="connsiteY17749"/>
                </a:cxn>
                <a:cxn ang="0">
                  <a:pos x="connsiteX17750" y="connsiteY17750"/>
                </a:cxn>
                <a:cxn ang="0">
                  <a:pos x="connsiteX17751" y="connsiteY17751"/>
                </a:cxn>
                <a:cxn ang="0">
                  <a:pos x="connsiteX17752" y="connsiteY17752"/>
                </a:cxn>
                <a:cxn ang="0">
                  <a:pos x="connsiteX17753" y="connsiteY17753"/>
                </a:cxn>
                <a:cxn ang="0">
                  <a:pos x="connsiteX17754" y="connsiteY17754"/>
                </a:cxn>
                <a:cxn ang="0">
                  <a:pos x="connsiteX17755" y="connsiteY17755"/>
                </a:cxn>
                <a:cxn ang="0">
                  <a:pos x="connsiteX17756" y="connsiteY17756"/>
                </a:cxn>
                <a:cxn ang="0">
                  <a:pos x="connsiteX17757" y="connsiteY17757"/>
                </a:cxn>
                <a:cxn ang="0">
                  <a:pos x="connsiteX17758" y="connsiteY17758"/>
                </a:cxn>
                <a:cxn ang="0">
                  <a:pos x="connsiteX17759" y="connsiteY17759"/>
                </a:cxn>
                <a:cxn ang="0">
                  <a:pos x="connsiteX17760" y="connsiteY17760"/>
                </a:cxn>
                <a:cxn ang="0">
                  <a:pos x="connsiteX17761" y="connsiteY17761"/>
                </a:cxn>
                <a:cxn ang="0">
                  <a:pos x="connsiteX17762" y="connsiteY17762"/>
                </a:cxn>
                <a:cxn ang="0">
                  <a:pos x="connsiteX17763" y="connsiteY17763"/>
                </a:cxn>
                <a:cxn ang="0">
                  <a:pos x="connsiteX17764" y="connsiteY17764"/>
                </a:cxn>
                <a:cxn ang="0">
                  <a:pos x="connsiteX17765" y="connsiteY17765"/>
                </a:cxn>
                <a:cxn ang="0">
                  <a:pos x="connsiteX17766" y="connsiteY17766"/>
                </a:cxn>
                <a:cxn ang="0">
                  <a:pos x="connsiteX17767" y="connsiteY17767"/>
                </a:cxn>
                <a:cxn ang="0">
                  <a:pos x="connsiteX17768" y="connsiteY17768"/>
                </a:cxn>
                <a:cxn ang="0">
                  <a:pos x="connsiteX17769" y="connsiteY17769"/>
                </a:cxn>
                <a:cxn ang="0">
                  <a:pos x="connsiteX17770" y="connsiteY17770"/>
                </a:cxn>
                <a:cxn ang="0">
                  <a:pos x="connsiteX17771" y="connsiteY17771"/>
                </a:cxn>
                <a:cxn ang="0">
                  <a:pos x="connsiteX17772" y="connsiteY17772"/>
                </a:cxn>
                <a:cxn ang="0">
                  <a:pos x="connsiteX17773" y="connsiteY17773"/>
                </a:cxn>
                <a:cxn ang="0">
                  <a:pos x="connsiteX17774" y="connsiteY17774"/>
                </a:cxn>
                <a:cxn ang="0">
                  <a:pos x="connsiteX17775" y="connsiteY17775"/>
                </a:cxn>
                <a:cxn ang="0">
                  <a:pos x="connsiteX17776" y="connsiteY17776"/>
                </a:cxn>
                <a:cxn ang="0">
                  <a:pos x="connsiteX17777" y="connsiteY17777"/>
                </a:cxn>
                <a:cxn ang="0">
                  <a:pos x="connsiteX17778" y="connsiteY17778"/>
                </a:cxn>
                <a:cxn ang="0">
                  <a:pos x="connsiteX17779" y="connsiteY17779"/>
                </a:cxn>
                <a:cxn ang="0">
                  <a:pos x="connsiteX17780" y="connsiteY17780"/>
                </a:cxn>
                <a:cxn ang="0">
                  <a:pos x="connsiteX17781" y="connsiteY17781"/>
                </a:cxn>
                <a:cxn ang="0">
                  <a:pos x="connsiteX17782" y="connsiteY17782"/>
                </a:cxn>
                <a:cxn ang="0">
                  <a:pos x="connsiteX17783" y="connsiteY17783"/>
                </a:cxn>
                <a:cxn ang="0">
                  <a:pos x="connsiteX17784" y="connsiteY17784"/>
                </a:cxn>
                <a:cxn ang="0">
                  <a:pos x="connsiteX17785" y="connsiteY17785"/>
                </a:cxn>
                <a:cxn ang="0">
                  <a:pos x="connsiteX17786" y="connsiteY17786"/>
                </a:cxn>
                <a:cxn ang="0">
                  <a:pos x="connsiteX17787" y="connsiteY17787"/>
                </a:cxn>
                <a:cxn ang="0">
                  <a:pos x="connsiteX17788" y="connsiteY17788"/>
                </a:cxn>
                <a:cxn ang="0">
                  <a:pos x="connsiteX17789" y="connsiteY17789"/>
                </a:cxn>
                <a:cxn ang="0">
                  <a:pos x="connsiteX17790" y="connsiteY17790"/>
                </a:cxn>
                <a:cxn ang="0">
                  <a:pos x="connsiteX17791" y="connsiteY17791"/>
                </a:cxn>
                <a:cxn ang="0">
                  <a:pos x="connsiteX17792" y="connsiteY17792"/>
                </a:cxn>
                <a:cxn ang="0">
                  <a:pos x="connsiteX17793" y="connsiteY17793"/>
                </a:cxn>
                <a:cxn ang="0">
                  <a:pos x="connsiteX17794" y="connsiteY17794"/>
                </a:cxn>
                <a:cxn ang="0">
                  <a:pos x="connsiteX17795" y="connsiteY17795"/>
                </a:cxn>
                <a:cxn ang="0">
                  <a:pos x="connsiteX17796" y="connsiteY17796"/>
                </a:cxn>
                <a:cxn ang="0">
                  <a:pos x="connsiteX17797" y="connsiteY17797"/>
                </a:cxn>
                <a:cxn ang="0">
                  <a:pos x="connsiteX17798" y="connsiteY17798"/>
                </a:cxn>
                <a:cxn ang="0">
                  <a:pos x="connsiteX17799" y="connsiteY17799"/>
                </a:cxn>
                <a:cxn ang="0">
                  <a:pos x="connsiteX17800" y="connsiteY17800"/>
                </a:cxn>
                <a:cxn ang="0">
                  <a:pos x="connsiteX17801" y="connsiteY17801"/>
                </a:cxn>
                <a:cxn ang="0">
                  <a:pos x="connsiteX17802" y="connsiteY17802"/>
                </a:cxn>
                <a:cxn ang="0">
                  <a:pos x="connsiteX17803" y="connsiteY17803"/>
                </a:cxn>
                <a:cxn ang="0">
                  <a:pos x="connsiteX17804" y="connsiteY17804"/>
                </a:cxn>
                <a:cxn ang="0">
                  <a:pos x="connsiteX17805" y="connsiteY17805"/>
                </a:cxn>
                <a:cxn ang="0">
                  <a:pos x="connsiteX17806" y="connsiteY17806"/>
                </a:cxn>
                <a:cxn ang="0">
                  <a:pos x="connsiteX17807" y="connsiteY17807"/>
                </a:cxn>
                <a:cxn ang="0">
                  <a:pos x="connsiteX17808" y="connsiteY17808"/>
                </a:cxn>
                <a:cxn ang="0">
                  <a:pos x="connsiteX17809" y="connsiteY17809"/>
                </a:cxn>
                <a:cxn ang="0">
                  <a:pos x="connsiteX17810" y="connsiteY17810"/>
                </a:cxn>
                <a:cxn ang="0">
                  <a:pos x="connsiteX17811" y="connsiteY17811"/>
                </a:cxn>
                <a:cxn ang="0">
                  <a:pos x="connsiteX17812" y="connsiteY17812"/>
                </a:cxn>
                <a:cxn ang="0">
                  <a:pos x="connsiteX17813" y="connsiteY17813"/>
                </a:cxn>
                <a:cxn ang="0">
                  <a:pos x="connsiteX17814" y="connsiteY17814"/>
                </a:cxn>
                <a:cxn ang="0">
                  <a:pos x="connsiteX17815" y="connsiteY17815"/>
                </a:cxn>
                <a:cxn ang="0">
                  <a:pos x="connsiteX17816" y="connsiteY17816"/>
                </a:cxn>
                <a:cxn ang="0">
                  <a:pos x="connsiteX17817" y="connsiteY17817"/>
                </a:cxn>
                <a:cxn ang="0">
                  <a:pos x="connsiteX17818" y="connsiteY17818"/>
                </a:cxn>
                <a:cxn ang="0">
                  <a:pos x="connsiteX17819" y="connsiteY17819"/>
                </a:cxn>
                <a:cxn ang="0">
                  <a:pos x="connsiteX17820" y="connsiteY17820"/>
                </a:cxn>
                <a:cxn ang="0">
                  <a:pos x="connsiteX17821" y="connsiteY17821"/>
                </a:cxn>
                <a:cxn ang="0">
                  <a:pos x="connsiteX17822" y="connsiteY17822"/>
                </a:cxn>
                <a:cxn ang="0">
                  <a:pos x="connsiteX17823" y="connsiteY17823"/>
                </a:cxn>
                <a:cxn ang="0">
                  <a:pos x="connsiteX17824" y="connsiteY17824"/>
                </a:cxn>
                <a:cxn ang="0">
                  <a:pos x="connsiteX17825" y="connsiteY17825"/>
                </a:cxn>
                <a:cxn ang="0">
                  <a:pos x="connsiteX17826" y="connsiteY17826"/>
                </a:cxn>
                <a:cxn ang="0">
                  <a:pos x="connsiteX17827" y="connsiteY17827"/>
                </a:cxn>
                <a:cxn ang="0">
                  <a:pos x="connsiteX17828" y="connsiteY17828"/>
                </a:cxn>
                <a:cxn ang="0">
                  <a:pos x="connsiteX17829" y="connsiteY17829"/>
                </a:cxn>
                <a:cxn ang="0">
                  <a:pos x="connsiteX17830" y="connsiteY17830"/>
                </a:cxn>
                <a:cxn ang="0">
                  <a:pos x="connsiteX17831" y="connsiteY17831"/>
                </a:cxn>
                <a:cxn ang="0">
                  <a:pos x="connsiteX17832" y="connsiteY17832"/>
                </a:cxn>
                <a:cxn ang="0">
                  <a:pos x="connsiteX17833" y="connsiteY17833"/>
                </a:cxn>
                <a:cxn ang="0">
                  <a:pos x="connsiteX17834" y="connsiteY17834"/>
                </a:cxn>
                <a:cxn ang="0">
                  <a:pos x="connsiteX17835" y="connsiteY17835"/>
                </a:cxn>
                <a:cxn ang="0">
                  <a:pos x="connsiteX17836" y="connsiteY17836"/>
                </a:cxn>
                <a:cxn ang="0">
                  <a:pos x="connsiteX17837" y="connsiteY17837"/>
                </a:cxn>
                <a:cxn ang="0">
                  <a:pos x="connsiteX17838" y="connsiteY17838"/>
                </a:cxn>
                <a:cxn ang="0">
                  <a:pos x="connsiteX17839" y="connsiteY17839"/>
                </a:cxn>
                <a:cxn ang="0">
                  <a:pos x="connsiteX17840" y="connsiteY17840"/>
                </a:cxn>
                <a:cxn ang="0">
                  <a:pos x="connsiteX17841" y="connsiteY17841"/>
                </a:cxn>
                <a:cxn ang="0">
                  <a:pos x="connsiteX17842" y="connsiteY17842"/>
                </a:cxn>
                <a:cxn ang="0">
                  <a:pos x="connsiteX17843" y="connsiteY17843"/>
                </a:cxn>
                <a:cxn ang="0">
                  <a:pos x="connsiteX17844" y="connsiteY17844"/>
                </a:cxn>
                <a:cxn ang="0">
                  <a:pos x="connsiteX17845" y="connsiteY17845"/>
                </a:cxn>
                <a:cxn ang="0">
                  <a:pos x="connsiteX17846" y="connsiteY17846"/>
                </a:cxn>
                <a:cxn ang="0">
                  <a:pos x="connsiteX17847" y="connsiteY17847"/>
                </a:cxn>
                <a:cxn ang="0">
                  <a:pos x="connsiteX17848" y="connsiteY17848"/>
                </a:cxn>
                <a:cxn ang="0">
                  <a:pos x="connsiteX17849" y="connsiteY17849"/>
                </a:cxn>
                <a:cxn ang="0">
                  <a:pos x="connsiteX17850" y="connsiteY17850"/>
                </a:cxn>
                <a:cxn ang="0">
                  <a:pos x="connsiteX17851" y="connsiteY17851"/>
                </a:cxn>
                <a:cxn ang="0">
                  <a:pos x="connsiteX17852" y="connsiteY17852"/>
                </a:cxn>
                <a:cxn ang="0">
                  <a:pos x="connsiteX17853" y="connsiteY17853"/>
                </a:cxn>
                <a:cxn ang="0">
                  <a:pos x="connsiteX17854" y="connsiteY17854"/>
                </a:cxn>
                <a:cxn ang="0">
                  <a:pos x="connsiteX17855" y="connsiteY17855"/>
                </a:cxn>
                <a:cxn ang="0">
                  <a:pos x="connsiteX17856" y="connsiteY17856"/>
                </a:cxn>
                <a:cxn ang="0">
                  <a:pos x="connsiteX17857" y="connsiteY17857"/>
                </a:cxn>
                <a:cxn ang="0">
                  <a:pos x="connsiteX17858" y="connsiteY17858"/>
                </a:cxn>
                <a:cxn ang="0">
                  <a:pos x="connsiteX17859" y="connsiteY17859"/>
                </a:cxn>
                <a:cxn ang="0">
                  <a:pos x="connsiteX17860" y="connsiteY17860"/>
                </a:cxn>
                <a:cxn ang="0">
                  <a:pos x="connsiteX17861" y="connsiteY17861"/>
                </a:cxn>
                <a:cxn ang="0">
                  <a:pos x="connsiteX17862" y="connsiteY17862"/>
                </a:cxn>
                <a:cxn ang="0">
                  <a:pos x="connsiteX17863" y="connsiteY17863"/>
                </a:cxn>
                <a:cxn ang="0">
                  <a:pos x="connsiteX17864" y="connsiteY17864"/>
                </a:cxn>
                <a:cxn ang="0">
                  <a:pos x="connsiteX17865" y="connsiteY17865"/>
                </a:cxn>
                <a:cxn ang="0">
                  <a:pos x="connsiteX17866" y="connsiteY17866"/>
                </a:cxn>
                <a:cxn ang="0">
                  <a:pos x="connsiteX17867" y="connsiteY17867"/>
                </a:cxn>
                <a:cxn ang="0">
                  <a:pos x="connsiteX17868" y="connsiteY17868"/>
                </a:cxn>
                <a:cxn ang="0">
                  <a:pos x="connsiteX17869" y="connsiteY17869"/>
                </a:cxn>
                <a:cxn ang="0">
                  <a:pos x="connsiteX17870" y="connsiteY17870"/>
                </a:cxn>
                <a:cxn ang="0">
                  <a:pos x="connsiteX17871" y="connsiteY17871"/>
                </a:cxn>
                <a:cxn ang="0">
                  <a:pos x="connsiteX17872" y="connsiteY17872"/>
                </a:cxn>
                <a:cxn ang="0">
                  <a:pos x="connsiteX17873" y="connsiteY17873"/>
                </a:cxn>
                <a:cxn ang="0">
                  <a:pos x="connsiteX17874" y="connsiteY17874"/>
                </a:cxn>
                <a:cxn ang="0">
                  <a:pos x="connsiteX17875" y="connsiteY17875"/>
                </a:cxn>
                <a:cxn ang="0">
                  <a:pos x="connsiteX17876" y="connsiteY17876"/>
                </a:cxn>
                <a:cxn ang="0">
                  <a:pos x="connsiteX17877" y="connsiteY17877"/>
                </a:cxn>
                <a:cxn ang="0">
                  <a:pos x="connsiteX17878" y="connsiteY17878"/>
                </a:cxn>
                <a:cxn ang="0">
                  <a:pos x="connsiteX17879" y="connsiteY17879"/>
                </a:cxn>
                <a:cxn ang="0">
                  <a:pos x="connsiteX17880" y="connsiteY17880"/>
                </a:cxn>
                <a:cxn ang="0">
                  <a:pos x="connsiteX17881" y="connsiteY17881"/>
                </a:cxn>
                <a:cxn ang="0">
                  <a:pos x="connsiteX17882" y="connsiteY17882"/>
                </a:cxn>
                <a:cxn ang="0">
                  <a:pos x="connsiteX17883" y="connsiteY17883"/>
                </a:cxn>
                <a:cxn ang="0">
                  <a:pos x="connsiteX17884" y="connsiteY17884"/>
                </a:cxn>
                <a:cxn ang="0">
                  <a:pos x="connsiteX17885" y="connsiteY17885"/>
                </a:cxn>
                <a:cxn ang="0">
                  <a:pos x="connsiteX17886" y="connsiteY17886"/>
                </a:cxn>
                <a:cxn ang="0">
                  <a:pos x="connsiteX17887" y="connsiteY17887"/>
                </a:cxn>
                <a:cxn ang="0">
                  <a:pos x="connsiteX17888" y="connsiteY17888"/>
                </a:cxn>
                <a:cxn ang="0">
                  <a:pos x="connsiteX17889" y="connsiteY17889"/>
                </a:cxn>
                <a:cxn ang="0">
                  <a:pos x="connsiteX17890" y="connsiteY17890"/>
                </a:cxn>
                <a:cxn ang="0">
                  <a:pos x="connsiteX17891" y="connsiteY17891"/>
                </a:cxn>
                <a:cxn ang="0">
                  <a:pos x="connsiteX17892" y="connsiteY17892"/>
                </a:cxn>
                <a:cxn ang="0">
                  <a:pos x="connsiteX17893" y="connsiteY17893"/>
                </a:cxn>
                <a:cxn ang="0">
                  <a:pos x="connsiteX17894" y="connsiteY17894"/>
                </a:cxn>
                <a:cxn ang="0">
                  <a:pos x="connsiteX17895" y="connsiteY17895"/>
                </a:cxn>
                <a:cxn ang="0">
                  <a:pos x="connsiteX17896" y="connsiteY17896"/>
                </a:cxn>
                <a:cxn ang="0">
                  <a:pos x="connsiteX17897" y="connsiteY17897"/>
                </a:cxn>
                <a:cxn ang="0">
                  <a:pos x="connsiteX17898" y="connsiteY17898"/>
                </a:cxn>
                <a:cxn ang="0">
                  <a:pos x="connsiteX17899" y="connsiteY17899"/>
                </a:cxn>
                <a:cxn ang="0">
                  <a:pos x="connsiteX17900" y="connsiteY17900"/>
                </a:cxn>
                <a:cxn ang="0">
                  <a:pos x="connsiteX17901" y="connsiteY17901"/>
                </a:cxn>
                <a:cxn ang="0">
                  <a:pos x="connsiteX17902" y="connsiteY17902"/>
                </a:cxn>
                <a:cxn ang="0">
                  <a:pos x="connsiteX17903" y="connsiteY17903"/>
                </a:cxn>
                <a:cxn ang="0">
                  <a:pos x="connsiteX17904" y="connsiteY17904"/>
                </a:cxn>
                <a:cxn ang="0">
                  <a:pos x="connsiteX17905" y="connsiteY17905"/>
                </a:cxn>
                <a:cxn ang="0">
                  <a:pos x="connsiteX17906" y="connsiteY17906"/>
                </a:cxn>
                <a:cxn ang="0">
                  <a:pos x="connsiteX17907" y="connsiteY17907"/>
                </a:cxn>
                <a:cxn ang="0">
                  <a:pos x="connsiteX17908" y="connsiteY17908"/>
                </a:cxn>
                <a:cxn ang="0">
                  <a:pos x="connsiteX17909" y="connsiteY17909"/>
                </a:cxn>
                <a:cxn ang="0">
                  <a:pos x="connsiteX17910" y="connsiteY17910"/>
                </a:cxn>
                <a:cxn ang="0">
                  <a:pos x="connsiteX17911" y="connsiteY17911"/>
                </a:cxn>
                <a:cxn ang="0">
                  <a:pos x="connsiteX17912" y="connsiteY17912"/>
                </a:cxn>
                <a:cxn ang="0">
                  <a:pos x="connsiteX17913" y="connsiteY17913"/>
                </a:cxn>
                <a:cxn ang="0">
                  <a:pos x="connsiteX17914" y="connsiteY17914"/>
                </a:cxn>
                <a:cxn ang="0">
                  <a:pos x="connsiteX17915" y="connsiteY17915"/>
                </a:cxn>
                <a:cxn ang="0">
                  <a:pos x="connsiteX17916" y="connsiteY17916"/>
                </a:cxn>
                <a:cxn ang="0">
                  <a:pos x="connsiteX17917" y="connsiteY17917"/>
                </a:cxn>
                <a:cxn ang="0">
                  <a:pos x="connsiteX17918" y="connsiteY17918"/>
                </a:cxn>
                <a:cxn ang="0">
                  <a:pos x="connsiteX17919" y="connsiteY17919"/>
                </a:cxn>
                <a:cxn ang="0">
                  <a:pos x="connsiteX17920" y="connsiteY17920"/>
                </a:cxn>
                <a:cxn ang="0">
                  <a:pos x="connsiteX17921" y="connsiteY17921"/>
                </a:cxn>
                <a:cxn ang="0">
                  <a:pos x="connsiteX17922" y="connsiteY17922"/>
                </a:cxn>
                <a:cxn ang="0">
                  <a:pos x="connsiteX17923" y="connsiteY17923"/>
                </a:cxn>
                <a:cxn ang="0">
                  <a:pos x="connsiteX17924" y="connsiteY17924"/>
                </a:cxn>
                <a:cxn ang="0">
                  <a:pos x="connsiteX17925" y="connsiteY17925"/>
                </a:cxn>
                <a:cxn ang="0">
                  <a:pos x="connsiteX17926" y="connsiteY17926"/>
                </a:cxn>
                <a:cxn ang="0">
                  <a:pos x="connsiteX17927" y="connsiteY17927"/>
                </a:cxn>
                <a:cxn ang="0">
                  <a:pos x="connsiteX17928" y="connsiteY17928"/>
                </a:cxn>
                <a:cxn ang="0">
                  <a:pos x="connsiteX17929" y="connsiteY17929"/>
                </a:cxn>
                <a:cxn ang="0">
                  <a:pos x="connsiteX17930" y="connsiteY17930"/>
                </a:cxn>
                <a:cxn ang="0">
                  <a:pos x="connsiteX17931" y="connsiteY17931"/>
                </a:cxn>
                <a:cxn ang="0">
                  <a:pos x="connsiteX17932" y="connsiteY17932"/>
                </a:cxn>
                <a:cxn ang="0">
                  <a:pos x="connsiteX17933" y="connsiteY17933"/>
                </a:cxn>
                <a:cxn ang="0">
                  <a:pos x="connsiteX17934" y="connsiteY17934"/>
                </a:cxn>
                <a:cxn ang="0">
                  <a:pos x="connsiteX17935" y="connsiteY17935"/>
                </a:cxn>
                <a:cxn ang="0">
                  <a:pos x="connsiteX17936" y="connsiteY17936"/>
                </a:cxn>
                <a:cxn ang="0">
                  <a:pos x="connsiteX17937" y="connsiteY17937"/>
                </a:cxn>
                <a:cxn ang="0">
                  <a:pos x="connsiteX17938" y="connsiteY17938"/>
                </a:cxn>
                <a:cxn ang="0">
                  <a:pos x="connsiteX17939" y="connsiteY17939"/>
                </a:cxn>
                <a:cxn ang="0">
                  <a:pos x="connsiteX17940" y="connsiteY17940"/>
                </a:cxn>
                <a:cxn ang="0">
                  <a:pos x="connsiteX17941" y="connsiteY17941"/>
                </a:cxn>
                <a:cxn ang="0">
                  <a:pos x="connsiteX17942" y="connsiteY17942"/>
                </a:cxn>
                <a:cxn ang="0">
                  <a:pos x="connsiteX17943" y="connsiteY17943"/>
                </a:cxn>
                <a:cxn ang="0">
                  <a:pos x="connsiteX17944" y="connsiteY17944"/>
                </a:cxn>
                <a:cxn ang="0">
                  <a:pos x="connsiteX17945" y="connsiteY17945"/>
                </a:cxn>
                <a:cxn ang="0">
                  <a:pos x="connsiteX17946" y="connsiteY17946"/>
                </a:cxn>
                <a:cxn ang="0">
                  <a:pos x="connsiteX17947" y="connsiteY17947"/>
                </a:cxn>
                <a:cxn ang="0">
                  <a:pos x="connsiteX17948" y="connsiteY17948"/>
                </a:cxn>
                <a:cxn ang="0">
                  <a:pos x="connsiteX17949" y="connsiteY17949"/>
                </a:cxn>
                <a:cxn ang="0">
                  <a:pos x="connsiteX17950" y="connsiteY17950"/>
                </a:cxn>
                <a:cxn ang="0">
                  <a:pos x="connsiteX17951" y="connsiteY17951"/>
                </a:cxn>
                <a:cxn ang="0">
                  <a:pos x="connsiteX17952" y="connsiteY17952"/>
                </a:cxn>
                <a:cxn ang="0">
                  <a:pos x="connsiteX17953" y="connsiteY17953"/>
                </a:cxn>
                <a:cxn ang="0">
                  <a:pos x="connsiteX17954" y="connsiteY17954"/>
                </a:cxn>
                <a:cxn ang="0">
                  <a:pos x="connsiteX17955" y="connsiteY17955"/>
                </a:cxn>
                <a:cxn ang="0">
                  <a:pos x="connsiteX17956" y="connsiteY17956"/>
                </a:cxn>
                <a:cxn ang="0">
                  <a:pos x="connsiteX17957" y="connsiteY17957"/>
                </a:cxn>
                <a:cxn ang="0">
                  <a:pos x="connsiteX17958" y="connsiteY17958"/>
                </a:cxn>
                <a:cxn ang="0">
                  <a:pos x="connsiteX17959" y="connsiteY17959"/>
                </a:cxn>
                <a:cxn ang="0">
                  <a:pos x="connsiteX17960" y="connsiteY17960"/>
                </a:cxn>
                <a:cxn ang="0">
                  <a:pos x="connsiteX17961" y="connsiteY17961"/>
                </a:cxn>
                <a:cxn ang="0">
                  <a:pos x="connsiteX17962" y="connsiteY17962"/>
                </a:cxn>
                <a:cxn ang="0">
                  <a:pos x="connsiteX17963" y="connsiteY17963"/>
                </a:cxn>
                <a:cxn ang="0">
                  <a:pos x="connsiteX17964" y="connsiteY17964"/>
                </a:cxn>
                <a:cxn ang="0">
                  <a:pos x="connsiteX17965" y="connsiteY17965"/>
                </a:cxn>
                <a:cxn ang="0">
                  <a:pos x="connsiteX17966" y="connsiteY17966"/>
                </a:cxn>
                <a:cxn ang="0">
                  <a:pos x="connsiteX17967" y="connsiteY17967"/>
                </a:cxn>
                <a:cxn ang="0">
                  <a:pos x="connsiteX17968" y="connsiteY17968"/>
                </a:cxn>
                <a:cxn ang="0">
                  <a:pos x="connsiteX17969" y="connsiteY17969"/>
                </a:cxn>
                <a:cxn ang="0">
                  <a:pos x="connsiteX17970" y="connsiteY17970"/>
                </a:cxn>
                <a:cxn ang="0">
                  <a:pos x="connsiteX17971" y="connsiteY17971"/>
                </a:cxn>
                <a:cxn ang="0">
                  <a:pos x="connsiteX17972" y="connsiteY17972"/>
                </a:cxn>
                <a:cxn ang="0">
                  <a:pos x="connsiteX17973" y="connsiteY17973"/>
                </a:cxn>
                <a:cxn ang="0">
                  <a:pos x="connsiteX17974" y="connsiteY17974"/>
                </a:cxn>
                <a:cxn ang="0">
                  <a:pos x="connsiteX17975" y="connsiteY17975"/>
                </a:cxn>
                <a:cxn ang="0">
                  <a:pos x="connsiteX17976" y="connsiteY17976"/>
                </a:cxn>
                <a:cxn ang="0">
                  <a:pos x="connsiteX17977" y="connsiteY17977"/>
                </a:cxn>
                <a:cxn ang="0">
                  <a:pos x="connsiteX17978" y="connsiteY17978"/>
                </a:cxn>
                <a:cxn ang="0">
                  <a:pos x="connsiteX17979" y="connsiteY17979"/>
                </a:cxn>
                <a:cxn ang="0">
                  <a:pos x="connsiteX17980" y="connsiteY17980"/>
                </a:cxn>
                <a:cxn ang="0">
                  <a:pos x="connsiteX17981" y="connsiteY17981"/>
                </a:cxn>
                <a:cxn ang="0">
                  <a:pos x="connsiteX17982" y="connsiteY17982"/>
                </a:cxn>
                <a:cxn ang="0">
                  <a:pos x="connsiteX17983" y="connsiteY17983"/>
                </a:cxn>
                <a:cxn ang="0">
                  <a:pos x="connsiteX17984" y="connsiteY17984"/>
                </a:cxn>
                <a:cxn ang="0">
                  <a:pos x="connsiteX17985" y="connsiteY17985"/>
                </a:cxn>
                <a:cxn ang="0">
                  <a:pos x="connsiteX17986" y="connsiteY17986"/>
                </a:cxn>
                <a:cxn ang="0">
                  <a:pos x="connsiteX17987" y="connsiteY17987"/>
                </a:cxn>
                <a:cxn ang="0">
                  <a:pos x="connsiteX17988" y="connsiteY17988"/>
                </a:cxn>
                <a:cxn ang="0">
                  <a:pos x="connsiteX17989" y="connsiteY17989"/>
                </a:cxn>
                <a:cxn ang="0">
                  <a:pos x="connsiteX17990" y="connsiteY17990"/>
                </a:cxn>
                <a:cxn ang="0">
                  <a:pos x="connsiteX17991" y="connsiteY17991"/>
                </a:cxn>
                <a:cxn ang="0">
                  <a:pos x="connsiteX17992" y="connsiteY17992"/>
                </a:cxn>
                <a:cxn ang="0">
                  <a:pos x="connsiteX17993" y="connsiteY17993"/>
                </a:cxn>
                <a:cxn ang="0">
                  <a:pos x="connsiteX17994" y="connsiteY17994"/>
                </a:cxn>
                <a:cxn ang="0">
                  <a:pos x="connsiteX17995" y="connsiteY17995"/>
                </a:cxn>
                <a:cxn ang="0">
                  <a:pos x="connsiteX17996" y="connsiteY17996"/>
                </a:cxn>
                <a:cxn ang="0">
                  <a:pos x="connsiteX17997" y="connsiteY17997"/>
                </a:cxn>
                <a:cxn ang="0">
                  <a:pos x="connsiteX17998" y="connsiteY17998"/>
                </a:cxn>
                <a:cxn ang="0">
                  <a:pos x="connsiteX17999" y="connsiteY17999"/>
                </a:cxn>
                <a:cxn ang="0">
                  <a:pos x="connsiteX18000" y="connsiteY18000"/>
                </a:cxn>
                <a:cxn ang="0">
                  <a:pos x="connsiteX18001" y="connsiteY18001"/>
                </a:cxn>
                <a:cxn ang="0">
                  <a:pos x="connsiteX18002" y="connsiteY18002"/>
                </a:cxn>
                <a:cxn ang="0">
                  <a:pos x="connsiteX18003" y="connsiteY18003"/>
                </a:cxn>
                <a:cxn ang="0">
                  <a:pos x="connsiteX18004" y="connsiteY18004"/>
                </a:cxn>
                <a:cxn ang="0">
                  <a:pos x="connsiteX18005" y="connsiteY18005"/>
                </a:cxn>
                <a:cxn ang="0">
                  <a:pos x="connsiteX18006" y="connsiteY18006"/>
                </a:cxn>
                <a:cxn ang="0">
                  <a:pos x="connsiteX18007" y="connsiteY18007"/>
                </a:cxn>
                <a:cxn ang="0">
                  <a:pos x="connsiteX18008" y="connsiteY18008"/>
                </a:cxn>
                <a:cxn ang="0">
                  <a:pos x="connsiteX18009" y="connsiteY18009"/>
                </a:cxn>
                <a:cxn ang="0">
                  <a:pos x="connsiteX18010" y="connsiteY18010"/>
                </a:cxn>
                <a:cxn ang="0">
                  <a:pos x="connsiteX18011" y="connsiteY18011"/>
                </a:cxn>
                <a:cxn ang="0">
                  <a:pos x="connsiteX18012" y="connsiteY18012"/>
                </a:cxn>
                <a:cxn ang="0">
                  <a:pos x="connsiteX18013" y="connsiteY18013"/>
                </a:cxn>
                <a:cxn ang="0">
                  <a:pos x="connsiteX18014" y="connsiteY18014"/>
                </a:cxn>
                <a:cxn ang="0">
                  <a:pos x="connsiteX18015" y="connsiteY18015"/>
                </a:cxn>
                <a:cxn ang="0">
                  <a:pos x="connsiteX18016" y="connsiteY18016"/>
                </a:cxn>
                <a:cxn ang="0">
                  <a:pos x="connsiteX18017" y="connsiteY18017"/>
                </a:cxn>
                <a:cxn ang="0">
                  <a:pos x="connsiteX18018" y="connsiteY18018"/>
                </a:cxn>
                <a:cxn ang="0">
                  <a:pos x="connsiteX18019" y="connsiteY18019"/>
                </a:cxn>
                <a:cxn ang="0">
                  <a:pos x="connsiteX18020" y="connsiteY18020"/>
                </a:cxn>
                <a:cxn ang="0">
                  <a:pos x="connsiteX18021" y="connsiteY18021"/>
                </a:cxn>
                <a:cxn ang="0">
                  <a:pos x="connsiteX18022" y="connsiteY18022"/>
                </a:cxn>
                <a:cxn ang="0">
                  <a:pos x="connsiteX18023" y="connsiteY18023"/>
                </a:cxn>
                <a:cxn ang="0">
                  <a:pos x="connsiteX18024" y="connsiteY18024"/>
                </a:cxn>
                <a:cxn ang="0">
                  <a:pos x="connsiteX18025" y="connsiteY18025"/>
                </a:cxn>
                <a:cxn ang="0">
                  <a:pos x="connsiteX18026" y="connsiteY18026"/>
                </a:cxn>
                <a:cxn ang="0">
                  <a:pos x="connsiteX18027" y="connsiteY18027"/>
                </a:cxn>
                <a:cxn ang="0">
                  <a:pos x="connsiteX18028" y="connsiteY18028"/>
                </a:cxn>
                <a:cxn ang="0">
                  <a:pos x="connsiteX18029" y="connsiteY18029"/>
                </a:cxn>
                <a:cxn ang="0">
                  <a:pos x="connsiteX18030" y="connsiteY18030"/>
                </a:cxn>
                <a:cxn ang="0">
                  <a:pos x="connsiteX18031" y="connsiteY18031"/>
                </a:cxn>
                <a:cxn ang="0">
                  <a:pos x="connsiteX18032" y="connsiteY18032"/>
                </a:cxn>
                <a:cxn ang="0">
                  <a:pos x="connsiteX18033" y="connsiteY18033"/>
                </a:cxn>
                <a:cxn ang="0">
                  <a:pos x="connsiteX18034" y="connsiteY18034"/>
                </a:cxn>
                <a:cxn ang="0">
                  <a:pos x="connsiteX18035" y="connsiteY18035"/>
                </a:cxn>
                <a:cxn ang="0">
                  <a:pos x="connsiteX18036" y="connsiteY18036"/>
                </a:cxn>
                <a:cxn ang="0">
                  <a:pos x="connsiteX18037" y="connsiteY18037"/>
                </a:cxn>
                <a:cxn ang="0">
                  <a:pos x="connsiteX18038" y="connsiteY18038"/>
                </a:cxn>
                <a:cxn ang="0">
                  <a:pos x="connsiteX18039" y="connsiteY18039"/>
                </a:cxn>
                <a:cxn ang="0">
                  <a:pos x="connsiteX18040" y="connsiteY18040"/>
                </a:cxn>
                <a:cxn ang="0">
                  <a:pos x="connsiteX18041" y="connsiteY18041"/>
                </a:cxn>
                <a:cxn ang="0">
                  <a:pos x="connsiteX18042" y="connsiteY18042"/>
                </a:cxn>
                <a:cxn ang="0">
                  <a:pos x="connsiteX18043" y="connsiteY18043"/>
                </a:cxn>
                <a:cxn ang="0">
                  <a:pos x="connsiteX18044" y="connsiteY18044"/>
                </a:cxn>
                <a:cxn ang="0">
                  <a:pos x="connsiteX18045" y="connsiteY18045"/>
                </a:cxn>
                <a:cxn ang="0">
                  <a:pos x="connsiteX18046" y="connsiteY18046"/>
                </a:cxn>
                <a:cxn ang="0">
                  <a:pos x="connsiteX18047" y="connsiteY18047"/>
                </a:cxn>
                <a:cxn ang="0">
                  <a:pos x="connsiteX18048" y="connsiteY18048"/>
                </a:cxn>
                <a:cxn ang="0">
                  <a:pos x="connsiteX18049" y="connsiteY18049"/>
                </a:cxn>
                <a:cxn ang="0">
                  <a:pos x="connsiteX18050" y="connsiteY18050"/>
                </a:cxn>
                <a:cxn ang="0">
                  <a:pos x="connsiteX18051" y="connsiteY18051"/>
                </a:cxn>
                <a:cxn ang="0">
                  <a:pos x="connsiteX18052" y="connsiteY18052"/>
                </a:cxn>
                <a:cxn ang="0">
                  <a:pos x="connsiteX18053" y="connsiteY18053"/>
                </a:cxn>
                <a:cxn ang="0">
                  <a:pos x="connsiteX18054" y="connsiteY18054"/>
                </a:cxn>
                <a:cxn ang="0">
                  <a:pos x="connsiteX18055" y="connsiteY18055"/>
                </a:cxn>
                <a:cxn ang="0">
                  <a:pos x="connsiteX18056" y="connsiteY18056"/>
                </a:cxn>
                <a:cxn ang="0">
                  <a:pos x="connsiteX18057" y="connsiteY18057"/>
                </a:cxn>
                <a:cxn ang="0">
                  <a:pos x="connsiteX18058" y="connsiteY18058"/>
                </a:cxn>
                <a:cxn ang="0">
                  <a:pos x="connsiteX18059" y="connsiteY18059"/>
                </a:cxn>
                <a:cxn ang="0">
                  <a:pos x="connsiteX18060" y="connsiteY18060"/>
                </a:cxn>
                <a:cxn ang="0">
                  <a:pos x="connsiteX18061" y="connsiteY18061"/>
                </a:cxn>
                <a:cxn ang="0">
                  <a:pos x="connsiteX18062" y="connsiteY18062"/>
                </a:cxn>
                <a:cxn ang="0">
                  <a:pos x="connsiteX18063" y="connsiteY18063"/>
                </a:cxn>
                <a:cxn ang="0">
                  <a:pos x="connsiteX18064" y="connsiteY18064"/>
                </a:cxn>
                <a:cxn ang="0">
                  <a:pos x="connsiteX18065" y="connsiteY18065"/>
                </a:cxn>
                <a:cxn ang="0">
                  <a:pos x="connsiteX18066" y="connsiteY18066"/>
                </a:cxn>
                <a:cxn ang="0">
                  <a:pos x="connsiteX18067" y="connsiteY18067"/>
                </a:cxn>
                <a:cxn ang="0">
                  <a:pos x="connsiteX18068" y="connsiteY18068"/>
                </a:cxn>
                <a:cxn ang="0">
                  <a:pos x="connsiteX18069" y="connsiteY18069"/>
                </a:cxn>
                <a:cxn ang="0">
                  <a:pos x="connsiteX18070" y="connsiteY18070"/>
                </a:cxn>
                <a:cxn ang="0">
                  <a:pos x="connsiteX18071" y="connsiteY18071"/>
                </a:cxn>
                <a:cxn ang="0">
                  <a:pos x="connsiteX18072" y="connsiteY18072"/>
                </a:cxn>
                <a:cxn ang="0">
                  <a:pos x="connsiteX18073" y="connsiteY18073"/>
                </a:cxn>
                <a:cxn ang="0">
                  <a:pos x="connsiteX18074" y="connsiteY18074"/>
                </a:cxn>
                <a:cxn ang="0">
                  <a:pos x="connsiteX18075" y="connsiteY18075"/>
                </a:cxn>
                <a:cxn ang="0">
                  <a:pos x="connsiteX18076" y="connsiteY18076"/>
                </a:cxn>
                <a:cxn ang="0">
                  <a:pos x="connsiteX18077" y="connsiteY18077"/>
                </a:cxn>
                <a:cxn ang="0">
                  <a:pos x="connsiteX18078" y="connsiteY18078"/>
                </a:cxn>
                <a:cxn ang="0">
                  <a:pos x="connsiteX18079" y="connsiteY18079"/>
                </a:cxn>
                <a:cxn ang="0">
                  <a:pos x="connsiteX18080" y="connsiteY18080"/>
                </a:cxn>
                <a:cxn ang="0">
                  <a:pos x="connsiteX18081" y="connsiteY18081"/>
                </a:cxn>
                <a:cxn ang="0">
                  <a:pos x="connsiteX18082" y="connsiteY18082"/>
                </a:cxn>
                <a:cxn ang="0">
                  <a:pos x="connsiteX18083" y="connsiteY18083"/>
                </a:cxn>
                <a:cxn ang="0">
                  <a:pos x="connsiteX18084" y="connsiteY18084"/>
                </a:cxn>
                <a:cxn ang="0">
                  <a:pos x="connsiteX18085" y="connsiteY18085"/>
                </a:cxn>
                <a:cxn ang="0">
                  <a:pos x="connsiteX18086" y="connsiteY18086"/>
                </a:cxn>
                <a:cxn ang="0">
                  <a:pos x="connsiteX18087" y="connsiteY18087"/>
                </a:cxn>
                <a:cxn ang="0">
                  <a:pos x="connsiteX18088" y="connsiteY18088"/>
                </a:cxn>
                <a:cxn ang="0">
                  <a:pos x="connsiteX18089" y="connsiteY18089"/>
                </a:cxn>
                <a:cxn ang="0">
                  <a:pos x="connsiteX18090" y="connsiteY18090"/>
                </a:cxn>
                <a:cxn ang="0">
                  <a:pos x="connsiteX18091" y="connsiteY18091"/>
                </a:cxn>
                <a:cxn ang="0">
                  <a:pos x="connsiteX18092" y="connsiteY18092"/>
                </a:cxn>
                <a:cxn ang="0">
                  <a:pos x="connsiteX18093" y="connsiteY18093"/>
                </a:cxn>
                <a:cxn ang="0">
                  <a:pos x="connsiteX18094" y="connsiteY18094"/>
                </a:cxn>
                <a:cxn ang="0">
                  <a:pos x="connsiteX18095" y="connsiteY18095"/>
                </a:cxn>
                <a:cxn ang="0">
                  <a:pos x="connsiteX18096" y="connsiteY18096"/>
                </a:cxn>
                <a:cxn ang="0">
                  <a:pos x="connsiteX18097" y="connsiteY18097"/>
                </a:cxn>
                <a:cxn ang="0">
                  <a:pos x="connsiteX18098" y="connsiteY18098"/>
                </a:cxn>
                <a:cxn ang="0">
                  <a:pos x="connsiteX18099" y="connsiteY18099"/>
                </a:cxn>
                <a:cxn ang="0">
                  <a:pos x="connsiteX18100" y="connsiteY18100"/>
                </a:cxn>
                <a:cxn ang="0">
                  <a:pos x="connsiteX18101" y="connsiteY18101"/>
                </a:cxn>
                <a:cxn ang="0">
                  <a:pos x="connsiteX18102" y="connsiteY18102"/>
                </a:cxn>
                <a:cxn ang="0">
                  <a:pos x="connsiteX18103" y="connsiteY18103"/>
                </a:cxn>
                <a:cxn ang="0">
                  <a:pos x="connsiteX18104" y="connsiteY18104"/>
                </a:cxn>
                <a:cxn ang="0">
                  <a:pos x="connsiteX18105" y="connsiteY18105"/>
                </a:cxn>
                <a:cxn ang="0">
                  <a:pos x="connsiteX18106" y="connsiteY18106"/>
                </a:cxn>
                <a:cxn ang="0">
                  <a:pos x="connsiteX18107" y="connsiteY18107"/>
                </a:cxn>
                <a:cxn ang="0">
                  <a:pos x="connsiteX18108" y="connsiteY18108"/>
                </a:cxn>
                <a:cxn ang="0">
                  <a:pos x="connsiteX18109" y="connsiteY18109"/>
                </a:cxn>
                <a:cxn ang="0">
                  <a:pos x="connsiteX18110" y="connsiteY18110"/>
                </a:cxn>
                <a:cxn ang="0">
                  <a:pos x="connsiteX18111" y="connsiteY18111"/>
                </a:cxn>
                <a:cxn ang="0">
                  <a:pos x="connsiteX18112" y="connsiteY18112"/>
                </a:cxn>
                <a:cxn ang="0">
                  <a:pos x="connsiteX18113" y="connsiteY18113"/>
                </a:cxn>
                <a:cxn ang="0">
                  <a:pos x="connsiteX18114" y="connsiteY18114"/>
                </a:cxn>
                <a:cxn ang="0">
                  <a:pos x="connsiteX18115" y="connsiteY18115"/>
                </a:cxn>
                <a:cxn ang="0">
                  <a:pos x="connsiteX18116" y="connsiteY18116"/>
                </a:cxn>
                <a:cxn ang="0">
                  <a:pos x="connsiteX18117" y="connsiteY18117"/>
                </a:cxn>
                <a:cxn ang="0">
                  <a:pos x="connsiteX18118" y="connsiteY18118"/>
                </a:cxn>
                <a:cxn ang="0">
                  <a:pos x="connsiteX18119" y="connsiteY18119"/>
                </a:cxn>
                <a:cxn ang="0">
                  <a:pos x="connsiteX18120" y="connsiteY18120"/>
                </a:cxn>
                <a:cxn ang="0">
                  <a:pos x="connsiteX18121" y="connsiteY18121"/>
                </a:cxn>
                <a:cxn ang="0">
                  <a:pos x="connsiteX18122" y="connsiteY18122"/>
                </a:cxn>
                <a:cxn ang="0">
                  <a:pos x="connsiteX18123" y="connsiteY18123"/>
                </a:cxn>
                <a:cxn ang="0">
                  <a:pos x="connsiteX18124" y="connsiteY18124"/>
                </a:cxn>
                <a:cxn ang="0">
                  <a:pos x="connsiteX18125" y="connsiteY18125"/>
                </a:cxn>
                <a:cxn ang="0">
                  <a:pos x="connsiteX18126" y="connsiteY18126"/>
                </a:cxn>
                <a:cxn ang="0">
                  <a:pos x="connsiteX18127" y="connsiteY18127"/>
                </a:cxn>
                <a:cxn ang="0">
                  <a:pos x="connsiteX18128" y="connsiteY18128"/>
                </a:cxn>
                <a:cxn ang="0">
                  <a:pos x="connsiteX18129" y="connsiteY18129"/>
                </a:cxn>
                <a:cxn ang="0">
                  <a:pos x="connsiteX18130" y="connsiteY18130"/>
                </a:cxn>
                <a:cxn ang="0">
                  <a:pos x="connsiteX18131" y="connsiteY18131"/>
                </a:cxn>
                <a:cxn ang="0">
                  <a:pos x="connsiteX18132" y="connsiteY18132"/>
                </a:cxn>
                <a:cxn ang="0">
                  <a:pos x="connsiteX18133" y="connsiteY18133"/>
                </a:cxn>
                <a:cxn ang="0">
                  <a:pos x="connsiteX18134" y="connsiteY18134"/>
                </a:cxn>
                <a:cxn ang="0">
                  <a:pos x="connsiteX18135" y="connsiteY18135"/>
                </a:cxn>
                <a:cxn ang="0">
                  <a:pos x="connsiteX18136" y="connsiteY18136"/>
                </a:cxn>
                <a:cxn ang="0">
                  <a:pos x="connsiteX18137" y="connsiteY18137"/>
                </a:cxn>
                <a:cxn ang="0">
                  <a:pos x="connsiteX18138" y="connsiteY18138"/>
                </a:cxn>
                <a:cxn ang="0">
                  <a:pos x="connsiteX18139" y="connsiteY18139"/>
                </a:cxn>
                <a:cxn ang="0">
                  <a:pos x="connsiteX18140" y="connsiteY18140"/>
                </a:cxn>
                <a:cxn ang="0">
                  <a:pos x="connsiteX18141" y="connsiteY18141"/>
                </a:cxn>
                <a:cxn ang="0">
                  <a:pos x="connsiteX18142" y="connsiteY18142"/>
                </a:cxn>
                <a:cxn ang="0">
                  <a:pos x="connsiteX18143" y="connsiteY18143"/>
                </a:cxn>
                <a:cxn ang="0">
                  <a:pos x="connsiteX18144" y="connsiteY18144"/>
                </a:cxn>
                <a:cxn ang="0">
                  <a:pos x="connsiteX18145" y="connsiteY18145"/>
                </a:cxn>
                <a:cxn ang="0">
                  <a:pos x="connsiteX18146" y="connsiteY18146"/>
                </a:cxn>
                <a:cxn ang="0">
                  <a:pos x="connsiteX18147" y="connsiteY18147"/>
                </a:cxn>
                <a:cxn ang="0">
                  <a:pos x="connsiteX18148" y="connsiteY18148"/>
                </a:cxn>
                <a:cxn ang="0">
                  <a:pos x="connsiteX18149" y="connsiteY18149"/>
                </a:cxn>
                <a:cxn ang="0">
                  <a:pos x="connsiteX18150" y="connsiteY18150"/>
                </a:cxn>
                <a:cxn ang="0">
                  <a:pos x="connsiteX18151" y="connsiteY18151"/>
                </a:cxn>
                <a:cxn ang="0">
                  <a:pos x="connsiteX18152" y="connsiteY18152"/>
                </a:cxn>
                <a:cxn ang="0">
                  <a:pos x="connsiteX18153" y="connsiteY18153"/>
                </a:cxn>
                <a:cxn ang="0">
                  <a:pos x="connsiteX18154" y="connsiteY18154"/>
                </a:cxn>
                <a:cxn ang="0">
                  <a:pos x="connsiteX18155" y="connsiteY18155"/>
                </a:cxn>
                <a:cxn ang="0">
                  <a:pos x="connsiteX18156" y="connsiteY18156"/>
                </a:cxn>
                <a:cxn ang="0">
                  <a:pos x="connsiteX18157" y="connsiteY18157"/>
                </a:cxn>
                <a:cxn ang="0">
                  <a:pos x="connsiteX18158" y="connsiteY18158"/>
                </a:cxn>
                <a:cxn ang="0">
                  <a:pos x="connsiteX18159" y="connsiteY18159"/>
                </a:cxn>
                <a:cxn ang="0">
                  <a:pos x="connsiteX18160" y="connsiteY18160"/>
                </a:cxn>
                <a:cxn ang="0">
                  <a:pos x="connsiteX18161" y="connsiteY18161"/>
                </a:cxn>
                <a:cxn ang="0">
                  <a:pos x="connsiteX18162" y="connsiteY18162"/>
                </a:cxn>
                <a:cxn ang="0">
                  <a:pos x="connsiteX18163" y="connsiteY18163"/>
                </a:cxn>
                <a:cxn ang="0">
                  <a:pos x="connsiteX18164" y="connsiteY18164"/>
                </a:cxn>
                <a:cxn ang="0">
                  <a:pos x="connsiteX18165" y="connsiteY18165"/>
                </a:cxn>
                <a:cxn ang="0">
                  <a:pos x="connsiteX18166" y="connsiteY18166"/>
                </a:cxn>
                <a:cxn ang="0">
                  <a:pos x="connsiteX18167" y="connsiteY18167"/>
                </a:cxn>
                <a:cxn ang="0">
                  <a:pos x="connsiteX18168" y="connsiteY18168"/>
                </a:cxn>
                <a:cxn ang="0">
                  <a:pos x="connsiteX18169" y="connsiteY18169"/>
                </a:cxn>
                <a:cxn ang="0">
                  <a:pos x="connsiteX18170" y="connsiteY18170"/>
                </a:cxn>
                <a:cxn ang="0">
                  <a:pos x="connsiteX18171" y="connsiteY18171"/>
                </a:cxn>
                <a:cxn ang="0">
                  <a:pos x="connsiteX18172" y="connsiteY18172"/>
                </a:cxn>
                <a:cxn ang="0">
                  <a:pos x="connsiteX18173" y="connsiteY18173"/>
                </a:cxn>
                <a:cxn ang="0">
                  <a:pos x="connsiteX18174" y="connsiteY18174"/>
                </a:cxn>
                <a:cxn ang="0">
                  <a:pos x="connsiteX18175" y="connsiteY18175"/>
                </a:cxn>
                <a:cxn ang="0">
                  <a:pos x="connsiteX18176" y="connsiteY18176"/>
                </a:cxn>
                <a:cxn ang="0">
                  <a:pos x="connsiteX18177" y="connsiteY18177"/>
                </a:cxn>
                <a:cxn ang="0">
                  <a:pos x="connsiteX18178" y="connsiteY18178"/>
                </a:cxn>
                <a:cxn ang="0">
                  <a:pos x="connsiteX18179" y="connsiteY18179"/>
                </a:cxn>
                <a:cxn ang="0">
                  <a:pos x="connsiteX18180" y="connsiteY18180"/>
                </a:cxn>
                <a:cxn ang="0">
                  <a:pos x="connsiteX18181" y="connsiteY18181"/>
                </a:cxn>
                <a:cxn ang="0">
                  <a:pos x="connsiteX18182" y="connsiteY18182"/>
                </a:cxn>
                <a:cxn ang="0">
                  <a:pos x="connsiteX18183" y="connsiteY18183"/>
                </a:cxn>
                <a:cxn ang="0">
                  <a:pos x="connsiteX18184" y="connsiteY18184"/>
                </a:cxn>
                <a:cxn ang="0">
                  <a:pos x="connsiteX18185" y="connsiteY18185"/>
                </a:cxn>
                <a:cxn ang="0">
                  <a:pos x="connsiteX18186" y="connsiteY18186"/>
                </a:cxn>
                <a:cxn ang="0">
                  <a:pos x="connsiteX18187" y="connsiteY18187"/>
                </a:cxn>
                <a:cxn ang="0">
                  <a:pos x="connsiteX18188" y="connsiteY18188"/>
                </a:cxn>
                <a:cxn ang="0">
                  <a:pos x="connsiteX18189" y="connsiteY18189"/>
                </a:cxn>
                <a:cxn ang="0">
                  <a:pos x="connsiteX18190" y="connsiteY18190"/>
                </a:cxn>
                <a:cxn ang="0">
                  <a:pos x="connsiteX18191" y="connsiteY18191"/>
                </a:cxn>
                <a:cxn ang="0">
                  <a:pos x="connsiteX18192" y="connsiteY18192"/>
                </a:cxn>
                <a:cxn ang="0">
                  <a:pos x="connsiteX18193" y="connsiteY18193"/>
                </a:cxn>
                <a:cxn ang="0">
                  <a:pos x="connsiteX18194" y="connsiteY18194"/>
                </a:cxn>
                <a:cxn ang="0">
                  <a:pos x="connsiteX18195" y="connsiteY18195"/>
                </a:cxn>
                <a:cxn ang="0">
                  <a:pos x="connsiteX18196" y="connsiteY18196"/>
                </a:cxn>
                <a:cxn ang="0">
                  <a:pos x="connsiteX18197" y="connsiteY18197"/>
                </a:cxn>
                <a:cxn ang="0">
                  <a:pos x="connsiteX18198" y="connsiteY18198"/>
                </a:cxn>
                <a:cxn ang="0">
                  <a:pos x="connsiteX18199" y="connsiteY18199"/>
                </a:cxn>
                <a:cxn ang="0">
                  <a:pos x="connsiteX18200" y="connsiteY18200"/>
                </a:cxn>
                <a:cxn ang="0">
                  <a:pos x="connsiteX18201" y="connsiteY18201"/>
                </a:cxn>
                <a:cxn ang="0">
                  <a:pos x="connsiteX18202" y="connsiteY18202"/>
                </a:cxn>
                <a:cxn ang="0">
                  <a:pos x="connsiteX18203" y="connsiteY18203"/>
                </a:cxn>
                <a:cxn ang="0">
                  <a:pos x="connsiteX18204" y="connsiteY18204"/>
                </a:cxn>
                <a:cxn ang="0">
                  <a:pos x="connsiteX18205" y="connsiteY18205"/>
                </a:cxn>
                <a:cxn ang="0">
                  <a:pos x="connsiteX18206" y="connsiteY18206"/>
                </a:cxn>
                <a:cxn ang="0">
                  <a:pos x="connsiteX18207" y="connsiteY18207"/>
                </a:cxn>
                <a:cxn ang="0">
                  <a:pos x="connsiteX18208" y="connsiteY18208"/>
                </a:cxn>
                <a:cxn ang="0">
                  <a:pos x="connsiteX18209" y="connsiteY18209"/>
                </a:cxn>
                <a:cxn ang="0">
                  <a:pos x="connsiteX18210" y="connsiteY18210"/>
                </a:cxn>
                <a:cxn ang="0">
                  <a:pos x="connsiteX18211" y="connsiteY18211"/>
                </a:cxn>
                <a:cxn ang="0">
                  <a:pos x="connsiteX18212" y="connsiteY18212"/>
                </a:cxn>
                <a:cxn ang="0">
                  <a:pos x="connsiteX18213" y="connsiteY18213"/>
                </a:cxn>
                <a:cxn ang="0">
                  <a:pos x="connsiteX18214" y="connsiteY18214"/>
                </a:cxn>
                <a:cxn ang="0">
                  <a:pos x="connsiteX18215" y="connsiteY18215"/>
                </a:cxn>
                <a:cxn ang="0">
                  <a:pos x="connsiteX18216" y="connsiteY18216"/>
                </a:cxn>
                <a:cxn ang="0">
                  <a:pos x="connsiteX18217" y="connsiteY18217"/>
                </a:cxn>
                <a:cxn ang="0">
                  <a:pos x="connsiteX18218" y="connsiteY18218"/>
                </a:cxn>
                <a:cxn ang="0">
                  <a:pos x="connsiteX18219" y="connsiteY18219"/>
                </a:cxn>
                <a:cxn ang="0">
                  <a:pos x="connsiteX18220" y="connsiteY18220"/>
                </a:cxn>
                <a:cxn ang="0">
                  <a:pos x="connsiteX18221" y="connsiteY18221"/>
                </a:cxn>
                <a:cxn ang="0">
                  <a:pos x="connsiteX18222" y="connsiteY18222"/>
                </a:cxn>
                <a:cxn ang="0">
                  <a:pos x="connsiteX18223" y="connsiteY18223"/>
                </a:cxn>
                <a:cxn ang="0">
                  <a:pos x="connsiteX18224" y="connsiteY18224"/>
                </a:cxn>
                <a:cxn ang="0">
                  <a:pos x="connsiteX18225" y="connsiteY18225"/>
                </a:cxn>
                <a:cxn ang="0">
                  <a:pos x="connsiteX18226" y="connsiteY18226"/>
                </a:cxn>
                <a:cxn ang="0">
                  <a:pos x="connsiteX18227" y="connsiteY18227"/>
                </a:cxn>
                <a:cxn ang="0">
                  <a:pos x="connsiteX18228" y="connsiteY18228"/>
                </a:cxn>
                <a:cxn ang="0">
                  <a:pos x="connsiteX18229" y="connsiteY18229"/>
                </a:cxn>
                <a:cxn ang="0">
                  <a:pos x="connsiteX18230" y="connsiteY18230"/>
                </a:cxn>
                <a:cxn ang="0">
                  <a:pos x="connsiteX18231" y="connsiteY18231"/>
                </a:cxn>
                <a:cxn ang="0">
                  <a:pos x="connsiteX18232" y="connsiteY18232"/>
                </a:cxn>
                <a:cxn ang="0">
                  <a:pos x="connsiteX18233" y="connsiteY18233"/>
                </a:cxn>
                <a:cxn ang="0">
                  <a:pos x="connsiteX18234" y="connsiteY18234"/>
                </a:cxn>
                <a:cxn ang="0">
                  <a:pos x="connsiteX18235" y="connsiteY18235"/>
                </a:cxn>
                <a:cxn ang="0">
                  <a:pos x="connsiteX18236" y="connsiteY18236"/>
                </a:cxn>
                <a:cxn ang="0">
                  <a:pos x="connsiteX18237" y="connsiteY18237"/>
                </a:cxn>
                <a:cxn ang="0">
                  <a:pos x="connsiteX18238" y="connsiteY18238"/>
                </a:cxn>
                <a:cxn ang="0">
                  <a:pos x="connsiteX18239" y="connsiteY18239"/>
                </a:cxn>
                <a:cxn ang="0">
                  <a:pos x="connsiteX18240" y="connsiteY18240"/>
                </a:cxn>
                <a:cxn ang="0">
                  <a:pos x="connsiteX18241" y="connsiteY18241"/>
                </a:cxn>
                <a:cxn ang="0">
                  <a:pos x="connsiteX18242" y="connsiteY18242"/>
                </a:cxn>
                <a:cxn ang="0">
                  <a:pos x="connsiteX18243" y="connsiteY18243"/>
                </a:cxn>
                <a:cxn ang="0">
                  <a:pos x="connsiteX18244" y="connsiteY18244"/>
                </a:cxn>
                <a:cxn ang="0">
                  <a:pos x="connsiteX18245" y="connsiteY18245"/>
                </a:cxn>
                <a:cxn ang="0">
                  <a:pos x="connsiteX18246" y="connsiteY18246"/>
                </a:cxn>
                <a:cxn ang="0">
                  <a:pos x="connsiteX18247" y="connsiteY18247"/>
                </a:cxn>
                <a:cxn ang="0">
                  <a:pos x="connsiteX18248" y="connsiteY18248"/>
                </a:cxn>
                <a:cxn ang="0">
                  <a:pos x="connsiteX18249" y="connsiteY18249"/>
                </a:cxn>
                <a:cxn ang="0">
                  <a:pos x="connsiteX18250" y="connsiteY18250"/>
                </a:cxn>
                <a:cxn ang="0">
                  <a:pos x="connsiteX18251" y="connsiteY18251"/>
                </a:cxn>
                <a:cxn ang="0">
                  <a:pos x="connsiteX18252" y="connsiteY18252"/>
                </a:cxn>
                <a:cxn ang="0">
                  <a:pos x="connsiteX18253" y="connsiteY18253"/>
                </a:cxn>
                <a:cxn ang="0">
                  <a:pos x="connsiteX18254" y="connsiteY18254"/>
                </a:cxn>
                <a:cxn ang="0">
                  <a:pos x="connsiteX18255" y="connsiteY18255"/>
                </a:cxn>
                <a:cxn ang="0">
                  <a:pos x="connsiteX18256" y="connsiteY18256"/>
                </a:cxn>
                <a:cxn ang="0">
                  <a:pos x="connsiteX18257" y="connsiteY18257"/>
                </a:cxn>
                <a:cxn ang="0">
                  <a:pos x="connsiteX18258" y="connsiteY18258"/>
                </a:cxn>
                <a:cxn ang="0">
                  <a:pos x="connsiteX18259" y="connsiteY18259"/>
                </a:cxn>
                <a:cxn ang="0">
                  <a:pos x="connsiteX18260" y="connsiteY18260"/>
                </a:cxn>
                <a:cxn ang="0">
                  <a:pos x="connsiteX18261" y="connsiteY18261"/>
                </a:cxn>
                <a:cxn ang="0">
                  <a:pos x="connsiteX18262" y="connsiteY18262"/>
                </a:cxn>
                <a:cxn ang="0">
                  <a:pos x="connsiteX18263" y="connsiteY18263"/>
                </a:cxn>
                <a:cxn ang="0">
                  <a:pos x="connsiteX18264" y="connsiteY18264"/>
                </a:cxn>
                <a:cxn ang="0">
                  <a:pos x="connsiteX18265" y="connsiteY18265"/>
                </a:cxn>
                <a:cxn ang="0">
                  <a:pos x="connsiteX18266" y="connsiteY18266"/>
                </a:cxn>
                <a:cxn ang="0">
                  <a:pos x="connsiteX18267" y="connsiteY18267"/>
                </a:cxn>
                <a:cxn ang="0">
                  <a:pos x="connsiteX18268" y="connsiteY18268"/>
                </a:cxn>
                <a:cxn ang="0">
                  <a:pos x="connsiteX18269" y="connsiteY18269"/>
                </a:cxn>
                <a:cxn ang="0">
                  <a:pos x="connsiteX18270" y="connsiteY18270"/>
                </a:cxn>
                <a:cxn ang="0">
                  <a:pos x="connsiteX18271" y="connsiteY18271"/>
                </a:cxn>
                <a:cxn ang="0">
                  <a:pos x="connsiteX18272" y="connsiteY18272"/>
                </a:cxn>
                <a:cxn ang="0">
                  <a:pos x="connsiteX18273" y="connsiteY18273"/>
                </a:cxn>
                <a:cxn ang="0">
                  <a:pos x="connsiteX18274" y="connsiteY18274"/>
                </a:cxn>
                <a:cxn ang="0">
                  <a:pos x="connsiteX18275" y="connsiteY18275"/>
                </a:cxn>
                <a:cxn ang="0">
                  <a:pos x="connsiteX18276" y="connsiteY18276"/>
                </a:cxn>
                <a:cxn ang="0">
                  <a:pos x="connsiteX18277" y="connsiteY18277"/>
                </a:cxn>
                <a:cxn ang="0">
                  <a:pos x="connsiteX18278" y="connsiteY18278"/>
                </a:cxn>
                <a:cxn ang="0">
                  <a:pos x="connsiteX18279" y="connsiteY18279"/>
                </a:cxn>
                <a:cxn ang="0">
                  <a:pos x="connsiteX18280" y="connsiteY18280"/>
                </a:cxn>
                <a:cxn ang="0">
                  <a:pos x="connsiteX18281" y="connsiteY18281"/>
                </a:cxn>
                <a:cxn ang="0">
                  <a:pos x="connsiteX18282" y="connsiteY18282"/>
                </a:cxn>
                <a:cxn ang="0">
                  <a:pos x="connsiteX18283" y="connsiteY18283"/>
                </a:cxn>
                <a:cxn ang="0">
                  <a:pos x="connsiteX18284" y="connsiteY18284"/>
                </a:cxn>
                <a:cxn ang="0">
                  <a:pos x="connsiteX18285" y="connsiteY18285"/>
                </a:cxn>
                <a:cxn ang="0">
                  <a:pos x="connsiteX18286" y="connsiteY18286"/>
                </a:cxn>
                <a:cxn ang="0">
                  <a:pos x="connsiteX18287" y="connsiteY18287"/>
                </a:cxn>
                <a:cxn ang="0">
                  <a:pos x="connsiteX18288" y="connsiteY18288"/>
                </a:cxn>
                <a:cxn ang="0">
                  <a:pos x="connsiteX18289" y="connsiteY18289"/>
                </a:cxn>
                <a:cxn ang="0">
                  <a:pos x="connsiteX18290" y="connsiteY18290"/>
                </a:cxn>
                <a:cxn ang="0">
                  <a:pos x="connsiteX18291" y="connsiteY18291"/>
                </a:cxn>
                <a:cxn ang="0">
                  <a:pos x="connsiteX18292" y="connsiteY18292"/>
                </a:cxn>
                <a:cxn ang="0">
                  <a:pos x="connsiteX18293" y="connsiteY18293"/>
                </a:cxn>
                <a:cxn ang="0">
                  <a:pos x="connsiteX18294" y="connsiteY18294"/>
                </a:cxn>
                <a:cxn ang="0">
                  <a:pos x="connsiteX18295" y="connsiteY18295"/>
                </a:cxn>
                <a:cxn ang="0">
                  <a:pos x="connsiteX18296" y="connsiteY18296"/>
                </a:cxn>
                <a:cxn ang="0">
                  <a:pos x="connsiteX18297" y="connsiteY18297"/>
                </a:cxn>
                <a:cxn ang="0">
                  <a:pos x="connsiteX18298" y="connsiteY18298"/>
                </a:cxn>
                <a:cxn ang="0">
                  <a:pos x="connsiteX18299" y="connsiteY18299"/>
                </a:cxn>
                <a:cxn ang="0">
                  <a:pos x="connsiteX18300" y="connsiteY18300"/>
                </a:cxn>
                <a:cxn ang="0">
                  <a:pos x="connsiteX18301" y="connsiteY18301"/>
                </a:cxn>
                <a:cxn ang="0">
                  <a:pos x="connsiteX18302" y="connsiteY18302"/>
                </a:cxn>
                <a:cxn ang="0">
                  <a:pos x="connsiteX18303" y="connsiteY18303"/>
                </a:cxn>
                <a:cxn ang="0">
                  <a:pos x="connsiteX18304" y="connsiteY18304"/>
                </a:cxn>
                <a:cxn ang="0">
                  <a:pos x="connsiteX18305" y="connsiteY18305"/>
                </a:cxn>
                <a:cxn ang="0">
                  <a:pos x="connsiteX18306" y="connsiteY18306"/>
                </a:cxn>
                <a:cxn ang="0">
                  <a:pos x="connsiteX18307" y="connsiteY18307"/>
                </a:cxn>
                <a:cxn ang="0">
                  <a:pos x="connsiteX18308" y="connsiteY18308"/>
                </a:cxn>
                <a:cxn ang="0">
                  <a:pos x="connsiteX18309" y="connsiteY18309"/>
                </a:cxn>
                <a:cxn ang="0">
                  <a:pos x="connsiteX18310" y="connsiteY18310"/>
                </a:cxn>
                <a:cxn ang="0">
                  <a:pos x="connsiteX18311" y="connsiteY18311"/>
                </a:cxn>
                <a:cxn ang="0">
                  <a:pos x="connsiteX18312" y="connsiteY18312"/>
                </a:cxn>
                <a:cxn ang="0">
                  <a:pos x="connsiteX18313" y="connsiteY18313"/>
                </a:cxn>
                <a:cxn ang="0">
                  <a:pos x="connsiteX18314" y="connsiteY18314"/>
                </a:cxn>
                <a:cxn ang="0">
                  <a:pos x="connsiteX18315" y="connsiteY18315"/>
                </a:cxn>
                <a:cxn ang="0">
                  <a:pos x="connsiteX18316" y="connsiteY18316"/>
                </a:cxn>
                <a:cxn ang="0">
                  <a:pos x="connsiteX18317" y="connsiteY18317"/>
                </a:cxn>
                <a:cxn ang="0">
                  <a:pos x="connsiteX18318" y="connsiteY18318"/>
                </a:cxn>
                <a:cxn ang="0">
                  <a:pos x="connsiteX18319" y="connsiteY18319"/>
                </a:cxn>
                <a:cxn ang="0">
                  <a:pos x="connsiteX18320" y="connsiteY18320"/>
                </a:cxn>
                <a:cxn ang="0">
                  <a:pos x="connsiteX18321" y="connsiteY18321"/>
                </a:cxn>
                <a:cxn ang="0">
                  <a:pos x="connsiteX18322" y="connsiteY18322"/>
                </a:cxn>
                <a:cxn ang="0">
                  <a:pos x="connsiteX18323" y="connsiteY18323"/>
                </a:cxn>
                <a:cxn ang="0">
                  <a:pos x="connsiteX18324" y="connsiteY18324"/>
                </a:cxn>
                <a:cxn ang="0">
                  <a:pos x="connsiteX18325" y="connsiteY18325"/>
                </a:cxn>
                <a:cxn ang="0">
                  <a:pos x="connsiteX18326" y="connsiteY18326"/>
                </a:cxn>
                <a:cxn ang="0">
                  <a:pos x="connsiteX18327" y="connsiteY18327"/>
                </a:cxn>
                <a:cxn ang="0">
                  <a:pos x="connsiteX18328" y="connsiteY18328"/>
                </a:cxn>
                <a:cxn ang="0">
                  <a:pos x="connsiteX18329" y="connsiteY18329"/>
                </a:cxn>
                <a:cxn ang="0">
                  <a:pos x="connsiteX18330" y="connsiteY18330"/>
                </a:cxn>
                <a:cxn ang="0">
                  <a:pos x="connsiteX18331" y="connsiteY18331"/>
                </a:cxn>
                <a:cxn ang="0">
                  <a:pos x="connsiteX18332" y="connsiteY18332"/>
                </a:cxn>
                <a:cxn ang="0">
                  <a:pos x="connsiteX18333" y="connsiteY18333"/>
                </a:cxn>
                <a:cxn ang="0">
                  <a:pos x="connsiteX18334" y="connsiteY18334"/>
                </a:cxn>
                <a:cxn ang="0">
                  <a:pos x="connsiteX18335" y="connsiteY18335"/>
                </a:cxn>
                <a:cxn ang="0">
                  <a:pos x="connsiteX18336" y="connsiteY18336"/>
                </a:cxn>
                <a:cxn ang="0">
                  <a:pos x="connsiteX18337" y="connsiteY18337"/>
                </a:cxn>
                <a:cxn ang="0">
                  <a:pos x="connsiteX18338" y="connsiteY18338"/>
                </a:cxn>
                <a:cxn ang="0">
                  <a:pos x="connsiteX18339" y="connsiteY18339"/>
                </a:cxn>
                <a:cxn ang="0">
                  <a:pos x="connsiteX18340" y="connsiteY18340"/>
                </a:cxn>
                <a:cxn ang="0">
                  <a:pos x="connsiteX18341" y="connsiteY18341"/>
                </a:cxn>
                <a:cxn ang="0">
                  <a:pos x="connsiteX18342" y="connsiteY18342"/>
                </a:cxn>
                <a:cxn ang="0">
                  <a:pos x="connsiteX18343" y="connsiteY18343"/>
                </a:cxn>
                <a:cxn ang="0">
                  <a:pos x="connsiteX18344" y="connsiteY18344"/>
                </a:cxn>
                <a:cxn ang="0">
                  <a:pos x="connsiteX18345" y="connsiteY18345"/>
                </a:cxn>
                <a:cxn ang="0">
                  <a:pos x="connsiteX18346" y="connsiteY18346"/>
                </a:cxn>
                <a:cxn ang="0">
                  <a:pos x="connsiteX18347" y="connsiteY18347"/>
                </a:cxn>
                <a:cxn ang="0">
                  <a:pos x="connsiteX18348" y="connsiteY18348"/>
                </a:cxn>
                <a:cxn ang="0">
                  <a:pos x="connsiteX18349" y="connsiteY18349"/>
                </a:cxn>
                <a:cxn ang="0">
                  <a:pos x="connsiteX18350" y="connsiteY18350"/>
                </a:cxn>
                <a:cxn ang="0">
                  <a:pos x="connsiteX18351" y="connsiteY18351"/>
                </a:cxn>
                <a:cxn ang="0">
                  <a:pos x="connsiteX18352" y="connsiteY18352"/>
                </a:cxn>
                <a:cxn ang="0">
                  <a:pos x="connsiteX18353" y="connsiteY18353"/>
                </a:cxn>
                <a:cxn ang="0">
                  <a:pos x="connsiteX18354" y="connsiteY18354"/>
                </a:cxn>
                <a:cxn ang="0">
                  <a:pos x="connsiteX18355" y="connsiteY18355"/>
                </a:cxn>
                <a:cxn ang="0">
                  <a:pos x="connsiteX18356" y="connsiteY18356"/>
                </a:cxn>
                <a:cxn ang="0">
                  <a:pos x="connsiteX18357" y="connsiteY18357"/>
                </a:cxn>
                <a:cxn ang="0">
                  <a:pos x="connsiteX18358" y="connsiteY18358"/>
                </a:cxn>
                <a:cxn ang="0">
                  <a:pos x="connsiteX18359" y="connsiteY18359"/>
                </a:cxn>
                <a:cxn ang="0">
                  <a:pos x="connsiteX18360" y="connsiteY18360"/>
                </a:cxn>
                <a:cxn ang="0">
                  <a:pos x="connsiteX18361" y="connsiteY18361"/>
                </a:cxn>
                <a:cxn ang="0">
                  <a:pos x="connsiteX18362" y="connsiteY18362"/>
                </a:cxn>
                <a:cxn ang="0">
                  <a:pos x="connsiteX18363" y="connsiteY18363"/>
                </a:cxn>
                <a:cxn ang="0">
                  <a:pos x="connsiteX18364" y="connsiteY18364"/>
                </a:cxn>
                <a:cxn ang="0">
                  <a:pos x="connsiteX18365" y="connsiteY18365"/>
                </a:cxn>
                <a:cxn ang="0">
                  <a:pos x="connsiteX18366" y="connsiteY18366"/>
                </a:cxn>
                <a:cxn ang="0">
                  <a:pos x="connsiteX18367" y="connsiteY18367"/>
                </a:cxn>
                <a:cxn ang="0">
                  <a:pos x="connsiteX18368" y="connsiteY18368"/>
                </a:cxn>
                <a:cxn ang="0">
                  <a:pos x="connsiteX18369" y="connsiteY18369"/>
                </a:cxn>
                <a:cxn ang="0">
                  <a:pos x="connsiteX18370" y="connsiteY18370"/>
                </a:cxn>
                <a:cxn ang="0">
                  <a:pos x="connsiteX18371" y="connsiteY18371"/>
                </a:cxn>
                <a:cxn ang="0">
                  <a:pos x="connsiteX18372" y="connsiteY18372"/>
                </a:cxn>
                <a:cxn ang="0">
                  <a:pos x="connsiteX18373" y="connsiteY18373"/>
                </a:cxn>
                <a:cxn ang="0">
                  <a:pos x="connsiteX18374" y="connsiteY18374"/>
                </a:cxn>
                <a:cxn ang="0">
                  <a:pos x="connsiteX18375" y="connsiteY18375"/>
                </a:cxn>
                <a:cxn ang="0">
                  <a:pos x="connsiteX18376" y="connsiteY18376"/>
                </a:cxn>
                <a:cxn ang="0">
                  <a:pos x="connsiteX18377" y="connsiteY18377"/>
                </a:cxn>
                <a:cxn ang="0">
                  <a:pos x="connsiteX18378" y="connsiteY18378"/>
                </a:cxn>
                <a:cxn ang="0">
                  <a:pos x="connsiteX18379" y="connsiteY18379"/>
                </a:cxn>
                <a:cxn ang="0">
                  <a:pos x="connsiteX18380" y="connsiteY18380"/>
                </a:cxn>
                <a:cxn ang="0">
                  <a:pos x="connsiteX18381" y="connsiteY18381"/>
                </a:cxn>
                <a:cxn ang="0">
                  <a:pos x="connsiteX18382" y="connsiteY18382"/>
                </a:cxn>
                <a:cxn ang="0">
                  <a:pos x="connsiteX18383" y="connsiteY18383"/>
                </a:cxn>
                <a:cxn ang="0">
                  <a:pos x="connsiteX18384" y="connsiteY18384"/>
                </a:cxn>
                <a:cxn ang="0">
                  <a:pos x="connsiteX18385" y="connsiteY18385"/>
                </a:cxn>
                <a:cxn ang="0">
                  <a:pos x="connsiteX18386" y="connsiteY18386"/>
                </a:cxn>
                <a:cxn ang="0">
                  <a:pos x="connsiteX18387" y="connsiteY18387"/>
                </a:cxn>
                <a:cxn ang="0">
                  <a:pos x="connsiteX18388" y="connsiteY18388"/>
                </a:cxn>
                <a:cxn ang="0">
                  <a:pos x="connsiteX18389" y="connsiteY18389"/>
                </a:cxn>
                <a:cxn ang="0">
                  <a:pos x="connsiteX18390" y="connsiteY18390"/>
                </a:cxn>
                <a:cxn ang="0">
                  <a:pos x="connsiteX18391" y="connsiteY18391"/>
                </a:cxn>
                <a:cxn ang="0">
                  <a:pos x="connsiteX18392" y="connsiteY18392"/>
                </a:cxn>
                <a:cxn ang="0">
                  <a:pos x="connsiteX18393" y="connsiteY18393"/>
                </a:cxn>
                <a:cxn ang="0">
                  <a:pos x="connsiteX18394" y="connsiteY18394"/>
                </a:cxn>
                <a:cxn ang="0">
                  <a:pos x="connsiteX18395" y="connsiteY18395"/>
                </a:cxn>
                <a:cxn ang="0">
                  <a:pos x="connsiteX18396" y="connsiteY18396"/>
                </a:cxn>
                <a:cxn ang="0">
                  <a:pos x="connsiteX18397" y="connsiteY18397"/>
                </a:cxn>
                <a:cxn ang="0">
                  <a:pos x="connsiteX18398" y="connsiteY18398"/>
                </a:cxn>
                <a:cxn ang="0">
                  <a:pos x="connsiteX18399" y="connsiteY18399"/>
                </a:cxn>
                <a:cxn ang="0">
                  <a:pos x="connsiteX18400" y="connsiteY18400"/>
                </a:cxn>
                <a:cxn ang="0">
                  <a:pos x="connsiteX18401" y="connsiteY18401"/>
                </a:cxn>
                <a:cxn ang="0">
                  <a:pos x="connsiteX18402" y="connsiteY18402"/>
                </a:cxn>
                <a:cxn ang="0">
                  <a:pos x="connsiteX18403" y="connsiteY18403"/>
                </a:cxn>
                <a:cxn ang="0">
                  <a:pos x="connsiteX18404" y="connsiteY18404"/>
                </a:cxn>
                <a:cxn ang="0">
                  <a:pos x="connsiteX18405" y="connsiteY18405"/>
                </a:cxn>
                <a:cxn ang="0">
                  <a:pos x="connsiteX18406" y="connsiteY18406"/>
                </a:cxn>
                <a:cxn ang="0">
                  <a:pos x="connsiteX18407" y="connsiteY18407"/>
                </a:cxn>
                <a:cxn ang="0">
                  <a:pos x="connsiteX18408" y="connsiteY18408"/>
                </a:cxn>
                <a:cxn ang="0">
                  <a:pos x="connsiteX18409" y="connsiteY18409"/>
                </a:cxn>
                <a:cxn ang="0">
                  <a:pos x="connsiteX18410" y="connsiteY18410"/>
                </a:cxn>
                <a:cxn ang="0">
                  <a:pos x="connsiteX18411" y="connsiteY18411"/>
                </a:cxn>
                <a:cxn ang="0">
                  <a:pos x="connsiteX18412" y="connsiteY18412"/>
                </a:cxn>
                <a:cxn ang="0">
                  <a:pos x="connsiteX18413" y="connsiteY18413"/>
                </a:cxn>
                <a:cxn ang="0">
                  <a:pos x="connsiteX18414" y="connsiteY18414"/>
                </a:cxn>
                <a:cxn ang="0">
                  <a:pos x="connsiteX18415" y="connsiteY18415"/>
                </a:cxn>
                <a:cxn ang="0">
                  <a:pos x="connsiteX18416" y="connsiteY18416"/>
                </a:cxn>
                <a:cxn ang="0">
                  <a:pos x="connsiteX18417" y="connsiteY18417"/>
                </a:cxn>
                <a:cxn ang="0">
                  <a:pos x="connsiteX18418" y="connsiteY18418"/>
                </a:cxn>
                <a:cxn ang="0">
                  <a:pos x="connsiteX18419" y="connsiteY18419"/>
                </a:cxn>
                <a:cxn ang="0">
                  <a:pos x="connsiteX18420" y="connsiteY18420"/>
                </a:cxn>
                <a:cxn ang="0">
                  <a:pos x="connsiteX18421" y="connsiteY18421"/>
                </a:cxn>
                <a:cxn ang="0">
                  <a:pos x="connsiteX18422" y="connsiteY18422"/>
                </a:cxn>
                <a:cxn ang="0">
                  <a:pos x="connsiteX18423" y="connsiteY18423"/>
                </a:cxn>
                <a:cxn ang="0">
                  <a:pos x="connsiteX18424" y="connsiteY18424"/>
                </a:cxn>
                <a:cxn ang="0">
                  <a:pos x="connsiteX18425" y="connsiteY18425"/>
                </a:cxn>
                <a:cxn ang="0">
                  <a:pos x="connsiteX18426" y="connsiteY18426"/>
                </a:cxn>
                <a:cxn ang="0">
                  <a:pos x="connsiteX18427" y="connsiteY18427"/>
                </a:cxn>
                <a:cxn ang="0">
                  <a:pos x="connsiteX18428" y="connsiteY18428"/>
                </a:cxn>
                <a:cxn ang="0">
                  <a:pos x="connsiteX18429" y="connsiteY18429"/>
                </a:cxn>
                <a:cxn ang="0">
                  <a:pos x="connsiteX18430" y="connsiteY18430"/>
                </a:cxn>
                <a:cxn ang="0">
                  <a:pos x="connsiteX18431" y="connsiteY18431"/>
                </a:cxn>
                <a:cxn ang="0">
                  <a:pos x="connsiteX18432" y="connsiteY18432"/>
                </a:cxn>
                <a:cxn ang="0">
                  <a:pos x="connsiteX18433" y="connsiteY18433"/>
                </a:cxn>
                <a:cxn ang="0">
                  <a:pos x="connsiteX18434" y="connsiteY18434"/>
                </a:cxn>
                <a:cxn ang="0">
                  <a:pos x="connsiteX18435" y="connsiteY18435"/>
                </a:cxn>
                <a:cxn ang="0">
                  <a:pos x="connsiteX18436" y="connsiteY18436"/>
                </a:cxn>
                <a:cxn ang="0">
                  <a:pos x="connsiteX18437" y="connsiteY18437"/>
                </a:cxn>
                <a:cxn ang="0">
                  <a:pos x="connsiteX18438" y="connsiteY18438"/>
                </a:cxn>
                <a:cxn ang="0">
                  <a:pos x="connsiteX18439" y="connsiteY18439"/>
                </a:cxn>
                <a:cxn ang="0">
                  <a:pos x="connsiteX18440" y="connsiteY18440"/>
                </a:cxn>
                <a:cxn ang="0">
                  <a:pos x="connsiteX18441" y="connsiteY18441"/>
                </a:cxn>
                <a:cxn ang="0">
                  <a:pos x="connsiteX18442" y="connsiteY18442"/>
                </a:cxn>
                <a:cxn ang="0">
                  <a:pos x="connsiteX18443" y="connsiteY18443"/>
                </a:cxn>
                <a:cxn ang="0">
                  <a:pos x="connsiteX18444" y="connsiteY18444"/>
                </a:cxn>
                <a:cxn ang="0">
                  <a:pos x="connsiteX18445" y="connsiteY18445"/>
                </a:cxn>
                <a:cxn ang="0">
                  <a:pos x="connsiteX18446" y="connsiteY18446"/>
                </a:cxn>
                <a:cxn ang="0">
                  <a:pos x="connsiteX18447" y="connsiteY18447"/>
                </a:cxn>
                <a:cxn ang="0">
                  <a:pos x="connsiteX18448" y="connsiteY18448"/>
                </a:cxn>
                <a:cxn ang="0">
                  <a:pos x="connsiteX18449" y="connsiteY18449"/>
                </a:cxn>
                <a:cxn ang="0">
                  <a:pos x="connsiteX18450" y="connsiteY18450"/>
                </a:cxn>
                <a:cxn ang="0">
                  <a:pos x="connsiteX18451" y="connsiteY18451"/>
                </a:cxn>
                <a:cxn ang="0">
                  <a:pos x="connsiteX18452" y="connsiteY18452"/>
                </a:cxn>
                <a:cxn ang="0">
                  <a:pos x="connsiteX18453" y="connsiteY18453"/>
                </a:cxn>
                <a:cxn ang="0">
                  <a:pos x="connsiteX18454" y="connsiteY18454"/>
                </a:cxn>
                <a:cxn ang="0">
                  <a:pos x="connsiteX18455" y="connsiteY18455"/>
                </a:cxn>
                <a:cxn ang="0">
                  <a:pos x="connsiteX18456" y="connsiteY18456"/>
                </a:cxn>
                <a:cxn ang="0">
                  <a:pos x="connsiteX18457" y="connsiteY18457"/>
                </a:cxn>
                <a:cxn ang="0">
                  <a:pos x="connsiteX18458" y="connsiteY18458"/>
                </a:cxn>
                <a:cxn ang="0">
                  <a:pos x="connsiteX18459" y="connsiteY18459"/>
                </a:cxn>
                <a:cxn ang="0">
                  <a:pos x="connsiteX18460" y="connsiteY18460"/>
                </a:cxn>
                <a:cxn ang="0">
                  <a:pos x="connsiteX18461" y="connsiteY18461"/>
                </a:cxn>
                <a:cxn ang="0">
                  <a:pos x="connsiteX18462" y="connsiteY18462"/>
                </a:cxn>
                <a:cxn ang="0">
                  <a:pos x="connsiteX18463" y="connsiteY18463"/>
                </a:cxn>
                <a:cxn ang="0">
                  <a:pos x="connsiteX18464" y="connsiteY18464"/>
                </a:cxn>
                <a:cxn ang="0">
                  <a:pos x="connsiteX18465" y="connsiteY18465"/>
                </a:cxn>
                <a:cxn ang="0">
                  <a:pos x="connsiteX18466" y="connsiteY18466"/>
                </a:cxn>
                <a:cxn ang="0">
                  <a:pos x="connsiteX18467" y="connsiteY18467"/>
                </a:cxn>
                <a:cxn ang="0">
                  <a:pos x="connsiteX18468" y="connsiteY18468"/>
                </a:cxn>
                <a:cxn ang="0">
                  <a:pos x="connsiteX18469" y="connsiteY18469"/>
                </a:cxn>
                <a:cxn ang="0">
                  <a:pos x="connsiteX18470" y="connsiteY18470"/>
                </a:cxn>
                <a:cxn ang="0">
                  <a:pos x="connsiteX18471" y="connsiteY18471"/>
                </a:cxn>
                <a:cxn ang="0">
                  <a:pos x="connsiteX18472" y="connsiteY18472"/>
                </a:cxn>
                <a:cxn ang="0">
                  <a:pos x="connsiteX18473" y="connsiteY18473"/>
                </a:cxn>
                <a:cxn ang="0">
                  <a:pos x="connsiteX18474" y="connsiteY18474"/>
                </a:cxn>
                <a:cxn ang="0">
                  <a:pos x="connsiteX18475" y="connsiteY18475"/>
                </a:cxn>
                <a:cxn ang="0">
                  <a:pos x="connsiteX18476" y="connsiteY18476"/>
                </a:cxn>
                <a:cxn ang="0">
                  <a:pos x="connsiteX18477" y="connsiteY18477"/>
                </a:cxn>
                <a:cxn ang="0">
                  <a:pos x="connsiteX18478" y="connsiteY18478"/>
                </a:cxn>
                <a:cxn ang="0">
                  <a:pos x="connsiteX18479" y="connsiteY18479"/>
                </a:cxn>
                <a:cxn ang="0">
                  <a:pos x="connsiteX18480" y="connsiteY18480"/>
                </a:cxn>
                <a:cxn ang="0">
                  <a:pos x="connsiteX18481" y="connsiteY18481"/>
                </a:cxn>
                <a:cxn ang="0">
                  <a:pos x="connsiteX18482" y="connsiteY18482"/>
                </a:cxn>
                <a:cxn ang="0">
                  <a:pos x="connsiteX18483" y="connsiteY18483"/>
                </a:cxn>
                <a:cxn ang="0">
                  <a:pos x="connsiteX18484" y="connsiteY18484"/>
                </a:cxn>
                <a:cxn ang="0">
                  <a:pos x="connsiteX18485" y="connsiteY18485"/>
                </a:cxn>
                <a:cxn ang="0">
                  <a:pos x="connsiteX18486" y="connsiteY18486"/>
                </a:cxn>
                <a:cxn ang="0">
                  <a:pos x="connsiteX18487" y="connsiteY18487"/>
                </a:cxn>
                <a:cxn ang="0">
                  <a:pos x="connsiteX18488" y="connsiteY18488"/>
                </a:cxn>
                <a:cxn ang="0">
                  <a:pos x="connsiteX18489" y="connsiteY18489"/>
                </a:cxn>
                <a:cxn ang="0">
                  <a:pos x="connsiteX18490" y="connsiteY18490"/>
                </a:cxn>
                <a:cxn ang="0">
                  <a:pos x="connsiteX18491" y="connsiteY18491"/>
                </a:cxn>
                <a:cxn ang="0">
                  <a:pos x="connsiteX18492" y="connsiteY18492"/>
                </a:cxn>
                <a:cxn ang="0">
                  <a:pos x="connsiteX18493" y="connsiteY18493"/>
                </a:cxn>
                <a:cxn ang="0">
                  <a:pos x="connsiteX18494" y="connsiteY18494"/>
                </a:cxn>
                <a:cxn ang="0">
                  <a:pos x="connsiteX18495" y="connsiteY18495"/>
                </a:cxn>
                <a:cxn ang="0">
                  <a:pos x="connsiteX18496" y="connsiteY18496"/>
                </a:cxn>
                <a:cxn ang="0">
                  <a:pos x="connsiteX18497" y="connsiteY18497"/>
                </a:cxn>
                <a:cxn ang="0">
                  <a:pos x="connsiteX18498" y="connsiteY18498"/>
                </a:cxn>
                <a:cxn ang="0">
                  <a:pos x="connsiteX18499" y="connsiteY18499"/>
                </a:cxn>
                <a:cxn ang="0">
                  <a:pos x="connsiteX18500" y="connsiteY18500"/>
                </a:cxn>
                <a:cxn ang="0">
                  <a:pos x="connsiteX18501" y="connsiteY18501"/>
                </a:cxn>
                <a:cxn ang="0">
                  <a:pos x="connsiteX18502" y="connsiteY18502"/>
                </a:cxn>
                <a:cxn ang="0">
                  <a:pos x="connsiteX18503" y="connsiteY18503"/>
                </a:cxn>
                <a:cxn ang="0">
                  <a:pos x="connsiteX18504" y="connsiteY18504"/>
                </a:cxn>
                <a:cxn ang="0">
                  <a:pos x="connsiteX18505" y="connsiteY18505"/>
                </a:cxn>
                <a:cxn ang="0">
                  <a:pos x="connsiteX18506" y="connsiteY18506"/>
                </a:cxn>
                <a:cxn ang="0">
                  <a:pos x="connsiteX18507" y="connsiteY18507"/>
                </a:cxn>
                <a:cxn ang="0">
                  <a:pos x="connsiteX18508" y="connsiteY18508"/>
                </a:cxn>
                <a:cxn ang="0">
                  <a:pos x="connsiteX18509" y="connsiteY18509"/>
                </a:cxn>
                <a:cxn ang="0">
                  <a:pos x="connsiteX18510" y="connsiteY18510"/>
                </a:cxn>
                <a:cxn ang="0">
                  <a:pos x="connsiteX18511" y="connsiteY18511"/>
                </a:cxn>
                <a:cxn ang="0">
                  <a:pos x="connsiteX18512" y="connsiteY18512"/>
                </a:cxn>
                <a:cxn ang="0">
                  <a:pos x="connsiteX18513" y="connsiteY18513"/>
                </a:cxn>
                <a:cxn ang="0">
                  <a:pos x="connsiteX18514" y="connsiteY18514"/>
                </a:cxn>
                <a:cxn ang="0">
                  <a:pos x="connsiteX18515" y="connsiteY18515"/>
                </a:cxn>
                <a:cxn ang="0">
                  <a:pos x="connsiteX18516" y="connsiteY18516"/>
                </a:cxn>
                <a:cxn ang="0">
                  <a:pos x="connsiteX18517" y="connsiteY18517"/>
                </a:cxn>
                <a:cxn ang="0">
                  <a:pos x="connsiteX18518" y="connsiteY18518"/>
                </a:cxn>
                <a:cxn ang="0">
                  <a:pos x="connsiteX18519" y="connsiteY18519"/>
                </a:cxn>
                <a:cxn ang="0">
                  <a:pos x="connsiteX18520" y="connsiteY18520"/>
                </a:cxn>
                <a:cxn ang="0">
                  <a:pos x="connsiteX18521" y="connsiteY18521"/>
                </a:cxn>
                <a:cxn ang="0">
                  <a:pos x="connsiteX18522" y="connsiteY18522"/>
                </a:cxn>
                <a:cxn ang="0">
                  <a:pos x="connsiteX18523" y="connsiteY18523"/>
                </a:cxn>
                <a:cxn ang="0">
                  <a:pos x="connsiteX18524" y="connsiteY18524"/>
                </a:cxn>
                <a:cxn ang="0">
                  <a:pos x="connsiteX18525" y="connsiteY18525"/>
                </a:cxn>
                <a:cxn ang="0">
                  <a:pos x="connsiteX18526" y="connsiteY18526"/>
                </a:cxn>
                <a:cxn ang="0">
                  <a:pos x="connsiteX18527" y="connsiteY18527"/>
                </a:cxn>
                <a:cxn ang="0">
                  <a:pos x="connsiteX18528" y="connsiteY18528"/>
                </a:cxn>
                <a:cxn ang="0">
                  <a:pos x="connsiteX18529" y="connsiteY18529"/>
                </a:cxn>
                <a:cxn ang="0">
                  <a:pos x="connsiteX18530" y="connsiteY18530"/>
                </a:cxn>
                <a:cxn ang="0">
                  <a:pos x="connsiteX18531" y="connsiteY18531"/>
                </a:cxn>
                <a:cxn ang="0">
                  <a:pos x="connsiteX18532" y="connsiteY18532"/>
                </a:cxn>
                <a:cxn ang="0">
                  <a:pos x="connsiteX18533" y="connsiteY18533"/>
                </a:cxn>
                <a:cxn ang="0">
                  <a:pos x="connsiteX18534" y="connsiteY18534"/>
                </a:cxn>
                <a:cxn ang="0">
                  <a:pos x="connsiteX18535" y="connsiteY18535"/>
                </a:cxn>
                <a:cxn ang="0">
                  <a:pos x="connsiteX18536" y="connsiteY18536"/>
                </a:cxn>
                <a:cxn ang="0">
                  <a:pos x="connsiteX18537" y="connsiteY18537"/>
                </a:cxn>
                <a:cxn ang="0">
                  <a:pos x="connsiteX18538" y="connsiteY18538"/>
                </a:cxn>
                <a:cxn ang="0">
                  <a:pos x="connsiteX18539" y="connsiteY18539"/>
                </a:cxn>
                <a:cxn ang="0">
                  <a:pos x="connsiteX18540" y="connsiteY18540"/>
                </a:cxn>
                <a:cxn ang="0">
                  <a:pos x="connsiteX18541" y="connsiteY18541"/>
                </a:cxn>
                <a:cxn ang="0">
                  <a:pos x="connsiteX18542" y="connsiteY18542"/>
                </a:cxn>
                <a:cxn ang="0">
                  <a:pos x="connsiteX18543" y="connsiteY18543"/>
                </a:cxn>
                <a:cxn ang="0">
                  <a:pos x="connsiteX18544" y="connsiteY18544"/>
                </a:cxn>
                <a:cxn ang="0">
                  <a:pos x="connsiteX18545" y="connsiteY18545"/>
                </a:cxn>
                <a:cxn ang="0">
                  <a:pos x="connsiteX18546" y="connsiteY18546"/>
                </a:cxn>
                <a:cxn ang="0">
                  <a:pos x="connsiteX18547" y="connsiteY18547"/>
                </a:cxn>
                <a:cxn ang="0">
                  <a:pos x="connsiteX18548" y="connsiteY18548"/>
                </a:cxn>
                <a:cxn ang="0">
                  <a:pos x="connsiteX18549" y="connsiteY18549"/>
                </a:cxn>
                <a:cxn ang="0">
                  <a:pos x="connsiteX18550" y="connsiteY18550"/>
                </a:cxn>
                <a:cxn ang="0">
                  <a:pos x="connsiteX18551" y="connsiteY18551"/>
                </a:cxn>
                <a:cxn ang="0">
                  <a:pos x="connsiteX18552" y="connsiteY18552"/>
                </a:cxn>
                <a:cxn ang="0">
                  <a:pos x="connsiteX18553" y="connsiteY18553"/>
                </a:cxn>
                <a:cxn ang="0">
                  <a:pos x="connsiteX18554" y="connsiteY18554"/>
                </a:cxn>
                <a:cxn ang="0">
                  <a:pos x="connsiteX18555" y="connsiteY18555"/>
                </a:cxn>
                <a:cxn ang="0">
                  <a:pos x="connsiteX18556" y="connsiteY18556"/>
                </a:cxn>
                <a:cxn ang="0">
                  <a:pos x="connsiteX18557" y="connsiteY18557"/>
                </a:cxn>
                <a:cxn ang="0">
                  <a:pos x="connsiteX18558" y="connsiteY18558"/>
                </a:cxn>
                <a:cxn ang="0">
                  <a:pos x="connsiteX18559" y="connsiteY18559"/>
                </a:cxn>
                <a:cxn ang="0">
                  <a:pos x="connsiteX18560" y="connsiteY18560"/>
                </a:cxn>
                <a:cxn ang="0">
                  <a:pos x="connsiteX18561" y="connsiteY18561"/>
                </a:cxn>
                <a:cxn ang="0">
                  <a:pos x="connsiteX18562" y="connsiteY18562"/>
                </a:cxn>
                <a:cxn ang="0">
                  <a:pos x="connsiteX18563" y="connsiteY18563"/>
                </a:cxn>
                <a:cxn ang="0">
                  <a:pos x="connsiteX18564" y="connsiteY18564"/>
                </a:cxn>
                <a:cxn ang="0">
                  <a:pos x="connsiteX18565" y="connsiteY18565"/>
                </a:cxn>
                <a:cxn ang="0">
                  <a:pos x="connsiteX18566" y="connsiteY18566"/>
                </a:cxn>
                <a:cxn ang="0">
                  <a:pos x="connsiteX18567" y="connsiteY18567"/>
                </a:cxn>
                <a:cxn ang="0">
                  <a:pos x="connsiteX18568" y="connsiteY18568"/>
                </a:cxn>
                <a:cxn ang="0">
                  <a:pos x="connsiteX18569" y="connsiteY18569"/>
                </a:cxn>
                <a:cxn ang="0">
                  <a:pos x="connsiteX18570" y="connsiteY18570"/>
                </a:cxn>
                <a:cxn ang="0">
                  <a:pos x="connsiteX18571" y="connsiteY18571"/>
                </a:cxn>
                <a:cxn ang="0">
                  <a:pos x="connsiteX18572" y="connsiteY18572"/>
                </a:cxn>
                <a:cxn ang="0">
                  <a:pos x="connsiteX18573" y="connsiteY18573"/>
                </a:cxn>
                <a:cxn ang="0">
                  <a:pos x="connsiteX18574" y="connsiteY18574"/>
                </a:cxn>
                <a:cxn ang="0">
                  <a:pos x="connsiteX18575" y="connsiteY18575"/>
                </a:cxn>
                <a:cxn ang="0">
                  <a:pos x="connsiteX18576" y="connsiteY18576"/>
                </a:cxn>
                <a:cxn ang="0">
                  <a:pos x="connsiteX18577" y="connsiteY18577"/>
                </a:cxn>
                <a:cxn ang="0">
                  <a:pos x="connsiteX18578" y="connsiteY18578"/>
                </a:cxn>
                <a:cxn ang="0">
                  <a:pos x="connsiteX18579" y="connsiteY18579"/>
                </a:cxn>
                <a:cxn ang="0">
                  <a:pos x="connsiteX18580" y="connsiteY18580"/>
                </a:cxn>
                <a:cxn ang="0">
                  <a:pos x="connsiteX18581" y="connsiteY18581"/>
                </a:cxn>
                <a:cxn ang="0">
                  <a:pos x="connsiteX18582" y="connsiteY18582"/>
                </a:cxn>
                <a:cxn ang="0">
                  <a:pos x="connsiteX18583" y="connsiteY18583"/>
                </a:cxn>
                <a:cxn ang="0">
                  <a:pos x="connsiteX18584" y="connsiteY18584"/>
                </a:cxn>
                <a:cxn ang="0">
                  <a:pos x="connsiteX18585" y="connsiteY18585"/>
                </a:cxn>
                <a:cxn ang="0">
                  <a:pos x="connsiteX18586" y="connsiteY18586"/>
                </a:cxn>
                <a:cxn ang="0">
                  <a:pos x="connsiteX18587" y="connsiteY18587"/>
                </a:cxn>
                <a:cxn ang="0">
                  <a:pos x="connsiteX18588" y="connsiteY18588"/>
                </a:cxn>
                <a:cxn ang="0">
                  <a:pos x="connsiteX18589" y="connsiteY18589"/>
                </a:cxn>
                <a:cxn ang="0">
                  <a:pos x="connsiteX18590" y="connsiteY18590"/>
                </a:cxn>
                <a:cxn ang="0">
                  <a:pos x="connsiteX18591" y="connsiteY18591"/>
                </a:cxn>
                <a:cxn ang="0">
                  <a:pos x="connsiteX18592" y="connsiteY18592"/>
                </a:cxn>
                <a:cxn ang="0">
                  <a:pos x="connsiteX18593" y="connsiteY18593"/>
                </a:cxn>
                <a:cxn ang="0">
                  <a:pos x="connsiteX18594" y="connsiteY18594"/>
                </a:cxn>
                <a:cxn ang="0">
                  <a:pos x="connsiteX18595" y="connsiteY18595"/>
                </a:cxn>
                <a:cxn ang="0">
                  <a:pos x="connsiteX18596" y="connsiteY18596"/>
                </a:cxn>
                <a:cxn ang="0">
                  <a:pos x="connsiteX18597" y="connsiteY18597"/>
                </a:cxn>
                <a:cxn ang="0">
                  <a:pos x="connsiteX18598" y="connsiteY18598"/>
                </a:cxn>
                <a:cxn ang="0">
                  <a:pos x="connsiteX18599" y="connsiteY18599"/>
                </a:cxn>
                <a:cxn ang="0">
                  <a:pos x="connsiteX18600" y="connsiteY18600"/>
                </a:cxn>
                <a:cxn ang="0">
                  <a:pos x="connsiteX18601" y="connsiteY18601"/>
                </a:cxn>
                <a:cxn ang="0">
                  <a:pos x="connsiteX18602" y="connsiteY18602"/>
                </a:cxn>
                <a:cxn ang="0">
                  <a:pos x="connsiteX18603" y="connsiteY18603"/>
                </a:cxn>
                <a:cxn ang="0">
                  <a:pos x="connsiteX18604" y="connsiteY18604"/>
                </a:cxn>
                <a:cxn ang="0">
                  <a:pos x="connsiteX18605" y="connsiteY18605"/>
                </a:cxn>
                <a:cxn ang="0">
                  <a:pos x="connsiteX18606" y="connsiteY18606"/>
                </a:cxn>
                <a:cxn ang="0">
                  <a:pos x="connsiteX18607" y="connsiteY18607"/>
                </a:cxn>
                <a:cxn ang="0">
                  <a:pos x="connsiteX18608" y="connsiteY18608"/>
                </a:cxn>
                <a:cxn ang="0">
                  <a:pos x="connsiteX18609" y="connsiteY18609"/>
                </a:cxn>
                <a:cxn ang="0">
                  <a:pos x="connsiteX18610" y="connsiteY18610"/>
                </a:cxn>
                <a:cxn ang="0">
                  <a:pos x="connsiteX18611" y="connsiteY18611"/>
                </a:cxn>
                <a:cxn ang="0">
                  <a:pos x="connsiteX18612" y="connsiteY18612"/>
                </a:cxn>
                <a:cxn ang="0">
                  <a:pos x="connsiteX18613" y="connsiteY18613"/>
                </a:cxn>
                <a:cxn ang="0">
                  <a:pos x="connsiteX18614" y="connsiteY18614"/>
                </a:cxn>
                <a:cxn ang="0">
                  <a:pos x="connsiteX18615" y="connsiteY18615"/>
                </a:cxn>
                <a:cxn ang="0">
                  <a:pos x="connsiteX18616" y="connsiteY18616"/>
                </a:cxn>
                <a:cxn ang="0">
                  <a:pos x="connsiteX18617" y="connsiteY18617"/>
                </a:cxn>
                <a:cxn ang="0">
                  <a:pos x="connsiteX18618" y="connsiteY18618"/>
                </a:cxn>
                <a:cxn ang="0">
                  <a:pos x="connsiteX18619" y="connsiteY18619"/>
                </a:cxn>
                <a:cxn ang="0">
                  <a:pos x="connsiteX18620" y="connsiteY18620"/>
                </a:cxn>
                <a:cxn ang="0">
                  <a:pos x="connsiteX18621" y="connsiteY18621"/>
                </a:cxn>
                <a:cxn ang="0">
                  <a:pos x="connsiteX18622" y="connsiteY18622"/>
                </a:cxn>
                <a:cxn ang="0">
                  <a:pos x="connsiteX18623" y="connsiteY18623"/>
                </a:cxn>
                <a:cxn ang="0">
                  <a:pos x="connsiteX18624" y="connsiteY18624"/>
                </a:cxn>
                <a:cxn ang="0">
                  <a:pos x="connsiteX18625" y="connsiteY18625"/>
                </a:cxn>
                <a:cxn ang="0">
                  <a:pos x="connsiteX18626" y="connsiteY18626"/>
                </a:cxn>
                <a:cxn ang="0">
                  <a:pos x="connsiteX18627" y="connsiteY18627"/>
                </a:cxn>
                <a:cxn ang="0">
                  <a:pos x="connsiteX18628" y="connsiteY18628"/>
                </a:cxn>
                <a:cxn ang="0">
                  <a:pos x="connsiteX18629" y="connsiteY18629"/>
                </a:cxn>
                <a:cxn ang="0">
                  <a:pos x="connsiteX18630" y="connsiteY18630"/>
                </a:cxn>
                <a:cxn ang="0">
                  <a:pos x="connsiteX18631" y="connsiteY18631"/>
                </a:cxn>
                <a:cxn ang="0">
                  <a:pos x="connsiteX18632" y="connsiteY18632"/>
                </a:cxn>
                <a:cxn ang="0">
                  <a:pos x="connsiteX18633" y="connsiteY18633"/>
                </a:cxn>
                <a:cxn ang="0">
                  <a:pos x="connsiteX18634" y="connsiteY18634"/>
                </a:cxn>
                <a:cxn ang="0">
                  <a:pos x="connsiteX18635" y="connsiteY18635"/>
                </a:cxn>
                <a:cxn ang="0">
                  <a:pos x="connsiteX18636" y="connsiteY18636"/>
                </a:cxn>
                <a:cxn ang="0">
                  <a:pos x="connsiteX18637" y="connsiteY18637"/>
                </a:cxn>
                <a:cxn ang="0">
                  <a:pos x="connsiteX18638" y="connsiteY18638"/>
                </a:cxn>
                <a:cxn ang="0">
                  <a:pos x="connsiteX18639" y="connsiteY18639"/>
                </a:cxn>
                <a:cxn ang="0">
                  <a:pos x="connsiteX18640" y="connsiteY18640"/>
                </a:cxn>
                <a:cxn ang="0">
                  <a:pos x="connsiteX18641" y="connsiteY18641"/>
                </a:cxn>
                <a:cxn ang="0">
                  <a:pos x="connsiteX18642" y="connsiteY18642"/>
                </a:cxn>
                <a:cxn ang="0">
                  <a:pos x="connsiteX18643" y="connsiteY18643"/>
                </a:cxn>
                <a:cxn ang="0">
                  <a:pos x="connsiteX18644" y="connsiteY18644"/>
                </a:cxn>
                <a:cxn ang="0">
                  <a:pos x="connsiteX18645" y="connsiteY18645"/>
                </a:cxn>
                <a:cxn ang="0">
                  <a:pos x="connsiteX18646" y="connsiteY18646"/>
                </a:cxn>
                <a:cxn ang="0">
                  <a:pos x="connsiteX18647" y="connsiteY18647"/>
                </a:cxn>
                <a:cxn ang="0">
                  <a:pos x="connsiteX18648" y="connsiteY18648"/>
                </a:cxn>
                <a:cxn ang="0">
                  <a:pos x="connsiteX18649" y="connsiteY18649"/>
                </a:cxn>
                <a:cxn ang="0">
                  <a:pos x="connsiteX18650" y="connsiteY18650"/>
                </a:cxn>
                <a:cxn ang="0">
                  <a:pos x="connsiteX18651" y="connsiteY18651"/>
                </a:cxn>
                <a:cxn ang="0">
                  <a:pos x="connsiteX18652" y="connsiteY18652"/>
                </a:cxn>
                <a:cxn ang="0">
                  <a:pos x="connsiteX18653" y="connsiteY18653"/>
                </a:cxn>
                <a:cxn ang="0">
                  <a:pos x="connsiteX18654" y="connsiteY18654"/>
                </a:cxn>
                <a:cxn ang="0">
                  <a:pos x="connsiteX18655" y="connsiteY18655"/>
                </a:cxn>
                <a:cxn ang="0">
                  <a:pos x="connsiteX18656" y="connsiteY18656"/>
                </a:cxn>
                <a:cxn ang="0">
                  <a:pos x="connsiteX18657" y="connsiteY18657"/>
                </a:cxn>
                <a:cxn ang="0">
                  <a:pos x="connsiteX18658" y="connsiteY18658"/>
                </a:cxn>
                <a:cxn ang="0">
                  <a:pos x="connsiteX18659" y="connsiteY18659"/>
                </a:cxn>
                <a:cxn ang="0">
                  <a:pos x="connsiteX18660" y="connsiteY18660"/>
                </a:cxn>
                <a:cxn ang="0">
                  <a:pos x="connsiteX18661" y="connsiteY18661"/>
                </a:cxn>
                <a:cxn ang="0">
                  <a:pos x="connsiteX18662" y="connsiteY18662"/>
                </a:cxn>
                <a:cxn ang="0">
                  <a:pos x="connsiteX18663" y="connsiteY18663"/>
                </a:cxn>
                <a:cxn ang="0">
                  <a:pos x="connsiteX18664" y="connsiteY18664"/>
                </a:cxn>
                <a:cxn ang="0">
                  <a:pos x="connsiteX18665" y="connsiteY18665"/>
                </a:cxn>
                <a:cxn ang="0">
                  <a:pos x="connsiteX18666" y="connsiteY18666"/>
                </a:cxn>
                <a:cxn ang="0">
                  <a:pos x="connsiteX18667" y="connsiteY18667"/>
                </a:cxn>
                <a:cxn ang="0">
                  <a:pos x="connsiteX18668" y="connsiteY18668"/>
                </a:cxn>
                <a:cxn ang="0">
                  <a:pos x="connsiteX18669" y="connsiteY18669"/>
                </a:cxn>
                <a:cxn ang="0">
                  <a:pos x="connsiteX18670" y="connsiteY18670"/>
                </a:cxn>
                <a:cxn ang="0">
                  <a:pos x="connsiteX18671" y="connsiteY18671"/>
                </a:cxn>
                <a:cxn ang="0">
                  <a:pos x="connsiteX18672" y="connsiteY18672"/>
                </a:cxn>
                <a:cxn ang="0">
                  <a:pos x="connsiteX18673" y="connsiteY18673"/>
                </a:cxn>
                <a:cxn ang="0">
                  <a:pos x="connsiteX18674" y="connsiteY18674"/>
                </a:cxn>
                <a:cxn ang="0">
                  <a:pos x="connsiteX18675" y="connsiteY18675"/>
                </a:cxn>
                <a:cxn ang="0">
                  <a:pos x="connsiteX18676" y="connsiteY18676"/>
                </a:cxn>
                <a:cxn ang="0">
                  <a:pos x="connsiteX18677" y="connsiteY18677"/>
                </a:cxn>
                <a:cxn ang="0">
                  <a:pos x="connsiteX18678" y="connsiteY18678"/>
                </a:cxn>
                <a:cxn ang="0">
                  <a:pos x="connsiteX18679" y="connsiteY18679"/>
                </a:cxn>
                <a:cxn ang="0">
                  <a:pos x="connsiteX18680" y="connsiteY18680"/>
                </a:cxn>
                <a:cxn ang="0">
                  <a:pos x="connsiteX18681" y="connsiteY18681"/>
                </a:cxn>
                <a:cxn ang="0">
                  <a:pos x="connsiteX18682" y="connsiteY18682"/>
                </a:cxn>
                <a:cxn ang="0">
                  <a:pos x="connsiteX18683" y="connsiteY18683"/>
                </a:cxn>
                <a:cxn ang="0">
                  <a:pos x="connsiteX18684" y="connsiteY18684"/>
                </a:cxn>
                <a:cxn ang="0">
                  <a:pos x="connsiteX18685" y="connsiteY18685"/>
                </a:cxn>
                <a:cxn ang="0">
                  <a:pos x="connsiteX18686" y="connsiteY18686"/>
                </a:cxn>
                <a:cxn ang="0">
                  <a:pos x="connsiteX18687" y="connsiteY18687"/>
                </a:cxn>
                <a:cxn ang="0">
                  <a:pos x="connsiteX18688" y="connsiteY18688"/>
                </a:cxn>
                <a:cxn ang="0">
                  <a:pos x="connsiteX18689" y="connsiteY18689"/>
                </a:cxn>
                <a:cxn ang="0">
                  <a:pos x="connsiteX18690" y="connsiteY18690"/>
                </a:cxn>
                <a:cxn ang="0">
                  <a:pos x="connsiteX18691" y="connsiteY18691"/>
                </a:cxn>
                <a:cxn ang="0">
                  <a:pos x="connsiteX18692" y="connsiteY18692"/>
                </a:cxn>
                <a:cxn ang="0">
                  <a:pos x="connsiteX18693" y="connsiteY18693"/>
                </a:cxn>
                <a:cxn ang="0">
                  <a:pos x="connsiteX18694" y="connsiteY18694"/>
                </a:cxn>
                <a:cxn ang="0">
                  <a:pos x="connsiteX18695" y="connsiteY18695"/>
                </a:cxn>
                <a:cxn ang="0">
                  <a:pos x="connsiteX18696" y="connsiteY18696"/>
                </a:cxn>
                <a:cxn ang="0">
                  <a:pos x="connsiteX18697" y="connsiteY18697"/>
                </a:cxn>
                <a:cxn ang="0">
                  <a:pos x="connsiteX18698" y="connsiteY18698"/>
                </a:cxn>
                <a:cxn ang="0">
                  <a:pos x="connsiteX18699" y="connsiteY18699"/>
                </a:cxn>
                <a:cxn ang="0">
                  <a:pos x="connsiteX18700" y="connsiteY18700"/>
                </a:cxn>
                <a:cxn ang="0">
                  <a:pos x="connsiteX18701" y="connsiteY18701"/>
                </a:cxn>
                <a:cxn ang="0">
                  <a:pos x="connsiteX18702" y="connsiteY18702"/>
                </a:cxn>
                <a:cxn ang="0">
                  <a:pos x="connsiteX18703" y="connsiteY18703"/>
                </a:cxn>
                <a:cxn ang="0">
                  <a:pos x="connsiteX18704" y="connsiteY18704"/>
                </a:cxn>
                <a:cxn ang="0">
                  <a:pos x="connsiteX18705" y="connsiteY18705"/>
                </a:cxn>
                <a:cxn ang="0">
                  <a:pos x="connsiteX18706" y="connsiteY18706"/>
                </a:cxn>
                <a:cxn ang="0">
                  <a:pos x="connsiteX18707" y="connsiteY18707"/>
                </a:cxn>
                <a:cxn ang="0">
                  <a:pos x="connsiteX18708" y="connsiteY18708"/>
                </a:cxn>
                <a:cxn ang="0">
                  <a:pos x="connsiteX18709" y="connsiteY18709"/>
                </a:cxn>
                <a:cxn ang="0">
                  <a:pos x="connsiteX18710" y="connsiteY18710"/>
                </a:cxn>
                <a:cxn ang="0">
                  <a:pos x="connsiteX18711" y="connsiteY18711"/>
                </a:cxn>
                <a:cxn ang="0">
                  <a:pos x="connsiteX18712" y="connsiteY18712"/>
                </a:cxn>
                <a:cxn ang="0">
                  <a:pos x="connsiteX18713" y="connsiteY18713"/>
                </a:cxn>
                <a:cxn ang="0">
                  <a:pos x="connsiteX18714" y="connsiteY18714"/>
                </a:cxn>
                <a:cxn ang="0">
                  <a:pos x="connsiteX18715" y="connsiteY18715"/>
                </a:cxn>
                <a:cxn ang="0">
                  <a:pos x="connsiteX18716" y="connsiteY18716"/>
                </a:cxn>
                <a:cxn ang="0">
                  <a:pos x="connsiteX18717" y="connsiteY18717"/>
                </a:cxn>
                <a:cxn ang="0">
                  <a:pos x="connsiteX18718" y="connsiteY18718"/>
                </a:cxn>
                <a:cxn ang="0">
                  <a:pos x="connsiteX18719" y="connsiteY18719"/>
                </a:cxn>
                <a:cxn ang="0">
                  <a:pos x="connsiteX18720" y="connsiteY18720"/>
                </a:cxn>
                <a:cxn ang="0">
                  <a:pos x="connsiteX18721" y="connsiteY18721"/>
                </a:cxn>
                <a:cxn ang="0">
                  <a:pos x="connsiteX18722" y="connsiteY18722"/>
                </a:cxn>
                <a:cxn ang="0">
                  <a:pos x="connsiteX18723" y="connsiteY18723"/>
                </a:cxn>
                <a:cxn ang="0">
                  <a:pos x="connsiteX18724" y="connsiteY18724"/>
                </a:cxn>
                <a:cxn ang="0">
                  <a:pos x="connsiteX18725" y="connsiteY18725"/>
                </a:cxn>
                <a:cxn ang="0">
                  <a:pos x="connsiteX18726" y="connsiteY18726"/>
                </a:cxn>
                <a:cxn ang="0">
                  <a:pos x="connsiteX18727" y="connsiteY18727"/>
                </a:cxn>
                <a:cxn ang="0">
                  <a:pos x="connsiteX18728" y="connsiteY18728"/>
                </a:cxn>
                <a:cxn ang="0">
                  <a:pos x="connsiteX18729" y="connsiteY18729"/>
                </a:cxn>
                <a:cxn ang="0">
                  <a:pos x="connsiteX18730" y="connsiteY18730"/>
                </a:cxn>
                <a:cxn ang="0">
                  <a:pos x="connsiteX18731" y="connsiteY18731"/>
                </a:cxn>
                <a:cxn ang="0">
                  <a:pos x="connsiteX18732" y="connsiteY18732"/>
                </a:cxn>
                <a:cxn ang="0">
                  <a:pos x="connsiteX18733" y="connsiteY18733"/>
                </a:cxn>
                <a:cxn ang="0">
                  <a:pos x="connsiteX18734" y="connsiteY18734"/>
                </a:cxn>
                <a:cxn ang="0">
                  <a:pos x="connsiteX18735" y="connsiteY18735"/>
                </a:cxn>
                <a:cxn ang="0">
                  <a:pos x="connsiteX18736" y="connsiteY18736"/>
                </a:cxn>
                <a:cxn ang="0">
                  <a:pos x="connsiteX18737" y="connsiteY18737"/>
                </a:cxn>
                <a:cxn ang="0">
                  <a:pos x="connsiteX18738" y="connsiteY18738"/>
                </a:cxn>
                <a:cxn ang="0">
                  <a:pos x="connsiteX18739" y="connsiteY18739"/>
                </a:cxn>
                <a:cxn ang="0">
                  <a:pos x="connsiteX18740" y="connsiteY18740"/>
                </a:cxn>
                <a:cxn ang="0">
                  <a:pos x="connsiteX18741" y="connsiteY18741"/>
                </a:cxn>
                <a:cxn ang="0">
                  <a:pos x="connsiteX18742" y="connsiteY18742"/>
                </a:cxn>
                <a:cxn ang="0">
                  <a:pos x="connsiteX18743" y="connsiteY18743"/>
                </a:cxn>
                <a:cxn ang="0">
                  <a:pos x="connsiteX18744" y="connsiteY18744"/>
                </a:cxn>
                <a:cxn ang="0">
                  <a:pos x="connsiteX18745" y="connsiteY18745"/>
                </a:cxn>
                <a:cxn ang="0">
                  <a:pos x="connsiteX18746" y="connsiteY18746"/>
                </a:cxn>
                <a:cxn ang="0">
                  <a:pos x="connsiteX18747" y="connsiteY18747"/>
                </a:cxn>
                <a:cxn ang="0">
                  <a:pos x="connsiteX18748" y="connsiteY18748"/>
                </a:cxn>
                <a:cxn ang="0">
                  <a:pos x="connsiteX18749" y="connsiteY18749"/>
                </a:cxn>
                <a:cxn ang="0">
                  <a:pos x="connsiteX18750" y="connsiteY18750"/>
                </a:cxn>
                <a:cxn ang="0">
                  <a:pos x="connsiteX18751" y="connsiteY18751"/>
                </a:cxn>
                <a:cxn ang="0">
                  <a:pos x="connsiteX18752" y="connsiteY18752"/>
                </a:cxn>
                <a:cxn ang="0">
                  <a:pos x="connsiteX18753" y="connsiteY18753"/>
                </a:cxn>
                <a:cxn ang="0">
                  <a:pos x="connsiteX18754" y="connsiteY18754"/>
                </a:cxn>
                <a:cxn ang="0">
                  <a:pos x="connsiteX18755" y="connsiteY18755"/>
                </a:cxn>
                <a:cxn ang="0">
                  <a:pos x="connsiteX18756" y="connsiteY18756"/>
                </a:cxn>
                <a:cxn ang="0">
                  <a:pos x="connsiteX18757" y="connsiteY18757"/>
                </a:cxn>
                <a:cxn ang="0">
                  <a:pos x="connsiteX18758" y="connsiteY18758"/>
                </a:cxn>
                <a:cxn ang="0">
                  <a:pos x="connsiteX18759" y="connsiteY18759"/>
                </a:cxn>
                <a:cxn ang="0">
                  <a:pos x="connsiteX18760" y="connsiteY18760"/>
                </a:cxn>
                <a:cxn ang="0">
                  <a:pos x="connsiteX18761" y="connsiteY18761"/>
                </a:cxn>
                <a:cxn ang="0">
                  <a:pos x="connsiteX18762" y="connsiteY18762"/>
                </a:cxn>
                <a:cxn ang="0">
                  <a:pos x="connsiteX18763" y="connsiteY18763"/>
                </a:cxn>
                <a:cxn ang="0">
                  <a:pos x="connsiteX18764" y="connsiteY18764"/>
                </a:cxn>
                <a:cxn ang="0">
                  <a:pos x="connsiteX18765" y="connsiteY18765"/>
                </a:cxn>
                <a:cxn ang="0">
                  <a:pos x="connsiteX18766" y="connsiteY18766"/>
                </a:cxn>
                <a:cxn ang="0">
                  <a:pos x="connsiteX18767" y="connsiteY18767"/>
                </a:cxn>
                <a:cxn ang="0">
                  <a:pos x="connsiteX18768" y="connsiteY18768"/>
                </a:cxn>
                <a:cxn ang="0">
                  <a:pos x="connsiteX18769" y="connsiteY18769"/>
                </a:cxn>
                <a:cxn ang="0">
                  <a:pos x="connsiteX18770" y="connsiteY18770"/>
                </a:cxn>
                <a:cxn ang="0">
                  <a:pos x="connsiteX18771" y="connsiteY18771"/>
                </a:cxn>
                <a:cxn ang="0">
                  <a:pos x="connsiteX18772" y="connsiteY18772"/>
                </a:cxn>
                <a:cxn ang="0">
                  <a:pos x="connsiteX18773" y="connsiteY18773"/>
                </a:cxn>
                <a:cxn ang="0">
                  <a:pos x="connsiteX18774" y="connsiteY18774"/>
                </a:cxn>
                <a:cxn ang="0">
                  <a:pos x="connsiteX18775" y="connsiteY18775"/>
                </a:cxn>
                <a:cxn ang="0">
                  <a:pos x="connsiteX18776" y="connsiteY18776"/>
                </a:cxn>
                <a:cxn ang="0">
                  <a:pos x="connsiteX18777" y="connsiteY18777"/>
                </a:cxn>
                <a:cxn ang="0">
                  <a:pos x="connsiteX18778" y="connsiteY18778"/>
                </a:cxn>
                <a:cxn ang="0">
                  <a:pos x="connsiteX18779" y="connsiteY18779"/>
                </a:cxn>
                <a:cxn ang="0">
                  <a:pos x="connsiteX18780" y="connsiteY18780"/>
                </a:cxn>
                <a:cxn ang="0">
                  <a:pos x="connsiteX18781" y="connsiteY18781"/>
                </a:cxn>
                <a:cxn ang="0">
                  <a:pos x="connsiteX18782" y="connsiteY18782"/>
                </a:cxn>
                <a:cxn ang="0">
                  <a:pos x="connsiteX18783" y="connsiteY18783"/>
                </a:cxn>
                <a:cxn ang="0">
                  <a:pos x="connsiteX18784" y="connsiteY18784"/>
                </a:cxn>
                <a:cxn ang="0">
                  <a:pos x="connsiteX18785" y="connsiteY18785"/>
                </a:cxn>
                <a:cxn ang="0">
                  <a:pos x="connsiteX18786" y="connsiteY18786"/>
                </a:cxn>
                <a:cxn ang="0">
                  <a:pos x="connsiteX18787" y="connsiteY18787"/>
                </a:cxn>
                <a:cxn ang="0">
                  <a:pos x="connsiteX18788" y="connsiteY18788"/>
                </a:cxn>
                <a:cxn ang="0">
                  <a:pos x="connsiteX18789" y="connsiteY18789"/>
                </a:cxn>
                <a:cxn ang="0">
                  <a:pos x="connsiteX18790" y="connsiteY18790"/>
                </a:cxn>
                <a:cxn ang="0">
                  <a:pos x="connsiteX18791" y="connsiteY18791"/>
                </a:cxn>
                <a:cxn ang="0">
                  <a:pos x="connsiteX18792" y="connsiteY18792"/>
                </a:cxn>
                <a:cxn ang="0">
                  <a:pos x="connsiteX18793" y="connsiteY18793"/>
                </a:cxn>
                <a:cxn ang="0">
                  <a:pos x="connsiteX18794" y="connsiteY18794"/>
                </a:cxn>
                <a:cxn ang="0">
                  <a:pos x="connsiteX18795" y="connsiteY18795"/>
                </a:cxn>
                <a:cxn ang="0">
                  <a:pos x="connsiteX18796" y="connsiteY18796"/>
                </a:cxn>
                <a:cxn ang="0">
                  <a:pos x="connsiteX18797" y="connsiteY18797"/>
                </a:cxn>
                <a:cxn ang="0">
                  <a:pos x="connsiteX18798" y="connsiteY18798"/>
                </a:cxn>
                <a:cxn ang="0">
                  <a:pos x="connsiteX18799" y="connsiteY18799"/>
                </a:cxn>
                <a:cxn ang="0">
                  <a:pos x="connsiteX18800" y="connsiteY18800"/>
                </a:cxn>
                <a:cxn ang="0">
                  <a:pos x="connsiteX18801" y="connsiteY18801"/>
                </a:cxn>
                <a:cxn ang="0">
                  <a:pos x="connsiteX18802" y="connsiteY18802"/>
                </a:cxn>
                <a:cxn ang="0">
                  <a:pos x="connsiteX18803" y="connsiteY18803"/>
                </a:cxn>
                <a:cxn ang="0">
                  <a:pos x="connsiteX18804" y="connsiteY18804"/>
                </a:cxn>
                <a:cxn ang="0">
                  <a:pos x="connsiteX18805" y="connsiteY18805"/>
                </a:cxn>
                <a:cxn ang="0">
                  <a:pos x="connsiteX18806" y="connsiteY18806"/>
                </a:cxn>
                <a:cxn ang="0">
                  <a:pos x="connsiteX18807" y="connsiteY18807"/>
                </a:cxn>
                <a:cxn ang="0">
                  <a:pos x="connsiteX18808" y="connsiteY18808"/>
                </a:cxn>
                <a:cxn ang="0">
                  <a:pos x="connsiteX18809" y="connsiteY18809"/>
                </a:cxn>
                <a:cxn ang="0">
                  <a:pos x="connsiteX18810" y="connsiteY18810"/>
                </a:cxn>
                <a:cxn ang="0">
                  <a:pos x="connsiteX18811" y="connsiteY18811"/>
                </a:cxn>
                <a:cxn ang="0">
                  <a:pos x="connsiteX18812" y="connsiteY18812"/>
                </a:cxn>
                <a:cxn ang="0">
                  <a:pos x="connsiteX18813" y="connsiteY18813"/>
                </a:cxn>
                <a:cxn ang="0">
                  <a:pos x="connsiteX18814" y="connsiteY18814"/>
                </a:cxn>
                <a:cxn ang="0">
                  <a:pos x="connsiteX18815" y="connsiteY18815"/>
                </a:cxn>
                <a:cxn ang="0">
                  <a:pos x="connsiteX18816" y="connsiteY18816"/>
                </a:cxn>
                <a:cxn ang="0">
                  <a:pos x="connsiteX18817" y="connsiteY18817"/>
                </a:cxn>
                <a:cxn ang="0">
                  <a:pos x="connsiteX18818" y="connsiteY18818"/>
                </a:cxn>
                <a:cxn ang="0">
                  <a:pos x="connsiteX18819" y="connsiteY18819"/>
                </a:cxn>
                <a:cxn ang="0">
                  <a:pos x="connsiteX18820" y="connsiteY18820"/>
                </a:cxn>
                <a:cxn ang="0">
                  <a:pos x="connsiteX18821" y="connsiteY18821"/>
                </a:cxn>
                <a:cxn ang="0">
                  <a:pos x="connsiteX18822" y="connsiteY18822"/>
                </a:cxn>
                <a:cxn ang="0">
                  <a:pos x="connsiteX18823" y="connsiteY18823"/>
                </a:cxn>
                <a:cxn ang="0">
                  <a:pos x="connsiteX18824" y="connsiteY18824"/>
                </a:cxn>
                <a:cxn ang="0">
                  <a:pos x="connsiteX18825" y="connsiteY18825"/>
                </a:cxn>
                <a:cxn ang="0">
                  <a:pos x="connsiteX18826" y="connsiteY18826"/>
                </a:cxn>
                <a:cxn ang="0">
                  <a:pos x="connsiteX18827" y="connsiteY18827"/>
                </a:cxn>
                <a:cxn ang="0">
                  <a:pos x="connsiteX18828" y="connsiteY18828"/>
                </a:cxn>
                <a:cxn ang="0">
                  <a:pos x="connsiteX18829" y="connsiteY18829"/>
                </a:cxn>
                <a:cxn ang="0">
                  <a:pos x="connsiteX18830" y="connsiteY18830"/>
                </a:cxn>
                <a:cxn ang="0">
                  <a:pos x="connsiteX18831" y="connsiteY18831"/>
                </a:cxn>
                <a:cxn ang="0">
                  <a:pos x="connsiteX18832" y="connsiteY18832"/>
                </a:cxn>
                <a:cxn ang="0">
                  <a:pos x="connsiteX18833" y="connsiteY18833"/>
                </a:cxn>
                <a:cxn ang="0">
                  <a:pos x="connsiteX18834" y="connsiteY18834"/>
                </a:cxn>
                <a:cxn ang="0">
                  <a:pos x="connsiteX18835" y="connsiteY18835"/>
                </a:cxn>
                <a:cxn ang="0">
                  <a:pos x="connsiteX18836" y="connsiteY18836"/>
                </a:cxn>
                <a:cxn ang="0">
                  <a:pos x="connsiteX18837" y="connsiteY18837"/>
                </a:cxn>
                <a:cxn ang="0">
                  <a:pos x="connsiteX18838" y="connsiteY18838"/>
                </a:cxn>
                <a:cxn ang="0">
                  <a:pos x="connsiteX18839" y="connsiteY18839"/>
                </a:cxn>
                <a:cxn ang="0">
                  <a:pos x="connsiteX18840" y="connsiteY18840"/>
                </a:cxn>
                <a:cxn ang="0">
                  <a:pos x="connsiteX18841" y="connsiteY18841"/>
                </a:cxn>
                <a:cxn ang="0">
                  <a:pos x="connsiteX18842" y="connsiteY18842"/>
                </a:cxn>
                <a:cxn ang="0">
                  <a:pos x="connsiteX18843" y="connsiteY18843"/>
                </a:cxn>
                <a:cxn ang="0">
                  <a:pos x="connsiteX18844" y="connsiteY18844"/>
                </a:cxn>
                <a:cxn ang="0">
                  <a:pos x="connsiteX18845" y="connsiteY18845"/>
                </a:cxn>
                <a:cxn ang="0">
                  <a:pos x="connsiteX18846" y="connsiteY18846"/>
                </a:cxn>
                <a:cxn ang="0">
                  <a:pos x="connsiteX18847" y="connsiteY18847"/>
                </a:cxn>
                <a:cxn ang="0">
                  <a:pos x="connsiteX18848" y="connsiteY18848"/>
                </a:cxn>
                <a:cxn ang="0">
                  <a:pos x="connsiteX18849" y="connsiteY18849"/>
                </a:cxn>
                <a:cxn ang="0">
                  <a:pos x="connsiteX18850" y="connsiteY18850"/>
                </a:cxn>
                <a:cxn ang="0">
                  <a:pos x="connsiteX18851" y="connsiteY18851"/>
                </a:cxn>
                <a:cxn ang="0">
                  <a:pos x="connsiteX18852" y="connsiteY18852"/>
                </a:cxn>
                <a:cxn ang="0">
                  <a:pos x="connsiteX18853" y="connsiteY18853"/>
                </a:cxn>
                <a:cxn ang="0">
                  <a:pos x="connsiteX18854" y="connsiteY18854"/>
                </a:cxn>
                <a:cxn ang="0">
                  <a:pos x="connsiteX18855" y="connsiteY18855"/>
                </a:cxn>
                <a:cxn ang="0">
                  <a:pos x="connsiteX18856" y="connsiteY18856"/>
                </a:cxn>
                <a:cxn ang="0">
                  <a:pos x="connsiteX18857" y="connsiteY18857"/>
                </a:cxn>
                <a:cxn ang="0">
                  <a:pos x="connsiteX18858" y="connsiteY18858"/>
                </a:cxn>
                <a:cxn ang="0">
                  <a:pos x="connsiteX18859" y="connsiteY18859"/>
                </a:cxn>
                <a:cxn ang="0">
                  <a:pos x="connsiteX18860" y="connsiteY18860"/>
                </a:cxn>
                <a:cxn ang="0">
                  <a:pos x="connsiteX18861" y="connsiteY18861"/>
                </a:cxn>
                <a:cxn ang="0">
                  <a:pos x="connsiteX18862" y="connsiteY18862"/>
                </a:cxn>
                <a:cxn ang="0">
                  <a:pos x="connsiteX18863" y="connsiteY18863"/>
                </a:cxn>
                <a:cxn ang="0">
                  <a:pos x="connsiteX18864" y="connsiteY18864"/>
                </a:cxn>
                <a:cxn ang="0">
                  <a:pos x="connsiteX18865" y="connsiteY18865"/>
                </a:cxn>
                <a:cxn ang="0">
                  <a:pos x="connsiteX18866" y="connsiteY18866"/>
                </a:cxn>
                <a:cxn ang="0">
                  <a:pos x="connsiteX18867" y="connsiteY18867"/>
                </a:cxn>
                <a:cxn ang="0">
                  <a:pos x="connsiteX18868" y="connsiteY18868"/>
                </a:cxn>
                <a:cxn ang="0">
                  <a:pos x="connsiteX18869" y="connsiteY18869"/>
                </a:cxn>
                <a:cxn ang="0">
                  <a:pos x="connsiteX18870" y="connsiteY18870"/>
                </a:cxn>
                <a:cxn ang="0">
                  <a:pos x="connsiteX18871" y="connsiteY18871"/>
                </a:cxn>
                <a:cxn ang="0">
                  <a:pos x="connsiteX18872" y="connsiteY18872"/>
                </a:cxn>
                <a:cxn ang="0">
                  <a:pos x="connsiteX18873" y="connsiteY18873"/>
                </a:cxn>
                <a:cxn ang="0">
                  <a:pos x="connsiteX18874" y="connsiteY18874"/>
                </a:cxn>
                <a:cxn ang="0">
                  <a:pos x="connsiteX18875" y="connsiteY18875"/>
                </a:cxn>
                <a:cxn ang="0">
                  <a:pos x="connsiteX18876" y="connsiteY18876"/>
                </a:cxn>
                <a:cxn ang="0">
                  <a:pos x="connsiteX18877" y="connsiteY18877"/>
                </a:cxn>
                <a:cxn ang="0">
                  <a:pos x="connsiteX18878" y="connsiteY18878"/>
                </a:cxn>
                <a:cxn ang="0">
                  <a:pos x="connsiteX18879" y="connsiteY18879"/>
                </a:cxn>
                <a:cxn ang="0">
                  <a:pos x="connsiteX18880" y="connsiteY18880"/>
                </a:cxn>
                <a:cxn ang="0">
                  <a:pos x="connsiteX18881" y="connsiteY18881"/>
                </a:cxn>
                <a:cxn ang="0">
                  <a:pos x="connsiteX18882" y="connsiteY18882"/>
                </a:cxn>
                <a:cxn ang="0">
                  <a:pos x="connsiteX18883" y="connsiteY18883"/>
                </a:cxn>
                <a:cxn ang="0">
                  <a:pos x="connsiteX18884" y="connsiteY18884"/>
                </a:cxn>
                <a:cxn ang="0">
                  <a:pos x="connsiteX18885" y="connsiteY18885"/>
                </a:cxn>
                <a:cxn ang="0">
                  <a:pos x="connsiteX18886" y="connsiteY18886"/>
                </a:cxn>
                <a:cxn ang="0">
                  <a:pos x="connsiteX18887" y="connsiteY18887"/>
                </a:cxn>
                <a:cxn ang="0">
                  <a:pos x="connsiteX18888" y="connsiteY18888"/>
                </a:cxn>
                <a:cxn ang="0">
                  <a:pos x="connsiteX18889" y="connsiteY18889"/>
                </a:cxn>
                <a:cxn ang="0">
                  <a:pos x="connsiteX18890" y="connsiteY18890"/>
                </a:cxn>
                <a:cxn ang="0">
                  <a:pos x="connsiteX18891" y="connsiteY18891"/>
                </a:cxn>
                <a:cxn ang="0">
                  <a:pos x="connsiteX18892" y="connsiteY18892"/>
                </a:cxn>
                <a:cxn ang="0">
                  <a:pos x="connsiteX18893" y="connsiteY18893"/>
                </a:cxn>
                <a:cxn ang="0">
                  <a:pos x="connsiteX18894" y="connsiteY18894"/>
                </a:cxn>
                <a:cxn ang="0">
                  <a:pos x="connsiteX18895" y="connsiteY18895"/>
                </a:cxn>
                <a:cxn ang="0">
                  <a:pos x="connsiteX18896" y="connsiteY18896"/>
                </a:cxn>
                <a:cxn ang="0">
                  <a:pos x="connsiteX18897" y="connsiteY18897"/>
                </a:cxn>
                <a:cxn ang="0">
                  <a:pos x="connsiteX18898" y="connsiteY18898"/>
                </a:cxn>
                <a:cxn ang="0">
                  <a:pos x="connsiteX18899" y="connsiteY18899"/>
                </a:cxn>
                <a:cxn ang="0">
                  <a:pos x="connsiteX18900" y="connsiteY18900"/>
                </a:cxn>
                <a:cxn ang="0">
                  <a:pos x="connsiteX18901" y="connsiteY18901"/>
                </a:cxn>
                <a:cxn ang="0">
                  <a:pos x="connsiteX18902" y="connsiteY18902"/>
                </a:cxn>
                <a:cxn ang="0">
                  <a:pos x="connsiteX18903" y="connsiteY18903"/>
                </a:cxn>
                <a:cxn ang="0">
                  <a:pos x="connsiteX18904" y="connsiteY18904"/>
                </a:cxn>
                <a:cxn ang="0">
                  <a:pos x="connsiteX18905" y="connsiteY18905"/>
                </a:cxn>
                <a:cxn ang="0">
                  <a:pos x="connsiteX18906" y="connsiteY18906"/>
                </a:cxn>
                <a:cxn ang="0">
                  <a:pos x="connsiteX18907" y="connsiteY18907"/>
                </a:cxn>
                <a:cxn ang="0">
                  <a:pos x="connsiteX18908" y="connsiteY18908"/>
                </a:cxn>
                <a:cxn ang="0">
                  <a:pos x="connsiteX18909" y="connsiteY18909"/>
                </a:cxn>
                <a:cxn ang="0">
                  <a:pos x="connsiteX18910" y="connsiteY18910"/>
                </a:cxn>
                <a:cxn ang="0">
                  <a:pos x="connsiteX18911" y="connsiteY18911"/>
                </a:cxn>
                <a:cxn ang="0">
                  <a:pos x="connsiteX18912" y="connsiteY18912"/>
                </a:cxn>
                <a:cxn ang="0">
                  <a:pos x="connsiteX18913" y="connsiteY18913"/>
                </a:cxn>
                <a:cxn ang="0">
                  <a:pos x="connsiteX18914" y="connsiteY18914"/>
                </a:cxn>
                <a:cxn ang="0">
                  <a:pos x="connsiteX18915" y="connsiteY18915"/>
                </a:cxn>
                <a:cxn ang="0">
                  <a:pos x="connsiteX18916" y="connsiteY18916"/>
                </a:cxn>
                <a:cxn ang="0">
                  <a:pos x="connsiteX18917" y="connsiteY18917"/>
                </a:cxn>
                <a:cxn ang="0">
                  <a:pos x="connsiteX18918" y="connsiteY18918"/>
                </a:cxn>
                <a:cxn ang="0">
                  <a:pos x="connsiteX18919" y="connsiteY18919"/>
                </a:cxn>
                <a:cxn ang="0">
                  <a:pos x="connsiteX18920" y="connsiteY18920"/>
                </a:cxn>
                <a:cxn ang="0">
                  <a:pos x="connsiteX18921" y="connsiteY18921"/>
                </a:cxn>
                <a:cxn ang="0">
                  <a:pos x="connsiteX18922" y="connsiteY18922"/>
                </a:cxn>
                <a:cxn ang="0">
                  <a:pos x="connsiteX18923" y="connsiteY18923"/>
                </a:cxn>
                <a:cxn ang="0">
                  <a:pos x="connsiteX18924" y="connsiteY18924"/>
                </a:cxn>
                <a:cxn ang="0">
                  <a:pos x="connsiteX18925" y="connsiteY18925"/>
                </a:cxn>
                <a:cxn ang="0">
                  <a:pos x="connsiteX18926" y="connsiteY18926"/>
                </a:cxn>
                <a:cxn ang="0">
                  <a:pos x="connsiteX18927" y="connsiteY18927"/>
                </a:cxn>
                <a:cxn ang="0">
                  <a:pos x="connsiteX18928" y="connsiteY18928"/>
                </a:cxn>
                <a:cxn ang="0">
                  <a:pos x="connsiteX18929" y="connsiteY18929"/>
                </a:cxn>
                <a:cxn ang="0">
                  <a:pos x="connsiteX18930" y="connsiteY18930"/>
                </a:cxn>
                <a:cxn ang="0">
                  <a:pos x="connsiteX18931" y="connsiteY18931"/>
                </a:cxn>
                <a:cxn ang="0">
                  <a:pos x="connsiteX18932" y="connsiteY18932"/>
                </a:cxn>
                <a:cxn ang="0">
                  <a:pos x="connsiteX18933" y="connsiteY18933"/>
                </a:cxn>
                <a:cxn ang="0">
                  <a:pos x="connsiteX18934" y="connsiteY18934"/>
                </a:cxn>
                <a:cxn ang="0">
                  <a:pos x="connsiteX18935" y="connsiteY18935"/>
                </a:cxn>
                <a:cxn ang="0">
                  <a:pos x="connsiteX18936" y="connsiteY18936"/>
                </a:cxn>
                <a:cxn ang="0">
                  <a:pos x="connsiteX18937" y="connsiteY18937"/>
                </a:cxn>
                <a:cxn ang="0">
                  <a:pos x="connsiteX18938" y="connsiteY18938"/>
                </a:cxn>
                <a:cxn ang="0">
                  <a:pos x="connsiteX18939" y="connsiteY18939"/>
                </a:cxn>
                <a:cxn ang="0">
                  <a:pos x="connsiteX18940" y="connsiteY18940"/>
                </a:cxn>
                <a:cxn ang="0">
                  <a:pos x="connsiteX18941" y="connsiteY18941"/>
                </a:cxn>
                <a:cxn ang="0">
                  <a:pos x="connsiteX18942" y="connsiteY18942"/>
                </a:cxn>
                <a:cxn ang="0">
                  <a:pos x="connsiteX18943" y="connsiteY18943"/>
                </a:cxn>
                <a:cxn ang="0">
                  <a:pos x="connsiteX18944" y="connsiteY18944"/>
                </a:cxn>
                <a:cxn ang="0">
                  <a:pos x="connsiteX18945" y="connsiteY18945"/>
                </a:cxn>
                <a:cxn ang="0">
                  <a:pos x="connsiteX18946" y="connsiteY18946"/>
                </a:cxn>
                <a:cxn ang="0">
                  <a:pos x="connsiteX18947" y="connsiteY18947"/>
                </a:cxn>
                <a:cxn ang="0">
                  <a:pos x="connsiteX18948" y="connsiteY18948"/>
                </a:cxn>
                <a:cxn ang="0">
                  <a:pos x="connsiteX18949" y="connsiteY18949"/>
                </a:cxn>
                <a:cxn ang="0">
                  <a:pos x="connsiteX18950" y="connsiteY18950"/>
                </a:cxn>
                <a:cxn ang="0">
                  <a:pos x="connsiteX18951" y="connsiteY18951"/>
                </a:cxn>
                <a:cxn ang="0">
                  <a:pos x="connsiteX18952" y="connsiteY18952"/>
                </a:cxn>
                <a:cxn ang="0">
                  <a:pos x="connsiteX18953" y="connsiteY18953"/>
                </a:cxn>
                <a:cxn ang="0">
                  <a:pos x="connsiteX18954" y="connsiteY18954"/>
                </a:cxn>
                <a:cxn ang="0">
                  <a:pos x="connsiteX18955" y="connsiteY18955"/>
                </a:cxn>
                <a:cxn ang="0">
                  <a:pos x="connsiteX18956" y="connsiteY18956"/>
                </a:cxn>
                <a:cxn ang="0">
                  <a:pos x="connsiteX18957" y="connsiteY18957"/>
                </a:cxn>
                <a:cxn ang="0">
                  <a:pos x="connsiteX18958" y="connsiteY18958"/>
                </a:cxn>
                <a:cxn ang="0">
                  <a:pos x="connsiteX18959" y="connsiteY18959"/>
                </a:cxn>
                <a:cxn ang="0">
                  <a:pos x="connsiteX18960" y="connsiteY18960"/>
                </a:cxn>
                <a:cxn ang="0">
                  <a:pos x="connsiteX18961" y="connsiteY18961"/>
                </a:cxn>
                <a:cxn ang="0">
                  <a:pos x="connsiteX18962" y="connsiteY18962"/>
                </a:cxn>
                <a:cxn ang="0">
                  <a:pos x="connsiteX18963" y="connsiteY18963"/>
                </a:cxn>
                <a:cxn ang="0">
                  <a:pos x="connsiteX18964" y="connsiteY18964"/>
                </a:cxn>
                <a:cxn ang="0">
                  <a:pos x="connsiteX18965" y="connsiteY18965"/>
                </a:cxn>
                <a:cxn ang="0">
                  <a:pos x="connsiteX18966" y="connsiteY18966"/>
                </a:cxn>
                <a:cxn ang="0">
                  <a:pos x="connsiteX18967" y="connsiteY18967"/>
                </a:cxn>
                <a:cxn ang="0">
                  <a:pos x="connsiteX18968" y="connsiteY18968"/>
                </a:cxn>
                <a:cxn ang="0">
                  <a:pos x="connsiteX18969" y="connsiteY18969"/>
                </a:cxn>
                <a:cxn ang="0">
                  <a:pos x="connsiteX18970" y="connsiteY18970"/>
                </a:cxn>
                <a:cxn ang="0">
                  <a:pos x="connsiteX18971" y="connsiteY18971"/>
                </a:cxn>
                <a:cxn ang="0">
                  <a:pos x="connsiteX18972" y="connsiteY18972"/>
                </a:cxn>
                <a:cxn ang="0">
                  <a:pos x="connsiteX18973" y="connsiteY18973"/>
                </a:cxn>
                <a:cxn ang="0">
                  <a:pos x="connsiteX18974" y="connsiteY18974"/>
                </a:cxn>
                <a:cxn ang="0">
                  <a:pos x="connsiteX18975" y="connsiteY18975"/>
                </a:cxn>
                <a:cxn ang="0">
                  <a:pos x="connsiteX18976" y="connsiteY18976"/>
                </a:cxn>
                <a:cxn ang="0">
                  <a:pos x="connsiteX18977" y="connsiteY18977"/>
                </a:cxn>
                <a:cxn ang="0">
                  <a:pos x="connsiteX18978" y="connsiteY18978"/>
                </a:cxn>
                <a:cxn ang="0">
                  <a:pos x="connsiteX18979" y="connsiteY18979"/>
                </a:cxn>
                <a:cxn ang="0">
                  <a:pos x="connsiteX18980" y="connsiteY18980"/>
                </a:cxn>
                <a:cxn ang="0">
                  <a:pos x="connsiteX18981" y="connsiteY18981"/>
                </a:cxn>
                <a:cxn ang="0">
                  <a:pos x="connsiteX18982" y="connsiteY18982"/>
                </a:cxn>
                <a:cxn ang="0">
                  <a:pos x="connsiteX18983" y="connsiteY18983"/>
                </a:cxn>
                <a:cxn ang="0">
                  <a:pos x="connsiteX18984" y="connsiteY18984"/>
                </a:cxn>
                <a:cxn ang="0">
                  <a:pos x="connsiteX18985" y="connsiteY18985"/>
                </a:cxn>
                <a:cxn ang="0">
                  <a:pos x="connsiteX18986" y="connsiteY18986"/>
                </a:cxn>
                <a:cxn ang="0">
                  <a:pos x="connsiteX18987" y="connsiteY18987"/>
                </a:cxn>
                <a:cxn ang="0">
                  <a:pos x="connsiteX18988" y="connsiteY18988"/>
                </a:cxn>
                <a:cxn ang="0">
                  <a:pos x="connsiteX18989" y="connsiteY18989"/>
                </a:cxn>
                <a:cxn ang="0">
                  <a:pos x="connsiteX18990" y="connsiteY18990"/>
                </a:cxn>
                <a:cxn ang="0">
                  <a:pos x="connsiteX18991" y="connsiteY18991"/>
                </a:cxn>
                <a:cxn ang="0">
                  <a:pos x="connsiteX18992" y="connsiteY18992"/>
                </a:cxn>
                <a:cxn ang="0">
                  <a:pos x="connsiteX18993" y="connsiteY18993"/>
                </a:cxn>
                <a:cxn ang="0">
                  <a:pos x="connsiteX18994" y="connsiteY18994"/>
                </a:cxn>
                <a:cxn ang="0">
                  <a:pos x="connsiteX18995" y="connsiteY18995"/>
                </a:cxn>
                <a:cxn ang="0">
                  <a:pos x="connsiteX18996" y="connsiteY18996"/>
                </a:cxn>
                <a:cxn ang="0">
                  <a:pos x="connsiteX18997" y="connsiteY18997"/>
                </a:cxn>
                <a:cxn ang="0">
                  <a:pos x="connsiteX18998" y="connsiteY18998"/>
                </a:cxn>
                <a:cxn ang="0">
                  <a:pos x="connsiteX18999" y="connsiteY18999"/>
                </a:cxn>
                <a:cxn ang="0">
                  <a:pos x="connsiteX19000" y="connsiteY19000"/>
                </a:cxn>
                <a:cxn ang="0">
                  <a:pos x="connsiteX19001" y="connsiteY19001"/>
                </a:cxn>
                <a:cxn ang="0">
                  <a:pos x="connsiteX19002" y="connsiteY19002"/>
                </a:cxn>
                <a:cxn ang="0">
                  <a:pos x="connsiteX19003" y="connsiteY19003"/>
                </a:cxn>
                <a:cxn ang="0">
                  <a:pos x="connsiteX19004" y="connsiteY19004"/>
                </a:cxn>
                <a:cxn ang="0">
                  <a:pos x="connsiteX19005" y="connsiteY19005"/>
                </a:cxn>
                <a:cxn ang="0">
                  <a:pos x="connsiteX19006" y="connsiteY19006"/>
                </a:cxn>
                <a:cxn ang="0">
                  <a:pos x="connsiteX19007" y="connsiteY19007"/>
                </a:cxn>
                <a:cxn ang="0">
                  <a:pos x="connsiteX19008" y="connsiteY19008"/>
                </a:cxn>
                <a:cxn ang="0">
                  <a:pos x="connsiteX19009" y="connsiteY19009"/>
                </a:cxn>
                <a:cxn ang="0">
                  <a:pos x="connsiteX19010" y="connsiteY19010"/>
                </a:cxn>
                <a:cxn ang="0">
                  <a:pos x="connsiteX19011" y="connsiteY19011"/>
                </a:cxn>
                <a:cxn ang="0">
                  <a:pos x="connsiteX19012" y="connsiteY19012"/>
                </a:cxn>
                <a:cxn ang="0">
                  <a:pos x="connsiteX19013" y="connsiteY19013"/>
                </a:cxn>
                <a:cxn ang="0">
                  <a:pos x="connsiteX19014" y="connsiteY19014"/>
                </a:cxn>
                <a:cxn ang="0">
                  <a:pos x="connsiteX19015" y="connsiteY19015"/>
                </a:cxn>
                <a:cxn ang="0">
                  <a:pos x="connsiteX19016" y="connsiteY19016"/>
                </a:cxn>
                <a:cxn ang="0">
                  <a:pos x="connsiteX19017" y="connsiteY19017"/>
                </a:cxn>
                <a:cxn ang="0">
                  <a:pos x="connsiteX19018" y="connsiteY19018"/>
                </a:cxn>
                <a:cxn ang="0">
                  <a:pos x="connsiteX19019" y="connsiteY19019"/>
                </a:cxn>
                <a:cxn ang="0">
                  <a:pos x="connsiteX19020" y="connsiteY19020"/>
                </a:cxn>
                <a:cxn ang="0">
                  <a:pos x="connsiteX19021" y="connsiteY19021"/>
                </a:cxn>
                <a:cxn ang="0">
                  <a:pos x="connsiteX19022" y="connsiteY19022"/>
                </a:cxn>
                <a:cxn ang="0">
                  <a:pos x="connsiteX19023" y="connsiteY19023"/>
                </a:cxn>
                <a:cxn ang="0">
                  <a:pos x="connsiteX19024" y="connsiteY19024"/>
                </a:cxn>
                <a:cxn ang="0">
                  <a:pos x="connsiteX19025" y="connsiteY19025"/>
                </a:cxn>
                <a:cxn ang="0">
                  <a:pos x="connsiteX19026" y="connsiteY19026"/>
                </a:cxn>
                <a:cxn ang="0">
                  <a:pos x="connsiteX19027" y="connsiteY19027"/>
                </a:cxn>
                <a:cxn ang="0">
                  <a:pos x="connsiteX19028" y="connsiteY19028"/>
                </a:cxn>
                <a:cxn ang="0">
                  <a:pos x="connsiteX19029" y="connsiteY19029"/>
                </a:cxn>
                <a:cxn ang="0">
                  <a:pos x="connsiteX19030" y="connsiteY19030"/>
                </a:cxn>
                <a:cxn ang="0">
                  <a:pos x="connsiteX19031" y="connsiteY19031"/>
                </a:cxn>
                <a:cxn ang="0">
                  <a:pos x="connsiteX19032" y="connsiteY19032"/>
                </a:cxn>
                <a:cxn ang="0">
                  <a:pos x="connsiteX19033" y="connsiteY19033"/>
                </a:cxn>
                <a:cxn ang="0">
                  <a:pos x="connsiteX19034" y="connsiteY19034"/>
                </a:cxn>
                <a:cxn ang="0">
                  <a:pos x="connsiteX19035" y="connsiteY19035"/>
                </a:cxn>
                <a:cxn ang="0">
                  <a:pos x="connsiteX19036" y="connsiteY19036"/>
                </a:cxn>
                <a:cxn ang="0">
                  <a:pos x="connsiteX19037" y="connsiteY19037"/>
                </a:cxn>
                <a:cxn ang="0">
                  <a:pos x="connsiteX19038" y="connsiteY19038"/>
                </a:cxn>
                <a:cxn ang="0">
                  <a:pos x="connsiteX19039" y="connsiteY19039"/>
                </a:cxn>
                <a:cxn ang="0">
                  <a:pos x="connsiteX19040" y="connsiteY19040"/>
                </a:cxn>
                <a:cxn ang="0">
                  <a:pos x="connsiteX19041" y="connsiteY19041"/>
                </a:cxn>
                <a:cxn ang="0">
                  <a:pos x="connsiteX19042" y="connsiteY19042"/>
                </a:cxn>
                <a:cxn ang="0">
                  <a:pos x="connsiteX19043" y="connsiteY19043"/>
                </a:cxn>
                <a:cxn ang="0">
                  <a:pos x="connsiteX19044" y="connsiteY19044"/>
                </a:cxn>
                <a:cxn ang="0">
                  <a:pos x="connsiteX19045" y="connsiteY19045"/>
                </a:cxn>
                <a:cxn ang="0">
                  <a:pos x="connsiteX19046" y="connsiteY19046"/>
                </a:cxn>
                <a:cxn ang="0">
                  <a:pos x="connsiteX19047" y="connsiteY19047"/>
                </a:cxn>
                <a:cxn ang="0">
                  <a:pos x="connsiteX19048" y="connsiteY19048"/>
                </a:cxn>
                <a:cxn ang="0">
                  <a:pos x="connsiteX19049" y="connsiteY19049"/>
                </a:cxn>
                <a:cxn ang="0">
                  <a:pos x="connsiteX19050" y="connsiteY19050"/>
                </a:cxn>
                <a:cxn ang="0">
                  <a:pos x="connsiteX19051" y="connsiteY19051"/>
                </a:cxn>
                <a:cxn ang="0">
                  <a:pos x="connsiteX19052" y="connsiteY19052"/>
                </a:cxn>
                <a:cxn ang="0">
                  <a:pos x="connsiteX19053" y="connsiteY19053"/>
                </a:cxn>
                <a:cxn ang="0">
                  <a:pos x="connsiteX19054" y="connsiteY19054"/>
                </a:cxn>
                <a:cxn ang="0">
                  <a:pos x="connsiteX19055" y="connsiteY19055"/>
                </a:cxn>
                <a:cxn ang="0">
                  <a:pos x="connsiteX19056" y="connsiteY19056"/>
                </a:cxn>
                <a:cxn ang="0">
                  <a:pos x="connsiteX19057" y="connsiteY19057"/>
                </a:cxn>
                <a:cxn ang="0">
                  <a:pos x="connsiteX19058" y="connsiteY19058"/>
                </a:cxn>
                <a:cxn ang="0">
                  <a:pos x="connsiteX19059" y="connsiteY19059"/>
                </a:cxn>
                <a:cxn ang="0">
                  <a:pos x="connsiteX19060" y="connsiteY19060"/>
                </a:cxn>
                <a:cxn ang="0">
                  <a:pos x="connsiteX19061" y="connsiteY19061"/>
                </a:cxn>
                <a:cxn ang="0">
                  <a:pos x="connsiteX19062" y="connsiteY19062"/>
                </a:cxn>
                <a:cxn ang="0">
                  <a:pos x="connsiteX19063" y="connsiteY19063"/>
                </a:cxn>
                <a:cxn ang="0">
                  <a:pos x="connsiteX19064" y="connsiteY19064"/>
                </a:cxn>
                <a:cxn ang="0">
                  <a:pos x="connsiteX19065" y="connsiteY19065"/>
                </a:cxn>
                <a:cxn ang="0">
                  <a:pos x="connsiteX19066" y="connsiteY19066"/>
                </a:cxn>
                <a:cxn ang="0">
                  <a:pos x="connsiteX19067" y="connsiteY19067"/>
                </a:cxn>
                <a:cxn ang="0">
                  <a:pos x="connsiteX19068" y="connsiteY19068"/>
                </a:cxn>
                <a:cxn ang="0">
                  <a:pos x="connsiteX19069" y="connsiteY19069"/>
                </a:cxn>
                <a:cxn ang="0">
                  <a:pos x="connsiteX19070" y="connsiteY19070"/>
                </a:cxn>
                <a:cxn ang="0">
                  <a:pos x="connsiteX19071" y="connsiteY19071"/>
                </a:cxn>
                <a:cxn ang="0">
                  <a:pos x="connsiteX19072" y="connsiteY19072"/>
                </a:cxn>
                <a:cxn ang="0">
                  <a:pos x="connsiteX19073" y="connsiteY19073"/>
                </a:cxn>
                <a:cxn ang="0">
                  <a:pos x="connsiteX19074" y="connsiteY19074"/>
                </a:cxn>
                <a:cxn ang="0">
                  <a:pos x="connsiteX19075" y="connsiteY19075"/>
                </a:cxn>
                <a:cxn ang="0">
                  <a:pos x="connsiteX19076" y="connsiteY19076"/>
                </a:cxn>
                <a:cxn ang="0">
                  <a:pos x="connsiteX19077" y="connsiteY19077"/>
                </a:cxn>
                <a:cxn ang="0">
                  <a:pos x="connsiteX19078" y="connsiteY19078"/>
                </a:cxn>
                <a:cxn ang="0">
                  <a:pos x="connsiteX19079" y="connsiteY19079"/>
                </a:cxn>
                <a:cxn ang="0">
                  <a:pos x="connsiteX19080" y="connsiteY19080"/>
                </a:cxn>
                <a:cxn ang="0">
                  <a:pos x="connsiteX19081" y="connsiteY19081"/>
                </a:cxn>
                <a:cxn ang="0">
                  <a:pos x="connsiteX19082" y="connsiteY19082"/>
                </a:cxn>
                <a:cxn ang="0">
                  <a:pos x="connsiteX19083" y="connsiteY19083"/>
                </a:cxn>
                <a:cxn ang="0">
                  <a:pos x="connsiteX19084" y="connsiteY19084"/>
                </a:cxn>
                <a:cxn ang="0">
                  <a:pos x="connsiteX19085" y="connsiteY19085"/>
                </a:cxn>
                <a:cxn ang="0">
                  <a:pos x="connsiteX19086" y="connsiteY19086"/>
                </a:cxn>
                <a:cxn ang="0">
                  <a:pos x="connsiteX19087" y="connsiteY19087"/>
                </a:cxn>
                <a:cxn ang="0">
                  <a:pos x="connsiteX19088" y="connsiteY19088"/>
                </a:cxn>
                <a:cxn ang="0">
                  <a:pos x="connsiteX19089" y="connsiteY19089"/>
                </a:cxn>
                <a:cxn ang="0">
                  <a:pos x="connsiteX19090" y="connsiteY19090"/>
                </a:cxn>
                <a:cxn ang="0">
                  <a:pos x="connsiteX19091" y="connsiteY19091"/>
                </a:cxn>
                <a:cxn ang="0">
                  <a:pos x="connsiteX19092" y="connsiteY19092"/>
                </a:cxn>
                <a:cxn ang="0">
                  <a:pos x="connsiteX19093" y="connsiteY19093"/>
                </a:cxn>
                <a:cxn ang="0">
                  <a:pos x="connsiteX19094" y="connsiteY19094"/>
                </a:cxn>
                <a:cxn ang="0">
                  <a:pos x="connsiteX19095" y="connsiteY19095"/>
                </a:cxn>
                <a:cxn ang="0">
                  <a:pos x="connsiteX19096" y="connsiteY19096"/>
                </a:cxn>
                <a:cxn ang="0">
                  <a:pos x="connsiteX19097" y="connsiteY19097"/>
                </a:cxn>
                <a:cxn ang="0">
                  <a:pos x="connsiteX19098" y="connsiteY19098"/>
                </a:cxn>
                <a:cxn ang="0">
                  <a:pos x="connsiteX19099" y="connsiteY19099"/>
                </a:cxn>
                <a:cxn ang="0">
                  <a:pos x="connsiteX19100" y="connsiteY19100"/>
                </a:cxn>
                <a:cxn ang="0">
                  <a:pos x="connsiteX19101" y="connsiteY19101"/>
                </a:cxn>
                <a:cxn ang="0">
                  <a:pos x="connsiteX19102" y="connsiteY19102"/>
                </a:cxn>
                <a:cxn ang="0">
                  <a:pos x="connsiteX19103" y="connsiteY19103"/>
                </a:cxn>
                <a:cxn ang="0">
                  <a:pos x="connsiteX19104" y="connsiteY19104"/>
                </a:cxn>
                <a:cxn ang="0">
                  <a:pos x="connsiteX19105" y="connsiteY19105"/>
                </a:cxn>
                <a:cxn ang="0">
                  <a:pos x="connsiteX19106" y="connsiteY19106"/>
                </a:cxn>
                <a:cxn ang="0">
                  <a:pos x="connsiteX19107" y="connsiteY19107"/>
                </a:cxn>
                <a:cxn ang="0">
                  <a:pos x="connsiteX19108" y="connsiteY19108"/>
                </a:cxn>
                <a:cxn ang="0">
                  <a:pos x="connsiteX19109" y="connsiteY19109"/>
                </a:cxn>
                <a:cxn ang="0">
                  <a:pos x="connsiteX19110" y="connsiteY19110"/>
                </a:cxn>
                <a:cxn ang="0">
                  <a:pos x="connsiteX19111" y="connsiteY19111"/>
                </a:cxn>
                <a:cxn ang="0">
                  <a:pos x="connsiteX19112" y="connsiteY19112"/>
                </a:cxn>
                <a:cxn ang="0">
                  <a:pos x="connsiteX19113" y="connsiteY19113"/>
                </a:cxn>
                <a:cxn ang="0">
                  <a:pos x="connsiteX19114" y="connsiteY19114"/>
                </a:cxn>
                <a:cxn ang="0">
                  <a:pos x="connsiteX19115" y="connsiteY19115"/>
                </a:cxn>
                <a:cxn ang="0">
                  <a:pos x="connsiteX19116" y="connsiteY19116"/>
                </a:cxn>
                <a:cxn ang="0">
                  <a:pos x="connsiteX19117" y="connsiteY19117"/>
                </a:cxn>
                <a:cxn ang="0">
                  <a:pos x="connsiteX19118" y="connsiteY19118"/>
                </a:cxn>
                <a:cxn ang="0">
                  <a:pos x="connsiteX19119" y="connsiteY19119"/>
                </a:cxn>
                <a:cxn ang="0">
                  <a:pos x="connsiteX19120" y="connsiteY19120"/>
                </a:cxn>
                <a:cxn ang="0">
                  <a:pos x="connsiteX19121" y="connsiteY19121"/>
                </a:cxn>
                <a:cxn ang="0">
                  <a:pos x="connsiteX19122" y="connsiteY19122"/>
                </a:cxn>
                <a:cxn ang="0">
                  <a:pos x="connsiteX19123" y="connsiteY19123"/>
                </a:cxn>
                <a:cxn ang="0">
                  <a:pos x="connsiteX19124" y="connsiteY19124"/>
                </a:cxn>
                <a:cxn ang="0">
                  <a:pos x="connsiteX19125" y="connsiteY19125"/>
                </a:cxn>
                <a:cxn ang="0">
                  <a:pos x="connsiteX19126" y="connsiteY19126"/>
                </a:cxn>
                <a:cxn ang="0">
                  <a:pos x="connsiteX19127" y="connsiteY19127"/>
                </a:cxn>
                <a:cxn ang="0">
                  <a:pos x="connsiteX19128" y="connsiteY19128"/>
                </a:cxn>
                <a:cxn ang="0">
                  <a:pos x="connsiteX19129" y="connsiteY19129"/>
                </a:cxn>
                <a:cxn ang="0">
                  <a:pos x="connsiteX19130" y="connsiteY19130"/>
                </a:cxn>
                <a:cxn ang="0">
                  <a:pos x="connsiteX19131" y="connsiteY19131"/>
                </a:cxn>
                <a:cxn ang="0">
                  <a:pos x="connsiteX19132" y="connsiteY19132"/>
                </a:cxn>
                <a:cxn ang="0">
                  <a:pos x="connsiteX19133" y="connsiteY19133"/>
                </a:cxn>
                <a:cxn ang="0">
                  <a:pos x="connsiteX19134" y="connsiteY19134"/>
                </a:cxn>
                <a:cxn ang="0">
                  <a:pos x="connsiteX19135" y="connsiteY19135"/>
                </a:cxn>
                <a:cxn ang="0">
                  <a:pos x="connsiteX19136" y="connsiteY19136"/>
                </a:cxn>
                <a:cxn ang="0">
                  <a:pos x="connsiteX19137" y="connsiteY19137"/>
                </a:cxn>
                <a:cxn ang="0">
                  <a:pos x="connsiteX19138" y="connsiteY19138"/>
                </a:cxn>
                <a:cxn ang="0">
                  <a:pos x="connsiteX19139" y="connsiteY19139"/>
                </a:cxn>
                <a:cxn ang="0">
                  <a:pos x="connsiteX19140" y="connsiteY19140"/>
                </a:cxn>
                <a:cxn ang="0">
                  <a:pos x="connsiteX19141" y="connsiteY19141"/>
                </a:cxn>
                <a:cxn ang="0">
                  <a:pos x="connsiteX19142" y="connsiteY19142"/>
                </a:cxn>
                <a:cxn ang="0">
                  <a:pos x="connsiteX19143" y="connsiteY19143"/>
                </a:cxn>
                <a:cxn ang="0">
                  <a:pos x="connsiteX19144" y="connsiteY19144"/>
                </a:cxn>
                <a:cxn ang="0">
                  <a:pos x="connsiteX19145" y="connsiteY19145"/>
                </a:cxn>
                <a:cxn ang="0">
                  <a:pos x="connsiteX19146" y="connsiteY19146"/>
                </a:cxn>
                <a:cxn ang="0">
                  <a:pos x="connsiteX19147" y="connsiteY19147"/>
                </a:cxn>
                <a:cxn ang="0">
                  <a:pos x="connsiteX19148" y="connsiteY19148"/>
                </a:cxn>
                <a:cxn ang="0">
                  <a:pos x="connsiteX19149" y="connsiteY19149"/>
                </a:cxn>
                <a:cxn ang="0">
                  <a:pos x="connsiteX19150" y="connsiteY19150"/>
                </a:cxn>
                <a:cxn ang="0">
                  <a:pos x="connsiteX19151" y="connsiteY19151"/>
                </a:cxn>
                <a:cxn ang="0">
                  <a:pos x="connsiteX19152" y="connsiteY19152"/>
                </a:cxn>
                <a:cxn ang="0">
                  <a:pos x="connsiteX19153" y="connsiteY19153"/>
                </a:cxn>
                <a:cxn ang="0">
                  <a:pos x="connsiteX19154" y="connsiteY19154"/>
                </a:cxn>
                <a:cxn ang="0">
                  <a:pos x="connsiteX19155" y="connsiteY19155"/>
                </a:cxn>
                <a:cxn ang="0">
                  <a:pos x="connsiteX19156" y="connsiteY19156"/>
                </a:cxn>
                <a:cxn ang="0">
                  <a:pos x="connsiteX19157" y="connsiteY19157"/>
                </a:cxn>
                <a:cxn ang="0">
                  <a:pos x="connsiteX19158" y="connsiteY19158"/>
                </a:cxn>
                <a:cxn ang="0">
                  <a:pos x="connsiteX19159" y="connsiteY19159"/>
                </a:cxn>
                <a:cxn ang="0">
                  <a:pos x="connsiteX19160" y="connsiteY19160"/>
                </a:cxn>
                <a:cxn ang="0">
                  <a:pos x="connsiteX19161" y="connsiteY19161"/>
                </a:cxn>
                <a:cxn ang="0">
                  <a:pos x="connsiteX19162" y="connsiteY19162"/>
                </a:cxn>
                <a:cxn ang="0">
                  <a:pos x="connsiteX19163" y="connsiteY19163"/>
                </a:cxn>
                <a:cxn ang="0">
                  <a:pos x="connsiteX19164" y="connsiteY19164"/>
                </a:cxn>
                <a:cxn ang="0">
                  <a:pos x="connsiteX19165" y="connsiteY19165"/>
                </a:cxn>
                <a:cxn ang="0">
                  <a:pos x="connsiteX19166" y="connsiteY19166"/>
                </a:cxn>
                <a:cxn ang="0">
                  <a:pos x="connsiteX19167" y="connsiteY19167"/>
                </a:cxn>
                <a:cxn ang="0">
                  <a:pos x="connsiteX19168" y="connsiteY19168"/>
                </a:cxn>
                <a:cxn ang="0">
                  <a:pos x="connsiteX19169" y="connsiteY19169"/>
                </a:cxn>
                <a:cxn ang="0">
                  <a:pos x="connsiteX19170" y="connsiteY19170"/>
                </a:cxn>
                <a:cxn ang="0">
                  <a:pos x="connsiteX19171" y="connsiteY19171"/>
                </a:cxn>
                <a:cxn ang="0">
                  <a:pos x="connsiteX19172" y="connsiteY19172"/>
                </a:cxn>
                <a:cxn ang="0">
                  <a:pos x="connsiteX19173" y="connsiteY19173"/>
                </a:cxn>
                <a:cxn ang="0">
                  <a:pos x="connsiteX19174" y="connsiteY19174"/>
                </a:cxn>
                <a:cxn ang="0">
                  <a:pos x="connsiteX19175" y="connsiteY19175"/>
                </a:cxn>
                <a:cxn ang="0">
                  <a:pos x="connsiteX19176" y="connsiteY19176"/>
                </a:cxn>
                <a:cxn ang="0">
                  <a:pos x="connsiteX19177" y="connsiteY19177"/>
                </a:cxn>
                <a:cxn ang="0">
                  <a:pos x="connsiteX19178" y="connsiteY19178"/>
                </a:cxn>
                <a:cxn ang="0">
                  <a:pos x="connsiteX19179" y="connsiteY19179"/>
                </a:cxn>
                <a:cxn ang="0">
                  <a:pos x="connsiteX19180" y="connsiteY19180"/>
                </a:cxn>
                <a:cxn ang="0">
                  <a:pos x="connsiteX19181" y="connsiteY19181"/>
                </a:cxn>
                <a:cxn ang="0">
                  <a:pos x="connsiteX19182" y="connsiteY19182"/>
                </a:cxn>
                <a:cxn ang="0">
                  <a:pos x="connsiteX19183" y="connsiteY19183"/>
                </a:cxn>
                <a:cxn ang="0">
                  <a:pos x="connsiteX19184" y="connsiteY19184"/>
                </a:cxn>
                <a:cxn ang="0">
                  <a:pos x="connsiteX19185" y="connsiteY19185"/>
                </a:cxn>
                <a:cxn ang="0">
                  <a:pos x="connsiteX19186" y="connsiteY19186"/>
                </a:cxn>
                <a:cxn ang="0">
                  <a:pos x="connsiteX19187" y="connsiteY19187"/>
                </a:cxn>
                <a:cxn ang="0">
                  <a:pos x="connsiteX19188" y="connsiteY19188"/>
                </a:cxn>
                <a:cxn ang="0">
                  <a:pos x="connsiteX19189" y="connsiteY19189"/>
                </a:cxn>
                <a:cxn ang="0">
                  <a:pos x="connsiteX19190" y="connsiteY19190"/>
                </a:cxn>
                <a:cxn ang="0">
                  <a:pos x="connsiteX19191" y="connsiteY19191"/>
                </a:cxn>
                <a:cxn ang="0">
                  <a:pos x="connsiteX19192" y="connsiteY19192"/>
                </a:cxn>
                <a:cxn ang="0">
                  <a:pos x="connsiteX19193" y="connsiteY19193"/>
                </a:cxn>
                <a:cxn ang="0">
                  <a:pos x="connsiteX19194" y="connsiteY19194"/>
                </a:cxn>
                <a:cxn ang="0">
                  <a:pos x="connsiteX19195" y="connsiteY19195"/>
                </a:cxn>
                <a:cxn ang="0">
                  <a:pos x="connsiteX19196" y="connsiteY19196"/>
                </a:cxn>
                <a:cxn ang="0">
                  <a:pos x="connsiteX19197" y="connsiteY19197"/>
                </a:cxn>
                <a:cxn ang="0">
                  <a:pos x="connsiteX19198" y="connsiteY19198"/>
                </a:cxn>
                <a:cxn ang="0">
                  <a:pos x="connsiteX19199" y="connsiteY19199"/>
                </a:cxn>
                <a:cxn ang="0">
                  <a:pos x="connsiteX19200" y="connsiteY19200"/>
                </a:cxn>
                <a:cxn ang="0">
                  <a:pos x="connsiteX19201" y="connsiteY19201"/>
                </a:cxn>
                <a:cxn ang="0">
                  <a:pos x="connsiteX19202" y="connsiteY19202"/>
                </a:cxn>
                <a:cxn ang="0">
                  <a:pos x="connsiteX19203" y="connsiteY19203"/>
                </a:cxn>
                <a:cxn ang="0">
                  <a:pos x="connsiteX19204" y="connsiteY19204"/>
                </a:cxn>
                <a:cxn ang="0">
                  <a:pos x="connsiteX19205" y="connsiteY19205"/>
                </a:cxn>
                <a:cxn ang="0">
                  <a:pos x="connsiteX19206" y="connsiteY19206"/>
                </a:cxn>
                <a:cxn ang="0">
                  <a:pos x="connsiteX19207" y="connsiteY19207"/>
                </a:cxn>
                <a:cxn ang="0">
                  <a:pos x="connsiteX19208" y="connsiteY19208"/>
                </a:cxn>
                <a:cxn ang="0">
                  <a:pos x="connsiteX19209" y="connsiteY19209"/>
                </a:cxn>
                <a:cxn ang="0">
                  <a:pos x="connsiteX19210" y="connsiteY19210"/>
                </a:cxn>
                <a:cxn ang="0">
                  <a:pos x="connsiteX19211" y="connsiteY19211"/>
                </a:cxn>
                <a:cxn ang="0">
                  <a:pos x="connsiteX19212" y="connsiteY19212"/>
                </a:cxn>
                <a:cxn ang="0">
                  <a:pos x="connsiteX19213" y="connsiteY19213"/>
                </a:cxn>
                <a:cxn ang="0">
                  <a:pos x="connsiteX19214" y="connsiteY19214"/>
                </a:cxn>
                <a:cxn ang="0">
                  <a:pos x="connsiteX19215" y="connsiteY19215"/>
                </a:cxn>
                <a:cxn ang="0">
                  <a:pos x="connsiteX19216" y="connsiteY19216"/>
                </a:cxn>
                <a:cxn ang="0">
                  <a:pos x="connsiteX19217" y="connsiteY19217"/>
                </a:cxn>
                <a:cxn ang="0">
                  <a:pos x="connsiteX19218" y="connsiteY19218"/>
                </a:cxn>
                <a:cxn ang="0">
                  <a:pos x="connsiteX19219" y="connsiteY19219"/>
                </a:cxn>
                <a:cxn ang="0">
                  <a:pos x="connsiteX19220" y="connsiteY19220"/>
                </a:cxn>
                <a:cxn ang="0">
                  <a:pos x="connsiteX19221" y="connsiteY19221"/>
                </a:cxn>
                <a:cxn ang="0">
                  <a:pos x="connsiteX19222" y="connsiteY19222"/>
                </a:cxn>
                <a:cxn ang="0">
                  <a:pos x="connsiteX19223" y="connsiteY19223"/>
                </a:cxn>
                <a:cxn ang="0">
                  <a:pos x="connsiteX19224" y="connsiteY19224"/>
                </a:cxn>
                <a:cxn ang="0">
                  <a:pos x="connsiteX19225" y="connsiteY19225"/>
                </a:cxn>
                <a:cxn ang="0">
                  <a:pos x="connsiteX19226" y="connsiteY19226"/>
                </a:cxn>
                <a:cxn ang="0">
                  <a:pos x="connsiteX19227" y="connsiteY19227"/>
                </a:cxn>
                <a:cxn ang="0">
                  <a:pos x="connsiteX19228" y="connsiteY19228"/>
                </a:cxn>
                <a:cxn ang="0">
                  <a:pos x="connsiteX19229" y="connsiteY19229"/>
                </a:cxn>
                <a:cxn ang="0">
                  <a:pos x="connsiteX19230" y="connsiteY19230"/>
                </a:cxn>
                <a:cxn ang="0">
                  <a:pos x="connsiteX19231" y="connsiteY19231"/>
                </a:cxn>
                <a:cxn ang="0">
                  <a:pos x="connsiteX19232" y="connsiteY19232"/>
                </a:cxn>
                <a:cxn ang="0">
                  <a:pos x="connsiteX19233" y="connsiteY19233"/>
                </a:cxn>
                <a:cxn ang="0">
                  <a:pos x="connsiteX19234" y="connsiteY19234"/>
                </a:cxn>
                <a:cxn ang="0">
                  <a:pos x="connsiteX19235" y="connsiteY19235"/>
                </a:cxn>
                <a:cxn ang="0">
                  <a:pos x="connsiteX19236" y="connsiteY19236"/>
                </a:cxn>
                <a:cxn ang="0">
                  <a:pos x="connsiteX19237" y="connsiteY19237"/>
                </a:cxn>
                <a:cxn ang="0">
                  <a:pos x="connsiteX19238" y="connsiteY19238"/>
                </a:cxn>
                <a:cxn ang="0">
                  <a:pos x="connsiteX19239" y="connsiteY19239"/>
                </a:cxn>
                <a:cxn ang="0">
                  <a:pos x="connsiteX19240" y="connsiteY19240"/>
                </a:cxn>
                <a:cxn ang="0">
                  <a:pos x="connsiteX19241" y="connsiteY19241"/>
                </a:cxn>
                <a:cxn ang="0">
                  <a:pos x="connsiteX19242" y="connsiteY19242"/>
                </a:cxn>
                <a:cxn ang="0">
                  <a:pos x="connsiteX19243" y="connsiteY19243"/>
                </a:cxn>
                <a:cxn ang="0">
                  <a:pos x="connsiteX19244" y="connsiteY19244"/>
                </a:cxn>
                <a:cxn ang="0">
                  <a:pos x="connsiteX19245" y="connsiteY19245"/>
                </a:cxn>
                <a:cxn ang="0">
                  <a:pos x="connsiteX19246" y="connsiteY19246"/>
                </a:cxn>
                <a:cxn ang="0">
                  <a:pos x="connsiteX19247" y="connsiteY19247"/>
                </a:cxn>
                <a:cxn ang="0">
                  <a:pos x="connsiteX19248" y="connsiteY19248"/>
                </a:cxn>
                <a:cxn ang="0">
                  <a:pos x="connsiteX19249" y="connsiteY19249"/>
                </a:cxn>
                <a:cxn ang="0">
                  <a:pos x="connsiteX19250" y="connsiteY19250"/>
                </a:cxn>
                <a:cxn ang="0">
                  <a:pos x="connsiteX19251" y="connsiteY19251"/>
                </a:cxn>
                <a:cxn ang="0">
                  <a:pos x="connsiteX19252" y="connsiteY19252"/>
                </a:cxn>
                <a:cxn ang="0">
                  <a:pos x="connsiteX19253" y="connsiteY19253"/>
                </a:cxn>
                <a:cxn ang="0">
                  <a:pos x="connsiteX19254" y="connsiteY19254"/>
                </a:cxn>
                <a:cxn ang="0">
                  <a:pos x="connsiteX19255" y="connsiteY19255"/>
                </a:cxn>
                <a:cxn ang="0">
                  <a:pos x="connsiteX19256" y="connsiteY19256"/>
                </a:cxn>
                <a:cxn ang="0">
                  <a:pos x="connsiteX19257" y="connsiteY19257"/>
                </a:cxn>
                <a:cxn ang="0">
                  <a:pos x="connsiteX19258" y="connsiteY19258"/>
                </a:cxn>
                <a:cxn ang="0">
                  <a:pos x="connsiteX19259" y="connsiteY19259"/>
                </a:cxn>
                <a:cxn ang="0">
                  <a:pos x="connsiteX19260" y="connsiteY19260"/>
                </a:cxn>
                <a:cxn ang="0">
                  <a:pos x="connsiteX19261" y="connsiteY19261"/>
                </a:cxn>
                <a:cxn ang="0">
                  <a:pos x="connsiteX19262" y="connsiteY19262"/>
                </a:cxn>
                <a:cxn ang="0">
                  <a:pos x="connsiteX19263" y="connsiteY19263"/>
                </a:cxn>
                <a:cxn ang="0">
                  <a:pos x="connsiteX19264" y="connsiteY19264"/>
                </a:cxn>
                <a:cxn ang="0">
                  <a:pos x="connsiteX19265" y="connsiteY19265"/>
                </a:cxn>
                <a:cxn ang="0">
                  <a:pos x="connsiteX19266" y="connsiteY19266"/>
                </a:cxn>
                <a:cxn ang="0">
                  <a:pos x="connsiteX19267" y="connsiteY19267"/>
                </a:cxn>
                <a:cxn ang="0">
                  <a:pos x="connsiteX19268" y="connsiteY19268"/>
                </a:cxn>
                <a:cxn ang="0">
                  <a:pos x="connsiteX19269" y="connsiteY19269"/>
                </a:cxn>
                <a:cxn ang="0">
                  <a:pos x="connsiteX19270" y="connsiteY19270"/>
                </a:cxn>
                <a:cxn ang="0">
                  <a:pos x="connsiteX19271" y="connsiteY19271"/>
                </a:cxn>
                <a:cxn ang="0">
                  <a:pos x="connsiteX19272" y="connsiteY19272"/>
                </a:cxn>
                <a:cxn ang="0">
                  <a:pos x="connsiteX19273" y="connsiteY19273"/>
                </a:cxn>
                <a:cxn ang="0">
                  <a:pos x="connsiteX19274" y="connsiteY19274"/>
                </a:cxn>
                <a:cxn ang="0">
                  <a:pos x="connsiteX19275" y="connsiteY19275"/>
                </a:cxn>
                <a:cxn ang="0">
                  <a:pos x="connsiteX19276" y="connsiteY19276"/>
                </a:cxn>
                <a:cxn ang="0">
                  <a:pos x="connsiteX19277" y="connsiteY19277"/>
                </a:cxn>
                <a:cxn ang="0">
                  <a:pos x="connsiteX19278" y="connsiteY19278"/>
                </a:cxn>
                <a:cxn ang="0">
                  <a:pos x="connsiteX19279" y="connsiteY19279"/>
                </a:cxn>
                <a:cxn ang="0">
                  <a:pos x="connsiteX19280" y="connsiteY19280"/>
                </a:cxn>
                <a:cxn ang="0">
                  <a:pos x="connsiteX19281" y="connsiteY19281"/>
                </a:cxn>
                <a:cxn ang="0">
                  <a:pos x="connsiteX19282" y="connsiteY19282"/>
                </a:cxn>
                <a:cxn ang="0">
                  <a:pos x="connsiteX19283" y="connsiteY19283"/>
                </a:cxn>
                <a:cxn ang="0">
                  <a:pos x="connsiteX19284" y="connsiteY19284"/>
                </a:cxn>
                <a:cxn ang="0">
                  <a:pos x="connsiteX19285" y="connsiteY19285"/>
                </a:cxn>
                <a:cxn ang="0">
                  <a:pos x="connsiteX19286" y="connsiteY19286"/>
                </a:cxn>
                <a:cxn ang="0">
                  <a:pos x="connsiteX19287" y="connsiteY19287"/>
                </a:cxn>
                <a:cxn ang="0">
                  <a:pos x="connsiteX19288" y="connsiteY19288"/>
                </a:cxn>
                <a:cxn ang="0">
                  <a:pos x="connsiteX19289" y="connsiteY19289"/>
                </a:cxn>
                <a:cxn ang="0">
                  <a:pos x="connsiteX19290" y="connsiteY19290"/>
                </a:cxn>
                <a:cxn ang="0">
                  <a:pos x="connsiteX19291" y="connsiteY19291"/>
                </a:cxn>
                <a:cxn ang="0">
                  <a:pos x="connsiteX19292" y="connsiteY19292"/>
                </a:cxn>
                <a:cxn ang="0">
                  <a:pos x="connsiteX19293" y="connsiteY19293"/>
                </a:cxn>
                <a:cxn ang="0">
                  <a:pos x="connsiteX19294" y="connsiteY19294"/>
                </a:cxn>
                <a:cxn ang="0">
                  <a:pos x="connsiteX19295" y="connsiteY19295"/>
                </a:cxn>
                <a:cxn ang="0">
                  <a:pos x="connsiteX19296" y="connsiteY19296"/>
                </a:cxn>
                <a:cxn ang="0">
                  <a:pos x="connsiteX19297" y="connsiteY19297"/>
                </a:cxn>
                <a:cxn ang="0">
                  <a:pos x="connsiteX19298" y="connsiteY19298"/>
                </a:cxn>
                <a:cxn ang="0">
                  <a:pos x="connsiteX19299" y="connsiteY19299"/>
                </a:cxn>
                <a:cxn ang="0">
                  <a:pos x="connsiteX19300" y="connsiteY19300"/>
                </a:cxn>
                <a:cxn ang="0">
                  <a:pos x="connsiteX19301" y="connsiteY19301"/>
                </a:cxn>
                <a:cxn ang="0">
                  <a:pos x="connsiteX19302" y="connsiteY19302"/>
                </a:cxn>
                <a:cxn ang="0">
                  <a:pos x="connsiteX19303" y="connsiteY19303"/>
                </a:cxn>
                <a:cxn ang="0">
                  <a:pos x="connsiteX19304" y="connsiteY19304"/>
                </a:cxn>
                <a:cxn ang="0">
                  <a:pos x="connsiteX19305" y="connsiteY19305"/>
                </a:cxn>
                <a:cxn ang="0">
                  <a:pos x="connsiteX19306" y="connsiteY19306"/>
                </a:cxn>
                <a:cxn ang="0">
                  <a:pos x="connsiteX19307" y="connsiteY19307"/>
                </a:cxn>
                <a:cxn ang="0">
                  <a:pos x="connsiteX19308" y="connsiteY19308"/>
                </a:cxn>
                <a:cxn ang="0">
                  <a:pos x="connsiteX19309" y="connsiteY19309"/>
                </a:cxn>
                <a:cxn ang="0">
                  <a:pos x="connsiteX19310" y="connsiteY19310"/>
                </a:cxn>
                <a:cxn ang="0">
                  <a:pos x="connsiteX19311" y="connsiteY19311"/>
                </a:cxn>
                <a:cxn ang="0">
                  <a:pos x="connsiteX19312" y="connsiteY19312"/>
                </a:cxn>
                <a:cxn ang="0">
                  <a:pos x="connsiteX19313" y="connsiteY19313"/>
                </a:cxn>
                <a:cxn ang="0">
                  <a:pos x="connsiteX19314" y="connsiteY19314"/>
                </a:cxn>
                <a:cxn ang="0">
                  <a:pos x="connsiteX19315" y="connsiteY19315"/>
                </a:cxn>
                <a:cxn ang="0">
                  <a:pos x="connsiteX19316" y="connsiteY19316"/>
                </a:cxn>
                <a:cxn ang="0">
                  <a:pos x="connsiteX19317" y="connsiteY19317"/>
                </a:cxn>
                <a:cxn ang="0">
                  <a:pos x="connsiteX19318" y="connsiteY19318"/>
                </a:cxn>
                <a:cxn ang="0">
                  <a:pos x="connsiteX19319" y="connsiteY19319"/>
                </a:cxn>
                <a:cxn ang="0">
                  <a:pos x="connsiteX19320" y="connsiteY19320"/>
                </a:cxn>
                <a:cxn ang="0">
                  <a:pos x="connsiteX19321" y="connsiteY19321"/>
                </a:cxn>
                <a:cxn ang="0">
                  <a:pos x="connsiteX19322" y="connsiteY19322"/>
                </a:cxn>
                <a:cxn ang="0">
                  <a:pos x="connsiteX19323" y="connsiteY19323"/>
                </a:cxn>
                <a:cxn ang="0">
                  <a:pos x="connsiteX19324" y="connsiteY19324"/>
                </a:cxn>
                <a:cxn ang="0">
                  <a:pos x="connsiteX19325" y="connsiteY19325"/>
                </a:cxn>
                <a:cxn ang="0">
                  <a:pos x="connsiteX19326" y="connsiteY19326"/>
                </a:cxn>
                <a:cxn ang="0">
                  <a:pos x="connsiteX19327" y="connsiteY19327"/>
                </a:cxn>
                <a:cxn ang="0">
                  <a:pos x="connsiteX19328" y="connsiteY19328"/>
                </a:cxn>
                <a:cxn ang="0">
                  <a:pos x="connsiteX19329" y="connsiteY19329"/>
                </a:cxn>
                <a:cxn ang="0">
                  <a:pos x="connsiteX19330" y="connsiteY19330"/>
                </a:cxn>
                <a:cxn ang="0">
                  <a:pos x="connsiteX19331" y="connsiteY19331"/>
                </a:cxn>
                <a:cxn ang="0">
                  <a:pos x="connsiteX19332" y="connsiteY19332"/>
                </a:cxn>
                <a:cxn ang="0">
                  <a:pos x="connsiteX19333" y="connsiteY19333"/>
                </a:cxn>
                <a:cxn ang="0">
                  <a:pos x="connsiteX19334" y="connsiteY19334"/>
                </a:cxn>
                <a:cxn ang="0">
                  <a:pos x="connsiteX19335" y="connsiteY19335"/>
                </a:cxn>
                <a:cxn ang="0">
                  <a:pos x="connsiteX19336" y="connsiteY19336"/>
                </a:cxn>
                <a:cxn ang="0">
                  <a:pos x="connsiteX19337" y="connsiteY19337"/>
                </a:cxn>
                <a:cxn ang="0">
                  <a:pos x="connsiteX19338" y="connsiteY19338"/>
                </a:cxn>
                <a:cxn ang="0">
                  <a:pos x="connsiteX19339" y="connsiteY19339"/>
                </a:cxn>
                <a:cxn ang="0">
                  <a:pos x="connsiteX19340" y="connsiteY19340"/>
                </a:cxn>
                <a:cxn ang="0">
                  <a:pos x="connsiteX19341" y="connsiteY19341"/>
                </a:cxn>
                <a:cxn ang="0">
                  <a:pos x="connsiteX19342" y="connsiteY19342"/>
                </a:cxn>
                <a:cxn ang="0">
                  <a:pos x="connsiteX19343" y="connsiteY19343"/>
                </a:cxn>
                <a:cxn ang="0">
                  <a:pos x="connsiteX19344" y="connsiteY19344"/>
                </a:cxn>
                <a:cxn ang="0">
                  <a:pos x="connsiteX19345" y="connsiteY19345"/>
                </a:cxn>
                <a:cxn ang="0">
                  <a:pos x="connsiteX19346" y="connsiteY19346"/>
                </a:cxn>
                <a:cxn ang="0">
                  <a:pos x="connsiteX19347" y="connsiteY19347"/>
                </a:cxn>
                <a:cxn ang="0">
                  <a:pos x="connsiteX19348" y="connsiteY19348"/>
                </a:cxn>
                <a:cxn ang="0">
                  <a:pos x="connsiteX19349" y="connsiteY19349"/>
                </a:cxn>
                <a:cxn ang="0">
                  <a:pos x="connsiteX19350" y="connsiteY19350"/>
                </a:cxn>
                <a:cxn ang="0">
                  <a:pos x="connsiteX19351" y="connsiteY19351"/>
                </a:cxn>
                <a:cxn ang="0">
                  <a:pos x="connsiteX19352" y="connsiteY19352"/>
                </a:cxn>
                <a:cxn ang="0">
                  <a:pos x="connsiteX19353" y="connsiteY19353"/>
                </a:cxn>
                <a:cxn ang="0">
                  <a:pos x="connsiteX19354" y="connsiteY19354"/>
                </a:cxn>
                <a:cxn ang="0">
                  <a:pos x="connsiteX19355" y="connsiteY19355"/>
                </a:cxn>
                <a:cxn ang="0">
                  <a:pos x="connsiteX19356" y="connsiteY19356"/>
                </a:cxn>
                <a:cxn ang="0">
                  <a:pos x="connsiteX19357" y="connsiteY19357"/>
                </a:cxn>
                <a:cxn ang="0">
                  <a:pos x="connsiteX19358" y="connsiteY19358"/>
                </a:cxn>
                <a:cxn ang="0">
                  <a:pos x="connsiteX19359" y="connsiteY19359"/>
                </a:cxn>
                <a:cxn ang="0">
                  <a:pos x="connsiteX19360" y="connsiteY19360"/>
                </a:cxn>
                <a:cxn ang="0">
                  <a:pos x="connsiteX19361" y="connsiteY19361"/>
                </a:cxn>
                <a:cxn ang="0">
                  <a:pos x="connsiteX19362" y="connsiteY19362"/>
                </a:cxn>
                <a:cxn ang="0">
                  <a:pos x="connsiteX19363" y="connsiteY19363"/>
                </a:cxn>
                <a:cxn ang="0">
                  <a:pos x="connsiteX19364" y="connsiteY19364"/>
                </a:cxn>
                <a:cxn ang="0">
                  <a:pos x="connsiteX19365" y="connsiteY19365"/>
                </a:cxn>
                <a:cxn ang="0">
                  <a:pos x="connsiteX19366" y="connsiteY19366"/>
                </a:cxn>
                <a:cxn ang="0">
                  <a:pos x="connsiteX19367" y="connsiteY19367"/>
                </a:cxn>
                <a:cxn ang="0">
                  <a:pos x="connsiteX19368" y="connsiteY19368"/>
                </a:cxn>
                <a:cxn ang="0">
                  <a:pos x="connsiteX19369" y="connsiteY19369"/>
                </a:cxn>
                <a:cxn ang="0">
                  <a:pos x="connsiteX19370" y="connsiteY19370"/>
                </a:cxn>
                <a:cxn ang="0">
                  <a:pos x="connsiteX19371" y="connsiteY19371"/>
                </a:cxn>
                <a:cxn ang="0">
                  <a:pos x="connsiteX19372" y="connsiteY19372"/>
                </a:cxn>
                <a:cxn ang="0">
                  <a:pos x="connsiteX19373" y="connsiteY19373"/>
                </a:cxn>
                <a:cxn ang="0">
                  <a:pos x="connsiteX19374" y="connsiteY19374"/>
                </a:cxn>
                <a:cxn ang="0">
                  <a:pos x="connsiteX19375" y="connsiteY19375"/>
                </a:cxn>
                <a:cxn ang="0">
                  <a:pos x="connsiteX19376" y="connsiteY19376"/>
                </a:cxn>
                <a:cxn ang="0">
                  <a:pos x="connsiteX19377" y="connsiteY19377"/>
                </a:cxn>
                <a:cxn ang="0">
                  <a:pos x="connsiteX19378" y="connsiteY19378"/>
                </a:cxn>
                <a:cxn ang="0">
                  <a:pos x="connsiteX19379" y="connsiteY19379"/>
                </a:cxn>
                <a:cxn ang="0">
                  <a:pos x="connsiteX19380" y="connsiteY19380"/>
                </a:cxn>
                <a:cxn ang="0">
                  <a:pos x="connsiteX19381" y="connsiteY19381"/>
                </a:cxn>
                <a:cxn ang="0">
                  <a:pos x="connsiteX19382" y="connsiteY19382"/>
                </a:cxn>
                <a:cxn ang="0">
                  <a:pos x="connsiteX19383" y="connsiteY19383"/>
                </a:cxn>
                <a:cxn ang="0">
                  <a:pos x="connsiteX19384" y="connsiteY19384"/>
                </a:cxn>
                <a:cxn ang="0">
                  <a:pos x="connsiteX19385" y="connsiteY19385"/>
                </a:cxn>
                <a:cxn ang="0">
                  <a:pos x="connsiteX19386" y="connsiteY19386"/>
                </a:cxn>
                <a:cxn ang="0">
                  <a:pos x="connsiteX19387" y="connsiteY19387"/>
                </a:cxn>
                <a:cxn ang="0">
                  <a:pos x="connsiteX19388" y="connsiteY19388"/>
                </a:cxn>
                <a:cxn ang="0">
                  <a:pos x="connsiteX19389" y="connsiteY19389"/>
                </a:cxn>
                <a:cxn ang="0">
                  <a:pos x="connsiteX19390" y="connsiteY19390"/>
                </a:cxn>
                <a:cxn ang="0">
                  <a:pos x="connsiteX19391" y="connsiteY19391"/>
                </a:cxn>
                <a:cxn ang="0">
                  <a:pos x="connsiteX19392" y="connsiteY19392"/>
                </a:cxn>
                <a:cxn ang="0">
                  <a:pos x="connsiteX19393" y="connsiteY19393"/>
                </a:cxn>
                <a:cxn ang="0">
                  <a:pos x="connsiteX19394" y="connsiteY19394"/>
                </a:cxn>
                <a:cxn ang="0">
                  <a:pos x="connsiteX19395" y="connsiteY19395"/>
                </a:cxn>
                <a:cxn ang="0">
                  <a:pos x="connsiteX19396" y="connsiteY19396"/>
                </a:cxn>
                <a:cxn ang="0">
                  <a:pos x="connsiteX19397" y="connsiteY19397"/>
                </a:cxn>
                <a:cxn ang="0">
                  <a:pos x="connsiteX19398" y="connsiteY19398"/>
                </a:cxn>
                <a:cxn ang="0">
                  <a:pos x="connsiteX19399" y="connsiteY19399"/>
                </a:cxn>
                <a:cxn ang="0">
                  <a:pos x="connsiteX19400" y="connsiteY19400"/>
                </a:cxn>
                <a:cxn ang="0">
                  <a:pos x="connsiteX19401" y="connsiteY19401"/>
                </a:cxn>
                <a:cxn ang="0">
                  <a:pos x="connsiteX19402" y="connsiteY19402"/>
                </a:cxn>
                <a:cxn ang="0">
                  <a:pos x="connsiteX19403" y="connsiteY19403"/>
                </a:cxn>
                <a:cxn ang="0">
                  <a:pos x="connsiteX19404" y="connsiteY19404"/>
                </a:cxn>
                <a:cxn ang="0">
                  <a:pos x="connsiteX19405" y="connsiteY19405"/>
                </a:cxn>
                <a:cxn ang="0">
                  <a:pos x="connsiteX19406" y="connsiteY19406"/>
                </a:cxn>
                <a:cxn ang="0">
                  <a:pos x="connsiteX19407" y="connsiteY19407"/>
                </a:cxn>
                <a:cxn ang="0">
                  <a:pos x="connsiteX19408" y="connsiteY19408"/>
                </a:cxn>
                <a:cxn ang="0">
                  <a:pos x="connsiteX19409" y="connsiteY19409"/>
                </a:cxn>
                <a:cxn ang="0">
                  <a:pos x="connsiteX19410" y="connsiteY19410"/>
                </a:cxn>
                <a:cxn ang="0">
                  <a:pos x="connsiteX19411" y="connsiteY19411"/>
                </a:cxn>
                <a:cxn ang="0">
                  <a:pos x="connsiteX19412" y="connsiteY19412"/>
                </a:cxn>
                <a:cxn ang="0">
                  <a:pos x="connsiteX19413" y="connsiteY19413"/>
                </a:cxn>
                <a:cxn ang="0">
                  <a:pos x="connsiteX19414" y="connsiteY19414"/>
                </a:cxn>
                <a:cxn ang="0">
                  <a:pos x="connsiteX19415" y="connsiteY19415"/>
                </a:cxn>
                <a:cxn ang="0">
                  <a:pos x="connsiteX19416" y="connsiteY19416"/>
                </a:cxn>
                <a:cxn ang="0">
                  <a:pos x="connsiteX19417" y="connsiteY19417"/>
                </a:cxn>
                <a:cxn ang="0">
                  <a:pos x="connsiteX19418" y="connsiteY19418"/>
                </a:cxn>
                <a:cxn ang="0">
                  <a:pos x="connsiteX19419" y="connsiteY19419"/>
                </a:cxn>
                <a:cxn ang="0">
                  <a:pos x="connsiteX19420" y="connsiteY19420"/>
                </a:cxn>
                <a:cxn ang="0">
                  <a:pos x="connsiteX19421" y="connsiteY19421"/>
                </a:cxn>
                <a:cxn ang="0">
                  <a:pos x="connsiteX19422" y="connsiteY19422"/>
                </a:cxn>
                <a:cxn ang="0">
                  <a:pos x="connsiteX19423" y="connsiteY19423"/>
                </a:cxn>
                <a:cxn ang="0">
                  <a:pos x="connsiteX19424" y="connsiteY19424"/>
                </a:cxn>
                <a:cxn ang="0">
                  <a:pos x="connsiteX19425" y="connsiteY19425"/>
                </a:cxn>
                <a:cxn ang="0">
                  <a:pos x="connsiteX19426" y="connsiteY19426"/>
                </a:cxn>
                <a:cxn ang="0">
                  <a:pos x="connsiteX19427" y="connsiteY19427"/>
                </a:cxn>
                <a:cxn ang="0">
                  <a:pos x="connsiteX19428" y="connsiteY19428"/>
                </a:cxn>
                <a:cxn ang="0">
                  <a:pos x="connsiteX19429" y="connsiteY19429"/>
                </a:cxn>
                <a:cxn ang="0">
                  <a:pos x="connsiteX19430" y="connsiteY19430"/>
                </a:cxn>
                <a:cxn ang="0">
                  <a:pos x="connsiteX19431" y="connsiteY19431"/>
                </a:cxn>
                <a:cxn ang="0">
                  <a:pos x="connsiteX19432" y="connsiteY19432"/>
                </a:cxn>
                <a:cxn ang="0">
                  <a:pos x="connsiteX19433" y="connsiteY19433"/>
                </a:cxn>
                <a:cxn ang="0">
                  <a:pos x="connsiteX19434" y="connsiteY19434"/>
                </a:cxn>
                <a:cxn ang="0">
                  <a:pos x="connsiteX19435" y="connsiteY19435"/>
                </a:cxn>
                <a:cxn ang="0">
                  <a:pos x="connsiteX19436" y="connsiteY19436"/>
                </a:cxn>
                <a:cxn ang="0">
                  <a:pos x="connsiteX19437" y="connsiteY19437"/>
                </a:cxn>
                <a:cxn ang="0">
                  <a:pos x="connsiteX19438" y="connsiteY19438"/>
                </a:cxn>
                <a:cxn ang="0">
                  <a:pos x="connsiteX19439" y="connsiteY19439"/>
                </a:cxn>
                <a:cxn ang="0">
                  <a:pos x="connsiteX19440" y="connsiteY19440"/>
                </a:cxn>
                <a:cxn ang="0">
                  <a:pos x="connsiteX19441" y="connsiteY19441"/>
                </a:cxn>
                <a:cxn ang="0">
                  <a:pos x="connsiteX19442" y="connsiteY19442"/>
                </a:cxn>
                <a:cxn ang="0">
                  <a:pos x="connsiteX19443" y="connsiteY19443"/>
                </a:cxn>
                <a:cxn ang="0">
                  <a:pos x="connsiteX19444" y="connsiteY19444"/>
                </a:cxn>
                <a:cxn ang="0">
                  <a:pos x="connsiteX19445" y="connsiteY19445"/>
                </a:cxn>
                <a:cxn ang="0">
                  <a:pos x="connsiteX19446" y="connsiteY19446"/>
                </a:cxn>
                <a:cxn ang="0">
                  <a:pos x="connsiteX19447" y="connsiteY19447"/>
                </a:cxn>
                <a:cxn ang="0">
                  <a:pos x="connsiteX19448" y="connsiteY19448"/>
                </a:cxn>
                <a:cxn ang="0">
                  <a:pos x="connsiteX19449" y="connsiteY19449"/>
                </a:cxn>
                <a:cxn ang="0">
                  <a:pos x="connsiteX19450" y="connsiteY19450"/>
                </a:cxn>
                <a:cxn ang="0">
                  <a:pos x="connsiteX19451" y="connsiteY19451"/>
                </a:cxn>
                <a:cxn ang="0">
                  <a:pos x="connsiteX19452" y="connsiteY19452"/>
                </a:cxn>
                <a:cxn ang="0">
                  <a:pos x="connsiteX19453" y="connsiteY19453"/>
                </a:cxn>
                <a:cxn ang="0">
                  <a:pos x="connsiteX19454" y="connsiteY19454"/>
                </a:cxn>
                <a:cxn ang="0">
                  <a:pos x="connsiteX19455" y="connsiteY19455"/>
                </a:cxn>
                <a:cxn ang="0">
                  <a:pos x="connsiteX19456" y="connsiteY19456"/>
                </a:cxn>
                <a:cxn ang="0">
                  <a:pos x="connsiteX19457" y="connsiteY19457"/>
                </a:cxn>
                <a:cxn ang="0">
                  <a:pos x="connsiteX19458" y="connsiteY19458"/>
                </a:cxn>
                <a:cxn ang="0">
                  <a:pos x="connsiteX19459" y="connsiteY19459"/>
                </a:cxn>
                <a:cxn ang="0">
                  <a:pos x="connsiteX19460" y="connsiteY19460"/>
                </a:cxn>
                <a:cxn ang="0">
                  <a:pos x="connsiteX19461" y="connsiteY19461"/>
                </a:cxn>
                <a:cxn ang="0">
                  <a:pos x="connsiteX19462" y="connsiteY19462"/>
                </a:cxn>
                <a:cxn ang="0">
                  <a:pos x="connsiteX19463" y="connsiteY19463"/>
                </a:cxn>
                <a:cxn ang="0">
                  <a:pos x="connsiteX19464" y="connsiteY19464"/>
                </a:cxn>
                <a:cxn ang="0">
                  <a:pos x="connsiteX19465" y="connsiteY19465"/>
                </a:cxn>
                <a:cxn ang="0">
                  <a:pos x="connsiteX19466" y="connsiteY19466"/>
                </a:cxn>
                <a:cxn ang="0">
                  <a:pos x="connsiteX19467" y="connsiteY19467"/>
                </a:cxn>
                <a:cxn ang="0">
                  <a:pos x="connsiteX19468" y="connsiteY19468"/>
                </a:cxn>
                <a:cxn ang="0">
                  <a:pos x="connsiteX19469" y="connsiteY19469"/>
                </a:cxn>
                <a:cxn ang="0">
                  <a:pos x="connsiteX19470" y="connsiteY19470"/>
                </a:cxn>
                <a:cxn ang="0">
                  <a:pos x="connsiteX19471" y="connsiteY19471"/>
                </a:cxn>
                <a:cxn ang="0">
                  <a:pos x="connsiteX19472" y="connsiteY19472"/>
                </a:cxn>
                <a:cxn ang="0">
                  <a:pos x="connsiteX19473" y="connsiteY19473"/>
                </a:cxn>
                <a:cxn ang="0">
                  <a:pos x="connsiteX19474" y="connsiteY19474"/>
                </a:cxn>
                <a:cxn ang="0">
                  <a:pos x="connsiteX19475" y="connsiteY19475"/>
                </a:cxn>
                <a:cxn ang="0">
                  <a:pos x="connsiteX19476" y="connsiteY19476"/>
                </a:cxn>
                <a:cxn ang="0">
                  <a:pos x="connsiteX19477" y="connsiteY19477"/>
                </a:cxn>
                <a:cxn ang="0">
                  <a:pos x="connsiteX19478" y="connsiteY19478"/>
                </a:cxn>
                <a:cxn ang="0">
                  <a:pos x="connsiteX19479" y="connsiteY19479"/>
                </a:cxn>
                <a:cxn ang="0">
                  <a:pos x="connsiteX19480" y="connsiteY19480"/>
                </a:cxn>
                <a:cxn ang="0">
                  <a:pos x="connsiteX19481" y="connsiteY19481"/>
                </a:cxn>
                <a:cxn ang="0">
                  <a:pos x="connsiteX19482" y="connsiteY19482"/>
                </a:cxn>
                <a:cxn ang="0">
                  <a:pos x="connsiteX19483" y="connsiteY19483"/>
                </a:cxn>
                <a:cxn ang="0">
                  <a:pos x="connsiteX19484" y="connsiteY19484"/>
                </a:cxn>
                <a:cxn ang="0">
                  <a:pos x="connsiteX19485" y="connsiteY19485"/>
                </a:cxn>
                <a:cxn ang="0">
                  <a:pos x="connsiteX19486" y="connsiteY19486"/>
                </a:cxn>
                <a:cxn ang="0">
                  <a:pos x="connsiteX19487" y="connsiteY19487"/>
                </a:cxn>
                <a:cxn ang="0">
                  <a:pos x="connsiteX19488" y="connsiteY19488"/>
                </a:cxn>
                <a:cxn ang="0">
                  <a:pos x="connsiteX19489" y="connsiteY19489"/>
                </a:cxn>
                <a:cxn ang="0">
                  <a:pos x="connsiteX19490" y="connsiteY19490"/>
                </a:cxn>
                <a:cxn ang="0">
                  <a:pos x="connsiteX19491" y="connsiteY19491"/>
                </a:cxn>
                <a:cxn ang="0">
                  <a:pos x="connsiteX19492" y="connsiteY19492"/>
                </a:cxn>
                <a:cxn ang="0">
                  <a:pos x="connsiteX19493" y="connsiteY19493"/>
                </a:cxn>
                <a:cxn ang="0">
                  <a:pos x="connsiteX19494" y="connsiteY19494"/>
                </a:cxn>
                <a:cxn ang="0">
                  <a:pos x="connsiteX19495" y="connsiteY19495"/>
                </a:cxn>
                <a:cxn ang="0">
                  <a:pos x="connsiteX19496" y="connsiteY19496"/>
                </a:cxn>
                <a:cxn ang="0">
                  <a:pos x="connsiteX19497" y="connsiteY19497"/>
                </a:cxn>
                <a:cxn ang="0">
                  <a:pos x="connsiteX19498" y="connsiteY19498"/>
                </a:cxn>
                <a:cxn ang="0">
                  <a:pos x="connsiteX19499" y="connsiteY19499"/>
                </a:cxn>
                <a:cxn ang="0">
                  <a:pos x="connsiteX19500" y="connsiteY19500"/>
                </a:cxn>
                <a:cxn ang="0">
                  <a:pos x="connsiteX19501" y="connsiteY19501"/>
                </a:cxn>
                <a:cxn ang="0">
                  <a:pos x="connsiteX19502" y="connsiteY19502"/>
                </a:cxn>
                <a:cxn ang="0">
                  <a:pos x="connsiteX19503" y="connsiteY19503"/>
                </a:cxn>
                <a:cxn ang="0">
                  <a:pos x="connsiteX19504" y="connsiteY19504"/>
                </a:cxn>
                <a:cxn ang="0">
                  <a:pos x="connsiteX19505" y="connsiteY19505"/>
                </a:cxn>
                <a:cxn ang="0">
                  <a:pos x="connsiteX19506" y="connsiteY19506"/>
                </a:cxn>
                <a:cxn ang="0">
                  <a:pos x="connsiteX19507" y="connsiteY19507"/>
                </a:cxn>
                <a:cxn ang="0">
                  <a:pos x="connsiteX19508" y="connsiteY19508"/>
                </a:cxn>
                <a:cxn ang="0">
                  <a:pos x="connsiteX19509" y="connsiteY19509"/>
                </a:cxn>
                <a:cxn ang="0">
                  <a:pos x="connsiteX19510" y="connsiteY19510"/>
                </a:cxn>
                <a:cxn ang="0">
                  <a:pos x="connsiteX19511" y="connsiteY19511"/>
                </a:cxn>
                <a:cxn ang="0">
                  <a:pos x="connsiteX19512" y="connsiteY19512"/>
                </a:cxn>
                <a:cxn ang="0">
                  <a:pos x="connsiteX19513" y="connsiteY19513"/>
                </a:cxn>
                <a:cxn ang="0">
                  <a:pos x="connsiteX19514" y="connsiteY19514"/>
                </a:cxn>
                <a:cxn ang="0">
                  <a:pos x="connsiteX19515" y="connsiteY19515"/>
                </a:cxn>
                <a:cxn ang="0">
                  <a:pos x="connsiteX19516" y="connsiteY19516"/>
                </a:cxn>
                <a:cxn ang="0">
                  <a:pos x="connsiteX19517" y="connsiteY19517"/>
                </a:cxn>
                <a:cxn ang="0">
                  <a:pos x="connsiteX19518" y="connsiteY19518"/>
                </a:cxn>
                <a:cxn ang="0">
                  <a:pos x="connsiteX19519" y="connsiteY19519"/>
                </a:cxn>
                <a:cxn ang="0">
                  <a:pos x="connsiteX19520" y="connsiteY19520"/>
                </a:cxn>
                <a:cxn ang="0">
                  <a:pos x="connsiteX19521" y="connsiteY19521"/>
                </a:cxn>
                <a:cxn ang="0">
                  <a:pos x="connsiteX19522" y="connsiteY19522"/>
                </a:cxn>
                <a:cxn ang="0">
                  <a:pos x="connsiteX19523" y="connsiteY19523"/>
                </a:cxn>
                <a:cxn ang="0">
                  <a:pos x="connsiteX19524" y="connsiteY19524"/>
                </a:cxn>
                <a:cxn ang="0">
                  <a:pos x="connsiteX19525" y="connsiteY19525"/>
                </a:cxn>
                <a:cxn ang="0">
                  <a:pos x="connsiteX19526" y="connsiteY19526"/>
                </a:cxn>
                <a:cxn ang="0">
                  <a:pos x="connsiteX19527" y="connsiteY19527"/>
                </a:cxn>
                <a:cxn ang="0">
                  <a:pos x="connsiteX19528" y="connsiteY19528"/>
                </a:cxn>
                <a:cxn ang="0">
                  <a:pos x="connsiteX19529" y="connsiteY19529"/>
                </a:cxn>
                <a:cxn ang="0">
                  <a:pos x="connsiteX19530" y="connsiteY19530"/>
                </a:cxn>
                <a:cxn ang="0">
                  <a:pos x="connsiteX19531" y="connsiteY19531"/>
                </a:cxn>
                <a:cxn ang="0">
                  <a:pos x="connsiteX19532" y="connsiteY19532"/>
                </a:cxn>
                <a:cxn ang="0">
                  <a:pos x="connsiteX19533" y="connsiteY19533"/>
                </a:cxn>
                <a:cxn ang="0">
                  <a:pos x="connsiteX19534" y="connsiteY19534"/>
                </a:cxn>
                <a:cxn ang="0">
                  <a:pos x="connsiteX19535" y="connsiteY19535"/>
                </a:cxn>
                <a:cxn ang="0">
                  <a:pos x="connsiteX19536" y="connsiteY19536"/>
                </a:cxn>
                <a:cxn ang="0">
                  <a:pos x="connsiteX19537" y="connsiteY19537"/>
                </a:cxn>
                <a:cxn ang="0">
                  <a:pos x="connsiteX19538" y="connsiteY19538"/>
                </a:cxn>
                <a:cxn ang="0">
                  <a:pos x="connsiteX19539" y="connsiteY19539"/>
                </a:cxn>
                <a:cxn ang="0">
                  <a:pos x="connsiteX19540" y="connsiteY19540"/>
                </a:cxn>
                <a:cxn ang="0">
                  <a:pos x="connsiteX19541" y="connsiteY19541"/>
                </a:cxn>
                <a:cxn ang="0">
                  <a:pos x="connsiteX19542" y="connsiteY19542"/>
                </a:cxn>
                <a:cxn ang="0">
                  <a:pos x="connsiteX19543" y="connsiteY19543"/>
                </a:cxn>
                <a:cxn ang="0">
                  <a:pos x="connsiteX19544" y="connsiteY19544"/>
                </a:cxn>
                <a:cxn ang="0">
                  <a:pos x="connsiteX19545" y="connsiteY19545"/>
                </a:cxn>
                <a:cxn ang="0">
                  <a:pos x="connsiteX19546" y="connsiteY19546"/>
                </a:cxn>
                <a:cxn ang="0">
                  <a:pos x="connsiteX19547" y="connsiteY19547"/>
                </a:cxn>
                <a:cxn ang="0">
                  <a:pos x="connsiteX19548" y="connsiteY19548"/>
                </a:cxn>
                <a:cxn ang="0">
                  <a:pos x="connsiteX19549" y="connsiteY19549"/>
                </a:cxn>
                <a:cxn ang="0">
                  <a:pos x="connsiteX19550" y="connsiteY19550"/>
                </a:cxn>
                <a:cxn ang="0">
                  <a:pos x="connsiteX19551" y="connsiteY19551"/>
                </a:cxn>
                <a:cxn ang="0">
                  <a:pos x="connsiteX19552" y="connsiteY19552"/>
                </a:cxn>
                <a:cxn ang="0">
                  <a:pos x="connsiteX19553" y="connsiteY19553"/>
                </a:cxn>
                <a:cxn ang="0">
                  <a:pos x="connsiteX19554" y="connsiteY19554"/>
                </a:cxn>
                <a:cxn ang="0">
                  <a:pos x="connsiteX19555" y="connsiteY19555"/>
                </a:cxn>
                <a:cxn ang="0">
                  <a:pos x="connsiteX19556" y="connsiteY19556"/>
                </a:cxn>
                <a:cxn ang="0">
                  <a:pos x="connsiteX19557" y="connsiteY19557"/>
                </a:cxn>
                <a:cxn ang="0">
                  <a:pos x="connsiteX19558" y="connsiteY19558"/>
                </a:cxn>
                <a:cxn ang="0">
                  <a:pos x="connsiteX19559" y="connsiteY19559"/>
                </a:cxn>
                <a:cxn ang="0">
                  <a:pos x="connsiteX19560" y="connsiteY19560"/>
                </a:cxn>
                <a:cxn ang="0">
                  <a:pos x="connsiteX19561" y="connsiteY19561"/>
                </a:cxn>
                <a:cxn ang="0">
                  <a:pos x="connsiteX19562" y="connsiteY19562"/>
                </a:cxn>
                <a:cxn ang="0">
                  <a:pos x="connsiteX19563" y="connsiteY19563"/>
                </a:cxn>
                <a:cxn ang="0">
                  <a:pos x="connsiteX19564" y="connsiteY19564"/>
                </a:cxn>
                <a:cxn ang="0">
                  <a:pos x="connsiteX19565" y="connsiteY19565"/>
                </a:cxn>
                <a:cxn ang="0">
                  <a:pos x="connsiteX19566" y="connsiteY19566"/>
                </a:cxn>
                <a:cxn ang="0">
                  <a:pos x="connsiteX19567" y="connsiteY19567"/>
                </a:cxn>
                <a:cxn ang="0">
                  <a:pos x="connsiteX19568" y="connsiteY19568"/>
                </a:cxn>
                <a:cxn ang="0">
                  <a:pos x="connsiteX19569" y="connsiteY19569"/>
                </a:cxn>
                <a:cxn ang="0">
                  <a:pos x="connsiteX19570" y="connsiteY19570"/>
                </a:cxn>
                <a:cxn ang="0">
                  <a:pos x="connsiteX19571" y="connsiteY19571"/>
                </a:cxn>
                <a:cxn ang="0">
                  <a:pos x="connsiteX19572" y="connsiteY19572"/>
                </a:cxn>
                <a:cxn ang="0">
                  <a:pos x="connsiteX19573" y="connsiteY19573"/>
                </a:cxn>
                <a:cxn ang="0">
                  <a:pos x="connsiteX19574" y="connsiteY19574"/>
                </a:cxn>
                <a:cxn ang="0">
                  <a:pos x="connsiteX19575" y="connsiteY19575"/>
                </a:cxn>
                <a:cxn ang="0">
                  <a:pos x="connsiteX19576" y="connsiteY19576"/>
                </a:cxn>
                <a:cxn ang="0">
                  <a:pos x="connsiteX19577" y="connsiteY19577"/>
                </a:cxn>
                <a:cxn ang="0">
                  <a:pos x="connsiteX19578" y="connsiteY19578"/>
                </a:cxn>
                <a:cxn ang="0">
                  <a:pos x="connsiteX19579" y="connsiteY19579"/>
                </a:cxn>
                <a:cxn ang="0">
                  <a:pos x="connsiteX19580" y="connsiteY19580"/>
                </a:cxn>
                <a:cxn ang="0">
                  <a:pos x="connsiteX19581" y="connsiteY19581"/>
                </a:cxn>
                <a:cxn ang="0">
                  <a:pos x="connsiteX19582" y="connsiteY19582"/>
                </a:cxn>
                <a:cxn ang="0">
                  <a:pos x="connsiteX19583" y="connsiteY19583"/>
                </a:cxn>
                <a:cxn ang="0">
                  <a:pos x="connsiteX19584" y="connsiteY19584"/>
                </a:cxn>
                <a:cxn ang="0">
                  <a:pos x="connsiteX19585" y="connsiteY19585"/>
                </a:cxn>
                <a:cxn ang="0">
                  <a:pos x="connsiteX19586" y="connsiteY19586"/>
                </a:cxn>
                <a:cxn ang="0">
                  <a:pos x="connsiteX19587" y="connsiteY19587"/>
                </a:cxn>
                <a:cxn ang="0">
                  <a:pos x="connsiteX19588" y="connsiteY19588"/>
                </a:cxn>
                <a:cxn ang="0">
                  <a:pos x="connsiteX19589" y="connsiteY19589"/>
                </a:cxn>
                <a:cxn ang="0">
                  <a:pos x="connsiteX19590" y="connsiteY19590"/>
                </a:cxn>
                <a:cxn ang="0">
                  <a:pos x="connsiteX19591" y="connsiteY19591"/>
                </a:cxn>
                <a:cxn ang="0">
                  <a:pos x="connsiteX19592" y="connsiteY19592"/>
                </a:cxn>
                <a:cxn ang="0">
                  <a:pos x="connsiteX19593" y="connsiteY19593"/>
                </a:cxn>
                <a:cxn ang="0">
                  <a:pos x="connsiteX19594" y="connsiteY19594"/>
                </a:cxn>
                <a:cxn ang="0">
                  <a:pos x="connsiteX19595" y="connsiteY19595"/>
                </a:cxn>
                <a:cxn ang="0">
                  <a:pos x="connsiteX19596" y="connsiteY19596"/>
                </a:cxn>
                <a:cxn ang="0">
                  <a:pos x="connsiteX19597" y="connsiteY19597"/>
                </a:cxn>
                <a:cxn ang="0">
                  <a:pos x="connsiteX19598" y="connsiteY19598"/>
                </a:cxn>
                <a:cxn ang="0">
                  <a:pos x="connsiteX19599" y="connsiteY19599"/>
                </a:cxn>
                <a:cxn ang="0">
                  <a:pos x="connsiteX19600" y="connsiteY19600"/>
                </a:cxn>
                <a:cxn ang="0">
                  <a:pos x="connsiteX19601" y="connsiteY19601"/>
                </a:cxn>
                <a:cxn ang="0">
                  <a:pos x="connsiteX19602" y="connsiteY19602"/>
                </a:cxn>
                <a:cxn ang="0">
                  <a:pos x="connsiteX19603" y="connsiteY19603"/>
                </a:cxn>
                <a:cxn ang="0">
                  <a:pos x="connsiteX19604" y="connsiteY19604"/>
                </a:cxn>
                <a:cxn ang="0">
                  <a:pos x="connsiteX19605" y="connsiteY19605"/>
                </a:cxn>
                <a:cxn ang="0">
                  <a:pos x="connsiteX19606" y="connsiteY19606"/>
                </a:cxn>
                <a:cxn ang="0">
                  <a:pos x="connsiteX19607" y="connsiteY19607"/>
                </a:cxn>
                <a:cxn ang="0">
                  <a:pos x="connsiteX19608" y="connsiteY19608"/>
                </a:cxn>
                <a:cxn ang="0">
                  <a:pos x="connsiteX19609" y="connsiteY19609"/>
                </a:cxn>
                <a:cxn ang="0">
                  <a:pos x="connsiteX19610" y="connsiteY19610"/>
                </a:cxn>
                <a:cxn ang="0">
                  <a:pos x="connsiteX19611" y="connsiteY19611"/>
                </a:cxn>
                <a:cxn ang="0">
                  <a:pos x="connsiteX19612" y="connsiteY19612"/>
                </a:cxn>
                <a:cxn ang="0">
                  <a:pos x="connsiteX19613" y="connsiteY19613"/>
                </a:cxn>
                <a:cxn ang="0">
                  <a:pos x="connsiteX19614" y="connsiteY19614"/>
                </a:cxn>
                <a:cxn ang="0">
                  <a:pos x="connsiteX19615" y="connsiteY19615"/>
                </a:cxn>
                <a:cxn ang="0">
                  <a:pos x="connsiteX19616" y="connsiteY19616"/>
                </a:cxn>
                <a:cxn ang="0">
                  <a:pos x="connsiteX19617" y="connsiteY19617"/>
                </a:cxn>
                <a:cxn ang="0">
                  <a:pos x="connsiteX19618" y="connsiteY19618"/>
                </a:cxn>
                <a:cxn ang="0">
                  <a:pos x="connsiteX19619" y="connsiteY19619"/>
                </a:cxn>
                <a:cxn ang="0">
                  <a:pos x="connsiteX19620" y="connsiteY19620"/>
                </a:cxn>
                <a:cxn ang="0">
                  <a:pos x="connsiteX19621" y="connsiteY19621"/>
                </a:cxn>
                <a:cxn ang="0">
                  <a:pos x="connsiteX19622" y="connsiteY19622"/>
                </a:cxn>
                <a:cxn ang="0">
                  <a:pos x="connsiteX19623" y="connsiteY19623"/>
                </a:cxn>
                <a:cxn ang="0">
                  <a:pos x="connsiteX19624" y="connsiteY19624"/>
                </a:cxn>
                <a:cxn ang="0">
                  <a:pos x="connsiteX19625" y="connsiteY19625"/>
                </a:cxn>
                <a:cxn ang="0">
                  <a:pos x="connsiteX19626" y="connsiteY19626"/>
                </a:cxn>
                <a:cxn ang="0">
                  <a:pos x="connsiteX19627" y="connsiteY19627"/>
                </a:cxn>
                <a:cxn ang="0">
                  <a:pos x="connsiteX19628" y="connsiteY19628"/>
                </a:cxn>
                <a:cxn ang="0">
                  <a:pos x="connsiteX19629" y="connsiteY19629"/>
                </a:cxn>
                <a:cxn ang="0">
                  <a:pos x="connsiteX19630" y="connsiteY19630"/>
                </a:cxn>
                <a:cxn ang="0">
                  <a:pos x="connsiteX19631" y="connsiteY19631"/>
                </a:cxn>
                <a:cxn ang="0">
                  <a:pos x="connsiteX19632" y="connsiteY19632"/>
                </a:cxn>
                <a:cxn ang="0">
                  <a:pos x="connsiteX19633" y="connsiteY19633"/>
                </a:cxn>
                <a:cxn ang="0">
                  <a:pos x="connsiteX19634" y="connsiteY19634"/>
                </a:cxn>
                <a:cxn ang="0">
                  <a:pos x="connsiteX19635" y="connsiteY19635"/>
                </a:cxn>
                <a:cxn ang="0">
                  <a:pos x="connsiteX19636" y="connsiteY19636"/>
                </a:cxn>
                <a:cxn ang="0">
                  <a:pos x="connsiteX19637" y="connsiteY19637"/>
                </a:cxn>
                <a:cxn ang="0">
                  <a:pos x="connsiteX19638" y="connsiteY19638"/>
                </a:cxn>
                <a:cxn ang="0">
                  <a:pos x="connsiteX19639" y="connsiteY19639"/>
                </a:cxn>
                <a:cxn ang="0">
                  <a:pos x="connsiteX19640" y="connsiteY19640"/>
                </a:cxn>
                <a:cxn ang="0">
                  <a:pos x="connsiteX19641" y="connsiteY19641"/>
                </a:cxn>
                <a:cxn ang="0">
                  <a:pos x="connsiteX19642" y="connsiteY19642"/>
                </a:cxn>
                <a:cxn ang="0">
                  <a:pos x="connsiteX19643" y="connsiteY19643"/>
                </a:cxn>
                <a:cxn ang="0">
                  <a:pos x="connsiteX19644" y="connsiteY19644"/>
                </a:cxn>
                <a:cxn ang="0">
                  <a:pos x="connsiteX19645" y="connsiteY19645"/>
                </a:cxn>
                <a:cxn ang="0">
                  <a:pos x="connsiteX19646" y="connsiteY19646"/>
                </a:cxn>
                <a:cxn ang="0">
                  <a:pos x="connsiteX19647" y="connsiteY19647"/>
                </a:cxn>
                <a:cxn ang="0">
                  <a:pos x="connsiteX19648" y="connsiteY19648"/>
                </a:cxn>
                <a:cxn ang="0">
                  <a:pos x="connsiteX19649" y="connsiteY19649"/>
                </a:cxn>
                <a:cxn ang="0">
                  <a:pos x="connsiteX19650" y="connsiteY19650"/>
                </a:cxn>
                <a:cxn ang="0">
                  <a:pos x="connsiteX19651" y="connsiteY19651"/>
                </a:cxn>
                <a:cxn ang="0">
                  <a:pos x="connsiteX19652" y="connsiteY19652"/>
                </a:cxn>
                <a:cxn ang="0">
                  <a:pos x="connsiteX19653" y="connsiteY19653"/>
                </a:cxn>
                <a:cxn ang="0">
                  <a:pos x="connsiteX19654" y="connsiteY19654"/>
                </a:cxn>
                <a:cxn ang="0">
                  <a:pos x="connsiteX19655" y="connsiteY19655"/>
                </a:cxn>
                <a:cxn ang="0">
                  <a:pos x="connsiteX19656" y="connsiteY19656"/>
                </a:cxn>
                <a:cxn ang="0">
                  <a:pos x="connsiteX19657" y="connsiteY19657"/>
                </a:cxn>
                <a:cxn ang="0">
                  <a:pos x="connsiteX19658" y="connsiteY19658"/>
                </a:cxn>
                <a:cxn ang="0">
                  <a:pos x="connsiteX19659" y="connsiteY19659"/>
                </a:cxn>
                <a:cxn ang="0">
                  <a:pos x="connsiteX19660" y="connsiteY19660"/>
                </a:cxn>
                <a:cxn ang="0">
                  <a:pos x="connsiteX19661" y="connsiteY19661"/>
                </a:cxn>
                <a:cxn ang="0">
                  <a:pos x="connsiteX19662" y="connsiteY19662"/>
                </a:cxn>
                <a:cxn ang="0">
                  <a:pos x="connsiteX19663" y="connsiteY19663"/>
                </a:cxn>
                <a:cxn ang="0">
                  <a:pos x="connsiteX19664" y="connsiteY19664"/>
                </a:cxn>
                <a:cxn ang="0">
                  <a:pos x="connsiteX19665" y="connsiteY19665"/>
                </a:cxn>
                <a:cxn ang="0">
                  <a:pos x="connsiteX19666" y="connsiteY19666"/>
                </a:cxn>
                <a:cxn ang="0">
                  <a:pos x="connsiteX19667" y="connsiteY19667"/>
                </a:cxn>
                <a:cxn ang="0">
                  <a:pos x="connsiteX19668" y="connsiteY19668"/>
                </a:cxn>
                <a:cxn ang="0">
                  <a:pos x="connsiteX19669" y="connsiteY19669"/>
                </a:cxn>
                <a:cxn ang="0">
                  <a:pos x="connsiteX19670" y="connsiteY19670"/>
                </a:cxn>
                <a:cxn ang="0">
                  <a:pos x="connsiteX19671" y="connsiteY19671"/>
                </a:cxn>
                <a:cxn ang="0">
                  <a:pos x="connsiteX19672" y="connsiteY19672"/>
                </a:cxn>
                <a:cxn ang="0">
                  <a:pos x="connsiteX19673" y="connsiteY19673"/>
                </a:cxn>
                <a:cxn ang="0">
                  <a:pos x="connsiteX19674" y="connsiteY19674"/>
                </a:cxn>
                <a:cxn ang="0">
                  <a:pos x="connsiteX19675" y="connsiteY19675"/>
                </a:cxn>
                <a:cxn ang="0">
                  <a:pos x="connsiteX19676" y="connsiteY19676"/>
                </a:cxn>
                <a:cxn ang="0">
                  <a:pos x="connsiteX19677" y="connsiteY19677"/>
                </a:cxn>
                <a:cxn ang="0">
                  <a:pos x="connsiteX19678" y="connsiteY19678"/>
                </a:cxn>
                <a:cxn ang="0">
                  <a:pos x="connsiteX19679" y="connsiteY19679"/>
                </a:cxn>
                <a:cxn ang="0">
                  <a:pos x="connsiteX19680" y="connsiteY19680"/>
                </a:cxn>
                <a:cxn ang="0">
                  <a:pos x="connsiteX19681" y="connsiteY19681"/>
                </a:cxn>
                <a:cxn ang="0">
                  <a:pos x="connsiteX19682" y="connsiteY19682"/>
                </a:cxn>
                <a:cxn ang="0">
                  <a:pos x="connsiteX19683" y="connsiteY19683"/>
                </a:cxn>
                <a:cxn ang="0">
                  <a:pos x="connsiteX19684" y="connsiteY19684"/>
                </a:cxn>
                <a:cxn ang="0">
                  <a:pos x="connsiteX19685" y="connsiteY19685"/>
                </a:cxn>
                <a:cxn ang="0">
                  <a:pos x="connsiteX19686" y="connsiteY19686"/>
                </a:cxn>
                <a:cxn ang="0">
                  <a:pos x="connsiteX19687" y="connsiteY19687"/>
                </a:cxn>
                <a:cxn ang="0">
                  <a:pos x="connsiteX19688" y="connsiteY19688"/>
                </a:cxn>
                <a:cxn ang="0">
                  <a:pos x="connsiteX19689" y="connsiteY19689"/>
                </a:cxn>
                <a:cxn ang="0">
                  <a:pos x="connsiteX19690" y="connsiteY19690"/>
                </a:cxn>
                <a:cxn ang="0">
                  <a:pos x="connsiteX19691" y="connsiteY19691"/>
                </a:cxn>
                <a:cxn ang="0">
                  <a:pos x="connsiteX19692" y="connsiteY19692"/>
                </a:cxn>
                <a:cxn ang="0">
                  <a:pos x="connsiteX19693" y="connsiteY19693"/>
                </a:cxn>
                <a:cxn ang="0">
                  <a:pos x="connsiteX19694" y="connsiteY19694"/>
                </a:cxn>
                <a:cxn ang="0">
                  <a:pos x="connsiteX19695" y="connsiteY19695"/>
                </a:cxn>
                <a:cxn ang="0">
                  <a:pos x="connsiteX19696" y="connsiteY19696"/>
                </a:cxn>
                <a:cxn ang="0">
                  <a:pos x="connsiteX19697" y="connsiteY19697"/>
                </a:cxn>
                <a:cxn ang="0">
                  <a:pos x="connsiteX19698" y="connsiteY19698"/>
                </a:cxn>
                <a:cxn ang="0">
                  <a:pos x="connsiteX19699" y="connsiteY19699"/>
                </a:cxn>
                <a:cxn ang="0">
                  <a:pos x="connsiteX19700" y="connsiteY19700"/>
                </a:cxn>
                <a:cxn ang="0">
                  <a:pos x="connsiteX19701" y="connsiteY19701"/>
                </a:cxn>
                <a:cxn ang="0">
                  <a:pos x="connsiteX19702" y="connsiteY19702"/>
                </a:cxn>
                <a:cxn ang="0">
                  <a:pos x="connsiteX19703" y="connsiteY19703"/>
                </a:cxn>
                <a:cxn ang="0">
                  <a:pos x="connsiteX19704" y="connsiteY19704"/>
                </a:cxn>
                <a:cxn ang="0">
                  <a:pos x="connsiteX19705" y="connsiteY19705"/>
                </a:cxn>
                <a:cxn ang="0">
                  <a:pos x="connsiteX19706" y="connsiteY19706"/>
                </a:cxn>
                <a:cxn ang="0">
                  <a:pos x="connsiteX19707" y="connsiteY19707"/>
                </a:cxn>
                <a:cxn ang="0">
                  <a:pos x="connsiteX19708" y="connsiteY19708"/>
                </a:cxn>
                <a:cxn ang="0">
                  <a:pos x="connsiteX19709" y="connsiteY19709"/>
                </a:cxn>
                <a:cxn ang="0">
                  <a:pos x="connsiteX19710" y="connsiteY19710"/>
                </a:cxn>
                <a:cxn ang="0">
                  <a:pos x="connsiteX19711" y="connsiteY19711"/>
                </a:cxn>
                <a:cxn ang="0">
                  <a:pos x="connsiteX19712" y="connsiteY19712"/>
                </a:cxn>
                <a:cxn ang="0">
                  <a:pos x="connsiteX19713" y="connsiteY19713"/>
                </a:cxn>
                <a:cxn ang="0">
                  <a:pos x="connsiteX19714" y="connsiteY19714"/>
                </a:cxn>
                <a:cxn ang="0">
                  <a:pos x="connsiteX19715" y="connsiteY19715"/>
                </a:cxn>
                <a:cxn ang="0">
                  <a:pos x="connsiteX19716" y="connsiteY19716"/>
                </a:cxn>
                <a:cxn ang="0">
                  <a:pos x="connsiteX19717" y="connsiteY19717"/>
                </a:cxn>
                <a:cxn ang="0">
                  <a:pos x="connsiteX19718" y="connsiteY19718"/>
                </a:cxn>
                <a:cxn ang="0">
                  <a:pos x="connsiteX19719" y="connsiteY19719"/>
                </a:cxn>
                <a:cxn ang="0">
                  <a:pos x="connsiteX19720" y="connsiteY19720"/>
                </a:cxn>
                <a:cxn ang="0">
                  <a:pos x="connsiteX19721" y="connsiteY19721"/>
                </a:cxn>
                <a:cxn ang="0">
                  <a:pos x="connsiteX19722" y="connsiteY19722"/>
                </a:cxn>
                <a:cxn ang="0">
                  <a:pos x="connsiteX19723" y="connsiteY19723"/>
                </a:cxn>
                <a:cxn ang="0">
                  <a:pos x="connsiteX19724" y="connsiteY19724"/>
                </a:cxn>
                <a:cxn ang="0">
                  <a:pos x="connsiteX19725" y="connsiteY19725"/>
                </a:cxn>
                <a:cxn ang="0">
                  <a:pos x="connsiteX19726" y="connsiteY19726"/>
                </a:cxn>
                <a:cxn ang="0">
                  <a:pos x="connsiteX19727" y="connsiteY19727"/>
                </a:cxn>
                <a:cxn ang="0">
                  <a:pos x="connsiteX19728" y="connsiteY19728"/>
                </a:cxn>
                <a:cxn ang="0">
                  <a:pos x="connsiteX19729" y="connsiteY19729"/>
                </a:cxn>
                <a:cxn ang="0">
                  <a:pos x="connsiteX19730" y="connsiteY19730"/>
                </a:cxn>
                <a:cxn ang="0">
                  <a:pos x="connsiteX19731" y="connsiteY19731"/>
                </a:cxn>
                <a:cxn ang="0">
                  <a:pos x="connsiteX19732" y="connsiteY19732"/>
                </a:cxn>
                <a:cxn ang="0">
                  <a:pos x="connsiteX19733" y="connsiteY19733"/>
                </a:cxn>
                <a:cxn ang="0">
                  <a:pos x="connsiteX19734" y="connsiteY19734"/>
                </a:cxn>
                <a:cxn ang="0">
                  <a:pos x="connsiteX19735" y="connsiteY19735"/>
                </a:cxn>
                <a:cxn ang="0">
                  <a:pos x="connsiteX19736" y="connsiteY19736"/>
                </a:cxn>
                <a:cxn ang="0">
                  <a:pos x="connsiteX19737" y="connsiteY19737"/>
                </a:cxn>
                <a:cxn ang="0">
                  <a:pos x="connsiteX19738" y="connsiteY19738"/>
                </a:cxn>
                <a:cxn ang="0">
                  <a:pos x="connsiteX19739" y="connsiteY19739"/>
                </a:cxn>
                <a:cxn ang="0">
                  <a:pos x="connsiteX19740" y="connsiteY19740"/>
                </a:cxn>
                <a:cxn ang="0">
                  <a:pos x="connsiteX19741" y="connsiteY19741"/>
                </a:cxn>
                <a:cxn ang="0">
                  <a:pos x="connsiteX19742" y="connsiteY19742"/>
                </a:cxn>
                <a:cxn ang="0">
                  <a:pos x="connsiteX19743" y="connsiteY19743"/>
                </a:cxn>
                <a:cxn ang="0">
                  <a:pos x="connsiteX19744" y="connsiteY19744"/>
                </a:cxn>
                <a:cxn ang="0">
                  <a:pos x="connsiteX19745" y="connsiteY19745"/>
                </a:cxn>
                <a:cxn ang="0">
                  <a:pos x="connsiteX19746" y="connsiteY19746"/>
                </a:cxn>
                <a:cxn ang="0">
                  <a:pos x="connsiteX19747" y="connsiteY19747"/>
                </a:cxn>
                <a:cxn ang="0">
                  <a:pos x="connsiteX19748" y="connsiteY19748"/>
                </a:cxn>
                <a:cxn ang="0">
                  <a:pos x="connsiteX19749" y="connsiteY19749"/>
                </a:cxn>
                <a:cxn ang="0">
                  <a:pos x="connsiteX19750" y="connsiteY19750"/>
                </a:cxn>
                <a:cxn ang="0">
                  <a:pos x="connsiteX19751" y="connsiteY19751"/>
                </a:cxn>
                <a:cxn ang="0">
                  <a:pos x="connsiteX19752" y="connsiteY19752"/>
                </a:cxn>
                <a:cxn ang="0">
                  <a:pos x="connsiteX19753" y="connsiteY19753"/>
                </a:cxn>
                <a:cxn ang="0">
                  <a:pos x="connsiteX19754" y="connsiteY19754"/>
                </a:cxn>
                <a:cxn ang="0">
                  <a:pos x="connsiteX19755" y="connsiteY19755"/>
                </a:cxn>
                <a:cxn ang="0">
                  <a:pos x="connsiteX19756" y="connsiteY19756"/>
                </a:cxn>
                <a:cxn ang="0">
                  <a:pos x="connsiteX19757" y="connsiteY19757"/>
                </a:cxn>
                <a:cxn ang="0">
                  <a:pos x="connsiteX19758" y="connsiteY19758"/>
                </a:cxn>
                <a:cxn ang="0">
                  <a:pos x="connsiteX19759" y="connsiteY19759"/>
                </a:cxn>
                <a:cxn ang="0">
                  <a:pos x="connsiteX19760" y="connsiteY19760"/>
                </a:cxn>
                <a:cxn ang="0">
                  <a:pos x="connsiteX19761" y="connsiteY19761"/>
                </a:cxn>
                <a:cxn ang="0">
                  <a:pos x="connsiteX19762" y="connsiteY19762"/>
                </a:cxn>
                <a:cxn ang="0">
                  <a:pos x="connsiteX19763" y="connsiteY19763"/>
                </a:cxn>
                <a:cxn ang="0">
                  <a:pos x="connsiteX19764" y="connsiteY19764"/>
                </a:cxn>
                <a:cxn ang="0">
                  <a:pos x="connsiteX19765" y="connsiteY19765"/>
                </a:cxn>
                <a:cxn ang="0">
                  <a:pos x="connsiteX19766" y="connsiteY19766"/>
                </a:cxn>
                <a:cxn ang="0">
                  <a:pos x="connsiteX19767" y="connsiteY19767"/>
                </a:cxn>
                <a:cxn ang="0">
                  <a:pos x="connsiteX19768" y="connsiteY19768"/>
                </a:cxn>
                <a:cxn ang="0">
                  <a:pos x="connsiteX19769" y="connsiteY19769"/>
                </a:cxn>
                <a:cxn ang="0">
                  <a:pos x="connsiteX19770" y="connsiteY19770"/>
                </a:cxn>
                <a:cxn ang="0">
                  <a:pos x="connsiteX19771" y="connsiteY19771"/>
                </a:cxn>
                <a:cxn ang="0">
                  <a:pos x="connsiteX19772" y="connsiteY19772"/>
                </a:cxn>
                <a:cxn ang="0">
                  <a:pos x="connsiteX19773" y="connsiteY19773"/>
                </a:cxn>
                <a:cxn ang="0">
                  <a:pos x="connsiteX19774" y="connsiteY19774"/>
                </a:cxn>
                <a:cxn ang="0">
                  <a:pos x="connsiteX19775" y="connsiteY19775"/>
                </a:cxn>
                <a:cxn ang="0">
                  <a:pos x="connsiteX19776" y="connsiteY19776"/>
                </a:cxn>
                <a:cxn ang="0">
                  <a:pos x="connsiteX19777" y="connsiteY19777"/>
                </a:cxn>
                <a:cxn ang="0">
                  <a:pos x="connsiteX19778" y="connsiteY19778"/>
                </a:cxn>
                <a:cxn ang="0">
                  <a:pos x="connsiteX19779" y="connsiteY19779"/>
                </a:cxn>
                <a:cxn ang="0">
                  <a:pos x="connsiteX19780" y="connsiteY19780"/>
                </a:cxn>
                <a:cxn ang="0">
                  <a:pos x="connsiteX19781" y="connsiteY19781"/>
                </a:cxn>
                <a:cxn ang="0">
                  <a:pos x="connsiteX19782" y="connsiteY19782"/>
                </a:cxn>
                <a:cxn ang="0">
                  <a:pos x="connsiteX19783" y="connsiteY19783"/>
                </a:cxn>
                <a:cxn ang="0">
                  <a:pos x="connsiteX19784" y="connsiteY19784"/>
                </a:cxn>
                <a:cxn ang="0">
                  <a:pos x="connsiteX19785" y="connsiteY19785"/>
                </a:cxn>
                <a:cxn ang="0">
                  <a:pos x="connsiteX19786" y="connsiteY19786"/>
                </a:cxn>
                <a:cxn ang="0">
                  <a:pos x="connsiteX19787" y="connsiteY19787"/>
                </a:cxn>
                <a:cxn ang="0">
                  <a:pos x="connsiteX19788" y="connsiteY19788"/>
                </a:cxn>
                <a:cxn ang="0">
                  <a:pos x="connsiteX19789" y="connsiteY19789"/>
                </a:cxn>
                <a:cxn ang="0">
                  <a:pos x="connsiteX19790" y="connsiteY19790"/>
                </a:cxn>
                <a:cxn ang="0">
                  <a:pos x="connsiteX19791" y="connsiteY19791"/>
                </a:cxn>
                <a:cxn ang="0">
                  <a:pos x="connsiteX19792" y="connsiteY19792"/>
                </a:cxn>
                <a:cxn ang="0">
                  <a:pos x="connsiteX19793" y="connsiteY19793"/>
                </a:cxn>
                <a:cxn ang="0">
                  <a:pos x="connsiteX19794" y="connsiteY19794"/>
                </a:cxn>
                <a:cxn ang="0">
                  <a:pos x="connsiteX19795" y="connsiteY19795"/>
                </a:cxn>
                <a:cxn ang="0">
                  <a:pos x="connsiteX19796" y="connsiteY19796"/>
                </a:cxn>
                <a:cxn ang="0">
                  <a:pos x="connsiteX19797" y="connsiteY19797"/>
                </a:cxn>
                <a:cxn ang="0">
                  <a:pos x="connsiteX19798" y="connsiteY19798"/>
                </a:cxn>
                <a:cxn ang="0">
                  <a:pos x="connsiteX19799" y="connsiteY19799"/>
                </a:cxn>
                <a:cxn ang="0">
                  <a:pos x="connsiteX19800" y="connsiteY19800"/>
                </a:cxn>
                <a:cxn ang="0">
                  <a:pos x="connsiteX19801" y="connsiteY19801"/>
                </a:cxn>
                <a:cxn ang="0">
                  <a:pos x="connsiteX19802" y="connsiteY19802"/>
                </a:cxn>
                <a:cxn ang="0">
                  <a:pos x="connsiteX19803" y="connsiteY19803"/>
                </a:cxn>
                <a:cxn ang="0">
                  <a:pos x="connsiteX19804" y="connsiteY19804"/>
                </a:cxn>
                <a:cxn ang="0">
                  <a:pos x="connsiteX19805" y="connsiteY19805"/>
                </a:cxn>
                <a:cxn ang="0">
                  <a:pos x="connsiteX19806" y="connsiteY19806"/>
                </a:cxn>
                <a:cxn ang="0">
                  <a:pos x="connsiteX19807" y="connsiteY19807"/>
                </a:cxn>
                <a:cxn ang="0">
                  <a:pos x="connsiteX19808" y="connsiteY19808"/>
                </a:cxn>
                <a:cxn ang="0">
                  <a:pos x="connsiteX19809" y="connsiteY19809"/>
                </a:cxn>
                <a:cxn ang="0">
                  <a:pos x="connsiteX19810" y="connsiteY19810"/>
                </a:cxn>
                <a:cxn ang="0">
                  <a:pos x="connsiteX19811" y="connsiteY19811"/>
                </a:cxn>
                <a:cxn ang="0">
                  <a:pos x="connsiteX19812" y="connsiteY19812"/>
                </a:cxn>
                <a:cxn ang="0">
                  <a:pos x="connsiteX19813" y="connsiteY19813"/>
                </a:cxn>
                <a:cxn ang="0">
                  <a:pos x="connsiteX19814" y="connsiteY19814"/>
                </a:cxn>
                <a:cxn ang="0">
                  <a:pos x="connsiteX19815" y="connsiteY19815"/>
                </a:cxn>
                <a:cxn ang="0">
                  <a:pos x="connsiteX19816" y="connsiteY19816"/>
                </a:cxn>
                <a:cxn ang="0">
                  <a:pos x="connsiteX19817" y="connsiteY19817"/>
                </a:cxn>
                <a:cxn ang="0">
                  <a:pos x="connsiteX19818" y="connsiteY19818"/>
                </a:cxn>
                <a:cxn ang="0">
                  <a:pos x="connsiteX19819" y="connsiteY19819"/>
                </a:cxn>
                <a:cxn ang="0">
                  <a:pos x="connsiteX19820" y="connsiteY19820"/>
                </a:cxn>
                <a:cxn ang="0">
                  <a:pos x="connsiteX19821" y="connsiteY19821"/>
                </a:cxn>
                <a:cxn ang="0">
                  <a:pos x="connsiteX19822" y="connsiteY19822"/>
                </a:cxn>
                <a:cxn ang="0">
                  <a:pos x="connsiteX19823" y="connsiteY19823"/>
                </a:cxn>
                <a:cxn ang="0">
                  <a:pos x="connsiteX19824" y="connsiteY19824"/>
                </a:cxn>
                <a:cxn ang="0">
                  <a:pos x="connsiteX19825" y="connsiteY19825"/>
                </a:cxn>
                <a:cxn ang="0">
                  <a:pos x="connsiteX19826" y="connsiteY19826"/>
                </a:cxn>
                <a:cxn ang="0">
                  <a:pos x="connsiteX19827" y="connsiteY19827"/>
                </a:cxn>
                <a:cxn ang="0">
                  <a:pos x="connsiteX19828" y="connsiteY19828"/>
                </a:cxn>
                <a:cxn ang="0">
                  <a:pos x="connsiteX19829" y="connsiteY19829"/>
                </a:cxn>
                <a:cxn ang="0">
                  <a:pos x="connsiteX19830" y="connsiteY19830"/>
                </a:cxn>
                <a:cxn ang="0">
                  <a:pos x="connsiteX19831" y="connsiteY19831"/>
                </a:cxn>
                <a:cxn ang="0">
                  <a:pos x="connsiteX19832" y="connsiteY19832"/>
                </a:cxn>
                <a:cxn ang="0">
                  <a:pos x="connsiteX19833" y="connsiteY19833"/>
                </a:cxn>
                <a:cxn ang="0">
                  <a:pos x="connsiteX19834" y="connsiteY19834"/>
                </a:cxn>
                <a:cxn ang="0">
                  <a:pos x="connsiteX19835" y="connsiteY19835"/>
                </a:cxn>
                <a:cxn ang="0">
                  <a:pos x="connsiteX19836" y="connsiteY19836"/>
                </a:cxn>
                <a:cxn ang="0">
                  <a:pos x="connsiteX19837" y="connsiteY19837"/>
                </a:cxn>
                <a:cxn ang="0">
                  <a:pos x="connsiteX19838" y="connsiteY19838"/>
                </a:cxn>
                <a:cxn ang="0">
                  <a:pos x="connsiteX19839" y="connsiteY19839"/>
                </a:cxn>
                <a:cxn ang="0">
                  <a:pos x="connsiteX19840" y="connsiteY19840"/>
                </a:cxn>
                <a:cxn ang="0">
                  <a:pos x="connsiteX19841" y="connsiteY19841"/>
                </a:cxn>
                <a:cxn ang="0">
                  <a:pos x="connsiteX19842" y="connsiteY19842"/>
                </a:cxn>
                <a:cxn ang="0">
                  <a:pos x="connsiteX19843" y="connsiteY19843"/>
                </a:cxn>
                <a:cxn ang="0">
                  <a:pos x="connsiteX19844" y="connsiteY19844"/>
                </a:cxn>
                <a:cxn ang="0">
                  <a:pos x="connsiteX19845" y="connsiteY19845"/>
                </a:cxn>
                <a:cxn ang="0">
                  <a:pos x="connsiteX19846" y="connsiteY19846"/>
                </a:cxn>
                <a:cxn ang="0">
                  <a:pos x="connsiteX19847" y="connsiteY19847"/>
                </a:cxn>
                <a:cxn ang="0">
                  <a:pos x="connsiteX19848" y="connsiteY19848"/>
                </a:cxn>
                <a:cxn ang="0">
                  <a:pos x="connsiteX19849" y="connsiteY19849"/>
                </a:cxn>
                <a:cxn ang="0">
                  <a:pos x="connsiteX19850" y="connsiteY19850"/>
                </a:cxn>
                <a:cxn ang="0">
                  <a:pos x="connsiteX19851" y="connsiteY19851"/>
                </a:cxn>
                <a:cxn ang="0">
                  <a:pos x="connsiteX19852" y="connsiteY19852"/>
                </a:cxn>
                <a:cxn ang="0">
                  <a:pos x="connsiteX19853" y="connsiteY19853"/>
                </a:cxn>
                <a:cxn ang="0">
                  <a:pos x="connsiteX19854" y="connsiteY19854"/>
                </a:cxn>
                <a:cxn ang="0">
                  <a:pos x="connsiteX19855" y="connsiteY19855"/>
                </a:cxn>
                <a:cxn ang="0">
                  <a:pos x="connsiteX19856" y="connsiteY19856"/>
                </a:cxn>
                <a:cxn ang="0">
                  <a:pos x="connsiteX19857" y="connsiteY19857"/>
                </a:cxn>
                <a:cxn ang="0">
                  <a:pos x="connsiteX19858" y="connsiteY19858"/>
                </a:cxn>
                <a:cxn ang="0">
                  <a:pos x="connsiteX19859" y="connsiteY19859"/>
                </a:cxn>
                <a:cxn ang="0">
                  <a:pos x="connsiteX19860" y="connsiteY19860"/>
                </a:cxn>
                <a:cxn ang="0">
                  <a:pos x="connsiteX19861" y="connsiteY19861"/>
                </a:cxn>
                <a:cxn ang="0">
                  <a:pos x="connsiteX19862" y="connsiteY19862"/>
                </a:cxn>
                <a:cxn ang="0">
                  <a:pos x="connsiteX19863" y="connsiteY19863"/>
                </a:cxn>
                <a:cxn ang="0">
                  <a:pos x="connsiteX19864" y="connsiteY19864"/>
                </a:cxn>
                <a:cxn ang="0">
                  <a:pos x="connsiteX19865" y="connsiteY19865"/>
                </a:cxn>
                <a:cxn ang="0">
                  <a:pos x="connsiteX19866" y="connsiteY19866"/>
                </a:cxn>
                <a:cxn ang="0">
                  <a:pos x="connsiteX19867" y="connsiteY19867"/>
                </a:cxn>
                <a:cxn ang="0">
                  <a:pos x="connsiteX19868" y="connsiteY19868"/>
                </a:cxn>
                <a:cxn ang="0">
                  <a:pos x="connsiteX19869" y="connsiteY19869"/>
                </a:cxn>
                <a:cxn ang="0">
                  <a:pos x="connsiteX19870" y="connsiteY19870"/>
                </a:cxn>
                <a:cxn ang="0">
                  <a:pos x="connsiteX19871" y="connsiteY19871"/>
                </a:cxn>
                <a:cxn ang="0">
                  <a:pos x="connsiteX19872" y="connsiteY19872"/>
                </a:cxn>
                <a:cxn ang="0">
                  <a:pos x="connsiteX19873" y="connsiteY19873"/>
                </a:cxn>
                <a:cxn ang="0">
                  <a:pos x="connsiteX19874" y="connsiteY19874"/>
                </a:cxn>
                <a:cxn ang="0">
                  <a:pos x="connsiteX19875" y="connsiteY19875"/>
                </a:cxn>
                <a:cxn ang="0">
                  <a:pos x="connsiteX19876" y="connsiteY19876"/>
                </a:cxn>
                <a:cxn ang="0">
                  <a:pos x="connsiteX19877" y="connsiteY19877"/>
                </a:cxn>
                <a:cxn ang="0">
                  <a:pos x="connsiteX19878" y="connsiteY19878"/>
                </a:cxn>
                <a:cxn ang="0">
                  <a:pos x="connsiteX19879" y="connsiteY19879"/>
                </a:cxn>
                <a:cxn ang="0">
                  <a:pos x="connsiteX19880" y="connsiteY19880"/>
                </a:cxn>
                <a:cxn ang="0">
                  <a:pos x="connsiteX19881" y="connsiteY19881"/>
                </a:cxn>
                <a:cxn ang="0">
                  <a:pos x="connsiteX19882" y="connsiteY19882"/>
                </a:cxn>
                <a:cxn ang="0">
                  <a:pos x="connsiteX19883" y="connsiteY19883"/>
                </a:cxn>
                <a:cxn ang="0">
                  <a:pos x="connsiteX19884" y="connsiteY19884"/>
                </a:cxn>
                <a:cxn ang="0">
                  <a:pos x="connsiteX19885" y="connsiteY19885"/>
                </a:cxn>
                <a:cxn ang="0">
                  <a:pos x="connsiteX19886" y="connsiteY19886"/>
                </a:cxn>
                <a:cxn ang="0">
                  <a:pos x="connsiteX19887" y="connsiteY19887"/>
                </a:cxn>
                <a:cxn ang="0">
                  <a:pos x="connsiteX19888" y="connsiteY19888"/>
                </a:cxn>
                <a:cxn ang="0">
                  <a:pos x="connsiteX19889" y="connsiteY19889"/>
                </a:cxn>
                <a:cxn ang="0">
                  <a:pos x="connsiteX19890" y="connsiteY19890"/>
                </a:cxn>
                <a:cxn ang="0">
                  <a:pos x="connsiteX19891" y="connsiteY19891"/>
                </a:cxn>
                <a:cxn ang="0">
                  <a:pos x="connsiteX19892" y="connsiteY19892"/>
                </a:cxn>
                <a:cxn ang="0">
                  <a:pos x="connsiteX19893" y="connsiteY19893"/>
                </a:cxn>
                <a:cxn ang="0">
                  <a:pos x="connsiteX19894" y="connsiteY19894"/>
                </a:cxn>
                <a:cxn ang="0">
                  <a:pos x="connsiteX19895" y="connsiteY19895"/>
                </a:cxn>
                <a:cxn ang="0">
                  <a:pos x="connsiteX19896" y="connsiteY19896"/>
                </a:cxn>
                <a:cxn ang="0">
                  <a:pos x="connsiteX19897" y="connsiteY19897"/>
                </a:cxn>
                <a:cxn ang="0">
                  <a:pos x="connsiteX19898" y="connsiteY19898"/>
                </a:cxn>
                <a:cxn ang="0">
                  <a:pos x="connsiteX19899" y="connsiteY19899"/>
                </a:cxn>
                <a:cxn ang="0">
                  <a:pos x="connsiteX19900" y="connsiteY19900"/>
                </a:cxn>
                <a:cxn ang="0">
                  <a:pos x="connsiteX19901" y="connsiteY19901"/>
                </a:cxn>
                <a:cxn ang="0">
                  <a:pos x="connsiteX19902" y="connsiteY19902"/>
                </a:cxn>
                <a:cxn ang="0">
                  <a:pos x="connsiteX19903" y="connsiteY19903"/>
                </a:cxn>
                <a:cxn ang="0">
                  <a:pos x="connsiteX19904" y="connsiteY19904"/>
                </a:cxn>
                <a:cxn ang="0">
                  <a:pos x="connsiteX19905" y="connsiteY19905"/>
                </a:cxn>
                <a:cxn ang="0">
                  <a:pos x="connsiteX19906" y="connsiteY19906"/>
                </a:cxn>
                <a:cxn ang="0">
                  <a:pos x="connsiteX19907" y="connsiteY19907"/>
                </a:cxn>
                <a:cxn ang="0">
                  <a:pos x="connsiteX19908" y="connsiteY19908"/>
                </a:cxn>
                <a:cxn ang="0">
                  <a:pos x="connsiteX19909" y="connsiteY19909"/>
                </a:cxn>
                <a:cxn ang="0">
                  <a:pos x="connsiteX19910" y="connsiteY19910"/>
                </a:cxn>
                <a:cxn ang="0">
                  <a:pos x="connsiteX19911" y="connsiteY19911"/>
                </a:cxn>
                <a:cxn ang="0">
                  <a:pos x="connsiteX19912" y="connsiteY19912"/>
                </a:cxn>
                <a:cxn ang="0">
                  <a:pos x="connsiteX19913" y="connsiteY19913"/>
                </a:cxn>
                <a:cxn ang="0">
                  <a:pos x="connsiteX19914" y="connsiteY19914"/>
                </a:cxn>
                <a:cxn ang="0">
                  <a:pos x="connsiteX19915" y="connsiteY19915"/>
                </a:cxn>
                <a:cxn ang="0">
                  <a:pos x="connsiteX19916" y="connsiteY19916"/>
                </a:cxn>
                <a:cxn ang="0">
                  <a:pos x="connsiteX19917" y="connsiteY19917"/>
                </a:cxn>
                <a:cxn ang="0">
                  <a:pos x="connsiteX19918" y="connsiteY19918"/>
                </a:cxn>
                <a:cxn ang="0">
                  <a:pos x="connsiteX19919" y="connsiteY19919"/>
                </a:cxn>
                <a:cxn ang="0">
                  <a:pos x="connsiteX19920" y="connsiteY19920"/>
                </a:cxn>
                <a:cxn ang="0">
                  <a:pos x="connsiteX19921" y="connsiteY19921"/>
                </a:cxn>
                <a:cxn ang="0">
                  <a:pos x="connsiteX19922" y="connsiteY19922"/>
                </a:cxn>
                <a:cxn ang="0">
                  <a:pos x="connsiteX19923" y="connsiteY19923"/>
                </a:cxn>
                <a:cxn ang="0">
                  <a:pos x="connsiteX19924" y="connsiteY19924"/>
                </a:cxn>
                <a:cxn ang="0">
                  <a:pos x="connsiteX19925" y="connsiteY19925"/>
                </a:cxn>
                <a:cxn ang="0">
                  <a:pos x="connsiteX19926" y="connsiteY19926"/>
                </a:cxn>
                <a:cxn ang="0">
                  <a:pos x="connsiteX19927" y="connsiteY19927"/>
                </a:cxn>
                <a:cxn ang="0">
                  <a:pos x="connsiteX19928" y="connsiteY19928"/>
                </a:cxn>
                <a:cxn ang="0">
                  <a:pos x="connsiteX19929" y="connsiteY19929"/>
                </a:cxn>
                <a:cxn ang="0">
                  <a:pos x="connsiteX19930" y="connsiteY19930"/>
                </a:cxn>
                <a:cxn ang="0">
                  <a:pos x="connsiteX19931" y="connsiteY19931"/>
                </a:cxn>
                <a:cxn ang="0">
                  <a:pos x="connsiteX19932" y="connsiteY19932"/>
                </a:cxn>
                <a:cxn ang="0">
                  <a:pos x="connsiteX19933" y="connsiteY19933"/>
                </a:cxn>
                <a:cxn ang="0">
                  <a:pos x="connsiteX19934" y="connsiteY19934"/>
                </a:cxn>
                <a:cxn ang="0">
                  <a:pos x="connsiteX19935" y="connsiteY19935"/>
                </a:cxn>
                <a:cxn ang="0">
                  <a:pos x="connsiteX19936" y="connsiteY19936"/>
                </a:cxn>
                <a:cxn ang="0">
                  <a:pos x="connsiteX19937" y="connsiteY19937"/>
                </a:cxn>
                <a:cxn ang="0">
                  <a:pos x="connsiteX19938" y="connsiteY19938"/>
                </a:cxn>
                <a:cxn ang="0">
                  <a:pos x="connsiteX19939" y="connsiteY19939"/>
                </a:cxn>
                <a:cxn ang="0">
                  <a:pos x="connsiteX19940" y="connsiteY19940"/>
                </a:cxn>
                <a:cxn ang="0">
                  <a:pos x="connsiteX19941" y="connsiteY19941"/>
                </a:cxn>
                <a:cxn ang="0">
                  <a:pos x="connsiteX19942" y="connsiteY19942"/>
                </a:cxn>
                <a:cxn ang="0">
                  <a:pos x="connsiteX19943" y="connsiteY19943"/>
                </a:cxn>
                <a:cxn ang="0">
                  <a:pos x="connsiteX19944" y="connsiteY19944"/>
                </a:cxn>
                <a:cxn ang="0">
                  <a:pos x="connsiteX19945" y="connsiteY19945"/>
                </a:cxn>
                <a:cxn ang="0">
                  <a:pos x="connsiteX19946" y="connsiteY19946"/>
                </a:cxn>
                <a:cxn ang="0">
                  <a:pos x="connsiteX19947" y="connsiteY19947"/>
                </a:cxn>
                <a:cxn ang="0">
                  <a:pos x="connsiteX19948" y="connsiteY19948"/>
                </a:cxn>
                <a:cxn ang="0">
                  <a:pos x="connsiteX19949" y="connsiteY19949"/>
                </a:cxn>
                <a:cxn ang="0">
                  <a:pos x="connsiteX19950" y="connsiteY19950"/>
                </a:cxn>
                <a:cxn ang="0">
                  <a:pos x="connsiteX19951" y="connsiteY19951"/>
                </a:cxn>
                <a:cxn ang="0">
                  <a:pos x="connsiteX19952" y="connsiteY19952"/>
                </a:cxn>
                <a:cxn ang="0">
                  <a:pos x="connsiteX19953" y="connsiteY19953"/>
                </a:cxn>
                <a:cxn ang="0">
                  <a:pos x="connsiteX19954" y="connsiteY19954"/>
                </a:cxn>
                <a:cxn ang="0">
                  <a:pos x="connsiteX19955" y="connsiteY19955"/>
                </a:cxn>
                <a:cxn ang="0">
                  <a:pos x="connsiteX19956" y="connsiteY19956"/>
                </a:cxn>
                <a:cxn ang="0">
                  <a:pos x="connsiteX19957" y="connsiteY19957"/>
                </a:cxn>
                <a:cxn ang="0">
                  <a:pos x="connsiteX19958" y="connsiteY19958"/>
                </a:cxn>
                <a:cxn ang="0">
                  <a:pos x="connsiteX19959" y="connsiteY19959"/>
                </a:cxn>
                <a:cxn ang="0">
                  <a:pos x="connsiteX19960" y="connsiteY19960"/>
                </a:cxn>
                <a:cxn ang="0">
                  <a:pos x="connsiteX19961" y="connsiteY19961"/>
                </a:cxn>
                <a:cxn ang="0">
                  <a:pos x="connsiteX19962" y="connsiteY19962"/>
                </a:cxn>
                <a:cxn ang="0">
                  <a:pos x="connsiteX19963" y="connsiteY19963"/>
                </a:cxn>
                <a:cxn ang="0">
                  <a:pos x="connsiteX19964" y="connsiteY19964"/>
                </a:cxn>
                <a:cxn ang="0">
                  <a:pos x="connsiteX19965" y="connsiteY19965"/>
                </a:cxn>
                <a:cxn ang="0">
                  <a:pos x="connsiteX19966" y="connsiteY19966"/>
                </a:cxn>
                <a:cxn ang="0">
                  <a:pos x="connsiteX19967" y="connsiteY19967"/>
                </a:cxn>
                <a:cxn ang="0">
                  <a:pos x="connsiteX19968" y="connsiteY19968"/>
                </a:cxn>
                <a:cxn ang="0">
                  <a:pos x="connsiteX19969" y="connsiteY19969"/>
                </a:cxn>
                <a:cxn ang="0">
                  <a:pos x="connsiteX19970" y="connsiteY19970"/>
                </a:cxn>
                <a:cxn ang="0">
                  <a:pos x="connsiteX19971" y="connsiteY19971"/>
                </a:cxn>
                <a:cxn ang="0">
                  <a:pos x="connsiteX19972" y="connsiteY19972"/>
                </a:cxn>
                <a:cxn ang="0">
                  <a:pos x="connsiteX19973" y="connsiteY19973"/>
                </a:cxn>
                <a:cxn ang="0">
                  <a:pos x="connsiteX19974" y="connsiteY19974"/>
                </a:cxn>
                <a:cxn ang="0">
                  <a:pos x="connsiteX19975" y="connsiteY19975"/>
                </a:cxn>
                <a:cxn ang="0">
                  <a:pos x="connsiteX19976" y="connsiteY19976"/>
                </a:cxn>
                <a:cxn ang="0">
                  <a:pos x="connsiteX19977" y="connsiteY19977"/>
                </a:cxn>
                <a:cxn ang="0">
                  <a:pos x="connsiteX19978" y="connsiteY19978"/>
                </a:cxn>
                <a:cxn ang="0">
                  <a:pos x="connsiteX19979" y="connsiteY19979"/>
                </a:cxn>
                <a:cxn ang="0">
                  <a:pos x="connsiteX19980" y="connsiteY19980"/>
                </a:cxn>
                <a:cxn ang="0">
                  <a:pos x="connsiteX19981" y="connsiteY19981"/>
                </a:cxn>
                <a:cxn ang="0">
                  <a:pos x="connsiteX19982" y="connsiteY19982"/>
                </a:cxn>
                <a:cxn ang="0">
                  <a:pos x="connsiteX19983" y="connsiteY19983"/>
                </a:cxn>
                <a:cxn ang="0">
                  <a:pos x="connsiteX19984" y="connsiteY19984"/>
                </a:cxn>
                <a:cxn ang="0">
                  <a:pos x="connsiteX19985" y="connsiteY19985"/>
                </a:cxn>
                <a:cxn ang="0">
                  <a:pos x="connsiteX19986" y="connsiteY19986"/>
                </a:cxn>
                <a:cxn ang="0">
                  <a:pos x="connsiteX19987" y="connsiteY19987"/>
                </a:cxn>
                <a:cxn ang="0">
                  <a:pos x="connsiteX19988" y="connsiteY19988"/>
                </a:cxn>
                <a:cxn ang="0">
                  <a:pos x="connsiteX19989" y="connsiteY19989"/>
                </a:cxn>
                <a:cxn ang="0">
                  <a:pos x="connsiteX19990" y="connsiteY19990"/>
                </a:cxn>
                <a:cxn ang="0">
                  <a:pos x="connsiteX19991" y="connsiteY19991"/>
                </a:cxn>
                <a:cxn ang="0">
                  <a:pos x="connsiteX19992" y="connsiteY19992"/>
                </a:cxn>
                <a:cxn ang="0">
                  <a:pos x="connsiteX19993" y="connsiteY19993"/>
                </a:cxn>
                <a:cxn ang="0">
                  <a:pos x="connsiteX19994" y="connsiteY19994"/>
                </a:cxn>
                <a:cxn ang="0">
                  <a:pos x="connsiteX19995" y="connsiteY19995"/>
                </a:cxn>
                <a:cxn ang="0">
                  <a:pos x="connsiteX19996" y="connsiteY19996"/>
                </a:cxn>
                <a:cxn ang="0">
                  <a:pos x="connsiteX19997" y="connsiteY19997"/>
                </a:cxn>
                <a:cxn ang="0">
                  <a:pos x="connsiteX19998" y="connsiteY19998"/>
                </a:cxn>
                <a:cxn ang="0">
                  <a:pos x="connsiteX19999" y="connsiteY19999"/>
                </a:cxn>
                <a:cxn ang="0">
                  <a:pos x="connsiteX20000" y="connsiteY20000"/>
                </a:cxn>
                <a:cxn ang="0">
                  <a:pos x="connsiteX20001" y="connsiteY20001"/>
                </a:cxn>
                <a:cxn ang="0">
                  <a:pos x="connsiteX20002" y="connsiteY20002"/>
                </a:cxn>
                <a:cxn ang="0">
                  <a:pos x="connsiteX20003" y="connsiteY20003"/>
                </a:cxn>
                <a:cxn ang="0">
                  <a:pos x="connsiteX20004" y="connsiteY20004"/>
                </a:cxn>
                <a:cxn ang="0">
                  <a:pos x="connsiteX20005" y="connsiteY20005"/>
                </a:cxn>
                <a:cxn ang="0">
                  <a:pos x="connsiteX20006" y="connsiteY20006"/>
                </a:cxn>
                <a:cxn ang="0">
                  <a:pos x="connsiteX20007" y="connsiteY20007"/>
                </a:cxn>
                <a:cxn ang="0">
                  <a:pos x="connsiteX20008" y="connsiteY20008"/>
                </a:cxn>
                <a:cxn ang="0">
                  <a:pos x="connsiteX20009" y="connsiteY20009"/>
                </a:cxn>
                <a:cxn ang="0">
                  <a:pos x="connsiteX20010" y="connsiteY20010"/>
                </a:cxn>
                <a:cxn ang="0">
                  <a:pos x="connsiteX20011" y="connsiteY20011"/>
                </a:cxn>
                <a:cxn ang="0">
                  <a:pos x="connsiteX20012" y="connsiteY20012"/>
                </a:cxn>
                <a:cxn ang="0">
                  <a:pos x="connsiteX20013" y="connsiteY20013"/>
                </a:cxn>
                <a:cxn ang="0">
                  <a:pos x="connsiteX20014" y="connsiteY20014"/>
                </a:cxn>
                <a:cxn ang="0">
                  <a:pos x="connsiteX20015" y="connsiteY20015"/>
                </a:cxn>
                <a:cxn ang="0">
                  <a:pos x="connsiteX20016" y="connsiteY20016"/>
                </a:cxn>
                <a:cxn ang="0">
                  <a:pos x="connsiteX20017" y="connsiteY20017"/>
                </a:cxn>
                <a:cxn ang="0">
                  <a:pos x="connsiteX20018" y="connsiteY20018"/>
                </a:cxn>
                <a:cxn ang="0">
                  <a:pos x="connsiteX20019" y="connsiteY20019"/>
                </a:cxn>
                <a:cxn ang="0">
                  <a:pos x="connsiteX20020" y="connsiteY20020"/>
                </a:cxn>
                <a:cxn ang="0">
                  <a:pos x="connsiteX20021" y="connsiteY20021"/>
                </a:cxn>
                <a:cxn ang="0">
                  <a:pos x="connsiteX20022" y="connsiteY20022"/>
                </a:cxn>
                <a:cxn ang="0">
                  <a:pos x="connsiteX20023" y="connsiteY20023"/>
                </a:cxn>
                <a:cxn ang="0">
                  <a:pos x="connsiteX20024" y="connsiteY20024"/>
                </a:cxn>
                <a:cxn ang="0">
                  <a:pos x="connsiteX20025" y="connsiteY20025"/>
                </a:cxn>
                <a:cxn ang="0">
                  <a:pos x="connsiteX20026" y="connsiteY20026"/>
                </a:cxn>
                <a:cxn ang="0">
                  <a:pos x="connsiteX20027" y="connsiteY20027"/>
                </a:cxn>
                <a:cxn ang="0">
                  <a:pos x="connsiteX20028" y="connsiteY20028"/>
                </a:cxn>
                <a:cxn ang="0">
                  <a:pos x="connsiteX20029" y="connsiteY20029"/>
                </a:cxn>
                <a:cxn ang="0">
                  <a:pos x="connsiteX20030" y="connsiteY20030"/>
                </a:cxn>
                <a:cxn ang="0">
                  <a:pos x="connsiteX20031" y="connsiteY20031"/>
                </a:cxn>
                <a:cxn ang="0">
                  <a:pos x="connsiteX20032" y="connsiteY20032"/>
                </a:cxn>
                <a:cxn ang="0">
                  <a:pos x="connsiteX20033" y="connsiteY20033"/>
                </a:cxn>
                <a:cxn ang="0">
                  <a:pos x="connsiteX20034" y="connsiteY20034"/>
                </a:cxn>
                <a:cxn ang="0">
                  <a:pos x="connsiteX20035" y="connsiteY20035"/>
                </a:cxn>
                <a:cxn ang="0">
                  <a:pos x="connsiteX20036" y="connsiteY20036"/>
                </a:cxn>
                <a:cxn ang="0">
                  <a:pos x="connsiteX20037" y="connsiteY20037"/>
                </a:cxn>
                <a:cxn ang="0">
                  <a:pos x="connsiteX20038" y="connsiteY20038"/>
                </a:cxn>
                <a:cxn ang="0">
                  <a:pos x="connsiteX20039" y="connsiteY20039"/>
                </a:cxn>
                <a:cxn ang="0">
                  <a:pos x="connsiteX20040" y="connsiteY20040"/>
                </a:cxn>
                <a:cxn ang="0">
                  <a:pos x="connsiteX20041" y="connsiteY20041"/>
                </a:cxn>
                <a:cxn ang="0">
                  <a:pos x="connsiteX20042" y="connsiteY20042"/>
                </a:cxn>
                <a:cxn ang="0">
                  <a:pos x="connsiteX20043" y="connsiteY20043"/>
                </a:cxn>
                <a:cxn ang="0">
                  <a:pos x="connsiteX20044" y="connsiteY20044"/>
                </a:cxn>
                <a:cxn ang="0">
                  <a:pos x="connsiteX20045" y="connsiteY20045"/>
                </a:cxn>
                <a:cxn ang="0">
                  <a:pos x="connsiteX20046" y="connsiteY20046"/>
                </a:cxn>
                <a:cxn ang="0">
                  <a:pos x="connsiteX20047" y="connsiteY20047"/>
                </a:cxn>
                <a:cxn ang="0">
                  <a:pos x="connsiteX20048" y="connsiteY20048"/>
                </a:cxn>
                <a:cxn ang="0">
                  <a:pos x="connsiteX20049" y="connsiteY20049"/>
                </a:cxn>
                <a:cxn ang="0">
                  <a:pos x="connsiteX20050" y="connsiteY20050"/>
                </a:cxn>
                <a:cxn ang="0">
                  <a:pos x="connsiteX20051" y="connsiteY20051"/>
                </a:cxn>
                <a:cxn ang="0">
                  <a:pos x="connsiteX20052" y="connsiteY20052"/>
                </a:cxn>
                <a:cxn ang="0">
                  <a:pos x="connsiteX20053" y="connsiteY20053"/>
                </a:cxn>
                <a:cxn ang="0">
                  <a:pos x="connsiteX20054" y="connsiteY20054"/>
                </a:cxn>
                <a:cxn ang="0">
                  <a:pos x="connsiteX20055" y="connsiteY20055"/>
                </a:cxn>
                <a:cxn ang="0">
                  <a:pos x="connsiteX20056" y="connsiteY20056"/>
                </a:cxn>
                <a:cxn ang="0">
                  <a:pos x="connsiteX20057" y="connsiteY20057"/>
                </a:cxn>
                <a:cxn ang="0">
                  <a:pos x="connsiteX20058" y="connsiteY20058"/>
                </a:cxn>
                <a:cxn ang="0">
                  <a:pos x="connsiteX20059" y="connsiteY20059"/>
                </a:cxn>
                <a:cxn ang="0">
                  <a:pos x="connsiteX20060" y="connsiteY20060"/>
                </a:cxn>
                <a:cxn ang="0">
                  <a:pos x="connsiteX20061" y="connsiteY20061"/>
                </a:cxn>
                <a:cxn ang="0">
                  <a:pos x="connsiteX20062" y="connsiteY20062"/>
                </a:cxn>
                <a:cxn ang="0">
                  <a:pos x="connsiteX20063" y="connsiteY20063"/>
                </a:cxn>
                <a:cxn ang="0">
                  <a:pos x="connsiteX20064" y="connsiteY20064"/>
                </a:cxn>
                <a:cxn ang="0">
                  <a:pos x="connsiteX20065" y="connsiteY20065"/>
                </a:cxn>
                <a:cxn ang="0">
                  <a:pos x="connsiteX20066" y="connsiteY20066"/>
                </a:cxn>
                <a:cxn ang="0">
                  <a:pos x="connsiteX20067" y="connsiteY20067"/>
                </a:cxn>
                <a:cxn ang="0">
                  <a:pos x="connsiteX20068" y="connsiteY20068"/>
                </a:cxn>
                <a:cxn ang="0">
                  <a:pos x="connsiteX20069" y="connsiteY20069"/>
                </a:cxn>
                <a:cxn ang="0">
                  <a:pos x="connsiteX20070" y="connsiteY20070"/>
                </a:cxn>
                <a:cxn ang="0">
                  <a:pos x="connsiteX20071" y="connsiteY20071"/>
                </a:cxn>
                <a:cxn ang="0">
                  <a:pos x="connsiteX20072" y="connsiteY20072"/>
                </a:cxn>
                <a:cxn ang="0">
                  <a:pos x="connsiteX20073" y="connsiteY20073"/>
                </a:cxn>
                <a:cxn ang="0">
                  <a:pos x="connsiteX20074" y="connsiteY20074"/>
                </a:cxn>
                <a:cxn ang="0">
                  <a:pos x="connsiteX20075" y="connsiteY20075"/>
                </a:cxn>
                <a:cxn ang="0">
                  <a:pos x="connsiteX20076" y="connsiteY20076"/>
                </a:cxn>
                <a:cxn ang="0">
                  <a:pos x="connsiteX20077" y="connsiteY20077"/>
                </a:cxn>
                <a:cxn ang="0">
                  <a:pos x="connsiteX20078" y="connsiteY20078"/>
                </a:cxn>
                <a:cxn ang="0">
                  <a:pos x="connsiteX20079" y="connsiteY20079"/>
                </a:cxn>
                <a:cxn ang="0">
                  <a:pos x="connsiteX20080" y="connsiteY20080"/>
                </a:cxn>
                <a:cxn ang="0">
                  <a:pos x="connsiteX20081" y="connsiteY20081"/>
                </a:cxn>
                <a:cxn ang="0">
                  <a:pos x="connsiteX20082" y="connsiteY20082"/>
                </a:cxn>
                <a:cxn ang="0">
                  <a:pos x="connsiteX20083" y="connsiteY20083"/>
                </a:cxn>
                <a:cxn ang="0">
                  <a:pos x="connsiteX20084" y="connsiteY20084"/>
                </a:cxn>
                <a:cxn ang="0">
                  <a:pos x="connsiteX20085" y="connsiteY20085"/>
                </a:cxn>
                <a:cxn ang="0">
                  <a:pos x="connsiteX20086" y="connsiteY20086"/>
                </a:cxn>
                <a:cxn ang="0">
                  <a:pos x="connsiteX20087" y="connsiteY20087"/>
                </a:cxn>
                <a:cxn ang="0">
                  <a:pos x="connsiteX20088" y="connsiteY20088"/>
                </a:cxn>
                <a:cxn ang="0">
                  <a:pos x="connsiteX20089" y="connsiteY20089"/>
                </a:cxn>
                <a:cxn ang="0">
                  <a:pos x="connsiteX20090" y="connsiteY20090"/>
                </a:cxn>
                <a:cxn ang="0">
                  <a:pos x="connsiteX20091" y="connsiteY20091"/>
                </a:cxn>
                <a:cxn ang="0">
                  <a:pos x="connsiteX20092" y="connsiteY20092"/>
                </a:cxn>
                <a:cxn ang="0">
                  <a:pos x="connsiteX20093" y="connsiteY20093"/>
                </a:cxn>
                <a:cxn ang="0">
                  <a:pos x="connsiteX20094" y="connsiteY20094"/>
                </a:cxn>
                <a:cxn ang="0">
                  <a:pos x="connsiteX20095" y="connsiteY20095"/>
                </a:cxn>
                <a:cxn ang="0">
                  <a:pos x="connsiteX20096" y="connsiteY20096"/>
                </a:cxn>
                <a:cxn ang="0">
                  <a:pos x="connsiteX20097" y="connsiteY20097"/>
                </a:cxn>
                <a:cxn ang="0">
                  <a:pos x="connsiteX20098" y="connsiteY20098"/>
                </a:cxn>
                <a:cxn ang="0">
                  <a:pos x="connsiteX20099" y="connsiteY20099"/>
                </a:cxn>
                <a:cxn ang="0">
                  <a:pos x="connsiteX20100" y="connsiteY20100"/>
                </a:cxn>
                <a:cxn ang="0">
                  <a:pos x="connsiteX20101" y="connsiteY20101"/>
                </a:cxn>
                <a:cxn ang="0">
                  <a:pos x="connsiteX20102" y="connsiteY20102"/>
                </a:cxn>
                <a:cxn ang="0">
                  <a:pos x="connsiteX20103" y="connsiteY20103"/>
                </a:cxn>
                <a:cxn ang="0">
                  <a:pos x="connsiteX20104" y="connsiteY20104"/>
                </a:cxn>
                <a:cxn ang="0">
                  <a:pos x="connsiteX20105" y="connsiteY20105"/>
                </a:cxn>
                <a:cxn ang="0">
                  <a:pos x="connsiteX20106" y="connsiteY20106"/>
                </a:cxn>
                <a:cxn ang="0">
                  <a:pos x="connsiteX20107" y="connsiteY20107"/>
                </a:cxn>
                <a:cxn ang="0">
                  <a:pos x="connsiteX20108" y="connsiteY20108"/>
                </a:cxn>
                <a:cxn ang="0">
                  <a:pos x="connsiteX20109" y="connsiteY20109"/>
                </a:cxn>
                <a:cxn ang="0">
                  <a:pos x="connsiteX20110" y="connsiteY20110"/>
                </a:cxn>
                <a:cxn ang="0">
                  <a:pos x="connsiteX20111" y="connsiteY20111"/>
                </a:cxn>
                <a:cxn ang="0">
                  <a:pos x="connsiteX20112" y="connsiteY20112"/>
                </a:cxn>
                <a:cxn ang="0">
                  <a:pos x="connsiteX20113" y="connsiteY20113"/>
                </a:cxn>
                <a:cxn ang="0">
                  <a:pos x="connsiteX20114" y="connsiteY20114"/>
                </a:cxn>
                <a:cxn ang="0">
                  <a:pos x="connsiteX20115" y="connsiteY20115"/>
                </a:cxn>
                <a:cxn ang="0">
                  <a:pos x="connsiteX20116" y="connsiteY20116"/>
                </a:cxn>
                <a:cxn ang="0">
                  <a:pos x="connsiteX20117" y="connsiteY20117"/>
                </a:cxn>
                <a:cxn ang="0">
                  <a:pos x="connsiteX20118" y="connsiteY20118"/>
                </a:cxn>
                <a:cxn ang="0">
                  <a:pos x="connsiteX20119" y="connsiteY20119"/>
                </a:cxn>
                <a:cxn ang="0">
                  <a:pos x="connsiteX20120" y="connsiteY20120"/>
                </a:cxn>
                <a:cxn ang="0">
                  <a:pos x="connsiteX20121" y="connsiteY20121"/>
                </a:cxn>
                <a:cxn ang="0">
                  <a:pos x="connsiteX20122" y="connsiteY20122"/>
                </a:cxn>
                <a:cxn ang="0">
                  <a:pos x="connsiteX20123" y="connsiteY20123"/>
                </a:cxn>
                <a:cxn ang="0">
                  <a:pos x="connsiteX20124" y="connsiteY20124"/>
                </a:cxn>
                <a:cxn ang="0">
                  <a:pos x="connsiteX20125" y="connsiteY20125"/>
                </a:cxn>
                <a:cxn ang="0">
                  <a:pos x="connsiteX20126" y="connsiteY20126"/>
                </a:cxn>
                <a:cxn ang="0">
                  <a:pos x="connsiteX20127" y="connsiteY20127"/>
                </a:cxn>
                <a:cxn ang="0">
                  <a:pos x="connsiteX20128" y="connsiteY20128"/>
                </a:cxn>
                <a:cxn ang="0">
                  <a:pos x="connsiteX20129" y="connsiteY20129"/>
                </a:cxn>
                <a:cxn ang="0">
                  <a:pos x="connsiteX20130" y="connsiteY20130"/>
                </a:cxn>
                <a:cxn ang="0">
                  <a:pos x="connsiteX20131" y="connsiteY20131"/>
                </a:cxn>
                <a:cxn ang="0">
                  <a:pos x="connsiteX20132" y="connsiteY20132"/>
                </a:cxn>
                <a:cxn ang="0">
                  <a:pos x="connsiteX20133" y="connsiteY20133"/>
                </a:cxn>
                <a:cxn ang="0">
                  <a:pos x="connsiteX20134" y="connsiteY20134"/>
                </a:cxn>
                <a:cxn ang="0">
                  <a:pos x="connsiteX20135" y="connsiteY20135"/>
                </a:cxn>
                <a:cxn ang="0">
                  <a:pos x="connsiteX20136" y="connsiteY20136"/>
                </a:cxn>
                <a:cxn ang="0">
                  <a:pos x="connsiteX20137" y="connsiteY20137"/>
                </a:cxn>
                <a:cxn ang="0">
                  <a:pos x="connsiteX20138" y="connsiteY20138"/>
                </a:cxn>
                <a:cxn ang="0">
                  <a:pos x="connsiteX20139" y="connsiteY20139"/>
                </a:cxn>
                <a:cxn ang="0">
                  <a:pos x="connsiteX20140" y="connsiteY20140"/>
                </a:cxn>
                <a:cxn ang="0">
                  <a:pos x="connsiteX20141" y="connsiteY20141"/>
                </a:cxn>
                <a:cxn ang="0">
                  <a:pos x="connsiteX20142" y="connsiteY20142"/>
                </a:cxn>
                <a:cxn ang="0">
                  <a:pos x="connsiteX20143" y="connsiteY20143"/>
                </a:cxn>
                <a:cxn ang="0">
                  <a:pos x="connsiteX20144" y="connsiteY20144"/>
                </a:cxn>
                <a:cxn ang="0">
                  <a:pos x="connsiteX20145" y="connsiteY20145"/>
                </a:cxn>
                <a:cxn ang="0">
                  <a:pos x="connsiteX20146" y="connsiteY20146"/>
                </a:cxn>
                <a:cxn ang="0">
                  <a:pos x="connsiteX20147" y="connsiteY20147"/>
                </a:cxn>
                <a:cxn ang="0">
                  <a:pos x="connsiteX20148" y="connsiteY20148"/>
                </a:cxn>
                <a:cxn ang="0">
                  <a:pos x="connsiteX20149" y="connsiteY20149"/>
                </a:cxn>
                <a:cxn ang="0">
                  <a:pos x="connsiteX20150" y="connsiteY20150"/>
                </a:cxn>
                <a:cxn ang="0">
                  <a:pos x="connsiteX20151" y="connsiteY20151"/>
                </a:cxn>
                <a:cxn ang="0">
                  <a:pos x="connsiteX20152" y="connsiteY20152"/>
                </a:cxn>
                <a:cxn ang="0">
                  <a:pos x="connsiteX20153" y="connsiteY20153"/>
                </a:cxn>
                <a:cxn ang="0">
                  <a:pos x="connsiteX20154" y="connsiteY20154"/>
                </a:cxn>
                <a:cxn ang="0">
                  <a:pos x="connsiteX20155" y="connsiteY20155"/>
                </a:cxn>
                <a:cxn ang="0">
                  <a:pos x="connsiteX20156" y="connsiteY20156"/>
                </a:cxn>
                <a:cxn ang="0">
                  <a:pos x="connsiteX20157" y="connsiteY20157"/>
                </a:cxn>
                <a:cxn ang="0">
                  <a:pos x="connsiteX20158" y="connsiteY20158"/>
                </a:cxn>
                <a:cxn ang="0">
                  <a:pos x="connsiteX20159" y="connsiteY20159"/>
                </a:cxn>
                <a:cxn ang="0">
                  <a:pos x="connsiteX20160" y="connsiteY20160"/>
                </a:cxn>
                <a:cxn ang="0">
                  <a:pos x="connsiteX20161" y="connsiteY20161"/>
                </a:cxn>
                <a:cxn ang="0">
                  <a:pos x="connsiteX20162" y="connsiteY20162"/>
                </a:cxn>
                <a:cxn ang="0">
                  <a:pos x="connsiteX20163" y="connsiteY20163"/>
                </a:cxn>
                <a:cxn ang="0">
                  <a:pos x="connsiteX20164" y="connsiteY20164"/>
                </a:cxn>
                <a:cxn ang="0">
                  <a:pos x="connsiteX20165" y="connsiteY20165"/>
                </a:cxn>
                <a:cxn ang="0">
                  <a:pos x="connsiteX20166" y="connsiteY20166"/>
                </a:cxn>
                <a:cxn ang="0">
                  <a:pos x="connsiteX20167" y="connsiteY20167"/>
                </a:cxn>
                <a:cxn ang="0">
                  <a:pos x="connsiteX20168" y="connsiteY20168"/>
                </a:cxn>
                <a:cxn ang="0">
                  <a:pos x="connsiteX20169" y="connsiteY20169"/>
                </a:cxn>
                <a:cxn ang="0">
                  <a:pos x="connsiteX20170" y="connsiteY20170"/>
                </a:cxn>
                <a:cxn ang="0">
                  <a:pos x="connsiteX20171" y="connsiteY20171"/>
                </a:cxn>
                <a:cxn ang="0">
                  <a:pos x="connsiteX20172" y="connsiteY20172"/>
                </a:cxn>
                <a:cxn ang="0">
                  <a:pos x="connsiteX20173" y="connsiteY20173"/>
                </a:cxn>
                <a:cxn ang="0">
                  <a:pos x="connsiteX20174" y="connsiteY20174"/>
                </a:cxn>
                <a:cxn ang="0">
                  <a:pos x="connsiteX20175" y="connsiteY20175"/>
                </a:cxn>
                <a:cxn ang="0">
                  <a:pos x="connsiteX20176" y="connsiteY20176"/>
                </a:cxn>
                <a:cxn ang="0">
                  <a:pos x="connsiteX20177" y="connsiteY20177"/>
                </a:cxn>
                <a:cxn ang="0">
                  <a:pos x="connsiteX20178" y="connsiteY20178"/>
                </a:cxn>
                <a:cxn ang="0">
                  <a:pos x="connsiteX20179" y="connsiteY20179"/>
                </a:cxn>
                <a:cxn ang="0">
                  <a:pos x="connsiteX20180" y="connsiteY20180"/>
                </a:cxn>
                <a:cxn ang="0">
                  <a:pos x="connsiteX20181" y="connsiteY20181"/>
                </a:cxn>
                <a:cxn ang="0">
                  <a:pos x="connsiteX20182" y="connsiteY20182"/>
                </a:cxn>
                <a:cxn ang="0">
                  <a:pos x="connsiteX20183" y="connsiteY20183"/>
                </a:cxn>
                <a:cxn ang="0">
                  <a:pos x="connsiteX20184" y="connsiteY20184"/>
                </a:cxn>
                <a:cxn ang="0">
                  <a:pos x="connsiteX20185" y="connsiteY20185"/>
                </a:cxn>
                <a:cxn ang="0">
                  <a:pos x="connsiteX20186" y="connsiteY20186"/>
                </a:cxn>
                <a:cxn ang="0">
                  <a:pos x="connsiteX20187" y="connsiteY20187"/>
                </a:cxn>
                <a:cxn ang="0">
                  <a:pos x="connsiteX20188" y="connsiteY20188"/>
                </a:cxn>
                <a:cxn ang="0">
                  <a:pos x="connsiteX20189" y="connsiteY20189"/>
                </a:cxn>
                <a:cxn ang="0">
                  <a:pos x="connsiteX20190" y="connsiteY20190"/>
                </a:cxn>
                <a:cxn ang="0">
                  <a:pos x="connsiteX20191" y="connsiteY20191"/>
                </a:cxn>
                <a:cxn ang="0">
                  <a:pos x="connsiteX20192" y="connsiteY20192"/>
                </a:cxn>
                <a:cxn ang="0">
                  <a:pos x="connsiteX20193" y="connsiteY20193"/>
                </a:cxn>
                <a:cxn ang="0">
                  <a:pos x="connsiteX20194" y="connsiteY20194"/>
                </a:cxn>
                <a:cxn ang="0">
                  <a:pos x="connsiteX20195" y="connsiteY20195"/>
                </a:cxn>
              </a:cxnLst>
              <a:rect l="l" t="t" r="r" b="b"/>
              <a:pathLst>
                <a:path w="1842380" h="1847704">
                  <a:moveTo>
                    <a:pt x="1765631" y="1294694"/>
                  </a:moveTo>
                  <a:lnTo>
                    <a:pt x="1765631" y="1252096"/>
                  </a:lnTo>
                  <a:cubicBezTo>
                    <a:pt x="1772553" y="1243044"/>
                    <a:pt x="1776813" y="1230797"/>
                    <a:pt x="1780008" y="1211627"/>
                  </a:cubicBezTo>
                  <a:cubicBezTo>
                    <a:pt x="1780008" y="1212692"/>
                    <a:pt x="1780008" y="1212692"/>
                    <a:pt x="1780008" y="1212692"/>
                  </a:cubicBezTo>
                  <a:lnTo>
                    <a:pt x="1780008" y="1210562"/>
                  </a:lnTo>
                  <a:cubicBezTo>
                    <a:pt x="1775748" y="1212692"/>
                    <a:pt x="1770956" y="1213757"/>
                    <a:pt x="1765631" y="1214822"/>
                  </a:cubicBezTo>
                  <a:lnTo>
                    <a:pt x="1765631" y="1196718"/>
                  </a:lnTo>
                  <a:cubicBezTo>
                    <a:pt x="1784800" y="1189796"/>
                    <a:pt x="1799177" y="1176484"/>
                    <a:pt x="1802905" y="1136015"/>
                  </a:cubicBezTo>
                  <a:cubicBezTo>
                    <a:pt x="1801840" y="1136015"/>
                    <a:pt x="1801840" y="1136015"/>
                    <a:pt x="1801840" y="1136015"/>
                  </a:cubicBezTo>
                  <a:lnTo>
                    <a:pt x="1801840" y="1133885"/>
                  </a:lnTo>
                  <a:cubicBezTo>
                    <a:pt x="1791722" y="1140807"/>
                    <a:pt x="1779475" y="1142937"/>
                    <a:pt x="1765631" y="1146132"/>
                  </a:cubicBezTo>
                  <a:lnTo>
                    <a:pt x="1765631" y="1128028"/>
                  </a:lnTo>
                  <a:cubicBezTo>
                    <a:pt x="1792787" y="1122171"/>
                    <a:pt x="1817281" y="1113119"/>
                    <a:pt x="1817281" y="1058273"/>
                  </a:cubicBezTo>
                  <a:lnTo>
                    <a:pt x="1817281" y="1059338"/>
                  </a:lnTo>
                  <a:lnTo>
                    <a:pt x="1816217" y="1057208"/>
                  </a:lnTo>
                  <a:cubicBezTo>
                    <a:pt x="1802905" y="1067325"/>
                    <a:pt x="1783735" y="1070520"/>
                    <a:pt x="1765631" y="1078507"/>
                  </a:cubicBezTo>
                  <a:lnTo>
                    <a:pt x="1765631" y="1058273"/>
                  </a:lnTo>
                  <a:cubicBezTo>
                    <a:pt x="1795982" y="1048156"/>
                    <a:pt x="1832191" y="1044961"/>
                    <a:pt x="1825269" y="980531"/>
                  </a:cubicBezTo>
                  <a:lnTo>
                    <a:pt x="1825269" y="980531"/>
                  </a:lnTo>
                  <a:lnTo>
                    <a:pt x="1825269" y="978401"/>
                  </a:lnTo>
                  <a:cubicBezTo>
                    <a:pt x="1808229" y="991713"/>
                    <a:pt x="1785865" y="997570"/>
                    <a:pt x="1765631" y="1009817"/>
                  </a:cubicBezTo>
                  <a:lnTo>
                    <a:pt x="1765631" y="988518"/>
                  </a:lnTo>
                  <a:cubicBezTo>
                    <a:pt x="1795982" y="972544"/>
                    <a:pt x="1840178" y="971479"/>
                    <a:pt x="1827398" y="901724"/>
                  </a:cubicBezTo>
                  <a:cubicBezTo>
                    <a:pt x="1826334" y="901724"/>
                    <a:pt x="1826334" y="901724"/>
                    <a:pt x="1826334" y="901724"/>
                  </a:cubicBezTo>
                  <a:lnTo>
                    <a:pt x="1826334" y="899594"/>
                  </a:lnTo>
                  <a:cubicBezTo>
                    <a:pt x="1810359" y="915569"/>
                    <a:pt x="1784800" y="923023"/>
                    <a:pt x="1765631" y="940063"/>
                  </a:cubicBezTo>
                  <a:lnTo>
                    <a:pt x="1765631" y="916633"/>
                  </a:lnTo>
                  <a:cubicBezTo>
                    <a:pt x="1794917" y="896399"/>
                    <a:pt x="1841243" y="893204"/>
                    <a:pt x="1822074" y="822917"/>
                  </a:cubicBezTo>
                  <a:cubicBezTo>
                    <a:pt x="1822074" y="822917"/>
                    <a:pt x="1822074" y="822917"/>
                    <a:pt x="1821009" y="822917"/>
                  </a:cubicBezTo>
                  <a:lnTo>
                    <a:pt x="1821009" y="820787"/>
                  </a:lnTo>
                  <a:cubicBezTo>
                    <a:pt x="1806632" y="837827"/>
                    <a:pt x="1783735" y="847944"/>
                    <a:pt x="1765631" y="864450"/>
                  </a:cubicBezTo>
                  <a:lnTo>
                    <a:pt x="1765631" y="839424"/>
                  </a:lnTo>
                  <a:cubicBezTo>
                    <a:pt x="1792787" y="819190"/>
                    <a:pt x="1834321" y="810137"/>
                    <a:pt x="1809294" y="744643"/>
                  </a:cubicBezTo>
                  <a:lnTo>
                    <a:pt x="1809294" y="744643"/>
                  </a:lnTo>
                  <a:lnTo>
                    <a:pt x="1808229" y="742513"/>
                  </a:lnTo>
                  <a:cubicBezTo>
                    <a:pt x="1797047" y="758487"/>
                    <a:pt x="1780008" y="768604"/>
                    <a:pt x="1765631" y="781916"/>
                  </a:cubicBezTo>
                  <a:lnTo>
                    <a:pt x="1765631" y="756890"/>
                  </a:lnTo>
                  <a:cubicBezTo>
                    <a:pt x="1789060" y="738785"/>
                    <a:pt x="1816217" y="721746"/>
                    <a:pt x="1790657" y="667965"/>
                  </a:cubicBezTo>
                  <a:lnTo>
                    <a:pt x="1790657" y="667965"/>
                  </a:lnTo>
                  <a:lnTo>
                    <a:pt x="1789593" y="665836"/>
                  </a:lnTo>
                  <a:cubicBezTo>
                    <a:pt x="1783735" y="675953"/>
                    <a:pt x="1775216" y="685005"/>
                    <a:pt x="1766163" y="694057"/>
                  </a:cubicBezTo>
                  <a:lnTo>
                    <a:pt x="1766163" y="667965"/>
                  </a:lnTo>
                  <a:cubicBezTo>
                    <a:pt x="1780540" y="651991"/>
                    <a:pt x="1787462" y="631757"/>
                    <a:pt x="1766163" y="595016"/>
                  </a:cubicBezTo>
                  <a:lnTo>
                    <a:pt x="1766163" y="552417"/>
                  </a:lnTo>
                  <a:cubicBezTo>
                    <a:pt x="1768293" y="559340"/>
                    <a:pt x="1769358" y="564664"/>
                    <a:pt x="1768293" y="570522"/>
                  </a:cubicBezTo>
                  <a:cubicBezTo>
                    <a:pt x="1770423" y="573717"/>
                    <a:pt x="1774150" y="578509"/>
                    <a:pt x="1774150" y="578509"/>
                  </a:cubicBezTo>
                  <a:cubicBezTo>
                    <a:pt x="1793320" y="607795"/>
                    <a:pt x="1797580" y="629094"/>
                    <a:pt x="1796515" y="646134"/>
                  </a:cubicBezTo>
                  <a:cubicBezTo>
                    <a:pt x="1798645" y="649329"/>
                    <a:pt x="1800774" y="654121"/>
                    <a:pt x="1800774" y="654121"/>
                  </a:cubicBezTo>
                  <a:cubicBezTo>
                    <a:pt x="1816749" y="685537"/>
                    <a:pt x="1819944" y="706836"/>
                    <a:pt x="1817814" y="722811"/>
                  </a:cubicBezTo>
                  <a:cubicBezTo>
                    <a:pt x="1818879" y="726006"/>
                    <a:pt x="1821009" y="730798"/>
                    <a:pt x="1821009" y="731863"/>
                  </a:cubicBezTo>
                  <a:cubicBezTo>
                    <a:pt x="1834321" y="764344"/>
                    <a:pt x="1835386" y="785643"/>
                    <a:pt x="1831126" y="801618"/>
                  </a:cubicBezTo>
                  <a:cubicBezTo>
                    <a:pt x="1832191" y="804813"/>
                    <a:pt x="1834321" y="810670"/>
                    <a:pt x="1834321" y="810670"/>
                  </a:cubicBezTo>
                  <a:cubicBezTo>
                    <a:pt x="1844438" y="844216"/>
                    <a:pt x="1844438" y="866048"/>
                    <a:pt x="1838581" y="881490"/>
                  </a:cubicBezTo>
                  <a:cubicBezTo>
                    <a:pt x="1839646" y="884685"/>
                    <a:pt x="1840710" y="889477"/>
                    <a:pt x="1840710" y="890542"/>
                  </a:cubicBezTo>
                  <a:cubicBezTo>
                    <a:pt x="1847633" y="924088"/>
                    <a:pt x="1844970" y="945920"/>
                    <a:pt x="1838581" y="960297"/>
                  </a:cubicBezTo>
                  <a:cubicBezTo>
                    <a:pt x="1838581" y="964557"/>
                    <a:pt x="1839646" y="969349"/>
                    <a:pt x="1839646" y="970414"/>
                  </a:cubicBezTo>
                  <a:cubicBezTo>
                    <a:pt x="1843905" y="1005558"/>
                    <a:pt x="1840710" y="1026857"/>
                    <a:pt x="1831658" y="1040169"/>
                  </a:cubicBezTo>
                  <a:cubicBezTo>
                    <a:pt x="1831658" y="1044429"/>
                    <a:pt x="1832723" y="1049221"/>
                    <a:pt x="1832723" y="1050286"/>
                  </a:cubicBezTo>
                  <a:cubicBezTo>
                    <a:pt x="1833788" y="1085430"/>
                    <a:pt x="1828463" y="1105664"/>
                    <a:pt x="1818346" y="1118976"/>
                  </a:cubicBezTo>
                  <a:cubicBezTo>
                    <a:pt x="1818346" y="1123236"/>
                    <a:pt x="1818346" y="1128028"/>
                    <a:pt x="1818346" y="1129093"/>
                  </a:cubicBezTo>
                  <a:cubicBezTo>
                    <a:pt x="1816217" y="1164237"/>
                    <a:pt x="1808229" y="1184471"/>
                    <a:pt x="1798112" y="1196718"/>
                  </a:cubicBezTo>
                  <a:cubicBezTo>
                    <a:pt x="1797047" y="1199913"/>
                    <a:pt x="1797047" y="1205770"/>
                    <a:pt x="1797047" y="1206835"/>
                  </a:cubicBezTo>
                  <a:cubicBezTo>
                    <a:pt x="1791190" y="1240381"/>
                    <a:pt x="1782670" y="1259550"/>
                    <a:pt x="1770956" y="1272330"/>
                  </a:cubicBezTo>
                  <a:cubicBezTo>
                    <a:pt x="1769891" y="1275525"/>
                    <a:pt x="1768826" y="1281382"/>
                    <a:pt x="1768826" y="1281382"/>
                  </a:cubicBezTo>
                  <a:cubicBezTo>
                    <a:pt x="1768293" y="1285642"/>
                    <a:pt x="1766696" y="1289902"/>
                    <a:pt x="1765631" y="1294694"/>
                  </a:cubicBezTo>
                  <a:close/>
                  <a:moveTo>
                    <a:pt x="1765631" y="552417"/>
                  </a:moveTo>
                  <a:lnTo>
                    <a:pt x="1765631" y="595016"/>
                  </a:lnTo>
                  <a:cubicBezTo>
                    <a:pt x="1765631" y="595016"/>
                    <a:pt x="1765631" y="593951"/>
                    <a:pt x="1764566" y="593951"/>
                  </a:cubicBezTo>
                  <a:lnTo>
                    <a:pt x="1764566" y="593951"/>
                  </a:lnTo>
                  <a:lnTo>
                    <a:pt x="1763501" y="591821"/>
                  </a:lnTo>
                  <a:cubicBezTo>
                    <a:pt x="1759241" y="600873"/>
                    <a:pt x="1752319" y="609925"/>
                    <a:pt x="1745397" y="617912"/>
                  </a:cubicBezTo>
                  <a:lnTo>
                    <a:pt x="1745397" y="588626"/>
                  </a:lnTo>
                  <a:cubicBezTo>
                    <a:pt x="1752319" y="576379"/>
                    <a:pt x="1753384" y="561469"/>
                    <a:pt x="1745397" y="542300"/>
                  </a:cubicBezTo>
                  <a:lnTo>
                    <a:pt x="1745397" y="511949"/>
                  </a:lnTo>
                  <a:cubicBezTo>
                    <a:pt x="1755514" y="527923"/>
                    <a:pt x="1762436" y="541235"/>
                    <a:pt x="1765631" y="552417"/>
                  </a:cubicBezTo>
                  <a:lnTo>
                    <a:pt x="1765631" y="552417"/>
                  </a:lnTo>
                  <a:close/>
                  <a:moveTo>
                    <a:pt x="1765631" y="668498"/>
                  </a:moveTo>
                  <a:lnTo>
                    <a:pt x="1765631" y="694589"/>
                  </a:lnTo>
                  <a:cubicBezTo>
                    <a:pt x="1758709" y="701512"/>
                    <a:pt x="1751254" y="707901"/>
                    <a:pt x="1745397" y="715889"/>
                  </a:cubicBezTo>
                  <a:lnTo>
                    <a:pt x="1745397" y="687667"/>
                  </a:lnTo>
                  <a:cubicBezTo>
                    <a:pt x="1752319" y="680745"/>
                    <a:pt x="1760306" y="675420"/>
                    <a:pt x="1765631" y="668498"/>
                  </a:cubicBezTo>
                  <a:lnTo>
                    <a:pt x="1765631" y="668498"/>
                  </a:lnTo>
                  <a:close/>
                  <a:moveTo>
                    <a:pt x="1765631" y="757422"/>
                  </a:moveTo>
                  <a:lnTo>
                    <a:pt x="1765631" y="782449"/>
                  </a:lnTo>
                  <a:cubicBezTo>
                    <a:pt x="1759774" y="788306"/>
                    <a:pt x="1755514" y="793631"/>
                    <a:pt x="1751254" y="799488"/>
                  </a:cubicBezTo>
                  <a:cubicBezTo>
                    <a:pt x="1746994" y="810670"/>
                    <a:pt x="1746994" y="825579"/>
                    <a:pt x="1754449" y="850073"/>
                  </a:cubicBezTo>
                  <a:cubicBezTo>
                    <a:pt x="1757644" y="846879"/>
                    <a:pt x="1761371" y="843151"/>
                    <a:pt x="1765631" y="839956"/>
                  </a:cubicBezTo>
                  <a:lnTo>
                    <a:pt x="1765631" y="864983"/>
                  </a:lnTo>
                  <a:cubicBezTo>
                    <a:pt x="1763501" y="867113"/>
                    <a:pt x="1761371" y="870840"/>
                    <a:pt x="1758709" y="872970"/>
                  </a:cubicBezTo>
                  <a:cubicBezTo>
                    <a:pt x="1752851" y="883087"/>
                    <a:pt x="1751786" y="897997"/>
                    <a:pt x="1757644" y="923556"/>
                  </a:cubicBezTo>
                  <a:cubicBezTo>
                    <a:pt x="1759774" y="921426"/>
                    <a:pt x="1761904" y="919296"/>
                    <a:pt x="1765631" y="916633"/>
                  </a:cubicBezTo>
                  <a:lnTo>
                    <a:pt x="1765631" y="940063"/>
                  </a:lnTo>
                  <a:cubicBezTo>
                    <a:pt x="1763501" y="942192"/>
                    <a:pt x="1762436" y="943257"/>
                    <a:pt x="1759774" y="945920"/>
                  </a:cubicBezTo>
                  <a:cubicBezTo>
                    <a:pt x="1752851" y="956037"/>
                    <a:pt x="1750721" y="970946"/>
                    <a:pt x="1753916" y="995440"/>
                  </a:cubicBezTo>
                  <a:cubicBezTo>
                    <a:pt x="1757111" y="993311"/>
                    <a:pt x="1760838" y="991181"/>
                    <a:pt x="1765098" y="988518"/>
                  </a:cubicBezTo>
                  <a:lnTo>
                    <a:pt x="1765098" y="1009817"/>
                  </a:lnTo>
                  <a:cubicBezTo>
                    <a:pt x="1761904" y="1013012"/>
                    <a:pt x="1758176" y="1015675"/>
                    <a:pt x="1754981" y="1017805"/>
                  </a:cubicBezTo>
                  <a:cubicBezTo>
                    <a:pt x="1749124" y="1024727"/>
                    <a:pt x="1745929" y="1033779"/>
                    <a:pt x="1744864" y="1048156"/>
                  </a:cubicBezTo>
                  <a:lnTo>
                    <a:pt x="1744864" y="937933"/>
                  </a:lnTo>
                  <a:cubicBezTo>
                    <a:pt x="1744864" y="937933"/>
                    <a:pt x="1744864" y="937933"/>
                    <a:pt x="1744864" y="936868"/>
                  </a:cubicBezTo>
                  <a:lnTo>
                    <a:pt x="1744864" y="935803"/>
                  </a:lnTo>
                  <a:lnTo>
                    <a:pt x="1744864" y="777124"/>
                  </a:lnTo>
                  <a:cubicBezTo>
                    <a:pt x="1751254" y="769669"/>
                    <a:pt x="1758176" y="764344"/>
                    <a:pt x="1765631" y="757422"/>
                  </a:cubicBezTo>
                  <a:lnTo>
                    <a:pt x="1765631" y="757422"/>
                  </a:lnTo>
                  <a:close/>
                  <a:moveTo>
                    <a:pt x="1765631" y="1058273"/>
                  </a:moveTo>
                  <a:lnTo>
                    <a:pt x="1765631" y="1078507"/>
                  </a:lnTo>
                  <a:cubicBezTo>
                    <a:pt x="1758709" y="1081702"/>
                    <a:pt x="1752319" y="1085430"/>
                    <a:pt x="1745397" y="1089689"/>
                  </a:cubicBezTo>
                  <a:lnTo>
                    <a:pt x="1745397" y="1067325"/>
                  </a:lnTo>
                  <a:cubicBezTo>
                    <a:pt x="1751254" y="1062533"/>
                    <a:pt x="1759241" y="1060403"/>
                    <a:pt x="1765631" y="1058273"/>
                  </a:cubicBezTo>
                  <a:lnTo>
                    <a:pt x="1765631" y="1058273"/>
                  </a:lnTo>
                  <a:close/>
                  <a:moveTo>
                    <a:pt x="1765631" y="1128028"/>
                  </a:moveTo>
                  <a:lnTo>
                    <a:pt x="1765631" y="1146132"/>
                  </a:lnTo>
                  <a:cubicBezTo>
                    <a:pt x="1758709" y="1148262"/>
                    <a:pt x="1752319" y="1150392"/>
                    <a:pt x="1745397" y="1153055"/>
                  </a:cubicBezTo>
                  <a:lnTo>
                    <a:pt x="1745397" y="1132820"/>
                  </a:lnTo>
                  <a:cubicBezTo>
                    <a:pt x="1752319" y="1130158"/>
                    <a:pt x="1759241" y="1129093"/>
                    <a:pt x="1765631" y="1128028"/>
                  </a:cubicBezTo>
                  <a:lnTo>
                    <a:pt x="1765631" y="1128028"/>
                  </a:lnTo>
                  <a:close/>
                  <a:moveTo>
                    <a:pt x="1765631" y="1196718"/>
                  </a:moveTo>
                  <a:lnTo>
                    <a:pt x="1765631" y="1214822"/>
                  </a:lnTo>
                  <a:cubicBezTo>
                    <a:pt x="1758709" y="1216952"/>
                    <a:pt x="1752319" y="1218017"/>
                    <a:pt x="1745397" y="1219082"/>
                  </a:cubicBezTo>
                  <a:lnTo>
                    <a:pt x="1745397" y="1199913"/>
                  </a:lnTo>
                  <a:cubicBezTo>
                    <a:pt x="1752319" y="1198848"/>
                    <a:pt x="1759241" y="1197783"/>
                    <a:pt x="1765631" y="1196718"/>
                  </a:cubicBezTo>
                  <a:lnTo>
                    <a:pt x="1765631" y="1196718"/>
                  </a:lnTo>
                  <a:close/>
                  <a:moveTo>
                    <a:pt x="1765631" y="1251563"/>
                  </a:moveTo>
                  <a:lnTo>
                    <a:pt x="1765631" y="1294162"/>
                  </a:lnTo>
                  <a:cubicBezTo>
                    <a:pt x="1759774" y="1313331"/>
                    <a:pt x="1753384" y="1326643"/>
                    <a:pt x="1745397" y="1335695"/>
                  </a:cubicBezTo>
                  <a:lnTo>
                    <a:pt x="1745397" y="1305344"/>
                  </a:lnTo>
                  <a:cubicBezTo>
                    <a:pt x="1747526" y="1299486"/>
                    <a:pt x="1749657" y="1293097"/>
                    <a:pt x="1752319" y="1285110"/>
                  </a:cubicBezTo>
                  <a:lnTo>
                    <a:pt x="1752319" y="1285110"/>
                  </a:lnTo>
                  <a:lnTo>
                    <a:pt x="1752319" y="1282980"/>
                  </a:lnTo>
                  <a:cubicBezTo>
                    <a:pt x="1750189" y="1284045"/>
                    <a:pt x="1748059" y="1284045"/>
                    <a:pt x="1745397" y="1285110"/>
                  </a:cubicBezTo>
                  <a:lnTo>
                    <a:pt x="1745397" y="1265940"/>
                  </a:lnTo>
                  <a:cubicBezTo>
                    <a:pt x="1753384" y="1264343"/>
                    <a:pt x="1760306" y="1259550"/>
                    <a:pt x="1765631" y="1251563"/>
                  </a:cubicBezTo>
                  <a:close/>
                  <a:moveTo>
                    <a:pt x="1745397" y="511949"/>
                  </a:moveTo>
                  <a:lnTo>
                    <a:pt x="1745397" y="542300"/>
                  </a:lnTo>
                  <a:cubicBezTo>
                    <a:pt x="1742202" y="536443"/>
                    <a:pt x="1738474" y="530053"/>
                    <a:pt x="1733150" y="522066"/>
                  </a:cubicBezTo>
                  <a:lnTo>
                    <a:pt x="1733150" y="490650"/>
                  </a:lnTo>
                  <a:cubicBezTo>
                    <a:pt x="1734214" y="493845"/>
                    <a:pt x="1734214" y="496507"/>
                    <a:pt x="1734214" y="498637"/>
                  </a:cubicBezTo>
                  <a:cubicBezTo>
                    <a:pt x="1736345" y="500767"/>
                    <a:pt x="1740072" y="505559"/>
                    <a:pt x="1741137" y="506624"/>
                  </a:cubicBezTo>
                  <a:cubicBezTo>
                    <a:pt x="1742202" y="508754"/>
                    <a:pt x="1744332" y="509819"/>
                    <a:pt x="1745397" y="511949"/>
                  </a:cubicBezTo>
                  <a:lnTo>
                    <a:pt x="1745397" y="511949"/>
                  </a:lnTo>
                  <a:close/>
                  <a:moveTo>
                    <a:pt x="1745397" y="588626"/>
                  </a:moveTo>
                  <a:lnTo>
                    <a:pt x="1745397" y="617912"/>
                  </a:lnTo>
                  <a:cubicBezTo>
                    <a:pt x="1741137" y="622172"/>
                    <a:pt x="1737409" y="626964"/>
                    <a:pt x="1733150" y="632289"/>
                  </a:cubicBezTo>
                  <a:lnTo>
                    <a:pt x="1733150" y="604068"/>
                  </a:lnTo>
                  <a:cubicBezTo>
                    <a:pt x="1737409" y="598743"/>
                    <a:pt x="1742202" y="594483"/>
                    <a:pt x="1745397" y="588626"/>
                  </a:cubicBezTo>
                  <a:lnTo>
                    <a:pt x="1745397" y="588626"/>
                  </a:lnTo>
                  <a:close/>
                  <a:moveTo>
                    <a:pt x="1745397" y="687667"/>
                  </a:moveTo>
                  <a:lnTo>
                    <a:pt x="1745397" y="715889"/>
                  </a:lnTo>
                  <a:cubicBezTo>
                    <a:pt x="1742202" y="719083"/>
                    <a:pt x="1739539" y="723876"/>
                    <a:pt x="1737409" y="728136"/>
                  </a:cubicBezTo>
                  <a:cubicBezTo>
                    <a:pt x="1733150" y="739318"/>
                    <a:pt x="1734214" y="754227"/>
                    <a:pt x="1744332" y="777656"/>
                  </a:cubicBezTo>
                  <a:cubicBezTo>
                    <a:pt x="1744332" y="777656"/>
                    <a:pt x="1745397" y="777656"/>
                    <a:pt x="1745397" y="776591"/>
                  </a:cubicBezTo>
                  <a:lnTo>
                    <a:pt x="1745397" y="935270"/>
                  </a:lnTo>
                  <a:cubicBezTo>
                    <a:pt x="1735280" y="902789"/>
                    <a:pt x="1736345" y="881490"/>
                    <a:pt x="1744332" y="865515"/>
                  </a:cubicBezTo>
                  <a:cubicBezTo>
                    <a:pt x="1738474" y="852203"/>
                    <a:pt x="1735280" y="842086"/>
                    <a:pt x="1733150" y="831969"/>
                  </a:cubicBezTo>
                  <a:lnTo>
                    <a:pt x="1733150" y="801618"/>
                  </a:lnTo>
                  <a:cubicBezTo>
                    <a:pt x="1734214" y="799488"/>
                    <a:pt x="1734214" y="795761"/>
                    <a:pt x="1735280" y="793631"/>
                  </a:cubicBezTo>
                  <a:cubicBezTo>
                    <a:pt x="1735280" y="792566"/>
                    <a:pt x="1734214" y="791501"/>
                    <a:pt x="1733150" y="790436"/>
                  </a:cubicBezTo>
                  <a:lnTo>
                    <a:pt x="1733150" y="700447"/>
                  </a:lnTo>
                  <a:cubicBezTo>
                    <a:pt x="1736345" y="695654"/>
                    <a:pt x="1741137" y="691927"/>
                    <a:pt x="1745397" y="687667"/>
                  </a:cubicBezTo>
                  <a:lnTo>
                    <a:pt x="1745397" y="687667"/>
                  </a:lnTo>
                  <a:close/>
                  <a:moveTo>
                    <a:pt x="1745397" y="937400"/>
                  </a:moveTo>
                  <a:lnTo>
                    <a:pt x="1745397" y="1047624"/>
                  </a:lnTo>
                  <a:cubicBezTo>
                    <a:pt x="1744332" y="1053481"/>
                    <a:pt x="1744332" y="1059871"/>
                    <a:pt x="1745397" y="1066793"/>
                  </a:cubicBezTo>
                  <a:lnTo>
                    <a:pt x="1745397" y="1066793"/>
                  </a:lnTo>
                  <a:lnTo>
                    <a:pt x="1745397" y="1089157"/>
                  </a:lnTo>
                  <a:cubicBezTo>
                    <a:pt x="1745397" y="1089157"/>
                    <a:pt x="1744332" y="1089157"/>
                    <a:pt x="1744332" y="1090222"/>
                  </a:cubicBezTo>
                  <a:cubicBezTo>
                    <a:pt x="1740072" y="1094482"/>
                    <a:pt x="1736345" y="1100339"/>
                    <a:pt x="1733150" y="1109391"/>
                  </a:cubicBezTo>
                  <a:lnTo>
                    <a:pt x="1733150" y="1024727"/>
                  </a:lnTo>
                  <a:cubicBezTo>
                    <a:pt x="1735280" y="1017805"/>
                    <a:pt x="1739007" y="1012480"/>
                    <a:pt x="1742202" y="1007688"/>
                  </a:cubicBezTo>
                  <a:cubicBezTo>
                    <a:pt x="1734214" y="974674"/>
                    <a:pt x="1736345" y="952310"/>
                    <a:pt x="1745397" y="937400"/>
                  </a:cubicBezTo>
                  <a:lnTo>
                    <a:pt x="1745397" y="937400"/>
                  </a:lnTo>
                  <a:close/>
                  <a:moveTo>
                    <a:pt x="1745397" y="1132288"/>
                  </a:moveTo>
                  <a:lnTo>
                    <a:pt x="1745397" y="1152522"/>
                  </a:lnTo>
                  <a:cubicBezTo>
                    <a:pt x="1741137" y="1153587"/>
                    <a:pt x="1737409" y="1154652"/>
                    <a:pt x="1733150" y="1156782"/>
                  </a:cubicBezTo>
                  <a:lnTo>
                    <a:pt x="1733150" y="1136548"/>
                  </a:lnTo>
                  <a:cubicBezTo>
                    <a:pt x="1737409" y="1134418"/>
                    <a:pt x="1741137" y="1133353"/>
                    <a:pt x="1745397" y="1132288"/>
                  </a:cubicBezTo>
                  <a:lnTo>
                    <a:pt x="1745397" y="1132288"/>
                  </a:lnTo>
                  <a:close/>
                  <a:moveTo>
                    <a:pt x="1745397" y="1199913"/>
                  </a:moveTo>
                  <a:lnTo>
                    <a:pt x="1745397" y="1219082"/>
                  </a:lnTo>
                  <a:cubicBezTo>
                    <a:pt x="1741137" y="1219082"/>
                    <a:pt x="1737409" y="1220147"/>
                    <a:pt x="1733150" y="1220147"/>
                  </a:cubicBezTo>
                  <a:lnTo>
                    <a:pt x="1733150" y="1202043"/>
                  </a:lnTo>
                  <a:cubicBezTo>
                    <a:pt x="1737409" y="1200978"/>
                    <a:pt x="1741137" y="1200978"/>
                    <a:pt x="1745397" y="1199913"/>
                  </a:cubicBezTo>
                  <a:lnTo>
                    <a:pt x="1745397" y="1199913"/>
                  </a:lnTo>
                  <a:close/>
                  <a:moveTo>
                    <a:pt x="1745397" y="1266473"/>
                  </a:moveTo>
                  <a:lnTo>
                    <a:pt x="1745397" y="1285642"/>
                  </a:lnTo>
                  <a:cubicBezTo>
                    <a:pt x="1741137" y="1286707"/>
                    <a:pt x="1737409" y="1286707"/>
                    <a:pt x="1733150" y="1287772"/>
                  </a:cubicBezTo>
                  <a:lnTo>
                    <a:pt x="1733150" y="1269668"/>
                  </a:lnTo>
                  <a:cubicBezTo>
                    <a:pt x="1737409" y="1268603"/>
                    <a:pt x="1741137" y="1267538"/>
                    <a:pt x="1745397" y="1266473"/>
                  </a:cubicBezTo>
                  <a:lnTo>
                    <a:pt x="1745397" y="1266473"/>
                  </a:lnTo>
                  <a:close/>
                  <a:moveTo>
                    <a:pt x="1745397" y="1305876"/>
                  </a:moveTo>
                  <a:lnTo>
                    <a:pt x="1745397" y="1336228"/>
                  </a:lnTo>
                  <a:cubicBezTo>
                    <a:pt x="1743267" y="1339422"/>
                    <a:pt x="1739539" y="1342085"/>
                    <a:pt x="1737409" y="1344215"/>
                  </a:cubicBezTo>
                  <a:cubicBezTo>
                    <a:pt x="1736345" y="1347410"/>
                    <a:pt x="1735280" y="1353267"/>
                    <a:pt x="1735280" y="1354332"/>
                  </a:cubicBezTo>
                  <a:cubicBezTo>
                    <a:pt x="1734214" y="1355397"/>
                    <a:pt x="1734214" y="1356462"/>
                    <a:pt x="1733150" y="1357527"/>
                  </a:cubicBezTo>
                  <a:lnTo>
                    <a:pt x="1733150" y="1323981"/>
                  </a:lnTo>
                  <a:cubicBezTo>
                    <a:pt x="1737409" y="1319188"/>
                    <a:pt x="1742202" y="1313863"/>
                    <a:pt x="1745397" y="1305876"/>
                  </a:cubicBezTo>
                  <a:close/>
                  <a:moveTo>
                    <a:pt x="1733150" y="490650"/>
                  </a:moveTo>
                  <a:lnTo>
                    <a:pt x="1733150" y="522066"/>
                  </a:lnTo>
                  <a:lnTo>
                    <a:pt x="1733150" y="522066"/>
                  </a:lnTo>
                  <a:lnTo>
                    <a:pt x="1733150" y="522066"/>
                  </a:lnTo>
                  <a:lnTo>
                    <a:pt x="1731020" y="519936"/>
                  </a:lnTo>
                  <a:cubicBezTo>
                    <a:pt x="1725162" y="535910"/>
                    <a:pt x="1713980" y="549222"/>
                    <a:pt x="1703863" y="565197"/>
                  </a:cubicBezTo>
                  <a:lnTo>
                    <a:pt x="1703863" y="533781"/>
                  </a:lnTo>
                  <a:cubicBezTo>
                    <a:pt x="1716110" y="515676"/>
                    <a:pt x="1725162" y="495442"/>
                    <a:pt x="1703863" y="464026"/>
                  </a:cubicBezTo>
                  <a:lnTo>
                    <a:pt x="1703863" y="438999"/>
                  </a:lnTo>
                  <a:cubicBezTo>
                    <a:pt x="1721968" y="460298"/>
                    <a:pt x="1731020" y="477338"/>
                    <a:pt x="1733150" y="490650"/>
                  </a:cubicBezTo>
                  <a:lnTo>
                    <a:pt x="1733150" y="490650"/>
                  </a:lnTo>
                  <a:close/>
                  <a:moveTo>
                    <a:pt x="1733150" y="604600"/>
                  </a:moveTo>
                  <a:lnTo>
                    <a:pt x="1733150" y="632822"/>
                  </a:lnTo>
                  <a:cubicBezTo>
                    <a:pt x="1727292" y="640809"/>
                    <a:pt x="1721968" y="648796"/>
                    <a:pt x="1717175" y="657848"/>
                  </a:cubicBezTo>
                  <a:cubicBezTo>
                    <a:pt x="1713980" y="670095"/>
                    <a:pt x="1716110" y="685005"/>
                    <a:pt x="1728357" y="707369"/>
                  </a:cubicBezTo>
                  <a:cubicBezTo>
                    <a:pt x="1729422" y="705239"/>
                    <a:pt x="1731552" y="703109"/>
                    <a:pt x="1732617" y="700447"/>
                  </a:cubicBezTo>
                  <a:lnTo>
                    <a:pt x="1732617" y="790436"/>
                  </a:lnTo>
                  <a:cubicBezTo>
                    <a:pt x="1718240" y="761149"/>
                    <a:pt x="1715578" y="739850"/>
                    <a:pt x="1720370" y="723876"/>
                  </a:cubicBezTo>
                  <a:cubicBezTo>
                    <a:pt x="1712383" y="710564"/>
                    <a:pt x="1707058" y="697784"/>
                    <a:pt x="1703331" y="687667"/>
                  </a:cubicBezTo>
                  <a:lnTo>
                    <a:pt x="1703331" y="632289"/>
                  </a:lnTo>
                  <a:cubicBezTo>
                    <a:pt x="1703331" y="633354"/>
                    <a:pt x="1704396" y="635484"/>
                    <a:pt x="1705461" y="638147"/>
                  </a:cubicBezTo>
                  <a:cubicBezTo>
                    <a:pt x="1712915" y="625900"/>
                    <a:pt x="1724097" y="615782"/>
                    <a:pt x="1733150" y="604600"/>
                  </a:cubicBezTo>
                  <a:lnTo>
                    <a:pt x="1733150" y="604600"/>
                  </a:lnTo>
                  <a:close/>
                  <a:moveTo>
                    <a:pt x="1733150" y="801618"/>
                  </a:moveTo>
                  <a:lnTo>
                    <a:pt x="1733150" y="831969"/>
                  </a:lnTo>
                  <a:cubicBezTo>
                    <a:pt x="1731020" y="819190"/>
                    <a:pt x="1732085" y="809073"/>
                    <a:pt x="1733150" y="801618"/>
                  </a:cubicBezTo>
                  <a:lnTo>
                    <a:pt x="1733150" y="801618"/>
                  </a:lnTo>
                  <a:close/>
                  <a:moveTo>
                    <a:pt x="1733150" y="1025259"/>
                  </a:moveTo>
                  <a:lnTo>
                    <a:pt x="1733150" y="1109924"/>
                  </a:lnTo>
                  <a:cubicBezTo>
                    <a:pt x="1731020" y="1117911"/>
                    <a:pt x="1729955" y="1126963"/>
                    <a:pt x="1729955" y="1138145"/>
                  </a:cubicBezTo>
                  <a:cubicBezTo>
                    <a:pt x="1731020" y="1138145"/>
                    <a:pt x="1732085" y="1137080"/>
                    <a:pt x="1733150" y="1137080"/>
                  </a:cubicBezTo>
                  <a:lnTo>
                    <a:pt x="1733150" y="1157314"/>
                  </a:lnTo>
                  <a:cubicBezTo>
                    <a:pt x="1731020" y="1158379"/>
                    <a:pt x="1728890" y="1159444"/>
                    <a:pt x="1726227" y="1161574"/>
                  </a:cubicBezTo>
                  <a:cubicBezTo>
                    <a:pt x="1717175" y="1168496"/>
                    <a:pt x="1710253" y="1181808"/>
                    <a:pt x="1707058" y="1207900"/>
                  </a:cubicBezTo>
                  <a:cubicBezTo>
                    <a:pt x="1715045" y="1204705"/>
                    <a:pt x="1724097" y="1203640"/>
                    <a:pt x="1733150" y="1202043"/>
                  </a:cubicBezTo>
                  <a:lnTo>
                    <a:pt x="1733150" y="1220147"/>
                  </a:lnTo>
                  <a:cubicBezTo>
                    <a:pt x="1723033" y="1222277"/>
                    <a:pt x="1712915" y="1224407"/>
                    <a:pt x="1703863" y="1230264"/>
                  </a:cubicBezTo>
                  <a:lnTo>
                    <a:pt x="1703863" y="1164769"/>
                  </a:lnTo>
                  <a:cubicBezTo>
                    <a:pt x="1705993" y="1157847"/>
                    <a:pt x="1710785" y="1153587"/>
                    <a:pt x="1715045" y="1148795"/>
                  </a:cubicBezTo>
                  <a:cubicBezTo>
                    <a:pt x="1712915" y="1112586"/>
                    <a:pt x="1719305" y="1092352"/>
                    <a:pt x="1731020" y="1079040"/>
                  </a:cubicBezTo>
                  <a:cubicBezTo>
                    <a:pt x="1728890" y="1055611"/>
                    <a:pt x="1729955" y="1039104"/>
                    <a:pt x="1733150" y="1025259"/>
                  </a:cubicBezTo>
                  <a:lnTo>
                    <a:pt x="1733150" y="1025259"/>
                  </a:lnTo>
                  <a:close/>
                  <a:moveTo>
                    <a:pt x="1733150" y="1269668"/>
                  </a:moveTo>
                  <a:lnTo>
                    <a:pt x="1733150" y="1287772"/>
                  </a:lnTo>
                  <a:cubicBezTo>
                    <a:pt x="1724097" y="1288837"/>
                    <a:pt x="1713980" y="1288837"/>
                    <a:pt x="1703863" y="1289902"/>
                  </a:cubicBezTo>
                  <a:lnTo>
                    <a:pt x="1703863" y="1270733"/>
                  </a:lnTo>
                  <a:cubicBezTo>
                    <a:pt x="1712915" y="1270733"/>
                    <a:pt x="1724097" y="1270733"/>
                    <a:pt x="1733150" y="1269668"/>
                  </a:cubicBezTo>
                  <a:lnTo>
                    <a:pt x="1733150" y="1269668"/>
                  </a:lnTo>
                  <a:close/>
                  <a:moveTo>
                    <a:pt x="1733150" y="1323981"/>
                  </a:moveTo>
                  <a:lnTo>
                    <a:pt x="1733150" y="1357527"/>
                  </a:lnTo>
                  <a:cubicBezTo>
                    <a:pt x="1724097" y="1383618"/>
                    <a:pt x="1713980" y="1399060"/>
                    <a:pt x="1703863" y="1409177"/>
                  </a:cubicBezTo>
                  <a:lnTo>
                    <a:pt x="1703863" y="1384151"/>
                  </a:lnTo>
                  <a:cubicBezTo>
                    <a:pt x="1708123" y="1377228"/>
                    <a:pt x="1712915" y="1368176"/>
                    <a:pt x="1717175" y="1355929"/>
                  </a:cubicBezTo>
                  <a:lnTo>
                    <a:pt x="1717175" y="1355929"/>
                  </a:lnTo>
                  <a:lnTo>
                    <a:pt x="1717175" y="1353799"/>
                  </a:lnTo>
                  <a:cubicBezTo>
                    <a:pt x="1712915" y="1354864"/>
                    <a:pt x="1708123" y="1355929"/>
                    <a:pt x="1703863" y="1355929"/>
                  </a:cubicBezTo>
                  <a:lnTo>
                    <a:pt x="1703863" y="1337825"/>
                  </a:lnTo>
                  <a:cubicBezTo>
                    <a:pt x="1713980" y="1337292"/>
                    <a:pt x="1724097" y="1334098"/>
                    <a:pt x="1733150" y="1323981"/>
                  </a:cubicBezTo>
                  <a:close/>
                  <a:moveTo>
                    <a:pt x="1703863" y="438999"/>
                  </a:moveTo>
                  <a:lnTo>
                    <a:pt x="1703863" y="464026"/>
                  </a:lnTo>
                  <a:cubicBezTo>
                    <a:pt x="1700668" y="460831"/>
                    <a:pt x="1698006" y="457103"/>
                    <a:pt x="1694811" y="452844"/>
                  </a:cubicBezTo>
                  <a:cubicBezTo>
                    <a:pt x="1694811" y="452844"/>
                    <a:pt x="1694811" y="452844"/>
                    <a:pt x="1694811" y="453909"/>
                  </a:cubicBezTo>
                  <a:lnTo>
                    <a:pt x="1692681" y="451779"/>
                  </a:lnTo>
                  <a:cubicBezTo>
                    <a:pt x="1688421" y="468818"/>
                    <a:pt x="1676707" y="484260"/>
                    <a:pt x="1667655" y="501299"/>
                  </a:cubicBezTo>
                  <a:lnTo>
                    <a:pt x="1667655" y="465091"/>
                  </a:lnTo>
                  <a:cubicBezTo>
                    <a:pt x="1676707" y="449116"/>
                    <a:pt x="1682032" y="431544"/>
                    <a:pt x="1667655" y="407583"/>
                  </a:cubicBezTo>
                  <a:lnTo>
                    <a:pt x="1667655" y="382556"/>
                  </a:lnTo>
                  <a:cubicBezTo>
                    <a:pt x="1684694" y="400661"/>
                    <a:pt x="1692681" y="415037"/>
                    <a:pt x="1693746" y="428882"/>
                  </a:cubicBezTo>
                  <a:cubicBezTo>
                    <a:pt x="1696941" y="432077"/>
                    <a:pt x="1700668" y="435804"/>
                    <a:pt x="1701733" y="436869"/>
                  </a:cubicBezTo>
                  <a:cubicBezTo>
                    <a:pt x="1701733" y="437934"/>
                    <a:pt x="1702798" y="437934"/>
                    <a:pt x="1703863" y="438999"/>
                  </a:cubicBezTo>
                  <a:lnTo>
                    <a:pt x="1703863" y="438999"/>
                  </a:lnTo>
                  <a:close/>
                  <a:moveTo>
                    <a:pt x="1703863" y="533248"/>
                  </a:moveTo>
                  <a:lnTo>
                    <a:pt x="1703863" y="564664"/>
                  </a:lnTo>
                  <a:cubicBezTo>
                    <a:pt x="1698006" y="572652"/>
                    <a:pt x="1693746" y="580639"/>
                    <a:pt x="1691616" y="589691"/>
                  </a:cubicBezTo>
                  <a:cubicBezTo>
                    <a:pt x="1689486" y="599808"/>
                    <a:pt x="1692681" y="613120"/>
                    <a:pt x="1703863" y="632289"/>
                  </a:cubicBezTo>
                  <a:lnTo>
                    <a:pt x="1703863" y="687667"/>
                  </a:lnTo>
                  <a:cubicBezTo>
                    <a:pt x="1699603" y="675420"/>
                    <a:pt x="1699603" y="664238"/>
                    <a:pt x="1700668" y="655186"/>
                  </a:cubicBezTo>
                  <a:cubicBezTo>
                    <a:pt x="1679369" y="626964"/>
                    <a:pt x="1672447" y="605665"/>
                    <a:pt x="1674577" y="588626"/>
                  </a:cubicBezTo>
                  <a:cubicBezTo>
                    <a:pt x="1672447" y="586496"/>
                    <a:pt x="1670317" y="582769"/>
                    <a:pt x="1667655" y="580639"/>
                  </a:cubicBezTo>
                  <a:lnTo>
                    <a:pt x="1667655" y="554547"/>
                  </a:lnTo>
                  <a:cubicBezTo>
                    <a:pt x="1670849" y="558807"/>
                    <a:pt x="1674577" y="564664"/>
                    <a:pt x="1678837" y="570522"/>
                  </a:cubicBezTo>
                  <a:cubicBezTo>
                    <a:pt x="1683629" y="557210"/>
                    <a:pt x="1694811" y="546028"/>
                    <a:pt x="1703863" y="533248"/>
                  </a:cubicBezTo>
                  <a:lnTo>
                    <a:pt x="1703863" y="533248"/>
                  </a:lnTo>
                  <a:close/>
                  <a:moveTo>
                    <a:pt x="1703863" y="1164769"/>
                  </a:moveTo>
                  <a:lnTo>
                    <a:pt x="1703863" y="1230264"/>
                  </a:lnTo>
                  <a:cubicBezTo>
                    <a:pt x="1702798" y="1230264"/>
                    <a:pt x="1702798" y="1230264"/>
                    <a:pt x="1702798" y="1230264"/>
                  </a:cubicBezTo>
                  <a:cubicBezTo>
                    <a:pt x="1693746" y="1237186"/>
                    <a:pt x="1685759" y="1249433"/>
                    <a:pt x="1680434" y="1275525"/>
                  </a:cubicBezTo>
                  <a:cubicBezTo>
                    <a:pt x="1687356" y="1273395"/>
                    <a:pt x="1694811" y="1272330"/>
                    <a:pt x="1703863" y="1271265"/>
                  </a:cubicBezTo>
                  <a:lnTo>
                    <a:pt x="1703863" y="1290434"/>
                  </a:lnTo>
                  <a:cubicBezTo>
                    <a:pt x="1693746" y="1291499"/>
                    <a:pt x="1683629" y="1293629"/>
                    <a:pt x="1673512" y="1297357"/>
                  </a:cubicBezTo>
                  <a:cubicBezTo>
                    <a:pt x="1671382" y="1298422"/>
                    <a:pt x="1670317" y="1299486"/>
                    <a:pt x="1667655" y="1301616"/>
                  </a:cubicBezTo>
                  <a:lnTo>
                    <a:pt x="1667655" y="1260615"/>
                  </a:lnTo>
                  <a:cubicBezTo>
                    <a:pt x="1673512" y="1239316"/>
                    <a:pt x="1680967" y="1225472"/>
                    <a:pt x="1691084" y="1216952"/>
                  </a:cubicBezTo>
                  <a:cubicBezTo>
                    <a:pt x="1692681" y="1194055"/>
                    <a:pt x="1696941" y="1177549"/>
                    <a:pt x="1703863" y="1164769"/>
                  </a:cubicBezTo>
                  <a:lnTo>
                    <a:pt x="1703863" y="1164769"/>
                  </a:lnTo>
                  <a:close/>
                  <a:moveTo>
                    <a:pt x="1703863" y="1338358"/>
                  </a:moveTo>
                  <a:lnTo>
                    <a:pt x="1703863" y="1356462"/>
                  </a:lnTo>
                  <a:cubicBezTo>
                    <a:pt x="1692681" y="1357527"/>
                    <a:pt x="1680434" y="1356462"/>
                    <a:pt x="1667655" y="1356462"/>
                  </a:cubicBezTo>
                  <a:lnTo>
                    <a:pt x="1667655" y="1338358"/>
                  </a:lnTo>
                  <a:cubicBezTo>
                    <a:pt x="1679369" y="1338358"/>
                    <a:pt x="1691616" y="1339422"/>
                    <a:pt x="1703863" y="1338358"/>
                  </a:cubicBezTo>
                  <a:lnTo>
                    <a:pt x="1703863" y="1338358"/>
                  </a:lnTo>
                  <a:close/>
                  <a:moveTo>
                    <a:pt x="1703863" y="1384683"/>
                  </a:moveTo>
                  <a:lnTo>
                    <a:pt x="1703863" y="1409710"/>
                  </a:lnTo>
                  <a:cubicBezTo>
                    <a:pt x="1701733" y="1410775"/>
                    <a:pt x="1699603" y="1412905"/>
                    <a:pt x="1698006" y="1413970"/>
                  </a:cubicBezTo>
                  <a:cubicBezTo>
                    <a:pt x="1696941" y="1417164"/>
                    <a:pt x="1694811" y="1421957"/>
                    <a:pt x="1694811" y="1423022"/>
                  </a:cubicBezTo>
                  <a:cubicBezTo>
                    <a:pt x="1685759" y="1443256"/>
                    <a:pt x="1676707" y="1456568"/>
                    <a:pt x="1667655" y="1466685"/>
                  </a:cubicBezTo>
                  <a:lnTo>
                    <a:pt x="1667655" y="1440594"/>
                  </a:lnTo>
                  <a:cubicBezTo>
                    <a:pt x="1670849" y="1436334"/>
                    <a:pt x="1673512" y="1430476"/>
                    <a:pt x="1676707" y="1423554"/>
                  </a:cubicBezTo>
                  <a:lnTo>
                    <a:pt x="1676707" y="1423554"/>
                  </a:lnTo>
                  <a:lnTo>
                    <a:pt x="1676707" y="1421424"/>
                  </a:lnTo>
                  <a:cubicBezTo>
                    <a:pt x="1674577" y="1421424"/>
                    <a:pt x="1670849" y="1422489"/>
                    <a:pt x="1667655" y="1422489"/>
                  </a:cubicBezTo>
                  <a:lnTo>
                    <a:pt x="1667655" y="1404385"/>
                  </a:lnTo>
                  <a:cubicBezTo>
                    <a:pt x="1680434" y="1403852"/>
                    <a:pt x="1692681" y="1399060"/>
                    <a:pt x="1703863" y="1384683"/>
                  </a:cubicBezTo>
                  <a:close/>
                  <a:moveTo>
                    <a:pt x="1667655" y="382556"/>
                  </a:moveTo>
                  <a:lnTo>
                    <a:pt x="1667655" y="407583"/>
                  </a:lnTo>
                  <a:cubicBezTo>
                    <a:pt x="1663395" y="401726"/>
                    <a:pt x="1657537" y="395336"/>
                    <a:pt x="1650615" y="387349"/>
                  </a:cubicBezTo>
                  <a:cubicBezTo>
                    <a:pt x="1650615" y="387349"/>
                    <a:pt x="1650615" y="387349"/>
                    <a:pt x="1650615" y="388414"/>
                  </a:cubicBezTo>
                  <a:lnTo>
                    <a:pt x="1648485" y="386284"/>
                  </a:lnTo>
                  <a:cubicBezTo>
                    <a:pt x="1645290" y="405453"/>
                    <a:pt x="1634108" y="422492"/>
                    <a:pt x="1626121" y="442726"/>
                  </a:cubicBezTo>
                  <a:lnTo>
                    <a:pt x="1626121" y="399063"/>
                  </a:lnTo>
                  <a:cubicBezTo>
                    <a:pt x="1631978" y="385751"/>
                    <a:pt x="1635173" y="371907"/>
                    <a:pt x="1626121" y="355400"/>
                  </a:cubicBezTo>
                  <a:lnTo>
                    <a:pt x="1626121" y="328776"/>
                  </a:lnTo>
                  <a:cubicBezTo>
                    <a:pt x="1638368" y="341023"/>
                    <a:pt x="1645290" y="353802"/>
                    <a:pt x="1648485" y="363919"/>
                  </a:cubicBezTo>
                  <a:cubicBezTo>
                    <a:pt x="1650615" y="367114"/>
                    <a:pt x="1655408" y="370842"/>
                    <a:pt x="1655408" y="370842"/>
                  </a:cubicBezTo>
                  <a:cubicBezTo>
                    <a:pt x="1660200" y="374569"/>
                    <a:pt x="1664460" y="379361"/>
                    <a:pt x="1667655" y="382556"/>
                  </a:cubicBezTo>
                  <a:lnTo>
                    <a:pt x="1667655" y="382556"/>
                  </a:lnTo>
                  <a:close/>
                  <a:moveTo>
                    <a:pt x="1667655" y="464558"/>
                  </a:moveTo>
                  <a:lnTo>
                    <a:pt x="1667655" y="500767"/>
                  </a:lnTo>
                  <a:cubicBezTo>
                    <a:pt x="1664460" y="508754"/>
                    <a:pt x="1660732" y="515676"/>
                    <a:pt x="1658602" y="524196"/>
                  </a:cubicBezTo>
                  <a:cubicBezTo>
                    <a:pt x="1657537" y="532183"/>
                    <a:pt x="1660732" y="542300"/>
                    <a:pt x="1667655" y="554547"/>
                  </a:cubicBezTo>
                  <a:lnTo>
                    <a:pt x="1667655" y="580639"/>
                  </a:lnTo>
                  <a:cubicBezTo>
                    <a:pt x="1648485" y="558275"/>
                    <a:pt x="1641563" y="540170"/>
                    <a:pt x="1641563" y="524196"/>
                  </a:cubicBezTo>
                  <a:cubicBezTo>
                    <a:pt x="1635706" y="518339"/>
                    <a:pt x="1630381" y="513014"/>
                    <a:pt x="1625589" y="508221"/>
                  </a:cubicBezTo>
                  <a:lnTo>
                    <a:pt x="1625589" y="480000"/>
                  </a:lnTo>
                  <a:cubicBezTo>
                    <a:pt x="1629849" y="487987"/>
                    <a:pt x="1635706" y="495974"/>
                    <a:pt x="1644758" y="506092"/>
                  </a:cubicBezTo>
                  <a:cubicBezTo>
                    <a:pt x="1648485" y="491715"/>
                    <a:pt x="1660200" y="478403"/>
                    <a:pt x="1667655" y="464558"/>
                  </a:cubicBezTo>
                  <a:lnTo>
                    <a:pt x="1667655" y="464558"/>
                  </a:lnTo>
                  <a:close/>
                  <a:moveTo>
                    <a:pt x="1667655" y="1260615"/>
                  </a:moveTo>
                  <a:lnTo>
                    <a:pt x="1667655" y="1301084"/>
                  </a:lnTo>
                  <a:cubicBezTo>
                    <a:pt x="1659667" y="1308006"/>
                    <a:pt x="1653278" y="1319188"/>
                    <a:pt x="1646355" y="1339422"/>
                  </a:cubicBezTo>
                  <a:cubicBezTo>
                    <a:pt x="1653278" y="1338358"/>
                    <a:pt x="1659667" y="1337292"/>
                    <a:pt x="1667655" y="1338358"/>
                  </a:cubicBezTo>
                  <a:lnTo>
                    <a:pt x="1667655" y="1356462"/>
                  </a:lnTo>
                  <a:cubicBezTo>
                    <a:pt x="1657537" y="1357527"/>
                    <a:pt x="1647420" y="1357527"/>
                    <a:pt x="1637303" y="1360722"/>
                  </a:cubicBezTo>
                  <a:cubicBezTo>
                    <a:pt x="1634108" y="1362852"/>
                    <a:pt x="1630381" y="1364982"/>
                    <a:pt x="1626121" y="1368709"/>
                  </a:cubicBezTo>
                  <a:lnTo>
                    <a:pt x="1626121" y="1348475"/>
                  </a:lnTo>
                  <a:cubicBezTo>
                    <a:pt x="1627186" y="1347410"/>
                    <a:pt x="1628251" y="1347410"/>
                    <a:pt x="1629316" y="1346345"/>
                  </a:cubicBezTo>
                  <a:cubicBezTo>
                    <a:pt x="1637303" y="1311201"/>
                    <a:pt x="1648485" y="1293629"/>
                    <a:pt x="1662862" y="1283512"/>
                  </a:cubicBezTo>
                  <a:cubicBezTo>
                    <a:pt x="1664460" y="1274460"/>
                    <a:pt x="1665525" y="1267538"/>
                    <a:pt x="1667655" y="1260615"/>
                  </a:cubicBezTo>
                  <a:lnTo>
                    <a:pt x="1667655" y="1260615"/>
                  </a:lnTo>
                  <a:close/>
                  <a:moveTo>
                    <a:pt x="1667655" y="1404917"/>
                  </a:moveTo>
                  <a:lnTo>
                    <a:pt x="1667655" y="1423022"/>
                  </a:lnTo>
                  <a:cubicBezTo>
                    <a:pt x="1654343" y="1423022"/>
                    <a:pt x="1640498" y="1420892"/>
                    <a:pt x="1626121" y="1420892"/>
                  </a:cubicBezTo>
                  <a:lnTo>
                    <a:pt x="1626121" y="1401723"/>
                  </a:lnTo>
                  <a:cubicBezTo>
                    <a:pt x="1639966" y="1402788"/>
                    <a:pt x="1654343" y="1405982"/>
                    <a:pt x="1667655" y="1404917"/>
                  </a:cubicBezTo>
                  <a:lnTo>
                    <a:pt x="1667655" y="1404917"/>
                  </a:lnTo>
                  <a:close/>
                  <a:moveTo>
                    <a:pt x="1667655" y="1440594"/>
                  </a:moveTo>
                  <a:lnTo>
                    <a:pt x="1667655" y="1466685"/>
                  </a:lnTo>
                  <a:cubicBezTo>
                    <a:pt x="1661797" y="1472542"/>
                    <a:pt x="1657537" y="1475737"/>
                    <a:pt x="1651680" y="1478932"/>
                  </a:cubicBezTo>
                  <a:cubicBezTo>
                    <a:pt x="1650615" y="1482127"/>
                    <a:pt x="1648485" y="1486919"/>
                    <a:pt x="1647420" y="1487984"/>
                  </a:cubicBezTo>
                  <a:cubicBezTo>
                    <a:pt x="1640498" y="1501296"/>
                    <a:pt x="1633043" y="1513011"/>
                    <a:pt x="1626121" y="1520466"/>
                  </a:cubicBezTo>
                  <a:lnTo>
                    <a:pt x="1626121" y="1494907"/>
                  </a:lnTo>
                  <a:cubicBezTo>
                    <a:pt x="1627186" y="1492777"/>
                    <a:pt x="1629316" y="1490647"/>
                    <a:pt x="1630381" y="1486919"/>
                  </a:cubicBezTo>
                  <a:cubicBezTo>
                    <a:pt x="1630381" y="1486919"/>
                    <a:pt x="1630381" y="1486919"/>
                    <a:pt x="1629316" y="1486919"/>
                  </a:cubicBezTo>
                  <a:lnTo>
                    <a:pt x="1630381" y="1485854"/>
                  </a:lnTo>
                  <a:cubicBezTo>
                    <a:pt x="1629316" y="1485854"/>
                    <a:pt x="1628251" y="1485854"/>
                    <a:pt x="1626121" y="1485854"/>
                  </a:cubicBezTo>
                  <a:lnTo>
                    <a:pt x="1626121" y="1467750"/>
                  </a:lnTo>
                  <a:cubicBezTo>
                    <a:pt x="1641031" y="1466685"/>
                    <a:pt x="1655408" y="1461360"/>
                    <a:pt x="1667655" y="1440594"/>
                  </a:cubicBezTo>
                  <a:lnTo>
                    <a:pt x="1667655" y="1440594"/>
                  </a:lnTo>
                  <a:close/>
                  <a:moveTo>
                    <a:pt x="1626121" y="1116846"/>
                  </a:moveTo>
                  <a:lnTo>
                    <a:pt x="1626121" y="1091819"/>
                  </a:lnTo>
                  <a:lnTo>
                    <a:pt x="1636238" y="1093949"/>
                  </a:lnTo>
                  <a:lnTo>
                    <a:pt x="1630381" y="1117378"/>
                  </a:lnTo>
                  <a:lnTo>
                    <a:pt x="1626121" y="1116846"/>
                  </a:lnTo>
                  <a:lnTo>
                    <a:pt x="1626121" y="1116846"/>
                  </a:lnTo>
                  <a:close/>
                  <a:moveTo>
                    <a:pt x="1626121" y="1068390"/>
                  </a:moveTo>
                  <a:lnTo>
                    <a:pt x="1626121" y="1043364"/>
                  </a:lnTo>
                  <a:lnTo>
                    <a:pt x="1648485" y="1041234"/>
                  </a:lnTo>
                  <a:lnTo>
                    <a:pt x="1642628" y="1066260"/>
                  </a:lnTo>
                  <a:lnTo>
                    <a:pt x="1626121" y="1068390"/>
                  </a:lnTo>
                  <a:lnTo>
                    <a:pt x="1626121" y="1068390"/>
                  </a:lnTo>
                  <a:close/>
                  <a:moveTo>
                    <a:pt x="1626121" y="971479"/>
                  </a:moveTo>
                  <a:lnTo>
                    <a:pt x="1626121" y="944322"/>
                  </a:lnTo>
                  <a:cubicBezTo>
                    <a:pt x="1636238" y="944322"/>
                    <a:pt x="1643161" y="947517"/>
                    <a:pt x="1648485" y="954440"/>
                  </a:cubicBezTo>
                  <a:cubicBezTo>
                    <a:pt x="1654343" y="961362"/>
                    <a:pt x="1657537" y="971479"/>
                    <a:pt x="1657537" y="984791"/>
                  </a:cubicBezTo>
                  <a:cubicBezTo>
                    <a:pt x="1657537" y="989051"/>
                    <a:pt x="1657537" y="993843"/>
                    <a:pt x="1657537" y="998103"/>
                  </a:cubicBezTo>
                  <a:cubicBezTo>
                    <a:pt x="1656473" y="1003960"/>
                    <a:pt x="1656473" y="1008220"/>
                    <a:pt x="1654343" y="1012480"/>
                  </a:cubicBezTo>
                  <a:lnTo>
                    <a:pt x="1634108" y="1011415"/>
                  </a:lnTo>
                  <a:cubicBezTo>
                    <a:pt x="1635173" y="1007155"/>
                    <a:pt x="1637303" y="1002363"/>
                    <a:pt x="1637303" y="998103"/>
                  </a:cubicBezTo>
                  <a:cubicBezTo>
                    <a:pt x="1638368" y="993843"/>
                    <a:pt x="1639433" y="990116"/>
                    <a:pt x="1638368" y="985856"/>
                  </a:cubicBezTo>
                  <a:cubicBezTo>
                    <a:pt x="1638368" y="981596"/>
                    <a:pt x="1637303" y="976804"/>
                    <a:pt x="1636238" y="974674"/>
                  </a:cubicBezTo>
                  <a:cubicBezTo>
                    <a:pt x="1634108" y="971479"/>
                    <a:pt x="1631978" y="970414"/>
                    <a:pt x="1628251" y="970414"/>
                  </a:cubicBezTo>
                  <a:cubicBezTo>
                    <a:pt x="1627186" y="970414"/>
                    <a:pt x="1627186" y="970414"/>
                    <a:pt x="1626121" y="971479"/>
                  </a:cubicBezTo>
                  <a:lnTo>
                    <a:pt x="1626121" y="971479"/>
                  </a:lnTo>
                  <a:close/>
                  <a:moveTo>
                    <a:pt x="1626121" y="929945"/>
                  </a:moveTo>
                  <a:lnTo>
                    <a:pt x="1626121" y="903854"/>
                  </a:lnTo>
                  <a:lnTo>
                    <a:pt x="1655408" y="903854"/>
                  </a:lnTo>
                  <a:lnTo>
                    <a:pt x="1655408" y="929945"/>
                  </a:lnTo>
                  <a:lnTo>
                    <a:pt x="1626121" y="929945"/>
                  </a:lnTo>
                  <a:lnTo>
                    <a:pt x="1626121" y="929945"/>
                  </a:lnTo>
                  <a:close/>
                  <a:moveTo>
                    <a:pt x="1626121" y="858593"/>
                  </a:moveTo>
                  <a:lnTo>
                    <a:pt x="1626121" y="832502"/>
                  </a:lnTo>
                  <a:lnTo>
                    <a:pt x="1651148" y="830372"/>
                  </a:lnTo>
                  <a:lnTo>
                    <a:pt x="1653278" y="855398"/>
                  </a:lnTo>
                  <a:lnTo>
                    <a:pt x="1626121" y="858593"/>
                  </a:lnTo>
                  <a:lnTo>
                    <a:pt x="1626121" y="858593"/>
                  </a:lnTo>
                  <a:close/>
                  <a:moveTo>
                    <a:pt x="1626121" y="755292"/>
                  </a:moveTo>
                  <a:lnTo>
                    <a:pt x="1626121" y="729201"/>
                  </a:lnTo>
                  <a:lnTo>
                    <a:pt x="1629316" y="728136"/>
                  </a:lnTo>
                  <a:lnTo>
                    <a:pt x="1636238" y="753162"/>
                  </a:lnTo>
                  <a:lnTo>
                    <a:pt x="1626121" y="755292"/>
                  </a:lnTo>
                  <a:close/>
                  <a:moveTo>
                    <a:pt x="1626121" y="328776"/>
                  </a:moveTo>
                  <a:lnTo>
                    <a:pt x="1626121" y="354867"/>
                  </a:lnTo>
                  <a:cubicBezTo>
                    <a:pt x="1621861" y="345815"/>
                    <a:pt x="1613874" y="336763"/>
                    <a:pt x="1601095" y="326646"/>
                  </a:cubicBezTo>
                  <a:lnTo>
                    <a:pt x="1601095" y="326646"/>
                  </a:lnTo>
                  <a:lnTo>
                    <a:pt x="1598965" y="325581"/>
                  </a:lnTo>
                  <a:cubicBezTo>
                    <a:pt x="1596835" y="346880"/>
                    <a:pt x="1584588" y="367114"/>
                    <a:pt x="1579795" y="391076"/>
                  </a:cubicBezTo>
                  <a:lnTo>
                    <a:pt x="1579795" y="333036"/>
                  </a:lnTo>
                  <a:cubicBezTo>
                    <a:pt x="1580860" y="325048"/>
                    <a:pt x="1581925" y="315996"/>
                    <a:pt x="1579795" y="308009"/>
                  </a:cubicBezTo>
                  <a:lnTo>
                    <a:pt x="1579795" y="276593"/>
                  </a:lnTo>
                  <a:cubicBezTo>
                    <a:pt x="1587783" y="285645"/>
                    <a:pt x="1593107" y="294697"/>
                    <a:pt x="1596835" y="302684"/>
                  </a:cubicBezTo>
                  <a:cubicBezTo>
                    <a:pt x="1600030" y="304814"/>
                    <a:pt x="1603757" y="308542"/>
                    <a:pt x="1604822" y="308542"/>
                  </a:cubicBezTo>
                  <a:cubicBezTo>
                    <a:pt x="1613874" y="315996"/>
                    <a:pt x="1620796" y="321854"/>
                    <a:pt x="1626121" y="328776"/>
                  </a:cubicBezTo>
                  <a:lnTo>
                    <a:pt x="1626121" y="328776"/>
                  </a:lnTo>
                  <a:close/>
                  <a:moveTo>
                    <a:pt x="1626121" y="398531"/>
                  </a:moveTo>
                  <a:lnTo>
                    <a:pt x="1626121" y="442194"/>
                  </a:lnTo>
                  <a:cubicBezTo>
                    <a:pt x="1623991" y="448051"/>
                    <a:pt x="1622926" y="454441"/>
                    <a:pt x="1621861" y="461363"/>
                  </a:cubicBezTo>
                  <a:cubicBezTo>
                    <a:pt x="1621861" y="467221"/>
                    <a:pt x="1622926" y="473610"/>
                    <a:pt x="1626121" y="480533"/>
                  </a:cubicBezTo>
                  <a:lnTo>
                    <a:pt x="1626121" y="508754"/>
                  </a:lnTo>
                  <a:cubicBezTo>
                    <a:pt x="1611744" y="490650"/>
                    <a:pt x="1605887" y="476273"/>
                    <a:pt x="1604822" y="462428"/>
                  </a:cubicBezTo>
                  <a:cubicBezTo>
                    <a:pt x="1594705" y="454441"/>
                    <a:pt x="1585653" y="447519"/>
                    <a:pt x="1579795" y="440064"/>
                  </a:cubicBezTo>
                  <a:lnTo>
                    <a:pt x="1579795" y="409713"/>
                  </a:lnTo>
                  <a:cubicBezTo>
                    <a:pt x="1582990" y="419830"/>
                    <a:pt x="1589913" y="431012"/>
                    <a:pt x="1605887" y="444856"/>
                  </a:cubicBezTo>
                  <a:cubicBezTo>
                    <a:pt x="1608017" y="428882"/>
                    <a:pt x="1619199" y="413973"/>
                    <a:pt x="1626121" y="398531"/>
                  </a:cubicBezTo>
                  <a:lnTo>
                    <a:pt x="1626121" y="398531"/>
                  </a:lnTo>
                  <a:close/>
                  <a:moveTo>
                    <a:pt x="1626121" y="729201"/>
                  </a:moveTo>
                  <a:lnTo>
                    <a:pt x="1626121" y="755292"/>
                  </a:lnTo>
                  <a:lnTo>
                    <a:pt x="1601095" y="762214"/>
                  </a:lnTo>
                  <a:lnTo>
                    <a:pt x="1579795" y="783514"/>
                  </a:lnTo>
                  <a:lnTo>
                    <a:pt x="1579795" y="732928"/>
                  </a:lnTo>
                  <a:lnTo>
                    <a:pt x="1594172" y="737188"/>
                  </a:lnTo>
                  <a:lnTo>
                    <a:pt x="1626121" y="729201"/>
                  </a:lnTo>
                  <a:lnTo>
                    <a:pt x="1626121" y="729201"/>
                  </a:lnTo>
                  <a:close/>
                  <a:moveTo>
                    <a:pt x="1626121" y="833034"/>
                  </a:moveTo>
                  <a:lnTo>
                    <a:pt x="1626121" y="859126"/>
                  </a:lnTo>
                  <a:lnTo>
                    <a:pt x="1579795" y="863385"/>
                  </a:lnTo>
                  <a:lnTo>
                    <a:pt x="1579795" y="838359"/>
                  </a:lnTo>
                  <a:lnTo>
                    <a:pt x="1626121" y="833034"/>
                  </a:lnTo>
                  <a:lnTo>
                    <a:pt x="1626121" y="833034"/>
                  </a:lnTo>
                  <a:close/>
                  <a:moveTo>
                    <a:pt x="1626121" y="903854"/>
                  </a:moveTo>
                  <a:lnTo>
                    <a:pt x="1626121" y="929945"/>
                  </a:lnTo>
                  <a:lnTo>
                    <a:pt x="1579795" y="929945"/>
                  </a:lnTo>
                  <a:lnTo>
                    <a:pt x="1579795" y="903854"/>
                  </a:lnTo>
                  <a:lnTo>
                    <a:pt x="1626121" y="903854"/>
                  </a:lnTo>
                  <a:lnTo>
                    <a:pt x="1626121" y="903854"/>
                  </a:lnTo>
                  <a:close/>
                  <a:moveTo>
                    <a:pt x="1626121" y="944322"/>
                  </a:moveTo>
                  <a:lnTo>
                    <a:pt x="1626121" y="971479"/>
                  </a:lnTo>
                  <a:cubicBezTo>
                    <a:pt x="1622926" y="972544"/>
                    <a:pt x="1620264" y="977336"/>
                    <a:pt x="1618134" y="984791"/>
                  </a:cubicBezTo>
                  <a:cubicBezTo>
                    <a:pt x="1617069" y="986921"/>
                    <a:pt x="1616004" y="987986"/>
                    <a:pt x="1616004" y="989051"/>
                  </a:cubicBezTo>
                  <a:cubicBezTo>
                    <a:pt x="1612809" y="999168"/>
                    <a:pt x="1609082" y="1005025"/>
                    <a:pt x="1605887" y="1009285"/>
                  </a:cubicBezTo>
                  <a:cubicBezTo>
                    <a:pt x="1601627" y="1013545"/>
                    <a:pt x="1595770" y="1015142"/>
                    <a:pt x="1588848" y="1016207"/>
                  </a:cubicBezTo>
                  <a:cubicBezTo>
                    <a:pt x="1585653" y="1016207"/>
                    <a:pt x="1581925" y="1015142"/>
                    <a:pt x="1579795" y="1015142"/>
                  </a:cubicBezTo>
                  <a:lnTo>
                    <a:pt x="1579795" y="986921"/>
                  </a:lnTo>
                  <a:cubicBezTo>
                    <a:pt x="1580860" y="989051"/>
                    <a:pt x="1582990" y="990116"/>
                    <a:pt x="1585653" y="990116"/>
                  </a:cubicBezTo>
                  <a:cubicBezTo>
                    <a:pt x="1587783" y="990116"/>
                    <a:pt x="1589913" y="989051"/>
                    <a:pt x="1591510" y="987986"/>
                  </a:cubicBezTo>
                  <a:cubicBezTo>
                    <a:pt x="1592575" y="985856"/>
                    <a:pt x="1593640" y="983726"/>
                    <a:pt x="1594705" y="981064"/>
                  </a:cubicBezTo>
                  <a:cubicBezTo>
                    <a:pt x="1594705" y="979999"/>
                    <a:pt x="1595770" y="977869"/>
                    <a:pt x="1595770" y="976804"/>
                  </a:cubicBezTo>
                  <a:cubicBezTo>
                    <a:pt x="1598965" y="965622"/>
                    <a:pt x="1601627" y="958699"/>
                    <a:pt x="1604822" y="954440"/>
                  </a:cubicBezTo>
                  <a:cubicBezTo>
                    <a:pt x="1606952" y="951245"/>
                    <a:pt x="1609082" y="948582"/>
                    <a:pt x="1612809" y="947517"/>
                  </a:cubicBezTo>
                  <a:cubicBezTo>
                    <a:pt x="1616004" y="945387"/>
                    <a:pt x="1620796" y="944322"/>
                    <a:pt x="1625056" y="944322"/>
                  </a:cubicBezTo>
                  <a:lnTo>
                    <a:pt x="1626121" y="944322"/>
                  </a:lnTo>
                  <a:lnTo>
                    <a:pt x="1626121" y="944322"/>
                  </a:lnTo>
                  <a:close/>
                  <a:moveTo>
                    <a:pt x="1626121" y="1043364"/>
                  </a:moveTo>
                  <a:lnTo>
                    <a:pt x="1626121" y="1068390"/>
                  </a:lnTo>
                  <a:lnTo>
                    <a:pt x="1616004" y="1068390"/>
                  </a:lnTo>
                  <a:cubicBezTo>
                    <a:pt x="1611744" y="1069455"/>
                    <a:pt x="1608017" y="1070520"/>
                    <a:pt x="1605887" y="1071585"/>
                  </a:cubicBezTo>
                  <a:cubicBezTo>
                    <a:pt x="1603757" y="1073715"/>
                    <a:pt x="1602692" y="1077442"/>
                    <a:pt x="1601627" y="1081702"/>
                  </a:cubicBezTo>
                  <a:lnTo>
                    <a:pt x="1600562" y="1084897"/>
                  </a:lnTo>
                  <a:lnTo>
                    <a:pt x="1626654" y="1091819"/>
                  </a:lnTo>
                  <a:lnTo>
                    <a:pt x="1626654" y="1116846"/>
                  </a:lnTo>
                  <a:lnTo>
                    <a:pt x="1580328" y="1106729"/>
                  </a:lnTo>
                  <a:lnTo>
                    <a:pt x="1580328" y="1079572"/>
                  </a:lnTo>
                  <a:lnTo>
                    <a:pt x="1584588" y="1080637"/>
                  </a:lnTo>
                  <a:lnTo>
                    <a:pt x="1586718" y="1072650"/>
                  </a:lnTo>
                  <a:cubicBezTo>
                    <a:pt x="1587783" y="1066793"/>
                    <a:pt x="1587783" y="1062533"/>
                    <a:pt x="1586718" y="1059338"/>
                  </a:cubicBezTo>
                  <a:cubicBezTo>
                    <a:pt x="1585653" y="1057208"/>
                    <a:pt x="1583523" y="1055078"/>
                    <a:pt x="1579795" y="1053481"/>
                  </a:cubicBezTo>
                  <a:lnTo>
                    <a:pt x="1579795" y="1028454"/>
                  </a:lnTo>
                  <a:lnTo>
                    <a:pt x="1579795" y="1028454"/>
                  </a:lnTo>
                  <a:cubicBezTo>
                    <a:pt x="1585653" y="1030584"/>
                    <a:pt x="1589913" y="1032714"/>
                    <a:pt x="1593107" y="1037506"/>
                  </a:cubicBezTo>
                  <a:cubicBezTo>
                    <a:pt x="1596302" y="1040701"/>
                    <a:pt x="1597367" y="1046559"/>
                    <a:pt x="1597367" y="1051883"/>
                  </a:cubicBezTo>
                  <a:cubicBezTo>
                    <a:pt x="1600562" y="1047624"/>
                    <a:pt x="1606419" y="1044961"/>
                    <a:pt x="1615472" y="1043896"/>
                  </a:cubicBezTo>
                  <a:lnTo>
                    <a:pt x="1615472" y="1043896"/>
                  </a:lnTo>
                  <a:lnTo>
                    <a:pt x="1626121" y="1043364"/>
                  </a:lnTo>
                  <a:lnTo>
                    <a:pt x="1626121" y="1043364"/>
                  </a:lnTo>
                  <a:close/>
                  <a:moveTo>
                    <a:pt x="1626121" y="1348475"/>
                  </a:moveTo>
                  <a:lnTo>
                    <a:pt x="1626121" y="1368709"/>
                  </a:lnTo>
                  <a:cubicBezTo>
                    <a:pt x="1620264" y="1375631"/>
                    <a:pt x="1613874" y="1385748"/>
                    <a:pt x="1606952" y="1401190"/>
                  </a:cubicBezTo>
                  <a:cubicBezTo>
                    <a:pt x="1613874" y="1400125"/>
                    <a:pt x="1620264" y="1400125"/>
                    <a:pt x="1626121" y="1401190"/>
                  </a:cubicBezTo>
                  <a:lnTo>
                    <a:pt x="1626121" y="1420359"/>
                  </a:lnTo>
                  <a:cubicBezTo>
                    <a:pt x="1617069" y="1419294"/>
                    <a:pt x="1606952" y="1419294"/>
                    <a:pt x="1596835" y="1421424"/>
                  </a:cubicBezTo>
                  <a:cubicBezTo>
                    <a:pt x="1590977" y="1423554"/>
                    <a:pt x="1585653" y="1427282"/>
                    <a:pt x="1579795" y="1433671"/>
                  </a:cubicBezTo>
                  <a:lnTo>
                    <a:pt x="1579795" y="1412372"/>
                  </a:lnTo>
                  <a:cubicBezTo>
                    <a:pt x="1582990" y="1409177"/>
                    <a:pt x="1586718" y="1408112"/>
                    <a:pt x="1589913" y="1405450"/>
                  </a:cubicBezTo>
                  <a:cubicBezTo>
                    <a:pt x="1600562" y="1374566"/>
                    <a:pt x="1612809" y="1357527"/>
                    <a:pt x="1626121" y="1348475"/>
                  </a:cubicBezTo>
                  <a:lnTo>
                    <a:pt x="1626121" y="1348475"/>
                  </a:lnTo>
                  <a:close/>
                  <a:moveTo>
                    <a:pt x="1626121" y="1467750"/>
                  </a:moveTo>
                  <a:lnTo>
                    <a:pt x="1626121" y="1485854"/>
                  </a:lnTo>
                  <a:cubicBezTo>
                    <a:pt x="1611744" y="1485854"/>
                    <a:pt x="1595770" y="1481595"/>
                    <a:pt x="1579795" y="1478932"/>
                  </a:cubicBezTo>
                  <a:lnTo>
                    <a:pt x="1579795" y="1459763"/>
                  </a:lnTo>
                  <a:cubicBezTo>
                    <a:pt x="1594705" y="1462425"/>
                    <a:pt x="1611744" y="1467750"/>
                    <a:pt x="1626121" y="1467750"/>
                  </a:cubicBezTo>
                  <a:lnTo>
                    <a:pt x="1626121" y="1467750"/>
                  </a:lnTo>
                  <a:close/>
                  <a:moveTo>
                    <a:pt x="1626121" y="1494907"/>
                  </a:moveTo>
                  <a:lnTo>
                    <a:pt x="1626121" y="1520998"/>
                  </a:lnTo>
                  <a:cubicBezTo>
                    <a:pt x="1618134" y="1531115"/>
                    <a:pt x="1609082" y="1536972"/>
                    <a:pt x="1601095" y="1540167"/>
                  </a:cubicBezTo>
                  <a:cubicBezTo>
                    <a:pt x="1598965" y="1544427"/>
                    <a:pt x="1596835" y="1548155"/>
                    <a:pt x="1595237" y="1549220"/>
                  </a:cubicBezTo>
                  <a:cubicBezTo>
                    <a:pt x="1589380" y="1558272"/>
                    <a:pt x="1584055" y="1565194"/>
                    <a:pt x="1579263" y="1571584"/>
                  </a:cubicBezTo>
                  <a:lnTo>
                    <a:pt x="1579263" y="1527920"/>
                  </a:lnTo>
                  <a:cubicBezTo>
                    <a:pt x="1594705" y="1526323"/>
                    <a:pt x="1610679" y="1519401"/>
                    <a:pt x="1626121" y="1494907"/>
                  </a:cubicBezTo>
                  <a:lnTo>
                    <a:pt x="1626121" y="1494907"/>
                  </a:lnTo>
                  <a:close/>
                  <a:moveTo>
                    <a:pt x="1579795" y="1200978"/>
                  </a:moveTo>
                  <a:lnTo>
                    <a:pt x="1579795" y="1173821"/>
                  </a:lnTo>
                  <a:lnTo>
                    <a:pt x="1590977" y="1178081"/>
                  </a:lnTo>
                  <a:lnTo>
                    <a:pt x="1606952" y="1138678"/>
                  </a:lnTo>
                  <a:lnTo>
                    <a:pt x="1623991" y="1145600"/>
                  </a:lnTo>
                  <a:lnTo>
                    <a:pt x="1598965" y="1208432"/>
                  </a:lnTo>
                  <a:lnTo>
                    <a:pt x="1579795" y="1200978"/>
                  </a:lnTo>
                  <a:lnTo>
                    <a:pt x="1579795" y="1200978"/>
                  </a:lnTo>
                  <a:close/>
                  <a:moveTo>
                    <a:pt x="1579795" y="1149327"/>
                  </a:moveTo>
                  <a:lnTo>
                    <a:pt x="1584055" y="1134418"/>
                  </a:lnTo>
                  <a:lnTo>
                    <a:pt x="1579795" y="1133353"/>
                  </a:lnTo>
                  <a:lnTo>
                    <a:pt x="1579795" y="1149327"/>
                  </a:lnTo>
                  <a:lnTo>
                    <a:pt x="1579795" y="1149327"/>
                  </a:lnTo>
                  <a:close/>
                  <a:moveTo>
                    <a:pt x="1579795" y="954440"/>
                  </a:moveTo>
                  <a:cubicBezTo>
                    <a:pt x="1579795" y="954440"/>
                    <a:pt x="1579795" y="953375"/>
                    <a:pt x="1580860" y="952310"/>
                  </a:cubicBezTo>
                  <a:lnTo>
                    <a:pt x="1579795" y="952310"/>
                  </a:lnTo>
                  <a:lnTo>
                    <a:pt x="1579795" y="954440"/>
                  </a:lnTo>
                  <a:lnTo>
                    <a:pt x="1579795" y="954440"/>
                  </a:lnTo>
                  <a:close/>
                  <a:moveTo>
                    <a:pt x="1579795" y="886815"/>
                  </a:moveTo>
                  <a:lnTo>
                    <a:pt x="1579795" y="879892"/>
                  </a:lnTo>
                  <a:lnTo>
                    <a:pt x="1579795" y="886815"/>
                  </a:lnTo>
                  <a:lnTo>
                    <a:pt x="1579795" y="886815"/>
                  </a:lnTo>
                  <a:close/>
                  <a:moveTo>
                    <a:pt x="1579795" y="276593"/>
                  </a:moveTo>
                  <a:lnTo>
                    <a:pt x="1579795" y="308009"/>
                  </a:lnTo>
                  <a:cubicBezTo>
                    <a:pt x="1576601" y="295762"/>
                    <a:pt x="1566483" y="281918"/>
                    <a:pt x="1546249" y="268606"/>
                  </a:cubicBezTo>
                  <a:cubicBezTo>
                    <a:pt x="1546249" y="268606"/>
                    <a:pt x="1546249" y="268606"/>
                    <a:pt x="1546249" y="269671"/>
                  </a:cubicBezTo>
                  <a:lnTo>
                    <a:pt x="1544119" y="268606"/>
                  </a:lnTo>
                  <a:cubicBezTo>
                    <a:pt x="1544119" y="280853"/>
                    <a:pt x="1540924" y="293632"/>
                    <a:pt x="1537197" y="305879"/>
                  </a:cubicBezTo>
                  <a:lnTo>
                    <a:pt x="1537197" y="240917"/>
                  </a:lnTo>
                  <a:cubicBezTo>
                    <a:pt x="1538262" y="243047"/>
                    <a:pt x="1539327" y="245176"/>
                    <a:pt x="1539327" y="246774"/>
                  </a:cubicBezTo>
                  <a:cubicBezTo>
                    <a:pt x="1542522" y="248904"/>
                    <a:pt x="1547314" y="251034"/>
                    <a:pt x="1548379" y="252631"/>
                  </a:cubicBezTo>
                  <a:cubicBezTo>
                    <a:pt x="1562224" y="261151"/>
                    <a:pt x="1572341" y="268606"/>
                    <a:pt x="1579795" y="276593"/>
                  </a:cubicBezTo>
                  <a:lnTo>
                    <a:pt x="1579795" y="276593"/>
                  </a:lnTo>
                  <a:close/>
                  <a:moveTo>
                    <a:pt x="1579795" y="333036"/>
                  </a:moveTo>
                  <a:lnTo>
                    <a:pt x="1579795" y="390543"/>
                  </a:lnTo>
                  <a:cubicBezTo>
                    <a:pt x="1578730" y="394803"/>
                    <a:pt x="1578730" y="398531"/>
                    <a:pt x="1577665" y="402790"/>
                  </a:cubicBezTo>
                  <a:cubicBezTo>
                    <a:pt x="1578730" y="404920"/>
                    <a:pt x="1578730" y="407050"/>
                    <a:pt x="1579795" y="409713"/>
                  </a:cubicBezTo>
                  <a:lnTo>
                    <a:pt x="1579795" y="440064"/>
                  </a:lnTo>
                  <a:cubicBezTo>
                    <a:pt x="1568613" y="427817"/>
                    <a:pt x="1562756" y="416635"/>
                    <a:pt x="1561691" y="404920"/>
                  </a:cubicBezTo>
                  <a:cubicBezTo>
                    <a:pt x="1551574" y="399063"/>
                    <a:pt x="1543587" y="392673"/>
                    <a:pt x="1536665" y="386816"/>
                  </a:cubicBezTo>
                  <a:lnTo>
                    <a:pt x="1536665" y="363387"/>
                  </a:lnTo>
                  <a:cubicBezTo>
                    <a:pt x="1540924" y="370309"/>
                    <a:pt x="1548912" y="378296"/>
                    <a:pt x="1560094" y="386816"/>
                  </a:cubicBezTo>
                  <a:cubicBezTo>
                    <a:pt x="1563289" y="369244"/>
                    <a:pt x="1575536" y="351140"/>
                    <a:pt x="1579795" y="333036"/>
                  </a:cubicBezTo>
                  <a:lnTo>
                    <a:pt x="1579795" y="333036"/>
                  </a:lnTo>
                  <a:close/>
                  <a:moveTo>
                    <a:pt x="1579795" y="732928"/>
                  </a:moveTo>
                  <a:lnTo>
                    <a:pt x="1579795" y="783514"/>
                  </a:lnTo>
                  <a:lnTo>
                    <a:pt x="1552639" y="809605"/>
                  </a:lnTo>
                  <a:lnTo>
                    <a:pt x="1544652" y="781384"/>
                  </a:lnTo>
                  <a:lnTo>
                    <a:pt x="1579795" y="753162"/>
                  </a:lnTo>
                  <a:lnTo>
                    <a:pt x="1537197" y="745175"/>
                  </a:lnTo>
                  <a:lnTo>
                    <a:pt x="1537197" y="720148"/>
                  </a:lnTo>
                  <a:lnTo>
                    <a:pt x="1579795" y="732928"/>
                  </a:lnTo>
                  <a:lnTo>
                    <a:pt x="1579795" y="732928"/>
                  </a:lnTo>
                  <a:close/>
                  <a:moveTo>
                    <a:pt x="1579795" y="838359"/>
                  </a:moveTo>
                  <a:lnTo>
                    <a:pt x="1579795" y="863385"/>
                  </a:lnTo>
                  <a:lnTo>
                    <a:pt x="1577665" y="864450"/>
                  </a:lnTo>
                  <a:lnTo>
                    <a:pt x="1579795" y="880425"/>
                  </a:lnTo>
                  <a:lnTo>
                    <a:pt x="1579795" y="887347"/>
                  </a:lnTo>
                  <a:lnTo>
                    <a:pt x="1561691" y="889477"/>
                  </a:lnTo>
                  <a:lnTo>
                    <a:pt x="1553704" y="817592"/>
                  </a:lnTo>
                  <a:lnTo>
                    <a:pt x="1572873" y="816527"/>
                  </a:lnTo>
                  <a:lnTo>
                    <a:pt x="1575003" y="838891"/>
                  </a:lnTo>
                  <a:lnTo>
                    <a:pt x="1579795" y="838891"/>
                  </a:lnTo>
                  <a:lnTo>
                    <a:pt x="1579795" y="838359"/>
                  </a:lnTo>
                  <a:close/>
                  <a:moveTo>
                    <a:pt x="1579795" y="903854"/>
                  </a:moveTo>
                  <a:lnTo>
                    <a:pt x="1579795" y="929945"/>
                  </a:lnTo>
                  <a:lnTo>
                    <a:pt x="1560626" y="929945"/>
                  </a:lnTo>
                  <a:lnTo>
                    <a:pt x="1560626" y="903854"/>
                  </a:lnTo>
                  <a:lnTo>
                    <a:pt x="1579795" y="903854"/>
                  </a:lnTo>
                  <a:lnTo>
                    <a:pt x="1579795" y="903854"/>
                  </a:lnTo>
                  <a:close/>
                  <a:moveTo>
                    <a:pt x="1579795" y="952310"/>
                  </a:moveTo>
                  <a:lnTo>
                    <a:pt x="1579795" y="954440"/>
                  </a:lnTo>
                  <a:cubicBezTo>
                    <a:pt x="1578730" y="957634"/>
                    <a:pt x="1577665" y="961362"/>
                    <a:pt x="1577665" y="963492"/>
                  </a:cubicBezTo>
                  <a:cubicBezTo>
                    <a:pt x="1576601" y="966687"/>
                    <a:pt x="1576601" y="970414"/>
                    <a:pt x="1576601" y="973609"/>
                  </a:cubicBezTo>
                  <a:cubicBezTo>
                    <a:pt x="1576601" y="979466"/>
                    <a:pt x="1577665" y="983726"/>
                    <a:pt x="1578730" y="985856"/>
                  </a:cubicBezTo>
                  <a:lnTo>
                    <a:pt x="1579795" y="986921"/>
                  </a:lnTo>
                  <a:lnTo>
                    <a:pt x="1579795" y="1015142"/>
                  </a:lnTo>
                  <a:cubicBezTo>
                    <a:pt x="1573938" y="1013012"/>
                    <a:pt x="1569678" y="1010882"/>
                    <a:pt x="1566483" y="1006090"/>
                  </a:cubicBezTo>
                  <a:cubicBezTo>
                    <a:pt x="1562224" y="999168"/>
                    <a:pt x="1558496" y="989051"/>
                    <a:pt x="1558496" y="976804"/>
                  </a:cubicBezTo>
                  <a:cubicBezTo>
                    <a:pt x="1558496" y="972544"/>
                    <a:pt x="1558496" y="967752"/>
                    <a:pt x="1558496" y="963492"/>
                  </a:cubicBezTo>
                  <a:cubicBezTo>
                    <a:pt x="1559561" y="959232"/>
                    <a:pt x="1559561" y="955504"/>
                    <a:pt x="1560626" y="951245"/>
                  </a:cubicBezTo>
                  <a:lnTo>
                    <a:pt x="1579795" y="952310"/>
                  </a:lnTo>
                  <a:lnTo>
                    <a:pt x="1579795" y="952310"/>
                  </a:lnTo>
                  <a:close/>
                  <a:moveTo>
                    <a:pt x="1579795" y="1028987"/>
                  </a:moveTo>
                  <a:lnTo>
                    <a:pt x="1579795" y="1054013"/>
                  </a:lnTo>
                  <a:lnTo>
                    <a:pt x="1578730" y="1054013"/>
                  </a:lnTo>
                  <a:cubicBezTo>
                    <a:pt x="1574471" y="1052948"/>
                    <a:pt x="1570743" y="1054013"/>
                    <a:pt x="1568613" y="1056143"/>
                  </a:cubicBezTo>
                  <a:cubicBezTo>
                    <a:pt x="1566483" y="1058273"/>
                    <a:pt x="1564353" y="1063065"/>
                    <a:pt x="1562756" y="1069455"/>
                  </a:cubicBezTo>
                  <a:lnTo>
                    <a:pt x="1560626" y="1075312"/>
                  </a:lnTo>
                  <a:lnTo>
                    <a:pt x="1579795" y="1079572"/>
                  </a:lnTo>
                  <a:lnTo>
                    <a:pt x="1579795" y="1106729"/>
                  </a:lnTo>
                  <a:lnTo>
                    <a:pt x="1538262" y="1096612"/>
                  </a:lnTo>
                  <a:lnTo>
                    <a:pt x="1547314" y="1059338"/>
                  </a:lnTo>
                  <a:cubicBezTo>
                    <a:pt x="1549444" y="1048156"/>
                    <a:pt x="1554236" y="1039104"/>
                    <a:pt x="1559561" y="1034312"/>
                  </a:cubicBezTo>
                  <a:cubicBezTo>
                    <a:pt x="1565418" y="1028987"/>
                    <a:pt x="1572341" y="1027922"/>
                    <a:pt x="1579795" y="1028987"/>
                  </a:cubicBezTo>
                  <a:lnTo>
                    <a:pt x="1579795" y="1028987"/>
                  </a:lnTo>
                  <a:close/>
                  <a:moveTo>
                    <a:pt x="1579795" y="1133353"/>
                  </a:moveTo>
                  <a:lnTo>
                    <a:pt x="1579795" y="1149327"/>
                  </a:lnTo>
                  <a:lnTo>
                    <a:pt x="1570743" y="1170626"/>
                  </a:lnTo>
                  <a:lnTo>
                    <a:pt x="1579795" y="1173821"/>
                  </a:lnTo>
                  <a:lnTo>
                    <a:pt x="1579795" y="1200978"/>
                  </a:lnTo>
                  <a:lnTo>
                    <a:pt x="1537197" y="1185003"/>
                  </a:lnTo>
                  <a:lnTo>
                    <a:pt x="1537197" y="1157847"/>
                  </a:lnTo>
                  <a:lnTo>
                    <a:pt x="1554236" y="1164769"/>
                  </a:lnTo>
                  <a:lnTo>
                    <a:pt x="1567548" y="1128560"/>
                  </a:lnTo>
                  <a:lnTo>
                    <a:pt x="1579795" y="1133353"/>
                  </a:lnTo>
                  <a:lnTo>
                    <a:pt x="1579795" y="1133353"/>
                  </a:lnTo>
                  <a:close/>
                  <a:moveTo>
                    <a:pt x="1579795" y="1412905"/>
                  </a:moveTo>
                  <a:lnTo>
                    <a:pt x="1579795" y="1434204"/>
                  </a:lnTo>
                  <a:cubicBezTo>
                    <a:pt x="1573938" y="1440061"/>
                    <a:pt x="1568613" y="1447516"/>
                    <a:pt x="1562756" y="1459230"/>
                  </a:cubicBezTo>
                  <a:cubicBezTo>
                    <a:pt x="1568613" y="1459230"/>
                    <a:pt x="1573938" y="1459230"/>
                    <a:pt x="1579795" y="1460295"/>
                  </a:cubicBezTo>
                  <a:lnTo>
                    <a:pt x="1579795" y="1479465"/>
                  </a:lnTo>
                  <a:cubicBezTo>
                    <a:pt x="1570743" y="1478400"/>
                    <a:pt x="1560626" y="1477335"/>
                    <a:pt x="1550509" y="1478400"/>
                  </a:cubicBezTo>
                  <a:cubicBezTo>
                    <a:pt x="1546249" y="1479465"/>
                    <a:pt x="1541457" y="1481595"/>
                    <a:pt x="1537197" y="1486387"/>
                  </a:cubicBezTo>
                  <a:lnTo>
                    <a:pt x="1537197" y="1467218"/>
                  </a:lnTo>
                  <a:cubicBezTo>
                    <a:pt x="1539327" y="1465088"/>
                    <a:pt x="1543054" y="1464023"/>
                    <a:pt x="1545184" y="1462958"/>
                  </a:cubicBezTo>
                  <a:cubicBezTo>
                    <a:pt x="1556366" y="1436334"/>
                    <a:pt x="1567548" y="1421957"/>
                    <a:pt x="1579795" y="1412905"/>
                  </a:cubicBezTo>
                  <a:lnTo>
                    <a:pt x="1579795" y="1412905"/>
                  </a:lnTo>
                  <a:close/>
                  <a:moveTo>
                    <a:pt x="1579795" y="1527388"/>
                  </a:moveTo>
                  <a:lnTo>
                    <a:pt x="1579795" y="1571051"/>
                  </a:lnTo>
                  <a:cubicBezTo>
                    <a:pt x="1567548" y="1584363"/>
                    <a:pt x="1556366" y="1593415"/>
                    <a:pt x="1544652" y="1597143"/>
                  </a:cubicBezTo>
                  <a:cubicBezTo>
                    <a:pt x="1542522" y="1600337"/>
                    <a:pt x="1538794" y="1604065"/>
                    <a:pt x="1538794" y="1605130"/>
                  </a:cubicBezTo>
                  <a:cubicBezTo>
                    <a:pt x="1537729" y="1606195"/>
                    <a:pt x="1536665" y="1607260"/>
                    <a:pt x="1536665" y="1607260"/>
                  </a:cubicBezTo>
                  <a:lnTo>
                    <a:pt x="1536665" y="1581168"/>
                  </a:lnTo>
                  <a:cubicBezTo>
                    <a:pt x="1548912" y="1577973"/>
                    <a:pt x="1563821" y="1568921"/>
                    <a:pt x="1578198" y="1546025"/>
                  </a:cubicBezTo>
                  <a:cubicBezTo>
                    <a:pt x="1578198" y="1546025"/>
                    <a:pt x="1578198" y="1546025"/>
                    <a:pt x="1577133" y="1546025"/>
                  </a:cubicBezTo>
                  <a:lnTo>
                    <a:pt x="1579263" y="1544960"/>
                  </a:lnTo>
                  <a:cubicBezTo>
                    <a:pt x="1564886" y="1544960"/>
                    <a:pt x="1551041" y="1539102"/>
                    <a:pt x="1536665" y="1535908"/>
                  </a:cubicBezTo>
                  <a:lnTo>
                    <a:pt x="1536665" y="1516738"/>
                  </a:lnTo>
                  <a:cubicBezTo>
                    <a:pt x="1550509" y="1520998"/>
                    <a:pt x="1565418" y="1527388"/>
                    <a:pt x="1579795" y="1527388"/>
                  </a:cubicBezTo>
                  <a:lnTo>
                    <a:pt x="1579795" y="1527388"/>
                  </a:lnTo>
                  <a:close/>
                  <a:moveTo>
                    <a:pt x="1537197" y="1281915"/>
                  </a:moveTo>
                  <a:lnTo>
                    <a:pt x="1537197" y="1258486"/>
                  </a:lnTo>
                  <a:lnTo>
                    <a:pt x="1549444" y="1260615"/>
                  </a:lnTo>
                  <a:lnTo>
                    <a:pt x="1537197" y="1248368"/>
                  </a:lnTo>
                  <a:lnTo>
                    <a:pt x="1537197" y="1216952"/>
                  </a:lnTo>
                  <a:lnTo>
                    <a:pt x="1575536" y="1257421"/>
                  </a:lnTo>
                  <a:lnTo>
                    <a:pt x="1561159" y="1285642"/>
                  </a:lnTo>
                  <a:lnTo>
                    <a:pt x="1537197" y="1281915"/>
                  </a:lnTo>
                  <a:lnTo>
                    <a:pt x="1537197" y="1281915"/>
                  </a:lnTo>
                  <a:close/>
                  <a:moveTo>
                    <a:pt x="1537197" y="1156249"/>
                  </a:moveTo>
                  <a:lnTo>
                    <a:pt x="1550509" y="1120041"/>
                  </a:lnTo>
                  <a:lnTo>
                    <a:pt x="1537197" y="1114184"/>
                  </a:lnTo>
                  <a:lnTo>
                    <a:pt x="1537197" y="1156249"/>
                  </a:lnTo>
                  <a:lnTo>
                    <a:pt x="1537197" y="1156249"/>
                  </a:lnTo>
                  <a:close/>
                  <a:moveTo>
                    <a:pt x="1537197" y="636017"/>
                  </a:moveTo>
                  <a:lnTo>
                    <a:pt x="1537197" y="599808"/>
                  </a:lnTo>
                  <a:cubicBezTo>
                    <a:pt x="1547314" y="599808"/>
                    <a:pt x="1555301" y="607795"/>
                    <a:pt x="1555301" y="617912"/>
                  </a:cubicBezTo>
                  <a:cubicBezTo>
                    <a:pt x="1555301" y="628029"/>
                    <a:pt x="1547314" y="636017"/>
                    <a:pt x="1537197" y="636017"/>
                  </a:cubicBezTo>
                  <a:close/>
                  <a:moveTo>
                    <a:pt x="1537197" y="240917"/>
                  </a:moveTo>
                  <a:lnTo>
                    <a:pt x="1537197" y="306412"/>
                  </a:lnTo>
                  <a:cubicBezTo>
                    <a:pt x="1534002" y="319724"/>
                    <a:pt x="1530275" y="333568"/>
                    <a:pt x="1530275" y="347945"/>
                  </a:cubicBezTo>
                  <a:cubicBezTo>
                    <a:pt x="1531340" y="352205"/>
                    <a:pt x="1533470" y="358062"/>
                    <a:pt x="1537197" y="363919"/>
                  </a:cubicBezTo>
                  <a:lnTo>
                    <a:pt x="1537197" y="387349"/>
                  </a:lnTo>
                  <a:cubicBezTo>
                    <a:pt x="1523885" y="375102"/>
                    <a:pt x="1516963" y="363919"/>
                    <a:pt x="1513768" y="352205"/>
                  </a:cubicBezTo>
                  <a:cubicBezTo>
                    <a:pt x="1505781" y="347945"/>
                    <a:pt x="1497793" y="343153"/>
                    <a:pt x="1492469" y="338893"/>
                  </a:cubicBezTo>
                  <a:lnTo>
                    <a:pt x="1492469" y="318659"/>
                  </a:lnTo>
                  <a:cubicBezTo>
                    <a:pt x="1496729" y="322919"/>
                    <a:pt x="1503651" y="328776"/>
                    <a:pt x="1512703" y="333568"/>
                  </a:cubicBezTo>
                  <a:cubicBezTo>
                    <a:pt x="1512703" y="297359"/>
                    <a:pt x="1555301" y="259021"/>
                    <a:pt x="1492469" y="221215"/>
                  </a:cubicBezTo>
                  <a:lnTo>
                    <a:pt x="1492469" y="203111"/>
                  </a:lnTo>
                  <a:cubicBezTo>
                    <a:pt x="1515898" y="215890"/>
                    <a:pt x="1529210" y="228137"/>
                    <a:pt x="1537197" y="240917"/>
                  </a:cubicBezTo>
                  <a:lnTo>
                    <a:pt x="1537197" y="240917"/>
                  </a:lnTo>
                  <a:close/>
                  <a:moveTo>
                    <a:pt x="1537197" y="599808"/>
                  </a:moveTo>
                  <a:lnTo>
                    <a:pt x="1537197" y="636017"/>
                  </a:lnTo>
                  <a:lnTo>
                    <a:pt x="1537197" y="636017"/>
                  </a:lnTo>
                  <a:cubicBezTo>
                    <a:pt x="1527080" y="636017"/>
                    <a:pt x="1519093" y="628029"/>
                    <a:pt x="1519093" y="617912"/>
                  </a:cubicBezTo>
                  <a:cubicBezTo>
                    <a:pt x="1519093" y="607795"/>
                    <a:pt x="1527080" y="599808"/>
                    <a:pt x="1537197" y="599808"/>
                  </a:cubicBezTo>
                  <a:lnTo>
                    <a:pt x="1537197" y="599808"/>
                  </a:lnTo>
                  <a:lnTo>
                    <a:pt x="1537197" y="599808"/>
                  </a:lnTo>
                  <a:close/>
                  <a:moveTo>
                    <a:pt x="1537197" y="720148"/>
                  </a:moveTo>
                  <a:lnTo>
                    <a:pt x="1537197" y="745175"/>
                  </a:lnTo>
                  <a:lnTo>
                    <a:pt x="1536132" y="745175"/>
                  </a:lnTo>
                  <a:lnTo>
                    <a:pt x="1529210" y="718019"/>
                  </a:lnTo>
                  <a:lnTo>
                    <a:pt x="1537197" y="720148"/>
                  </a:lnTo>
                  <a:lnTo>
                    <a:pt x="1537197" y="720148"/>
                  </a:lnTo>
                  <a:close/>
                  <a:moveTo>
                    <a:pt x="1537197" y="1114184"/>
                  </a:moveTo>
                  <a:lnTo>
                    <a:pt x="1537197" y="1155717"/>
                  </a:lnTo>
                  <a:lnTo>
                    <a:pt x="1536132" y="1157847"/>
                  </a:lnTo>
                  <a:lnTo>
                    <a:pt x="1537197" y="1157847"/>
                  </a:lnTo>
                  <a:lnTo>
                    <a:pt x="1537197" y="1185003"/>
                  </a:lnTo>
                  <a:lnTo>
                    <a:pt x="1511105" y="1174886"/>
                  </a:lnTo>
                  <a:lnTo>
                    <a:pt x="1533470" y="1113119"/>
                  </a:lnTo>
                  <a:lnTo>
                    <a:pt x="1537197" y="1114184"/>
                  </a:lnTo>
                  <a:lnTo>
                    <a:pt x="1537197" y="1114184"/>
                  </a:lnTo>
                  <a:close/>
                  <a:moveTo>
                    <a:pt x="1537197" y="1216952"/>
                  </a:moveTo>
                  <a:lnTo>
                    <a:pt x="1506846" y="1185536"/>
                  </a:lnTo>
                  <a:lnTo>
                    <a:pt x="1494599" y="1207900"/>
                  </a:lnTo>
                  <a:lnTo>
                    <a:pt x="1537197" y="1248368"/>
                  </a:lnTo>
                  <a:lnTo>
                    <a:pt x="1537197" y="1216952"/>
                  </a:lnTo>
                  <a:lnTo>
                    <a:pt x="1537197" y="1216952"/>
                  </a:lnTo>
                  <a:close/>
                  <a:moveTo>
                    <a:pt x="1537197" y="1258486"/>
                  </a:moveTo>
                  <a:lnTo>
                    <a:pt x="1537197" y="1281915"/>
                  </a:lnTo>
                  <a:lnTo>
                    <a:pt x="1491936" y="1272862"/>
                  </a:lnTo>
                  <a:lnTo>
                    <a:pt x="1491936" y="1247836"/>
                  </a:lnTo>
                  <a:lnTo>
                    <a:pt x="1537197" y="1258486"/>
                  </a:lnTo>
                  <a:lnTo>
                    <a:pt x="1537197" y="1258486"/>
                  </a:lnTo>
                  <a:close/>
                  <a:moveTo>
                    <a:pt x="1537197" y="1466685"/>
                  </a:moveTo>
                  <a:lnTo>
                    <a:pt x="1537197" y="1485854"/>
                  </a:lnTo>
                  <a:cubicBezTo>
                    <a:pt x="1530275" y="1491712"/>
                    <a:pt x="1522820" y="1499166"/>
                    <a:pt x="1514833" y="1513011"/>
                  </a:cubicBezTo>
                  <a:cubicBezTo>
                    <a:pt x="1521755" y="1513011"/>
                    <a:pt x="1529210" y="1514076"/>
                    <a:pt x="1537197" y="1517271"/>
                  </a:cubicBezTo>
                  <a:lnTo>
                    <a:pt x="1537197" y="1536440"/>
                  </a:lnTo>
                  <a:cubicBezTo>
                    <a:pt x="1526015" y="1533245"/>
                    <a:pt x="1513768" y="1530583"/>
                    <a:pt x="1499923" y="1530583"/>
                  </a:cubicBezTo>
                  <a:cubicBezTo>
                    <a:pt x="1497793" y="1530583"/>
                    <a:pt x="1494066" y="1531648"/>
                    <a:pt x="1491936" y="1532713"/>
                  </a:cubicBezTo>
                  <a:lnTo>
                    <a:pt x="1491936" y="1516206"/>
                  </a:lnTo>
                  <a:cubicBezTo>
                    <a:pt x="1493001" y="1515141"/>
                    <a:pt x="1494066" y="1515141"/>
                    <a:pt x="1495131" y="1515141"/>
                  </a:cubicBezTo>
                  <a:cubicBezTo>
                    <a:pt x="1510041" y="1487984"/>
                    <a:pt x="1523885" y="1473607"/>
                    <a:pt x="1537197" y="1466685"/>
                  </a:cubicBezTo>
                  <a:lnTo>
                    <a:pt x="1537197" y="1466685"/>
                  </a:lnTo>
                  <a:close/>
                  <a:moveTo>
                    <a:pt x="1537197" y="1581701"/>
                  </a:moveTo>
                  <a:lnTo>
                    <a:pt x="1537197" y="1607792"/>
                  </a:lnTo>
                  <a:cubicBezTo>
                    <a:pt x="1520158" y="1629092"/>
                    <a:pt x="1505781" y="1640273"/>
                    <a:pt x="1491936" y="1646131"/>
                  </a:cubicBezTo>
                  <a:lnTo>
                    <a:pt x="1491936" y="1628026"/>
                  </a:lnTo>
                  <a:cubicBezTo>
                    <a:pt x="1500988" y="1623767"/>
                    <a:pt x="1511105" y="1615780"/>
                    <a:pt x="1521223" y="1601935"/>
                  </a:cubicBezTo>
                  <a:lnTo>
                    <a:pt x="1521223" y="1601935"/>
                  </a:lnTo>
                  <a:lnTo>
                    <a:pt x="1522288" y="1599805"/>
                  </a:lnTo>
                  <a:cubicBezTo>
                    <a:pt x="1512170" y="1598740"/>
                    <a:pt x="1502053" y="1595545"/>
                    <a:pt x="1491936" y="1591818"/>
                  </a:cubicBezTo>
                  <a:lnTo>
                    <a:pt x="1491936" y="1571584"/>
                  </a:lnTo>
                  <a:cubicBezTo>
                    <a:pt x="1506846" y="1577973"/>
                    <a:pt x="1521755" y="1584896"/>
                    <a:pt x="1537197" y="1581701"/>
                  </a:cubicBezTo>
                  <a:lnTo>
                    <a:pt x="1537197" y="1581701"/>
                  </a:lnTo>
                  <a:close/>
                  <a:moveTo>
                    <a:pt x="1492469" y="1386813"/>
                  </a:moveTo>
                  <a:lnTo>
                    <a:pt x="1492469" y="1364449"/>
                  </a:lnTo>
                  <a:lnTo>
                    <a:pt x="1503651" y="1374566"/>
                  </a:lnTo>
                  <a:lnTo>
                    <a:pt x="1492469" y="1386813"/>
                  </a:lnTo>
                  <a:lnTo>
                    <a:pt x="1492469" y="1386813"/>
                  </a:lnTo>
                  <a:close/>
                  <a:moveTo>
                    <a:pt x="1492469" y="1331435"/>
                  </a:moveTo>
                  <a:lnTo>
                    <a:pt x="1492469" y="1301084"/>
                  </a:lnTo>
                  <a:lnTo>
                    <a:pt x="1534002" y="1330370"/>
                  </a:lnTo>
                  <a:lnTo>
                    <a:pt x="1519625" y="1350604"/>
                  </a:lnTo>
                  <a:lnTo>
                    <a:pt x="1492469" y="1331435"/>
                  </a:lnTo>
                  <a:lnTo>
                    <a:pt x="1492469" y="1331435"/>
                  </a:lnTo>
                  <a:close/>
                  <a:moveTo>
                    <a:pt x="1492469" y="521001"/>
                  </a:moveTo>
                  <a:lnTo>
                    <a:pt x="1492469" y="489585"/>
                  </a:lnTo>
                  <a:cubicBezTo>
                    <a:pt x="1493534" y="491715"/>
                    <a:pt x="1495664" y="492780"/>
                    <a:pt x="1496729" y="493845"/>
                  </a:cubicBezTo>
                  <a:cubicBezTo>
                    <a:pt x="1496729" y="493845"/>
                    <a:pt x="1506846" y="494909"/>
                    <a:pt x="1506846" y="500767"/>
                  </a:cubicBezTo>
                  <a:cubicBezTo>
                    <a:pt x="1506846" y="500767"/>
                    <a:pt x="1508976" y="511949"/>
                    <a:pt x="1499923" y="523131"/>
                  </a:cubicBezTo>
                  <a:cubicBezTo>
                    <a:pt x="1499923" y="523131"/>
                    <a:pt x="1495664" y="523131"/>
                    <a:pt x="1492469" y="521001"/>
                  </a:cubicBezTo>
                  <a:lnTo>
                    <a:pt x="1492469" y="521001"/>
                  </a:lnTo>
                  <a:close/>
                  <a:moveTo>
                    <a:pt x="1492469" y="444324"/>
                  </a:moveTo>
                  <a:lnTo>
                    <a:pt x="1492469" y="412908"/>
                  </a:lnTo>
                  <a:cubicBezTo>
                    <a:pt x="1495664" y="418765"/>
                    <a:pt x="1500456" y="423025"/>
                    <a:pt x="1503651" y="425155"/>
                  </a:cubicBezTo>
                  <a:cubicBezTo>
                    <a:pt x="1503651" y="425155"/>
                    <a:pt x="1510573" y="429414"/>
                    <a:pt x="1513768" y="432077"/>
                  </a:cubicBezTo>
                  <a:cubicBezTo>
                    <a:pt x="1513768" y="432077"/>
                    <a:pt x="1516963" y="446454"/>
                    <a:pt x="1495664" y="446454"/>
                  </a:cubicBezTo>
                  <a:cubicBezTo>
                    <a:pt x="1495664" y="446986"/>
                    <a:pt x="1494599" y="445389"/>
                    <a:pt x="1492469" y="444324"/>
                  </a:cubicBezTo>
                  <a:close/>
                  <a:moveTo>
                    <a:pt x="1492469" y="202578"/>
                  </a:moveTo>
                  <a:lnTo>
                    <a:pt x="1492469" y="220682"/>
                  </a:lnTo>
                  <a:cubicBezTo>
                    <a:pt x="1490339" y="219617"/>
                    <a:pt x="1489274" y="218552"/>
                    <a:pt x="1486611" y="217488"/>
                  </a:cubicBezTo>
                  <a:cubicBezTo>
                    <a:pt x="1486611" y="217488"/>
                    <a:pt x="1486611" y="217488"/>
                    <a:pt x="1486611" y="218552"/>
                  </a:cubicBezTo>
                  <a:lnTo>
                    <a:pt x="1484481" y="217488"/>
                  </a:lnTo>
                  <a:cubicBezTo>
                    <a:pt x="1486611" y="242514"/>
                    <a:pt x="1474364" y="268073"/>
                    <a:pt x="1477559" y="297359"/>
                  </a:cubicBezTo>
                  <a:cubicBezTo>
                    <a:pt x="1479689" y="304282"/>
                    <a:pt x="1484481" y="310671"/>
                    <a:pt x="1491936" y="318659"/>
                  </a:cubicBezTo>
                  <a:lnTo>
                    <a:pt x="1491936" y="338893"/>
                  </a:lnTo>
                  <a:cubicBezTo>
                    <a:pt x="1480754" y="330906"/>
                    <a:pt x="1472767" y="322919"/>
                    <a:pt x="1468507" y="315464"/>
                  </a:cubicBezTo>
                  <a:lnTo>
                    <a:pt x="1468507" y="182344"/>
                  </a:lnTo>
                  <a:cubicBezTo>
                    <a:pt x="1472767" y="186604"/>
                    <a:pt x="1476494" y="191396"/>
                    <a:pt x="1478624" y="195656"/>
                  </a:cubicBezTo>
                  <a:cubicBezTo>
                    <a:pt x="1481819" y="196721"/>
                    <a:pt x="1486611" y="198851"/>
                    <a:pt x="1487676" y="199916"/>
                  </a:cubicBezTo>
                  <a:cubicBezTo>
                    <a:pt x="1488741" y="200448"/>
                    <a:pt x="1489806" y="201513"/>
                    <a:pt x="1492469" y="202578"/>
                  </a:cubicBezTo>
                  <a:lnTo>
                    <a:pt x="1492469" y="202578"/>
                  </a:lnTo>
                  <a:close/>
                  <a:moveTo>
                    <a:pt x="1492469" y="412908"/>
                  </a:moveTo>
                  <a:lnTo>
                    <a:pt x="1492469" y="444324"/>
                  </a:lnTo>
                  <a:cubicBezTo>
                    <a:pt x="1490339" y="443259"/>
                    <a:pt x="1488209" y="441129"/>
                    <a:pt x="1485546" y="440064"/>
                  </a:cubicBezTo>
                  <a:cubicBezTo>
                    <a:pt x="1485546" y="440064"/>
                    <a:pt x="1474364" y="425155"/>
                    <a:pt x="1468507" y="417700"/>
                  </a:cubicBezTo>
                  <a:lnTo>
                    <a:pt x="1468507" y="378296"/>
                  </a:lnTo>
                  <a:cubicBezTo>
                    <a:pt x="1469572" y="378296"/>
                    <a:pt x="1470637" y="378296"/>
                    <a:pt x="1472767" y="378296"/>
                  </a:cubicBezTo>
                  <a:cubicBezTo>
                    <a:pt x="1472767" y="378296"/>
                    <a:pt x="1481819" y="379361"/>
                    <a:pt x="1480754" y="384154"/>
                  </a:cubicBezTo>
                  <a:cubicBezTo>
                    <a:pt x="1480754" y="384154"/>
                    <a:pt x="1478624" y="391076"/>
                    <a:pt x="1479689" y="395336"/>
                  </a:cubicBezTo>
                  <a:cubicBezTo>
                    <a:pt x="1479689" y="394803"/>
                    <a:pt x="1485546" y="403855"/>
                    <a:pt x="1492469" y="412908"/>
                  </a:cubicBezTo>
                  <a:lnTo>
                    <a:pt x="1492469" y="412908"/>
                  </a:lnTo>
                  <a:close/>
                  <a:moveTo>
                    <a:pt x="1492469" y="489585"/>
                  </a:moveTo>
                  <a:lnTo>
                    <a:pt x="1492469" y="521001"/>
                  </a:lnTo>
                  <a:cubicBezTo>
                    <a:pt x="1486611" y="519936"/>
                    <a:pt x="1480222" y="517806"/>
                    <a:pt x="1478092" y="516741"/>
                  </a:cubicBezTo>
                  <a:cubicBezTo>
                    <a:pt x="1478092" y="516741"/>
                    <a:pt x="1473832" y="510884"/>
                    <a:pt x="1469040" y="503429"/>
                  </a:cubicBezTo>
                  <a:lnTo>
                    <a:pt x="1469040" y="466156"/>
                  </a:lnTo>
                  <a:cubicBezTo>
                    <a:pt x="1476494" y="473610"/>
                    <a:pt x="1485546" y="482662"/>
                    <a:pt x="1492469" y="489585"/>
                  </a:cubicBezTo>
                  <a:lnTo>
                    <a:pt x="1492469" y="489585"/>
                  </a:lnTo>
                  <a:close/>
                  <a:moveTo>
                    <a:pt x="1492469" y="1248368"/>
                  </a:moveTo>
                  <a:lnTo>
                    <a:pt x="1492469" y="1273395"/>
                  </a:lnTo>
                  <a:lnTo>
                    <a:pt x="1469040" y="1270200"/>
                  </a:lnTo>
                  <a:lnTo>
                    <a:pt x="1469040" y="1256888"/>
                  </a:lnTo>
                  <a:lnTo>
                    <a:pt x="1474897" y="1245706"/>
                  </a:lnTo>
                  <a:lnTo>
                    <a:pt x="1492469" y="1248368"/>
                  </a:lnTo>
                  <a:lnTo>
                    <a:pt x="1492469" y="1248368"/>
                  </a:lnTo>
                  <a:close/>
                  <a:moveTo>
                    <a:pt x="1492469" y="1301084"/>
                  </a:moveTo>
                  <a:lnTo>
                    <a:pt x="1492469" y="1331435"/>
                  </a:lnTo>
                  <a:lnTo>
                    <a:pt x="1469040" y="1315461"/>
                  </a:lnTo>
                  <a:lnTo>
                    <a:pt x="1469040" y="1284045"/>
                  </a:lnTo>
                  <a:lnTo>
                    <a:pt x="1492469" y="1301084"/>
                  </a:lnTo>
                  <a:lnTo>
                    <a:pt x="1492469" y="1301084"/>
                  </a:lnTo>
                  <a:close/>
                  <a:moveTo>
                    <a:pt x="1492469" y="1364449"/>
                  </a:moveTo>
                  <a:lnTo>
                    <a:pt x="1492469" y="1386813"/>
                  </a:lnTo>
                  <a:lnTo>
                    <a:pt x="1482352" y="1397995"/>
                  </a:lnTo>
                  <a:lnTo>
                    <a:pt x="1469040" y="1394800"/>
                  </a:lnTo>
                  <a:lnTo>
                    <a:pt x="1469040" y="1374566"/>
                  </a:lnTo>
                  <a:cubicBezTo>
                    <a:pt x="1471169" y="1375631"/>
                    <a:pt x="1474897" y="1376696"/>
                    <a:pt x="1478092" y="1378826"/>
                  </a:cubicBezTo>
                  <a:cubicBezTo>
                    <a:pt x="1474897" y="1376696"/>
                    <a:pt x="1471169" y="1374566"/>
                    <a:pt x="1469040" y="1372969"/>
                  </a:cubicBezTo>
                  <a:lnTo>
                    <a:pt x="1469040" y="1343682"/>
                  </a:lnTo>
                  <a:lnTo>
                    <a:pt x="1492469" y="1364449"/>
                  </a:lnTo>
                  <a:lnTo>
                    <a:pt x="1492469" y="1364449"/>
                  </a:lnTo>
                  <a:close/>
                  <a:moveTo>
                    <a:pt x="1492469" y="1516206"/>
                  </a:moveTo>
                  <a:lnTo>
                    <a:pt x="1492469" y="1533245"/>
                  </a:lnTo>
                  <a:cubicBezTo>
                    <a:pt x="1484481" y="1536440"/>
                    <a:pt x="1478092" y="1543362"/>
                    <a:pt x="1469040" y="1552414"/>
                  </a:cubicBezTo>
                  <a:lnTo>
                    <a:pt x="1469040" y="1530050"/>
                  </a:lnTo>
                  <a:cubicBezTo>
                    <a:pt x="1476494" y="1523128"/>
                    <a:pt x="1484481" y="1518336"/>
                    <a:pt x="1492469" y="1516206"/>
                  </a:cubicBezTo>
                  <a:lnTo>
                    <a:pt x="1492469" y="1516206"/>
                  </a:lnTo>
                  <a:close/>
                  <a:moveTo>
                    <a:pt x="1492469" y="1571584"/>
                  </a:moveTo>
                  <a:lnTo>
                    <a:pt x="1492469" y="1591818"/>
                  </a:lnTo>
                  <a:cubicBezTo>
                    <a:pt x="1484481" y="1588623"/>
                    <a:pt x="1476494" y="1585961"/>
                    <a:pt x="1469040" y="1582766"/>
                  </a:cubicBezTo>
                  <a:lnTo>
                    <a:pt x="1469040" y="1563596"/>
                  </a:lnTo>
                  <a:cubicBezTo>
                    <a:pt x="1476494" y="1564661"/>
                    <a:pt x="1484481" y="1567856"/>
                    <a:pt x="1492469" y="1571584"/>
                  </a:cubicBezTo>
                  <a:lnTo>
                    <a:pt x="1492469" y="1571584"/>
                  </a:lnTo>
                  <a:close/>
                  <a:moveTo>
                    <a:pt x="1492469" y="1627494"/>
                  </a:moveTo>
                  <a:lnTo>
                    <a:pt x="1492469" y="1645598"/>
                  </a:lnTo>
                  <a:cubicBezTo>
                    <a:pt x="1489274" y="1646663"/>
                    <a:pt x="1486611" y="1647728"/>
                    <a:pt x="1484481" y="1648793"/>
                  </a:cubicBezTo>
                  <a:cubicBezTo>
                    <a:pt x="1481287" y="1650923"/>
                    <a:pt x="1477559" y="1655715"/>
                    <a:pt x="1477559" y="1655715"/>
                  </a:cubicBezTo>
                  <a:cubicBezTo>
                    <a:pt x="1474364" y="1658910"/>
                    <a:pt x="1470637" y="1662638"/>
                    <a:pt x="1468507" y="1665833"/>
                  </a:cubicBezTo>
                  <a:lnTo>
                    <a:pt x="1468507" y="1632286"/>
                  </a:lnTo>
                  <a:cubicBezTo>
                    <a:pt x="1475429" y="1633351"/>
                    <a:pt x="1483417" y="1632286"/>
                    <a:pt x="1492469" y="1627494"/>
                  </a:cubicBezTo>
                  <a:lnTo>
                    <a:pt x="1492469" y="1627494"/>
                  </a:lnTo>
                  <a:close/>
                  <a:moveTo>
                    <a:pt x="1468507" y="1000765"/>
                  </a:moveTo>
                  <a:lnTo>
                    <a:pt x="1468507" y="868178"/>
                  </a:lnTo>
                  <a:cubicBezTo>
                    <a:pt x="1474364" y="887347"/>
                    <a:pt x="1474364" y="899594"/>
                    <a:pt x="1470637" y="908646"/>
                  </a:cubicBezTo>
                  <a:cubicBezTo>
                    <a:pt x="1470637" y="910776"/>
                    <a:pt x="1471702" y="914504"/>
                    <a:pt x="1471702" y="914504"/>
                  </a:cubicBezTo>
                  <a:cubicBezTo>
                    <a:pt x="1475962" y="934738"/>
                    <a:pt x="1474897" y="948050"/>
                    <a:pt x="1470637" y="956037"/>
                  </a:cubicBezTo>
                  <a:cubicBezTo>
                    <a:pt x="1470637" y="958167"/>
                    <a:pt x="1471702" y="961894"/>
                    <a:pt x="1471702" y="962959"/>
                  </a:cubicBezTo>
                  <a:cubicBezTo>
                    <a:pt x="1474364" y="980531"/>
                    <a:pt x="1471702" y="991713"/>
                    <a:pt x="1468507" y="1000765"/>
                  </a:cubicBezTo>
                  <a:lnTo>
                    <a:pt x="1468507" y="1000765"/>
                  </a:lnTo>
                  <a:close/>
                  <a:moveTo>
                    <a:pt x="1468507" y="459233"/>
                  </a:moveTo>
                  <a:lnTo>
                    <a:pt x="1468507" y="460298"/>
                  </a:lnTo>
                  <a:cubicBezTo>
                    <a:pt x="1474364" y="461363"/>
                    <a:pt x="1482884" y="460298"/>
                    <a:pt x="1482884" y="460298"/>
                  </a:cubicBezTo>
                  <a:cubicBezTo>
                    <a:pt x="1491936" y="442194"/>
                    <a:pt x="1478624" y="436869"/>
                    <a:pt x="1478624" y="436869"/>
                  </a:cubicBezTo>
                  <a:cubicBezTo>
                    <a:pt x="1476494" y="436869"/>
                    <a:pt x="1472767" y="433674"/>
                    <a:pt x="1468507" y="429947"/>
                  </a:cubicBezTo>
                  <a:lnTo>
                    <a:pt x="1468507" y="459233"/>
                  </a:lnTo>
                  <a:close/>
                  <a:moveTo>
                    <a:pt x="1468507" y="182344"/>
                  </a:moveTo>
                  <a:lnTo>
                    <a:pt x="1468507" y="314931"/>
                  </a:lnTo>
                  <a:cubicBezTo>
                    <a:pt x="1465312" y="310671"/>
                    <a:pt x="1462650" y="306944"/>
                    <a:pt x="1461585" y="302684"/>
                  </a:cubicBezTo>
                  <a:cubicBezTo>
                    <a:pt x="1460520" y="301619"/>
                    <a:pt x="1459455" y="301619"/>
                    <a:pt x="1458390" y="300554"/>
                  </a:cubicBezTo>
                  <a:lnTo>
                    <a:pt x="1458390" y="284580"/>
                  </a:lnTo>
                  <a:lnTo>
                    <a:pt x="1458390" y="284580"/>
                  </a:lnTo>
                  <a:cubicBezTo>
                    <a:pt x="1456260" y="256359"/>
                    <a:pt x="1479689" y="223877"/>
                    <a:pt x="1458390" y="195656"/>
                  </a:cubicBezTo>
                  <a:lnTo>
                    <a:pt x="1458390" y="173292"/>
                  </a:lnTo>
                  <a:cubicBezTo>
                    <a:pt x="1461585" y="176487"/>
                    <a:pt x="1465312" y="178616"/>
                    <a:pt x="1468507" y="182344"/>
                  </a:cubicBezTo>
                  <a:lnTo>
                    <a:pt x="1468507" y="182344"/>
                  </a:lnTo>
                  <a:close/>
                  <a:moveTo>
                    <a:pt x="1468507" y="378296"/>
                  </a:moveTo>
                  <a:lnTo>
                    <a:pt x="1468507" y="417700"/>
                  </a:lnTo>
                  <a:cubicBezTo>
                    <a:pt x="1467442" y="416635"/>
                    <a:pt x="1466377" y="415570"/>
                    <a:pt x="1466377" y="415570"/>
                  </a:cubicBezTo>
                  <a:cubicBezTo>
                    <a:pt x="1466377" y="415570"/>
                    <a:pt x="1459455" y="414505"/>
                    <a:pt x="1458390" y="418765"/>
                  </a:cubicBezTo>
                  <a:cubicBezTo>
                    <a:pt x="1458390" y="418765"/>
                    <a:pt x="1462650" y="424622"/>
                    <a:pt x="1468507" y="429947"/>
                  </a:cubicBezTo>
                  <a:lnTo>
                    <a:pt x="1468507" y="459233"/>
                  </a:lnTo>
                  <a:cubicBezTo>
                    <a:pt x="1467442" y="456038"/>
                    <a:pt x="1464247" y="450181"/>
                    <a:pt x="1460520" y="448051"/>
                  </a:cubicBezTo>
                  <a:lnTo>
                    <a:pt x="1458390" y="445921"/>
                  </a:lnTo>
                  <a:lnTo>
                    <a:pt x="1458390" y="379361"/>
                  </a:lnTo>
                  <a:cubicBezTo>
                    <a:pt x="1458390" y="380426"/>
                    <a:pt x="1459455" y="380426"/>
                    <a:pt x="1459455" y="381491"/>
                  </a:cubicBezTo>
                  <a:cubicBezTo>
                    <a:pt x="1459455" y="381491"/>
                    <a:pt x="1463182" y="379361"/>
                    <a:pt x="1468507" y="378296"/>
                  </a:cubicBezTo>
                  <a:lnTo>
                    <a:pt x="1468507" y="378296"/>
                  </a:lnTo>
                  <a:close/>
                  <a:moveTo>
                    <a:pt x="1468507" y="466156"/>
                  </a:moveTo>
                  <a:cubicBezTo>
                    <a:pt x="1465312" y="461896"/>
                    <a:pt x="1460520" y="458168"/>
                    <a:pt x="1458390" y="454973"/>
                  </a:cubicBezTo>
                  <a:lnTo>
                    <a:pt x="1458390" y="491182"/>
                  </a:lnTo>
                  <a:cubicBezTo>
                    <a:pt x="1460520" y="494377"/>
                    <a:pt x="1465312" y="499169"/>
                    <a:pt x="1468507" y="503429"/>
                  </a:cubicBezTo>
                  <a:lnTo>
                    <a:pt x="1468507" y="466156"/>
                  </a:lnTo>
                  <a:lnTo>
                    <a:pt x="1468507" y="466156"/>
                  </a:lnTo>
                  <a:close/>
                  <a:moveTo>
                    <a:pt x="1468507" y="867645"/>
                  </a:moveTo>
                  <a:lnTo>
                    <a:pt x="1468507" y="1000233"/>
                  </a:lnTo>
                  <a:cubicBezTo>
                    <a:pt x="1467442" y="1001298"/>
                    <a:pt x="1467442" y="1002363"/>
                    <a:pt x="1466377" y="1003428"/>
                  </a:cubicBezTo>
                  <a:cubicBezTo>
                    <a:pt x="1466377" y="1005558"/>
                    <a:pt x="1467442" y="1009285"/>
                    <a:pt x="1467442" y="1009285"/>
                  </a:cubicBezTo>
                  <a:cubicBezTo>
                    <a:pt x="1467442" y="1029519"/>
                    <a:pt x="1464247" y="1041766"/>
                    <a:pt x="1458390" y="1049753"/>
                  </a:cubicBezTo>
                  <a:cubicBezTo>
                    <a:pt x="1458390" y="1052948"/>
                    <a:pt x="1458390" y="1055611"/>
                    <a:pt x="1458390" y="1056676"/>
                  </a:cubicBezTo>
                  <a:cubicBezTo>
                    <a:pt x="1458390" y="1058806"/>
                    <a:pt x="1458390" y="1060936"/>
                    <a:pt x="1458390" y="1063598"/>
                  </a:cubicBezTo>
                  <a:lnTo>
                    <a:pt x="1458390" y="997038"/>
                  </a:lnTo>
                  <a:cubicBezTo>
                    <a:pt x="1461585" y="991181"/>
                    <a:pt x="1464247" y="982661"/>
                    <a:pt x="1462650" y="967752"/>
                  </a:cubicBezTo>
                  <a:lnTo>
                    <a:pt x="1462650" y="967752"/>
                  </a:lnTo>
                  <a:lnTo>
                    <a:pt x="1462650" y="966687"/>
                  </a:lnTo>
                  <a:cubicBezTo>
                    <a:pt x="1460520" y="967752"/>
                    <a:pt x="1459455" y="968816"/>
                    <a:pt x="1458390" y="969881"/>
                  </a:cubicBezTo>
                  <a:lnTo>
                    <a:pt x="1458390" y="954972"/>
                  </a:lnTo>
                  <a:cubicBezTo>
                    <a:pt x="1464247" y="948050"/>
                    <a:pt x="1467442" y="937933"/>
                    <a:pt x="1464247" y="919828"/>
                  </a:cubicBezTo>
                  <a:lnTo>
                    <a:pt x="1464247" y="919828"/>
                  </a:lnTo>
                  <a:lnTo>
                    <a:pt x="1463182" y="918763"/>
                  </a:lnTo>
                  <a:cubicBezTo>
                    <a:pt x="1462117" y="919828"/>
                    <a:pt x="1459987" y="921958"/>
                    <a:pt x="1458922" y="923023"/>
                  </a:cubicBezTo>
                  <a:lnTo>
                    <a:pt x="1458922" y="908646"/>
                  </a:lnTo>
                  <a:cubicBezTo>
                    <a:pt x="1463182" y="900659"/>
                    <a:pt x="1465845" y="890542"/>
                    <a:pt x="1461052" y="872438"/>
                  </a:cubicBezTo>
                  <a:lnTo>
                    <a:pt x="1461052" y="872438"/>
                  </a:lnTo>
                  <a:lnTo>
                    <a:pt x="1459987" y="871373"/>
                  </a:lnTo>
                  <a:cubicBezTo>
                    <a:pt x="1459987" y="872438"/>
                    <a:pt x="1458922" y="872438"/>
                    <a:pt x="1458922" y="873503"/>
                  </a:cubicBezTo>
                  <a:lnTo>
                    <a:pt x="1458922" y="813865"/>
                  </a:lnTo>
                  <a:cubicBezTo>
                    <a:pt x="1458922" y="814930"/>
                    <a:pt x="1459987" y="818125"/>
                    <a:pt x="1459987" y="818125"/>
                  </a:cubicBezTo>
                  <a:cubicBezTo>
                    <a:pt x="1467975" y="837294"/>
                    <a:pt x="1469040" y="849541"/>
                    <a:pt x="1466910" y="859658"/>
                  </a:cubicBezTo>
                  <a:cubicBezTo>
                    <a:pt x="1467975" y="861788"/>
                    <a:pt x="1467975" y="863918"/>
                    <a:pt x="1469040" y="865515"/>
                  </a:cubicBezTo>
                  <a:cubicBezTo>
                    <a:pt x="1468507" y="866580"/>
                    <a:pt x="1468507" y="866580"/>
                    <a:pt x="1468507" y="867645"/>
                  </a:cubicBezTo>
                  <a:lnTo>
                    <a:pt x="1468507" y="867645"/>
                  </a:lnTo>
                  <a:close/>
                  <a:moveTo>
                    <a:pt x="1468507" y="1256356"/>
                  </a:moveTo>
                  <a:lnTo>
                    <a:pt x="1468507" y="1269668"/>
                  </a:lnTo>
                  <a:lnTo>
                    <a:pt x="1461585" y="1268603"/>
                  </a:lnTo>
                  <a:lnTo>
                    <a:pt x="1468507" y="1256356"/>
                  </a:lnTo>
                  <a:lnTo>
                    <a:pt x="1468507" y="1256356"/>
                  </a:lnTo>
                  <a:close/>
                  <a:moveTo>
                    <a:pt x="1468507" y="1284577"/>
                  </a:moveTo>
                  <a:lnTo>
                    <a:pt x="1468507" y="1315993"/>
                  </a:lnTo>
                  <a:lnTo>
                    <a:pt x="1458390" y="1308006"/>
                  </a:lnTo>
                  <a:lnTo>
                    <a:pt x="1458390" y="1277655"/>
                  </a:lnTo>
                  <a:lnTo>
                    <a:pt x="1468507" y="1284577"/>
                  </a:lnTo>
                  <a:lnTo>
                    <a:pt x="1468507" y="1284577"/>
                  </a:lnTo>
                  <a:close/>
                  <a:moveTo>
                    <a:pt x="1468507" y="1344215"/>
                  </a:moveTo>
                  <a:lnTo>
                    <a:pt x="1468507" y="1373501"/>
                  </a:lnTo>
                  <a:cubicBezTo>
                    <a:pt x="1466377" y="1372436"/>
                    <a:pt x="1465312" y="1371371"/>
                    <a:pt x="1464247" y="1370306"/>
                  </a:cubicBezTo>
                  <a:cubicBezTo>
                    <a:pt x="1462117" y="1368176"/>
                    <a:pt x="1459987" y="1367111"/>
                    <a:pt x="1458390" y="1366046"/>
                  </a:cubicBezTo>
                  <a:lnTo>
                    <a:pt x="1458390" y="1335163"/>
                  </a:lnTo>
                  <a:lnTo>
                    <a:pt x="1468507" y="1344215"/>
                  </a:lnTo>
                  <a:lnTo>
                    <a:pt x="1468507" y="1344215"/>
                  </a:lnTo>
                  <a:close/>
                  <a:moveTo>
                    <a:pt x="1468507" y="1374566"/>
                  </a:moveTo>
                  <a:cubicBezTo>
                    <a:pt x="1467442" y="1374566"/>
                    <a:pt x="1467442" y="1374566"/>
                    <a:pt x="1467442" y="1374566"/>
                  </a:cubicBezTo>
                  <a:cubicBezTo>
                    <a:pt x="1464247" y="1373501"/>
                    <a:pt x="1460520" y="1372436"/>
                    <a:pt x="1458390" y="1371371"/>
                  </a:cubicBezTo>
                  <a:lnTo>
                    <a:pt x="1458390" y="1371371"/>
                  </a:lnTo>
                  <a:lnTo>
                    <a:pt x="1458390" y="1391605"/>
                  </a:lnTo>
                  <a:lnTo>
                    <a:pt x="1468507" y="1394800"/>
                  </a:lnTo>
                  <a:lnTo>
                    <a:pt x="1468507" y="1374566"/>
                  </a:lnTo>
                  <a:lnTo>
                    <a:pt x="1468507" y="1374566"/>
                  </a:lnTo>
                  <a:close/>
                  <a:moveTo>
                    <a:pt x="1468507" y="1530050"/>
                  </a:moveTo>
                  <a:lnTo>
                    <a:pt x="1468507" y="1552414"/>
                  </a:lnTo>
                  <a:cubicBezTo>
                    <a:pt x="1466377" y="1555609"/>
                    <a:pt x="1462650" y="1559337"/>
                    <a:pt x="1460520" y="1562532"/>
                  </a:cubicBezTo>
                  <a:cubicBezTo>
                    <a:pt x="1462650" y="1562532"/>
                    <a:pt x="1466377" y="1562532"/>
                    <a:pt x="1468507" y="1563596"/>
                  </a:cubicBezTo>
                  <a:lnTo>
                    <a:pt x="1468507" y="1582766"/>
                  </a:lnTo>
                  <a:cubicBezTo>
                    <a:pt x="1465312" y="1582766"/>
                    <a:pt x="1461585" y="1581701"/>
                    <a:pt x="1458390" y="1580636"/>
                  </a:cubicBezTo>
                  <a:lnTo>
                    <a:pt x="1458390" y="1541232"/>
                  </a:lnTo>
                  <a:cubicBezTo>
                    <a:pt x="1461585" y="1536440"/>
                    <a:pt x="1465312" y="1533245"/>
                    <a:pt x="1468507" y="1530050"/>
                  </a:cubicBezTo>
                  <a:lnTo>
                    <a:pt x="1468507" y="1530050"/>
                  </a:lnTo>
                  <a:close/>
                  <a:moveTo>
                    <a:pt x="1468507" y="1632286"/>
                  </a:moveTo>
                  <a:lnTo>
                    <a:pt x="1468507" y="1665833"/>
                  </a:lnTo>
                  <a:cubicBezTo>
                    <a:pt x="1465312" y="1669027"/>
                    <a:pt x="1461585" y="1671690"/>
                    <a:pt x="1458390" y="1674885"/>
                  </a:cubicBezTo>
                  <a:lnTo>
                    <a:pt x="1458390" y="1653585"/>
                  </a:lnTo>
                  <a:cubicBezTo>
                    <a:pt x="1458390" y="1653585"/>
                    <a:pt x="1459455" y="1652521"/>
                    <a:pt x="1460520" y="1651456"/>
                  </a:cubicBezTo>
                  <a:lnTo>
                    <a:pt x="1460520" y="1651456"/>
                  </a:lnTo>
                  <a:lnTo>
                    <a:pt x="1461585" y="1649326"/>
                  </a:lnTo>
                  <a:cubicBezTo>
                    <a:pt x="1460520" y="1649326"/>
                    <a:pt x="1459455" y="1649326"/>
                    <a:pt x="1458390" y="1649326"/>
                  </a:cubicBezTo>
                  <a:lnTo>
                    <a:pt x="1458390" y="1630156"/>
                  </a:lnTo>
                  <a:cubicBezTo>
                    <a:pt x="1461585" y="1631221"/>
                    <a:pt x="1465312" y="1632286"/>
                    <a:pt x="1468507" y="1632286"/>
                  </a:cubicBezTo>
                  <a:lnTo>
                    <a:pt x="1468507" y="1632286"/>
                  </a:lnTo>
                  <a:close/>
                  <a:moveTo>
                    <a:pt x="1458390" y="1425152"/>
                  </a:moveTo>
                  <a:lnTo>
                    <a:pt x="1458390" y="1420359"/>
                  </a:lnTo>
                  <a:lnTo>
                    <a:pt x="1460520" y="1422489"/>
                  </a:lnTo>
                  <a:lnTo>
                    <a:pt x="1458390" y="1425152"/>
                  </a:lnTo>
                  <a:lnTo>
                    <a:pt x="1458390" y="1425152"/>
                  </a:lnTo>
                  <a:close/>
                  <a:moveTo>
                    <a:pt x="1458390" y="812800"/>
                  </a:moveTo>
                  <a:lnTo>
                    <a:pt x="1458390" y="802683"/>
                  </a:lnTo>
                  <a:cubicBezTo>
                    <a:pt x="1458390" y="805878"/>
                    <a:pt x="1458390" y="809073"/>
                    <a:pt x="1458390" y="812800"/>
                  </a:cubicBezTo>
                  <a:close/>
                  <a:moveTo>
                    <a:pt x="1458390" y="173292"/>
                  </a:moveTo>
                  <a:lnTo>
                    <a:pt x="1458390" y="195656"/>
                  </a:lnTo>
                  <a:cubicBezTo>
                    <a:pt x="1452533" y="188734"/>
                    <a:pt x="1445078" y="182344"/>
                    <a:pt x="1432299" y="175422"/>
                  </a:cubicBezTo>
                  <a:lnTo>
                    <a:pt x="1432299" y="158382"/>
                  </a:lnTo>
                  <a:cubicBezTo>
                    <a:pt x="1442948" y="163175"/>
                    <a:pt x="1451468" y="168499"/>
                    <a:pt x="1458390" y="173292"/>
                  </a:cubicBezTo>
                  <a:lnTo>
                    <a:pt x="1458390" y="173292"/>
                  </a:lnTo>
                  <a:close/>
                  <a:moveTo>
                    <a:pt x="1458390" y="284580"/>
                  </a:moveTo>
                  <a:lnTo>
                    <a:pt x="1458390" y="300554"/>
                  </a:lnTo>
                  <a:cubicBezTo>
                    <a:pt x="1448273" y="296295"/>
                    <a:pt x="1439221" y="291502"/>
                    <a:pt x="1432299" y="287242"/>
                  </a:cubicBezTo>
                  <a:lnTo>
                    <a:pt x="1432299" y="267008"/>
                  </a:lnTo>
                  <a:cubicBezTo>
                    <a:pt x="1438156" y="272333"/>
                    <a:pt x="1446143" y="277658"/>
                    <a:pt x="1458390" y="284580"/>
                  </a:cubicBezTo>
                  <a:lnTo>
                    <a:pt x="1458390" y="284580"/>
                  </a:lnTo>
                  <a:close/>
                  <a:moveTo>
                    <a:pt x="1458390" y="379361"/>
                  </a:moveTo>
                  <a:lnTo>
                    <a:pt x="1458390" y="445921"/>
                  </a:lnTo>
                  <a:lnTo>
                    <a:pt x="1449338" y="438999"/>
                  </a:lnTo>
                  <a:lnTo>
                    <a:pt x="1445078" y="440064"/>
                  </a:lnTo>
                  <a:cubicBezTo>
                    <a:pt x="1445078" y="440064"/>
                    <a:pt x="1450935" y="445921"/>
                    <a:pt x="1458390" y="454441"/>
                  </a:cubicBezTo>
                  <a:lnTo>
                    <a:pt x="1458390" y="490650"/>
                  </a:lnTo>
                  <a:cubicBezTo>
                    <a:pt x="1455195" y="487455"/>
                    <a:pt x="1452533" y="486390"/>
                    <a:pt x="1451468" y="484792"/>
                  </a:cubicBezTo>
                  <a:cubicBezTo>
                    <a:pt x="1451468" y="484792"/>
                    <a:pt x="1442416" y="483727"/>
                    <a:pt x="1437091" y="493845"/>
                  </a:cubicBezTo>
                  <a:cubicBezTo>
                    <a:pt x="1437091" y="493845"/>
                    <a:pt x="1434961" y="494909"/>
                    <a:pt x="1432831" y="498104"/>
                  </a:cubicBezTo>
                  <a:lnTo>
                    <a:pt x="1432831" y="464558"/>
                  </a:lnTo>
                  <a:cubicBezTo>
                    <a:pt x="1437091" y="463493"/>
                    <a:pt x="1436026" y="457636"/>
                    <a:pt x="1436026" y="457636"/>
                  </a:cubicBezTo>
                  <a:cubicBezTo>
                    <a:pt x="1434961" y="455506"/>
                    <a:pt x="1433896" y="454441"/>
                    <a:pt x="1432831" y="453376"/>
                  </a:cubicBezTo>
                  <a:lnTo>
                    <a:pt x="1432831" y="401726"/>
                  </a:lnTo>
                  <a:cubicBezTo>
                    <a:pt x="1434961" y="402790"/>
                    <a:pt x="1452000" y="409713"/>
                    <a:pt x="1447208" y="400661"/>
                  </a:cubicBezTo>
                  <a:cubicBezTo>
                    <a:pt x="1447208" y="400661"/>
                    <a:pt x="1442948" y="392673"/>
                    <a:pt x="1432831" y="388414"/>
                  </a:cubicBezTo>
                  <a:lnTo>
                    <a:pt x="1432831" y="358062"/>
                  </a:lnTo>
                  <a:cubicBezTo>
                    <a:pt x="1437091" y="359127"/>
                    <a:pt x="1441883" y="361257"/>
                    <a:pt x="1442948" y="362322"/>
                  </a:cubicBezTo>
                  <a:cubicBezTo>
                    <a:pt x="1442948" y="362322"/>
                    <a:pt x="1442948" y="373504"/>
                    <a:pt x="1448805" y="373504"/>
                  </a:cubicBezTo>
                  <a:cubicBezTo>
                    <a:pt x="1448273" y="373504"/>
                    <a:pt x="1455195" y="375634"/>
                    <a:pt x="1458390" y="379361"/>
                  </a:cubicBezTo>
                  <a:lnTo>
                    <a:pt x="1458390" y="379361"/>
                  </a:lnTo>
                  <a:close/>
                  <a:moveTo>
                    <a:pt x="1458390" y="802683"/>
                  </a:moveTo>
                  <a:lnTo>
                    <a:pt x="1458390" y="812800"/>
                  </a:lnTo>
                  <a:lnTo>
                    <a:pt x="1457325" y="813865"/>
                  </a:lnTo>
                  <a:cubicBezTo>
                    <a:pt x="1457325" y="813865"/>
                    <a:pt x="1458390" y="813865"/>
                    <a:pt x="1458390" y="814930"/>
                  </a:cubicBezTo>
                  <a:lnTo>
                    <a:pt x="1458390" y="874568"/>
                  </a:lnTo>
                  <a:cubicBezTo>
                    <a:pt x="1450403" y="882555"/>
                    <a:pt x="1441351" y="886815"/>
                    <a:pt x="1432299" y="893737"/>
                  </a:cubicBezTo>
                  <a:lnTo>
                    <a:pt x="1432299" y="880425"/>
                  </a:lnTo>
                  <a:cubicBezTo>
                    <a:pt x="1448273" y="870308"/>
                    <a:pt x="1465845" y="862321"/>
                    <a:pt x="1452533" y="827709"/>
                  </a:cubicBezTo>
                  <a:lnTo>
                    <a:pt x="1452533" y="827709"/>
                  </a:lnTo>
                  <a:lnTo>
                    <a:pt x="1452533" y="826644"/>
                  </a:lnTo>
                  <a:cubicBezTo>
                    <a:pt x="1446675" y="833567"/>
                    <a:pt x="1439221" y="838891"/>
                    <a:pt x="1432299" y="845814"/>
                  </a:cubicBezTo>
                  <a:lnTo>
                    <a:pt x="1432299" y="831437"/>
                  </a:lnTo>
                  <a:cubicBezTo>
                    <a:pt x="1444545" y="822385"/>
                    <a:pt x="1454663" y="811203"/>
                    <a:pt x="1441351" y="781916"/>
                  </a:cubicBezTo>
                  <a:lnTo>
                    <a:pt x="1441351" y="781916"/>
                  </a:lnTo>
                  <a:lnTo>
                    <a:pt x="1440286" y="780851"/>
                  </a:lnTo>
                  <a:cubicBezTo>
                    <a:pt x="1438156" y="785111"/>
                    <a:pt x="1436026" y="788838"/>
                    <a:pt x="1432299" y="792033"/>
                  </a:cubicBezTo>
                  <a:lnTo>
                    <a:pt x="1432299" y="773929"/>
                  </a:lnTo>
                  <a:cubicBezTo>
                    <a:pt x="1435493" y="768072"/>
                    <a:pt x="1435493" y="760617"/>
                    <a:pt x="1432299" y="748902"/>
                  </a:cubicBezTo>
                  <a:lnTo>
                    <a:pt x="1432299" y="728136"/>
                  </a:lnTo>
                  <a:cubicBezTo>
                    <a:pt x="1442416" y="746240"/>
                    <a:pt x="1445610" y="758487"/>
                    <a:pt x="1444545" y="767539"/>
                  </a:cubicBezTo>
                  <a:cubicBezTo>
                    <a:pt x="1445610" y="769669"/>
                    <a:pt x="1447740" y="771799"/>
                    <a:pt x="1447740" y="773396"/>
                  </a:cubicBezTo>
                  <a:cubicBezTo>
                    <a:pt x="1454130" y="784579"/>
                    <a:pt x="1457325" y="794696"/>
                    <a:pt x="1458390" y="802683"/>
                  </a:cubicBezTo>
                  <a:lnTo>
                    <a:pt x="1458390" y="802683"/>
                  </a:lnTo>
                  <a:close/>
                  <a:moveTo>
                    <a:pt x="1458390" y="909711"/>
                  </a:moveTo>
                  <a:lnTo>
                    <a:pt x="1458390" y="924088"/>
                  </a:lnTo>
                  <a:cubicBezTo>
                    <a:pt x="1450403" y="929945"/>
                    <a:pt x="1440286" y="933140"/>
                    <a:pt x="1432299" y="940063"/>
                  </a:cubicBezTo>
                  <a:lnTo>
                    <a:pt x="1432299" y="926751"/>
                  </a:lnTo>
                  <a:cubicBezTo>
                    <a:pt x="1441351" y="920893"/>
                    <a:pt x="1451468" y="917166"/>
                    <a:pt x="1458390" y="909711"/>
                  </a:cubicBezTo>
                  <a:lnTo>
                    <a:pt x="1458390" y="909711"/>
                  </a:lnTo>
                  <a:close/>
                  <a:moveTo>
                    <a:pt x="1458390" y="955504"/>
                  </a:moveTo>
                  <a:lnTo>
                    <a:pt x="1458390" y="970414"/>
                  </a:lnTo>
                  <a:cubicBezTo>
                    <a:pt x="1450403" y="974674"/>
                    <a:pt x="1441351" y="978401"/>
                    <a:pt x="1432299" y="982661"/>
                  </a:cubicBezTo>
                  <a:lnTo>
                    <a:pt x="1432299" y="970414"/>
                  </a:lnTo>
                  <a:cubicBezTo>
                    <a:pt x="1441351" y="965622"/>
                    <a:pt x="1451468" y="963492"/>
                    <a:pt x="1458390" y="955504"/>
                  </a:cubicBezTo>
                  <a:lnTo>
                    <a:pt x="1458390" y="955504"/>
                  </a:lnTo>
                  <a:close/>
                  <a:moveTo>
                    <a:pt x="1458390" y="997038"/>
                  </a:moveTo>
                  <a:lnTo>
                    <a:pt x="1458390" y="1063598"/>
                  </a:lnTo>
                  <a:cubicBezTo>
                    <a:pt x="1456260" y="1079572"/>
                    <a:pt x="1451468" y="1090754"/>
                    <a:pt x="1446143" y="1097144"/>
                  </a:cubicBezTo>
                  <a:cubicBezTo>
                    <a:pt x="1446143" y="1099274"/>
                    <a:pt x="1446143" y="1101404"/>
                    <a:pt x="1446143" y="1103001"/>
                  </a:cubicBezTo>
                  <a:cubicBezTo>
                    <a:pt x="1442948" y="1121106"/>
                    <a:pt x="1438156" y="1132288"/>
                    <a:pt x="1432831" y="1139210"/>
                  </a:cubicBezTo>
                  <a:lnTo>
                    <a:pt x="1432831" y="1120041"/>
                  </a:lnTo>
                  <a:cubicBezTo>
                    <a:pt x="1433896" y="1115781"/>
                    <a:pt x="1434961" y="1110989"/>
                    <a:pt x="1436026" y="1106729"/>
                  </a:cubicBezTo>
                  <a:lnTo>
                    <a:pt x="1436026" y="1106729"/>
                  </a:lnTo>
                  <a:lnTo>
                    <a:pt x="1436026" y="1105664"/>
                  </a:lnTo>
                  <a:cubicBezTo>
                    <a:pt x="1434961" y="1105664"/>
                    <a:pt x="1433896" y="1105664"/>
                    <a:pt x="1432831" y="1106729"/>
                  </a:cubicBezTo>
                  <a:lnTo>
                    <a:pt x="1432831" y="1094482"/>
                  </a:lnTo>
                  <a:cubicBezTo>
                    <a:pt x="1440818" y="1090222"/>
                    <a:pt x="1447208" y="1081170"/>
                    <a:pt x="1448805" y="1060936"/>
                  </a:cubicBezTo>
                  <a:cubicBezTo>
                    <a:pt x="1448805" y="1062000"/>
                    <a:pt x="1448805" y="1062000"/>
                    <a:pt x="1448805" y="1062000"/>
                  </a:cubicBezTo>
                  <a:lnTo>
                    <a:pt x="1448805" y="1059871"/>
                  </a:lnTo>
                  <a:cubicBezTo>
                    <a:pt x="1444545" y="1063065"/>
                    <a:pt x="1438688" y="1064130"/>
                    <a:pt x="1432831" y="1066793"/>
                  </a:cubicBezTo>
                  <a:lnTo>
                    <a:pt x="1432831" y="1055611"/>
                  </a:lnTo>
                  <a:cubicBezTo>
                    <a:pt x="1446143" y="1052416"/>
                    <a:pt x="1458922" y="1044429"/>
                    <a:pt x="1458922" y="1015142"/>
                  </a:cubicBezTo>
                  <a:cubicBezTo>
                    <a:pt x="1457857" y="1015142"/>
                    <a:pt x="1457857" y="1015142"/>
                    <a:pt x="1457857" y="1016207"/>
                  </a:cubicBezTo>
                  <a:lnTo>
                    <a:pt x="1457857" y="1014077"/>
                  </a:lnTo>
                  <a:cubicBezTo>
                    <a:pt x="1450935" y="1019935"/>
                    <a:pt x="1441883" y="1022064"/>
                    <a:pt x="1432831" y="1025259"/>
                  </a:cubicBezTo>
                  <a:lnTo>
                    <a:pt x="1432831" y="1014077"/>
                  </a:lnTo>
                  <a:cubicBezTo>
                    <a:pt x="1442948" y="1009817"/>
                    <a:pt x="1451468" y="1006090"/>
                    <a:pt x="1458390" y="997038"/>
                  </a:cubicBezTo>
                  <a:lnTo>
                    <a:pt x="1458390" y="997038"/>
                  </a:lnTo>
                  <a:close/>
                  <a:moveTo>
                    <a:pt x="1458390" y="1277655"/>
                  </a:moveTo>
                  <a:lnTo>
                    <a:pt x="1458390" y="1308006"/>
                  </a:lnTo>
                  <a:lnTo>
                    <a:pt x="1441351" y="1296824"/>
                  </a:lnTo>
                  <a:lnTo>
                    <a:pt x="1455728" y="1275525"/>
                  </a:lnTo>
                  <a:lnTo>
                    <a:pt x="1458390" y="1277655"/>
                  </a:lnTo>
                  <a:lnTo>
                    <a:pt x="1458390" y="1277655"/>
                  </a:lnTo>
                  <a:close/>
                  <a:moveTo>
                    <a:pt x="1458390" y="1335163"/>
                  </a:moveTo>
                  <a:lnTo>
                    <a:pt x="1458390" y="1365514"/>
                  </a:lnTo>
                  <a:cubicBezTo>
                    <a:pt x="1456260" y="1364449"/>
                    <a:pt x="1455195" y="1363384"/>
                    <a:pt x="1454130" y="1362319"/>
                  </a:cubicBezTo>
                  <a:lnTo>
                    <a:pt x="1432831" y="1343150"/>
                  </a:lnTo>
                  <a:lnTo>
                    <a:pt x="1432831" y="1312798"/>
                  </a:lnTo>
                  <a:lnTo>
                    <a:pt x="1458390" y="1335163"/>
                  </a:lnTo>
                  <a:lnTo>
                    <a:pt x="1458390" y="1335163"/>
                  </a:lnTo>
                  <a:close/>
                  <a:moveTo>
                    <a:pt x="1458390" y="1370839"/>
                  </a:moveTo>
                  <a:lnTo>
                    <a:pt x="1432299" y="1363916"/>
                  </a:lnTo>
                  <a:lnTo>
                    <a:pt x="1432299" y="1384151"/>
                  </a:lnTo>
                  <a:lnTo>
                    <a:pt x="1458390" y="1391073"/>
                  </a:lnTo>
                  <a:lnTo>
                    <a:pt x="1458390" y="1370839"/>
                  </a:lnTo>
                  <a:lnTo>
                    <a:pt x="1458390" y="1370839"/>
                  </a:lnTo>
                  <a:close/>
                  <a:moveTo>
                    <a:pt x="1458390" y="1420359"/>
                  </a:moveTo>
                  <a:lnTo>
                    <a:pt x="1458390" y="1424619"/>
                  </a:lnTo>
                  <a:lnTo>
                    <a:pt x="1445078" y="1438996"/>
                  </a:lnTo>
                  <a:lnTo>
                    <a:pt x="1432831" y="1427814"/>
                  </a:lnTo>
                  <a:lnTo>
                    <a:pt x="1432831" y="1397463"/>
                  </a:lnTo>
                  <a:lnTo>
                    <a:pt x="1458390" y="1420359"/>
                  </a:lnTo>
                  <a:lnTo>
                    <a:pt x="1458390" y="1420359"/>
                  </a:lnTo>
                  <a:close/>
                  <a:moveTo>
                    <a:pt x="1458390" y="1541232"/>
                  </a:moveTo>
                  <a:lnTo>
                    <a:pt x="1458390" y="1580636"/>
                  </a:lnTo>
                  <a:cubicBezTo>
                    <a:pt x="1454130" y="1579571"/>
                    <a:pt x="1449338" y="1579571"/>
                    <a:pt x="1445078" y="1579571"/>
                  </a:cubicBezTo>
                  <a:cubicBezTo>
                    <a:pt x="1441883" y="1579571"/>
                    <a:pt x="1437091" y="1580636"/>
                    <a:pt x="1432831" y="1582766"/>
                  </a:cubicBezTo>
                  <a:lnTo>
                    <a:pt x="1432831" y="1564661"/>
                  </a:lnTo>
                  <a:cubicBezTo>
                    <a:pt x="1436026" y="1563596"/>
                    <a:pt x="1439753" y="1562532"/>
                    <a:pt x="1442948" y="1562532"/>
                  </a:cubicBezTo>
                  <a:cubicBezTo>
                    <a:pt x="1447208" y="1554544"/>
                    <a:pt x="1453065" y="1546557"/>
                    <a:pt x="1458390" y="1541232"/>
                  </a:cubicBezTo>
                  <a:lnTo>
                    <a:pt x="1458390" y="1541232"/>
                  </a:lnTo>
                  <a:close/>
                  <a:moveTo>
                    <a:pt x="1458390" y="1630156"/>
                  </a:moveTo>
                  <a:lnTo>
                    <a:pt x="1458390" y="1649326"/>
                  </a:lnTo>
                  <a:cubicBezTo>
                    <a:pt x="1449338" y="1647196"/>
                    <a:pt x="1440286" y="1643468"/>
                    <a:pt x="1432299" y="1639209"/>
                  </a:cubicBezTo>
                  <a:lnTo>
                    <a:pt x="1432299" y="1618974"/>
                  </a:lnTo>
                  <a:cubicBezTo>
                    <a:pt x="1440286" y="1623234"/>
                    <a:pt x="1449338" y="1627494"/>
                    <a:pt x="1458390" y="1630156"/>
                  </a:cubicBezTo>
                  <a:lnTo>
                    <a:pt x="1458390" y="1630156"/>
                  </a:lnTo>
                  <a:close/>
                  <a:moveTo>
                    <a:pt x="1458390" y="1653585"/>
                  </a:moveTo>
                  <a:lnTo>
                    <a:pt x="1458390" y="1674885"/>
                  </a:lnTo>
                  <a:cubicBezTo>
                    <a:pt x="1448273" y="1682872"/>
                    <a:pt x="1440286" y="1687132"/>
                    <a:pt x="1432299" y="1690859"/>
                  </a:cubicBezTo>
                  <a:lnTo>
                    <a:pt x="1432299" y="1672755"/>
                  </a:lnTo>
                  <a:cubicBezTo>
                    <a:pt x="1440286" y="1669560"/>
                    <a:pt x="1448273" y="1662638"/>
                    <a:pt x="1458390" y="1653585"/>
                  </a:cubicBezTo>
                  <a:close/>
                  <a:moveTo>
                    <a:pt x="1432299" y="158382"/>
                  </a:moveTo>
                  <a:lnTo>
                    <a:pt x="1432299" y="175422"/>
                  </a:lnTo>
                  <a:cubicBezTo>
                    <a:pt x="1429104" y="174357"/>
                    <a:pt x="1426441" y="172227"/>
                    <a:pt x="1423246" y="171162"/>
                  </a:cubicBezTo>
                  <a:lnTo>
                    <a:pt x="1423246" y="171162"/>
                  </a:lnTo>
                  <a:lnTo>
                    <a:pt x="1421116" y="171162"/>
                  </a:lnTo>
                  <a:cubicBezTo>
                    <a:pt x="1425376" y="194591"/>
                    <a:pt x="1415259" y="222812"/>
                    <a:pt x="1421116" y="251034"/>
                  </a:cubicBezTo>
                  <a:cubicBezTo>
                    <a:pt x="1422181" y="256891"/>
                    <a:pt x="1426974" y="262216"/>
                    <a:pt x="1432299" y="267008"/>
                  </a:cubicBezTo>
                  <a:lnTo>
                    <a:pt x="1432299" y="287242"/>
                  </a:lnTo>
                  <a:cubicBezTo>
                    <a:pt x="1423246" y="281385"/>
                    <a:pt x="1415259" y="274995"/>
                    <a:pt x="1410999" y="268073"/>
                  </a:cubicBezTo>
                  <a:lnTo>
                    <a:pt x="1410999" y="147200"/>
                  </a:lnTo>
                  <a:cubicBezTo>
                    <a:pt x="1412064" y="148265"/>
                    <a:pt x="1412064" y="149330"/>
                    <a:pt x="1412064" y="149330"/>
                  </a:cubicBezTo>
                  <a:cubicBezTo>
                    <a:pt x="1416324" y="151460"/>
                    <a:pt x="1421116" y="152525"/>
                    <a:pt x="1422181" y="152525"/>
                  </a:cubicBezTo>
                  <a:cubicBezTo>
                    <a:pt x="1425909" y="155187"/>
                    <a:pt x="1429104" y="156252"/>
                    <a:pt x="1432299" y="158382"/>
                  </a:cubicBezTo>
                  <a:lnTo>
                    <a:pt x="1432299" y="158382"/>
                  </a:lnTo>
                  <a:close/>
                  <a:moveTo>
                    <a:pt x="1432299" y="358062"/>
                  </a:moveTo>
                  <a:lnTo>
                    <a:pt x="1432299" y="388414"/>
                  </a:lnTo>
                  <a:cubicBezTo>
                    <a:pt x="1430169" y="388414"/>
                    <a:pt x="1428039" y="387349"/>
                    <a:pt x="1425376" y="387349"/>
                  </a:cubicBezTo>
                  <a:cubicBezTo>
                    <a:pt x="1425376" y="387349"/>
                    <a:pt x="1409402" y="375102"/>
                    <a:pt x="1421116" y="359127"/>
                  </a:cubicBezTo>
                  <a:cubicBezTo>
                    <a:pt x="1423779" y="358062"/>
                    <a:pt x="1428039" y="358062"/>
                    <a:pt x="1432299" y="358062"/>
                  </a:cubicBezTo>
                  <a:lnTo>
                    <a:pt x="1432299" y="358062"/>
                  </a:lnTo>
                  <a:close/>
                  <a:moveTo>
                    <a:pt x="1432299" y="401726"/>
                  </a:moveTo>
                  <a:lnTo>
                    <a:pt x="1432299" y="401726"/>
                  </a:lnTo>
                  <a:cubicBezTo>
                    <a:pt x="1426441" y="399596"/>
                    <a:pt x="1418987" y="382556"/>
                    <a:pt x="1418987" y="382556"/>
                  </a:cubicBezTo>
                  <a:cubicBezTo>
                    <a:pt x="1416857" y="381491"/>
                    <a:pt x="1414727" y="381491"/>
                    <a:pt x="1410999" y="381491"/>
                  </a:cubicBezTo>
                  <a:lnTo>
                    <a:pt x="1410999" y="403855"/>
                  </a:lnTo>
                  <a:cubicBezTo>
                    <a:pt x="1421116" y="407050"/>
                    <a:pt x="1430169" y="420895"/>
                    <a:pt x="1430169" y="420895"/>
                  </a:cubicBezTo>
                  <a:cubicBezTo>
                    <a:pt x="1426974" y="420895"/>
                    <a:pt x="1418987" y="418765"/>
                    <a:pt x="1418987" y="418765"/>
                  </a:cubicBezTo>
                  <a:cubicBezTo>
                    <a:pt x="1416857" y="416635"/>
                    <a:pt x="1414727" y="414505"/>
                    <a:pt x="1410999" y="411843"/>
                  </a:cubicBezTo>
                  <a:lnTo>
                    <a:pt x="1410999" y="432077"/>
                  </a:lnTo>
                  <a:cubicBezTo>
                    <a:pt x="1418987" y="440064"/>
                    <a:pt x="1426974" y="444324"/>
                    <a:pt x="1432299" y="453376"/>
                  </a:cubicBezTo>
                  <a:lnTo>
                    <a:pt x="1432299" y="401726"/>
                  </a:lnTo>
                  <a:lnTo>
                    <a:pt x="1432299" y="401726"/>
                  </a:lnTo>
                  <a:close/>
                  <a:moveTo>
                    <a:pt x="1432299" y="464558"/>
                  </a:moveTo>
                  <a:lnTo>
                    <a:pt x="1432299" y="498104"/>
                  </a:lnTo>
                  <a:cubicBezTo>
                    <a:pt x="1426441" y="505027"/>
                    <a:pt x="1417921" y="515144"/>
                    <a:pt x="1410999" y="525261"/>
                  </a:cubicBezTo>
                  <a:lnTo>
                    <a:pt x="1410999" y="495974"/>
                  </a:lnTo>
                  <a:cubicBezTo>
                    <a:pt x="1415259" y="493845"/>
                    <a:pt x="1417921" y="489052"/>
                    <a:pt x="1417921" y="489052"/>
                  </a:cubicBezTo>
                  <a:cubicBezTo>
                    <a:pt x="1417921" y="481065"/>
                    <a:pt x="1414727" y="476805"/>
                    <a:pt x="1410999" y="474675"/>
                  </a:cubicBezTo>
                  <a:lnTo>
                    <a:pt x="1410999" y="448584"/>
                  </a:lnTo>
                  <a:cubicBezTo>
                    <a:pt x="1416857" y="449649"/>
                    <a:pt x="1418987" y="452844"/>
                    <a:pt x="1418987" y="452844"/>
                  </a:cubicBezTo>
                  <a:cubicBezTo>
                    <a:pt x="1421116" y="459766"/>
                    <a:pt x="1425909" y="462961"/>
                    <a:pt x="1425909" y="462961"/>
                  </a:cubicBezTo>
                  <a:cubicBezTo>
                    <a:pt x="1428039" y="466156"/>
                    <a:pt x="1431233" y="466156"/>
                    <a:pt x="1432299" y="464558"/>
                  </a:cubicBezTo>
                  <a:lnTo>
                    <a:pt x="1432299" y="464558"/>
                  </a:lnTo>
                  <a:close/>
                  <a:moveTo>
                    <a:pt x="1432299" y="728136"/>
                  </a:moveTo>
                  <a:lnTo>
                    <a:pt x="1432299" y="748370"/>
                  </a:lnTo>
                  <a:cubicBezTo>
                    <a:pt x="1431233" y="745175"/>
                    <a:pt x="1429104" y="741448"/>
                    <a:pt x="1426441" y="737188"/>
                  </a:cubicBezTo>
                  <a:cubicBezTo>
                    <a:pt x="1426441" y="737188"/>
                    <a:pt x="1426441" y="737188"/>
                    <a:pt x="1425376" y="737188"/>
                  </a:cubicBezTo>
                  <a:lnTo>
                    <a:pt x="1425376" y="736123"/>
                  </a:lnTo>
                  <a:cubicBezTo>
                    <a:pt x="1422181" y="743045"/>
                    <a:pt x="1416324" y="748370"/>
                    <a:pt x="1410999" y="755292"/>
                  </a:cubicBezTo>
                  <a:lnTo>
                    <a:pt x="1410999" y="738253"/>
                  </a:lnTo>
                  <a:cubicBezTo>
                    <a:pt x="1418987" y="729201"/>
                    <a:pt x="1422181" y="718019"/>
                    <a:pt x="1410999" y="699914"/>
                  </a:cubicBezTo>
                  <a:lnTo>
                    <a:pt x="1410999" y="682875"/>
                  </a:lnTo>
                  <a:cubicBezTo>
                    <a:pt x="1410999" y="683940"/>
                    <a:pt x="1412064" y="683940"/>
                    <a:pt x="1412064" y="683940"/>
                  </a:cubicBezTo>
                  <a:cubicBezTo>
                    <a:pt x="1424311" y="700979"/>
                    <a:pt x="1429104" y="713226"/>
                    <a:pt x="1429104" y="722278"/>
                  </a:cubicBezTo>
                  <a:cubicBezTo>
                    <a:pt x="1430169" y="724941"/>
                    <a:pt x="1431233" y="727071"/>
                    <a:pt x="1432299" y="728136"/>
                  </a:cubicBezTo>
                  <a:lnTo>
                    <a:pt x="1432299" y="728136"/>
                  </a:lnTo>
                  <a:lnTo>
                    <a:pt x="1432299" y="728136"/>
                  </a:lnTo>
                  <a:close/>
                  <a:moveTo>
                    <a:pt x="1432299" y="773396"/>
                  </a:moveTo>
                  <a:lnTo>
                    <a:pt x="1432299" y="791501"/>
                  </a:lnTo>
                  <a:cubicBezTo>
                    <a:pt x="1425376" y="798423"/>
                    <a:pt x="1416324" y="806410"/>
                    <a:pt x="1410999" y="814930"/>
                  </a:cubicBezTo>
                  <a:lnTo>
                    <a:pt x="1410999" y="795761"/>
                  </a:lnTo>
                  <a:cubicBezTo>
                    <a:pt x="1418987" y="788838"/>
                    <a:pt x="1428039" y="782449"/>
                    <a:pt x="1432299" y="773396"/>
                  </a:cubicBezTo>
                  <a:lnTo>
                    <a:pt x="1432299" y="773396"/>
                  </a:lnTo>
                  <a:close/>
                  <a:moveTo>
                    <a:pt x="1432299" y="830904"/>
                  </a:moveTo>
                  <a:lnTo>
                    <a:pt x="1432299" y="845281"/>
                  </a:lnTo>
                  <a:cubicBezTo>
                    <a:pt x="1426441" y="849541"/>
                    <a:pt x="1422181" y="854333"/>
                    <a:pt x="1417921" y="860191"/>
                  </a:cubicBezTo>
                  <a:cubicBezTo>
                    <a:pt x="1415792" y="867113"/>
                    <a:pt x="1415792" y="876165"/>
                    <a:pt x="1420051" y="890542"/>
                  </a:cubicBezTo>
                  <a:cubicBezTo>
                    <a:pt x="1423246" y="886282"/>
                    <a:pt x="1428039" y="883620"/>
                    <a:pt x="1432299" y="880425"/>
                  </a:cubicBezTo>
                  <a:lnTo>
                    <a:pt x="1432299" y="893737"/>
                  </a:lnTo>
                  <a:cubicBezTo>
                    <a:pt x="1429104" y="896932"/>
                    <a:pt x="1425376" y="899594"/>
                    <a:pt x="1423246" y="903854"/>
                  </a:cubicBezTo>
                  <a:cubicBezTo>
                    <a:pt x="1418987" y="909711"/>
                    <a:pt x="1418987" y="918231"/>
                    <a:pt x="1422181" y="933140"/>
                  </a:cubicBezTo>
                  <a:cubicBezTo>
                    <a:pt x="1424311" y="931010"/>
                    <a:pt x="1428039" y="928880"/>
                    <a:pt x="1432299" y="926218"/>
                  </a:cubicBezTo>
                  <a:lnTo>
                    <a:pt x="1432299" y="939530"/>
                  </a:lnTo>
                  <a:cubicBezTo>
                    <a:pt x="1429104" y="941660"/>
                    <a:pt x="1425376" y="943790"/>
                    <a:pt x="1423246" y="947517"/>
                  </a:cubicBezTo>
                  <a:cubicBezTo>
                    <a:pt x="1420051" y="953375"/>
                    <a:pt x="1417389" y="960829"/>
                    <a:pt x="1420051" y="976804"/>
                  </a:cubicBezTo>
                  <a:cubicBezTo>
                    <a:pt x="1423246" y="973609"/>
                    <a:pt x="1428039" y="970946"/>
                    <a:pt x="1432299" y="969881"/>
                  </a:cubicBezTo>
                  <a:lnTo>
                    <a:pt x="1432299" y="982128"/>
                  </a:lnTo>
                  <a:cubicBezTo>
                    <a:pt x="1428039" y="984258"/>
                    <a:pt x="1424311" y="986388"/>
                    <a:pt x="1421116" y="990116"/>
                  </a:cubicBezTo>
                  <a:cubicBezTo>
                    <a:pt x="1416857" y="995973"/>
                    <a:pt x="1413129" y="1003428"/>
                    <a:pt x="1414194" y="1019402"/>
                  </a:cubicBezTo>
                  <a:cubicBezTo>
                    <a:pt x="1420051" y="1016207"/>
                    <a:pt x="1425376" y="1013545"/>
                    <a:pt x="1432299" y="1012480"/>
                  </a:cubicBezTo>
                  <a:lnTo>
                    <a:pt x="1432299" y="1023662"/>
                  </a:lnTo>
                  <a:cubicBezTo>
                    <a:pt x="1425376" y="1025792"/>
                    <a:pt x="1420051" y="1027922"/>
                    <a:pt x="1414194" y="1032714"/>
                  </a:cubicBezTo>
                  <a:cubicBezTo>
                    <a:pt x="1413129" y="1033779"/>
                    <a:pt x="1412064" y="1034844"/>
                    <a:pt x="1410999" y="1035909"/>
                  </a:cubicBezTo>
                  <a:lnTo>
                    <a:pt x="1410999" y="985323"/>
                  </a:lnTo>
                  <a:cubicBezTo>
                    <a:pt x="1412064" y="985323"/>
                    <a:pt x="1412064" y="984258"/>
                    <a:pt x="1412064" y="984258"/>
                  </a:cubicBezTo>
                  <a:cubicBezTo>
                    <a:pt x="1412064" y="982128"/>
                    <a:pt x="1410999" y="979999"/>
                    <a:pt x="1410999" y="977336"/>
                  </a:cubicBezTo>
                  <a:lnTo>
                    <a:pt x="1410999" y="950180"/>
                  </a:lnTo>
                  <a:cubicBezTo>
                    <a:pt x="1412064" y="946985"/>
                    <a:pt x="1413129" y="943257"/>
                    <a:pt x="1414194" y="941128"/>
                  </a:cubicBezTo>
                  <a:cubicBezTo>
                    <a:pt x="1413129" y="935270"/>
                    <a:pt x="1412064" y="929945"/>
                    <a:pt x="1410999" y="925153"/>
                  </a:cubicBezTo>
                  <a:lnTo>
                    <a:pt x="1410999" y="905984"/>
                  </a:lnTo>
                  <a:cubicBezTo>
                    <a:pt x="1412064" y="902789"/>
                    <a:pt x="1412064" y="900127"/>
                    <a:pt x="1413129" y="897997"/>
                  </a:cubicBezTo>
                  <a:cubicBezTo>
                    <a:pt x="1413129" y="895867"/>
                    <a:pt x="1412064" y="893737"/>
                    <a:pt x="1410999" y="891074"/>
                  </a:cubicBezTo>
                  <a:lnTo>
                    <a:pt x="1410999" y="837294"/>
                  </a:lnTo>
                  <a:cubicBezTo>
                    <a:pt x="1412064" y="840489"/>
                    <a:pt x="1413129" y="843151"/>
                    <a:pt x="1414194" y="845281"/>
                  </a:cubicBezTo>
                  <a:cubicBezTo>
                    <a:pt x="1418987" y="841021"/>
                    <a:pt x="1425909" y="836229"/>
                    <a:pt x="1432299" y="830904"/>
                  </a:cubicBezTo>
                  <a:lnTo>
                    <a:pt x="1432299" y="830904"/>
                  </a:lnTo>
                  <a:close/>
                  <a:moveTo>
                    <a:pt x="1432299" y="1054546"/>
                  </a:moveTo>
                  <a:lnTo>
                    <a:pt x="1432299" y="1065728"/>
                  </a:lnTo>
                  <a:cubicBezTo>
                    <a:pt x="1425376" y="1066793"/>
                    <a:pt x="1417921" y="1068923"/>
                    <a:pt x="1410999" y="1071585"/>
                  </a:cubicBezTo>
                  <a:lnTo>
                    <a:pt x="1410999" y="1059338"/>
                  </a:lnTo>
                  <a:cubicBezTo>
                    <a:pt x="1417921" y="1057208"/>
                    <a:pt x="1425909" y="1057208"/>
                    <a:pt x="1432299" y="1054546"/>
                  </a:cubicBezTo>
                  <a:lnTo>
                    <a:pt x="1432299" y="1054546"/>
                  </a:lnTo>
                  <a:close/>
                  <a:moveTo>
                    <a:pt x="1432299" y="1093949"/>
                  </a:moveTo>
                  <a:lnTo>
                    <a:pt x="1432299" y="1106196"/>
                  </a:lnTo>
                  <a:cubicBezTo>
                    <a:pt x="1425376" y="1108326"/>
                    <a:pt x="1418987" y="1109391"/>
                    <a:pt x="1410999" y="1110456"/>
                  </a:cubicBezTo>
                  <a:lnTo>
                    <a:pt x="1410999" y="1099274"/>
                  </a:lnTo>
                  <a:cubicBezTo>
                    <a:pt x="1418987" y="1098742"/>
                    <a:pt x="1425909" y="1097677"/>
                    <a:pt x="1432299" y="1093949"/>
                  </a:cubicBezTo>
                  <a:lnTo>
                    <a:pt x="1432299" y="1093949"/>
                  </a:lnTo>
                  <a:close/>
                  <a:moveTo>
                    <a:pt x="1432299" y="1120041"/>
                  </a:moveTo>
                  <a:lnTo>
                    <a:pt x="1432299" y="1139210"/>
                  </a:lnTo>
                  <a:cubicBezTo>
                    <a:pt x="1431233" y="1140275"/>
                    <a:pt x="1431233" y="1141340"/>
                    <a:pt x="1430169" y="1141340"/>
                  </a:cubicBezTo>
                  <a:cubicBezTo>
                    <a:pt x="1430169" y="1144535"/>
                    <a:pt x="1429104" y="1147197"/>
                    <a:pt x="1429104" y="1148262"/>
                  </a:cubicBezTo>
                  <a:cubicBezTo>
                    <a:pt x="1424844" y="1167431"/>
                    <a:pt x="1418987" y="1177549"/>
                    <a:pt x="1410999" y="1184471"/>
                  </a:cubicBezTo>
                  <a:lnTo>
                    <a:pt x="1410999" y="1168496"/>
                  </a:lnTo>
                  <a:cubicBezTo>
                    <a:pt x="1414194" y="1164237"/>
                    <a:pt x="1416857" y="1158379"/>
                    <a:pt x="1418987" y="1150392"/>
                  </a:cubicBezTo>
                  <a:lnTo>
                    <a:pt x="1418987" y="1150392"/>
                  </a:lnTo>
                  <a:lnTo>
                    <a:pt x="1418987" y="1149327"/>
                  </a:lnTo>
                  <a:cubicBezTo>
                    <a:pt x="1416857" y="1149327"/>
                    <a:pt x="1413129" y="1150392"/>
                    <a:pt x="1410999" y="1150392"/>
                  </a:cubicBezTo>
                  <a:lnTo>
                    <a:pt x="1410999" y="1140275"/>
                  </a:lnTo>
                  <a:cubicBezTo>
                    <a:pt x="1420051" y="1138145"/>
                    <a:pt x="1428039" y="1132288"/>
                    <a:pt x="1432299" y="1120041"/>
                  </a:cubicBezTo>
                  <a:lnTo>
                    <a:pt x="1432299" y="1120041"/>
                  </a:lnTo>
                  <a:close/>
                  <a:moveTo>
                    <a:pt x="1432299" y="1312266"/>
                  </a:moveTo>
                  <a:lnTo>
                    <a:pt x="1432299" y="1342617"/>
                  </a:lnTo>
                  <a:lnTo>
                    <a:pt x="1416324" y="1329305"/>
                  </a:lnTo>
                  <a:lnTo>
                    <a:pt x="1430701" y="1311201"/>
                  </a:lnTo>
                  <a:lnTo>
                    <a:pt x="1432299" y="1312266"/>
                  </a:lnTo>
                  <a:lnTo>
                    <a:pt x="1432299" y="1312266"/>
                  </a:lnTo>
                  <a:close/>
                  <a:moveTo>
                    <a:pt x="1432299" y="1364449"/>
                  </a:moveTo>
                  <a:lnTo>
                    <a:pt x="1432299" y="1384683"/>
                  </a:lnTo>
                  <a:lnTo>
                    <a:pt x="1421116" y="1381488"/>
                  </a:lnTo>
                  <a:cubicBezTo>
                    <a:pt x="1418987" y="1380423"/>
                    <a:pt x="1416857" y="1380423"/>
                    <a:pt x="1413129" y="1378294"/>
                  </a:cubicBezTo>
                  <a:cubicBezTo>
                    <a:pt x="1412064" y="1378294"/>
                    <a:pt x="1412064" y="1378294"/>
                    <a:pt x="1410999" y="1378294"/>
                  </a:cubicBezTo>
                  <a:lnTo>
                    <a:pt x="1410999" y="1358059"/>
                  </a:lnTo>
                  <a:lnTo>
                    <a:pt x="1432299" y="1364449"/>
                  </a:lnTo>
                  <a:lnTo>
                    <a:pt x="1432299" y="1364449"/>
                  </a:lnTo>
                  <a:close/>
                  <a:moveTo>
                    <a:pt x="1432299" y="1397995"/>
                  </a:moveTo>
                  <a:lnTo>
                    <a:pt x="1420051" y="1386813"/>
                  </a:lnTo>
                  <a:cubicBezTo>
                    <a:pt x="1417921" y="1384683"/>
                    <a:pt x="1414194" y="1382553"/>
                    <a:pt x="1412064" y="1379891"/>
                  </a:cubicBezTo>
                  <a:cubicBezTo>
                    <a:pt x="1410999" y="1379891"/>
                    <a:pt x="1410999" y="1379891"/>
                    <a:pt x="1410999" y="1379891"/>
                  </a:cubicBezTo>
                  <a:lnTo>
                    <a:pt x="1410999" y="1409177"/>
                  </a:lnTo>
                  <a:lnTo>
                    <a:pt x="1432299" y="1428347"/>
                  </a:lnTo>
                  <a:lnTo>
                    <a:pt x="1432299" y="1397995"/>
                  </a:lnTo>
                  <a:lnTo>
                    <a:pt x="1432299" y="1397995"/>
                  </a:lnTo>
                  <a:close/>
                  <a:moveTo>
                    <a:pt x="1432299" y="1564661"/>
                  </a:moveTo>
                  <a:lnTo>
                    <a:pt x="1432299" y="1582766"/>
                  </a:lnTo>
                  <a:cubicBezTo>
                    <a:pt x="1425376" y="1585961"/>
                    <a:pt x="1418987" y="1590753"/>
                    <a:pt x="1410999" y="1598740"/>
                  </a:cubicBezTo>
                  <a:lnTo>
                    <a:pt x="1410999" y="1577441"/>
                  </a:lnTo>
                  <a:cubicBezTo>
                    <a:pt x="1418987" y="1571584"/>
                    <a:pt x="1425909" y="1566791"/>
                    <a:pt x="1432299" y="1564661"/>
                  </a:cubicBezTo>
                  <a:lnTo>
                    <a:pt x="1432299" y="1564661"/>
                  </a:lnTo>
                  <a:close/>
                  <a:moveTo>
                    <a:pt x="1432299" y="1618974"/>
                  </a:moveTo>
                  <a:lnTo>
                    <a:pt x="1432299" y="1639209"/>
                  </a:lnTo>
                  <a:cubicBezTo>
                    <a:pt x="1425376" y="1636014"/>
                    <a:pt x="1418987" y="1632286"/>
                    <a:pt x="1410999" y="1629092"/>
                  </a:cubicBezTo>
                  <a:lnTo>
                    <a:pt x="1410999" y="1608857"/>
                  </a:lnTo>
                  <a:cubicBezTo>
                    <a:pt x="1417921" y="1610987"/>
                    <a:pt x="1425909" y="1614182"/>
                    <a:pt x="1432299" y="1618974"/>
                  </a:cubicBezTo>
                  <a:lnTo>
                    <a:pt x="1432299" y="1618974"/>
                  </a:lnTo>
                  <a:close/>
                  <a:moveTo>
                    <a:pt x="1432299" y="1672755"/>
                  </a:moveTo>
                  <a:lnTo>
                    <a:pt x="1432299" y="1690859"/>
                  </a:lnTo>
                  <a:cubicBezTo>
                    <a:pt x="1428039" y="1692989"/>
                    <a:pt x="1423246" y="1694054"/>
                    <a:pt x="1418987" y="1695119"/>
                  </a:cubicBezTo>
                  <a:cubicBezTo>
                    <a:pt x="1415792" y="1697249"/>
                    <a:pt x="1412064" y="1700976"/>
                    <a:pt x="1410999" y="1702041"/>
                  </a:cubicBezTo>
                  <a:lnTo>
                    <a:pt x="1410999" y="1702041"/>
                  </a:lnTo>
                  <a:lnTo>
                    <a:pt x="1410999" y="1677015"/>
                  </a:lnTo>
                  <a:cubicBezTo>
                    <a:pt x="1417921" y="1677015"/>
                    <a:pt x="1424844" y="1675950"/>
                    <a:pt x="1432299" y="1672755"/>
                  </a:cubicBezTo>
                  <a:close/>
                  <a:moveTo>
                    <a:pt x="1410999" y="147200"/>
                  </a:moveTo>
                  <a:lnTo>
                    <a:pt x="1410999" y="267541"/>
                  </a:lnTo>
                  <a:cubicBezTo>
                    <a:pt x="1408869" y="264346"/>
                    <a:pt x="1406739" y="260618"/>
                    <a:pt x="1405142" y="257423"/>
                  </a:cubicBezTo>
                  <a:cubicBezTo>
                    <a:pt x="1403012" y="257423"/>
                    <a:pt x="1401947" y="256359"/>
                    <a:pt x="1399285" y="256359"/>
                  </a:cubicBezTo>
                  <a:lnTo>
                    <a:pt x="1399285" y="239319"/>
                  </a:lnTo>
                  <a:cubicBezTo>
                    <a:pt x="1399285" y="239319"/>
                    <a:pt x="1399285" y="240384"/>
                    <a:pt x="1400350" y="240384"/>
                  </a:cubicBezTo>
                  <a:cubicBezTo>
                    <a:pt x="1399285" y="238254"/>
                    <a:pt x="1399285" y="237189"/>
                    <a:pt x="1399285" y="236124"/>
                  </a:cubicBezTo>
                  <a:lnTo>
                    <a:pt x="1399285" y="223877"/>
                  </a:lnTo>
                  <a:cubicBezTo>
                    <a:pt x="1400350" y="203643"/>
                    <a:pt x="1408337" y="182344"/>
                    <a:pt x="1399285" y="163175"/>
                  </a:cubicBezTo>
                  <a:lnTo>
                    <a:pt x="1399285" y="136018"/>
                  </a:lnTo>
                  <a:cubicBezTo>
                    <a:pt x="1404609" y="140278"/>
                    <a:pt x="1408869" y="144005"/>
                    <a:pt x="1410999" y="147200"/>
                  </a:cubicBezTo>
                  <a:lnTo>
                    <a:pt x="1410999" y="147200"/>
                  </a:lnTo>
                  <a:close/>
                  <a:moveTo>
                    <a:pt x="1410999" y="381491"/>
                  </a:moveTo>
                  <a:lnTo>
                    <a:pt x="1410999" y="403855"/>
                  </a:lnTo>
                  <a:cubicBezTo>
                    <a:pt x="1409934" y="403855"/>
                    <a:pt x="1408869" y="403855"/>
                    <a:pt x="1407804" y="403855"/>
                  </a:cubicBezTo>
                  <a:cubicBezTo>
                    <a:pt x="1407804" y="403855"/>
                    <a:pt x="1405675" y="394803"/>
                    <a:pt x="1400882" y="391608"/>
                  </a:cubicBezTo>
                  <a:cubicBezTo>
                    <a:pt x="1400882" y="391608"/>
                    <a:pt x="1399817" y="381491"/>
                    <a:pt x="1406739" y="382556"/>
                  </a:cubicBezTo>
                  <a:cubicBezTo>
                    <a:pt x="1406739" y="382556"/>
                    <a:pt x="1408869" y="381491"/>
                    <a:pt x="1410999" y="381491"/>
                  </a:cubicBezTo>
                  <a:lnTo>
                    <a:pt x="1410999" y="381491"/>
                  </a:lnTo>
                  <a:close/>
                  <a:moveTo>
                    <a:pt x="1410999" y="411843"/>
                  </a:moveTo>
                  <a:lnTo>
                    <a:pt x="1410999" y="432077"/>
                  </a:lnTo>
                  <a:cubicBezTo>
                    <a:pt x="1410999" y="431012"/>
                    <a:pt x="1409934" y="429947"/>
                    <a:pt x="1408869" y="429947"/>
                  </a:cubicBezTo>
                  <a:cubicBezTo>
                    <a:pt x="1404609" y="428882"/>
                    <a:pt x="1401947" y="428882"/>
                    <a:pt x="1399817" y="429947"/>
                  </a:cubicBezTo>
                  <a:lnTo>
                    <a:pt x="1399817" y="404920"/>
                  </a:lnTo>
                  <a:cubicBezTo>
                    <a:pt x="1403545" y="407583"/>
                    <a:pt x="1407804" y="409713"/>
                    <a:pt x="1410999" y="411843"/>
                  </a:cubicBezTo>
                  <a:lnTo>
                    <a:pt x="1410999" y="411843"/>
                  </a:lnTo>
                  <a:close/>
                  <a:moveTo>
                    <a:pt x="1410999" y="449116"/>
                  </a:moveTo>
                  <a:lnTo>
                    <a:pt x="1410999" y="475208"/>
                  </a:lnTo>
                  <a:cubicBezTo>
                    <a:pt x="1408869" y="473078"/>
                    <a:pt x="1405142" y="473078"/>
                    <a:pt x="1404077" y="473078"/>
                  </a:cubicBezTo>
                  <a:cubicBezTo>
                    <a:pt x="1403012" y="473078"/>
                    <a:pt x="1400882" y="474143"/>
                    <a:pt x="1399817" y="475208"/>
                  </a:cubicBezTo>
                  <a:lnTo>
                    <a:pt x="1399817" y="442726"/>
                  </a:lnTo>
                  <a:cubicBezTo>
                    <a:pt x="1401947" y="445921"/>
                    <a:pt x="1404077" y="446986"/>
                    <a:pt x="1404077" y="446986"/>
                  </a:cubicBezTo>
                  <a:cubicBezTo>
                    <a:pt x="1407804" y="448051"/>
                    <a:pt x="1409934" y="448051"/>
                    <a:pt x="1410999" y="449116"/>
                  </a:cubicBezTo>
                  <a:lnTo>
                    <a:pt x="1410999" y="449116"/>
                  </a:lnTo>
                  <a:close/>
                  <a:moveTo>
                    <a:pt x="1410999" y="496507"/>
                  </a:moveTo>
                  <a:lnTo>
                    <a:pt x="1410999" y="525793"/>
                  </a:lnTo>
                  <a:cubicBezTo>
                    <a:pt x="1405142" y="533781"/>
                    <a:pt x="1400882" y="541768"/>
                    <a:pt x="1399817" y="544963"/>
                  </a:cubicBezTo>
                  <a:cubicBezTo>
                    <a:pt x="1399817" y="544963"/>
                    <a:pt x="1399817" y="544963"/>
                    <a:pt x="1399817" y="546028"/>
                  </a:cubicBezTo>
                  <a:lnTo>
                    <a:pt x="1399817" y="490650"/>
                  </a:lnTo>
                  <a:cubicBezTo>
                    <a:pt x="1403012" y="493845"/>
                    <a:pt x="1406739" y="498637"/>
                    <a:pt x="1406739" y="498637"/>
                  </a:cubicBezTo>
                  <a:cubicBezTo>
                    <a:pt x="1407804" y="498637"/>
                    <a:pt x="1409934" y="497572"/>
                    <a:pt x="1410999" y="496507"/>
                  </a:cubicBezTo>
                  <a:lnTo>
                    <a:pt x="1410999" y="496507"/>
                  </a:lnTo>
                  <a:close/>
                  <a:moveTo>
                    <a:pt x="1410999" y="683407"/>
                  </a:moveTo>
                  <a:lnTo>
                    <a:pt x="1410999" y="700447"/>
                  </a:lnTo>
                  <a:cubicBezTo>
                    <a:pt x="1409934" y="698317"/>
                    <a:pt x="1408869" y="696187"/>
                    <a:pt x="1407804" y="693524"/>
                  </a:cubicBezTo>
                  <a:cubicBezTo>
                    <a:pt x="1407804" y="693524"/>
                    <a:pt x="1407804" y="693524"/>
                    <a:pt x="1407804" y="694589"/>
                  </a:cubicBezTo>
                  <a:lnTo>
                    <a:pt x="1406739" y="693524"/>
                  </a:lnTo>
                  <a:cubicBezTo>
                    <a:pt x="1404609" y="696719"/>
                    <a:pt x="1402480" y="701512"/>
                    <a:pt x="1399817" y="704707"/>
                  </a:cubicBezTo>
                  <a:lnTo>
                    <a:pt x="1399817" y="657316"/>
                  </a:lnTo>
                  <a:cubicBezTo>
                    <a:pt x="1405675" y="666368"/>
                    <a:pt x="1407804" y="673290"/>
                    <a:pt x="1407804" y="679680"/>
                  </a:cubicBezTo>
                  <a:cubicBezTo>
                    <a:pt x="1408869" y="680745"/>
                    <a:pt x="1409934" y="681810"/>
                    <a:pt x="1410999" y="683407"/>
                  </a:cubicBezTo>
                  <a:lnTo>
                    <a:pt x="1410999" y="683407"/>
                  </a:lnTo>
                  <a:close/>
                  <a:moveTo>
                    <a:pt x="1410999" y="738253"/>
                  </a:moveTo>
                  <a:lnTo>
                    <a:pt x="1410999" y="755292"/>
                  </a:lnTo>
                  <a:cubicBezTo>
                    <a:pt x="1407804" y="759552"/>
                    <a:pt x="1403012" y="765409"/>
                    <a:pt x="1399817" y="771267"/>
                  </a:cubicBezTo>
                  <a:lnTo>
                    <a:pt x="1399817" y="752097"/>
                  </a:lnTo>
                  <a:cubicBezTo>
                    <a:pt x="1403545" y="747305"/>
                    <a:pt x="1407804" y="743045"/>
                    <a:pt x="1410999" y="738253"/>
                  </a:cubicBezTo>
                  <a:lnTo>
                    <a:pt x="1410999" y="738253"/>
                  </a:lnTo>
                  <a:close/>
                  <a:moveTo>
                    <a:pt x="1410999" y="795761"/>
                  </a:moveTo>
                  <a:lnTo>
                    <a:pt x="1410999" y="814930"/>
                  </a:lnTo>
                  <a:cubicBezTo>
                    <a:pt x="1410999" y="815995"/>
                    <a:pt x="1409934" y="815995"/>
                    <a:pt x="1409934" y="817060"/>
                  </a:cubicBezTo>
                  <a:cubicBezTo>
                    <a:pt x="1407804" y="822917"/>
                    <a:pt x="1407804" y="829307"/>
                    <a:pt x="1410999" y="838359"/>
                  </a:cubicBezTo>
                  <a:lnTo>
                    <a:pt x="1410999" y="892139"/>
                  </a:lnTo>
                  <a:cubicBezTo>
                    <a:pt x="1405142" y="876165"/>
                    <a:pt x="1405142" y="864983"/>
                    <a:pt x="1408869" y="855931"/>
                  </a:cubicBezTo>
                  <a:cubicBezTo>
                    <a:pt x="1404609" y="846879"/>
                    <a:pt x="1400882" y="838891"/>
                    <a:pt x="1399817" y="832502"/>
                  </a:cubicBezTo>
                  <a:lnTo>
                    <a:pt x="1399817" y="815462"/>
                  </a:lnTo>
                  <a:cubicBezTo>
                    <a:pt x="1399817" y="814397"/>
                    <a:pt x="1399817" y="814397"/>
                    <a:pt x="1399817" y="814397"/>
                  </a:cubicBezTo>
                  <a:lnTo>
                    <a:pt x="1399817" y="813332"/>
                  </a:lnTo>
                  <a:lnTo>
                    <a:pt x="1399817" y="793098"/>
                  </a:lnTo>
                  <a:cubicBezTo>
                    <a:pt x="1400882" y="796293"/>
                    <a:pt x="1403012" y="800020"/>
                    <a:pt x="1404077" y="804280"/>
                  </a:cubicBezTo>
                  <a:cubicBezTo>
                    <a:pt x="1406739" y="801618"/>
                    <a:pt x="1408869" y="798955"/>
                    <a:pt x="1410999" y="795761"/>
                  </a:cubicBezTo>
                  <a:lnTo>
                    <a:pt x="1410999" y="795761"/>
                  </a:lnTo>
                  <a:close/>
                  <a:moveTo>
                    <a:pt x="1410999" y="907049"/>
                  </a:moveTo>
                  <a:lnTo>
                    <a:pt x="1410999" y="926218"/>
                  </a:lnTo>
                  <a:cubicBezTo>
                    <a:pt x="1410999" y="921958"/>
                    <a:pt x="1409934" y="918231"/>
                    <a:pt x="1409934" y="913971"/>
                  </a:cubicBezTo>
                  <a:cubicBezTo>
                    <a:pt x="1407804" y="912906"/>
                    <a:pt x="1404077" y="912906"/>
                    <a:pt x="1399817" y="911841"/>
                  </a:cubicBezTo>
                  <a:lnTo>
                    <a:pt x="1399817" y="905984"/>
                  </a:lnTo>
                  <a:cubicBezTo>
                    <a:pt x="1404609" y="905984"/>
                    <a:pt x="1407804" y="905984"/>
                    <a:pt x="1410999" y="907049"/>
                  </a:cubicBezTo>
                  <a:lnTo>
                    <a:pt x="1410999" y="907049"/>
                  </a:lnTo>
                  <a:lnTo>
                    <a:pt x="1410999" y="907049"/>
                  </a:lnTo>
                  <a:close/>
                  <a:moveTo>
                    <a:pt x="1410999" y="951245"/>
                  </a:moveTo>
                  <a:lnTo>
                    <a:pt x="1410999" y="978401"/>
                  </a:lnTo>
                  <a:cubicBezTo>
                    <a:pt x="1409934" y="972544"/>
                    <a:pt x="1409934" y="967219"/>
                    <a:pt x="1409934" y="962427"/>
                  </a:cubicBezTo>
                  <a:cubicBezTo>
                    <a:pt x="1407804" y="962427"/>
                    <a:pt x="1404077" y="962427"/>
                    <a:pt x="1403012" y="961362"/>
                  </a:cubicBezTo>
                  <a:cubicBezTo>
                    <a:pt x="1401947" y="961362"/>
                    <a:pt x="1400882" y="961362"/>
                    <a:pt x="1399817" y="961362"/>
                  </a:cubicBezTo>
                  <a:lnTo>
                    <a:pt x="1399817" y="948050"/>
                  </a:lnTo>
                  <a:cubicBezTo>
                    <a:pt x="1399817" y="949115"/>
                    <a:pt x="1400882" y="950180"/>
                    <a:pt x="1400882" y="951245"/>
                  </a:cubicBezTo>
                  <a:cubicBezTo>
                    <a:pt x="1403012" y="954440"/>
                    <a:pt x="1405142" y="955504"/>
                    <a:pt x="1409934" y="955504"/>
                  </a:cubicBezTo>
                  <a:cubicBezTo>
                    <a:pt x="1410999" y="954440"/>
                    <a:pt x="1410999" y="952310"/>
                    <a:pt x="1410999" y="951245"/>
                  </a:cubicBezTo>
                  <a:lnTo>
                    <a:pt x="1410999" y="951245"/>
                  </a:lnTo>
                  <a:close/>
                  <a:moveTo>
                    <a:pt x="1410999" y="985856"/>
                  </a:moveTo>
                  <a:lnTo>
                    <a:pt x="1410999" y="1036441"/>
                  </a:lnTo>
                  <a:cubicBezTo>
                    <a:pt x="1407804" y="1042299"/>
                    <a:pt x="1405142" y="1049753"/>
                    <a:pt x="1405142" y="1062533"/>
                  </a:cubicBezTo>
                  <a:cubicBezTo>
                    <a:pt x="1406207" y="1061468"/>
                    <a:pt x="1408337" y="1060403"/>
                    <a:pt x="1410999" y="1059338"/>
                  </a:cubicBezTo>
                  <a:lnTo>
                    <a:pt x="1410999" y="1071585"/>
                  </a:lnTo>
                  <a:cubicBezTo>
                    <a:pt x="1408869" y="1072650"/>
                    <a:pt x="1406739" y="1073715"/>
                    <a:pt x="1403012" y="1075845"/>
                  </a:cubicBezTo>
                  <a:cubicBezTo>
                    <a:pt x="1401947" y="1076910"/>
                    <a:pt x="1400882" y="1077975"/>
                    <a:pt x="1399817" y="1079040"/>
                  </a:cubicBezTo>
                  <a:lnTo>
                    <a:pt x="1399817" y="1037506"/>
                  </a:lnTo>
                  <a:cubicBezTo>
                    <a:pt x="1401947" y="1033247"/>
                    <a:pt x="1403012" y="1029519"/>
                    <a:pt x="1406739" y="1027389"/>
                  </a:cubicBezTo>
                  <a:cubicBezTo>
                    <a:pt x="1403545" y="1007155"/>
                    <a:pt x="1406739" y="994908"/>
                    <a:pt x="1410999" y="985856"/>
                  </a:cubicBezTo>
                  <a:lnTo>
                    <a:pt x="1410999" y="985856"/>
                  </a:lnTo>
                  <a:close/>
                  <a:moveTo>
                    <a:pt x="1410999" y="1099807"/>
                  </a:moveTo>
                  <a:lnTo>
                    <a:pt x="1410999" y="1110989"/>
                  </a:lnTo>
                  <a:cubicBezTo>
                    <a:pt x="1407804" y="1110989"/>
                    <a:pt x="1403012" y="1112054"/>
                    <a:pt x="1399817" y="1113119"/>
                  </a:cubicBezTo>
                  <a:lnTo>
                    <a:pt x="1399817" y="1100872"/>
                  </a:lnTo>
                  <a:cubicBezTo>
                    <a:pt x="1403545" y="1100872"/>
                    <a:pt x="1407804" y="1099807"/>
                    <a:pt x="1410999" y="1099807"/>
                  </a:cubicBezTo>
                  <a:lnTo>
                    <a:pt x="1410999" y="1099807"/>
                  </a:lnTo>
                  <a:close/>
                  <a:moveTo>
                    <a:pt x="1410999" y="1140275"/>
                  </a:moveTo>
                  <a:lnTo>
                    <a:pt x="1410999" y="1150392"/>
                  </a:lnTo>
                  <a:cubicBezTo>
                    <a:pt x="1407804" y="1151457"/>
                    <a:pt x="1404077" y="1151457"/>
                    <a:pt x="1399817" y="1152522"/>
                  </a:cubicBezTo>
                  <a:lnTo>
                    <a:pt x="1399817" y="1141340"/>
                  </a:lnTo>
                  <a:cubicBezTo>
                    <a:pt x="1404609" y="1141340"/>
                    <a:pt x="1407804" y="1141340"/>
                    <a:pt x="1410999" y="1140275"/>
                  </a:cubicBezTo>
                  <a:lnTo>
                    <a:pt x="1410999" y="1140275"/>
                  </a:lnTo>
                  <a:close/>
                  <a:moveTo>
                    <a:pt x="1410999" y="1168496"/>
                  </a:moveTo>
                  <a:lnTo>
                    <a:pt x="1410999" y="1184471"/>
                  </a:lnTo>
                  <a:cubicBezTo>
                    <a:pt x="1410999" y="1184471"/>
                    <a:pt x="1410999" y="1185536"/>
                    <a:pt x="1409934" y="1185536"/>
                  </a:cubicBezTo>
                  <a:cubicBezTo>
                    <a:pt x="1409934" y="1187666"/>
                    <a:pt x="1408869" y="1191393"/>
                    <a:pt x="1408869" y="1191393"/>
                  </a:cubicBezTo>
                  <a:cubicBezTo>
                    <a:pt x="1405675" y="1199380"/>
                    <a:pt x="1403012" y="1205770"/>
                    <a:pt x="1399817" y="1211627"/>
                  </a:cubicBezTo>
                  <a:lnTo>
                    <a:pt x="1399817" y="1180211"/>
                  </a:lnTo>
                  <a:cubicBezTo>
                    <a:pt x="1404609" y="1177549"/>
                    <a:pt x="1407804" y="1173821"/>
                    <a:pt x="1410999" y="1168496"/>
                  </a:cubicBezTo>
                  <a:lnTo>
                    <a:pt x="1410999" y="1168496"/>
                  </a:lnTo>
                  <a:close/>
                  <a:moveTo>
                    <a:pt x="1410999" y="1357527"/>
                  </a:moveTo>
                  <a:lnTo>
                    <a:pt x="1410999" y="1377761"/>
                  </a:lnTo>
                  <a:cubicBezTo>
                    <a:pt x="1407804" y="1376696"/>
                    <a:pt x="1404077" y="1374566"/>
                    <a:pt x="1400882" y="1373501"/>
                  </a:cubicBezTo>
                  <a:cubicBezTo>
                    <a:pt x="1404077" y="1375631"/>
                    <a:pt x="1407804" y="1377761"/>
                    <a:pt x="1410999" y="1380423"/>
                  </a:cubicBezTo>
                  <a:lnTo>
                    <a:pt x="1410999" y="1409710"/>
                  </a:lnTo>
                  <a:lnTo>
                    <a:pt x="1399817" y="1400658"/>
                  </a:lnTo>
                  <a:lnTo>
                    <a:pt x="1399817" y="1355397"/>
                  </a:lnTo>
                  <a:lnTo>
                    <a:pt x="1410999" y="1357527"/>
                  </a:lnTo>
                  <a:lnTo>
                    <a:pt x="1410999" y="1357527"/>
                  </a:lnTo>
                  <a:close/>
                  <a:moveTo>
                    <a:pt x="1410999" y="1576908"/>
                  </a:moveTo>
                  <a:lnTo>
                    <a:pt x="1410999" y="1598208"/>
                  </a:lnTo>
                  <a:cubicBezTo>
                    <a:pt x="1408869" y="1600337"/>
                    <a:pt x="1405142" y="1602468"/>
                    <a:pt x="1403012" y="1606195"/>
                  </a:cubicBezTo>
                  <a:cubicBezTo>
                    <a:pt x="1405142" y="1607260"/>
                    <a:pt x="1408869" y="1607260"/>
                    <a:pt x="1410999" y="1608325"/>
                  </a:cubicBezTo>
                  <a:lnTo>
                    <a:pt x="1410999" y="1628559"/>
                  </a:lnTo>
                  <a:cubicBezTo>
                    <a:pt x="1407804" y="1627494"/>
                    <a:pt x="1404077" y="1626429"/>
                    <a:pt x="1399817" y="1625364"/>
                  </a:cubicBezTo>
                  <a:lnTo>
                    <a:pt x="1399817" y="1587025"/>
                  </a:lnTo>
                  <a:cubicBezTo>
                    <a:pt x="1404609" y="1583831"/>
                    <a:pt x="1407804" y="1580636"/>
                    <a:pt x="1410999" y="1576908"/>
                  </a:cubicBezTo>
                  <a:lnTo>
                    <a:pt x="1410999" y="1576908"/>
                  </a:lnTo>
                  <a:close/>
                  <a:moveTo>
                    <a:pt x="1410999" y="1677015"/>
                  </a:moveTo>
                  <a:lnTo>
                    <a:pt x="1410999" y="1702041"/>
                  </a:lnTo>
                  <a:cubicBezTo>
                    <a:pt x="1407804" y="1705236"/>
                    <a:pt x="1403012" y="1708963"/>
                    <a:pt x="1399817" y="1711093"/>
                  </a:cubicBezTo>
                  <a:lnTo>
                    <a:pt x="1399817" y="1675950"/>
                  </a:lnTo>
                  <a:cubicBezTo>
                    <a:pt x="1403545" y="1677015"/>
                    <a:pt x="1407804" y="1677015"/>
                    <a:pt x="1410999" y="1677015"/>
                  </a:cubicBezTo>
                  <a:lnTo>
                    <a:pt x="1410999" y="1677015"/>
                  </a:lnTo>
                  <a:close/>
                  <a:moveTo>
                    <a:pt x="1399817" y="1482660"/>
                  </a:moveTo>
                  <a:lnTo>
                    <a:pt x="1399817" y="1433139"/>
                  </a:lnTo>
                  <a:cubicBezTo>
                    <a:pt x="1407804" y="1442191"/>
                    <a:pt x="1410999" y="1452308"/>
                    <a:pt x="1409934" y="1461360"/>
                  </a:cubicBezTo>
                  <a:cubicBezTo>
                    <a:pt x="1409934" y="1467750"/>
                    <a:pt x="1406739" y="1475737"/>
                    <a:pt x="1399817" y="1482660"/>
                  </a:cubicBezTo>
                  <a:close/>
                  <a:moveTo>
                    <a:pt x="1399817" y="136018"/>
                  </a:moveTo>
                  <a:lnTo>
                    <a:pt x="1399817" y="163175"/>
                  </a:lnTo>
                  <a:cubicBezTo>
                    <a:pt x="1398752" y="159980"/>
                    <a:pt x="1396622" y="156252"/>
                    <a:pt x="1393960" y="153057"/>
                  </a:cubicBezTo>
                  <a:lnTo>
                    <a:pt x="1393960" y="131758"/>
                  </a:lnTo>
                  <a:cubicBezTo>
                    <a:pt x="1396622" y="132823"/>
                    <a:pt x="1397687" y="134953"/>
                    <a:pt x="1399817" y="136018"/>
                  </a:cubicBezTo>
                  <a:lnTo>
                    <a:pt x="1399817" y="136018"/>
                  </a:lnTo>
                  <a:close/>
                  <a:moveTo>
                    <a:pt x="1399817" y="223877"/>
                  </a:moveTo>
                  <a:lnTo>
                    <a:pt x="1399817" y="236124"/>
                  </a:lnTo>
                  <a:cubicBezTo>
                    <a:pt x="1399817" y="231864"/>
                    <a:pt x="1399817" y="228137"/>
                    <a:pt x="1399817" y="223877"/>
                  </a:cubicBezTo>
                  <a:lnTo>
                    <a:pt x="1399817" y="223877"/>
                  </a:lnTo>
                  <a:close/>
                  <a:moveTo>
                    <a:pt x="1399817" y="239852"/>
                  </a:moveTo>
                  <a:lnTo>
                    <a:pt x="1399817" y="256891"/>
                  </a:lnTo>
                  <a:cubicBezTo>
                    <a:pt x="1397687" y="255826"/>
                    <a:pt x="1395557" y="254761"/>
                    <a:pt x="1393960" y="254761"/>
                  </a:cubicBezTo>
                  <a:lnTo>
                    <a:pt x="1393960" y="237722"/>
                  </a:lnTo>
                  <a:cubicBezTo>
                    <a:pt x="1395557" y="238254"/>
                    <a:pt x="1397687" y="239852"/>
                    <a:pt x="1399817" y="239852"/>
                  </a:cubicBezTo>
                  <a:lnTo>
                    <a:pt x="1399817" y="239852"/>
                  </a:lnTo>
                  <a:close/>
                  <a:moveTo>
                    <a:pt x="1399817" y="404920"/>
                  </a:moveTo>
                  <a:lnTo>
                    <a:pt x="1399817" y="429947"/>
                  </a:lnTo>
                  <a:cubicBezTo>
                    <a:pt x="1397687" y="431012"/>
                    <a:pt x="1397687" y="434207"/>
                    <a:pt x="1397687" y="434207"/>
                  </a:cubicBezTo>
                  <a:cubicBezTo>
                    <a:pt x="1396622" y="436337"/>
                    <a:pt x="1398752" y="440064"/>
                    <a:pt x="1399817" y="442194"/>
                  </a:cubicBezTo>
                  <a:lnTo>
                    <a:pt x="1399817" y="474675"/>
                  </a:lnTo>
                  <a:cubicBezTo>
                    <a:pt x="1391830" y="480533"/>
                    <a:pt x="1395557" y="486922"/>
                    <a:pt x="1395557" y="486922"/>
                  </a:cubicBezTo>
                  <a:cubicBezTo>
                    <a:pt x="1396622" y="487987"/>
                    <a:pt x="1398752" y="489052"/>
                    <a:pt x="1399817" y="490117"/>
                  </a:cubicBezTo>
                  <a:lnTo>
                    <a:pt x="1399817" y="545495"/>
                  </a:lnTo>
                  <a:cubicBezTo>
                    <a:pt x="1398752" y="545495"/>
                    <a:pt x="1396622" y="547625"/>
                    <a:pt x="1393960" y="548690"/>
                  </a:cubicBezTo>
                  <a:lnTo>
                    <a:pt x="1393960" y="400661"/>
                  </a:lnTo>
                  <a:cubicBezTo>
                    <a:pt x="1395557" y="401726"/>
                    <a:pt x="1397687" y="402790"/>
                    <a:pt x="1399817" y="404920"/>
                  </a:cubicBezTo>
                  <a:lnTo>
                    <a:pt x="1399817" y="404920"/>
                  </a:lnTo>
                  <a:close/>
                  <a:moveTo>
                    <a:pt x="1399817" y="657316"/>
                  </a:moveTo>
                  <a:lnTo>
                    <a:pt x="1399817" y="704707"/>
                  </a:lnTo>
                  <a:cubicBezTo>
                    <a:pt x="1397687" y="707901"/>
                    <a:pt x="1395557" y="710564"/>
                    <a:pt x="1393960" y="713759"/>
                  </a:cubicBezTo>
                  <a:lnTo>
                    <a:pt x="1393960" y="694589"/>
                  </a:lnTo>
                  <a:cubicBezTo>
                    <a:pt x="1397155" y="686602"/>
                    <a:pt x="1399817" y="677550"/>
                    <a:pt x="1393960" y="665303"/>
                  </a:cubicBezTo>
                  <a:lnTo>
                    <a:pt x="1393960" y="649329"/>
                  </a:lnTo>
                  <a:cubicBezTo>
                    <a:pt x="1396622" y="651459"/>
                    <a:pt x="1398752" y="655186"/>
                    <a:pt x="1399817" y="657316"/>
                  </a:cubicBezTo>
                  <a:lnTo>
                    <a:pt x="1399817" y="657316"/>
                  </a:lnTo>
                  <a:close/>
                  <a:moveTo>
                    <a:pt x="1399817" y="752097"/>
                  </a:moveTo>
                  <a:lnTo>
                    <a:pt x="1399817" y="771267"/>
                  </a:lnTo>
                  <a:cubicBezTo>
                    <a:pt x="1398752" y="772331"/>
                    <a:pt x="1398752" y="773396"/>
                    <a:pt x="1397687" y="775526"/>
                  </a:cubicBezTo>
                  <a:cubicBezTo>
                    <a:pt x="1396622" y="779786"/>
                    <a:pt x="1397687" y="785643"/>
                    <a:pt x="1399817" y="793631"/>
                  </a:cubicBezTo>
                  <a:lnTo>
                    <a:pt x="1399817" y="813865"/>
                  </a:lnTo>
                  <a:cubicBezTo>
                    <a:pt x="1397687" y="810670"/>
                    <a:pt x="1395557" y="805878"/>
                    <a:pt x="1393960" y="802683"/>
                  </a:cubicBezTo>
                  <a:lnTo>
                    <a:pt x="1393960" y="760084"/>
                  </a:lnTo>
                  <a:cubicBezTo>
                    <a:pt x="1395557" y="756357"/>
                    <a:pt x="1397687" y="754227"/>
                    <a:pt x="1399817" y="752097"/>
                  </a:cubicBezTo>
                  <a:lnTo>
                    <a:pt x="1399817" y="752097"/>
                  </a:lnTo>
                  <a:close/>
                  <a:moveTo>
                    <a:pt x="1399817" y="815995"/>
                  </a:moveTo>
                  <a:lnTo>
                    <a:pt x="1399817" y="833034"/>
                  </a:lnTo>
                  <a:cubicBezTo>
                    <a:pt x="1398752" y="826112"/>
                    <a:pt x="1398752" y="820787"/>
                    <a:pt x="1399817" y="815995"/>
                  </a:cubicBezTo>
                  <a:lnTo>
                    <a:pt x="1399817" y="815995"/>
                  </a:lnTo>
                  <a:close/>
                  <a:moveTo>
                    <a:pt x="1399817" y="905984"/>
                  </a:moveTo>
                  <a:lnTo>
                    <a:pt x="1399817" y="911841"/>
                  </a:lnTo>
                  <a:cubicBezTo>
                    <a:pt x="1397687" y="911841"/>
                    <a:pt x="1396622" y="911841"/>
                    <a:pt x="1393960" y="912906"/>
                  </a:cubicBezTo>
                  <a:lnTo>
                    <a:pt x="1393960" y="905984"/>
                  </a:lnTo>
                  <a:cubicBezTo>
                    <a:pt x="1396622" y="905984"/>
                    <a:pt x="1397687" y="905984"/>
                    <a:pt x="1399817" y="905984"/>
                  </a:cubicBezTo>
                  <a:lnTo>
                    <a:pt x="1399817" y="905984"/>
                  </a:lnTo>
                  <a:close/>
                  <a:moveTo>
                    <a:pt x="1399817" y="947517"/>
                  </a:moveTo>
                  <a:lnTo>
                    <a:pt x="1399817" y="960829"/>
                  </a:lnTo>
                  <a:cubicBezTo>
                    <a:pt x="1397687" y="961894"/>
                    <a:pt x="1395557" y="961894"/>
                    <a:pt x="1393960" y="961894"/>
                  </a:cubicBezTo>
                  <a:lnTo>
                    <a:pt x="1393960" y="954972"/>
                  </a:lnTo>
                  <a:cubicBezTo>
                    <a:pt x="1393960" y="954972"/>
                    <a:pt x="1395025" y="954972"/>
                    <a:pt x="1396090" y="954972"/>
                  </a:cubicBezTo>
                  <a:cubicBezTo>
                    <a:pt x="1395025" y="953907"/>
                    <a:pt x="1393960" y="951777"/>
                    <a:pt x="1393960" y="949115"/>
                  </a:cubicBezTo>
                  <a:lnTo>
                    <a:pt x="1393960" y="916633"/>
                  </a:lnTo>
                  <a:cubicBezTo>
                    <a:pt x="1395025" y="922491"/>
                    <a:pt x="1396090" y="927816"/>
                    <a:pt x="1397155" y="933673"/>
                  </a:cubicBezTo>
                  <a:lnTo>
                    <a:pt x="1397155" y="933673"/>
                  </a:lnTo>
                  <a:cubicBezTo>
                    <a:pt x="1398752" y="940063"/>
                    <a:pt x="1398752" y="944322"/>
                    <a:pt x="1399817" y="947517"/>
                  </a:cubicBezTo>
                  <a:lnTo>
                    <a:pt x="1399817" y="947517"/>
                  </a:lnTo>
                  <a:lnTo>
                    <a:pt x="1399817" y="947517"/>
                  </a:lnTo>
                  <a:close/>
                  <a:moveTo>
                    <a:pt x="1399817" y="1038039"/>
                  </a:moveTo>
                  <a:lnTo>
                    <a:pt x="1399817" y="1079572"/>
                  </a:lnTo>
                  <a:cubicBezTo>
                    <a:pt x="1397687" y="1082767"/>
                    <a:pt x="1395557" y="1088624"/>
                    <a:pt x="1393960" y="1095547"/>
                  </a:cubicBezTo>
                  <a:lnTo>
                    <a:pt x="1393960" y="1072118"/>
                  </a:lnTo>
                  <a:cubicBezTo>
                    <a:pt x="1393960" y="1071053"/>
                    <a:pt x="1395025" y="1069988"/>
                    <a:pt x="1396090" y="1069988"/>
                  </a:cubicBezTo>
                  <a:cubicBezTo>
                    <a:pt x="1395557" y="1055611"/>
                    <a:pt x="1397687" y="1045494"/>
                    <a:pt x="1399817" y="1038039"/>
                  </a:cubicBezTo>
                  <a:lnTo>
                    <a:pt x="1399817" y="1038039"/>
                  </a:lnTo>
                  <a:close/>
                  <a:moveTo>
                    <a:pt x="1399817" y="1100872"/>
                  </a:moveTo>
                  <a:lnTo>
                    <a:pt x="1399817" y="1113119"/>
                  </a:lnTo>
                  <a:cubicBezTo>
                    <a:pt x="1397687" y="1114184"/>
                    <a:pt x="1395557" y="1114184"/>
                    <a:pt x="1393960" y="1115248"/>
                  </a:cubicBezTo>
                  <a:lnTo>
                    <a:pt x="1393960" y="1103001"/>
                  </a:lnTo>
                  <a:cubicBezTo>
                    <a:pt x="1395557" y="1101936"/>
                    <a:pt x="1397687" y="1101936"/>
                    <a:pt x="1399817" y="1100872"/>
                  </a:cubicBezTo>
                  <a:lnTo>
                    <a:pt x="1399817" y="1100872"/>
                  </a:lnTo>
                  <a:close/>
                  <a:moveTo>
                    <a:pt x="1399817" y="1141340"/>
                  </a:moveTo>
                  <a:lnTo>
                    <a:pt x="1399817" y="1152522"/>
                  </a:lnTo>
                  <a:cubicBezTo>
                    <a:pt x="1397687" y="1152522"/>
                    <a:pt x="1395557" y="1152522"/>
                    <a:pt x="1393960" y="1152522"/>
                  </a:cubicBezTo>
                  <a:lnTo>
                    <a:pt x="1393960" y="1141340"/>
                  </a:lnTo>
                  <a:cubicBezTo>
                    <a:pt x="1395557" y="1141340"/>
                    <a:pt x="1397687" y="1141340"/>
                    <a:pt x="1399817" y="1141340"/>
                  </a:cubicBezTo>
                  <a:lnTo>
                    <a:pt x="1399817" y="1141340"/>
                  </a:lnTo>
                  <a:close/>
                  <a:moveTo>
                    <a:pt x="1399817" y="1179679"/>
                  </a:moveTo>
                  <a:lnTo>
                    <a:pt x="1399817" y="1211095"/>
                  </a:lnTo>
                  <a:cubicBezTo>
                    <a:pt x="1397687" y="1214290"/>
                    <a:pt x="1395557" y="1218017"/>
                    <a:pt x="1393960" y="1220147"/>
                  </a:cubicBezTo>
                  <a:lnTo>
                    <a:pt x="1393960" y="1203108"/>
                  </a:lnTo>
                  <a:cubicBezTo>
                    <a:pt x="1395025" y="1199913"/>
                    <a:pt x="1396090" y="1196185"/>
                    <a:pt x="1397155" y="1191926"/>
                  </a:cubicBezTo>
                  <a:lnTo>
                    <a:pt x="1397155" y="1191926"/>
                  </a:lnTo>
                  <a:lnTo>
                    <a:pt x="1398220" y="1190861"/>
                  </a:lnTo>
                  <a:cubicBezTo>
                    <a:pt x="1396090" y="1191926"/>
                    <a:pt x="1395025" y="1191926"/>
                    <a:pt x="1393960" y="1191926"/>
                  </a:cubicBezTo>
                  <a:lnTo>
                    <a:pt x="1393960" y="1180743"/>
                  </a:lnTo>
                  <a:cubicBezTo>
                    <a:pt x="1395557" y="1180743"/>
                    <a:pt x="1397687" y="1179679"/>
                    <a:pt x="1399817" y="1179679"/>
                  </a:cubicBezTo>
                  <a:lnTo>
                    <a:pt x="1399817" y="1179679"/>
                  </a:lnTo>
                  <a:close/>
                  <a:moveTo>
                    <a:pt x="1399817" y="1355397"/>
                  </a:moveTo>
                  <a:lnTo>
                    <a:pt x="1399817" y="1400658"/>
                  </a:lnTo>
                  <a:lnTo>
                    <a:pt x="1393960" y="1394800"/>
                  </a:lnTo>
                  <a:lnTo>
                    <a:pt x="1393960" y="1355397"/>
                  </a:lnTo>
                  <a:lnTo>
                    <a:pt x="1395025" y="1353267"/>
                  </a:lnTo>
                  <a:lnTo>
                    <a:pt x="1399817" y="1355397"/>
                  </a:lnTo>
                  <a:lnTo>
                    <a:pt x="1399817" y="1355397"/>
                  </a:lnTo>
                  <a:close/>
                  <a:moveTo>
                    <a:pt x="1399817" y="1433139"/>
                  </a:moveTo>
                  <a:lnTo>
                    <a:pt x="1399817" y="1482660"/>
                  </a:lnTo>
                  <a:cubicBezTo>
                    <a:pt x="1397687" y="1484789"/>
                    <a:pt x="1396622" y="1485854"/>
                    <a:pt x="1393960" y="1488517"/>
                  </a:cubicBezTo>
                  <a:lnTo>
                    <a:pt x="1393960" y="1425684"/>
                  </a:lnTo>
                  <a:lnTo>
                    <a:pt x="1397155" y="1429944"/>
                  </a:lnTo>
                  <a:cubicBezTo>
                    <a:pt x="1398752" y="1430476"/>
                    <a:pt x="1399817" y="1432074"/>
                    <a:pt x="1399817" y="1433139"/>
                  </a:cubicBezTo>
                  <a:lnTo>
                    <a:pt x="1399817" y="1433139"/>
                  </a:lnTo>
                  <a:close/>
                  <a:moveTo>
                    <a:pt x="1399817" y="1587025"/>
                  </a:moveTo>
                  <a:lnTo>
                    <a:pt x="1399817" y="1625364"/>
                  </a:lnTo>
                  <a:cubicBezTo>
                    <a:pt x="1397687" y="1624299"/>
                    <a:pt x="1395557" y="1624299"/>
                    <a:pt x="1393960" y="1623234"/>
                  </a:cubicBezTo>
                  <a:lnTo>
                    <a:pt x="1393960" y="1593948"/>
                  </a:lnTo>
                  <a:cubicBezTo>
                    <a:pt x="1395557" y="1591818"/>
                    <a:pt x="1397687" y="1589688"/>
                    <a:pt x="1399817" y="1587025"/>
                  </a:cubicBezTo>
                  <a:lnTo>
                    <a:pt x="1399817" y="1587025"/>
                  </a:lnTo>
                  <a:close/>
                  <a:moveTo>
                    <a:pt x="1399817" y="1675950"/>
                  </a:moveTo>
                  <a:lnTo>
                    <a:pt x="1399817" y="1711093"/>
                  </a:lnTo>
                  <a:cubicBezTo>
                    <a:pt x="1397687" y="1713223"/>
                    <a:pt x="1395557" y="1714288"/>
                    <a:pt x="1393960" y="1716951"/>
                  </a:cubicBezTo>
                  <a:lnTo>
                    <a:pt x="1393960" y="1696716"/>
                  </a:lnTo>
                  <a:cubicBezTo>
                    <a:pt x="1393960" y="1696716"/>
                    <a:pt x="1393960" y="1695651"/>
                    <a:pt x="1395025" y="1695651"/>
                  </a:cubicBezTo>
                  <a:cubicBezTo>
                    <a:pt x="1395025" y="1695651"/>
                    <a:pt x="1395025" y="1695651"/>
                    <a:pt x="1393960" y="1695651"/>
                  </a:cubicBezTo>
                  <a:lnTo>
                    <a:pt x="1396090" y="1694586"/>
                  </a:lnTo>
                  <a:cubicBezTo>
                    <a:pt x="1395025" y="1693521"/>
                    <a:pt x="1393960" y="1693521"/>
                    <a:pt x="1393960" y="1693521"/>
                  </a:cubicBezTo>
                  <a:lnTo>
                    <a:pt x="1393960" y="1674352"/>
                  </a:lnTo>
                  <a:cubicBezTo>
                    <a:pt x="1395557" y="1674885"/>
                    <a:pt x="1397687" y="1674885"/>
                    <a:pt x="1399817" y="1675950"/>
                  </a:cubicBezTo>
                  <a:close/>
                  <a:moveTo>
                    <a:pt x="1394492" y="131758"/>
                  </a:moveTo>
                  <a:lnTo>
                    <a:pt x="1394492" y="153057"/>
                  </a:lnTo>
                  <a:cubicBezTo>
                    <a:pt x="1392363" y="151992"/>
                    <a:pt x="1391297" y="150928"/>
                    <a:pt x="1390233" y="149863"/>
                  </a:cubicBezTo>
                  <a:lnTo>
                    <a:pt x="1390233" y="129628"/>
                  </a:lnTo>
                  <a:cubicBezTo>
                    <a:pt x="1390765" y="130161"/>
                    <a:pt x="1391830" y="130161"/>
                    <a:pt x="1394492" y="131758"/>
                  </a:cubicBezTo>
                  <a:lnTo>
                    <a:pt x="1394492" y="131758"/>
                  </a:lnTo>
                  <a:close/>
                  <a:moveTo>
                    <a:pt x="1394492" y="237189"/>
                  </a:moveTo>
                  <a:lnTo>
                    <a:pt x="1394492" y="254229"/>
                  </a:lnTo>
                  <a:cubicBezTo>
                    <a:pt x="1392363" y="253164"/>
                    <a:pt x="1391297" y="253164"/>
                    <a:pt x="1390233" y="252099"/>
                  </a:cubicBezTo>
                  <a:lnTo>
                    <a:pt x="1390233" y="235059"/>
                  </a:lnTo>
                  <a:cubicBezTo>
                    <a:pt x="1390765" y="236124"/>
                    <a:pt x="1391830" y="236124"/>
                    <a:pt x="1394492" y="237189"/>
                  </a:cubicBezTo>
                  <a:lnTo>
                    <a:pt x="1394492" y="237189"/>
                  </a:lnTo>
                  <a:close/>
                  <a:moveTo>
                    <a:pt x="1394492" y="400661"/>
                  </a:moveTo>
                  <a:lnTo>
                    <a:pt x="1394492" y="549222"/>
                  </a:lnTo>
                  <a:cubicBezTo>
                    <a:pt x="1392363" y="549222"/>
                    <a:pt x="1391297" y="549222"/>
                    <a:pt x="1390233" y="549222"/>
                  </a:cubicBezTo>
                  <a:lnTo>
                    <a:pt x="1390233" y="398531"/>
                  </a:lnTo>
                  <a:cubicBezTo>
                    <a:pt x="1390765" y="399596"/>
                    <a:pt x="1391830" y="399596"/>
                    <a:pt x="1394492" y="400661"/>
                  </a:cubicBezTo>
                  <a:lnTo>
                    <a:pt x="1394492" y="400661"/>
                  </a:lnTo>
                  <a:close/>
                  <a:moveTo>
                    <a:pt x="1394492" y="649329"/>
                  </a:moveTo>
                  <a:lnTo>
                    <a:pt x="1394492" y="665303"/>
                  </a:lnTo>
                  <a:cubicBezTo>
                    <a:pt x="1393427" y="664238"/>
                    <a:pt x="1391297" y="662108"/>
                    <a:pt x="1390233" y="659446"/>
                  </a:cubicBezTo>
                  <a:lnTo>
                    <a:pt x="1390233" y="643471"/>
                  </a:lnTo>
                  <a:cubicBezTo>
                    <a:pt x="1390765" y="646134"/>
                    <a:pt x="1391830" y="647199"/>
                    <a:pt x="1394492" y="649329"/>
                  </a:cubicBezTo>
                  <a:lnTo>
                    <a:pt x="1394492" y="649329"/>
                  </a:lnTo>
                  <a:close/>
                  <a:moveTo>
                    <a:pt x="1394492" y="694589"/>
                  </a:moveTo>
                  <a:lnTo>
                    <a:pt x="1394492" y="713759"/>
                  </a:lnTo>
                  <a:cubicBezTo>
                    <a:pt x="1392363" y="715889"/>
                    <a:pt x="1391297" y="718019"/>
                    <a:pt x="1390233" y="719616"/>
                  </a:cubicBezTo>
                  <a:lnTo>
                    <a:pt x="1390233" y="701512"/>
                  </a:lnTo>
                  <a:cubicBezTo>
                    <a:pt x="1390765" y="698849"/>
                    <a:pt x="1391830" y="696719"/>
                    <a:pt x="1394492" y="694589"/>
                  </a:cubicBezTo>
                  <a:lnTo>
                    <a:pt x="1394492" y="694589"/>
                  </a:lnTo>
                  <a:close/>
                  <a:moveTo>
                    <a:pt x="1394492" y="759552"/>
                  </a:moveTo>
                  <a:lnTo>
                    <a:pt x="1394492" y="802150"/>
                  </a:lnTo>
                  <a:cubicBezTo>
                    <a:pt x="1392363" y="798955"/>
                    <a:pt x="1391297" y="795228"/>
                    <a:pt x="1390233" y="792033"/>
                  </a:cubicBezTo>
                  <a:lnTo>
                    <a:pt x="1390233" y="759552"/>
                  </a:lnTo>
                  <a:cubicBezTo>
                    <a:pt x="1390233" y="760617"/>
                    <a:pt x="1391297" y="761682"/>
                    <a:pt x="1392363" y="762747"/>
                  </a:cubicBezTo>
                  <a:cubicBezTo>
                    <a:pt x="1391830" y="762214"/>
                    <a:pt x="1392895" y="760617"/>
                    <a:pt x="1394492" y="759552"/>
                  </a:cubicBezTo>
                  <a:lnTo>
                    <a:pt x="1394492" y="759552"/>
                  </a:lnTo>
                  <a:close/>
                  <a:moveTo>
                    <a:pt x="1394492" y="905984"/>
                  </a:moveTo>
                  <a:lnTo>
                    <a:pt x="1394492" y="912906"/>
                  </a:lnTo>
                  <a:cubicBezTo>
                    <a:pt x="1393427" y="912906"/>
                    <a:pt x="1392363" y="912906"/>
                    <a:pt x="1391297" y="912906"/>
                  </a:cubicBezTo>
                  <a:cubicBezTo>
                    <a:pt x="1392363" y="913971"/>
                    <a:pt x="1393427" y="916101"/>
                    <a:pt x="1394492" y="917166"/>
                  </a:cubicBezTo>
                  <a:lnTo>
                    <a:pt x="1394492" y="949647"/>
                  </a:lnTo>
                  <a:cubicBezTo>
                    <a:pt x="1393427" y="949647"/>
                    <a:pt x="1393427" y="949647"/>
                    <a:pt x="1393427" y="949647"/>
                  </a:cubicBezTo>
                  <a:cubicBezTo>
                    <a:pt x="1391297" y="941660"/>
                    <a:pt x="1391297" y="933673"/>
                    <a:pt x="1390233" y="927283"/>
                  </a:cubicBezTo>
                  <a:lnTo>
                    <a:pt x="1390233" y="905984"/>
                  </a:lnTo>
                  <a:cubicBezTo>
                    <a:pt x="1390765" y="905984"/>
                    <a:pt x="1391830" y="905984"/>
                    <a:pt x="1394492" y="905984"/>
                  </a:cubicBezTo>
                  <a:lnTo>
                    <a:pt x="1394492" y="905984"/>
                  </a:lnTo>
                  <a:close/>
                  <a:moveTo>
                    <a:pt x="1394492" y="955504"/>
                  </a:moveTo>
                  <a:lnTo>
                    <a:pt x="1394492" y="962427"/>
                  </a:lnTo>
                  <a:cubicBezTo>
                    <a:pt x="1392363" y="962427"/>
                    <a:pt x="1391297" y="962427"/>
                    <a:pt x="1390233" y="962427"/>
                  </a:cubicBezTo>
                  <a:lnTo>
                    <a:pt x="1390233" y="955504"/>
                  </a:lnTo>
                  <a:cubicBezTo>
                    <a:pt x="1390765" y="955504"/>
                    <a:pt x="1391830" y="955504"/>
                    <a:pt x="1394492" y="955504"/>
                  </a:cubicBezTo>
                  <a:lnTo>
                    <a:pt x="1394492" y="955504"/>
                  </a:lnTo>
                  <a:close/>
                  <a:moveTo>
                    <a:pt x="1394492" y="1071585"/>
                  </a:moveTo>
                  <a:lnTo>
                    <a:pt x="1394492" y="1095014"/>
                  </a:lnTo>
                  <a:cubicBezTo>
                    <a:pt x="1393427" y="1098209"/>
                    <a:pt x="1393427" y="1100872"/>
                    <a:pt x="1392363" y="1104066"/>
                  </a:cubicBezTo>
                  <a:cubicBezTo>
                    <a:pt x="1393427" y="1104066"/>
                    <a:pt x="1393427" y="1103001"/>
                    <a:pt x="1394492" y="1103001"/>
                  </a:cubicBezTo>
                  <a:lnTo>
                    <a:pt x="1394492" y="1115248"/>
                  </a:lnTo>
                  <a:cubicBezTo>
                    <a:pt x="1392363" y="1115248"/>
                    <a:pt x="1391297" y="1116313"/>
                    <a:pt x="1390233" y="1116313"/>
                  </a:cubicBezTo>
                  <a:lnTo>
                    <a:pt x="1390233" y="1077975"/>
                  </a:lnTo>
                  <a:cubicBezTo>
                    <a:pt x="1390765" y="1075845"/>
                    <a:pt x="1391830" y="1073715"/>
                    <a:pt x="1394492" y="1071585"/>
                  </a:cubicBezTo>
                  <a:lnTo>
                    <a:pt x="1394492" y="1071585"/>
                  </a:lnTo>
                  <a:close/>
                  <a:moveTo>
                    <a:pt x="1394492" y="1141340"/>
                  </a:moveTo>
                  <a:lnTo>
                    <a:pt x="1394492" y="1152522"/>
                  </a:lnTo>
                  <a:cubicBezTo>
                    <a:pt x="1392363" y="1152522"/>
                    <a:pt x="1391297" y="1152522"/>
                    <a:pt x="1390233" y="1152522"/>
                  </a:cubicBezTo>
                  <a:lnTo>
                    <a:pt x="1390233" y="1141340"/>
                  </a:lnTo>
                  <a:cubicBezTo>
                    <a:pt x="1390765" y="1141340"/>
                    <a:pt x="1391830" y="1141340"/>
                    <a:pt x="1394492" y="1141340"/>
                  </a:cubicBezTo>
                  <a:lnTo>
                    <a:pt x="1394492" y="1141340"/>
                  </a:lnTo>
                  <a:close/>
                  <a:moveTo>
                    <a:pt x="1394492" y="1180743"/>
                  </a:moveTo>
                  <a:lnTo>
                    <a:pt x="1394492" y="1191926"/>
                  </a:lnTo>
                  <a:cubicBezTo>
                    <a:pt x="1392363" y="1191926"/>
                    <a:pt x="1391297" y="1191926"/>
                    <a:pt x="1390233" y="1192991"/>
                  </a:cubicBezTo>
                  <a:lnTo>
                    <a:pt x="1390233" y="1181808"/>
                  </a:lnTo>
                  <a:cubicBezTo>
                    <a:pt x="1390765" y="1181808"/>
                    <a:pt x="1391830" y="1181808"/>
                    <a:pt x="1394492" y="1180743"/>
                  </a:cubicBezTo>
                  <a:lnTo>
                    <a:pt x="1394492" y="1180743"/>
                  </a:lnTo>
                  <a:close/>
                  <a:moveTo>
                    <a:pt x="1394492" y="1203108"/>
                  </a:moveTo>
                  <a:lnTo>
                    <a:pt x="1394492" y="1220147"/>
                  </a:lnTo>
                  <a:cubicBezTo>
                    <a:pt x="1392363" y="1221212"/>
                    <a:pt x="1391297" y="1223342"/>
                    <a:pt x="1390233" y="1224407"/>
                  </a:cubicBezTo>
                  <a:lnTo>
                    <a:pt x="1390233" y="1210030"/>
                  </a:lnTo>
                  <a:cubicBezTo>
                    <a:pt x="1390765" y="1207900"/>
                    <a:pt x="1391830" y="1205770"/>
                    <a:pt x="1394492" y="1203108"/>
                  </a:cubicBezTo>
                  <a:lnTo>
                    <a:pt x="1394492" y="1203108"/>
                  </a:lnTo>
                  <a:close/>
                  <a:moveTo>
                    <a:pt x="1394492" y="1355397"/>
                  </a:moveTo>
                  <a:lnTo>
                    <a:pt x="1394492" y="1394800"/>
                  </a:lnTo>
                  <a:lnTo>
                    <a:pt x="1390233" y="1390540"/>
                  </a:lnTo>
                  <a:lnTo>
                    <a:pt x="1390233" y="1360189"/>
                  </a:lnTo>
                  <a:lnTo>
                    <a:pt x="1394492" y="1355397"/>
                  </a:lnTo>
                  <a:lnTo>
                    <a:pt x="1394492" y="1355397"/>
                  </a:lnTo>
                  <a:close/>
                  <a:moveTo>
                    <a:pt x="1394492" y="1425152"/>
                  </a:moveTo>
                  <a:lnTo>
                    <a:pt x="1394492" y="1487984"/>
                  </a:lnTo>
                  <a:cubicBezTo>
                    <a:pt x="1394492" y="1487984"/>
                    <a:pt x="1394492" y="1487984"/>
                    <a:pt x="1393427" y="1487984"/>
                  </a:cubicBezTo>
                  <a:cubicBezTo>
                    <a:pt x="1392363" y="1489049"/>
                    <a:pt x="1391297" y="1490114"/>
                    <a:pt x="1390233" y="1491179"/>
                  </a:cubicBezTo>
                  <a:lnTo>
                    <a:pt x="1390233" y="1420359"/>
                  </a:lnTo>
                  <a:lnTo>
                    <a:pt x="1394492" y="1425152"/>
                  </a:lnTo>
                  <a:lnTo>
                    <a:pt x="1394492" y="1425152"/>
                  </a:lnTo>
                  <a:close/>
                  <a:moveTo>
                    <a:pt x="1394492" y="1593948"/>
                  </a:moveTo>
                  <a:lnTo>
                    <a:pt x="1394492" y="1623234"/>
                  </a:lnTo>
                  <a:cubicBezTo>
                    <a:pt x="1392363" y="1623234"/>
                    <a:pt x="1391297" y="1623234"/>
                    <a:pt x="1390233" y="1622169"/>
                  </a:cubicBezTo>
                  <a:lnTo>
                    <a:pt x="1390233" y="1598740"/>
                  </a:lnTo>
                  <a:cubicBezTo>
                    <a:pt x="1390765" y="1597143"/>
                    <a:pt x="1391830" y="1596078"/>
                    <a:pt x="1394492" y="1593948"/>
                  </a:cubicBezTo>
                  <a:lnTo>
                    <a:pt x="1394492" y="1593948"/>
                  </a:lnTo>
                  <a:close/>
                  <a:moveTo>
                    <a:pt x="1394492" y="1673820"/>
                  </a:moveTo>
                  <a:lnTo>
                    <a:pt x="1394492" y="1692989"/>
                  </a:lnTo>
                  <a:cubicBezTo>
                    <a:pt x="1392363" y="1691924"/>
                    <a:pt x="1391297" y="1691924"/>
                    <a:pt x="1390233" y="1691924"/>
                  </a:cubicBezTo>
                  <a:lnTo>
                    <a:pt x="1390233" y="1671690"/>
                  </a:lnTo>
                  <a:cubicBezTo>
                    <a:pt x="1390765" y="1672755"/>
                    <a:pt x="1391830" y="1672755"/>
                    <a:pt x="1394492" y="1673820"/>
                  </a:cubicBezTo>
                  <a:lnTo>
                    <a:pt x="1394492" y="1673820"/>
                  </a:lnTo>
                  <a:close/>
                  <a:moveTo>
                    <a:pt x="1394492" y="1696184"/>
                  </a:moveTo>
                  <a:lnTo>
                    <a:pt x="1394492" y="1716418"/>
                  </a:lnTo>
                  <a:cubicBezTo>
                    <a:pt x="1392363" y="1716418"/>
                    <a:pt x="1391297" y="1717483"/>
                    <a:pt x="1390233" y="1718548"/>
                  </a:cubicBezTo>
                  <a:lnTo>
                    <a:pt x="1390233" y="1699379"/>
                  </a:lnTo>
                  <a:cubicBezTo>
                    <a:pt x="1390765" y="1698846"/>
                    <a:pt x="1391830" y="1697781"/>
                    <a:pt x="1394492" y="1696184"/>
                  </a:cubicBezTo>
                  <a:close/>
                  <a:moveTo>
                    <a:pt x="1389700" y="129096"/>
                  </a:moveTo>
                  <a:lnTo>
                    <a:pt x="1389700" y="149330"/>
                  </a:lnTo>
                  <a:cubicBezTo>
                    <a:pt x="1383843" y="143473"/>
                    <a:pt x="1377453" y="139213"/>
                    <a:pt x="1369466" y="136018"/>
                  </a:cubicBezTo>
                  <a:lnTo>
                    <a:pt x="1369466" y="118979"/>
                  </a:lnTo>
                  <a:cubicBezTo>
                    <a:pt x="1377453" y="122706"/>
                    <a:pt x="1384375" y="125901"/>
                    <a:pt x="1389700" y="129096"/>
                  </a:cubicBezTo>
                  <a:lnTo>
                    <a:pt x="1389700" y="129096"/>
                  </a:lnTo>
                  <a:close/>
                  <a:moveTo>
                    <a:pt x="1389700" y="235059"/>
                  </a:moveTo>
                  <a:lnTo>
                    <a:pt x="1389700" y="252099"/>
                  </a:lnTo>
                  <a:cubicBezTo>
                    <a:pt x="1381713" y="248904"/>
                    <a:pt x="1375323" y="245176"/>
                    <a:pt x="1369466" y="241982"/>
                  </a:cubicBezTo>
                  <a:lnTo>
                    <a:pt x="1369466" y="221747"/>
                  </a:lnTo>
                  <a:cubicBezTo>
                    <a:pt x="1374258" y="226007"/>
                    <a:pt x="1380648" y="230799"/>
                    <a:pt x="1389700" y="235059"/>
                  </a:cubicBezTo>
                  <a:lnTo>
                    <a:pt x="1389700" y="235059"/>
                  </a:lnTo>
                  <a:close/>
                  <a:moveTo>
                    <a:pt x="1389700" y="398531"/>
                  </a:moveTo>
                  <a:lnTo>
                    <a:pt x="1389700" y="549222"/>
                  </a:lnTo>
                  <a:cubicBezTo>
                    <a:pt x="1388635" y="549222"/>
                    <a:pt x="1387570" y="549222"/>
                    <a:pt x="1386505" y="549222"/>
                  </a:cubicBezTo>
                  <a:cubicBezTo>
                    <a:pt x="1386505" y="549222"/>
                    <a:pt x="1369466" y="536975"/>
                    <a:pt x="1389700" y="516741"/>
                  </a:cubicBezTo>
                  <a:cubicBezTo>
                    <a:pt x="1389700" y="516741"/>
                    <a:pt x="1386505" y="506624"/>
                    <a:pt x="1369466" y="488520"/>
                  </a:cubicBezTo>
                  <a:lnTo>
                    <a:pt x="1369466" y="467221"/>
                  </a:lnTo>
                  <a:cubicBezTo>
                    <a:pt x="1370531" y="468285"/>
                    <a:pt x="1372661" y="468285"/>
                    <a:pt x="1377453" y="467221"/>
                  </a:cubicBezTo>
                  <a:cubicBezTo>
                    <a:pt x="1377453" y="467221"/>
                    <a:pt x="1386505" y="466156"/>
                    <a:pt x="1387570" y="457103"/>
                  </a:cubicBezTo>
                  <a:cubicBezTo>
                    <a:pt x="1384375" y="451246"/>
                    <a:pt x="1379583" y="448051"/>
                    <a:pt x="1369466" y="457103"/>
                  </a:cubicBezTo>
                  <a:lnTo>
                    <a:pt x="1369466" y="433674"/>
                  </a:lnTo>
                  <a:cubicBezTo>
                    <a:pt x="1372661" y="432609"/>
                    <a:pt x="1379583" y="427817"/>
                    <a:pt x="1380648" y="425687"/>
                  </a:cubicBezTo>
                  <a:cubicBezTo>
                    <a:pt x="1380648" y="425687"/>
                    <a:pt x="1383843" y="421427"/>
                    <a:pt x="1369466" y="414505"/>
                  </a:cubicBezTo>
                  <a:lnTo>
                    <a:pt x="1369466" y="386284"/>
                  </a:lnTo>
                  <a:cubicBezTo>
                    <a:pt x="1373726" y="387349"/>
                    <a:pt x="1382778" y="390543"/>
                    <a:pt x="1386505" y="396401"/>
                  </a:cubicBezTo>
                  <a:cubicBezTo>
                    <a:pt x="1386505" y="395868"/>
                    <a:pt x="1387570" y="397466"/>
                    <a:pt x="1389700" y="398531"/>
                  </a:cubicBezTo>
                  <a:lnTo>
                    <a:pt x="1389700" y="398531"/>
                  </a:lnTo>
                  <a:close/>
                  <a:moveTo>
                    <a:pt x="1389700" y="644004"/>
                  </a:moveTo>
                  <a:lnTo>
                    <a:pt x="1389700" y="659978"/>
                  </a:lnTo>
                  <a:cubicBezTo>
                    <a:pt x="1388635" y="657848"/>
                    <a:pt x="1386505" y="655718"/>
                    <a:pt x="1383843" y="653056"/>
                  </a:cubicBezTo>
                  <a:lnTo>
                    <a:pt x="1383843" y="653056"/>
                  </a:lnTo>
                  <a:lnTo>
                    <a:pt x="1382778" y="651991"/>
                  </a:lnTo>
                  <a:cubicBezTo>
                    <a:pt x="1380648" y="662108"/>
                    <a:pt x="1373726" y="670095"/>
                    <a:pt x="1369466" y="680212"/>
                  </a:cubicBezTo>
                  <a:lnTo>
                    <a:pt x="1369466" y="658913"/>
                  </a:lnTo>
                  <a:cubicBezTo>
                    <a:pt x="1373726" y="649861"/>
                    <a:pt x="1376388" y="639744"/>
                    <a:pt x="1369466" y="627497"/>
                  </a:cubicBezTo>
                  <a:lnTo>
                    <a:pt x="1369466" y="611523"/>
                  </a:lnTo>
                  <a:cubicBezTo>
                    <a:pt x="1378518" y="622705"/>
                    <a:pt x="1382778" y="630692"/>
                    <a:pt x="1383843" y="638679"/>
                  </a:cubicBezTo>
                  <a:cubicBezTo>
                    <a:pt x="1385973" y="640809"/>
                    <a:pt x="1387038" y="642939"/>
                    <a:pt x="1388103" y="642939"/>
                  </a:cubicBezTo>
                  <a:cubicBezTo>
                    <a:pt x="1388635" y="644004"/>
                    <a:pt x="1389700" y="644004"/>
                    <a:pt x="1389700" y="644004"/>
                  </a:cubicBezTo>
                  <a:lnTo>
                    <a:pt x="1389700" y="644004"/>
                  </a:lnTo>
                  <a:close/>
                  <a:moveTo>
                    <a:pt x="1389700" y="700979"/>
                  </a:moveTo>
                  <a:lnTo>
                    <a:pt x="1389700" y="719083"/>
                  </a:lnTo>
                  <a:cubicBezTo>
                    <a:pt x="1386505" y="723343"/>
                    <a:pt x="1383843" y="729201"/>
                    <a:pt x="1381713" y="733460"/>
                  </a:cubicBezTo>
                  <a:cubicBezTo>
                    <a:pt x="1380648" y="740383"/>
                    <a:pt x="1382778" y="747837"/>
                    <a:pt x="1389700" y="759552"/>
                  </a:cubicBezTo>
                  <a:lnTo>
                    <a:pt x="1389700" y="792033"/>
                  </a:lnTo>
                  <a:cubicBezTo>
                    <a:pt x="1387570" y="785111"/>
                    <a:pt x="1387570" y="778721"/>
                    <a:pt x="1387570" y="772864"/>
                  </a:cubicBezTo>
                  <a:cubicBezTo>
                    <a:pt x="1375323" y="755825"/>
                    <a:pt x="1371596" y="743578"/>
                    <a:pt x="1371596" y="733460"/>
                  </a:cubicBezTo>
                  <a:cubicBezTo>
                    <a:pt x="1370531" y="732395"/>
                    <a:pt x="1370531" y="731331"/>
                    <a:pt x="1369466" y="730266"/>
                  </a:cubicBezTo>
                  <a:lnTo>
                    <a:pt x="1369466" y="714291"/>
                  </a:lnTo>
                  <a:cubicBezTo>
                    <a:pt x="1370531" y="716421"/>
                    <a:pt x="1372661" y="720148"/>
                    <a:pt x="1375323" y="722278"/>
                  </a:cubicBezTo>
                  <a:cubicBezTo>
                    <a:pt x="1377453" y="714824"/>
                    <a:pt x="1384375" y="707901"/>
                    <a:pt x="1389700" y="700979"/>
                  </a:cubicBezTo>
                  <a:lnTo>
                    <a:pt x="1389700" y="700979"/>
                  </a:lnTo>
                  <a:close/>
                  <a:moveTo>
                    <a:pt x="1389700" y="905984"/>
                  </a:moveTo>
                  <a:lnTo>
                    <a:pt x="1389700" y="927283"/>
                  </a:lnTo>
                  <a:cubicBezTo>
                    <a:pt x="1388635" y="918231"/>
                    <a:pt x="1383843" y="911309"/>
                    <a:pt x="1369466" y="911309"/>
                  </a:cubicBezTo>
                  <a:lnTo>
                    <a:pt x="1369466" y="905451"/>
                  </a:lnTo>
                  <a:cubicBezTo>
                    <a:pt x="1375323" y="904386"/>
                    <a:pt x="1379583" y="905451"/>
                    <a:pt x="1382778" y="906516"/>
                  </a:cubicBezTo>
                  <a:cubicBezTo>
                    <a:pt x="1385440" y="907049"/>
                    <a:pt x="1387570" y="905984"/>
                    <a:pt x="1389700" y="905984"/>
                  </a:cubicBezTo>
                  <a:lnTo>
                    <a:pt x="1389700" y="905984"/>
                  </a:lnTo>
                  <a:close/>
                  <a:moveTo>
                    <a:pt x="1389700" y="955504"/>
                  </a:moveTo>
                  <a:lnTo>
                    <a:pt x="1389700" y="962427"/>
                  </a:lnTo>
                  <a:cubicBezTo>
                    <a:pt x="1382778" y="963492"/>
                    <a:pt x="1377453" y="962427"/>
                    <a:pt x="1373726" y="961362"/>
                  </a:cubicBezTo>
                  <a:cubicBezTo>
                    <a:pt x="1372661" y="961362"/>
                    <a:pt x="1370531" y="961362"/>
                    <a:pt x="1369466" y="962427"/>
                  </a:cubicBezTo>
                  <a:lnTo>
                    <a:pt x="1369466" y="937400"/>
                  </a:lnTo>
                  <a:cubicBezTo>
                    <a:pt x="1369466" y="941660"/>
                    <a:pt x="1370531" y="944322"/>
                    <a:pt x="1370531" y="947517"/>
                  </a:cubicBezTo>
                  <a:cubicBezTo>
                    <a:pt x="1371596" y="948582"/>
                    <a:pt x="1371596" y="949647"/>
                    <a:pt x="1372661" y="950712"/>
                  </a:cubicBezTo>
                  <a:cubicBezTo>
                    <a:pt x="1375323" y="955504"/>
                    <a:pt x="1379583" y="956569"/>
                    <a:pt x="1389700" y="955504"/>
                  </a:cubicBezTo>
                  <a:lnTo>
                    <a:pt x="1389700" y="955504"/>
                  </a:lnTo>
                  <a:close/>
                  <a:moveTo>
                    <a:pt x="1389700" y="1078507"/>
                  </a:moveTo>
                  <a:lnTo>
                    <a:pt x="1389700" y="1116846"/>
                  </a:lnTo>
                  <a:cubicBezTo>
                    <a:pt x="1389700" y="1116846"/>
                    <a:pt x="1389700" y="1116846"/>
                    <a:pt x="1389700" y="1117911"/>
                  </a:cubicBezTo>
                  <a:cubicBezTo>
                    <a:pt x="1383843" y="1121106"/>
                    <a:pt x="1378518" y="1129093"/>
                    <a:pt x="1376388" y="1144002"/>
                  </a:cubicBezTo>
                  <a:cubicBezTo>
                    <a:pt x="1379583" y="1142937"/>
                    <a:pt x="1385440" y="1142937"/>
                    <a:pt x="1389700" y="1141872"/>
                  </a:cubicBezTo>
                  <a:lnTo>
                    <a:pt x="1389700" y="1153055"/>
                  </a:lnTo>
                  <a:cubicBezTo>
                    <a:pt x="1383843" y="1154119"/>
                    <a:pt x="1377453" y="1155184"/>
                    <a:pt x="1371596" y="1157314"/>
                  </a:cubicBezTo>
                  <a:cubicBezTo>
                    <a:pt x="1370531" y="1157314"/>
                    <a:pt x="1369466" y="1158379"/>
                    <a:pt x="1369466" y="1159444"/>
                  </a:cubicBezTo>
                  <a:lnTo>
                    <a:pt x="1369466" y="1132288"/>
                  </a:lnTo>
                  <a:cubicBezTo>
                    <a:pt x="1372661" y="1121106"/>
                    <a:pt x="1377453" y="1114184"/>
                    <a:pt x="1382778" y="1109924"/>
                  </a:cubicBezTo>
                  <a:cubicBezTo>
                    <a:pt x="1382778" y="1095014"/>
                    <a:pt x="1386505" y="1084897"/>
                    <a:pt x="1389700" y="1078507"/>
                  </a:cubicBezTo>
                  <a:lnTo>
                    <a:pt x="1389700" y="1078507"/>
                  </a:lnTo>
                  <a:close/>
                  <a:moveTo>
                    <a:pt x="1389700" y="1181808"/>
                  </a:moveTo>
                  <a:lnTo>
                    <a:pt x="1389700" y="1192991"/>
                  </a:lnTo>
                  <a:cubicBezTo>
                    <a:pt x="1382778" y="1192991"/>
                    <a:pt x="1376388" y="1192991"/>
                    <a:pt x="1369466" y="1192991"/>
                  </a:cubicBezTo>
                  <a:lnTo>
                    <a:pt x="1369466" y="1181808"/>
                  </a:lnTo>
                  <a:cubicBezTo>
                    <a:pt x="1376388" y="1181808"/>
                    <a:pt x="1382778" y="1182873"/>
                    <a:pt x="1389700" y="1181808"/>
                  </a:cubicBezTo>
                  <a:lnTo>
                    <a:pt x="1389700" y="1181808"/>
                  </a:lnTo>
                  <a:close/>
                  <a:moveTo>
                    <a:pt x="1389700" y="1210030"/>
                  </a:moveTo>
                  <a:lnTo>
                    <a:pt x="1389700" y="1224407"/>
                  </a:lnTo>
                  <a:cubicBezTo>
                    <a:pt x="1388635" y="1224407"/>
                    <a:pt x="1387570" y="1225472"/>
                    <a:pt x="1386505" y="1226537"/>
                  </a:cubicBezTo>
                  <a:cubicBezTo>
                    <a:pt x="1385440" y="1228667"/>
                    <a:pt x="1384375" y="1230797"/>
                    <a:pt x="1384375" y="1232394"/>
                  </a:cubicBezTo>
                  <a:cubicBezTo>
                    <a:pt x="1380115" y="1243576"/>
                    <a:pt x="1374258" y="1251563"/>
                    <a:pt x="1369998" y="1257421"/>
                  </a:cubicBezTo>
                  <a:lnTo>
                    <a:pt x="1369998" y="1241446"/>
                  </a:lnTo>
                  <a:cubicBezTo>
                    <a:pt x="1371063" y="1239316"/>
                    <a:pt x="1373193" y="1235589"/>
                    <a:pt x="1374258" y="1232394"/>
                  </a:cubicBezTo>
                  <a:lnTo>
                    <a:pt x="1374258" y="1232394"/>
                  </a:lnTo>
                  <a:lnTo>
                    <a:pt x="1374258" y="1231329"/>
                  </a:lnTo>
                  <a:cubicBezTo>
                    <a:pt x="1373193" y="1231329"/>
                    <a:pt x="1371063" y="1232394"/>
                    <a:pt x="1369998" y="1232394"/>
                  </a:cubicBezTo>
                  <a:lnTo>
                    <a:pt x="1369998" y="1221212"/>
                  </a:lnTo>
                  <a:cubicBezTo>
                    <a:pt x="1376388" y="1221212"/>
                    <a:pt x="1382778" y="1218017"/>
                    <a:pt x="1389700" y="1210030"/>
                  </a:cubicBezTo>
                  <a:lnTo>
                    <a:pt x="1389700" y="1210030"/>
                  </a:lnTo>
                  <a:close/>
                  <a:moveTo>
                    <a:pt x="1389700" y="1359657"/>
                  </a:moveTo>
                  <a:lnTo>
                    <a:pt x="1389700" y="1390008"/>
                  </a:lnTo>
                  <a:lnTo>
                    <a:pt x="1373726" y="1376696"/>
                  </a:lnTo>
                  <a:lnTo>
                    <a:pt x="1389700" y="1359657"/>
                  </a:lnTo>
                  <a:lnTo>
                    <a:pt x="1389700" y="1359657"/>
                  </a:lnTo>
                  <a:close/>
                  <a:moveTo>
                    <a:pt x="1389700" y="1420359"/>
                  </a:moveTo>
                  <a:lnTo>
                    <a:pt x="1389700" y="1491179"/>
                  </a:lnTo>
                  <a:cubicBezTo>
                    <a:pt x="1382778" y="1495439"/>
                    <a:pt x="1376388" y="1499166"/>
                    <a:pt x="1369466" y="1499166"/>
                  </a:cubicBezTo>
                  <a:lnTo>
                    <a:pt x="1369466" y="1476802"/>
                  </a:lnTo>
                  <a:lnTo>
                    <a:pt x="1369466" y="1476802"/>
                  </a:lnTo>
                  <a:cubicBezTo>
                    <a:pt x="1372661" y="1477867"/>
                    <a:pt x="1377453" y="1476802"/>
                    <a:pt x="1381713" y="1473607"/>
                  </a:cubicBezTo>
                  <a:cubicBezTo>
                    <a:pt x="1384908" y="1470412"/>
                    <a:pt x="1387570" y="1465620"/>
                    <a:pt x="1387570" y="1461360"/>
                  </a:cubicBezTo>
                  <a:cubicBezTo>
                    <a:pt x="1386505" y="1457100"/>
                    <a:pt x="1384375" y="1451243"/>
                    <a:pt x="1379583" y="1445386"/>
                  </a:cubicBezTo>
                  <a:lnTo>
                    <a:pt x="1369466" y="1433139"/>
                  </a:lnTo>
                  <a:lnTo>
                    <a:pt x="1369466" y="1395865"/>
                  </a:lnTo>
                  <a:lnTo>
                    <a:pt x="1389700" y="1420359"/>
                  </a:lnTo>
                  <a:lnTo>
                    <a:pt x="1389700" y="1420359"/>
                  </a:lnTo>
                  <a:close/>
                  <a:moveTo>
                    <a:pt x="1389700" y="1598208"/>
                  </a:moveTo>
                  <a:lnTo>
                    <a:pt x="1389700" y="1621637"/>
                  </a:lnTo>
                  <a:cubicBezTo>
                    <a:pt x="1388635" y="1621637"/>
                    <a:pt x="1387570" y="1621637"/>
                    <a:pt x="1386505" y="1621637"/>
                  </a:cubicBezTo>
                  <a:cubicBezTo>
                    <a:pt x="1380648" y="1621637"/>
                    <a:pt x="1375323" y="1622702"/>
                    <a:pt x="1369466" y="1625897"/>
                  </a:cubicBezTo>
                  <a:lnTo>
                    <a:pt x="1369466" y="1607792"/>
                  </a:lnTo>
                  <a:cubicBezTo>
                    <a:pt x="1375323" y="1605662"/>
                    <a:pt x="1379583" y="1604597"/>
                    <a:pt x="1385440" y="1604597"/>
                  </a:cubicBezTo>
                  <a:cubicBezTo>
                    <a:pt x="1386505" y="1603000"/>
                    <a:pt x="1388635" y="1600870"/>
                    <a:pt x="1389700" y="1598208"/>
                  </a:cubicBezTo>
                  <a:lnTo>
                    <a:pt x="1389700" y="1598208"/>
                  </a:lnTo>
                  <a:close/>
                  <a:moveTo>
                    <a:pt x="1389700" y="1671690"/>
                  </a:moveTo>
                  <a:lnTo>
                    <a:pt x="1389700" y="1691924"/>
                  </a:lnTo>
                  <a:cubicBezTo>
                    <a:pt x="1382778" y="1688729"/>
                    <a:pt x="1376388" y="1685002"/>
                    <a:pt x="1369466" y="1680742"/>
                  </a:cubicBezTo>
                  <a:lnTo>
                    <a:pt x="1369466" y="1659443"/>
                  </a:lnTo>
                  <a:cubicBezTo>
                    <a:pt x="1376388" y="1663703"/>
                    <a:pt x="1382778" y="1668495"/>
                    <a:pt x="1389700" y="1671690"/>
                  </a:cubicBezTo>
                  <a:lnTo>
                    <a:pt x="1389700" y="1671690"/>
                  </a:lnTo>
                  <a:close/>
                  <a:moveTo>
                    <a:pt x="1389700" y="1699911"/>
                  </a:moveTo>
                  <a:lnTo>
                    <a:pt x="1389700" y="1719081"/>
                  </a:lnTo>
                  <a:cubicBezTo>
                    <a:pt x="1381713" y="1724938"/>
                    <a:pt x="1375323" y="1728133"/>
                    <a:pt x="1369466" y="1730263"/>
                  </a:cubicBezTo>
                  <a:lnTo>
                    <a:pt x="1369466" y="1712158"/>
                  </a:lnTo>
                  <a:cubicBezTo>
                    <a:pt x="1375323" y="1710028"/>
                    <a:pt x="1381713" y="1705236"/>
                    <a:pt x="1389700" y="1699911"/>
                  </a:cubicBezTo>
                  <a:lnTo>
                    <a:pt x="1389700" y="1699911"/>
                  </a:lnTo>
                  <a:close/>
                  <a:moveTo>
                    <a:pt x="1369466" y="342088"/>
                  </a:moveTo>
                  <a:lnTo>
                    <a:pt x="1369466" y="311736"/>
                  </a:lnTo>
                  <a:cubicBezTo>
                    <a:pt x="1372661" y="313866"/>
                    <a:pt x="1377453" y="314931"/>
                    <a:pt x="1380648" y="317594"/>
                  </a:cubicBezTo>
                  <a:cubicBezTo>
                    <a:pt x="1380648" y="317594"/>
                    <a:pt x="1392895" y="321854"/>
                    <a:pt x="1387570" y="333568"/>
                  </a:cubicBezTo>
                  <a:cubicBezTo>
                    <a:pt x="1387570" y="333568"/>
                    <a:pt x="1383310" y="341555"/>
                    <a:pt x="1377453" y="343685"/>
                  </a:cubicBezTo>
                  <a:cubicBezTo>
                    <a:pt x="1377453" y="343153"/>
                    <a:pt x="1374258" y="343153"/>
                    <a:pt x="1369466" y="342088"/>
                  </a:cubicBezTo>
                  <a:close/>
                  <a:moveTo>
                    <a:pt x="1369466" y="118979"/>
                  </a:moveTo>
                  <a:lnTo>
                    <a:pt x="1369466" y="136018"/>
                  </a:lnTo>
                  <a:cubicBezTo>
                    <a:pt x="1367336" y="134953"/>
                    <a:pt x="1366271" y="134953"/>
                    <a:pt x="1365206" y="133888"/>
                  </a:cubicBezTo>
                  <a:lnTo>
                    <a:pt x="1365206" y="116849"/>
                  </a:lnTo>
                  <a:cubicBezTo>
                    <a:pt x="1366271" y="117914"/>
                    <a:pt x="1367336" y="117914"/>
                    <a:pt x="1369466" y="118979"/>
                  </a:cubicBezTo>
                  <a:lnTo>
                    <a:pt x="1369466" y="118979"/>
                  </a:lnTo>
                  <a:close/>
                  <a:moveTo>
                    <a:pt x="1369466" y="221747"/>
                  </a:moveTo>
                  <a:lnTo>
                    <a:pt x="1369466" y="241982"/>
                  </a:lnTo>
                  <a:cubicBezTo>
                    <a:pt x="1367336" y="240917"/>
                    <a:pt x="1366271" y="239852"/>
                    <a:pt x="1365206" y="238787"/>
                  </a:cubicBezTo>
                  <a:lnTo>
                    <a:pt x="1365206" y="217488"/>
                  </a:lnTo>
                  <a:cubicBezTo>
                    <a:pt x="1366271" y="218020"/>
                    <a:pt x="1367336" y="220682"/>
                    <a:pt x="1369466" y="221747"/>
                  </a:cubicBezTo>
                  <a:lnTo>
                    <a:pt x="1369466" y="221747"/>
                  </a:lnTo>
                  <a:close/>
                  <a:moveTo>
                    <a:pt x="1369466" y="311736"/>
                  </a:moveTo>
                  <a:lnTo>
                    <a:pt x="1369466" y="342088"/>
                  </a:lnTo>
                  <a:cubicBezTo>
                    <a:pt x="1368401" y="342088"/>
                    <a:pt x="1366271" y="342088"/>
                    <a:pt x="1365206" y="342088"/>
                  </a:cubicBezTo>
                  <a:cubicBezTo>
                    <a:pt x="1365206" y="342088"/>
                    <a:pt x="1365206" y="342088"/>
                    <a:pt x="1365206" y="341023"/>
                  </a:cubicBezTo>
                  <a:lnTo>
                    <a:pt x="1365206" y="309607"/>
                  </a:lnTo>
                  <a:cubicBezTo>
                    <a:pt x="1366271" y="310671"/>
                    <a:pt x="1367336" y="311736"/>
                    <a:pt x="1369466" y="311736"/>
                  </a:cubicBezTo>
                  <a:lnTo>
                    <a:pt x="1369466" y="311736"/>
                  </a:lnTo>
                  <a:close/>
                  <a:moveTo>
                    <a:pt x="1369466" y="385751"/>
                  </a:moveTo>
                  <a:lnTo>
                    <a:pt x="1369466" y="413973"/>
                  </a:lnTo>
                  <a:cubicBezTo>
                    <a:pt x="1368401" y="412908"/>
                    <a:pt x="1366271" y="412908"/>
                    <a:pt x="1365206" y="411843"/>
                  </a:cubicBezTo>
                  <a:lnTo>
                    <a:pt x="1365206" y="387349"/>
                  </a:lnTo>
                  <a:cubicBezTo>
                    <a:pt x="1365206" y="386284"/>
                    <a:pt x="1366271" y="386284"/>
                    <a:pt x="1366271" y="386284"/>
                  </a:cubicBezTo>
                  <a:cubicBezTo>
                    <a:pt x="1366271" y="386284"/>
                    <a:pt x="1367336" y="385751"/>
                    <a:pt x="1369466" y="385751"/>
                  </a:cubicBezTo>
                  <a:lnTo>
                    <a:pt x="1369466" y="385751"/>
                  </a:lnTo>
                  <a:close/>
                  <a:moveTo>
                    <a:pt x="1369466" y="433142"/>
                  </a:moveTo>
                  <a:lnTo>
                    <a:pt x="1369466" y="456571"/>
                  </a:lnTo>
                  <a:cubicBezTo>
                    <a:pt x="1368401" y="456571"/>
                    <a:pt x="1368401" y="457636"/>
                    <a:pt x="1367336" y="457636"/>
                  </a:cubicBezTo>
                  <a:cubicBezTo>
                    <a:pt x="1367336" y="457636"/>
                    <a:pt x="1366271" y="464558"/>
                    <a:pt x="1369466" y="466688"/>
                  </a:cubicBezTo>
                  <a:lnTo>
                    <a:pt x="1369466" y="487987"/>
                  </a:lnTo>
                  <a:cubicBezTo>
                    <a:pt x="1367336" y="486922"/>
                    <a:pt x="1366271" y="485857"/>
                    <a:pt x="1365206" y="484792"/>
                  </a:cubicBezTo>
                  <a:lnTo>
                    <a:pt x="1365206" y="435272"/>
                  </a:lnTo>
                  <a:cubicBezTo>
                    <a:pt x="1366271" y="435272"/>
                    <a:pt x="1366271" y="435272"/>
                    <a:pt x="1367336" y="434207"/>
                  </a:cubicBezTo>
                  <a:cubicBezTo>
                    <a:pt x="1367336" y="434207"/>
                    <a:pt x="1368401" y="434207"/>
                    <a:pt x="1369466" y="433142"/>
                  </a:cubicBezTo>
                  <a:lnTo>
                    <a:pt x="1369466" y="433142"/>
                  </a:lnTo>
                  <a:close/>
                  <a:moveTo>
                    <a:pt x="1369466" y="610990"/>
                  </a:moveTo>
                  <a:lnTo>
                    <a:pt x="1369466" y="626964"/>
                  </a:lnTo>
                  <a:cubicBezTo>
                    <a:pt x="1368401" y="624835"/>
                    <a:pt x="1366271" y="622705"/>
                    <a:pt x="1365206" y="620042"/>
                  </a:cubicBezTo>
                  <a:lnTo>
                    <a:pt x="1365206" y="606730"/>
                  </a:lnTo>
                  <a:cubicBezTo>
                    <a:pt x="1366271" y="608860"/>
                    <a:pt x="1367336" y="609925"/>
                    <a:pt x="1369466" y="610990"/>
                  </a:cubicBezTo>
                  <a:lnTo>
                    <a:pt x="1369466" y="610990"/>
                  </a:lnTo>
                  <a:close/>
                  <a:moveTo>
                    <a:pt x="1369466" y="658381"/>
                  </a:moveTo>
                  <a:lnTo>
                    <a:pt x="1369466" y="679680"/>
                  </a:lnTo>
                  <a:cubicBezTo>
                    <a:pt x="1367336" y="682875"/>
                    <a:pt x="1366271" y="686602"/>
                    <a:pt x="1365206" y="689797"/>
                  </a:cubicBezTo>
                  <a:lnTo>
                    <a:pt x="1365206" y="664771"/>
                  </a:lnTo>
                  <a:cubicBezTo>
                    <a:pt x="1366271" y="663173"/>
                    <a:pt x="1368401" y="660511"/>
                    <a:pt x="1369466" y="658381"/>
                  </a:cubicBezTo>
                  <a:lnTo>
                    <a:pt x="1369466" y="658381"/>
                  </a:lnTo>
                  <a:close/>
                  <a:moveTo>
                    <a:pt x="1369466" y="714824"/>
                  </a:moveTo>
                  <a:lnTo>
                    <a:pt x="1369466" y="730798"/>
                  </a:lnTo>
                  <a:cubicBezTo>
                    <a:pt x="1367336" y="728668"/>
                    <a:pt x="1366271" y="726538"/>
                    <a:pt x="1365206" y="724941"/>
                  </a:cubicBezTo>
                  <a:lnTo>
                    <a:pt x="1365206" y="705772"/>
                  </a:lnTo>
                  <a:cubicBezTo>
                    <a:pt x="1366271" y="708966"/>
                    <a:pt x="1367336" y="711096"/>
                    <a:pt x="1369466" y="714824"/>
                  </a:cubicBezTo>
                  <a:lnTo>
                    <a:pt x="1369466" y="714824"/>
                  </a:lnTo>
                  <a:close/>
                  <a:moveTo>
                    <a:pt x="1369466" y="905984"/>
                  </a:moveTo>
                  <a:lnTo>
                    <a:pt x="1369466" y="911841"/>
                  </a:lnTo>
                  <a:cubicBezTo>
                    <a:pt x="1367336" y="911841"/>
                    <a:pt x="1366271" y="912906"/>
                    <a:pt x="1365206" y="912906"/>
                  </a:cubicBezTo>
                  <a:lnTo>
                    <a:pt x="1365206" y="905984"/>
                  </a:lnTo>
                  <a:cubicBezTo>
                    <a:pt x="1366271" y="905984"/>
                    <a:pt x="1367336" y="905984"/>
                    <a:pt x="1369466" y="905984"/>
                  </a:cubicBezTo>
                  <a:lnTo>
                    <a:pt x="1369466" y="905984"/>
                  </a:lnTo>
                  <a:close/>
                  <a:moveTo>
                    <a:pt x="1369466" y="937400"/>
                  </a:moveTo>
                  <a:lnTo>
                    <a:pt x="1369466" y="962427"/>
                  </a:lnTo>
                  <a:cubicBezTo>
                    <a:pt x="1367336" y="962427"/>
                    <a:pt x="1366271" y="962427"/>
                    <a:pt x="1365206" y="962427"/>
                  </a:cubicBezTo>
                  <a:lnTo>
                    <a:pt x="1365206" y="955504"/>
                  </a:lnTo>
                  <a:cubicBezTo>
                    <a:pt x="1366271" y="955504"/>
                    <a:pt x="1366271" y="955504"/>
                    <a:pt x="1367336" y="955504"/>
                  </a:cubicBezTo>
                  <a:cubicBezTo>
                    <a:pt x="1366271" y="954440"/>
                    <a:pt x="1365206" y="952310"/>
                    <a:pt x="1365206" y="949647"/>
                  </a:cubicBezTo>
                  <a:lnTo>
                    <a:pt x="1365206" y="917166"/>
                  </a:lnTo>
                  <a:cubicBezTo>
                    <a:pt x="1367336" y="923023"/>
                    <a:pt x="1367336" y="928348"/>
                    <a:pt x="1368401" y="934205"/>
                  </a:cubicBezTo>
                  <a:lnTo>
                    <a:pt x="1368401" y="934205"/>
                  </a:lnTo>
                  <a:cubicBezTo>
                    <a:pt x="1368401" y="935270"/>
                    <a:pt x="1368401" y="936335"/>
                    <a:pt x="1369466" y="937400"/>
                  </a:cubicBezTo>
                  <a:lnTo>
                    <a:pt x="1369466" y="937400"/>
                  </a:lnTo>
                  <a:close/>
                  <a:moveTo>
                    <a:pt x="1369466" y="1132288"/>
                  </a:moveTo>
                  <a:lnTo>
                    <a:pt x="1369466" y="1159444"/>
                  </a:lnTo>
                  <a:cubicBezTo>
                    <a:pt x="1367336" y="1160509"/>
                    <a:pt x="1366271" y="1161574"/>
                    <a:pt x="1365206" y="1162639"/>
                  </a:cubicBezTo>
                  <a:lnTo>
                    <a:pt x="1365206" y="1149327"/>
                  </a:lnTo>
                  <a:cubicBezTo>
                    <a:pt x="1365206" y="1149327"/>
                    <a:pt x="1365206" y="1149327"/>
                    <a:pt x="1366271" y="1149327"/>
                  </a:cubicBezTo>
                  <a:cubicBezTo>
                    <a:pt x="1366271" y="1142405"/>
                    <a:pt x="1367336" y="1137080"/>
                    <a:pt x="1369466" y="1132288"/>
                  </a:cubicBezTo>
                  <a:lnTo>
                    <a:pt x="1369466" y="1132288"/>
                  </a:lnTo>
                  <a:close/>
                  <a:moveTo>
                    <a:pt x="1369466" y="1181808"/>
                  </a:moveTo>
                  <a:lnTo>
                    <a:pt x="1369466" y="1192991"/>
                  </a:lnTo>
                  <a:cubicBezTo>
                    <a:pt x="1367336" y="1192991"/>
                    <a:pt x="1366271" y="1192991"/>
                    <a:pt x="1365206" y="1192991"/>
                  </a:cubicBezTo>
                  <a:lnTo>
                    <a:pt x="1365206" y="1181808"/>
                  </a:lnTo>
                  <a:cubicBezTo>
                    <a:pt x="1366271" y="1181808"/>
                    <a:pt x="1367336" y="1181808"/>
                    <a:pt x="1369466" y="1181808"/>
                  </a:cubicBezTo>
                  <a:lnTo>
                    <a:pt x="1369466" y="1181808"/>
                  </a:lnTo>
                  <a:close/>
                  <a:moveTo>
                    <a:pt x="1369466" y="1221212"/>
                  </a:moveTo>
                  <a:lnTo>
                    <a:pt x="1369466" y="1232394"/>
                  </a:lnTo>
                  <a:cubicBezTo>
                    <a:pt x="1367336" y="1232394"/>
                    <a:pt x="1366271" y="1232394"/>
                    <a:pt x="1365206" y="1232394"/>
                  </a:cubicBezTo>
                  <a:lnTo>
                    <a:pt x="1365206" y="1221212"/>
                  </a:lnTo>
                  <a:cubicBezTo>
                    <a:pt x="1366271" y="1221212"/>
                    <a:pt x="1367336" y="1221212"/>
                    <a:pt x="1369466" y="1221212"/>
                  </a:cubicBezTo>
                  <a:lnTo>
                    <a:pt x="1369466" y="1221212"/>
                  </a:lnTo>
                  <a:close/>
                  <a:moveTo>
                    <a:pt x="1369466" y="1241446"/>
                  </a:moveTo>
                  <a:lnTo>
                    <a:pt x="1369466" y="1257421"/>
                  </a:lnTo>
                  <a:cubicBezTo>
                    <a:pt x="1367336" y="1259550"/>
                    <a:pt x="1366271" y="1260615"/>
                    <a:pt x="1365206" y="1261680"/>
                  </a:cubicBezTo>
                  <a:lnTo>
                    <a:pt x="1365206" y="1248368"/>
                  </a:lnTo>
                  <a:cubicBezTo>
                    <a:pt x="1366271" y="1246239"/>
                    <a:pt x="1367336" y="1244109"/>
                    <a:pt x="1369466" y="1241446"/>
                  </a:cubicBezTo>
                  <a:lnTo>
                    <a:pt x="1369466" y="1241446"/>
                  </a:lnTo>
                  <a:close/>
                  <a:moveTo>
                    <a:pt x="1369466" y="1395865"/>
                  </a:moveTo>
                  <a:lnTo>
                    <a:pt x="1369466" y="1433139"/>
                  </a:lnTo>
                  <a:lnTo>
                    <a:pt x="1365206" y="1428879"/>
                  </a:lnTo>
                  <a:lnTo>
                    <a:pt x="1365206" y="1390540"/>
                  </a:lnTo>
                  <a:lnTo>
                    <a:pt x="1369466" y="1395865"/>
                  </a:lnTo>
                  <a:lnTo>
                    <a:pt x="1369466" y="1395865"/>
                  </a:lnTo>
                  <a:close/>
                  <a:moveTo>
                    <a:pt x="1369466" y="1476802"/>
                  </a:moveTo>
                  <a:lnTo>
                    <a:pt x="1369466" y="1499166"/>
                  </a:lnTo>
                  <a:cubicBezTo>
                    <a:pt x="1367336" y="1499166"/>
                    <a:pt x="1366271" y="1499166"/>
                    <a:pt x="1365206" y="1499166"/>
                  </a:cubicBezTo>
                  <a:lnTo>
                    <a:pt x="1365206" y="1474140"/>
                  </a:lnTo>
                  <a:cubicBezTo>
                    <a:pt x="1366271" y="1475737"/>
                    <a:pt x="1367336" y="1476802"/>
                    <a:pt x="1369466" y="1476802"/>
                  </a:cubicBezTo>
                  <a:lnTo>
                    <a:pt x="1369466" y="1476802"/>
                  </a:lnTo>
                  <a:close/>
                  <a:moveTo>
                    <a:pt x="1369466" y="1608857"/>
                  </a:moveTo>
                  <a:lnTo>
                    <a:pt x="1369466" y="1626961"/>
                  </a:lnTo>
                  <a:cubicBezTo>
                    <a:pt x="1367336" y="1626961"/>
                    <a:pt x="1366271" y="1628026"/>
                    <a:pt x="1365206" y="1628026"/>
                  </a:cubicBezTo>
                  <a:lnTo>
                    <a:pt x="1365206" y="1610987"/>
                  </a:lnTo>
                  <a:cubicBezTo>
                    <a:pt x="1366271" y="1609922"/>
                    <a:pt x="1367336" y="1609922"/>
                    <a:pt x="1369466" y="1608857"/>
                  </a:cubicBezTo>
                  <a:lnTo>
                    <a:pt x="1369466" y="1608857"/>
                  </a:lnTo>
                  <a:close/>
                  <a:moveTo>
                    <a:pt x="1369466" y="1659443"/>
                  </a:moveTo>
                  <a:lnTo>
                    <a:pt x="1369466" y="1680742"/>
                  </a:lnTo>
                  <a:cubicBezTo>
                    <a:pt x="1367336" y="1680742"/>
                    <a:pt x="1366271" y="1679677"/>
                    <a:pt x="1365206" y="1678612"/>
                  </a:cubicBezTo>
                  <a:lnTo>
                    <a:pt x="1365206" y="1657313"/>
                  </a:lnTo>
                  <a:cubicBezTo>
                    <a:pt x="1366271" y="1658378"/>
                    <a:pt x="1367336" y="1658378"/>
                    <a:pt x="1369466" y="1659443"/>
                  </a:cubicBezTo>
                  <a:lnTo>
                    <a:pt x="1369466" y="1659443"/>
                  </a:lnTo>
                  <a:close/>
                  <a:moveTo>
                    <a:pt x="1369466" y="1712158"/>
                  </a:moveTo>
                  <a:lnTo>
                    <a:pt x="1369466" y="1730263"/>
                  </a:lnTo>
                  <a:cubicBezTo>
                    <a:pt x="1367336" y="1731328"/>
                    <a:pt x="1366271" y="1731328"/>
                    <a:pt x="1365206" y="1732393"/>
                  </a:cubicBezTo>
                  <a:lnTo>
                    <a:pt x="1365206" y="1714288"/>
                  </a:lnTo>
                  <a:cubicBezTo>
                    <a:pt x="1366271" y="1714288"/>
                    <a:pt x="1367336" y="1713223"/>
                    <a:pt x="1369466" y="1712158"/>
                  </a:cubicBezTo>
                  <a:lnTo>
                    <a:pt x="1369466" y="1712158"/>
                  </a:lnTo>
                  <a:close/>
                  <a:moveTo>
                    <a:pt x="1365206" y="827177"/>
                  </a:moveTo>
                  <a:lnTo>
                    <a:pt x="1365206" y="811203"/>
                  </a:lnTo>
                  <a:lnTo>
                    <a:pt x="1365206" y="811203"/>
                  </a:lnTo>
                  <a:lnTo>
                    <a:pt x="1365206" y="813332"/>
                  </a:lnTo>
                  <a:lnTo>
                    <a:pt x="1366271" y="816527"/>
                  </a:lnTo>
                  <a:lnTo>
                    <a:pt x="1368401" y="818657"/>
                  </a:lnTo>
                  <a:lnTo>
                    <a:pt x="1369466" y="820787"/>
                  </a:lnTo>
                  <a:lnTo>
                    <a:pt x="1369466" y="822917"/>
                  </a:lnTo>
                  <a:lnTo>
                    <a:pt x="1367336" y="825047"/>
                  </a:lnTo>
                  <a:lnTo>
                    <a:pt x="1366271" y="826112"/>
                  </a:lnTo>
                  <a:lnTo>
                    <a:pt x="1365206" y="826112"/>
                  </a:lnTo>
                  <a:close/>
                  <a:moveTo>
                    <a:pt x="1365206" y="116849"/>
                  </a:moveTo>
                  <a:lnTo>
                    <a:pt x="1365206" y="133888"/>
                  </a:lnTo>
                  <a:cubicBezTo>
                    <a:pt x="1363076" y="132823"/>
                    <a:pt x="1360946" y="131758"/>
                    <a:pt x="1358284" y="131758"/>
                  </a:cubicBezTo>
                  <a:lnTo>
                    <a:pt x="1358284" y="114719"/>
                  </a:lnTo>
                  <a:cubicBezTo>
                    <a:pt x="1360414" y="115784"/>
                    <a:pt x="1362544" y="115784"/>
                    <a:pt x="1365206" y="116849"/>
                  </a:cubicBezTo>
                  <a:lnTo>
                    <a:pt x="1365206" y="116849"/>
                  </a:lnTo>
                  <a:close/>
                  <a:moveTo>
                    <a:pt x="1365206" y="216955"/>
                  </a:moveTo>
                  <a:lnTo>
                    <a:pt x="1365206" y="238254"/>
                  </a:lnTo>
                  <a:cubicBezTo>
                    <a:pt x="1363076" y="237189"/>
                    <a:pt x="1360946" y="235059"/>
                    <a:pt x="1358284" y="232397"/>
                  </a:cubicBezTo>
                  <a:lnTo>
                    <a:pt x="1358284" y="198851"/>
                  </a:lnTo>
                  <a:cubicBezTo>
                    <a:pt x="1358284" y="202046"/>
                    <a:pt x="1359349" y="206838"/>
                    <a:pt x="1360414" y="210033"/>
                  </a:cubicBezTo>
                  <a:cubicBezTo>
                    <a:pt x="1361479" y="212695"/>
                    <a:pt x="1362544" y="214825"/>
                    <a:pt x="1365206" y="216955"/>
                  </a:cubicBezTo>
                  <a:lnTo>
                    <a:pt x="1365206" y="216955"/>
                  </a:lnTo>
                  <a:close/>
                  <a:moveTo>
                    <a:pt x="1365206" y="309607"/>
                  </a:moveTo>
                  <a:lnTo>
                    <a:pt x="1365206" y="341023"/>
                  </a:lnTo>
                  <a:cubicBezTo>
                    <a:pt x="1364141" y="341023"/>
                    <a:pt x="1362011" y="338893"/>
                    <a:pt x="1358284" y="336763"/>
                  </a:cubicBezTo>
                  <a:lnTo>
                    <a:pt x="1358284" y="306412"/>
                  </a:lnTo>
                  <a:cubicBezTo>
                    <a:pt x="1359349" y="306944"/>
                    <a:pt x="1361479" y="308542"/>
                    <a:pt x="1365206" y="309607"/>
                  </a:cubicBezTo>
                  <a:lnTo>
                    <a:pt x="1365206" y="309607"/>
                  </a:lnTo>
                  <a:close/>
                  <a:moveTo>
                    <a:pt x="1365206" y="387349"/>
                  </a:moveTo>
                  <a:lnTo>
                    <a:pt x="1365206" y="412375"/>
                  </a:lnTo>
                  <a:lnTo>
                    <a:pt x="1365206" y="412375"/>
                  </a:lnTo>
                  <a:cubicBezTo>
                    <a:pt x="1365206" y="412375"/>
                    <a:pt x="1362011" y="406518"/>
                    <a:pt x="1360946" y="400128"/>
                  </a:cubicBezTo>
                  <a:cubicBezTo>
                    <a:pt x="1360414" y="399596"/>
                    <a:pt x="1358284" y="390543"/>
                    <a:pt x="1365206" y="387349"/>
                  </a:cubicBezTo>
                  <a:lnTo>
                    <a:pt x="1365206" y="387349"/>
                  </a:lnTo>
                  <a:close/>
                  <a:moveTo>
                    <a:pt x="1365206" y="435272"/>
                  </a:moveTo>
                  <a:lnTo>
                    <a:pt x="1365206" y="484792"/>
                  </a:lnTo>
                  <a:cubicBezTo>
                    <a:pt x="1363076" y="482662"/>
                    <a:pt x="1360946" y="480533"/>
                    <a:pt x="1358284" y="477870"/>
                  </a:cubicBezTo>
                  <a:lnTo>
                    <a:pt x="1358284" y="436337"/>
                  </a:lnTo>
                  <a:cubicBezTo>
                    <a:pt x="1360414" y="436869"/>
                    <a:pt x="1362544" y="435272"/>
                    <a:pt x="1365206" y="435272"/>
                  </a:cubicBezTo>
                  <a:lnTo>
                    <a:pt x="1365206" y="435272"/>
                  </a:lnTo>
                  <a:close/>
                  <a:moveTo>
                    <a:pt x="1365206" y="606730"/>
                  </a:moveTo>
                  <a:lnTo>
                    <a:pt x="1365206" y="620042"/>
                  </a:lnTo>
                  <a:cubicBezTo>
                    <a:pt x="1363076" y="617912"/>
                    <a:pt x="1360946" y="615782"/>
                    <a:pt x="1358284" y="613120"/>
                  </a:cubicBezTo>
                  <a:lnTo>
                    <a:pt x="1358284" y="613120"/>
                  </a:lnTo>
                  <a:lnTo>
                    <a:pt x="1358284" y="613120"/>
                  </a:lnTo>
                  <a:lnTo>
                    <a:pt x="1358284" y="599808"/>
                  </a:lnTo>
                  <a:cubicBezTo>
                    <a:pt x="1359349" y="601938"/>
                    <a:pt x="1360414" y="603003"/>
                    <a:pt x="1361479" y="603003"/>
                  </a:cubicBezTo>
                  <a:cubicBezTo>
                    <a:pt x="1362544" y="604600"/>
                    <a:pt x="1364141" y="605665"/>
                    <a:pt x="1365206" y="606730"/>
                  </a:cubicBezTo>
                  <a:lnTo>
                    <a:pt x="1365206" y="606730"/>
                  </a:lnTo>
                  <a:close/>
                  <a:moveTo>
                    <a:pt x="1365206" y="665303"/>
                  </a:moveTo>
                  <a:lnTo>
                    <a:pt x="1365206" y="690330"/>
                  </a:lnTo>
                  <a:cubicBezTo>
                    <a:pt x="1364141" y="691395"/>
                    <a:pt x="1364141" y="693524"/>
                    <a:pt x="1363076" y="696187"/>
                  </a:cubicBezTo>
                  <a:cubicBezTo>
                    <a:pt x="1363076" y="698317"/>
                    <a:pt x="1364141" y="703109"/>
                    <a:pt x="1365206" y="706304"/>
                  </a:cubicBezTo>
                  <a:lnTo>
                    <a:pt x="1365206" y="725473"/>
                  </a:lnTo>
                  <a:cubicBezTo>
                    <a:pt x="1362011" y="721213"/>
                    <a:pt x="1359349" y="717486"/>
                    <a:pt x="1358284" y="714291"/>
                  </a:cubicBezTo>
                  <a:lnTo>
                    <a:pt x="1358284" y="677018"/>
                  </a:lnTo>
                  <a:cubicBezTo>
                    <a:pt x="1359349" y="673290"/>
                    <a:pt x="1362544" y="669563"/>
                    <a:pt x="1365206" y="665303"/>
                  </a:cubicBezTo>
                  <a:lnTo>
                    <a:pt x="1365206" y="665303"/>
                  </a:lnTo>
                  <a:close/>
                  <a:moveTo>
                    <a:pt x="1365206" y="811735"/>
                  </a:moveTo>
                  <a:lnTo>
                    <a:pt x="1365206" y="827709"/>
                  </a:lnTo>
                  <a:lnTo>
                    <a:pt x="1364141" y="828774"/>
                  </a:lnTo>
                  <a:lnTo>
                    <a:pt x="1362011" y="830904"/>
                  </a:lnTo>
                  <a:lnTo>
                    <a:pt x="1358816" y="831969"/>
                  </a:lnTo>
                  <a:lnTo>
                    <a:pt x="1358816" y="790436"/>
                  </a:lnTo>
                  <a:lnTo>
                    <a:pt x="1358816" y="791501"/>
                  </a:lnTo>
                  <a:lnTo>
                    <a:pt x="1359881" y="794696"/>
                  </a:lnTo>
                  <a:lnTo>
                    <a:pt x="1359881" y="800553"/>
                  </a:lnTo>
                  <a:lnTo>
                    <a:pt x="1359881" y="803748"/>
                  </a:lnTo>
                  <a:lnTo>
                    <a:pt x="1362011" y="804813"/>
                  </a:lnTo>
                  <a:lnTo>
                    <a:pt x="1363076" y="809073"/>
                  </a:lnTo>
                  <a:lnTo>
                    <a:pt x="1365206" y="811735"/>
                  </a:lnTo>
                  <a:lnTo>
                    <a:pt x="1365206" y="811735"/>
                  </a:lnTo>
                  <a:close/>
                  <a:moveTo>
                    <a:pt x="1365206" y="905984"/>
                  </a:moveTo>
                  <a:lnTo>
                    <a:pt x="1365206" y="912906"/>
                  </a:lnTo>
                  <a:cubicBezTo>
                    <a:pt x="1364141" y="912906"/>
                    <a:pt x="1363076" y="912906"/>
                    <a:pt x="1363076" y="912906"/>
                  </a:cubicBezTo>
                  <a:cubicBezTo>
                    <a:pt x="1364141" y="913971"/>
                    <a:pt x="1364141" y="916101"/>
                    <a:pt x="1365206" y="917166"/>
                  </a:cubicBezTo>
                  <a:lnTo>
                    <a:pt x="1365206" y="949647"/>
                  </a:lnTo>
                  <a:lnTo>
                    <a:pt x="1365206" y="949647"/>
                  </a:lnTo>
                  <a:cubicBezTo>
                    <a:pt x="1360946" y="938465"/>
                    <a:pt x="1363076" y="926218"/>
                    <a:pt x="1358284" y="919296"/>
                  </a:cubicBezTo>
                  <a:lnTo>
                    <a:pt x="1358284" y="907049"/>
                  </a:lnTo>
                  <a:cubicBezTo>
                    <a:pt x="1360414" y="905984"/>
                    <a:pt x="1362544" y="905984"/>
                    <a:pt x="1365206" y="905984"/>
                  </a:cubicBezTo>
                  <a:lnTo>
                    <a:pt x="1365206" y="905984"/>
                  </a:lnTo>
                  <a:close/>
                  <a:moveTo>
                    <a:pt x="1365206" y="955504"/>
                  </a:moveTo>
                  <a:lnTo>
                    <a:pt x="1365206" y="962427"/>
                  </a:lnTo>
                  <a:cubicBezTo>
                    <a:pt x="1363076" y="962427"/>
                    <a:pt x="1360946" y="963492"/>
                    <a:pt x="1358284" y="963492"/>
                  </a:cubicBezTo>
                  <a:lnTo>
                    <a:pt x="1358284" y="956569"/>
                  </a:lnTo>
                  <a:cubicBezTo>
                    <a:pt x="1359349" y="956569"/>
                    <a:pt x="1362544" y="955504"/>
                    <a:pt x="1365206" y="955504"/>
                  </a:cubicBezTo>
                  <a:lnTo>
                    <a:pt x="1365206" y="955504"/>
                  </a:lnTo>
                  <a:close/>
                  <a:moveTo>
                    <a:pt x="1365206" y="1149327"/>
                  </a:moveTo>
                  <a:lnTo>
                    <a:pt x="1365206" y="1162639"/>
                  </a:lnTo>
                  <a:cubicBezTo>
                    <a:pt x="1363076" y="1165834"/>
                    <a:pt x="1360946" y="1170626"/>
                    <a:pt x="1358284" y="1175951"/>
                  </a:cubicBezTo>
                  <a:lnTo>
                    <a:pt x="1358284" y="1156782"/>
                  </a:lnTo>
                  <a:cubicBezTo>
                    <a:pt x="1360414" y="1153587"/>
                    <a:pt x="1362544" y="1151457"/>
                    <a:pt x="1365206" y="1149327"/>
                  </a:cubicBezTo>
                  <a:lnTo>
                    <a:pt x="1365206" y="1149327"/>
                  </a:lnTo>
                  <a:close/>
                  <a:moveTo>
                    <a:pt x="1365206" y="1181808"/>
                  </a:moveTo>
                  <a:lnTo>
                    <a:pt x="1365206" y="1192991"/>
                  </a:lnTo>
                  <a:cubicBezTo>
                    <a:pt x="1363076" y="1192991"/>
                    <a:pt x="1360946" y="1192991"/>
                    <a:pt x="1358284" y="1192991"/>
                  </a:cubicBezTo>
                  <a:lnTo>
                    <a:pt x="1358284" y="1181808"/>
                  </a:lnTo>
                  <a:cubicBezTo>
                    <a:pt x="1360414" y="1181808"/>
                    <a:pt x="1362544" y="1181808"/>
                    <a:pt x="1365206" y="1181808"/>
                  </a:cubicBezTo>
                  <a:lnTo>
                    <a:pt x="1365206" y="1181808"/>
                  </a:lnTo>
                  <a:close/>
                  <a:moveTo>
                    <a:pt x="1365206" y="1221212"/>
                  </a:moveTo>
                  <a:lnTo>
                    <a:pt x="1365206" y="1232394"/>
                  </a:lnTo>
                  <a:cubicBezTo>
                    <a:pt x="1363076" y="1232394"/>
                    <a:pt x="1360946" y="1232394"/>
                    <a:pt x="1358284" y="1231329"/>
                  </a:cubicBezTo>
                  <a:lnTo>
                    <a:pt x="1358284" y="1221212"/>
                  </a:lnTo>
                  <a:cubicBezTo>
                    <a:pt x="1360414" y="1221212"/>
                    <a:pt x="1362544" y="1221212"/>
                    <a:pt x="1365206" y="1221212"/>
                  </a:cubicBezTo>
                  <a:lnTo>
                    <a:pt x="1365206" y="1221212"/>
                  </a:lnTo>
                  <a:close/>
                  <a:moveTo>
                    <a:pt x="1365206" y="1248368"/>
                  </a:moveTo>
                  <a:lnTo>
                    <a:pt x="1365206" y="1261680"/>
                  </a:lnTo>
                  <a:cubicBezTo>
                    <a:pt x="1363076" y="1263810"/>
                    <a:pt x="1362011" y="1264875"/>
                    <a:pt x="1359349" y="1265940"/>
                  </a:cubicBezTo>
                  <a:cubicBezTo>
                    <a:pt x="1358284" y="1265940"/>
                    <a:pt x="1358284" y="1267005"/>
                    <a:pt x="1358284" y="1268070"/>
                  </a:cubicBezTo>
                  <a:lnTo>
                    <a:pt x="1358284" y="1255291"/>
                  </a:lnTo>
                  <a:cubicBezTo>
                    <a:pt x="1360414" y="1252628"/>
                    <a:pt x="1362544" y="1250498"/>
                    <a:pt x="1365206" y="1248368"/>
                  </a:cubicBezTo>
                  <a:lnTo>
                    <a:pt x="1365206" y="1248368"/>
                  </a:lnTo>
                  <a:close/>
                  <a:moveTo>
                    <a:pt x="1365206" y="1390008"/>
                  </a:moveTo>
                  <a:lnTo>
                    <a:pt x="1365206" y="1428347"/>
                  </a:lnTo>
                  <a:lnTo>
                    <a:pt x="1358284" y="1419294"/>
                  </a:lnTo>
                  <a:lnTo>
                    <a:pt x="1358284" y="1391073"/>
                  </a:lnTo>
                  <a:lnTo>
                    <a:pt x="1362544" y="1387878"/>
                  </a:lnTo>
                  <a:lnTo>
                    <a:pt x="1365206" y="1390008"/>
                  </a:lnTo>
                  <a:lnTo>
                    <a:pt x="1365206" y="1390008"/>
                  </a:lnTo>
                  <a:close/>
                  <a:moveTo>
                    <a:pt x="1365206" y="1474672"/>
                  </a:moveTo>
                  <a:lnTo>
                    <a:pt x="1365206" y="1499699"/>
                  </a:lnTo>
                  <a:lnTo>
                    <a:pt x="1364141" y="1499699"/>
                  </a:lnTo>
                  <a:cubicBezTo>
                    <a:pt x="1362011" y="1499699"/>
                    <a:pt x="1359881" y="1499699"/>
                    <a:pt x="1358284" y="1498634"/>
                  </a:cubicBezTo>
                  <a:lnTo>
                    <a:pt x="1358284" y="1469348"/>
                  </a:lnTo>
                  <a:cubicBezTo>
                    <a:pt x="1360414" y="1471477"/>
                    <a:pt x="1362544" y="1473607"/>
                    <a:pt x="1365206" y="1474672"/>
                  </a:cubicBezTo>
                  <a:lnTo>
                    <a:pt x="1365206" y="1474672"/>
                  </a:lnTo>
                  <a:close/>
                  <a:moveTo>
                    <a:pt x="1365206" y="1610987"/>
                  </a:moveTo>
                  <a:lnTo>
                    <a:pt x="1365206" y="1628026"/>
                  </a:lnTo>
                  <a:cubicBezTo>
                    <a:pt x="1363076" y="1630156"/>
                    <a:pt x="1360946" y="1631221"/>
                    <a:pt x="1358284" y="1632286"/>
                  </a:cubicBezTo>
                  <a:lnTo>
                    <a:pt x="1358284" y="1614182"/>
                  </a:lnTo>
                  <a:cubicBezTo>
                    <a:pt x="1360414" y="1613117"/>
                    <a:pt x="1362544" y="1612052"/>
                    <a:pt x="1365206" y="1610987"/>
                  </a:cubicBezTo>
                  <a:lnTo>
                    <a:pt x="1365206" y="1610987"/>
                  </a:lnTo>
                  <a:close/>
                  <a:moveTo>
                    <a:pt x="1365206" y="1656780"/>
                  </a:moveTo>
                  <a:lnTo>
                    <a:pt x="1365206" y="1678080"/>
                  </a:lnTo>
                  <a:cubicBezTo>
                    <a:pt x="1363076" y="1677015"/>
                    <a:pt x="1360946" y="1675950"/>
                    <a:pt x="1358284" y="1674885"/>
                  </a:cubicBezTo>
                  <a:lnTo>
                    <a:pt x="1358284" y="1652521"/>
                  </a:lnTo>
                  <a:cubicBezTo>
                    <a:pt x="1360414" y="1653585"/>
                    <a:pt x="1362544" y="1655715"/>
                    <a:pt x="1365206" y="1656780"/>
                  </a:cubicBezTo>
                  <a:lnTo>
                    <a:pt x="1365206" y="1656780"/>
                  </a:lnTo>
                  <a:close/>
                  <a:moveTo>
                    <a:pt x="1365206" y="1714288"/>
                  </a:moveTo>
                  <a:lnTo>
                    <a:pt x="1365206" y="1732393"/>
                  </a:lnTo>
                  <a:cubicBezTo>
                    <a:pt x="1363076" y="1732393"/>
                    <a:pt x="1360946" y="1733457"/>
                    <a:pt x="1358284" y="1733457"/>
                  </a:cubicBezTo>
                  <a:lnTo>
                    <a:pt x="1358284" y="1716418"/>
                  </a:lnTo>
                  <a:cubicBezTo>
                    <a:pt x="1360414" y="1715353"/>
                    <a:pt x="1362544" y="1715353"/>
                    <a:pt x="1365206" y="1714288"/>
                  </a:cubicBezTo>
                  <a:lnTo>
                    <a:pt x="1365206" y="1714288"/>
                  </a:lnTo>
                  <a:close/>
                  <a:moveTo>
                    <a:pt x="1358284" y="1048156"/>
                  </a:moveTo>
                  <a:lnTo>
                    <a:pt x="1358284" y="1026857"/>
                  </a:lnTo>
                  <a:lnTo>
                    <a:pt x="1359349" y="1032714"/>
                  </a:lnTo>
                  <a:lnTo>
                    <a:pt x="1360414" y="1038571"/>
                  </a:lnTo>
                  <a:lnTo>
                    <a:pt x="1359349" y="1044429"/>
                  </a:lnTo>
                  <a:lnTo>
                    <a:pt x="1358284" y="1048156"/>
                  </a:lnTo>
                  <a:lnTo>
                    <a:pt x="1358284" y="1048156"/>
                  </a:lnTo>
                  <a:close/>
                  <a:moveTo>
                    <a:pt x="1358284" y="362322"/>
                  </a:moveTo>
                  <a:lnTo>
                    <a:pt x="1358284" y="352205"/>
                  </a:lnTo>
                  <a:cubicBezTo>
                    <a:pt x="1359349" y="355400"/>
                    <a:pt x="1360414" y="359127"/>
                    <a:pt x="1358284" y="362322"/>
                  </a:cubicBezTo>
                  <a:close/>
                  <a:moveTo>
                    <a:pt x="1358284" y="114719"/>
                  </a:moveTo>
                  <a:lnTo>
                    <a:pt x="1358284" y="131758"/>
                  </a:lnTo>
                  <a:cubicBezTo>
                    <a:pt x="1357219" y="130693"/>
                    <a:pt x="1356154" y="130693"/>
                    <a:pt x="1356154" y="130693"/>
                  </a:cubicBezTo>
                  <a:lnTo>
                    <a:pt x="1356154" y="130693"/>
                  </a:lnTo>
                  <a:lnTo>
                    <a:pt x="1354024" y="130693"/>
                  </a:lnTo>
                  <a:cubicBezTo>
                    <a:pt x="1359881" y="150928"/>
                    <a:pt x="1354024" y="175954"/>
                    <a:pt x="1358284" y="199383"/>
                  </a:cubicBezTo>
                  <a:lnTo>
                    <a:pt x="1358284" y="232929"/>
                  </a:lnTo>
                  <a:cubicBezTo>
                    <a:pt x="1352427" y="228670"/>
                    <a:pt x="1348167" y="223877"/>
                    <a:pt x="1346037" y="218552"/>
                  </a:cubicBezTo>
                  <a:cubicBezTo>
                    <a:pt x="1344972" y="218552"/>
                    <a:pt x="1344972" y="218552"/>
                    <a:pt x="1343907" y="218552"/>
                  </a:cubicBezTo>
                  <a:lnTo>
                    <a:pt x="1343907" y="109927"/>
                  </a:lnTo>
                  <a:cubicBezTo>
                    <a:pt x="1347102" y="110992"/>
                    <a:pt x="1352959" y="112057"/>
                    <a:pt x="1352959" y="112057"/>
                  </a:cubicBezTo>
                  <a:cubicBezTo>
                    <a:pt x="1355089" y="113654"/>
                    <a:pt x="1356154" y="113654"/>
                    <a:pt x="1358284" y="114719"/>
                  </a:cubicBezTo>
                  <a:lnTo>
                    <a:pt x="1358284" y="114719"/>
                  </a:lnTo>
                  <a:close/>
                  <a:moveTo>
                    <a:pt x="1358284" y="305879"/>
                  </a:moveTo>
                  <a:lnTo>
                    <a:pt x="1358284" y="336231"/>
                  </a:lnTo>
                  <a:cubicBezTo>
                    <a:pt x="1354024" y="335166"/>
                    <a:pt x="1349232" y="333036"/>
                    <a:pt x="1344972" y="333036"/>
                  </a:cubicBezTo>
                  <a:cubicBezTo>
                    <a:pt x="1344972" y="333036"/>
                    <a:pt x="1344972" y="333036"/>
                    <a:pt x="1343907" y="333036"/>
                  </a:cubicBezTo>
                  <a:lnTo>
                    <a:pt x="1343907" y="304814"/>
                  </a:lnTo>
                  <a:cubicBezTo>
                    <a:pt x="1347102" y="302684"/>
                    <a:pt x="1351894" y="301619"/>
                    <a:pt x="1354024" y="302684"/>
                  </a:cubicBezTo>
                  <a:cubicBezTo>
                    <a:pt x="1353491" y="302684"/>
                    <a:pt x="1355089" y="303749"/>
                    <a:pt x="1358284" y="305879"/>
                  </a:cubicBezTo>
                  <a:lnTo>
                    <a:pt x="1358284" y="305879"/>
                  </a:lnTo>
                  <a:close/>
                  <a:moveTo>
                    <a:pt x="1358284" y="352205"/>
                  </a:moveTo>
                  <a:lnTo>
                    <a:pt x="1358284" y="362322"/>
                  </a:lnTo>
                  <a:cubicBezTo>
                    <a:pt x="1357219" y="363387"/>
                    <a:pt x="1356154" y="364452"/>
                    <a:pt x="1354024" y="365517"/>
                  </a:cubicBezTo>
                  <a:cubicBezTo>
                    <a:pt x="1354024" y="365517"/>
                    <a:pt x="1346037" y="366582"/>
                    <a:pt x="1343907" y="371374"/>
                  </a:cubicBezTo>
                  <a:lnTo>
                    <a:pt x="1343907" y="347945"/>
                  </a:lnTo>
                  <a:cubicBezTo>
                    <a:pt x="1346037" y="349010"/>
                    <a:pt x="1350829" y="350075"/>
                    <a:pt x="1356154" y="350075"/>
                  </a:cubicBezTo>
                  <a:cubicBezTo>
                    <a:pt x="1356154" y="350075"/>
                    <a:pt x="1357219" y="351140"/>
                    <a:pt x="1358284" y="352205"/>
                  </a:cubicBezTo>
                  <a:lnTo>
                    <a:pt x="1358284" y="352205"/>
                  </a:lnTo>
                  <a:close/>
                  <a:moveTo>
                    <a:pt x="1358284" y="436869"/>
                  </a:moveTo>
                  <a:lnTo>
                    <a:pt x="1358284" y="478403"/>
                  </a:lnTo>
                  <a:cubicBezTo>
                    <a:pt x="1357219" y="477338"/>
                    <a:pt x="1356154" y="476273"/>
                    <a:pt x="1355089" y="475208"/>
                  </a:cubicBezTo>
                  <a:cubicBezTo>
                    <a:pt x="1355089" y="475208"/>
                    <a:pt x="1349232" y="472013"/>
                    <a:pt x="1343907" y="470948"/>
                  </a:cubicBezTo>
                  <a:lnTo>
                    <a:pt x="1343907" y="440597"/>
                  </a:lnTo>
                  <a:cubicBezTo>
                    <a:pt x="1348167" y="438999"/>
                    <a:pt x="1353491" y="437934"/>
                    <a:pt x="1358284" y="436869"/>
                  </a:cubicBezTo>
                  <a:lnTo>
                    <a:pt x="1358284" y="436869"/>
                  </a:lnTo>
                  <a:close/>
                  <a:moveTo>
                    <a:pt x="1358284" y="599808"/>
                  </a:moveTo>
                  <a:lnTo>
                    <a:pt x="1358284" y="613120"/>
                  </a:lnTo>
                  <a:lnTo>
                    <a:pt x="1357219" y="612055"/>
                  </a:lnTo>
                  <a:cubicBezTo>
                    <a:pt x="1355089" y="623237"/>
                    <a:pt x="1348167" y="633354"/>
                    <a:pt x="1343907" y="645601"/>
                  </a:cubicBezTo>
                  <a:lnTo>
                    <a:pt x="1343907" y="619510"/>
                  </a:lnTo>
                  <a:cubicBezTo>
                    <a:pt x="1347102" y="611523"/>
                    <a:pt x="1348167" y="602470"/>
                    <a:pt x="1343907" y="593418"/>
                  </a:cubicBezTo>
                  <a:lnTo>
                    <a:pt x="1343907" y="577444"/>
                  </a:lnTo>
                  <a:cubicBezTo>
                    <a:pt x="1351894" y="585431"/>
                    <a:pt x="1355089" y="591821"/>
                    <a:pt x="1357219" y="598743"/>
                  </a:cubicBezTo>
                  <a:cubicBezTo>
                    <a:pt x="1357219" y="599808"/>
                    <a:pt x="1357219" y="599808"/>
                    <a:pt x="1358284" y="599808"/>
                  </a:cubicBezTo>
                  <a:lnTo>
                    <a:pt x="1358284" y="599808"/>
                  </a:lnTo>
                  <a:close/>
                  <a:moveTo>
                    <a:pt x="1358284" y="676485"/>
                  </a:moveTo>
                  <a:lnTo>
                    <a:pt x="1358284" y="713759"/>
                  </a:lnTo>
                  <a:cubicBezTo>
                    <a:pt x="1355089" y="706836"/>
                    <a:pt x="1352427" y="701512"/>
                    <a:pt x="1352427" y="695654"/>
                  </a:cubicBezTo>
                  <a:cubicBezTo>
                    <a:pt x="1349232" y="692460"/>
                    <a:pt x="1345504" y="688732"/>
                    <a:pt x="1343374" y="685537"/>
                  </a:cubicBezTo>
                  <a:lnTo>
                    <a:pt x="1343374" y="669563"/>
                  </a:lnTo>
                  <a:cubicBezTo>
                    <a:pt x="1345504" y="673823"/>
                    <a:pt x="1349232" y="678615"/>
                    <a:pt x="1354556" y="684472"/>
                  </a:cubicBezTo>
                  <a:cubicBezTo>
                    <a:pt x="1356154" y="681810"/>
                    <a:pt x="1357219" y="678615"/>
                    <a:pt x="1358284" y="676485"/>
                  </a:cubicBezTo>
                  <a:lnTo>
                    <a:pt x="1358284" y="676485"/>
                  </a:lnTo>
                  <a:close/>
                  <a:moveTo>
                    <a:pt x="1358284" y="789903"/>
                  </a:moveTo>
                  <a:lnTo>
                    <a:pt x="1358284" y="831437"/>
                  </a:lnTo>
                  <a:lnTo>
                    <a:pt x="1357219" y="831437"/>
                  </a:lnTo>
                  <a:lnTo>
                    <a:pt x="1352959" y="833567"/>
                  </a:lnTo>
                  <a:lnTo>
                    <a:pt x="1348699" y="834632"/>
                  </a:lnTo>
                  <a:lnTo>
                    <a:pt x="1344439" y="834632"/>
                  </a:lnTo>
                  <a:lnTo>
                    <a:pt x="1344439" y="813332"/>
                  </a:lnTo>
                  <a:cubicBezTo>
                    <a:pt x="1345504" y="813332"/>
                    <a:pt x="1346569" y="813332"/>
                    <a:pt x="1346569" y="813332"/>
                  </a:cubicBezTo>
                  <a:lnTo>
                    <a:pt x="1347634" y="811203"/>
                  </a:lnTo>
                  <a:lnTo>
                    <a:pt x="1349764" y="809073"/>
                  </a:lnTo>
                  <a:lnTo>
                    <a:pt x="1348699" y="802150"/>
                  </a:lnTo>
                  <a:lnTo>
                    <a:pt x="1348699" y="800020"/>
                  </a:lnTo>
                  <a:lnTo>
                    <a:pt x="1347634" y="796825"/>
                  </a:lnTo>
                  <a:lnTo>
                    <a:pt x="1347634" y="786708"/>
                  </a:lnTo>
                  <a:lnTo>
                    <a:pt x="1345504" y="784579"/>
                  </a:lnTo>
                  <a:lnTo>
                    <a:pt x="1344439" y="781384"/>
                  </a:lnTo>
                  <a:lnTo>
                    <a:pt x="1344439" y="781384"/>
                  </a:lnTo>
                  <a:lnTo>
                    <a:pt x="1344439" y="760084"/>
                  </a:lnTo>
                  <a:lnTo>
                    <a:pt x="1346569" y="761149"/>
                  </a:lnTo>
                  <a:lnTo>
                    <a:pt x="1347634" y="767007"/>
                  </a:lnTo>
                  <a:lnTo>
                    <a:pt x="1349764" y="770202"/>
                  </a:lnTo>
                  <a:lnTo>
                    <a:pt x="1350829" y="774461"/>
                  </a:lnTo>
                  <a:lnTo>
                    <a:pt x="1352959" y="778721"/>
                  </a:lnTo>
                  <a:lnTo>
                    <a:pt x="1354024" y="781916"/>
                  </a:lnTo>
                  <a:lnTo>
                    <a:pt x="1356154" y="785111"/>
                  </a:lnTo>
                  <a:lnTo>
                    <a:pt x="1358284" y="789903"/>
                  </a:lnTo>
                  <a:lnTo>
                    <a:pt x="1358284" y="789903"/>
                  </a:lnTo>
                  <a:close/>
                  <a:moveTo>
                    <a:pt x="1358284" y="907049"/>
                  </a:moveTo>
                  <a:lnTo>
                    <a:pt x="1358284" y="919296"/>
                  </a:lnTo>
                  <a:cubicBezTo>
                    <a:pt x="1356154" y="915036"/>
                    <a:pt x="1351361" y="912374"/>
                    <a:pt x="1343907" y="911309"/>
                  </a:cubicBezTo>
                  <a:lnTo>
                    <a:pt x="1343907" y="905451"/>
                  </a:lnTo>
                  <a:cubicBezTo>
                    <a:pt x="1348167" y="905451"/>
                    <a:pt x="1351894" y="905451"/>
                    <a:pt x="1354024" y="906516"/>
                  </a:cubicBezTo>
                  <a:cubicBezTo>
                    <a:pt x="1356154" y="907049"/>
                    <a:pt x="1357219" y="907049"/>
                    <a:pt x="1358284" y="907049"/>
                  </a:cubicBezTo>
                  <a:lnTo>
                    <a:pt x="1358284" y="907049"/>
                  </a:lnTo>
                  <a:close/>
                  <a:moveTo>
                    <a:pt x="1358284" y="956569"/>
                  </a:moveTo>
                  <a:lnTo>
                    <a:pt x="1358284" y="963492"/>
                  </a:lnTo>
                  <a:cubicBezTo>
                    <a:pt x="1352427" y="963492"/>
                    <a:pt x="1348167" y="962427"/>
                    <a:pt x="1344972" y="961362"/>
                  </a:cubicBezTo>
                  <a:cubicBezTo>
                    <a:pt x="1344972" y="961362"/>
                    <a:pt x="1344972" y="961362"/>
                    <a:pt x="1343907" y="961362"/>
                  </a:cubicBezTo>
                  <a:lnTo>
                    <a:pt x="1343907" y="951245"/>
                  </a:lnTo>
                  <a:cubicBezTo>
                    <a:pt x="1346037" y="955504"/>
                    <a:pt x="1349232" y="956569"/>
                    <a:pt x="1358284" y="956569"/>
                  </a:cubicBezTo>
                  <a:lnTo>
                    <a:pt x="1358284" y="956569"/>
                  </a:lnTo>
                  <a:close/>
                  <a:moveTo>
                    <a:pt x="1358284" y="1026324"/>
                  </a:moveTo>
                  <a:lnTo>
                    <a:pt x="1358284" y="1047624"/>
                  </a:lnTo>
                  <a:lnTo>
                    <a:pt x="1358284" y="1047624"/>
                  </a:lnTo>
                  <a:lnTo>
                    <a:pt x="1356154" y="1051883"/>
                  </a:lnTo>
                  <a:lnTo>
                    <a:pt x="1355089" y="1058806"/>
                  </a:lnTo>
                  <a:lnTo>
                    <a:pt x="1354024" y="1065728"/>
                  </a:lnTo>
                  <a:lnTo>
                    <a:pt x="1351894" y="1075845"/>
                  </a:lnTo>
                  <a:lnTo>
                    <a:pt x="1349232" y="1084897"/>
                  </a:lnTo>
                  <a:lnTo>
                    <a:pt x="1346037" y="1090754"/>
                  </a:lnTo>
                  <a:lnTo>
                    <a:pt x="1343907" y="1095014"/>
                  </a:lnTo>
                  <a:lnTo>
                    <a:pt x="1343907" y="1018337"/>
                  </a:lnTo>
                  <a:lnTo>
                    <a:pt x="1346037" y="1017272"/>
                  </a:lnTo>
                  <a:lnTo>
                    <a:pt x="1351894" y="1016207"/>
                  </a:lnTo>
                  <a:lnTo>
                    <a:pt x="1355089" y="1020467"/>
                  </a:lnTo>
                  <a:lnTo>
                    <a:pt x="1358284" y="1026324"/>
                  </a:lnTo>
                  <a:lnTo>
                    <a:pt x="1358284" y="1026324"/>
                  </a:lnTo>
                  <a:lnTo>
                    <a:pt x="1358284" y="1026324"/>
                  </a:lnTo>
                  <a:close/>
                  <a:moveTo>
                    <a:pt x="1358284" y="1157314"/>
                  </a:moveTo>
                  <a:lnTo>
                    <a:pt x="1358284" y="1176484"/>
                  </a:lnTo>
                  <a:cubicBezTo>
                    <a:pt x="1357219" y="1178614"/>
                    <a:pt x="1356154" y="1180743"/>
                    <a:pt x="1356154" y="1183406"/>
                  </a:cubicBezTo>
                  <a:cubicBezTo>
                    <a:pt x="1356154" y="1183406"/>
                    <a:pt x="1357219" y="1182341"/>
                    <a:pt x="1358284" y="1182341"/>
                  </a:cubicBezTo>
                  <a:lnTo>
                    <a:pt x="1358284" y="1193523"/>
                  </a:lnTo>
                  <a:cubicBezTo>
                    <a:pt x="1356154" y="1194588"/>
                    <a:pt x="1352427" y="1194588"/>
                    <a:pt x="1350297" y="1195653"/>
                  </a:cubicBezTo>
                  <a:cubicBezTo>
                    <a:pt x="1348167" y="1196718"/>
                    <a:pt x="1346037" y="1197783"/>
                    <a:pt x="1343374" y="1199913"/>
                  </a:cubicBezTo>
                  <a:lnTo>
                    <a:pt x="1343374" y="1187666"/>
                  </a:lnTo>
                  <a:cubicBezTo>
                    <a:pt x="1344439" y="1187666"/>
                    <a:pt x="1344439" y="1186601"/>
                    <a:pt x="1345504" y="1186601"/>
                  </a:cubicBezTo>
                  <a:cubicBezTo>
                    <a:pt x="1348167" y="1172756"/>
                    <a:pt x="1352427" y="1162639"/>
                    <a:pt x="1358284" y="1157314"/>
                  </a:cubicBezTo>
                  <a:lnTo>
                    <a:pt x="1358284" y="1157314"/>
                  </a:lnTo>
                  <a:close/>
                  <a:moveTo>
                    <a:pt x="1358284" y="1221212"/>
                  </a:moveTo>
                  <a:lnTo>
                    <a:pt x="1358284" y="1231329"/>
                  </a:lnTo>
                  <a:cubicBezTo>
                    <a:pt x="1354024" y="1231329"/>
                    <a:pt x="1348167" y="1231329"/>
                    <a:pt x="1343907" y="1230264"/>
                  </a:cubicBezTo>
                  <a:lnTo>
                    <a:pt x="1343907" y="1219082"/>
                  </a:lnTo>
                  <a:cubicBezTo>
                    <a:pt x="1348167" y="1220147"/>
                    <a:pt x="1352427" y="1220147"/>
                    <a:pt x="1358284" y="1221212"/>
                  </a:cubicBezTo>
                  <a:lnTo>
                    <a:pt x="1358284" y="1221212"/>
                  </a:lnTo>
                  <a:close/>
                  <a:moveTo>
                    <a:pt x="1358284" y="1255291"/>
                  </a:moveTo>
                  <a:lnTo>
                    <a:pt x="1358284" y="1268603"/>
                  </a:lnTo>
                  <a:cubicBezTo>
                    <a:pt x="1357219" y="1269668"/>
                    <a:pt x="1357219" y="1270733"/>
                    <a:pt x="1357219" y="1270733"/>
                  </a:cubicBezTo>
                  <a:cubicBezTo>
                    <a:pt x="1352959" y="1279785"/>
                    <a:pt x="1348167" y="1285642"/>
                    <a:pt x="1343907" y="1290967"/>
                  </a:cubicBezTo>
                  <a:lnTo>
                    <a:pt x="1343907" y="1274992"/>
                  </a:lnTo>
                  <a:cubicBezTo>
                    <a:pt x="1344972" y="1273927"/>
                    <a:pt x="1346037" y="1271798"/>
                    <a:pt x="1346037" y="1270733"/>
                  </a:cubicBezTo>
                  <a:lnTo>
                    <a:pt x="1346037" y="1270733"/>
                  </a:lnTo>
                  <a:lnTo>
                    <a:pt x="1347102" y="1269668"/>
                  </a:lnTo>
                  <a:cubicBezTo>
                    <a:pt x="1346037" y="1269668"/>
                    <a:pt x="1344972" y="1269668"/>
                    <a:pt x="1343907" y="1269668"/>
                  </a:cubicBezTo>
                  <a:lnTo>
                    <a:pt x="1343907" y="1259550"/>
                  </a:lnTo>
                  <a:cubicBezTo>
                    <a:pt x="1348167" y="1258486"/>
                    <a:pt x="1353491" y="1257421"/>
                    <a:pt x="1358284" y="1255291"/>
                  </a:cubicBezTo>
                  <a:lnTo>
                    <a:pt x="1358284" y="1255291"/>
                  </a:lnTo>
                  <a:close/>
                  <a:moveTo>
                    <a:pt x="1358284" y="1391073"/>
                  </a:moveTo>
                  <a:lnTo>
                    <a:pt x="1358284" y="1419294"/>
                  </a:lnTo>
                  <a:lnTo>
                    <a:pt x="1343907" y="1403320"/>
                  </a:lnTo>
                  <a:lnTo>
                    <a:pt x="1358284" y="1391073"/>
                  </a:lnTo>
                  <a:lnTo>
                    <a:pt x="1358284" y="1391073"/>
                  </a:lnTo>
                  <a:close/>
                  <a:moveTo>
                    <a:pt x="1358284" y="1468815"/>
                  </a:moveTo>
                  <a:lnTo>
                    <a:pt x="1358284" y="1498101"/>
                  </a:lnTo>
                  <a:cubicBezTo>
                    <a:pt x="1352427" y="1497036"/>
                    <a:pt x="1348167" y="1493842"/>
                    <a:pt x="1343907" y="1490114"/>
                  </a:cubicBezTo>
                  <a:lnTo>
                    <a:pt x="1343907" y="1452308"/>
                  </a:lnTo>
                  <a:lnTo>
                    <a:pt x="1355089" y="1465620"/>
                  </a:lnTo>
                  <a:cubicBezTo>
                    <a:pt x="1356154" y="1466685"/>
                    <a:pt x="1357219" y="1467750"/>
                    <a:pt x="1358284" y="1468815"/>
                  </a:cubicBezTo>
                  <a:lnTo>
                    <a:pt x="1358284" y="1468815"/>
                  </a:lnTo>
                  <a:close/>
                  <a:moveTo>
                    <a:pt x="1358284" y="1614182"/>
                  </a:moveTo>
                  <a:lnTo>
                    <a:pt x="1358284" y="1632286"/>
                  </a:lnTo>
                  <a:cubicBezTo>
                    <a:pt x="1354024" y="1635481"/>
                    <a:pt x="1349232" y="1639209"/>
                    <a:pt x="1343907" y="1643468"/>
                  </a:cubicBezTo>
                  <a:lnTo>
                    <a:pt x="1343907" y="1623234"/>
                  </a:lnTo>
                  <a:cubicBezTo>
                    <a:pt x="1348167" y="1620039"/>
                    <a:pt x="1353491" y="1616312"/>
                    <a:pt x="1358284" y="1614182"/>
                  </a:cubicBezTo>
                  <a:lnTo>
                    <a:pt x="1358284" y="1614182"/>
                  </a:lnTo>
                  <a:close/>
                  <a:moveTo>
                    <a:pt x="1358284" y="1652521"/>
                  </a:moveTo>
                  <a:lnTo>
                    <a:pt x="1358284" y="1674885"/>
                  </a:lnTo>
                  <a:cubicBezTo>
                    <a:pt x="1354024" y="1671690"/>
                    <a:pt x="1348167" y="1669027"/>
                    <a:pt x="1343907" y="1666897"/>
                  </a:cubicBezTo>
                  <a:lnTo>
                    <a:pt x="1343907" y="1645598"/>
                  </a:lnTo>
                  <a:cubicBezTo>
                    <a:pt x="1348167" y="1648261"/>
                    <a:pt x="1353491" y="1650391"/>
                    <a:pt x="1358284" y="1652521"/>
                  </a:cubicBezTo>
                  <a:lnTo>
                    <a:pt x="1358284" y="1652521"/>
                  </a:lnTo>
                  <a:close/>
                  <a:moveTo>
                    <a:pt x="1358284" y="1716418"/>
                  </a:moveTo>
                  <a:lnTo>
                    <a:pt x="1358284" y="1733457"/>
                  </a:lnTo>
                  <a:cubicBezTo>
                    <a:pt x="1355089" y="1734522"/>
                    <a:pt x="1352427" y="1734522"/>
                    <a:pt x="1349232" y="1734522"/>
                  </a:cubicBezTo>
                  <a:cubicBezTo>
                    <a:pt x="1348167" y="1736652"/>
                    <a:pt x="1346037" y="1737717"/>
                    <a:pt x="1343374" y="1740380"/>
                  </a:cubicBezTo>
                  <a:lnTo>
                    <a:pt x="1343374" y="1718016"/>
                  </a:lnTo>
                  <a:cubicBezTo>
                    <a:pt x="1348167" y="1718016"/>
                    <a:pt x="1352427" y="1718016"/>
                    <a:pt x="1358284" y="1716418"/>
                  </a:cubicBezTo>
                  <a:close/>
                  <a:moveTo>
                    <a:pt x="1343374" y="109927"/>
                  </a:moveTo>
                  <a:lnTo>
                    <a:pt x="1343374" y="218020"/>
                  </a:lnTo>
                  <a:cubicBezTo>
                    <a:pt x="1341244" y="216955"/>
                    <a:pt x="1337517" y="216955"/>
                    <a:pt x="1335387" y="215890"/>
                  </a:cubicBezTo>
                  <a:lnTo>
                    <a:pt x="1335387" y="199916"/>
                  </a:lnTo>
                  <a:cubicBezTo>
                    <a:pt x="1336452" y="199916"/>
                    <a:pt x="1337517" y="200981"/>
                    <a:pt x="1338582" y="200981"/>
                  </a:cubicBezTo>
                  <a:cubicBezTo>
                    <a:pt x="1332725" y="180746"/>
                    <a:pt x="1341777" y="155720"/>
                    <a:pt x="1335387" y="134421"/>
                  </a:cubicBezTo>
                  <a:lnTo>
                    <a:pt x="1335387" y="101939"/>
                  </a:lnTo>
                  <a:cubicBezTo>
                    <a:pt x="1339115" y="104602"/>
                    <a:pt x="1341244" y="107797"/>
                    <a:pt x="1343374" y="109927"/>
                  </a:cubicBezTo>
                  <a:lnTo>
                    <a:pt x="1343374" y="109927"/>
                  </a:lnTo>
                  <a:lnTo>
                    <a:pt x="1343374" y="109927"/>
                  </a:lnTo>
                  <a:close/>
                  <a:moveTo>
                    <a:pt x="1343374" y="304814"/>
                  </a:moveTo>
                  <a:lnTo>
                    <a:pt x="1343374" y="333036"/>
                  </a:lnTo>
                  <a:cubicBezTo>
                    <a:pt x="1341244" y="333036"/>
                    <a:pt x="1335387" y="330906"/>
                    <a:pt x="1336452" y="322919"/>
                  </a:cubicBezTo>
                  <a:cubicBezTo>
                    <a:pt x="1336452" y="322919"/>
                    <a:pt x="1339647" y="312801"/>
                    <a:pt x="1338582" y="306944"/>
                  </a:cubicBezTo>
                  <a:cubicBezTo>
                    <a:pt x="1339115" y="306944"/>
                    <a:pt x="1341244" y="305879"/>
                    <a:pt x="1343374" y="304814"/>
                  </a:cubicBezTo>
                  <a:lnTo>
                    <a:pt x="1343374" y="304814"/>
                  </a:lnTo>
                  <a:close/>
                  <a:moveTo>
                    <a:pt x="1343374" y="347413"/>
                  </a:moveTo>
                  <a:lnTo>
                    <a:pt x="1343374" y="371374"/>
                  </a:lnTo>
                  <a:lnTo>
                    <a:pt x="1343374" y="371374"/>
                  </a:lnTo>
                  <a:cubicBezTo>
                    <a:pt x="1343374" y="371374"/>
                    <a:pt x="1342309" y="363387"/>
                    <a:pt x="1339115" y="364452"/>
                  </a:cubicBezTo>
                  <a:cubicBezTo>
                    <a:pt x="1339115" y="364452"/>
                    <a:pt x="1338049" y="364452"/>
                    <a:pt x="1335920" y="364452"/>
                  </a:cubicBezTo>
                  <a:lnTo>
                    <a:pt x="1335920" y="343153"/>
                  </a:lnTo>
                  <a:cubicBezTo>
                    <a:pt x="1338049" y="344218"/>
                    <a:pt x="1339115" y="345283"/>
                    <a:pt x="1341777" y="347413"/>
                  </a:cubicBezTo>
                  <a:cubicBezTo>
                    <a:pt x="1341244" y="347413"/>
                    <a:pt x="1342309" y="347413"/>
                    <a:pt x="1343374" y="347413"/>
                  </a:cubicBezTo>
                  <a:lnTo>
                    <a:pt x="1343374" y="347413"/>
                  </a:lnTo>
                  <a:close/>
                  <a:moveTo>
                    <a:pt x="1343374" y="440064"/>
                  </a:moveTo>
                  <a:lnTo>
                    <a:pt x="1343374" y="470415"/>
                  </a:lnTo>
                  <a:cubicBezTo>
                    <a:pt x="1341244" y="470415"/>
                    <a:pt x="1339115" y="470415"/>
                    <a:pt x="1335387" y="471480"/>
                  </a:cubicBezTo>
                  <a:lnTo>
                    <a:pt x="1335387" y="441129"/>
                  </a:lnTo>
                  <a:cubicBezTo>
                    <a:pt x="1338049" y="441129"/>
                    <a:pt x="1341244" y="440064"/>
                    <a:pt x="1343374" y="440064"/>
                  </a:cubicBezTo>
                  <a:lnTo>
                    <a:pt x="1343374" y="440064"/>
                  </a:lnTo>
                  <a:close/>
                  <a:moveTo>
                    <a:pt x="1343374" y="578509"/>
                  </a:moveTo>
                  <a:lnTo>
                    <a:pt x="1343374" y="594483"/>
                  </a:lnTo>
                  <a:cubicBezTo>
                    <a:pt x="1342309" y="591288"/>
                    <a:pt x="1339115" y="587561"/>
                    <a:pt x="1335387" y="583301"/>
                  </a:cubicBezTo>
                  <a:lnTo>
                    <a:pt x="1335387" y="571054"/>
                  </a:lnTo>
                  <a:cubicBezTo>
                    <a:pt x="1339115" y="572652"/>
                    <a:pt x="1341244" y="576379"/>
                    <a:pt x="1343374" y="578509"/>
                  </a:cubicBezTo>
                  <a:lnTo>
                    <a:pt x="1343374" y="578509"/>
                  </a:lnTo>
                  <a:close/>
                  <a:moveTo>
                    <a:pt x="1343374" y="620042"/>
                  </a:moveTo>
                  <a:lnTo>
                    <a:pt x="1343374" y="646134"/>
                  </a:lnTo>
                  <a:cubicBezTo>
                    <a:pt x="1342309" y="649329"/>
                    <a:pt x="1341244" y="654121"/>
                    <a:pt x="1340179" y="657316"/>
                  </a:cubicBezTo>
                  <a:cubicBezTo>
                    <a:pt x="1340179" y="660511"/>
                    <a:pt x="1341244" y="665303"/>
                    <a:pt x="1343374" y="669563"/>
                  </a:cubicBezTo>
                  <a:lnTo>
                    <a:pt x="1343374" y="685537"/>
                  </a:lnTo>
                  <a:cubicBezTo>
                    <a:pt x="1340179" y="682342"/>
                    <a:pt x="1337517" y="678615"/>
                    <a:pt x="1335387" y="675420"/>
                  </a:cubicBezTo>
                  <a:lnTo>
                    <a:pt x="1335387" y="634952"/>
                  </a:lnTo>
                  <a:cubicBezTo>
                    <a:pt x="1339115" y="630159"/>
                    <a:pt x="1341244" y="624835"/>
                    <a:pt x="1343374" y="620042"/>
                  </a:cubicBezTo>
                  <a:lnTo>
                    <a:pt x="1343374" y="620042"/>
                  </a:lnTo>
                  <a:close/>
                  <a:moveTo>
                    <a:pt x="1343374" y="759552"/>
                  </a:moveTo>
                  <a:lnTo>
                    <a:pt x="1343374" y="780851"/>
                  </a:lnTo>
                  <a:lnTo>
                    <a:pt x="1340179" y="779786"/>
                  </a:lnTo>
                  <a:lnTo>
                    <a:pt x="1340179" y="777656"/>
                  </a:lnTo>
                  <a:lnTo>
                    <a:pt x="1336985" y="777656"/>
                  </a:lnTo>
                  <a:lnTo>
                    <a:pt x="1335920" y="776591"/>
                  </a:lnTo>
                  <a:lnTo>
                    <a:pt x="1335920" y="776591"/>
                  </a:lnTo>
                  <a:lnTo>
                    <a:pt x="1335920" y="749435"/>
                  </a:lnTo>
                  <a:lnTo>
                    <a:pt x="1340179" y="749435"/>
                  </a:lnTo>
                  <a:lnTo>
                    <a:pt x="1341244" y="750500"/>
                  </a:lnTo>
                  <a:lnTo>
                    <a:pt x="1342309" y="752630"/>
                  </a:lnTo>
                  <a:lnTo>
                    <a:pt x="1343374" y="755825"/>
                  </a:lnTo>
                  <a:lnTo>
                    <a:pt x="1343374" y="757955"/>
                  </a:lnTo>
                  <a:lnTo>
                    <a:pt x="1343374" y="759552"/>
                  </a:lnTo>
                  <a:lnTo>
                    <a:pt x="1343374" y="759552"/>
                  </a:lnTo>
                  <a:close/>
                  <a:moveTo>
                    <a:pt x="1343374" y="813865"/>
                  </a:moveTo>
                  <a:lnTo>
                    <a:pt x="1343374" y="835164"/>
                  </a:lnTo>
                  <a:lnTo>
                    <a:pt x="1342309" y="835164"/>
                  </a:lnTo>
                  <a:lnTo>
                    <a:pt x="1339115" y="833034"/>
                  </a:lnTo>
                  <a:lnTo>
                    <a:pt x="1336985" y="833034"/>
                  </a:lnTo>
                  <a:lnTo>
                    <a:pt x="1335920" y="831969"/>
                  </a:lnTo>
                  <a:lnTo>
                    <a:pt x="1335920" y="811735"/>
                  </a:lnTo>
                  <a:lnTo>
                    <a:pt x="1336985" y="811735"/>
                  </a:lnTo>
                  <a:lnTo>
                    <a:pt x="1340179" y="812800"/>
                  </a:lnTo>
                  <a:lnTo>
                    <a:pt x="1341244" y="813865"/>
                  </a:lnTo>
                  <a:cubicBezTo>
                    <a:pt x="1341244" y="813865"/>
                    <a:pt x="1342309" y="813865"/>
                    <a:pt x="1343374" y="813865"/>
                  </a:cubicBezTo>
                  <a:lnTo>
                    <a:pt x="1343374" y="813865"/>
                  </a:lnTo>
                  <a:close/>
                  <a:moveTo>
                    <a:pt x="1343374" y="905984"/>
                  </a:moveTo>
                  <a:lnTo>
                    <a:pt x="1343374" y="911841"/>
                  </a:lnTo>
                  <a:cubicBezTo>
                    <a:pt x="1341244" y="911841"/>
                    <a:pt x="1339115" y="911841"/>
                    <a:pt x="1335387" y="912906"/>
                  </a:cubicBezTo>
                  <a:lnTo>
                    <a:pt x="1335387" y="905984"/>
                  </a:lnTo>
                  <a:cubicBezTo>
                    <a:pt x="1339115" y="905984"/>
                    <a:pt x="1341244" y="905984"/>
                    <a:pt x="1343374" y="905984"/>
                  </a:cubicBezTo>
                  <a:lnTo>
                    <a:pt x="1343374" y="905984"/>
                  </a:lnTo>
                  <a:close/>
                  <a:moveTo>
                    <a:pt x="1343374" y="951245"/>
                  </a:moveTo>
                  <a:lnTo>
                    <a:pt x="1343374" y="961362"/>
                  </a:lnTo>
                  <a:cubicBezTo>
                    <a:pt x="1341244" y="962427"/>
                    <a:pt x="1337517" y="962427"/>
                    <a:pt x="1335387" y="962427"/>
                  </a:cubicBezTo>
                  <a:lnTo>
                    <a:pt x="1335387" y="955504"/>
                  </a:lnTo>
                  <a:cubicBezTo>
                    <a:pt x="1336452" y="955504"/>
                    <a:pt x="1337517" y="955504"/>
                    <a:pt x="1337517" y="955504"/>
                  </a:cubicBezTo>
                  <a:cubicBezTo>
                    <a:pt x="1336452" y="954440"/>
                    <a:pt x="1336452" y="952310"/>
                    <a:pt x="1335387" y="949647"/>
                  </a:cubicBezTo>
                  <a:lnTo>
                    <a:pt x="1335387" y="917166"/>
                  </a:lnTo>
                  <a:cubicBezTo>
                    <a:pt x="1337517" y="923023"/>
                    <a:pt x="1338582" y="928348"/>
                    <a:pt x="1338582" y="934205"/>
                  </a:cubicBezTo>
                  <a:lnTo>
                    <a:pt x="1338582" y="934205"/>
                  </a:lnTo>
                  <a:cubicBezTo>
                    <a:pt x="1339647" y="940063"/>
                    <a:pt x="1340712" y="944322"/>
                    <a:pt x="1341777" y="947517"/>
                  </a:cubicBezTo>
                  <a:cubicBezTo>
                    <a:pt x="1342309" y="949115"/>
                    <a:pt x="1342309" y="950180"/>
                    <a:pt x="1343374" y="951245"/>
                  </a:cubicBezTo>
                  <a:lnTo>
                    <a:pt x="1343374" y="951245"/>
                  </a:lnTo>
                  <a:lnTo>
                    <a:pt x="1343374" y="951245"/>
                  </a:lnTo>
                  <a:close/>
                  <a:moveTo>
                    <a:pt x="1343374" y="1018870"/>
                  </a:moveTo>
                  <a:lnTo>
                    <a:pt x="1343374" y="1095547"/>
                  </a:lnTo>
                  <a:lnTo>
                    <a:pt x="1341244" y="1101404"/>
                  </a:lnTo>
                  <a:lnTo>
                    <a:pt x="1338049" y="1109391"/>
                  </a:lnTo>
                  <a:lnTo>
                    <a:pt x="1335920" y="1112586"/>
                  </a:lnTo>
                  <a:lnTo>
                    <a:pt x="1335920" y="1067325"/>
                  </a:lnTo>
                  <a:lnTo>
                    <a:pt x="1339115" y="1059338"/>
                  </a:lnTo>
                  <a:lnTo>
                    <a:pt x="1340179" y="1047091"/>
                  </a:lnTo>
                  <a:lnTo>
                    <a:pt x="1341244" y="1040169"/>
                  </a:lnTo>
                  <a:lnTo>
                    <a:pt x="1341244" y="1034312"/>
                  </a:lnTo>
                  <a:lnTo>
                    <a:pt x="1341244" y="1026324"/>
                  </a:lnTo>
                  <a:lnTo>
                    <a:pt x="1342309" y="1019402"/>
                  </a:lnTo>
                  <a:lnTo>
                    <a:pt x="1343374" y="1018870"/>
                  </a:lnTo>
                  <a:lnTo>
                    <a:pt x="1343374" y="1018870"/>
                  </a:lnTo>
                  <a:close/>
                  <a:moveTo>
                    <a:pt x="1343374" y="1187666"/>
                  </a:moveTo>
                  <a:lnTo>
                    <a:pt x="1343374" y="1199913"/>
                  </a:lnTo>
                  <a:cubicBezTo>
                    <a:pt x="1341244" y="1203108"/>
                    <a:pt x="1339115" y="1206835"/>
                    <a:pt x="1335387" y="1211095"/>
                  </a:cubicBezTo>
                  <a:lnTo>
                    <a:pt x="1335387" y="1194055"/>
                  </a:lnTo>
                  <a:cubicBezTo>
                    <a:pt x="1338049" y="1191926"/>
                    <a:pt x="1341244" y="1189796"/>
                    <a:pt x="1343374" y="1187666"/>
                  </a:cubicBezTo>
                  <a:lnTo>
                    <a:pt x="1343374" y="1187666"/>
                  </a:lnTo>
                  <a:close/>
                  <a:moveTo>
                    <a:pt x="1343374" y="1219082"/>
                  </a:moveTo>
                  <a:lnTo>
                    <a:pt x="1343374" y="1230264"/>
                  </a:lnTo>
                  <a:cubicBezTo>
                    <a:pt x="1341244" y="1230264"/>
                    <a:pt x="1339115" y="1230264"/>
                    <a:pt x="1335387" y="1230264"/>
                  </a:cubicBezTo>
                  <a:lnTo>
                    <a:pt x="1335387" y="1219082"/>
                  </a:lnTo>
                  <a:cubicBezTo>
                    <a:pt x="1338049" y="1219082"/>
                    <a:pt x="1341244" y="1219082"/>
                    <a:pt x="1343374" y="1219082"/>
                  </a:cubicBezTo>
                  <a:lnTo>
                    <a:pt x="1343374" y="1219082"/>
                  </a:lnTo>
                  <a:close/>
                  <a:moveTo>
                    <a:pt x="1343374" y="1259550"/>
                  </a:moveTo>
                  <a:lnTo>
                    <a:pt x="1343374" y="1269668"/>
                  </a:lnTo>
                  <a:cubicBezTo>
                    <a:pt x="1341244" y="1269668"/>
                    <a:pt x="1339115" y="1269668"/>
                    <a:pt x="1335387" y="1269668"/>
                  </a:cubicBezTo>
                  <a:lnTo>
                    <a:pt x="1335387" y="1258486"/>
                  </a:lnTo>
                  <a:cubicBezTo>
                    <a:pt x="1339115" y="1259550"/>
                    <a:pt x="1341244" y="1259550"/>
                    <a:pt x="1343374" y="1259550"/>
                  </a:cubicBezTo>
                  <a:lnTo>
                    <a:pt x="1343374" y="1259550"/>
                  </a:lnTo>
                  <a:close/>
                  <a:moveTo>
                    <a:pt x="1343374" y="1275525"/>
                  </a:moveTo>
                  <a:lnTo>
                    <a:pt x="1343374" y="1291499"/>
                  </a:lnTo>
                  <a:cubicBezTo>
                    <a:pt x="1341244" y="1293629"/>
                    <a:pt x="1339115" y="1297357"/>
                    <a:pt x="1335387" y="1298422"/>
                  </a:cubicBezTo>
                  <a:lnTo>
                    <a:pt x="1335387" y="1286174"/>
                  </a:lnTo>
                  <a:cubicBezTo>
                    <a:pt x="1339115" y="1281915"/>
                    <a:pt x="1341244" y="1278720"/>
                    <a:pt x="1343374" y="1275525"/>
                  </a:cubicBezTo>
                  <a:lnTo>
                    <a:pt x="1343374" y="1275525"/>
                  </a:lnTo>
                  <a:close/>
                  <a:moveTo>
                    <a:pt x="1343374" y="1452308"/>
                  </a:moveTo>
                  <a:lnTo>
                    <a:pt x="1343374" y="1490647"/>
                  </a:lnTo>
                  <a:cubicBezTo>
                    <a:pt x="1341244" y="1488517"/>
                    <a:pt x="1339115" y="1486387"/>
                    <a:pt x="1335387" y="1482660"/>
                  </a:cubicBezTo>
                  <a:lnTo>
                    <a:pt x="1335387" y="1443256"/>
                  </a:lnTo>
                  <a:lnTo>
                    <a:pt x="1343374" y="1452308"/>
                  </a:lnTo>
                  <a:lnTo>
                    <a:pt x="1343374" y="1452308"/>
                  </a:lnTo>
                  <a:close/>
                  <a:moveTo>
                    <a:pt x="1343374" y="1623234"/>
                  </a:moveTo>
                  <a:lnTo>
                    <a:pt x="1343374" y="1643468"/>
                  </a:lnTo>
                  <a:cubicBezTo>
                    <a:pt x="1343374" y="1644533"/>
                    <a:pt x="1342309" y="1644533"/>
                    <a:pt x="1341244" y="1645598"/>
                  </a:cubicBezTo>
                  <a:cubicBezTo>
                    <a:pt x="1342309" y="1645598"/>
                    <a:pt x="1343374" y="1645598"/>
                    <a:pt x="1343374" y="1645598"/>
                  </a:cubicBezTo>
                  <a:lnTo>
                    <a:pt x="1343374" y="1666897"/>
                  </a:lnTo>
                  <a:cubicBezTo>
                    <a:pt x="1341244" y="1665833"/>
                    <a:pt x="1339115" y="1664768"/>
                    <a:pt x="1335387" y="1663703"/>
                  </a:cubicBezTo>
                  <a:lnTo>
                    <a:pt x="1335387" y="1630156"/>
                  </a:lnTo>
                  <a:cubicBezTo>
                    <a:pt x="1339115" y="1627494"/>
                    <a:pt x="1341244" y="1625364"/>
                    <a:pt x="1343374" y="1623234"/>
                  </a:cubicBezTo>
                  <a:lnTo>
                    <a:pt x="1343374" y="1623234"/>
                  </a:lnTo>
                  <a:close/>
                  <a:moveTo>
                    <a:pt x="1343374" y="1718016"/>
                  </a:moveTo>
                  <a:lnTo>
                    <a:pt x="1343374" y="1740380"/>
                  </a:lnTo>
                  <a:cubicBezTo>
                    <a:pt x="1342309" y="1740380"/>
                    <a:pt x="1342309" y="1741445"/>
                    <a:pt x="1341244" y="1741445"/>
                  </a:cubicBezTo>
                  <a:cubicBezTo>
                    <a:pt x="1340179" y="1742510"/>
                    <a:pt x="1338049" y="1744640"/>
                    <a:pt x="1335387" y="1745705"/>
                  </a:cubicBezTo>
                  <a:lnTo>
                    <a:pt x="1335387" y="1715353"/>
                  </a:lnTo>
                  <a:cubicBezTo>
                    <a:pt x="1338049" y="1716418"/>
                    <a:pt x="1341244" y="1716418"/>
                    <a:pt x="1343374" y="1718016"/>
                  </a:cubicBezTo>
                  <a:close/>
                  <a:moveTo>
                    <a:pt x="1335920" y="102472"/>
                  </a:moveTo>
                  <a:lnTo>
                    <a:pt x="1335920" y="134953"/>
                  </a:lnTo>
                  <a:cubicBezTo>
                    <a:pt x="1334855" y="130693"/>
                    <a:pt x="1333790" y="126966"/>
                    <a:pt x="1331660" y="122706"/>
                  </a:cubicBezTo>
                  <a:lnTo>
                    <a:pt x="1331660" y="99277"/>
                  </a:lnTo>
                  <a:cubicBezTo>
                    <a:pt x="1332192" y="99809"/>
                    <a:pt x="1334855" y="100874"/>
                    <a:pt x="1335920" y="102472"/>
                  </a:cubicBezTo>
                  <a:lnTo>
                    <a:pt x="1335920" y="102472"/>
                  </a:lnTo>
                  <a:close/>
                  <a:moveTo>
                    <a:pt x="1335920" y="200448"/>
                  </a:moveTo>
                  <a:lnTo>
                    <a:pt x="1335920" y="216423"/>
                  </a:lnTo>
                  <a:cubicBezTo>
                    <a:pt x="1334855" y="216423"/>
                    <a:pt x="1332725" y="215358"/>
                    <a:pt x="1331660" y="215358"/>
                  </a:cubicBezTo>
                  <a:lnTo>
                    <a:pt x="1331660" y="198318"/>
                  </a:lnTo>
                  <a:cubicBezTo>
                    <a:pt x="1332192" y="198851"/>
                    <a:pt x="1334855" y="200448"/>
                    <a:pt x="1335920" y="200448"/>
                  </a:cubicBezTo>
                  <a:lnTo>
                    <a:pt x="1335920" y="200448"/>
                  </a:lnTo>
                  <a:close/>
                  <a:moveTo>
                    <a:pt x="1335920" y="343153"/>
                  </a:moveTo>
                  <a:lnTo>
                    <a:pt x="1335920" y="364452"/>
                  </a:lnTo>
                  <a:cubicBezTo>
                    <a:pt x="1334855" y="365517"/>
                    <a:pt x="1332725" y="365517"/>
                    <a:pt x="1331660" y="365517"/>
                  </a:cubicBezTo>
                  <a:lnTo>
                    <a:pt x="1331660" y="340490"/>
                  </a:lnTo>
                  <a:cubicBezTo>
                    <a:pt x="1332192" y="342088"/>
                    <a:pt x="1334855" y="343153"/>
                    <a:pt x="1335920" y="343153"/>
                  </a:cubicBezTo>
                  <a:lnTo>
                    <a:pt x="1335920" y="343153"/>
                  </a:lnTo>
                  <a:close/>
                  <a:moveTo>
                    <a:pt x="1335920" y="441129"/>
                  </a:moveTo>
                  <a:lnTo>
                    <a:pt x="1335920" y="471480"/>
                  </a:lnTo>
                  <a:lnTo>
                    <a:pt x="1335920" y="471480"/>
                  </a:lnTo>
                  <a:cubicBezTo>
                    <a:pt x="1335920" y="471480"/>
                    <a:pt x="1333790" y="471480"/>
                    <a:pt x="1331660" y="471480"/>
                  </a:cubicBezTo>
                  <a:lnTo>
                    <a:pt x="1331660" y="442194"/>
                  </a:lnTo>
                  <a:cubicBezTo>
                    <a:pt x="1331127" y="442194"/>
                    <a:pt x="1333257" y="442194"/>
                    <a:pt x="1335920" y="441129"/>
                  </a:cubicBezTo>
                  <a:lnTo>
                    <a:pt x="1335920" y="441129"/>
                  </a:lnTo>
                  <a:close/>
                  <a:moveTo>
                    <a:pt x="1335920" y="570522"/>
                  </a:moveTo>
                  <a:lnTo>
                    <a:pt x="1335920" y="582769"/>
                  </a:lnTo>
                  <a:cubicBezTo>
                    <a:pt x="1334855" y="581704"/>
                    <a:pt x="1332725" y="580639"/>
                    <a:pt x="1331660" y="578509"/>
                  </a:cubicBezTo>
                  <a:lnTo>
                    <a:pt x="1331660" y="566262"/>
                  </a:lnTo>
                  <a:cubicBezTo>
                    <a:pt x="1332192" y="568392"/>
                    <a:pt x="1334855" y="569457"/>
                    <a:pt x="1335920" y="570522"/>
                  </a:cubicBezTo>
                  <a:lnTo>
                    <a:pt x="1335920" y="570522"/>
                  </a:lnTo>
                  <a:close/>
                  <a:moveTo>
                    <a:pt x="1335920" y="634952"/>
                  </a:moveTo>
                  <a:lnTo>
                    <a:pt x="1335920" y="675420"/>
                  </a:lnTo>
                  <a:cubicBezTo>
                    <a:pt x="1333790" y="669563"/>
                    <a:pt x="1331660" y="665303"/>
                    <a:pt x="1331660" y="661043"/>
                  </a:cubicBezTo>
                  <a:lnTo>
                    <a:pt x="1331660" y="647731"/>
                  </a:lnTo>
                  <a:cubicBezTo>
                    <a:pt x="1331660" y="647731"/>
                    <a:pt x="1331660" y="647731"/>
                    <a:pt x="1331660" y="648796"/>
                  </a:cubicBezTo>
                  <a:cubicBezTo>
                    <a:pt x="1332192" y="644004"/>
                    <a:pt x="1333257" y="639212"/>
                    <a:pt x="1335920" y="634952"/>
                  </a:cubicBezTo>
                  <a:lnTo>
                    <a:pt x="1335920" y="634952"/>
                  </a:lnTo>
                  <a:close/>
                  <a:moveTo>
                    <a:pt x="1335920" y="749435"/>
                  </a:moveTo>
                  <a:lnTo>
                    <a:pt x="1335920" y="776591"/>
                  </a:lnTo>
                  <a:lnTo>
                    <a:pt x="1331660" y="775526"/>
                  </a:lnTo>
                  <a:lnTo>
                    <a:pt x="1331660" y="774461"/>
                  </a:lnTo>
                  <a:lnTo>
                    <a:pt x="1331660" y="748370"/>
                  </a:lnTo>
                  <a:lnTo>
                    <a:pt x="1331660" y="748370"/>
                  </a:lnTo>
                  <a:lnTo>
                    <a:pt x="1334855" y="749435"/>
                  </a:lnTo>
                  <a:lnTo>
                    <a:pt x="1335920" y="749435"/>
                  </a:lnTo>
                  <a:lnTo>
                    <a:pt x="1335920" y="749435"/>
                  </a:lnTo>
                  <a:close/>
                  <a:moveTo>
                    <a:pt x="1335920" y="811735"/>
                  </a:moveTo>
                  <a:lnTo>
                    <a:pt x="1335920" y="831969"/>
                  </a:lnTo>
                  <a:lnTo>
                    <a:pt x="1333257" y="829307"/>
                  </a:lnTo>
                  <a:lnTo>
                    <a:pt x="1331127" y="826112"/>
                  </a:lnTo>
                  <a:lnTo>
                    <a:pt x="1331127" y="826112"/>
                  </a:lnTo>
                  <a:lnTo>
                    <a:pt x="1331127" y="808008"/>
                  </a:lnTo>
                  <a:lnTo>
                    <a:pt x="1333257" y="809073"/>
                  </a:lnTo>
                  <a:lnTo>
                    <a:pt x="1333257" y="810137"/>
                  </a:lnTo>
                  <a:lnTo>
                    <a:pt x="1335920" y="811735"/>
                  </a:lnTo>
                  <a:lnTo>
                    <a:pt x="1335920" y="811735"/>
                  </a:lnTo>
                  <a:close/>
                  <a:moveTo>
                    <a:pt x="1335920" y="905984"/>
                  </a:moveTo>
                  <a:lnTo>
                    <a:pt x="1335920" y="912906"/>
                  </a:lnTo>
                  <a:cubicBezTo>
                    <a:pt x="1335920" y="912906"/>
                    <a:pt x="1334855" y="912906"/>
                    <a:pt x="1333790" y="912906"/>
                  </a:cubicBezTo>
                  <a:cubicBezTo>
                    <a:pt x="1334855" y="913971"/>
                    <a:pt x="1335920" y="916101"/>
                    <a:pt x="1335920" y="917166"/>
                  </a:cubicBezTo>
                  <a:lnTo>
                    <a:pt x="1335920" y="949647"/>
                  </a:lnTo>
                  <a:lnTo>
                    <a:pt x="1335920" y="949647"/>
                  </a:lnTo>
                  <a:cubicBezTo>
                    <a:pt x="1332725" y="940595"/>
                    <a:pt x="1333790" y="930478"/>
                    <a:pt x="1331660" y="922491"/>
                  </a:cubicBezTo>
                  <a:lnTo>
                    <a:pt x="1331660" y="905451"/>
                  </a:lnTo>
                  <a:cubicBezTo>
                    <a:pt x="1332192" y="905984"/>
                    <a:pt x="1334855" y="905984"/>
                    <a:pt x="1335920" y="905984"/>
                  </a:cubicBezTo>
                  <a:lnTo>
                    <a:pt x="1335920" y="905984"/>
                  </a:lnTo>
                  <a:close/>
                  <a:moveTo>
                    <a:pt x="1335920" y="955504"/>
                  </a:moveTo>
                  <a:lnTo>
                    <a:pt x="1335920" y="962427"/>
                  </a:lnTo>
                  <a:cubicBezTo>
                    <a:pt x="1334855" y="962427"/>
                    <a:pt x="1332725" y="962427"/>
                    <a:pt x="1331660" y="963492"/>
                  </a:cubicBezTo>
                  <a:lnTo>
                    <a:pt x="1331660" y="956569"/>
                  </a:lnTo>
                  <a:cubicBezTo>
                    <a:pt x="1332192" y="955504"/>
                    <a:pt x="1334855" y="955504"/>
                    <a:pt x="1335920" y="955504"/>
                  </a:cubicBezTo>
                  <a:lnTo>
                    <a:pt x="1335920" y="955504"/>
                  </a:lnTo>
                  <a:close/>
                  <a:moveTo>
                    <a:pt x="1335920" y="1067325"/>
                  </a:moveTo>
                  <a:lnTo>
                    <a:pt x="1335920" y="1112586"/>
                  </a:lnTo>
                  <a:lnTo>
                    <a:pt x="1333790" y="1118443"/>
                  </a:lnTo>
                  <a:lnTo>
                    <a:pt x="1331660" y="1122703"/>
                  </a:lnTo>
                  <a:lnTo>
                    <a:pt x="1331660" y="1076377"/>
                  </a:lnTo>
                  <a:lnTo>
                    <a:pt x="1335920" y="1067325"/>
                  </a:lnTo>
                  <a:lnTo>
                    <a:pt x="1335920" y="1067325"/>
                  </a:lnTo>
                  <a:lnTo>
                    <a:pt x="1335920" y="1067325"/>
                  </a:lnTo>
                  <a:close/>
                  <a:moveTo>
                    <a:pt x="1335920" y="1194055"/>
                  </a:moveTo>
                  <a:lnTo>
                    <a:pt x="1335920" y="1211095"/>
                  </a:lnTo>
                  <a:cubicBezTo>
                    <a:pt x="1334855" y="1213225"/>
                    <a:pt x="1333790" y="1216952"/>
                    <a:pt x="1332725" y="1219082"/>
                  </a:cubicBezTo>
                  <a:cubicBezTo>
                    <a:pt x="1333790" y="1219082"/>
                    <a:pt x="1334855" y="1219082"/>
                    <a:pt x="1335920" y="1219082"/>
                  </a:cubicBezTo>
                  <a:lnTo>
                    <a:pt x="1335920" y="1230264"/>
                  </a:lnTo>
                  <a:cubicBezTo>
                    <a:pt x="1334855" y="1230264"/>
                    <a:pt x="1332725" y="1230264"/>
                    <a:pt x="1331660" y="1230264"/>
                  </a:cubicBezTo>
                  <a:lnTo>
                    <a:pt x="1331660" y="1200978"/>
                  </a:lnTo>
                  <a:cubicBezTo>
                    <a:pt x="1332192" y="1198848"/>
                    <a:pt x="1334855" y="1196718"/>
                    <a:pt x="1335920" y="1194055"/>
                  </a:cubicBezTo>
                  <a:lnTo>
                    <a:pt x="1335920" y="1194055"/>
                  </a:lnTo>
                  <a:close/>
                  <a:moveTo>
                    <a:pt x="1335920" y="1258486"/>
                  </a:moveTo>
                  <a:lnTo>
                    <a:pt x="1335920" y="1269668"/>
                  </a:lnTo>
                  <a:cubicBezTo>
                    <a:pt x="1334855" y="1269668"/>
                    <a:pt x="1332725" y="1268603"/>
                    <a:pt x="1331660" y="1268603"/>
                  </a:cubicBezTo>
                  <a:lnTo>
                    <a:pt x="1331660" y="1257421"/>
                  </a:lnTo>
                  <a:cubicBezTo>
                    <a:pt x="1332192" y="1258486"/>
                    <a:pt x="1334855" y="1258486"/>
                    <a:pt x="1335920" y="1258486"/>
                  </a:cubicBezTo>
                  <a:lnTo>
                    <a:pt x="1335920" y="1258486"/>
                  </a:lnTo>
                  <a:close/>
                  <a:moveTo>
                    <a:pt x="1335920" y="1285642"/>
                  </a:moveTo>
                  <a:lnTo>
                    <a:pt x="1335920" y="1297889"/>
                  </a:lnTo>
                  <a:cubicBezTo>
                    <a:pt x="1334855" y="1298954"/>
                    <a:pt x="1332725" y="1300019"/>
                    <a:pt x="1331660" y="1301084"/>
                  </a:cubicBezTo>
                  <a:lnTo>
                    <a:pt x="1331660" y="1289902"/>
                  </a:lnTo>
                  <a:cubicBezTo>
                    <a:pt x="1332192" y="1288837"/>
                    <a:pt x="1334855" y="1286707"/>
                    <a:pt x="1335920" y="1285642"/>
                  </a:cubicBezTo>
                  <a:lnTo>
                    <a:pt x="1335920" y="1285642"/>
                  </a:lnTo>
                  <a:close/>
                  <a:moveTo>
                    <a:pt x="1335920" y="1443256"/>
                  </a:moveTo>
                  <a:lnTo>
                    <a:pt x="1335920" y="1482660"/>
                  </a:lnTo>
                  <a:lnTo>
                    <a:pt x="1335920" y="1482660"/>
                  </a:lnTo>
                  <a:lnTo>
                    <a:pt x="1331660" y="1475737"/>
                  </a:lnTo>
                  <a:lnTo>
                    <a:pt x="1331660" y="1436334"/>
                  </a:lnTo>
                  <a:lnTo>
                    <a:pt x="1335920" y="1443256"/>
                  </a:lnTo>
                  <a:lnTo>
                    <a:pt x="1335920" y="1443256"/>
                  </a:lnTo>
                  <a:close/>
                  <a:moveTo>
                    <a:pt x="1335920" y="1630156"/>
                  </a:moveTo>
                  <a:lnTo>
                    <a:pt x="1335920" y="1663703"/>
                  </a:lnTo>
                  <a:cubicBezTo>
                    <a:pt x="1334855" y="1662638"/>
                    <a:pt x="1332725" y="1662638"/>
                    <a:pt x="1331660" y="1661573"/>
                  </a:cubicBezTo>
                  <a:lnTo>
                    <a:pt x="1331660" y="1635481"/>
                  </a:lnTo>
                  <a:cubicBezTo>
                    <a:pt x="1332192" y="1633351"/>
                    <a:pt x="1334855" y="1632286"/>
                    <a:pt x="1335920" y="1630156"/>
                  </a:cubicBezTo>
                  <a:lnTo>
                    <a:pt x="1335920" y="1630156"/>
                  </a:lnTo>
                  <a:close/>
                  <a:moveTo>
                    <a:pt x="1335920" y="1715353"/>
                  </a:moveTo>
                  <a:lnTo>
                    <a:pt x="1335920" y="1745705"/>
                  </a:lnTo>
                  <a:cubicBezTo>
                    <a:pt x="1334855" y="1746769"/>
                    <a:pt x="1332725" y="1747834"/>
                    <a:pt x="1331660" y="1748899"/>
                  </a:cubicBezTo>
                  <a:lnTo>
                    <a:pt x="1331660" y="1713756"/>
                  </a:lnTo>
                  <a:cubicBezTo>
                    <a:pt x="1332192" y="1714288"/>
                    <a:pt x="1334855" y="1715353"/>
                    <a:pt x="1335920" y="1715353"/>
                  </a:cubicBezTo>
                  <a:lnTo>
                    <a:pt x="1335920" y="1715353"/>
                  </a:lnTo>
                  <a:close/>
                  <a:moveTo>
                    <a:pt x="1331127" y="394803"/>
                  </a:moveTo>
                  <a:lnTo>
                    <a:pt x="1331127" y="383621"/>
                  </a:lnTo>
                  <a:cubicBezTo>
                    <a:pt x="1333257" y="383621"/>
                    <a:pt x="1334322" y="385751"/>
                    <a:pt x="1334322" y="387881"/>
                  </a:cubicBezTo>
                  <a:cubicBezTo>
                    <a:pt x="1334855" y="388414"/>
                    <a:pt x="1333257" y="391608"/>
                    <a:pt x="1331127" y="394803"/>
                  </a:cubicBezTo>
                  <a:close/>
                  <a:moveTo>
                    <a:pt x="1331127" y="98745"/>
                  </a:moveTo>
                  <a:lnTo>
                    <a:pt x="1331127" y="122174"/>
                  </a:lnTo>
                  <a:cubicBezTo>
                    <a:pt x="1327932" y="117914"/>
                    <a:pt x="1322075" y="112057"/>
                    <a:pt x="1315153" y="107264"/>
                  </a:cubicBezTo>
                  <a:lnTo>
                    <a:pt x="1315153" y="89160"/>
                  </a:lnTo>
                  <a:cubicBezTo>
                    <a:pt x="1321010" y="93420"/>
                    <a:pt x="1326867" y="95550"/>
                    <a:pt x="1331127" y="98745"/>
                  </a:cubicBezTo>
                  <a:lnTo>
                    <a:pt x="1331127" y="98745"/>
                  </a:lnTo>
                  <a:close/>
                  <a:moveTo>
                    <a:pt x="1331127" y="197786"/>
                  </a:moveTo>
                  <a:lnTo>
                    <a:pt x="1331127" y="214825"/>
                  </a:lnTo>
                  <a:cubicBezTo>
                    <a:pt x="1325270" y="212695"/>
                    <a:pt x="1319945" y="211630"/>
                    <a:pt x="1315153" y="208968"/>
                  </a:cubicBezTo>
                  <a:lnTo>
                    <a:pt x="1315153" y="191928"/>
                  </a:lnTo>
                  <a:cubicBezTo>
                    <a:pt x="1319945" y="194591"/>
                    <a:pt x="1325803" y="196721"/>
                    <a:pt x="1331127" y="197786"/>
                  </a:cubicBezTo>
                  <a:lnTo>
                    <a:pt x="1331127" y="197786"/>
                  </a:lnTo>
                  <a:close/>
                  <a:moveTo>
                    <a:pt x="1331127" y="341023"/>
                  </a:moveTo>
                  <a:lnTo>
                    <a:pt x="1331127" y="366049"/>
                  </a:lnTo>
                  <a:cubicBezTo>
                    <a:pt x="1325270" y="366049"/>
                    <a:pt x="1321010" y="367114"/>
                    <a:pt x="1319945" y="369244"/>
                  </a:cubicBezTo>
                  <a:cubicBezTo>
                    <a:pt x="1319945" y="369244"/>
                    <a:pt x="1317815" y="368179"/>
                    <a:pt x="1315685" y="367114"/>
                  </a:cubicBezTo>
                  <a:lnTo>
                    <a:pt x="1315685" y="336763"/>
                  </a:lnTo>
                  <a:cubicBezTo>
                    <a:pt x="1318880" y="336231"/>
                    <a:pt x="1323140" y="337295"/>
                    <a:pt x="1331127" y="341023"/>
                  </a:cubicBezTo>
                  <a:lnTo>
                    <a:pt x="1331127" y="341023"/>
                  </a:lnTo>
                  <a:close/>
                  <a:moveTo>
                    <a:pt x="1331127" y="383621"/>
                  </a:moveTo>
                  <a:lnTo>
                    <a:pt x="1331127" y="394803"/>
                  </a:lnTo>
                  <a:cubicBezTo>
                    <a:pt x="1328997" y="396933"/>
                    <a:pt x="1325270" y="399063"/>
                    <a:pt x="1321010" y="400661"/>
                  </a:cubicBezTo>
                  <a:cubicBezTo>
                    <a:pt x="1321010" y="400661"/>
                    <a:pt x="1318880" y="400661"/>
                    <a:pt x="1315153" y="399596"/>
                  </a:cubicBezTo>
                  <a:lnTo>
                    <a:pt x="1315153" y="380426"/>
                  </a:lnTo>
                  <a:cubicBezTo>
                    <a:pt x="1319413" y="382556"/>
                    <a:pt x="1324205" y="382556"/>
                    <a:pt x="1325270" y="381491"/>
                  </a:cubicBezTo>
                  <a:cubicBezTo>
                    <a:pt x="1325803" y="381491"/>
                    <a:pt x="1327932" y="382556"/>
                    <a:pt x="1331127" y="383621"/>
                  </a:cubicBezTo>
                  <a:lnTo>
                    <a:pt x="1331127" y="383621"/>
                  </a:lnTo>
                  <a:close/>
                  <a:moveTo>
                    <a:pt x="1331127" y="442194"/>
                  </a:moveTo>
                  <a:lnTo>
                    <a:pt x="1331127" y="471480"/>
                  </a:lnTo>
                  <a:cubicBezTo>
                    <a:pt x="1326867" y="472545"/>
                    <a:pt x="1319945" y="473610"/>
                    <a:pt x="1315153" y="472545"/>
                  </a:cubicBezTo>
                  <a:lnTo>
                    <a:pt x="1315153" y="437402"/>
                  </a:lnTo>
                  <a:cubicBezTo>
                    <a:pt x="1321010" y="439532"/>
                    <a:pt x="1327400" y="443259"/>
                    <a:pt x="1329530" y="441661"/>
                  </a:cubicBezTo>
                  <a:cubicBezTo>
                    <a:pt x="1330062" y="442194"/>
                    <a:pt x="1330062" y="442194"/>
                    <a:pt x="1331127" y="442194"/>
                  </a:cubicBezTo>
                  <a:lnTo>
                    <a:pt x="1331127" y="442194"/>
                  </a:lnTo>
                  <a:close/>
                  <a:moveTo>
                    <a:pt x="1331127" y="566262"/>
                  </a:moveTo>
                  <a:lnTo>
                    <a:pt x="1331127" y="578509"/>
                  </a:lnTo>
                  <a:cubicBezTo>
                    <a:pt x="1330062" y="578509"/>
                    <a:pt x="1328997" y="577444"/>
                    <a:pt x="1328997" y="576379"/>
                  </a:cubicBezTo>
                  <a:lnTo>
                    <a:pt x="1328997" y="577444"/>
                  </a:lnTo>
                  <a:lnTo>
                    <a:pt x="1327932" y="576379"/>
                  </a:lnTo>
                  <a:cubicBezTo>
                    <a:pt x="1326867" y="588626"/>
                    <a:pt x="1318880" y="601405"/>
                    <a:pt x="1315685" y="615782"/>
                  </a:cubicBezTo>
                  <a:lnTo>
                    <a:pt x="1315685" y="580639"/>
                  </a:lnTo>
                  <a:cubicBezTo>
                    <a:pt x="1316750" y="576379"/>
                    <a:pt x="1317815" y="570522"/>
                    <a:pt x="1315685" y="565729"/>
                  </a:cubicBezTo>
                  <a:lnTo>
                    <a:pt x="1315685" y="547093"/>
                  </a:lnTo>
                  <a:cubicBezTo>
                    <a:pt x="1321543" y="552950"/>
                    <a:pt x="1324738" y="558275"/>
                    <a:pt x="1325803" y="563067"/>
                  </a:cubicBezTo>
                  <a:cubicBezTo>
                    <a:pt x="1327932" y="563599"/>
                    <a:pt x="1330062" y="566262"/>
                    <a:pt x="1331127" y="566262"/>
                  </a:cubicBezTo>
                  <a:lnTo>
                    <a:pt x="1331127" y="566262"/>
                  </a:lnTo>
                  <a:lnTo>
                    <a:pt x="1331127" y="566262"/>
                  </a:lnTo>
                  <a:close/>
                  <a:moveTo>
                    <a:pt x="1331127" y="647199"/>
                  </a:moveTo>
                  <a:lnTo>
                    <a:pt x="1331127" y="660511"/>
                  </a:lnTo>
                  <a:cubicBezTo>
                    <a:pt x="1331127" y="660511"/>
                    <a:pt x="1330062" y="659446"/>
                    <a:pt x="1330062" y="658381"/>
                  </a:cubicBezTo>
                  <a:cubicBezTo>
                    <a:pt x="1324205" y="654121"/>
                    <a:pt x="1319945" y="649329"/>
                    <a:pt x="1315685" y="645069"/>
                  </a:cubicBezTo>
                  <a:lnTo>
                    <a:pt x="1315685" y="626964"/>
                  </a:lnTo>
                  <a:cubicBezTo>
                    <a:pt x="1317815" y="632289"/>
                    <a:pt x="1322075" y="639212"/>
                    <a:pt x="1331127" y="647199"/>
                  </a:cubicBezTo>
                  <a:lnTo>
                    <a:pt x="1331127" y="647199"/>
                  </a:lnTo>
                  <a:close/>
                  <a:moveTo>
                    <a:pt x="1331127" y="748370"/>
                  </a:moveTo>
                  <a:lnTo>
                    <a:pt x="1331127" y="774461"/>
                  </a:lnTo>
                  <a:lnTo>
                    <a:pt x="1330062" y="774461"/>
                  </a:lnTo>
                  <a:lnTo>
                    <a:pt x="1327932" y="774461"/>
                  </a:lnTo>
                  <a:lnTo>
                    <a:pt x="1324738" y="776591"/>
                  </a:lnTo>
                  <a:lnTo>
                    <a:pt x="1322608" y="778721"/>
                  </a:lnTo>
                  <a:lnTo>
                    <a:pt x="1321543" y="779786"/>
                  </a:lnTo>
                  <a:lnTo>
                    <a:pt x="1321543" y="781916"/>
                  </a:lnTo>
                  <a:lnTo>
                    <a:pt x="1319413" y="782981"/>
                  </a:lnTo>
                  <a:lnTo>
                    <a:pt x="1318348" y="786176"/>
                  </a:lnTo>
                  <a:lnTo>
                    <a:pt x="1318348" y="789371"/>
                  </a:lnTo>
                  <a:lnTo>
                    <a:pt x="1321543" y="792566"/>
                  </a:lnTo>
                  <a:lnTo>
                    <a:pt x="1322608" y="794696"/>
                  </a:lnTo>
                  <a:lnTo>
                    <a:pt x="1323673" y="795761"/>
                  </a:lnTo>
                  <a:lnTo>
                    <a:pt x="1324738" y="797891"/>
                  </a:lnTo>
                  <a:lnTo>
                    <a:pt x="1326867" y="798955"/>
                  </a:lnTo>
                  <a:lnTo>
                    <a:pt x="1327932" y="802150"/>
                  </a:lnTo>
                  <a:lnTo>
                    <a:pt x="1330062" y="803215"/>
                  </a:lnTo>
                  <a:lnTo>
                    <a:pt x="1330062" y="806410"/>
                  </a:lnTo>
                  <a:lnTo>
                    <a:pt x="1331127" y="806410"/>
                  </a:lnTo>
                  <a:lnTo>
                    <a:pt x="1331127" y="824515"/>
                  </a:lnTo>
                  <a:lnTo>
                    <a:pt x="1327932" y="823982"/>
                  </a:lnTo>
                  <a:lnTo>
                    <a:pt x="1324738" y="820787"/>
                  </a:lnTo>
                  <a:lnTo>
                    <a:pt x="1321543" y="818657"/>
                  </a:lnTo>
                  <a:lnTo>
                    <a:pt x="1317283" y="816527"/>
                  </a:lnTo>
                  <a:lnTo>
                    <a:pt x="1316218" y="816527"/>
                  </a:lnTo>
                  <a:lnTo>
                    <a:pt x="1316218" y="755825"/>
                  </a:lnTo>
                  <a:lnTo>
                    <a:pt x="1317283" y="754760"/>
                  </a:lnTo>
                  <a:lnTo>
                    <a:pt x="1318348" y="751565"/>
                  </a:lnTo>
                  <a:lnTo>
                    <a:pt x="1320478" y="750500"/>
                  </a:lnTo>
                  <a:lnTo>
                    <a:pt x="1324738" y="750500"/>
                  </a:lnTo>
                  <a:lnTo>
                    <a:pt x="1331127" y="748370"/>
                  </a:lnTo>
                  <a:lnTo>
                    <a:pt x="1331127" y="748370"/>
                  </a:lnTo>
                  <a:close/>
                  <a:moveTo>
                    <a:pt x="1331127" y="905984"/>
                  </a:moveTo>
                  <a:lnTo>
                    <a:pt x="1331127" y="923023"/>
                  </a:lnTo>
                  <a:cubicBezTo>
                    <a:pt x="1328997" y="917166"/>
                    <a:pt x="1325270" y="912906"/>
                    <a:pt x="1315153" y="912906"/>
                  </a:cubicBezTo>
                  <a:lnTo>
                    <a:pt x="1315153" y="905984"/>
                  </a:lnTo>
                  <a:cubicBezTo>
                    <a:pt x="1319413" y="905984"/>
                    <a:pt x="1323140" y="905984"/>
                    <a:pt x="1325270" y="907049"/>
                  </a:cubicBezTo>
                  <a:cubicBezTo>
                    <a:pt x="1327932" y="907049"/>
                    <a:pt x="1328997" y="907049"/>
                    <a:pt x="1331127" y="905984"/>
                  </a:cubicBezTo>
                  <a:lnTo>
                    <a:pt x="1331127" y="905984"/>
                  </a:lnTo>
                  <a:close/>
                  <a:moveTo>
                    <a:pt x="1331127" y="956569"/>
                  </a:moveTo>
                  <a:lnTo>
                    <a:pt x="1331127" y="963492"/>
                  </a:lnTo>
                  <a:cubicBezTo>
                    <a:pt x="1324205" y="963492"/>
                    <a:pt x="1319945" y="962427"/>
                    <a:pt x="1316750" y="961362"/>
                  </a:cubicBezTo>
                  <a:lnTo>
                    <a:pt x="1315685" y="961362"/>
                  </a:lnTo>
                  <a:lnTo>
                    <a:pt x="1315685" y="952310"/>
                  </a:lnTo>
                  <a:cubicBezTo>
                    <a:pt x="1318880" y="955504"/>
                    <a:pt x="1322075" y="956569"/>
                    <a:pt x="1331127" y="956569"/>
                  </a:cubicBezTo>
                  <a:lnTo>
                    <a:pt x="1331127" y="956569"/>
                  </a:lnTo>
                  <a:close/>
                  <a:moveTo>
                    <a:pt x="1331127" y="1075845"/>
                  </a:moveTo>
                  <a:lnTo>
                    <a:pt x="1331127" y="1122171"/>
                  </a:lnTo>
                  <a:lnTo>
                    <a:pt x="1330062" y="1124301"/>
                  </a:lnTo>
                  <a:lnTo>
                    <a:pt x="1327932" y="1131223"/>
                  </a:lnTo>
                  <a:lnTo>
                    <a:pt x="1325803" y="1137080"/>
                  </a:lnTo>
                  <a:lnTo>
                    <a:pt x="1323673" y="1141340"/>
                  </a:lnTo>
                  <a:lnTo>
                    <a:pt x="1321543" y="1145600"/>
                  </a:lnTo>
                  <a:lnTo>
                    <a:pt x="1319413" y="1148795"/>
                  </a:lnTo>
                  <a:lnTo>
                    <a:pt x="1317283" y="1151990"/>
                  </a:lnTo>
                  <a:lnTo>
                    <a:pt x="1316218" y="1154119"/>
                  </a:lnTo>
                  <a:lnTo>
                    <a:pt x="1316218" y="1101404"/>
                  </a:lnTo>
                  <a:lnTo>
                    <a:pt x="1320478" y="1093417"/>
                  </a:lnTo>
                  <a:lnTo>
                    <a:pt x="1324738" y="1086495"/>
                  </a:lnTo>
                  <a:lnTo>
                    <a:pt x="1330595" y="1076377"/>
                  </a:lnTo>
                  <a:lnTo>
                    <a:pt x="1331127" y="1075845"/>
                  </a:lnTo>
                  <a:lnTo>
                    <a:pt x="1331127" y="1075845"/>
                  </a:lnTo>
                  <a:close/>
                  <a:moveTo>
                    <a:pt x="1331127" y="1200978"/>
                  </a:moveTo>
                  <a:lnTo>
                    <a:pt x="1331127" y="1230264"/>
                  </a:lnTo>
                  <a:cubicBezTo>
                    <a:pt x="1328997" y="1231329"/>
                    <a:pt x="1327932" y="1231329"/>
                    <a:pt x="1326867" y="1231329"/>
                  </a:cubicBezTo>
                  <a:cubicBezTo>
                    <a:pt x="1322608" y="1232394"/>
                    <a:pt x="1318880" y="1234524"/>
                    <a:pt x="1315685" y="1239316"/>
                  </a:cubicBezTo>
                  <a:lnTo>
                    <a:pt x="1315685" y="1226004"/>
                  </a:lnTo>
                  <a:cubicBezTo>
                    <a:pt x="1317815" y="1224939"/>
                    <a:pt x="1319945" y="1223874"/>
                    <a:pt x="1322608" y="1222809"/>
                  </a:cubicBezTo>
                  <a:cubicBezTo>
                    <a:pt x="1324738" y="1213225"/>
                    <a:pt x="1327932" y="1206835"/>
                    <a:pt x="1331127" y="1200978"/>
                  </a:cubicBezTo>
                  <a:lnTo>
                    <a:pt x="1331127" y="1200978"/>
                  </a:lnTo>
                  <a:close/>
                  <a:moveTo>
                    <a:pt x="1331127" y="1257421"/>
                  </a:moveTo>
                  <a:lnTo>
                    <a:pt x="1331127" y="1268603"/>
                  </a:lnTo>
                  <a:cubicBezTo>
                    <a:pt x="1325270" y="1267538"/>
                    <a:pt x="1321010" y="1266473"/>
                    <a:pt x="1315153" y="1266473"/>
                  </a:cubicBezTo>
                  <a:lnTo>
                    <a:pt x="1315153" y="1254226"/>
                  </a:lnTo>
                  <a:cubicBezTo>
                    <a:pt x="1321010" y="1255291"/>
                    <a:pt x="1325803" y="1256356"/>
                    <a:pt x="1331127" y="1257421"/>
                  </a:cubicBezTo>
                  <a:lnTo>
                    <a:pt x="1331127" y="1257421"/>
                  </a:lnTo>
                  <a:close/>
                  <a:moveTo>
                    <a:pt x="1331127" y="1289902"/>
                  </a:moveTo>
                  <a:lnTo>
                    <a:pt x="1331127" y="1301084"/>
                  </a:lnTo>
                  <a:cubicBezTo>
                    <a:pt x="1330062" y="1302149"/>
                    <a:pt x="1328997" y="1302149"/>
                    <a:pt x="1328997" y="1302149"/>
                  </a:cubicBezTo>
                  <a:cubicBezTo>
                    <a:pt x="1327932" y="1304279"/>
                    <a:pt x="1325803" y="1306409"/>
                    <a:pt x="1325803" y="1308006"/>
                  </a:cubicBezTo>
                  <a:cubicBezTo>
                    <a:pt x="1322608" y="1312266"/>
                    <a:pt x="1318880" y="1317058"/>
                    <a:pt x="1315685" y="1320253"/>
                  </a:cubicBezTo>
                  <a:lnTo>
                    <a:pt x="1315685" y="1294162"/>
                  </a:lnTo>
                  <a:cubicBezTo>
                    <a:pt x="1321010" y="1294694"/>
                    <a:pt x="1325803" y="1293629"/>
                    <a:pt x="1331127" y="1289902"/>
                  </a:cubicBezTo>
                  <a:lnTo>
                    <a:pt x="1331127" y="1289902"/>
                  </a:lnTo>
                  <a:close/>
                  <a:moveTo>
                    <a:pt x="1331127" y="1436334"/>
                  </a:moveTo>
                  <a:lnTo>
                    <a:pt x="1331127" y="1475737"/>
                  </a:lnTo>
                  <a:lnTo>
                    <a:pt x="1315153" y="1457633"/>
                  </a:lnTo>
                  <a:lnTo>
                    <a:pt x="1315153" y="1427282"/>
                  </a:lnTo>
                  <a:lnTo>
                    <a:pt x="1319413" y="1424087"/>
                  </a:lnTo>
                  <a:lnTo>
                    <a:pt x="1331127" y="1436334"/>
                  </a:lnTo>
                  <a:lnTo>
                    <a:pt x="1331127" y="1436334"/>
                  </a:lnTo>
                  <a:close/>
                  <a:moveTo>
                    <a:pt x="1331127" y="1635481"/>
                  </a:moveTo>
                  <a:lnTo>
                    <a:pt x="1331127" y="1661573"/>
                  </a:lnTo>
                  <a:cubicBezTo>
                    <a:pt x="1328997" y="1660508"/>
                    <a:pt x="1326867" y="1660508"/>
                    <a:pt x="1323140" y="1659443"/>
                  </a:cubicBezTo>
                  <a:cubicBezTo>
                    <a:pt x="1321010" y="1659443"/>
                    <a:pt x="1318880" y="1659443"/>
                    <a:pt x="1315153" y="1659443"/>
                  </a:cubicBezTo>
                  <a:lnTo>
                    <a:pt x="1315153" y="1643468"/>
                  </a:lnTo>
                  <a:cubicBezTo>
                    <a:pt x="1318348" y="1642404"/>
                    <a:pt x="1321010" y="1642404"/>
                    <a:pt x="1323140" y="1642404"/>
                  </a:cubicBezTo>
                  <a:cubicBezTo>
                    <a:pt x="1325803" y="1640273"/>
                    <a:pt x="1328997" y="1638144"/>
                    <a:pt x="1331127" y="1635481"/>
                  </a:cubicBezTo>
                  <a:lnTo>
                    <a:pt x="1331127" y="1635481"/>
                  </a:lnTo>
                  <a:close/>
                  <a:moveTo>
                    <a:pt x="1331127" y="1714288"/>
                  </a:moveTo>
                  <a:lnTo>
                    <a:pt x="1331127" y="1749432"/>
                  </a:lnTo>
                  <a:cubicBezTo>
                    <a:pt x="1325270" y="1752627"/>
                    <a:pt x="1321010" y="1756354"/>
                    <a:pt x="1315153" y="1758484"/>
                  </a:cubicBezTo>
                  <a:lnTo>
                    <a:pt x="1315153" y="1740380"/>
                  </a:lnTo>
                  <a:cubicBezTo>
                    <a:pt x="1318348" y="1738250"/>
                    <a:pt x="1322075" y="1736120"/>
                    <a:pt x="1326335" y="1733457"/>
                  </a:cubicBezTo>
                  <a:cubicBezTo>
                    <a:pt x="1325270" y="1733457"/>
                    <a:pt x="1325270" y="1733457"/>
                    <a:pt x="1325270" y="1733457"/>
                  </a:cubicBezTo>
                  <a:lnTo>
                    <a:pt x="1327400" y="1732393"/>
                  </a:lnTo>
                  <a:cubicBezTo>
                    <a:pt x="1323140" y="1730263"/>
                    <a:pt x="1319413" y="1729198"/>
                    <a:pt x="1315153" y="1726535"/>
                  </a:cubicBezTo>
                  <a:lnTo>
                    <a:pt x="1315153" y="1705236"/>
                  </a:lnTo>
                  <a:cubicBezTo>
                    <a:pt x="1321010" y="1708963"/>
                    <a:pt x="1325803" y="1712158"/>
                    <a:pt x="1331127" y="1714288"/>
                  </a:cubicBezTo>
                  <a:lnTo>
                    <a:pt x="1331127" y="1714288"/>
                  </a:lnTo>
                  <a:close/>
                  <a:moveTo>
                    <a:pt x="1315685" y="1045494"/>
                  </a:moveTo>
                  <a:lnTo>
                    <a:pt x="1315685" y="1019402"/>
                  </a:lnTo>
                  <a:lnTo>
                    <a:pt x="1317815" y="1019402"/>
                  </a:lnTo>
                  <a:lnTo>
                    <a:pt x="1321010" y="1020467"/>
                  </a:lnTo>
                  <a:lnTo>
                    <a:pt x="1323140" y="1022597"/>
                  </a:lnTo>
                  <a:lnTo>
                    <a:pt x="1323140" y="1025792"/>
                  </a:lnTo>
                  <a:lnTo>
                    <a:pt x="1324205" y="1028987"/>
                  </a:lnTo>
                  <a:lnTo>
                    <a:pt x="1326335" y="1032182"/>
                  </a:lnTo>
                  <a:lnTo>
                    <a:pt x="1326335" y="1035376"/>
                  </a:lnTo>
                  <a:lnTo>
                    <a:pt x="1324205" y="1038571"/>
                  </a:lnTo>
                  <a:lnTo>
                    <a:pt x="1321010" y="1041766"/>
                  </a:lnTo>
                  <a:lnTo>
                    <a:pt x="1317815" y="1042831"/>
                  </a:lnTo>
                  <a:lnTo>
                    <a:pt x="1315685" y="1045494"/>
                  </a:lnTo>
                  <a:lnTo>
                    <a:pt x="1315685" y="1045494"/>
                  </a:lnTo>
                  <a:close/>
                  <a:moveTo>
                    <a:pt x="1315685" y="874568"/>
                  </a:moveTo>
                  <a:lnTo>
                    <a:pt x="1315685" y="851138"/>
                  </a:lnTo>
                  <a:lnTo>
                    <a:pt x="1317815" y="853268"/>
                  </a:lnTo>
                  <a:lnTo>
                    <a:pt x="1318880" y="855398"/>
                  </a:lnTo>
                  <a:lnTo>
                    <a:pt x="1319945" y="856463"/>
                  </a:lnTo>
                  <a:lnTo>
                    <a:pt x="1321010" y="859658"/>
                  </a:lnTo>
                  <a:lnTo>
                    <a:pt x="1319945" y="866580"/>
                  </a:lnTo>
                  <a:lnTo>
                    <a:pt x="1319945" y="872438"/>
                  </a:lnTo>
                  <a:lnTo>
                    <a:pt x="1317815" y="872438"/>
                  </a:lnTo>
                  <a:lnTo>
                    <a:pt x="1315685" y="874568"/>
                  </a:lnTo>
                  <a:lnTo>
                    <a:pt x="1315685" y="874568"/>
                  </a:lnTo>
                  <a:close/>
                  <a:moveTo>
                    <a:pt x="1315685" y="89692"/>
                  </a:moveTo>
                  <a:lnTo>
                    <a:pt x="1315685" y="107797"/>
                  </a:lnTo>
                  <a:cubicBezTo>
                    <a:pt x="1313555" y="106732"/>
                    <a:pt x="1309828" y="104602"/>
                    <a:pt x="1307698" y="103537"/>
                  </a:cubicBezTo>
                  <a:lnTo>
                    <a:pt x="1307698" y="86497"/>
                  </a:lnTo>
                  <a:cubicBezTo>
                    <a:pt x="1309828" y="87562"/>
                    <a:pt x="1313023" y="88627"/>
                    <a:pt x="1315685" y="89692"/>
                  </a:cubicBezTo>
                  <a:lnTo>
                    <a:pt x="1315685" y="89692"/>
                  </a:lnTo>
                  <a:close/>
                  <a:moveTo>
                    <a:pt x="1315685" y="192461"/>
                  </a:moveTo>
                  <a:lnTo>
                    <a:pt x="1315685" y="209500"/>
                  </a:lnTo>
                  <a:cubicBezTo>
                    <a:pt x="1313555" y="208435"/>
                    <a:pt x="1309828" y="207370"/>
                    <a:pt x="1307698" y="205240"/>
                  </a:cubicBezTo>
                  <a:lnTo>
                    <a:pt x="1307698" y="187136"/>
                  </a:lnTo>
                  <a:cubicBezTo>
                    <a:pt x="1309828" y="187669"/>
                    <a:pt x="1311958" y="189799"/>
                    <a:pt x="1315685" y="192461"/>
                  </a:cubicBezTo>
                  <a:lnTo>
                    <a:pt x="1315685" y="192461"/>
                  </a:lnTo>
                  <a:close/>
                  <a:moveTo>
                    <a:pt x="1315685" y="336231"/>
                  </a:moveTo>
                  <a:lnTo>
                    <a:pt x="1315685" y="366582"/>
                  </a:lnTo>
                  <a:cubicBezTo>
                    <a:pt x="1313555" y="365517"/>
                    <a:pt x="1308763" y="362322"/>
                    <a:pt x="1307698" y="359660"/>
                  </a:cubicBezTo>
                  <a:cubicBezTo>
                    <a:pt x="1307698" y="359660"/>
                    <a:pt x="1306633" y="343685"/>
                    <a:pt x="1311958" y="336231"/>
                  </a:cubicBezTo>
                  <a:cubicBezTo>
                    <a:pt x="1311958" y="336231"/>
                    <a:pt x="1313023" y="336231"/>
                    <a:pt x="1315685" y="336231"/>
                  </a:cubicBezTo>
                  <a:lnTo>
                    <a:pt x="1315685" y="336231"/>
                  </a:lnTo>
                  <a:close/>
                  <a:moveTo>
                    <a:pt x="1315685" y="380426"/>
                  </a:moveTo>
                  <a:lnTo>
                    <a:pt x="1315685" y="399596"/>
                  </a:lnTo>
                  <a:cubicBezTo>
                    <a:pt x="1313555" y="399596"/>
                    <a:pt x="1309828" y="399596"/>
                    <a:pt x="1307698" y="399596"/>
                  </a:cubicBezTo>
                  <a:lnTo>
                    <a:pt x="1307698" y="378296"/>
                  </a:lnTo>
                  <a:cubicBezTo>
                    <a:pt x="1309828" y="379361"/>
                    <a:pt x="1311958" y="380426"/>
                    <a:pt x="1315685" y="380426"/>
                  </a:cubicBezTo>
                  <a:lnTo>
                    <a:pt x="1315685" y="380426"/>
                  </a:lnTo>
                  <a:close/>
                  <a:moveTo>
                    <a:pt x="1315685" y="437934"/>
                  </a:moveTo>
                  <a:lnTo>
                    <a:pt x="1315685" y="472545"/>
                  </a:lnTo>
                  <a:cubicBezTo>
                    <a:pt x="1313555" y="472545"/>
                    <a:pt x="1311426" y="471480"/>
                    <a:pt x="1312491" y="470415"/>
                  </a:cubicBezTo>
                  <a:cubicBezTo>
                    <a:pt x="1312491" y="470415"/>
                    <a:pt x="1310361" y="469350"/>
                    <a:pt x="1308231" y="468285"/>
                  </a:cubicBezTo>
                  <a:lnTo>
                    <a:pt x="1308231" y="435272"/>
                  </a:lnTo>
                  <a:lnTo>
                    <a:pt x="1309296" y="434207"/>
                  </a:lnTo>
                  <a:cubicBezTo>
                    <a:pt x="1308763" y="434207"/>
                    <a:pt x="1311958" y="436869"/>
                    <a:pt x="1315685" y="437934"/>
                  </a:cubicBezTo>
                  <a:lnTo>
                    <a:pt x="1315685" y="437934"/>
                  </a:lnTo>
                  <a:close/>
                  <a:moveTo>
                    <a:pt x="1315685" y="547093"/>
                  </a:moveTo>
                  <a:lnTo>
                    <a:pt x="1315685" y="566262"/>
                  </a:lnTo>
                  <a:cubicBezTo>
                    <a:pt x="1314620" y="562002"/>
                    <a:pt x="1312491" y="557210"/>
                    <a:pt x="1307698" y="552950"/>
                  </a:cubicBezTo>
                  <a:lnTo>
                    <a:pt x="1307698" y="539638"/>
                  </a:lnTo>
                  <a:cubicBezTo>
                    <a:pt x="1310893" y="542300"/>
                    <a:pt x="1313023" y="544963"/>
                    <a:pt x="1315685" y="547093"/>
                  </a:cubicBezTo>
                  <a:lnTo>
                    <a:pt x="1315685" y="547093"/>
                  </a:lnTo>
                  <a:close/>
                  <a:moveTo>
                    <a:pt x="1315685" y="580639"/>
                  </a:moveTo>
                  <a:lnTo>
                    <a:pt x="1315685" y="615782"/>
                  </a:lnTo>
                  <a:cubicBezTo>
                    <a:pt x="1315685" y="617912"/>
                    <a:pt x="1315685" y="620042"/>
                    <a:pt x="1314620" y="622705"/>
                  </a:cubicBezTo>
                  <a:cubicBezTo>
                    <a:pt x="1315685" y="623770"/>
                    <a:pt x="1315685" y="625900"/>
                    <a:pt x="1315685" y="626964"/>
                  </a:cubicBezTo>
                  <a:lnTo>
                    <a:pt x="1315685" y="645069"/>
                  </a:lnTo>
                  <a:cubicBezTo>
                    <a:pt x="1312491" y="640809"/>
                    <a:pt x="1308763" y="636017"/>
                    <a:pt x="1307698" y="631757"/>
                  </a:cubicBezTo>
                  <a:lnTo>
                    <a:pt x="1307698" y="603535"/>
                  </a:lnTo>
                  <a:cubicBezTo>
                    <a:pt x="1309828" y="595548"/>
                    <a:pt x="1314088" y="588626"/>
                    <a:pt x="1315685" y="580639"/>
                  </a:cubicBezTo>
                  <a:lnTo>
                    <a:pt x="1315685" y="580639"/>
                  </a:lnTo>
                  <a:close/>
                  <a:moveTo>
                    <a:pt x="1315685" y="755292"/>
                  </a:moveTo>
                  <a:lnTo>
                    <a:pt x="1315685" y="815995"/>
                  </a:lnTo>
                  <a:lnTo>
                    <a:pt x="1311958" y="815995"/>
                  </a:lnTo>
                  <a:lnTo>
                    <a:pt x="1309828" y="818125"/>
                  </a:lnTo>
                  <a:lnTo>
                    <a:pt x="1307698" y="822385"/>
                  </a:lnTo>
                  <a:lnTo>
                    <a:pt x="1307698" y="825579"/>
                  </a:lnTo>
                  <a:lnTo>
                    <a:pt x="1307698" y="765409"/>
                  </a:lnTo>
                  <a:lnTo>
                    <a:pt x="1309828" y="761149"/>
                  </a:lnTo>
                  <a:lnTo>
                    <a:pt x="1314088" y="757955"/>
                  </a:lnTo>
                  <a:lnTo>
                    <a:pt x="1315685" y="755292"/>
                  </a:lnTo>
                  <a:lnTo>
                    <a:pt x="1315685" y="755292"/>
                  </a:lnTo>
                  <a:close/>
                  <a:moveTo>
                    <a:pt x="1315685" y="851138"/>
                  </a:moveTo>
                  <a:lnTo>
                    <a:pt x="1315685" y="874568"/>
                  </a:lnTo>
                  <a:lnTo>
                    <a:pt x="1313555" y="874568"/>
                  </a:lnTo>
                  <a:lnTo>
                    <a:pt x="1311426" y="875633"/>
                  </a:lnTo>
                  <a:lnTo>
                    <a:pt x="1308231" y="876697"/>
                  </a:lnTo>
                  <a:lnTo>
                    <a:pt x="1308231" y="835164"/>
                  </a:lnTo>
                  <a:lnTo>
                    <a:pt x="1308231" y="836229"/>
                  </a:lnTo>
                  <a:lnTo>
                    <a:pt x="1309296" y="839424"/>
                  </a:lnTo>
                  <a:lnTo>
                    <a:pt x="1310361" y="841554"/>
                  </a:lnTo>
                  <a:lnTo>
                    <a:pt x="1312491" y="845814"/>
                  </a:lnTo>
                  <a:lnTo>
                    <a:pt x="1314620" y="849009"/>
                  </a:lnTo>
                  <a:lnTo>
                    <a:pt x="1315685" y="851138"/>
                  </a:lnTo>
                  <a:lnTo>
                    <a:pt x="1315685" y="851138"/>
                  </a:lnTo>
                  <a:close/>
                  <a:moveTo>
                    <a:pt x="1315685" y="905984"/>
                  </a:moveTo>
                  <a:lnTo>
                    <a:pt x="1315685" y="912906"/>
                  </a:lnTo>
                  <a:cubicBezTo>
                    <a:pt x="1313555" y="911841"/>
                    <a:pt x="1311426" y="911841"/>
                    <a:pt x="1307698" y="912906"/>
                  </a:cubicBezTo>
                  <a:lnTo>
                    <a:pt x="1307698" y="905984"/>
                  </a:lnTo>
                  <a:cubicBezTo>
                    <a:pt x="1309828" y="905984"/>
                    <a:pt x="1313023" y="905984"/>
                    <a:pt x="1315685" y="905984"/>
                  </a:cubicBezTo>
                  <a:lnTo>
                    <a:pt x="1315685" y="905984"/>
                  </a:lnTo>
                  <a:close/>
                  <a:moveTo>
                    <a:pt x="1315685" y="952310"/>
                  </a:moveTo>
                  <a:lnTo>
                    <a:pt x="1315685" y="961362"/>
                  </a:lnTo>
                  <a:cubicBezTo>
                    <a:pt x="1313555" y="962427"/>
                    <a:pt x="1309828" y="962427"/>
                    <a:pt x="1307698" y="962427"/>
                  </a:cubicBezTo>
                  <a:lnTo>
                    <a:pt x="1307698" y="955504"/>
                  </a:lnTo>
                  <a:cubicBezTo>
                    <a:pt x="1307698" y="955504"/>
                    <a:pt x="1308763" y="955504"/>
                    <a:pt x="1309828" y="955504"/>
                  </a:cubicBezTo>
                  <a:cubicBezTo>
                    <a:pt x="1308763" y="954440"/>
                    <a:pt x="1307698" y="952310"/>
                    <a:pt x="1307698" y="949647"/>
                  </a:cubicBezTo>
                  <a:lnTo>
                    <a:pt x="1307698" y="917166"/>
                  </a:lnTo>
                  <a:cubicBezTo>
                    <a:pt x="1308763" y="923023"/>
                    <a:pt x="1309828" y="928348"/>
                    <a:pt x="1310893" y="934205"/>
                  </a:cubicBezTo>
                  <a:lnTo>
                    <a:pt x="1310893" y="934205"/>
                  </a:lnTo>
                  <a:cubicBezTo>
                    <a:pt x="1311958" y="940063"/>
                    <a:pt x="1311958" y="944322"/>
                    <a:pt x="1313023" y="947517"/>
                  </a:cubicBezTo>
                  <a:cubicBezTo>
                    <a:pt x="1313023" y="948582"/>
                    <a:pt x="1314088" y="949647"/>
                    <a:pt x="1314088" y="950712"/>
                  </a:cubicBezTo>
                  <a:cubicBezTo>
                    <a:pt x="1315685" y="952310"/>
                    <a:pt x="1315685" y="952310"/>
                    <a:pt x="1315685" y="952310"/>
                  </a:cubicBezTo>
                  <a:lnTo>
                    <a:pt x="1315685" y="952310"/>
                  </a:lnTo>
                  <a:close/>
                  <a:moveTo>
                    <a:pt x="1315685" y="1019935"/>
                  </a:moveTo>
                  <a:lnTo>
                    <a:pt x="1315685" y="1046026"/>
                  </a:lnTo>
                  <a:lnTo>
                    <a:pt x="1314620" y="1047091"/>
                  </a:lnTo>
                  <a:lnTo>
                    <a:pt x="1311426" y="1049221"/>
                  </a:lnTo>
                  <a:lnTo>
                    <a:pt x="1309296" y="1051351"/>
                  </a:lnTo>
                  <a:lnTo>
                    <a:pt x="1308231" y="1052416"/>
                  </a:lnTo>
                  <a:lnTo>
                    <a:pt x="1308231" y="1025259"/>
                  </a:lnTo>
                  <a:lnTo>
                    <a:pt x="1308231" y="1024194"/>
                  </a:lnTo>
                  <a:lnTo>
                    <a:pt x="1310361" y="1021000"/>
                  </a:lnTo>
                  <a:lnTo>
                    <a:pt x="1312491" y="1019935"/>
                  </a:lnTo>
                  <a:lnTo>
                    <a:pt x="1315685" y="1019935"/>
                  </a:lnTo>
                  <a:lnTo>
                    <a:pt x="1315685" y="1019935"/>
                  </a:lnTo>
                  <a:close/>
                  <a:moveTo>
                    <a:pt x="1315685" y="1101936"/>
                  </a:moveTo>
                  <a:lnTo>
                    <a:pt x="1315685" y="1154652"/>
                  </a:lnTo>
                  <a:lnTo>
                    <a:pt x="1314620" y="1156782"/>
                  </a:lnTo>
                  <a:lnTo>
                    <a:pt x="1312491" y="1163704"/>
                  </a:lnTo>
                  <a:lnTo>
                    <a:pt x="1310361" y="1167964"/>
                  </a:lnTo>
                  <a:lnTo>
                    <a:pt x="1309296" y="1172224"/>
                  </a:lnTo>
                  <a:lnTo>
                    <a:pt x="1308231" y="1173289"/>
                  </a:lnTo>
                  <a:lnTo>
                    <a:pt x="1308231" y="1116846"/>
                  </a:lnTo>
                  <a:lnTo>
                    <a:pt x="1314088" y="1107794"/>
                  </a:lnTo>
                  <a:lnTo>
                    <a:pt x="1315685" y="1101936"/>
                  </a:lnTo>
                  <a:lnTo>
                    <a:pt x="1315685" y="1101936"/>
                  </a:lnTo>
                  <a:close/>
                  <a:moveTo>
                    <a:pt x="1315685" y="1226004"/>
                  </a:moveTo>
                  <a:lnTo>
                    <a:pt x="1315685" y="1239316"/>
                  </a:lnTo>
                  <a:cubicBezTo>
                    <a:pt x="1313555" y="1242511"/>
                    <a:pt x="1309828" y="1246239"/>
                    <a:pt x="1307698" y="1251563"/>
                  </a:cubicBezTo>
                  <a:lnTo>
                    <a:pt x="1307698" y="1234524"/>
                  </a:lnTo>
                  <a:cubicBezTo>
                    <a:pt x="1309828" y="1231329"/>
                    <a:pt x="1313023" y="1228134"/>
                    <a:pt x="1315685" y="1226004"/>
                  </a:cubicBezTo>
                  <a:lnTo>
                    <a:pt x="1315685" y="1226004"/>
                  </a:lnTo>
                  <a:close/>
                  <a:moveTo>
                    <a:pt x="1315685" y="1254226"/>
                  </a:moveTo>
                  <a:lnTo>
                    <a:pt x="1315685" y="1266473"/>
                  </a:lnTo>
                  <a:cubicBezTo>
                    <a:pt x="1313555" y="1265408"/>
                    <a:pt x="1309828" y="1265408"/>
                    <a:pt x="1307698" y="1265408"/>
                  </a:cubicBezTo>
                  <a:lnTo>
                    <a:pt x="1307698" y="1254226"/>
                  </a:lnTo>
                  <a:cubicBezTo>
                    <a:pt x="1309828" y="1254226"/>
                    <a:pt x="1313023" y="1254226"/>
                    <a:pt x="1315685" y="1254226"/>
                  </a:cubicBezTo>
                  <a:lnTo>
                    <a:pt x="1315685" y="1254226"/>
                  </a:lnTo>
                  <a:close/>
                  <a:moveTo>
                    <a:pt x="1315685" y="1294694"/>
                  </a:moveTo>
                  <a:lnTo>
                    <a:pt x="1315685" y="1320786"/>
                  </a:lnTo>
                  <a:cubicBezTo>
                    <a:pt x="1313555" y="1325046"/>
                    <a:pt x="1309828" y="1327708"/>
                    <a:pt x="1307698" y="1329838"/>
                  </a:cubicBezTo>
                  <a:lnTo>
                    <a:pt x="1307698" y="1317591"/>
                  </a:lnTo>
                  <a:cubicBezTo>
                    <a:pt x="1309828" y="1314396"/>
                    <a:pt x="1311958" y="1310669"/>
                    <a:pt x="1315685" y="1307474"/>
                  </a:cubicBezTo>
                  <a:lnTo>
                    <a:pt x="1315685" y="1307474"/>
                  </a:lnTo>
                  <a:lnTo>
                    <a:pt x="1315685" y="1306409"/>
                  </a:lnTo>
                  <a:cubicBezTo>
                    <a:pt x="1313555" y="1306409"/>
                    <a:pt x="1309828" y="1305344"/>
                    <a:pt x="1307698" y="1305344"/>
                  </a:cubicBezTo>
                  <a:lnTo>
                    <a:pt x="1307698" y="1294162"/>
                  </a:lnTo>
                  <a:cubicBezTo>
                    <a:pt x="1309828" y="1294694"/>
                    <a:pt x="1313023" y="1294694"/>
                    <a:pt x="1315685" y="1294694"/>
                  </a:cubicBezTo>
                  <a:lnTo>
                    <a:pt x="1315685" y="1294694"/>
                  </a:lnTo>
                  <a:close/>
                  <a:moveTo>
                    <a:pt x="1315685" y="1427282"/>
                  </a:moveTo>
                  <a:lnTo>
                    <a:pt x="1315685" y="1457633"/>
                  </a:lnTo>
                  <a:lnTo>
                    <a:pt x="1307698" y="1447516"/>
                  </a:lnTo>
                  <a:lnTo>
                    <a:pt x="1307698" y="1434204"/>
                  </a:lnTo>
                  <a:lnTo>
                    <a:pt x="1315685" y="1427282"/>
                  </a:lnTo>
                  <a:lnTo>
                    <a:pt x="1315685" y="1427282"/>
                  </a:lnTo>
                  <a:close/>
                  <a:moveTo>
                    <a:pt x="1315685" y="1643468"/>
                  </a:moveTo>
                  <a:lnTo>
                    <a:pt x="1315685" y="1659443"/>
                  </a:lnTo>
                  <a:cubicBezTo>
                    <a:pt x="1313555" y="1660508"/>
                    <a:pt x="1309828" y="1660508"/>
                    <a:pt x="1307698" y="1661573"/>
                  </a:cubicBezTo>
                  <a:lnTo>
                    <a:pt x="1307698" y="1644533"/>
                  </a:lnTo>
                  <a:cubicBezTo>
                    <a:pt x="1309828" y="1644533"/>
                    <a:pt x="1313023" y="1643468"/>
                    <a:pt x="1315685" y="1643468"/>
                  </a:cubicBezTo>
                  <a:lnTo>
                    <a:pt x="1315685" y="1643468"/>
                  </a:lnTo>
                  <a:close/>
                  <a:moveTo>
                    <a:pt x="1315685" y="1705236"/>
                  </a:moveTo>
                  <a:lnTo>
                    <a:pt x="1315685" y="1726535"/>
                  </a:lnTo>
                  <a:cubicBezTo>
                    <a:pt x="1313555" y="1724405"/>
                    <a:pt x="1309828" y="1723340"/>
                    <a:pt x="1307698" y="1720678"/>
                  </a:cubicBezTo>
                  <a:lnTo>
                    <a:pt x="1307698" y="1698314"/>
                  </a:lnTo>
                  <a:cubicBezTo>
                    <a:pt x="1309828" y="1700976"/>
                    <a:pt x="1313023" y="1703106"/>
                    <a:pt x="1315685" y="1705236"/>
                  </a:cubicBezTo>
                  <a:lnTo>
                    <a:pt x="1315685" y="1705236"/>
                  </a:lnTo>
                  <a:close/>
                  <a:moveTo>
                    <a:pt x="1315685" y="1740380"/>
                  </a:moveTo>
                  <a:lnTo>
                    <a:pt x="1315685" y="1758484"/>
                  </a:lnTo>
                  <a:cubicBezTo>
                    <a:pt x="1313555" y="1759549"/>
                    <a:pt x="1309828" y="1761679"/>
                    <a:pt x="1307698" y="1762744"/>
                  </a:cubicBezTo>
                  <a:lnTo>
                    <a:pt x="1307698" y="1744640"/>
                  </a:lnTo>
                  <a:cubicBezTo>
                    <a:pt x="1309828" y="1743575"/>
                    <a:pt x="1313023" y="1742510"/>
                    <a:pt x="1315685" y="1740380"/>
                  </a:cubicBezTo>
                  <a:lnTo>
                    <a:pt x="1315685" y="1740380"/>
                  </a:lnTo>
                  <a:close/>
                  <a:moveTo>
                    <a:pt x="1307698" y="729201"/>
                  </a:moveTo>
                  <a:lnTo>
                    <a:pt x="1307698" y="716954"/>
                  </a:lnTo>
                  <a:lnTo>
                    <a:pt x="1307698" y="719083"/>
                  </a:lnTo>
                  <a:lnTo>
                    <a:pt x="1307698" y="728136"/>
                  </a:lnTo>
                  <a:lnTo>
                    <a:pt x="1307698" y="729201"/>
                  </a:lnTo>
                  <a:close/>
                  <a:moveTo>
                    <a:pt x="1307698" y="86497"/>
                  </a:moveTo>
                  <a:lnTo>
                    <a:pt x="1307698" y="103537"/>
                  </a:lnTo>
                  <a:cubicBezTo>
                    <a:pt x="1305568" y="102472"/>
                    <a:pt x="1304503" y="102472"/>
                    <a:pt x="1301841" y="101407"/>
                  </a:cubicBezTo>
                  <a:lnTo>
                    <a:pt x="1301841" y="84368"/>
                  </a:lnTo>
                  <a:cubicBezTo>
                    <a:pt x="1303971" y="85433"/>
                    <a:pt x="1305568" y="85433"/>
                    <a:pt x="1307698" y="86497"/>
                  </a:cubicBezTo>
                  <a:lnTo>
                    <a:pt x="1307698" y="86497"/>
                  </a:lnTo>
                  <a:close/>
                  <a:moveTo>
                    <a:pt x="1307698" y="186604"/>
                  </a:moveTo>
                  <a:lnTo>
                    <a:pt x="1307698" y="204708"/>
                  </a:lnTo>
                  <a:cubicBezTo>
                    <a:pt x="1305568" y="204708"/>
                    <a:pt x="1304503" y="203643"/>
                    <a:pt x="1301841" y="202578"/>
                  </a:cubicBezTo>
                  <a:lnTo>
                    <a:pt x="1301841" y="182344"/>
                  </a:lnTo>
                  <a:cubicBezTo>
                    <a:pt x="1303971" y="183409"/>
                    <a:pt x="1305568" y="185539"/>
                    <a:pt x="1307698" y="186604"/>
                  </a:cubicBezTo>
                  <a:lnTo>
                    <a:pt x="1307698" y="186604"/>
                  </a:lnTo>
                  <a:close/>
                  <a:moveTo>
                    <a:pt x="1307698" y="378296"/>
                  </a:moveTo>
                  <a:lnTo>
                    <a:pt x="1307698" y="399596"/>
                  </a:lnTo>
                  <a:cubicBezTo>
                    <a:pt x="1305568" y="398531"/>
                    <a:pt x="1304503" y="398531"/>
                    <a:pt x="1301841" y="399596"/>
                  </a:cubicBezTo>
                  <a:lnTo>
                    <a:pt x="1301841" y="373504"/>
                  </a:lnTo>
                  <a:cubicBezTo>
                    <a:pt x="1302906" y="374569"/>
                    <a:pt x="1303971" y="375634"/>
                    <a:pt x="1303971" y="376699"/>
                  </a:cubicBezTo>
                  <a:cubicBezTo>
                    <a:pt x="1303971" y="376699"/>
                    <a:pt x="1305568" y="376699"/>
                    <a:pt x="1307698" y="378296"/>
                  </a:cubicBezTo>
                  <a:lnTo>
                    <a:pt x="1307698" y="378296"/>
                  </a:lnTo>
                  <a:close/>
                  <a:moveTo>
                    <a:pt x="1307698" y="435272"/>
                  </a:moveTo>
                  <a:lnTo>
                    <a:pt x="1307698" y="467753"/>
                  </a:lnTo>
                  <a:cubicBezTo>
                    <a:pt x="1305568" y="466688"/>
                    <a:pt x="1304503" y="465623"/>
                    <a:pt x="1301841" y="464558"/>
                  </a:cubicBezTo>
                  <a:lnTo>
                    <a:pt x="1301841" y="437402"/>
                  </a:lnTo>
                  <a:cubicBezTo>
                    <a:pt x="1303971" y="436869"/>
                    <a:pt x="1305568" y="435272"/>
                    <a:pt x="1307698" y="435272"/>
                  </a:cubicBezTo>
                  <a:lnTo>
                    <a:pt x="1307698" y="435272"/>
                  </a:lnTo>
                  <a:close/>
                  <a:moveTo>
                    <a:pt x="1307698" y="539105"/>
                  </a:moveTo>
                  <a:lnTo>
                    <a:pt x="1307698" y="552417"/>
                  </a:lnTo>
                  <a:cubicBezTo>
                    <a:pt x="1305568" y="550287"/>
                    <a:pt x="1304503" y="549222"/>
                    <a:pt x="1301841" y="548157"/>
                  </a:cubicBezTo>
                  <a:lnTo>
                    <a:pt x="1301841" y="535910"/>
                  </a:lnTo>
                  <a:cubicBezTo>
                    <a:pt x="1303971" y="536975"/>
                    <a:pt x="1305568" y="538040"/>
                    <a:pt x="1307698" y="539105"/>
                  </a:cubicBezTo>
                  <a:lnTo>
                    <a:pt x="1307698" y="539105"/>
                  </a:lnTo>
                  <a:close/>
                  <a:moveTo>
                    <a:pt x="1307698" y="603003"/>
                  </a:moveTo>
                  <a:lnTo>
                    <a:pt x="1307698" y="631224"/>
                  </a:lnTo>
                  <a:cubicBezTo>
                    <a:pt x="1306633" y="629094"/>
                    <a:pt x="1305568" y="626964"/>
                    <a:pt x="1305568" y="624302"/>
                  </a:cubicBezTo>
                  <a:cubicBezTo>
                    <a:pt x="1304503" y="623237"/>
                    <a:pt x="1303438" y="623237"/>
                    <a:pt x="1302373" y="622172"/>
                  </a:cubicBezTo>
                  <a:lnTo>
                    <a:pt x="1302373" y="610990"/>
                  </a:lnTo>
                  <a:cubicBezTo>
                    <a:pt x="1303438" y="612055"/>
                    <a:pt x="1304503" y="612055"/>
                    <a:pt x="1305568" y="613120"/>
                  </a:cubicBezTo>
                  <a:cubicBezTo>
                    <a:pt x="1305568" y="609925"/>
                    <a:pt x="1306633" y="606730"/>
                    <a:pt x="1307698" y="603003"/>
                  </a:cubicBezTo>
                  <a:lnTo>
                    <a:pt x="1307698" y="603003"/>
                  </a:lnTo>
                  <a:close/>
                  <a:moveTo>
                    <a:pt x="1307698" y="716954"/>
                  </a:moveTo>
                  <a:lnTo>
                    <a:pt x="1307698" y="729201"/>
                  </a:lnTo>
                  <a:lnTo>
                    <a:pt x="1306633" y="731331"/>
                  </a:lnTo>
                  <a:lnTo>
                    <a:pt x="1304503" y="733460"/>
                  </a:lnTo>
                  <a:lnTo>
                    <a:pt x="1302373" y="734525"/>
                  </a:lnTo>
                  <a:lnTo>
                    <a:pt x="1302373" y="708434"/>
                  </a:lnTo>
                  <a:lnTo>
                    <a:pt x="1306633" y="712694"/>
                  </a:lnTo>
                  <a:lnTo>
                    <a:pt x="1307698" y="716954"/>
                  </a:lnTo>
                  <a:lnTo>
                    <a:pt x="1307698" y="716954"/>
                  </a:lnTo>
                  <a:lnTo>
                    <a:pt x="1307698" y="716954"/>
                  </a:lnTo>
                  <a:close/>
                  <a:moveTo>
                    <a:pt x="1307698" y="765409"/>
                  </a:moveTo>
                  <a:lnTo>
                    <a:pt x="1307698" y="826112"/>
                  </a:lnTo>
                  <a:lnTo>
                    <a:pt x="1306633" y="828242"/>
                  </a:lnTo>
                  <a:lnTo>
                    <a:pt x="1306633" y="832502"/>
                  </a:lnTo>
                  <a:lnTo>
                    <a:pt x="1307698" y="834632"/>
                  </a:lnTo>
                  <a:lnTo>
                    <a:pt x="1307698" y="876165"/>
                  </a:lnTo>
                  <a:lnTo>
                    <a:pt x="1306633" y="876165"/>
                  </a:lnTo>
                  <a:lnTo>
                    <a:pt x="1302373" y="876165"/>
                  </a:lnTo>
                  <a:lnTo>
                    <a:pt x="1302373" y="858061"/>
                  </a:lnTo>
                  <a:lnTo>
                    <a:pt x="1303438" y="856996"/>
                  </a:lnTo>
                  <a:lnTo>
                    <a:pt x="1304503" y="854866"/>
                  </a:lnTo>
                  <a:lnTo>
                    <a:pt x="1304503" y="851671"/>
                  </a:lnTo>
                  <a:lnTo>
                    <a:pt x="1304503" y="848476"/>
                  </a:lnTo>
                  <a:lnTo>
                    <a:pt x="1303438" y="847411"/>
                  </a:lnTo>
                  <a:cubicBezTo>
                    <a:pt x="1303438" y="847411"/>
                    <a:pt x="1303438" y="847411"/>
                    <a:pt x="1302373" y="846346"/>
                  </a:cubicBezTo>
                  <a:lnTo>
                    <a:pt x="1302373" y="846346"/>
                  </a:lnTo>
                  <a:lnTo>
                    <a:pt x="1302373" y="844216"/>
                  </a:lnTo>
                  <a:lnTo>
                    <a:pt x="1302373" y="844216"/>
                  </a:lnTo>
                  <a:lnTo>
                    <a:pt x="1302373" y="844216"/>
                  </a:lnTo>
                  <a:lnTo>
                    <a:pt x="1302373" y="804813"/>
                  </a:lnTo>
                  <a:lnTo>
                    <a:pt x="1303438" y="804813"/>
                  </a:lnTo>
                  <a:lnTo>
                    <a:pt x="1305568" y="802683"/>
                  </a:lnTo>
                  <a:lnTo>
                    <a:pt x="1305568" y="795761"/>
                  </a:lnTo>
                  <a:lnTo>
                    <a:pt x="1306633" y="793631"/>
                  </a:lnTo>
                  <a:lnTo>
                    <a:pt x="1305568" y="790436"/>
                  </a:lnTo>
                  <a:lnTo>
                    <a:pt x="1303438" y="787241"/>
                  </a:lnTo>
                  <a:lnTo>
                    <a:pt x="1302373" y="786176"/>
                  </a:lnTo>
                  <a:lnTo>
                    <a:pt x="1302373" y="770202"/>
                  </a:lnTo>
                  <a:lnTo>
                    <a:pt x="1304503" y="769137"/>
                  </a:lnTo>
                  <a:lnTo>
                    <a:pt x="1306633" y="767007"/>
                  </a:lnTo>
                  <a:lnTo>
                    <a:pt x="1307698" y="765409"/>
                  </a:lnTo>
                  <a:lnTo>
                    <a:pt x="1307698" y="765409"/>
                  </a:lnTo>
                  <a:close/>
                  <a:moveTo>
                    <a:pt x="1307698" y="905984"/>
                  </a:moveTo>
                  <a:lnTo>
                    <a:pt x="1307698" y="912906"/>
                  </a:lnTo>
                  <a:cubicBezTo>
                    <a:pt x="1306633" y="912906"/>
                    <a:pt x="1305568" y="912906"/>
                    <a:pt x="1304503" y="912906"/>
                  </a:cubicBezTo>
                  <a:cubicBezTo>
                    <a:pt x="1305568" y="913971"/>
                    <a:pt x="1306633" y="916101"/>
                    <a:pt x="1307698" y="917166"/>
                  </a:cubicBezTo>
                  <a:lnTo>
                    <a:pt x="1307698" y="949647"/>
                  </a:lnTo>
                  <a:lnTo>
                    <a:pt x="1307698" y="949647"/>
                  </a:lnTo>
                  <a:cubicBezTo>
                    <a:pt x="1304503" y="940595"/>
                    <a:pt x="1304503" y="931543"/>
                    <a:pt x="1301841" y="923556"/>
                  </a:cubicBezTo>
                  <a:lnTo>
                    <a:pt x="1301841" y="905451"/>
                  </a:lnTo>
                  <a:cubicBezTo>
                    <a:pt x="1303971" y="905984"/>
                    <a:pt x="1305568" y="905984"/>
                    <a:pt x="1307698" y="905984"/>
                  </a:cubicBezTo>
                  <a:lnTo>
                    <a:pt x="1307698" y="905984"/>
                  </a:lnTo>
                  <a:close/>
                  <a:moveTo>
                    <a:pt x="1307698" y="955504"/>
                  </a:moveTo>
                  <a:lnTo>
                    <a:pt x="1307698" y="962427"/>
                  </a:lnTo>
                  <a:cubicBezTo>
                    <a:pt x="1305568" y="962427"/>
                    <a:pt x="1304503" y="962427"/>
                    <a:pt x="1301841" y="963492"/>
                  </a:cubicBezTo>
                  <a:lnTo>
                    <a:pt x="1301841" y="955504"/>
                  </a:lnTo>
                  <a:cubicBezTo>
                    <a:pt x="1303971" y="955504"/>
                    <a:pt x="1305568" y="955504"/>
                    <a:pt x="1307698" y="955504"/>
                  </a:cubicBezTo>
                  <a:lnTo>
                    <a:pt x="1307698" y="955504"/>
                  </a:lnTo>
                  <a:close/>
                  <a:moveTo>
                    <a:pt x="1307698" y="1025259"/>
                  </a:moveTo>
                  <a:lnTo>
                    <a:pt x="1307698" y="1052416"/>
                  </a:lnTo>
                  <a:lnTo>
                    <a:pt x="1304503" y="1053481"/>
                  </a:lnTo>
                  <a:lnTo>
                    <a:pt x="1302373" y="1053481"/>
                  </a:lnTo>
                  <a:lnTo>
                    <a:pt x="1302373" y="1035376"/>
                  </a:lnTo>
                  <a:lnTo>
                    <a:pt x="1304503" y="1033247"/>
                  </a:lnTo>
                  <a:lnTo>
                    <a:pt x="1306633" y="1028987"/>
                  </a:lnTo>
                  <a:lnTo>
                    <a:pt x="1307698" y="1025259"/>
                  </a:lnTo>
                  <a:lnTo>
                    <a:pt x="1307698" y="1025259"/>
                  </a:lnTo>
                  <a:close/>
                  <a:moveTo>
                    <a:pt x="1307698" y="1116846"/>
                  </a:moveTo>
                  <a:lnTo>
                    <a:pt x="1307698" y="1174354"/>
                  </a:lnTo>
                  <a:lnTo>
                    <a:pt x="1304503" y="1177549"/>
                  </a:lnTo>
                  <a:lnTo>
                    <a:pt x="1302373" y="1179679"/>
                  </a:lnTo>
                  <a:lnTo>
                    <a:pt x="1302373" y="1126963"/>
                  </a:lnTo>
                  <a:lnTo>
                    <a:pt x="1303438" y="1125898"/>
                  </a:lnTo>
                  <a:lnTo>
                    <a:pt x="1306633" y="1117911"/>
                  </a:lnTo>
                  <a:lnTo>
                    <a:pt x="1307698" y="1116846"/>
                  </a:lnTo>
                  <a:lnTo>
                    <a:pt x="1307698" y="1116846"/>
                  </a:lnTo>
                  <a:close/>
                  <a:moveTo>
                    <a:pt x="1307698" y="1235056"/>
                  </a:moveTo>
                  <a:lnTo>
                    <a:pt x="1307698" y="1252096"/>
                  </a:lnTo>
                  <a:cubicBezTo>
                    <a:pt x="1306633" y="1253161"/>
                    <a:pt x="1306633" y="1253161"/>
                    <a:pt x="1306633" y="1254226"/>
                  </a:cubicBezTo>
                  <a:cubicBezTo>
                    <a:pt x="1306633" y="1254226"/>
                    <a:pt x="1306633" y="1254226"/>
                    <a:pt x="1307698" y="1254226"/>
                  </a:cubicBezTo>
                  <a:lnTo>
                    <a:pt x="1307698" y="1265408"/>
                  </a:lnTo>
                  <a:cubicBezTo>
                    <a:pt x="1305568" y="1265408"/>
                    <a:pt x="1304503" y="1265408"/>
                    <a:pt x="1301841" y="1265408"/>
                  </a:cubicBezTo>
                  <a:lnTo>
                    <a:pt x="1301841" y="1241979"/>
                  </a:lnTo>
                  <a:cubicBezTo>
                    <a:pt x="1303971" y="1239316"/>
                    <a:pt x="1305568" y="1237186"/>
                    <a:pt x="1307698" y="1235056"/>
                  </a:cubicBezTo>
                  <a:lnTo>
                    <a:pt x="1307698" y="1235056"/>
                  </a:lnTo>
                  <a:close/>
                  <a:moveTo>
                    <a:pt x="1307698" y="1293629"/>
                  </a:moveTo>
                  <a:lnTo>
                    <a:pt x="1307698" y="1304811"/>
                  </a:lnTo>
                  <a:cubicBezTo>
                    <a:pt x="1305568" y="1304811"/>
                    <a:pt x="1304503" y="1303746"/>
                    <a:pt x="1301841" y="1303746"/>
                  </a:cubicBezTo>
                  <a:lnTo>
                    <a:pt x="1301841" y="1292564"/>
                  </a:lnTo>
                  <a:cubicBezTo>
                    <a:pt x="1303971" y="1293629"/>
                    <a:pt x="1305568" y="1293629"/>
                    <a:pt x="1307698" y="1293629"/>
                  </a:cubicBezTo>
                  <a:lnTo>
                    <a:pt x="1307698" y="1293629"/>
                  </a:lnTo>
                  <a:close/>
                  <a:moveTo>
                    <a:pt x="1307698" y="1317058"/>
                  </a:moveTo>
                  <a:lnTo>
                    <a:pt x="1307698" y="1329305"/>
                  </a:lnTo>
                  <a:cubicBezTo>
                    <a:pt x="1305568" y="1330370"/>
                    <a:pt x="1304503" y="1331435"/>
                    <a:pt x="1301841" y="1332500"/>
                  </a:cubicBezTo>
                  <a:lnTo>
                    <a:pt x="1301841" y="1320253"/>
                  </a:lnTo>
                  <a:cubicBezTo>
                    <a:pt x="1303971" y="1319188"/>
                    <a:pt x="1305568" y="1318123"/>
                    <a:pt x="1307698" y="1317058"/>
                  </a:cubicBezTo>
                  <a:lnTo>
                    <a:pt x="1307698" y="1317058"/>
                  </a:lnTo>
                  <a:close/>
                  <a:moveTo>
                    <a:pt x="1307698" y="1434204"/>
                  </a:moveTo>
                  <a:lnTo>
                    <a:pt x="1307698" y="1447516"/>
                  </a:lnTo>
                  <a:lnTo>
                    <a:pt x="1301841" y="1441659"/>
                  </a:lnTo>
                  <a:lnTo>
                    <a:pt x="1301841" y="1437399"/>
                  </a:lnTo>
                  <a:lnTo>
                    <a:pt x="1307698" y="1434204"/>
                  </a:lnTo>
                  <a:lnTo>
                    <a:pt x="1307698" y="1434204"/>
                  </a:lnTo>
                  <a:close/>
                  <a:moveTo>
                    <a:pt x="1307698" y="1644533"/>
                  </a:moveTo>
                  <a:lnTo>
                    <a:pt x="1307698" y="1661573"/>
                  </a:lnTo>
                  <a:cubicBezTo>
                    <a:pt x="1305568" y="1662638"/>
                    <a:pt x="1304503" y="1662638"/>
                    <a:pt x="1301841" y="1663703"/>
                  </a:cubicBezTo>
                  <a:lnTo>
                    <a:pt x="1301841" y="1646663"/>
                  </a:lnTo>
                  <a:cubicBezTo>
                    <a:pt x="1303971" y="1645598"/>
                    <a:pt x="1305568" y="1645598"/>
                    <a:pt x="1307698" y="1644533"/>
                  </a:cubicBezTo>
                  <a:lnTo>
                    <a:pt x="1307698" y="1644533"/>
                  </a:lnTo>
                  <a:close/>
                  <a:moveTo>
                    <a:pt x="1307698" y="1698846"/>
                  </a:moveTo>
                  <a:lnTo>
                    <a:pt x="1307698" y="1721210"/>
                  </a:lnTo>
                  <a:cubicBezTo>
                    <a:pt x="1305568" y="1720145"/>
                    <a:pt x="1304503" y="1719081"/>
                    <a:pt x="1301841" y="1718016"/>
                  </a:cubicBezTo>
                  <a:lnTo>
                    <a:pt x="1301841" y="1695651"/>
                  </a:lnTo>
                  <a:cubicBezTo>
                    <a:pt x="1303971" y="1696184"/>
                    <a:pt x="1305568" y="1697781"/>
                    <a:pt x="1307698" y="1698846"/>
                  </a:cubicBezTo>
                  <a:lnTo>
                    <a:pt x="1307698" y="1698846"/>
                  </a:lnTo>
                  <a:close/>
                  <a:moveTo>
                    <a:pt x="1307698" y="1744640"/>
                  </a:moveTo>
                  <a:lnTo>
                    <a:pt x="1307698" y="1762744"/>
                  </a:lnTo>
                  <a:cubicBezTo>
                    <a:pt x="1305568" y="1762744"/>
                    <a:pt x="1304503" y="1763809"/>
                    <a:pt x="1301841" y="1763809"/>
                  </a:cubicBezTo>
                  <a:lnTo>
                    <a:pt x="1301841" y="1746769"/>
                  </a:lnTo>
                  <a:cubicBezTo>
                    <a:pt x="1303971" y="1745705"/>
                    <a:pt x="1305568" y="1745705"/>
                    <a:pt x="1307698" y="1744640"/>
                  </a:cubicBezTo>
                  <a:close/>
                  <a:moveTo>
                    <a:pt x="1301841" y="84368"/>
                  </a:moveTo>
                  <a:lnTo>
                    <a:pt x="1301841" y="101407"/>
                  </a:lnTo>
                  <a:cubicBezTo>
                    <a:pt x="1300776" y="101407"/>
                    <a:pt x="1299711" y="100342"/>
                    <a:pt x="1298646" y="100342"/>
                  </a:cubicBezTo>
                  <a:lnTo>
                    <a:pt x="1298646" y="83303"/>
                  </a:lnTo>
                  <a:cubicBezTo>
                    <a:pt x="1299711" y="84368"/>
                    <a:pt x="1300776" y="84368"/>
                    <a:pt x="1301841" y="84368"/>
                  </a:cubicBezTo>
                  <a:lnTo>
                    <a:pt x="1301841" y="84368"/>
                  </a:lnTo>
                  <a:close/>
                  <a:moveTo>
                    <a:pt x="1301841" y="182344"/>
                  </a:moveTo>
                  <a:lnTo>
                    <a:pt x="1301841" y="202578"/>
                  </a:lnTo>
                  <a:cubicBezTo>
                    <a:pt x="1300776" y="201513"/>
                    <a:pt x="1299711" y="201513"/>
                    <a:pt x="1298646" y="200448"/>
                  </a:cubicBezTo>
                  <a:lnTo>
                    <a:pt x="1298646" y="178084"/>
                  </a:lnTo>
                  <a:cubicBezTo>
                    <a:pt x="1299711" y="179681"/>
                    <a:pt x="1300776" y="181279"/>
                    <a:pt x="1301841" y="182344"/>
                  </a:cubicBezTo>
                  <a:lnTo>
                    <a:pt x="1301841" y="182344"/>
                  </a:lnTo>
                  <a:close/>
                  <a:moveTo>
                    <a:pt x="1301841" y="373504"/>
                  </a:moveTo>
                  <a:lnTo>
                    <a:pt x="1301841" y="399596"/>
                  </a:lnTo>
                  <a:cubicBezTo>
                    <a:pt x="1300776" y="399596"/>
                    <a:pt x="1299711" y="399596"/>
                    <a:pt x="1298646" y="399596"/>
                  </a:cubicBezTo>
                  <a:lnTo>
                    <a:pt x="1298646" y="399596"/>
                  </a:lnTo>
                  <a:lnTo>
                    <a:pt x="1298646" y="371374"/>
                  </a:lnTo>
                  <a:cubicBezTo>
                    <a:pt x="1299711" y="372439"/>
                    <a:pt x="1301841" y="372439"/>
                    <a:pt x="1301841" y="373504"/>
                  </a:cubicBezTo>
                  <a:lnTo>
                    <a:pt x="1301841" y="373504"/>
                  </a:lnTo>
                  <a:close/>
                  <a:moveTo>
                    <a:pt x="1301841" y="437934"/>
                  </a:moveTo>
                  <a:lnTo>
                    <a:pt x="1301841" y="465091"/>
                  </a:lnTo>
                  <a:cubicBezTo>
                    <a:pt x="1300776" y="464026"/>
                    <a:pt x="1299711" y="461896"/>
                    <a:pt x="1298646" y="460831"/>
                  </a:cubicBezTo>
                  <a:lnTo>
                    <a:pt x="1298646" y="441661"/>
                  </a:lnTo>
                  <a:cubicBezTo>
                    <a:pt x="1299711" y="440064"/>
                    <a:pt x="1300776" y="438999"/>
                    <a:pt x="1301841" y="437934"/>
                  </a:cubicBezTo>
                  <a:lnTo>
                    <a:pt x="1301841" y="437934"/>
                  </a:lnTo>
                  <a:close/>
                  <a:moveTo>
                    <a:pt x="1301841" y="535910"/>
                  </a:moveTo>
                  <a:lnTo>
                    <a:pt x="1301841" y="548157"/>
                  </a:lnTo>
                  <a:cubicBezTo>
                    <a:pt x="1300776" y="547093"/>
                    <a:pt x="1299711" y="546028"/>
                    <a:pt x="1298646" y="544963"/>
                  </a:cubicBezTo>
                  <a:lnTo>
                    <a:pt x="1298646" y="533781"/>
                  </a:lnTo>
                  <a:cubicBezTo>
                    <a:pt x="1299711" y="534313"/>
                    <a:pt x="1300776" y="535910"/>
                    <a:pt x="1301841" y="535910"/>
                  </a:cubicBezTo>
                  <a:lnTo>
                    <a:pt x="1301841" y="535910"/>
                  </a:lnTo>
                  <a:close/>
                  <a:moveTo>
                    <a:pt x="1301841" y="610990"/>
                  </a:moveTo>
                  <a:lnTo>
                    <a:pt x="1301841" y="622172"/>
                  </a:lnTo>
                  <a:cubicBezTo>
                    <a:pt x="1300776" y="621107"/>
                    <a:pt x="1299711" y="621107"/>
                    <a:pt x="1298646" y="620042"/>
                  </a:cubicBezTo>
                  <a:lnTo>
                    <a:pt x="1298646" y="607795"/>
                  </a:lnTo>
                  <a:cubicBezTo>
                    <a:pt x="1299711" y="608860"/>
                    <a:pt x="1300776" y="609925"/>
                    <a:pt x="1301841" y="610990"/>
                  </a:cubicBezTo>
                  <a:lnTo>
                    <a:pt x="1301841" y="610990"/>
                  </a:lnTo>
                  <a:close/>
                  <a:moveTo>
                    <a:pt x="1301841" y="708966"/>
                  </a:moveTo>
                  <a:lnTo>
                    <a:pt x="1301841" y="735058"/>
                  </a:lnTo>
                  <a:lnTo>
                    <a:pt x="1300776" y="735058"/>
                  </a:lnTo>
                  <a:lnTo>
                    <a:pt x="1298646" y="737188"/>
                  </a:lnTo>
                  <a:lnTo>
                    <a:pt x="1298646" y="704707"/>
                  </a:lnTo>
                  <a:lnTo>
                    <a:pt x="1299711" y="705772"/>
                  </a:lnTo>
                  <a:lnTo>
                    <a:pt x="1301841" y="708966"/>
                  </a:lnTo>
                  <a:lnTo>
                    <a:pt x="1301841" y="708966"/>
                  </a:lnTo>
                  <a:lnTo>
                    <a:pt x="1301841" y="708966"/>
                  </a:lnTo>
                  <a:close/>
                  <a:moveTo>
                    <a:pt x="1301841" y="769669"/>
                  </a:moveTo>
                  <a:lnTo>
                    <a:pt x="1301841" y="785643"/>
                  </a:lnTo>
                  <a:lnTo>
                    <a:pt x="1301841" y="785643"/>
                  </a:lnTo>
                  <a:lnTo>
                    <a:pt x="1299711" y="783514"/>
                  </a:lnTo>
                  <a:lnTo>
                    <a:pt x="1298646" y="781384"/>
                  </a:lnTo>
                  <a:lnTo>
                    <a:pt x="1298646" y="773396"/>
                  </a:lnTo>
                  <a:lnTo>
                    <a:pt x="1298646" y="773396"/>
                  </a:lnTo>
                  <a:lnTo>
                    <a:pt x="1300776" y="771267"/>
                  </a:lnTo>
                  <a:lnTo>
                    <a:pt x="1301841" y="769669"/>
                  </a:lnTo>
                  <a:lnTo>
                    <a:pt x="1301841" y="769669"/>
                  </a:lnTo>
                  <a:close/>
                  <a:moveTo>
                    <a:pt x="1301841" y="804813"/>
                  </a:moveTo>
                  <a:lnTo>
                    <a:pt x="1301841" y="844216"/>
                  </a:lnTo>
                  <a:lnTo>
                    <a:pt x="1300776" y="844216"/>
                  </a:lnTo>
                  <a:lnTo>
                    <a:pt x="1298646" y="843151"/>
                  </a:lnTo>
                  <a:lnTo>
                    <a:pt x="1298646" y="842086"/>
                  </a:lnTo>
                  <a:lnTo>
                    <a:pt x="1298646" y="841021"/>
                  </a:lnTo>
                  <a:lnTo>
                    <a:pt x="1298646" y="804813"/>
                  </a:lnTo>
                  <a:lnTo>
                    <a:pt x="1299711" y="805878"/>
                  </a:lnTo>
                  <a:lnTo>
                    <a:pt x="1301841" y="804813"/>
                  </a:lnTo>
                  <a:lnTo>
                    <a:pt x="1301841" y="804813"/>
                  </a:lnTo>
                  <a:close/>
                  <a:moveTo>
                    <a:pt x="1301841" y="844216"/>
                  </a:moveTo>
                  <a:lnTo>
                    <a:pt x="1301841" y="846346"/>
                  </a:lnTo>
                  <a:lnTo>
                    <a:pt x="1301841" y="845281"/>
                  </a:lnTo>
                  <a:lnTo>
                    <a:pt x="1301841" y="844216"/>
                  </a:lnTo>
                  <a:lnTo>
                    <a:pt x="1301841" y="844216"/>
                  </a:lnTo>
                  <a:close/>
                  <a:moveTo>
                    <a:pt x="1301841" y="858593"/>
                  </a:moveTo>
                  <a:lnTo>
                    <a:pt x="1301841" y="876697"/>
                  </a:lnTo>
                  <a:lnTo>
                    <a:pt x="1298646" y="876697"/>
                  </a:lnTo>
                  <a:lnTo>
                    <a:pt x="1298646" y="863385"/>
                  </a:lnTo>
                  <a:lnTo>
                    <a:pt x="1299711" y="863385"/>
                  </a:lnTo>
                  <a:lnTo>
                    <a:pt x="1299711" y="861256"/>
                  </a:lnTo>
                  <a:lnTo>
                    <a:pt x="1300776" y="861256"/>
                  </a:lnTo>
                  <a:lnTo>
                    <a:pt x="1301841" y="858593"/>
                  </a:lnTo>
                  <a:lnTo>
                    <a:pt x="1301841" y="858593"/>
                  </a:lnTo>
                  <a:lnTo>
                    <a:pt x="1301841" y="858593"/>
                  </a:lnTo>
                  <a:close/>
                  <a:moveTo>
                    <a:pt x="1301841" y="905984"/>
                  </a:moveTo>
                  <a:lnTo>
                    <a:pt x="1301841" y="924088"/>
                  </a:lnTo>
                  <a:cubicBezTo>
                    <a:pt x="1301841" y="921958"/>
                    <a:pt x="1300776" y="918231"/>
                    <a:pt x="1298646" y="917166"/>
                  </a:cubicBezTo>
                  <a:lnTo>
                    <a:pt x="1298646" y="907049"/>
                  </a:lnTo>
                  <a:cubicBezTo>
                    <a:pt x="1299711" y="907049"/>
                    <a:pt x="1300776" y="905984"/>
                    <a:pt x="1301841" y="905984"/>
                  </a:cubicBezTo>
                  <a:lnTo>
                    <a:pt x="1301841" y="905984"/>
                  </a:lnTo>
                  <a:close/>
                  <a:moveTo>
                    <a:pt x="1301841" y="955504"/>
                  </a:moveTo>
                  <a:lnTo>
                    <a:pt x="1301841" y="963492"/>
                  </a:lnTo>
                  <a:cubicBezTo>
                    <a:pt x="1300776" y="963492"/>
                    <a:pt x="1299711" y="963492"/>
                    <a:pt x="1298646" y="963492"/>
                  </a:cubicBezTo>
                  <a:lnTo>
                    <a:pt x="1298646" y="956569"/>
                  </a:lnTo>
                  <a:cubicBezTo>
                    <a:pt x="1299711" y="956569"/>
                    <a:pt x="1300776" y="956569"/>
                    <a:pt x="1301841" y="955504"/>
                  </a:cubicBezTo>
                  <a:lnTo>
                    <a:pt x="1301841" y="955504"/>
                  </a:lnTo>
                  <a:close/>
                  <a:moveTo>
                    <a:pt x="1301841" y="1035376"/>
                  </a:moveTo>
                  <a:lnTo>
                    <a:pt x="1301841" y="1053481"/>
                  </a:lnTo>
                  <a:lnTo>
                    <a:pt x="1299711" y="1052416"/>
                  </a:lnTo>
                  <a:lnTo>
                    <a:pt x="1298646" y="1050286"/>
                  </a:lnTo>
                  <a:lnTo>
                    <a:pt x="1298646" y="1041234"/>
                  </a:lnTo>
                  <a:lnTo>
                    <a:pt x="1299711" y="1040169"/>
                  </a:lnTo>
                  <a:lnTo>
                    <a:pt x="1301841" y="1035376"/>
                  </a:lnTo>
                  <a:lnTo>
                    <a:pt x="1301841" y="1035376"/>
                  </a:lnTo>
                  <a:lnTo>
                    <a:pt x="1301841" y="1035376"/>
                  </a:lnTo>
                  <a:close/>
                  <a:moveTo>
                    <a:pt x="1301841" y="1126963"/>
                  </a:moveTo>
                  <a:lnTo>
                    <a:pt x="1301841" y="1179679"/>
                  </a:lnTo>
                  <a:lnTo>
                    <a:pt x="1298646" y="1182873"/>
                  </a:lnTo>
                  <a:lnTo>
                    <a:pt x="1298646" y="1135483"/>
                  </a:lnTo>
                  <a:lnTo>
                    <a:pt x="1299711" y="1133353"/>
                  </a:lnTo>
                  <a:lnTo>
                    <a:pt x="1300776" y="1129093"/>
                  </a:lnTo>
                  <a:lnTo>
                    <a:pt x="1301841" y="1126963"/>
                  </a:lnTo>
                  <a:lnTo>
                    <a:pt x="1301841" y="1126963"/>
                  </a:lnTo>
                  <a:close/>
                  <a:moveTo>
                    <a:pt x="1301841" y="1241446"/>
                  </a:moveTo>
                  <a:lnTo>
                    <a:pt x="1301841" y="1264875"/>
                  </a:lnTo>
                  <a:cubicBezTo>
                    <a:pt x="1300776" y="1264875"/>
                    <a:pt x="1299711" y="1264875"/>
                    <a:pt x="1298646" y="1264875"/>
                  </a:cubicBezTo>
                  <a:lnTo>
                    <a:pt x="1298646" y="1264875"/>
                  </a:lnTo>
                  <a:lnTo>
                    <a:pt x="1298646" y="1247836"/>
                  </a:lnTo>
                  <a:cubicBezTo>
                    <a:pt x="1299711" y="1246239"/>
                    <a:pt x="1300776" y="1244109"/>
                    <a:pt x="1301841" y="1241446"/>
                  </a:cubicBezTo>
                  <a:lnTo>
                    <a:pt x="1301841" y="1241446"/>
                  </a:lnTo>
                  <a:close/>
                  <a:moveTo>
                    <a:pt x="1301841" y="1292032"/>
                  </a:moveTo>
                  <a:lnTo>
                    <a:pt x="1301841" y="1303214"/>
                  </a:lnTo>
                  <a:cubicBezTo>
                    <a:pt x="1300776" y="1303214"/>
                    <a:pt x="1299711" y="1302149"/>
                    <a:pt x="1298646" y="1302149"/>
                  </a:cubicBezTo>
                  <a:lnTo>
                    <a:pt x="1298646" y="1290967"/>
                  </a:lnTo>
                  <a:cubicBezTo>
                    <a:pt x="1299711" y="1290967"/>
                    <a:pt x="1300776" y="1292032"/>
                    <a:pt x="1301841" y="1292032"/>
                  </a:cubicBezTo>
                  <a:lnTo>
                    <a:pt x="1301841" y="1292032"/>
                  </a:lnTo>
                  <a:close/>
                  <a:moveTo>
                    <a:pt x="1301841" y="1320253"/>
                  </a:moveTo>
                  <a:lnTo>
                    <a:pt x="1301841" y="1332500"/>
                  </a:lnTo>
                  <a:cubicBezTo>
                    <a:pt x="1300776" y="1333565"/>
                    <a:pt x="1299711" y="1334630"/>
                    <a:pt x="1298646" y="1334630"/>
                  </a:cubicBezTo>
                  <a:lnTo>
                    <a:pt x="1298646" y="1323448"/>
                  </a:lnTo>
                  <a:cubicBezTo>
                    <a:pt x="1299711" y="1322916"/>
                    <a:pt x="1300776" y="1321318"/>
                    <a:pt x="1301841" y="1320253"/>
                  </a:cubicBezTo>
                  <a:lnTo>
                    <a:pt x="1301841" y="1320253"/>
                  </a:lnTo>
                  <a:close/>
                  <a:moveTo>
                    <a:pt x="1301841" y="1437399"/>
                  </a:moveTo>
                  <a:lnTo>
                    <a:pt x="1301841" y="1441659"/>
                  </a:lnTo>
                  <a:lnTo>
                    <a:pt x="1300776" y="1439529"/>
                  </a:lnTo>
                  <a:lnTo>
                    <a:pt x="1301841" y="1437399"/>
                  </a:lnTo>
                  <a:lnTo>
                    <a:pt x="1301841" y="1437399"/>
                  </a:lnTo>
                  <a:close/>
                  <a:moveTo>
                    <a:pt x="1301841" y="1646663"/>
                  </a:moveTo>
                  <a:lnTo>
                    <a:pt x="1301841" y="1663703"/>
                  </a:lnTo>
                  <a:cubicBezTo>
                    <a:pt x="1300776" y="1664768"/>
                    <a:pt x="1299711" y="1664768"/>
                    <a:pt x="1298646" y="1665833"/>
                  </a:cubicBezTo>
                  <a:lnTo>
                    <a:pt x="1298646" y="1647728"/>
                  </a:lnTo>
                  <a:cubicBezTo>
                    <a:pt x="1299711" y="1648261"/>
                    <a:pt x="1300776" y="1646663"/>
                    <a:pt x="1301841" y="1646663"/>
                  </a:cubicBezTo>
                  <a:lnTo>
                    <a:pt x="1301841" y="1646663"/>
                  </a:lnTo>
                  <a:close/>
                  <a:moveTo>
                    <a:pt x="1301841" y="1695119"/>
                  </a:moveTo>
                  <a:lnTo>
                    <a:pt x="1301841" y="1717483"/>
                  </a:lnTo>
                  <a:cubicBezTo>
                    <a:pt x="1300776" y="1716418"/>
                    <a:pt x="1299711" y="1715353"/>
                    <a:pt x="1298646" y="1714288"/>
                  </a:cubicBezTo>
                  <a:lnTo>
                    <a:pt x="1298646" y="1691924"/>
                  </a:lnTo>
                  <a:cubicBezTo>
                    <a:pt x="1299711" y="1692989"/>
                    <a:pt x="1300776" y="1694054"/>
                    <a:pt x="1301841" y="1695119"/>
                  </a:cubicBezTo>
                  <a:lnTo>
                    <a:pt x="1301841" y="1695119"/>
                  </a:lnTo>
                  <a:close/>
                  <a:moveTo>
                    <a:pt x="1301841" y="1747302"/>
                  </a:moveTo>
                  <a:lnTo>
                    <a:pt x="1301841" y="1764341"/>
                  </a:lnTo>
                  <a:cubicBezTo>
                    <a:pt x="1300776" y="1765406"/>
                    <a:pt x="1299711" y="1765406"/>
                    <a:pt x="1298646" y="1766471"/>
                  </a:cubicBezTo>
                  <a:lnTo>
                    <a:pt x="1298646" y="1748367"/>
                  </a:lnTo>
                  <a:cubicBezTo>
                    <a:pt x="1299711" y="1748367"/>
                    <a:pt x="1300776" y="1748367"/>
                    <a:pt x="1301841" y="1747302"/>
                  </a:cubicBezTo>
                  <a:lnTo>
                    <a:pt x="1301841" y="1747302"/>
                  </a:lnTo>
                  <a:close/>
                  <a:moveTo>
                    <a:pt x="1298646" y="1092884"/>
                  </a:moveTo>
                  <a:lnTo>
                    <a:pt x="1298646" y="1080637"/>
                  </a:lnTo>
                  <a:lnTo>
                    <a:pt x="1299711" y="1080637"/>
                  </a:lnTo>
                  <a:lnTo>
                    <a:pt x="1299711" y="1084897"/>
                  </a:lnTo>
                  <a:lnTo>
                    <a:pt x="1299711" y="1090754"/>
                  </a:lnTo>
                  <a:lnTo>
                    <a:pt x="1298646" y="1092884"/>
                  </a:lnTo>
                  <a:close/>
                  <a:moveTo>
                    <a:pt x="1298646" y="83303"/>
                  </a:moveTo>
                  <a:lnTo>
                    <a:pt x="1298646" y="99809"/>
                  </a:lnTo>
                  <a:cubicBezTo>
                    <a:pt x="1294386" y="97680"/>
                    <a:pt x="1289594" y="96615"/>
                    <a:pt x="1285334" y="95550"/>
                  </a:cubicBezTo>
                  <a:lnTo>
                    <a:pt x="1285334" y="95550"/>
                  </a:lnTo>
                  <a:lnTo>
                    <a:pt x="1283204" y="95550"/>
                  </a:lnTo>
                  <a:cubicBezTo>
                    <a:pt x="1291191" y="118979"/>
                    <a:pt x="1286399" y="147200"/>
                    <a:pt x="1296516" y="174357"/>
                  </a:cubicBezTo>
                  <a:cubicBezTo>
                    <a:pt x="1297581" y="175422"/>
                    <a:pt x="1297581" y="176487"/>
                    <a:pt x="1298646" y="177552"/>
                  </a:cubicBezTo>
                  <a:lnTo>
                    <a:pt x="1298646" y="199916"/>
                  </a:lnTo>
                  <a:cubicBezTo>
                    <a:pt x="1291724" y="195656"/>
                    <a:pt x="1286399" y="189799"/>
                    <a:pt x="1282672" y="183941"/>
                  </a:cubicBezTo>
                  <a:cubicBezTo>
                    <a:pt x="1281607" y="183941"/>
                    <a:pt x="1280542" y="183941"/>
                    <a:pt x="1279477" y="183941"/>
                  </a:cubicBezTo>
                  <a:lnTo>
                    <a:pt x="1279477" y="78510"/>
                  </a:lnTo>
                  <a:lnTo>
                    <a:pt x="1280542" y="78510"/>
                  </a:lnTo>
                  <a:cubicBezTo>
                    <a:pt x="1287464" y="79575"/>
                    <a:pt x="1292789" y="82238"/>
                    <a:pt x="1298646" y="83303"/>
                  </a:cubicBezTo>
                  <a:lnTo>
                    <a:pt x="1298646" y="83303"/>
                  </a:lnTo>
                  <a:close/>
                  <a:moveTo>
                    <a:pt x="1298646" y="371374"/>
                  </a:moveTo>
                  <a:lnTo>
                    <a:pt x="1298646" y="399596"/>
                  </a:lnTo>
                  <a:cubicBezTo>
                    <a:pt x="1296516" y="401726"/>
                    <a:pt x="1287464" y="409713"/>
                    <a:pt x="1280542" y="408648"/>
                  </a:cubicBezTo>
                  <a:lnTo>
                    <a:pt x="1279477" y="408648"/>
                  </a:lnTo>
                  <a:lnTo>
                    <a:pt x="1279477" y="373504"/>
                  </a:lnTo>
                  <a:cubicBezTo>
                    <a:pt x="1280542" y="371374"/>
                    <a:pt x="1281607" y="370309"/>
                    <a:pt x="1282672" y="370309"/>
                  </a:cubicBezTo>
                  <a:cubicBezTo>
                    <a:pt x="1283737" y="369244"/>
                    <a:pt x="1292789" y="369244"/>
                    <a:pt x="1298646" y="371374"/>
                  </a:cubicBezTo>
                  <a:lnTo>
                    <a:pt x="1298646" y="371374"/>
                  </a:lnTo>
                  <a:close/>
                  <a:moveTo>
                    <a:pt x="1298646" y="441129"/>
                  </a:moveTo>
                  <a:lnTo>
                    <a:pt x="1298646" y="460298"/>
                  </a:lnTo>
                  <a:cubicBezTo>
                    <a:pt x="1296516" y="456038"/>
                    <a:pt x="1294386" y="451246"/>
                    <a:pt x="1295451" y="444324"/>
                  </a:cubicBezTo>
                  <a:cubicBezTo>
                    <a:pt x="1295451" y="444324"/>
                    <a:pt x="1296516" y="442194"/>
                    <a:pt x="1298646" y="441129"/>
                  </a:cubicBezTo>
                  <a:lnTo>
                    <a:pt x="1298646" y="441129"/>
                  </a:lnTo>
                  <a:close/>
                  <a:moveTo>
                    <a:pt x="1298646" y="533248"/>
                  </a:moveTo>
                  <a:lnTo>
                    <a:pt x="1298646" y="544430"/>
                  </a:lnTo>
                  <a:cubicBezTo>
                    <a:pt x="1297581" y="543365"/>
                    <a:pt x="1296516" y="543365"/>
                    <a:pt x="1296516" y="542300"/>
                  </a:cubicBezTo>
                  <a:cubicBezTo>
                    <a:pt x="1296516" y="542300"/>
                    <a:pt x="1296516" y="542300"/>
                    <a:pt x="1296516" y="543365"/>
                  </a:cubicBezTo>
                  <a:lnTo>
                    <a:pt x="1295451" y="542300"/>
                  </a:lnTo>
                  <a:cubicBezTo>
                    <a:pt x="1295451" y="557210"/>
                    <a:pt x="1286399" y="571587"/>
                    <a:pt x="1286399" y="589691"/>
                  </a:cubicBezTo>
                  <a:cubicBezTo>
                    <a:pt x="1287464" y="595548"/>
                    <a:pt x="1290659" y="600873"/>
                    <a:pt x="1298646" y="607795"/>
                  </a:cubicBezTo>
                  <a:lnTo>
                    <a:pt x="1298646" y="620042"/>
                  </a:lnTo>
                  <a:cubicBezTo>
                    <a:pt x="1294386" y="616847"/>
                    <a:pt x="1290659" y="613120"/>
                    <a:pt x="1287464" y="609925"/>
                  </a:cubicBezTo>
                  <a:cubicBezTo>
                    <a:pt x="1285334" y="610990"/>
                    <a:pt x="1284269" y="612055"/>
                    <a:pt x="1281607" y="613120"/>
                  </a:cubicBezTo>
                  <a:cubicBezTo>
                    <a:pt x="1281607" y="614185"/>
                    <a:pt x="1280542" y="616315"/>
                    <a:pt x="1279477" y="617380"/>
                  </a:cubicBezTo>
                  <a:lnTo>
                    <a:pt x="1279477" y="606198"/>
                  </a:lnTo>
                  <a:cubicBezTo>
                    <a:pt x="1280542" y="606198"/>
                    <a:pt x="1281607" y="605133"/>
                    <a:pt x="1282672" y="605133"/>
                  </a:cubicBezTo>
                  <a:cubicBezTo>
                    <a:pt x="1281607" y="603003"/>
                    <a:pt x="1280542" y="600873"/>
                    <a:pt x="1279477" y="599276"/>
                  </a:cubicBezTo>
                  <a:lnTo>
                    <a:pt x="1279477" y="562002"/>
                  </a:lnTo>
                  <a:cubicBezTo>
                    <a:pt x="1282672" y="550820"/>
                    <a:pt x="1287464" y="539638"/>
                    <a:pt x="1279477" y="526858"/>
                  </a:cubicBezTo>
                  <a:lnTo>
                    <a:pt x="1279477" y="511949"/>
                  </a:lnTo>
                  <a:cubicBezTo>
                    <a:pt x="1286399" y="517806"/>
                    <a:pt x="1289594" y="523131"/>
                    <a:pt x="1291724" y="527923"/>
                  </a:cubicBezTo>
                  <a:cubicBezTo>
                    <a:pt x="1293854" y="528988"/>
                    <a:pt x="1295984" y="531118"/>
                    <a:pt x="1297581" y="531118"/>
                  </a:cubicBezTo>
                  <a:lnTo>
                    <a:pt x="1298646" y="533248"/>
                  </a:lnTo>
                  <a:lnTo>
                    <a:pt x="1298646" y="533248"/>
                  </a:lnTo>
                  <a:close/>
                  <a:moveTo>
                    <a:pt x="1298646" y="704707"/>
                  </a:moveTo>
                  <a:lnTo>
                    <a:pt x="1298646" y="737188"/>
                  </a:lnTo>
                  <a:lnTo>
                    <a:pt x="1298646" y="737188"/>
                  </a:lnTo>
                  <a:lnTo>
                    <a:pt x="1292789" y="737188"/>
                  </a:lnTo>
                  <a:lnTo>
                    <a:pt x="1289594" y="738253"/>
                  </a:lnTo>
                  <a:lnTo>
                    <a:pt x="1286399" y="741448"/>
                  </a:lnTo>
                  <a:lnTo>
                    <a:pt x="1283204" y="744643"/>
                  </a:lnTo>
                  <a:lnTo>
                    <a:pt x="1280009" y="745707"/>
                  </a:lnTo>
                  <a:lnTo>
                    <a:pt x="1280009" y="725473"/>
                  </a:lnTo>
                  <a:lnTo>
                    <a:pt x="1282139" y="724408"/>
                  </a:lnTo>
                  <a:lnTo>
                    <a:pt x="1286399" y="723343"/>
                  </a:lnTo>
                  <a:lnTo>
                    <a:pt x="1288529" y="722278"/>
                  </a:lnTo>
                  <a:lnTo>
                    <a:pt x="1288529" y="720148"/>
                  </a:lnTo>
                  <a:lnTo>
                    <a:pt x="1289594" y="716954"/>
                  </a:lnTo>
                  <a:lnTo>
                    <a:pt x="1289594" y="714824"/>
                  </a:lnTo>
                  <a:lnTo>
                    <a:pt x="1286399" y="711629"/>
                  </a:lnTo>
                  <a:lnTo>
                    <a:pt x="1282139" y="709499"/>
                  </a:lnTo>
                  <a:lnTo>
                    <a:pt x="1280009" y="707369"/>
                  </a:lnTo>
                  <a:lnTo>
                    <a:pt x="1280009" y="682342"/>
                  </a:lnTo>
                  <a:lnTo>
                    <a:pt x="1282139" y="682342"/>
                  </a:lnTo>
                  <a:lnTo>
                    <a:pt x="1287996" y="683407"/>
                  </a:lnTo>
                  <a:lnTo>
                    <a:pt x="1287996" y="685537"/>
                  </a:lnTo>
                  <a:lnTo>
                    <a:pt x="1289061" y="688732"/>
                  </a:lnTo>
                  <a:lnTo>
                    <a:pt x="1290126" y="690862"/>
                  </a:lnTo>
                  <a:lnTo>
                    <a:pt x="1291191" y="692992"/>
                  </a:lnTo>
                  <a:lnTo>
                    <a:pt x="1294386" y="696187"/>
                  </a:lnTo>
                  <a:lnTo>
                    <a:pt x="1296516" y="700447"/>
                  </a:lnTo>
                  <a:lnTo>
                    <a:pt x="1298646" y="704707"/>
                  </a:lnTo>
                  <a:lnTo>
                    <a:pt x="1298646" y="704707"/>
                  </a:lnTo>
                  <a:close/>
                  <a:moveTo>
                    <a:pt x="1298646" y="773396"/>
                  </a:moveTo>
                  <a:lnTo>
                    <a:pt x="1298646" y="781384"/>
                  </a:lnTo>
                  <a:lnTo>
                    <a:pt x="1298646" y="781384"/>
                  </a:lnTo>
                  <a:lnTo>
                    <a:pt x="1297581" y="779254"/>
                  </a:lnTo>
                  <a:lnTo>
                    <a:pt x="1297581" y="776059"/>
                  </a:lnTo>
                  <a:lnTo>
                    <a:pt x="1298646" y="773396"/>
                  </a:lnTo>
                  <a:lnTo>
                    <a:pt x="1298646" y="773396"/>
                  </a:lnTo>
                  <a:close/>
                  <a:moveTo>
                    <a:pt x="1298646" y="804813"/>
                  </a:moveTo>
                  <a:lnTo>
                    <a:pt x="1296516" y="804813"/>
                  </a:lnTo>
                  <a:lnTo>
                    <a:pt x="1295451" y="802683"/>
                  </a:lnTo>
                  <a:lnTo>
                    <a:pt x="1293321" y="800553"/>
                  </a:lnTo>
                  <a:lnTo>
                    <a:pt x="1291191" y="798423"/>
                  </a:lnTo>
                  <a:lnTo>
                    <a:pt x="1289061" y="796293"/>
                  </a:lnTo>
                  <a:lnTo>
                    <a:pt x="1285867" y="792033"/>
                  </a:lnTo>
                  <a:lnTo>
                    <a:pt x="1283737" y="788838"/>
                  </a:lnTo>
                  <a:lnTo>
                    <a:pt x="1282672" y="784579"/>
                  </a:lnTo>
                  <a:lnTo>
                    <a:pt x="1282672" y="781384"/>
                  </a:lnTo>
                  <a:lnTo>
                    <a:pt x="1281607" y="775526"/>
                  </a:lnTo>
                  <a:lnTo>
                    <a:pt x="1281607" y="771267"/>
                  </a:lnTo>
                  <a:lnTo>
                    <a:pt x="1280542" y="769137"/>
                  </a:lnTo>
                  <a:lnTo>
                    <a:pt x="1280542" y="826644"/>
                  </a:lnTo>
                  <a:lnTo>
                    <a:pt x="1281607" y="825579"/>
                  </a:lnTo>
                  <a:lnTo>
                    <a:pt x="1282672" y="825579"/>
                  </a:lnTo>
                  <a:lnTo>
                    <a:pt x="1284802" y="826644"/>
                  </a:lnTo>
                  <a:lnTo>
                    <a:pt x="1285867" y="826644"/>
                  </a:lnTo>
                  <a:lnTo>
                    <a:pt x="1287996" y="826644"/>
                  </a:lnTo>
                  <a:lnTo>
                    <a:pt x="1289061" y="827709"/>
                  </a:lnTo>
                  <a:lnTo>
                    <a:pt x="1290126" y="828774"/>
                  </a:lnTo>
                  <a:lnTo>
                    <a:pt x="1291191" y="829839"/>
                  </a:lnTo>
                  <a:lnTo>
                    <a:pt x="1292256" y="829839"/>
                  </a:lnTo>
                  <a:lnTo>
                    <a:pt x="1292256" y="830904"/>
                  </a:lnTo>
                  <a:lnTo>
                    <a:pt x="1294386" y="833034"/>
                  </a:lnTo>
                  <a:lnTo>
                    <a:pt x="1294386" y="833034"/>
                  </a:lnTo>
                  <a:lnTo>
                    <a:pt x="1294386" y="835164"/>
                  </a:lnTo>
                  <a:lnTo>
                    <a:pt x="1294386" y="836229"/>
                  </a:lnTo>
                  <a:lnTo>
                    <a:pt x="1296516" y="836229"/>
                  </a:lnTo>
                  <a:lnTo>
                    <a:pt x="1296516" y="837294"/>
                  </a:lnTo>
                  <a:lnTo>
                    <a:pt x="1296516" y="838359"/>
                  </a:lnTo>
                  <a:cubicBezTo>
                    <a:pt x="1296516" y="838359"/>
                    <a:pt x="1297581" y="838359"/>
                    <a:pt x="1297581" y="839424"/>
                  </a:cubicBezTo>
                  <a:lnTo>
                    <a:pt x="1297581" y="840489"/>
                  </a:lnTo>
                  <a:cubicBezTo>
                    <a:pt x="1297581" y="840489"/>
                    <a:pt x="1297581" y="840489"/>
                    <a:pt x="1298646" y="841554"/>
                  </a:cubicBezTo>
                  <a:lnTo>
                    <a:pt x="1298646" y="841554"/>
                  </a:lnTo>
                  <a:lnTo>
                    <a:pt x="1298646" y="804813"/>
                  </a:lnTo>
                  <a:lnTo>
                    <a:pt x="1298646" y="804813"/>
                  </a:lnTo>
                  <a:close/>
                  <a:moveTo>
                    <a:pt x="1298646" y="863385"/>
                  </a:moveTo>
                  <a:lnTo>
                    <a:pt x="1298646" y="876697"/>
                  </a:lnTo>
                  <a:lnTo>
                    <a:pt x="1298646" y="876697"/>
                  </a:lnTo>
                  <a:lnTo>
                    <a:pt x="1291724" y="876697"/>
                  </a:lnTo>
                  <a:lnTo>
                    <a:pt x="1283737" y="876697"/>
                  </a:lnTo>
                  <a:lnTo>
                    <a:pt x="1281607" y="874568"/>
                  </a:lnTo>
                  <a:lnTo>
                    <a:pt x="1279477" y="874568"/>
                  </a:lnTo>
                  <a:lnTo>
                    <a:pt x="1279477" y="848476"/>
                  </a:lnTo>
                  <a:lnTo>
                    <a:pt x="1280542" y="849541"/>
                  </a:lnTo>
                  <a:lnTo>
                    <a:pt x="1280542" y="850606"/>
                  </a:lnTo>
                  <a:lnTo>
                    <a:pt x="1281607" y="851671"/>
                  </a:lnTo>
                  <a:lnTo>
                    <a:pt x="1281607" y="854866"/>
                  </a:lnTo>
                  <a:lnTo>
                    <a:pt x="1282672" y="855931"/>
                  </a:lnTo>
                  <a:lnTo>
                    <a:pt x="1284802" y="856996"/>
                  </a:lnTo>
                  <a:lnTo>
                    <a:pt x="1285867" y="859126"/>
                  </a:lnTo>
                  <a:lnTo>
                    <a:pt x="1285867" y="861256"/>
                  </a:lnTo>
                  <a:lnTo>
                    <a:pt x="1286931" y="862321"/>
                  </a:lnTo>
                  <a:lnTo>
                    <a:pt x="1289061" y="862321"/>
                  </a:lnTo>
                  <a:lnTo>
                    <a:pt x="1293321" y="862321"/>
                  </a:lnTo>
                  <a:lnTo>
                    <a:pt x="1298646" y="862321"/>
                  </a:lnTo>
                  <a:lnTo>
                    <a:pt x="1298646" y="863385"/>
                  </a:lnTo>
                  <a:lnTo>
                    <a:pt x="1298646" y="863385"/>
                  </a:lnTo>
                  <a:close/>
                  <a:moveTo>
                    <a:pt x="1298646" y="907049"/>
                  </a:moveTo>
                  <a:lnTo>
                    <a:pt x="1298646" y="917166"/>
                  </a:lnTo>
                  <a:cubicBezTo>
                    <a:pt x="1295451" y="913971"/>
                    <a:pt x="1289594" y="911309"/>
                    <a:pt x="1279477" y="912906"/>
                  </a:cubicBezTo>
                  <a:lnTo>
                    <a:pt x="1279477" y="905984"/>
                  </a:lnTo>
                  <a:cubicBezTo>
                    <a:pt x="1287464" y="904919"/>
                    <a:pt x="1292789" y="905984"/>
                    <a:pt x="1296516" y="907049"/>
                  </a:cubicBezTo>
                  <a:cubicBezTo>
                    <a:pt x="1297581" y="907049"/>
                    <a:pt x="1297581" y="907049"/>
                    <a:pt x="1298646" y="907049"/>
                  </a:cubicBezTo>
                  <a:lnTo>
                    <a:pt x="1298646" y="907049"/>
                  </a:lnTo>
                  <a:close/>
                  <a:moveTo>
                    <a:pt x="1298646" y="956569"/>
                  </a:moveTo>
                  <a:lnTo>
                    <a:pt x="1298646" y="963492"/>
                  </a:lnTo>
                  <a:cubicBezTo>
                    <a:pt x="1294386" y="963492"/>
                    <a:pt x="1290659" y="962427"/>
                    <a:pt x="1287464" y="961362"/>
                  </a:cubicBezTo>
                  <a:cubicBezTo>
                    <a:pt x="1285334" y="961362"/>
                    <a:pt x="1281607" y="962427"/>
                    <a:pt x="1279477" y="962427"/>
                  </a:cubicBezTo>
                  <a:lnTo>
                    <a:pt x="1279477" y="955504"/>
                  </a:lnTo>
                  <a:lnTo>
                    <a:pt x="1280542" y="955504"/>
                  </a:lnTo>
                  <a:cubicBezTo>
                    <a:pt x="1280542" y="954440"/>
                    <a:pt x="1279477" y="953375"/>
                    <a:pt x="1279477" y="953375"/>
                  </a:cubicBezTo>
                  <a:lnTo>
                    <a:pt x="1279477" y="920893"/>
                  </a:lnTo>
                  <a:cubicBezTo>
                    <a:pt x="1280542" y="925153"/>
                    <a:pt x="1281607" y="929945"/>
                    <a:pt x="1281607" y="934205"/>
                  </a:cubicBezTo>
                  <a:lnTo>
                    <a:pt x="1281607" y="934205"/>
                  </a:lnTo>
                  <a:cubicBezTo>
                    <a:pt x="1282672" y="940063"/>
                    <a:pt x="1283737" y="944322"/>
                    <a:pt x="1283737" y="947517"/>
                  </a:cubicBezTo>
                  <a:cubicBezTo>
                    <a:pt x="1284802" y="948582"/>
                    <a:pt x="1284802" y="949647"/>
                    <a:pt x="1285867" y="950712"/>
                  </a:cubicBezTo>
                  <a:cubicBezTo>
                    <a:pt x="1288529" y="954440"/>
                    <a:pt x="1291724" y="956569"/>
                    <a:pt x="1298646" y="956569"/>
                  </a:cubicBezTo>
                  <a:lnTo>
                    <a:pt x="1298646" y="956569"/>
                  </a:lnTo>
                  <a:close/>
                  <a:moveTo>
                    <a:pt x="1298646" y="1041234"/>
                  </a:moveTo>
                  <a:lnTo>
                    <a:pt x="1298646" y="1050286"/>
                  </a:lnTo>
                  <a:lnTo>
                    <a:pt x="1298646" y="1050286"/>
                  </a:lnTo>
                  <a:lnTo>
                    <a:pt x="1296516" y="1049221"/>
                  </a:lnTo>
                  <a:lnTo>
                    <a:pt x="1297581" y="1043364"/>
                  </a:lnTo>
                  <a:lnTo>
                    <a:pt x="1298646" y="1041234"/>
                  </a:lnTo>
                  <a:lnTo>
                    <a:pt x="1298646" y="1041234"/>
                  </a:lnTo>
                  <a:close/>
                  <a:moveTo>
                    <a:pt x="1298646" y="1080637"/>
                  </a:moveTo>
                  <a:lnTo>
                    <a:pt x="1298646" y="1092884"/>
                  </a:lnTo>
                  <a:lnTo>
                    <a:pt x="1297581" y="1095014"/>
                  </a:lnTo>
                  <a:lnTo>
                    <a:pt x="1294386" y="1096079"/>
                  </a:lnTo>
                  <a:lnTo>
                    <a:pt x="1290126" y="1096079"/>
                  </a:lnTo>
                  <a:lnTo>
                    <a:pt x="1283204" y="1096079"/>
                  </a:lnTo>
                  <a:lnTo>
                    <a:pt x="1280009" y="1095014"/>
                  </a:lnTo>
                  <a:lnTo>
                    <a:pt x="1280009" y="1064663"/>
                  </a:lnTo>
                  <a:cubicBezTo>
                    <a:pt x="1281074" y="1066793"/>
                    <a:pt x="1282139" y="1065728"/>
                    <a:pt x="1282139" y="1065728"/>
                  </a:cubicBezTo>
                  <a:lnTo>
                    <a:pt x="1285334" y="1067858"/>
                  </a:lnTo>
                  <a:lnTo>
                    <a:pt x="1287464" y="1068923"/>
                  </a:lnTo>
                  <a:lnTo>
                    <a:pt x="1290659" y="1072118"/>
                  </a:lnTo>
                  <a:lnTo>
                    <a:pt x="1293854" y="1074248"/>
                  </a:lnTo>
                  <a:lnTo>
                    <a:pt x="1295984" y="1077442"/>
                  </a:lnTo>
                  <a:lnTo>
                    <a:pt x="1298646" y="1080637"/>
                  </a:lnTo>
                  <a:lnTo>
                    <a:pt x="1298646" y="1080637"/>
                  </a:lnTo>
                  <a:close/>
                  <a:moveTo>
                    <a:pt x="1298646" y="1136015"/>
                  </a:moveTo>
                  <a:lnTo>
                    <a:pt x="1298646" y="1183406"/>
                  </a:lnTo>
                  <a:lnTo>
                    <a:pt x="1298646" y="1184471"/>
                  </a:lnTo>
                  <a:lnTo>
                    <a:pt x="1294386" y="1181276"/>
                  </a:lnTo>
                  <a:lnTo>
                    <a:pt x="1291191" y="1177016"/>
                  </a:lnTo>
                  <a:lnTo>
                    <a:pt x="1289061" y="1171159"/>
                  </a:lnTo>
                  <a:lnTo>
                    <a:pt x="1287996" y="1165302"/>
                  </a:lnTo>
                  <a:lnTo>
                    <a:pt x="1287996" y="1161042"/>
                  </a:lnTo>
                  <a:lnTo>
                    <a:pt x="1289061" y="1157847"/>
                  </a:lnTo>
                  <a:lnTo>
                    <a:pt x="1292256" y="1153587"/>
                  </a:lnTo>
                  <a:lnTo>
                    <a:pt x="1294386" y="1149327"/>
                  </a:lnTo>
                  <a:lnTo>
                    <a:pt x="1296516" y="1145067"/>
                  </a:lnTo>
                  <a:lnTo>
                    <a:pt x="1297581" y="1139210"/>
                  </a:lnTo>
                  <a:lnTo>
                    <a:pt x="1298646" y="1136015"/>
                  </a:lnTo>
                  <a:lnTo>
                    <a:pt x="1298646" y="1136015"/>
                  </a:lnTo>
                  <a:close/>
                  <a:moveTo>
                    <a:pt x="1298646" y="1248368"/>
                  </a:moveTo>
                  <a:lnTo>
                    <a:pt x="1298646" y="1265408"/>
                  </a:lnTo>
                  <a:cubicBezTo>
                    <a:pt x="1292789" y="1267538"/>
                    <a:pt x="1286399" y="1272330"/>
                    <a:pt x="1279477" y="1282447"/>
                  </a:cubicBezTo>
                  <a:lnTo>
                    <a:pt x="1279477" y="1267538"/>
                  </a:lnTo>
                  <a:cubicBezTo>
                    <a:pt x="1280542" y="1266473"/>
                    <a:pt x="1280542" y="1265408"/>
                    <a:pt x="1281607" y="1264343"/>
                  </a:cubicBezTo>
                  <a:cubicBezTo>
                    <a:pt x="1281607" y="1263278"/>
                    <a:pt x="1280542" y="1261148"/>
                    <a:pt x="1279477" y="1260083"/>
                  </a:cubicBezTo>
                  <a:lnTo>
                    <a:pt x="1279477" y="1249966"/>
                  </a:lnTo>
                  <a:cubicBezTo>
                    <a:pt x="1282672" y="1253161"/>
                    <a:pt x="1286399" y="1256888"/>
                    <a:pt x="1287464" y="1260083"/>
                  </a:cubicBezTo>
                  <a:cubicBezTo>
                    <a:pt x="1290659" y="1259018"/>
                    <a:pt x="1293321" y="1257953"/>
                    <a:pt x="1295451" y="1256888"/>
                  </a:cubicBezTo>
                  <a:cubicBezTo>
                    <a:pt x="1296516" y="1254226"/>
                    <a:pt x="1297581" y="1250498"/>
                    <a:pt x="1298646" y="1248368"/>
                  </a:cubicBezTo>
                  <a:lnTo>
                    <a:pt x="1298646" y="1248368"/>
                  </a:lnTo>
                  <a:close/>
                  <a:moveTo>
                    <a:pt x="1298646" y="1290967"/>
                  </a:moveTo>
                  <a:lnTo>
                    <a:pt x="1298646" y="1302149"/>
                  </a:lnTo>
                  <a:cubicBezTo>
                    <a:pt x="1291724" y="1301084"/>
                    <a:pt x="1286399" y="1298954"/>
                    <a:pt x="1279477" y="1297889"/>
                  </a:cubicBezTo>
                  <a:lnTo>
                    <a:pt x="1279477" y="1286707"/>
                  </a:lnTo>
                  <a:cubicBezTo>
                    <a:pt x="1285334" y="1286707"/>
                    <a:pt x="1291724" y="1288837"/>
                    <a:pt x="1298646" y="1290967"/>
                  </a:cubicBezTo>
                  <a:lnTo>
                    <a:pt x="1298646" y="1290967"/>
                  </a:lnTo>
                  <a:close/>
                  <a:moveTo>
                    <a:pt x="1298646" y="1323981"/>
                  </a:moveTo>
                  <a:lnTo>
                    <a:pt x="1298646" y="1335163"/>
                  </a:lnTo>
                  <a:cubicBezTo>
                    <a:pt x="1297581" y="1336228"/>
                    <a:pt x="1296516" y="1336228"/>
                    <a:pt x="1295451" y="1336228"/>
                  </a:cubicBezTo>
                  <a:cubicBezTo>
                    <a:pt x="1294386" y="1338358"/>
                    <a:pt x="1292256" y="1340487"/>
                    <a:pt x="1292256" y="1342085"/>
                  </a:cubicBezTo>
                  <a:cubicBezTo>
                    <a:pt x="1287996" y="1347942"/>
                    <a:pt x="1283204" y="1351137"/>
                    <a:pt x="1280009" y="1355397"/>
                  </a:cubicBezTo>
                  <a:lnTo>
                    <a:pt x="1280009" y="1342085"/>
                  </a:lnTo>
                  <a:cubicBezTo>
                    <a:pt x="1280009" y="1341020"/>
                    <a:pt x="1281074" y="1341020"/>
                    <a:pt x="1282139" y="1339955"/>
                  </a:cubicBezTo>
                  <a:lnTo>
                    <a:pt x="1281074" y="1339955"/>
                  </a:lnTo>
                  <a:lnTo>
                    <a:pt x="1282139" y="1338890"/>
                  </a:lnTo>
                  <a:cubicBezTo>
                    <a:pt x="1281074" y="1338890"/>
                    <a:pt x="1281074" y="1338890"/>
                    <a:pt x="1280009" y="1337825"/>
                  </a:cubicBezTo>
                  <a:lnTo>
                    <a:pt x="1280009" y="1327708"/>
                  </a:lnTo>
                  <a:cubicBezTo>
                    <a:pt x="1285334" y="1328240"/>
                    <a:pt x="1291724" y="1327175"/>
                    <a:pt x="1298646" y="1323981"/>
                  </a:cubicBezTo>
                  <a:lnTo>
                    <a:pt x="1298646" y="1323981"/>
                  </a:lnTo>
                  <a:close/>
                  <a:moveTo>
                    <a:pt x="1298646" y="1648261"/>
                  </a:moveTo>
                  <a:lnTo>
                    <a:pt x="1298646" y="1666365"/>
                  </a:lnTo>
                  <a:cubicBezTo>
                    <a:pt x="1292789" y="1668495"/>
                    <a:pt x="1286399" y="1673287"/>
                    <a:pt x="1279477" y="1678612"/>
                  </a:cubicBezTo>
                  <a:lnTo>
                    <a:pt x="1279477" y="1659443"/>
                  </a:lnTo>
                  <a:cubicBezTo>
                    <a:pt x="1286399" y="1654650"/>
                    <a:pt x="1292789" y="1650391"/>
                    <a:pt x="1298646" y="1648261"/>
                  </a:cubicBezTo>
                  <a:lnTo>
                    <a:pt x="1298646" y="1648261"/>
                  </a:lnTo>
                  <a:close/>
                  <a:moveTo>
                    <a:pt x="1298646" y="1691924"/>
                  </a:moveTo>
                  <a:lnTo>
                    <a:pt x="1298646" y="1714288"/>
                  </a:lnTo>
                  <a:cubicBezTo>
                    <a:pt x="1291724" y="1711093"/>
                    <a:pt x="1286399" y="1705236"/>
                    <a:pt x="1279477" y="1702041"/>
                  </a:cubicBezTo>
                  <a:lnTo>
                    <a:pt x="1279477" y="1680742"/>
                  </a:lnTo>
                  <a:cubicBezTo>
                    <a:pt x="1286399" y="1682872"/>
                    <a:pt x="1291724" y="1687664"/>
                    <a:pt x="1298646" y="1691924"/>
                  </a:cubicBezTo>
                  <a:lnTo>
                    <a:pt x="1298646" y="1691924"/>
                  </a:lnTo>
                  <a:close/>
                  <a:moveTo>
                    <a:pt x="1298646" y="1748367"/>
                  </a:moveTo>
                  <a:lnTo>
                    <a:pt x="1298646" y="1766471"/>
                  </a:lnTo>
                  <a:cubicBezTo>
                    <a:pt x="1291724" y="1768601"/>
                    <a:pt x="1285334" y="1769666"/>
                    <a:pt x="1279477" y="1769666"/>
                  </a:cubicBezTo>
                  <a:lnTo>
                    <a:pt x="1279477" y="1751562"/>
                  </a:lnTo>
                  <a:cubicBezTo>
                    <a:pt x="1285334" y="1751562"/>
                    <a:pt x="1291724" y="1750497"/>
                    <a:pt x="1298646" y="1748367"/>
                  </a:cubicBezTo>
                  <a:close/>
                  <a:moveTo>
                    <a:pt x="1279477" y="78510"/>
                  </a:moveTo>
                  <a:lnTo>
                    <a:pt x="1279477" y="184474"/>
                  </a:lnTo>
                  <a:cubicBezTo>
                    <a:pt x="1276282" y="183409"/>
                    <a:pt x="1272555" y="183409"/>
                    <a:pt x="1269360" y="182344"/>
                  </a:cubicBezTo>
                  <a:lnTo>
                    <a:pt x="1269360" y="166369"/>
                  </a:lnTo>
                  <a:cubicBezTo>
                    <a:pt x="1270425" y="167434"/>
                    <a:pt x="1272555" y="167434"/>
                    <a:pt x="1275217" y="167434"/>
                  </a:cubicBezTo>
                  <a:cubicBezTo>
                    <a:pt x="1269360" y="151460"/>
                    <a:pt x="1272022" y="132291"/>
                    <a:pt x="1269360" y="115784"/>
                  </a:cubicBezTo>
                  <a:lnTo>
                    <a:pt x="1269360" y="75315"/>
                  </a:lnTo>
                  <a:lnTo>
                    <a:pt x="1270425" y="76380"/>
                  </a:lnTo>
                  <a:cubicBezTo>
                    <a:pt x="1273619" y="77445"/>
                    <a:pt x="1277347" y="77445"/>
                    <a:pt x="1279477" y="78510"/>
                  </a:cubicBezTo>
                  <a:lnTo>
                    <a:pt x="1279477" y="78510"/>
                  </a:lnTo>
                  <a:close/>
                  <a:moveTo>
                    <a:pt x="1279477" y="373504"/>
                  </a:moveTo>
                  <a:lnTo>
                    <a:pt x="1279477" y="408648"/>
                  </a:lnTo>
                  <a:cubicBezTo>
                    <a:pt x="1277347" y="408648"/>
                    <a:pt x="1271490" y="407583"/>
                    <a:pt x="1269360" y="401726"/>
                  </a:cubicBezTo>
                  <a:lnTo>
                    <a:pt x="1269360" y="384686"/>
                  </a:lnTo>
                  <a:cubicBezTo>
                    <a:pt x="1269360" y="383621"/>
                    <a:pt x="1269360" y="383621"/>
                    <a:pt x="1269360" y="383621"/>
                  </a:cubicBezTo>
                  <a:cubicBezTo>
                    <a:pt x="1269360" y="383621"/>
                    <a:pt x="1274684" y="378296"/>
                    <a:pt x="1279477" y="373504"/>
                  </a:cubicBezTo>
                  <a:lnTo>
                    <a:pt x="1279477" y="373504"/>
                  </a:lnTo>
                  <a:close/>
                  <a:moveTo>
                    <a:pt x="1279477" y="513014"/>
                  </a:moveTo>
                  <a:lnTo>
                    <a:pt x="1279477" y="527923"/>
                  </a:lnTo>
                  <a:cubicBezTo>
                    <a:pt x="1277347" y="524728"/>
                    <a:pt x="1273619" y="521001"/>
                    <a:pt x="1269360" y="517806"/>
                  </a:cubicBezTo>
                  <a:lnTo>
                    <a:pt x="1269360" y="506624"/>
                  </a:lnTo>
                  <a:cubicBezTo>
                    <a:pt x="1272555" y="508754"/>
                    <a:pt x="1276282" y="510884"/>
                    <a:pt x="1279477" y="513014"/>
                  </a:cubicBezTo>
                  <a:lnTo>
                    <a:pt x="1279477" y="513014"/>
                  </a:lnTo>
                  <a:close/>
                  <a:moveTo>
                    <a:pt x="1279477" y="562534"/>
                  </a:moveTo>
                  <a:lnTo>
                    <a:pt x="1279477" y="599808"/>
                  </a:lnTo>
                  <a:cubicBezTo>
                    <a:pt x="1278412" y="596613"/>
                    <a:pt x="1277347" y="593951"/>
                    <a:pt x="1276282" y="591821"/>
                  </a:cubicBezTo>
                  <a:cubicBezTo>
                    <a:pt x="1274152" y="590756"/>
                    <a:pt x="1272022" y="589691"/>
                    <a:pt x="1269360" y="587561"/>
                  </a:cubicBezTo>
                  <a:lnTo>
                    <a:pt x="1269360" y="577444"/>
                  </a:lnTo>
                  <a:cubicBezTo>
                    <a:pt x="1270425" y="578509"/>
                    <a:pt x="1272555" y="579574"/>
                    <a:pt x="1275217" y="580639"/>
                  </a:cubicBezTo>
                  <a:cubicBezTo>
                    <a:pt x="1274684" y="575314"/>
                    <a:pt x="1277347" y="569457"/>
                    <a:pt x="1279477" y="562534"/>
                  </a:cubicBezTo>
                  <a:lnTo>
                    <a:pt x="1279477" y="562534"/>
                  </a:lnTo>
                  <a:close/>
                  <a:moveTo>
                    <a:pt x="1279477" y="606730"/>
                  </a:moveTo>
                  <a:lnTo>
                    <a:pt x="1279477" y="617912"/>
                  </a:lnTo>
                  <a:cubicBezTo>
                    <a:pt x="1276282" y="622172"/>
                    <a:pt x="1272555" y="625900"/>
                    <a:pt x="1269360" y="629094"/>
                  </a:cubicBezTo>
                  <a:lnTo>
                    <a:pt x="1269360" y="620042"/>
                  </a:lnTo>
                  <a:cubicBezTo>
                    <a:pt x="1270425" y="618977"/>
                    <a:pt x="1271490" y="616847"/>
                    <a:pt x="1272555" y="615782"/>
                  </a:cubicBezTo>
                  <a:cubicBezTo>
                    <a:pt x="1271490" y="615782"/>
                    <a:pt x="1270425" y="614717"/>
                    <a:pt x="1269360" y="614717"/>
                  </a:cubicBezTo>
                  <a:lnTo>
                    <a:pt x="1269360" y="606730"/>
                  </a:lnTo>
                  <a:cubicBezTo>
                    <a:pt x="1272555" y="607795"/>
                    <a:pt x="1276282" y="608860"/>
                    <a:pt x="1279477" y="606730"/>
                  </a:cubicBezTo>
                  <a:lnTo>
                    <a:pt x="1279477" y="606730"/>
                  </a:lnTo>
                  <a:close/>
                  <a:moveTo>
                    <a:pt x="1279477" y="681810"/>
                  </a:moveTo>
                  <a:lnTo>
                    <a:pt x="1279477" y="706836"/>
                  </a:lnTo>
                  <a:lnTo>
                    <a:pt x="1278412" y="705772"/>
                  </a:lnTo>
                  <a:lnTo>
                    <a:pt x="1277347" y="703642"/>
                  </a:lnTo>
                  <a:lnTo>
                    <a:pt x="1277347" y="701512"/>
                  </a:lnTo>
                  <a:lnTo>
                    <a:pt x="1276282" y="699382"/>
                  </a:lnTo>
                  <a:lnTo>
                    <a:pt x="1276282" y="696187"/>
                  </a:lnTo>
                  <a:lnTo>
                    <a:pt x="1276282" y="694057"/>
                  </a:lnTo>
                  <a:lnTo>
                    <a:pt x="1274684" y="690862"/>
                  </a:lnTo>
                  <a:lnTo>
                    <a:pt x="1273619" y="688732"/>
                  </a:lnTo>
                  <a:lnTo>
                    <a:pt x="1273619" y="686602"/>
                  </a:lnTo>
                  <a:lnTo>
                    <a:pt x="1275749" y="684472"/>
                  </a:lnTo>
                  <a:lnTo>
                    <a:pt x="1277879" y="682342"/>
                  </a:lnTo>
                  <a:lnTo>
                    <a:pt x="1279477" y="682342"/>
                  </a:lnTo>
                  <a:lnTo>
                    <a:pt x="1279477" y="681810"/>
                  </a:lnTo>
                  <a:close/>
                  <a:moveTo>
                    <a:pt x="1279477" y="726006"/>
                  </a:moveTo>
                  <a:lnTo>
                    <a:pt x="1279477" y="746240"/>
                  </a:lnTo>
                  <a:lnTo>
                    <a:pt x="1278412" y="746240"/>
                  </a:lnTo>
                  <a:lnTo>
                    <a:pt x="1272555" y="746240"/>
                  </a:lnTo>
                  <a:lnTo>
                    <a:pt x="1270425" y="744110"/>
                  </a:lnTo>
                  <a:lnTo>
                    <a:pt x="1269360" y="744110"/>
                  </a:lnTo>
                  <a:lnTo>
                    <a:pt x="1269360" y="723876"/>
                  </a:lnTo>
                  <a:lnTo>
                    <a:pt x="1271490" y="724941"/>
                  </a:lnTo>
                  <a:lnTo>
                    <a:pt x="1277347" y="726006"/>
                  </a:lnTo>
                  <a:lnTo>
                    <a:pt x="1279477" y="726006"/>
                  </a:lnTo>
                  <a:lnTo>
                    <a:pt x="1279477" y="726006"/>
                  </a:lnTo>
                  <a:close/>
                  <a:moveTo>
                    <a:pt x="1279477" y="767539"/>
                  </a:moveTo>
                  <a:lnTo>
                    <a:pt x="1279477" y="825047"/>
                  </a:lnTo>
                  <a:lnTo>
                    <a:pt x="1278412" y="825047"/>
                  </a:lnTo>
                  <a:lnTo>
                    <a:pt x="1277347" y="825047"/>
                  </a:lnTo>
                  <a:lnTo>
                    <a:pt x="1276282" y="825047"/>
                  </a:lnTo>
                  <a:lnTo>
                    <a:pt x="1275217" y="826112"/>
                  </a:lnTo>
                  <a:lnTo>
                    <a:pt x="1274152" y="827177"/>
                  </a:lnTo>
                  <a:lnTo>
                    <a:pt x="1274152" y="828242"/>
                  </a:lnTo>
                  <a:lnTo>
                    <a:pt x="1273087" y="828242"/>
                  </a:lnTo>
                  <a:lnTo>
                    <a:pt x="1273087" y="829307"/>
                  </a:lnTo>
                  <a:lnTo>
                    <a:pt x="1272022" y="831437"/>
                  </a:lnTo>
                  <a:lnTo>
                    <a:pt x="1270957" y="832502"/>
                  </a:lnTo>
                  <a:lnTo>
                    <a:pt x="1270957" y="834632"/>
                  </a:lnTo>
                  <a:lnTo>
                    <a:pt x="1272022" y="836761"/>
                  </a:lnTo>
                  <a:lnTo>
                    <a:pt x="1272022" y="837827"/>
                  </a:lnTo>
                  <a:lnTo>
                    <a:pt x="1273087" y="838891"/>
                  </a:lnTo>
                  <a:lnTo>
                    <a:pt x="1274152" y="839956"/>
                  </a:lnTo>
                  <a:lnTo>
                    <a:pt x="1274152" y="841021"/>
                  </a:lnTo>
                  <a:lnTo>
                    <a:pt x="1275217" y="842086"/>
                  </a:lnTo>
                  <a:lnTo>
                    <a:pt x="1277347" y="843151"/>
                  </a:lnTo>
                  <a:lnTo>
                    <a:pt x="1277347" y="845281"/>
                  </a:lnTo>
                  <a:lnTo>
                    <a:pt x="1278412" y="845281"/>
                  </a:lnTo>
                  <a:lnTo>
                    <a:pt x="1279477" y="847411"/>
                  </a:lnTo>
                  <a:lnTo>
                    <a:pt x="1279477" y="847411"/>
                  </a:lnTo>
                  <a:lnTo>
                    <a:pt x="1279477" y="873503"/>
                  </a:lnTo>
                  <a:lnTo>
                    <a:pt x="1276282" y="872438"/>
                  </a:lnTo>
                  <a:lnTo>
                    <a:pt x="1275217" y="869243"/>
                  </a:lnTo>
                  <a:lnTo>
                    <a:pt x="1272022" y="867113"/>
                  </a:lnTo>
                  <a:lnTo>
                    <a:pt x="1272022" y="864983"/>
                  </a:lnTo>
                  <a:lnTo>
                    <a:pt x="1269892" y="862853"/>
                  </a:lnTo>
                  <a:lnTo>
                    <a:pt x="1269892" y="859658"/>
                  </a:lnTo>
                  <a:lnTo>
                    <a:pt x="1269892" y="858593"/>
                  </a:lnTo>
                  <a:lnTo>
                    <a:pt x="1269892" y="813332"/>
                  </a:lnTo>
                  <a:lnTo>
                    <a:pt x="1272022" y="812267"/>
                  </a:lnTo>
                  <a:lnTo>
                    <a:pt x="1275217" y="811203"/>
                  </a:lnTo>
                  <a:lnTo>
                    <a:pt x="1278412" y="808008"/>
                  </a:lnTo>
                  <a:lnTo>
                    <a:pt x="1278412" y="805878"/>
                  </a:lnTo>
                  <a:lnTo>
                    <a:pt x="1277347" y="801618"/>
                  </a:lnTo>
                  <a:lnTo>
                    <a:pt x="1276282" y="798423"/>
                  </a:lnTo>
                  <a:lnTo>
                    <a:pt x="1275217" y="796293"/>
                  </a:lnTo>
                  <a:lnTo>
                    <a:pt x="1270957" y="796293"/>
                  </a:lnTo>
                  <a:lnTo>
                    <a:pt x="1269360" y="796293"/>
                  </a:lnTo>
                  <a:lnTo>
                    <a:pt x="1269360" y="763812"/>
                  </a:lnTo>
                  <a:lnTo>
                    <a:pt x="1269360" y="762747"/>
                  </a:lnTo>
                  <a:lnTo>
                    <a:pt x="1272555" y="763812"/>
                  </a:lnTo>
                  <a:lnTo>
                    <a:pt x="1274684" y="764877"/>
                  </a:lnTo>
                  <a:lnTo>
                    <a:pt x="1277879" y="767007"/>
                  </a:lnTo>
                  <a:lnTo>
                    <a:pt x="1279477" y="767539"/>
                  </a:lnTo>
                  <a:lnTo>
                    <a:pt x="1279477" y="767539"/>
                  </a:lnTo>
                  <a:close/>
                  <a:moveTo>
                    <a:pt x="1279477" y="905984"/>
                  </a:moveTo>
                  <a:lnTo>
                    <a:pt x="1279477" y="912906"/>
                  </a:lnTo>
                  <a:cubicBezTo>
                    <a:pt x="1278412" y="912906"/>
                    <a:pt x="1277347" y="912906"/>
                    <a:pt x="1276282" y="912906"/>
                  </a:cubicBezTo>
                  <a:cubicBezTo>
                    <a:pt x="1277347" y="915036"/>
                    <a:pt x="1278412" y="917166"/>
                    <a:pt x="1279477" y="920893"/>
                  </a:cubicBezTo>
                  <a:lnTo>
                    <a:pt x="1279477" y="953375"/>
                  </a:lnTo>
                  <a:cubicBezTo>
                    <a:pt x="1278412" y="952310"/>
                    <a:pt x="1278412" y="951245"/>
                    <a:pt x="1278412" y="950180"/>
                  </a:cubicBezTo>
                  <a:cubicBezTo>
                    <a:pt x="1274152" y="937933"/>
                    <a:pt x="1277347" y="923023"/>
                    <a:pt x="1269360" y="916633"/>
                  </a:cubicBezTo>
                  <a:lnTo>
                    <a:pt x="1269360" y="907581"/>
                  </a:lnTo>
                  <a:cubicBezTo>
                    <a:pt x="1272555" y="905984"/>
                    <a:pt x="1276282" y="905984"/>
                    <a:pt x="1279477" y="905984"/>
                  </a:cubicBezTo>
                  <a:lnTo>
                    <a:pt x="1279477" y="905984"/>
                  </a:lnTo>
                  <a:close/>
                  <a:moveTo>
                    <a:pt x="1279477" y="955504"/>
                  </a:moveTo>
                  <a:lnTo>
                    <a:pt x="1279477" y="962427"/>
                  </a:lnTo>
                  <a:cubicBezTo>
                    <a:pt x="1275217" y="962427"/>
                    <a:pt x="1271490" y="963492"/>
                    <a:pt x="1269360" y="963492"/>
                  </a:cubicBezTo>
                  <a:lnTo>
                    <a:pt x="1269360" y="956569"/>
                  </a:lnTo>
                  <a:cubicBezTo>
                    <a:pt x="1271490" y="956569"/>
                    <a:pt x="1274684" y="955504"/>
                    <a:pt x="1279477" y="955504"/>
                  </a:cubicBezTo>
                  <a:lnTo>
                    <a:pt x="1279477" y="955504"/>
                  </a:lnTo>
                  <a:close/>
                  <a:moveTo>
                    <a:pt x="1279477" y="1064663"/>
                  </a:moveTo>
                  <a:lnTo>
                    <a:pt x="1279477" y="1095014"/>
                  </a:lnTo>
                  <a:lnTo>
                    <a:pt x="1277347" y="1095014"/>
                  </a:lnTo>
                  <a:lnTo>
                    <a:pt x="1274684" y="1095014"/>
                  </a:lnTo>
                  <a:lnTo>
                    <a:pt x="1270425" y="1097144"/>
                  </a:lnTo>
                  <a:lnTo>
                    <a:pt x="1269360" y="1098209"/>
                  </a:lnTo>
                  <a:lnTo>
                    <a:pt x="1269360" y="1042299"/>
                  </a:lnTo>
                  <a:lnTo>
                    <a:pt x="1269360" y="1043364"/>
                  </a:lnTo>
                  <a:lnTo>
                    <a:pt x="1271490" y="1046559"/>
                  </a:lnTo>
                  <a:lnTo>
                    <a:pt x="1272555" y="1049753"/>
                  </a:lnTo>
                  <a:lnTo>
                    <a:pt x="1274684" y="1052948"/>
                  </a:lnTo>
                  <a:lnTo>
                    <a:pt x="1276814" y="1058806"/>
                  </a:lnTo>
                  <a:lnTo>
                    <a:pt x="1277879" y="1060936"/>
                  </a:lnTo>
                  <a:cubicBezTo>
                    <a:pt x="1277879" y="1060936"/>
                    <a:pt x="1277879" y="1060936"/>
                    <a:pt x="1278944" y="1063065"/>
                  </a:cubicBezTo>
                  <a:cubicBezTo>
                    <a:pt x="1279477" y="1063598"/>
                    <a:pt x="1279477" y="1063598"/>
                    <a:pt x="1279477" y="1064663"/>
                  </a:cubicBezTo>
                  <a:lnTo>
                    <a:pt x="1279477" y="1064663"/>
                  </a:lnTo>
                  <a:close/>
                  <a:moveTo>
                    <a:pt x="1279477" y="1249433"/>
                  </a:moveTo>
                  <a:lnTo>
                    <a:pt x="1279477" y="1259550"/>
                  </a:lnTo>
                  <a:cubicBezTo>
                    <a:pt x="1277347" y="1256356"/>
                    <a:pt x="1273619" y="1252628"/>
                    <a:pt x="1269360" y="1249433"/>
                  </a:cubicBezTo>
                  <a:cubicBezTo>
                    <a:pt x="1269360" y="1250498"/>
                    <a:pt x="1269360" y="1251563"/>
                    <a:pt x="1269360" y="1251563"/>
                  </a:cubicBezTo>
                  <a:lnTo>
                    <a:pt x="1269360" y="1241446"/>
                  </a:lnTo>
                  <a:cubicBezTo>
                    <a:pt x="1272555" y="1244109"/>
                    <a:pt x="1276282" y="1247303"/>
                    <a:pt x="1279477" y="1249433"/>
                  </a:cubicBezTo>
                  <a:lnTo>
                    <a:pt x="1279477" y="1249433"/>
                  </a:lnTo>
                  <a:close/>
                  <a:moveTo>
                    <a:pt x="1279477" y="1267538"/>
                  </a:moveTo>
                  <a:lnTo>
                    <a:pt x="1279477" y="1282447"/>
                  </a:lnTo>
                  <a:cubicBezTo>
                    <a:pt x="1278412" y="1283512"/>
                    <a:pt x="1277347" y="1284577"/>
                    <a:pt x="1277347" y="1286707"/>
                  </a:cubicBezTo>
                  <a:cubicBezTo>
                    <a:pt x="1277347" y="1286707"/>
                    <a:pt x="1278412" y="1286707"/>
                    <a:pt x="1279477" y="1286707"/>
                  </a:cubicBezTo>
                  <a:lnTo>
                    <a:pt x="1279477" y="1297889"/>
                  </a:lnTo>
                  <a:cubicBezTo>
                    <a:pt x="1276282" y="1296824"/>
                    <a:pt x="1272555" y="1296824"/>
                    <a:pt x="1269360" y="1296824"/>
                  </a:cubicBezTo>
                  <a:lnTo>
                    <a:pt x="1269360" y="1280850"/>
                  </a:lnTo>
                  <a:cubicBezTo>
                    <a:pt x="1272555" y="1275525"/>
                    <a:pt x="1276282" y="1270733"/>
                    <a:pt x="1279477" y="1267538"/>
                  </a:cubicBezTo>
                  <a:lnTo>
                    <a:pt x="1279477" y="1267538"/>
                  </a:lnTo>
                  <a:close/>
                  <a:moveTo>
                    <a:pt x="1279477" y="1327175"/>
                  </a:moveTo>
                  <a:lnTo>
                    <a:pt x="1279477" y="1337292"/>
                  </a:lnTo>
                  <a:cubicBezTo>
                    <a:pt x="1276282" y="1337292"/>
                    <a:pt x="1272555" y="1336228"/>
                    <a:pt x="1269360" y="1335163"/>
                  </a:cubicBezTo>
                  <a:lnTo>
                    <a:pt x="1269360" y="1323981"/>
                  </a:lnTo>
                  <a:cubicBezTo>
                    <a:pt x="1272555" y="1325046"/>
                    <a:pt x="1276282" y="1326110"/>
                    <a:pt x="1279477" y="1327175"/>
                  </a:cubicBezTo>
                  <a:lnTo>
                    <a:pt x="1279477" y="1327175"/>
                  </a:lnTo>
                  <a:close/>
                  <a:moveTo>
                    <a:pt x="1279477" y="1341552"/>
                  </a:moveTo>
                  <a:lnTo>
                    <a:pt x="1279477" y="1354864"/>
                  </a:lnTo>
                  <a:cubicBezTo>
                    <a:pt x="1276282" y="1358059"/>
                    <a:pt x="1272555" y="1360722"/>
                    <a:pt x="1269360" y="1362852"/>
                  </a:cubicBezTo>
                  <a:lnTo>
                    <a:pt x="1269360" y="1350604"/>
                  </a:lnTo>
                  <a:cubicBezTo>
                    <a:pt x="1272555" y="1348475"/>
                    <a:pt x="1276282" y="1345280"/>
                    <a:pt x="1279477" y="1341552"/>
                  </a:cubicBezTo>
                  <a:lnTo>
                    <a:pt x="1279477" y="1341552"/>
                  </a:lnTo>
                  <a:close/>
                  <a:moveTo>
                    <a:pt x="1279477" y="1659443"/>
                  </a:moveTo>
                  <a:lnTo>
                    <a:pt x="1279477" y="1678612"/>
                  </a:lnTo>
                  <a:cubicBezTo>
                    <a:pt x="1278412" y="1678612"/>
                    <a:pt x="1278412" y="1678612"/>
                    <a:pt x="1277347" y="1679677"/>
                  </a:cubicBezTo>
                  <a:cubicBezTo>
                    <a:pt x="1278412" y="1679677"/>
                    <a:pt x="1278412" y="1679677"/>
                    <a:pt x="1279477" y="1680742"/>
                  </a:cubicBezTo>
                  <a:lnTo>
                    <a:pt x="1279477" y="1702041"/>
                  </a:lnTo>
                  <a:cubicBezTo>
                    <a:pt x="1276282" y="1699911"/>
                    <a:pt x="1272555" y="1697781"/>
                    <a:pt x="1269360" y="1696184"/>
                  </a:cubicBezTo>
                  <a:lnTo>
                    <a:pt x="1269360" y="1666897"/>
                  </a:lnTo>
                  <a:cubicBezTo>
                    <a:pt x="1272555" y="1663703"/>
                    <a:pt x="1276282" y="1661573"/>
                    <a:pt x="1279477" y="1659443"/>
                  </a:cubicBezTo>
                  <a:lnTo>
                    <a:pt x="1279477" y="1659443"/>
                  </a:lnTo>
                  <a:close/>
                  <a:moveTo>
                    <a:pt x="1279477" y="1751562"/>
                  </a:moveTo>
                  <a:lnTo>
                    <a:pt x="1279477" y="1769666"/>
                  </a:lnTo>
                  <a:cubicBezTo>
                    <a:pt x="1278412" y="1769666"/>
                    <a:pt x="1278412" y="1769666"/>
                    <a:pt x="1277347" y="1769666"/>
                  </a:cubicBezTo>
                  <a:cubicBezTo>
                    <a:pt x="1274152" y="1771796"/>
                    <a:pt x="1270425" y="1773926"/>
                    <a:pt x="1269360" y="1775523"/>
                  </a:cubicBezTo>
                  <a:lnTo>
                    <a:pt x="1269360" y="1750497"/>
                  </a:lnTo>
                  <a:cubicBezTo>
                    <a:pt x="1272555" y="1750497"/>
                    <a:pt x="1276282" y="1751562"/>
                    <a:pt x="1279477" y="1751562"/>
                  </a:cubicBezTo>
                  <a:lnTo>
                    <a:pt x="1279477" y="1751562"/>
                  </a:lnTo>
                  <a:close/>
                  <a:moveTo>
                    <a:pt x="1269360" y="1151457"/>
                  </a:moveTo>
                  <a:lnTo>
                    <a:pt x="1269360" y="1123236"/>
                  </a:lnTo>
                  <a:lnTo>
                    <a:pt x="1271490" y="1124301"/>
                  </a:lnTo>
                  <a:lnTo>
                    <a:pt x="1272555" y="1126431"/>
                  </a:lnTo>
                  <a:lnTo>
                    <a:pt x="1273619" y="1130690"/>
                  </a:lnTo>
                  <a:lnTo>
                    <a:pt x="1273619" y="1138678"/>
                  </a:lnTo>
                  <a:lnTo>
                    <a:pt x="1273619" y="1142937"/>
                  </a:lnTo>
                  <a:lnTo>
                    <a:pt x="1272555" y="1146132"/>
                  </a:lnTo>
                  <a:lnTo>
                    <a:pt x="1269360" y="1149327"/>
                  </a:lnTo>
                  <a:lnTo>
                    <a:pt x="1269360" y="1151457"/>
                  </a:lnTo>
                  <a:close/>
                  <a:moveTo>
                    <a:pt x="1269360" y="75315"/>
                  </a:moveTo>
                  <a:lnTo>
                    <a:pt x="1269360" y="115784"/>
                  </a:lnTo>
                  <a:cubicBezTo>
                    <a:pt x="1267230" y="104602"/>
                    <a:pt x="1263502" y="94485"/>
                    <a:pt x="1256048" y="86497"/>
                  </a:cubicBezTo>
                  <a:lnTo>
                    <a:pt x="1256048" y="65198"/>
                  </a:lnTo>
                  <a:cubicBezTo>
                    <a:pt x="1261372" y="68393"/>
                    <a:pt x="1266165" y="72121"/>
                    <a:pt x="1269360" y="75315"/>
                  </a:cubicBezTo>
                  <a:lnTo>
                    <a:pt x="1269360" y="75315"/>
                  </a:lnTo>
                  <a:close/>
                  <a:moveTo>
                    <a:pt x="1269360" y="166369"/>
                  </a:moveTo>
                  <a:lnTo>
                    <a:pt x="1269360" y="182344"/>
                  </a:lnTo>
                  <a:cubicBezTo>
                    <a:pt x="1263502" y="181279"/>
                    <a:pt x="1260307" y="180214"/>
                    <a:pt x="1256048" y="179149"/>
                  </a:cubicBezTo>
                  <a:lnTo>
                    <a:pt x="1256048" y="162110"/>
                  </a:lnTo>
                  <a:cubicBezTo>
                    <a:pt x="1259243" y="164240"/>
                    <a:pt x="1263502" y="165304"/>
                    <a:pt x="1269360" y="166369"/>
                  </a:cubicBezTo>
                  <a:lnTo>
                    <a:pt x="1269360" y="166369"/>
                  </a:lnTo>
                  <a:close/>
                  <a:moveTo>
                    <a:pt x="1269360" y="384686"/>
                  </a:moveTo>
                  <a:lnTo>
                    <a:pt x="1269360" y="401726"/>
                  </a:lnTo>
                  <a:cubicBezTo>
                    <a:pt x="1267230" y="398531"/>
                    <a:pt x="1267230" y="392673"/>
                    <a:pt x="1269360" y="384686"/>
                  </a:cubicBezTo>
                  <a:lnTo>
                    <a:pt x="1269360" y="384686"/>
                  </a:lnTo>
                  <a:close/>
                  <a:moveTo>
                    <a:pt x="1269360" y="506624"/>
                  </a:moveTo>
                  <a:lnTo>
                    <a:pt x="1269360" y="517806"/>
                  </a:lnTo>
                  <a:cubicBezTo>
                    <a:pt x="1267230" y="515676"/>
                    <a:pt x="1263502" y="513546"/>
                    <a:pt x="1260307" y="511949"/>
                  </a:cubicBezTo>
                  <a:lnTo>
                    <a:pt x="1260307" y="511949"/>
                  </a:lnTo>
                  <a:lnTo>
                    <a:pt x="1259243" y="510884"/>
                  </a:lnTo>
                  <a:cubicBezTo>
                    <a:pt x="1260307" y="521001"/>
                    <a:pt x="1257113" y="530053"/>
                    <a:pt x="1256048" y="540170"/>
                  </a:cubicBezTo>
                  <a:lnTo>
                    <a:pt x="1256048" y="498637"/>
                  </a:lnTo>
                  <a:cubicBezTo>
                    <a:pt x="1258178" y="499702"/>
                    <a:pt x="1260307" y="500767"/>
                    <a:pt x="1260307" y="500767"/>
                  </a:cubicBezTo>
                  <a:cubicBezTo>
                    <a:pt x="1263502" y="502897"/>
                    <a:pt x="1266165" y="503962"/>
                    <a:pt x="1269360" y="506624"/>
                  </a:cubicBezTo>
                  <a:lnTo>
                    <a:pt x="1269360" y="506624"/>
                  </a:lnTo>
                  <a:close/>
                  <a:moveTo>
                    <a:pt x="1269360" y="577444"/>
                  </a:moveTo>
                  <a:lnTo>
                    <a:pt x="1269360" y="587561"/>
                  </a:lnTo>
                  <a:cubicBezTo>
                    <a:pt x="1263502" y="584366"/>
                    <a:pt x="1259243" y="580639"/>
                    <a:pt x="1256048" y="577444"/>
                  </a:cubicBezTo>
                  <a:lnTo>
                    <a:pt x="1256048" y="561469"/>
                  </a:lnTo>
                  <a:cubicBezTo>
                    <a:pt x="1258178" y="566262"/>
                    <a:pt x="1261372" y="571587"/>
                    <a:pt x="1269360" y="577444"/>
                  </a:cubicBezTo>
                  <a:lnTo>
                    <a:pt x="1269360" y="577444"/>
                  </a:lnTo>
                  <a:close/>
                  <a:moveTo>
                    <a:pt x="1269360" y="606730"/>
                  </a:moveTo>
                  <a:lnTo>
                    <a:pt x="1269360" y="614717"/>
                  </a:lnTo>
                  <a:cubicBezTo>
                    <a:pt x="1265100" y="612588"/>
                    <a:pt x="1260307" y="610458"/>
                    <a:pt x="1256048" y="606730"/>
                  </a:cubicBezTo>
                  <a:lnTo>
                    <a:pt x="1256048" y="597678"/>
                  </a:lnTo>
                  <a:cubicBezTo>
                    <a:pt x="1260307" y="600873"/>
                    <a:pt x="1264567" y="605665"/>
                    <a:pt x="1269360" y="606730"/>
                  </a:cubicBezTo>
                  <a:lnTo>
                    <a:pt x="1269360" y="606730"/>
                  </a:lnTo>
                  <a:close/>
                  <a:moveTo>
                    <a:pt x="1269360" y="620042"/>
                  </a:moveTo>
                  <a:lnTo>
                    <a:pt x="1269360" y="629094"/>
                  </a:lnTo>
                  <a:cubicBezTo>
                    <a:pt x="1266165" y="631224"/>
                    <a:pt x="1263502" y="632289"/>
                    <a:pt x="1261372" y="633354"/>
                  </a:cubicBezTo>
                  <a:cubicBezTo>
                    <a:pt x="1259243" y="636549"/>
                    <a:pt x="1258178" y="639212"/>
                    <a:pt x="1255515" y="642406"/>
                  </a:cubicBezTo>
                  <a:lnTo>
                    <a:pt x="1255515" y="628029"/>
                  </a:lnTo>
                  <a:cubicBezTo>
                    <a:pt x="1259243" y="628029"/>
                    <a:pt x="1263502" y="625900"/>
                    <a:pt x="1269360" y="620042"/>
                  </a:cubicBezTo>
                  <a:lnTo>
                    <a:pt x="1269360" y="620042"/>
                  </a:lnTo>
                  <a:close/>
                  <a:moveTo>
                    <a:pt x="1269360" y="723876"/>
                  </a:moveTo>
                  <a:lnTo>
                    <a:pt x="1269360" y="744110"/>
                  </a:lnTo>
                  <a:lnTo>
                    <a:pt x="1268295" y="743045"/>
                  </a:lnTo>
                  <a:lnTo>
                    <a:pt x="1266165" y="740915"/>
                  </a:lnTo>
                  <a:lnTo>
                    <a:pt x="1262970" y="737720"/>
                  </a:lnTo>
                  <a:lnTo>
                    <a:pt x="1257113" y="731863"/>
                  </a:lnTo>
                  <a:lnTo>
                    <a:pt x="1256048" y="730798"/>
                  </a:lnTo>
                  <a:lnTo>
                    <a:pt x="1256048" y="708434"/>
                  </a:lnTo>
                  <a:lnTo>
                    <a:pt x="1257113" y="709499"/>
                  </a:lnTo>
                  <a:lnTo>
                    <a:pt x="1260307" y="713759"/>
                  </a:lnTo>
                  <a:lnTo>
                    <a:pt x="1262437" y="716954"/>
                  </a:lnTo>
                  <a:lnTo>
                    <a:pt x="1264567" y="720148"/>
                  </a:lnTo>
                  <a:lnTo>
                    <a:pt x="1267762" y="722278"/>
                  </a:lnTo>
                  <a:lnTo>
                    <a:pt x="1269360" y="723876"/>
                  </a:lnTo>
                  <a:lnTo>
                    <a:pt x="1269360" y="723876"/>
                  </a:lnTo>
                  <a:close/>
                  <a:moveTo>
                    <a:pt x="1269360" y="763279"/>
                  </a:moveTo>
                  <a:lnTo>
                    <a:pt x="1269360" y="795761"/>
                  </a:lnTo>
                  <a:lnTo>
                    <a:pt x="1268295" y="795761"/>
                  </a:lnTo>
                  <a:lnTo>
                    <a:pt x="1262437" y="795761"/>
                  </a:lnTo>
                  <a:lnTo>
                    <a:pt x="1262437" y="797891"/>
                  </a:lnTo>
                  <a:lnTo>
                    <a:pt x="1259243" y="798955"/>
                  </a:lnTo>
                  <a:lnTo>
                    <a:pt x="1257113" y="800020"/>
                  </a:lnTo>
                  <a:lnTo>
                    <a:pt x="1256048" y="803215"/>
                  </a:lnTo>
                  <a:lnTo>
                    <a:pt x="1256048" y="805345"/>
                  </a:lnTo>
                  <a:lnTo>
                    <a:pt x="1257113" y="808540"/>
                  </a:lnTo>
                  <a:lnTo>
                    <a:pt x="1258178" y="810670"/>
                  </a:lnTo>
                  <a:lnTo>
                    <a:pt x="1260307" y="812800"/>
                  </a:lnTo>
                  <a:lnTo>
                    <a:pt x="1266165" y="813865"/>
                  </a:lnTo>
                  <a:lnTo>
                    <a:pt x="1269360" y="812800"/>
                  </a:lnTo>
                  <a:lnTo>
                    <a:pt x="1269360" y="858061"/>
                  </a:lnTo>
                  <a:lnTo>
                    <a:pt x="1268295" y="855931"/>
                  </a:lnTo>
                  <a:lnTo>
                    <a:pt x="1267230" y="853801"/>
                  </a:lnTo>
                  <a:lnTo>
                    <a:pt x="1266165" y="851671"/>
                  </a:lnTo>
                  <a:lnTo>
                    <a:pt x="1265100" y="848476"/>
                  </a:lnTo>
                  <a:lnTo>
                    <a:pt x="1264035" y="845281"/>
                  </a:lnTo>
                  <a:lnTo>
                    <a:pt x="1262970" y="843151"/>
                  </a:lnTo>
                  <a:lnTo>
                    <a:pt x="1260840" y="843151"/>
                  </a:lnTo>
                  <a:lnTo>
                    <a:pt x="1257645" y="842086"/>
                  </a:lnTo>
                  <a:lnTo>
                    <a:pt x="1256580" y="844216"/>
                  </a:lnTo>
                  <a:lnTo>
                    <a:pt x="1256580" y="776591"/>
                  </a:lnTo>
                  <a:lnTo>
                    <a:pt x="1256580" y="776591"/>
                  </a:lnTo>
                  <a:lnTo>
                    <a:pt x="1260840" y="773396"/>
                  </a:lnTo>
                  <a:lnTo>
                    <a:pt x="1264035" y="769137"/>
                  </a:lnTo>
                  <a:lnTo>
                    <a:pt x="1265100" y="767007"/>
                  </a:lnTo>
                  <a:lnTo>
                    <a:pt x="1267230" y="763812"/>
                  </a:lnTo>
                  <a:lnTo>
                    <a:pt x="1269360" y="763812"/>
                  </a:lnTo>
                  <a:lnTo>
                    <a:pt x="1269360" y="763279"/>
                  </a:lnTo>
                  <a:close/>
                  <a:moveTo>
                    <a:pt x="1269360" y="907049"/>
                  </a:moveTo>
                  <a:lnTo>
                    <a:pt x="1269360" y="916101"/>
                  </a:lnTo>
                  <a:cubicBezTo>
                    <a:pt x="1266165" y="913971"/>
                    <a:pt x="1262437" y="912906"/>
                    <a:pt x="1256048" y="911841"/>
                  </a:cubicBezTo>
                  <a:lnTo>
                    <a:pt x="1256048" y="905984"/>
                  </a:lnTo>
                  <a:cubicBezTo>
                    <a:pt x="1260307" y="905984"/>
                    <a:pt x="1265100" y="905984"/>
                    <a:pt x="1268295" y="907049"/>
                  </a:cubicBezTo>
                  <a:cubicBezTo>
                    <a:pt x="1268295" y="907049"/>
                    <a:pt x="1268295" y="907049"/>
                    <a:pt x="1269360" y="907049"/>
                  </a:cubicBezTo>
                  <a:lnTo>
                    <a:pt x="1269360" y="907049"/>
                  </a:lnTo>
                  <a:close/>
                  <a:moveTo>
                    <a:pt x="1269360" y="956569"/>
                  </a:moveTo>
                  <a:lnTo>
                    <a:pt x="1269360" y="963492"/>
                  </a:lnTo>
                  <a:cubicBezTo>
                    <a:pt x="1265100" y="962427"/>
                    <a:pt x="1261372" y="962427"/>
                    <a:pt x="1259243" y="961362"/>
                  </a:cubicBezTo>
                  <a:cubicBezTo>
                    <a:pt x="1258178" y="961362"/>
                    <a:pt x="1257113" y="961362"/>
                    <a:pt x="1256048" y="961362"/>
                  </a:cubicBezTo>
                  <a:lnTo>
                    <a:pt x="1256048" y="948050"/>
                  </a:lnTo>
                  <a:cubicBezTo>
                    <a:pt x="1257113" y="953375"/>
                    <a:pt x="1260307" y="956569"/>
                    <a:pt x="1269360" y="956569"/>
                  </a:cubicBezTo>
                  <a:lnTo>
                    <a:pt x="1269360" y="956569"/>
                  </a:lnTo>
                  <a:close/>
                  <a:moveTo>
                    <a:pt x="1269360" y="1042299"/>
                  </a:moveTo>
                  <a:lnTo>
                    <a:pt x="1269360" y="1098742"/>
                  </a:lnTo>
                  <a:lnTo>
                    <a:pt x="1266165" y="1099807"/>
                  </a:lnTo>
                  <a:lnTo>
                    <a:pt x="1261905" y="1100872"/>
                  </a:lnTo>
                  <a:lnTo>
                    <a:pt x="1257645" y="1101936"/>
                  </a:lnTo>
                  <a:lnTo>
                    <a:pt x="1256580" y="1101936"/>
                  </a:lnTo>
                  <a:lnTo>
                    <a:pt x="1256580" y="1087560"/>
                  </a:lnTo>
                  <a:lnTo>
                    <a:pt x="1256580" y="1088624"/>
                  </a:lnTo>
                  <a:lnTo>
                    <a:pt x="1259775" y="1086495"/>
                  </a:lnTo>
                  <a:lnTo>
                    <a:pt x="1261905" y="1084365"/>
                  </a:lnTo>
                  <a:cubicBezTo>
                    <a:pt x="1261905" y="1084365"/>
                    <a:pt x="1262970" y="1081170"/>
                    <a:pt x="1262970" y="1078507"/>
                  </a:cubicBezTo>
                  <a:cubicBezTo>
                    <a:pt x="1262970" y="1077442"/>
                    <a:pt x="1261905" y="1074248"/>
                    <a:pt x="1261905" y="1074248"/>
                  </a:cubicBezTo>
                  <a:lnTo>
                    <a:pt x="1260840" y="1071053"/>
                  </a:lnTo>
                  <a:lnTo>
                    <a:pt x="1257645" y="1069988"/>
                  </a:lnTo>
                  <a:lnTo>
                    <a:pt x="1256580" y="1071053"/>
                  </a:lnTo>
                  <a:lnTo>
                    <a:pt x="1256580" y="1052948"/>
                  </a:lnTo>
                  <a:lnTo>
                    <a:pt x="1257645" y="1051883"/>
                  </a:lnTo>
                  <a:lnTo>
                    <a:pt x="1258710" y="1048688"/>
                  </a:lnTo>
                  <a:lnTo>
                    <a:pt x="1257645" y="1042831"/>
                  </a:lnTo>
                  <a:lnTo>
                    <a:pt x="1256580" y="1039636"/>
                  </a:lnTo>
                  <a:lnTo>
                    <a:pt x="1256580" y="1007155"/>
                  </a:lnTo>
                  <a:lnTo>
                    <a:pt x="1256580" y="1007155"/>
                  </a:lnTo>
                  <a:lnTo>
                    <a:pt x="1257645" y="1011415"/>
                  </a:lnTo>
                  <a:lnTo>
                    <a:pt x="1259775" y="1020467"/>
                  </a:lnTo>
                  <a:lnTo>
                    <a:pt x="1260840" y="1023662"/>
                  </a:lnTo>
                  <a:lnTo>
                    <a:pt x="1261905" y="1029519"/>
                  </a:lnTo>
                  <a:lnTo>
                    <a:pt x="1265100" y="1033779"/>
                  </a:lnTo>
                  <a:lnTo>
                    <a:pt x="1267230" y="1039636"/>
                  </a:lnTo>
                  <a:lnTo>
                    <a:pt x="1269360" y="1042299"/>
                  </a:lnTo>
                  <a:lnTo>
                    <a:pt x="1269360" y="1042299"/>
                  </a:lnTo>
                  <a:close/>
                  <a:moveTo>
                    <a:pt x="1269360" y="1123236"/>
                  </a:moveTo>
                  <a:lnTo>
                    <a:pt x="1269360" y="1151457"/>
                  </a:lnTo>
                  <a:lnTo>
                    <a:pt x="1266165" y="1152522"/>
                  </a:lnTo>
                  <a:lnTo>
                    <a:pt x="1261905" y="1150392"/>
                  </a:lnTo>
                  <a:lnTo>
                    <a:pt x="1259775" y="1147197"/>
                  </a:lnTo>
                  <a:lnTo>
                    <a:pt x="1258710" y="1144002"/>
                  </a:lnTo>
                  <a:lnTo>
                    <a:pt x="1258710" y="1140807"/>
                  </a:lnTo>
                  <a:lnTo>
                    <a:pt x="1258710" y="1136548"/>
                  </a:lnTo>
                  <a:lnTo>
                    <a:pt x="1259775" y="1133353"/>
                  </a:lnTo>
                  <a:lnTo>
                    <a:pt x="1260840" y="1129093"/>
                  </a:lnTo>
                  <a:lnTo>
                    <a:pt x="1261905" y="1125898"/>
                  </a:lnTo>
                  <a:lnTo>
                    <a:pt x="1261905" y="1122171"/>
                  </a:lnTo>
                  <a:lnTo>
                    <a:pt x="1265100" y="1121106"/>
                  </a:lnTo>
                  <a:lnTo>
                    <a:pt x="1268295" y="1122171"/>
                  </a:lnTo>
                  <a:lnTo>
                    <a:pt x="1269360" y="1123236"/>
                  </a:lnTo>
                  <a:lnTo>
                    <a:pt x="1269360" y="1123236"/>
                  </a:lnTo>
                  <a:close/>
                  <a:moveTo>
                    <a:pt x="1269360" y="1241446"/>
                  </a:moveTo>
                  <a:lnTo>
                    <a:pt x="1269360" y="1251563"/>
                  </a:lnTo>
                  <a:cubicBezTo>
                    <a:pt x="1267230" y="1258486"/>
                    <a:pt x="1262437" y="1263810"/>
                    <a:pt x="1259243" y="1268603"/>
                  </a:cubicBezTo>
                  <a:lnTo>
                    <a:pt x="1259243" y="1268603"/>
                  </a:lnTo>
                  <a:cubicBezTo>
                    <a:pt x="1258178" y="1270733"/>
                    <a:pt x="1257113" y="1271798"/>
                    <a:pt x="1256048" y="1272862"/>
                  </a:cubicBezTo>
                  <a:lnTo>
                    <a:pt x="1256048" y="1261680"/>
                  </a:lnTo>
                  <a:cubicBezTo>
                    <a:pt x="1262970" y="1253693"/>
                    <a:pt x="1266165" y="1245706"/>
                    <a:pt x="1256048" y="1234524"/>
                  </a:cubicBezTo>
                  <a:lnTo>
                    <a:pt x="1256048" y="1225472"/>
                  </a:lnTo>
                  <a:cubicBezTo>
                    <a:pt x="1261905" y="1231329"/>
                    <a:pt x="1266165" y="1235589"/>
                    <a:pt x="1267230" y="1240381"/>
                  </a:cubicBezTo>
                  <a:cubicBezTo>
                    <a:pt x="1268295" y="1240381"/>
                    <a:pt x="1268295" y="1240381"/>
                    <a:pt x="1269360" y="1241446"/>
                  </a:cubicBezTo>
                  <a:lnTo>
                    <a:pt x="1269360" y="1241446"/>
                  </a:lnTo>
                  <a:close/>
                  <a:moveTo>
                    <a:pt x="1269360" y="1280850"/>
                  </a:moveTo>
                  <a:lnTo>
                    <a:pt x="1269360" y="1296824"/>
                  </a:lnTo>
                  <a:lnTo>
                    <a:pt x="1268295" y="1296824"/>
                  </a:lnTo>
                  <a:cubicBezTo>
                    <a:pt x="1265100" y="1297889"/>
                    <a:pt x="1260307" y="1300019"/>
                    <a:pt x="1256048" y="1303746"/>
                  </a:cubicBezTo>
                  <a:lnTo>
                    <a:pt x="1256048" y="1292564"/>
                  </a:lnTo>
                  <a:cubicBezTo>
                    <a:pt x="1259243" y="1290434"/>
                    <a:pt x="1262970" y="1288304"/>
                    <a:pt x="1266165" y="1288304"/>
                  </a:cubicBezTo>
                  <a:cubicBezTo>
                    <a:pt x="1267230" y="1285642"/>
                    <a:pt x="1268295" y="1282980"/>
                    <a:pt x="1269360" y="1280850"/>
                  </a:cubicBezTo>
                  <a:lnTo>
                    <a:pt x="1269360" y="1280850"/>
                  </a:lnTo>
                  <a:close/>
                  <a:moveTo>
                    <a:pt x="1269360" y="1323981"/>
                  </a:moveTo>
                  <a:lnTo>
                    <a:pt x="1269360" y="1335163"/>
                  </a:lnTo>
                  <a:cubicBezTo>
                    <a:pt x="1265100" y="1334098"/>
                    <a:pt x="1260307" y="1331968"/>
                    <a:pt x="1256048" y="1330903"/>
                  </a:cubicBezTo>
                  <a:lnTo>
                    <a:pt x="1256048" y="1318656"/>
                  </a:lnTo>
                  <a:cubicBezTo>
                    <a:pt x="1260307" y="1320253"/>
                    <a:pt x="1264567" y="1321318"/>
                    <a:pt x="1269360" y="1323981"/>
                  </a:cubicBezTo>
                  <a:lnTo>
                    <a:pt x="1269360" y="1323981"/>
                  </a:lnTo>
                  <a:close/>
                  <a:moveTo>
                    <a:pt x="1269360" y="1350604"/>
                  </a:moveTo>
                  <a:lnTo>
                    <a:pt x="1269360" y="1362852"/>
                  </a:lnTo>
                  <a:cubicBezTo>
                    <a:pt x="1266165" y="1364982"/>
                    <a:pt x="1261372" y="1366046"/>
                    <a:pt x="1258178" y="1367111"/>
                  </a:cubicBezTo>
                  <a:cubicBezTo>
                    <a:pt x="1258178" y="1368176"/>
                    <a:pt x="1257113" y="1369241"/>
                    <a:pt x="1256048" y="1370306"/>
                  </a:cubicBezTo>
                  <a:lnTo>
                    <a:pt x="1256048" y="1356994"/>
                  </a:lnTo>
                  <a:cubicBezTo>
                    <a:pt x="1260307" y="1356462"/>
                    <a:pt x="1264567" y="1354332"/>
                    <a:pt x="1269360" y="1350604"/>
                  </a:cubicBezTo>
                  <a:lnTo>
                    <a:pt x="1269360" y="1350604"/>
                  </a:lnTo>
                  <a:close/>
                  <a:moveTo>
                    <a:pt x="1269360" y="1666897"/>
                  </a:moveTo>
                  <a:lnTo>
                    <a:pt x="1269360" y="1696184"/>
                  </a:lnTo>
                  <a:cubicBezTo>
                    <a:pt x="1266165" y="1694054"/>
                    <a:pt x="1262437" y="1692989"/>
                    <a:pt x="1258178" y="1691924"/>
                  </a:cubicBezTo>
                  <a:cubicBezTo>
                    <a:pt x="1257113" y="1691924"/>
                    <a:pt x="1257113" y="1691924"/>
                    <a:pt x="1256048" y="1690859"/>
                  </a:cubicBezTo>
                  <a:lnTo>
                    <a:pt x="1256048" y="1674885"/>
                  </a:lnTo>
                  <a:cubicBezTo>
                    <a:pt x="1257113" y="1674885"/>
                    <a:pt x="1258178" y="1674885"/>
                    <a:pt x="1259243" y="1674885"/>
                  </a:cubicBezTo>
                  <a:cubicBezTo>
                    <a:pt x="1262437" y="1671690"/>
                    <a:pt x="1266165" y="1669560"/>
                    <a:pt x="1269360" y="1666897"/>
                  </a:cubicBezTo>
                  <a:lnTo>
                    <a:pt x="1269360" y="1666897"/>
                  </a:lnTo>
                  <a:close/>
                  <a:moveTo>
                    <a:pt x="1269360" y="1750497"/>
                  </a:moveTo>
                  <a:lnTo>
                    <a:pt x="1269360" y="1775523"/>
                  </a:lnTo>
                  <a:lnTo>
                    <a:pt x="1269360" y="1775523"/>
                  </a:lnTo>
                  <a:cubicBezTo>
                    <a:pt x="1265100" y="1777653"/>
                    <a:pt x="1260307" y="1779783"/>
                    <a:pt x="1256048" y="1782446"/>
                  </a:cubicBezTo>
                  <a:lnTo>
                    <a:pt x="1256048" y="1764341"/>
                  </a:lnTo>
                  <a:lnTo>
                    <a:pt x="1256048" y="1764341"/>
                  </a:lnTo>
                  <a:lnTo>
                    <a:pt x="1256048" y="1764341"/>
                  </a:lnTo>
                  <a:lnTo>
                    <a:pt x="1256048" y="1744107"/>
                  </a:lnTo>
                  <a:cubicBezTo>
                    <a:pt x="1260307" y="1745705"/>
                    <a:pt x="1263502" y="1748367"/>
                    <a:pt x="1269360" y="1750497"/>
                  </a:cubicBezTo>
                  <a:close/>
                  <a:moveTo>
                    <a:pt x="1256048" y="65198"/>
                  </a:moveTo>
                  <a:lnTo>
                    <a:pt x="1256048" y="86497"/>
                  </a:lnTo>
                  <a:cubicBezTo>
                    <a:pt x="1253918" y="84368"/>
                    <a:pt x="1251788" y="83303"/>
                    <a:pt x="1249125" y="80640"/>
                  </a:cubicBezTo>
                  <a:lnTo>
                    <a:pt x="1249125" y="61471"/>
                  </a:lnTo>
                  <a:cubicBezTo>
                    <a:pt x="1251255" y="63068"/>
                    <a:pt x="1253385" y="64133"/>
                    <a:pt x="1256048" y="65198"/>
                  </a:cubicBezTo>
                  <a:lnTo>
                    <a:pt x="1256048" y="65198"/>
                  </a:lnTo>
                  <a:close/>
                  <a:moveTo>
                    <a:pt x="1256048" y="162110"/>
                  </a:moveTo>
                  <a:lnTo>
                    <a:pt x="1256048" y="179149"/>
                  </a:lnTo>
                  <a:cubicBezTo>
                    <a:pt x="1253918" y="179149"/>
                    <a:pt x="1251788" y="178084"/>
                    <a:pt x="1249125" y="177019"/>
                  </a:cubicBezTo>
                  <a:lnTo>
                    <a:pt x="1249125" y="159980"/>
                  </a:lnTo>
                  <a:cubicBezTo>
                    <a:pt x="1251255" y="161045"/>
                    <a:pt x="1253385" y="162110"/>
                    <a:pt x="1256048" y="162110"/>
                  </a:cubicBezTo>
                  <a:lnTo>
                    <a:pt x="1256048" y="162110"/>
                  </a:lnTo>
                  <a:close/>
                  <a:moveTo>
                    <a:pt x="1256048" y="498637"/>
                  </a:moveTo>
                  <a:lnTo>
                    <a:pt x="1256048" y="540170"/>
                  </a:lnTo>
                  <a:cubicBezTo>
                    <a:pt x="1254983" y="547093"/>
                    <a:pt x="1253918" y="552417"/>
                    <a:pt x="1254983" y="559340"/>
                  </a:cubicBezTo>
                  <a:cubicBezTo>
                    <a:pt x="1254983" y="560405"/>
                    <a:pt x="1256048" y="560405"/>
                    <a:pt x="1256048" y="561469"/>
                  </a:cubicBezTo>
                  <a:lnTo>
                    <a:pt x="1256048" y="577444"/>
                  </a:lnTo>
                  <a:cubicBezTo>
                    <a:pt x="1254983" y="577444"/>
                    <a:pt x="1253918" y="576379"/>
                    <a:pt x="1253918" y="575314"/>
                  </a:cubicBezTo>
                  <a:cubicBezTo>
                    <a:pt x="1252853" y="576379"/>
                    <a:pt x="1251788" y="576379"/>
                    <a:pt x="1249658" y="577444"/>
                  </a:cubicBezTo>
                  <a:lnTo>
                    <a:pt x="1249658" y="490650"/>
                  </a:lnTo>
                  <a:cubicBezTo>
                    <a:pt x="1252853" y="493845"/>
                    <a:pt x="1253918" y="496507"/>
                    <a:pt x="1255515" y="498637"/>
                  </a:cubicBezTo>
                  <a:cubicBezTo>
                    <a:pt x="1256048" y="498637"/>
                    <a:pt x="1256048" y="498637"/>
                    <a:pt x="1256048" y="498637"/>
                  </a:cubicBezTo>
                  <a:lnTo>
                    <a:pt x="1256048" y="498637"/>
                  </a:lnTo>
                  <a:close/>
                  <a:moveTo>
                    <a:pt x="1256048" y="597678"/>
                  </a:moveTo>
                  <a:lnTo>
                    <a:pt x="1256048" y="606730"/>
                  </a:lnTo>
                  <a:cubicBezTo>
                    <a:pt x="1254983" y="605665"/>
                    <a:pt x="1253918" y="605665"/>
                    <a:pt x="1253918" y="604600"/>
                  </a:cubicBezTo>
                  <a:lnTo>
                    <a:pt x="1253918" y="604600"/>
                  </a:lnTo>
                  <a:cubicBezTo>
                    <a:pt x="1252853" y="603535"/>
                    <a:pt x="1250723" y="603535"/>
                    <a:pt x="1249658" y="602470"/>
                  </a:cubicBezTo>
                  <a:lnTo>
                    <a:pt x="1249658" y="593418"/>
                  </a:lnTo>
                  <a:cubicBezTo>
                    <a:pt x="1251255" y="594483"/>
                    <a:pt x="1253385" y="596613"/>
                    <a:pt x="1256048" y="597678"/>
                  </a:cubicBezTo>
                  <a:lnTo>
                    <a:pt x="1256048" y="597678"/>
                  </a:lnTo>
                  <a:close/>
                  <a:moveTo>
                    <a:pt x="1256048" y="628029"/>
                  </a:moveTo>
                  <a:lnTo>
                    <a:pt x="1256048" y="642406"/>
                  </a:lnTo>
                  <a:cubicBezTo>
                    <a:pt x="1253918" y="644536"/>
                    <a:pt x="1251788" y="646666"/>
                    <a:pt x="1249125" y="648264"/>
                  </a:cubicBezTo>
                  <a:lnTo>
                    <a:pt x="1249125" y="639212"/>
                  </a:lnTo>
                  <a:cubicBezTo>
                    <a:pt x="1250190" y="638147"/>
                    <a:pt x="1251255" y="637082"/>
                    <a:pt x="1252320" y="636017"/>
                  </a:cubicBezTo>
                  <a:cubicBezTo>
                    <a:pt x="1251255" y="636017"/>
                    <a:pt x="1250190" y="636017"/>
                    <a:pt x="1249125" y="634952"/>
                  </a:cubicBezTo>
                  <a:lnTo>
                    <a:pt x="1249125" y="628029"/>
                  </a:lnTo>
                  <a:cubicBezTo>
                    <a:pt x="1251255" y="628029"/>
                    <a:pt x="1253385" y="629094"/>
                    <a:pt x="1256048" y="628029"/>
                  </a:cubicBezTo>
                  <a:lnTo>
                    <a:pt x="1256048" y="628029"/>
                  </a:lnTo>
                  <a:close/>
                  <a:moveTo>
                    <a:pt x="1256048" y="707901"/>
                  </a:moveTo>
                  <a:lnTo>
                    <a:pt x="1256048" y="730266"/>
                  </a:lnTo>
                  <a:lnTo>
                    <a:pt x="1253385" y="728136"/>
                  </a:lnTo>
                  <a:lnTo>
                    <a:pt x="1249125" y="728136"/>
                  </a:lnTo>
                  <a:lnTo>
                    <a:pt x="1249125" y="700979"/>
                  </a:lnTo>
                  <a:lnTo>
                    <a:pt x="1251255" y="702044"/>
                  </a:lnTo>
                  <a:lnTo>
                    <a:pt x="1253385" y="704174"/>
                  </a:lnTo>
                  <a:lnTo>
                    <a:pt x="1256048" y="707901"/>
                  </a:lnTo>
                  <a:lnTo>
                    <a:pt x="1256048" y="707901"/>
                  </a:lnTo>
                  <a:close/>
                  <a:moveTo>
                    <a:pt x="1256048" y="776591"/>
                  </a:moveTo>
                  <a:lnTo>
                    <a:pt x="1256048" y="844216"/>
                  </a:lnTo>
                  <a:lnTo>
                    <a:pt x="1256048" y="845281"/>
                  </a:lnTo>
                  <a:lnTo>
                    <a:pt x="1254983" y="848476"/>
                  </a:lnTo>
                  <a:lnTo>
                    <a:pt x="1252853" y="854333"/>
                  </a:lnTo>
                  <a:lnTo>
                    <a:pt x="1252853" y="857528"/>
                  </a:lnTo>
                  <a:lnTo>
                    <a:pt x="1252853" y="859658"/>
                  </a:lnTo>
                  <a:lnTo>
                    <a:pt x="1251788" y="861788"/>
                  </a:lnTo>
                  <a:lnTo>
                    <a:pt x="1249658" y="862853"/>
                  </a:lnTo>
                  <a:lnTo>
                    <a:pt x="1249658" y="836761"/>
                  </a:lnTo>
                  <a:lnTo>
                    <a:pt x="1251788" y="835697"/>
                  </a:lnTo>
                  <a:lnTo>
                    <a:pt x="1249658" y="834632"/>
                  </a:lnTo>
                  <a:lnTo>
                    <a:pt x="1249658" y="782981"/>
                  </a:lnTo>
                  <a:lnTo>
                    <a:pt x="1252853" y="780851"/>
                  </a:lnTo>
                  <a:lnTo>
                    <a:pt x="1256048" y="776591"/>
                  </a:lnTo>
                  <a:lnTo>
                    <a:pt x="1256048" y="776591"/>
                  </a:lnTo>
                  <a:close/>
                  <a:moveTo>
                    <a:pt x="1256048" y="905984"/>
                  </a:moveTo>
                  <a:lnTo>
                    <a:pt x="1256048" y="911841"/>
                  </a:lnTo>
                  <a:cubicBezTo>
                    <a:pt x="1253918" y="911841"/>
                    <a:pt x="1251788" y="911841"/>
                    <a:pt x="1249125" y="912906"/>
                  </a:cubicBezTo>
                  <a:lnTo>
                    <a:pt x="1249125" y="905984"/>
                  </a:lnTo>
                  <a:cubicBezTo>
                    <a:pt x="1251255" y="905984"/>
                    <a:pt x="1253385" y="905984"/>
                    <a:pt x="1256048" y="905984"/>
                  </a:cubicBezTo>
                  <a:lnTo>
                    <a:pt x="1256048" y="905984"/>
                  </a:lnTo>
                  <a:close/>
                  <a:moveTo>
                    <a:pt x="1256048" y="947517"/>
                  </a:moveTo>
                  <a:lnTo>
                    <a:pt x="1256048" y="960829"/>
                  </a:lnTo>
                  <a:cubicBezTo>
                    <a:pt x="1253918" y="961894"/>
                    <a:pt x="1251788" y="961894"/>
                    <a:pt x="1249125" y="961894"/>
                  </a:cubicBezTo>
                  <a:lnTo>
                    <a:pt x="1249125" y="954972"/>
                  </a:lnTo>
                  <a:cubicBezTo>
                    <a:pt x="1250190" y="954972"/>
                    <a:pt x="1251255" y="954972"/>
                    <a:pt x="1252320" y="954972"/>
                  </a:cubicBezTo>
                  <a:cubicBezTo>
                    <a:pt x="1251255" y="953907"/>
                    <a:pt x="1250190" y="951777"/>
                    <a:pt x="1250190" y="950712"/>
                  </a:cubicBezTo>
                  <a:cubicBezTo>
                    <a:pt x="1250190" y="950712"/>
                    <a:pt x="1249125" y="950712"/>
                    <a:pt x="1249125" y="949647"/>
                  </a:cubicBezTo>
                  <a:lnTo>
                    <a:pt x="1249125" y="917166"/>
                  </a:lnTo>
                  <a:cubicBezTo>
                    <a:pt x="1251255" y="923023"/>
                    <a:pt x="1252320" y="928348"/>
                    <a:pt x="1253385" y="934205"/>
                  </a:cubicBezTo>
                  <a:lnTo>
                    <a:pt x="1253385" y="934205"/>
                  </a:lnTo>
                  <a:cubicBezTo>
                    <a:pt x="1253385" y="940063"/>
                    <a:pt x="1254450" y="944322"/>
                    <a:pt x="1256048" y="947517"/>
                  </a:cubicBezTo>
                  <a:lnTo>
                    <a:pt x="1256048" y="947517"/>
                  </a:lnTo>
                  <a:close/>
                  <a:moveTo>
                    <a:pt x="1256048" y="1006090"/>
                  </a:moveTo>
                  <a:lnTo>
                    <a:pt x="1256048" y="1038571"/>
                  </a:lnTo>
                  <a:lnTo>
                    <a:pt x="1253918" y="1034312"/>
                  </a:lnTo>
                  <a:lnTo>
                    <a:pt x="1249658" y="1030052"/>
                  </a:lnTo>
                  <a:lnTo>
                    <a:pt x="1249658" y="980531"/>
                  </a:lnTo>
                  <a:lnTo>
                    <a:pt x="1250723" y="980531"/>
                  </a:lnTo>
                  <a:lnTo>
                    <a:pt x="1253918" y="981596"/>
                  </a:lnTo>
                  <a:lnTo>
                    <a:pt x="1254983" y="988518"/>
                  </a:lnTo>
                  <a:lnTo>
                    <a:pt x="1254983" y="992778"/>
                  </a:lnTo>
                  <a:lnTo>
                    <a:pt x="1254983" y="997038"/>
                  </a:lnTo>
                  <a:lnTo>
                    <a:pt x="1254983" y="1001298"/>
                  </a:lnTo>
                  <a:lnTo>
                    <a:pt x="1256048" y="1006090"/>
                  </a:lnTo>
                  <a:lnTo>
                    <a:pt x="1256048" y="1006090"/>
                  </a:lnTo>
                  <a:close/>
                  <a:moveTo>
                    <a:pt x="1256048" y="1052416"/>
                  </a:moveTo>
                  <a:lnTo>
                    <a:pt x="1256048" y="1070520"/>
                  </a:lnTo>
                  <a:lnTo>
                    <a:pt x="1252853" y="1070520"/>
                  </a:lnTo>
                  <a:lnTo>
                    <a:pt x="1250723" y="1071585"/>
                  </a:lnTo>
                  <a:lnTo>
                    <a:pt x="1249658" y="1071585"/>
                  </a:lnTo>
                  <a:lnTo>
                    <a:pt x="1249658" y="1053481"/>
                  </a:lnTo>
                  <a:lnTo>
                    <a:pt x="1251788" y="1053481"/>
                  </a:lnTo>
                  <a:lnTo>
                    <a:pt x="1256048" y="1052416"/>
                  </a:lnTo>
                  <a:lnTo>
                    <a:pt x="1256048" y="1052416"/>
                  </a:lnTo>
                  <a:lnTo>
                    <a:pt x="1256048" y="1052416"/>
                  </a:lnTo>
                  <a:close/>
                  <a:moveTo>
                    <a:pt x="1256048" y="1087560"/>
                  </a:moveTo>
                  <a:lnTo>
                    <a:pt x="1256048" y="1101936"/>
                  </a:lnTo>
                  <a:lnTo>
                    <a:pt x="1249125" y="1103001"/>
                  </a:lnTo>
                  <a:lnTo>
                    <a:pt x="1249125" y="1084897"/>
                  </a:lnTo>
                  <a:lnTo>
                    <a:pt x="1252320" y="1085962"/>
                  </a:lnTo>
                  <a:lnTo>
                    <a:pt x="1256048" y="1087560"/>
                  </a:lnTo>
                  <a:lnTo>
                    <a:pt x="1256048" y="1087560"/>
                  </a:lnTo>
                  <a:close/>
                  <a:moveTo>
                    <a:pt x="1256048" y="1226004"/>
                  </a:moveTo>
                  <a:lnTo>
                    <a:pt x="1256048" y="1235056"/>
                  </a:lnTo>
                  <a:cubicBezTo>
                    <a:pt x="1253918" y="1233991"/>
                    <a:pt x="1252853" y="1231862"/>
                    <a:pt x="1249125" y="1229199"/>
                  </a:cubicBezTo>
                  <a:lnTo>
                    <a:pt x="1249125" y="1221212"/>
                  </a:lnTo>
                  <a:cubicBezTo>
                    <a:pt x="1251255" y="1223342"/>
                    <a:pt x="1253385" y="1224939"/>
                    <a:pt x="1256048" y="1226004"/>
                  </a:cubicBezTo>
                  <a:lnTo>
                    <a:pt x="1256048" y="1226004"/>
                  </a:lnTo>
                  <a:close/>
                  <a:moveTo>
                    <a:pt x="1256048" y="1261680"/>
                  </a:moveTo>
                  <a:lnTo>
                    <a:pt x="1256048" y="1272862"/>
                  </a:lnTo>
                  <a:cubicBezTo>
                    <a:pt x="1253918" y="1276057"/>
                    <a:pt x="1252853" y="1278720"/>
                    <a:pt x="1251788" y="1279785"/>
                  </a:cubicBezTo>
                  <a:cubicBezTo>
                    <a:pt x="1250723" y="1280850"/>
                    <a:pt x="1250723" y="1282980"/>
                    <a:pt x="1249658" y="1284045"/>
                  </a:cubicBezTo>
                  <a:lnTo>
                    <a:pt x="1249658" y="1269135"/>
                  </a:lnTo>
                  <a:cubicBezTo>
                    <a:pt x="1251255" y="1267538"/>
                    <a:pt x="1253385" y="1265408"/>
                    <a:pt x="1256048" y="1261680"/>
                  </a:cubicBezTo>
                  <a:lnTo>
                    <a:pt x="1256048" y="1261680"/>
                  </a:lnTo>
                  <a:close/>
                  <a:moveTo>
                    <a:pt x="1256048" y="1292032"/>
                  </a:moveTo>
                  <a:lnTo>
                    <a:pt x="1256048" y="1303214"/>
                  </a:lnTo>
                  <a:cubicBezTo>
                    <a:pt x="1253918" y="1305344"/>
                    <a:pt x="1251788" y="1306409"/>
                    <a:pt x="1249125" y="1310136"/>
                  </a:cubicBezTo>
                  <a:lnTo>
                    <a:pt x="1249125" y="1288837"/>
                  </a:lnTo>
                  <a:cubicBezTo>
                    <a:pt x="1250190" y="1289902"/>
                    <a:pt x="1251255" y="1292032"/>
                    <a:pt x="1252320" y="1294694"/>
                  </a:cubicBezTo>
                  <a:cubicBezTo>
                    <a:pt x="1253385" y="1293629"/>
                    <a:pt x="1254450" y="1292032"/>
                    <a:pt x="1256048" y="1292032"/>
                  </a:cubicBezTo>
                  <a:lnTo>
                    <a:pt x="1256048" y="1292032"/>
                  </a:lnTo>
                  <a:close/>
                  <a:moveTo>
                    <a:pt x="1256048" y="1318123"/>
                  </a:moveTo>
                  <a:lnTo>
                    <a:pt x="1256048" y="1330370"/>
                  </a:lnTo>
                  <a:cubicBezTo>
                    <a:pt x="1253918" y="1329305"/>
                    <a:pt x="1251788" y="1329305"/>
                    <a:pt x="1249125" y="1328240"/>
                  </a:cubicBezTo>
                  <a:lnTo>
                    <a:pt x="1249125" y="1315993"/>
                  </a:lnTo>
                  <a:cubicBezTo>
                    <a:pt x="1251255" y="1317058"/>
                    <a:pt x="1253385" y="1317058"/>
                    <a:pt x="1256048" y="1318123"/>
                  </a:cubicBezTo>
                  <a:lnTo>
                    <a:pt x="1256048" y="1318123"/>
                  </a:lnTo>
                  <a:close/>
                  <a:moveTo>
                    <a:pt x="1256048" y="1357527"/>
                  </a:moveTo>
                  <a:lnTo>
                    <a:pt x="1256048" y="1370839"/>
                  </a:lnTo>
                  <a:cubicBezTo>
                    <a:pt x="1254983" y="1370839"/>
                    <a:pt x="1254983" y="1371904"/>
                    <a:pt x="1254983" y="1371904"/>
                  </a:cubicBezTo>
                  <a:cubicBezTo>
                    <a:pt x="1252853" y="1372969"/>
                    <a:pt x="1251788" y="1375099"/>
                    <a:pt x="1249125" y="1376164"/>
                  </a:cubicBezTo>
                  <a:lnTo>
                    <a:pt x="1249125" y="1356994"/>
                  </a:lnTo>
                  <a:cubicBezTo>
                    <a:pt x="1251255" y="1357527"/>
                    <a:pt x="1253385" y="1357527"/>
                    <a:pt x="1256048" y="1357527"/>
                  </a:cubicBezTo>
                  <a:lnTo>
                    <a:pt x="1256048" y="1357527"/>
                  </a:lnTo>
                  <a:close/>
                  <a:moveTo>
                    <a:pt x="1256048" y="1674885"/>
                  </a:moveTo>
                  <a:lnTo>
                    <a:pt x="1256048" y="1690859"/>
                  </a:lnTo>
                  <a:cubicBezTo>
                    <a:pt x="1253918" y="1690859"/>
                    <a:pt x="1251788" y="1690859"/>
                    <a:pt x="1249125" y="1690859"/>
                  </a:cubicBezTo>
                  <a:lnTo>
                    <a:pt x="1249125" y="1674885"/>
                  </a:lnTo>
                  <a:cubicBezTo>
                    <a:pt x="1251255" y="1674885"/>
                    <a:pt x="1253385" y="1674885"/>
                    <a:pt x="1256048" y="1674885"/>
                  </a:cubicBezTo>
                  <a:lnTo>
                    <a:pt x="1256048" y="1674885"/>
                  </a:lnTo>
                  <a:close/>
                  <a:moveTo>
                    <a:pt x="1256048" y="1743575"/>
                  </a:moveTo>
                  <a:lnTo>
                    <a:pt x="1256048" y="1763809"/>
                  </a:lnTo>
                  <a:cubicBezTo>
                    <a:pt x="1253918" y="1762744"/>
                    <a:pt x="1251788" y="1761679"/>
                    <a:pt x="1249125" y="1760614"/>
                  </a:cubicBezTo>
                  <a:lnTo>
                    <a:pt x="1249125" y="1739315"/>
                  </a:lnTo>
                  <a:cubicBezTo>
                    <a:pt x="1251255" y="1740380"/>
                    <a:pt x="1253385" y="1742510"/>
                    <a:pt x="1256048" y="1743575"/>
                  </a:cubicBezTo>
                  <a:lnTo>
                    <a:pt x="1256048" y="1743575"/>
                  </a:lnTo>
                  <a:close/>
                  <a:moveTo>
                    <a:pt x="1256048" y="1763809"/>
                  </a:moveTo>
                  <a:lnTo>
                    <a:pt x="1256048" y="1781913"/>
                  </a:lnTo>
                  <a:cubicBezTo>
                    <a:pt x="1253918" y="1782978"/>
                    <a:pt x="1251788" y="1784043"/>
                    <a:pt x="1249125" y="1785108"/>
                  </a:cubicBezTo>
                  <a:lnTo>
                    <a:pt x="1249125" y="1768069"/>
                  </a:lnTo>
                  <a:cubicBezTo>
                    <a:pt x="1251255" y="1767004"/>
                    <a:pt x="1252320" y="1765939"/>
                    <a:pt x="1254983" y="1764874"/>
                  </a:cubicBezTo>
                  <a:cubicBezTo>
                    <a:pt x="1253918" y="1764874"/>
                    <a:pt x="1253918" y="1764874"/>
                    <a:pt x="1253918" y="1764874"/>
                  </a:cubicBezTo>
                  <a:lnTo>
                    <a:pt x="1256048" y="1763809"/>
                  </a:lnTo>
                  <a:close/>
                  <a:moveTo>
                    <a:pt x="1249125" y="61471"/>
                  </a:moveTo>
                  <a:lnTo>
                    <a:pt x="1249125" y="80640"/>
                  </a:lnTo>
                  <a:cubicBezTo>
                    <a:pt x="1248060" y="79575"/>
                    <a:pt x="1246995" y="79575"/>
                    <a:pt x="1245931" y="78510"/>
                  </a:cubicBezTo>
                  <a:lnTo>
                    <a:pt x="1245931" y="60406"/>
                  </a:lnTo>
                  <a:cubicBezTo>
                    <a:pt x="1246995" y="61471"/>
                    <a:pt x="1248060" y="61471"/>
                    <a:pt x="1249125" y="61471"/>
                  </a:cubicBezTo>
                  <a:lnTo>
                    <a:pt x="1249125" y="61471"/>
                  </a:lnTo>
                  <a:close/>
                  <a:moveTo>
                    <a:pt x="1249125" y="159447"/>
                  </a:moveTo>
                  <a:lnTo>
                    <a:pt x="1249125" y="176487"/>
                  </a:lnTo>
                  <a:cubicBezTo>
                    <a:pt x="1248060" y="176487"/>
                    <a:pt x="1246995" y="176487"/>
                    <a:pt x="1245931" y="175422"/>
                  </a:cubicBezTo>
                  <a:lnTo>
                    <a:pt x="1245931" y="158382"/>
                  </a:lnTo>
                  <a:cubicBezTo>
                    <a:pt x="1246995" y="158382"/>
                    <a:pt x="1248060" y="159447"/>
                    <a:pt x="1249125" y="159447"/>
                  </a:cubicBezTo>
                  <a:lnTo>
                    <a:pt x="1249125" y="159447"/>
                  </a:lnTo>
                  <a:close/>
                  <a:moveTo>
                    <a:pt x="1249125" y="490650"/>
                  </a:moveTo>
                  <a:lnTo>
                    <a:pt x="1249125" y="577444"/>
                  </a:lnTo>
                  <a:cubicBezTo>
                    <a:pt x="1248060" y="578509"/>
                    <a:pt x="1246995" y="579574"/>
                    <a:pt x="1245931" y="580639"/>
                  </a:cubicBezTo>
                  <a:lnTo>
                    <a:pt x="1245931" y="571587"/>
                  </a:lnTo>
                  <a:cubicBezTo>
                    <a:pt x="1246995" y="570522"/>
                    <a:pt x="1248060" y="570522"/>
                    <a:pt x="1249125" y="569457"/>
                  </a:cubicBezTo>
                  <a:cubicBezTo>
                    <a:pt x="1248060" y="568392"/>
                    <a:pt x="1246995" y="566262"/>
                    <a:pt x="1245931" y="565197"/>
                  </a:cubicBezTo>
                  <a:lnTo>
                    <a:pt x="1245931" y="532716"/>
                  </a:lnTo>
                  <a:cubicBezTo>
                    <a:pt x="1248060" y="522598"/>
                    <a:pt x="1250190" y="513546"/>
                    <a:pt x="1245931" y="504494"/>
                  </a:cubicBezTo>
                  <a:lnTo>
                    <a:pt x="1245931" y="487455"/>
                  </a:lnTo>
                  <a:cubicBezTo>
                    <a:pt x="1246995" y="488520"/>
                    <a:pt x="1248060" y="489585"/>
                    <a:pt x="1249125" y="490650"/>
                  </a:cubicBezTo>
                  <a:lnTo>
                    <a:pt x="1249125" y="490650"/>
                  </a:lnTo>
                  <a:close/>
                  <a:moveTo>
                    <a:pt x="1249125" y="592886"/>
                  </a:moveTo>
                  <a:lnTo>
                    <a:pt x="1249125" y="601938"/>
                  </a:lnTo>
                  <a:cubicBezTo>
                    <a:pt x="1248060" y="600873"/>
                    <a:pt x="1246995" y="599808"/>
                    <a:pt x="1245931" y="599808"/>
                  </a:cubicBezTo>
                  <a:lnTo>
                    <a:pt x="1245931" y="590756"/>
                  </a:lnTo>
                  <a:cubicBezTo>
                    <a:pt x="1246995" y="591821"/>
                    <a:pt x="1248060" y="592886"/>
                    <a:pt x="1249125" y="592886"/>
                  </a:cubicBezTo>
                  <a:lnTo>
                    <a:pt x="1249125" y="592886"/>
                  </a:lnTo>
                  <a:close/>
                  <a:moveTo>
                    <a:pt x="1249125" y="628029"/>
                  </a:moveTo>
                  <a:lnTo>
                    <a:pt x="1249125" y="634952"/>
                  </a:lnTo>
                  <a:cubicBezTo>
                    <a:pt x="1248060" y="634952"/>
                    <a:pt x="1246995" y="634952"/>
                    <a:pt x="1245931" y="633887"/>
                  </a:cubicBezTo>
                  <a:lnTo>
                    <a:pt x="1245931" y="625900"/>
                  </a:lnTo>
                  <a:cubicBezTo>
                    <a:pt x="1246995" y="626964"/>
                    <a:pt x="1248060" y="626964"/>
                    <a:pt x="1249125" y="628029"/>
                  </a:cubicBezTo>
                  <a:lnTo>
                    <a:pt x="1249125" y="628029"/>
                  </a:lnTo>
                  <a:close/>
                  <a:moveTo>
                    <a:pt x="1249125" y="639212"/>
                  </a:moveTo>
                  <a:lnTo>
                    <a:pt x="1249125" y="648264"/>
                  </a:lnTo>
                  <a:cubicBezTo>
                    <a:pt x="1248060" y="649329"/>
                    <a:pt x="1246995" y="650394"/>
                    <a:pt x="1245931" y="651459"/>
                  </a:cubicBezTo>
                  <a:lnTo>
                    <a:pt x="1245931" y="642406"/>
                  </a:lnTo>
                  <a:cubicBezTo>
                    <a:pt x="1246995" y="641341"/>
                    <a:pt x="1248060" y="640276"/>
                    <a:pt x="1249125" y="639212"/>
                  </a:cubicBezTo>
                  <a:lnTo>
                    <a:pt x="1249125" y="639212"/>
                  </a:lnTo>
                  <a:close/>
                  <a:moveTo>
                    <a:pt x="1249125" y="700979"/>
                  </a:moveTo>
                  <a:lnTo>
                    <a:pt x="1249125" y="728136"/>
                  </a:lnTo>
                  <a:lnTo>
                    <a:pt x="1246995" y="727071"/>
                  </a:lnTo>
                  <a:lnTo>
                    <a:pt x="1245931" y="727071"/>
                  </a:lnTo>
                  <a:lnTo>
                    <a:pt x="1245931" y="700979"/>
                  </a:lnTo>
                  <a:lnTo>
                    <a:pt x="1249125" y="700979"/>
                  </a:lnTo>
                  <a:lnTo>
                    <a:pt x="1249125" y="700979"/>
                  </a:lnTo>
                  <a:close/>
                  <a:moveTo>
                    <a:pt x="1249125" y="783514"/>
                  </a:moveTo>
                  <a:lnTo>
                    <a:pt x="1249125" y="835164"/>
                  </a:lnTo>
                  <a:lnTo>
                    <a:pt x="1248060" y="835164"/>
                  </a:lnTo>
                  <a:lnTo>
                    <a:pt x="1245931" y="835164"/>
                  </a:lnTo>
                  <a:lnTo>
                    <a:pt x="1245931" y="787773"/>
                  </a:lnTo>
                  <a:lnTo>
                    <a:pt x="1246995" y="786708"/>
                  </a:lnTo>
                  <a:lnTo>
                    <a:pt x="1249125" y="783514"/>
                  </a:lnTo>
                  <a:lnTo>
                    <a:pt x="1249125" y="783514"/>
                  </a:lnTo>
                  <a:lnTo>
                    <a:pt x="1249125" y="783514"/>
                  </a:lnTo>
                  <a:close/>
                  <a:moveTo>
                    <a:pt x="1249125" y="837294"/>
                  </a:moveTo>
                  <a:lnTo>
                    <a:pt x="1249125" y="863385"/>
                  </a:lnTo>
                  <a:lnTo>
                    <a:pt x="1249125" y="863385"/>
                  </a:lnTo>
                  <a:lnTo>
                    <a:pt x="1248060" y="864450"/>
                  </a:lnTo>
                  <a:lnTo>
                    <a:pt x="1245931" y="864450"/>
                  </a:lnTo>
                  <a:lnTo>
                    <a:pt x="1245931" y="839424"/>
                  </a:lnTo>
                  <a:lnTo>
                    <a:pt x="1246995" y="838359"/>
                  </a:lnTo>
                  <a:lnTo>
                    <a:pt x="1249125" y="837294"/>
                  </a:lnTo>
                  <a:lnTo>
                    <a:pt x="1249125" y="837294"/>
                  </a:lnTo>
                  <a:close/>
                  <a:moveTo>
                    <a:pt x="1249125" y="905984"/>
                  </a:moveTo>
                  <a:lnTo>
                    <a:pt x="1249125" y="912906"/>
                  </a:lnTo>
                  <a:cubicBezTo>
                    <a:pt x="1249125" y="912906"/>
                    <a:pt x="1248060" y="912906"/>
                    <a:pt x="1246995" y="912906"/>
                  </a:cubicBezTo>
                  <a:cubicBezTo>
                    <a:pt x="1248060" y="913971"/>
                    <a:pt x="1249125" y="916101"/>
                    <a:pt x="1249125" y="917166"/>
                  </a:cubicBezTo>
                  <a:lnTo>
                    <a:pt x="1249125" y="949647"/>
                  </a:lnTo>
                  <a:cubicBezTo>
                    <a:pt x="1246995" y="943790"/>
                    <a:pt x="1246995" y="938465"/>
                    <a:pt x="1245931" y="932608"/>
                  </a:cubicBezTo>
                  <a:lnTo>
                    <a:pt x="1245931" y="905451"/>
                  </a:lnTo>
                  <a:cubicBezTo>
                    <a:pt x="1246995" y="905984"/>
                    <a:pt x="1248060" y="905984"/>
                    <a:pt x="1249125" y="905984"/>
                  </a:cubicBezTo>
                  <a:lnTo>
                    <a:pt x="1249125" y="905984"/>
                  </a:lnTo>
                  <a:close/>
                  <a:moveTo>
                    <a:pt x="1249125" y="955504"/>
                  </a:moveTo>
                  <a:lnTo>
                    <a:pt x="1249125" y="962427"/>
                  </a:lnTo>
                  <a:cubicBezTo>
                    <a:pt x="1248060" y="962427"/>
                    <a:pt x="1246995" y="962427"/>
                    <a:pt x="1245931" y="962427"/>
                  </a:cubicBezTo>
                  <a:lnTo>
                    <a:pt x="1245931" y="955504"/>
                  </a:lnTo>
                  <a:cubicBezTo>
                    <a:pt x="1246995" y="955504"/>
                    <a:pt x="1248060" y="955504"/>
                    <a:pt x="1249125" y="955504"/>
                  </a:cubicBezTo>
                  <a:lnTo>
                    <a:pt x="1249125" y="955504"/>
                  </a:lnTo>
                  <a:close/>
                  <a:moveTo>
                    <a:pt x="1249125" y="980531"/>
                  </a:moveTo>
                  <a:lnTo>
                    <a:pt x="1249125" y="1030052"/>
                  </a:lnTo>
                  <a:lnTo>
                    <a:pt x="1249125" y="1028987"/>
                  </a:lnTo>
                  <a:lnTo>
                    <a:pt x="1245931" y="1026857"/>
                  </a:lnTo>
                  <a:lnTo>
                    <a:pt x="1245931" y="979466"/>
                  </a:lnTo>
                  <a:lnTo>
                    <a:pt x="1246995" y="979466"/>
                  </a:lnTo>
                  <a:lnTo>
                    <a:pt x="1249125" y="980531"/>
                  </a:lnTo>
                  <a:lnTo>
                    <a:pt x="1249125" y="980531"/>
                  </a:lnTo>
                  <a:close/>
                  <a:moveTo>
                    <a:pt x="1249125" y="1053481"/>
                  </a:moveTo>
                  <a:lnTo>
                    <a:pt x="1249125" y="1071585"/>
                  </a:lnTo>
                  <a:lnTo>
                    <a:pt x="1245931" y="1071585"/>
                  </a:lnTo>
                  <a:lnTo>
                    <a:pt x="1245931" y="1053481"/>
                  </a:lnTo>
                  <a:lnTo>
                    <a:pt x="1249125" y="1053481"/>
                  </a:lnTo>
                  <a:lnTo>
                    <a:pt x="1249125" y="1053481"/>
                  </a:lnTo>
                  <a:close/>
                  <a:moveTo>
                    <a:pt x="1249125" y="1084897"/>
                  </a:moveTo>
                  <a:lnTo>
                    <a:pt x="1249125" y="1103001"/>
                  </a:lnTo>
                  <a:lnTo>
                    <a:pt x="1246995" y="1103001"/>
                  </a:lnTo>
                  <a:lnTo>
                    <a:pt x="1245931" y="1103001"/>
                  </a:lnTo>
                  <a:lnTo>
                    <a:pt x="1245931" y="1083832"/>
                  </a:lnTo>
                  <a:lnTo>
                    <a:pt x="1248060" y="1083832"/>
                  </a:lnTo>
                  <a:lnTo>
                    <a:pt x="1249125" y="1084897"/>
                  </a:lnTo>
                  <a:lnTo>
                    <a:pt x="1249125" y="1084897"/>
                  </a:lnTo>
                  <a:close/>
                  <a:moveTo>
                    <a:pt x="1249125" y="1221212"/>
                  </a:moveTo>
                  <a:lnTo>
                    <a:pt x="1249125" y="1229199"/>
                  </a:lnTo>
                  <a:lnTo>
                    <a:pt x="1249125" y="1229199"/>
                  </a:lnTo>
                  <a:cubicBezTo>
                    <a:pt x="1249125" y="1232394"/>
                    <a:pt x="1248060" y="1235056"/>
                    <a:pt x="1245931" y="1237186"/>
                  </a:cubicBezTo>
                  <a:lnTo>
                    <a:pt x="1245931" y="1218017"/>
                  </a:lnTo>
                  <a:cubicBezTo>
                    <a:pt x="1246995" y="1218017"/>
                    <a:pt x="1246995" y="1219082"/>
                    <a:pt x="1246995" y="1220147"/>
                  </a:cubicBezTo>
                  <a:cubicBezTo>
                    <a:pt x="1248060" y="1220147"/>
                    <a:pt x="1249125" y="1221212"/>
                    <a:pt x="1249125" y="1221212"/>
                  </a:cubicBezTo>
                  <a:lnTo>
                    <a:pt x="1249125" y="1221212"/>
                  </a:lnTo>
                  <a:close/>
                  <a:moveTo>
                    <a:pt x="1249125" y="1269668"/>
                  </a:moveTo>
                  <a:lnTo>
                    <a:pt x="1249125" y="1284577"/>
                  </a:lnTo>
                  <a:lnTo>
                    <a:pt x="1249125" y="1284577"/>
                  </a:lnTo>
                  <a:cubicBezTo>
                    <a:pt x="1249125" y="1285642"/>
                    <a:pt x="1249125" y="1287772"/>
                    <a:pt x="1249125" y="1288837"/>
                  </a:cubicBezTo>
                  <a:lnTo>
                    <a:pt x="1249125" y="1310136"/>
                  </a:lnTo>
                  <a:cubicBezTo>
                    <a:pt x="1248060" y="1311201"/>
                    <a:pt x="1246995" y="1312266"/>
                    <a:pt x="1245931" y="1313331"/>
                  </a:cubicBezTo>
                  <a:lnTo>
                    <a:pt x="1245931" y="1300019"/>
                  </a:lnTo>
                  <a:cubicBezTo>
                    <a:pt x="1246995" y="1298954"/>
                    <a:pt x="1246995" y="1298954"/>
                    <a:pt x="1248060" y="1297889"/>
                  </a:cubicBezTo>
                  <a:cubicBezTo>
                    <a:pt x="1246995" y="1297889"/>
                    <a:pt x="1246995" y="1296824"/>
                    <a:pt x="1245931" y="1296824"/>
                  </a:cubicBezTo>
                  <a:lnTo>
                    <a:pt x="1245931" y="1275525"/>
                  </a:lnTo>
                  <a:cubicBezTo>
                    <a:pt x="1246995" y="1272862"/>
                    <a:pt x="1248060" y="1271798"/>
                    <a:pt x="1249125" y="1269668"/>
                  </a:cubicBezTo>
                  <a:lnTo>
                    <a:pt x="1249125" y="1269668"/>
                  </a:lnTo>
                  <a:close/>
                  <a:moveTo>
                    <a:pt x="1249125" y="1315993"/>
                  </a:moveTo>
                  <a:lnTo>
                    <a:pt x="1249125" y="1328240"/>
                  </a:lnTo>
                  <a:cubicBezTo>
                    <a:pt x="1248060" y="1328240"/>
                    <a:pt x="1246995" y="1327175"/>
                    <a:pt x="1245931" y="1327175"/>
                  </a:cubicBezTo>
                  <a:lnTo>
                    <a:pt x="1245931" y="1315993"/>
                  </a:lnTo>
                  <a:cubicBezTo>
                    <a:pt x="1246995" y="1315993"/>
                    <a:pt x="1248060" y="1315993"/>
                    <a:pt x="1249125" y="1315993"/>
                  </a:cubicBezTo>
                  <a:lnTo>
                    <a:pt x="1249125" y="1315993"/>
                  </a:lnTo>
                  <a:close/>
                  <a:moveTo>
                    <a:pt x="1249125" y="1357527"/>
                  </a:moveTo>
                  <a:lnTo>
                    <a:pt x="1249125" y="1376696"/>
                  </a:lnTo>
                  <a:cubicBezTo>
                    <a:pt x="1248060" y="1377761"/>
                    <a:pt x="1246995" y="1378826"/>
                    <a:pt x="1245931" y="1379891"/>
                  </a:cubicBezTo>
                  <a:lnTo>
                    <a:pt x="1245931" y="1357527"/>
                  </a:lnTo>
                  <a:cubicBezTo>
                    <a:pt x="1246995" y="1357527"/>
                    <a:pt x="1248060" y="1357527"/>
                    <a:pt x="1249125" y="1357527"/>
                  </a:cubicBezTo>
                  <a:lnTo>
                    <a:pt x="1249125" y="1357527"/>
                  </a:lnTo>
                  <a:close/>
                  <a:moveTo>
                    <a:pt x="1249125" y="1674885"/>
                  </a:moveTo>
                  <a:lnTo>
                    <a:pt x="1249125" y="1690859"/>
                  </a:lnTo>
                  <a:cubicBezTo>
                    <a:pt x="1248060" y="1690859"/>
                    <a:pt x="1246995" y="1691924"/>
                    <a:pt x="1245931" y="1691924"/>
                  </a:cubicBezTo>
                  <a:lnTo>
                    <a:pt x="1245931" y="1674885"/>
                  </a:lnTo>
                  <a:cubicBezTo>
                    <a:pt x="1246995" y="1674885"/>
                    <a:pt x="1248060" y="1674885"/>
                    <a:pt x="1249125" y="1674885"/>
                  </a:cubicBezTo>
                  <a:lnTo>
                    <a:pt x="1249125" y="1674885"/>
                  </a:lnTo>
                  <a:close/>
                  <a:moveTo>
                    <a:pt x="1249125" y="1739315"/>
                  </a:moveTo>
                  <a:lnTo>
                    <a:pt x="1249125" y="1760614"/>
                  </a:lnTo>
                  <a:cubicBezTo>
                    <a:pt x="1248060" y="1760614"/>
                    <a:pt x="1246995" y="1759549"/>
                    <a:pt x="1245931" y="1758484"/>
                  </a:cubicBezTo>
                  <a:lnTo>
                    <a:pt x="1245931" y="1736120"/>
                  </a:lnTo>
                  <a:cubicBezTo>
                    <a:pt x="1246995" y="1737185"/>
                    <a:pt x="1248060" y="1738250"/>
                    <a:pt x="1249125" y="1739315"/>
                  </a:cubicBezTo>
                  <a:lnTo>
                    <a:pt x="1249125" y="1739315"/>
                  </a:lnTo>
                  <a:close/>
                  <a:moveTo>
                    <a:pt x="1249125" y="1768601"/>
                  </a:moveTo>
                  <a:lnTo>
                    <a:pt x="1249125" y="1785641"/>
                  </a:lnTo>
                  <a:cubicBezTo>
                    <a:pt x="1248060" y="1786705"/>
                    <a:pt x="1246995" y="1786705"/>
                    <a:pt x="1245931" y="1787770"/>
                  </a:cubicBezTo>
                  <a:lnTo>
                    <a:pt x="1245931" y="1769666"/>
                  </a:lnTo>
                  <a:cubicBezTo>
                    <a:pt x="1246995" y="1769666"/>
                    <a:pt x="1248060" y="1768601"/>
                    <a:pt x="1249125" y="1768601"/>
                  </a:cubicBezTo>
                  <a:close/>
                  <a:moveTo>
                    <a:pt x="1245931" y="60406"/>
                  </a:moveTo>
                  <a:lnTo>
                    <a:pt x="1245931" y="78510"/>
                  </a:lnTo>
                  <a:cubicBezTo>
                    <a:pt x="1245931" y="78510"/>
                    <a:pt x="1244866" y="77445"/>
                    <a:pt x="1243801" y="77445"/>
                  </a:cubicBezTo>
                  <a:lnTo>
                    <a:pt x="1243801" y="59341"/>
                  </a:lnTo>
                  <a:cubicBezTo>
                    <a:pt x="1244333" y="60406"/>
                    <a:pt x="1245931" y="60406"/>
                    <a:pt x="1245931" y="60406"/>
                  </a:cubicBezTo>
                  <a:lnTo>
                    <a:pt x="1245931" y="60406"/>
                  </a:lnTo>
                  <a:close/>
                  <a:moveTo>
                    <a:pt x="1245931" y="158382"/>
                  </a:moveTo>
                  <a:lnTo>
                    <a:pt x="1245931" y="175422"/>
                  </a:lnTo>
                  <a:cubicBezTo>
                    <a:pt x="1245931" y="175422"/>
                    <a:pt x="1244866" y="175422"/>
                    <a:pt x="1243801" y="174357"/>
                  </a:cubicBezTo>
                  <a:lnTo>
                    <a:pt x="1243801" y="157317"/>
                  </a:lnTo>
                  <a:cubicBezTo>
                    <a:pt x="1244333" y="157317"/>
                    <a:pt x="1245931" y="158382"/>
                    <a:pt x="1245931" y="158382"/>
                  </a:cubicBezTo>
                  <a:lnTo>
                    <a:pt x="1245931" y="158382"/>
                  </a:lnTo>
                  <a:close/>
                  <a:moveTo>
                    <a:pt x="1245931" y="487455"/>
                  </a:moveTo>
                  <a:lnTo>
                    <a:pt x="1245931" y="504494"/>
                  </a:lnTo>
                  <a:cubicBezTo>
                    <a:pt x="1245931" y="503429"/>
                    <a:pt x="1244866" y="501299"/>
                    <a:pt x="1243801" y="500234"/>
                  </a:cubicBezTo>
                  <a:lnTo>
                    <a:pt x="1243801" y="486922"/>
                  </a:lnTo>
                  <a:cubicBezTo>
                    <a:pt x="1244333" y="486390"/>
                    <a:pt x="1245931" y="487455"/>
                    <a:pt x="1245931" y="487455"/>
                  </a:cubicBezTo>
                  <a:lnTo>
                    <a:pt x="1245931" y="487455"/>
                  </a:lnTo>
                  <a:close/>
                  <a:moveTo>
                    <a:pt x="1245931" y="532183"/>
                  </a:moveTo>
                  <a:lnTo>
                    <a:pt x="1245931" y="564664"/>
                  </a:lnTo>
                  <a:cubicBezTo>
                    <a:pt x="1245931" y="563599"/>
                    <a:pt x="1245931" y="562534"/>
                    <a:pt x="1245931" y="562534"/>
                  </a:cubicBezTo>
                  <a:cubicBezTo>
                    <a:pt x="1244866" y="562534"/>
                    <a:pt x="1244866" y="562534"/>
                    <a:pt x="1243801" y="561469"/>
                  </a:cubicBezTo>
                  <a:lnTo>
                    <a:pt x="1243801" y="541235"/>
                  </a:lnTo>
                  <a:cubicBezTo>
                    <a:pt x="1244333" y="538040"/>
                    <a:pt x="1245931" y="534313"/>
                    <a:pt x="1245931" y="532183"/>
                  </a:cubicBezTo>
                  <a:lnTo>
                    <a:pt x="1245931" y="532183"/>
                  </a:lnTo>
                  <a:close/>
                  <a:moveTo>
                    <a:pt x="1245931" y="571587"/>
                  </a:moveTo>
                  <a:lnTo>
                    <a:pt x="1245931" y="580639"/>
                  </a:lnTo>
                  <a:cubicBezTo>
                    <a:pt x="1245931" y="580639"/>
                    <a:pt x="1244866" y="581704"/>
                    <a:pt x="1243801" y="582769"/>
                  </a:cubicBezTo>
                  <a:lnTo>
                    <a:pt x="1243801" y="572652"/>
                  </a:lnTo>
                  <a:cubicBezTo>
                    <a:pt x="1244333" y="572652"/>
                    <a:pt x="1245931" y="571587"/>
                    <a:pt x="1245931" y="571587"/>
                  </a:cubicBezTo>
                  <a:lnTo>
                    <a:pt x="1245931" y="571587"/>
                  </a:lnTo>
                  <a:close/>
                  <a:moveTo>
                    <a:pt x="1245931" y="590756"/>
                  </a:moveTo>
                  <a:lnTo>
                    <a:pt x="1245931" y="599808"/>
                  </a:lnTo>
                  <a:cubicBezTo>
                    <a:pt x="1245931" y="598743"/>
                    <a:pt x="1244866" y="598743"/>
                    <a:pt x="1243801" y="597678"/>
                  </a:cubicBezTo>
                  <a:lnTo>
                    <a:pt x="1243801" y="590756"/>
                  </a:lnTo>
                  <a:cubicBezTo>
                    <a:pt x="1244333" y="590756"/>
                    <a:pt x="1245931" y="590756"/>
                    <a:pt x="1245931" y="590756"/>
                  </a:cubicBezTo>
                  <a:lnTo>
                    <a:pt x="1245931" y="590756"/>
                  </a:lnTo>
                  <a:close/>
                  <a:moveTo>
                    <a:pt x="1245931" y="625900"/>
                  </a:moveTo>
                  <a:lnTo>
                    <a:pt x="1245931" y="633887"/>
                  </a:lnTo>
                  <a:cubicBezTo>
                    <a:pt x="1245931" y="633887"/>
                    <a:pt x="1244866" y="633887"/>
                    <a:pt x="1243801" y="632822"/>
                  </a:cubicBezTo>
                  <a:lnTo>
                    <a:pt x="1243801" y="624835"/>
                  </a:lnTo>
                  <a:cubicBezTo>
                    <a:pt x="1244333" y="625900"/>
                    <a:pt x="1245931" y="625900"/>
                    <a:pt x="1245931" y="625900"/>
                  </a:cubicBezTo>
                  <a:lnTo>
                    <a:pt x="1245931" y="625900"/>
                  </a:lnTo>
                  <a:close/>
                  <a:moveTo>
                    <a:pt x="1245931" y="642406"/>
                  </a:moveTo>
                  <a:lnTo>
                    <a:pt x="1245931" y="651459"/>
                  </a:lnTo>
                  <a:cubicBezTo>
                    <a:pt x="1245931" y="651459"/>
                    <a:pt x="1244866" y="652524"/>
                    <a:pt x="1243801" y="652524"/>
                  </a:cubicBezTo>
                  <a:lnTo>
                    <a:pt x="1243801" y="644536"/>
                  </a:lnTo>
                  <a:cubicBezTo>
                    <a:pt x="1244333" y="644004"/>
                    <a:pt x="1245931" y="644004"/>
                    <a:pt x="1245931" y="642406"/>
                  </a:cubicBezTo>
                  <a:lnTo>
                    <a:pt x="1245931" y="642406"/>
                  </a:lnTo>
                  <a:close/>
                  <a:moveTo>
                    <a:pt x="1245931" y="700979"/>
                  </a:moveTo>
                  <a:lnTo>
                    <a:pt x="1245931" y="727071"/>
                  </a:lnTo>
                  <a:lnTo>
                    <a:pt x="1244866" y="727071"/>
                  </a:lnTo>
                  <a:lnTo>
                    <a:pt x="1243801" y="727071"/>
                  </a:lnTo>
                  <a:lnTo>
                    <a:pt x="1243801" y="702044"/>
                  </a:lnTo>
                  <a:lnTo>
                    <a:pt x="1245931" y="700979"/>
                  </a:lnTo>
                  <a:lnTo>
                    <a:pt x="1245931" y="700979"/>
                  </a:lnTo>
                  <a:lnTo>
                    <a:pt x="1245931" y="700979"/>
                  </a:lnTo>
                  <a:close/>
                  <a:moveTo>
                    <a:pt x="1245931" y="787773"/>
                  </a:moveTo>
                  <a:lnTo>
                    <a:pt x="1245931" y="835164"/>
                  </a:lnTo>
                  <a:lnTo>
                    <a:pt x="1245931" y="834099"/>
                  </a:lnTo>
                  <a:lnTo>
                    <a:pt x="1243801" y="834099"/>
                  </a:lnTo>
                  <a:lnTo>
                    <a:pt x="1243801" y="790436"/>
                  </a:lnTo>
                  <a:lnTo>
                    <a:pt x="1244866" y="789371"/>
                  </a:lnTo>
                  <a:lnTo>
                    <a:pt x="1245931" y="787773"/>
                  </a:lnTo>
                  <a:lnTo>
                    <a:pt x="1245931" y="787773"/>
                  </a:lnTo>
                  <a:close/>
                  <a:moveTo>
                    <a:pt x="1245931" y="839424"/>
                  </a:moveTo>
                  <a:lnTo>
                    <a:pt x="1245931" y="864450"/>
                  </a:lnTo>
                  <a:lnTo>
                    <a:pt x="1245931" y="864450"/>
                  </a:lnTo>
                  <a:lnTo>
                    <a:pt x="1243801" y="865515"/>
                  </a:lnTo>
                  <a:lnTo>
                    <a:pt x="1243801" y="840489"/>
                  </a:lnTo>
                  <a:lnTo>
                    <a:pt x="1245931" y="839424"/>
                  </a:lnTo>
                  <a:lnTo>
                    <a:pt x="1245931" y="839424"/>
                  </a:lnTo>
                  <a:close/>
                  <a:moveTo>
                    <a:pt x="1245931" y="905984"/>
                  </a:moveTo>
                  <a:lnTo>
                    <a:pt x="1245931" y="933140"/>
                  </a:lnTo>
                  <a:cubicBezTo>
                    <a:pt x="1245931" y="928880"/>
                    <a:pt x="1244866" y="925153"/>
                    <a:pt x="1243801" y="921958"/>
                  </a:cubicBezTo>
                  <a:lnTo>
                    <a:pt x="1243801" y="905984"/>
                  </a:lnTo>
                  <a:cubicBezTo>
                    <a:pt x="1244333" y="905984"/>
                    <a:pt x="1245931" y="905984"/>
                    <a:pt x="1245931" y="905984"/>
                  </a:cubicBezTo>
                  <a:lnTo>
                    <a:pt x="1245931" y="905984"/>
                  </a:lnTo>
                  <a:close/>
                  <a:moveTo>
                    <a:pt x="1245931" y="955504"/>
                  </a:moveTo>
                  <a:lnTo>
                    <a:pt x="1245931" y="962427"/>
                  </a:lnTo>
                  <a:cubicBezTo>
                    <a:pt x="1245931" y="962427"/>
                    <a:pt x="1244866" y="963492"/>
                    <a:pt x="1243801" y="963492"/>
                  </a:cubicBezTo>
                  <a:lnTo>
                    <a:pt x="1243801" y="956569"/>
                  </a:lnTo>
                  <a:cubicBezTo>
                    <a:pt x="1244333" y="955504"/>
                    <a:pt x="1245931" y="955504"/>
                    <a:pt x="1245931" y="955504"/>
                  </a:cubicBezTo>
                  <a:lnTo>
                    <a:pt x="1245931" y="955504"/>
                  </a:lnTo>
                  <a:close/>
                  <a:moveTo>
                    <a:pt x="1245931" y="979466"/>
                  </a:moveTo>
                  <a:lnTo>
                    <a:pt x="1245931" y="1026857"/>
                  </a:lnTo>
                  <a:lnTo>
                    <a:pt x="1244866" y="1025792"/>
                  </a:lnTo>
                  <a:lnTo>
                    <a:pt x="1243801" y="1024727"/>
                  </a:lnTo>
                  <a:lnTo>
                    <a:pt x="1243801" y="981064"/>
                  </a:lnTo>
                  <a:lnTo>
                    <a:pt x="1245931" y="979466"/>
                  </a:lnTo>
                  <a:lnTo>
                    <a:pt x="1245931" y="979466"/>
                  </a:lnTo>
                  <a:close/>
                  <a:moveTo>
                    <a:pt x="1245931" y="1053481"/>
                  </a:moveTo>
                  <a:lnTo>
                    <a:pt x="1245931" y="1071585"/>
                  </a:lnTo>
                  <a:lnTo>
                    <a:pt x="1244866" y="1071585"/>
                  </a:lnTo>
                  <a:lnTo>
                    <a:pt x="1243801" y="1071585"/>
                  </a:lnTo>
                  <a:lnTo>
                    <a:pt x="1243801" y="1053481"/>
                  </a:lnTo>
                  <a:lnTo>
                    <a:pt x="1245931" y="1053481"/>
                  </a:lnTo>
                  <a:lnTo>
                    <a:pt x="1245931" y="1053481"/>
                  </a:lnTo>
                  <a:lnTo>
                    <a:pt x="1245931" y="1053481"/>
                  </a:lnTo>
                  <a:close/>
                  <a:moveTo>
                    <a:pt x="1245931" y="1083832"/>
                  </a:moveTo>
                  <a:lnTo>
                    <a:pt x="1245931" y="1103001"/>
                  </a:lnTo>
                  <a:lnTo>
                    <a:pt x="1243801" y="1103001"/>
                  </a:lnTo>
                  <a:lnTo>
                    <a:pt x="1243801" y="1084897"/>
                  </a:lnTo>
                  <a:lnTo>
                    <a:pt x="1245931" y="1083832"/>
                  </a:lnTo>
                  <a:lnTo>
                    <a:pt x="1245931" y="1083832"/>
                  </a:lnTo>
                  <a:close/>
                  <a:moveTo>
                    <a:pt x="1245931" y="1218017"/>
                  </a:moveTo>
                  <a:lnTo>
                    <a:pt x="1245931" y="1237186"/>
                  </a:lnTo>
                  <a:cubicBezTo>
                    <a:pt x="1245931" y="1238251"/>
                    <a:pt x="1244866" y="1239316"/>
                    <a:pt x="1243801" y="1240381"/>
                  </a:cubicBezTo>
                  <a:lnTo>
                    <a:pt x="1243801" y="1214290"/>
                  </a:lnTo>
                  <a:cubicBezTo>
                    <a:pt x="1244333" y="1215887"/>
                    <a:pt x="1245931" y="1216952"/>
                    <a:pt x="1245931" y="1218017"/>
                  </a:cubicBezTo>
                  <a:lnTo>
                    <a:pt x="1245931" y="1218017"/>
                  </a:lnTo>
                  <a:close/>
                  <a:moveTo>
                    <a:pt x="1245931" y="1275525"/>
                  </a:moveTo>
                  <a:lnTo>
                    <a:pt x="1245931" y="1296824"/>
                  </a:lnTo>
                  <a:cubicBezTo>
                    <a:pt x="1245931" y="1295759"/>
                    <a:pt x="1244866" y="1294694"/>
                    <a:pt x="1243801" y="1293629"/>
                  </a:cubicBezTo>
                  <a:lnTo>
                    <a:pt x="1243801" y="1280317"/>
                  </a:lnTo>
                  <a:cubicBezTo>
                    <a:pt x="1244866" y="1279252"/>
                    <a:pt x="1244866" y="1279252"/>
                    <a:pt x="1244866" y="1278187"/>
                  </a:cubicBezTo>
                  <a:cubicBezTo>
                    <a:pt x="1245931" y="1276590"/>
                    <a:pt x="1245931" y="1276590"/>
                    <a:pt x="1245931" y="1275525"/>
                  </a:cubicBezTo>
                  <a:lnTo>
                    <a:pt x="1245931" y="1275525"/>
                  </a:lnTo>
                  <a:close/>
                  <a:moveTo>
                    <a:pt x="1245931" y="1300019"/>
                  </a:moveTo>
                  <a:lnTo>
                    <a:pt x="1245931" y="1313331"/>
                  </a:lnTo>
                  <a:cubicBezTo>
                    <a:pt x="1245931" y="1314396"/>
                    <a:pt x="1245931" y="1314396"/>
                    <a:pt x="1244866" y="1315461"/>
                  </a:cubicBezTo>
                  <a:cubicBezTo>
                    <a:pt x="1245931" y="1315461"/>
                    <a:pt x="1245931" y="1315461"/>
                    <a:pt x="1245931" y="1315461"/>
                  </a:cubicBezTo>
                  <a:lnTo>
                    <a:pt x="1245931" y="1326643"/>
                  </a:lnTo>
                  <a:cubicBezTo>
                    <a:pt x="1245931" y="1326643"/>
                    <a:pt x="1244866" y="1326643"/>
                    <a:pt x="1243801" y="1326643"/>
                  </a:cubicBezTo>
                  <a:lnTo>
                    <a:pt x="1243801" y="1301616"/>
                  </a:lnTo>
                  <a:cubicBezTo>
                    <a:pt x="1244333" y="1301084"/>
                    <a:pt x="1245931" y="1300019"/>
                    <a:pt x="1245931" y="1300019"/>
                  </a:cubicBezTo>
                  <a:lnTo>
                    <a:pt x="1245931" y="1300019"/>
                  </a:lnTo>
                  <a:close/>
                  <a:moveTo>
                    <a:pt x="1245931" y="1357527"/>
                  </a:moveTo>
                  <a:lnTo>
                    <a:pt x="1245931" y="1379891"/>
                  </a:lnTo>
                  <a:cubicBezTo>
                    <a:pt x="1245931" y="1380956"/>
                    <a:pt x="1244866" y="1380956"/>
                    <a:pt x="1243801" y="1382021"/>
                  </a:cubicBezTo>
                  <a:lnTo>
                    <a:pt x="1243801" y="1369774"/>
                  </a:lnTo>
                  <a:cubicBezTo>
                    <a:pt x="1244866" y="1369774"/>
                    <a:pt x="1244866" y="1368709"/>
                    <a:pt x="1244866" y="1368709"/>
                  </a:cubicBezTo>
                  <a:lnTo>
                    <a:pt x="1244866" y="1368709"/>
                  </a:lnTo>
                  <a:lnTo>
                    <a:pt x="1245931" y="1367644"/>
                  </a:lnTo>
                  <a:cubicBezTo>
                    <a:pt x="1244866" y="1367644"/>
                    <a:pt x="1244866" y="1367644"/>
                    <a:pt x="1243801" y="1367644"/>
                  </a:cubicBezTo>
                  <a:lnTo>
                    <a:pt x="1243801" y="1356462"/>
                  </a:lnTo>
                  <a:cubicBezTo>
                    <a:pt x="1244333" y="1356462"/>
                    <a:pt x="1245931" y="1356462"/>
                    <a:pt x="1245931" y="1357527"/>
                  </a:cubicBezTo>
                  <a:lnTo>
                    <a:pt x="1245931" y="1357527"/>
                  </a:lnTo>
                  <a:close/>
                  <a:moveTo>
                    <a:pt x="1245931" y="1674885"/>
                  </a:moveTo>
                  <a:lnTo>
                    <a:pt x="1245931" y="1691924"/>
                  </a:lnTo>
                  <a:cubicBezTo>
                    <a:pt x="1245931" y="1691924"/>
                    <a:pt x="1244866" y="1691924"/>
                    <a:pt x="1243801" y="1691924"/>
                  </a:cubicBezTo>
                  <a:lnTo>
                    <a:pt x="1243801" y="1674885"/>
                  </a:lnTo>
                  <a:cubicBezTo>
                    <a:pt x="1244333" y="1674885"/>
                    <a:pt x="1245931" y="1674885"/>
                    <a:pt x="1245931" y="1674885"/>
                  </a:cubicBezTo>
                  <a:lnTo>
                    <a:pt x="1245931" y="1674885"/>
                  </a:lnTo>
                  <a:close/>
                  <a:moveTo>
                    <a:pt x="1245931" y="1735587"/>
                  </a:moveTo>
                  <a:lnTo>
                    <a:pt x="1245931" y="1757952"/>
                  </a:lnTo>
                  <a:cubicBezTo>
                    <a:pt x="1245931" y="1757952"/>
                    <a:pt x="1244866" y="1756887"/>
                    <a:pt x="1243801" y="1756887"/>
                  </a:cubicBezTo>
                  <a:lnTo>
                    <a:pt x="1243801" y="1734522"/>
                  </a:lnTo>
                  <a:cubicBezTo>
                    <a:pt x="1244333" y="1734522"/>
                    <a:pt x="1245931" y="1735587"/>
                    <a:pt x="1245931" y="1735587"/>
                  </a:cubicBezTo>
                  <a:lnTo>
                    <a:pt x="1245931" y="1735587"/>
                  </a:lnTo>
                  <a:close/>
                  <a:moveTo>
                    <a:pt x="1245931" y="1769666"/>
                  </a:moveTo>
                  <a:lnTo>
                    <a:pt x="1245931" y="1787770"/>
                  </a:lnTo>
                  <a:cubicBezTo>
                    <a:pt x="1245931" y="1787770"/>
                    <a:pt x="1244866" y="1787770"/>
                    <a:pt x="1243801" y="1788835"/>
                  </a:cubicBezTo>
                  <a:lnTo>
                    <a:pt x="1243801" y="1770731"/>
                  </a:lnTo>
                  <a:cubicBezTo>
                    <a:pt x="1244333" y="1770731"/>
                    <a:pt x="1245931" y="1770731"/>
                    <a:pt x="1245931" y="1769666"/>
                  </a:cubicBezTo>
                  <a:close/>
                  <a:moveTo>
                    <a:pt x="1243268" y="59341"/>
                  </a:moveTo>
                  <a:lnTo>
                    <a:pt x="1243268" y="77445"/>
                  </a:lnTo>
                  <a:cubicBezTo>
                    <a:pt x="1241138" y="75315"/>
                    <a:pt x="1236346" y="74250"/>
                    <a:pt x="1233151" y="73185"/>
                  </a:cubicBezTo>
                  <a:lnTo>
                    <a:pt x="1233151" y="56146"/>
                  </a:lnTo>
                  <a:cubicBezTo>
                    <a:pt x="1236878" y="57211"/>
                    <a:pt x="1240073" y="58276"/>
                    <a:pt x="1243268" y="59341"/>
                  </a:cubicBezTo>
                  <a:lnTo>
                    <a:pt x="1243268" y="59341"/>
                  </a:lnTo>
                  <a:close/>
                  <a:moveTo>
                    <a:pt x="1243268" y="157317"/>
                  </a:moveTo>
                  <a:lnTo>
                    <a:pt x="1243268" y="174357"/>
                  </a:lnTo>
                  <a:cubicBezTo>
                    <a:pt x="1240073" y="173292"/>
                    <a:pt x="1236346" y="171162"/>
                    <a:pt x="1233151" y="170097"/>
                  </a:cubicBezTo>
                  <a:lnTo>
                    <a:pt x="1233151" y="149863"/>
                  </a:lnTo>
                  <a:cubicBezTo>
                    <a:pt x="1235281" y="151992"/>
                    <a:pt x="1239008" y="155187"/>
                    <a:pt x="1243268" y="157317"/>
                  </a:cubicBezTo>
                  <a:lnTo>
                    <a:pt x="1243268" y="157317"/>
                  </a:lnTo>
                  <a:close/>
                  <a:moveTo>
                    <a:pt x="1243268" y="486390"/>
                  </a:moveTo>
                  <a:lnTo>
                    <a:pt x="1243268" y="499702"/>
                  </a:lnTo>
                  <a:cubicBezTo>
                    <a:pt x="1241138" y="496507"/>
                    <a:pt x="1237411" y="492780"/>
                    <a:pt x="1233151" y="489585"/>
                  </a:cubicBezTo>
                  <a:lnTo>
                    <a:pt x="1233151" y="479468"/>
                  </a:lnTo>
                  <a:cubicBezTo>
                    <a:pt x="1236878" y="481597"/>
                    <a:pt x="1241138" y="483727"/>
                    <a:pt x="1243268" y="486390"/>
                  </a:cubicBezTo>
                  <a:lnTo>
                    <a:pt x="1243268" y="486390"/>
                  </a:lnTo>
                  <a:close/>
                  <a:moveTo>
                    <a:pt x="1243268" y="541235"/>
                  </a:moveTo>
                  <a:lnTo>
                    <a:pt x="1243268" y="561469"/>
                  </a:lnTo>
                  <a:cubicBezTo>
                    <a:pt x="1240073" y="560405"/>
                    <a:pt x="1236346" y="558275"/>
                    <a:pt x="1233151" y="557210"/>
                  </a:cubicBezTo>
                  <a:lnTo>
                    <a:pt x="1233151" y="546028"/>
                  </a:lnTo>
                  <a:cubicBezTo>
                    <a:pt x="1235281" y="548157"/>
                    <a:pt x="1239008" y="550287"/>
                    <a:pt x="1243268" y="551885"/>
                  </a:cubicBezTo>
                  <a:cubicBezTo>
                    <a:pt x="1243268" y="548157"/>
                    <a:pt x="1243268" y="544963"/>
                    <a:pt x="1243268" y="541235"/>
                  </a:cubicBezTo>
                  <a:lnTo>
                    <a:pt x="1243268" y="541235"/>
                  </a:lnTo>
                  <a:close/>
                  <a:moveTo>
                    <a:pt x="1243268" y="572652"/>
                  </a:moveTo>
                  <a:lnTo>
                    <a:pt x="1243268" y="582769"/>
                  </a:lnTo>
                  <a:cubicBezTo>
                    <a:pt x="1242203" y="583834"/>
                    <a:pt x="1241138" y="585964"/>
                    <a:pt x="1239008" y="588626"/>
                  </a:cubicBezTo>
                  <a:cubicBezTo>
                    <a:pt x="1240073" y="588626"/>
                    <a:pt x="1242203" y="589691"/>
                    <a:pt x="1243268" y="589691"/>
                  </a:cubicBezTo>
                  <a:cubicBezTo>
                    <a:pt x="1243268" y="590756"/>
                    <a:pt x="1243268" y="590756"/>
                    <a:pt x="1243268" y="590756"/>
                  </a:cubicBezTo>
                  <a:lnTo>
                    <a:pt x="1243268" y="597678"/>
                  </a:lnTo>
                  <a:cubicBezTo>
                    <a:pt x="1240073" y="595548"/>
                    <a:pt x="1236346" y="594483"/>
                    <a:pt x="1233151" y="595548"/>
                  </a:cubicBezTo>
                  <a:lnTo>
                    <a:pt x="1233151" y="585431"/>
                  </a:lnTo>
                  <a:cubicBezTo>
                    <a:pt x="1236878" y="579574"/>
                    <a:pt x="1240073" y="576379"/>
                    <a:pt x="1243268" y="572652"/>
                  </a:cubicBezTo>
                  <a:lnTo>
                    <a:pt x="1243268" y="572652"/>
                  </a:lnTo>
                  <a:close/>
                  <a:moveTo>
                    <a:pt x="1243268" y="624835"/>
                  </a:moveTo>
                  <a:lnTo>
                    <a:pt x="1243268" y="632822"/>
                  </a:lnTo>
                  <a:cubicBezTo>
                    <a:pt x="1240073" y="630692"/>
                    <a:pt x="1236346" y="628562"/>
                    <a:pt x="1233151" y="625900"/>
                  </a:cubicBezTo>
                  <a:lnTo>
                    <a:pt x="1233151" y="616847"/>
                  </a:lnTo>
                  <a:cubicBezTo>
                    <a:pt x="1236878" y="618977"/>
                    <a:pt x="1240073" y="622172"/>
                    <a:pt x="1243268" y="624835"/>
                  </a:cubicBezTo>
                  <a:lnTo>
                    <a:pt x="1243268" y="624835"/>
                  </a:lnTo>
                  <a:close/>
                  <a:moveTo>
                    <a:pt x="1243268" y="645069"/>
                  </a:moveTo>
                  <a:lnTo>
                    <a:pt x="1243268" y="653056"/>
                  </a:lnTo>
                  <a:cubicBezTo>
                    <a:pt x="1243268" y="654121"/>
                    <a:pt x="1242203" y="654121"/>
                    <a:pt x="1241138" y="654121"/>
                  </a:cubicBezTo>
                  <a:cubicBezTo>
                    <a:pt x="1237943" y="658381"/>
                    <a:pt x="1235281" y="662108"/>
                    <a:pt x="1233151" y="665303"/>
                  </a:cubicBezTo>
                  <a:lnTo>
                    <a:pt x="1233151" y="649329"/>
                  </a:lnTo>
                  <a:cubicBezTo>
                    <a:pt x="1236878" y="649329"/>
                    <a:pt x="1240073" y="648264"/>
                    <a:pt x="1243268" y="645069"/>
                  </a:cubicBezTo>
                  <a:lnTo>
                    <a:pt x="1243268" y="645069"/>
                  </a:lnTo>
                  <a:close/>
                  <a:moveTo>
                    <a:pt x="1243268" y="702577"/>
                  </a:moveTo>
                  <a:lnTo>
                    <a:pt x="1243268" y="727603"/>
                  </a:lnTo>
                  <a:lnTo>
                    <a:pt x="1241138" y="728668"/>
                  </a:lnTo>
                  <a:lnTo>
                    <a:pt x="1239008" y="730798"/>
                  </a:lnTo>
                  <a:lnTo>
                    <a:pt x="1237943" y="731863"/>
                  </a:lnTo>
                  <a:lnTo>
                    <a:pt x="1236878" y="735058"/>
                  </a:lnTo>
                  <a:lnTo>
                    <a:pt x="1236878" y="738253"/>
                  </a:lnTo>
                  <a:lnTo>
                    <a:pt x="1236878" y="741448"/>
                  </a:lnTo>
                  <a:lnTo>
                    <a:pt x="1236878" y="743578"/>
                  </a:lnTo>
                  <a:lnTo>
                    <a:pt x="1237943" y="744643"/>
                  </a:lnTo>
                  <a:lnTo>
                    <a:pt x="1239008" y="746772"/>
                  </a:lnTo>
                  <a:lnTo>
                    <a:pt x="1239008" y="749967"/>
                  </a:lnTo>
                  <a:lnTo>
                    <a:pt x="1240073" y="752097"/>
                  </a:lnTo>
                  <a:lnTo>
                    <a:pt x="1240073" y="754227"/>
                  </a:lnTo>
                  <a:lnTo>
                    <a:pt x="1239008" y="760084"/>
                  </a:lnTo>
                  <a:lnTo>
                    <a:pt x="1239008" y="763279"/>
                  </a:lnTo>
                  <a:lnTo>
                    <a:pt x="1237943" y="769137"/>
                  </a:lnTo>
                  <a:lnTo>
                    <a:pt x="1236878" y="773396"/>
                  </a:lnTo>
                  <a:lnTo>
                    <a:pt x="1235813" y="775526"/>
                  </a:lnTo>
                  <a:lnTo>
                    <a:pt x="1233683" y="776591"/>
                  </a:lnTo>
                  <a:lnTo>
                    <a:pt x="1233683" y="707901"/>
                  </a:lnTo>
                  <a:lnTo>
                    <a:pt x="1234748" y="706836"/>
                  </a:lnTo>
                  <a:lnTo>
                    <a:pt x="1239008" y="703642"/>
                  </a:lnTo>
                  <a:lnTo>
                    <a:pt x="1242203" y="701512"/>
                  </a:lnTo>
                  <a:lnTo>
                    <a:pt x="1243268" y="701512"/>
                  </a:lnTo>
                  <a:lnTo>
                    <a:pt x="1243268" y="702577"/>
                  </a:lnTo>
                  <a:close/>
                  <a:moveTo>
                    <a:pt x="1243268" y="789903"/>
                  </a:moveTo>
                  <a:lnTo>
                    <a:pt x="1243268" y="833567"/>
                  </a:lnTo>
                  <a:lnTo>
                    <a:pt x="1242203" y="833567"/>
                  </a:lnTo>
                  <a:lnTo>
                    <a:pt x="1239008" y="833567"/>
                  </a:lnTo>
                  <a:lnTo>
                    <a:pt x="1236878" y="832502"/>
                  </a:lnTo>
                  <a:lnTo>
                    <a:pt x="1233683" y="833567"/>
                  </a:lnTo>
                  <a:lnTo>
                    <a:pt x="1233683" y="820255"/>
                  </a:lnTo>
                  <a:lnTo>
                    <a:pt x="1234748" y="820255"/>
                  </a:lnTo>
                  <a:lnTo>
                    <a:pt x="1236878" y="819190"/>
                  </a:lnTo>
                  <a:lnTo>
                    <a:pt x="1240073" y="815995"/>
                  </a:lnTo>
                  <a:lnTo>
                    <a:pt x="1241138" y="812800"/>
                  </a:lnTo>
                  <a:lnTo>
                    <a:pt x="1241138" y="809605"/>
                  </a:lnTo>
                  <a:lnTo>
                    <a:pt x="1240073" y="805345"/>
                  </a:lnTo>
                  <a:lnTo>
                    <a:pt x="1239008" y="801085"/>
                  </a:lnTo>
                  <a:lnTo>
                    <a:pt x="1240073" y="797891"/>
                  </a:lnTo>
                  <a:lnTo>
                    <a:pt x="1242203" y="793631"/>
                  </a:lnTo>
                  <a:lnTo>
                    <a:pt x="1243268" y="789903"/>
                  </a:lnTo>
                  <a:lnTo>
                    <a:pt x="1243268" y="789903"/>
                  </a:lnTo>
                  <a:close/>
                  <a:moveTo>
                    <a:pt x="1243268" y="841021"/>
                  </a:moveTo>
                  <a:lnTo>
                    <a:pt x="1243268" y="866048"/>
                  </a:lnTo>
                  <a:lnTo>
                    <a:pt x="1243268" y="866048"/>
                  </a:lnTo>
                  <a:lnTo>
                    <a:pt x="1243268" y="867113"/>
                  </a:lnTo>
                  <a:lnTo>
                    <a:pt x="1240073" y="869243"/>
                  </a:lnTo>
                  <a:lnTo>
                    <a:pt x="1239008" y="873503"/>
                  </a:lnTo>
                  <a:lnTo>
                    <a:pt x="1237943" y="876697"/>
                  </a:lnTo>
                  <a:lnTo>
                    <a:pt x="1236878" y="879892"/>
                  </a:lnTo>
                  <a:lnTo>
                    <a:pt x="1233683" y="883087"/>
                  </a:lnTo>
                  <a:lnTo>
                    <a:pt x="1233683" y="884152"/>
                  </a:lnTo>
                  <a:lnTo>
                    <a:pt x="1233683" y="849009"/>
                  </a:lnTo>
                  <a:lnTo>
                    <a:pt x="1235813" y="849009"/>
                  </a:lnTo>
                  <a:lnTo>
                    <a:pt x="1236878" y="847944"/>
                  </a:lnTo>
                  <a:lnTo>
                    <a:pt x="1239008" y="844749"/>
                  </a:lnTo>
                  <a:lnTo>
                    <a:pt x="1242203" y="841554"/>
                  </a:lnTo>
                  <a:lnTo>
                    <a:pt x="1243268" y="841021"/>
                  </a:lnTo>
                  <a:lnTo>
                    <a:pt x="1243268" y="841021"/>
                  </a:lnTo>
                  <a:close/>
                  <a:moveTo>
                    <a:pt x="1243268" y="905984"/>
                  </a:moveTo>
                  <a:lnTo>
                    <a:pt x="1243268" y="921958"/>
                  </a:lnTo>
                  <a:cubicBezTo>
                    <a:pt x="1242203" y="917698"/>
                    <a:pt x="1239008" y="913971"/>
                    <a:pt x="1233151" y="912906"/>
                  </a:cubicBezTo>
                  <a:lnTo>
                    <a:pt x="1233151" y="905984"/>
                  </a:lnTo>
                  <a:cubicBezTo>
                    <a:pt x="1235281" y="905984"/>
                    <a:pt x="1236346" y="907049"/>
                    <a:pt x="1239008" y="907049"/>
                  </a:cubicBezTo>
                  <a:cubicBezTo>
                    <a:pt x="1240073" y="907049"/>
                    <a:pt x="1242203" y="907049"/>
                    <a:pt x="1243268" y="905984"/>
                  </a:cubicBezTo>
                  <a:lnTo>
                    <a:pt x="1243268" y="905984"/>
                  </a:lnTo>
                  <a:close/>
                  <a:moveTo>
                    <a:pt x="1243268" y="956569"/>
                  </a:moveTo>
                  <a:lnTo>
                    <a:pt x="1243268" y="963492"/>
                  </a:lnTo>
                  <a:cubicBezTo>
                    <a:pt x="1240073" y="963492"/>
                    <a:pt x="1235281" y="962427"/>
                    <a:pt x="1233151" y="962427"/>
                  </a:cubicBezTo>
                  <a:lnTo>
                    <a:pt x="1233151" y="955504"/>
                  </a:lnTo>
                  <a:cubicBezTo>
                    <a:pt x="1235281" y="956569"/>
                    <a:pt x="1239008" y="956569"/>
                    <a:pt x="1243268" y="956569"/>
                  </a:cubicBezTo>
                  <a:lnTo>
                    <a:pt x="1243268" y="956569"/>
                  </a:lnTo>
                  <a:close/>
                  <a:moveTo>
                    <a:pt x="1243268" y="980531"/>
                  </a:moveTo>
                  <a:lnTo>
                    <a:pt x="1243268" y="1024194"/>
                  </a:lnTo>
                  <a:lnTo>
                    <a:pt x="1241138" y="1021000"/>
                  </a:lnTo>
                  <a:lnTo>
                    <a:pt x="1239008" y="1016740"/>
                  </a:lnTo>
                  <a:lnTo>
                    <a:pt x="1235813" y="1009817"/>
                  </a:lnTo>
                  <a:lnTo>
                    <a:pt x="1234748" y="1002895"/>
                  </a:lnTo>
                  <a:lnTo>
                    <a:pt x="1233683" y="997038"/>
                  </a:lnTo>
                  <a:lnTo>
                    <a:pt x="1233683" y="991181"/>
                  </a:lnTo>
                  <a:lnTo>
                    <a:pt x="1234748" y="987986"/>
                  </a:lnTo>
                  <a:lnTo>
                    <a:pt x="1236878" y="982128"/>
                  </a:lnTo>
                  <a:lnTo>
                    <a:pt x="1241138" y="979999"/>
                  </a:lnTo>
                  <a:lnTo>
                    <a:pt x="1243268" y="979999"/>
                  </a:lnTo>
                  <a:lnTo>
                    <a:pt x="1243268" y="980531"/>
                  </a:lnTo>
                  <a:close/>
                  <a:moveTo>
                    <a:pt x="1243268" y="1053481"/>
                  </a:moveTo>
                  <a:lnTo>
                    <a:pt x="1243268" y="1071585"/>
                  </a:lnTo>
                  <a:lnTo>
                    <a:pt x="1237411" y="1071585"/>
                  </a:lnTo>
                  <a:lnTo>
                    <a:pt x="1236346" y="1070520"/>
                  </a:lnTo>
                  <a:lnTo>
                    <a:pt x="1233151" y="1069455"/>
                  </a:lnTo>
                  <a:lnTo>
                    <a:pt x="1233151" y="1048156"/>
                  </a:lnTo>
                  <a:lnTo>
                    <a:pt x="1234216" y="1049221"/>
                  </a:lnTo>
                  <a:lnTo>
                    <a:pt x="1238476" y="1052416"/>
                  </a:lnTo>
                  <a:lnTo>
                    <a:pt x="1243268" y="1053481"/>
                  </a:lnTo>
                  <a:lnTo>
                    <a:pt x="1243268" y="1053481"/>
                  </a:lnTo>
                  <a:close/>
                  <a:moveTo>
                    <a:pt x="1243268" y="1084897"/>
                  </a:moveTo>
                  <a:lnTo>
                    <a:pt x="1243268" y="1103001"/>
                  </a:lnTo>
                  <a:lnTo>
                    <a:pt x="1236346" y="1104066"/>
                  </a:lnTo>
                  <a:lnTo>
                    <a:pt x="1233151" y="1106196"/>
                  </a:lnTo>
                  <a:lnTo>
                    <a:pt x="1233151" y="1087027"/>
                  </a:lnTo>
                  <a:lnTo>
                    <a:pt x="1236346" y="1087027"/>
                  </a:lnTo>
                  <a:lnTo>
                    <a:pt x="1243268" y="1084897"/>
                  </a:lnTo>
                  <a:lnTo>
                    <a:pt x="1243268" y="1084897"/>
                  </a:lnTo>
                  <a:lnTo>
                    <a:pt x="1243268" y="1084897"/>
                  </a:lnTo>
                  <a:close/>
                  <a:moveTo>
                    <a:pt x="1243268" y="1214822"/>
                  </a:moveTo>
                  <a:lnTo>
                    <a:pt x="1243268" y="1240914"/>
                  </a:lnTo>
                  <a:cubicBezTo>
                    <a:pt x="1242203" y="1244109"/>
                    <a:pt x="1240073" y="1246771"/>
                    <a:pt x="1239008" y="1248901"/>
                  </a:cubicBezTo>
                  <a:lnTo>
                    <a:pt x="1237943" y="1248901"/>
                  </a:lnTo>
                  <a:cubicBezTo>
                    <a:pt x="1236878" y="1252096"/>
                    <a:pt x="1234748" y="1254758"/>
                    <a:pt x="1233683" y="1256888"/>
                  </a:cubicBezTo>
                  <a:lnTo>
                    <a:pt x="1233683" y="1245706"/>
                  </a:lnTo>
                  <a:cubicBezTo>
                    <a:pt x="1241671" y="1235589"/>
                    <a:pt x="1248060" y="1226537"/>
                    <a:pt x="1233683" y="1213225"/>
                  </a:cubicBezTo>
                  <a:lnTo>
                    <a:pt x="1233683" y="1205238"/>
                  </a:lnTo>
                  <a:cubicBezTo>
                    <a:pt x="1237943" y="1207900"/>
                    <a:pt x="1241138" y="1211095"/>
                    <a:pt x="1243268" y="1214822"/>
                  </a:cubicBezTo>
                  <a:lnTo>
                    <a:pt x="1243268" y="1214822"/>
                  </a:lnTo>
                  <a:close/>
                  <a:moveTo>
                    <a:pt x="1243268" y="1279785"/>
                  </a:moveTo>
                  <a:lnTo>
                    <a:pt x="1243268" y="1293097"/>
                  </a:lnTo>
                  <a:cubicBezTo>
                    <a:pt x="1243268" y="1292032"/>
                    <a:pt x="1243268" y="1292032"/>
                    <a:pt x="1243268" y="1292032"/>
                  </a:cubicBezTo>
                  <a:cubicBezTo>
                    <a:pt x="1239008" y="1288837"/>
                    <a:pt x="1235281" y="1286174"/>
                    <a:pt x="1233151" y="1284045"/>
                  </a:cubicBezTo>
                  <a:lnTo>
                    <a:pt x="1233151" y="1273927"/>
                  </a:lnTo>
                  <a:cubicBezTo>
                    <a:pt x="1235281" y="1277122"/>
                    <a:pt x="1239008" y="1279785"/>
                    <a:pt x="1242203" y="1282980"/>
                  </a:cubicBezTo>
                  <a:cubicBezTo>
                    <a:pt x="1243268" y="1281915"/>
                    <a:pt x="1243268" y="1280850"/>
                    <a:pt x="1243268" y="1279785"/>
                  </a:cubicBezTo>
                  <a:lnTo>
                    <a:pt x="1243268" y="1279785"/>
                  </a:lnTo>
                  <a:close/>
                  <a:moveTo>
                    <a:pt x="1243268" y="1302149"/>
                  </a:moveTo>
                  <a:lnTo>
                    <a:pt x="1243268" y="1327175"/>
                  </a:lnTo>
                  <a:cubicBezTo>
                    <a:pt x="1241138" y="1326110"/>
                    <a:pt x="1239008" y="1326110"/>
                    <a:pt x="1235281" y="1326110"/>
                  </a:cubicBezTo>
                  <a:cubicBezTo>
                    <a:pt x="1234216" y="1326110"/>
                    <a:pt x="1233151" y="1326110"/>
                    <a:pt x="1233151" y="1326110"/>
                  </a:cubicBezTo>
                  <a:lnTo>
                    <a:pt x="1233151" y="1315993"/>
                  </a:lnTo>
                  <a:lnTo>
                    <a:pt x="1233151" y="1315993"/>
                  </a:lnTo>
                  <a:cubicBezTo>
                    <a:pt x="1236878" y="1310136"/>
                    <a:pt x="1240073" y="1305876"/>
                    <a:pt x="1243268" y="1302149"/>
                  </a:cubicBezTo>
                  <a:lnTo>
                    <a:pt x="1243268" y="1302149"/>
                  </a:lnTo>
                  <a:close/>
                  <a:moveTo>
                    <a:pt x="1243268" y="1356462"/>
                  </a:moveTo>
                  <a:lnTo>
                    <a:pt x="1243268" y="1367644"/>
                  </a:lnTo>
                  <a:cubicBezTo>
                    <a:pt x="1240073" y="1366579"/>
                    <a:pt x="1236346" y="1365514"/>
                    <a:pt x="1233151" y="1364449"/>
                  </a:cubicBezTo>
                  <a:lnTo>
                    <a:pt x="1233151" y="1352202"/>
                  </a:lnTo>
                  <a:cubicBezTo>
                    <a:pt x="1236878" y="1354332"/>
                    <a:pt x="1240073" y="1355397"/>
                    <a:pt x="1243268" y="1356462"/>
                  </a:cubicBezTo>
                  <a:lnTo>
                    <a:pt x="1243268" y="1356462"/>
                  </a:lnTo>
                  <a:close/>
                  <a:moveTo>
                    <a:pt x="1243268" y="1369774"/>
                  </a:moveTo>
                  <a:lnTo>
                    <a:pt x="1243268" y="1382021"/>
                  </a:lnTo>
                  <a:cubicBezTo>
                    <a:pt x="1240073" y="1385216"/>
                    <a:pt x="1236346" y="1387878"/>
                    <a:pt x="1233151" y="1390008"/>
                  </a:cubicBezTo>
                  <a:lnTo>
                    <a:pt x="1233151" y="1378826"/>
                  </a:lnTo>
                  <a:cubicBezTo>
                    <a:pt x="1236878" y="1376696"/>
                    <a:pt x="1240073" y="1373501"/>
                    <a:pt x="1243268" y="1369774"/>
                  </a:cubicBezTo>
                  <a:lnTo>
                    <a:pt x="1243268" y="1369774"/>
                  </a:lnTo>
                  <a:close/>
                  <a:moveTo>
                    <a:pt x="1243268" y="1674885"/>
                  </a:moveTo>
                  <a:lnTo>
                    <a:pt x="1243268" y="1691924"/>
                  </a:lnTo>
                  <a:cubicBezTo>
                    <a:pt x="1240073" y="1692989"/>
                    <a:pt x="1236346" y="1694054"/>
                    <a:pt x="1233151" y="1695119"/>
                  </a:cubicBezTo>
                  <a:lnTo>
                    <a:pt x="1233151" y="1678080"/>
                  </a:lnTo>
                  <a:cubicBezTo>
                    <a:pt x="1236878" y="1677015"/>
                    <a:pt x="1240073" y="1675950"/>
                    <a:pt x="1243268" y="1674885"/>
                  </a:cubicBezTo>
                  <a:lnTo>
                    <a:pt x="1243268" y="1674885"/>
                  </a:lnTo>
                  <a:close/>
                  <a:moveTo>
                    <a:pt x="1243268" y="1734522"/>
                  </a:moveTo>
                  <a:lnTo>
                    <a:pt x="1243268" y="1756887"/>
                  </a:lnTo>
                  <a:cubicBezTo>
                    <a:pt x="1240073" y="1754757"/>
                    <a:pt x="1236346" y="1751029"/>
                    <a:pt x="1233151" y="1747834"/>
                  </a:cubicBezTo>
                  <a:lnTo>
                    <a:pt x="1233151" y="1724405"/>
                  </a:lnTo>
                  <a:cubicBezTo>
                    <a:pt x="1236878" y="1728133"/>
                    <a:pt x="1240073" y="1731328"/>
                    <a:pt x="1243268" y="1734522"/>
                  </a:cubicBezTo>
                  <a:lnTo>
                    <a:pt x="1243268" y="1734522"/>
                  </a:lnTo>
                  <a:close/>
                  <a:moveTo>
                    <a:pt x="1243268" y="1770731"/>
                  </a:moveTo>
                  <a:lnTo>
                    <a:pt x="1243268" y="1788835"/>
                  </a:lnTo>
                  <a:cubicBezTo>
                    <a:pt x="1240073" y="1789900"/>
                    <a:pt x="1236346" y="1790965"/>
                    <a:pt x="1233151" y="1792030"/>
                  </a:cubicBezTo>
                  <a:lnTo>
                    <a:pt x="1233151" y="1776056"/>
                  </a:lnTo>
                  <a:cubicBezTo>
                    <a:pt x="1236878" y="1773926"/>
                    <a:pt x="1240073" y="1772861"/>
                    <a:pt x="1243268" y="1770731"/>
                  </a:cubicBezTo>
                  <a:close/>
                  <a:moveTo>
                    <a:pt x="1233151" y="56146"/>
                  </a:moveTo>
                  <a:lnTo>
                    <a:pt x="1233151" y="73185"/>
                  </a:lnTo>
                  <a:cubicBezTo>
                    <a:pt x="1228891" y="72121"/>
                    <a:pt x="1225164" y="69991"/>
                    <a:pt x="1220904" y="69991"/>
                  </a:cubicBezTo>
                  <a:lnTo>
                    <a:pt x="1220904" y="52951"/>
                  </a:lnTo>
                  <a:cubicBezTo>
                    <a:pt x="1225164" y="54016"/>
                    <a:pt x="1228891" y="55081"/>
                    <a:pt x="1233151" y="56146"/>
                  </a:cubicBezTo>
                  <a:lnTo>
                    <a:pt x="1233151" y="56146"/>
                  </a:lnTo>
                  <a:close/>
                  <a:moveTo>
                    <a:pt x="1233151" y="149330"/>
                  </a:moveTo>
                  <a:lnTo>
                    <a:pt x="1233151" y="169564"/>
                  </a:lnTo>
                  <a:cubicBezTo>
                    <a:pt x="1227294" y="166369"/>
                    <a:pt x="1224099" y="162642"/>
                    <a:pt x="1220904" y="159447"/>
                  </a:cubicBezTo>
                  <a:lnTo>
                    <a:pt x="1220904" y="116849"/>
                  </a:lnTo>
                  <a:cubicBezTo>
                    <a:pt x="1221969" y="125901"/>
                    <a:pt x="1225164" y="136018"/>
                    <a:pt x="1229956" y="145070"/>
                  </a:cubicBezTo>
                  <a:cubicBezTo>
                    <a:pt x="1231021" y="146135"/>
                    <a:pt x="1232086" y="147200"/>
                    <a:pt x="1233151" y="149330"/>
                  </a:cubicBezTo>
                  <a:lnTo>
                    <a:pt x="1233151" y="149330"/>
                  </a:lnTo>
                  <a:close/>
                  <a:moveTo>
                    <a:pt x="1233151" y="479468"/>
                  </a:moveTo>
                  <a:lnTo>
                    <a:pt x="1233151" y="489585"/>
                  </a:lnTo>
                  <a:cubicBezTo>
                    <a:pt x="1229956" y="488520"/>
                    <a:pt x="1226229" y="486390"/>
                    <a:pt x="1221969" y="483727"/>
                  </a:cubicBezTo>
                  <a:lnTo>
                    <a:pt x="1221969" y="483727"/>
                  </a:lnTo>
                  <a:lnTo>
                    <a:pt x="1220904" y="483727"/>
                  </a:lnTo>
                  <a:cubicBezTo>
                    <a:pt x="1221969" y="491715"/>
                    <a:pt x="1220904" y="499702"/>
                    <a:pt x="1220904" y="507157"/>
                  </a:cubicBezTo>
                  <a:lnTo>
                    <a:pt x="1220904" y="472545"/>
                  </a:lnTo>
                  <a:cubicBezTo>
                    <a:pt x="1220904" y="473610"/>
                    <a:pt x="1220904" y="473610"/>
                    <a:pt x="1221969" y="473610"/>
                  </a:cubicBezTo>
                  <a:cubicBezTo>
                    <a:pt x="1225164" y="474675"/>
                    <a:pt x="1229956" y="477338"/>
                    <a:pt x="1233151" y="479468"/>
                  </a:cubicBezTo>
                  <a:lnTo>
                    <a:pt x="1233151" y="479468"/>
                  </a:lnTo>
                  <a:close/>
                  <a:moveTo>
                    <a:pt x="1233151" y="546028"/>
                  </a:moveTo>
                  <a:lnTo>
                    <a:pt x="1233151" y="557210"/>
                  </a:lnTo>
                  <a:cubicBezTo>
                    <a:pt x="1227294" y="554015"/>
                    <a:pt x="1224099" y="551352"/>
                    <a:pt x="1220904" y="548157"/>
                  </a:cubicBezTo>
                  <a:lnTo>
                    <a:pt x="1220904" y="530053"/>
                  </a:lnTo>
                  <a:lnTo>
                    <a:pt x="1220904" y="531118"/>
                  </a:lnTo>
                  <a:cubicBezTo>
                    <a:pt x="1221969" y="536975"/>
                    <a:pt x="1226761" y="541235"/>
                    <a:pt x="1233151" y="546028"/>
                  </a:cubicBezTo>
                  <a:lnTo>
                    <a:pt x="1233151" y="546028"/>
                  </a:lnTo>
                  <a:close/>
                  <a:moveTo>
                    <a:pt x="1233151" y="585431"/>
                  </a:moveTo>
                  <a:lnTo>
                    <a:pt x="1233151" y="595548"/>
                  </a:lnTo>
                  <a:cubicBezTo>
                    <a:pt x="1229956" y="596613"/>
                    <a:pt x="1225164" y="599808"/>
                    <a:pt x="1220904" y="606730"/>
                  </a:cubicBezTo>
                  <a:lnTo>
                    <a:pt x="1220904" y="596613"/>
                  </a:lnTo>
                  <a:cubicBezTo>
                    <a:pt x="1224099" y="593418"/>
                    <a:pt x="1227826" y="590756"/>
                    <a:pt x="1229956" y="589691"/>
                  </a:cubicBezTo>
                  <a:cubicBezTo>
                    <a:pt x="1231021" y="588626"/>
                    <a:pt x="1232086" y="586496"/>
                    <a:pt x="1233151" y="585431"/>
                  </a:cubicBezTo>
                  <a:lnTo>
                    <a:pt x="1233151" y="585431"/>
                  </a:lnTo>
                  <a:close/>
                  <a:moveTo>
                    <a:pt x="1233151" y="616847"/>
                  </a:moveTo>
                  <a:lnTo>
                    <a:pt x="1233151" y="625900"/>
                  </a:lnTo>
                  <a:lnTo>
                    <a:pt x="1233151" y="625900"/>
                  </a:lnTo>
                  <a:lnTo>
                    <a:pt x="1233151" y="624835"/>
                  </a:lnTo>
                  <a:cubicBezTo>
                    <a:pt x="1227294" y="621640"/>
                    <a:pt x="1224099" y="618977"/>
                    <a:pt x="1220904" y="616847"/>
                  </a:cubicBezTo>
                  <a:lnTo>
                    <a:pt x="1220904" y="609925"/>
                  </a:lnTo>
                  <a:cubicBezTo>
                    <a:pt x="1220904" y="609925"/>
                    <a:pt x="1221969" y="609925"/>
                    <a:pt x="1223034" y="610990"/>
                  </a:cubicBezTo>
                  <a:cubicBezTo>
                    <a:pt x="1226761" y="612055"/>
                    <a:pt x="1229956" y="614717"/>
                    <a:pt x="1233151" y="616847"/>
                  </a:cubicBezTo>
                  <a:lnTo>
                    <a:pt x="1233151" y="616847"/>
                  </a:lnTo>
                  <a:close/>
                  <a:moveTo>
                    <a:pt x="1233151" y="649329"/>
                  </a:moveTo>
                  <a:lnTo>
                    <a:pt x="1233151" y="665303"/>
                  </a:lnTo>
                  <a:cubicBezTo>
                    <a:pt x="1228891" y="669563"/>
                    <a:pt x="1224099" y="673290"/>
                    <a:pt x="1220904" y="675420"/>
                  </a:cubicBezTo>
                  <a:lnTo>
                    <a:pt x="1220904" y="675420"/>
                  </a:lnTo>
                  <a:lnTo>
                    <a:pt x="1220904" y="667433"/>
                  </a:lnTo>
                  <a:cubicBezTo>
                    <a:pt x="1224099" y="665303"/>
                    <a:pt x="1227826" y="661576"/>
                    <a:pt x="1232086" y="656251"/>
                  </a:cubicBezTo>
                  <a:cubicBezTo>
                    <a:pt x="1227826" y="656251"/>
                    <a:pt x="1224099" y="654121"/>
                    <a:pt x="1220904" y="651991"/>
                  </a:cubicBezTo>
                  <a:lnTo>
                    <a:pt x="1220904" y="644004"/>
                  </a:lnTo>
                  <a:cubicBezTo>
                    <a:pt x="1224099" y="646134"/>
                    <a:pt x="1228891" y="649329"/>
                    <a:pt x="1233151" y="649329"/>
                  </a:cubicBezTo>
                  <a:lnTo>
                    <a:pt x="1233151" y="649329"/>
                  </a:lnTo>
                  <a:close/>
                  <a:moveTo>
                    <a:pt x="1233151" y="708966"/>
                  </a:moveTo>
                  <a:lnTo>
                    <a:pt x="1233151" y="777656"/>
                  </a:lnTo>
                  <a:lnTo>
                    <a:pt x="1227294" y="779786"/>
                  </a:lnTo>
                  <a:lnTo>
                    <a:pt x="1220371" y="782981"/>
                  </a:lnTo>
                  <a:lnTo>
                    <a:pt x="1220371" y="762747"/>
                  </a:lnTo>
                  <a:lnTo>
                    <a:pt x="1220371" y="761682"/>
                  </a:lnTo>
                  <a:lnTo>
                    <a:pt x="1222501" y="760617"/>
                  </a:lnTo>
                  <a:lnTo>
                    <a:pt x="1223566" y="758487"/>
                  </a:lnTo>
                  <a:lnTo>
                    <a:pt x="1224631" y="755292"/>
                  </a:lnTo>
                  <a:lnTo>
                    <a:pt x="1225696" y="754227"/>
                  </a:lnTo>
                  <a:lnTo>
                    <a:pt x="1225696" y="752097"/>
                  </a:lnTo>
                  <a:lnTo>
                    <a:pt x="1224631" y="751032"/>
                  </a:lnTo>
                  <a:lnTo>
                    <a:pt x="1222501" y="748902"/>
                  </a:lnTo>
                  <a:lnTo>
                    <a:pt x="1220371" y="747837"/>
                  </a:lnTo>
                  <a:lnTo>
                    <a:pt x="1220371" y="719616"/>
                  </a:lnTo>
                  <a:lnTo>
                    <a:pt x="1220371" y="718551"/>
                  </a:lnTo>
                  <a:lnTo>
                    <a:pt x="1226229" y="714291"/>
                  </a:lnTo>
                  <a:lnTo>
                    <a:pt x="1229424" y="712161"/>
                  </a:lnTo>
                  <a:lnTo>
                    <a:pt x="1233151" y="708966"/>
                  </a:lnTo>
                  <a:lnTo>
                    <a:pt x="1233151" y="708966"/>
                  </a:lnTo>
                  <a:close/>
                  <a:moveTo>
                    <a:pt x="1233151" y="820787"/>
                  </a:moveTo>
                  <a:lnTo>
                    <a:pt x="1233151" y="834099"/>
                  </a:lnTo>
                  <a:lnTo>
                    <a:pt x="1231021" y="834099"/>
                  </a:lnTo>
                  <a:lnTo>
                    <a:pt x="1226761" y="835164"/>
                  </a:lnTo>
                  <a:lnTo>
                    <a:pt x="1220904" y="835164"/>
                  </a:lnTo>
                  <a:lnTo>
                    <a:pt x="1220904" y="820787"/>
                  </a:lnTo>
                  <a:lnTo>
                    <a:pt x="1221969" y="821852"/>
                  </a:lnTo>
                  <a:lnTo>
                    <a:pt x="1229956" y="821852"/>
                  </a:lnTo>
                  <a:lnTo>
                    <a:pt x="1233151" y="820787"/>
                  </a:lnTo>
                  <a:lnTo>
                    <a:pt x="1233151" y="820787"/>
                  </a:lnTo>
                  <a:close/>
                  <a:moveTo>
                    <a:pt x="1233151" y="849541"/>
                  </a:moveTo>
                  <a:lnTo>
                    <a:pt x="1233151" y="884685"/>
                  </a:lnTo>
                  <a:lnTo>
                    <a:pt x="1232086" y="884685"/>
                  </a:lnTo>
                  <a:lnTo>
                    <a:pt x="1227826" y="885750"/>
                  </a:lnTo>
                  <a:lnTo>
                    <a:pt x="1220904" y="885750"/>
                  </a:lnTo>
                  <a:lnTo>
                    <a:pt x="1220904" y="884685"/>
                  </a:lnTo>
                  <a:lnTo>
                    <a:pt x="1220904" y="849541"/>
                  </a:lnTo>
                  <a:lnTo>
                    <a:pt x="1221969" y="850606"/>
                  </a:lnTo>
                  <a:lnTo>
                    <a:pt x="1228891" y="850606"/>
                  </a:lnTo>
                  <a:lnTo>
                    <a:pt x="1233151" y="849541"/>
                  </a:lnTo>
                  <a:lnTo>
                    <a:pt x="1233151" y="849541"/>
                  </a:lnTo>
                  <a:close/>
                  <a:moveTo>
                    <a:pt x="1233151" y="905984"/>
                  </a:moveTo>
                  <a:lnTo>
                    <a:pt x="1233151" y="912906"/>
                  </a:lnTo>
                  <a:cubicBezTo>
                    <a:pt x="1229956" y="911841"/>
                    <a:pt x="1225164" y="911841"/>
                    <a:pt x="1220904" y="912906"/>
                  </a:cubicBezTo>
                  <a:lnTo>
                    <a:pt x="1220904" y="905984"/>
                  </a:lnTo>
                  <a:cubicBezTo>
                    <a:pt x="1225164" y="904919"/>
                    <a:pt x="1229956" y="904919"/>
                    <a:pt x="1233151" y="905984"/>
                  </a:cubicBezTo>
                  <a:lnTo>
                    <a:pt x="1233151" y="905984"/>
                  </a:lnTo>
                  <a:close/>
                  <a:moveTo>
                    <a:pt x="1233151" y="955504"/>
                  </a:moveTo>
                  <a:lnTo>
                    <a:pt x="1233151" y="962427"/>
                  </a:lnTo>
                  <a:cubicBezTo>
                    <a:pt x="1232086" y="962427"/>
                    <a:pt x="1231021" y="961362"/>
                    <a:pt x="1229956" y="961362"/>
                  </a:cubicBezTo>
                  <a:cubicBezTo>
                    <a:pt x="1226761" y="961362"/>
                    <a:pt x="1223034" y="962427"/>
                    <a:pt x="1220904" y="962427"/>
                  </a:cubicBezTo>
                  <a:lnTo>
                    <a:pt x="1220904" y="955504"/>
                  </a:lnTo>
                  <a:cubicBezTo>
                    <a:pt x="1220904" y="955504"/>
                    <a:pt x="1221969" y="955504"/>
                    <a:pt x="1223034" y="955504"/>
                  </a:cubicBezTo>
                  <a:cubicBezTo>
                    <a:pt x="1221969" y="954440"/>
                    <a:pt x="1220904" y="953375"/>
                    <a:pt x="1220904" y="951245"/>
                  </a:cubicBezTo>
                  <a:cubicBezTo>
                    <a:pt x="1220904" y="951245"/>
                    <a:pt x="1220904" y="951245"/>
                    <a:pt x="1220904" y="950180"/>
                  </a:cubicBezTo>
                  <a:lnTo>
                    <a:pt x="1220904" y="917698"/>
                  </a:lnTo>
                  <a:cubicBezTo>
                    <a:pt x="1221969" y="923556"/>
                    <a:pt x="1223034" y="928880"/>
                    <a:pt x="1224099" y="934738"/>
                  </a:cubicBezTo>
                  <a:lnTo>
                    <a:pt x="1224099" y="934738"/>
                  </a:lnTo>
                  <a:cubicBezTo>
                    <a:pt x="1226761" y="946452"/>
                    <a:pt x="1226761" y="953375"/>
                    <a:pt x="1233151" y="955504"/>
                  </a:cubicBezTo>
                  <a:lnTo>
                    <a:pt x="1233151" y="955504"/>
                  </a:lnTo>
                  <a:close/>
                  <a:moveTo>
                    <a:pt x="1233151" y="1048156"/>
                  </a:moveTo>
                  <a:lnTo>
                    <a:pt x="1233151" y="1069455"/>
                  </a:lnTo>
                  <a:lnTo>
                    <a:pt x="1228891" y="1068390"/>
                  </a:lnTo>
                  <a:lnTo>
                    <a:pt x="1226761" y="1067325"/>
                  </a:lnTo>
                  <a:lnTo>
                    <a:pt x="1220904" y="1066260"/>
                  </a:lnTo>
                  <a:lnTo>
                    <a:pt x="1220904" y="1039104"/>
                  </a:lnTo>
                  <a:lnTo>
                    <a:pt x="1224099" y="1042299"/>
                  </a:lnTo>
                  <a:lnTo>
                    <a:pt x="1229956" y="1045494"/>
                  </a:lnTo>
                  <a:lnTo>
                    <a:pt x="1233151" y="1048156"/>
                  </a:lnTo>
                  <a:lnTo>
                    <a:pt x="1233151" y="1048156"/>
                  </a:lnTo>
                  <a:close/>
                  <a:moveTo>
                    <a:pt x="1233151" y="1087560"/>
                  </a:moveTo>
                  <a:lnTo>
                    <a:pt x="1233151" y="1106729"/>
                  </a:lnTo>
                  <a:lnTo>
                    <a:pt x="1229956" y="1107794"/>
                  </a:lnTo>
                  <a:lnTo>
                    <a:pt x="1220904" y="1110989"/>
                  </a:lnTo>
                  <a:lnTo>
                    <a:pt x="1220904" y="1085962"/>
                  </a:lnTo>
                  <a:lnTo>
                    <a:pt x="1224099" y="1087027"/>
                  </a:lnTo>
                  <a:lnTo>
                    <a:pt x="1228359" y="1088092"/>
                  </a:lnTo>
                  <a:lnTo>
                    <a:pt x="1233151" y="1087560"/>
                  </a:lnTo>
                  <a:lnTo>
                    <a:pt x="1233151" y="1087560"/>
                  </a:lnTo>
                  <a:close/>
                  <a:moveTo>
                    <a:pt x="1233151" y="1204173"/>
                  </a:moveTo>
                  <a:lnTo>
                    <a:pt x="1233151" y="1212160"/>
                  </a:lnTo>
                  <a:cubicBezTo>
                    <a:pt x="1232086" y="1211095"/>
                    <a:pt x="1229956" y="1210030"/>
                    <a:pt x="1228891" y="1208965"/>
                  </a:cubicBezTo>
                  <a:cubicBezTo>
                    <a:pt x="1227826" y="1214822"/>
                    <a:pt x="1224631" y="1220147"/>
                    <a:pt x="1220904" y="1224939"/>
                  </a:cubicBezTo>
                  <a:lnTo>
                    <a:pt x="1220904" y="1212692"/>
                  </a:lnTo>
                  <a:cubicBezTo>
                    <a:pt x="1221969" y="1209497"/>
                    <a:pt x="1221969" y="1205770"/>
                    <a:pt x="1220904" y="1202575"/>
                  </a:cubicBezTo>
                  <a:lnTo>
                    <a:pt x="1220904" y="1191393"/>
                  </a:lnTo>
                  <a:cubicBezTo>
                    <a:pt x="1223034" y="1194588"/>
                    <a:pt x="1225164" y="1197250"/>
                    <a:pt x="1226761" y="1200445"/>
                  </a:cubicBezTo>
                  <a:cubicBezTo>
                    <a:pt x="1228891" y="1200978"/>
                    <a:pt x="1231021" y="1202043"/>
                    <a:pt x="1233151" y="1204173"/>
                  </a:cubicBezTo>
                  <a:lnTo>
                    <a:pt x="1233151" y="1204173"/>
                  </a:lnTo>
                  <a:close/>
                  <a:moveTo>
                    <a:pt x="1233151" y="1245174"/>
                  </a:moveTo>
                  <a:lnTo>
                    <a:pt x="1233151" y="1256356"/>
                  </a:lnTo>
                  <a:cubicBezTo>
                    <a:pt x="1232086" y="1257421"/>
                    <a:pt x="1231021" y="1258486"/>
                    <a:pt x="1231021" y="1259550"/>
                  </a:cubicBezTo>
                  <a:cubicBezTo>
                    <a:pt x="1229956" y="1260615"/>
                    <a:pt x="1229956" y="1261680"/>
                    <a:pt x="1228891" y="1263810"/>
                  </a:cubicBezTo>
                  <a:cubicBezTo>
                    <a:pt x="1227826" y="1267005"/>
                    <a:pt x="1228891" y="1270733"/>
                    <a:pt x="1233151" y="1273927"/>
                  </a:cubicBezTo>
                  <a:lnTo>
                    <a:pt x="1233151" y="1284045"/>
                  </a:lnTo>
                  <a:cubicBezTo>
                    <a:pt x="1227294" y="1279785"/>
                    <a:pt x="1224099" y="1274992"/>
                    <a:pt x="1223034" y="1271798"/>
                  </a:cubicBezTo>
                  <a:cubicBezTo>
                    <a:pt x="1221969" y="1270733"/>
                    <a:pt x="1220904" y="1270733"/>
                    <a:pt x="1220904" y="1269668"/>
                  </a:cubicBezTo>
                  <a:lnTo>
                    <a:pt x="1220904" y="1261680"/>
                  </a:lnTo>
                  <a:lnTo>
                    <a:pt x="1221969" y="1262745"/>
                  </a:lnTo>
                  <a:cubicBezTo>
                    <a:pt x="1223034" y="1260615"/>
                    <a:pt x="1223034" y="1259550"/>
                    <a:pt x="1224099" y="1256888"/>
                  </a:cubicBezTo>
                  <a:cubicBezTo>
                    <a:pt x="1226761" y="1252628"/>
                    <a:pt x="1229956" y="1248368"/>
                    <a:pt x="1233151" y="1245174"/>
                  </a:cubicBezTo>
                  <a:lnTo>
                    <a:pt x="1233151" y="1245174"/>
                  </a:lnTo>
                  <a:close/>
                  <a:moveTo>
                    <a:pt x="1233151" y="1315993"/>
                  </a:moveTo>
                  <a:lnTo>
                    <a:pt x="1233151" y="1326110"/>
                  </a:lnTo>
                  <a:cubicBezTo>
                    <a:pt x="1228891" y="1327175"/>
                    <a:pt x="1225164" y="1328240"/>
                    <a:pt x="1220904" y="1333033"/>
                  </a:cubicBezTo>
                  <a:lnTo>
                    <a:pt x="1220904" y="1320786"/>
                  </a:lnTo>
                  <a:cubicBezTo>
                    <a:pt x="1224099" y="1318123"/>
                    <a:pt x="1228891" y="1317058"/>
                    <a:pt x="1233151" y="1315993"/>
                  </a:cubicBezTo>
                  <a:lnTo>
                    <a:pt x="1233151" y="1315993"/>
                  </a:lnTo>
                  <a:close/>
                  <a:moveTo>
                    <a:pt x="1233151" y="1351670"/>
                  </a:moveTo>
                  <a:lnTo>
                    <a:pt x="1233151" y="1363916"/>
                  </a:lnTo>
                  <a:cubicBezTo>
                    <a:pt x="1228891" y="1361787"/>
                    <a:pt x="1224099" y="1359657"/>
                    <a:pt x="1220904" y="1356994"/>
                  </a:cubicBezTo>
                  <a:lnTo>
                    <a:pt x="1220904" y="1344747"/>
                  </a:lnTo>
                  <a:cubicBezTo>
                    <a:pt x="1224099" y="1347410"/>
                    <a:pt x="1228891" y="1349540"/>
                    <a:pt x="1233151" y="1351670"/>
                  </a:cubicBezTo>
                  <a:lnTo>
                    <a:pt x="1233151" y="1351670"/>
                  </a:lnTo>
                  <a:close/>
                  <a:moveTo>
                    <a:pt x="1233151" y="1378826"/>
                  </a:moveTo>
                  <a:lnTo>
                    <a:pt x="1233151" y="1390008"/>
                  </a:lnTo>
                  <a:cubicBezTo>
                    <a:pt x="1228891" y="1392138"/>
                    <a:pt x="1224099" y="1393203"/>
                    <a:pt x="1220904" y="1394268"/>
                  </a:cubicBezTo>
                  <a:lnTo>
                    <a:pt x="1220904" y="1384151"/>
                  </a:lnTo>
                  <a:cubicBezTo>
                    <a:pt x="1224099" y="1383618"/>
                    <a:pt x="1228891" y="1380956"/>
                    <a:pt x="1233151" y="1378826"/>
                  </a:cubicBezTo>
                  <a:lnTo>
                    <a:pt x="1233151" y="1378826"/>
                  </a:lnTo>
                  <a:close/>
                  <a:moveTo>
                    <a:pt x="1233151" y="1678612"/>
                  </a:moveTo>
                  <a:lnTo>
                    <a:pt x="1233151" y="1695651"/>
                  </a:lnTo>
                  <a:cubicBezTo>
                    <a:pt x="1228891" y="1696716"/>
                    <a:pt x="1225164" y="1698846"/>
                    <a:pt x="1220904" y="1701509"/>
                  </a:cubicBezTo>
                  <a:lnTo>
                    <a:pt x="1220904" y="1684469"/>
                  </a:lnTo>
                  <a:cubicBezTo>
                    <a:pt x="1224099" y="1681807"/>
                    <a:pt x="1228891" y="1679677"/>
                    <a:pt x="1233151" y="1678612"/>
                  </a:cubicBezTo>
                  <a:lnTo>
                    <a:pt x="1233151" y="1678612"/>
                  </a:lnTo>
                  <a:close/>
                  <a:moveTo>
                    <a:pt x="1233151" y="1724405"/>
                  </a:moveTo>
                  <a:lnTo>
                    <a:pt x="1233151" y="1747834"/>
                  </a:lnTo>
                  <a:cubicBezTo>
                    <a:pt x="1228891" y="1744640"/>
                    <a:pt x="1224099" y="1740912"/>
                    <a:pt x="1220904" y="1737717"/>
                  </a:cubicBezTo>
                  <a:lnTo>
                    <a:pt x="1220904" y="1713223"/>
                  </a:lnTo>
                  <a:cubicBezTo>
                    <a:pt x="1224099" y="1716418"/>
                    <a:pt x="1228891" y="1720145"/>
                    <a:pt x="1233151" y="1724405"/>
                  </a:cubicBezTo>
                  <a:lnTo>
                    <a:pt x="1233151" y="1724405"/>
                  </a:lnTo>
                  <a:close/>
                  <a:moveTo>
                    <a:pt x="1233151" y="1776588"/>
                  </a:moveTo>
                  <a:lnTo>
                    <a:pt x="1233151" y="1792563"/>
                  </a:lnTo>
                  <a:cubicBezTo>
                    <a:pt x="1228891" y="1794693"/>
                    <a:pt x="1224099" y="1795758"/>
                    <a:pt x="1220904" y="1795758"/>
                  </a:cubicBezTo>
                  <a:lnTo>
                    <a:pt x="1220904" y="1778718"/>
                  </a:lnTo>
                  <a:cubicBezTo>
                    <a:pt x="1224099" y="1778718"/>
                    <a:pt x="1228891" y="1777653"/>
                    <a:pt x="1233151" y="1776588"/>
                  </a:cubicBezTo>
                  <a:close/>
                  <a:moveTo>
                    <a:pt x="1220904" y="52951"/>
                  </a:moveTo>
                  <a:lnTo>
                    <a:pt x="1220904" y="69991"/>
                  </a:lnTo>
                  <a:cubicBezTo>
                    <a:pt x="1218774" y="68926"/>
                    <a:pt x="1216644" y="68926"/>
                    <a:pt x="1215047" y="67861"/>
                  </a:cubicBezTo>
                  <a:lnTo>
                    <a:pt x="1215047" y="51886"/>
                  </a:lnTo>
                  <a:cubicBezTo>
                    <a:pt x="1216644" y="52951"/>
                    <a:pt x="1218774" y="52951"/>
                    <a:pt x="1220904" y="52951"/>
                  </a:cubicBezTo>
                  <a:lnTo>
                    <a:pt x="1220904" y="52951"/>
                  </a:lnTo>
                  <a:close/>
                  <a:moveTo>
                    <a:pt x="1220904" y="116849"/>
                  </a:moveTo>
                  <a:lnTo>
                    <a:pt x="1220904" y="159447"/>
                  </a:lnTo>
                  <a:cubicBezTo>
                    <a:pt x="1218774" y="158382"/>
                    <a:pt x="1217709" y="157317"/>
                    <a:pt x="1216644" y="156252"/>
                  </a:cubicBezTo>
                  <a:lnTo>
                    <a:pt x="1215579" y="156252"/>
                  </a:lnTo>
                  <a:lnTo>
                    <a:pt x="1215579" y="85433"/>
                  </a:lnTo>
                  <a:cubicBezTo>
                    <a:pt x="1217709" y="95550"/>
                    <a:pt x="1218774" y="105667"/>
                    <a:pt x="1220904" y="116849"/>
                  </a:cubicBezTo>
                  <a:lnTo>
                    <a:pt x="1220904" y="116849"/>
                  </a:lnTo>
                  <a:close/>
                  <a:moveTo>
                    <a:pt x="1220904" y="472545"/>
                  </a:moveTo>
                  <a:lnTo>
                    <a:pt x="1220904" y="507689"/>
                  </a:lnTo>
                  <a:cubicBezTo>
                    <a:pt x="1219839" y="514611"/>
                    <a:pt x="1219839" y="522066"/>
                    <a:pt x="1220904" y="530053"/>
                  </a:cubicBezTo>
                  <a:lnTo>
                    <a:pt x="1220904" y="548157"/>
                  </a:lnTo>
                  <a:cubicBezTo>
                    <a:pt x="1218774" y="546028"/>
                    <a:pt x="1216644" y="543898"/>
                    <a:pt x="1215047" y="541235"/>
                  </a:cubicBezTo>
                  <a:lnTo>
                    <a:pt x="1215047" y="469350"/>
                  </a:lnTo>
                  <a:cubicBezTo>
                    <a:pt x="1215047" y="470415"/>
                    <a:pt x="1215047" y="470415"/>
                    <a:pt x="1216112" y="471480"/>
                  </a:cubicBezTo>
                  <a:cubicBezTo>
                    <a:pt x="1217709" y="471480"/>
                    <a:pt x="1219839" y="472545"/>
                    <a:pt x="1220904" y="472545"/>
                  </a:cubicBezTo>
                  <a:lnTo>
                    <a:pt x="1220904" y="472545"/>
                  </a:lnTo>
                  <a:close/>
                  <a:moveTo>
                    <a:pt x="1220904" y="596613"/>
                  </a:moveTo>
                  <a:lnTo>
                    <a:pt x="1220904" y="606730"/>
                  </a:lnTo>
                  <a:cubicBezTo>
                    <a:pt x="1219839" y="607795"/>
                    <a:pt x="1218774" y="607795"/>
                    <a:pt x="1218774" y="608860"/>
                  </a:cubicBezTo>
                  <a:cubicBezTo>
                    <a:pt x="1218774" y="608860"/>
                    <a:pt x="1219839" y="609925"/>
                    <a:pt x="1220904" y="609925"/>
                  </a:cubicBezTo>
                  <a:lnTo>
                    <a:pt x="1220904" y="616847"/>
                  </a:lnTo>
                  <a:cubicBezTo>
                    <a:pt x="1218774" y="615782"/>
                    <a:pt x="1216644" y="615782"/>
                    <a:pt x="1215047" y="615782"/>
                  </a:cubicBezTo>
                  <a:lnTo>
                    <a:pt x="1215047" y="603535"/>
                  </a:lnTo>
                  <a:cubicBezTo>
                    <a:pt x="1216644" y="599808"/>
                    <a:pt x="1218774" y="598743"/>
                    <a:pt x="1220904" y="596613"/>
                  </a:cubicBezTo>
                  <a:lnTo>
                    <a:pt x="1220904" y="596613"/>
                  </a:lnTo>
                  <a:close/>
                  <a:moveTo>
                    <a:pt x="1220904" y="644004"/>
                  </a:moveTo>
                  <a:lnTo>
                    <a:pt x="1220904" y="651991"/>
                  </a:lnTo>
                  <a:cubicBezTo>
                    <a:pt x="1218774" y="650926"/>
                    <a:pt x="1216644" y="649861"/>
                    <a:pt x="1215047" y="647731"/>
                  </a:cubicBezTo>
                  <a:lnTo>
                    <a:pt x="1215047" y="639744"/>
                  </a:lnTo>
                  <a:cubicBezTo>
                    <a:pt x="1216644" y="640276"/>
                    <a:pt x="1218774" y="641341"/>
                    <a:pt x="1220904" y="644004"/>
                  </a:cubicBezTo>
                  <a:lnTo>
                    <a:pt x="1220904" y="644004"/>
                  </a:lnTo>
                  <a:close/>
                  <a:moveTo>
                    <a:pt x="1220904" y="667433"/>
                  </a:moveTo>
                  <a:lnTo>
                    <a:pt x="1220904" y="675420"/>
                  </a:lnTo>
                  <a:cubicBezTo>
                    <a:pt x="1218774" y="678615"/>
                    <a:pt x="1216644" y="681277"/>
                    <a:pt x="1215047" y="683407"/>
                  </a:cubicBezTo>
                  <a:lnTo>
                    <a:pt x="1215047" y="669563"/>
                  </a:lnTo>
                  <a:cubicBezTo>
                    <a:pt x="1216644" y="668498"/>
                    <a:pt x="1218774" y="668498"/>
                    <a:pt x="1220904" y="667433"/>
                  </a:cubicBezTo>
                  <a:lnTo>
                    <a:pt x="1220904" y="667433"/>
                  </a:lnTo>
                  <a:close/>
                  <a:moveTo>
                    <a:pt x="1220904" y="719083"/>
                  </a:moveTo>
                  <a:lnTo>
                    <a:pt x="1220904" y="747305"/>
                  </a:lnTo>
                  <a:lnTo>
                    <a:pt x="1220904" y="747305"/>
                  </a:lnTo>
                  <a:lnTo>
                    <a:pt x="1218774" y="744110"/>
                  </a:lnTo>
                  <a:lnTo>
                    <a:pt x="1215579" y="740915"/>
                  </a:lnTo>
                  <a:lnTo>
                    <a:pt x="1215579" y="738785"/>
                  </a:lnTo>
                  <a:lnTo>
                    <a:pt x="1215579" y="737720"/>
                  </a:lnTo>
                  <a:lnTo>
                    <a:pt x="1215579" y="727603"/>
                  </a:lnTo>
                  <a:lnTo>
                    <a:pt x="1215579" y="725473"/>
                  </a:lnTo>
                  <a:lnTo>
                    <a:pt x="1217709" y="722278"/>
                  </a:lnTo>
                  <a:lnTo>
                    <a:pt x="1220904" y="719083"/>
                  </a:lnTo>
                  <a:lnTo>
                    <a:pt x="1220904" y="719083"/>
                  </a:lnTo>
                  <a:close/>
                  <a:moveTo>
                    <a:pt x="1220904" y="763279"/>
                  </a:moveTo>
                  <a:lnTo>
                    <a:pt x="1220904" y="783514"/>
                  </a:lnTo>
                  <a:lnTo>
                    <a:pt x="1219839" y="783514"/>
                  </a:lnTo>
                  <a:lnTo>
                    <a:pt x="1215579" y="785643"/>
                  </a:lnTo>
                  <a:lnTo>
                    <a:pt x="1215579" y="764344"/>
                  </a:lnTo>
                  <a:lnTo>
                    <a:pt x="1215579" y="764344"/>
                  </a:lnTo>
                  <a:lnTo>
                    <a:pt x="1217709" y="763279"/>
                  </a:lnTo>
                  <a:lnTo>
                    <a:pt x="1220904" y="763279"/>
                  </a:lnTo>
                  <a:lnTo>
                    <a:pt x="1220904" y="763279"/>
                  </a:lnTo>
                  <a:close/>
                  <a:moveTo>
                    <a:pt x="1220904" y="820787"/>
                  </a:moveTo>
                  <a:lnTo>
                    <a:pt x="1220904" y="835164"/>
                  </a:lnTo>
                  <a:lnTo>
                    <a:pt x="1219839" y="835164"/>
                  </a:lnTo>
                  <a:lnTo>
                    <a:pt x="1216644" y="836229"/>
                  </a:lnTo>
                  <a:lnTo>
                    <a:pt x="1216644" y="839424"/>
                  </a:lnTo>
                  <a:lnTo>
                    <a:pt x="1216644" y="843684"/>
                  </a:lnTo>
                  <a:lnTo>
                    <a:pt x="1217709" y="845814"/>
                  </a:lnTo>
                  <a:lnTo>
                    <a:pt x="1218774" y="846879"/>
                  </a:lnTo>
                  <a:lnTo>
                    <a:pt x="1219839" y="849009"/>
                  </a:lnTo>
                  <a:lnTo>
                    <a:pt x="1220904" y="849009"/>
                  </a:lnTo>
                  <a:lnTo>
                    <a:pt x="1220904" y="884152"/>
                  </a:lnTo>
                  <a:lnTo>
                    <a:pt x="1218774" y="880957"/>
                  </a:lnTo>
                  <a:lnTo>
                    <a:pt x="1216644" y="877762"/>
                  </a:lnTo>
                  <a:lnTo>
                    <a:pt x="1215579" y="875633"/>
                  </a:lnTo>
                  <a:lnTo>
                    <a:pt x="1215579" y="818125"/>
                  </a:lnTo>
                  <a:lnTo>
                    <a:pt x="1216644" y="818125"/>
                  </a:lnTo>
                  <a:lnTo>
                    <a:pt x="1219839" y="820255"/>
                  </a:lnTo>
                  <a:lnTo>
                    <a:pt x="1220904" y="820255"/>
                  </a:lnTo>
                  <a:lnTo>
                    <a:pt x="1220904" y="820787"/>
                  </a:lnTo>
                  <a:close/>
                  <a:moveTo>
                    <a:pt x="1220904" y="905984"/>
                  </a:moveTo>
                  <a:lnTo>
                    <a:pt x="1220904" y="912906"/>
                  </a:lnTo>
                  <a:cubicBezTo>
                    <a:pt x="1219839" y="912906"/>
                    <a:pt x="1218774" y="912906"/>
                    <a:pt x="1218774" y="912906"/>
                  </a:cubicBezTo>
                  <a:cubicBezTo>
                    <a:pt x="1218774" y="913971"/>
                    <a:pt x="1219839" y="916101"/>
                    <a:pt x="1220904" y="917166"/>
                  </a:cubicBezTo>
                  <a:lnTo>
                    <a:pt x="1220904" y="949647"/>
                  </a:lnTo>
                  <a:cubicBezTo>
                    <a:pt x="1216644" y="940595"/>
                    <a:pt x="1217709" y="929413"/>
                    <a:pt x="1215047" y="921426"/>
                  </a:cubicBezTo>
                  <a:lnTo>
                    <a:pt x="1215047" y="905451"/>
                  </a:lnTo>
                  <a:cubicBezTo>
                    <a:pt x="1216644" y="905984"/>
                    <a:pt x="1218774" y="905984"/>
                    <a:pt x="1220904" y="905984"/>
                  </a:cubicBezTo>
                  <a:lnTo>
                    <a:pt x="1220904" y="905984"/>
                  </a:lnTo>
                  <a:close/>
                  <a:moveTo>
                    <a:pt x="1220904" y="955504"/>
                  </a:moveTo>
                  <a:lnTo>
                    <a:pt x="1220904" y="962427"/>
                  </a:lnTo>
                  <a:cubicBezTo>
                    <a:pt x="1218774" y="962427"/>
                    <a:pt x="1216644" y="963492"/>
                    <a:pt x="1215047" y="963492"/>
                  </a:cubicBezTo>
                  <a:lnTo>
                    <a:pt x="1215047" y="956569"/>
                  </a:lnTo>
                  <a:cubicBezTo>
                    <a:pt x="1216644" y="955504"/>
                    <a:pt x="1218774" y="955504"/>
                    <a:pt x="1220904" y="955504"/>
                  </a:cubicBezTo>
                  <a:lnTo>
                    <a:pt x="1220904" y="955504"/>
                  </a:lnTo>
                  <a:close/>
                  <a:moveTo>
                    <a:pt x="1220904" y="1039104"/>
                  </a:moveTo>
                  <a:lnTo>
                    <a:pt x="1220904" y="1066260"/>
                  </a:lnTo>
                  <a:lnTo>
                    <a:pt x="1219839" y="1066260"/>
                  </a:lnTo>
                  <a:lnTo>
                    <a:pt x="1216644" y="1065195"/>
                  </a:lnTo>
                  <a:lnTo>
                    <a:pt x="1215579" y="1064130"/>
                  </a:lnTo>
                  <a:lnTo>
                    <a:pt x="1215579" y="1036974"/>
                  </a:lnTo>
                  <a:lnTo>
                    <a:pt x="1215579" y="1036974"/>
                  </a:lnTo>
                  <a:lnTo>
                    <a:pt x="1219839" y="1039104"/>
                  </a:lnTo>
                  <a:lnTo>
                    <a:pt x="1220904" y="1039104"/>
                  </a:lnTo>
                  <a:lnTo>
                    <a:pt x="1220904" y="1039104"/>
                  </a:lnTo>
                  <a:close/>
                  <a:moveTo>
                    <a:pt x="1220904" y="1085962"/>
                  </a:moveTo>
                  <a:lnTo>
                    <a:pt x="1220904" y="1110989"/>
                  </a:lnTo>
                  <a:lnTo>
                    <a:pt x="1217709" y="1112054"/>
                  </a:lnTo>
                  <a:lnTo>
                    <a:pt x="1215579" y="1113119"/>
                  </a:lnTo>
                  <a:lnTo>
                    <a:pt x="1215579" y="1087027"/>
                  </a:lnTo>
                  <a:lnTo>
                    <a:pt x="1218774" y="1085962"/>
                  </a:lnTo>
                  <a:lnTo>
                    <a:pt x="1220904" y="1085962"/>
                  </a:lnTo>
                  <a:lnTo>
                    <a:pt x="1220904" y="1085962"/>
                  </a:lnTo>
                  <a:close/>
                  <a:moveTo>
                    <a:pt x="1220904" y="1190861"/>
                  </a:moveTo>
                  <a:lnTo>
                    <a:pt x="1220904" y="1202043"/>
                  </a:lnTo>
                  <a:cubicBezTo>
                    <a:pt x="1219839" y="1199913"/>
                    <a:pt x="1217709" y="1197783"/>
                    <a:pt x="1215047" y="1194055"/>
                  </a:cubicBezTo>
                  <a:lnTo>
                    <a:pt x="1215047" y="1185003"/>
                  </a:lnTo>
                  <a:cubicBezTo>
                    <a:pt x="1217709" y="1187666"/>
                    <a:pt x="1218774" y="1188731"/>
                    <a:pt x="1220904" y="1190861"/>
                  </a:cubicBezTo>
                  <a:lnTo>
                    <a:pt x="1220904" y="1190861"/>
                  </a:lnTo>
                  <a:close/>
                  <a:moveTo>
                    <a:pt x="1220904" y="1212160"/>
                  </a:moveTo>
                  <a:lnTo>
                    <a:pt x="1220904" y="1224407"/>
                  </a:lnTo>
                  <a:cubicBezTo>
                    <a:pt x="1219839" y="1225472"/>
                    <a:pt x="1218774" y="1226537"/>
                    <a:pt x="1217709" y="1227602"/>
                  </a:cubicBezTo>
                  <a:lnTo>
                    <a:pt x="1217709" y="1227602"/>
                  </a:lnTo>
                  <a:cubicBezTo>
                    <a:pt x="1216644" y="1229732"/>
                    <a:pt x="1215579" y="1230797"/>
                    <a:pt x="1215579" y="1231862"/>
                  </a:cubicBezTo>
                  <a:lnTo>
                    <a:pt x="1215579" y="1220679"/>
                  </a:lnTo>
                  <a:cubicBezTo>
                    <a:pt x="1217709" y="1218017"/>
                    <a:pt x="1219839" y="1215887"/>
                    <a:pt x="1220904" y="1212160"/>
                  </a:cubicBezTo>
                  <a:lnTo>
                    <a:pt x="1220904" y="1212160"/>
                  </a:lnTo>
                  <a:close/>
                  <a:moveTo>
                    <a:pt x="1220904" y="1261680"/>
                  </a:moveTo>
                  <a:lnTo>
                    <a:pt x="1220904" y="1269668"/>
                  </a:lnTo>
                  <a:cubicBezTo>
                    <a:pt x="1218774" y="1268603"/>
                    <a:pt x="1216644" y="1267538"/>
                    <a:pt x="1215047" y="1265408"/>
                  </a:cubicBezTo>
                  <a:lnTo>
                    <a:pt x="1215047" y="1256356"/>
                  </a:lnTo>
                  <a:cubicBezTo>
                    <a:pt x="1216644" y="1258486"/>
                    <a:pt x="1218774" y="1259550"/>
                    <a:pt x="1220904" y="1261680"/>
                  </a:cubicBezTo>
                  <a:lnTo>
                    <a:pt x="1220904" y="1261680"/>
                  </a:lnTo>
                  <a:close/>
                  <a:moveTo>
                    <a:pt x="1220904" y="1320253"/>
                  </a:moveTo>
                  <a:lnTo>
                    <a:pt x="1220904" y="1332500"/>
                  </a:lnTo>
                  <a:cubicBezTo>
                    <a:pt x="1218774" y="1333565"/>
                    <a:pt x="1216644" y="1334630"/>
                    <a:pt x="1215047" y="1336760"/>
                  </a:cubicBezTo>
                  <a:lnTo>
                    <a:pt x="1215047" y="1324513"/>
                  </a:lnTo>
                  <a:cubicBezTo>
                    <a:pt x="1216644" y="1323981"/>
                    <a:pt x="1218774" y="1321318"/>
                    <a:pt x="1220904" y="1320253"/>
                  </a:cubicBezTo>
                  <a:lnTo>
                    <a:pt x="1220904" y="1320253"/>
                  </a:lnTo>
                  <a:close/>
                  <a:moveTo>
                    <a:pt x="1220904" y="1345280"/>
                  </a:moveTo>
                  <a:lnTo>
                    <a:pt x="1220904" y="1357527"/>
                  </a:lnTo>
                  <a:cubicBezTo>
                    <a:pt x="1218774" y="1357527"/>
                    <a:pt x="1216644" y="1356462"/>
                    <a:pt x="1215047" y="1355397"/>
                  </a:cubicBezTo>
                  <a:lnTo>
                    <a:pt x="1215047" y="1343150"/>
                  </a:lnTo>
                  <a:cubicBezTo>
                    <a:pt x="1216644" y="1344215"/>
                    <a:pt x="1218774" y="1345280"/>
                    <a:pt x="1220904" y="1345280"/>
                  </a:cubicBezTo>
                  <a:lnTo>
                    <a:pt x="1220904" y="1345280"/>
                  </a:lnTo>
                  <a:close/>
                  <a:moveTo>
                    <a:pt x="1220904" y="1384683"/>
                  </a:moveTo>
                  <a:lnTo>
                    <a:pt x="1220904" y="1394800"/>
                  </a:lnTo>
                  <a:cubicBezTo>
                    <a:pt x="1219839" y="1394800"/>
                    <a:pt x="1219839" y="1394800"/>
                    <a:pt x="1219839" y="1394800"/>
                  </a:cubicBezTo>
                  <a:cubicBezTo>
                    <a:pt x="1217709" y="1396930"/>
                    <a:pt x="1215579" y="1399060"/>
                    <a:pt x="1215579" y="1399060"/>
                  </a:cubicBezTo>
                  <a:lnTo>
                    <a:pt x="1215579" y="1399060"/>
                  </a:lnTo>
                  <a:lnTo>
                    <a:pt x="1215579" y="1384683"/>
                  </a:lnTo>
                  <a:cubicBezTo>
                    <a:pt x="1216644" y="1384683"/>
                    <a:pt x="1218774" y="1384683"/>
                    <a:pt x="1220904" y="1384683"/>
                  </a:cubicBezTo>
                  <a:lnTo>
                    <a:pt x="1220904" y="1384683"/>
                  </a:lnTo>
                  <a:close/>
                  <a:moveTo>
                    <a:pt x="1220904" y="1683937"/>
                  </a:moveTo>
                  <a:lnTo>
                    <a:pt x="1220904" y="1700976"/>
                  </a:lnTo>
                  <a:cubicBezTo>
                    <a:pt x="1218774" y="1702041"/>
                    <a:pt x="1216644" y="1703106"/>
                    <a:pt x="1215047" y="1704171"/>
                  </a:cubicBezTo>
                  <a:lnTo>
                    <a:pt x="1215047" y="1686067"/>
                  </a:lnTo>
                  <a:cubicBezTo>
                    <a:pt x="1216644" y="1685002"/>
                    <a:pt x="1218774" y="1683937"/>
                    <a:pt x="1220904" y="1683937"/>
                  </a:cubicBezTo>
                  <a:lnTo>
                    <a:pt x="1220904" y="1683937"/>
                  </a:lnTo>
                  <a:close/>
                  <a:moveTo>
                    <a:pt x="1220904" y="1713223"/>
                  </a:moveTo>
                  <a:lnTo>
                    <a:pt x="1220904" y="1738250"/>
                  </a:lnTo>
                  <a:cubicBezTo>
                    <a:pt x="1218774" y="1737185"/>
                    <a:pt x="1216644" y="1735055"/>
                    <a:pt x="1215047" y="1733990"/>
                  </a:cubicBezTo>
                  <a:lnTo>
                    <a:pt x="1215047" y="1710561"/>
                  </a:lnTo>
                  <a:cubicBezTo>
                    <a:pt x="1216644" y="1711093"/>
                    <a:pt x="1218774" y="1712158"/>
                    <a:pt x="1220904" y="1713223"/>
                  </a:cubicBezTo>
                  <a:lnTo>
                    <a:pt x="1220904" y="1713223"/>
                  </a:lnTo>
                  <a:close/>
                  <a:moveTo>
                    <a:pt x="1220904" y="1778718"/>
                  </a:moveTo>
                  <a:lnTo>
                    <a:pt x="1220904" y="1795758"/>
                  </a:lnTo>
                  <a:cubicBezTo>
                    <a:pt x="1218774" y="1796823"/>
                    <a:pt x="1216644" y="1796823"/>
                    <a:pt x="1215047" y="1796823"/>
                  </a:cubicBezTo>
                  <a:lnTo>
                    <a:pt x="1215047" y="1779783"/>
                  </a:lnTo>
                  <a:cubicBezTo>
                    <a:pt x="1216644" y="1779783"/>
                    <a:pt x="1218774" y="1779783"/>
                    <a:pt x="1220904" y="1778718"/>
                  </a:cubicBezTo>
                  <a:close/>
                  <a:moveTo>
                    <a:pt x="1215047" y="51354"/>
                  </a:moveTo>
                  <a:lnTo>
                    <a:pt x="1215047" y="67328"/>
                  </a:lnTo>
                  <a:cubicBezTo>
                    <a:pt x="1213982" y="67328"/>
                    <a:pt x="1211852" y="67328"/>
                    <a:pt x="1210787" y="67328"/>
                  </a:cubicBezTo>
                  <a:lnTo>
                    <a:pt x="1210787" y="67328"/>
                  </a:lnTo>
                  <a:lnTo>
                    <a:pt x="1208657" y="67328"/>
                  </a:lnTo>
                  <a:cubicBezTo>
                    <a:pt x="1211852" y="73185"/>
                    <a:pt x="1212917" y="78510"/>
                    <a:pt x="1215579" y="85433"/>
                  </a:cubicBezTo>
                  <a:lnTo>
                    <a:pt x="1215579" y="156252"/>
                  </a:lnTo>
                  <a:cubicBezTo>
                    <a:pt x="1207592" y="155187"/>
                    <a:pt x="1202267" y="155187"/>
                    <a:pt x="1196410" y="154122"/>
                  </a:cubicBezTo>
                  <a:lnTo>
                    <a:pt x="1196410" y="138148"/>
                  </a:lnTo>
                  <a:cubicBezTo>
                    <a:pt x="1199605" y="139213"/>
                    <a:pt x="1203332" y="139213"/>
                    <a:pt x="1207592" y="140278"/>
                  </a:cubicBezTo>
                  <a:cubicBezTo>
                    <a:pt x="1199605" y="123239"/>
                    <a:pt x="1201735" y="100874"/>
                    <a:pt x="1196410" y="82770"/>
                  </a:cubicBezTo>
                  <a:lnTo>
                    <a:pt x="1196410" y="49224"/>
                  </a:lnTo>
                  <a:cubicBezTo>
                    <a:pt x="1199605" y="50289"/>
                    <a:pt x="1205462" y="50289"/>
                    <a:pt x="1205462" y="50289"/>
                  </a:cubicBezTo>
                  <a:cubicBezTo>
                    <a:pt x="1208657" y="51354"/>
                    <a:pt x="1211852" y="51354"/>
                    <a:pt x="1215047" y="51354"/>
                  </a:cubicBezTo>
                  <a:lnTo>
                    <a:pt x="1215047" y="51354"/>
                  </a:lnTo>
                  <a:close/>
                  <a:moveTo>
                    <a:pt x="1215047" y="469350"/>
                  </a:moveTo>
                  <a:lnTo>
                    <a:pt x="1215047" y="541235"/>
                  </a:lnTo>
                  <a:cubicBezTo>
                    <a:pt x="1212917" y="540170"/>
                    <a:pt x="1212917" y="538040"/>
                    <a:pt x="1211852" y="535378"/>
                  </a:cubicBezTo>
                  <a:cubicBezTo>
                    <a:pt x="1204930" y="534313"/>
                    <a:pt x="1200670" y="532183"/>
                    <a:pt x="1195877" y="529521"/>
                  </a:cubicBezTo>
                  <a:lnTo>
                    <a:pt x="1195877" y="518339"/>
                  </a:lnTo>
                  <a:cubicBezTo>
                    <a:pt x="1199072" y="520469"/>
                    <a:pt x="1202800" y="522598"/>
                    <a:pt x="1208124" y="525261"/>
                  </a:cubicBezTo>
                  <a:cubicBezTo>
                    <a:pt x="1204930" y="506092"/>
                    <a:pt x="1221436" y="482662"/>
                    <a:pt x="1195877" y="465623"/>
                  </a:cubicBezTo>
                  <a:lnTo>
                    <a:pt x="1195877" y="455506"/>
                  </a:lnTo>
                  <a:cubicBezTo>
                    <a:pt x="1204930" y="460298"/>
                    <a:pt x="1210787" y="464558"/>
                    <a:pt x="1215047" y="469350"/>
                  </a:cubicBezTo>
                  <a:lnTo>
                    <a:pt x="1215047" y="469350"/>
                  </a:lnTo>
                  <a:close/>
                  <a:moveTo>
                    <a:pt x="1215047" y="603003"/>
                  </a:moveTo>
                  <a:lnTo>
                    <a:pt x="1215047" y="615250"/>
                  </a:lnTo>
                  <a:cubicBezTo>
                    <a:pt x="1210787" y="615250"/>
                    <a:pt x="1205995" y="619510"/>
                    <a:pt x="1198007" y="628562"/>
                  </a:cubicBezTo>
                  <a:cubicBezTo>
                    <a:pt x="1199072" y="629627"/>
                    <a:pt x="1200137" y="629627"/>
                    <a:pt x="1202267" y="630692"/>
                  </a:cubicBezTo>
                  <a:cubicBezTo>
                    <a:pt x="1206527" y="632822"/>
                    <a:pt x="1210254" y="634952"/>
                    <a:pt x="1214514" y="638679"/>
                  </a:cubicBezTo>
                  <a:lnTo>
                    <a:pt x="1214514" y="646666"/>
                  </a:lnTo>
                  <a:cubicBezTo>
                    <a:pt x="1213449" y="646666"/>
                    <a:pt x="1212384" y="645601"/>
                    <a:pt x="1211319" y="645601"/>
                  </a:cubicBezTo>
                  <a:lnTo>
                    <a:pt x="1211319" y="645601"/>
                  </a:lnTo>
                  <a:cubicBezTo>
                    <a:pt x="1204397" y="639744"/>
                    <a:pt x="1200137" y="635484"/>
                    <a:pt x="1195345" y="635484"/>
                  </a:cubicBezTo>
                  <a:lnTo>
                    <a:pt x="1195345" y="620575"/>
                  </a:lnTo>
                  <a:cubicBezTo>
                    <a:pt x="1199605" y="614717"/>
                    <a:pt x="1204397" y="611523"/>
                    <a:pt x="1208657" y="609393"/>
                  </a:cubicBezTo>
                  <a:cubicBezTo>
                    <a:pt x="1211852" y="607795"/>
                    <a:pt x="1212917" y="605665"/>
                    <a:pt x="1215047" y="603003"/>
                  </a:cubicBezTo>
                  <a:lnTo>
                    <a:pt x="1215047" y="603003"/>
                  </a:lnTo>
                  <a:close/>
                  <a:moveTo>
                    <a:pt x="1215047" y="669563"/>
                  </a:moveTo>
                  <a:lnTo>
                    <a:pt x="1215047" y="682875"/>
                  </a:lnTo>
                  <a:cubicBezTo>
                    <a:pt x="1209189" y="689797"/>
                    <a:pt x="1204930" y="692992"/>
                    <a:pt x="1200670" y="695122"/>
                  </a:cubicBezTo>
                  <a:cubicBezTo>
                    <a:pt x="1198540" y="697252"/>
                    <a:pt x="1197475" y="699382"/>
                    <a:pt x="1196410" y="700979"/>
                  </a:cubicBezTo>
                  <a:lnTo>
                    <a:pt x="1196410" y="689797"/>
                  </a:lnTo>
                  <a:cubicBezTo>
                    <a:pt x="1200670" y="688732"/>
                    <a:pt x="1205462" y="683940"/>
                    <a:pt x="1210787" y="676485"/>
                  </a:cubicBezTo>
                  <a:cubicBezTo>
                    <a:pt x="1206527" y="675420"/>
                    <a:pt x="1200670" y="672225"/>
                    <a:pt x="1196410" y="668498"/>
                  </a:cubicBezTo>
                  <a:lnTo>
                    <a:pt x="1196410" y="660511"/>
                  </a:lnTo>
                  <a:cubicBezTo>
                    <a:pt x="1201735" y="665303"/>
                    <a:pt x="1207592" y="670628"/>
                    <a:pt x="1215047" y="669563"/>
                  </a:cubicBezTo>
                  <a:lnTo>
                    <a:pt x="1215047" y="669563"/>
                  </a:lnTo>
                  <a:close/>
                  <a:moveTo>
                    <a:pt x="1215047" y="727071"/>
                  </a:moveTo>
                  <a:lnTo>
                    <a:pt x="1215047" y="737188"/>
                  </a:lnTo>
                  <a:lnTo>
                    <a:pt x="1213982" y="732928"/>
                  </a:lnTo>
                  <a:lnTo>
                    <a:pt x="1213982" y="728136"/>
                  </a:lnTo>
                  <a:lnTo>
                    <a:pt x="1215047" y="727071"/>
                  </a:lnTo>
                  <a:lnTo>
                    <a:pt x="1215047" y="727071"/>
                  </a:lnTo>
                  <a:close/>
                  <a:moveTo>
                    <a:pt x="1215047" y="764344"/>
                  </a:moveTo>
                  <a:lnTo>
                    <a:pt x="1215047" y="785643"/>
                  </a:lnTo>
                  <a:lnTo>
                    <a:pt x="1210787" y="787773"/>
                  </a:lnTo>
                  <a:lnTo>
                    <a:pt x="1207592" y="788838"/>
                  </a:lnTo>
                  <a:lnTo>
                    <a:pt x="1204397" y="790968"/>
                  </a:lnTo>
                  <a:lnTo>
                    <a:pt x="1201202" y="794163"/>
                  </a:lnTo>
                  <a:lnTo>
                    <a:pt x="1196942" y="795228"/>
                  </a:lnTo>
                  <a:lnTo>
                    <a:pt x="1196942" y="767007"/>
                  </a:lnTo>
                  <a:lnTo>
                    <a:pt x="1199072" y="767007"/>
                  </a:lnTo>
                  <a:lnTo>
                    <a:pt x="1201202" y="767007"/>
                  </a:lnTo>
                  <a:lnTo>
                    <a:pt x="1202267" y="765942"/>
                  </a:lnTo>
                  <a:lnTo>
                    <a:pt x="1208124" y="765942"/>
                  </a:lnTo>
                  <a:lnTo>
                    <a:pt x="1211319" y="763812"/>
                  </a:lnTo>
                  <a:lnTo>
                    <a:pt x="1215047" y="763812"/>
                  </a:lnTo>
                  <a:lnTo>
                    <a:pt x="1215047" y="764344"/>
                  </a:lnTo>
                  <a:close/>
                  <a:moveTo>
                    <a:pt x="1215047" y="818125"/>
                  </a:moveTo>
                  <a:lnTo>
                    <a:pt x="1215047" y="875633"/>
                  </a:lnTo>
                  <a:lnTo>
                    <a:pt x="1213982" y="874568"/>
                  </a:lnTo>
                  <a:lnTo>
                    <a:pt x="1210787" y="870308"/>
                  </a:lnTo>
                  <a:lnTo>
                    <a:pt x="1210787" y="866580"/>
                  </a:lnTo>
                  <a:lnTo>
                    <a:pt x="1207592" y="865515"/>
                  </a:lnTo>
                  <a:lnTo>
                    <a:pt x="1207592" y="862321"/>
                  </a:lnTo>
                  <a:lnTo>
                    <a:pt x="1207592" y="859126"/>
                  </a:lnTo>
                  <a:lnTo>
                    <a:pt x="1205462" y="856996"/>
                  </a:lnTo>
                  <a:lnTo>
                    <a:pt x="1204397" y="853801"/>
                  </a:lnTo>
                  <a:lnTo>
                    <a:pt x="1204397" y="849541"/>
                  </a:lnTo>
                  <a:lnTo>
                    <a:pt x="1203332" y="843684"/>
                  </a:lnTo>
                  <a:lnTo>
                    <a:pt x="1203332" y="840489"/>
                  </a:lnTo>
                  <a:lnTo>
                    <a:pt x="1202267" y="836229"/>
                  </a:lnTo>
                  <a:lnTo>
                    <a:pt x="1201202" y="830372"/>
                  </a:lnTo>
                  <a:lnTo>
                    <a:pt x="1201202" y="827177"/>
                  </a:lnTo>
                  <a:lnTo>
                    <a:pt x="1203332" y="823982"/>
                  </a:lnTo>
                  <a:lnTo>
                    <a:pt x="1205462" y="820787"/>
                  </a:lnTo>
                  <a:lnTo>
                    <a:pt x="1208657" y="818657"/>
                  </a:lnTo>
                  <a:lnTo>
                    <a:pt x="1212917" y="818657"/>
                  </a:lnTo>
                  <a:lnTo>
                    <a:pt x="1215047" y="818125"/>
                  </a:lnTo>
                  <a:lnTo>
                    <a:pt x="1215047" y="818125"/>
                  </a:lnTo>
                  <a:close/>
                  <a:moveTo>
                    <a:pt x="1215047" y="905984"/>
                  </a:moveTo>
                  <a:lnTo>
                    <a:pt x="1215047" y="921958"/>
                  </a:lnTo>
                  <a:cubicBezTo>
                    <a:pt x="1212917" y="916101"/>
                    <a:pt x="1207059" y="911841"/>
                    <a:pt x="1195877" y="911841"/>
                  </a:cubicBezTo>
                  <a:lnTo>
                    <a:pt x="1195877" y="905984"/>
                  </a:lnTo>
                  <a:cubicBezTo>
                    <a:pt x="1201735" y="904919"/>
                    <a:pt x="1205995" y="905984"/>
                    <a:pt x="1209189" y="907049"/>
                  </a:cubicBezTo>
                  <a:cubicBezTo>
                    <a:pt x="1211852" y="907049"/>
                    <a:pt x="1212917" y="907049"/>
                    <a:pt x="1215047" y="905984"/>
                  </a:cubicBezTo>
                  <a:lnTo>
                    <a:pt x="1215047" y="905984"/>
                  </a:lnTo>
                  <a:close/>
                  <a:moveTo>
                    <a:pt x="1215047" y="956569"/>
                  </a:moveTo>
                  <a:lnTo>
                    <a:pt x="1215047" y="963492"/>
                  </a:lnTo>
                  <a:cubicBezTo>
                    <a:pt x="1208124" y="963492"/>
                    <a:pt x="1203865" y="962427"/>
                    <a:pt x="1200670" y="961362"/>
                  </a:cubicBezTo>
                  <a:cubicBezTo>
                    <a:pt x="1199605" y="961362"/>
                    <a:pt x="1197475" y="961362"/>
                    <a:pt x="1196410" y="962427"/>
                  </a:cubicBezTo>
                  <a:lnTo>
                    <a:pt x="1196410" y="937400"/>
                  </a:lnTo>
                  <a:cubicBezTo>
                    <a:pt x="1198540" y="952310"/>
                    <a:pt x="1198540" y="956569"/>
                    <a:pt x="1215047" y="956569"/>
                  </a:cubicBezTo>
                  <a:lnTo>
                    <a:pt x="1215047" y="956569"/>
                  </a:lnTo>
                  <a:close/>
                  <a:moveTo>
                    <a:pt x="1215047" y="1036441"/>
                  </a:moveTo>
                  <a:lnTo>
                    <a:pt x="1215047" y="1063598"/>
                  </a:lnTo>
                  <a:lnTo>
                    <a:pt x="1211852" y="1063598"/>
                  </a:lnTo>
                  <a:lnTo>
                    <a:pt x="1207592" y="1062533"/>
                  </a:lnTo>
                  <a:lnTo>
                    <a:pt x="1203332" y="1060403"/>
                  </a:lnTo>
                  <a:lnTo>
                    <a:pt x="1200137" y="1059338"/>
                  </a:lnTo>
                  <a:lnTo>
                    <a:pt x="1196942" y="1057208"/>
                  </a:lnTo>
                  <a:lnTo>
                    <a:pt x="1196942" y="1030052"/>
                  </a:lnTo>
                  <a:lnTo>
                    <a:pt x="1199072" y="1031117"/>
                  </a:lnTo>
                  <a:lnTo>
                    <a:pt x="1202267" y="1033247"/>
                  </a:lnTo>
                  <a:lnTo>
                    <a:pt x="1205462" y="1035376"/>
                  </a:lnTo>
                  <a:lnTo>
                    <a:pt x="1211319" y="1035376"/>
                  </a:lnTo>
                  <a:lnTo>
                    <a:pt x="1215047" y="1036441"/>
                  </a:lnTo>
                  <a:lnTo>
                    <a:pt x="1215047" y="1036441"/>
                  </a:lnTo>
                  <a:close/>
                  <a:moveTo>
                    <a:pt x="1215047" y="1087560"/>
                  </a:moveTo>
                  <a:lnTo>
                    <a:pt x="1215047" y="1113651"/>
                  </a:lnTo>
                  <a:lnTo>
                    <a:pt x="1210787" y="1114716"/>
                  </a:lnTo>
                  <a:lnTo>
                    <a:pt x="1204930" y="1116846"/>
                  </a:lnTo>
                  <a:lnTo>
                    <a:pt x="1200670" y="1118976"/>
                  </a:lnTo>
                  <a:lnTo>
                    <a:pt x="1196410" y="1123236"/>
                  </a:lnTo>
                  <a:lnTo>
                    <a:pt x="1196410" y="1093949"/>
                  </a:lnTo>
                  <a:lnTo>
                    <a:pt x="1197475" y="1092884"/>
                  </a:lnTo>
                  <a:lnTo>
                    <a:pt x="1208657" y="1088624"/>
                  </a:lnTo>
                  <a:lnTo>
                    <a:pt x="1212917" y="1088624"/>
                  </a:lnTo>
                  <a:lnTo>
                    <a:pt x="1215047" y="1087560"/>
                  </a:lnTo>
                  <a:lnTo>
                    <a:pt x="1215047" y="1087560"/>
                  </a:lnTo>
                  <a:close/>
                  <a:moveTo>
                    <a:pt x="1215047" y="1185536"/>
                  </a:moveTo>
                  <a:lnTo>
                    <a:pt x="1215047" y="1194588"/>
                  </a:lnTo>
                  <a:cubicBezTo>
                    <a:pt x="1212917" y="1192458"/>
                    <a:pt x="1210787" y="1191393"/>
                    <a:pt x="1208124" y="1188731"/>
                  </a:cubicBezTo>
                  <a:cubicBezTo>
                    <a:pt x="1207059" y="1195653"/>
                    <a:pt x="1201202" y="1202043"/>
                    <a:pt x="1196942" y="1207900"/>
                  </a:cubicBezTo>
                  <a:lnTo>
                    <a:pt x="1196942" y="1207900"/>
                  </a:lnTo>
                  <a:cubicBezTo>
                    <a:pt x="1196942" y="1208965"/>
                    <a:pt x="1195877" y="1210030"/>
                    <a:pt x="1195877" y="1210030"/>
                  </a:cubicBezTo>
                  <a:lnTo>
                    <a:pt x="1195877" y="1198848"/>
                  </a:lnTo>
                  <a:cubicBezTo>
                    <a:pt x="1200137" y="1191926"/>
                    <a:pt x="1203865" y="1185536"/>
                    <a:pt x="1195877" y="1175419"/>
                  </a:cubicBezTo>
                  <a:lnTo>
                    <a:pt x="1195877" y="1166367"/>
                  </a:lnTo>
                  <a:cubicBezTo>
                    <a:pt x="1201735" y="1170626"/>
                    <a:pt x="1204930" y="1175419"/>
                    <a:pt x="1205995" y="1178614"/>
                  </a:cubicBezTo>
                  <a:cubicBezTo>
                    <a:pt x="1209722" y="1180743"/>
                    <a:pt x="1211852" y="1182873"/>
                    <a:pt x="1215047" y="1185536"/>
                  </a:cubicBezTo>
                  <a:lnTo>
                    <a:pt x="1215047" y="1185536"/>
                  </a:lnTo>
                  <a:close/>
                  <a:moveTo>
                    <a:pt x="1215047" y="1221212"/>
                  </a:moveTo>
                  <a:lnTo>
                    <a:pt x="1215047" y="1232394"/>
                  </a:lnTo>
                  <a:cubicBezTo>
                    <a:pt x="1212917" y="1234524"/>
                    <a:pt x="1211852" y="1236654"/>
                    <a:pt x="1210787" y="1239316"/>
                  </a:cubicBezTo>
                  <a:cubicBezTo>
                    <a:pt x="1209722" y="1240381"/>
                    <a:pt x="1209722" y="1241446"/>
                    <a:pt x="1208657" y="1243576"/>
                  </a:cubicBezTo>
                  <a:cubicBezTo>
                    <a:pt x="1207592" y="1246771"/>
                    <a:pt x="1209722" y="1250498"/>
                    <a:pt x="1215579" y="1255823"/>
                  </a:cubicBezTo>
                  <a:lnTo>
                    <a:pt x="1215579" y="1264875"/>
                  </a:lnTo>
                  <a:cubicBezTo>
                    <a:pt x="1208657" y="1260615"/>
                    <a:pt x="1204397" y="1255823"/>
                    <a:pt x="1203332" y="1251563"/>
                  </a:cubicBezTo>
                  <a:cubicBezTo>
                    <a:pt x="1201202" y="1249433"/>
                    <a:pt x="1197475" y="1248368"/>
                    <a:pt x="1196410" y="1245706"/>
                  </a:cubicBezTo>
                  <a:lnTo>
                    <a:pt x="1196410" y="1236654"/>
                  </a:lnTo>
                  <a:cubicBezTo>
                    <a:pt x="1197475" y="1238784"/>
                    <a:pt x="1199605" y="1239849"/>
                    <a:pt x="1202267" y="1242511"/>
                  </a:cubicBezTo>
                  <a:cubicBezTo>
                    <a:pt x="1203332" y="1240381"/>
                    <a:pt x="1203332" y="1238251"/>
                    <a:pt x="1204397" y="1236654"/>
                  </a:cubicBezTo>
                  <a:cubicBezTo>
                    <a:pt x="1207592" y="1230264"/>
                    <a:pt x="1210787" y="1226004"/>
                    <a:pt x="1215047" y="1221212"/>
                  </a:cubicBezTo>
                  <a:lnTo>
                    <a:pt x="1215047" y="1221212"/>
                  </a:lnTo>
                  <a:close/>
                  <a:moveTo>
                    <a:pt x="1215047" y="1325046"/>
                  </a:moveTo>
                  <a:lnTo>
                    <a:pt x="1215047" y="1337292"/>
                  </a:lnTo>
                  <a:cubicBezTo>
                    <a:pt x="1212917" y="1338358"/>
                    <a:pt x="1211852" y="1340487"/>
                    <a:pt x="1210787" y="1341552"/>
                  </a:cubicBezTo>
                  <a:cubicBezTo>
                    <a:pt x="1211852" y="1342617"/>
                    <a:pt x="1212917" y="1342617"/>
                    <a:pt x="1215047" y="1342617"/>
                  </a:cubicBezTo>
                  <a:lnTo>
                    <a:pt x="1215047" y="1354864"/>
                  </a:lnTo>
                  <a:cubicBezTo>
                    <a:pt x="1210787" y="1353799"/>
                    <a:pt x="1204930" y="1351670"/>
                    <a:pt x="1200670" y="1350604"/>
                  </a:cubicBezTo>
                  <a:cubicBezTo>
                    <a:pt x="1198540" y="1350604"/>
                    <a:pt x="1197475" y="1351670"/>
                    <a:pt x="1196410" y="1351670"/>
                  </a:cubicBezTo>
                  <a:lnTo>
                    <a:pt x="1196410" y="1341552"/>
                  </a:lnTo>
                  <a:cubicBezTo>
                    <a:pt x="1197475" y="1341552"/>
                    <a:pt x="1198540" y="1341552"/>
                    <a:pt x="1199605" y="1341552"/>
                  </a:cubicBezTo>
                  <a:cubicBezTo>
                    <a:pt x="1204930" y="1334098"/>
                    <a:pt x="1209722" y="1328240"/>
                    <a:pt x="1215047" y="1325046"/>
                  </a:cubicBezTo>
                  <a:lnTo>
                    <a:pt x="1215047" y="1325046"/>
                  </a:lnTo>
                  <a:close/>
                  <a:moveTo>
                    <a:pt x="1215047" y="1384683"/>
                  </a:moveTo>
                  <a:lnTo>
                    <a:pt x="1215047" y="1399060"/>
                  </a:lnTo>
                  <a:cubicBezTo>
                    <a:pt x="1207059" y="1405982"/>
                    <a:pt x="1201735" y="1410242"/>
                    <a:pt x="1195877" y="1413970"/>
                  </a:cubicBezTo>
                  <a:lnTo>
                    <a:pt x="1195877" y="1402788"/>
                  </a:lnTo>
                  <a:cubicBezTo>
                    <a:pt x="1198007" y="1400658"/>
                    <a:pt x="1201735" y="1398528"/>
                    <a:pt x="1204930" y="1394800"/>
                  </a:cubicBezTo>
                  <a:lnTo>
                    <a:pt x="1204930" y="1394800"/>
                  </a:lnTo>
                  <a:lnTo>
                    <a:pt x="1205995" y="1394800"/>
                  </a:lnTo>
                  <a:cubicBezTo>
                    <a:pt x="1202800" y="1393735"/>
                    <a:pt x="1199072" y="1391605"/>
                    <a:pt x="1195877" y="1390540"/>
                  </a:cubicBezTo>
                  <a:lnTo>
                    <a:pt x="1195877" y="1377761"/>
                  </a:lnTo>
                  <a:cubicBezTo>
                    <a:pt x="1201735" y="1380956"/>
                    <a:pt x="1207592" y="1384683"/>
                    <a:pt x="1215047" y="1384683"/>
                  </a:cubicBezTo>
                  <a:lnTo>
                    <a:pt x="1215047" y="1384683"/>
                  </a:lnTo>
                  <a:close/>
                  <a:moveTo>
                    <a:pt x="1215047" y="1686067"/>
                  </a:moveTo>
                  <a:lnTo>
                    <a:pt x="1215047" y="1704171"/>
                  </a:lnTo>
                  <a:cubicBezTo>
                    <a:pt x="1212917" y="1705236"/>
                    <a:pt x="1211852" y="1706301"/>
                    <a:pt x="1209189" y="1707366"/>
                  </a:cubicBezTo>
                  <a:cubicBezTo>
                    <a:pt x="1211319" y="1707366"/>
                    <a:pt x="1212384" y="1708431"/>
                    <a:pt x="1215047" y="1709496"/>
                  </a:cubicBezTo>
                  <a:lnTo>
                    <a:pt x="1215047" y="1732925"/>
                  </a:lnTo>
                  <a:cubicBezTo>
                    <a:pt x="1208124" y="1728665"/>
                    <a:pt x="1202800" y="1723873"/>
                    <a:pt x="1195877" y="1720678"/>
                  </a:cubicBezTo>
                  <a:lnTo>
                    <a:pt x="1195877" y="1698314"/>
                  </a:lnTo>
                  <a:cubicBezTo>
                    <a:pt x="1202800" y="1694054"/>
                    <a:pt x="1208657" y="1689794"/>
                    <a:pt x="1215047" y="1686067"/>
                  </a:cubicBezTo>
                  <a:lnTo>
                    <a:pt x="1215047" y="1686067"/>
                  </a:lnTo>
                  <a:close/>
                  <a:moveTo>
                    <a:pt x="1215047" y="1779783"/>
                  </a:moveTo>
                  <a:lnTo>
                    <a:pt x="1215047" y="1796823"/>
                  </a:lnTo>
                  <a:cubicBezTo>
                    <a:pt x="1210787" y="1797887"/>
                    <a:pt x="1205995" y="1797887"/>
                    <a:pt x="1202800" y="1796823"/>
                  </a:cubicBezTo>
                  <a:cubicBezTo>
                    <a:pt x="1200670" y="1797887"/>
                    <a:pt x="1196942" y="1800017"/>
                    <a:pt x="1195877" y="1800017"/>
                  </a:cubicBezTo>
                  <a:lnTo>
                    <a:pt x="1195877" y="1776588"/>
                  </a:lnTo>
                  <a:cubicBezTo>
                    <a:pt x="1201735" y="1778718"/>
                    <a:pt x="1207592" y="1779783"/>
                    <a:pt x="1215047" y="1779783"/>
                  </a:cubicBezTo>
                  <a:lnTo>
                    <a:pt x="1215047" y="1779783"/>
                  </a:lnTo>
                  <a:close/>
                  <a:moveTo>
                    <a:pt x="1195877" y="1565726"/>
                  </a:moveTo>
                  <a:lnTo>
                    <a:pt x="1195877" y="1557739"/>
                  </a:lnTo>
                  <a:lnTo>
                    <a:pt x="1198007" y="1564661"/>
                  </a:lnTo>
                  <a:lnTo>
                    <a:pt x="1195877" y="1565726"/>
                  </a:lnTo>
                  <a:close/>
                  <a:moveTo>
                    <a:pt x="1195877" y="49224"/>
                  </a:moveTo>
                  <a:lnTo>
                    <a:pt x="1195877" y="82770"/>
                  </a:lnTo>
                  <a:cubicBezTo>
                    <a:pt x="1194812" y="79575"/>
                    <a:pt x="1192683" y="75848"/>
                    <a:pt x="1191618" y="72653"/>
                  </a:cubicBezTo>
                  <a:lnTo>
                    <a:pt x="1191618" y="46029"/>
                  </a:lnTo>
                  <a:cubicBezTo>
                    <a:pt x="1192683" y="47094"/>
                    <a:pt x="1193748" y="48159"/>
                    <a:pt x="1195877" y="49224"/>
                  </a:cubicBezTo>
                  <a:lnTo>
                    <a:pt x="1195877" y="49224"/>
                  </a:lnTo>
                  <a:lnTo>
                    <a:pt x="1195877" y="49224"/>
                  </a:lnTo>
                  <a:close/>
                  <a:moveTo>
                    <a:pt x="1195877" y="138148"/>
                  </a:moveTo>
                  <a:lnTo>
                    <a:pt x="1195877" y="154122"/>
                  </a:lnTo>
                  <a:cubicBezTo>
                    <a:pt x="1193748" y="154122"/>
                    <a:pt x="1192683" y="153057"/>
                    <a:pt x="1191618" y="153057"/>
                  </a:cubicBezTo>
                  <a:lnTo>
                    <a:pt x="1191618" y="137083"/>
                  </a:lnTo>
                  <a:cubicBezTo>
                    <a:pt x="1192683" y="137083"/>
                    <a:pt x="1193748" y="138148"/>
                    <a:pt x="1195877" y="138148"/>
                  </a:cubicBezTo>
                  <a:lnTo>
                    <a:pt x="1195877" y="138148"/>
                  </a:lnTo>
                  <a:close/>
                  <a:moveTo>
                    <a:pt x="1195877" y="455506"/>
                  </a:moveTo>
                  <a:lnTo>
                    <a:pt x="1195877" y="465623"/>
                  </a:lnTo>
                  <a:cubicBezTo>
                    <a:pt x="1193748" y="465623"/>
                    <a:pt x="1192683" y="464558"/>
                    <a:pt x="1191618" y="463493"/>
                  </a:cubicBezTo>
                  <a:lnTo>
                    <a:pt x="1191618" y="453376"/>
                  </a:lnTo>
                  <a:cubicBezTo>
                    <a:pt x="1192683" y="454441"/>
                    <a:pt x="1193748" y="454441"/>
                    <a:pt x="1195877" y="455506"/>
                  </a:cubicBezTo>
                  <a:lnTo>
                    <a:pt x="1195877" y="455506"/>
                  </a:lnTo>
                  <a:close/>
                  <a:moveTo>
                    <a:pt x="1195877" y="518871"/>
                  </a:moveTo>
                  <a:lnTo>
                    <a:pt x="1195877" y="530053"/>
                  </a:lnTo>
                  <a:cubicBezTo>
                    <a:pt x="1193748" y="528988"/>
                    <a:pt x="1192683" y="527923"/>
                    <a:pt x="1191618" y="527923"/>
                  </a:cubicBezTo>
                  <a:lnTo>
                    <a:pt x="1191618" y="515676"/>
                  </a:lnTo>
                  <a:cubicBezTo>
                    <a:pt x="1192683" y="516741"/>
                    <a:pt x="1193748" y="517806"/>
                    <a:pt x="1195877" y="518871"/>
                  </a:cubicBezTo>
                  <a:lnTo>
                    <a:pt x="1195877" y="518871"/>
                  </a:lnTo>
                  <a:close/>
                  <a:moveTo>
                    <a:pt x="1195877" y="621107"/>
                  </a:moveTo>
                  <a:lnTo>
                    <a:pt x="1195877" y="636017"/>
                  </a:lnTo>
                  <a:cubicBezTo>
                    <a:pt x="1193748" y="636017"/>
                    <a:pt x="1192683" y="636017"/>
                    <a:pt x="1191618" y="637082"/>
                  </a:cubicBezTo>
                  <a:lnTo>
                    <a:pt x="1191618" y="626964"/>
                  </a:lnTo>
                  <a:cubicBezTo>
                    <a:pt x="1192683" y="624835"/>
                    <a:pt x="1193748" y="623770"/>
                    <a:pt x="1195877" y="621107"/>
                  </a:cubicBezTo>
                  <a:lnTo>
                    <a:pt x="1195877" y="621107"/>
                  </a:lnTo>
                  <a:close/>
                  <a:moveTo>
                    <a:pt x="1195877" y="660511"/>
                  </a:moveTo>
                  <a:lnTo>
                    <a:pt x="1195877" y="668498"/>
                  </a:lnTo>
                  <a:cubicBezTo>
                    <a:pt x="1193748" y="667433"/>
                    <a:pt x="1192683" y="667433"/>
                    <a:pt x="1191618" y="666368"/>
                  </a:cubicBezTo>
                  <a:lnTo>
                    <a:pt x="1191618" y="666368"/>
                  </a:lnTo>
                  <a:lnTo>
                    <a:pt x="1191618" y="666368"/>
                  </a:lnTo>
                  <a:lnTo>
                    <a:pt x="1191618" y="657316"/>
                  </a:lnTo>
                  <a:cubicBezTo>
                    <a:pt x="1192683" y="658381"/>
                    <a:pt x="1193748" y="659446"/>
                    <a:pt x="1195877" y="660511"/>
                  </a:cubicBezTo>
                  <a:lnTo>
                    <a:pt x="1195877" y="660511"/>
                  </a:lnTo>
                  <a:close/>
                  <a:moveTo>
                    <a:pt x="1195877" y="689797"/>
                  </a:moveTo>
                  <a:lnTo>
                    <a:pt x="1195877" y="700979"/>
                  </a:lnTo>
                  <a:cubicBezTo>
                    <a:pt x="1193748" y="703109"/>
                    <a:pt x="1192683" y="704174"/>
                    <a:pt x="1191618" y="706836"/>
                  </a:cubicBezTo>
                  <a:lnTo>
                    <a:pt x="1191618" y="689797"/>
                  </a:lnTo>
                  <a:cubicBezTo>
                    <a:pt x="1192683" y="689797"/>
                    <a:pt x="1193748" y="689797"/>
                    <a:pt x="1195877" y="689797"/>
                  </a:cubicBezTo>
                  <a:lnTo>
                    <a:pt x="1195877" y="689797"/>
                  </a:lnTo>
                  <a:close/>
                  <a:moveTo>
                    <a:pt x="1195877" y="767539"/>
                  </a:moveTo>
                  <a:lnTo>
                    <a:pt x="1195877" y="795761"/>
                  </a:lnTo>
                  <a:lnTo>
                    <a:pt x="1192683" y="795761"/>
                  </a:lnTo>
                  <a:lnTo>
                    <a:pt x="1191618" y="795761"/>
                  </a:lnTo>
                  <a:lnTo>
                    <a:pt x="1191618" y="768604"/>
                  </a:lnTo>
                  <a:lnTo>
                    <a:pt x="1194812" y="767539"/>
                  </a:lnTo>
                  <a:lnTo>
                    <a:pt x="1195877" y="767539"/>
                  </a:lnTo>
                  <a:lnTo>
                    <a:pt x="1195877" y="767539"/>
                  </a:lnTo>
                  <a:close/>
                  <a:moveTo>
                    <a:pt x="1195877" y="905984"/>
                  </a:moveTo>
                  <a:lnTo>
                    <a:pt x="1195877" y="911841"/>
                  </a:lnTo>
                  <a:cubicBezTo>
                    <a:pt x="1193748" y="911841"/>
                    <a:pt x="1192683" y="912906"/>
                    <a:pt x="1191618" y="912906"/>
                  </a:cubicBezTo>
                  <a:lnTo>
                    <a:pt x="1191618" y="905984"/>
                  </a:lnTo>
                  <a:cubicBezTo>
                    <a:pt x="1192683" y="905984"/>
                    <a:pt x="1193748" y="905984"/>
                    <a:pt x="1195877" y="905984"/>
                  </a:cubicBezTo>
                  <a:lnTo>
                    <a:pt x="1195877" y="905984"/>
                  </a:lnTo>
                  <a:close/>
                  <a:moveTo>
                    <a:pt x="1195877" y="937400"/>
                  </a:moveTo>
                  <a:lnTo>
                    <a:pt x="1195877" y="962427"/>
                  </a:lnTo>
                  <a:cubicBezTo>
                    <a:pt x="1193748" y="962427"/>
                    <a:pt x="1192683" y="962427"/>
                    <a:pt x="1191618" y="962427"/>
                  </a:cubicBezTo>
                  <a:lnTo>
                    <a:pt x="1191618" y="955504"/>
                  </a:lnTo>
                  <a:cubicBezTo>
                    <a:pt x="1192683" y="955504"/>
                    <a:pt x="1192683" y="955504"/>
                    <a:pt x="1193748" y="955504"/>
                  </a:cubicBezTo>
                  <a:cubicBezTo>
                    <a:pt x="1192683" y="954440"/>
                    <a:pt x="1192683" y="953375"/>
                    <a:pt x="1191618" y="951245"/>
                  </a:cubicBezTo>
                  <a:cubicBezTo>
                    <a:pt x="1191618" y="951245"/>
                    <a:pt x="1191618" y="951245"/>
                    <a:pt x="1191618" y="950180"/>
                  </a:cubicBezTo>
                  <a:lnTo>
                    <a:pt x="1191618" y="917698"/>
                  </a:lnTo>
                  <a:cubicBezTo>
                    <a:pt x="1193748" y="923556"/>
                    <a:pt x="1193748" y="928880"/>
                    <a:pt x="1194812" y="934738"/>
                  </a:cubicBezTo>
                  <a:lnTo>
                    <a:pt x="1194812" y="934738"/>
                  </a:lnTo>
                  <a:cubicBezTo>
                    <a:pt x="1194812" y="935270"/>
                    <a:pt x="1194812" y="936335"/>
                    <a:pt x="1195877" y="937400"/>
                  </a:cubicBezTo>
                  <a:lnTo>
                    <a:pt x="1195877" y="937400"/>
                  </a:lnTo>
                  <a:close/>
                  <a:moveTo>
                    <a:pt x="1195877" y="1030052"/>
                  </a:moveTo>
                  <a:lnTo>
                    <a:pt x="1195877" y="1057208"/>
                  </a:lnTo>
                  <a:lnTo>
                    <a:pt x="1193748" y="1056143"/>
                  </a:lnTo>
                  <a:lnTo>
                    <a:pt x="1191618" y="1054013"/>
                  </a:lnTo>
                  <a:lnTo>
                    <a:pt x="1191618" y="1031649"/>
                  </a:lnTo>
                  <a:lnTo>
                    <a:pt x="1193748" y="1030584"/>
                  </a:lnTo>
                  <a:lnTo>
                    <a:pt x="1195877" y="1030584"/>
                  </a:lnTo>
                  <a:lnTo>
                    <a:pt x="1195877" y="1030052"/>
                  </a:lnTo>
                  <a:close/>
                  <a:moveTo>
                    <a:pt x="1195877" y="1093949"/>
                  </a:moveTo>
                  <a:lnTo>
                    <a:pt x="1195877" y="1123236"/>
                  </a:lnTo>
                  <a:lnTo>
                    <a:pt x="1194812" y="1123236"/>
                  </a:lnTo>
                  <a:lnTo>
                    <a:pt x="1191618" y="1126431"/>
                  </a:lnTo>
                  <a:lnTo>
                    <a:pt x="1191618" y="1096079"/>
                  </a:lnTo>
                  <a:lnTo>
                    <a:pt x="1195877" y="1093949"/>
                  </a:lnTo>
                  <a:lnTo>
                    <a:pt x="1195877" y="1093949"/>
                  </a:lnTo>
                  <a:close/>
                  <a:moveTo>
                    <a:pt x="1195877" y="1166367"/>
                  </a:moveTo>
                  <a:lnTo>
                    <a:pt x="1195877" y="1175419"/>
                  </a:lnTo>
                  <a:cubicBezTo>
                    <a:pt x="1194812" y="1174354"/>
                    <a:pt x="1192683" y="1173289"/>
                    <a:pt x="1191618" y="1171159"/>
                  </a:cubicBezTo>
                  <a:lnTo>
                    <a:pt x="1191618" y="1163172"/>
                  </a:lnTo>
                  <a:cubicBezTo>
                    <a:pt x="1192683" y="1163704"/>
                    <a:pt x="1193748" y="1164769"/>
                    <a:pt x="1195877" y="1166367"/>
                  </a:cubicBezTo>
                  <a:lnTo>
                    <a:pt x="1195877" y="1166367"/>
                  </a:lnTo>
                  <a:close/>
                  <a:moveTo>
                    <a:pt x="1195877" y="1198848"/>
                  </a:moveTo>
                  <a:lnTo>
                    <a:pt x="1195877" y="1210030"/>
                  </a:lnTo>
                  <a:cubicBezTo>
                    <a:pt x="1193748" y="1212160"/>
                    <a:pt x="1192683" y="1214290"/>
                    <a:pt x="1191618" y="1216952"/>
                  </a:cubicBezTo>
                  <a:lnTo>
                    <a:pt x="1191618" y="1204705"/>
                  </a:lnTo>
                  <a:cubicBezTo>
                    <a:pt x="1192683" y="1203108"/>
                    <a:pt x="1193748" y="1200978"/>
                    <a:pt x="1195877" y="1198848"/>
                  </a:cubicBezTo>
                  <a:lnTo>
                    <a:pt x="1195877" y="1198848"/>
                  </a:lnTo>
                  <a:close/>
                  <a:moveTo>
                    <a:pt x="1195877" y="1237186"/>
                  </a:moveTo>
                  <a:lnTo>
                    <a:pt x="1195877" y="1246239"/>
                  </a:lnTo>
                  <a:cubicBezTo>
                    <a:pt x="1193748" y="1245174"/>
                    <a:pt x="1192683" y="1244109"/>
                    <a:pt x="1191618" y="1243044"/>
                  </a:cubicBezTo>
                  <a:lnTo>
                    <a:pt x="1191618" y="1233991"/>
                  </a:lnTo>
                  <a:cubicBezTo>
                    <a:pt x="1192683" y="1235056"/>
                    <a:pt x="1193748" y="1236121"/>
                    <a:pt x="1195877" y="1237186"/>
                  </a:cubicBezTo>
                  <a:lnTo>
                    <a:pt x="1195877" y="1237186"/>
                  </a:lnTo>
                  <a:close/>
                  <a:moveTo>
                    <a:pt x="1195877" y="1341552"/>
                  </a:moveTo>
                  <a:lnTo>
                    <a:pt x="1195877" y="1351670"/>
                  </a:lnTo>
                  <a:cubicBezTo>
                    <a:pt x="1193748" y="1351670"/>
                    <a:pt x="1192683" y="1352734"/>
                    <a:pt x="1191618" y="1352734"/>
                  </a:cubicBezTo>
                  <a:lnTo>
                    <a:pt x="1191618" y="1342617"/>
                  </a:lnTo>
                  <a:cubicBezTo>
                    <a:pt x="1192683" y="1343150"/>
                    <a:pt x="1193748" y="1341552"/>
                    <a:pt x="1195877" y="1341552"/>
                  </a:cubicBezTo>
                  <a:lnTo>
                    <a:pt x="1195877" y="1341552"/>
                  </a:lnTo>
                  <a:close/>
                  <a:moveTo>
                    <a:pt x="1195877" y="1377761"/>
                  </a:moveTo>
                  <a:lnTo>
                    <a:pt x="1195877" y="1390008"/>
                  </a:lnTo>
                  <a:cubicBezTo>
                    <a:pt x="1193748" y="1388943"/>
                    <a:pt x="1192683" y="1387878"/>
                    <a:pt x="1191618" y="1387878"/>
                  </a:cubicBezTo>
                  <a:lnTo>
                    <a:pt x="1191618" y="1374566"/>
                  </a:lnTo>
                  <a:cubicBezTo>
                    <a:pt x="1192683" y="1375631"/>
                    <a:pt x="1193748" y="1376696"/>
                    <a:pt x="1195877" y="1377761"/>
                  </a:cubicBezTo>
                  <a:lnTo>
                    <a:pt x="1195877" y="1377761"/>
                  </a:lnTo>
                  <a:close/>
                  <a:moveTo>
                    <a:pt x="1195877" y="1402788"/>
                  </a:moveTo>
                  <a:lnTo>
                    <a:pt x="1195877" y="1413970"/>
                  </a:lnTo>
                  <a:cubicBezTo>
                    <a:pt x="1193748" y="1413970"/>
                    <a:pt x="1192683" y="1415035"/>
                    <a:pt x="1191618" y="1415035"/>
                  </a:cubicBezTo>
                  <a:lnTo>
                    <a:pt x="1191618" y="1404917"/>
                  </a:lnTo>
                  <a:cubicBezTo>
                    <a:pt x="1192683" y="1403852"/>
                    <a:pt x="1193748" y="1403852"/>
                    <a:pt x="1195877" y="1402788"/>
                  </a:cubicBezTo>
                  <a:lnTo>
                    <a:pt x="1195877" y="1402788"/>
                  </a:lnTo>
                  <a:close/>
                  <a:moveTo>
                    <a:pt x="1195877" y="1557739"/>
                  </a:moveTo>
                  <a:lnTo>
                    <a:pt x="1195877" y="1565726"/>
                  </a:lnTo>
                  <a:lnTo>
                    <a:pt x="1191618" y="1566791"/>
                  </a:lnTo>
                  <a:lnTo>
                    <a:pt x="1191618" y="1546557"/>
                  </a:lnTo>
                  <a:lnTo>
                    <a:pt x="1195877" y="1557739"/>
                  </a:lnTo>
                  <a:lnTo>
                    <a:pt x="1195877" y="1557739"/>
                  </a:lnTo>
                  <a:close/>
                  <a:moveTo>
                    <a:pt x="1195877" y="1698846"/>
                  </a:moveTo>
                  <a:lnTo>
                    <a:pt x="1195877" y="1721210"/>
                  </a:lnTo>
                  <a:cubicBezTo>
                    <a:pt x="1193748" y="1720145"/>
                    <a:pt x="1192683" y="1719081"/>
                    <a:pt x="1191618" y="1719081"/>
                  </a:cubicBezTo>
                  <a:lnTo>
                    <a:pt x="1191618" y="1700976"/>
                  </a:lnTo>
                  <a:lnTo>
                    <a:pt x="1192683" y="1700976"/>
                  </a:lnTo>
                  <a:cubicBezTo>
                    <a:pt x="1193748" y="1700976"/>
                    <a:pt x="1194812" y="1699911"/>
                    <a:pt x="1195877" y="1698846"/>
                  </a:cubicBezTo>
                  <a:lnTo>
                    <a:pt x="1195877" y="1698846"/>
                  </a:lnTo>
                  <a:close/>
                  <a:moveTo>
                    <a:pt x="1195877" y="1776588"/>
                  </a:moveTo>
                  <a:lnTo>
                    <a:pt x="1195877" y="1800017"/>
                  </a:lnTo>
                  <a:cubicBezTo>
                    <a:pt x="1194812" y="1801082"/>
                    <a:pt x="1193748" y="1801082"/>
                    <a:pt x="1193748" y="1801082"/>
                  </a:cubicBezTo>
                  <a:cubicBezTo>
                    <a:pt x="1192683" y="1802147"/>
                    <a:pt x="1192683" y="1802147"/>
                    <a:pt x="1191618" y="1802147"/>
                  </a:cubicBezTo>
                  <a:lnTo>
                    <a:pt x="1191618" y="1774991"/>
                  </a:lnTo>
                  <a:cubicBezTo>
                    <a:pt x="1192683" y="1774991"/>
                    <a:pt x="1193748" y="1776588"/>
                    <a:pt x="1195877" y="1776588"/>
                  </a:cubicBezTo>
                  <a:close/>
                  <a:moveTo>
                    <a:pt x="1191618" y="46029"/>
                  </a:moveTo>
                  <a:lnTo>
                    <a:pt x="1191618" y="73185"/>
                  </a:lnTo>
                  <a:cubicBezTo>
                    <a:pt x="1188423" y="66263"/>
                    <a:pt x="1182565" y="60938"/>
                    <a:pt x="1173513" y="55081"/>
                  </a:cubicBezTo>
                  <a:lnTo>
                    <a:pt x="1173513" y="36977"/>
                  </a:lnTo>
                  <a:cubicBezTo>
                    <a:pt x="1181500" y="40172"/>
                    <a:pt x="1187358" y="42834"/>
                    <a:pt x="1191618" y="46029"/>
                  </a:cubicBezTo>
                  <a:lnTo>
                    <a:pt x="1191618" y="46029"/>
                  </a:lnTo>
                  <a:close/>
                  <a:moveTo>
                    <a:pt x="1191618" y="137083"/>
                  </a:moveTo>
                  <a:lnTo>
                    <a:pt x="1191618" y="153057"/>
                  </a:lnTo>
                  <a:cubicBezTo>
                    <a:pt x="1184695" y="151992"/>
                    <a:pt x="1179371" y="150928"/>
                    <a:pt x="1173513" y="148798"/>
                  </a:cubicBezTo>
                  <a:lnTo>
                    <a:pt x="1173513" y="131758"/>
                  </a:lnTo>
                  <a:cubicBezTo>
                    <a:pt x="1179371" y="133888"/>
                    <a:pt x="1184695" y="136018"/>
                    <a:pt x="1191618" y="137083"/>
                  </a:cubicBezTo>
                  <a:lnTo>
                    <a:pt x="1191618" y="137083"/>
                  </a:lnTo>
                  <a:close/>
                  <a:moveTo>
                    <a:pt x="1191618" y="453376"/>
                  </a:moveTo>
                  <a:lnTo>
                    <a:pt x="1191618" y="463493"/>
                  </a:lnTo>
                  <a:cubicBezTo>
                    <a:pt x="1188423" y="462428"/>
                    <a:pt x="1185760" y="461363"/>
                    <a:pt x="1181500" y="460298"/>
                  </a:cubicBezTo>
                  <a:lnTo>
                    <a:pt x="1181500" y="460298"/>
                  </a:lnTo>
                  <a:lnTo>
                    <a:pt x="1180436" y="459233"/>
                  </a:lnTo>
                  <a:cubicBezTo>
                    <a:pt x="1184695" y="474143"/>
                    <a:pt x="1179371" y="490650"/>
                    <a:pt x="1184695" y="507689"/>
                  </a:cubicBezTo>
                  <a:cubicBezTo>
                    <a:pt x="1185760" y="509819"/>
                    <a:pt x="1187890" y="513546"/>
                    <a:pt x="1191618" y="515676"/>
                  </a:cubicBezTo>
                  <a:lnTo>
                    <a:pt x="1191618" y="527923"/>
                  </a:lnTo>
                  <a:cubicBezTo>
                    <a:pt x="1183630" y="523663"/>
                    <a:pt x="1179371" y="517806"/>
                    <a:pt x="1175643" y="511949"/>
                  </a:cubicBezTo>
                  <a:cubicBezTo>
                    <a:pt x="1174578" y="511949"/>
                    <a:pt x="1174578" y="511949"/>
                    <a:pt x="1173513" y="511949"/>
                  </a:cubicBezTo>
                  <a:lnTo>
                    <a:pt x="1173513" y="446986"/>
                  </a:lnTo>
                  <a:cubicBezTo>
                    <a:pt x="1174578" y="446986"/>
                    <a:pt x="1174578" y="448051"/>
                    <a:pt x="1174578" y="448051"/>
                  </a:cubicBezTo>
                  <a:cubicBezTo>
                    <a:pt x="1176708" y="448051"/>
                    <a:pt x="1178838" y="449116"/>
                    <a:pt x="1180436" y="449116"/>
                  </a:cubicBezTo>
                  <a:cubicBezTo>
                    <a:pt x="1184695" y="451246"/>
                    <a:pt x="1188423" y="452311"/>
                    <a:pt x="1191618" y="453376"/>
                  </a:cubicBezTo>
                  <a:lnTo>
                    <a:pt x="1191618" y="453376"/>
                  </a:lnTo>
                  <a:close/>
                  <a:moveTo>
                    <a:pt x="1191618" y="626964"/>
                  </a:moveTo>
                  <a:lnTo>
                    <a:pt x="1191618" y="637082"/>
                  </a:lnTo>
                  <a:cubicBezTo>
                    <a:pt x="1188423" y="638147"/>
                    <a:pt x="1183630" y="642939"/>
                    <a:pt x="1178306" y="650394"/>
                  </a:cubicBezTo>
                  <a:cubicBezTo>
                    <a:pt x="1179371" y="650394"/>
                    <a:pt x="1181500" y="651459"/>
                    <a:pt x="1184163" y="652524"/>
                  </a:cubicBezTo>
                  <a:cubicBezTo>
                    <a:pt x="1186293" y="653588"/>
                    <a:pt x="1190020" y="654653"/>
                    <a:pt x="1192150" y="656783"/>
                  </a:cubicBezTo>
                  <a:lnTo>
                    <a:pt x="1192150" y="665836"/>
                  </a:lnTo>
                  <a:cubicBezTo>
                    <a:pt x="1187890" y="662641"/>
                    <a:pt x="1184163" y="658913"/>
                    <a:pt x="1180968" y="657848"/>
                  </a:cubicBezTo>
                  <a:cubicBezTo>
                    <a:pt x="1179903" y="656783"/>
                    <a:pt x="1178838" y="656783"/>
                    <a:pt x="1177773" y="656783"/>
                  </a:cubicBezTo>
                  <a:cubicBezTo>
                    <a:pt x="1176708" y="655718"/>
                    <a:pt x="1175643" y="655718"/>
                    <a:pt x="1174578" y="655718"/>
                  </a:cubicBezTo>
                  <a:lnTo>
                    <a:pt x="1174578" y="643471"/>
                  </a:lnTo>
                  <a:cubicBezTo>
                    <a:pt x="1180436" y="635484"/>
                    <a:pt x="1185760" y="632289"/>
                    <a:pt x="1190553" y="630159"/>
                  </a:cubicBezTo>
                  <a:cubicBezTo>
                    <a:pt x="1190553" y="629094"/>
                    <a:pt x="1190553" y="628029"/>
                    <a:pt x="1191618" y="626964"/>
                  </a:cubicBezTo>
                  <a:lnTo>
                    <a:pt x="1191618" y="626964"/>
                  </a:lnTo>
                  <a:close/>
                  <a:moveTo>
                    <a:pt x="1191618" y="689797"/>
                  </a:moveTo>
                  <a:lnTo>
                    <a:pt x="1191618" y="706836"/>
                  </a:lnTo>
                  <a:cubicBezTo>
                    <a:pt x="1187358" y="711096"/>
                    <a:pt x="1183630" y="713759"/>
                    <a:pt x="1180436" y="715889"/>
                  </a:cubicBezTo>
                  <a:cubicBezTo>
                    <a:pt x="1178306" y="719083"/>
                    <a:pt x="1176176" y="721746"/>
                    <a:pt x="1173513" y="723876"/>
                  </a:cubicBezTo>
                  <a:lnTo>
                    <a:pt x="1173513" y="710564"/>
                  </a:lnTo>
                  <a:cubicBezTo>
                    <a:pt x="1179371" y="709499"/>
                    <a:pt x="1183630" y="706304"/>
                    <a:pt x="1190553" y="698317"/>
                  </a:cubicBezTo>
                  <a:cubicBezTo>
                    <a:pt x="1184695" y="696187"/>
                    <a:pt x="1179371" y="692460"/>
                    <a:pt x="1173513" y="689265"/>
                  </a:cubicBezTo>
                  <a:lnTo>
                    <a:pt x="1173513" y="680212"/>
                  </a:lnTo>
                  <a:cubicBezTo>
                    <a:pt x="1180436" y="684472"/>
                    <a:pt x="1184695" y="689797"/>
                    <a:pt x="1191618" y="689797"/>
                  </a:cubicBezTo>
                  <a:lnTo>
                    <a:pt x="1191618" y="689797"/>
                  </a:lnTo>
                  <a:close/>
                  <a:moveTo>
                    <a:pt x="1191618" y="768604"/>
                  </a:moveTo>
                  <a:lnTo>
                    <a:pt x="1191618" y="795761"/>
                  </a:lnTo>
                  <a:lnTo>
                    <a:pt x="1185760" y="795761"/>
                  </a:lnTo>
                  <a:lnTo>
                    <a:pt x="1178838" y="795761"/>
                  </a:lnTo>
                  <a:lnTo>
                    <a:pt x="1176708" y="792566"/>
                  </a:lnTo>
                  <a:lnTo>
                    <a:pt x="1173513" y="791501"/>
                  </a:lnTo>
                  <a:lnTo>
                    <a:pt x="1173513" y="766474"/>
                  </a:lnTo>
                  <a:lnTo>
                    <a:pt x="1175643" y="765409"/>
                  </a:lnTo>
                  <a:lnTo>
                    <a:pt x="1177773" y="766474"/>
                  </a:lnTo>
                  <a:lnTo>
                    <a:pt x="1182033" y="767539"/>
                  </a:lnTo>
                  <a:lnTo>
                    <a:pt x="1185228" y="768604"/>
                  </a:lnTo>
                  <a:lnTo>
                    <a:pt x="1189488" y="768604"/>
                  </a:lnTo>
                  <a:lnTo>
                    <a:pt x="1191618" y="768604"/>
                  </a:lnTo>
                  <a:lnTo>
                    <a:pt x="1191618" y="768604"/>
                  </a:lnTo>
                  <a:close/>
                  <a:moveTo>
                    <a:pt x="1191618" y="905984"/>
                  </a:moveTo>
                  <a:lnTo>
                    <a:pt x="1191618" y="912906"/>
                  </a:lnTo>
                  <a:cubicBezTo>
                    <a:pt x="1190553" y="912906"/>
                    <a:pt x="1190553" y="912906"/>
                    <a:pt x="1189488" y="912906"/>
                  </a:cubicBezTo>
                  <a:cubicBezTo>
                    <a:pt x="1190553" y="913971"/>
                    <a:pt x="1190553" y="916101"/>
                    <a:pt x="1191618" y="917166"/>
                  </a:cubicBezTo>
                  <a:lnTo>
                    <a:pt x="1191618" y="949647"/>
                  </a:lnTo>
                  <a:cubicBezTo>
                    <a:pt x="1184695" y="934738"/>
                    <a:pt x="1191618" y="916101"/>
                    <a:pt x="1174578" y="912374"/>
                  </a:cubicBezTo>
                  <a:cubicBezTo>
                    <a:pt x="1174578" y="914504"/>
                    <a:pt x="1174578" y="918231"/>
                    <a:pt x="1173513" y="920361"/>
                  </a:cubicBezTo>
                  <a:lnTo>
                    <a:pt x="1173513" y="905451"/>
                  </a:lnTo>
                  <a:cubicBezTo>
                    <a:pt x="1176708" y="905451"/>
                    <a:pt x="1179371" y="906516"/>
                    <a:pt x="1180436" y="906516"/>
                  </a:cubicBezTo>
                  <a:cubicBezTo>
                    <a:pt x="1184695" y="907049"/>
                    <a:pt x="1188423" y="905984"/>
                    <a:pt x="1191618" y="905984"/>
                  </a:cubicBezTo>
                  <a:lnTo>
                    <a:pt x="1191618" y="905984"/>
                  </a:lnTo>
                  <a:close/>
                  <a:moveTo>
                    <a:pt x="1191618" y="955504"/>
                  </a:moveTo>
                  <a:lnTo>
                    <a:pt x="1191618" y="962427"/>
                  </a:lnTo>
                  <a:cubicBezTo>
                    <a:pt x="1183630" y="963492"/>
                    <a:pt x="1178306" y="963492"/>
                    <a:pt x="1173513" y="962427"/>
                  </a:cubicBezTo>
                  <a:lnTo>
                    <a:pt x="1173513" y="954440"/>
                  </a:lnTo>
                  <a:cubicBezTo>
                    <a:pt x="1177241" y="956569"/>
                    <a:pt x="1182565" y="956569"/>
                    <a:pt x="1191618" y="955504"/>
                  </a:cubicBezTo>
                  <a:lnTo>
                    <a:pt x="1191618" y="955504"/>
                  </a:lnTo>
                  <a:close/>
                  <a:moveTo>
                    <a:pt x="1191618" y="1031117"/>
                  </a:moveTo>
                  <a:lnTo>
                    <a:pt x="1191618" y="1053481"/>
                  </a:lnTo>
                  <a:lnTo>
                    <a:pt x="1190553" y="1052416"/>
                  </a:lnTo>
                  <a:lnTo>
                    <a:pt x="1188423" y="1048156"/>
                  </a:lnTo>
                  <a:lnTo>
                    <a:pt x="1186293" y="1044961"/>
                  </a:lnTo>
                  <a:lnTo>
                    <a:pt x="1186293" y="1038039"/>
                  </a:lnTo>
                  <a:lnTo>
                    <a:pt x="1187358" y="1034844"/>
                  </a:lnTo>
                  <a:lnTo>
                    <a:pt x="1190553" y="1032714"/>
                  </a:lnTo>
                  <a:lnTo>
                    <a:pt x="1191618" y="1031117"/>
                  </a:lnTo>
                  <a:lnTo>
                    <a:pt x="1191618" y="1031117"/>
                  </a:lnTo>
                  <a:close/>
                  <a:moveTo>
                    <a:pt x="1191618" y="1096612"/>
                  </a:moveTo>
                  <a:lnTo>
                    <a:pt x="1191618" y="1126963"/>
                  </a:lnTo>
                  <a:lnTo>
                    <a:pt x="1191618" y="1126963"/>
                  </a:lnTo>
                  <a:lnTo>
                    <a:pt x="1188423" y="1128028"/>
                  </a:lnTo>
                  <a:lnTo>
                    <a:pt x="1185228" y="1125898"/>
                  </a:lnTo>
                  <a:lnTo>
                    <a:pt x="1183098" y="1123768"/>
                  </a:lnTo>
                  <a:lnTo>
                    <a:pt x="1183098" y="1117911"/>
                  </a:lnTo>
                  <a:lnTo>
                    <a:pt x="1183098" y="1113651"/>
                  </a:lnTo>
                  <a:lnTo>
                    <a:pt x="1183098" y="1110456"/>
                  </a:lnTo>
                  <a:lnTo>
                    <a:pt x="1185228" y="1106196"/>
                  </a:lnTo>
                  <a:lnTo>
                    <a:pt x="1187358" y="1101936"/>
                  </a:lnTo>
                  <a:lnTo>
                    <a:pt x="1191618" y="1096612"/>
                  </a:lnTo>
                  <a:lnTo>
                    <a:pt x="1191618" y="1096612"/>
                  </a:lnTo>
                  <a:lnTo>
                    <a:pt x="1191618" y="1096612"/>
                  </a:lnTo>
                  <a:close/>
                  <a:moveTo>
                    <a:pt x="1191618" y="1162639"/>
                  </a:moveTo>
                  <a:lnTo>
                    <a:pt x="1191618" y="1170626"/>
                  </a:lnTo>
                  <a:cubicBezTo>
                    <a:pt x="1190553" y="1170626"/>
                    <a:pt x="1189488" y="1169561"/>
                    <a:pt x="1188423" y="1168496"/>
                  </a:cubicBezTo>
                  <a:cubicBezTo>
                    <a:pt x="1187358" y="1175419"/>
                    <a:pt x="1181500" y="1181808"/>
                    <a:pt x="1177241" y="1187666"/>
                  </a:cubicBezTo>
                  <a:lnTo>
                    <a:pt x="1177241" y="1187666"/>
                  </a:lnTo>
                  <a:cubicBezTo>
                    <a:pt x="1176176" y="1188731"/>
                    <a:pt x="1175111" y="1190861"/>
                    <a:pt x="1174046" y="1191926"/>
                  </a:cubicBezTo>
                  <a:lnTo>
                    <a:pt x="1174046" y="1180743"/>
                  </a:lnTo>
                  <a:cubicBezTo>
                    <a:pt x="1180968" y="1171691"/>
                    <a:pt x="1185228" y="1164769"/>
                    <a:pt x="1174046" y="1153587"/>
                  </a:cubicBezTo>
                  <a:lnTo>
                    <a:pt x="1174046" y="1144535"/>
                  </a:lnTo>
                  <a:cubicBezTo>
                    <a:pt x="1180968" y="1148795"/>
                    <a:pt x="1184163" y="1154652"/>
                    <a:pt x="1186293" y="1157847"/>
                  </a:cubicBezTo>
                  <a:cubicBezTo>
                    <a:pt x="1188423" y="1160509"/>
                    <a:pt x="1189488" y="1161574"/>
                    <a:pt x="1191618" y="1162639"/>
                  </a:cubicBezTo>
                  <a:lnTo>
                    <a:pt x="1191618" y="1162639"/>
                  </a:lnTo>
                  <a:close/>
                  <a:moveTo>
                    <a:pt x="1191618" y="1204173"/>
                  </a:moveTo>
                  <a:lnTo>
                    <a:pt x="1191618" y="1216420"/>
                  </a:lnTo>
                  <a:cubicBezTo>
                    <a:pt x="1190553" y="1216420"/>
                    <a:pt x="1190553" y="1217485"/>
                    <a:pt x="1189488" y="1218550"/>
                  </a:cubicBezTo>
                  <a:cubicBezTo>
                    <a:pt x="1189488" y="1219615"/>
                    <a:pt x="1188423" y="1220679"/>
                    <a:pt x="1188423" y="1221744"/>
                  </a:cubicBezTo>
                  <a:cubicBezTo>
                    <a:pt x="1187358" y="1224939"/>
                    <a:pt x="1188423" y="1228667"/>
                    <a:pt x="1191618" y="1232927"/>
                  </a:cubicBezTo>
                  <a:lnTo>
                    <a:pt x="1191618" y="1241979"/>
                  </a:lnTo>
                  <a:cubicBezTo>
                    <a:pt x="1187358" y="1237719"/>
                    <a:pt x="1183630" y="1233991"/>
                    <a:pt x="1182565" y="1230797"/>
                  </a:cubicBezTo>
                  <a:cubicBezTo>
                    <a:pt x="1179371" y="1228667"/>
                    <a:pt x="1175643" y="1226537"/>
                    <a:pt x="1173513" y="1223874"/>
                  </a:cubicBezTo>
                  <a:lnTo>
                    <a:pt x="1173513" y="1214822"/>
                  </a:lnTo>
                  <a:cubicBezTo>
                    <a:pt x="1175643" y="1216952"/>
                    <a:pt x="1177773" y="1219082"/>
                    <a:pt x="1181500" y="1221744"/>
                  </a:cubicBezTo>
                  <a:cubicBezTo>
                    <a:pt x="1181500" y="1219615"/>
                    <a:pt x="1182565" y="1217485"/>
                    <a:pt x="1183630" y="1215887"/>
                  </a:cubicBezTo>
                  <a:cubicBezTo>
                    <a:pt x="1185760" y="1212160"/>
                    <a:pt x="1188423" y="1207900"/>
                    <a:pt x="1191618" y="1204173"/>
                  </a:cubicBezTo>
                  <a:lnTo>
                    <a:pt x="1191618" y="1204173"/>
                  </a:lnTo>
                  <a:close/>
                  <a:moveTo>
                    <a:pt x="1191618" y="1343150"/>
                  </a:moveTo>
                  <a:lnTo>
                    <a:pt x="1191618" y="1353267"/>
                  </a:lnTo>
                  <a:cubicBezTo>
                    <a:pt x="1187358" y="1355397"/>
                    <a:pt x="1180436" y="1359124"/>
                    <a:pt x="1173513" y="1365514"/>
                  </a:cubicBezTo>
                  <a:lnTo>
                    <a:pt x="1173513" y="1353267"/>
                  </a:lnTo>
                  <a:cubicBezTo>
                    <a:pt x="1180436" y="1347410"/>
                    <a:pt x="1185760" y="1344215"/>
                    <a:pt x="1191618" y="1343150"/>
                  </a:cubicBezTo>
                  <a:lnTo>
                    <a:pt x="1191618" y="1343150"/>
                  </a:lnTo>
                  <a:close/>
                  <a:moveTo>
                    <a:pt x="1191618" y="1374566"/>
                  </a:moveTo>
                  <a:lnTo>
                    <a:pt x="1191618" y="1387878"/>
                  </a:lnTo>
                  <a:cubicBezTo>
                    <a:pt x="1185760" y="1384683"/>
                    <a:pt x="1180436" y="1380956"/>
                    <a:pt x="1173513" y="1377761"/>
                  </a:cubicBezTo>
                  <a:lnTo>
                    <a:pt x="1173513" y="1365514"/>
                  </a:lnTo>
                  <a:cubicBezTo>
                    <a:pt x="1180436" y="1367644"/>
                    <a:pt x="1185760" y="1370839"/>
                    <a:pt x="1191618" y="1374566"/>
                  </a:cubicBezTo>
                  <a:lnTo>
                    <a:pt x="1191618" y="1374566"/>
                  </a:lnTo>
                  <a:close/>
                  <a:moveTo>
                    <a:pt x="1191618" y="1404917"/>
                  </a:moveTo>
                  <a:lnTo>
                    <a:pt x="1191618" y="1415035"/>
                  </a:lnTo>
                  <a:cubicBezTo>
                    <a:pt x="1187358" y="1417164"/>
                    <a:pt x="1182565" y="1418229"/>
                    <a:pt x="1178306" y="1419294"/>
                  </a:cubicBezTo>
                  <a:cubicBezTo>
                    <a:pt x="1177241" y="1420359"/>
                    <a:pt x="1175111" y="1421424"/>
                    <a:pt x="1174046" y="1422489"/>
                  </a:cubicBezTo>
                  <a:lnTo>
                    <a:pt x="1174046" y="1407580"/>
                  </a:lnTo>
                  <a:cubicBezTo>
                    <a:pt x="1179371" y="1409177"/>
                    <a:pt x="1184695" y="1408112"/>
                    <a:pt x="1191618" y="1404917"/>
                  </a:cubicBezTo>
                  <a:lnTo>
                    <a:pt x="1191618" y="1404917"/>
                  </a:lnTo>
                  <a:close/>
                  <a:moveTo>
                    <a:pt x="1191618" y="1546557"/>
                  </a:moveTo>
                  <a:lnTo>
                    <a:pt x="1191618" y="1566791"/>
                  </a:lnTo>
                  <a:lnTo>
                    <a:pt x="1173513" y="1573713"/>
                  </a:lnTo>
                  <a:lnTo>
                    <a:pt x="1173513" y="1547622"/>
                  </a:lnTo>
                  <a:lnTo>
                    <a:pt x="1189488" y="1541765"/>
                  </a:lnTo>
                  <a:lnTo>
                    <a:pt x="1191618" y="1546557"/>
                  </a:lnTo>
                  <a:lnTo>
                    <a:pt x="1191618" y="1546557"/>
                  </a:lnTo>
                  <a:close/>
                  <a:moveTo>
                    <a:pt x="1191618" y="1700976"/>
                  </a:moveTo>
                  <a:lnTo>
                    <a:pt x="1191618" y="1719081"/>
                  </a:lnTo>
                  <a:cubicBezTo>
                    <a:pt x="1191618" y="1718016"/>
                    <a:pt x="1190553" y="1718016"/>
                    <a:pt x="1190553" y="1718016"/>
                  </a:cubicBezTo>
                  <a:cubicBezTo>
                    <a:pt x="1184695" y="1716951"/>
                    <a:pt x="1180436" y="1716951"/>
                    <a:pt x="1173513" y="1716951"/>
                  </a:cubicBezTo>
                  <a:lnTo>
                    <a:pt x="1173513" y="1700976"/>
                  </a:lnTo>
                  <a:cubicBezTo>
                    <a:pt x="1180436" y="1699911"/>
                    <a:pt x="1185760" y="1699911"/>
                    <a:pt x="1191618" y="1700976"/>
                  </a:cubicBezTo>
                  <a:lnTo>
                    <a:pt x="1191618" y="1700976"/>
                  </a:lnTo>
                  <a:close/>
                  <a:moveTo>
                    <a:pt x="1191618" y="1774991"/>
                  </a:moveTo>
                  <a:lnTo>
                    <a:pt x="1191618" y="1802147"/>
                  </a:lnTo>
                  <a:cubicBezTo>
                    <a:pt x="1184695" y="1805342"/>
                    <a:pt x="1179371" y="1808005"/>
                    <a:pt x="1173513" y="1810135"/>
                  </a:cubicBezTo>
                  <a:lnTo>
                    <a:pt x="1173513" y="1793095"/>
                  </a:lnTo>
                  <a:cubicBezTo>
                    <a:pt x="1175643" y="1793095"/>
                    <a:pt x="1177773" y="1792030"/>
                    <a:pt x="1179371" y="1790965"/>
                  </a:cubicBezTo>
                  <a:lnTo>
                    <a:pt x="1179371" y="1790965"/>
                  </a:lnTo>
                  <a:lnTo>
                    <a:pt x="1181500" y="1789900"/>
                  </a:lnTo>
                  <a:cubicBezTo>
                    <a:pt x="1179371" y="1788835"/>
                    <a:pt x="1175643" y="1786705"/>
                    <a:pt x="1173513" y="1785641"/>
                  </a:cubicBezTo>
                  <a:lnTo>
                    <a:pt x="1173513" y="1762211"/>
                  </a:lnTo>
                  <a:cubicBezTo>
                    <a:pt x="1179371" y="1766471"/>
                    <a:pt x="1184695" y="1771796"/>
                    <a:pt x="1191618" y="1774991"/>
                  </a:cubicBezTo>
                  <a:lnTo>
                    <a:pt x="1191618" y="1774991"/>
                  </a:lnTo>
                  <a:close/>
                  <a:moveTo>
                    <a:pt x="1173513" y="951245"/>
                  </a:moveTo>
                  <a:cubicBezTo>
                    <a:pt x="1175643" y="946985"/>
                    <a:pt x="1175643" y="938998"/>
                    <a:pt x="1174578" y="929945"/>
                  </a:cubicBezTo>
                  <a:cubicBezTo>
                    <a:pt x="1174578" y="929945"/>
                    <a:pt x="1174578" y="928880"/>
                    <a:pt x="1173513" y="926751"/>
                  </a:cubicBezTo>
                  <a:lnTo>
                    <a:pt x="1173513" y="951245"/>
                  </a:lnTo>
                  <a:lnTo>
                    <a:pt x="1173513" y="951245"/>
                  </a:lnTo>
                  <a:close/>
                  <a:moveTo>
                    <a:pt x="1173513" y="335166"/>
                  </a:moveTo>
                  <a:lnTo>
                    <a:pt x="1173513" y="302684"/>
                  </a:lnTo>
                  <a:cubicBezTo>
                    <a:pt x="1180436" y="304814"/>
                    <a:pt x="1189488" y="310671"/>
                    <a:pt x="1191618" y="320789"/>
                  </a:cubicBezTo>
                  <a:cubicBezTo>
                    <a:pt x="1191618" y="320789"/>
                    <a:pt x="1187358" y="329841"/>
                    <a:pt x="1173513" y="335166"/>
                  </a:cubicBezTo>
                  <a:close/>
                  <a:moveTo>
                    <a:pt x="1173513" y="36977"/>
                  </a:moveTo>
                  <a:lnTo>
                    <a:pt x="1173513" y="55081"/>
                  </a:lnTo>
                  <a:cubicBezTo>
                    <a:pt x="1171383" y="54016"/>
                    <a:pt x="1169253" y="52951"/>
                    <a:pt x="1165526" y="51886"/>
                  </a:cubicBezTo>
                  <a:lnTo>
                    <a:pt x="1165526" y="34847"/>
                  </a:lnTo>
                  <a:cubicBezTo>
                    <a:pt x="1169253" y="35912"/>
                    <a:pt x="1171383" y="36977"/>
                    <a:pt x="1173513" y="36977"/>
                  </a:cubicBezTo>
                  <a:lnTo>
                    <a:pt x="1173513" y="36977"/>
                  </a:lnTo>
                  <a:close/>
                  <a:moveTo>
                    <a:pt x="1173513" y="131758"/>
                  </a:moveTo>
                  <a:lnTo>
                    <a:pt x="1173513" y="148798"/>
                  </a:lnTo>
                  <a:cubicBezTo>
                    <a:pt x="1171383" y="147733"/>
                    <a:pt x="1167656" y="146668"/>
                    <a:pt x="1165526" y="145603"/>
                  </a:cubicBezTo>
                  <a:lnTo>
                    <a:pt x="1165526" y="126433"/>
                  </a:lnTo>
                  <a:cubicBezTo>
                    <a:pt x="1168188" y="128031"/>
                    <a:pt x="1171383" y="130161"/>
                    <a:pt x="1173513" y="131758"/>
                  </a:cubicBezTo>
                  <a:lnTo>
                    <a:pt x="1173513" y="131758"/>
                  </a:lnTo>
                  <a:close/>
                  <a:moveTo>
                    <a:pt x="1173513" y="302684"/>
                  </a:moveTo>
                  <a:lnTo>
                    <a:pt x="1173513" y="335166"/>
                  </a:lnTo>
                  <a:cubicBezTo>
                    <a:pt x="1172448" y="335166"/>
                    <a:pt x="1171383" y="336231"/>
                    <a:pt x="1169253" y="336231"/>
                  </a:cubicBezTo>
                  <a:cubicBezTo>
                    <a:pt x="1169253" y="336231"/>
                    <a:pt x="1168188" y="336231"/>
                    <a:pt x="1166059" y="335166"/>
                  </a:cubicBezTo>
                  <a:lnTo>
                    <a:pt x="1166059" y="298957"/>
                  </a:lnTo>
                  <a:cubicBezTo>
                    <a:pt x="1168188" y="300554"/>
                    <a:pt x="1171383" y="300554"/>
                    <a:pt x="1173513" y="302684"/>
                  </a:cubicBezTo>
                  <a:lnTo>
                    <a:pt x="1173513" y="302684"/>
                  </a:lnTo>
                  <a:close/>
                  <a:moveTo>
                    <a:pt x="1173513" y="446986"/>
                  </a:moveTo>
                  <a:lnTo>
                    <a:pt x="1173513" y="512481"/>
                  </a:lnTo>
                  <a:cubicBezTo>
                    <a:pt x="1171383" y="511416"/>
                    <a:pt x="1167656" y="511416"/>
                    <a:pt x="1165526" y="510351"/>
                  </a:cubicBezTo>
                  <a:lnTo>
                    <a:pt x="1165526" y="500234"/>
                  </a:lnTo>
                  <a:cubicBezTo>
                    <a:pt x="1167656" y="501299"/>
                    <a:pt x="1169786" y="502364"/>
                    <a:pt x="1172448" y="502364"/>
                  </a:cubicBezTo>
                  <a:cubicBezTo>
                    <a:pt x="1168188" y="487987"/>
                    <a:pt x="1176708" y="468818"/>
                    <a:pt x="1165526" y="453909"/>
                  </a:cubicBezTo>
                  <a:lnTo>
                    <a:pt x="1165526" y="440597"/>
                  </a:lnTo>
                  <a:cubicBezTo>
                    <a:pt x="1169253" y="442194"/>
                    <a:pt x="1171383" y="444324"/>
                    <a:pt x="1173513" y="446986"/>
                  </a:cubicBezTo>
                  <a:lnTo>
                    <a:pt x="1173513" y="446986"/>
                  </a:lnTo>
                  <a:close/>
                  <a:moveTo>
                    <a:pt x="1173513" y="644004"/>
                  </a:moveTo>
                  <a:lnTo>
                    <a:pt x="1173513" y="656251"/>
                  </a:lnTo>
                  <a:cubicBezTo>
                    <a:pt x="1171383" y="656251"/>
                    <a:pt x="1169253" y="657316"/>
                    <a:pt x="1165526" y="660511"/>
                  </a:cubicBezTo>
                  <a:lnTo>
                    <a:pt x="1165526" y="652524"/>
                  </a:lnTo>
                  <a:cubicBezTo>
                    <a:pt x="1166591" y="651459"/>
                    <a:pt x="1167656" y="651459"/>
                    <a:pt x="1168721" y="650394"/>
                  </a:cubicBezTo>
                  <a:cubicBezTo>
                    <a:pt x="1170318" y="648264"/>
                    <a:pt x="1172448" y="646134"/>
                    <a:pt x="1173513" y="644004"/>
                  </a:cubicBezTo>
                  <a:lnTo>
                    <a:pt x="1173513" y="644004"/>
                  </a:lnTo>
                  <a:close/>
                  <a:moveTo>
                    <a:pt x="1173513" y="679680"/>
                  </a:moveTo>
                  <a:lnTo>
                    <a:pt x="1173513" y="688732"/>
                  </a:lnTo>
                  <a:cubicBezTo>
                    <a:pt x="1173513" y="687667"/>
                    <a:pt x="1172448" y="686602"/>
                    <a:pt x="1171383" y="686602"/>
                  </a:cubicBezTo>
                  <a:lnTo>
                    <a:pt x="1171383" y="686602"/>
                  </a:lnTo>
                  <a:cubicBezTo>
                    <a:pt x="1169253" y="685537"/>
                    <a:pt x="1168188" y="683407"/>
                    <a:pt x="1165526" y="682342"/>
                  </a:cubicBezTo>
                  <a:lnTo>
                    <a:pt x="1165526" y="674355"/>
                  </a:lnTo>
                  <a:cubicBezTo>
                    <a:pt x="1169253" y="675420"/>
                    <a:pt x="1171383" y="677550"/>
                    <a:pt x="1173513" y="679680"/>
                  </a:cubicBezTo>
                  <a:lnTo>
                    <a:pt x="1173513" y="679680"/>
                  </a:lnTo>
                  <a:close/>
                  <a:moveTo>
                    <a:pt x="1173513" y="710031"/>
                  </a:moveTo>
                  <a:lnTo>
                    <a:pt x="1173513" y="723343"/>
                  </a:lnTo>
                  <a:cubicBezTo>
                    <a:pt x="1171383" y="726538"/>
                    <a:pt x="1167656" y="729201"/>
                    <a:pt x="1165526" y="731331"/>
                  </a:cubicBezTo>
                  <a:lnTo>
                    <a:pt x="1165526" y="722811"/>
                  </a:lnTo>
                  <a:cubicBezTo>
                    <a:pt x="1166591" y="721746"/>
                    <a:pt x="1168721" y="719616"/>
                    <a:pt x="1169786" y="718551"/>
                  </a:cubicBezTo>
                  <a:cubicBezTo>
                    <a:pt x="1168721" y="717486"/>
                    <a:pt x="1167656" y="717486"/>
                    <a:pt x="1165526" y="716421"/>
                  </a:cubicBezTo>
                  <a:lnTo>
                    <a:pt x="1165526" y="709499"/>
                  </a:lnTo>
                  <a:cubicBezTo>
                    <a:pt x="1168188" y="710031"/>
                    <a:pt x="1171383" y="710031"/>
                    <a:pt x="1173513" y="710031"/>
                  </a:cubicBezTo>
                  <a:lnTo>
                    <a:pt x="1173513" y="710031"/>
                  </a:lnTo>
                  <a:close/>
                  <a:moveTo>
                    <a:pt x="1173513" y="766474"/>
                  </a:moveTo>
                  <a:lnTo>
                    <a:pt x="1173513" y="791501"/>
                  </a:lnTo>
                  <a:lnTo>
                    <a:pt x="1173513" y="791501"/>
                  </a:lnTo>
                  <a:lnTo>
                    <a:pt x="1170318" y="789371"/>
                  </a:lnTo>
                  <a:lnTo>
                    <a:pt x="1166059" y="785111"/>
                  </a:lnTo>
                  <a:lnTo>
                    <a:pt x="1166059" y="785111"/>
                  </a:lnTo>
                  <a:lnTo>
                    <a:pt x="1166059" y="768072"/>
                  </a:lnTo>
                  <a:lnTo>
                    <a:pt x="1173513" y="766474"/>
                  </a:lnTo>
                  <a:lnTo>
                    <a:pt x="1173513" y="766474"/>
                  </a:lnTo>
                  <a:lnTo>
                    <a:pt x="1173513" y="766474"/>
                  </a:lnTo>
                  <a:close/>
                  <a:moveTo>
                    <a:pt x="1173513" y="905984"/>
                  </a:moveTo>
                  <a:lnTo>
                    <a:pt x="1173513" y="920893"/>
                  </a:lnTo>
                  <a:cubicBezTo>
                    <a:pt x="1173513" y="921958"/>
                    <a:pt x="1173513" y="921958"/>
                    <a:pt x="1173513" y="923023"/>
                  </a:cubicBezTo>
                  <a:cubicBezTo>
                    <a:pt x="1173513" y="924088"/>
                    <a:pt x="1173513" y="925153"/>
                    <a:pt x="1173513" y="926218"/>
                  </a:cubicBezTo>
                  <a:lnTo>
                    <a:pt x="1173513" y="951245"/>
                  </a:lnTo>
                  <a:cubicBezTo>
                    <a:pt x="1173513" y="952310"/>
                    <a:pt x="1173513" y="953375"/>
                    <a:pt x="1172448" y="954440"/>
                  </a:cubicBezTo>
                  <a:cubicBezTo>
                    <a:pt x="1173513" y="954440"/>
                    <a:pt x="1173513" y="954440"/>
                    <a:pt x="1173513" y="954440"/>
                  </a:cubicBezTo>
                  <a:lnTo>
                    <a:pt x="1173513" y="962427"/>
                  </a:lnTo>
                  <a:cubicBezTo>
                    <a:pt x="1173513" y="961362"/>
                    <a:pt x="1173513" y="961362"/>
                    <a:pt x="1173513" y="961362"/>
                  </a:cubicBezTo>
                  <a:cubicBezTo>
                    <a:pt x="1173513" y="973609"/>
                    <a:pt x="1171383" y="980531"/>
                    <a:pt x="1167656" y="986388"/>
                  </a:cubicBezTo>
                  <a:cubicBezTo>
                    <a:pt x="1167656" y="988518"/>
                    <a:pt x="1167656" y="992246"/>
                    <a:pt x="1167656" y="993311"/>
                  </a:cubicBezTo>
                  <a:cubicBezTo>
                    <a:pt x="1167656" y="996505"/>
                    <a:pt x="1166591" y="1000233"/>
                    <a:pt x="1165526" y="1003428"/>
                  </a:cubicBezTo>
                  <a:lnTo>
                    <a:pt x="1165526" y="975206"/>
                  </a:lnTo>
                  <a:cubicBezTo>
                    <a:pt x="1166591" y="972011"/>
                    <a:pt x="1166591" y="968284"/>
                    <a:pt x="1166591" y="965089"/>
                  </a:cubicBezTo>
                  <a:cubicBezTo>
                    <a:pt x="1166591" y="964024"/>
                    <a:pt x="1166591" y="962959"/>
                    <a:pt x="1166591" y="962959"/>
                  </a:cubicBezTo>
                  <a:cubicBezTo>
                    <a:pt x="1166591" y="962959"/>
                    <a:pt x="1166591" y="962959"/>
                    <a:pt x="1165526" y="962959"/>
                  </a:cubicBezTo>
                  <a:lnTo>
                    <a:pt x="1165526" y="953907"/>
                  </a:lnTo>
                  <a:cubicBezTo>
                    <a:pt x="1168721" y="949647"/>
                    <a:pt x="1169786" y="943790"/>
                    <a:pt x="1168721" y="933673"/>
                  </a:cubicBezTo>
                  <a:cubicBezTo>
                    <a:pt x="1168721" y="933673"/>
                    <a:pt x="1168721" y="932608"/>
                    <a:pt x="1167656" y="931543"/>
                  </a:cubicBezTo>
                  <a:cubicBezTo>
                    <a:pt x="1167656" y="932608"/>
                    <a:pt x="1166591" y="933673"/>
                    <a:pt x="1165526" y="933673"/>
                  </a:cubicBezTo>
                  <a:lnTo>
                    <a:pt x="1165526" y="924621"/>
                  </a:lnTo>
                  <a:cubicBezTo>
                    <a:pt x="1167656" y="920361"/>
                    <a:pt x="1168721" y="913439"/>
                    <a:pt x="1166591" y="903321"/>
                  </a:cubicBezTo>
                  <a:cubicBezTo>
                    <a:pt x="1166591" y="903321"/>
                    <a:pt x="1166591" y="902257"/>
                    <a:pt x="1165526" y="901192"/>
                  </a:cubicBezTo>
                  <a:lnTo>
                    <a:pt x="1165526" y="901192"/>
                  </a:lnTo>
                  <a:lnTo>
                    <a:pt x="1165526" y="869775"/>
                  </a:lnTo>
                  <a:cubicBezTo>
                    <a:pt x="1169786" y="879892"/>
                    <a:pt x="1171383" y="887880"/>
                    <a:pt x="1169786" y="892139"/>
                  </a:cubicBezTo>
                  <a:cubicBezTo>
                    <a:pt x="1169786" y="895334"/>
                    <a:pt x="1170851" y="897997"/>
                    <a:pt x="1170851" y="899062"/>
                  </a:cubicBezTo>
                  <a:cubicBezTo>
                    <a:pt x="1172448" y="901724"/>
                    <a:pt x="1173513" y="903854"/>
                    <a:pt x="1173513" y="905984"/>
                  </a:cubicBezTo>
                  <a:lnTo>
                    <a:pt x="1173513" y="905984"/>
                  </a:lnTo>
                  <a:lnTo>
                    <a:pt x="1173513" y="905984"/>
                  </a:lnTo>
                  <a:close/>
                  <a:moveTo>
                    <a:pt x="1173513" y="1144535"/>
                  </a:moveTo>
                  <a:lnTo>
                    <a:pt x="1173513" y="1153587"/>
                  </a:lnTo>
                  <a:cubicBezTo>
                    <a:pt x="1172448" y="1151457"/>
                    <a:pt x="1170318" y="1149327"/>
                    <a:pt x="1167656" y="1147730"/>
                  </a:cubicBezTo>
                  <a:cubicBezTo>
                    <a:pt x="1166591" y="1148795"/>
                    <a:pt x="1166591" y="1150925"/>
                    <a:pt x="1165526" y="1151990"/>
                  </a:cubicBezTo>
                  <a:lnTo>
                    <a:pt x="1165526" y="1138145"/>
                  </a:lnTo>
                  <a:cubicBezTo>
                    <a:pt x="1169253" y="1140275"/>
                    <a:pt x="1171383" y="1142405"/>
                    <a:pt x="1173513" y="1144535"/>
                  </a:cubicBezTo>
                  <a:lnTo>
                    <a:pt x="1173513" y="1144535"/>
                  </a:lnTo>
                  <a:close/>
                  <a:moveTo>
                    <a:pt x="1173513" y="1180743"/>
                  </a:moveTo>
                  <a:lnTo>
                    <a:pt x="1173513" y="1191926"/>
                  </a:lnTo>
                  <a:cubicBezTo>
                    <a:pt x="1172448" y="1194055"/>
                    <a:pt x="1170318" y="1196185"/>
                    <a:pt x="1169253" y="1198848"/>
                  </a:cubicBezTo>
                  <a:cubicBezTo>
                    <a:pt x="1169253" y="1199913"/>
                    <a:pt x="1168188" y="1200978"/>
                    <a:pt x="1168188" y="1202043"/>
                  </a:cubicBezTo>
                  <a:cubicBezTo>
                    <a:pt x="1167124" y="1206303"/>
                    <a:pt x="1168188" y="1210030"/>
                    <a:pt x="1174046" y="1215355"/>
                  </a:cubicBezTo>
                  <a:lnTo>
                    <a:pt x="1174046" y="1224407"/>
                  </a:lnTo>
                  <a:cubicBezTo>
                    <a:pt x="1170851" y="1222277"/>
                    <a:pt x="1168188" y="1218550"/>
                    <a:pt x="1166059" y="1216420"/>
                  </a:cubicBezTo>
                  <a:lnTo>
                    <a:pt x="1166059" y="1190328"/>
                  </a:lnTo>
                  <a:cubicBezTo>
                    <a:pt x="1168188" y="1187666"/>
                    <a:pt x="1171383" y="1183938"/>
                    <a:pt x="1173513" y="1180743"/>
                  </a:cubicBezTo>
                  <a:lnTo>
                    <a:pt x="1173513" y="1180743"/>
                  </a:lnTo>
                  <a:close/>
                  <a:moveTo>
                    <a:pt x="1173513" y="1353267"/>
                  </a:moveTo>
                  <a:lnTo>
                    <a:pt x="1173513" y="1365514"/>
                  </a:lnTo>
                  <a:lnTo>
                    <a:pt x="1173513" y="1365514"/>
                  </a:lnTo>
                  <a:lnTo>
                    <a:pt x="1173513" y="1365514"/>
                  </a:lnTo>
                  <a:lnTo>
                    <a:pt x="1173513" y="1377761"/>
                  </a:lnTo>
                  <a:cubicBezTo>
                    <a:pt x="1171383" y="1376696"/>
                    <a:pt x="1169253" y="1375631"/>
                    <a:pt x="1165526" y="1374566"/>
                  </a:cubicBezTo>
                  <a:lnTo>
                    <a:pt x="1165526" y="1361254"/>
                  </a:lnTo>
                  <a:cubicBezTo>
                    <a:pt x="1169253" y="1357527"/>
                    <a:pt x="1171383" y="1355397"/>
                    <a:pt x="1173513" y="1353267"/>
                  </a:cubicBezTo>
                  <a:lnTo>
                    <a:pt x="1173513" y="1353267"/>
                  </a:lnTo>
                  <a:close/>
                  <a:moveTo>
                    <a:pt x="1173513" y="1408112"/>
                  </a:moveTo>
                  <a:lnTo>
                    <a:pt x="1173513" y="1423022"/>
                  </a:lnTo>
                  <a:lnTo>
                    <a:pt x="1173513" y="1423022"/>
                  </a:lnTo>
                  <a:cubicBezTo>
                    <a:pt x="1171383" y="1425152"/>
                    <a:pt x="1167656" y="1426217"/>
                    <a:pt x="1165526" y="1428879"/>
                  </a:cubicBezTo>
                  <a:lnTo>
                    <a:pt x="1165526" y="1406515"/>
                  </a:lnTo>
                  <a:cubicBezTo>
                    <a:pt x="1168188" y="1407047"/>
                    <a:pt x="1171383" y="1408112"/>
                    <a:pt x="1173513" y="1408112"/>
                  </a:cubicBezTo>
                  <a:lnTo>
                    <a:pt x="1173513" y="1408112"/>
                  </a:lnTo>
                  <a:close/>
                  <a:moveTo>
                    <a:pt x="1173513" y="1547622"/>
                  </a:moveTo>
                  <a:lnTo>
                    <a:pt x="1173513" y="1573713"/>
                  </a:lnTo>
                  <a:lnTo>
                    <a:pt x="1165526" y="1576908"/>
                  </a:lnTo>
                  <a:lnTo>
                    <a:pt x="1165526" y="1550817"/>
                  </a:lnTo>
                  <a:lnTo>
                    <a:pt x="1173513" y="1547622"/>
                  </a:lnTo>
                  <a:lnTo>
                    <a:pt x="1173513" y="1547622"/>
                  </a:lnTo>
                  <a:close/>
                  <a:moveTo>
                    <a:pt x="1173513" y="1700976"/>
                  </a:moveTo>
                  <a:lnTo>
                    <a:pt x="1173513" y="1716951"/>
                  </a:lnTo>
                  <a:cubicBezTo>
                    <a:pt x="1171383" y="1718016"/>
                    <a:pt x="1169253" y="1718016"/>
                    <a:pt x="1165526" y="1719081"/>
                  </a:cubicBezTo>
                  <a:lnTo>
                    <a:pt x="1165526" y="1702041"/>
                  </a:lnTo>
                  <a:cubicBezTo>
                    <a:pt x="1169253" y="1702041"/>
                    <a:pt x="1171383" y="1700976"/>
                    <a:pt x="1173513" y="1700976"/>
                  </a:cubicBezTo>
                  <a:lnTo>
                    <a:pt x="1173513" y="1700976"/>
                  </a:lnTo>
                  <a:close/>
                  <a:moveTo>
                    <a:pt x="1173513" y="1761679"/>
                  </a:moveTo>
                  <a:lnTo>
                    <a:pt x="1173513" y="1785108"/>
                  </a:lnTo>
                  <a:cubicBezTo>
                    <a:pt x="1171383" y="1782978"/>
                    <a:pt x="1169253" y="1780848"/>
                    <a:pt x="1165526" y="1778186"/>
                  </a:cubicBezTo>
                  <a:lnTo>
                    <a:pt x="1165526" y="1752094"/>
                  </a:lnTo>
                  <a:cubicBezTo>
                    <a:pt x="1169253" y="1754757"/>
                    <a:pt x="1171383" y="1758484"/>
                    <a:pt x="1173513" y="1761679"/>
                  </a:cubicBezTo>
                  <a:lnTo>
                    <a:pt x="1173513" y="1761679"/>
                  </a:lnTo>
                  <a:close/>
                  <a:moveTo>
                    <a:pt x="1173513" y="1793095"/>
                  </a:moveTo>
                  <a:lnTo>
                    <a:pt x="1173513" y="1810135"/>
                  </a:lnTo>
                  <a:cubicBezTo>
                    <a:pt x="1171383" y="1811199"/>
                    <a:pt x="1169253" y="1812265"/>
                    <a:pt x="1165526" y="1813329"/>
                  </a:cubicBezTo>
                  <a:lnTo>
                    <a:pt x="1165526" y="1796290"/>
                  </a:lnTo>
                  <a:cubicBezTo>
                    <a:pt x="1168188" y="1795225"/>
                    <a:pt x="1171383" y="1794160"/>
                    <a:pt x="1173513" y="1793095"/>
                  </a:cubicBezTo>
                  <a:lnTo>
                    <a:pt x="1173513" y="1793095"/>
                  </a:lnTo>
                  <a:close/>
                  <a:moveTo>
                    <a:pt x="1165526" y="222812"/>
                  </a:moveTo>
                  <a:lnTo>
                    <a:pt x="1165526" y="208435"/>
                  </a:lnTo>
                  <a:cubicBezTo>
                    <a:pt x="1166591" y="209500"/>
                    <a:pt x="1167656" y="210565"/>
                    <a:pt x="1167656" y="211630"/>
                  </a:cubicBezTo>
                  <a:cubicBezTo>
                    <a:pt x="1168188" y="211630"/>
                    <a:pt x="1168188" y="216955"/>
                    <a:pt x="1165526" y="222812"/>
                  </a:cubicBezTo>
                  <a:close/>
                  <a:moveTo>
                    <a:pt x="1165526" y="34847"/>
                  </a:moveTo>
                  <a:lnTo>
                    <a:pt x="1165526" y="51886"/>
                  </a:lnTo>
                  <a:cubicBezTo>
                    <a:pt x="1164461" y="50821"/>
                    <a:pt x="1162331" y="50821"/>
                    <a:pt x="1161266" y="50821"/>
                  </a:cubicBezTo>
                  <a:lnTo>
                    <a:pt x="1161266" y="33782"/>
                  </a:lnTo>
                  <a:cubicBezTo>
                    <a:pt x="1162331" y="33782"/>
                    <a:pt x="1164461" y="34847"/>
                    <a:pt x="1165526" y="34847"/>
                  </a:cubicBezTo>
                  <a:lnTo>
                    <a:pt x="1165526" y="34847"/>
                  </a:lnTo>
                  <a:close/>
                  <a:moveTo>
                    <a:pt x="1165526" y="125901"/>
                  </a:moveTo>
                  <a:lnTo>
                    <a:pt x="1165526" y="145070"/>
                  </a:lnTo>
                  <a:cubicBezTo>
                    <a:pt x="1164461" y="145070"/>
                    <a:pt x="1162331" y="144005"/>
                    <a:pt x="1161266" y="142940"/>
                  </a:cubicBezTo>
                  <a:lnTo>
                    <a:pt x="1161266" y="121641"/>
                  </a:lnTo>
                  <a:cubicBezTo>
                    <a:pt x="1162331" y="123771"/>
                    <a:pt x="1164461" y="124836"/>
                    <a:pt x="1165526" y="125901"/>
                  </a:cubicBezTo>
                  <a:lnTo>
                    <a:pt x="1165526" y="125901"/>
                  </a:lnTo>
                  <a:close/>
                  <a:moveTo>
                    <a:pt x="1165526" y="207903"/>
                  </a:moveTo>
                  <a:lnTo>
                    <a:pt x="1165526" y="222280"/>
                  </a:lnTo>
                  <a:cubicBezTo>
                    <a:pt x="1165526" y="223345"/>
                    <a:pt x="1164461" y="225475"/>
                    <a:pt x="1162331" y="226540"/>
                  </a:cubicBezTo>
                  <a:cubicBezTo>
                    <a:pt x="1162331" y="226540"/>
                    <a:pt x="1162331" y="226540"/>
                    <a:pt x="1161266" y="225475"/>
                  </a:cubicBezTo>
                  <a:lnTo>
                    <a:pt x="1161266" y="204176"/>
                  </a:lnTo>
                  <a:cubicBezTo>
                    <a:pt x="1163396" y="205773"/>
                    <a:pt x="1164461" y="206838"/>
                    <a:pt x="1165526" y="207903"/>
                  </a:cubicBezTo>
                  <a:lnTo>
                    <a:pt x="1165526" y="207903"/>
                  </a:lnTo>
                  <a:close/>
                  <a:moveTo>
                    <a:pt x="1165526" y="299489"/>
                  </a:moveTo>
                  <a:lnTo>
                    <a:pt x="1165526" y="335698"/>
                  </a:lnTo>
                  <a:cubicBezTo>
                    <a:pt x="1164461" y="335698"/>
                    <a:pt x="1162331" y="334633"/>
                    <a:pt x="1161266" y="334633"/>
                  </a:cubicBezTo>
                  <a:lnTo>
                    <a:pt x="1161266" y="299489"/>
                  </a:lnTo>
                  <a:lnTo>
                    <a:pt x="1162331" y="299489"/>
                  </a:lnTo>
                  <a:cubicBezTo>
                    <a:pt x="1162331" y="299489"/>
                    <a:pt x="1163396" y="299489"/>
                    <a:pt x="1165526" y="299489"/>
                  </a:cubicBezTo>
                  <a:lnTo>
                    <a:pt x="1165526" y="299489"/>
                  </a:lnTo>
                  <a:close/>
                  <a:moveTo>
                    <a:pt x="1165526" y="440064"/>
                  </a:moveTo>
                  <a:lnTo>
                    <a:pt x="1165526" y="453376"/>
                  </a:lnTo>
                  <a:cubicBezTo>
                    <a:pt x="1164461" y="452311"/>
                    <a:pt x="1163396" y="450181"/>
                    <a:pt x="1161266" y="449116"/>
                  </a:cubicBezTo>
                  <a:lnTo>
                    <a:pt x="1161266" y="437934"/>
                  </a:lnTo>
                  <a:cubicBezTo>
                    <a:pt x="1162331" y="437934"/>
                    <a:pt x="1164461" y="438999"/>
                    <a:pt x="1165526" y="440064"/>
                  </a:cubicBezTo>
                  <a:lnTo>
                    <a:pt x="1165526" y="440064"/>
                  </a:lnTo>
                  <a:close/>
                  <a:moveTo>
                    <a:pt x="1165526" y="499702"/>
                  </a:moveTo>
                  <a:lnTo>
                    <a:pt x="1165526" y="509819"/>
                  </a:lnTo>
                  <a:cubicBezTo>
                    <a:pt x="1164461" y="509819"/>
                    <a:pt x="1162331" y="508754"/>
                    <a:pt x="1161266" y="508754"/>
                  </a:cubicBezTo>
                  <a:lnTo>
                    <a:pt x="1161266" y="498637"/>
                  </a:lnTo>
                  <a:cubicBezTo>
                    <a:pt x="1162331" y="498637"/>
                    <a:pt x="1164461" y="499702"/>
                    <a:pt x="1165526" y="499702"/>
                  </a:cubicBezTo>
                  <a:lnTo>
                    <a:pt x="1165526" y="499702"/>
                  </a:lnTo>
                  <a:close/>
                  <a:moveTo>
                    <a:pt x="1165526" y="652524"/>
                  </a:moveTo>
                  <a:lnTo>
                    <a:pt x="1165526" y="660511"/>
                  </a:lnTo>
                  <a:cubicBezTo>
                    <a:pt x="1164461" y="661576"/>
                    <a:pt x="1162331" y="663706"/>
                    <a:pt x="1161266" y="666368"/>
                  </a:cubicBezTo>
                  <a:lnTo>
                    <a:pt x="1161266" y="656251"/>
                  </a:lnTo>
                  <a:cubicBezTo>
                    <a:pt x="1162331" y="655186"/>
                    <a:pt x="1164461" y="652524"/>
                    <a:pt x="1165526" y="652524"/>
                  </a:cubicBezTo>
                  <a:lnTo>
                    <a:pt x="1165526" y="652524"/>
                  </a:lnTo>
                  <a:close/>
                  <a:moveTo>
                    <a:pt x="1165526" y="674355"/>
                  </a:moveTo>
                  <a:lnTo>
                    <a:pt x="1165526" y="682342"/>
                  </a:lnTo>
                  <a:cubicBezTo>
                    <a:pt x="1164461" y="681277"/>
                    <a:pt x="1162331" y="680212"/>
                    <a:pt x="1161266" y="679148"/>
                  </a:cubicBezTo>
                  <a:lnTo>
                    <a:pt x="1161266" y="672225"/>
                  </a:lnTo>
                  <a:cubicBezTo>
                    <a:pt x="1161266" y="672225"/>
                    <a:pt x="1162331" y="672225"/>
                    <a:pt x="1163396" y="673290"/>
                  </a:cubicBezTo>
                  <a:cubicBezTo>
                    <a:pt x="1164461" y="673290"/>
                    <a:pt x="1164461" y="674355"/>
                    <a:pt x="1165526" y="674355"/>
                  </a:cubicBezTo>
                  <a:lnTo>
                    <a:pt x="1165526" y="674355"/>
                  </a:lnTo>
                  <a:close/>
                  <a:moveTo>
                    <a:pt x="1165526" y="708966"/>
                  </a:moveTo>
                  <a:lnTo>
                    <a:pt x="1165526" y="715889"/>
                  </a:lnTo>
                  <a:cubicBezTo>
                    <a:pt x="1164461" y="715889"/>
                    <a:pt x="1162331" y="714824"/>
                    <a:pt x="1161266" y="713759"/>
                  </a:cubicBezTo>
                  <a:lnTo>
                    <a:pt x="1161266" y="705772"/>
                  </a:lnTo>
                  <a:cubicBezTo>
                    <a:pt x="1162331" y="706836"/>
                    <a:pt x="1164461" y="707901"/>
                    <a:pt x="1165526" y="708966"/>
                  </a:cubicBezTo>
                  <a:lnTo>
                    <a:pt x="1165526" y="708966"/>
                  </a:lnTo>
                  <a:close/>
                  <a:moveTo>
                    <a:pt x="1165526" y="722811"/>
                  </a:moveTo>
                  <a:lnTo>
                    <a:pt x="1165526" y="731863"/>
                  </a:lnTo>
                  <a:cubicBezTo>
                    <a:pt x="1164461" y="733993"/>
                    <a:pt x="1162331" y="735058"/>
                    <a:pt x="1161266" y="735058"/>
                  </a:cubicBezTo>
                  <a:lnTo>
                    <a:pt x="1161266" y="727071"/>
                  </a:lnTo>
                  <a:cubicBezTo>
                    <a:pt x="1162331" y="726006"/>
                    <a:pt x="1164461" y="724941"/>
                    <a:pt x="1165526" y="722811"/>
                  </a:cubicBezTo>
                  <a:lnTo>
                    <a:pt x="1165526" y="722811"/>
                  </a:lnTo>
                  <a:close/>
                  <a:moveTo>
                    <a:pt x="1165526" y="767539"/>
                  </a:moveTo>
                  <a:lnTo>
                    <a:pt x="1165526" y="784579"/>
                  </a:lnTo>
                  <a:lnTo>
                    <a:pt x="1164461" y="783514"/>
                  </a:lnTo>
                  <a:lnTo>
                    <a:pt x="1161266" y="782449"/>
                  </a:lnTo>
                  <a:lnTo>
                    <a:pt x="1161266" y="779254"/>
                  </a:lnTo>
                  <a:lnTo>
                    <a:pt x="1162331" y="774994"/>
                  </a:lnTo>
                  <a:lnTo>
                    <a:pt x="1162331" y="772864"/>
                  </a:lnTo>
                  <a:lnTo>
                    <a:pt x="1163396" y="769669"/>
                  </a:lnTo>
                  <a:lnTo>
                    <a:pt x="1165526" y="767539"/>
                  </a:lnTo>
                  <a:lnTo>
                    <a:pt x="1165526" y="767539"/>
                  </a:lnTo>
                  <a:lnTo>
                    <a:pt x="1165526" y="767539"/>
                  </a:lnTo>
                  <a:close/>
                  <a:moveTo>
                    <a:pt x="1165526" y="868710"/>
                  </a:moveTo>
                  <a:lnTo>
                    <a:pt x="1165526" y="900127"/>
                  </a:lnTo>
                  <a:cubicBezTo>
                    <a:pt x="1164461" y="902257"/>
                    <a:pt x="1162331" y="903321"/>
                    <a:pt x="1161266" y="905984"/>
                  </a:cubicBezTo>
                  <a:lnTo>
                    <a:pt x="1161266" y="895867"/>
                  </a:lnTo>
                  <a:cubicBezTo>
                    <a:pt x="1164461" y="891607"/>
                    <a:pt x="1165526" y="884685"/>
                    <a:pt x="1161266" y="873503"/>
                  </a:cubicBezTo>
                  <a:lnTo>
                    <a:pt x="1161266" y="851138"/>
                  </a:lnTo>
                  <a:cubicBezTo>
                    <a:pt x="1162331" y="855398"/>
                    <a:pt x="1162331" y="859126"/>
                    <a:pt x="1162331" y="861256"/>
                  </a:cubicBezTo>
                  <a:cubicBezTo>
                    <a:pt x="1163396" y="864450"/>
                    <a:pt x="1164461" y="867113"/>
                    <a:pt x="1165526" y="868178"/>
                  </a:cubicBezTo>
                  <a:lnTo>
                    <a:pt x="1165526" y="868710"/>
                  </a:lnTo>
                  <a:lnTo>
                    <a:pt x="1165526" y="868710"/>
                  </a:lnTo>
                  <a:close/>
                  <a:moveTo>
                    <a:pt x="1165526" y="924088"/>
                  </a:moveTo>
                  <a:lnTo>
                    <a:pt x="1165526" y="933140"/>
                  </a:lnTo>
                  <a:cubicBezTo>
                    <a:pt x="1164461" y="934205"/>
                    <a:pt x="1162331" y="935270"/>
                    <a:pt x="1161266" y="936335"/>
                  </a:cubicBezTo>
                  <a:lnTo>
                    <a:pt x="1161266" y="928348"/>
                  </a:lnTo>
                  <a:cubicBezTo>
                    <a:pt x="1163396" y="927283"/>
                    <a:pt x="1164461" y="926218"/>
                    <a:pt x="1165526" y="924088"/>
                  </a:cubicBezTo>
                  <a:lnTo>
                    <a:pt x="1165526" y="924088"/>
                  </a:lnTo>
                  <a:close/>
                  <a:moveTo>
                    <a:pt x="1165526" y="953375"/>
                  </a:moveTo>
                  <a:lnTo>
                    <a:pt x="1165526" y="962427"/>
                  </a:lnTo>
                  <a:cubicBezTo>
                    <a:pt x="1164461" y="963492"/>
                    <a:pt x="1162331" y="964557"/>
                    <a:pt x="1161266" y="965622"/>
                  </a:cubicBezTo>
                  <a:lnTo>
                    <a:pt x="1161266" y="957634"/>
                  </a:lnTo>
                  <a:cubicBezTo>
                    <a:pt x="1162331" y="956569"/>
                    <a:pt x="1164461" y="955504"/>
                    <a:pt x="1165526" y="953375"/>
                  </a:cubicBezTo>
                  <a:lnTo>
                    <a:pt x="1165526" y="953375"/>
                  </a:lnTo>
                  <a:close/>
                  <a:moveTo>
                    <a:pt x="1165526" y="974674"/>
                  </a:moveTo>
                  <a:lnTo>
                    <a:pt x="1165526" y="1002895"/>
                  </a:lnTo>
                  <a:cubicBezTo>
                    <a:pt x="1164461" y="1008752"/>
                    <a:pt x="1163396" y="1011947"/>
                    <a:pt x="1161266" y="1014077"/>
                  </a:cubicBezTo>
                  <a:lnTo>
                    <a:pt x="1161266" y="997038"/>
                  </a:lnTo>
                  <a:cubicBezTo>
                    <a:pt x="1161266" y="997038"/>
                    <a:pt x="1161266" y="995973"/>
                    <a:pt x="1161266" y="994908"/>
                  </a:cubicBezTo>
                  <a:cubicBezTo>
                    <a:pt x="1161266" y="993843"/>
                    <a:pt x="1161266" y="992778"/>
                    <a:pt x="1161266" y="991713"/>
                  </a:cubicBezTo>
                  <a:cubicBezTo>
                    <a:pt x="1161266" y="992778"/>
                    <a:pt x="1161266" y="992778"/>
                    <a:pt x="1161266" y="992778"/>
                  </a:cubicBezTo>
                  <a:lnTo>
                    <a:pt x="1161266" y="983726"/>
                  </a:lnTo>
                  <a:cubicBezTo>
                    <a:pt x="1163396" y="981596"/>
                    <a:pt x="1164461" y="979466"/>
                    <a:pt x="1165526" y="974674"/>
                  </a:cubicBezTo>
                  <a:lnTo>
                    <a:pt x="1165526" y="974674"/>
                  </a:lnTo>
                  <a:close/>
                  <a:moveTo>
                    <a:pt x="1165526" y="1138145"/>
                  </a:moveTo>
                  <a:lnTo>
                    <a:pt x="1165526" y="1153055"/>
                  </a:lnTo>
                  <a:cubicBezTo>
                    <a:pt x="1164461" y="1156249"/>
                    <a:pt x="1163396" y="1158912"/>
                    <a:pt x="1161266" y="1162107"/>
                  </a:cubicBezTo>
                  <a:lnTo>
                    <a:pt x="1161266" y="1131755"/>
                  </a:lnTo>
                  <a:cubicBezTo>
                    <a:pt x="1163396" y="1133353"/>
                    <a:pt x="1164461" y="1136015"/>
                    <a:pt x="1165526" y="1138145"/>
                  </a:cubicBezTo>
                  <a:lnTo>
                    <a:pt x="1165526" y="1138145"/>
                  </a:lnTo>
                  <a:lnTo>
                    <a:pt x="1165526" y="1138145"/>
                  </a:lnTo>
                  <a:close/>
                  <a:moveTo>
                    <a:pt x="1165526" y="1190861"/>
                  </a:moveTo>
                  <a:lnTo>
                    <a:pt x="1165526" y="1216952"/>
                  </a:lnTo>
                  <a:cubicBezTo>
                    <a:pt x="1164461" y="1214822"/>
                    <a:pt x="1162331" y="1212692"/>
                    <a:pt x="1162331" y="1211095"/>
                  </a:cubicBezTo>
                  <a:cubicBezTo>
                    <a:pt x="1161266" y="1210030"/>
                    <a:pt x="1161266" y="1210030"/>
                    <a:pt x="1161266" y="1210030"/>
                  </a:cubicBezTo>
                  <a:lnTo>
                    <a:pt x="1161266" y="1202043"/>
                  </a:lnTo>
                  <a:lnTo>
                    <a:pt x="1161266" y="1202043"/>
                  </a:lnTo>
                  <a:cubicBezTo>
                    <a:pt x="1161266" y="1199913"/>
                    <a:pt x="1162331" y="1197783"/>
                    <a:pt x="1163396" y="1195120"/>
                  </a:cubicBezTo>
                  <a:cubicBezTo>
                    <a:pt x="1164461" y="1194055"/>
                    <a:pt x="1164461" y="1192991"/>
                    <a:pt x="1165526" y="1190861"/>
                  </a:cubicBezTo>
                  <a:lnTo>
                    <a:pt x="1165526" y="1190861"/>
                  </a:lnTo>
                  <a:close/>
                  <a:moveTo>
                    <a:pt x="1165526" y="1360722"/>
                  </a:moveTo>
                  <a:lnTo>
                    <a:pt x="1165526" y="1374034"/>
                  </a:lnTo>
                  <a:cubicBezTo>
                    <a:pt x="1164461" y="1374034"/>
                    <a:pt x="1163396" y="1374034"/>
                    <a:pt x="1162331" y="1372969"/>
                  </a:cubicBezTo>
                  <a:lnTo>
                    <a:pt x="1161266" y="1372969"/>
                  </a:lnTo>
                  <a:lnTo>
                    <a:pt x="1161266" y="1363916"/>
                  </a:lnTo>
                  <a:lnTo>
                    <a:pt x="1162331" y="1363916"/>
                  </a:lnTo>
                  <a:cubicBezTo>
                    <a:pt x="1163396" y="1361787"/>
                    <a:pt x="1164461" y="1360722"/>
                    <a:pt x="1165526" y="1360722"/>
                  </a:cubicBezTo>
                  <a:lnTo>
                    <a:pt x="1165526" y="1360722"/>
                  </a:lnTo>
                  <a:close/>
                  <a:moveTo>
                    <a:pt x="1165526" y="1405982"/>
                  </a:moveTo>
                  <a:lnTo>
                    <a:pt x="1165526" y="1428347"/>
                  </a:lnTo>
                  <a:cubicBezTo>
                    <a:pt x="1164461" y="1429412"/>
                    <a:pt x="1162331" y="1430476"/>
                    <a:pt x="1161266" y="1430476"/>
                  </a:cubicBezTo>
                  <a:lnTo>
                    <a:pt x="1161266" y="1420359"/>
                  </a:lnTo>
                  <a:cubicBezTo>
                    <a:pt x="1162331" y="1419294"/>
                    <a:pt x="1163396" y="1418229"/>
                    <a:pt x="1164461" y="1418229"/>
                  </a:cubicBezTo>
                  <a:cubicBezTo>
                    <a:pt x="1164461" y="1418229"/>
                    <a:pt x="1164461" y="1418229"/>
                    <a:pt x="1163396" y="1418229"/>
                  </a:cubicBezTo>
                  <a:lnTo>
                    <a:pt x="1164461" y="1417164"/>
                  </a:lnTo>
                  <a:cubicBezTo>
                    <a:pt x="1163396" y="1416100"/>
                    <a:pt x="1162331" y="1416100"/>
                    <a:pt x="1161266" y="1415035"/>
                  </a:cubicBezTo>
                  <a:lnTo>
                    <a:pt x="1161266" y="1402788"/>
                  </a:lnTo>
                  <a:cubicBezTo>
                    <a:pt x="1162331" y="1403852"/>
                    <a:pt x="1164461" y="1404917"/>
                    <a:pt x="1165526" y="1405982"/>
                  </a:cubicBezTo>
                  <a:lnTo>
                    <a:pt x="1165526" y="1405982"/>
                  </a:lnTo>
                  <a:close/>
                  <a:moveTo>
                    <a:pt x="1165526" y="1551349"/>
                  </a:moveTo>
                  <a:lnTo>
                    <a:pt x="1165526" y="1577441"/>
                  </a:lnTo>
                  <a:lnTo>
                    <a:pt x="1161266" y="1579571"/>
                  </a:lnTo>
                  <a:lnTo>
                    <a:pt x="1161266" y="1553479"/>
                  </a:lnTo>
                  <a:lnTo>
                    <a:pt x="1165526" y="1551349"/>
                  </a:lnTo>
                  <a:lnTo>
                    <a:pt x="1165526" y="1551349"/>
                  </a:lnTo>
                  <a:close/>
                  <a:moveTo>
                    <a:pt x="1165526" y="1702041"/>
                  </a:moveTo>
                  <a:lnTo>
                    <a:pt x="1165526" y="1719081"/>
                  </a:lnTo>
                  <a:cubicBezTo>
                    <a:pt x="1164461" y="1719081"/>
                    <a:pt x="1162331" y="1720145"/>
                    <a:pt x="1161266" y="1720145"/>
                  </a:cubicBezTo>
                  <a:lnTo>
                    <a:pt x="1161266" y="1704171"/>
                  </a:lnTo>
                  <a:cubicBezTo>
                    <a:pt x="1162331" y="1703106"/>
                    <a:pt x="1164461" y="1703106"/>
                    <a:pt x="1165526" y="1702041"/>
                  </a:cubicBezTo>
                  <a:lnTo>
                    <a:pt x="1165526" y="1702041"/>
                  </a:lnTo>
                  <a:close/>
                  <a:moveTo>
                    <a:pt x="1165526" y="1752627"/>
                  </a:moveTo>
                  <a:lnTo>
                    <a:pt x="1165526" y="1778718"/>
                  </a:lnTo>
                  <a:cubicBezTo>
                    <a:pt x="1164461" y="1776588"/>
                    <a:pt x="1162331" y="1775523"/>
                    <a:pt x="1161266" y="1774458"/>
                  </a:cubicBezTo>
                  <a:lnTo>
                    <a:pt x="1161266" y="1747302"/>
                  </a:lnTo>
                  <a:cubicBezTo>
                    <a:pt x="1162331" y="1749432"/>
                    <a:pt x="1164461" y="1750497"/>
                    <a:pt x="1165526" y="1752627"/>
                  </a:cubicBezTo>
                  <a:lnTo>
                    <a:pt x="1165526" y="1752627"/>
                  </a:lnTo>
                  <a:close/>
                  <a:moveTo>
                    <a:pt x="1165526" y="1796823"/>
                  </a:moveTo>
                  <a:lnTo>
                    <a:pt x="1165526" y="1813862"/>
                  </a:lnTo>
                  <a:cubicBezTo>
                    <a:pt x="1164461" y="1813862"/>
                    <a:pt x="1162331" y="1814927"/>
                    <a:pt x="1161266" y="1814927"/>
                  </a:cubicBezTo>
                  <a:lnTo>
                    <a:pt x="1161266" y="1798953"/>
                  </a:lnTo>
                  <a:cubicBezTo>
                    <a:pt x="1162331" y="1797887"/>
                    <a:pt x="1164461" y="1797887"/>
                    <a:pt x="1165526" y="1796823"/>
                  </a:cubicBezTo>
                  <a:close/>
                  <a:moveTo>
                    <a:pt x="1161266" y="33782"/>
                  </a:moveTo>
                  <a:lnTo>
                    <a:pt x="1161266" y="50821"/>
                  </a:lnTo>
                  <a:cubicBezTo>
                    <a:pt x="1159136" y="49756"/>
                    <a:pt x="1157006" y="48691"/>
                    <a:pt x="1153279" y="48691"/>
                  </a:cubicBezTo>
                  <a:lnTo>
                    <a:pt x="1153279" y="32717"/>
                  </a:lnTo>
                  <a:cubicBezTo>
                    <a:pt x="1155409" y="32185"/>
                    <a:pt x="1159136" y="33782"/>
                    <a:pt x="1161266" y="33782"/>
                  </a:cubicBezTo>
                  <a:lnTo>
                    <a:pt x="1161266" y="33782"/>
                  </a:lnTo>
                  <a:close/>
                  <a:moveTo>
                    <a:pt x="1161266" y="121641"/>
                  </a:moveTo>
                  <a:lnTo>
                    <a:pt x="1161266" y="142940"/>
                  </a:lnTo>
                  <a:cubicBezTo>
                    <a:pt x="1158071" y="141875"/>
                    <a:pt x="1155409" y="139745"/>
                    <a:pt x="1153279" y="137083"/>
                  </a:cubicBezTo>
                  <a:lnTo>
                    <a:pt x="1153279" y="106732"/>
                  </a:lnTo>
                  <a:cubicBezTo>
                    <a:pt x="1155409" y="112589"/>
                    <a:pt x="1157539" y="116849"/>
                    <a:pt x="1160201" y="121641"/>
                  </a:cubicBezTo>
                  <a:lnTo>
                    <a:pt x="1161266" y="121641"/>
                  </a:lnTo>
                  <a:lnTo>
                    <a:pt x="1161266" y="121641"/>
                  </a:lnTo>
                  <a:close/>
                  <a:moveTo>
                    <a:pt x="1161266" y="204708"/>
                  </a:moveTo>
                  <a:lnTo>
                    <a:pt x="1161266" y="226007"/>
                  </a:lnTo>
                  <a:cubicBezTo>
                    <a:pt x="1159136" y="226007"/>
                    <a:pt x="1157006" y="226007"/>
                    <a:pt x="1153279" y="224942"/>
                  </a:cubicBezTo>
                  <a:lnTo>
                    <a:pt x="1153279" y="201513"/>
                  </a:lnTo>
                  <a:cubicBezTo>
                    <a:pt x="1155409" y="202578"/>
                    <a:pt x="1159136" y="203643"/>
                    <a:pt x="1161266" y="204708"/>
                  </a:cubicBezTo>
                  <a:lnTo>
                    <a:pt x="1161266" y="204708"/>
                  </a:lnTo>
                  <a:close/>
                  <a:moveTo>
                    <a:pt x="1161266" y="299489"/>
                  </a:moveTo>
                  <a:lnTo>
                    <a:pt x="1161266" y="334101"/>
                  </a:lnTo>
                  <a:cubicBezTo>
                    <a:pt x="1159136" y="333036"/>
                    <a:pt x="1155409" y="331971"/>
                    <a:pt x="1153279" y="330906"/>
                  </a:cubicBezTo>
                  <a:lnTo>
                    <a:pt x="1153279" y="298424"/>
                  </a:lnTo>
                  <a:cubicBezTo>
                    <a:pt x="1155409" y="297892"/>
                    <a:pt x="1159136" y="299489"/>
                    <a:pt x="1161266" y="299489"/>
                  </a:cubicBezTo>
                  <a:lnTo>
                    <a:pt x="1161266" y="299489"/>
                  </a:lnTo>
                  <a:close/>
                  <a:moveTo>
                    <a:pt x="1161266" y="437934"/>
                  </a:moveTo>
                  <a:lnTo>
                    <a:pt x="1161266" y="449116"/>
                  </a:lnTo>
                  <a:cubicBezTo>
                    <a:pt x="1159136" y="446986"/>
                    <a:pt x="1157006" y="445921"/>
                    <a:pt x="1153279" y="444856"/>
                  </a:cubicBezTo>
                  <a:lnTo>
                    <a:pt x="1153279" y="434739"/>
                  </a:lnTo>
                  <a:cubicBezTo>
                    <a:pt x="1156474" y="434207"/>
                    <a:pt x="1159136" y="435272"/>
                    <a:pt x="1161266" y="437934"/>
                  </a:cubicBezTo>
                  <a:lnTo>
                    <a:pt x="1161266" y="437934"/>
                  </a:lnTo>
                  <a:close/>
                  <a:moveTo>
                    <a:pt x="1161266" y="498637"/>
                  </a:moveTo>
                  <a:lnTo>
                    <a:pt x="1161266" y="508754"/>
                  </a:lnTo>
                  <a:cubicBezTo>
                    <a:pt x="1158071" y="507689"/>
                    <a:pt x="1155409" y="506624"/>
                    <a:pt x="1153279" y="505559"/>
                  </a:cubicBezTo>
                  <a:lnTo>
                    <a:pt x="1153279" y="493845"/>
                  </a:lnTo>
                  <a:cubicBezTo>
                    <a:pt x="1155409" y="494909"/>
                    <a:pt x="1158071" y="496507"/>
                    <a:pt x="1161266" y="498637"/>
                  </a:cubicBezTo>
                  <a:lnTo>
                    <a:pt x="1161266" y="498637"/>
                  </a:lnTo>
                  <a:close/>
                  <a:moveTo>
                    <a:pt x="1161266" y="656251"/>
                  </a:moveTo>
                  <a:lnTo>
                    <a:pt x="1161266" y="666368"/>
                  </a:lnTo>
                  <a:cubicBezTo>
                    <a:pt x="1160201" y="667433"/>
                    <a:pt x="1159136" y="668498"/>
                    <a:pt x="1157006" y="670628"/>
                  </a:cubicBezTo>
                  <a:cubicBezTo>
                    <a:pt x="1159136" y="670628"/>
                    <a:pt x="1160201" y="670628"/>
                    <a:pt x="1161266" y="671693"/>
                  </a:cubicBezTo>
                  <a:lnTo>
                    <a:pt x="1161266" y="678615"/>
                  </a:lnTo>
                  <a:lnTo>
                    <a:pt x="1160201" y="678615"/>
                  </a:lnTo>
                  <a:cubicBezTo>
                    <a:pt x="1159136" y="678615"/>
                    <a:pt x="1158071" y="677550"/>
                    <a:pt x="1157006" y="677550"/>
                  </a:cubicBezTo>
                  <a:cubicBezTo>
                    <a:pt x="1155941" y="676485"/>
                    <a:pt x="1154876" y="676485"/>
                    <a:pt x="1153812" y="676485"/>
                  </a:cubicBezTo>
                  <a:lnTo>
                    <a:pt x="1153812" y="664238"/>
                  </a:lnTo>
                  <a:cubicBezTo>
                    <a:pt x="1156474" y="660511"/>
                    <a:pt x="1159136" y="658381"/>
                    <a:pt x="1161266" y="656251"/>
                  </a:cubicBezTo>
                  <a:lnTo>
                    <a:pt x="1161266" y="656251"/>
                  </a:lnTo>
                  <a:close/>
                  <a:moveTo>
                    <a:pt x="1161266" y="705772"/>
                  </a:moveTo>
                  <a:lnTo>
                    <a:pt x="1161266" y="713759"/>
                  </a:lnTo>
                  <a:cubicBezTo>
                    <a:pt x="1159136" y="712694"/>
                    <a:pt x="1155409" y="710564"/>
                    <a:pt x="1153279" y="709499"/>
                  </a:cubicBezTo>
                  <a:lnTo>
                    <a:pt x="1153279" y="700447"/>
                  </a:lnTo>
                  <a:cubicBezTo>
                    <a:pt x="1155409" y="702577"/>
                    <a:pt x="1159136" y="704707"/>
                    <a:pt x="1161266" y="705772"/>
                  </a:cubicBezTo>
                  <a:lnTo>
                    <a:pt x="1161266" y="705772"/>
                  </a:lnTo>
                  <a:close/>
                  <a:moveTo>
                    <a:pt x="1161266" y="727071"/>
                  </a:moveTo>
                  <a:lnTo>
                    <a:pt x="1161266" y="735058"/>
                  </a:lnTo>
                  <a:cubicBezTo>
                    <a:pt x="1160201" y="736123"/>
                    <a:pt x="1160201" y="736123"/>
                    <a:pt x="1160201" y="736123"/>
                  </a:cubicBezTo>
                  <a:cubicBezTo>
                    <a:pt x="1158071" y="739318"/>
                    <a:pt x="1155941" y="741980"/>
                    <a:pt x="1153279" y="744110"/>
                  </a:cubicBezTo>
                  <a:lnTo>
                    <a:pt x="1153279" y="730798"/>
                  </a:lnTo>
                  <a:cubicBezTo>
                    <a:pt x="1155409" y="730266"/>
                    <a:pt x="1158071" y="729201"/>
                    <a:pt x="1161266" y="727071"/>
                  </a:cubicBezTo>
                  <a:lnTo>
                    <a:pt x="1161266" y="727071"/>
                  </a:lnTo>
                  <a:close/>
                  <a:moveTo>
                    <a:pt x="1161266" y="851138"/>
                  </a:moveTo>
                  <a:lnTo>
                    <a:pt x="1161266" y="873503"/>
                  </a:lnTo>
                  <a:lnTo>
                    <a:pt x="1161266" y="872438"/>
                  </a:lnTo>
                  <a:cubicBezTo>
                    <a:pt x="1161266" y="872438"/>
                    <a:pt x="1160201" y="871373"/>
                    <a:pt x="1160201" y="870308"/>
                  </a:cubicBezTo>
                  <a:cubicBezTo>
                    <a:pt x="1158071" y="873503"/>
                    <a:pt x="1155941" y="876165"/>
                    <a:pt x="1153279" y="878295"/>
                  </a:cubicBezTo>
                  <a:lnTo>
                    <a:pt x="1153279" y="868178"/>
                  </a:lnTo>
                  <a:cubicBezTo>
                    <a:pt x="1156474" y="863918"/>
                    <a:pt x="1157539" y="858061"/>
                    <a:pt x="1153279" y="849009"/>
                  </a:cubicBezTo>
                  <a:lnTo>
                    <a:pt x="1153279" y="835697"/>
                  </a:lnTo>
                  <a:cubicBezTo>
                    <a:pt x="1154344" y="836761"/>
                    <a:pt x="1154344" y="837827"/>
                    <a:pt x="1155409" y="837827"/>
                  </a:cubicBezTo>
                  <a:cubicBezTo>
                    <a:pt x="1158071" y="843151"/>
                    <a:pt x="1160201" y="847411"/>
                    <a:pt x="1161266" y="851138"/>
                  </a:cubicBezTo>
                  <a:lnTo>
                    <a:pt x="1161266" y="851138"/>
                  </a:lnTo>
                  <a:close/>
                  <a:moveTo>
                    <a:pt x="1161266" y="895867"/>
                  </a:moveTo>
                  <a:lnTo>
                    <a:pt x="1161266" y="905984"/>
                  </a:lnTo>
                  <a:cubicBezTo>
                    <a:pt x="1159136" y="907049"/>
                    <a:pt x="1155409" y="909179"/>
                    <a:pt x="1153279" y="911841"/>
                  </a:cubicBezTo>
                  <a:lnTo>
                    <a:pt x="1153279" y="903854"/>
                  </a:lnTo>
                  <a:cubicBezTo>
                    <a:pt x="1156474" y="901724"/>
                    <a:pt x="1159136" y="899594"/>
                    <a:pt x="1161266" y="895867"/>
                  </a:cubicBezTo>
                  <a:lnTo>
                    <a:pt x="1161266" y="895867"/>
                  </a:lnTo>
                  <a:close/>
                  <a:moveTo>
                    <a:pt x="1161266" y="928348"/>
                  </a:moveTo>
                  <a:lnTo>
                    <a:pt x="1161266" y="936335"/>
                  </a:lnTo>
                  <a:cubicBezTo>
                    <a:pt x="1159136" y="937400"/>
                    <a:pt x="1155409" y="939530"/>
                    <a:pt x="1153279" y="940595"/>
                  </a:cubicBezTo>
                  <a:lnTo>
                    <a:pt x="1153279" y="932608"/>
                  </a:lnTo>
                  <a:cubicBezTo>
                    <a:pt x="1156474" y="932075"/>
                    <a:pt x="1159136" y="931010"/>
                    <a:pt x="1161266" y="928348"/>
                  </a:cubicBezTo>
                  <a:lnTo>
                    <a:pt x="1161266" y="928348"/>
                  </a:lnTo>
                  <a:close/>
                  <a:moveTo>
                    <a:pt x="1161266" y="957634"/>
                  </a:moveTo>
                  <a:lnTo>
                    <a:pt x="1161266" y="965622"/>
                  </a:lnTo>
                  <a:cubicBezTo>
                    <a:pt x="1159136" y="966687"/>
                    <a:pt x="1155409" y="967752"/>
                    <a:pt x="1153279" y="967752"/>
                  </a:cubicBezTo>
                  <a:lnTo>
                    <a:pt x="1153279" y="960829"/>
                  </a:lnTo>
                  <a:cubicBezTo>
                    <a:pt x="1156474" y="961362"/>
                    <a:pt x="1159136" y="960297"/>
                    <a:pt x="1161266" y="957634"/>
                  </a:cubicBezTo>
                  <a:lnTo>
                    <a:pt x="1161266" y="957634"/>
                  </a:lnTo>
                  <a:close/>
                  <a:moveTo>
                    <a:pt x="1161266" y="983726"/>
                  </a:moveTo>
                  <a:lnTo>
                    <a:pt x="1161266" y="992778"/>
                  </a:lnTo>
                  <a:cubicBezTo>
                    <a:pt x="1159136" y="993843"/>
                    <a:pt x="1157006" y="994908"/>
                    <a:pt x="1153279" y="994908"/>
                  </a:cubicBezTo>
                  <a:lnTo>
                    <a:pt x="1153279" y="987986"/>
                  </a:lnTo>
                  <a:cubicBezTo>
                    <a:pt x="1156474" y="988518"/>
                    <a:pt x="1159136" y="985856"/>
                    <a:pt x="1161266" y="983726"/>
                  </a:cubicBezTo>
                  <a:lnTo>
                    <a:pt x="1161266" y="983726"/>
                  </a:lnTo>
                  <a:close/>
                  <a:moveTo>
                    <a:pt x="1161266" y="997038"/>
                  </a:moveTo>
                  <a:lnTo>
                    <a:pt x="1161266" y="1014077"/>
                  </a:lnTo>
                  <a:cubicBezTo>
                    <a:pt x="1161266" y="1015142"/>
                    <a:pt x="1160201" y="1015142"/>
                    <a:pt x="1160201" y="1015142"/>
                  </a:cubicBezTo>
                  <a:cubicBezTo>
                    <a:pt x="1160201" y="1018337"/>
                    <a:pt x="1159136" y="1021000"/>
                    <a:pt x="1159136" y="1022064"/>
                  </a:cubicBezTo>
                  <a:cubicBezTo>
                    <a:pt x="1157006" y="1028987"/>
                    <a:pt x="1155941" y="1033247"/>
                    <a:pt x="1153279" y="1036974"/>
                  </a:cubicBezTo>
                  <a:lnTo>
                    <a:pt x="1153279" y="1013545"/>
                  </a:lnTo>
                  <a:cubicBezTo>
                    <a:pt x="1156474" y="1009817"/>
                    <a:pt x="1159136" y="1005025"/>
                    <a:pt x="1161266" y="997038"/>
                  </a:cubicBezTo>
                  <a:lnTo>
                    <a:pt x="1161266" y="997038"/>
                  </a:lnTo>
                  <a:close/>
                  <a:moveTo>
                    <a:pt x="1161266" y="1131223"/>
                  </a:moveTo>
                  <a:lnTo>
                    <a:pt x="1161266" y="1161574"/>
                  </a:lnTo>
                  <a:cubicBezTo>
                    <a:pt x="1160201" y="1162639"/>
                    <a:pt x="1158071" y="1164769"/>
                    <a:pt x="1157006" y="1167431"/>
                  </a:cubicBezTo>
                  <a:lnTo>
                    <a:pt x="1157006" y="1167431"/>
                  </a:lnTo>
                  <a:cubicBezTo>
                    <a:pt x="1155941" y="1168496"/>
                    <a:pt x="1154876" y="1170626"/>
                    <a:pt x="1153812" y="1171691"/>
                  </a:cubicBezTo>
                  <a:lnTo>
                    <a:pt x="1153812" y="1160509"/>
                  </a:lnTo>
                  <a:cubicBezTo>
                    <a:pt x="1160734" y="1151457"/>
                    <a:pt x="1164994" y="1144535"/>
                    <a:pt x="1153812" y="1133353"/>
                  </a:cubicBezTo>
                  <a:lnTo>
                    <a:pt x="1153812" y="1124301"/>
                  </a:lnTo>
                  <a:cubicBezTo>
                    <a:pt x="1156474" y="1126963"/>
                    <a:pt x="1159136" y="1129093"/>
                    <a:pt x="1161266" y="1131223"/>
                  </a:cubicBezTo>
                  <a:lnTo>
                    <a:pt x="1161266" y="1131223"/>
                  </a:lnTo>
                  <a:close/>
                  <a:moveTo>
                    <a:pt x="1161266" y="1202043"/>
                  </a:moveTo>
                  <a:lnTo>
                    <a:pt x="1161266" y="1210030"/>
                  </a:lnTo>
                  <a:cubicBezTo>
                    <a:pt x="1158071" y="1207900"/>
                    <a:pt x="1155409" y="1206835"/>
                    <a:pt x="1153279" y="1204173"/>
                  </a:cubicBezTo>
                  <a:lnTo>
                    <a:pt x="1153279" y="1195120"/>
                  </a:lnTo>
                  <a:cubicBezTo>
                    <a:pt x="1155409" y="1197783"/>
                    <a:pt x="1158071" y="1198848"/>
                    <a:pt x="1161266" y="1202043"/>
                  </a:cubicBezTo>
                  <a:lnTo>
                    <a:pt x="1161266" y="1202043"/>
                  </a:lnTo>
                  <a:close/>
                  <a:moveTo>
                    <a:pt x="1161266" y="1364449"/>
                  </a:moveTo>
                  <a:lnTo>
                    <a:pt x="1161266" y="1373501"/>
                  </a:lnTo>
                  <a:cubicBezTo>
                    <a:pt x="1159136" y="1373501"/>
                    <a:pt x="1157006" y="1374566"/>
                    <a:pt x="1153279" y="1375631"/>
                  </a:cubicBezTo>
                  <a:lnTo>
                    <a:pt x="1153279" y="1365514"/>
                  </a:lnTo>
                  <a:cubicBezTo>
                    <a:pt x="1155409" y="1364449"/>
                    <a:pt x="1159136" y="1364449"/>
                    <a:pt x="1161266" y="1364449"/>
                  </a:cubicBezTo>
                  <a:lnTo>
                    <a:pt x="1161266" y="1364449"/>
                  </a:lnTo>
                  <a:close/>
                  <a:moveTo>
                    <a:pt x="1161266" y="1402788"/>
                  </a:moveTo>
                  <a:lnTo>
                    <a:pt x="1161266" y="1415035"/>
                  </a:lnTo>
                  <a:cubicBezTo>
                    <a:pt x="1159136" y="1413970"/>
                    <a:pt x="1155409" y="1412905"/>
                    <a:pt x="1153279" y="1410775"/>
                  </a:cubicBezTo>
                  <a:lnTo>
                    <a:pt x="1153279" y="1398528"/>
                  </a:lnTo>
                  <a:cubicBezTo>
                    <a:pt x="1155409" y="1399060"/>
                    <a:pt x="1159136" y="1401723"/>
                    <a:pt x="1161266" y="1402788"/>
                  </a:cubicBezTo>
                  <a:lnTo>
                    <a:pt x="1161266" y="1402788"/>
                  </a:lnTo>
                  <a:close/>
                  <a:moveTo>
                    <a:pt x="1161266" y="1420359"/>
                  </a:moveTo>
                  <a:lnTo>
                    <a:pt x="1161266" y="1430476"/>
                  </a:lnTo>
                  <a:cubicBezTo>
                    <a:pt x="1158071" y="1432606"/>
                    <a:pt x="1155409" y="1433671"/>
                    <a:pt x="1153279" y="1434736"/>
                  </a:cubicBezTo>
                  <a:lnTo>
                    <a:pt x="1153279" y="1424619"/>
                  </a:lnTo>
                  <a:cubicBezTo>
                    <a:pt x="1155409" y="1424087"/>
                    <a:pt x="1158071" y="1421957"/>
                    <a:pt x="1161266" y="1420359"/>
                  </a:cubicBezTo>
                  <a:lnTo>
                    <a:pt x="1161266" y="1420359"/>
                  </a:lnTo>
                  <a:close/>
                  <a:moveTo>
                    <a:pt x="1161266" y="1553479"/>
                  </a:moveTo>
                  <a:lnTo>
                    <a:pt x="1161266" y="1579571"/>
                  </a:lnTo>
                  <a:lnTo>
                    <a:pt x="1153279" y="1581701"/>
                  </a:lnTo>
                  <a:lnTo>
                    <a:pt x="1153279" y="1555609"/>
                  </a:lnTo>
                  <a:lnTo>
                    <a:pt x="1161266" y="1553479"/>
                  </a:lnTo>
                  <a:lnTo>
                    <a:pt x="1161266" y="1553479"/>
                  </a:lnTo>
                  <a:close/>
                  <a:moveTo>
                    <a:pt x="1161266" y="1704171"/>
                  </a:moveTo>
                  <a:lnTo>
                    <a:pt x="1161266" y="1720145"/>
                  </a:lnTo>
                  <a:cubicBezTo>
                    <a:pt x="1159136" y="1721210"/>
                    <a:pt x="1155409" y="1722275"/>
                    <a:pt x="1153279" y="1723340"/>
                  </a:cubicBezTo>
                  <a:lnTo>
                    <a:pt x="1153279" y="1706301"/>
                  </a:lnTo>
                  <a:cubicBezTo>
                    <a:pt x="1155409" y="1705236"/>
                    <a:pt x="1159136" y="1704171"/>
                    <a:pt x="1161266" y="1704171"/>
                  </a:cubicBezTo>
                  <a:lnTo>
                    <a:pt x="1161266" y="1704171"/>
                  </a:lnTo>
                  <a:close/>
                  <a:moveTo>
                    <a:pt x="1161266" y="1747302"/>
                  </a:moveTo>
                  <a:lnTo>
                    <a:pt x="1161266" y="1774458"/>
                  </a:lnTo>
                  <a:cubicBezTo>
                    <a:pt x="1159136" y="1771264"/>
                    <a:pt x="1155409" y="1768601"/>
                    <a:pt x="1153279" y="1766471"/>
                  </a:cubicBezTo>
                  <a:lnTo>
                    <a:pt x="1153279" y="1739315"/>
                  </a:lnTo>
                  <a:cubicBezTo>
                    <a:pt x="1155409" y="1741445"/>
                    <a:pt x="1159136" y="1744640"/>
                    <a:pt x="1161266" y="1747302"/>
                  </a:cubicBezTo>
                  <a:lnTo>
                    <a:pt x="1161266" y="1747302"/>
                  </a:lnTo>
                  <a:close/>
                  <a:moveTo>
                    <a:pt x="1161266" y="1798953"/>
                  </a:moveTo>
                  <a:lnTo>
                    <a:pt x="1161266" y="1814927"/>
                  </a:lnTo>
                  <a:cubicBezTo>
                    <a:pt x="1159136" y="1815992"/>
                    <a:pt x="1155409" y="1815992"/>
                    <a:pt x="1153279" y="1817057"/>
                  </a:cubicBezTo>
                  <a:lnTo>
                    <a:pt x="1153279" y="1800017"/>
                  </a:lnTo>
                  <a:cubicBezTo>
                    <a:pt x="1155409" y="1800017"/>
                    <a:pt x="1159136" y="1798953"/>
                    <a:pt x="1161266" y="1798953"/>
                  </a:cubicBezTo>
                  <a:lnTo>
                    <a:pt x="1161266" y="1798953"/>
                  </a:lnTo>
                  <a:close/>
                  <a:moveTo>
                    <a:pt x="1153279" y="1310136"/>
                  </a:moveTo>
                  <a:lnTo>
                    <a:pt x="1153279" y="1297889"/>
                  </a:lnTo>
                  <a:lnTo>
                    <a:pt x="1156474" y="1303746"/>
                  </a:lnTo>
                  <a:lnTo>
                    <a:pt x="1156474" y="1306941"/>
                  </a:lnTo>
                  <a:lnTo>
                    <a:pt x="1153279" y="1310136"/>
                  </a:lnTo>
                  <a:lnTo>
                    <a:pt x="1153279" y="1310136"/>
                  </a:lnTo>
                  <a:close/>
                  <a:moveTo>
                    <a:pt x="1153279" y="282450"/>
                  </a:moveTo>
                  <a:lnTo>
                    <a:pt x="1153279" y="266476"/>
                  </a:lnTo>
                  <a:cubicBezTo>
                    <a:pt x="1155409" y="268606"/>
                    <a:pt x="1159136" y="270735"/>
                    <a:pt x="1159136" y="275528"/>
                  </a:cubicBezTo>
                  <a:cubicBezTo>
                    <a:pt x="1159136" y="275528"/>
                    <a:pt x="1158071" y="279255"/>
                    <a:pt x="1153279" y="282450"/>
                  </a:cubicBezTo>
                  <a:close/>
                  <a:moveTo>
                    <a:pt x="1153279" y="32185"/>
                  </a:moveTo>
                  <a:lnTo>
                    <a:pt x="1153279" y="48159"/>
                  </a:lnTo>
                  <a:cubicBezTo>
                    <a:pt x="1150084" y="47094"/>
                    <a:pt x="1145292" y="46029"/>
                    <a:pt x="1141032" y="46029"/>
                  </a:cubicBezTo>
                  <a:lnTo>
                    <a:pt x="1141032" y="30055"/>
                  </a:lnTo>
                  <a:cubicBezTo>
                    <a:pt x="1145292" y="31120"/>
                    <a:pt x="1150084" y="31120"/>
                    <a:pt x="1153279" y="32185"/>
                  </a:cubicBezTo>
                  <a:lnTo>
                    <a:pt x="1153279" y="32185"/>
                  </a:lnTo>
                  <a:close/>
                  <a:moveTo>
                    <a:pt x="1153279" y="106732"/>
                  </a:moveTo>
                  <a:lnTo>
                    <a:pt x="1153279" y="137083"/>
                  </a:lnTo>
                  <a:cubicBezTo>
                    <a:pt x="1152214" y="136018"/>
                    <a:pt x="1150084" y="134953"/>
                    <a:pt x="1149019" y="133888"/>
                  </a:cubicBezTo>
                  <a:cubicBezTo>
                    <a:pt x="1145824" y="133888"/>
                    <a:pt x="1143162" y="133888"/>
                    <a:pt x="1141032" y="133888"/>
                  </a:cubicBezTo>
                  <a:lnTo>
                    <a:pt x="1141032" y="65198"/>
                  </a:lnTo>
                  <a:cubicBezTo>
                    <a:pt x="1145292" y="78510"/>
                    <a:pt x="1147954" y="93420"/>
                    <a:pt x="1153279" y="106732"/>
                  </a:cubicBezTo>
                  <a:lnTo>
                    <a:pt x="1153279" y="106732"/>
                  </a:lnTo>
                  <a:close/>
                  <a:moveTo>
                    <a:pt x="1153279" y="201513"/>
                  </a:moveTo>
                  <a:lnTo>
                    <a:pt x="1153279" y="224942"/>
                  </a:lnTo>
                  <a:cubicBezTo>
                    <a:pt x="1152214" y="224942"/>
                    <a:pt x="1152214" y="224942"/>
                    <a:pt x="1151149" y="223877"/>
                  </a:cubicBezTo>
                  <a:cubicBezTo>
                    <a:pt x="1147954" y="222812"/>
                    <a:pt x="1144227" y="221747"/>
                    <a:pt x="1141032" y="220682"/>
                  </a:cubicBezTo>
                  <a:lnTo>
                    <a:pt x="1141032" y="197253"/>
                  </a:lnTo>
                  <a:cubicBezTo>
                    <a:pt x="1143162" y="196721"/>
                    <a:pt x="1147954" y="198851"/>
                    <a:pt x="1153279" y="201513"/>
                  </a:cubicBezTo>
                  <a:lnTo>
                    <a:pt x="1153279" y="201513"/>
                  </a:lnTo>
                  <a:close/>
                  <a:moveTo>
                    <a:pt x="1153279" y="266476"/>
                  </a:moveTo>
                  <a:lnTo>
                    <a:pt x="1153279" y="282450"/>
                  </a:lnTo>
                  <a:cubicBezTo>
                    <a:pt x="1151149" y="283515"/>
                    <a:pt x="1149019" y="284580"/>
                    <a:pt x="1144227" y="284580"/>
                  </a:cubicBezTo>
                  <a:cubicBezTo>
                    <a:pt x="1144227" y="284580"/>
                    <a:pt x="1143162" y="284580"/>
                    <a:pt x="1141032" y="283515"/>
                  </a:cubicBezTo>
                  <a:lnTo>
                    <a:pt x="1141032" y="245176"/>
                  </a:lnTo>
                  <a:cubicBezTo>
                    <a:pt x="1142097" y="246241"/>
                    <a:pt x="1151149" y="255294"/>
                    <a:pt x="1151149" y="264346"/>
                  </a:cubicBezTo>
                  <a:cubicBezTo>
                    <a:pt x="1151149" y="264346"/>
                    <a:pt x="1152214" y="265411"/>
                    <a:pt x="1153279" y="266476"/>
                  </a:cubicBezTo>
                  <a:lnTo>
                    <a:pt x="1153279" y="266476"/>
                  </a:lnTo>
                  <a:close/>
                  <a:moveTo>
                    <a:pt x="1153279" y="297892"/>
                  </a:moveTo>
                  <a:lnTo>
                    <a:pt x="1153279" y="330373"/>
                  </a:lnTo>
                  <a:cubicBezTo>
                    <a:pt x="1149019" y="329308"/>
                    <a:pt x="1144227" y="328243"/>
                    <a:pt x="1141032" y="327178"/>
                  </a:cubicBezTo>
                  <a:lnTo>
                    <a:pt x="1141032" y="294697"/>
                  </a:lnTo>
                  <a:cubicBezTo>
                    <a:pt x="1145292" y="295762"/>
                    <a:pt x="1149019" y="296827"/>
                    <a:pt x="1153279" y="297892"/>
                  </a:cubicBezTo>
                  <a:lnTo>
                    <a:pt x="1153279" y="297892"/>
                  </a:lnTo>
                  <a:close/>
                  <a:moveTo>
                    <a:pt x="1153279" y="434207"/>
                  </a:moveTo>
                  <a:lnTo>
                    <a:pt x="1153279" y="444324"/>
                  </a:lnTo>
                  <a:cubicBezTo>
                    <a:pt x="1150084" y="442194"/>
                    <a:pt x="1145292" y="441129"/>
                    <a:pt x="1141032" y="440064"/>
                  </a:cubicBezTo>
                  <a:lnTo>
                    <a:pt x="1141032" y="429947"/>
                  </a:lnTo>
                  <a:cubicBezTo>
                    <a:pt x="1145292" y="431012"/>
                    <a:pt x="1150084" y="432077"/>
                    <a:pt x="1153279" y="434207"/>
                  </a:cubicBezTo>
                  <a:lnTo>
                    <a:pt x="1153279" y="434207"/>
                  </a:lnTo>
                  <a:close/>
                  <a:moveTo>
                    <a:pt x="1153279" y="493845"/>
                  </a:moveTo>
                  <a:lnTo>
                    <a:pt x="1153279" y="505027"/>
                  </a:lnTo>
                  <a:cubicBezTo>
                    <a:pt x="1147422" y="501832"/>
                    <a:pt x="1144227" y="498104"/>
                    <a:pt x="1141032" y="494909"/>
                  </a:cubicBezTo>
                  <a:lnTo>
                    <a:pt x="1141032" y="452311"/>
                  </a:lnTo>
                  <a:cubicBezTo>
                    <a:pt x="1142097" y="463493"/>
                    <a:pt x="1142097" y="474675"/>
                    <a:pt x="1146889" y="485857"/>
                  </a:cubicBezTo>
                  <a:cubicBezTo>
                    <a:pt x="1147954" y="488520"/>
                    <a:pt x="1150084" y="491715"/>
                    <a:pt x="1153279" y="493845"/>
                  </a:cubicBezTo>
                  <a:lnTo>
                    <a:pt x="1153279" y="493845"/>
                  </a:lnTo>
                  <a:close/>
                  <a:moveTo>
                    <a:pt x="1153279" y="664238"/>
                  </a:moveTo>
                  <a:lnTo>
                    <a:pt x="1153279" y="676485"/>
                  </a:lnTo>
                  <a:cubicBezTo>
                    <a:pt x="1150084" y="677550"/>
                    <a:pt x="1146357" y="679680"/>
                    <a:pt x="1141032" y="685537"/>
                  </a:cubicBezTo>
                  <a:lnTo>
                    <a:pt x="1141032" y="676485"/>
                  </a:lnTo>
                  <a:cubicBezTo>
                    <a:pt x="1143162" y="674355"/>
                    <a:pt x="1146889" y="672225"/>
                    <a:pt x="1149019" y="670628"/>
                  </a:cubicBezTo>
                  <a:cubicBezTo>
                    <a:pt x="1150084" y="668498"/>
                    <a:pt x="1152214" y="666368"/>
                    <a:pt x="1153279" y="664238"/>
                  </a:cubicBezTo>
                  <a:lnTo>
                    <a:pt x="1153279" y="664238"/>
                  </a:lnTo>
                  <a:close/>
                  <a:moveTo>
                    <a:pt x="1153279" y="699914"/>
                  </a:moveTo>
                  <a:lnTo>
                    <a:pt x="1153279" y="708966"/>
                  </a:lnTo>
                  <a:cubicBezTo>
                    <a:pt x="1152214" y="707901"/>
                    <a:pt x="1152214" y="707901"/>
                    <a:pt x="1151149" y="706836"/>
                  </a:cubicBezTo>
                  <a:lnTo>
                    <a:pt x="1151149" y="706836"/>
                  </a:lnTo>
                  <a:cubicBezTo>
                    <a:pt x="1146889" y="703642"/>
                    <a:pt x="1144227" y="700979"/>
                    <a:pt x="1141032" y="699914"/>
                  </a:cubicBezTo>
                  <a:lnTo>
                    <a:pt x="1141032" y="691927"/>
                  </a:lnTo>
                  <a:cubicBezTo>
                    <a:pt x="1142097" y="691927"/>
                    <a:pt x="1142097" y="692992"/>
                    <a:pt x="1143162" y="692992"/>
                  </a:cubicBezTo>
                  <a:cubicBezTo>
                    <a:pt x="1146357" y="694589"/>
                    <a:pt x="1150084" y="697784"/>
                    <a:pt x="1153279" y="699914"/>
                  </a:cubicBezTo>
                  <a:lnTo>
                    <a:pt x="1153279" y="699914"/>
                  </a:lnTo>
                  <a:close/>
                  <a:moveTo>
                    <a:pt x="1153279" y="730266"/>
                  </a:moveTo>
                  <a:lnTo>
                    <a:pt x="1153279" y="743578"/>
                  </a:lnTo>
                  <a:cubicBezTo>
                    <a:pt x="1149019" y="749435"/>
                    <a:pt x="1144227" y="752630"/>
                    <a:pt x="1141032" y="754760"/>
                  </a:cubicBezTo>
                  <a:lnTo>
                    <a:pt x="1141032" y="746772"/>
                  </a:lnTo>
                  <a:cubicBezTo>
                    <a:pt x="1144227" y="744643"/>
                    <a:pt x="1146889" y="742513"/>
                    <a:pt x="1150084" y="737720"/>
                  </a:cubicBezTo>
                  <a:cubicBezTo>
                    <a:pt x="1146889" y="736655"/>
                    <a:pt x="1144227" y="735590"/>
                    <a:pt x="1141032" y="734525"/>
                  </a:cubicBezTo>
                  <a:lnTo>
                    <a:pt x="1141032" y="726538"/>
                  </a:lnTo>
                  <a:cubicBezTo>
                    <a:pt x="1145292" y="729201"/>
                    <a:pt x="1149019" y="731331"/>
                    <a:pt x="1153279" y="730266"/>
                  </a:cubicBezTo>
                  <a:lnTo>
                    <a:pt x="1153279" y="730266"/>
                  </a:lnTo>
                  <a:close/>
                  <a:moveTo>
                    <a:pt x="1153279" y="835164"/>
                  </a:moveTo>
                  <a:lnTo>
                    <a:pt x="1153279" y="848476"/>
                  </a:lnTo>
                  <a:cubicBezTo>
                    <a:pt x="1153279" y="846346"/>
                    <a:pt x="1152214" y="845281"/>
                    <a:pt x="1151149" y="842619"/>
                  </a:cubicBezTo>
                  <a:lnTo>
                    <a:pt x="1150084" y="841554"/>
                  </a:lnTo>
                  <a:cubicBezTo>
                    <a:pt x="1147954" y="845814"/>
                    <a:pt x="1144227" y="849541"/>
                    <a:pt x="1141032" y="853801"/>
                  </a:cubicBezTo>
                  <a:lnTo>
                    <a:pt x="1141032" y="843684"/>
                  </a:lnTo>
                  <a:cubicBezTo>
                    <a:pt x="1145292" y="837827"/>
                    <a:pt x="1147954" y="831437"/>
                    <a:pt x="1141032" y="820255"/>
                  </a:cubicBezTo>
                  <a:lnTo>
                    <a:pt x="1141032" y="809073"/>
                  </a:lnTo>
                  <a:lnTo>
                    <a:pt x="1141032" y="809073"/>
                  </a:lnTo>
                  <a:cubicBezTo>
                    <a:pt x="1147954" y="819190"/>
                    <a:pt x="1151149" y="826112"/>
                    <a:pt x="1151149" y="831437"/>
                  </a:cubicBezTo>
                  <a:cubicBezTo>
                    <a:pt x="1152214" y="833034"/>
                    <a:pt x="1153279" y="834099"/>
                    <a:pt x="1153279" y="835164"/>
                  </a:cubicBezTo>
                  <a:lnTo>
                    <a:pt x="1153279" y="835164"/>
                  </a:lnTo>
                  <a:close/>
                  <a:moveTo>
                    <a:pt x="1153279" y="867645"/>
                  </a:moveTo>
                  <a:lnTo>
                    <a:pt x="1153279" y="877762"/>
                  </a:lnTo>
                  <a:cubicBezTo>
                    <a:pt x="1150084" y="882022"/>
                    <a:pt x="1144227" y="885750"/>
                    <a:pt x="1141032" y="890009"/>
                  </a:cubicBezTo>
                  <a:lnTo>
                    <a:pt x="1141032" y="879892"/>
                  </a:lnTo>
                  <a:cubicBezTo>
                    <a:pt x="1145292" y="876697"/>
                    <a:pt x="1150084" y="873503"/>
                    <a:pt x="1153279" y="867645"/>
                  </a:cubicBezTo>
                  <a:lnTo>
                    <a:pt x="1153279" y="867645"/>
                  </a:lnTo>
                  <a:close/>
                  <a:moveTo>
                    <a:pt x="1153279" y="903854"/>
                  </a:moveTo>
                  <a:lnTo>
                    <a:pt x="1153279" y="911841"/>
                  </a:lnTo>
                  <a:cubicBezTo>
                    <a:pt x="1150084" y="913971"/>
                    <a:pt x="1145292" y="917698"/>
                    <a:pt x="1142097" y="920893"/>
                  </a:cubicBezTo>
                  <a:cubicBezTo>
                    <a:pt x="1142097" y="921958"/>
                    <a:pt x="1141032" y="923023"/>
                    <a:pt x="1141032" y="924088"/>
                  </a:cubicBezTo>
                  <a:lnTo>
                    <a:pt x="1141032" y="911841"/>
                  </a:lnTo>
                  <a:cubicBezTo>
                    <a:pt x="1144227" y="908114"/>
                    <a:pt x="1149019" y="905984"/>
                    <a:pt x="1153279" y="903854"/>
                  </a:cubicBezTo>
                  <a:lnTo>
                    <a:pt x="1153279" y="903854"/>
                  </a:lnTo>
                  <a:close/>
                  <a:moveTo>
                    <a:pt x="1153279" y="933140"/>
                  </a:moveTo>
                  <a:lnTo>
                    <a:pt x="1153279" y="941128"/>
                  </a:lnTo>
                  <a:cubicBezTo>
                    <a:pt x="1150084" y="943257"/>
                    <a:pt x="1145292" y="945387"/>
                    <a:pt x="1142097" y="949115"/>
                  </a:cubicBezTo>
                  <a:lnTo>
                    <a:pt x="1141032" y="950180"/>
                  </a:lnTo>
                  <a:lnTo>
                    <a:pt x="1141032" y="941128"/>
                  </a:lnTo>
                  <a:cubicBezTo>
                    <a:pt x="1144227" y="937400"/>
                    <a:pt x="1149019" y="935270"/>
                    <a:pt x="1153279" y="933140"/>
                  </a:cubicBezTo>
                  <a:lnTo>
                    <a:pt x="1153279" y="933140"/>
                  </a:lnTo>
                  <a:close/>
                  <a:moveTo>
                    <a:pt x="1153279" y="961362"/>
                  </a:moveTo>
                  <a:lnTo>
                    <a:pt x="1153279" y="968284"/>
                  </a:lnTo>
                  <a:cubicBezTo>
                    <a:pt x="1149019" y="970414"/>
                    <a:pt x="1145292" y="971479"/>
                    <a:pt x="1141032" y="975206"/>
                  </a:cubicBezTo>
                  <a:lnTo>
                    <a:pt x="1141032" y="966154"/>
                  </a:lnTo>
                  <a:cubicBezTo>
                    <a:pt x="1144227" y="964557"/>
                    <a:pt x="1149019" y="963492"/>
                    <a:pt x="1153279" y="961362"/>
                  </a:cubicBezTo>
                  <a:lnTo>
                    <a:pt x="1153279" y="961362"/>
                  </a:lnTo>
                  <a:close/>
                  <a:moveTo>
                    <a:pt x="1153279" y="988518"/>
                  </a:moveTo>
                  <a:lnTo>
                    <a:pt x="1153279" y="995440"/>
                  </a:lnTo>
                  <a:cubicBezTo>
                    <a:pt x="1150084" y="996505"/>
                    <a:pt x="1145292" y="997570"/>
                    <a:pt x="1141032" y="998635"/>
                  </a:cubicBezTo>
                  <a:lnTo>
                    <a:pt x="1141032" y="991713"/>
                  </a:lnTo>
                  <a:cubicBezTo>
                    <a:pt x="1145292" y="990648"/>
                    <a:pt x="1150084" y="990648"/>
                    <a:pt x="1153279" y="988518"/>
                  </a:cubicBezTo>
                  <a:lnTo>
                    <a:pt x="1153279" y="988518"/>
                  </a:lnTo>
                  <a:close/>
                  <a:moveTo>
                    <a:pt x="1153279" y="1013012"/>
                  </a:moveTo>
                  <a:lnTo>
                    <a:pt x="1153279" y="1036441"/>
                  </a:lnTo>
                  <a:cubicBezTo>
                    <a:pt x="1152214" y="1039636"/>
                    <a:pt x="1150084" y="1042299"/>
                    <a:pt x="1147422" y="1044429"/>
                  </a:cubicBezTo>
                  <a:cubicBezTo>
                    <a:pt x="1147422" y="1046559"/>
                    <a:pt x="1146357" y="1050286"/>
                    <a:pt x="1145292" y="1051351"/>
                  </a:cubicBezTo>
                  <a:cubicBezTo>
                    <a:pt x="1144227" y="1055611"/>
                    <a:pt x="1143162" y="1059338"/>
                    <a:pt x="1141032" y="1061468"/>
                  </a:cubicBezTo>
                  <a:lnTo>
                    <a:pt x="1141032" y="1042299"/>
                  </a:lnTo>
                  <a:cubicBezTo>
                    <a:pt x="1145292" y="1039104"/>
                    <a:pt x="1150084" y="1034312"/>
                    <a:pt x="1152214" y="1024194"/>
                  </a:cubicBezTo>
                  <a:cubicBezTo>
                    <a:pt x="1152214" y="1023129"/>
                    <a:pt x="1152214" y="1022064"/>
                    <a:pt x="1152214" y="1022064"/>
                  </a:cubicBezTo>
                  <a:cubicBezTo>
                    <a:pt x="1149019" y="1023129"/>
                    <a:pt x="1145292" y="1024194"/>
                    <a:pt x="1141032" y="1024194"/>
                  </a:cubicBezTo>
                  <a:lnTo>
                    <a:pt x="1141032" y="1017272"/>
                  </a:lnTo>
                  <a:cubicBezTo>
                    <a:pt x="1145292" y="1017805"/>
                    <a:pt x="1150084" y="1016207"/>
                    <a:pt x="1153279" y="1013012"/>
                  </a:cubicBezTo>
                  <a:lnTo>
                    <a:pt x="1153279" y="1013012"/>
                  </a:lnTo>
                  <a:close/>
                  <a:moveTo>
                    <a:pt x="1153279" y="1124301"/>
                  </a:moveTo>
                  <a:lnTo>
                    <a:pt x="1153279" y="1133353"/>
                  </a:lnTo>
                  <a:cubicBezTo>
                    <a:pt x="1152214" y="1131223"/>
                    <a:pt x="1150084" y="1129093"/>
                    <a:pt x="1146357" y="1126431"/>
                  </a:cubicBezTo>
                  <a:cubicBezTo>
                    <a:pt x="1146357" y="1130690"/>
                    <a:pt x="1144227" y="1135483"/>
                    <a:pt x="1140500" y="1139743"/>
                  </a:cubicBezTo>
                  <a:lnTo>
                    <a:pt x="1140500" y="1110456"/>
                  </a:lnTo>
                  <a:cubicBezTo>
                    <a:pt x="1142629" y="1112586"/>
                    <a:pt x="1143694" y="1114716"/>
                    <a:pt x="1144759" y="1117378"/>
                  </a:cubicBezTo>
                  <a:cubicBezTo>
                    <a:pt x="1149019" y="1120041"/>
                    <a:pt x="1151149" y="1122171"/>
                    <a:pt x="1153279" y="1124301"/>
                  </a:cubicBezTo>
                  <a:lnTo>
                    <a:pt x="1153279" y="1124301"/>
                  </a:lnTo>
                  <a:close/>
                  <a:moveTo>
                    <a:pt x="1153279" y="1160509"/>
                  </a:moveTo>
                  <a:lnTo>
                    <a:pt x="1153279" y="1171691"/>
                  </a:lnTo>
                  <a:cubicBezTo>
                    <a:pt x="1146357" y="1181808"/>
                    <a:pt x="1143162" y="1186601"/>
                    <a:pt x="1153279" y="1195120"/>
                  </a:cubicBezTo>
                  <a:lnTo>
                    <a:pt x="1153279" y="1204173"/>
                  </a:lnTo>
                  <a:cubicBezTo>
                    <a:pt x="1146357" y="1198315"/>
                    <a:pt x="1143162" y="1194055"/>
                    <a:pt x="1142097" y="1189796"/>
                  </a:cubicBezTo>
                  <a:cubicBezTo>
                    <a:pt x="1141032" y="1189796"/>
                    <a:pt x="1141032" y="1189796"/>
                    <a:pt x="1141032" y="1189796"/>
                  </a:cubicBezTo>
                  <a:lnTo>
                    <a:pt x="1141032" y="1180743"/>
                  </a:lnTo>
                  <a:cubicBezTo>
                    <a:pt x="1141032" y="1179679"/>
                    <a:pt x="1142097" y="1177549"/>
                    <a:pt x="1142097" y="1176484"/>
                  </a:cubicBezTo>
                  <a:cubicBezTo>
                    <a:pt x="1145292" y="1170626"/>
                    <a:pt x="1150084" y="1164769"/>
                    <a:pt x="1153279" y="1160509"/>
                  </a:cubicBezTo>
                  <a:lnTo>
                    <a:pt x="1153279" y="1160509"/>
                  </a:lnTo>
                  <a:close/>
                  <a:moveTo>
                    <a:pt x="1153279" y="1297889"/>
                  </a:moveTo>
                  <a:lnTo>
                    <a:pt x="1153279" y="1310136"/>
                  </a:lnTo>
                  <a:lnTo>
                    <a:pt x="1151149" y="1312266"/>
                  </a:lnTo>
                  <a:lnTo>
                    <a:pt x="1145292" y="1316526"/>
                  </a:lnTo>
                  <a:lnTo>
                    <a:pt x="1141032" y="1320786"/>
                  </a:lnTo>
                  <a:lnTo>
                    <a:pt x="1141032" y="1274460"/>
                  </a:lnTo>
                  <a:lnTo>
                    <a:pt x="1145292" y="1284577"/>
                  </a:lnTo>
                  <a:lnTo>
                    <a:pt x="1151149" y="1292564"/>
                  </a:lnTo>
                  <a:lnTo>
                    <a:pt x="1153279" y="1297889"/>
                  </a:lnTo>
                  <a:lnTo>
                    <a:pt x="1153279" y="1297889"/>
                  </a:lnTo>
                  <a:close/>
                  <a:moveTo>
                    <a:pt x="1153279" y="1365514"/>
                  </a:moveTo>
                  <a:lnTo>
                    <a:pt x="1153279" y="1375631"/>
                  </a:lnTo>
                  <a:cubicBezTo>
                    <a:pt x="1150084" y="1376696"/>
                    <a:pt x="1145292" y="1377761"/>
                    <a:pt x="1141032" y="1381488"/>
                  </a:cubicBezTo>
                  <a:lnTo>
                    <a:pt x="1141032" y="1370306"/>
                  </a:lnTo>
                  <a:cubicBezTo>
                    <a:pt x="1145292" y="1367644"/>
                    <a:pt x="1150084" y="1366579"/>
                    <a:pt x="1153279" y="1365514"/>
                  </a:cubicBezTo>
                  <a:lnTo>
                    <a:pt x="1153279" y="1365514"/>
                  </a:lnTo>
                  <a:close/>
                  <a:moveTo>
                    <a:pt x="1153279" y="1397995"/>
                  </a:moveTo>
                  <a:lnTo>
                    <a:pt x="1153279" y="1410242"/>
                  </a:lnTo>
                  <a:cubicBezTo>
                    <a:pt x="1150084" y="1408112"/>
                    <a:pt x="1145292" y="1404385"/>
                    <a:pt x="1141032" y="1402255"/>
                  </a:cubicBezTo>
                  <a:lnTo>
                    <a:pt x="1141032" y="1388943"/>
                  </a:lnTo>
                  <a:cubicBezTo>
                    <a:pt x="1145292" y="1391073"/>
                    <a:pt x="1149019" y="1394800"/>
                    <a:pt x="1153279" y="1397995"/>
                  </a:cubicBezTo>
                  <a:lnTo>
                    <a:pt x="1153279" y="1397995"/>
                  </a:lnTo>
                  <a:close/>
                  <a:moveTo>
                    <a:pt x="1153279" y="1425152"/>
                  </a:moveTo>
                  <a:lnTo>
                    <a:pt x="1153279" y="1435269"/>
                  </a:lnTo>
                  <a:cubicBezTo>
                    <a:pt x="1149019" y="1437399"/>
                    <a:pt x="1144227" y="1438464"/>
                    <a:pt x="1141032" y="1438464"/>
                  </a:cubicBezTo>
                  <a:lnTo>
                    <a:pt x="1141032" y="1428347"/>
                  </a:lnTo>
                  <a:cubicBezTo>
                    <a:pt x="1144227" y="1428347"/>
                    <a:pt x="1149019" y="1427282"/>
                    <a:pt x="1153279" y="1425152"/>
                  </a:cubicBezTo>
                  <a:lnTo>
                    <a:pt x="1153279" y="1425152"/>
                  </a:lnTo>
                  <a:close/>
                  <a:moveTo>
                    <a:pt x="1153279" y="1555609"/>
                  </a:moveTo>
                  <a:lnTo>
                    <a:pt x="1153279" y="1581701"/>
                  </a:lnTo>
                  <a:lnTo>
                    <a:pt x="1141032" y="1585961"/>
                  </a:lnTo>
                  <a:lnTo>
                    <a:pt x="1141032" y="1559869"/>
                  </a:lnTo>
                  <a:lnTo>
                    <a:pt x="1153279" y="1555609"/>
                  </a:lnTo>
                  <a:lnTo>
                    <a:pt x="1153279" y="1555609"/>
                  </a:lnTo>
                  <a:close/>
                  <a:moveTo>
                    <a:pt x="1153279" y="1706301"/>
                  </a:moveTo>
                  <a:lnTo>
                    <a:pt x="1153279" y="1723340"/>
                  </a:lnTo>
                  <a:cubicBezTo>
                    <a:pt x="1150084" y="1724405"/>
                    <a:pt x="1145292" y="1726535"/>
                    <a:pt x="1141032" y="1729198"/>
                  </a:cubicBezTo>
                  <a:lnTo>
                    <a:pt x="1141032" y="1712158"/>
                  </a:lnTo>
                  <a:cubicBezTo>
                    <a:pt x="1145292" y="1710028"/>
                    <a:pt x="1150084" y="1707898"/>
                    <a:pt x="1153279" y="1706301"/>
                  </a:cubicBezTo>
                  <a:lnTo>
                    <a:pt x="1153279" y="1706301"/>
                  </a:lnTo>
                  <a:close/>
                  <a:moveTo>
                    <a:pt x="1153279" y="1739315"/>
                  </a:moveTo>
                  <a:lnTo>
                    <a:pt x="1153279" y="1766471"/>
                  </a:lnTo>
                  <a:cubicBezTo>
                    <a:pt x="1150084" y="1762211"/>
                    <a:pt x="1145292" y="1758484"/>
                    <a:pt x="1141032" y="1754224"/>
                  </a:cubicBezTo>
                  <a:lnTo>
                    <a:pt x="1141032" y="1729198"/>
                  </a:lnTo>
                  <a:cubicBezTo>
                    <a:pt x="1145292" y="1732393"/>
                    <a:pt x="1150084" y="1735587"/>
                    <a:pt x="1153279" y="1739315"/>
                  </a:cubicBezTo>
                  <a:lnTo>
                    <a:pt x="1153279" y="1739315"/>
                  </a:lnTo>
                  <a:close/>
                  <a:moveTo>
                    <a:pt x="1153279" y="1800017"/>
                  </a:moveTo>
                  <a:lnTo>
                    <a:pt x="1153279" y="1817057"/>
                  </a:lnTo>
                  <a:cubicBezTo>
                    <a:pt x="1149019" y="1818122"/>
                    <a:pt x="1145292" y="1818122"/>
                    <a:pt x="1141032" y="1819187"/>
                  </a:cubicBezTo>
                  <a:lnTo>
                    <a:pt x="1141032" y="1802147"/>
                  </a:lnTo>
                  <a:cubicBezTo>
                    <a:pt x="1144227" y="1802147"/>
                    <a:pt x="1149019" y="1801082"/>
                    <a:pt x="1153279" y="1800017"/>
                  </a:cubicBezTo>
                  <a:lnTo>
                    <a:pt x="1153279" y="1800017"/>
                  </a:lnTo>
                  <a:close/>
                  <a:moveTo>
                    <a:pt x="1141032" y="592886"/>
                  </a:moveTo>
                  <a:lnTo>
                    <a:pt x="1141032" y="564664"/>
                  </a:lnTo>
                  <a:lnTo>
                    <a:pt x="1142097" y="566794"/>
                  </a:lnTo>
                  <a:lnTo>
                    <a:pt x="1144227" y="571054"/>
                  </a:lnTo>
                  <a:lnTo>
                    <a:pt x="1145292" y="575314"/>
                  </a:lnTo>
                  <a:lnTo>
                    <a:pt x="1145292" y="581171"/>
                  </a:lnTo>
                  <a:lnTo>
                    <a:pt x="1144227" y="587028"/>
                  </a:lnTo>
                  <a:lnTo>
                    <a:pt x="1142097" y="591288"/>
                  </a:lnTo>
                  <a:lnTo>
                    <a:pt x="1141032" y="592886"/>
                  </a:lnTo>
                  <a:lnTo>
                    <a:pt x="1141032" y="592886"/>
                  </a:lnTo>
                  <a:close/>
                  <a:moveTo>
                    <a:pt x="1141032" y="245176"/>
                  </a:moveTo>
                  <a:lnTo>
                    <a:pt x="1141032" y="224942"/>
                  </a:lnTo>
                  <a:cubicBezTo>
                    <a:pt x="1143162" y="226007"/>
                    <a:pt x="1147954" y="227072"/>
                    <a:pt x="1151149" y="229202"/>
                  </a:cubicBezTo>
                  <a:cubicBezTo>
                    <a:pt x="1152214" y="229202"/>
                    <a:pt x="1150084" y="231332"/>
                    <a:pt x="1150084" y="233462"/>
                  </a:cubicBezTo>
                  <a:cubicBezTo>
                    <a:pt x="1149019" y="238254"/>
                    <a:pt x="1145292" y="244111"/>
                    <a:pt x="1141032" y="245176"/>
                  </a:cubicBezTo>
                  <a:lnTo>
                    <a:pt x="1141032" y="245176"/>
                  </a:lnTo>
                  <a:close/>
                  <a:moveTo>
                    <a:pt x="1141032" y="192461"/>
                  </a:moveTo>
                  <a:lnTo>
                    <a:pt x="1141032" y="183409"/>
                  </a:lnTo>
                  <a:cubicBezTo>
                    <a:pt x="1141032" y="185539"/>
                    <a:pt x="1141032" y="188734"/>
                    <a:pt x="1141032" y="192461"/>
                  </a:cubicBezTo>
                  <a:close/>
                  <a:moveTo>
                    <a:pt x="1141032" y="30055"/>
                  </a:moveTo>
                  <a:lnTo>
                    <a:pt x="1141032" y="46029"/>
                  </a:lnTo>
                  <a:cubicBezTo>
                    <a:pt x="1138902" y="46029"/>
                    <a:pt x="1137837" y="46029"/>
                    <a:pt x="1135175" y="46029"/>
                  </a:cubicBezTo>
                  <a:lnTo>
                    <a:pt x="1135175" y="30055"/>
                  </a:lnTo>
                  <a:cubicBezTo>
                    <a:pt x="1137837" y="30055"/>
                    <a:pt x="1138902" y="30055"/>
                    <a:pt x="1141032" y="30055"/>
                  </a:cubicBezTo>
                  <a:lnTo>
                    <a:pt x="1141032" y="30055"/>
                  </a:lnTo>
                  <a:close/>
                  <a:moveTo>
                    <a:pt x="1141032" y="65198"/>
                  </a:moveTo>
                  <a:lnTo>
                    <a:pt x="1141032" y="133888"/>
                  </a:lnTo>
                  <a:cubicBezTo>
                    <a:pt x="1138902" y="133888"/>
                    <a:pt x="1137837" y="133888"/>
                    <a:pt x="1135175" y="133888"/>
                  </a:cubicBezTo>
                  <a:lnTo>
                    <a:pt x="1135175" y="117914"/>
                  </a:lnTo>
                  <a:cubicBezTo>
                    <a:pt x="1136240" y="117914"/>
                    <a:pt x="1137305" y="117914"/>
                    <a:pt x="1137305" y="117914"/>
                  </a:cubicBezTo>
                  <a:cubicBezTo>
                    <a:pt x="1137305" y="116849"/>
                    <a:pt x="1136240" y="115784"/>
                    <a:pt x="1135175" y="113654"/>
                  </a:cubicBezTo>
                  <a:lnTo>
                    <a:pt x="1135175" y="50289"/>
                  </a:lnTo>
                  <a:cubicBezTo>
                    <a:pt x="1137837" y="55081"/>
                    <a:pt x="1139967" y="59341"/>
                    <a:pt x="1141032" y="65198"/>
                  </a:cubicBezTo>
                  <a:lnTo>
                    <a:pt x="1141032" y="65198"/>
                  </a:lnTo>
                  <a:close/>
                  <a:moveTo>
                    <a:pt x="1141032" y="183409"/>
                  </a:moveTo>
                  <a:lnTo>
                    <a:pt x="1141032" y="192461"/>
                  </a:lnTo>
                  <a:cubicBezTo>
                    <a:pt x="1141032" y="193526"/>
                    <a:pt x="1141032" y="194591"/>
                    <a:pt x="1139967" y="196721"/>
                  </a:cubicBezTo>
                  <a:lnTo>
                    <a:pt x="1141032" y="196721"/>
                  </a:lnTo>
                  <a:lnTo>
                    <a:pt x="1141032" y="220150"/>
                  </a:lnTo>
                  <a:cubicBezTo>
                    <a:pt x="1138902" y="219085"/>
                    <a:pt x="1136772" y="219085"/>
                    <a:pt x="1135175" y="219085"/>
                  </a:cubicBezTo>
                  <a:lnTo>
                    <a:pt x="1135175" y="176487"/>
                  </a:lnTo>
                  <a:cubicBezTo>
                    <a:pt x="1138902" y="177552"/>
                    <a:pt x="1139967" y="179681"/>
                    <a:pt x="1141032" y="183409"/>
                  </a:cubicBezTo>
                  <a:lnTo>
                    <a:pt x="1141032" y="183409"/>
                  </a:lnTo>
                  <a:close/>
                  <a:moveTo>
                    <a:pt x="1141032" y="224942"/>
                  </a:moveTo>
                  <a:cubicBezTo>
                    <a:pt x="1138902" y="223877"/>
                    <a:pt x="1136772" y="222812"/>
                    <a:pt x="1136772" y="221747"/>
                  </a:cubicBezTo>
                  <a:cubicBezTo>
                    <a:pt x="1136772" y="220682"/>
                    <a:pt x="1136772" y="219617"/>
                    <a:pt x="1135707" y="219617"/>
                  </a:cubicBezTo>
                  <a:lnTo>
                    <a:pt x="1135707" y="281385"/>
                  </a:lnTo>
                  <a:cubicBezTo>
                    <a:pt x="1137837" y="281385"/>
                    <a:pt x="1139967" y="282450"/>
                    <a:pt x="1141564" y="283515"/>
                  </a:cubicBezTo>
                  <a:lnTo>
                    <a:pt x="1141564" y="245176"/>
                  </a:lnTo>
                  <a:lnTo>
                    <a:pt x="1141564" y="245176"/>
                  </a:lnTo>
                  <a:lnTo>
                    <a:pt x="1141564" y="245176"/>
                  </a:lnTo>
                  <a:lnTo>
                    <a:pt x="1141564" y="224942"/>
                  </a:lnTo>
                  <a:lnTo>
                    <a:pt x="1141032" y="224942"/>
                  </a:lnTo>
                  <a:close/>
                  <a:moveTo>
                    <a:pt x="1141032" y="294697"/>
                  </a:moveTo>
                  <a:lnTo>
                    <a:pt x="1141032" y="327178"/>
                  </a:lnTo>
                  <a:cubicBezTo>
                    <a:pt x="1139967" y="326113"/>
                    <a:pt x="1138902" y="326113"/>
                    <a:pt x="1138902" y="326113"/>
                  </a:cubicBezTo>
                  <a:cubicBezTo>
                    <a:pt x="1138902" y="326113"/>
                    <a:pt x="1137837" y="325048"/>
                    <a:pt x="1135707" y="323983"/>
                  </a:cubicBezTo>
                  <a:lnTo>
                    <a:pt x="1135707" y="292567"/>
                  </a:lnTo>
                  <a:cubicBezTo>
                    <a:pt x="1137837" y="293632"/>
                    <a:pt x="1138902" y="294697"/>
                    <a:pt x="1141032" y="294697"/>
                  </a:cubicBezTo>
                  <a:lnTo>
                    <a:pt x="1141032" y="294697"/>
                  </a:lnTo>
                  <a:close/>
                  <a:moveTo>
                    <a:pt x="1141032" y="429947"/>
                  </a:moveTo>
                  <a:lnTo>
                    <a:pt x="1141032" y="440064"/>
                  </a:lnTo>
                  <a:cubicBezTo>
                    <a:pt x="1141032" y="438999"/>
                    <a:pt x="1139967" y="438999"/>
                    <a:pt x="1139967" y="438999"/>
                  </a:cubicBezTo>
                  <a:lnTo>
                    <a:pt x="1139967" y="438999"/>
                  </a:lnTo>
                  <a:lnTo>
                    <a:pt x="1138902" y="438999"/>
                  </a:lnTo>
                  <a:cubicBezTo>
                    <a:pt x="1139967" y="443259"/>
                    <a:pt x="1141032" y="448051"/>
                    <a:pt x="1141032" y="452311"/>
                  </a:cubicBezTo>
                  <a:lnTo>
                    <a:pt x="1141032" y="494909"/>
                  </a:lnTo>
                  <a:cubicBezTo>
                    <a:pt x="1139967" y="493845"/>
                    <a:pt x="1138902" y="492780"/>
                    <a:pt x="1138902" y="491715"/>
                  </a:cubicBezTo>
                  <a:cubicBezTo>
                    <a:pt x="1137837" y="491715"/>
                    <a:pt x="1136772" y="491715"/>
                    <a:pt x="1135707" y="491715"/>
                  </a:cubicBezTo>
                  <a:lnTo>
                    <a:pt x="1135707" y="428882"/>
                  </a:lnTo>
                  <a:cubicBezTo>
                    <a:pt x="1136772" y="428882"/>
                    <a:pt x="1136772" y="428882"/>
                    <a:pt x="1137837" y="428882"/>
                  </a:cubicBezTo>
                  <a:cubicBezTo>
                    <a:pt x="1138902" y="428882"/>
                    <a:pt x="1139967" y="429947"/>
                    <a:pt x="1141032" y="429947"/>
                  </a:cubicBezTo>
                  <a:lnTo>
                    <a:pt x="1141032" y="429947"/>
                  </a:lnTo>
                  <a:close/>
                  <a:moveTo>
                    <a:pt x="1141032" y="565197"/>
                  </a:moveTo>
                  <a:lnTo>
                    <a:pt x="1141032" y="593418"/>
                  </a:lnTo>
                  <a:lnTo>
                    <a:pt x="1139967" y="595548"/>
                  </a:lnTo>
                  <a:lnTo>
                    <a:pt x="1138902" y="601405"/>
                  </a:lnTo>
                  <a:lnTo>
                    <a:pt x="1137837" y="605665"/>
                  </a:lnTo>
                  <a:lnTo>
                    <a:pt x="1137837" y="612588"/>
                  </a:lnTo>
                  <a:lnTo>
                    <a:pt x="1135707" y="613652"/>
                  </a:lnTo>
                  <a:lnTo>
                    <a:pt x="1135707" y="558275"/>
                  </a:lnTo>
                  <a:lnTo>
                    <a:pt x="1136772" y="559340"/>
                  </a:lnTo>
                  <a:lnTo>
                    <a:pt x="1139967" y="563599"/>
                  </a:lnTo>
                  <a:lnTo>
                    <a:pt x="1141032" y="565197"/>
                  </a:lnTo>
                  <a:lnTo>
                    <a:pt x="1141032" y="565197"/>
                  </a:lnTo>
                  <a:close/>
                  <a:moveTo>
                    <a:pt x="1141032" y="676485"/>
                  </a:moveTo>
                  <a:lnTo>
                    <a:pt x="1141032" y="685537"/>
                  </a:lnTo>
                  <a:cubicBezTo>
                    <a:pt x="1139967" y="687667"/>
                    <a:pt x="1138902" y="688732"/>
                    <a:pt x="1136772" y="691395"/>
                  </a:cubicBezTo>
                  <a:cubicBezTo>
                    <a:pt x="1138902" y="691395"/>
                    <a:pt x="1139967" y="692460"/>
                    <a:pt x="1141032" y="692460"/>
                  </a:cubicBezTo>
                  <a:lnTo>
                    <a:pt x="1141032" y="700447"/>
                  </a:lnTo>
                  <a:lnTo>
                    <a:pt x="1139967" y="699382"/>
                  </a:lnTo>
                  <a:cubicBezTo>
                    <a:pt x="1138902" y="699382"/>
                    <a:pt x="1137837" y="698317"/>
                    <a:pt x="1136772" y="698317"/>
                  </a:cubicBezTo>
                  <a:lnTo>
                    <a:pt x="1135707" y="698317"/>
                  </a:lnTo>
                  <a:lnTo>
                    <a:pt x="1135707" y="682342"/>
                  </a:lnTo>
                  <a:cubicBezTo>
                    <a:pt x="1137837" y="679680"/>
                    <a:pt x="1139967" y="677550"/>
                    <a:pt x="1141032" y="676485"/>
                  </a:cubicBezTo>
                  <a:lnTo>
                    <a:pt x="1141032" y="676485"/>
                  </a:lnTo>
                  <a:close/>
                  <a:moveTo>
                    <a:pt x="1141032" y="727071"/>
                  </a:moveTo>
                  <a:lnTo>
                    <a:pt x="1141032" y="735058"/>
                  </a:lnTo>
                  <a:cubicBezTo>
                    <a:pt x="1138902" y="733993"/>
                    <a:pt x="1137837" y="731863"/>
                    <a:pt x="1135175" y="730798"/>
                  </a:cubicBezTo>
                  <a:lnTo>
                    <a:pt x="1135175" y="722811"/>
                  </a:lnTo>
                  <a:cubicBezTo>
                    <a:pt x="1137837" y="723876"/>
                    <a:pt x="1138902" y="726006"/>
                    <a:pt x="1141032" y="727071"/>
                  </a:cubicBezTo>
                  <a:lnTo>
                    <a:pt x="1141032" y="727071"/>
                  </a:lnTo>
                  <a:close/>
                  <a:moveTo>
                    <a:pt x="1141032" y="747305"/>
                  </a:moveTo>
                  <a:lnTo>
                    <a:pt x="1141032" y="755292"/>
                  </a:lnTo>
                  <a:cubicBezTo>
                    <a:pt x="1141032" y="756357"/>
                    <a:pt x="1139967" y="756357"/>
                    <a:pt x="1138902" y="756357"/>
                  </a:cubicBezTo>
                  <a:cubicBezTo>
                    <a:pt x="1137837" y="758487"/>
                    <a:pt x="1136772" y="759552"/>
                    <a:pt x="1135707" y="762214"/>
                  </a:cubicBezTo>
                  <a:lnTo>
                    <a:pt x="1135707" y="751032"/>
                  </a:lnTo>
                  <a:cubicBezTo>
                    <a:pt x="1137837" y="749435"/>
                    <a:pt x="1138902" y="748370"/>
                    <a:pt x="1141032" y="747305"/>
                  </a:cubicBezTo>
                  <a:lnTo>
                    <a:pt x="1141032" y="747305"/>
                  </a:lnTo>
                  <a:close/>
                  <a:moveTo>
                    <a:pt x="1141032" y="809073"/>
                  </a:moveTo>
                  <a:lnTo>
                    <a:pt x="1141032" y="820255"/>
                  </a:lnTo>
                  <a:cubicBezTo>
                    <a:pt x="1139967" y="819190"/>
                    <a:pt x="1138902" y="817060"/>
                    <a:pt x="1137837" y="815995"/>
                  </a:cubicBezTo>
                  <a:cubicBezTo>
                    <a:pt x="1137837" y="814930"/>
                    <a:pt x="1137837" y="814930"/>
                    <a:pt x="1136772" y="813865"/>
                  </a:cubicBezTo>
                  <a:cubicBezTo>
                    <a:pt x="1136772" y="814930"/>
                    <a:pt x="1136772" y="815995"/>
                    <a:pt x="1135707" y="817060"/>
                  </a:cubicBezTo>
                  <a:lnTo>
                    <a:pt x="1135707" y="800020"/>
                  </a:lnTo>
                  <a:cubicBezTo>
                    <a:pt x="1136772" y="801085"/>
                    <a:pt x="1136772" y="803215"/>
                    <a:pt x="1136772" y="804280"/>
                  </a:cubicBezTo>
                  <a:cubicBezTo>
                    <a:pt x="1138902" y="806943"/>
                    <a:pt x="1139967" y="809073"/>
                    <a:pt x="1141032" y="809073"/>
                  </a:cubicBezTo>
                  <a:lnTo>
                    <a:pt x="1141032" y="809073"/>
                  </a:lnTo>
                  <a:close/>
                  <a:moveTo>
                    <a:pt x="1141032" y="844216"/>
                  </a:moveTo>
                  <a:lnTo>
                    <a:pt x="1141032" y="854333"/>
                  </a:lnTo>
                  <a:cubicBezTo>
                    <a:pt x="1138902" y="856463"/>
                    <a:pt x="1137837" y="858593"/>
                    <a:pt x="1135175" y="861256"/>
                  </a:cubicBezTo>
                  <a:lnTo>
                    <a:pt x="1135175" y="851138"/>
                  </a:lnTo>
                  <a:cubicBezTo>
                    <a:pt x="1137837" y="848476"/>
                    <a:pt x="1139967" y="846346"/>
                    <a:pt x="1141032" y="844216"/>
                  </a:cubicBezTo>
                  <a:lnTo>
                    <a:pt x="1141032" y="844216"/>
                  </a:lnTo>
                  <a:close/>
                  <a:moveTo>
                    <a:pt x="1141032" y="880425"/>
                  </a:moveTo>
                  <a:lnTo>
                    <a:pt x="1141032" y="890542"/>
                  </a:lnTo>
                  <a:cubicBezTo>
                    <a:pt x="1139967" y="891607"/>
                    <a:pt x="1139967" y="892672"/>
                    <a:pt x="1138902" y="893737"/>
                  </a:cubicBezTo>
                  <a:cubicBezTo>
                    <a:pt x="1136772" y="897997"/>
                    <a:pt x="1136772" y="903854"/>
                    <a:pt x="1139967" y="913971"/>
                  </a:cubicBezTo>
                  <a:cubicBezTo>
                    <a:pt x="1139967" y="912906"/>
                    <a:pt x="1141032" y="912906"/>
                    <a:pt x="1141032" y="911841"/>
                  </a:cubicBezTo>
                  <a:lnTo>
                    <a:pt x="1141032" y="924088"/>
                  </a:lnTo>
                  <a:cubicBezTo>
                    <a:pt x="1139967" y="927283"/>
                    <a:pt x="1139967" y="933140"/>
                    <a:pt x="1141032" y="941128"/>
                  </a:cubicBezTo>
                  <a:lnTo>
                    <a:pt x="1141032" y="941128"/>
                  </a:lnTo>
                  <a:lnTo>
                    <a:pt x="1141032" y="950180"/>
                  </a:lnTo>
                  <a:cubicBezTo>
                    <a:pt x="1138902" y="954440"/>
                    <a:pt x="1137837" y="959232"/>
                    <a:pt x="1138902" y="968284"/>
                  </a:cubicBezTo>
                  <a:cubicBezTo>
                    <a:pt x="1138902" y="967219"/>
                    <a:pt x="1139967" y="967219"/>
                    <a:pt x="1141032" y="966154"/>
                  </a:cubicBezTo>
                  <a:lnTo>
                    <a:pt x="1141032" y="975206"/>
                  </a:lnTo>
                  <a:cubicBezTo>
                    <a:pt x="1139967" y="975206"/>
                    <a:pt x="1139967" y="975206"/>
                    <a:pt x="1138902" y="976271"/>
                  </a:cubicBezTo>
                  <a:cubicBezTo>
                    <a:pt x="1137837" y="977336"/>
                    <a:pt x="1136772" y="978401"/>
                    <a:pt x="1135707" y="980531"/>
                  </a:cubicBezTo>
                  <a:lnTo>
                    <a:pt x="1135707" y="948050"/>
                  </a:lnTo>
                  <a:cubicBezTo>
                    <a:pt x="1135707" y="946985"/>
                    <a:pt x="1136772" y="946985"/>
                    <a:pt x="1136772" y="946985"/>
                  </a:cubicBezTo>
                  <a:cubicBezTo>
                    <a:pt x="1136772" y="945920"/>
                    <a:pt x="1135707" y="944855"/>
                    <a:pt x="1135707" y="944855"/>
                  </a:cubicBezTo>
                  <a:lnTo>
                    <a:pt x="1135707" y="921426"/>
                  </a:lnTo>
                  <a:cubicBezTo>
                    <a:pt x="1135707" y="920361"/>
                    <a:pt x="1135707" y="920361"/>
                    <a:pt x="1136772" y="920361"/>
                  </a:cubicBezTo>
                  <a:cubicBezTo>
                    <a:pt x="1135707" y="920361"/>
                    <a:pt x="1135707" y="919296"/>
                    <a:pt x="1135707" y="919296"/>
                  </a:cubicBezTo>
                  <a:lnTo>
                    <a:pt x="1135707" y="887880"/>
                  </a:lnTo>
                  <a:cubicBezTo>
                    <a:pt x="1136240" y="884685"/>
                    <a:pt x="1138902" y="882555"/>
                    <a:pt x="1141032" y="880425"/>
                  </a:cubicBezTo>
                  <a:lnTo>
                    <a:pt x="1141032" y="880425"/>
                  </a:lnTo>
                  <a:close/>
                  <a:moveTo>
                    <a:pt x="1141032" y="991713"/>
                  </a:moveTo>
                  <a:lnTo>
                    <a:pt x="1141032" y="998635"/>
                  </a:lnTo>
                  <a:cubicBezTo>
                    <a:pt x="1138902" y="999700"/>
                    <a:pt x="1137837" y="999700"/>
                    <a:pt x="1135175" y="1000765"/>
                  </a:cubicBezTo>
                  <a:lnTo>
                    <a:pt x="1135175" y="992778"/>
                  </a:lnTo>
                  <a:cubicBezTo>
                    <a:pt x="1137837" y="992778"/>
                    <a:pt x="1138902" y="991713"/>
                    <a:pt x="1141032" y="991713"/>
                  </a:cubicBezTo>
                  <a:lnTo>
                    <a:pt x="1141032" y="991713"/>
                  </a:lnTo>
                  <a:close/>
                  <a:moveTo>
                    <a:pt x="1141032" y="1017805"/>
                  </a:moveTo>
                  <a:lnTo>
                    <a:pt x="1141032" y="1024727"/>
                  </a:lnTo>
                  <a:cubicBezTo>
                    <a:pt x="1138902" y="1024727"/>
                    <a:pt x="1137837" y="1024727"/>
                    <a:pt x="1135175" y="1024727"/>
                  </a:cubicBezTo>
                  <a:lnTo>
                    <a:pt x="1135175" y="1018870"/>
                  </a:lnTo>
                  <a:cubicBezTo>
                    <a:pt x="1137837" y="1017805"/>
                    <a:pt x="1138902" y="1017805"/>
                    <a:pt x="1141032" y="1017805"/>
                  </a:cubicBezTo>
                  <a:lnTo>
                    <a:pt x="1141032" y="1017805"/>
                  </a:lnTo>
                  <a:close/>
                  <a:moveTo>
                    <a:pt x="1141032" y="1042299"/>
                  </a:moveTo>
                  <a:lnTo>
                    <a:pt x="1141032" y="1061468"/>
                  </a:lnTo>
                  <a:cubicBezTo>
                    <a:pt x="1138902" y="1064663"/>
                    <a:pt x="1137837" y="1067325"/>
                    <a:pt x="1135175" y="1069455"/>
                  </a:cubicBezTo>
                  <a:lnTo>
                    <a:pt x="1135175" y="1059338"/>
                  </a:lnTo>
                  <a:cubicBezTo>
                    <a:pt x="1136240" y="1057208"/>
                    <a:pt x="1137305" y="1055078"/>
                    <a:pt x="1138370" y="1051351"/>
                  </a:cubicBezTo>
                  <a:cubicBezTo>
                    <a:pt x="1139435" y="1051351"/>
                    <a:pt x="1139435" y="1050286"/>
                    <a:pt x="1139435" y="1049221"/>
                  </a:cubicBezTo>
                  <a:cubicBezTo>
                    <a:pt x="1138370" y="1050286"/>
                    <a:pt x="1137305" y="1050286"/>
                    <a:pt x="1135175" y="1050286"/>
                  </a:cubicBezTo>
                  <a:lnTo>
                    <a:pt x="1135175" y="1043364"/>
                  </a:lnTo>
                  <a:cubicBezTo>
                    <a:pt x="1137837" y="1043364"/>
                    <a:pt x="1139967" y="1042299"/>
                    <a:pt x="1141032" y="1042299"/>
                  </a:cubicBezTo>
                  <a:lnTo>
                    <a:pt x="1141032" y="1042299"/>
                  </a:lnTo>
                  <a:close/>
                  <a:moveTo>
                    <a:pt x="1141032" y="1110989"/>
                  </a:moveTo>
                  <a:lnTo>
                    <a:pt x="1141032" y="1140275"/>
                  </a:lnTo>
                  <a:cubicBezTo>
                    <a:pt x="1139967" y="1142405"/>
                    <a:pt x="1137837" y="1144535"/>
                    <a:pt x="1136772" y="1147197"/>
                  </a:cubicBezTo>
                  <a:lnTo>
                    <a:pt x="1136772" y="1147197"/>
                  </a:lnTo>
                  <a:lnTo>
                    <a:pt x="1135707" y="1147197"/>
                  </a:lnTo>
                  <a:lnTo>
                    <a:pt x="1135707" y="1136015"/>
                  </a:lnTo>
                  <a:cubicBezTo>
                    <a:pt x="1139967" y="1130158"/>
                    <a:pt x="1142629" y="1123768"/>
                    <a:pt x="1135707" y="1115781"/>
                  </a:cubicBezTo>
                  <a:lnTo>
                    <a:pt x="1135707" y="1105664"/>
                  </a:lnTo>
                  <a:cubicBezTo>
                    <a:pt x="1137837" y="1107794"/>
                    <a:pt x="1139967" y="1109924"/>
                    <a:pt x="1141032" y="1110989"/>
                  </a:cubicBezTo>
                  <a:lnTo>
                    <a:pt x="1141032" y="1110989"/>
                  </a:lnTo>
                  <a:close/>
                  <a:moveTo>
                    <a:pt x="1141032" y="1180743"/>
                  </a:moveTo>
                  <a:lnTo>
                    <a:pt x="1141032" y="1189796"/>
                  </a:lnTo>
                  <a:cubicBezTo>
                    <a:pt x="1138902" y="1188731"/>
                    <a:pt x="1137837" y="1187666"/>
                    <a:pt x="1135175" y="1186601"/>
                  </a:cubicBezTo>
                  <a:lnTo>
                    <a:pt x="1135175" y="1177549"/>
                  </a:lnTo>
                  <a:cubicBezTo>
                    <a:pt x="1137305" y="1178614"/>
                    <a:pt x="1138370" y="1179679"/>
                    <a:pt x="1141032" y="1181808"/>
                  </a:cubicBezTo>
                  <a:cubicBezTo>
                    <a:pt x="1141032" y="1180743"/>
                    <a:pt x="1141032" y="1180743"/>
                    <a:pt x="1141032" y="1180743"/>
                  </a:cubicBezTo>
                  <a:lnTo>
                    <a:pt x="1141032" y="1180743"/>
                  </a:lnTo>
                  <a:close/>
                  <a:moveTo>
                    <a:pt x="1141032" y="1275525"/>
                  </a:moveTo>
                  <a:lnTo>
                    <a:pt x="1141032" y="1321851"/>
                  </a:lnTo>
                  <a:lnTo>
                    <a:pt x="1139967" y="1322916"/>
                  </a:lnTo>
                  <a:lnTo>
                    <a:pt x="1135707" y="1326110"/>
                  </a:lnTo>
                  <a:lnTo>
                    <a:pt x="1135707" y="1265408"/>
                  </a:lnTo>
                  <a:lnTo>
                    <a:pt x="1139967" y="1273395"/>
                  </a:lnTo>
                  <a:lnTo>
                    <a:pt x="1141032" y="1275525"/>
                  </a:lnTo>
                  <a:lnTo>
                    <a:pt x="1141032" y="1275525"/>
                  </a:lnTo>
                  <a:close/>
                  <a:moveTo>
                    <a:pt x="1141032" y="1369774"/>
                  </a:moveTo>
                  <a:lnTo>
                    <a:pt x="1141032" y="1380956"/>
                  </a:lnTo>
                  <a:cubicBezTo>
                    <a:pt x="1139967" y="1382021"/>
                    <a:pt x="1137837" y="1383086"/>
                    <a:pt x="1135175" y="1385216"/>
                  </a:cubicBezTo>
                  <a:lnTo>
                    <a:pt x="1135175" y="1374034"/>
                  </a:lnTo>
                  <a:cubicBezTo>
                    <a:pt x="1137837" y="1372436"/>
                    <a:pt x="1138902" y="1370839"/>
                    <a:pt x="1141032" y="1369774"/>
                  </a:cubicBezTo>
                  <a:lnTo>
                    <a:pt x="1141032" y="1369774"/>
                  </a:lnTo>
                  <a:close/>
                  <a:moveTo>
                    <a:pt x="1141032" y="1388943"/>
                  </a:moveTo>
                  <a:lnTo>
                    <a:pt x="1141032" y="1402255"/>
                  </a:lnTo>
                  <a:cubicBezTo>
                    <a:pt x="1138902" y="1401190"/>
                    <a:pt x="1137837" y="1400125"/>
                    <a:pt x="1135175" y="1399060"/>
                  </a:cubicBezTo>
                  <a:lnTo>
                    <a:pt x="1135175" y="1385748"/>
                  </a:lnTo>
                  <a:cubicBezTo>
                    <a:pt x="1137837" y="1386813"/>
                    <a:pt x="1138902" y="1387878"/>
                    <a:pt x="1141032" y="1388943"/>
                  </a:cubicBezTo>
                  <a:lnTo>
                    <a:pt x="1141032" y="1388943"/>
                  </a:lnTo>
                  <a:close/>
                  <a:moveTo>
                    <a:pt x="1141032" y="1428347"/>
                  </a:moveTo>
                  <a:lnTo>
                    <a:pt x="1141032" y="1438464"/>
                  </a:lnTo>
                  <a:cubicBezTo>
                    <a:pt x="1138902" y="1439529"/>
                    <a:pt x="1137837" y="1439529"/>
                    <a:pt x="1135175" y="1439529"/>
                  </a:cubicBezTo>
                  <a:lnTo>
                    <a:pt x="1135175" y="1428347"/>
                  </a:lnTo>
                  <a:cubicBezTo>
                    <a:pt x="1137837" y="1428347"/>
                    <a:pt x="1138902" y="1428347"/>
                    <a:pt x="1141032" y="1428347"/>
                  </a:cubicBezTo>
                  <a:lnTo>
                    <a:pt x="1141032" y="1428347"/>
                  </a:lnTo>
                  <a:close/>
                  <a:moveTo>
                    <a:pt x="1141032" y="1560401"/>
                  </a:moveTo>
                  <a:lnTo>
                    <a:pt x="1141032" y="1586493"/>
                  </a:lnTo>
                  <a:lnTo>
                    <a:pt x="1135175" y="1588623"/>
                  </a:lnTo>
                  <a:lnTo>
                    <a:pt x="1135175" y="1562532"/>
                  </a:lnTo>
                  <a:lnTo>
                    <a:pt x="1141032" y="1560401"/>
                  </a:lnTo>
                  <a:lnTo>
                    <a:pt x="1141032" y="1560401"/>
                  </a:lnTo>
                  <a:close/>
                  <a:moveTo>
                    <a:pt x="1141032" y="1712158"/>
                  </a:moveTo>
                  <a:lnTo>
                    <a:pt x="1141032" y="1729198"/>
                  </a:lnTo>
                  <a:lnTo>
                    <a:pt x="1141032" y="1729198"/>
                  </a:lnTo>
                  <a:lnTo>
                    <a:pt x="1141032" y="1729198"/>
                  </a:lnTo>
                  <a:lnTo>
                    <a:pt x="1141032" y="1754224"/>
                  </a:lnTo>
                  <a:cubicBezTo>
                    <a:pt x="1138902" y="1752094"/>
                    <a:pt x="1137837" y="1751029"/>
                    <a:pt x="1135175" y="1749964"/>
                  </a:cubicBezTo>
                  <a:lnTo>
                    <a:pt x="1135175" y="1714821"/>
                  </a:lnTo>
                  <a:cubicBezTo>
                    <a:pt x="1137837" y="1714288"/>
                    <a:pt x="1138902" y="1713223"/>
                    <a:pt x="1141032" y="1712158"/>
                  </a:cubicBezTo>
                  <a:lnTo>
                    <a:pt x="1141032" y="1712158"/>
                  </a:lnTo>
                  <a:close/>
                  <a:moveTo>
                    <a:pt x="1141032" y="1802147"/>
                  </a:moveTo>
                  <a:lnTo>
                    <a:pt x="1141032" y="1819187"/>
                  </a:lnTo>
                  <a:cubicBezTo>
                    <a:pt x="1138902" y="1819187"/>
                    <a:pt x="1137837" y="1819187"/>
                    <a:pt x="1135175" y="1819187"/>
                  </a:cubicBezTo>
                  <a:lnTo>
                    <a:pt x="1135175" y="1802147"/>
                  </a:lnTo>
                  <a:cubicBezTo>
                    <a:pt x="1137837" y="1802147"/>
                    <a:pt x="1138902" y="1802147"/>
                    <a:pt x="1141032" y="1802147"/>
                  </a:cubicBezTo>
                  <a:lnTo>
                    <a:pt x="1141032" y="1802147"/>
                  </a:lnTo>
                  <a:close/>
                  <a:moveTo>
                    <a:pt x="1135175" y="343153"/>
                  </a:moveTo>
                  <a:lnTo>
                    <a:pt x="1135175" y="330906"/>
                  </a:lnTo>
                  <a:cubicBezTo>
                    <a:pt x="1137305" y="331971"/>
                    <a:pt x="1138370" y="334101"/>
                    <a:pt x="1138370" y="335166"/>
                  </a:cubicBezTo>
                  <a:cubicBezTo>
                    <a:pt x="1138902" y="335166"/>
                    <a:pt x="1137837" y="339958"/>
                    <a:pt x="1135175" y="343153"/>
                  </a:cubicBezTo>
                  <a:close/>
                  <a:moveTo>
                    <a:pt x="1135175" y="30055"/>
                  </a:moveTo>
                  <a:lnTo>
                    <a:pt x="1135175" y="46029"/>
                  </a:lnTo>
                  <a:lnTo>
                    <a:pt x="1135175" y="46029"/>
                  </a:lnTo>
                  <a:lnTo>
                    <a:pt x="1135175" y="46029"/>
                  </a:lnTo>
                  <a:lnTo>
                    <a:pt x="1133045" y="46029"/>
                  </a:lnTo>
                  <a:cubicBezTo>
                    <a:pt x="1134110" y="47094"/>
                    <a:pt x="1135175" y="48159"/>
                    <a:pt x="1135175" y="50289"/>
                  </a:cubicBezTo>
                  <a:lnTo>
                    <a:pt x="1135175" y="113121"/>
                  </a:lnTo>
                  <a:cubicBezTo>
                    <a:pt x="1130915" y="103004"/>
                    <a:pt x="1128252" y="89692"/>
                    <a:pt x="1126123" y="76913"/>
                  </a:cubicBezTo>
                  <a:lnTo>
                    <a:pt x="1126123" y="28990"/>
                  </a:lnTo>
                  <a:cubicBezTo>
                    <a:pt x="1127188" y="28990"/>
                    <a:pt x="1128252" y="28990"/>
                    <a:pt x="1128252" y="28990"/>
                  </a:cubicBezTo>
                  <a:cubicBezTo>
                    <a:pt x="1130915" y="28990"/>
                    <a:pt x="1133045" y="30055"/>
                    <a:pt x="1135175" y="30055"/>
                  </a:cubicBezTo>
                  <a:lnTo>
                    <a:pt x="1135175" y="30055"/>
                  </a:lnTo>
                  <a:close/>
                  <a:moveTo>
                    <a:pt x="1135175" y="117914"/>
                  </a:moveTo>
                  <a:lnTo>
                    <a:pt x="1135175" y="133888"/>
                  </a:lnTo>
                  <a:cubicBezTo>
                    <a:pt x="1131980" y="133888"/>
                    <a:pt x="1128252" y="133888"/>
                    <a:pt x="1126123" y="132823"/>
                  </a:cubicBezTo>
                  <a:lnTo>
                    <a:pt x="1126123" y="118446"/>
                  </a:lnTo>
                  <a:cubicBezTo>
                    <a:pt x="1128785" y="117914"/>
                    <a:pt x="1131980" y="117914"/>
                    <a:pt x="1135175" y="117914"/>
                  </a:cubicBezTo>
                  <a:lnTo>
                    <a:pt x="1135175" y="117914"/>
                  </a:lnTo>
                  <a:close/>
                  <a:moveTo>
                    <a:pt x="1135175" y="176487"/>
                  </a:moveTo>
                  <a:lnTo>
                    <a:pt x="1135175" y="219085"/>
                  </a:lnTo>
                  <a:lnTo>
                    <a:pt x="1135175" y="219085"/>
                  </a:lnTo>
                  <a:cubicBezTo>
                    <a:pt x="1134110" y="219085"/>
                    <a:pt x="1135175" y="219085"/>
                    <a:pt x="1135175" y="219085"/>
                  </a:cubicBezTo>
                  <a:lnTo>
                    <a:pt x="1135175" y="280853"/>
                  </a:lnTo>
                  <a:cubicBezTo>
                    <a:pt x="1131980" y="279788"/>
                    <a:pt x="1128252" y="278723"/>
                    <a:pt x="1126123" y="280853"/>
                  </a:cubicBezTo>
                  <a:lnTo>
                    <a:pt x="1126123" y="178616"/>
                  </a:lnTo>
                  <a:cubicBezTo>
                    <a:pt x="1126123" y="177552"/>
                    <a:pt x="1127188" y="176487"/>
                    <a:pt x="1128252" y="174357"/>
                  </a:cubicBezTo>
                  <a:cubicBezTo>
                    <a:pt x="1130915" y="174357"/>
                    <a:pt x="1134110" y="175422"/>
                    <a:pt x="1135175" y="176487"/>
                  </a:cubicBezTo>
                  <a:lnTo>
                    <a:pt x="1135175" y="176487"/>
                  </a:lnTo>
                  <a:close/>
                  <a:moveTo>
                    <a:pt x="1135175" y="292567"/>
                  </a:moveTo>
                  <a:lnTo>
                    <a:pt x="1135175" y="323983"/>
                  </a:lnTo>
                  <a:cubicBezTo>
                    <a:pt x="1133045" y="321854"/>
                    <a:pt x="1129317" y="320789"/>
                    <a:pt x="1126123" y="318126"/>
                  </a:cubicBezTo>
                  <a:lnTo>
                    <a:pt x="1126123" y="288840"/>
                  </a:lnTo>
                  <a:cubicBezTo>
                    <a:pt x="1128785" y="290437"/>
                    <a:pt x="1131980" y="291502"/>
                    <a:pt x="1135175" y="292567"/>
                  </a:cubicBezTo>
                  <a:lnTo>
                    <a:pt x="1135175" y="292567"/>
                  </a:lnTo>
                  <a:close/>
                  <a:moveTo>
                    <a:pt x="1135175" y="330906"/>
                  </a:moveTo>
                  <a:lnTo>
                    <a:pt x="1135175" y="343153"/>
                  </a:lnTo>
                  <a:cubicBezTo>
                    <a:pt x="1134110" y="344218"/>
                    <a:pt x="1133045" y="345283"/>
                    <a:pt x="1130915" y="345283"/>
                  </a:cubicBezTo>
                  <a:cubicBezTo>
                    <a:pt x="1130915" y="345283"/>
                    <a:pt x="1128785" y="345283"/>
                    <a:pt x="1126655" y="345283"/>
                  </a:cubicBezTo>
                  <a:lnTo>
                    <a:pt x="1126655" y="326113"/>
                  </a:lnTo>
                  <a:cubicBezTo>
                    <a:pt x="1128785" y="327178"/>
                    <a:pt x="1133045" y="329841"/>
                    <a:pt x="1135175" y="330906"/>
                  </a:cubicBezTo>
                  <a:lnTo>
                    <a:pt x="1135175" y="330906"/>
                  </a:lnTo>
                  <a:close/>
                  <a:moveTo>
                    <a:pt x="1135175" y="428882"/>
                  </a:moveTo>
                  <a:lnTo>
                    <a:pt x="1135175" y="491715"/>
                  </a:lnTo>
                  <a:cubicBezTo>
                    <a:pt x="1131980" y="490650"/>
                    <a:pt x="1128252" y="490650"/>
                    <a:pt x="1126123" y="489585"/>
                  </a:cubicBezTo>
                  <a:lnTo>
                    <a:pt x="1126123" y="480533"/>
                  </a:lnTo>
                  <a:cubicBezTo>
                    <a:pt x="1128252" y="480533"/>
                    <a:pt x="1130382" y="481597"/>
                    <a:pt x="1133045" y="482662"/>
                  </a:cubicBezTo>
                  <a:cubicBezTo>
                    <a:pt x="1128785" y="469350"/>
                    <a:pt x="1134110" y="451246"/>
                    <a:pt x="1126123" y="438999"/>
                  </a:cubicBezTo>
                  <a:lnTo>
                    <a:pt x="1126123" y="423025"/>
                  </a:lnTo>
                  <a:cubicBezTo>
                    <a:pt x="1127188" y="424090"/>
                    <a:pt x="1129317" y="426220"/>
                    <a:pt x="1130382" y="427285"/>
                  </a:cubicBezTo>
                  <a:cubicBezTo>
                    <a:pt x="1133045" y="427817"/>
                    <a:pt x="1134110" y="428882"/>
                    <a:pt x="1135175" y="428882"/>
                  </a:cubicBezTo>
                  <a:lnTo>
                    <a:pt x="1135175" y="428882"/>
                  </a:lnTo>
                  <a:close/>
                  <a:moveTo>
                    <a:pt x="1135175" y="558275"/>
                  </a:moveTo>
                  <a:lnTo>
                    <a:pt x="1135175" y="613652"/>
                  </a:lnTo>
                  <a:lnTo>
                    <a:pt x="1133045" y="614717"/>
                  </a:lnTo>
                  <a:lnTo>
                    <a:pt x="1129850" y="615782"/>
                  </a:lnTo>
                  <a:lnTo>
                    <a:pt x="1126655" y="618977"/>
                  </a:lnTo>
                  <a:lnTo>
                    <a:pt x="1126655" y="582769"/>
                  </a:lnTo>
                  <a:lnTo>
                    <a:pt x="1126655" y="582769"/>
                  </a:lnTo>
                  <a:lnTo>
                    <a:pt x="1127720" y="580639"/>
                  </a:lnTo>
                  <a:lnTo>
                    <a:pt x="1126655" y="577444"/>
                  </a:lnTo>
                  <a:lnTo>
                    <a:pt x="1126655" y="576379"/>
                  </a:lnTo>
                  <a:lnTo>
                    <a:pt x="1126655" y="549222"/>
                  </a:lnTo>
                  <a:lnTo>
                    <a:pt x="1127720" y="550287"/>
                  </a:lnTo>
                  <a:lnTo>
                    <a:pt x="1135175" y="558275"/>
                  </a:lnTo>
                  <a:lnTo>
                    <a:pt x="1135175" y="558275"/>
                  </a:lnTo>
                  <a:close/>
                  <a:moveTo>
                    <a:pt x="1135175" y="681810"/>
                  </a:moveTo>
                  <a:lnTo>
                    <a:pt x="1135175" y="697784"/>
                  </a:lnTo>
                  <a:cubicBezTo>
                    <a:pt x="1131980" y="696719"/>
                    <a:pt x="1129317" y="697784"/>
                    <a:pt x="1126123" y="700979"/>
                  </a:cubicBezTo>
                  <a:lnTo>
                    <a:pt x="1126123" y="691927"/>
                  </a:lnTo>
                  <a:lnTo>
                    <a:pt x="1127188" y="691927"/>
                  </a:lnTo>
                  <a:cubicBezTo>
                    <a:pt x="1130915" y="687667"/>
                    <a:pt x="1133045" y="684472"/>
                    <a:pt x="1135175" y="681810"/>
                  </a:cubicBezTo>
                  <a:lnTo>
                    <a:pt x="1135175" y="681810"/>
                  </a:lnTo>
                  <a:close/>
                  <a:moveTo>
                    <a:pt x="1135175" y="722811"/>
                  </a:moveTo>
                  <a:lnTo>
                    <a:pt x="1135175" y="730798"/>
                  </a:lnTo>
                  <a:cubicBezTo>
                    <a:pt x="1134110" y="729733"/>
                    <a:pt x="1131980" y="728668"/>
                    <a:pt x="1130915" y="727603"/>
                  </a:cubicBezTo>
                  <a:lnTo>
                    <a:pt x="1130915" y="727603"/>
                  </a:lnTo>
                  <a:cubicBezTo>
                    <a:pt x="1128785" y="726538"/>
                    <a:pt x="1127720" y="725473"/>
                    <a:pt x="1126655" y="724408"/>
                  </a:cubicBezTo>
                  <a:lnTo>
                    <a:pt x="1126655" y="716421"/>
                  </a:lnTo>
                  <a:cubicBezTo>
                    <a:pt x="1129850" y="718019"/>
                    <a:pt x="1133045" y="720148"/>
                    <a:pt x="1135175" y="722811"/>
                  </a:cubicBezTo>
                  <a:lnTo>
                    <a:pt x="1135175" y="722811"/>
                  </a:lnTo>
                  <a:close/>
                  <a:moveTo>
                    <a:pt x="1135175" y="750500"/>
                  </a:moveTo>
                  <a:lnTo>
                    <a:pt x="1135175" y="761682"/>
                  </a:lnTo>
                  <a:cubicBezTo>
                    <a:pt x="1131980" y="765942"/>
                    <a:pt x="1128252" y="769669"/>
                    <a:pt x="1126123" y="771799"/>
                  </a:cubicBezTo>
                  <a:lnTo>
                    <a:pt x="1126123" y="762747"/>
                  </a:lnTo>
                  <a:cubicBezTo>
                    <a:pt x="1127188" y="761682"/>
                    <a:pt x="1128252" y="759552"/>
                    <a:pt x="1129317" y="758487"/>
                  </a:cubicBezTo>
                  <a:cubicBezTo>
                    <a:pt x="1128252" y="758487"/>
                    <a:pt x="1127188" y="757422"/>
                    <a:pt x="1126123" y="757422"/>
                  </a:cubicBezTo>
                  <a:lnTo>
                    <a:pt x="1126123" y="749435"/>
                  </a:lnTo>
                  <a:cubicBezTo>
                    <a:pt x="1128785" y="750500"/>
                    <a:pt x="1131980" y="752097"/>
                    <a:pt x="1135175" y="750500"/>
                  </a:cubicBezTo>
                  <a:lnTo>
                    <a:pt x="1135175" y="750500"/>
                  </a:lnTo>
                  <a:close/>
                  <a:moveTo>
                    <a:pt x="1135175" y="800020"/>
                  </a:moveTo>
                  <a:lnTo>
                    <a:pt x="1135175" y="817060"/>
                  </a:lnTo>
                  <a:cubicBezTo>
                    <a:pt x="1133045" y="821320"/>
                    <a:pt x="1129317" y="827177"/>
                    <a:pt x="1126123" y="833034"/>
                  </a:cubicBezTo>
                  <a:lnTo>
                    <a:pt x="1126123" y="820787"/>
                  </a:lnTo>
                  <a:cubicBezTo>
                    <a:pt x="1130382" y="813865"/>
                    <a:pt x="1133045" y="807475"/>
                    <a:pt x="1126123" y="795761"/>
                  </a:cubicBezTo>
                  <a:lnTo>
                    <a:pt x="1126123" y="785643"/>
                  </a:lnTo>
                  <a:cubicBezTo>
                    <a:pt x="1130915" y="791501"/>
                    <a:pt x="1134110" y="795761"/>
                    <a:pt x="1135175" y="800020"/>
                  </a:cubicBezTo>
                  <a:lnTo>
                    <a:pt x="1135175" y="800020"/>
                  </a:lnTo>
                  <a:close/>
                  <a:moveTo>
                    <a:pt x="1135175" y="851138"/>
                  </a:moveTo>
                  <a:lnTo>
                    <a:pt x="1135175" y="861256"/>
                  </a:lnTo>
                  <a:cubicBezTo>
                    <a:pt x="1134110" y="863385"/>
                    <a:pt x="1133045" y="865515"/>
                    <a:pt x="1131980" y="868178"/>
                  </a:cubicBezTo>
                  <a:cubicBezTo>
                    <a:pt x="1130915" y="872438"/>
                    <a:pt x="1130915" y="878295"/>
                    <a:pt x="1135175" y="887347"/>
                  </a:cubicBezTo>
                  <a:lnTo>
                    <a:pt x="1135175" y="887347"/>
                  </a:lnTo>
                  <a:lnTo>
                    <a:pt x="1135175" y="918763"/>
                  </a:lnTo>
                  <a:cubicBezTo>
                    <a:pt x="1130915" y="907581"/>
                    <a:pt x="1130915" y="899594"/>
                    <a:pt x="1131980" y="892672"/>
                  </a:cubicBezTo>
                  <a:cubicBezTo>
                    <a:pt x="1128785" y="888412"/>
                    <a:pt x="1127720" y="882555"/>
                    <a:pt x="1126123" y="879360"/>
                  </a:cubicBezTo>
                  <a:lnTo>
                    <a:pt x="1126123" y="858061"/>
                  </a:lnTo>
                  <a:cubicBezTo>
                    <a:pt x="1126123" y="859126"/>
                    <a:pt x="1127188" y="860191"/>
                    <a:pt x="1127188" y="861256"/>
                  </a:cubicBezTo>
                  <a:cubicBezTo>
                    <a:pt x="1129850" y="856463"/>
                    <a:pt x="1131980" y="853268"/>
                    <a:pt x="1135175" y="851138"/>
                  </a:cubicBezTo>
                  <a:lnTo>
                    <a:pt x="1135175" y="851138"/>
                  </a:lnTo>
                  <a:close/>
                  <a:moveTo>
                    <a:pt x="1135175" y="920893"/>
                  </a:moveTo>
                  <a:lnTo>
                    <a:pt x="1135175" y="944322"/>
                  </a:lnTo>
                  <a:cubicBezTo>
                    <a:pt x="1133045" y="933140"/>
                    <a:pt x="1133045" y="925153"/>
                    <a:pt x="1135175" y="920893"/>
                  </a:cubicBezTo>
                  <a:lnTo>
                    <a:pt x="1135175" y="920893"/>
                  </a:lnTo>
                  <a:close/>
                  <a:moveTo>
                    <a:pt x="1135175" y="947517"/>
                  </a:moveTo>
                  <a:lnTo>
                    <a:pt x="1135175" y="979999"/>
                  </a:lnTo>
                  <a:cubicBezTo>
                    <a:pt x="1134110" y="983193"/>
                    <a:pt x="1133045" y="987986"/>
                    <a:pt x="1131980" y="994908"/>
                  </a:cubicBezTo>
                  <a:cubicBezTo>
                    <a:pt x="1133045" y="993843"/>
                    <a:pt x="1134110" y="993843"/>
                    <a:pt x="1135175" y="992778"/>
                  </a:cubicBezTo>
                  <a:lnTo>
                    <a:pt x="1135175" y="1000765"/>
                  </a:lnTo>
                  <a:cubicBezTo>
                    <a:pt x="1134110" y="1000765"/>
                    <a:pt x="1133045" y="1001830"/>
                    <a:pt x="1131980" y="1002895"/>
                  </a:cubicBezTo>
                  <a:cubicBezTo>
                    <a:pt x="1129850" y="1003960"/>
                    <a:pt x="1127720" y="1006090"/>
                    <a:pt x="1126123" y="1010882"/>
                  </a:cubicBezTo>
                  <a:lnTo>
                    <a:pt x="1126123" y="999700"/>
                  </a:lnTo>
                  <a:lnTo>
                    <a:pt x="1126123" y="998635"/>
                  </a:lnTo>
                  <a:cubicBezTo>
                    <a:pt x="1126123" y="985323"/>
                    <a:pt x="1128252" y="978401"/>
                    <a:pt x="1133045" y="972544"/>
                  </a:cubicBezTo>
                  <a:cubicBezTo>
                    <a:pt x="1130915" y="960297"/>
                    <a:pt x="1131980" y="952310"/>
                    <a:pt x="1135175" y="947517"/>
                  </a:cubicBezTo>
                  <a:lnTo>
                    <a:pt x="1135175" y="947517"/>
                  </a:lnTo>
                  <a:close/>
                  <a:moveTo>
                    <a:pt x="1135175" y="1018870"/>
                  </a:moveTo>
                  <a:lnTo>
                    <a:pt x="1135175" y="1024727"/>
                  </a:lnTo>
                  <a:cubicBezTo>
                    <a:pt x="1131980" y="1025792"/>
                    <a:pt x="1129317" y="1025792"/>
                    <a:pt x="1126123" y="1026857"/>
                  </a:cubicBezTo>
                  <a:lnTo>
                    <a:pt x="1126123" y="1019935"/>
                  </a:lnTo>
                  <a:cubicBezTo>
                    <a:pt x="1128785" y="1018870"/>
                    <a:pt x="1131980" y="1018870"/>
                    <a:pt x="1135175" y="1018870"/>
                  </a:cubicBezTo>
                  <a:lnTo>
                    <a:pt x="1135175" y="1018870"/>
                  </a:lnTo>
                  <a:close/>
                  <a:moveTo>
                    <a:pt x="1135175" y="1043364"/>
                  </a:moveTo>
                  <a:lnTo>
                    <a:pt x="1135175" y="1050286"/>
                  </a:lnTo>
                  <a:cubicBezTo>
                    <a:pt x="1131980" y="1051351"/>
                    <a:pt x="1129317" y="1050286"/>
                    <a:pt x="1126123" y="1050286"/>
                  </a:cubicBezTo>
                  <a:lnTo>
                    <a:pt x="1126123" y="1044429"/>
                  </a:lnTo>
                  <a:cubicBezTo>
                    <a:pt x="1129850" y="1044429"/>
                    <a:pt x="1131980" y="1044429"/>
                    <a:pt x="1135175" y="1043364"/>
                  </a:cubicBezTo>
                  <a:lnTo>
                    <a:pt x="1135175" y="1043364"/>
                  </a:lnTo>
                  <a:close/>
                  <a:moveTo>
                    <a:pt x="1135175" y="1059338"/>
                  </a:moveTo>
                  <a:lnTo>
                    <a:pt x="1135175" y="1069455"/>
                  </a:lnTo>
                  <a:cubicBezTo>
                    <a:pt x="1134110" y="1070520"/>
                    <a:pt x="1133045" y="1071585"/>
                    <a:pt x="1133045" y="1071585"/>
                  </a:cubicBezTo>
                  <a:cubicBezTo>
                    <a:pt x="1131980" y="1073715"/>
                    <a:pt x="1129850" y="1077442"/>
                    <a:pt x="1129850" y="1078507"/>
                  </a:cubicBezTo>
                  <a:cubicBezTo>
                    <a:pt x="1128785" y="1080637"/>
                    <a:pt x="1127720" y="1082767"/>
                    <a:pt x="1126655" y="1084365"/>
                  </a:cubicBezTo>
                  <a:lnTo>
                    <a:pt x="1126655" y="1068390"/>
                  </a:lnTo>
                  <a:cubicBezTo>
                    <a:pt x="1129850" y="1067325"/>
                    <a:pt x="1133045" y="1063598"/>
                    <a:pt x="1135175" y="1059338"/>
                  </a:cubicBezTo>
                  <a:lnTo>
                    <a:pt x="1135175" y="1059338"/>
                  </a:lnTo>
                  <a:close/>
                  <a:moveTo>
                    <a:pt x="1135175" y="1105131"/>
                  </a:moveTo>
                  <a:lnTo>
                    <a:pt x="1135175" y="1115248"/>
                  </a:lnTo>
                  <a:cubicBezTo>
                    <a:pt x="1133045" y="1113119"/>
                    <a:pt x="1130915" y="1109391"/>
                    <a:pt x="1126123" y="1106196"/>
                  </a:cubicBezTo>
                  <a:cubicBezTo>
                    <a:pt x="1126123" y="1107261"/>
                    <a:pt x="1126123" y="1108326"/>
                    <a:pt x="1126123" y="1108326"/>
                  </a:cubicBezTo>
                  <a:lnTo>
                    <a:pt x="1126123" y="1098209"/>
                  </a:lnTo>
                  <a:cubicBezTo>
                    <a:pt x="1129850" y="1100872"/>
                    <a:pt x="1133045" y="1103001"/>
                    <a:pt x="1135175" y="1105131"/>
                  </a:cubicBezTo>
                  <a:lnTo>
                    <a:pt x="1135175" y="1105131"/>
                  </a:lnTo>
                  <a:close/>
                  <a:moveTo>
                    <a:pt x="1135175" y="1136015"/>
                  </a:moveTo>
                  <a:lnTo>
                    <a:pt x="1135175" y="1147197"/>
                  </a:lnTo>
                  <a:cubicBezTo>
                    <a:pt x="1126123" y="1162107"/>
                    <a:pt x="1121863" y="1165302"/>
                    <a:pt x="1135175" y="1177549"/>
                  </a:cubicBezTo>
                  <a:lnTo>
                    <a:pt x="1135175" y="1186601"/>
                  </a:lnTo>
                  <a:cubicBezTo>
                    <a:pt x="1131980" y="1183406"/>
                    <a:pt x="1128252" y="1179679"/>
                    <a:pt x="1126123" y="1177549"/>
                  </a:cubicBezTo>
                  <a:lnTo>
                    <a:pt x="1126123" y="1149327"/>
                  </a:lnTo>
                  <a:cubicBezTo>
                    <a:pt x="1129850" y="1144535"/>
                    <a:pt x="1133045" y="1140275"/>
                    <a:pt x="1135175" y="1136015"/>
                  </a:cubicBezTo>
                  <a:lnTo>
                    <a:pt x="1135175" y="1136015"/>
                  </a:lnTo>
                  <a:close/>
                  <a:moveTo>
                    <a:pt x="1135175" y="1265408"/>
                  </a:moveTo>
                  <a:lnTo>
                    <a:pt x="1135175" y="1326110"/>
                  </a:lnTo>
                  <a:lnTo>
                    <a:pt x="1131980" y="1329305"/>
                  </a:lnTo>
                  <a:lnTo>
                    <a:pt x="1128785" y="1333565"/>
                  </a:lnTo>
                  <a:lnTo>
                    <a:pt x="1126655" y="1335695"/>
                  </a:lnTo>
                  <a:lnTo>
                    <a:pt x="1126655" y="1313863"/>
                  </a:lnTo>
                  <a:lnTo>
                    <a:pt x="1126655" y="1313863"/>
                  </a:lnTo>
                  <a:lnTo>
                    <a:pt x="1132512" y="1309604"/>
                  </a:lnTo>
                  <a:lnTo>
                    <a:pt x="1134642" y="1305344"/>
                  </a:lnTo>
                  <a:lnTo>
                    <a:pt x="1134642" y="1301084"/>
                  </a:lnTo>
                  <a:lnTo>
                    <a:pt x="1134642" y="1296824"/>
                  </a:lnTo>
                  <a:lnTo>
                    <a:pt x="1130382" y="1295759"/>
                  </a:lnTo>
                  <a:lnTo>
                    <a:pt x="1127188" y="1296824"/>
                  </a:lnTo>
                  <a:lnTo>
                    <a:pt x="1127188" y="1254226"/>
                  </a:lnTo>
                  <a:lnTo>
                    <a:pt x="1128252" y="1256356"/>
                  </a:lnTo>
                  <a:lnTo>
                    <a:pt x="1135175" y="1264343"/>
                  </a:lnTo>
                  <a:lnTo>
                    <a:pt x="1135175" y="1265408"/>
                  </a:lnTo>
                  <a:lnTo>
                    <a:pt x="1135175" y="1265408"/>
                  </a:lnTo>
                  <a:close/>
                  <a:moveTo>
                    <a:pt x="1135175" y="1374566"/>
                  </a:moveTo>
                  <a:lnTo>
                    <a:pt x="1135175" y="1385748"/>
                  </a:lnTo>
                  <a:lnTo>
                    <a:pt x="1135175" y="1385748"/>
                  </a:lnTo>
                  <a:lnTo>
                    <a:pt x="1135175" y="1385748"/>
                  </a:lnTo>
                  <a:lnTo>
                    <a:pt x="1135175" y="1399060"/>
                  </a:lnTo>
                  <a:cubicBezTo>
                    <a:pt x="1133045" y="1396930"/>
                    <a:pt x="1129317" y="1394800"/>
                    <a:pt x="1126123" y="1393203"/>
                  </a:cubicBezTo>
                  <a:lnTo>
                    <a:pt x="1126123" y="1380956"/>
                  </a:lnTo>
                  <a:cubicBezTo>
                    <a:pt x="1129850" y="1378826"/>
                    <a:pt x="1133045" y="1375631"/>
                    <a:pt x="1135175" y="1374566"/>
                  </a:cubicBezTo>
                  <a:lnTo>
                    <a:pt x="1135175" y="1374566"/>
                  </a:lnTo>
                  <a:close/>
                  <a:moveTo>
                    <a:pt x="1135175" y="1428347"/>
                  </a:moveTo>
                  <a:lnTo>
                    <a:pt x="1135175" y="1439529"/>
                  </a:lnTo>
                  <a:lnTo>
                    <a:pt x="1135175" y="1439529"/>
                  </a:lnTo>
                  <a:cubicBezTo>
                    <a:pt x="1133045" y="1440594"/>
                    <a:pt x="1130915" y="1441659"/>
                    <a:pt x="1129317" y="1442724"/>
                  </a:cubicBezTo>
                  <a:cubicBezTo>
                    <a:pt x="1128252" y="1442724"/>
                    <a:pt x="1127188" y="1443788"/>
                    <a:pt x="1126123" y="1444853"/>
                  </a:cubicBezTo>
                  <a:lnTo>
                    <a:pt x="1126123" y="1425684"/>
                  </a:lnTo>
                  <a:cubicBezTo>
                    <a:pt x="1128785" y="1427282"/>
                    <a:pt x="1131980" y="1428347"/>
                    <a:pt x="1135175" y="1428347"/>
                  </a:cubicBezTo>
                  <a:lnTo>
                    <a:pt x="1135175" y="1428347"/>
                  </a:lnTo>
                  <a:close/>
                  <a:moveTo>
                    <a:pt x="1135175" y="1562532"/>
                  </a:moveTo>
                  <a:lnTo>
                    <a:pt x="1135175" y="1588623"/>
                  </a:lnTo>
                  <a:lnTo>
                    <a:pt x="1127188" y="1591818"/>
                  </a:lnTo>
                  <a:lnTo>
                    <a:pt x="1126123" y="1585961"/>
                  </a:lnTo>
                  <a:lnTo>
                    <a:pt x="1126123" y="1565726"/>
                  </a:lnTo>
                  <a:lnTo>
                    <a:pt x="1135175" y="1562532"/>
                  </a:lnTo>
                  <a:lnTo>
                    <a:pt x="1135175" y="1562532"/>
                  </a:lnTo>
                  <a:close/>
                  <a:moveTo>
                    <a:pt x="1135175" y="1714288"/>
                  </a:moveTo>
                  <a:lnTo>
                    <a:pt x="1135175" y="1749432"/>
                  </a:lnTo>
                  <a:cubicBezTo>
                    <a:pt x="1133045" y="1746237"/>
                    <a:pt x="1129317" y="1743575"/>
                    <a:pt x="1126123" y="1741445"/>
                  </a:cubicBezTo>
                  <a:lnTo>
                    <a:pt x="1126123" y="1720145"/>
                  </a:lnTo>
                  <a:cubicBezTo>
                    <a:pt x="1129850" y="1719081"/>
                    <a:pt x="1131980" y="1716418"/>
                    <a:pt x="1135175" y="1714288"/>
                  </a:cubicBezTo>
                  <a:lnTo>
                    <a:pt x="1135175" y="1714288"/>
                  </a:lnTo>
                  <a:close/>
                  <a:moveTo>
                    <a:pt x="1135175" y="1802147"/>
                  </a:moveTo>
                  <a:lnTo>
                    <a:pt x="1135175" y="1819187"/>
                  </a:lnTo>
                  <a:cubicBezTo>
                    <a:pt x="1131980" y="1819187"/>
                    <a:pt x="1128252" y="1818122"/>
                    <a:pt x="1126123" y="1818122"/>
                  </a:cubicBezTo>
                  <a:lnTo>
                    <a:pt x="1126123" y="1800017"/>
                  </a:lnTo>
                  <a:cubicBezTo>
                    <a:pt x="1128785" y="1801082"/>
                    <a:pt x="1131980" y="1801082"/>
                    <a:pt x="1135175" y="1802147"/>
                  </a:cubicBezTo>
                  <a:close/>
                  <a:moveTo>
                    <a:pt x="1126123" y="28990"/>
                  </a:moveTo>
                  <a:lnTo>
                    <a:pt x="1126123" y="77445"/>
                  </a:lnTo>
                  <a:cubicBezTo>
                    <a:pt x="1125058" y="73185"/>
                    <a:pt x="1123993" y="68393"/>
                    <a:pt x="1121863" y="65198"/>
                  </a:cubicBezTo>
                  <a:lnTo>
                    <a:pt x="1121863" y="28990"/>
                  </a:lnTo>
                  <a:cubicBezTo>
                    <a:pt x="1123993" y="28990"/>
                    <a:pt x="1125058" y="28990"/>
                    <a:pt x="1126123" y="28990"/>
                  </a:cubicBezTo>
                  <a:lnTo>
                    <a:pt x="1126123" y="28990"/>
                  </a:lnTo>
                  <a:close/>
                  <a:moveTo>
                    <a:pt x="1126123" y="117914"/>
                  </a:moveTo>
                  <a:lnTo>
                    <a:pt x="1126123" y="132291"/>
                  </a:lnTo>
                  <a:cubicBezTo>
                    <a:pt x="1125058" y="132291"/>
                    <a:pt x="1123993" y="132291"/>
                    <a:pt x="1121863" y="132291"/>
                  </a:cubicBezTo>
                  <a:lnTo>
                    <a:pt x="1121863" y="116316"/>
                  </a:lnTo>
                  <a:cubicBezTo>
                    <a:pt x="1123993" y="116849"/>
                    <a:pt x="1125058" y="116849"/>
                    <a:pt x="1126123" y="117914"/>
                  </a:cubicBezTo>
                  <a:lnTo>
                    <a:pt x="1126123" y="117914"/>
                  </a:lnTo>
                  <a:close/>
                  <a:moveTo>
                    <a:pt x="1126123" y="178616"/>
                  </a:moveTo>
                  <a:lnTo>
                    <a:pt x="1126123" y="280853"/>
                  </a:lnTo>
                  <a:cubicBezTo>
                    <a:pt x="1123993" y="281918"/>
                    <a:pt x="1123993" y="284047"/>
                    <a:pt x="1123993" y="288840"/>
                  </a:cubicBezTo>
                  <a:cubicBezTo>
                    <a:pt x="1123993" y="288840"/>
                    <a:pt x="1125058" y="288840"/>
                    <a:pt x="1126123" y="288840"/>
                  </a:cubicBezTo>
                  <a:lnTo>
                    <a:pt x="1126123" y="318126"/>
                  </a:lnTo>
                  <a:cubicBezTo>
                    <a:pt x="1125058" y="317061"/>
                    <a:pt x="1123993" y="315996"/>
                    <a:pt x="1121863" y="315996"/>
                  </a:cubicBezTo>
                  <a:lnTo>
                    <a:pt x="1121863" y="246241"/>
                  </a:lnTo>
                  <a:cubicBezTo>
                    <a:pt x="1122928" y="246241"/>
                    <a:pt x="1122928" y="246241"/>
                    <a:pt x="1122928" y="245176"/>
                  </a:cubicBezTo>
                  <a:cubicBezTo>
                    <a:pt x="1123993" y="245176"/>
                    <a:pt x="1123993" y="243047"/>
                    <a:pt x="1121863" y="239319"/>
                  </a:cubicBezTo>
                  <a:lnTo>
                    <a:pt x="1121863" y="184474"/>
                  </a:lnTo>
                  <a:cubicBezTo>
                    <a:pt x="1122928" y="183409"/>
                    <a:pt x="1125058" y="181279"/>
                    <a:pt x="1126123" y="178616"/>
                  </a:cubicBezTo>
                  <a:lnTo>
                    <a:pt x="1126123" y="178616"/>
                  </a:lnTo>
                  <a:close/>
                  <a:moveTo>
                    <a:pt x="1126123" y="326113"/>
                  </a:moveTo>
                  <a:lnTo>
                    <a:pt x="1126123" y="345283"/>
                  </a:lnTo>
                  <a:cubicBezTo>
                    <a:pt x="1125058" y="345283"/>
                    <a:pt x="1123993" y="345283"/>
                    <a:pt x="1121863" y="345283"/>
                  </a:cubicBezTo>
                  <a:lnTo>
                    <a:pt x="1121863" y="325048"/>
                  </a:lnTo>
                  <a:cubicBezTo>
                    <a:pt x="1122928" y="325048"/>
                    <a:pt x="1123993" y="326113"/>
                    <a:pt x="1126123" y="326113"/>
                  </a:cubicBezTo>
                  <a:lnTo>
                    <a:pt x="1126123" y="326113"/>
                  </a:lnTo>
                  <a:close/>
                  <a:moveTo>
                    <a:pt x="1126123" y="423025"/>
                  </a:moveTo>
                  <a:lnTo>
                    <a:pt x="1126123" y="438999"/>
                  </a:lnTo>
                  <a:cubicBezTo>
                    <a:pt x="1125058" y="436869"/>
                    <a:pt x="1123993" y="435804"/>
                    <a:pt x="1121863" y="433142"/>
                  </a:cubicBezTo>
                  <a:lnTo>
                    <a:pt x="1121863" y="420895"/>
                  </a:lnTo>
                  <a:cubicBezTo>
                    <a:pt x="1123993" y="421960"/>
                    <a:pt x="1125058" y="423025"/>
                    <a:pt x="1126123" y="423025"/>
                  </a:cubicBezTo>
                  <a:lnTo>
                    <a:pt x="1126123" y="423025"/>
                  </a:lnTo>
                  <a:close/>
                  <a:moveTo>
                    <a:pt x="1126123" y="480533"/>
                  </a:moveTo>
                  <a:lnTo>
                    <a:pt x="1126123" y="489585"/>
                  </a:lnTo>
                  <a:cubicBezTo>
                    <a:pt x="1125058" y="489585"/>
                    <a:pt x="1123993" y="489585"/>
                    <a:pt x="1121863" y="488520"/>
                  </a:cubicBezTo>
                  <a:lnTo>
                    <a:pt x="1121863" y="479468"/>
                  </a:lnTo>
                  <a:cubicBezTo>
                    <a:pt x="1122928" y="479468"/>
                    <a:pt x="1125058" y="479468"/>
                    <a:pt x="1126123" y="480533"/>
                  </a:cubicBezTo>
                  <a:lnTo>
                    <a:pt x="1126123" y="480533"/>
                  </a:lnTo>
                  <a:close/>
                  <a:moveTo>
                    <a:pt x="1126123" y="549222"/>
                  </a:moveTo>
                  <a:lnTo>
                    <a:pt x="1126123" y="576379"/>
                  </a:lnTo>
                  <a:lnTo>
                    <a:pt x="1125058" y="574249"/>
                  </a:lnTo>
                  <a:lnTo>
                    <a:pt x="1121863" y="572119"/>
                  </a:lnTo>
                  <a:lnTo>
                    <a:pt x="1121863" y="544963"/>
                  </a:lnTo>
                  <a:lnTo>
                    <a:pt x="1126123" y="549222"/>
                  </a:lnTo>
                  <a:lnTo>
                    <a:pt x="1126123" y="549222"/>
                  </a:lnTo>
                  <a:close/>
                  <a:moveTo>
                    <a:pt x="1126123" y="582769"/>
                  </a:moveTo>
                  <a:lnTo>
                    <a:pt x="1126123" y="618977"/>
                  </a:lnTo>
                  <a:lnTo>
                    <a:pt x="1126123" y="618977"/>
                  </a:lnTo>
                  <a:lnTo>
                    <a:pt x="1123993" y="622172"/>
                  </a:lnTo>
                  <a:lnTo>
                    <a:pt x="1121863" y="628029"/>
                  </a:lnTo>
                  <a:lnTo>
                    <a:pt x="1121863" y="585431"/>
                  </a:lnTo>
                  <a:lnTo>
                    <a:pt x="1122928" y="585431"/>
                  </a:lnTo>
                  <a:lnTo>
                    <a:pt x="1126123" y="582769"/>
                  </a:lnTo>
                  <a:lnTo>
                    <a:pt x="1126123" y="582769"/>
                  </a:lnTo>
                  <a:close/>
                  <a:moveTo>
                    <a:pt x="1126123" y="691927"/>
                  </a:moveTo>
                  <a:lnTo>
                    <a:pt x="1126123" y="700979"/>
                  </a:lnTo>
                  <a:cubicBezTo>
                    <a:pt x="1125058" y="700979"/>
                    <a:pt x="1123993" y="702044"/>
                    <a:pt x="1121863" y="704174"/>
                  </a:cubicBezTo>
                  <a:lnTo>
                    <a:pt x="1121863" y="695122"/>
                  </a:lnTo>
                  <a:cubicBezTo>
                    <a:pt x="1123993" y="694589"/>
                    <a:pt x="1125058" y="693524"/>
                    <a:pt x="1126123" y="691927"/>
                  </a:cubicBezTo>
                  <a:lnTo>
                    <a:pt x="1126123" y="691927"/>
                  </a:lnTo>
                  <a:close/>
                  <a:moveTo>
                    <a:pt x="1126123" y="715889"/>
                  </a:moveTo>
                  <a:lnTo>
                    <a:pt x="1126123" y="723876"/>
                  </a:lnTo>
                  <a:cubicBezTo>
                    <a:pt x="1125058" y="722811"/>
                    <a:pt x="1122928" y="722811"/>
                    <a:pt x="1121863" y="721746"/>
                  </a:cubicBezTo>
                  <a:lnTo>
                    <a:pt x="1121863" y="713759"/>
                  </a:lnTo>
                  <a:cubicBezTo>
                    <a:pt x="1123993" y="714824"/>
                    <a:pt x="1125058" y="714824"/>
                    <a:pt x="1126123" y="715889"/>
                  </a:cubicBezTo>
                  <a:lnTo>
                    <a:pt x="1126123" y="715889"/>
                  </a:lnTo>
                  <a:close/>
                  <a:moveTo>
                    <a:pt x="1126123" y="749435"/>
                  </a:moveTo>
                  <a:lnTo>
                    <a:pt x="1126123" y="757422"/>
                  </a:lnTo>
                  <a:cubicBezTo>
                    <a:pt x="1125058" y="757422"/>
                    <a:pt x="1123993" y="756357"/>
                    <a:pt x="1121863" y="755292"/>
                  </a:cubicBezTo>
                  <a:lnTo>
                    <a:pt x="1121863" y="748370"/>
                  </a:lnTo>
                  <a:cubicBezTo>
                    <a:pt x="1123993" y="748370"/>
                    <a:pt x="1125058" y="749435"/>
                    <a:pt x="1126123" y="749435"/>
                  </a:cubicBezTo>
                  <a:lnTo>
                    <a:pt x="1126123" y="749435"/>
                  </a:lnTo>
                  <a:close/>
                  <a:moveTo>
                    <a:pt x="1126123" y="763279"/>
                  </a:moveTo>
                  <a:lnTo>
                    <a:pt x="1126123" y="772331"/>
                  </a:lnTo>
                  <a:cubicBezTo>
                    <a:pt x="1125058" y="773396"/>
                    <a:pt x="1123993" y="774461"/>
                    <a:pt x="1121863" y="774461"/>
                  </a:cubicBezTo>
                  <a:lnTo>
                    <a:pt x="1121863" y="766474"/>
                  </a:lnTo>
                  <a:cubicBezTo>
                    <a:pt x="1123993" y="765409"/>
                    <a:pt x="1125058" y="764344"/>
                    <a:pt x="1126123" y="763279"/>
                  </a:cubicBezTo>
                  <a:lnTo>
                    <a:pt x="1126123" y="763279"/>
                  </a:lnTo>
                  <a:close/>
                  <a:moveTo>
                    <a:pt x="1126123" y="785643"/>
                  </a:moveTo>
                  <a:lnTo>
                    <a:pt x="1126123" y="795761"/>
                  </a:lnTo>
                  <a:cubicBezTo>
                    <a:pt x="1125058" y="794696"/>
                    <a:pt x="1123993" y="792566"/>
                    <a:pt x="1121863" y="791501"/>
                  </a:cubicBezTo>
                  <a:lnTo>
                    <a:pt x="1121863" y="782449"/>
                  </a:lnTo>
                  <a:cubicBezTo>
                    <a:pt x="1122928" y="782449"/>
                    <a:pt x="1122928" y="783514"/>
                    <a:pt x="1123993" y="783514"/>
                  </a:cubicBezTo>
                  <a:cubicBezTo>
                    <a:pt x="1123993" y="784579"/>
                    <a:pt x="1125058" y="785643"/>
                    <a:pt x="1126123" y="785643"/>
                  </a:cubicBezTo>
                  <a:lnTo>
                    <a:pt x="1126123" y="785643"/>
                  </a:lnTo>
                  <a:close/>
                  <a:moveTo>
                    <a:pt x="1126123" y="820787"/>
                  </a:moveTo>
                  <a:lnTo>
                    <a:pt x="1126123" y="833034"/>
                  </a:lnTo>
                  <a:cubicBezTo>
                    <a:pt x="1123993" y="835164"/>
                    <a:pt x="1122928" y="837294"/>
                    <a:pt x="1121863" y="841021"/>
                  </a:cubicBezTo>
                  <a:lnTo>
                    <a:pt x="1121863" y="826644"/>
                  </a:lnTo>
                  <a:cubicBezTo>
                    <a:pt x="1123993" y="823982"/>
                    <a:pt x="1125058" y="822917"/>
                    <a:pt x="1126123" y="820787"/>
                  </a:cubicBezTo>
                  <a:lnTo>
                    <a:pt x="1126123" y="820787"/>
                  </a:lnTo>
                  <a:close/>
                  <a:moveTo>
                    <a:pt x="1126123" y="857528"/>
                  </a:moveTo>
                  <a:lnTo>
                    <a:pt x="1126123" y="878827"/>
                  </a:lnTo>
                  <a:cubicBezTo>
                    <a:pt x="1125058" y="874568"/>
                    <a:pt x="1125058" y="869775"/>
                    <a:pt x="1125058" y="867645"/>
                  </a:cubicBezTo>
                  <a:cubicBezTo>
                    <a:pt x="1123993" y="865515"/>
                    <a:pt x="1122928" y="864450"/>
                    <a:pt x="1121863" y="863385"/>
                  </a:cubicBezTo>
                  <a:lnTo>
                    <a:pt x="1121863" y="848476"/>
                  </a:lnTo>
                  <a:cubicBezTo>
                    <a:pt x="1122928" y="852203"/>
                    <a:pt x="1123993" y="854333"/>
                    <a:pt x="1126123" y="857528"/>
                  </a:cubicBezTo>
                  <a:lnTo>
                    <a:pt x="1126123" y="857528"/>
                  </a:lnTo>
                  <a:close/>
                  <a:moveTo>
                    <a:pt x="1126123" y="999700"/>
                  </a:moveTo>
                  <a:lnTo>
                    <a:pt x="1126123" y="1010882"/>
                  </a:lnTo>
                  <a:cubicBezTo>
                    <a:pt x="1125058" y="1013012"/>
                    <a:pt x="1123993" y="1016740"/>
                    <a:pt x="1122928" y="1019935"/>
                  </a:cubicBezTo>
                  <a:cubicBezTo>
                    <a:pt x="1123993" y="1019935"/>
                    <a:pt x="1125058" y="1019935"/>
                    <a:pt x="1126123" y="1019935"/>
                  </a:cubicBezTo>
                  <a:lnTo>
                    <a:pt x="1126123" y="1026857"/>
                  </a:lnTo>
                  <a:cubicBezTo>
                    <a:pt x="1125058" y="1026857"/>
                    <a:pt x="1123993" y="1027922"/>
                    <a:pt x="1121863" y="1027922"/>
                  </a:cubicBezTo>
                  <a:lnTo>
                    <a:pt x="1121863" y="1004493"/>
                  </a:lnTo>
                  <a:cubicBezTo>
                    <a:pt x="1122928" y="1001830"/>
                    <a:pt x="1125058" y="1000765"/>
                    <a:pt x="1126123" y="999700"/>
                  </a:cubicBezTo>
                  <a:lnTo>
                    <a:pt x="1126123" y="999700"/>
                  </a:lnTo>
                  <a:close/>
                  <a:moveTo>
                    <a:pt x="1126123" y="1044429"/>
                  </a:moveTo>
                  <a:lnTo>
                    <a:pt x="1126123" y="1050286"/>
                  </a:lnTo>
                  <a:cubicBezTo>
                    <a:pt x="1125058" y="1050286"/>
                    <a:pt x="1123993" y="1050286"/>
                    <a:pt x="1121863" y="1050286"/>
                  </a:cubicBezTo>
                  <a:lnTo>
                    <a:pt x="1121863" y="1043364"/>
                  </a:lnTo>
                  <a:cubicBezTo>
                    <a:pt x="1123993" y="1044429"/>
                    <a:pt x="1125058" y="1044429"/>
                    <a:pt x="1126123" y="1044429"/>
                  </a:cubicBezTo>
                  <a:lnTo>
                    <a:pt x="1126123" y="1044429"/>
                  </a:lnTo>
                  <a:close/>
                  <a:moveTo>
                    <a:pt x="1126123" y="1068390"/>
                  </a:moveTo>
                  <a:lnTo>
                    <a:pt x="1126123" y="1084365"/>
                  </a:lnTo>
                  <a:cubicBezTo>
                    <a:pt x="1125058" y="1086495"/>
                    <a:pt x="1123993" y="1087560"/>
                    <a:pt x="1121863" y="1090222"/>
                  </a:cubicBezTo>
                  <a:lnTo>
                    <a:pt x="1121863" y="1079040"/>
                  </a:lnTo>
                  <a:cubicBezTo>
                    <a:pt x="1122928" y="1079040"/>
                    <a:pt x="1122928" y="1079040"/>
                    <a:pt x="1122928" y="1079040"/>
                  </a:cubicBezTo>
                  <a:cubicBezTo>
                    <a:pt x="1122928" y="1077975"/>
                    <a:pt x="1122928" y="1076910"/>
                    <a:pt x="1123993" y="1076910"/>
                  </a:cubicBezTo>
                  <a:cubicBezTo>
                    <a:pt x="1122928" y="1076910"/>
                    <a:pt x="1122928" y="1076910"/>
                    <a:pt x="1121863" y="1076910"/>
                  </a:cubicBezTo>
                  <a:lnTo>
                    <a:pt x="1121863" y="1069988"/>
                  </a:lnTo>
                  <a:cubicBezTo>
                    <a:pt x="1123993" y="1069455"/>
                    <a:pt x="1125058" y="1068390"/>
                    <a:pt x="1126123" y="1068390"/>
                  </a:cubicBezTo>
                  <a:lnTo>
                    <a:pt x="1126123" y="1068390"/>
                  </a:lnTo>
                  <a:close/>
                  <a:moveTo>
                    <a:pt x="1126123" y="1098742"/>
                  </a:moveTo>
                  <a:lnTo>
                    <a:pt x="1126123" y="1108859"/>
                  </a:lnTo>
                  <a:cubicBezTo>
                    <a:pt x="1125058" y="1112054"/>
                    <a:pt x="1123993" y="1114716"/>
                    <a:pt x="1121863" y="1116846"/>
                  </a:cubicBezTo>
                  <a:lnTo>
                    <a:pt x="1121863" y="1093417"/>
                  </a:lnTo>
                  <a:cubicBezTo>
                    <a:pt x="1122928" y="1094482"/>
                    <a:pt x="1123993" y="1096612"/>
                    <a:pt x="1123993" y="1097677"/>
                  </a:cubicBezTo>
                  <a:cubicBezTo>
                    <a:pt x="1125058" y="1097677"/>
                    <a:pt x="1125058" y="1097677"/>
                    <a:pt x="1126123" y="1098742"/>
                  </a:cubicBezTo>
                  <a:lnTo>
                    <a:pt x="1126123" y="1098742"/>
                  </a:lnTo>
                  <a:close/>
                  <a:moveTo>
                    <a:pt x="1126123" y="1149327"/>
                  </a:moveTo>
                  <a:lnTo>
                    <a:pt x="1126123" y="1177549"/>
                  </a:lnTo>
                  <a:cubicBezTo>
                    <a:pt x="1123993" y="1175419"/>
                    <a:pt x="1122928" y="1174354"/>
                    <a:pt x="1121863" y="1171691"/>
                  </a:cubicBezTo>
                  <a:lnTo>
                    <a:pt x="1121863" y="1154652"/>
                  </a:lnTo>
                  <a:cubicBezTo>
                    <a:pt x="1122928" y="1152522"/>
                    <a:pt x="1125058" y="1150392"/>
                    <a:pt x="1126123" y="1149327"/>
                  </a:cubicBezTo>
                  <a:lnTo>
                    <a:pt x="1126123" y="1149327"/>
                  </a:lnTo>
                  <a:close/>
                  <a:moveTo>
                    <a:pt x="1126123" y="1252628"/>
                  </a:moveTo>
                  <a:lnTo>
                    <a:pt x="1126123" y="1295227"/>
                  </a:lnTo>
                  <a:lnTo>
                    <a:pt x="1121863" y="1297357"/>
                  </a:lnTo>
                  <a:lnTo>
                    <a:pt x="1121863" y="1246771"/>
                  </a:lnTo>
                  <a:lnTo>
                    <a:pt x="1126123" y="1252628"/>
                  </a:lnTo>
                  <a:lnTo>
                    <a:pt x="1126123" y="1252628"/>
                  </a:lnTo>
                  <a:close/>
                  <a:moveTo>
                    <a:pt x="1126123" y="1313863"/>
                  </a:moveTo>
                  <a:lnTo>
                    <a:pt x="1126123" y="1336228"/>
                  </a:lnTo>
                  <a:lnTo>
                    <a:pt x="1125058" y="1336228"/>
                  </a:lnTo>
                  <a:lnTo>
                    <a:pt x="1122928" y="1339422"/>
                  </a:lnTo>
                  <a:lnTo>
                    <a:pt x="1121863" y="1339422"/>
                  </a:lnTo>
                  <a:lnTo>
                    <a:pt x="1121863" y="1315993"/>
                  </a:lnTo>
                  <a:lnTo>
                    <a:pt x="1126123" y="1313863"/>
                  </a:lnTo>
                  <a:lnTo>
                    <a:pt x="1126123" y="1313863"/>
                  </a:lnTo>
                  <a:close/>
                  <a:moveTo>
                    <a:pt x="1126123" y="1380956"/>
                  </a:moveTo>
                  <a:lnTo>
                    <a:pt x="1126123" y="1393203"/>
                  </a:lnTo>
                  <a:cubicBezTo>
                    <a:pt x="1125058" y="1393203"/>
                    <a:pt x="1123993" y="1393203"/>
                    <a:pt x="1123993" y="1393203"/>
                  </a:cubicBezTo>
                  <a:cubicBezTo>
                    <a:pt x="1122928" y="1392138"/>
                    <a:pt x="1122928" y="1392138"/>
                    <a:pt x="1121863" y="1392138"/>
                  </a:cubicBezTo>
                  <a:lnTo>
                    <a:pt x="1121863" y="1382021"/>
                  </a:lnTo>
                  <a:cubicBezTo>
                    <a:pt x="1122928" y="1383086"/>
                    <a:pt x="1123993" y="1383086"/>
                    <a:pt x="1123993" y="1383086"/>
                  </a:cubicBezTo>
                  <a:cubicBezTo>
                    <a:pt x="1125058" y="1382553"/>
                    <a:pt x="1125058" y="1382553"/>
                    <a:pt x="1126123" y="1380956"/>
                  </a:cubicBezTo>
                  <a:lnTo>
                    <a:pt x="1126123" y="1380956"/>
                  </a:lnTo>
                  <a:close/>
                  <a:moveTo>
                    <a:pt x="1126123" y="1426217"/>
                  </a:moveTo>
                  <a:lnTo>
                    <a:pt x="1126123" y="1445386"/>
                  </a:lnTo>
                  <a:cubicBezTo>
                    <a:pt x="1125058" y="1445386"/>
                    <a:pt x="1123993" y="1446451"/>
                    <a:pt x="1121863" y="1447516"/>
                  </a:cubicBezTo>
                  <a:lnTo>
                    <a:pt x="1121863" y="1424087"/>
                  </a:lnTo>
                  <a:cubicBezTo>
                    <a:pt x="1123993" y="1425152"/>
                    <a:pt x="1125058" y="1425152"/>
                    <a:pt x="1126123" y="1426217"/>
                  </a:cubicBezTo>
                  <a:lnTo>
                    <a:pt x="1126123" y="1426217"/>
                  </a:lnTo>
                  <a:close/>
                  <a:moveTo>
                    <a:pt x="1126123" y="1565726"/>
                  </a:moveTo>
                  <a:lnTo>
                    <a:pt x="1126123" y="1585961"/>
                  </a:lnTo>
                  <a:lnTo>
                    <a:pt x="1121863" y="1576908"/>
                  </a:lnTo>
                  <a:lnTo>
                    <a:pt x="1121863" y="1567856"/>
                  </a:lnTo>
                  <a:lnTo>
                    <a:pt x="1126123" y="1565726"/>
                  </a:lnTo>
                  <a:lnTo>
                    <a:pt x="1126123" y="1565726"/>
                  </a:lnTo>
                  <a:close/>
                  <a:moveTo>
                    <a:pt x="1126123" y="1720145"/>
                  </a:moveTo>
                  <a:lnTo>
                    <a:pt x="1126123" y="1741445"/>
                  </a:lnTo>
                  <a:cubicBezTo>
                    <a:pt x="1125058" y="1741445"/>
                    <a:pt x="1123993" y="1740380"/>
                    <a:pt x="1121863" y="1739315"/>
                  </a:cubicBezTo>
                  <a:lnTo>
                    <a:pt x="1121863" y="1721210"/>
                  </a:lnTo>
                  <a:cubicBezTo>
                    <a:pt x="1122928" y="1721210"/>
                    <a:pt x="1123993" y="1721210"/>
                    <a:pt x="1123993" y="1722275"/>
                  </a:cubicBezTo>
                  <a:cubicBezTo>
                    <a:pt x="1125058" y="1721210"/>
                    <a:pt x="1125058" y="1721210"/>
                    <a:pt x="1126123" y="1720145"/>
                  </a:cubicBezTo>
                  <a:lnTo>
                    <a:pt x="1126123" y="1720145"/>
                  </a:lnTo>
                  <a:close/>
                  <a:moveTo>
                    <a:pt x="1126123" y="1800017"/>
                  </a:moveTo>
                  <a:lnTo>
                    <a:pt x="1126123" y="1818122"/>
                  </a:lnTo>
                  <a:lnTo>
                    <a:pt x="1125058" y="1818122"/>
                  </a:lnTo>
                  <a:cubicBezTo>
                    <a:pt x="1123993" y="1818122"/>
                    <a:pt x="1122928" y="1819187"/>
                    <a:pt x="1121863" y="1819187"/>
                  </a:cubicBezTo>
                  <a:lnTo>
                    <a:pt x="1121863" y="1797887"/>
                  </a:lnTo>
                  <a:cubicBezTo>
                    <a:pt x="1123993" y="1798953"/>
                    <a:pt x="1125058" y="1798953"/>
                    <a:pt x="1126123" y="1800017"/>
                  </a:cubicBezTo>
                  <a:close/>
                  <a:moveTo>
                    <a:pt x="1121863" y="28990"/>
                  </a:moveTo>
                  <a:lnTo>
                    <a:pt x="1121863" y="65198"/>
                  </a:lnTo>
                  <a:cubicBezTo>
                    <a:pt x="1120798" y="59341"/>
                    <a:pt x="1117603" y="54016"/>
                    <a:pt x="1113876" y="49224"/>
                  </a:cubicBezTo>
                  <a:lnTo>
                    <a:pt x="1113876" y="25795"/>
                  </a:lnTo>
                  <a:cubicBezTo>
                    <a:pt x="1114940" y="26860"/>
                    <a:pt x="1117070" y="27925"/>
                    <a:pt x="1118135" y="28990"/>
                  </a:cubicBezTo>
                  <a:cubicBezTo>
                    <a:pt x="1119733" y="28990"/>
                    <a:pt x="1120798" y="28990"/>
                    <a:pt x="1121863" y="28990"/>
                  </a:cubicBezTo>
                  <a:lnTo>
                    <a:pt x="1121863" y="28990"/>
                  </a:lnTo>
                  <a:close/>
                  <a:moveTo>
                    <a:pt x="1121863" y="116849"/>
                  </a:moveTo>
                  <a:lnTo>
                    <a:pt x="1121863" y="132823"/>
                  </a:lnTo>
                  <a:cubicBezTo>
                    <a:pt x="1119733" y="132823"/>
                    <a:pt x="1116005" y="131758"/>
                    <a:pt x="1113876" y="131758"/>
                  </a:cubicBezTo>
                  <a:lnTo>
                    <a:pt x="1113876" y="115784"/>
                  </a:lnTo>
                  <a:cubicBezTo>
                    <a:pt x="1116005" y="115784"/>
                    <a:pt x="1119733" y="116849"/>
                    <a:pt x="1121863" y="116849"/>
                  </a:cubicBezTo>
                  <a:lnTo>
                    <a:pt x="1121863" y="116849"/>
                  </a:lnTo>
                  <a:close/>
                  <a:moveTo>
                    <a:pt x="1121863" y="184474"/>
                  </a:moveTo>
                  <a:lnTo>
                    <a:pt x="1121863" y="239852"/>
                  </a:lnTo>
                  <a:cubicBezTo>
                    <a:pt x="1120798" y="237722"/>
                    <a:pt x="1118668" y="236657"/>
                    <a:pt x="1113876" y="235592"/>
                  </a:cubicBezTo>
                  <a:lnTo>
                    <a:pt x="1113876" y="190331"/>
                  </a:lnTo>
                  <a:cubicBezTo>
                    <a:pt x="1117070" y="189799"/>
                    <a:pt x="1119733" y="188734"/>
                    <a:pt x="1121863" y="184474"/>
                  </a:cubicBezTo>
                  <a:lnTo>
                    <a:pt x="1121863" y="184474"/>
                  </a:lnTo>
                  <a:close/>
                  <a:moveTo>
                    <a:pt x="1121863" y="246241"/>
                  </a:moveTo>
                  <a:lnTo>
                    <a:pt x="1121863" y="315996"/>
                  </a:lnTo>
                  <a:cubicBezTo>
                    <a:pt x="1119733" y="314931"/>
                    <a:pt x="1117603" y="312801"/>
                    <a:pt x="1113876" y="311736"/>
                  </a:cubicBezTo>
                  <a:lnTo>
                    <a:pt x="1113876" y="251034"/>
                  </a:lnTo>
                  <a:cubicBezTo>
                    <a:pt x="1117070" y="249969"/>
                    <a:pt x="1120798" y="248371"/>
                    <a:pt x="1121863" y="246241"/>
                  </a:cubicBezTo>
                  <a:lnTo>
                    <a:pt x="1121863" y="246241"/>
                  </a:lnTo>
                  <a:close/>
                  <a:moveTo>
                    <a:pt x="1121863" y="325048"/>
                  </a:moveTo>
                  <a:lnTo>
                    <a:pt x="1121863" y="345283"/>
                  </a:lnTo>
                  <a:cubicBezTo>
                    <a:pt x="1119733" y="344218"/>
                    <a:pt x="1117603" y="344218"/>
                    <a:pt x="1113876" y="344218"/>
                  </a:cubicBezTo>
                  <a:lnTo>
                    <a:pt x="1113876" y="323983"/>
                  </a:lnTo>
                  <a:cubicBezTo>
                    <a:pt x="1116005" y="323983"/>
                    <a:pt x="1118668" y="325048"/>
                    <a:pt x="1121863" y="325048"/>
                  </a:cubicBezTo>
                  <a:lnTo>
                    <a:pt x="1121863" y="325048"/>
                  </a:lnTo>
                  <a:lnTo>
                    <a:pt x="1121863" y="325048"/>
                  </a:lnTo>
                  <a:close/>
                  <a:moveTo>
                    <a:pt x="1121863" y="420895"/>
                  </a:moveTo>
                  <a:lnTo>
                    <a:pt x="1121863" y="433142"/>
                  </a:lnTo>
                  <a:cubicBezTo>
                    <a:pt x="1119733" y="431012"/>
                    <a:pt x="1117603" y="429947"/>
                    <a:pt x="1113876" y="427285"/>
                  </a:cubicBezTo>
                  <a:lnTo>
                    <a:pt x="1113876" y="417167"/>
                  </a:lnTo>
                  <a:cubicBezTo>
                    <a:pt x="1117070" y="418765"/>
                    <a:pt x="1119733" y="419830"/>
                    <a:pt x="1121863" y="420895"/>
                  </a:cubicBezTo>
                  <a:lnTo>
                    <a:pt x="1121863" y="420895"/>
                  </a:lnTo>
                  <a:close/>
                  <a:moveTo>
                    <a:pt x="1121863" y="479468"/>
                  </a:moveTo>
                  <a:lnTo>
                    <a:pt x="1121863" y="488520"/>
                  </a:lnTo>
                  <a:cubicBezTo>
                    <a:pt x="1119733" y="488520"/>
                    <a:pt x="1116005" y="487455"/>
                    <a:pt x="1113876" y="486390"/>
                  </a:cubicBezTo>
                  <a:lnTo>
                    <a:pt x="1113876" y="475208"/>
                  </a:lnTo>
                  <a:cubicBezTo>
                    <a:pt x="1116005" y="476273"/>
                    <a:pt x="1118668" y="478403"/>
                    <a:pt x="1121863" y="479468"/>
                  </a:cubicBezTo>
                  <a:lnTo>
                    <a:pt x="1121863" y="479468"/>
                  </a:lnTo>
                  <a:close/>
                  <a:moveTo>
                    <a:pt x="1121863" y="544963"/>
                  </a:moveTo>
                  <a:lnTo>
                    <a:pt x="1121863" y="572119"/>
                  </a:lnTo>
                  <a:lnTo>
                    <a:pt x="1121863" y="572119"/>
                  </a:lnTo>
                  <a:lnTo>
                    <a:pt x="1119733" y="569989"/>
                  </a:lnTo>
                  <a:lnTo>
                    <a:pt x="1119733" y="566794"/>
                  </a:lnTo>
                  <a:lnTo>
                    <a:pt x="1113876" y="565729"/>
                  </a:lnTo>
                  <a:lnTo>
                    <a:pt x="1113876" y="565729"/>
                  </a:lnTo>
                  <a:lnTo>
                    <a:pt x="1113876" y="540703"/>
                  </a:lnTo>
                  <a:lnTo>
                    <a:pt x="1114940" y="540703"/>
                  </a:lnTo>
                  <a:lnTo>
                    <a:pt x="1121863" y="543898"/>
                  </a:lnTo>
                  <a:lnTo>
                    <a:pt x="1121863" y="544963"/>
                  </a:lnTo>
                  <a:lnTo>
                    <a:pt x="1121863" y="544963"/>
                  </a:lnTo>
                  <a:close/>
                  <a:moveTo>
                    <a:pt x="1121863" y="585431"/>
                  </a:moveTo>
                  <a:lnTo>
                    <a:pt x="1121863" y="628029"/>
                  </a:lnTo>
                  <a:lnTo>
                    <a:pt x="1121863" y="629094"/>
                  </a:lnTo>
                  <a:lnTo>
                    <a:pt x="1120798" y="632289"/>
                  </a:lnTo>
                  <a:lnTo>
                    <a:pt x="1116538" y="638147"/>
                  </a:lnTo>
                  <a:lnTo>
                    <a:pt x="1114408" y="641341"/>
                  </a:lnTo>
                  <a:lnTo>
                    <a:pt x="1114408" y="614185"/>
                  </a:lnTo>
                  <a:lnTo>
                    <a:pt x="1115473" y="612055"/>
                  </a:lnTo>
                  <a:lnTo>
                    <a:pt x="1115473" y="608860"/>
                  </a:lnTo>
                  <a:lnTo>
                    <a:pt x="1114408" y="607795"/>
                  </a:lnTo>
                  <a:lnTo>
                    <a:pt x="1114408" y="584366"/>
                  </a:lnTo>
                  <a:lnTo>
                    <a:pt x="1116538" y="584366"/>
                  </a:lnTo>
                  <a:lnTo>
                    <a:pt x="1121863" y="585431"/>
                  </a:lnTo>
                  <a:lnTo>
                    <a:pt x="1121863" y="585431"/>
                  </a:lnTo>
                  <a:close/>
                  <a:moveTo>
                    <a:pt x="1121863" y="695654"/>
                  </a:moveTo>
                  <a:lnTo>
                    <a:pt x="1121863" y="704707"/>
                  </a:lnTo>
                  <a:cubicBezTo>
                    <a:pt x="1120798" y="705772"/>
                    <a:pt x="1118668" y="707901"/>
                    <a:pt x="1116005" y="711629"/>
                  </a:cubicBezTo>
                  <a:cubicBezTo>
                    <a:pt x="1118135" y="711629"/>
                    <a:pt x="1120265" y="712694"/>
                    <a:pt x="1121863" y="713759"/>
                  </a:cubicBezTo>
                  <a:lnTo>
                    <a:pt x="1121863" y="713759"/>
                  </a:lnTo>
                  <a:lnTo>
                    <a:pt x="1121863" y="721746"/>
                  </a:lnTo>
                  <a:cubicBezTo>
                    <a:pt x="1121863" y="720681"/>
                    <a:pt x="1120798" y="720681"/>
                    <a:pt x="1119733" y="719616"/>
                  </a:cubicBezTo>
                  <a:cubicBezTo>
                    <a:pt x="1118668" y="719616"/>
                    <a:pt x="1117603" y="718551"/>
                    <a:pt x="1116538" y="718551"/>
                  </a:cubicBezTo>
                  <a:cubicBezTo>
                    <a:pt x="1115473" y="718551"/>
                    <a:pt x="1114408" y="718551"/>
                    <a:pt x="1114408" y="718551"/>
                  </a:cubicBezTo>
                  <a:lnTo>
                    <a:pt x="1114408" y="703642"/>
                  </a:lnTo>
                  <a:cubicBezTo>
                    <a:pt x="1117070" y="699914"/>
                    <a:pt x="1119733" y="696719"/>
                    <a:pt x="1121863" y="695654"/>
                  </a:cubicBezTo>
                  <a:lnTo>
                    <a:pt x="1121863" y="695654"/>
                  </a:lnTo>
                  <a:close/>
                  <a:moveTo>
                    <a:pt x="1121863" y="748370"/>
                  </a:moveTo>
                  <a:lnTo>
                    <a:pt x="1121863" y="755292"/>
                  </a:lnTo>
                  <a:cubicBezTo>
                    <a:pt x="1119733" y="754227"/>
                    <a:pt x="1116005" y="752097"/>
                    <a:pt x="1113876" y="751032"/>
                  </a:cubicBezTo>
                  <a:lnTo>
                    <a:pt x="1113876" y="741980"/>
                  </a:lnTo>
                  <a:cubicBezTo>
                    <a:pt x="1116005" y="744110"/>
                    <a:pt x="1119733" y="746240"/>
                    <a:pt x="1121863" y="748370"/>
                  </a:cubicBezTo>
                  <a:lnTo>
                    <a:pt x="1121863" y="748370"/>
                  </a:lnTo>
                  <a:close/>
                  <a:moveTo>
                    <a:pt x="1121863" y="766474"/>
                  </a:moveTo>
                  <a:lnTo>
                    <a:pt x="1121863" y="774461"/>
                  </a:lnTo>
                  <a:cubicBezTo>
                    <a:pt x="1120798" y="775526"/>
                    <a:pt x="1119733" y="776591"/>
                    <a:pt x="1118668" y="776591"/>
                  </a:cubicBezTo>
                  <a:cubicBezTo>
                    <a:pt x="1118668" y="777656"/>
                    <a:pt x="1118668" y="777656"/>
                    <a:pt x="1118668" y="778721"/>
                  </a:cubicBezTo>
                  <a:cubicBezTo>
                    <a:pt x="1119733" y="779786"/>
                    <a:pt x="1121863" y="780851"/>
                    <a:pt x="1121863" y="781916"/>
                  </a:cubicBezTo>
                  <a:lnTo>
                    <a:pt x="1121863" y="790968"/>
                  </a:lnTo>
                  <a:cubicBezTo>
                    <a:pt x="1121863" y="789903"/>
                    <a:pt x="1121863" y="789903"/>
                    <a:pt x="1121863" y="789903"/>
                  </a:cubicBezTo>
                  <a:cubicBezTo>
                    <a:pt x="1120798" y="788838"/>
                    <a:pt x="1120798" y="788838"/>
                    <a:pt x="1119733" y="787773"/>
                  </a:cubicBezTo>
                  <a:cubicBezTo>
                    <a:pt x="1118668" y="793631"/>
                    <a:pt x="1116538" y="797891"/>
                    <a:pt x="1113876" y="803748"/>
                  </a:cubicBezTo>
                  <a:lnTo>
                    <a:pt x="1113876" y="770202"/>
                  </a:lnTo>
                  <a:lnTo>
                    <a:pt x="1113876" y="771267"/>
                  </a:lnTo>
                  <a:cubicBezTo>
                    <a:pt x="1117070" y="769669"/>
                    <a:pt x="1119733" y="768604"/>
                    <a:pt x="1121863" y="766474"/>
                  </a:cubicBezTo>
                  <a:lnTo>
                    <a:pt x="1121863" y="766474"/>
                  </a:lnTo>
                  <a:close/>
                  <a:moveTo>
                    <a:pt x="1121863" y="826112"/>
                  </a:moveTo>
                  <a:lnTo>
                    <a:pt x="1121863" y="840489"/>
                  </a:lnTo>
                  <a:cubicBezTo>
                    <a:pt x="1121863" y="840489"/>
                    <a:pt x="1121863" y="840489"/>
                    <a:pt x="1121863" y="841554"/>
                  </a:cubicBezTo>
                  <a:cubicBezTo>
                    <a:pt x="1121863" y="843684"/>
                    <a:pt x="1121863" y="845814"/>
                    <a:pt x="1121863" y="848476"/>
                  </a:cubicBezTo>
                  <a:lnTo>
                    <a:pt x="1121863" y="863385"/>
                  </a:lnTo>
                  <a:cubicBezTo>
                    <a:pt x="1117603" y="854333"/>
                    <a:pt x="1114940" y="847411"/>
                    <a:pt x="1114940" y="843151"/>
                  </a:cubicBezTo>
                  <a:cubicBezTo>
                    <a:pt x="1114940" y="842086"/>
                    <a:pt x="1113876" y="842086"/>
                    <a:pt x="1113876" y="841021"/>
                  </a:cubicBezTo>
                  <a:lnTo>
                    <a:pt x="1113876" y="831969"/>
                  </a:lnTo>
                  <a:cubicBezTo>
                    <a:pt x="1114940" y="833034"/>
                    <a:pt x="1116005" y="834099"/>
                    <a:pt x="1117070" y="835164"/>
                  </a:cubicBezTo>
                  <a:cubicBezTo>
                    <a:pt x="1118668" y="831969"/>
                    <a:pt x="1119733" y="829307"/>
                    <a:pt x="1121863" y="826112"/>
                  </a:cubicBezTo>
                  <a:lnTo>
                    <a:pt x="1121863" y="826112"/>
                  </a:lnTo>
                  <a:close/>
                  <a:moveTo>
                    <a:pt x="1121863" y="1003960"/>
                  </a:moveTo>
                  <a:lnTo>
                    <a:pt x="1121863" y="1027389"/>
                  </a:lnTo>
                  <a:lnTo>
                    <a:pt x="1121863" y="1027389"/>
                  </a:lnTo>
                  <a:cubicBezTo>
                    <a:pt x="1118668" y="1029519"/>
                    <a:pt x="1116005" y="1031649"/>
                    <a:pt x="1113876" y="1037506"/>
                  </a:cubicBezTo>
                  <a:lnTo>
                    <a:pt x="1113876" y="1026324"/>
                  </a:lnTo>
                  <a:cubicBezTo>
                    <a:pt x="1114940" y="1025259"/>
                    <a:pt x="1116005" y="1024194"/>
                    <a:pt x="1117070" y="1023129"/>
                  </a:cubicBezTo>
                  <a:cubicBezTo>
                    <a:pt x="1118668" y="1015142"/>
                    <a:pt x="1119733" y="1008752"/>
                    <a:pt x="1121863" y="1003960"/>
                  </a:cubicBezTo>
                  <a:lnTo>
                    <a:pt x="1121863" y="1003960"/>
                  </a:lnTo>
                  <a:close/>
                  <a:moveTo>
                    <a:pt x="1121863" y="1043364"/>
                  </a:moveTo>
                  <a:lnTo>
                    <a:pt x="1121863" y="1050286"/>
                  </a:lnTo>
                  <a:cubicBezTo>
                    <a:pt x="1119733" y="1050286"/>
                    <a:pt x="1116005" y="1050286"/>
                    <a:pt x="1113876" y="1051351"/>
                  </a:cubicBezTo>
                  <a:lnTo>
                    <a:pt x="1113876" y="1043364"/>
                  </a:lnTo>
                  <a:cubicBezTo>
                    <a:pt x="1116005" y="1043364"/>
                    <a:pt x="1119733" y="1043364"/>
                    <a:pt x="1121863" y="1043364"/>
                  </a:cubicBezTo>
                  <a:lnTo>
                    <a:pt x="1121863" y="1043364"/>
                  </a:lnTo>
                  <a:close/>
                  <a:moveTo>
                    <a:pt x="1121863" y="1069455"/>
                  </a:moveTo>
                  <a:lnTo>
                    <a:pt x="1121863" y="1076377"/>
                  </a:lnTo>
                  <a:cubicBezTo>
                    <a:pt x="1119733" y="1076377"/>
                    <a:pt x="1116005" y="1076377"/>
                    <a:pt x="1113876" y="1076377"/>
                  </a:cubicBezTo>
                  <a:lnTo>
                    <a:pt x="1113876" y="1069455"/>
                  </a:lnTo>
                  <a:cubicBezTo>
                    <a:pt x="1116005" y="1069455"/>
                    <a:pt x="1119733" y="1069455"/>
                    <a:pt x="1121863" y="1069455"/>
                  </a:cubicBezTo>
                  <a:lnTo>
                    <a:pt x="1121863" y="1069455"/>
                  </a:lnTo>
                  <a:close/>
                  <a:moveTo>
                    <a:pt x="1121863" y="1078507"/>
                  </a:moveTo>
                  <a:lnTo>
                    <a:pt x="1121863" y="1089689"/>
                  </a:lnTo>
                  <a:cubicBezTo>
                    <a:pt x="1121863" y="1089689"/>
                    <a:pt x="1121863" y="1090754"/>
                    <a:pt x="1120798" y="1090754"/>
                  </a:cubicBezTo>
                  <a:cubicBezTo>
                    <a:pt x="1121863" y="1091819"/>
                    <a:pt x="1121863" y="1092884"/>
                    <a:pt x="1121863" y="1092884"/>
                  </a:cubicBezTo>
                  <a:lnTo>
                    <a:pt x="1121863" y="1116313"/>
                  </a:lnTo>
                  <a:cubicBezTo>
                    <a:pt x="1120798" y="1119508"/>
                    <a:pt x="1118668" y="1123236"/>
                    <a:pt x="1116005" y="1125366"/>
                  </a:cubicBezTo>
                  <a:lnTo>
                    <a:pt x="1116005" y="1125366"/>
                  </a:lnTo>
                  <a:cubicBezTo>
                    <a:pt x="1114940" y="1126431"/>
                    <a:pt x="1113876" y="1127495"/>
                    <a:pt x="1113876" y="1128560"/>
                  </a:cubicBezTo>
                  <a:lnTo>
                    <a:pt x="1113876" y="1117378"/>
                  </a:lnTo>
                  <a:cubicBezTo>
                    <a:pt x="1118135" y="1110456"/>
                    <a:pt x="1121863" y="1104066"/>
                    <a:pt x="1116005" y="1095014"/>
                  </a:cubicBezTo>
                  <a:cubicBezTo>
                    <a:pt x="1114940" y="1096079"/>
                    <a:pt x="1113876" y="1096079"/>
                    <a:pt x="1113876" y="1097144"/>
                  </a:cubicBezTo>
                  <a:lnTo>
                    <a:pt x="1113876" y="1089157"/>
                  </a:lnTo>
                  <a:cubicBezTo>
                    <a:pt x="1116005" y="1087560"/>
                    <a:pt x="1119733" y="1083832"/>
                    <a:pt x="1121863" y="1078507"/>
                  </a:cubicBezTo>
                  <a:lnTo>
                    <a:pt x="1121863" y="1078507"/>
                  </a:lnTo>
                  <a:close/>
                  <a:moveTo>
                    <a:pt x="1121863" y="1154652"/>
                  </a:moveTo>
                  <a:lnTo>
                    <a:pt x="1121863" y="1171691"/>
                  </a:lnTo>
                  <a:cubicBezTo>
                    <a:pt x="1121863" y="1171691"/>
                    <a:pt x="1121863" y="1170626"/>
                    <a:pt x="1120798" y="1169561"/>
                  </a:cubicBezTo>
                  <a:cubicBezTo>
                    <a:pt x="1118668" y="1168496"/>
                    <a:pt x="1116538" y="1166367"/>
                    <a:pt x="1113876" y="1163704"/>
                  </a:cubicBezTo>
                  <a:lnTo>
                    <a:pt x="1113876" y="1155717"/>
                  </a:lnTo>
                  <a:cubicBezTo>
                    <a:pt x="1114940" y="1156782"/>
                    <a:pt x="1117070" y="1158912"/>
                    <a:pt x="1120798" y="1159977"/>
                  </a:cubicBezTo>
                  <a:cubicBezTo>
                    <a:pt x="1120798" y="1158912"/>
                    <a:pt x="1120798" y="1157847"/>
                    <a:pt x="1121863" y="1155717"/>
                  </a:cubicBezTo>
                  <a:cubicBezTo>
                    <a:pt x="1121863" y="1156249"/>
                    <a:pt x="1121863" y="1156249"/>
                    <a:pt x="1121863" y="1154652"/>
                  </a:cubicBezTo>
                  <a:lnTo>
                    <a:pt x="1121863" y="1154652"/>
                  </a:lnTo>
                  <a:close/>
                  <a:moveTo>
                    <a:pt x="1121863" y="1247303"/>
                  </a:moveTo>
                  <a:lnTo>
                    <a:pt x="1121863" y="1297889"/>
                  </a:lnTo>
                  <a:lnTo>
                    <a:pt x="1120798" y="1297889"/>
                  </a:lnTo>
                  <a:lnTo>
                    <a:pt x="1113876" y="1298954"/>
                  </a:lnTo>
                  <a:lnTo>
                    <a:pt x="1113876" y="1298954"/>
                  </a:lnTo>
                  <a:lnTo>
                    <a:pt x="1113876" y="1280850"/>
                  </a:lnTo>
                  <a:lnTo>
                    <a:pt x="1117070" y="1279785"/>
                  </a:lnTo>
                  <a:lnTo>
                    <a:pt x="1120265" y="1276590"/>
                  </a:lnTo>
                  <a:lnTo>
                    <a:pt x="1120265" y="1269668"/>
                  </a:lnTo>
                  <a:lnTo>
                    <a:pt x="1119200" y="1265408"/>
                  </a:lnTo>
                  <a:lnTo>
                    <a:pt x="1116005" y="1264343"/>
                  </a:lnTo>
                  <a:lnTo>
                    <a:pt x="1113876" y="1264343"/>
                  </a:lnTo>
                  <a:lnTo>
                    <a:pt x="1113876" y="1232927"/>
                  </a:lnTo>
                  <a:lnTo>
                    <a:pt x="1114940" y="1235056"/>
                  </a:lnTo>
                  <a:lnTo>
                    <a:pt x="1120798" y="1245174"/>
                  </a:lnTo>
                  <a:lnTo>
                    <a:pt x="1121863" y="1247303"/>
                  </a:lnTo>
                  <a:lnTo>
                    <a:pt x="1121863" y="1247303"/>
                  </a:lnTo>
                  <a:close/>
                  <a:moveTo>
                    <a:pt x="1121863" y="1315993"/>
                  </a:moveTo>
                  <a:lnTo>
                    <a:pt x="1121863" y="1339422"/>
                  </a:lnTo>
                  <a:lnTo>
                    <a:pt x="1118668" y="1342617"/>
                  </a:lnTo>
                  <a:lnTo>
                    <a:pt x="1118668" y="1344747"/>
                  </a:lnTo>
                  <a:lnTo>
                    <a:pt x="1118668" y="1349007"/>
                  </a:lnTo>
                  <a:lnTo>
                    <a:pt x="1118668" y="1353267"/>
                  </a:lnTo>
                  <a:lnTo>
                    <a:pt x="1118668" y="1357527"/>
                  </a:lnTo>
                  <a:lnTo>
                    <a:pt x="1118668" y="1359657"/>
                  </a:lnTo>
                  <a:lnTo>
                    <a:pt x="1116538" y="1360722"/>
                  </a:lnTo>
                  <a:lnTo>
                    <a:pt x="1114408" y="1359657"/>
                  </a:lnTo>
                  <a:lnTo>
                    <a:pt x="1114408" y="1319188"/>
                  </a:lnTo>
                  <a:lnTo>
                    <a:pt x="1114408" y="1319188"/>
                  </a:lnTo>
                  <a:lnTo>
                    <a:pt x="1121330" y="1314928"/>
                  </a:lnTo>
                  <a:lnTo>
                    <a:pt x="1121863" y="1314928"/>
                  </a:lnTo>
                  <a:lnTo>
                    <a:pt x="1121863" y="1315993"/>
                  </a:lnTo>
                  <a:close/>
                  <a:moveTo>
                    <a:pt x="1121863" y="1382553"/>
                  </a:moveTo>
                  <a:lnTo>
                    <a:pt x="1121863" y="1392670"/>
                  </a:lnTo>
                  <a:cubicBezTo>
                    <a:pt x="1119733" y="1392670"/>
                    <a:pt x="1117603" y="1392670"/>
                    <a:pt x="1113876" y="1393735"/>
                  </a:cubicBezTo>
                  <a:lnTo>
                    <a:pt x="1113876" y="1383618"/>
                  </a:lnTo>
                  <a:cubicBezTo>
                    <a:pt x="1117070" y="1383618"/>
                    <a:pt x="1119733" y="1382553"/>
                    <a:pt x="1121863" y="1382553"/>
                  </a:cubicBezTo>
                  <a:lnTo>
                    <a:pt x="1121863" y="1382553"/>
                  </a:lnTo>
                  <a:close/>
                  <a:moveTo>
                    <a:pt x="1121863" y="1424087"/>
                  </a:moveTo>
                  <a:lnTo>
                    <a:pt x="1121863" y="1447516"/>
                  </a:lnTo>
                  <a:cubicBezTo>
                    <a:pt x="1119733" y="1448581"/>
                    <a:pt x="1116005" y="1449646"/>
                    <a:pt x="1113876" y="1450711"/>
                  </a:cubicBezTo>
                  <a:lnTo>
                    <a:pt x="1113876" y="1440594"/>
                  </a:lnTo>
                  <a:cubicBezTo>
                    <a:pt x="1116005" y="1439529"/>
                    <a:pt x="1118135" y="1438464"/>
                    <a:pt x="1120798" y="1437399"/>
                  </a:cubicBezTo>
                  <a:lnTo>
                    <a:pt x="1120798" y="1437399"/>
                  </a:lnTo>
                  <a:lnTo>
                    <a:pt x="1121863" y="1436334"/>
                  </a:lnTo>
                  <a:cubicBezTo>
                    <a:pt x="1119733" y="1435269"/>
                    <a:pt x="1116005" y="1433139"/>
                    <a:pt x="1113876" y="1430476"/>
                  </a:cubicBezTo>
                  <a:lnTo>
                    <a:pt x="1113876" y="1417164"/>
                  </a:lnTo>
                  <a:cubicBezTo>
                    <a:pt x="1116005" y="1419294"/>
                    <a:pt x="1119733" y="1421957"/>
                    <a:pt x="1121863" y="1424087"/>
                  </a:cubicBezTo>
                  <a:lnTo>
                    <a:pt x="1121863" y="1424087"/>
                  </a:lnTo>
                  <a:close/>
                  <a:moveTo>
                    <a:pt x="1121863" y="1567856"/>
                  </a:moveTo>
                  <a:lnTo>
                    <a:pt x="1121863" y="1576908"/>
                  </a:lnTo>
                  <a:lnTo>
                    <a:pt x="1119733" y="1568921"/>
                  </a:lnTo>
                  <a:lnTo>
                    <a:pt x="1121863" y="1567856"/>
                  </a:lnTo>
                  <a:lnTo>
                    <a:pt x="1121863" y="1567856"/>
                  </a:lnTo>
                  <a:close/>
                  <a:moveTo>
                    <a:pt x="1121863" y="1721210"/>
                  </a:moveTo>
                  <a:lnTo>
                    <a:pt x="1121863" y="1739315"/>
                  </a:lnTo>
                  <a:cubicBezTo>
                    <a:pt x="1121863" y="1739315"/>
                    <a:pt x="1120798" y="1738250"/>
                    <a:pt x="1119733" y="1738250"/>
                  </a:cubicBezTo>
                  <a:cubicBezTo>
                    <a:pt x="1118668" y="1737185"/>
                    <a:pt x="1116538" y="1737185"/>
                    <a:pt x="1113876" y="1737185"/>
                  </a:cubicBezTo>
                  <a:lnTo>
                    <a:pt x="1113876" y="1720145"/>
                  </a:lnTo>
                  <a:cubicBezTo>
                    <a:pt x="1117070" y="1720145"/>
                    <a:pt x="1119733" y="1721210"/>
                    <a:pt x="1121863" y="1721210"/>
                  </a:cubicBezTo>
                  <a:lnTo>
                    <a:pt x="1121863" y="1721210"/>
                  </a:lnTo>
                  <a:close/>
                  <a:moveTo>
                    <a:pt x="1121863" y="1797887"/>
                  </a:moveTo>
                  <a:lnTo>
                    <a:pt x="1121863" y="1819187"/>
                  </a:lnTo>
                  <a:cubicBezTo>
                    <a:pt x="1119733" y="1820252"/>
                    <a:pt x="1116005" y="1821317"/>
                    <a:pt x="1116005" y="1821317"/>
                  </a:cubicBezTo>
                  <a:cubicBezTo>
                    <a:pt x="1114940" y="1822382"/>
                    <a:pt x="1114940" y="1822382"/>
                    <a:pt x="1113876" y="1822382"/>
                  </a:cubicBezTo>
                  <a:lnTo>
                    <a:pt x="1113876" y="1793095"/>
                  </a:lnTo>
                  <a:cubicBezTo>
                    <a:pt x="1116005" y="1795225"/>
                    <a:pt x="1119733" y="1796823"/>
                    <a:pt x="1121863" y="1797887"/>
                  </a:cubicBezTo>
                  <a:close/>
                  <a:moveTo>
                    <a:pt x="1113876" y="25795"/>
                  </a:moveTo>
                  <a:lnTo>
                    <a:pt x="1113876" y="49224"/>
                  </a:lnTo>
                  <a:cubicBezTo>
                    <a:pt x="1112811" y="48159"/>
                    <a:pt x="1111746" y="47094"/>
                    <a:pt x="1110681" y="46029"/>
                  </a:cubicBezTo>
                  <a:lnTo>
                    <a:pt x="1110681" y="24730"/>
                  </a:lnTo>
                  <a:cubicBezTo>
                    <a:pt x="1111746" y="25795"/>
                    <a:pt x="1112811" y="25795"/>
                    <a:pt x="1113876" y="25795"/>
                  </a:cubicBezTo>
                  <a:lnTo>
                    <a:pt x="1113876" y="25795"/>
                  </a:lnTo>
                  <a:close/>
                  <a:moveTo>
                    <a:pt x="1113876" y="115784"/>
                  </a:moveTo>
                  <a:lnTo>
                    <a:pt x="1113876" y="131758"/>
                  </a:lnTo>
                  <a:cubicBezTo>
                    <a:pt x="1112811" y="131758"/>
                    <a:pt x="1111746" y="131758"/>
                    <a:pt x="1110681" y="131758"/>
                  </a:cubicBezTo>
                  <a:lnTo>
                    <a:pt x="1110681" y="114719"/>
                  </a:lnTo>
                  <a:cubicBezTo>
                    <a:pt x="1111746" y="114719"/>
                    <a:pt x="1112811" y="115784"/>
                    <a:pt x="1113876" y="115784"/>
                  </a:cubicBezTo>
                  <a:lnTo>
                    <a:pt x="1113876" y="115784"/>
                  </a:lnTo>
                  <a:close/>
                  <a:moveTo>
                    <a:pt x="1113876" y="189799"/>
                  </a:moveTo>
                  <a:lnTo>
                    <a:pt x="1113876" y="235059"/>
                  </a:lnTo>
                  <a:cubicBezTo>
                    <a:pt x="1112811" y="235059"/>
                    <a:pt x="1111746" y="235059"/>
                    <a:pt x="1110681" y="235059"/>
                  </a:cubicBezTo>
                  <a:lnTo>
                    <a:pt x="1110681" y="189799"/>
                  </a:lnTo>
                  <a:cubicBezTo>
                    <a:pt x="1111746" y="189799"/>
                    <a:pt x="1112811" y="189799"/>
                    <a:pt x="1113876" y="189799"/>
                  </a:cubicBezTo>
                  <a:lnTo>
                    <a:pt x="1113876" y="189799"/>
                  </a:lnTo>
                  <a:close/>
                  <a:moveTo>
                    <a:pt x="1113876" y="251034"/>
                  </a:moveTo>
                  <a:lnTo>
                    <a:pt x="1113876" y="311736"/>
                  </a:lnTo>
                  <a:cubicBezTo>
                    <a:pt x="1112811" y="311736"/>
                    <a:pt x="1111746" y="310671"/>
                    <a:pt x="1110681" y="310671"/>
                  </a:cubicBezTo>
                  <a:lnTo>
                    <a:pt x="1110681" y="273398"/>
                  </a:lnTo>
                  <a:cubicBezTo>
                    <a:pt x="1110681" y="273398"/>
                    <a:pt x="1110681" y="273398"/>
                    <a:pt x="1111746" y="273398"/>
                  </a:cubicBezTo>
                  <a:cubicBezTo>
                    <a:pt x="1111746" y="273398"/>
                    <a:pt x="1111746" y="271268"/>
                    <a:pt x="1110681" y="269138"/>
                  </a:cubicBezTo>
                  <a:lnTo>
                    <a:pt x="1110681" y="252099"/>
                  </a:lnTo>
                  <a:cubicBezTo>
                    <a:pt x="1111746" y="252099"/>
                    <a:pt x="1112811" y="252099"/>
                    <a:pt x="1113876" y="251034"/>
                  </a:cubicBezTo>
                  <a:lnTo>
                    <a:pt x="1113876" y="251034"/>
                  </a:lnTo>
                  <a:close/>
                  <a:moveTo>
                    <a:pt x="1113876" y="323983"/>
                  </a:moveTo>
                  <a:lnTo>
                    <a:pt x="1113876" y="344218"/>
                  </a:lnTo>
                  <a:cubicBezTo>
                    <a:pt x="1112811" y="344218"/>
                    <a:pt x="1111746" y="344218"/>
                    <a:pt x="1110681" y="344218"/>
                  </a:cubicBezTo>
                  <a:lnTo>
                    <a:pt x="1110681" y="322919"/>
                  </a:lnTo>
                  <a:cubicBezTo>
                    <a:pt x="1111746" y="322919"/>
                    <a:pt x="1112811" y="323983"/>
                    <a:pt x="1113876" y="323983"/>
                  </a:cubicBezTo>
                  <a:lnTo>
                    <a:pt x="1113876" y="323983"/>
                  </a:lnTo>
                  <a:close/>
                  <a:moveTo>
                    <a:pt x="1113876" y="417700"/>
                  </a:moveTo>
                  <a:lnTo>
                    <a:pt x="1113876" y="427817"/>
                  </a:lnTo>
                  <a:cubicBezTo>
                    <a:pt x="1112811" y="427817"/>
                    <a:pt x="1111746" y="426752"/>
                    <a:pt x="1110681" y="426752"/>
                  </a:cubicBezTo>
                  <a:lnTo>
                    <a:pt x="1110681" y="416635"/>
                  </a:lnTo>
                  <a:cubicBezTo>
                    <a:pt x="1111746" y="416102"/>
                    <a:pt x="1112811" y="416102"/>
                    <a:pt x="1113876" y="417700"/>
                  </a:cubicBezTo>
                  <a:lnTo>
                    <a:pt x="1113876" y="417700"/>
                  </a:lnTo>
                  <a:close/>
                  <a:moveTo>
                    <a:pt x="1113876" y="474675"/>
                  </a:moveTo>
                  <a:lnTo>
                    <a:pt x="1113876" y="485857"/>
                  </a:lnTo>
                  <a:cubicBezTo>
                    <a:pt x="1112811" y="484792"/>
                    <a:pt x="1111746" y="484792"/>
                    <a:pt x="1110681" y="484792"/>
                  </a:cubicBezTo>
                  <a:lnTo>
                    <a:pt x="1110681" y="472545"/>
                  </a:lnTo>
                  <a:cubicBezTo>
                    <a:pt x="1111746" y="473610"/>
                    <a:pt x="1112811" y="474675"/>
                    <a:pt x="1113876" y="474675"/>
                  </a:cubicBezTo>
                  <a:lnTo>
                    <a:pt x="1113876" y="474675"/>
                  </a:lnTo>
                  <a:close/>
                  <a:moveTo>
                    <a:pt x="1113876" y="540170"/>
                  </a:moveTo>
                  <a:lnTo>
                    <a:pt x="1113876" y="565197"/>
                  </a:lnTo>
                  <a:lnTo>
                    <a:pt x="1110681" y="563067"/>
                  </a:lnTo>
                  <a:lnTo>
                    <a:pt x="1110681" y="563067"/>
                  </a:lnTo>
                  <a:lnTo>
                    <a:pt x="1110681" y="539638"/>
                  </a:lnTo>
                  <a:lnTo>
                    <a:pt x="1113876" y="540170"/>
                  </a:lnTo>
                  <a:lnTo>
                    <a:pt x="1113876" y="540170"/>
                  </a:lnTo>
                  <a:close/>
                  <a:moveTo>
                    <a:pt x="1113876" y="584366"/>
                  </a:moveTo>
                  <a:lnTo>
                    <a:pt x="1113876" y="607795"/>
                  </a:lnTo>
                  <a:lnTo>
                    <a:pt x="1112811" y="606730"/>
                  </a:lnTo>
                  <a:lnTo>
                    <a:pt x="1110681" y="603535"/>
                  </a:lnTo>
                  <a:lnTo>
                    <a:pt x="1110681" y="603535"/>
                  </a:lnTo>
                  <a:lnTo>
                    <a:pt x="1110681" y="583301"/>
                  </a:lnTo>
                  <a:lnTo>
                    <a:pt x="1110681" y="583301"/>
                  </a:lnTo>
                  <a:lnTo>
                    <a:pt x="1113876" y="584366"/>
                  </a:lnTo>
                  <a:lnTo>
                    <a:pt x="1113876" y="584366"/>
                  </a:lnTo>
                  <a:close/>
                  <a:moveTo>
                    <a:pt x="1113876" y="614717"/>
                  </a:moveTo>
                  <a:lnTo>
                    <a:pt x="1113876" y="641874"/>
                  </a:lnTo>
                  <a:lnTo>
                    <a:pt x="1112811" y="641874"/>
                  </a:lnTo>
                  <a:lnTo>
                    <a:pt x="1110681" y="644004"/>
                  </a:lnTo>
                  <a:lnTo>
                    <a:pt x="1110681" y="617912"/>
                  </a:lnTo>
                  <a:lnTo>
                    <a:pt x="1112811" y="615782"/>
                  </a:lnTo>
                  <a:lnTo>
                    <a:pt x="1113876" y="614717"/>
                  </a:lnTo>
                  <a:lnTo>
                    <a:pt x="1113876" y="614717"/>
                  </a:lnTo>
                  <a:close/>
                  <a:moveTo>
                    <a:pt x="1113876" y="703642"/>
                  </a:moveTo>
                  <a:lnTo>
                    <a:pt x="1113876" y="718551"/>
                  </a:lnTo>
                  <a:cubicBezTo>
                    <a:pt x="1112811" y="718551"/>
                    <a:pt x="1111746" y="718551"/>
                    <a:pt x="1110681" y="718551"/>
                  </a:cubicBezTo>
                  <a:lnTo>
                    <a:pt x="1110681" y="706836"/>
                  </a:lnTo>
                  <a:cubicBezTo>
                    <a:pt x="1111746" y="705772"/>
                    <a:pt x="1112811" y="704707"/>
                    <a:pt x="1113876" y="703642"/>
                  </a:cubicBezTo>
                  <a:lnTo>
                    <a:pt x="1113876" y="703642"/>
                  </a:lnTo>
                  <a:close/>
                  <a:moveTo>
                    <a:pt x="1113876" y="741980"/>
                  </a:moveTo>
                  <a:lnTo>
                    <a:pt x="1113876" y="751032"/>
                  </a:lnTo>
                  <a:cubicBezTo>
                    <a:pt x="1112811" y="749967"/>
                    <a:pt x="1111746" y="748902"/>
                    <a:pt x="1110681" y="748902"/>
                  </a:cubicBezTo>
                  <a:lnTo>
                    <a:pt x="1110681" y="739850"/>
                  </a:lnTo>
                  <a:cubicBezTo>
                    <a:pt x="1111746" y="740383"/>
                    <a:pt x="1112811" y="740383"/>
                    <a:pt x="1113876" y="741980"/>
                  </a:cubicBezTo>
                  <a:lnTo>
                    <a:pt x="1113876" y="741980"/>
                  </a:lnTo>
                  <a:close/>
                  <a:moveTo>
                    <a:pt x="1113876" y="769669"/>
                  </a:moveTo>
                  <a:lnTo>
                    <a:pt x="1113876" y="803215"/>
                  </a:lnTo>
                  <a:cubicBezTo>
                    <a:pt x="1112811" y="805345"/>
                    <a:pt x="1111746" y="807475"/>
                    <a:pt x="1110681" y="809073"/>
                  </a:cubicBezTo>
                  <a:lnTo>
                    <a:pt x="1110681" y="794163"/>
                  </a:lnTo>
                  <a:cubicBezTo>
                    <a:pt x="1113876" y="788306"/>
                    <a:pt x="1114940" y="782981"/>
                    <a:pt x="1110681" y="776059"/>
                  </a:cubicBezTo>
                  <a:lnTo>
                    <a:pt x="1110681" y="765942"/>
                  </a:lnTo>
                  <a:cubicBezTo>
                    <a:pt x="1111746" y="767539"/>
                    <a:pt x="1112811" y="768604"/>
                    <a:pt x="1113876" y="769669"/>
                  </a:cubicBezTo>
                  <a:lnTo>
                    <a:pt x="1113876" y="769669"/>
                  </a:lnTo>
                  <a:close/>
                  <a:moveTo>
                    <a:pt x="1113876" y="831969"/>
                  </a:moveTo>
                  <a:lnTo>
                    <a:pt x="1113876" y="841021"/>
                  </a:lnTo>
                  <a:cubicBezTo>
                    <a:pt x="1112811" y="839956"/>
                    <a:pt x="1111746" y="838891"/>
                    <a:pt x="1110681" y="837827"/>
                  </a:cubicBezTo>
                  <a:lnTo>
                    <a:pt x="1110681" y="827709"/>
                  </a:lnTo>
                  <a:cubicBezTo>
                    <a:pt x="1111746" y="828242"/>
                    <a:pt x="1112811" y="829307"/>
                    <a:pt x="1113876" y="831969"/>
                  </a:cubicBezTo>
                  <a:lnTo>
                    <a:pt x="1113876" y="831969"/>
                  </a:lnTo>
                  <a:close/>
                  <a:moveTo>
                    <a:pt x="1113876" y="1026324"/>
                  </a:moveTo>
                  <a:lnTo>
                    <a:pt x="1113876" y="1037506"/>
                  </a:lnTo>
                  <a:cubicBezTo>
                    <a:pt x="1112811" y="1039636"/>
                    <a:pt x="1111746" y="1041766"/>
                    <a:pt x="1111746" y="1044429"/>
                  </a:cubicBezTo>
                  <a:cubicBezTo>
                    <a:pt x="1111746" y="1044429"/>
                    <a:pt x="1112811" y="1044429"/>
                    <a:pt x="1113876" y="1043364"/>
                  </a:cubicBezTo>
                  <a:lnTo>
                    <a:pt x="1113876" y="1051351"/>
                  </a:lnTo>
                  <a:cubicBezTo>
                    <a:pt x="1112811" y="1051351"/>
                    <a:pt x="1111746" y="1051351"/>
                    <a:pt x="1110681" y="1051351"/>
                  </a:cubicBezTo>
                  <a:lnTo>
                    <a:pt x="1110681" y="1030052"/>
                  </a:lnTo>
                  <a:cubicBezTo>
                    <a:pt x="1111746" y="1028987"/>
                    <a:pt x="1112811" y="1027922"/>
                    <a:pt x="1113876" y="1026324"/>
                  </a:cubicBezTo>
                  <a:lnTo>
                    <a:pt x="1113876" y="1026324"/>
                  </a:lnTo>
                  <a:close/>
                  <a:moveTo>
                    <a:pt x="1113876" y="1069455"/>
                  </a:moveTo>
                  <a:lnTo>
                    <a:pt x="1113876" y="1076377"/>
                  </a:lnTo>
                  <a:cubicBezTo>
                    <a:pt x="1112811" y="1075312"/>
                    <a:pt x="1111746" y="1075312"/>
                    <a:pt x="1110681" y="1075312"/>
                  </a:cubicBezTo>
                  <a:lnTo>
                    <a:pt x="1110681" y="1068390"/>
                  </a:lnTo>
                  <a:cubicBezTo>
                    <a:pt x="1111746" y="1069455"/>
                    <a:pt x="1112811" y="1069455"/>
                    <a:pt x="1113876" y="1069455"/>
                  </a:cubicBezTo>
                  <a:lnTo>
                    <a:pt x="1113876" y="1069455"/>
                  </a:lnTo>
                  <a:close/>
                  <a:moveTo>
                    <a:pt x="1113876" y="1089689"/>
                  </a:moveTo>
                  <a:lnTo>
                    <a:pt x="1113876" y="1097677"/>
                  </a:lnTo>
                  <a:lnTo>
                    <a:pt x="1113876" y="1097677"/>
                  </a:lnTo>
                  <a:cubicBezTo>
                    <a:pt x="1112811" y="1098742"/>
                    <a:pt x="1111746" y="1099807"/>
                    <a:pt x="1110681" y="1100872"/>
                  </a:cubicBezTo>
                  <a:lnTo>
                    <a:pt x="1110681" y="1090754"/>
                  </a:lnTo>
                  <a:cubicBezTo>
                    <a:pt x="1111746" y="1090754"/>
                    <a:pt x="1112811" y="1089689"/>
                    <a:pt x="1113876" y="1089689"/>
                  </a:cubicBezTo>
                  <a:lnTo>
                    <a:pt x="1113876" y="1089689"/>
                  </a:lnTo>
                  <a:close/>
                  <a:moveTo>
                    <a:pt x="1113876" y="1117911"/>
                  </a:moveTo>
                  <a:lnTo>
                    <a:pt x="1113876" y="1129093"/>
                  </a:lnTo>
                  <a:cubicBezTo>
                    <a:pt x="1112811" y="1130158"/>
                    <a:pt x="1111746" y="1131223"/>
                    <a:pt x="1110681" y="1132288"/>
                  </a:cubicBezTo>
                  <a:lnTo>
                    <a:pt x="1110681" y="1121106"/>
                  </a:lnTo>
                  <a:cubicBezTo>
                    <a:pt x="1111746" y="1120041"/>
                    <a:pt x="1112811" y="1118976"/>
                    <a:pt x="1113876" y="1117911"/>
                  </a:cubicBezTo>
                  <a:lnTo>
                    <a:pt x="1113876" y="1117911"/>
                  </a:lnTo>
                  <a:close/>
                  <a:moveTo>
                    <a:pt x="1113876" y="1156249"/>
                  </a:moveTo>
                  <a:lnTo>
                    <a:pt x="1113876" y="1164237"/>
                  </a:lnTo>
                  <a:cubicBezTo>
                    <a:pt x="1112811" y="1164237"/>
                    <a:pt x="1111746" y="1163172"/>
                    <a:pt x="1110681" y="1162107"/>
                  </a:cubicBezTo>
                  <a:lnTo>
                    <a:pt x="1110681" y="1153055"/>
                  </a:lnTo>
                  <a:cubicBezTo>
                    <a:pt x="1111746" y="1153587"/>
                    <a:pt x="1112811" y="1154652"/>
                    <a:pt x="1113876" y="1156249"/>
                  </a:cubicBezTo>
                  <a:lnTo>
                    <a:pt x="1113876" y="1156249"/>
                  </a:lnTo>
                  <a:close/>
                  <a:moveTo>
                    <a:pt x="1113876" y="1232394"/>
                  </a:moveTo>
                  <a:lnTo>
                    <a:pt x="1113876" y="1263810"/>
                  </a:lnTo>
                  <a:lnTo>
                    <a:pt x="1110681" y="1262745"/>
                  </a:lnTo>
                  <a:lnTo>
                    <a:pt x="1110681" y="1227602"/>
                  </a:lnTo>
                  <a:lnTo>
                    <a:pt x="1111746" y="1227602"/>
                  </a:lnTo>
                  <a:lnTo>
                    <a:pt x="1113876" y="1232394"/>
                  </a:lnTo>
                  <a:lnTo>
                    <a:pt x="1113876" y="1232394"/>
                  </a:lnTo>
                  <a:close/>
                  <a:moveTo>
                    <a:pt x="1113876" y="1280850"/>
                  </a:moveTo>
                  <a:lnTo>
                    <a:pt x="1113876" y="1298954"/>
                  </a:lnTo>
                  <a:lnTo>
                    <a:pt x="1110681" y="1301084"/>
                  </a:lnTo>
                  <a:lnTo>
                    <a:pt x="1110681" y="1281915"/>
                  </a:lnTo>
                  <a:lnTo>
                    <a:pt x="1111746" y="1280850"/>
                  </a:lnTo>
                  <a:lnTo>
                    <a:pt x="1113876" y="1280850"/>
                  </a:lnTo>
                  <a:lnTo>
                    <a:pt x="1113876" y="1280850"/>
                  </a:lnTo>
                  <a:close/>
                  <a:moveTo>
                    <a:pt x="1113876" y="1320253"/>
                  </a:moveTo>
                  <a:lnTo>
                    <a:pt x="1113876" y="1360722"/>
                  </a:lnTo>
                  <a:lnTo>
                    <a:pt x="1112811" y="1360722"/>
                  </a:lnTo>
                  <a:lnTo>
                    <a:pt x="1110681" y="1359657"/>
                  </a:lnTo>
                  <a:lnTo>
                    <a:pt x="1110681" y="1321318"/>
                  </a:lnTo>
                  <a:lnTo>
                    <a:pt x="1113876" y="1320253"/>
                  </a:lnTo>
                  <a:lnTo>
                    <a:pt x="1113876" y="1320253"/>
                  </a:lnTo>
                  <a:close/>
                  <a:moveTo>
                    <a:pt x="1113876" y="1383618"/>
                  </a:moveTo>
                  <a:lnTo>
                    <a:pt x="1113876" y="1393735"/>
                  </a:lnTo>
                  <a:cubicBezTo>
                    <a:pt x="1112811" y="1393735"/>
                    <a:pt x="1111746" y="1393735"/>
                    <a:pt x="1110681" y="1394800"/>
                  </a:cubicBezTo>
                  <a:lnTo>
                    <a:pt x="1110681" y="1384683"/>
                  </a:lnTo>
                  <a:cubicBezTo>
                    <a:pt x="1111746" y="1384683"/>
                    <a:pt x="1112811" y="1383618"/>
                    <a:pt x="1113876" y="1383618"/>
                  </a:cubicBezTo>
                  <a:lnTo>
                    <a:pt x="1113876" y="1383618"/>
                  </a:lnTo>
                  <a:close/>
                  <a:moveTo>
                    <a:pt x="1113876" y="1417164"/>
                  </a:moveTo>
                  <a:lnTo>
                    <a:pt x="1113876" y="1430476"/>
                  </a:lnTo>
                  <a:cubicBezTo>
                    <a:pt x="1112811" y="1430476"/>
                    <a:pt x="1111746" y="1429412"/>
                    <a:pt x="1110681" y="1429412"/>
                  </a:cubicBezTo>
                  <a:lnTo>
                    <a:pt x="1110681" y="1415035"/>
                  </a:lnTo>
                  <a:cubicBezTo>
                    <a:pt x="1111746" y="1416100"/>
                    <a:pt x="1112811" y="1416100"/>
                    <a:pt x="1113876" y="1417164"/>
                  </a:cubicBezTo>
                  <a:lnTo>
                    <a:pt x="1113876" y="1417164"/>
                  </a:lnTo>
                  <a:close/>
                  <a:moveTo>
                    <a:pt x="1113876" y="1440594"/>
                  </a:moveTo>
                  <a:lnTo>
                    <a:pt x="1113876" y="1450711"/>
                  </a:lnTo>
                  <a:cubicBezTo>
                    <a:pt x="1112811" y="1451776"/>
                    <a:pt x="1111746" y="1451776"/>
                    <a:pt x="1110681" y="1451776"/>
                  </a:cubicBezTo>
                  <a:lnTo>
                    <a:pt x="1110681" y="1441659"/>
                  </a:lnTo>
                  <a:cubicBezTo>
                    <a:pt x="1111746" y="1442191"/>
                    <a:pt x="1112811" y="1442191"/>
                    <a:pt x="1113876" y="1440594"/>
                  </a:cubicBezTo>
                  <a:lnTo>
                    <a:pt x="1113876" y="1440594"/>
                  </a:lnTo>
                  <a:close/>
                  <a:moveTo>
                    <a:pt x="1113876" y="1720145"/>
                  </a:moveTo>
                  <a:lnTo>
                    <a:pt x="1113876" y="1737185"/>
                  </a:lnTo>
                  <a:cubicBezTo>
                    <a:pt x="1112811" y="1737185"/>
                    <a:pt x="1111746" y="1736120"/>
                    <a:pt x="1110681" y="1736120"/>
                  </a:cubicBezTo>
                  <a:lnTo>
                    <a:pt x="1110681" y="1720145"/>
                  </a:lnTo>
                  <a:cubicBezTo>
                    <a:pt x="1111746" y="1720145"/>
                    <a:pt x="1112811" y="1720145"/>
                    <a:pt x="1113876" y="1720145"/>
                  </a:cubicBezTo>
                  <a:lnTo>
                    <a:pt x="1113876" y="1720145"/>
                  </a:lnTo>
                  <a:close/>
                  <a:moveTo>
                    <a:pt x="1113876" y="1793095"/>
                  </a:moveTo>
                  <a:lnTo>
                    <a:pt x="1113876" y="1822382"/>
                  </a:lnTo>
                  <a:cubicBezTo>
                    <a:pt x="1112811" y="1823447"/>
                    <a:pt x="1111746" y="1823447"/>
                    <a:pt x="1110681" y="1823447"/>
                  </a:cubicBezTo>
                  <a:lnTo>
                    <a:pt x="1110681" y="1790965"/>
                  </a:lnTo>
                  <a:cubicBezTo>
                    <a:pt x="1111746" y="1792030"/>
                    <a:pt x="1112811" y="1792030"/>
                    <a:pt x="1113876" y="1793095"/>
                  </a:cubicBezTo>
                  <a:close/>
                  <a:moveTo>
                    <a:pt x="1110681" y="24730"/>
                  </a:moveTo>
                  <a:lnTo>
                    <a:pt x="1110681" y="46029"/>
                  </a:lnTo>
                  <a:cubicBezTo>
                    <a:pt x="1108551" y="43899"/>
                    <a:pt x="1106421" y="41769"/>
                    <a:pt x="1102693" y="40172"/>
                  </a:cubicBezTo>
                  <a:lnTo>
                    <a:pt x="1102693" y="21002"/>
                  </a:lnTo>
                  <a:cubicBezTo>
                    <a:pt x="1105888" y="22067"/>
                    <a:pt x="1108551" y="23665"/>
                    <a:pt x="1110681" y="24730"/>
                  </a:cubicBezTo>
                  <a:lnTo>
                    <a:pt x="1110681" y="24730"/>
                  </a:lnTo>
                  <a:close/>
                  <a:moveTo>
                    <a:pt x="1110681" y="114719"/>
                  </a:moveTo>
                  <a:lnTo>
                    <a:pt x="1110681" y="131758"/>
                  </a:lnTo>
                  <a:cubicBezTo>
                    <a:pt x="1108551" y="130693"/>
                    <a:pt x="1104823" y="129628"/>
                    <a:pt x="1102693" y="129628"/>
                  </a:cubicBezTo>
                  <a:lnTo>
                    <a:pt x="1102693" y="112589"/>
                  </a:lnTo>
                  <a:cubicBezTo>
                    <a:pt x="1104823" y="113654"/>
                    <a:pt x="1108551" y="113654"/>
                    <a:pt x="1110681" y="114719"/>
                  </a:cubicBezTo>
                  <a:lnTo>
                    <a:pt x="1110681" y="114719"/>
                  </a:lnTo>
                  <a:close/>
                  <a:moveTo>
                    <a:pt x="1110681" y="189799"/>
                  </a:moveTo>
                  <a:lnTo>
                    <a:pt x="1110681" y="235059"/>
                  </a:lnTo>
                  <a:cubicBezTo>
                    <a:pt x="1108551" y="233994"/>
                    <a:pt x="1106421" y="233994"/>
                    <a:pt x="1102693" y="235059"/>
                  </a:cubicBezTo>
                  <a:lnTo>
                    <a:pt x="1102693" y="214825"/>
                  </a:lnTo>
                  <a:cubicBezTo>
                    <a:pt x="1106953" y="215890"/>
                    <a:pt x="1106953" y="213760"/>
                    <a:pt x="1102693" y="210565"/>
                  </a:cubicBezTo>
                  <a:lnTo>
                    <a:pt x="1102693" y="187136"/>
                  </a:lnTo>
                  <a:cubicBezTo>
                    <a:pt x="1104823" y="188201"/>
                    <a:pt x="1105888" y="189266"/>
                    <a:pt x="1108551" y="190331"/>
                  </a:cubicBezTo>
                  <a:cubicBezTo>
                    <a:pt x="1109616" y="189799"/>
                    <a:pt x="1110681" y="189799"/>
                    <a:pt x="1110681" y="189799"/>
                  </a:cubicBezTo>
                  <a:lnTo>
                    <a:pt x="1110681" y="189799"/>
                  </a:lnTo>
                  <a:close/>
                  <a:moveTo>
                    <a:pt x="1110681" y="252099"/>
                  </a:moveTo>
                  <a:lnTo>
                    <a:pt x="1110681" y="269138"/>
                  </a:lnTo>
                  <a:cubicBezTo>
                    <a:pt x="1110681" y="267008"/>
                    <a:pt x="1108551" y="264878"/>
                    <a:pt x="1106421" y="264878"/>
                  </a:cubicBezTo>
                  <a:cubicBezTo>
                    <a:pt x="1106421" y="264878"/>
                    <a:pt x="1104291" y="259021"/>
                    <a:pt x="1107486" y="253696"/>
                  </a:cubicBezTo>
                  <a:cubicBezTo>
                    <a:pt x="1106953" y="253164"/>
                    <a:pt x="1108551" y="253164"/>
                    <a:pt x="1110681" y="252099"/>
                  </a:cubicBezTo>
                  <a:lnTo>
                    <a:pt x="1110681" y="252099"/>
                  </a:lnTo>
                  <a:close/>
                  <a:moveTo>
                    <a:pt x="1110681" y="273398"/>
                  </a:moveTo>
                  <a:lnTo>
                    <a:pt x="1110681" y="310671"/>
                  </a:lnTo>
                  <a:cubicBezTo>
                    <a:pt x="1108551" y="309607"/>
                    <a:pt x="1106421" y="308542"/>
                    <a:pt x="1102693" y="307477"/>
                  </a:cubicBezTo>
                  <a:lnTo>
                    <a:pt x="1102693" y="278190"/>
                  </a:lnTo>
                  <a:cubicBezTo>
                    <a:pt x="1104823" y="276593"/>
                    <a:pt x="1108551" y="275528"/>
                    <a:pt x="1110681" y="273398"/>
                  </a:cubicBezTo>
                  <a:lnTo>
                    <a:pt x="1110681" y="273398"/>
                  </a:lnTo>
                  <a:close/>
                  <a:moveTo>
                    <a:pt x="1110681" y="322919"/>
                  </a:moveTo>
                  <a:lnTo>
                    <a:pt x="1110681" y="344218"/>
                  </a:lnTo>
                  <a:cubicBezTo>
                    <a:pt x="1108551" y="343153"/>
                    <a:pt x="1104823" y="343153"/>
                    <a:pt x="1102693" y="343153"/>
                  </a:cubicBezTo>
                  <a:lnTo>
                    <a:pt x="1102693" y="320789"/>
                  </a:lnTo>
                  <a:cubicBezTo>
                    <a:pt x="1104823" y="321854"/>
                    <a:pt x="1108551" y="321854"/>
                    <a:pt x="1110681" y="322919"/>
                  </a:cubicBezTo>
                  <a:lnTo>
                    <a:pt x="1110681" y="322919"/>
                  </a:lnTo>
                  <a:close/>
                  <a:moveTo>
                    <a:pt x="1110681" y="416102"/>
                  </a:moveTo>
                  <a:lnTo>
                    <a:pt x="1110681" y="426220"/>
                  </a:lnTo>
                  <a:cubicBezTo>
                    <a:pt x="1108551" y="425155"/>
                    <a:pt x="1106421" y="424090"/>
                    <a:pt x="1102693" y="423025"/>
                  </a:cubicBezTo>
                  <a:lnTo>
                    <a:pt x="1102693" y="413973"/>
                  </a:lnTo>
                  <a:cubicBezTo>
                    <a:pt x="1105888" y="415037"/>
                    <a:pt x="1108551" y="415037"/>
                    <a:pt x="1110681" y="416102"/>
                  </a:cubicBezTo>
                  <a:lnTo>
                    <a:pt x="1110681" y="416102"/>
                  </a:lnTo>
                  <a:close/>
                  <a:moveTo>
                    <a:pt x="1110681" y="472545"/>
                  </a:moveTo>
                  <a:lnTo>
                    <a:pt x="1110681" y="484792"/>
                  </a:lnTo>
                  <a:cubicBezTo>
                    <a:pt x="1108551" y="482662"/>
                    <a:pt x="1104823" y="481597"/>
                    <a:pt x="1102693" y="478935"/>
                  </a:cubicBezTo>
                  <a:lnTo>
                    <a:pt x="1102693" y="458701"/>
                  </a:lnTo>
                  <a:cubicBezTo>
                    <a:pt x="1103758" y="461896"/>
                    <a:pt x="1104823" y="465623"/>
                    <a:pt x="1105888" y="467753"/>
                  </a:cubicBezTo>
                  <a:cubicBezTo>
                    <a:pt x="1106953" y="470415"/>
                    <a:pt x="1109616" y="471480"/>
                    <a:pt x="1110681" y="472545"/>
                  </a:cubicBezTo>
                  <a:lnTo>
                    <a:pt x="1110681" y="472545"/>
                  </a:lnTo>
                  <a:close/>
                  <a:moveTo>
                    <a:pt x="1110681" y="539105"/>
                  </a:moveTo>
                  <a:lnTo>
                    <a:pt x="1110681" y="562534"/>
                  </a:lnTo>
                  <a:lnTo>
                    <a:pt x="1107486" y="562534"/>
                  </a:lnTo>
                  <a:lnTo>
                    <a:pt x="1106421" y="560405"/>
                  </a:lnTo>
                  <a:lnTo>
                    <a:pt x="1104291" y="559340"/>
                  </a:lnTo>
                  <a:lnTo>
                    <a:pt x="1103226" y="559340"/>
                  </a:lnTo>
                  <a:lnTo>
                    <a:pt x="1103226" y="538040"/>
                  </a:lnTo>
                  <a:lnTo>
                    <a:pt x="1109083" y="539105"/>
                  </a:lnTo>
                  <a:lnTo>
                    <a:pt x="1110681" y="539105"/>
                  </a:lnTo>
                  <a:lnTo>
                    <a:pt x="1110681" y="539105"/>
                  </a:lnTo>
                  <a:close/>
                  <a:moveTo>
                    <a:pt x="1110681" y="582769"/>
                  </a:moveTo>
                  <a:lnTo>
                    <a:pt x="1110681" y="603003"/>
                  </a:lnTo>
                  <a:lnTo>
                    <a:pt x="1108551" y="601938"/>
                  </a:lnTo>
                  <a:lnTo>
                    <a:pt x="1105356" y="600873"/>
                  </a:lnTo>
                  <a:lnTo>
                    <a:pt x="1103226" y="600873"/>
                  </a:lnTo>
                  <a:lnTo>
                    <a:pt x="1103226" y="582769"/>
                  </a:lnTo>
                  <a:lnTo>
                    <a:pt x="1107486" y="582769"/>
                  </a:lnTo>
                  <a:lnTo>
                    <a:pt x="1110681" y="582769"/>
                  </a:lnTo>
                  <a:lnTo>
                    <a:pt x="1110681" y="582769"/>
                  </a:lnTo>
                  <a:close/>
                  <a:moveTo>
                    <a:pt x="1110681" y="617912"/>
                  </a:moveTo>
                  <a:lnTo>
                    <a:pt x="1110681" y="644004"/>
                  </a:lnTo>
                  <a:lnTo>
                    <a:pt x="1110681" y="645069"/>
                  </a:lnTo>
                  <a:lnTo>
                    <a:pt x="1110681" y="650926"/>
                  </a:lnTo>
                  <a:lnTo>
                    <a:pt x="1109616" y="657848"/>
                  </a:lnTo>
                  <a:lnTo>
                    <a:pt x="1109616" y="663706"/>
                  </a:lnTo>
                  <a:lnTo>
                    <a:pt x="1107486" y="667965"/>
                  </a:lnTo>
                  <a:lnTo>
                    <a:pt x="1103226" y="671160"/>
                  </a:lnTo>
                  <a:lnTo>
                    <a:pt x="1103226" y="623770"/>
                  </a:lnTo>
                  <a:lnTo>
                    <a:pt x="1104291" y="623770"/>
                  </a:lnTo>
                  <a:lnTo>
                    <a:pt x="1108551" y="621640"/>
                  </a:lnTo>
                  <a:lnTo>
                    <a:pt x="1110681" y="617912"/>
                  </a:lnTo>
                  <a:lnTo>
                    <a:pt x="1110681" y="617912"/>
                  </a:lnTo>
                  <a:lnTo>
                    <a:pt x="1110681" y="617912"/>
                  </a:lnTo>
                  <a:close/>
                  <a:moveTo>
                    <a:pt x="1110681" y="706836"/>
                  </a:moveTo>
                  <a:lnTo>
                    <a:pt x="1110681" y="718019"/>
                  </a:lnTo>
                  <a:cubicBezTo>
                    <a:pt x="1108551" y="718019"/>
                    <a:pt x="1106421" y="720148"/>
                    <a:pt x="1102693" y="723876"/>
                  </a:cubicBezTo>
                  <a:lnTo>
                    <a:pt x="1102693" y="714824"/>
                  </a:lnTo>
                  <a:cubicBezTo>
                    <a:pt x="1104823" y="713759"/>
                    <a:pt x="1105888" y="712694"/>
                    <a:pt x="1106953" y="712694"/>
                  </a:cubicBezTo>
                  <a:cubicBezTo>
                    <a:pt x="1108551" y="710031"/>
                    <a:pt x="1109616" y="708966"/>
                    <a:pt x="1110681" y="706836"/>
                  </a:cubicBezTo>
                  <a:lnTo>
                    <a:pt x="1110681" y="706836"/>
                  </a:lnTo>
                  <a:close/>
                  <a:moveTo>
                    <a:pt x="1110681" y="739318"/>
                  </a:moveTo>
                  <a:lnTo>
                    <a:pt x="1110681" y="748370"/>
                  </a:lnTo>
                  <a:lnTo>
                    <a:pt x="1110681" y="747305"/>
                  </a:lnTo>
                  <a:lnTo>
                    <a:pt x="1110681" y="747305"/>
                  </a:lnTo>
                  <a:cubicBezTo>
                    <a:pt x="1107486" y="745175"/>
                    <a:pt x="1104823" y="744110"/>
                    <a:pt x="1102693" y="743045"/>
                  </a:cubicBezTo>
                  <a:lnTo>
                    <a:pt x="1102693" y="733993"/>
                  </a:lnTo>
                  <a:cubicBezTo>
                    <a:pt x="1105888" y="736123"/>
                    <a:pt x="1108551" y="737188"/>
                    <a:pt x="1110681" y="739318"/>
                  </a:cubicBezTo>
                  <a:lnTo>
                    <a:pt x="1110681" y="739318"/>
                  </a:lnTo>
                  <a:close/>
                  <a:moveTo>
                    <a:pt x="1110681" y="766474"/>
                  </a:moveTo>
                  <a:lnTo>
                    <a:pt x="1110681" y="776591"/>
                  </a:lnTo>
                  <a:cubicBezTo>
                    <a:pt x="1109616" y="774461"/>
                    <a:pt x="1107486" y="770734"/>
                    <a:pt x="1102693" y="767539"/>
                  </a:cubicBezTo>
                  <a:lnTo>
                    <a:pt x="1102693" y="759552"/>
                  </a:lnTo>
                  <a:lnTo>
                    <a:pt x="1102693" y="759552"/>
                  </a:lnTo>
                  <a:cubicBezTo>
                    <a:pt x="1105888" y="762214"/>
                    <a:pt x="1108551" y="764344"/>
                    <a:pt x="1110681" y="766474"/>
                  </a:cubicBezTo>
                  <a:lnTo>
                    <a:pt x="1110681" y="766474"/>
                  </a:lnTo>
                  <a:close/>
                  <a:moveTo>
                    <a:pt x="1110681" y="794696"/>
                  </a:moveTo>
                  <a:lnTo>
                    <a:pt x="1110681" y="809605"/>
                  </a:lnTo>
                  <a:cubicBezTo>
                    <a:pt x="1109616" y="812800"/>
                    <a:pt x="1109616" y="815462"/>
                    <a:pt x="1108551" y="818657"/>
                  </a:cubicBezTo>
                  <a:cubicBezTo>
                    <a:pt x="1108551" y="820787"/>
                    <a:pt x="1109616" y="824515"/>
                    <a:pt x="1110681" y="827709"/>
                  </a:cubicBezTo>
                  <a:lnTo>
                    <a:pt x="1110681" y="837827"/>
                  </a:lnTo>
                  <a:cubicBezTo>
                    <a:pt x="1106421" y="831969"/>
                    <a:pt x="1103758" y="827709"/>
                    <a:pt x="1102693" y="822917"/>
                  </a:cubicBezTo>
                  <a:lnTo>
                    <a:pt x="1102693" y="811735"/>
                  </a:lnTo>
                  <a:cubicBezTo>
                    <a:pt x="1103758" y="805878"/>
                    <a:pt x="1108551" y="800020"/>
                    <a:pt x="1110681" y="794696"/>
                  </a:cubicBezTo>
                  <a:lnTo>
                    <a:pt x="1110681" y="794696"/>
                  </a:lnTo>
                  <a:close/>
                  <a:moveTo>
                    <a:pt x="1110681" y="1030052"/>
                  </a:moveTo>
                  <a:lnTo>
                    <a:pt x="1110681" y="1051351"/>
                  </a:lnTo>
                  <a:cubicBezTo>
                    <a:pt x="1110681" y="1051351"/>
                    <a:pt x="1109616" y="1051351"/>
                    <a:pt x="1108551" y="1052416"/>
                  </a:cubicBezTo>
                  <a:cubicBezTo>
                    <a:pt x="1107486" y="1052416"/>
                    <a:pt x="1105356" y="1054546"/>
                    <a:pt x="1102693" y="1055611"/>
                  </a:cubicBezTo>
                  <a:lnTo>
                    <a:pt x="1102693" y="1047624"/>
                  </a:lnTo>
                  <a:cubicBezTo>
                    <a:pt x="1103758" y="1047624"/>
                    <a:pt x="1103758" y="1046559"/>
                    <a:pt x="1104823" y="1046559"/>
                  </a:cubicBezTo>
                  <a:cubicBezTo>
                    <a:pt x="1105888" y="1040169"/>
                    <a:pt x="1108551" y="1034312"/>
                    <a:pt x="1110681" y="1030052"/>
                  </a:cubicBezTo>
                  <a:lnTo>
                    <a:pt x="1110681" y="1030052"/>
                  </a:lnTo>
                  <a:close/>
                  <a:moveTo>
                    <a:pt x="1110681" y="1068390"/>
                  </a:moveTo>
                  <a:lnTo>
                    <a:pt x="1110681" y="1075312"/>
                  </a:lnTo>
                  <a:cubicBezTo>
                    <a:pt x="1108551" y="1075312"/>
                    <a:pt x="1106421" y="1075312"/>
                    <a:pt x="1102693" y="1074248"/>
                  </a:cubicBezTo>
                  <a:lnTo>
                    <a:pt x="1102693" y="1067325"/>
                  </a:lnTo>
                  <a:cubicBezTo>
                    <a:pt x="1105888" y="1067325"/>
                    <a:pt x="1108551" y="1068390"/>
                    <a:pt x="1110681" y="1068390"/>
                  </a:cubicBezTo>
                  <a:lnTo>
                    <a:pt x="1110681" y="1068390"/>
                  </a:lnTo>
                  <a:close/>
                  <a:moveTo>
                    <a:pt x="1110681" y="1090754"/>
                  </a:moveTo>
                  <a:lnTo>
                    <a:pt x="1110681" y="1100872"/>
                  </a:lnTo>
                  <a:cubicBezTo>
                    <a:pt x="1110681" y="1101936"/>
                    <a:pt x="1110681" y="1101936"/>
                    <a:pt x="1110681" y="1103001"/>
                  </a:cubicBezTo>
                  <a:cubicBezTo>
                    <a:pt x="1107486" y="1106196"/>
                    <a:pt x="1104823" y="1108859"/>
                    <a:pt x="1102693" y="1110989"/>
                  </a:cubicBezTo>
                  <a:lnTo>
                    <a:pt x="1102693" y="1101936"/>
                  </a:lnTo>
                  <a:cubicBezTo>
                    <a:pt x="1102693" y="1101936"/>
                    <a:pt x="1102693" y="1101936"/>
                    <a:pt x="1103758" y="1101936"/>
                  </a:cubicBezTo>
                  <a:cubicBezTo>
                    <a:pt x="1103758" y="1100872"/>
                    <a:pt x="1103758" y="1100872"/>
                    <a:pt x="1104823" y="1099807"/>
                  </a:cubicBezTo>
                  <a:cubicBezTo>
                    <a:pt x="1103758" y="1099807"/>
                    <a:pt x="1103758" y="1099807"/>
                    <a:pt x="1102693" y="1099807"/>
                  </a:cubicBezTo>
                  <a:lnTo>
                    <a:pt x="1102693" y="1092884"/>
                  </a:lnTo>
                  <a:cubicBezTo>
                    <a:pt x="1105888" y="1092884"/>
                    <a:pt x="1108551" y="1092884"/>
                    <a:pt x="1110681" y="1090754"/>
                  </a:cubicBezTo>
                  <a:lnTo>
                    <a:pt x="1110681" y="1090754"/>
                  </a:lnTo>
                  <a:close/>
                  <a:moveTo>
                    <a:pt x="1110681" y="1121106"/>
                  </a:moveTo>
                  <a:lnTo>
                    <a:pt x="1110681" y="1132288"/>
                  </a:lnTo>
                  <a:cubicBezTo>
                    <a:pt x="1104823" y="1141340"/>
                    <a:pt x="1103758" y="1144535"/>
                    <a:pt x="1110681" y="1152522"/>
                  </a:cubicBezTo>
                  <a:lnTo>
                    <a:pt x="1110681" y="1161574"/>
                  </a:lnTo>
                  <a:cubicBezTo>
                    <a:pt x="1107486" y="1159444"/>
                    <a:pt x="1104823" y="1155717"/>
                    <a:pt x="1102693" y="1153587"/>
                  </a:cubicBezTo>
                  <a:lnTo>
                    <a:pt x="1102693" y="1132288"/>
                  </a:lnTo>
                  <a:cubicBezTo>
                    <a:pt x="1104823" y="1129093"/>
                    <a:pt x="1108551" y="1124301"/>
                    <a:pt x="1110681" y="1121106"/>
                  </a:cubicBezTo>
                  <a:lnTo>
                    <a:pt x="1110681" y="1121106"/>
                  </a:lnTo>
                  <a:close/>
                  <a:moveTo>
                    <a:pt x="1110681" y="1228134"/>
                  </a:moveTo>
                  <a:lnTo>
                    <a:pt x="1110681" y="1263278"/>
                  </a:lnTo>
                  <a:lnTo>
                    <a:pt x="1110681" y="1263278"/>
                  </a:lnTo>
                  <a:lnTo>
                    <a:pt x="1106421" y="1264343"/>
                  </a:lnTo>
                  <a:lnTo>
                    <a:pt x="1104291" y="1266473"/>
                  </a:lnTo>
                  <a:lnTo>
                    <a:pt x="1103226" y="1267538"/>
                  </a:lnTo>
                  <a:lnTo>
                    <a:pt x="1103226" y="1251563"/>
                  </a:lnTo>
                  <a:lnTo>
                    <a:pt x="1105356" y="1249433"/>
                  </a:lnTo>
                  <a:lnTo>
                    <a:pt x="1105356" y="1246239"/>
                  </a:lnTo>
                  <a:lnTo>
                    <a:pt x="1104291" y="1241979"/>
                  </a:lnTo>
                  <a:lnTo>
                    <a:pt x="1103226" y="1240914"/>
                  </a:lnTo>
                  <a:lnTo>
                    <a:pt x="1103226" y="1222809"/>
                  </a:lnTo>
                  <a:lnTo>
                    <a:pt x="1104291" y="1222809"/>
                  </a:lnTo>
                  <a:lnTo>
                    <a:pt x="1108551" y="1224939"/>
                  </a:lnTo>
                  <a:lnTo>
                    <a:pt x="1110681" y="1228134"/>
                  </a:lnTo>
                  <a:lnTo>
                    <a:pt x="1110681" y="1228134"/>
                  </a:lnTo>
                  <a:close/>
                  <a:moveTo>
                    <a:pt x="1110681" y="1281915"/>
                  </a:moveTo>
                  <a:lnTo>
                    <a:pt x="1110681" y="1301084"/>
                  </a:lnTo>
                  <a:lnTo>
                    <a:pt x="1109616" y="1301084"/>
                  </a:lnTo>
                  <a:lnTo>
                    <a:pt x="1102693" y="1304279"/>
                  </a:lnTo>
                  <a:lnTo>
                    <a:pt x="1102693" y="1288304"/>
                  </a:lnTo>
                  <a:lnTo>
                    <a:pt x="1104823" y="1285110"/>
                  </a:lnTo>
                  <a:lnTo>
                    <a:pt x="1110681" y="1281915"/>
                  </a:lnTo>
                  <a:lnTo>
                    <a:pt x="1110681" y="1281915"/>
                  </a:lnTo>
                  <a:close/>
                  <a:moveTo>
                    <a:pt x="1110681" y="1321318"/>
                  </a:moveTo>
                  <a:lnTo>
                    <a:pt x="1110681" y="1359657"/>
                  </a:lnTo>
                  <a:lnTo>
                    <a:pt x="1107486" y="1358592"/>
                  </a:lnTo>
                  <a:lnTo>
                    <a:pt x="1103226" y="1355397"/>
                  </a:lnTo>
                  <a:lnTo>
                    <a:pt x="1103226" y="1325046"/>
                  </a:lnTo>
                  <a:lnTo>
                    <a:pt x="1106421" y="1322916"/>
                  </a:lnTo>
                  <a:lnTo>
                    <a:pt x="1110681" y="1321318"/>
                  </a:lnTo>
                  <a:lnTo>
                    <a:pt x="1110681" y="1321318"/>
                  </a:lnTo>
                  <a:close/>
                  <a:moveTo>
                    <a:pt x="1110681" y="1384683"/>
                  </a:moveTo>
                  <a:lnTo>
                    <a:pt x="1110681" y="1394800"/>
                  </a:lnTo>
                  <a:cubicBezTo>
                    <a:pt x="1108551" y="1394800"/>
                    <a:pt x="1106421" y="1395865"/>
                    <a:pt x="1102693" y="1397995"/>
                  </a:cubicBezTo>
                  <a:lnTo>
                    <a:pt x="1102693" y="1386813"/>
                  </a:lnTo>
                  <a:cubicBezTo>
                    <a:pt x="1105888" y="1385748"/>
                    <a:pt x="1108551" y="1384683"/>
                    <a:pt x="1110681" y="1384683"/>
                  </a:cubicBezTo>
                  <a:lnTo>
                    <a:pt x="1110681" y="1384683"/>
                  </a:lnTo>
                  <a:close/>
                  <a:moveTo>
                    <a:pt x="1110681" y="1415035"/>
                  </a:moveTo>
                  <a:lnTo>
                    <a:pt x="1110681" y="1429944"/>
                  </a:lnTo>
                  <a:cubicBezTo>
                    <a:pt x="1108551" y="1427814"/>
                    <a:pt x="1106421" y="1425684"/>
                    <a:pt x="1102693" y="1423022"/>
                  </a:cubicBezTo>
                  <a:lnTo>
                    <a:pt x="1102693" y="1407047"/>
                  </a:lnTo>
                  <a:cubicBezTo>
                    <a:pt x="1105888" y="1409177"/>
                    <a:pt x="1108551" y="1412905"/>
                    <a:pt x="1110681" y="1415035"/>
                  </a:cubicBezTo>
                  <a:lnTo>
                    <a:pt x="1110681" y="1415035"/>
                  </a:lnTo>
                  <a:close/>
                  <a:moveTo>
                    <a:pt x="1110681" y="1442191"/>
                  </a:moveTo>
                  <a:lnTo>
                    <a:pt x="1110681" y="1452308"/>
                  </a:lnTo>
                  <a:cubicBezTo>
                    <a:pt x="1108551" y="1453373"/>
                    <a:pt x="1104823" y="1454438"/>
                    <a:pt x="1102693" y="1454438"/>
                  </a:cubicBezTo>
                  <a:lnTo>
                    <a:pt x="1102693" y="1445386"/>
                  </a:lnTo>
                  <a:cubicBezTo>
                    <a:pt x="1104823" y="1444321"/>
                    <a:pt x="1108551" y="1443256"/>
                    <a:pt x="1110681" y="1442191"/>
                  </a:cubicBezTo>
                  <a:lnTo>
                    <a:pt x="1110681" y="1442191"/>
                  </a:lnTo>
                  <a:close/>
                  <a:moveTo>
                    <a:pt x="1110681" y="1720145"/>
                  </a:moveTo>
                  <a:lnTo>
                    <a:pt x="1110681" y="1736120"/>
                  </a:lnTo>
                  <a:cubicBezTo>
                    <a:pt x="1108551" y="1736120"/>
                    <a:pt x="1106421" y="1736120"/>
                    <a:pt x="1102693" y="1736120"/>
                  </a:cubicBezTo>
                  <a:lnTo>
                    <a:pt x="1102693" y="1720145"/>
                  </a:lnTo>
                  <a:cubicBezTo>
                    <a:pt x="1105888" y="1720145"/>
                    <a:pt x="1108551" y="1720145"/>
                    <a:pt x="1110681" y="1720145"/>
                  </a:cubicBezTo>
                  <a:lnTo>
                    <a:pt x="1110681" y="1720145"/>
                  </a:lnTo>
                  <a:close/>
                  <a:moveTo>
                    <a:pt x="1110681" y="1790965"/>
                  </a:moveTo>
                  <a:lnTo>
                    <a:pt x="1110681" y="1823447"/>
                  </a:lnTo>
                  <a:cubicBezTo>
                    <a:pt x="1108551" y="1824511"/>
                    <a:pt x="1104823" y="1825577"/>
                    <a:pt x="1102693" y="1826641"/>
                  </a:cubicBezTo>
                  <a:lnTo>
                    <a:pt x="1102693" y="1809602"/>
                  </a:lnTo>
                  <a:lnTo>
                    <a:pt x="1102693" y="1809602"/>
                  </a:lnTo>
                  <a:lnTo>
                    <a:pt x="1102693" y="1809602"/>
                  </a:lnTo>
                  <a:lnTo>
                    <a:pt x="1102693" y="1809602"/>
                  </a:lnTo>
                  <a:lnTo>
                    <a:pt x="1104823" y="1808537"/>
                  </a:lnTo>
                  <a:cubicBezTo>
                    <a:pt x="1103758" y="1808537"/>
                    <a:pt x="1103758" y="1807472"/>
                    <a:pt x="1102693" y="1807472"/>
                  </a:cubicBezTo>
                  <a:lnTo>
                    <a:pt x="1102693" y="1782446"/>
                  </a:lnTo>
                  <a:cubicBezTo>
                    <a:pt x="1104823" y="1786705"/>
                    <a:pt x="1108551" y="1788835"/>
                    <a:pt x="1110681" y="1790965"/>
                  </a:cubicBezTo>
                  <a:lnTo>
                    <a:pt x="1110681" y="1790965"/>
                  </a:lnTo>
                  <a:close/>
                  <a:moveTo>
                    <a:pt x="1102693" y="1212160"/>
                  </a:moveTo>
                  <a:lnTo>
                    <a:pt x="1102693" y="1181808"/>
                  </a:lnTo>
                  <a:lnTo>
                    <a:pt x="1103758" y="1183938"/>
                  </a:lnTo>
                  <a:lnTo>
                    <a:pt x="1103758" y="1190861"/>
                  </a:lnTo>
                  <a:lnTo>
                    <a:pt x="1104823" y="1195120"/>
                  </a:lnTo>
                  <a:lnTo>
                    <a:pt x="1106953" y="1199380"/>
                  </a:lnTo>
                  <a:lnTo>
                    <a:pt x="1109083" y="1202575"/>
                  </a:lnTo>
                  <a:lnTo>
                    <a:pt x="1110148" y="1205770"/>
                  </a:lnTo>
                  <a:lnTo>
                    <a:pt x="1108018" y="1210030"/>
                  </a:lnTo>
                  <a:lnTo>
                    <a:pt x="1103758" y="1211095"/>
                  </a:lnTo>
                  <a:lnTo>
                    <a:pt x="1102693" y="1211095"/>
                  </a:lnTo>
                  <a:close/>
                  <a:moveTo>
                    <a:pt x="1102693" y="21002"/>
                  </a:moveTo>
                  <a:lnTo>
                    <a:pt x="1102693" y="40172"/>
                  </a:lnTo>
                  <a:cubicBezTo>
                    <a:pt x="1100564" y="38042"/>
                    <a:pt x="1096836" y="35912"/>
                    <a:pt x="1092576" y="34314"/>
                  </a:cubicBezTo>
                  <a:lnTo>
                    <a:pt x="1092576" y="17808"/>
                  </a:lnTo>
                  <a:cubicBezTo>
                    <a:pt x="1095771" y="18873"/>
                    <a:pt x="1099499" y="19938"/>
                    <a:pt x="1102693" y="21002"/>
                  </a:cubicBezTo>
                  <a:lnTo>
                    <a:pt x="1102693" y="21002"/>
                  </a:lnTo>
                  <a:close/>
                  <a:moveTo>
                    <a:pt x="1102693" y="112589"/>
                  </a:moveTo>
                  <a:lnTo>
                    <a:pt x="1102693" y="129628"/>
                  </a:lnTo>
                  <a:cubicBezTo>
                    <a:pt x="1099499" y="128563"/>
                    <a:pt x="1095771" y="127498"/>
                    <a:pt x="1092576" y="126433"/>
                  </a:cubicBezTo>
                  <a:lnTo>
                    <a:pt x="1092576" y="107264"/>
                  </a:lnTo>
                  <a:cubicBezTo>
                    <a:pt x="1095771" y="108862"/>
                    <a:pt x="1099499" y="109927"/>
                    <a:pt x="1102693" y="112589"/>
                  </a:cubicBezTo>
                  <a:lnTo>
                    <a:pt x="1102693" y="112589"/>
                  </a:lnTo>
                  <a:close/>
                  <a:moveTo>
                    <a:pt x="1102693" y="186604"/>
                  </a:moveTo>
                  <a:lnTo>
                    <a:pt x="1102693" y="210033"/>
                  </a:lnTo>
                  <a:cubicBezTo>
                    <a:pt x="1101628" y="210033"/>
                    <a:pt x="1101628" y="210033"/>
                    <a:pt x="1100564" y="208968"/>
                  </a:cubicBezTo>
                  <a:cubicBezTo>
                    <a:pt x="1098434" y="207903"/>
                    <a:pt x="1096304" y="206838"/>
                    <a:pt x="1092576" y="205773"/>
                  </a:cubicBezTo>
                  <a:lnTo>
                    <a:pt x="1092576" y="182344"/>
                  </a:lnTo>
                  <a:cubicBezTo>
                    <a:pt x="1095771" y="183409"/>
                    <a:pt x="1099499" y="184474"/>
                    <a:pt x="1102693" y="186604"/>
                  </a:cubicBezTo>
                  <a:lnTo>
                    <a:pt x="1102693" y="186604"/>
                  </a:lnTo>
                  <a:close/>
                  <a:moveTo>
                    <a:pt x="1102693" y="214825"/>
                  </a:moveTo>
                  <a:lnTo>
                    <a:pt x="1102693" y="235059"/>
                  </a:lnTo>
                  <a:cubicBezTo>
                    <a:pt x="1101628" y="235059"/>
                    <a:pt x="1100564" y="235059"/>
                    <a:pt x="1099499" y="235059"/>
                  </a:cubicBezTo>
                  <a:cubicBezTo>
                    <a:pt x="1097369" y="241982"/>
                    <a:pt x="1095239" y="247306"/>
                    <a:pt x="1092576" y="251034"/>
                  </a:cubicBezTo>
                  <a:lnTo>
                    <a:pt x="1092576" y="212695"/>
                  </a:lnTo>
                  <a:cubicBezTo>
                    <a:pt x="1094706" y="212695"/>
                    <a:pt x="1095771" y="212695"/>
                    <a:pt x="1095771" y="212695"/>
                  </a:cubicBezTo>
                  <a:cubicBezTo>
                    <a:pt x="1099499" y="213760"/>
                    <a:pt x="1101628" y="214825"/>
                    <a:pt x="1102693" y="214825"/>
                  </a:cubicBezTo>
                  <a:lnTo>
                    <a:pt x="1102693" y="214825"/>
                  </a:lnTo>
                  <a:close/>
                  <a:moveTo>
                    <a:pt x="1102693" y="277658"/>
                  </a:moveTo>
                  <a:lnTo>
                    <a:pt x="1102693" y="306944"/>
                  </a:lnTo>
                  <a:cubicBezTo>
                    <a:pt x="1099499" y="305879"/>
                    <a:pt x="1095771" y="304814"/>
                    <a:pt x="1092576" y="303749"/>
                  </a:cubicBezTo>
                  <a:lnTo>
                    <a:pt x="1092576" y="276593"/>
                  </a:lnTo>
                  <a:cubicBezTo>
                    <a:pt x="1094706" y="277658"/>
                    <a:pt x="1098434" y="279255"/>
                    <a:pt x="1102693" y="277658"/>
                  </a:cubicBezTo>
                  <a:lnTo>
                    <a:pt x="1102693" y="277658"/>
                  </a:lnTo>
                  <a:close/>
                  <a:moveTo>
                    <a:pt x="1102693" y="320789"/>
                  </a:moveTo>
                  <a:lnTo>
                    <a:pt x="1102693" y="343153"/>
                  </a:lnTo>
                  <a:cubicBezTo>
                    <a:pt x="1100564" y="343153"/>
                    <a:pt x="1099499" y="343153"/>
                    <a:pt x="1098434" y="343153"/>
                  </a:cubicBezTo>
                  <a:cubicBezTo>
                    <a:pt x="1098434" y="343153"/>
                    <a:pt x="1096304" y="342088"/>
                    <a:pt x="1092576" y="341023"/>
                  </a:cubicBezTo>
                  <a:lnTo>
                    <a:pt x="1092576" y="315996"/>
                  </a:lnTo>
                  <a:cubicBezTo>
                    <a:pt x="1094706" y="317061"/>
                    <a:pt x="1098434" y="319724"/>
                    <a:pt x="1102693" y="320789"/>
                  </a:cubicBezTo>
                  <a:lnTo>
                    <a:pt x="1102693" y="320789"/>
                  </a:lnTo>
                  <a:close/>
                  <a:moveTo>
                    <a:pt x="1102693" y="413973"/>
                  </a:moveTo>
                  <a:lnTo>
                    <a:pt x="1102693" y="423025"/>
                  </a:lnTo>
                  <a:cubicBezTo>
                    <a:pt x="1100564" y="423025"/>
                    <a:pt x="1098434" y="421960"/>
                    <a:pt x="1095771" y="421960"/>
                  </a:cubicBezTo>
                  <a:lnTo>
                    <a:pt x="1095771" y="421960"/>
                  </a:lnTo>
                  <a:lnTo>
                    <a:pt x="1093641" y="421960"/>
                  </a:lnTo>
                  <a:cubicBezTo>
                    <a:pt x="1099499" y="433142"/>
                    <a:pt x="1099499" y="446986"/>
                    <a:pt x="1102693" y="459233"/>
                  </a:cubicBezTo>
                  <a:lnTo>
                    <a:pt x="1102693" y="479468"/>
                  </a:lnTo>
                  <a:cubicBezTo>
                    <a:pt x="1101628" y="478403"/>
                    <a:pt x="1100564" y="476273"/>
                    <a:pt x="1099499" y="475208"/>
                  </a:cubicBezTo>
                  <a:cubicBezTo>
                    <a:pt x="1097369" y="475208"/>
                    <a:pt x="1095239" y="475208"/>
                    <a:pt x="1092576" y="475208"/>
                  </a:cubicBezTo>
                  <a:lnTo>
                    <a:pt x="1092576" y="466156"/>
                  </a:lnTo>
                  <a:cubicBezTo>
                    <a:pt x="1092576" y="466156"/>
                    <a:pt x="1092576" y="466156"/>
                    <a:pt x="1093641" y="466156"/>
                  </a:cubicBezTo>
                  <a:cubicBezTo>
                    <a:pt x="1092576" y="466156"/>
                    <a:pt x="1092576" y="465091"/>
                    <a:pt x="1092576" y="465091"/>
                  </a:cubicBezTo>
                  <a:lnTo>
                    <a:pt x="1092576" y="412375"/>
                  </a:lnTo>
                  <a:cubicBezTo>
                    <a:pt x="1095771" y="412908"/>
                    <a:pt x="1099499" y="412908"/>
                    <a:pt x="1102693" y="413973"/>
                  </a:cubicBezTo>
                  <a:lnTo>
                    <a:pt x="1102693" y="413973"/>
                  </a:lnTo>
                  <a:close/>
                  <a:moveTo>
                    <a:pt x="1102693" y="538040"/>
                  </a:moveTo>
                  <a:lnTo>
                    <a:pt x="1102693" y="559340"/>
                  </a:lnTo>
                  <a:lnTo>
                    <a:pt x="1100564" y="557210"/>
                  </a:lnTo>
                  <a:lnTo>
                    <a:pt x="1097369" y="556145"/>
                  </a:lnTo>
                  <a:lnTo>
                    <a:pt x="1095239" y="555080"/>
                  </a:lnTo>
                  <a:lnTo>
                    <a:pt x="1093109" y="554015"/>
                  </a:lnTo>
                  <a:lnTo>
                    <a:pt x="1093109" y="528988"/>
                  </a:lnTo>
                  <a:lnTo>
                    <a:pt x="1094174" y="530053"/>
                  </a:lnTo>
                  <a:lnTo>
                    <a:pt x="1095239" y="533248"/>
                  </a:lnTo>
                  <a:lnTo>
                    <a:pt x="1098434" y="536443"/>
                  </a:lnTo>
                  <a:lnTo>
                    <a:pt x="1100564" y="537508"/>
                  </a:lnTo>
                  <a:lnTo>
                    <a:pt x="1102693" y="537508"/>
                  </a:lnTo>
                  <a:lnTo>
                    <a:pt x="1102693" y="538040"/>
                  </a:lnTo>
                  <a:close/>
                  <a:moveTo>
                    <a:pt x="1102693" y="582769"/>
                  </a:moveTo>
                  <a:lnTo>
                    <a:pt x="1102693" y="600873"/>
                  </a:lnTo>
                  <a:lnTo>
                    <a:pt x="1098434" y="601938"/>
                  </a:lnTo>
                  <a:lnTo>
                    <a:pt x="1095239" y="600873"/>
                  </a:lnTo>
                  <a:lnTo>
                    <a:pt x="1093109" y="600873"/>
                  </a:lnTo>
                  <a:lnTo>
                    <a:pt x="1093109" y="580639"/>
                  </a:lnTo>
                  <a:lnTo>
                    <a:pt x="1095239" y="582769"/>
                  </a:lnTo>
                  <a:lnTo>
                    <a:pt x="1099499" y="581704"/>
                  </a:lnTo>
                  <a:lnTo>
                    <a:pt x="1102693" y="582769"/>
                  </a:lnTo>
                  <a:lnTo>
                    <a:pt x="1102693" y="582769"/>
                  </a:lnTo>
                  <a:close/>
                  <a:moveTo>
                    <a:pt x="1102693" y="623770"/>
                  </a:moveTo>
                  <a:lnTo>
                    <a:pt x="1102693" y="671160"/>
                  </a:lnTo>
                  <a:lnTo>
                    <a:pt x="1100564" y="673290"/>
                  </a:lnTo>
                  <a:lnTo>
                    <a:pt x="1096304" y="675420"/>
                  </a:lnTo>
                  <a:lnTo>
                    <a:pt x="1093109" y="678615"/>
                  </a:lnTo>
                  <a:lnTo>
                    <a:pt x="1093109" y="658381"/>
                  </a:lnTo>
                  <a:lnTo>
                    <a:pt x="1094174" y="654121"/>
                  </a:lnTo>
                  <a:lnTo>
                    <a:pt x="1097369" y="653056"/>
                  </a:lnTo>
                  <a:lnTo>
                    <a:pt x="1098434" y="650926"/>
                  </a:lnTo>
                  <a:lnTo>
                    <a:pt x="1098434" y="645069"/>
                  </a:lnTo>
                  <a:lnTo>
                    <a:pt x="1098434" y="641874"/>
                  </a:lnTo>
                  <a:lnTo>
                    <a:pt x="1097369" y="640809"/>
                  </a:lnTo>
                  <a:lnTo>
                    <a:pt x="1096304" y="638679"/>
                  </a:lnTo>
                  <a:lnTo>
                    <a:pt x="1095239" y="637614"/>
                  </a:lnTo>
                  <a:lnTo>
                    <a:pt x="1093109" y="636549"/>
                  </a:lnTo>
                  <a:lnTo>
                    <a:pt x="1093109" y="620575"/>
                  </a:lnTo>
                  <a:lnTo>
                    <a:pt x="1095239" y="620575"/>
                  </a:lnTo>
                  <a:lnTo>
                    <a:pt x="1097369" y="622705"/>
                  </a:lnTo>
                  <a:lnTo>
                    <a:pt x="1102693" y="623770"/>
                  </a:lnTo>
                  <a:lnTo>
                    <a:pt x="1102693" y="623770"/>
                  </a:lnTo>
                  <a:close/>
                  <a:moveTo>
                    <a:pt x="1102693" y="714824"/>
                  </a:moveTo>
                  <a:lnTo>
                    <a:pt x="1102693" y="723876"/>
                  </a:lnTo>
                  <a:cubicBezTo>
                    <a:pt x="1100564" y="726006"/>
                    <a:pt x="1098434" y="728136"/>
                    <a:pt x="1095771" y="731863"/>
                  </a:cubicBezTo>
                  <a:cubicBezTo>
                    <a:pt x="1097901" y="731863"/>
                    <a:pt x="1098966" y="732928"/>
                    <a:pt x="1101628" y="733993"/>
                  </a:cubicBezTo>
                  <a:cubicBezTo>
                    <a:pt x="1102693" y="733993"/>
                    <a:pt x="1102693" y="733993"/>
                    <a:pt x="1102693" y="733993"/>
                  </a:cubicBezTo>
                  <a:lnTo>
                    <a:pt x="1102693" y="743045"/>
                  </a:lnTo>
                  <a:cubicBezTo>
                    <a:pt x="1101628" y="741980"/>
                    <a:pt x="1100564" y="740915"/>
                    <a:pt x="1099499" y="739850"/>
                  </a:cubicBezTo>
                  <a:cubicBezTo>
                    <a:pt x="1098434" y="739850"/>
                    <a:pt x="1097369" y="738785"/>
                    <a:pt x="1095239" y="738785"/>
                  </a:cubicBezTo>
                  <a:cubicBezTo>
                    <a:pt x="1095239" y="738785"/>
                    <a:pt x="1094174" y="738785"/>
                    <a:pt x="1093109" y="738785"/>
                  </a:cubicBezTo>
                  <a:lnTo>
                    <a:pt x="1093109" y="725473"/>
                  </a:lnTo>
                  <a:cubicBezTo>
                    <a:pt x="1095771" y="720148"/>
                    <a:pt x="1099499" y="716954"/>
                    <a:pt x="1102693" y="714824"/>
                  </a:cubicBezTo>
                  <a:lnTo>
                    <a:pt x="1102693" y="714824"/>
                  </a:lnTo>
                  <a:close/>
                  <a:moveTo>
                    <a:pt x="1102693" y="759552"/>
                  </a:moveTo>
                  <a:lnTo>
                    <a:pt x="1102693" y="767539"/>
                  </a:lnTo>
                  <a:cubicBezTo>
                    <a:pt x="1102693" y="766474"/>
                    <a:pt x="1101628" y="766474"/>
                    <a:pt x="1101628" y="766474"/>
                  </a:cubicBezTo>
                  <a:cubicBezTo>
                    <a:pt x="1101628" y="765409"/>
                    <a:pt x="1100564" y="765409"/>
                    <a:pt x="1099499" y="765409"/>
                  </a:cubicBezTo>
                  <a:cubicBezTo>
                    <a:pt x="1099499" y="773396"/>
                    <a:pt x="1093641" y="782449"/>
                    <a:pt x="1092576" y="792566"/>
                  </a:cubicBezTo>
                  <a:lnTo>
                    <a:pt x="1092576" y="769137"/>
                  </a:lnTo>
                  <a:cubicBezTo>
                    <a:pt x="1093641" y="767007"/>
                    <a:pt x="1093641" y="764877"/>
                    <a:pt x="1092576" y="762214"/>
                  </a:cubicBezTo>
                  <a:lnTo>
                    <a:pt x="1092576" y="748902"/>
                  </a:lnTo>
                  <a:cubicBezTo>
                    <a:pt x="1094706" y="751032"/>
                    <a:pt x="1096836" y="753162"/>
                    <a:pt x="1098434" y="755825"/>
                  </a:cubicBezTo>
                  <a:cubicBezTo>
                    <a:pt x="1099499" y="757422"/>
                    <a:pt x="1101628" y="758487"/>
                    <a:pt x="1102693" y="759552"/>
                  </a:cubicBezTo>
                  <a:lnTo>
                    <a:pt x="1102693" y="759552"/>
                  </a:lnTo>
                  <a:close/>
                  <a:moveTo>
                    <a:pt x="1102693" y="811735"/>
                  </a:moveTo>
                  <a:lnTo>
                    <a:pt x="1102693" y="822917"/>
                  </a:lnTo>
                  <a:cubicBezTo>
                    <a:pt x="1102693" y="821852"/>
                    <a:pt x="1102693" y="820787"/>
                    <a:pt x="1102693" y="819722"/>
                  </a:cubicBezTo>
                  <a:cubicBezTo>
                    <a:pt x="1098434" y="816527"/>
                    <a:pt x="1094706" y="812800"/>
                    <a:pt x="1092576" y="810670"/>
                  </a:cubicBezTo>
                  <a:lnTo>
                    <a:pt x="1092576" y="797358"/>
                  </a:lnTo>
                  <a:cubicBezTo>
                    <a:pt x="1093641" y="801618"/>
                    <a:pt x="1096836" y="806410"/>
                    <a:pt x="1102693" y="813332"/>
                  </a:cubicBezTo>
                  <a:lnTo>
                    <a:pt x="1102693" y="811735"/>
                  </a:lnTo>
                  <a:lnTo>
                    <a:pt x="1102693" y="811735"/>
                  </a:lnTo>
                  <a:close/>
                  <a:moveTo>
                    <a:pt x="1102693" y="1048156"/>
                  </a:moveTo>
                  <a:lnTo>
                    <a:pt x="1102693" y="1056143"/>
                  </a:lnTo>
                  <a:cubicBezTo>
                    <a:pt x="1100564" y="1058273"/>
                    <a:pt x="1098434" y="1063065"/>
                    <a:pt x="1095771" y="1067325"/>
                  </a:cubicBezTo>
                  <a:cubicBezTo>
                    <a:pt x="1097901" y="1067325"/>
                    <a:pt x="1100031" y="1067325"/>
                    <a:pt x="1102693" y="1067325"/>
                  </a:cubicBezTo>
                  <a:lnTo>
                    <a:pt x="1102693" y="1074248"/>
                  </a:lnTo>
                  <a:cubicBezTo>
                    <a:pt x="1099499" y="1074248"/>
                    <a:pt x="1095771" y="1074248"/>
                    <a:pt x="1092576" y="1074248"/>
                  </a:cubicBezTo>
                  <a:lnTo>
                    <a:pt x="1092576" y="1060936"/>
                  </a:lnTo>
                  <a:cubicBezTo>
                    <a:pt x="1095771" y="1053481"/>
                    <a:pt x="1099499" y="1050286"/>
                    <a:pt x="1102693" y="1048156"/>
                  </a:cubicBezTo>
                  <a:lnTo>
                    <a:pt x="1102693" y="1048156"/>
                  </a:lnTo>
                  <a:close/>
                  <a:moveTo>
                    <a:pt x="1102693" y="1092884"/>
                  </a:moveTo>
                  <a:lnTo>
                    <a:pt x="1102693" y="1099807"/>
                  </a:lnTo>
                  <a:cubicBezTo>
                    <a:pt x="1099499" y="1099807"/>
                    <a:pt x="1095771" y="1098742"/>
                    <a:pt x="1092576" y="1097677"/>
                  </a:cubicBezTo>
                  <a:lnTo>
                    <a:pt x="1092576" y="1090754"/>
                  </a:lnTo>
                  <a:cubicBezTo>
                    <a:pt x="1095771" y="1091819"/>
                    <a:pt x="1099499" y="1092884"/>
                    <a:pt x="1102693" y="1092884"/>
                  </a:cubicBezTo>
                  <a:lnTo>
                    <a:pt x="1102693" y="1092884"/>
                  </a:lnTo>
                  <a:close/>
                  <a:moveTo>
                    <a:pt x="1102693" y="1101936"/>
                  </a:moveTo>
                  <a:lnTo>
                    <a:pt x="1102693" y="1110989"/>
                  </a:lnTo>
                  <a:cubicBezTo>
                    <a:pt x="1099499" y="1115248"/>
                    <a:pt x="1095771" y="1117911"/>
                    <a:pt x="1092576" y="1118976"/>
                  </a:cubicBezTo>
                  <a:lnTo>
                    <a:pt x="1092576" y="1112054"/>
                  </a:lnTo>
                  <a:cubicBezTo>
                    <a:pt x="1095771" y="1109924"/>
                    <a:pt x="1099499" y="1106729"/>
                    <a:pt x="1102693" y="1101936"/>
                  </a:cubicBezTo>
                  <a:lnTo>
                    <a:pt x="1102693" y="1101936"/>
                  </a:lnTo>
                  <a:close/>
                  <a:moveTo>
                    <a:pt x="1102693" y="1132288"/>
                  </a:moveTo>
                  <a:lnTo>
                    <a:pt x="1102693" y="1153587"/>
                  </a:lnTo>
                  <a:cubicBezTo>
                    <a:pt x="1101628" y="1151457"/>
                    <a:pt x="1101628" y="1150392"/>
                    <a:pt x="1100564" y="1149327"/>
                  </a:cubicBezTo>
                  <a:cubicBezTo>
                    <a:pt x="1098434" y="1147197"/>
                    <a:pt x="1094706" y="1145067"/>
                    <a:pt x="1092576" y="1143470"/>
                  </a:cubicBezTo>
                  <a:lnTo>
                    <a:pt x="1092576" y="1134418"/>
                  </a:lnTo>
                  <a:cubicBezTo>
                    <a:pt x="1094706" y="1135483"/>
                    <a:pt x="1096836" y="1137613"/>
                    <a:pt x="1099499" y="1140275"/>
                  </a:cubicBezTo>
                  <a:cubicBezTo>
                    <a:pt x="1100564" y="1139210"/>
                    <a:pt x="1100564" y="1137080"/>
                    <a:pt x="1101628" y="1136015"/>
                  </a:cubicBezTo>
                  <a:cubicBezTo>
                    <a:pt x="1101628" y="1134418"/>
                    <a:pt x="1102693" y="1133353"/>
                    <a:pt x="1102693" y="1132288"/>
                  </a:cubicBezTo>
                  <a:lnTo>
                    <a:pt x="1102693" y="1132288"/>
                  </a:lnTo>
                  <a:close/>
                  <a:moveTo>
                    <a:pt x="1102693" y="1181808"/>
                  </a:moveTo>
                  <a:lnTo>
                    <a:pt x="1102693" y="1212160"/>
                  </a:lnTo>
                  <a:lnTo>
                    <a:pt x="1100564" y="1212160"/>
                  </a:lnTo>
                  <a:lnTo>
                    <a:pt x="1097369" y="1210030"/>
                  </a:lnTo>
                  <a:lnTo>
                    <a:pt x="1095239" y="1205770"/>
                  </a:lnTo>
                  <a:lnTo>
                    <a:pt x="1093109" y="1202575"/>
                  </a:lnTo>
                  <a:lnTo>
                    <a:pt x="1093109" y="1202575"/>
                  </a:lnTo>
                  <a:lnTo>
                    <a:pt x="1093109" y="1180211"/>
                  </a:lnTo>
                  <a:lnTo>
                    <a:pt x="1093109" y="1180211"/>
                  </a:lnTo>
                  <a:lnTo>
                    <a:pt x="1097369" y="1179146"/>
                  </a:lnTo>
                  <a:lnTo>
                    <a:pt x="1100564" y="1179146"/>
                  </a:lnTo>
                  <a:lnTo>
                    <a:pt x="1102693" y="1181276"/>
                  </a:lnTo>
                  <a:lnTo>
                    <a:pt x="1102693" y="1181808"/>
                  </a:lnTo>
                  <a:lnTo>
                    <a:pt x="1102693" y="1181808"/>
                  </a:lnTo>
                  <a:close/>
                  <a:moveTo>
                    <a:pt x="1102693" y="1222277"/>
                  </a:moveTo>
                  <a:lnTo>
                    <a:pt x="1102693" y="1240381"/>
                  </a:lnTo>
                  <a:lnTo>
                    <a:pt x="1101628" y="1239316"/>
                  </a:lnTo>
                  <a:lnTo>
                    <a:pt x="1098434" y="1240381"/>
                  </a:lnTo>
                  <a:lnTo>
                    <a:pt x="1095239" y="1241446"/>
                  </a:lnTo>
                  <a:lnTo>
                    <a:pt x="1093109" y="1242511"/>
                  </a:lnTo>
                  <a:lnTo>
                    <a:pt x="1093109" y="1228134"/>
                  </a:lnTo>
                  <a:lnTo>
                    <a:pt x="1097369" y="1226004"/>
                  </a:lnTo>
                  <a:lnTo>
                    <a:pt x="1100564" y="1222809"/>
                  </a:lnTo>
                  <a:lnTo>
                    <a:pt x="1102693" y="1222809"/>
                  </a:lnTo>
                  <a:lnTo>
                    <a:pt x="1102693" y="1222277"/>
                  </a:lnTo>
                  <a:close/>
                  <a:moveTo>
                    <a:pt x="1102693" y="1251563"/>
                  </a:moveTo>
                  <a:lnTo>
                    <a:pt x="1102693" y="1267538"/>
                  </a:lnTo>
                  <a:lnTo>
                    <a:pt x="1100564" y="1268603"/>
                  </a:lnTo>
                  <a:lnTo>
                    <a:pt x="1094706" y="1271798"/>
                  </a:lnTo>
                  <a:lnTo>
                    <a:pt x="1092576" y="1274992"/>
                  </a:lnTo>
                  <a:lnTo>
                    <a:pt x="1092576" y="1256888"/>
                  </a:lnTo>
                  <a:lnTo>
                    <a:pt x="1095771" y="1254758"/>
                  </a:lnTo>
                  <a:lnTo>
                    <a:pt x="1101628" y="1251563"/>
                  </a:lnTo>
                  <a:lnTo>
                    <a:pt x="1102693" y="1251563"/>
                  </a:lnTo>
                  <a:lnTo>
                    <a:pt x="1102693" y="1251563"/>
                  </a:lnTo>
                  <a:close/>
                  <a:moveTo>
                    <a:pt x="1102693" y="1288837"/>
                  </a:moveTo>
                  <a:lnTo>
                    <a:pt x="1102693" y="1304811"/>
                  </a:lnTo>
                  <a:lnTo>
                    <a:pt x="1100564" y="1305876"/>
                  </a:lnTo>
                  <a:lnTo>
                    <a:pt x="1092576" y="1310136"/>
                  </a:lnTo>
                  <a:lnTo>
                    <a:pt x="1092576" y="1294162"/>
                  </a:lnTo>
                  <a:lnTo>
                    <a:pt x="1101628" y="1289902"/>
                  </a:lnTo>
                  <a:lnTo>
                    <a:pt x="1102693" y="1288837"/>
                  </a:lnTo>
                  <a:lnTo>
                    <a:pt x="1102693" y="1288837"/>
                  </a:lnTo>
                  <a:close/>
                  <a:moveTo>
                    <a:pt x="1102693" y="1325046"/>
                  </a:moveTo>
                  <a:lnTo>
                    <a:pt x="1102693" y="1355397"/>
                  </a:lnTo>
                  <a:lnTo>
                    <a:pt x="1101628" y="1355397"/>
                  </a:lnTo>
                  <a:lnTo>
                    <a:pt x="1098434" y="1353267"/>
                  </a:lnTo>
                  <a:lnTo>
                    <a:pt x="1095239" y="1355397"/>
                  </a:lnTo>
                  <a:lnTo>
                    <a:pt x="1093109" y="1355397"/>
                  </a:lnTo>
                  <a:lnTo>
                    <a:pt x="1093109" y="1329305"/>
                  </a:lnTo>
                  <a:lnTo>
                    <a:pt x="1098966" y="1326110"/>
                  </a:lnTo>
                  <a:lnTo>
                    <a:pt x="1102693" y="1325046"/>
                  </a:lnTo>
                  <a:lnTo>
                    <a:pt x="1102693" y="1325046"/>
                  </a:lnTo>
                  <a:close/>
                  <a:moveTo>
                    <a:pt x="1102693" y="1386813"/>
                  </a:moveTo>
                  <a:lnTo>
                    <a:pt x="1102693" y="1397995"/>
                  </a:lnTo>
                  <a:cubicBezTo>
                    <a:pt x="1100564" y="1399060"/>
                    <a:pt x="1098434" y="1400125"/>
                    <a:pt x="1094706" y="1402255"/>
                  </a:cubicBezTo>
                  <a:cubicBezTo>
                    <a:pt x="1097901" y="1403320"/>
                    <a:pt x="1100564" y="1405450"/>
                    <a:pt x="1102693" y="1406515"/>
                  </a:cubicBezTo>
                  <a:lnTo>
                    <a:pt x="1102693" y="1422489"/>
                  </a:lnTo>
                  <a:cubicBezTo>
                    <a:pt x="1099499" y="1419294"/>
                    <a:pt x="1095771" y="1416632"/>
                    <a:pt x="1092576" y="1413437"/>
                  </a:cubicBezTo>
                  <a:lnTo>
                    <a:pt x="1092576" y="1392138"/>
                  </a:lnTo>
                  <a:cubicBezTo>
                    <a:pt x="1095771" y="1390008"/>
                    <a:pt x="1099499" y="1388943"/>
                    <a:pt x="1102693" y="1386813"/>
                  </a:cubicBezTo>
                  <a:lnTo>
                    <a:pt x="1102693" y="1386813"/>
                  </a:lnTo>
                  <a:close/>
                  <a:moveTo>
                    <a:pt x="1102693" y="1445386"/>
                  </a:moveTo>
                  <a:lnTo>
                    <a:pt x="1102693" y="1454438"/>
                  </a:lnTo>
                  <a:cubicBezTo>
                    <a:pt x="1099499" y="1455503"/>
                    <a:pt x="1095771" y="1456568"/>
                    <a:pt x="1092576" y="1455503"/>
                  </a:cubicBezTo>
                  <a:lnTo>
                    <a:pt x="1092576" y="1445386"/>
                  </a:lnTo>
                  <a:cubicBezTo>
                    <a:pt x="1095771" y="1446451"/>
                    <a:pt x="1099499" y="1445386"/>
                    <a:pt x="1102693" y="1445386"/>
                  </a:cubicBezTo>
                  <a:lnTo>
                    <a:pt x="1102693" y="1445386"/>
                  </a:lnTo>
                  <a:close/>
                  <a:moveTo>
                    <a:pt x="1102693" y="1720145"/>
                  </a:moveTo>
                  <a:lnTo>
                    <a:pt x="1102693" y="1736120"/>
                  </a:lnTo>
                  <a:cubicBezTo>
                    <a:pt x="1099499" y="1736120"/>
                    <a:pt x="1095771" y="1737185"/>
                    <a:pt x="1092576" y="1738250"/>
                  </a:cubicBezTo>
                  <a:lnTo>
                    <a:pt x="1092576" y="1721210"/>
                  </a:lnTo>
                  <a:cubicBezTo>
                    <a:pt x="1095771" y="1721210"/>
                    <a:pt x="1099499" y="1720145"/>
                    <a:pt x="1102693" y="1720145"/>
                  </a:cubicBezTo>
                  <a:lnTo>
                    <a:pt x="1102693" y="1720145"/>
                  </a:lnTo>
                  <a:close/>
                  <a:moveTo>
                    <a:pt x="1102693" y="1782978"/>
                  </a:moveTo>
                  <a:lnTo>
                    <a:pt x="1102693" y="1808005"/>
                  </a:lnTo>
                  <a:cubicBezTo>
                    <a:pt x="1099499" y="1804810"/>
                    <a:pt x="1095771" y="1802147"/>
                    <a:pt x="1092576" y="1798953"/>
                  </a:cubicBezTo>
                  <a:lnTo>
                    <a:pt x="1092576" y="1770731"/>
                  </a:lnTo>
                  <a:cubicBezTo>
                    <a:pt x="1095771" y="1774991"/>
                    <a:pt x="1099499" y="1778718"/>
                    <a:pt x="1102693" y="1782978"/>
                  </a:cubicBezTo>
                  <a:lnTo>
                    <a:pt x="1102693" y="1782978"/>
                  </a:lnTo>
                  <a:close/>
                  <a:moveTo>
                    <a:pt x="1102693" y="1810135"/>
                  </a:moveTo>
                  <a:lnTo>
                    <a:pt x="1102693" y="1810135"/>
                  </a:lnTo>
                  <a:lnTo>
                    <a:pt x="1102693" y="1810135"/>
                  </a:lnTo>
                  <a:lnTo>
                    <a:pt x="1102693" y="1810135"/>
                  </a:lnTo>
                  <a:close/>
                  <a:moveTo>
                    <a:pt x="1102693" y="1810135"/>
                  </a:moveTo>
                  <a:lnTo>
                    <a:pt x="1102693" y="1827174"/>
                  </a:lnTo>
                  <a:cubicBezTo>
                    <a:pt x="1099499" y="1828239"/>
                    <a:pt x="1095771" y="1829304"/>
                    <a:pt x="1092576" y="1829304"/>
                  </a:cubicBezTo>
                  <a:lnTo>
                    <a:pt x="1092576" y="1813329"/>
                  </a:lnTo>
                  <a:cubicBezTo>
                    <a:pt x="1095771" y="1812265"/>
                    <a:pt x="1099499" y="1811199"/>
                    <a:pt x="1102693" y="1810135"/>
                  </a:cubicBezTo>
                  <a:lnTo>
                    <a:pt x="1102693" y="1810135"/>
                  </a:lnTo>
                  <a:close/>
                  <a:moveTo>
                    <a:pt x="1092576" y="519936"/>
                  </a:moveTo>
                  <a:lnTo>
                    <a:pt x="1092576" y="505027"/>
                  </a:lnTo>
                  <a:lnTo>
                    <a:pt x="1094706" y="506092"/>
                  </a:lnTo>
                  <a:lnTo>
                    <a:pt x="1095771" y="508221"/>
                  </a:lnTo>
                  <a:lnTo>
                    <a:pt x="1096836" y="512481"/>
                  </a:lnTo>
                  <a:lnTo>
                    <a:pt x="1094706" y="514611"/>
                  </a:lnTo>
                  <a:lnTo>
                    <a:pt x="1093641" y="517806"/>
                  </a:lnTo>
                  <a:lnTo>
                    <a:pt x="1092576" y="519936"/>
                  </a:lnTo>
                  <a:close/>
                  <a:moveTo>
                    <a:pt x="1086719" y="881490"/>
                  </a:moveTo>
                  <a:lnTo>
                    <a:pt x="1087784" y="881490"/>
                  </a:lnTo>
                  <a:lnTo>
                    <a:pt x="1086719" y="881490"/>
                  </a:lnTo>
                  <a:lnTo>
                    <a:pt x="1086719" y="881490"/>
                  </a:lnTo>
                  <a:lnTo>
                    <a:pt x="1086719" y="881490"/>
                  </a:lnTo>
                  <a:close/>
                  <a:moveTo>
                    <a:pt x="1092576" y="17808"/>
                  </a:moveTo>
                  <a:lnTo>
                    <a:pt x="1092576" y="34847"/>
                  </a:lnTo>
                  <a:cubicBezTo>
                    <a:pt x="1091511" y="34847"/>
                    <a:pt x="1089381" y="33782"/>
                    <a:pt x="1086719" y="33782"/>
                  </a:cubicBezTo>
                  <a:lnTo>
                    <a:pt x="1086719" y="16743"/>
                  </a:lnTo>
                  <a:cubicBezTo>
                    <a:pt x="1089381" y="17808"/>
                    <a:pt x="1091511" y="17808"/>
                    <a:pt x="1092576" y="17808"/>
                  </a:cubicBezTo>
                  <a:lnTo>
                    <a:pt x="1092576" y="17808"/>
                  </a:lnTo>
                  <a:close/>
                  <a:moveTo>
                    <a:pt x="1092576" y="106732"/>
                  </a:moveTo>
                  <a:lnTo>
                    <a:pt x="1092576" y="125901"/>
                  </a:lnTo>
                  <a:cubicBezTo>
                    <a:pt x="1090446" y="124836"/>
                    <a:pt x="1089381" y="123771"/>
                    <a:pt x="1086719" y="122706"/>
                  </a:cubicBezTo>
                  <a:lnTo>
                    <a:pt x="1086719" y="99809"/>
                  </a:lnTo>
                  <a:cubicBezTo>
                    <a:pt x="1087784" y="100874"/>
                    <a:pt x="1088849" y="101939"/>
                    <a:pt x="1088849" y="103004"/>
                  </a:cubicBezTo>
                  <a:cubicBezTo>
                    <a:pt x="1090446" y="104602"/>
                    <a:pt x="1091511" y="105667"/>
                    <a:pt x="1092576" y="106732"/>
                  </a:cubicBezTo>
                  <a:lnTo>
                    <a:pt x="1092576" y="106732"/>
                  </a:lnTo>
                  <a:close/>
                  <a:moveTo>
                    <a:pt x="1092576" y="182344"/>
                  </a:moveTo>
                  <a:lnTo>
                    <a:pt x="1092576" y="205773"/>
                  </a:lnTo>
                  <a:cubicBezTo>
                    <a:pt x="1091511" y="205773"/>
                    <a:pt x="1089381" y="204708"/>
                    <a:pt x="1086719" y="204708"/>
                  </a:cubicBezTo>
                  <a:lnTo>
                    <a:pt x="1086719" y="181279"/>
                  </a:lnTo>
                  <a:cubicBezTo>
                    <a:pt x="1089381" y="182344"/>
                    <a:pt x="1090446" y="182344"/>
                    <a:pt x="1092576" y="182344"/>
                  </a:cubicBezTo>
                  <a:lnTo>
                    <a:pt x="1092576" y="182344"/>
                  </a:lnTo>
                  <a:close/>
                  <a:moveTo>
                    <a:pt x="1092576" y="212695"/>
                  </a:moveTo>
                  <a:lnTo>
                    <a:pt x="1092576" y="251034"/>
                  </a:lnTo>
                  <a:cubicBezTo>
                    <a:pt x="1091511" y="254229"/>
                    <a:pt x="1090446" y="256891"/>
                    <a:pt x="1090446" y="257956"/>
                  </a:cubicBezTo>
                  <a:cubicBezTo>
                    <a:pt x="1090446" y="257956"/>
                    <a:pt x="1088316" y="268073"/>
                    <a:pt x="1087252" y="272333"/>
                  </a:cubicBezTo>
                  <a:cubicBezTo>
                    <a:pt x="1087252" y="272333"/>
                    <a:pt x="1089381" y="274463"/>
                    <a:pt x="1093109" y="276593"/>
                  </a:cubicBezTo>
                  <a:lnTo>
                    <a:pt x="1093109" y="303749"/>
                  </a:lnTo>
                  <a:cubicBezTo>
                    <a:pt x="1092044" y="303749"/>
                    <a:pt x="1089914" y="303749"/>
                    <a:pt x="1087252" y="302684"/>
                  </a:cubicBezTo>
                  <a:lnTo>
                    <a:pt x="1087252" y="211630"/>
                  </a:lnTo>
                  <a:cubicBezTo>
                    <a:pt x="1089381" y="211630"/>
                    <a:pt x="1091511" y="211630"/>
                    <a:pt x="1092576" y="212695"/>
                  </a:cubicBezTo>
                  <a:lnTo>
                    <a:pt x="1092576" y="212695"/>
                  </a:lnTo>
                  <a:close/>
                  <a:moveTo>
                    <a:pt x="1092576" y="315996"/>
                  </a:moveTo>
                  <a:lnTo>
                    <a:pt x="1092576" y="341023"/>
                  </a:lnTo>
                  <a:cubicBezTo>
                    <a:pt x="1091511" y="341023"/>
                    <a:pt x="1089381" y="339958"/>
                    <a:pt x="1086719" y="338893"/>
                  </a:cubicBezTo>
                  <a:lnTo>
                    <a:pt x="1086719" y="312801"/>
                  </a:lnTo>
                  <a:cubicBezTo>
                    <a:pt x="1087784" y="312801"/>
                    <a:pt x="1088849" y="313866"/>
                    <a:pt x="1088849" y="313866"/>
                  </a:cubicBezTo>
                  <a:cubicBezTo>
                    <a:pt x="1088849" y="313866"/>
                    <a:pt x="1090446" y="314931"/>
                    <a:pt x="1092576" y="315996"/>
                  </a:cubicBezTo>
                  <a:lnTo>
                    <a:pt x="1092576" y="315996"/>
                  </a:lnTo>
                  <a:close/>
                  <a:moveTo>
                    <a:pt x="1092576" y="411843"/>
                  </a:moveTo>
                  <a:lnTo>
                    <a:pt x="1092576" y="464558"/>
                  </a:lnTo>
                  <a:cubicBezTo>
                    <a:pt x="1089381" y="455506"/>
                    <a:pt x="1089381" y="445389"/>
                    <a:pt x="1086719" y="435272"/>
                  </a:cubicBezTo>
                  <a:lnTo>
                    <a:pt x="1086719" y="411843"/>
                  </a:lnTo>
                  <a:cubicBezTo>
                    <a:pt x="1089381" y="411843"/>
                    <a:pt x="1091511" y="411843"/>
                    <a:pt x="1092576" y="411843"/>
                  </a:cubicBezTo>
                  <a:lnTo>
                    <a:pt x="1092576" y="411843"/>
                  </a:lnTo>
                  <a:lnTo>
                    <a:pt x="1092576" y="411843"/>
                  </a:lnTo>
                  <a:close/>
                  <a:moveTo>
                    <a:pt x="1092576" y="466156"/>
                  </a:moveTo>
                  <a:cubicBezTo>
                    <a:pt x="1090446" y="466156"/>
                    <a:pt x="1089381" y="465091"/>
                    <a:pt x="1086719" y="465091"/>
                  </a:cubicBezTo>
                  <a:lnTo>
                    <a:pt x="1086719" y="474143"/>
                  </a:lnTo>
                  <a:cubicBezTo>
                    <a:pt x="1088849" y="474143"/>
                    <a:pt x="1090979" y="475208"/>
                    <a:pt x="1092576" y="475208"/>
                  </a:cubicBezTo>
                  <a:lnTo>
                    <a:pt x="1092576" y="466156"/>
                  </a:lnTo>
                  <a:lnTo>
                    <a:pt x="1092576" y="466156"/>
                  </a:lnTo>
                  <a:close/>
                  <a:moveTo>
                    <a:pt x="1092576" y="505559"/>
                  </a:moveTo>
                  <a:lnTo>
                    <a:pt x="1092576" y="520469"/>
                  </a:lnTo>
                  <a:lnTo>
                    <a:pt x="1091511" y="521533"/>
                  </a:lnTo>
                  <a:lnTo>
                    <a:pt x="1091511" y="524728"/>
                  </a:lnTo>
                  <a:lnTo>
                    <a:pt x="1091511" y="527923"/>
                  </a:lnTo>
                  <a:lnTo>
                    <a:pt x="1092576" y="528988"/>
                  </a:lnTo>
                  <a:lnTo>
                    <a:pt x="1092576" y="554015"/>
                  </a:lnTo>
                  <a:lnTo>
                    <a:pt x="1089381" y="551885"/>
                  </a:lnTo>
                  <a:lnTo>
                    <a:pt x="1088316" y="550820"/>
                  </a:lnTo>
                  <a:lnTo>
                    <a:pt x="1087252" y="550820"/>
                  </a:lnTo>
                  <a:lnTo>
                    <a:pt x="1087252" y="509286"/>
                  </a:lnTo>
                  <a:lnTo>
                    <a:pt x="1088316" y="508221"/>
                  </a:lnTo>
                  <a:lnTo>
                    <a:pt x="1090446" y="507157"/>
                  </a:lnTo>
                  <a:lnTo>
                    <a:pt x="1092576" y="505027"/>
                  </a:lnTo>
                  <a:lnTo>
                    <a:pt x="1092576" y="505559"/>
                  </a:lnTo>
                  <a:lnTo>
                    <a:pt x="1092576" y="505559"/>
                  </a:lnTo>
                  <a:close/>
                  <a:moveTo>
                    <a:pt x="1092576" y="580639"/>
                  </a:moveTo>
                  <a:lnTo>
                    <a:pt x="1092576" y="600873"/>
                  </a:lnTo>
                  <a:lnTo>
                    <a:pt x="1091511" y="599808"/>
                  </a:lnTo>
                  <a:lnTo>
                    <a:pt x="1087252" y="598743"/>
                  </a:lnTo>
                  <a:lnTo>
                    <a:pt x="1087252" y="576379"/>
                  </a:lnTo>
                  <a:lnTo>
                    <a:pt x="1089381" y="577444"/>
                  </a:lnTo>
                  <a:lnTo>
                    <a:pt x="1092576" y="580639"/>
                  </a:lnTo>
                  <a:lnTo>
                    <a:pt x="1092576" y="580639"/>
                  </a:lnTo>
                  <a:lnTo>
                    <a:pt x="1092576" y="580639"/>
                  </a:lnTo>
                  <a:close/>
                  <a:moveTo>
                    <a:pt x="1092576" y="620042"/>
                  </a:moveTo>
                  <a:lnTo>
                    <a:pt x="1092576" y="636017"/>
                  </a:lnTo>
                  <a:lnTo>
                    <a:pt x="1092576" y="636017"/>
                  </a:lnTo>
                  <a:lnTo>
                    <a:pt x="1088316" y="634952"/>
                  </a:lnTo>
                  <a:lnTo>
                    <a:pt x="1087252" y="634952"/>
                  </a:lnTo>
                  <a:lnTo>
                    <a:pt x="1087252" y="618977"/>
                  </a:lnTo>
                  <a:lnTo>
                    <a:pt x="1092576" y="620042"/>
                  </a:lnTo>
                  <a:lnTo>
                    <a:pt x="1092576" y="620042"/>
                  </a:lnTo>
                  <a:close/>
                  <a:moveTo>
                    <a:pt x="1092576" y="658381"/>
                  </a:moveTo>
                  <a:lnTo>
                    <a:pt x="1092576" y="678615"/>
                  </a:lnTo>
                  <a:lnTo>
                    <a:pt x="1091511" y="679680"/>
                  </a:lnTo>
                  <a:lnTo>
                    <a:pt x="1087252" y="681810"/>
                  </a:lnTo>
                  <a:lnTo>
                    <a:pt x="1087252" y="662641"/>
                  </a:lnTo>
                  <a:lnTo>
                    <a:pt x="1090446" y="660511"/>
                  </a:lnTo>
                  <a:lnTo>
                    <a:pt x="1092576" y="659446"/>
                  </a:lnTo>
                  <a:lnTo>
                    <a:pt x="1092576" y="658381"/>
                  </a:lnTo>
                  <a:lnTo>
                    <a:pt x="1092576" y="658381"/>
                  </a:lnTo>
                  <a:close/>
                  <a:moveTo>
                    <a:pt x="1092576" y="724941"/>
                  </a:moveTo>
                  <a:lnTo>
                    <a:pt x="1092576" y="738253"/>
                  </a:lnTo>
                  <a:cubicBezTo>
                    <a:pt x="1091511" y="738253"/>
                    <a:pt x="1089381" y="738253"/>
                    <a:pt x="1086719" y="739318"/>
                  </a:cubicBezTo>
                  <a:lnTo>
                    <a:pt x="1086719" y="732395"/>
                  </a:lnTo>
                  <a:cubicBezTo>
                    <a:pt x="1089381" y="729201"/>
                    <a:pt x="1091511" y="727071"/>
                    <a:pt x="1092576" y="724941"/>
                  </a:cubicBezTo>
                  <a:lnTo>
                    <a:pt x="1092576" y="724941"/>
                  </a:lnTo>
                  <a:close/>
                  <a:moveTo>
                    <a:pt x="1092576" y="748370"/>
                  </a:moveTo>
                  <a:lnTo>
                    <a:pt x="1092576" y="761682"/>
                  </a:lnTo>
                  <a:cubicBezTo>
                    <a:pt x="1092576" y="758487"/>
                    <a:pt x="1090446" y="754760"/>
                    <a:pt x="1086719" y="751565"/>
                  </a:cubicBezTo>
                  <a:lnTo>
                    <a:pt x="1086719" y="744110"/>
                  </a:lnTo>
                  <a:cubicBezTo>
                    <a:pt x="1089381" y="745175"/>
                    <a:pt x="1091511" y="747305"/>
                    <a:pt x="1092576" y="748370"/>
                  </a:cubicBezTo>
                  <a:lnTo>
                    <a:pt x="1092576" y="748370"/>
                  </a:lnTo>
                  <a:close/>
                  <a:moveTo>
                    <a:pt x="1092576" y="768604"/>
                  </a:moveTo>
                  <a:lnTo>
                    <a:pt x="1092576" y="792033"/>
                  </a:lnTo>
                  <a:cubicBezTo>
                    <a:pt x="1092576" y="793098"/>
                    <a:pt x="1092576" y="794163"/>
                    <a:pt x="1092576" y="795228"/>
                  </a:cubicBezTo>
                  <a:lnTo>
                    <a:pt x="1092576" y="796293"/>
                  </a:lnTo>
                  <a:lnTo>
                    <a:pt x="1092576" y="809605"/>
                  </a:lnTo>
                  <a:cubicBezTo>
                    <a:pt x="1090446" y="806410"/>
                    <a:pt x="1088316" y="802683"/>
                    <a:pt x="1086719" y="800553"/>
                  </a:cubicBezTo>
                  <a:lnTo>
                    <a:pt x="1086719" y="783514"/>
                  </a:lnTo>
                  <a:cubicBezTo>
                    <a:pt x="1089381" y="778721"/>
                    <a:pt x="1091511" y="774461"/>
                    <a:pt x="1092576" y="768604"/>
                  </a:cubicBezTo>
                  <a:lnTo>
                    <a:pt x="1092576" y="768604"/>
                  </a:lnTo>
                  <a:close/>
                  <a:moveTo>
                    <a:pt x="1092576" y="1060403"/>
                  </a:moveTo>
                  <a:lnTo>
                    <a:pt x="1092576" y="1073715"/>
                  </a:lnTo>
                  <a:lnTo>
                    <a:pt x="1092576" y="1073715"/>
                  </a:lnTo>
                  <a:cubicBezTo>
                    <a:pt x="1090446" y="1074780"/>
                    <a:pt x="1089381" y="1075845"/>
                    <a:pt x="1086719" y="1076910"/>
                  </a:cubicBezTo>
                  <a:lnTo>
                    <a:pt x="1086719" y="1068923"/>
                  </a:lnTo>
                  <a:cubicBezTo>
                    <a:pt x="1087784" y="1068923"/>
                    <a:pt x="1087784" y="1068923"/>
                    <a:pt x="1088849" y="1067858"/>
                  </a:cubicBezTo>
                  <a:cubicBezTo>
                    <a:pt x="1090446" y="1065728"/>
                    <a:pt x="1091511" y="1062533"/>
                    <a:pt x="1092576" y="1060403"/>
                  </a:cubicBezTo>
                  <a:lnTo>
                    <a:pt x="1092576" y="1060403"/>
                  </a:lnTo>
                  <a:close/>
                  <a:moveTo>
                    <a:pt x="1092576" y="1090754"/>
                  </a:moveTo>
                  <a:lnTo>
                    <a:pt x="1092576" y="1097677"/>
                  </a:lnTo>
                  <a:cubicBezTo>
                    <a:pt x="1091511" y="1097677"/>
                    <a:pt x="1089381" y="1096612"/>
                    <a:pt x="1086719" y="1096612"/>
                  </a:cubicBezTo>
                  <a:lnTo>
                    <a:pt x="1086719" y="1089689"/>
                  </a:lnTo>
                  <a:cubicBezTo>
                    <a:pt x="1089381" y="1089689"/>
                    <a:pt x="1091511" y="1090754"/>
                    <a:pt x="1092576" y="1090754"/>
                  </a:cubicBezTo>
                  <a:lnTo>
                    <a:pt x="1092576" y="1090754"/>
                  </a:lnTo>
                  <a:close/>
                  <a:moveTo>
                    <a:pt x="1092576" y="1112054"/>
                  </a:moveTo>
                  <a:lnTo>
                    <a:pt x="1092576" y="1118976"/>
                  </a:lnTo>
                  <a:cubicBezTo>
                    <a:pt x="1092576" y="1118976"/>
                    <a:pt x="1092576" y="1118976"/>
                    <a:pt x="1091511" y="1120041"/>
                  </a:cubicBezTo>
                  <a:cubicBezTo>
                    <a:pt x="1090446" y="1121106"/>
                    <a:pt x="1088316" y="1123236"/>
                    <a:pt x="1088316" y="1124301"/>
                  </a:cubicBezTo>
                  <a:cubicBezTo>
                    <a:pt x="1087252" y="1124301"/>
                    <a:pt x="1087252" y="1124301"/>
                    <a:pt x="1087252" y="1124301"/>
                  </a:cubicBezTo>
                  <a:lnTo>
                    <a:pt x="1087252" y="1114184"/>
                  </a:lnTo>
                  <a:cubicBezTo>
                    <a:pt x="1089381" y="1113119"/>
                    <a:pt x="1091511" y="1113119"/>
                    <a:pt x="1092576" y="1112054"/>
                  </a:cubicBezTo>
                  <a:lnTo>
                    <a:pt x="1092576" y="1112054"/>
                  </a:lnTo>
                  <a:close/>
                  <a:moveTo>
                    <a:pt x="1092576" y="1134418"/>
                  </a:moveTo>
                  <a:lnTo>
                    <a:pt x="1092576" y="1143470"/>
                  </a:lnTo>
                  <a:cubicBezTo>
                    <a:pt x="1090446" y="1141340"/>
                    <a:pt x="1089381" y="1140275"/>
                    <a:pt x="1086719" y="1139210"/>
                  </a:cubicBezTo>
                  <a:lnTo>
                    <a:pt x="1086719" y="1128028"/>
                  </a:lnTo>
                  <a:cubicBezTo>
                    <a:pt x="1088316" y="1130158"/>
                    <a:pt x="1090446" y="1132288"/>
                    <a:pt x="1092576" y="1134418"/>
                  </a:cubicBezTo>
                  <a:lnTo>
                    <a:pt x="1092576" y="1134418"/>
                  </a:lnTo>
                  <a:close/>
                  <a:moveTo>
                    <a:pt x="1092576" y="1179679"/>
                  </a:moveTo>
                  <a:lnTo>
                    <a:pt x="1092576" y="1202043"/>
                  </a:lnTo>
                  <a:lnTo>
                    <a:pt x="1092576" y="1198848"/>
                  </a:lnTo>
                  <a:lnTo>
                    <a:pt x="1091511" y="1194588"/>
                  </a:lnTo>
                  <a:lnTo>
                    <a:pt x="1091511" y="1191393"/>
                  </a:lnTo>
                  <a:lnTo>
                    <a:pt x="1090446" y="1188198"/>
                  </a:lnTo>
                  <a:lnTo>
                    <a:pt x="1090446" y="1180743"/>
                  </a:lnTo>
                  <a:lnTo>
                    <a:pt x="1092576" y="1179679"/>
                  </a:lnTo>
                  <a:lnTo>
                    <a:pt x="1092576" y="1179679"/>
                  </a:lnTo>
                  <a:close/>
                  <a:moveTo>
                    <a:pt x="1092576" y="1228134"/>
                  </a:moveTo>
                  <a:lnTo>
                    <a:pt x="1092576" y="1242511"/>
                  </a:lnTo>
                  <a:lnTo>
                    <a:pt x="1092576" y="1243576"/>
                  </a:lnTo>
                  <a:lnTo>
                    <a:pt x="1089381" y="1244641"/>
                  </a:lnTo>
                  <a:lnTo>
                    <a:pt x="1087252" y="1246771"/>
                  </a:lnTo>
                  <a:lnTo>
                    <a:pt x="1087252" y="1230797"/>
                  </a:lnTo>
                  <a:lnTo>
                    <a:pt x="1090446" y="1229732"/>
                  </a:lnTo>
                  <a:lnTo>
                    <a:pt x="1092576" y="1228134"/>
                  </a:lnTo>
                  <a:lnTo>
                    <a:pt x="1092576" y="1228134"/>
                  </a:lnTo>
                  <a:close/>
                  <a:moveTo>
                    <a:pt x="1092576" y="1257421"/>
                  </a:moveTo>
                  <a:lnTo>
                    <a:pt x="1092576" y="1275525"/>
                  </a:lnTo>
                  <a:lnTo>
                    <a:pt x="1091511" y="1276590"/>
                  </a:lnTo>
                  <a:lnTo>
                    <a:pt x="1087252" y="1278720"/>
                  </a:lnTo>
                  <a:lnTo>
                    <a:pt x="1087252" y="1261680"/>
                  </a:lnTo>
                  <a:lnTo>
                    <a:pt x="1089381" y="1260615"/>
                  </a:lnTo>
                  <a:lnTo>
                    <a:pt x="1092576" y="1257421"/>
                  </a:lnTo>
                  <a:lnTo>
                    <a:pt x="1092576" y="1257421"/>
                  </a:lnTo>
                  <a:close/>
                  <a:moveTo>
                    <a:pt x="1092576" y="1294694"/>
                  </a:moveTo>
                  <a:lnTo>
                    <a:pt x="1092576" y="1310669"/>
                  </a:lnTo>
                  <a:lnTo>
                    <a:pt x="1091511" y="1310669"/>
                  </a:lnTo>
                  <a:lnTo>
                    <a:pt x="1087252" y="1312798"/>
                  </a:lnTo>
                  <a:lnTo>
                    <a:pt x="1087252" y="1296824"/>
                  </a:lnTo>
                  <a:lnTo>
                    <a:pt x="1091511" y="1294694"/>
                  </a:lnTo>
                  <a:lnTo>
                    <a:pt x="1092576" y="1294694"/>
                  </a:lnTo>
                  <a:lnTo>
                    <a:pt x="1092576" y="1294694"/>
                  </a:lnTo>
                  <a:close/>
                  <a:moveTo>
                    <a:pt x="1092576" y="1329305"/>
                  </a:moveTo>
                  <a:lnTo>
                    <a:pt x="1092576" y="1355397"/>
                  </a:lnTo>
                  <a:lnTo>
                    <a:pt x="1089381" y="1356462"/>
                  </a:lnTo>
                  <a:lnTo>
                    <a:pt x="1087252" y="1357527"/>
                  </a:lnTo>
                  <a:lnTo>
                    <a:pt x="1087252" y="1331435"/>
                  </a:lnTo>
                  <a:lnTo>
                    <a:pt x="1089381" y="1330370"/>
                  </a:lnTo>
                  <a:lnTo>
                    <a:pt x="1092576" y="1329305"/>
                  </a:lnTo>
                  <a:lnTo>
                    <a:pt x="1092576" y="1329305"/>
                  </a:lnTo>
                  <a:close/>
                  <a:moveTo>
                    <a:pt x="1092576" y="1392670"/>
                  </a:moveTo>
                  <a:lnTo>
                    <a:pt x="1092576" y="1413970"/>
                  </a:lnTo>
                  <a:cubicBezTo>
                    <a:pt x="1091511" y="1412905"/>
                    <a:pt x="1089381" y="1411840"/>
                    <a:pt x="1086719" y="1410775"/>
                  </a:cubicBezTo>
                  <a:lnTo>
                    <a:pt x="1086719" y="1397463"/>
                  </a:lnTo>
                  <a:cubicBezTo>
                    <a:pt x="1089381" y="1395865"/>
                    <a:pt x="1091511" y="1393735"/>
                    <a:pt x="1092576" y="1392670"/>
                  </a:cubicBezTo>
                  <a:lnTo>
                    <a:pt x="1092576" y="1392670"/>
                  </a:lnTo>
                  <a:close/>
                  <a:moveTo>
                    <a:pt x="1092576" y="1445386"/>
                  </a:moveTo>
                  <a:lnTo>
                    <a:pt x="1092576" y="1455503"/>
                  </a:lnTo>
                  <a:cubicBezTo>
                    <a:pt x="1091511" y="1455503"/>
                    <a:pt x="1091511" y="1455503"/>
                    <a:pt x="1090446" y="1455503"/>
                  </a:cubicBezTo>
                  <a:cubicBezTo>
                    <a:pt x="1089381" y="1456568"/>
                    <a:pt x="1088316" y="1456568"/>
                    <a:pt x="1087252" y="1457633"/>
                  </a:cubicBezTo>
                  <a:lnTo>
                    <a:pt x="1087252" y="1444321"/>
                  </a:lnTo>
                  <a:cubicBezTo>
                    <a:pt x="1089381" y="1445386"/>
                    <a:pt x="1090446" y="1445386"/>
                    <a:pt x="1092576" y="1445386"/>
                  </a:cubicBezTo>
                  <a:lnTo>
                    <a:pt x="1092576" y="1445386"/>
                  </a:lnTo>
                  <a:close/>
                  <a:moveTo>
                    <a:pt x="1092576" y="1721210"/>
                  </a:moveTo>
                  <a:lnTo>
                    <a:pt x="1092576" y="1738250"/>
                  </a:lnTo>
                  <a:cubicBezTo>
                    <a:pt x="1091511" y="1738250"/>
                    <a:pt x="1089381" y="1738250"/>
                    <a:pt x="1086719" y="1739315"/>
                  </a:cubicBezTo>
                  <a:lnTo>
                    <a:pt x="1086719" y="1722275"/>
                  </a:lnTo>
                  <a:cubicBezTo>
                    <a:pt x="1089381" y="1722275"/>
                    <a:pt x="1091511" y="1722275"/>
                    <a:pt x="1092576" y="1721210"/>
                  </a:cubicBezTo>
                  <a:lnTo>
                    <a:pt x="1092576" y="1721210"/>
                  </a:lnTo>
                  <a:close/>
                  <a:moveTo>
                    <a:pt x="1092576" y="1770731"/>
                  </a:moveTo>
                  <a:lnTo>
                    <a:pt x="1092576" y="1798953"/>
                  </a:lnTo>
                  <a:cubicBezTo>
                    <a:pt x="1091511" y="1796823"/>
                    <a:pt x="1089381" y="1794693"/>
                    <a:pt x="1086719" y="1792030"/>
                  </a:cubicBezTo>
                  <a:lnTo>
                    <a:pt x="1086719" y="1762744"/>
                  </a:lnTo>
                  <a:cubicBezTo>
                    <a:pt x="1089381" y="1764874"/>
                    <a:pt x="1091511" y="1768601"/>
                    <a:pt x="1092576" y="1770731"/>
                  </a:cubicBezTo>
                  <a:lnTo>
                    <a:pt x="1092576" y="1770731"/>
                  </a:lnTo>
                  <a:close/>
                  <a:moveTo>
                    <a:pt x="1092576" y="1813329"/>
                  </a:moveTo>
                  <a:lnTo>
                    <a:pt x="1092576" y="1829304"/>
                  </a:lnTo>
                  <a:cubicBezTo>
                    <a:pt x="1091511" y="1830369"/>
                    <a:pt x="1089381" y="1830369"/>
                    <a:pt x="1086719" y="1831434"/>
                  </a:cubicBezTo>
                  <a:lnTo>
                    <a:pt x="1086719" y="1814394"/>
                  </a:lnTo>
                  <a:cubicBezTo>
                    <a:pt x="1089381" y="1814394"/>
                    <a:pt x="1091511" y="1814394"/>
                    <a:pt x="1092576" y="1813329"/>
                  </a:cubicBezTo>
                  <a:close/>
                  <a:moveTo>
                    <a:pt x="1061160" y="900659"/>
                  </a:moveTo>
                  <a:lnTo>
                    <a:pt x="1087252" y="881490"/>
                  </a:lnTo>
                  <a:lnTo>
                    <a:pt x="1087252" y="881490"/>
                  </a:lnTo>
                  <a:lnTo>
                    <a:pt x="1061160" y="881490"/>
                  </a:lnTo>
                  <a:lnTo>
                    <a:pt x="1061160" y="900659"/>
                  </a:lnTo>
                  <a:lnTo>
                    <a:pt x="1061160" y="900659"/>
                  </a:lnTo>
                  <a:close/>
                  <a:moveTo>
                    <a:pt x="1086719" y="16743"/>
                  </a:moveTo>
                  <a:lnTo>
                    <a:pt x="1086719" y="33782"/>
                  </a:lnTo>
                  <a:cubicBezTo>
                    <a:pt x="1079797" y="31652"/>
                    <a:pt x="1070745" y="30587"/>
                    <a:pt x="1060628" y="30587"/>
                  </a:cubicBezTo>
                  <a:lnTo>
                    <a:pt x="1060628" y="14613"/>
                  </a:lnTo>
                  <a:cubicBezTo>
                    <a:pt x="1071277" y="15678"/>
                    <a:pt x="1080329" y="15678"/>
                    <a:pt x="1086719" y="16743"/>
                  </a:cubicBezTo>
                  <a:lnTo>
                    <a:pt x="1086719" y="16743"/>
                  </a:lnTo>
                  <a:close/>
                  <a:moveTo>
                    <a:pt x="1086719" y="99809"/>
                  </a:moveTo>
                  <a:lnTo>
                    <a:pt x="1086719" y="122174"/>
                  </a:lnTo>
                  <a:cubicBezTo>
                    <a:pt x="1084589" y="120044"/>
                    <a:pt x="1080862" y="118979"/>
                    <a:pt x="1078732" y="116316"/>
                  </a:cubicBezTo>
                  <a:cubicBezTo>
                    <a:pt x="1071810" y="117381"/>
                    <a:pt x="1066485" y="117381"/>
                    <a:pt x="1060628" y="117381"/>
                  </a:cubicBezTo>
                  <a:lnTo>
                    <a:pt x="1060628" y="102472"/>
                  </a:lnTo>
                  <a:cubicBezTo>
                    <a:pt x="1062757" y="102472"/>
                    <a:pt x="1063822" y="102472"/>
                    <a:pt x="1066485" y="101407"/>
                  </a:cubicBezTo>
                  <a:cubicBezTo>
                    <a:pt x="1064355" y="99277"/>
                    <a:pt x="1063290" y="95550"/>
                    <a:pt x="1060628" y="92355"/>
                  </a:cubicBezTo>
                  <a:lnTo>
                    <a:pt x="1060628" y="40172"/>
                  </a:lnTo>
                  <a:cubicBezTo>
                    <a:pt x="1070212" y="58276"/>
                    <a:pt x="1074472" y="80640"/>
                    <a:pt x="1086719" y="99809"/>
                  </a:cubicBezTo>
                  <a:lnTo>
                    <a:pt x="1086719" y="99809"/>
                  </a:lnTo>
                  <a:close/>
                  <a:moveTo>
                    <a:pt x="1086719" y="181279"/>
                  </a:moveTo>
                  <a:lnTo>
                    <a:pt x="1086719" y="204708"/>
                  </a:lnTo>
                  <a:cubicBezTo>
                    <a:pt x="1078732" y="202578"/>
                    <a:pt x="1069680" y="201513"/>
                    <a:pt x="1068615" y="203643"/>
                  </a:cubicBezTo>
                  <a:cubicBezTo>
                    <a:pt x="1066485" y="205773"/>
                    <a:pt x="1077667" y="209500"/>
                    <a:pt x="1086719" y="211630"/>
                  </a:cubicBezTo>
                  <a:lnTo>
                    <a:pt x="1086719" y="302684"/>
                  </a:lnTo>
                  <a:cubicBezTo>
                    <a:pt x="1085654" y="302684"/>
                    <a:pt x="1084589" y="302684"/>
                    <a:pt x="1083524" y="301619"/>
                  </a:cubicBezTo>
                  <a:cubicBezTo>
                    <a:pt x="1083524" y="301619"/>
                    <a:pt x="1070212" y="307477"/>
                    <a:pt x="1086719" y="312801"/>
                  </a:cubicBezTo>
                  <a:lnTo>
                    <a:pt x="1086719" y="338893"/>
                  </a:lnTo>
                  <a:cubicBezTo>
                    <a:pt x="1082459" y="336763"/>
                    <a:pt x="1076602" y="334633"/>
                    <a:pt x="1074472" y="331971"/>
                  </a:cubicBezTo>
                  <a:cubicBezTo>
                    <a:pt x="1074472" y="331971"/>
                    <a:pt x="1068615" y="331971"/>
                    <a:pt x="1067550" y="337828"/>
                  </a:cubicBezTo>
                  <a:cubicBezTo>
                    <a:pt x="1067550" y="337828"/>
                    <a:pt x="1065420" y="350075"/>
                    <a:pt x="1060628" y="356997"/>
                  </a:cubicBezTo>
                  <a:lnTo>
                    <a:pt x="1060628" y="299489"/>
                  </a:lnTo>
                  <a:cubicBezTo>
                    <a:pt x="1062757" y="298424"/>
                    <a:pt x="1064887" y="295230"/>
                    <a:pt x="1060628" y="293632"/>
                  </a:cubicBezTo>
                  <a:lnTo>
                    <a:pt x="1060628" y="268606"/>
                  </a:lnTo>
                  <a:cubicBezTo>
                    <a:pt x="1061692" y="268606"/>
                    <a:pt x="1061692" y="268606"/>
                    <a:pt x="1062757" y="268606"/>
                  </a:cubicBezTo>
                  <a:cubicBezTo>
                    <a:pt x="1065952" y="269671"/>
                    <a:pt x="1071810" y="249436"/>
                    <a:pt x="1071810" y="249436"/>
                  </a:cubicBezTo>
                  <a:cubicBezTo>
                    <a:pt x="1072875" y="243579"/>
                    <a:pt x="1075004" y="229202"/>
                    <a:pt x="1075004" y="229202"/>
                  </a:cubicBezTo>
                  <a:cubicBezTo>
                    <a:pt x="1072875" y="228137"/>
                    <a:pt x="1065952" y="227072"/>
                    <a:pt x="1060628" y="227072"/>
                  </a:cubicBezTo>
                  <a:lnTo>
                    <a:pt x="1060628" y="164240"/>
                  </a:lnTo>
                  <a:cubicBezTo>
                    <a:pt x="1063822" y="164240"/>
                    <a:pt x="1067550" y="165304"/>
                    <a:pt x="1071810" y="168499"/>
                  </a:cubicBezTo>
                  <a:cubicBezTo>
                    <a:pt x="1068615" y="176487"/>
                    <a:pt x="1073940" y="177552"/>
                    <a:pt x="1080862" y="180746"/>
                  </a:cubicBezTo>
                  <a:cubicBezTo>
                    <a:pt x="1081394" y="181279"/>
                    <a:pt x="1083524" y="181279"/>
                    <a:pt x="1086719" y="181279"/>
                  </a:cubicBezTo>
                  <a:lnTo>
                    <a:pt x="1086719" y="181279"/>
                  </a:lnTo>
                  <a:close/>
                  <a:moveTo>
                    <a:pt x="1086719" y="411843"/>
                  </a:moveTo>
                  <a:lnTo>
                    <a:pt x="1086719" y="435272"/>
                  </a:lnTo>
                  <a:cubicBezTo>
                    <a:pt x="1084589" y="424090"/>
                    <a:pt x="1078732" y="413973"/>
                    <a:pt x="1060628" y="410245"/>
                  </a:cubicBezTo>
                  <a:lnTo>
                    <a:pt x="1060628" y="401193"/>
                  </a:lnTo>
                  <a:cubicBezTo>
                    <a:pt x="1072875" y="402258"/>
                    <a:pt x="1080862" y="407050"/>
                    <a:pt x="1085654" y="411310"/>
                  </a:cubicBezTo>
                  <a:cubicBezTo>
                    <a:pt x="1086719" y="411843"/>
                    <a:pt x="1086719" y="411843"/>
                    <a:pt x="1086719" y="411843"/>
                  </a:cubicBezTo>
                  <a:lnTo>
                    <a:pt x="1086719" y="411843"/>
                  </a:lnTo>
                  <a:close/>
                  <a:moveTo>
                    <a:pt x="1086719" y="464558"/>
                  </a:moveTo>
                  <a:lnTo>
                    <a:pt x="1086719" y="473610"/>
                  </a:lnTo>
                  <a:cubicBezTo>
                    <a:pt x="1075537" y="472545"/>
                    <a:pt x="1066485" y="469350"/>
                    <a:pt x="1060628" y="464558"/>
                  </a:cubicBezTo>
                  <a:lnTo>
                    <a:pt x="1060628" y="446454"/>
                  </a:lnTo>
                  <a:cubicBezTo>
                    <a:pt x="1061692" y="448584"/>
                    <a:pt x="1062757" y="452311"/>
                    <a:pt x="1064887" y="454441"/>
                  </a:cubicBezTo>
                  <a:cubicBezTo>
                    <a:pt x="1069147" y="459233"/>
                    <a:pt x="1075537" y="462428"/>
                    <a:pt x="1086719" y="464558"/>
                  </a:cubicBezTo>
                  <a:lnTo>
                    <a:pt x="1086719" y="464558"/>
                  </a:lnTo>
                  <a:close/>
                  <a:moveTo>
                    <a:pt x="1086719" y="508754"/>
                  </a:moveTo>
                  <a:lnTo>
                    <a:pt x="1086719" y="550287"/>
                  </a:lnTo>
                  <a:lnTo>
                    <a:pt x="1084589" y="548157"/>
                  </a:lnTo>
                  <a:lnTo>
                    <a:pt x="1081394" y="547093"/>
                  </a:lnTo>
                  <a:lnTo>
                    <a:pt x="1077667" y="547093"/>
                  </a:lnTo>
                  <a:lnTo>
                    <a:pt x="1076602" y="548157"/>
                  </a:lnTo>
                  <a:lnTo>
                    <a:pt x="1074472" y="549222"/>
                  </a:lnTo>
                  <a:lnTo>
                    <a:pt x="1068615" y="549222"/>
                  </a:lnTo>
                  <a:lnTo>
                    <a:pt x="1065420" y="547093"/>
                  </a:lnTo>
                  <a:lnTo>
                    <a:pt x="1062225" y="546028"/>
                  </a:lnTo>
                  <a:lnTo>
                    <a:pt x="1061160" y="546028"/>
                  </a:lnTo>
                  <a:lnTo>
                    <a:pt x="1061160" y="526858"/>
                  </a:lnTo>
                  <a:lnTo>
                    <a:pt x="1062225" y="526858"/>
                  </a:lnTo>
                  <a:lnTo>
                    <a:pt x="1065420" y="525793"/>
                  </a:lnTo>
                  <a:lnTo>
                    <a:pt x="1071277" y="523663"/>
                  </a:lnTo>
                  <a:lnTo>
                    <a:pt x="1074472" y="519404"/>
                  </a:lnTo>
                  <a:lnTo>
                    <a:pt x="1077667" y="516209"/>
                  </a:lnTo>
                  <a:lnTo>
                    <a:pt x="1079797" y="513014"/>
                  </a:lnTo>
                  <a:lnTo>
                    <a:pt x="1082992" y="510884"/>
                  </a:lnTo>
                  <a:lnTo>
                    <a:pt x="1086719" y="508754"/>
                  </a:lnTo>
                  <a:lnTo>
                    <a:pt x="1086719" y="508754"/>
                  </a:lnTo>
                  <a:close/>
                  <a:moveTo>
                    <a:pt x="1086719" y="576379"/>
                  </a:moveTo>
                  <a:lnTo>
                    <a:pt x="1086719" y="598743"/>
                  </a:lnTo>
                  <a:lnTo>
                    <a:pt x="1085654" y="597678"/>
                  </a:lnTo>
                  <a:lnTo>
                    <a:pt x="1083524" y="596613"/>
                  </a:lnTo>
                  <a:lnTo>
                    <a:pt x="1080329" y="596613"/>
                  </a:lnTo>
                  <a:lnTo>
                    <a:pt x="1072342" y="595548"/>
                  </a:lnTo>
                  <a:lnTo>
                    <a:pt x="1065420" y="594483"/>
                  </a:lnTo>
                  <a:lnTo>
                    <a:pt x="1061160" y="594483"/>
                  </a:lnTo>
                  <a:lnTo>
                    <a:pt x="1061160" y="569457"/>
                  </a:lnTo>
                  <a:lnTo>
                    <a:pt x="1063290" y="569457"/>
                  </a:lnTo>
                  <a:lnTo>
                    <a:pt x="1069147" y="569457"/>
                  </a:lnTo>
                  <a:lnTo>
                    <a:pt x="1073407" y="571587"/>
                  </a:lnTo>
                  <a:lnTo>
                    <a:pt x="1079264" y="571587"/>
                  </a:lnTo>
                  <a:lnTo>
                    <a:pt x="1083524" y="572652"/>
                  </a:lnTo>
                  <a:lnTo>
                    <a:pt x="1085654" y="574781"/>
                  </a:lnTo>
                  <a:lnTo>
                    <a:pt x="1086719" y="576379"/>
                  </a:lnTo>
                  <a:lnTo>
                    <a:pt x="1086719" y="576379"/>
                  </a:lnTo>
                  <a:close/>
                  <a:moveTo>
                    <a:pt x="1086719" y="618977"/>
                  </a:moveTo>
                  <a:lnTo>
                    <a:pt x="1086719" y="634952"/>
                  </a:lnTo>
                  <a:lnTo>
                    <a:pt x="1082459" y="633887"/>
                  </a:lnTo>
                  <a:lnTo>
                    <a:pt x="1079264" y="633887"/>
                  </a:lnTo>
                  <a:lnTo>
                    <a:pt x="1072342" y="631757"/>
                  </a:lnTo>
                  <a:lnTo>
                    <a:pt x="1068082" y="631757"/>
                  </a:lnTo>
                  <a:lnTo>
                    <a:pt x="1064887" y="629627"/>
                  </a:lnTo>
                  <a:lnTo>
                    <a:pt x="1061692" y="628562"/>
                  </a:lnTo>
                  <a:lnTo>
                    <a:pt x="1061692" y="610458"/>
                  </a:lnTo>
                  <a:lnTo>
                    <a:pt x="1070745" y="610458"/>
                  </a:lnTo>
                  <a:lnTo>
                    <a:pt x="1073940" y="612588"/>
                  </a:lnTo>
                  <a:lnTo>
                    <a:pt x="1078199" y="614717"/>
                  </a:lnTo>
                  <a:lnTo>
                    <a:pt x="1084057" y="616847"/>
                  </a:lnTo>
                  <a:lnTo>
                    <a:pt x="1087252" y="617912"/>
                  </a:lnTo>
                  <a:lnTo>
                    <a:pt x="1087252" y="618977"/>
                  </a:lnTo>
                  <a:lnTo>
                    <a:pt x="1086719" y="618977"/>
                  </a:lnTo>
                  <a:close/>
                  <a:moveTo>
                    <a:pt x="1086719" y="663173"/>
                  </a:moveTo>
                  <a:lnTo>
                    <a:pt x="1086719" y="682342"/>
                  </a:lnTo>
                  <a:lnTo>
                    <a:pt x="1086719" y="682342"/>
                  </a:lnTo>
                  <a:lnTo>
                    <a:pt x="1083524" y="685537"/>
                  </a:lnTo>
                  <a:lnTo>
                    <a:pt x="1075537" y="685537"/>
                  </a:lnTo>
                  <a:lnTo>
                    <a:pt x="1072342" y="683407"/>
                  </a:lnTo>
                  <a:lnTo>
                    <a:pt x="1065420" y="683407"/>
                  </a:lnTo>
                  <a:lnTo>
                    <a:pt x="1061160" y="683407"/>
                  </a:lnTo>
                  <a:lnTo>
                    <a:pt x="1061160" y="664238"/>
                  </a:lnTo>
                  <a:lnTo>
                    <a:pt x="1065420" y="665303"/>
                  </a:lnTo>
                  <a:lnTo>
                    <a:pt x="1072342" y="666368"/>
                  </a:lnTo>
                  <a:lnTo>
                    <a:pt x="1080329" y="664238"/>
                  </a:lnTo>
                  <a:lnTo>
                    <a:pt x="1086719" y="663173"/>
                  </a:lnTo>
                  <a:lnTo>
                    <a:pt x="1086719" y="663173"/>
                  </a:lnTo>
                  <a:lnTo>
                    <a:pt x="1086719" y="663173"/>
                  </a:lnTo>
                  <a:close/>
                  <a:moveTo>
                    <a:pt x="1086719" y="732928"/>
                  </a:moveTo>
                  <a:lnTo>
                    <a:pt x="1086719" y="739850"/>
                  </a:lnTo>
                  <a:cubicBezTo>
                    <a:pt x="1086719" y="740915"/>
                    <a:pt x="1085654" y="740915"/>
                    <a:pt x="1084589" y="741980"/>
                  </a:cubicBezTo>
                  <a:cubicBezTo>
                    <a:pt x="1085654" y="743045"/>
                    <a:pt x="1086719" y="743045"/>
                    <a:pt x="1086719" y="744110"/>
                  </a:cubicBezTo>
                  <a:lnTo>
                    <a:pt x="1086719" y="752097"/>
                  </a:lnTo>
                  <a:cubicBezTo>
                    <a:pt x="1085654" y="749967"/>
                    <a:pt x="1082459" y="747837"/>
                    <a:pt x="1078732" y="745175"/>
                  </a:cubicBezTo>
                  <a:cubicBezTo>
                    <a:pt x="1078732" y="745175"/>
                    <a:pt x="1077667" y="745175"/>
                    <a:pt x="1076602" y="744110"/>
                  </a:cubicBezTo>
                  <a:cubicBezTo>
                    <a:pt x="1077667" y="754227"/>
                    <a:pt x="1072342" y="764344"/>
                    <a:pt x="1073407" y="775526"/>
                  </a:cubicBezTo>
                  <a:cubicBezTo>
                    <a:pt x="1074472" y="779786"/>
                    <a:pt x="1077667" y="784579"/>
                    <a:pt x="1085654" y="791501"/>
                  </a:cubicBezTo>
                  <a:cubicBezTo>
                    <a:pt x="1085654" y="789371"/>
                    <a:pt x="1086719" y="787241"/>
                    <a:pt x="1086719" y="784579"/>
                  </a:cubicBezTo>
                  <a:lnTo>
                    <a:pt x="1086719" y="801618"/>
                  </a:lnTo>
                  <a:cubicBezTo>
                    <a:pt x="1086719" y="800553"/>
                    <a:pt x="1086719" y="799488"/>
                    <a:pt x="1086719" y="798423"/>
                  </a:cubicBezTo>
                  <a:cubicBezTo>
                    <a:pt x="1075537" y="791501"/>
                    <a:pt x="1069680" y="785111"/>
                    <a:pt x="1067550" y="779254"/>
                  </a:cubicBezTo>
                  <a:cubicBezTo>
                    <a:pt x="1065420" y="778189"/>
                    <a:pt x="1063290" y="777124"/>
                    <a:pt x="1060628" y="776059"/>
                  </a:cubicBezTo>
                  <a:lnTo>
                    <a:pt x="1060628" y="769137"/>
                  </a:lnTo>
                  <a:cubicBezTo>
                    <a:pt x="1062757" y="770202"/>
                    <a:pt x="1063822" y="771267"/>
                    <a:pt x="1066485" y="772331"/>
                  </a:cubicBezTo>
                  <a:cubicBezTo>
                    <a:pt x="1065420" y="759019"/>
                    <a:pt x="1078732" y="744110"/>
                    <a:pt x="1060628" y="731863"/>
                  </a:cubicBezTo>
                  <a:lnTo>
                    <a:pt x="1060628" y="724941"/>
                  </a:lnTo>
                  <a:cubicBezTo>
                    <a:pt x="1067550" y="728136"/>
                    <a:pt x="1070745" y="731863"/>
                    <a:pt x="1072875" y="735058"/>
                  </a:cubicBezTo>
                  <a:cubicBezTo>
                    <a:pt x="1075004" y="736123"/>
                    <a:pt x="1077134" y="737188"/>
                    <a:pt x="1078732" y="738253"/>
                  </a:cubicBezTo>
                  <a:cubicBezTo>
                    <a:pt x="1081394" y="735058"/>
                    <a:pt x="1084589" y="733993"/>
                    <a:pt x="1086719" y="732928"/>
                  </a:cubicBezTo>
                  <a:lnTo>
                    <a:pt x="1086719" y="732928"/>
                  </a:lnTo>
                  <a:lnTo>
                    <a:pt x="1086719" y="732928"/>
                  </a:lnTo>
                  <a:close/>
                  <a:moveTo>
                    <a:pt x="1086719" y="1069455"/>
                  </a:moveTo>
                  <a:lnTo>
                    <a:pt x="1086719" y="1077442"/>
                  </a:lnTo>
                  <a:cubicBezTo>
                    <a:pt x="1084589" y="1079572"/>
                    <a:pt x="1080862" y="1083300"/>
                    <a:pt x="1077667" y="1087560"/>
                  </a:cubicBezTo>
                  <a:cubicBezTo>
                    <a:pt x="1080862" y="1087560"/>
                    <a:pt x="1084589" y="1088624"/>
                    <a:pt x="1086719" y="1089689"/>
                  </a:cubicBezTo>
                  <a:lnTo>
                    <a:pt x="1086719" y="1096612"/>
                  </a:lnTo>
                  <a:cubicBezTo>
                    <a:pt x="1082459" y="1095547"/>
                    <a:pt x="1077667" y="1094482"/>
                    <a:pt x="1073407" y="1094482"/>
                  </a:cubicBezTo>
                  <a:cubicBezTo>
                    <a:pt x="1070212" y="1095547"/>
                    <a:pt x="1065420" y="1096612"/>
                    <a:pt x="1061160" y="1102469"/>
                  </a:cubicBezTo>
                  <a:lnTo>
                    <a:pt x="1061160" y="1093417"/>
                  </a:lnTo>
                  <a:cubicBezTo>
                    <a:pt x="1064355" y="1091287"/>
                    <a:pt x="1068082" y="1090222"/>
                    <a:pt x="1071277" y="1089157"/>
                  </a:cubicBezTo>
                  <a:cubicBezTo>
                    <a:pt x="1076602" y="1077442"/>
                    <a:pt x="1081394" y="1072650"/>
                    <a:pt x="1086719" y="1069455"/>
                  </a:cubicBezTo>
                  <a:lnTo>
                    <a:pt x="1086719" y="1069455"/>
                  </a:lnTo>
                  <a:close/>
                  <a:moveTo>
                    <a:pt x="1086719" y="1114184"/>
                  </a:moveTo>
                  <a:lnTo>
                    <a:pt x="1086719" y="1124301"/>
                  </a:lnTo>
                  <a:cubicBezTo>
                    <a:pt x="1086719" y="1125366"/>
                    <a:pt x="1086719" y="1125366"/>
                    <a:pt x="1085654" y="1125366"/>
                  </a:cubicBezTo>
                  <a:cubicBezTo>
                    <a:pt x="1086719" y="1126431"/>
                    <a:pt x="1086719" y="1127495"/>
                    <a:pt x="1086719" y="1127495"/>
                  </a:cubicBezTo>
                  <a:lnTo>
                    <a:pt x="1086719" y="1138678"/>
                  </a:lnTo>
                  <a:cubicBezTo>
                    <a:pt x="1084589" y="1135483"/>
                    <a:pt x="1082459" y="1132820"/>
                    <a:pt x="1080862" y="1130690"/>
                  </a:cubicBezTo>
                  <a:cubicBezTo>
                    <a:pt x="1075004" y="1134950"/>
                    <a:pt x="1070745" y="1137613"/>
                    <a:pt x="1067550" y="1138678"/>
                  </a:cubicBezTo>
                  <a:cubicBezTo>
                    <a:pt x="1065420" y="1140807"/>
                    <a:pt x="1063290" y="1141872"/>
                    <a:pt x="1061692" y="1142937"/>
                  </a:cubicBezTo>
                  <a:cubicBezTo>
                    <a:pt x="1061692" y="1142937"/>
                    <a:pt x="1061692" y="1144002"/>
                    <a:pt x="1060628" y="1144002"/>
                  </a:cubicBezTo>
                  <a:lnTo>
                    <a:pt x="1060628" y="1132820"/>
                  </a:lnTo>
                  <a:cubicBezTo>
                    <a:pt x="1066485" y="1132820"/>
                    <a:pt x="1072875" y="1130690"/>
                    <a:pt x="1080862" y="1121638"/>
                  </a:cubicBezTo>
                  <a:cubicBezTo>
                    <a:pt x="1080862" y="1121638"/>
                    <a:pt x="1081927" y="1121638"/>
                    <a:pt x="1081927" y="1120573"/>
                  </a:cubicBezTo>
                  <a:cubicBezTo>
                    <a:pt x="1075004" y="1119508"/>
                    <a:pt x="1068615" y="1116313"/>
                    <a:pt x="1060628" y="1113651"/>
                  </a:cubicBezTo>
                  <a:lnTo>
                    <a:pt x="1060628" y="1105664"/>
                  </a:lnTo>
                  <a:cubicBezTo>
                    <a:pt x="1070212" y="1108859"/>
                    <a:pt x="1077667" y="1115248"/>
                    <a:pt x="1086719" y="1114184"/>
                  </a:cubicBezTo>
                  <a:lnTo>
                    <a:pt x="1086719" y="1114184"/>
                  </a:lnTo>
                  <a:close/>
                  <a:moveTo>
                    <a:pt x="1086719" y="1231329"/>
                  </a:moveTo>
                  <a:lnTo>
                    <a:pt x="1086719" y="1247303"/>
                  </a:lnTo>
                  <a:lnTo>
                    <a:pt x="1083524" y="1248368"/>
                  </a:lnTo>
                  <a:lnTo>
                    <a:pt x="1079264" y="1251563"/>
                  </a:lnTo>
                  <a:lnTo>
                    <a:pt x="1075004" y="1253693"/>
                  </a:lnTo>
                  <a:lnTo>
                    <a:pt x="1069147" y="1255823"/>
                  </a:lnTo>
                  <a:lnTo>
                    <a:pt x="1061160" y="1257953"/>
                  </a:lnTo>
                  <a:lnTo>
                    <a:pt x="1061160" y="1243576"/>
                  </a:lnTo>
                  <a:lnTo>
                    <a:pt x="1067017" y="1241446"/>
                  </a:lnTo>
                  <a:lnTo>
                    <a:pt x="1080329" y="1234524"/>
                  </a:lnTo>
                  <a:lnTo>
                    <a:pt x="1086719" y="1231329"/>
                  </a:lnTo>
                  <a:lnTo>
                    <a:pt x="1086719" y="1231329"/>
                  </a:lnTo>
                  <a:close/>
                  <a:moveTo>
                    <a:pt x="1086719" y="1261680"/>
                  </a:moveTo>
                  <a:lnTo>
                    <a:pt x="1086719" y="1278720"/>
                  </a:lnTo>
                  <a:lnTo>
                    <a:pt x="1085654" y="1278720"/>
                  </a:lnTo>
                  <a:cubicBezTo>
                    <a:pt x="1085654" y="1278720"/>
                    <a:pt x="1081394" y="1281915"/>
                    <a:pt x="1078732" y="1282980"/>
                  </a:cubicBezTo>
                  <a:cubicBezTo>
                    <a:pt x="1076602" y="1282980"/>
                    <a:pt x="1074472" y="1285110"/>
                    <a:pt x="1074472" y="1285110"/>
                  </a:cubicBezTo>
                  <a:lnTo>
                    <a:pt x="1070212" y="1287239"/>
                  </a:lnTo>
                  <a:lnTo>
                    <a:pt x="1065952" y="1290434"/>
                  </a:lnTo>
                  <a:lnTo>
                    <a:pt x="1061692" y="1291499"/>
                  </a:lnTo>
                  <a:lnTo>
                    <a:pt x="1061692" y="1274460"/>
                  </a:lnTo>
                  <a:lnTo>
                    <a:pt x="1064887" y="1273395"/>
                  </a:lnTo>
                  <a:lnTo>
                    <a:pt x="1075004" y="1267538"/>
                  </a:lnTo>
                  <a:lnTo>
                    <a:pt x="1080862" y="1264343"/>
                  </a:lnTo>
                  <a:lnTo>
                    <a:pt x="1086719" y="1261680"/>
                  </a:lnTo>
                  <a:lnTo>
                    <a:pt x="1086719" y="1261680"/>
                  </a:lnTo>
                  <a:close/>
                  <a:moveTo>
                    <a:pt x="1086719" y="1296824"/>
                  </a:moveTo>
                  <a:lnTo>
                    <a:pt x="1086719" y="1312798"/>
                  </a:lnTo>
                  <a:lnTo>
                    <a:pt x="1086719" y="1312798"/>
                  </a:lnTo>
                  <a:lnTo>
                    <a:pt x="1079797" y="1317058"/>
                  </a:lnTo>
                  <a:lnTo>
                    <a:pt x="1075537" y="1320253"/>
                  </a:lnTo>
                  <a:lnTo>
                    <a:pt x="1071277" y="1324513"/>
                  </a:lnTo>
                  <a:lnTo>
                    <a:pt x="1069147" y="1325578"/>
                  </a:lnTo>
                  <a:lnTo>
                    <a:pt x="1062225" y="1326643"/>
                  </a:lnTo>
                  <a:lnTo>
                    <a:pt x="1061160" y="1326643"/>
                  </a:lnTo>
                  <a:lnTo>
                    <a:pt x="1061160" y="1307474"/>
                  </a:lnTo>
                  <a:lnTo>
                    <a:pt x="1063290" y="1306409"/>
                  </a:lnTo>
                  <a:lnTo>
                    <a:pt x="1069147" y="1304279"/>
                  </a:lnTo>
                  <a:lnTo>
                    <a:pt x="1081394" y="1301084"/>
                  </a:lnTo>
                  <a:lnTo>
                    <a:pt x="1084589" y="1298954"/>
                  </a:lnTo>
                  <a:lnTo>
                    <a:pt x="1086719" y="1296824"/>
                  </a:lnTo>
                  <a:lnTo>
                    <a:pt x="1086719" y="1296824"/>
                  </a:lnTo>
                  <a:close/>
                  <a:moveTo>
                    <a:pt x="1086719" y="1331435"/>
                  </a:moveTo>
                  <a:lnTo>
                    <a:pt x="1086719" y="1357527"/>
                  </a:lnTo>
                  <a:lnTo>
                    <a:pt x="1080862" y="1358592"/>
                  </a:lnTo>
                  <a:lnTo>
                    <a:pt x="1075004" y="1360722"/>
                  </a:lnTo>
                  <a:lnTo>
                    <a:pt x="1065952" y="1363916"/>
                  </a:lnTo>
                  <a:lnTo>
                    <a:pt x="1060095" y="1366046"/>
                  </a:lnTo>
                  <a:lnTo>
                    <a:pt x="1060095" y="1345812"/>
                  </a:lnTo>
                  <a:lnTo>
                    <a:pt x="1067017" y="1342617"/>
                  </a:lnTo>
                  <a:lnTo>
                    <a:pt x="1073940" y="1339422"/>
                  </a:lnTo>
                  <a:lnTo>
                    <a:pt x="1079797" y="1336228"/>
                  </a:lnTo>
                  <a:lnTo>
                    <a:pt x="1086719" y="1331435"/>
                  </a:lnTo>
                  <a:lnTo>
                    <a:pt x="1086719" y="1331435"/>
                  </a:lnTo>
                  <a:close/>
                  <a:moveTo>
                    <a:pt x="1086719" y="1396930"/>
                  </a:moveTo>
                  <a:lnTo>
                    <a:pt x="1086719" y="1410242"/>
                  </a:lnTo>
                  <a:cubicBezTo>
                    <a:pt x="1085654" y="1410242"/>
                    <a:pt x="1084589" y="1409177"/>
                    <a:pt x="1082459" y="1408112"/>
                  </a:cubicBezTo>
                  <a:cubicBezTo>
                    <a:pt x="1078199" y="1407047"/>
                    <a:pt x="1071277" y="1408112"/>
                    <a:pt x="1061160" y="1411307"/>
                  </a:cubicBezTo>
                  <a:lnTo>
                    <a:pt x="1061160" y="1401190"/>
                  </a:lnTo>
                  <a:cubicBezTo>
                    <a:pt x="1070212" y="1397995"/>
                    <a:pt x="1078199" y="1397995"/>
                    <a:pt x="1084589" y="1399060"/>
                  </a:cubicBezTo>
                  <a:cubicBezTo>
                    <a:pt x="1085654" y="1397995"/>
                    <a:pt x="1086719" y="1396930"/>
                    <a:pt x="1086719" y="1396930"/>
                  </a:cubicBezTo>
                  <a:lnTo>
                    <a:pt x="1086719" y="1396930"/>
                  </a:lnTo>
                  <a:close/>
                  <a:moveTo>
                    <a:pt x="1086719" y="1444321"/>
                  </a:moveTo>
                  <a:lnTo>
                    <a:pt x="1086719" y="1457633"/>
                  </a:lnTo>
                  <a:cubicBezTo>
                    <a:pt x="1085654" y="1457633"/>
                    <a:pt x="1084589" y="1458698"/>
                    <a:pt x="1084589" y="1458698"/>
                  </a:cubicBezTo>
                  <a:cubicBezTo>
                    <a:pt x="1075537" y="1462958"/>
                    <a:pt x="1067550" y="1466685"/>
                    <a:pt x="1061160" y="1467750"/>
                  </a:cubicBezTo>
                  <a:lnTo>
                    <a:pt x="1061160" y="1457633"/>
                  </a:lnTo>
                  <a:cubicBezTo>
                    <a:pt x="1065420" y="1456568"/>
                    <a:pt x="1071277" y="1455503"/>
                    <a:pt x="1077134" y="1451776"/>
                  </a:cubicBezTo>
                  <a:lnTo>
                    <a:pt x="1077134" y="1451776"/>
                  </a:lnTo>
                  <a:lnTo>
                    <a:pt x="1078199" y="1451776"/>
                  </a:lnTo>
                  <a:cubicBezTo>
                    <a:pt x="1071277" y="1448581"/>
                    <a:pt x="1067017" y="1442724"/>
                    <a:pt x="1061160" y="1437399"/>
                  </a:cubicBezTo>
                  <a:lnTo>
                    <a:pt x="1061160" y="1421424"/>
                  </a:lnTo>
                  <a:cubicBezTo>
                    <a:pt x="1070212" y="1429412"/>
                    <a:pt x="1076602" y="1440594"/>
                    <a:pt x="1086719" y="1444321"/>
                  </a:cubicBezTo>
                  <a:lnTo>
                    <a:pt x="1086719" y="1444321"/>
                  </a:lnTo>
                  <a:close/>
                  <a:moveTo>
                    <a:pt x="1086719" y="1722275"/>
                  </a:moveTo>
                  <a:lnTo>
                    <a:pt x="1086719" y="1739315"/>
                  </a:lnTo>
                  <a:cubicBezTo>
                    <a:pt x="1082459" y="1740380"/>
                    <a:pt x="1076602" y="1742510"/>
                    <a:pt x="1069680" y="1745172"/>
                  </a:cubicBezTo>
                  <a:cubicBezTo>
                    <a:pt x="1076602" y="1749432"/>
                    <a:pt x="1081927" y="1756354"/>
                    <a:pt x="1086719" y="1763276"/>
                  </a:cubicBezTo>
                  <a:lnTo>
                    <a:pt x="1086719" y="1792563"/>
                  </a:lnTo>
                  <a:cubicBezTo>
                    <a:pt x="1078732" y="1783511"/>
                    <a:pt x="1070745" y="1772329"/>
                    <a:pt x="1060628" y="1763276"/>
                  </a:cubicBezTo>
                  <a:lnTo>
                    <a:pt x="1060628" y="1732925"/>
                  </a:lnTo>
                  <a:cubicBezTo>
                    <a:pt x="1071277" y="1728133"/>
                    <a:pt x="1079264" y="1724405"/>
                    <a:pt x="1086719" y="1722275"/>
                  </a:cubicBezTo>
                  <a:lnTo>
                    <a:pt x="1086719" y="1722275"/>
                  </a:lnTo>
                  <a:close/>
                  <a:moveTo>
                    <a:pt x="1086719" y="1814394"/>
                  </a:moveTo>
                  <a:lnTo>
                    <a:pt x="1086719" y="1831434"/>
                  </a:lnTo>
                  <a:cubicBezTo>
                    <a:pt x="1077667" y="1833564"/>
                    <a:pt x="1068615" y="1834629"/>
                    <a:pt x="1060628" y="1833564"/>
                  </a:cubicBezTo>
                  <a:lnTo>
                    <a:pt x="1060628" y="1816524"/>
                  </a:lnTo>
                  <a:cubicBezTo>
                    <a:pt x="1069147" y="1818122"/>
                    <a:pt x="1076602" y="1818122"/>
                    <a:pt x="1086719" y="1814394"/>
                  </a:cubicBezTo>
                  <a:lnTo>
                    <a:pt x="1086719" y="1814394"/>
                  </a:lnTo>
                  <a:close/>
                  <a:moveTo>
                    <a:pt x="1061160" y="1634416"/>
                  </a:moveTo>
                  <a:lnTo>
                    <a:pt x="1061160" y="1546557"/>
                  </a:lnTo>
                  <a:lnTo>
                    <a:pt x="1067017" y="1546557"/>
                  </a:lnTo>
                  <a:lnTo>
                    <a:pt x="1085122" y="1636546"/>
                  </a:lnTo>
                  <a:lnTo>
                    <a:pt x="1063822" y="1640806"/>
                  </a:lnTo>
                  <a:lnTo>
                    <a:pt x="1061160" y="1634416"/>
                  </a:lnTo>
                  <a:lnTo>
                    <a:pt x="1061160" y="1634416"/>
                  </a:lnTo>
                  <a:close/>
                  <a:moveTo>
                    <a:pt x="1061160" y="1219082"/>
                  </a:moveTo>
                  <a:lnTo>
                    <a:pt x="1061160" y="1192991"/>
                  </a:lnTo>
                  <a:lnTo>
                    <a:pt x="1063290" y="1191926"/>
                  </a:lnTo>
                  <a:lnTo>
                    <a:pt x="1065420" y="1188731"/>
                  </a:lnTo>
                  <a:lnTo>
                    <a:pt x="1066485" y="1186601"/>
                  </a:lnTo>
                  <a:lnTo>
                    <a:pt x="1072342" y="1184471"/>
                  </a:lnTo>
                  <a:lnTo>
                    <a:pt x="1075537" y="1185536"/>
                  </a:lnTo>
                  <a:lnTo>
                    <a:pt x="1076602" y="1187666"/>
                  </a:lnTo>
                  <a:lnTo>
                    <a:pt x="1075537" y="1193523"/>
                  </a:lnTo>
                  <a:lnTo>
                    <a:pt x="1075537" y="1196718"/>
                  </a:lnTo>
                  <a:lnTo>
                    <a:pt x="1073407" y="1199913"/>
                  </a:lnTo>
                  <a:lnTo>
                    <a:pt x="1073407" y="1204173"/>
                  </a:lnTo>
                  <a:lnTo>
                    <a:pt x="1073407" y="1210030"/>
                  </a:lnTo>
                  <a:lnTo>
                    <a:pt x="1073407" y="1215887"/>
                  </a:lnTo>
                  <a:lnTo>
                    <a:pt x="1071277" y="1218017"/>
                  </a:lnTo>
                  <a:lnTo>
                    <a:pt x="1068082" y="1221212"/>
                  </a:lnTo>
                  <a:lnTo>
                    <a:pt x="1061160" y="1219082"/>
                  </a:lnTo>
                  <a:close/>
                  <a:moveTo>
                    <a:pt x="1049978" y="908114"/>
                  </a:moveTo>
                  <a:lnTo>
                    <a:pt x="1061160" y="900127"/>
                  </a:lnTo>
                  <a:lnTo>
                    <a:pt x="1061160" y="880957"/>
                  </a:lnTo>
                  <a:lnTo>
                    <a:pt x="1049978" y="880957"/>
                  </a:lnTo>
                  <a:lnTo>
                    <a:pt x="1049978" y="908114"/>
                  </a:lnTo>
                  <a:lnTo>
                    <a:pt x="1049978" y="908114"/>
                  </a:lnTo>
                  <a:close/>
                  <a:moveTo>
                    <a:pt x="1061160" y="14613"/>
                  </a:moveTo>
                  <a:lnTo>
                    <a:pt x="1061160" y="30587"/>
                  </a:lnTo>
                  <a:cubicBezTo>
                    <a:pt x="1060095" y="30587"/>
                    <a:pt x="1059030" y="30587"/>
                    <a:pt x="1057965" y="30587"/>
                  </a:cubicBezTo>
                  <a:lnTo>
                    <a:pt x="1057965" y="30587"/>
                  </a:lnTo>
                  <a:lnTo>
                    <a:pt x="1055835" y="31652"/>
                  </a:lnTo>
                  <a:cubicBezTo>
                    <a:pt x="1057965" y="33782"/>
                    <a:pt x="1060095" y="37509"/>
                    <a:pt x="1061692" y="40704"/>
                  </a:cubicBezTo>
                  <a:lnTo>
                    <a:pt x="1061692" y="93420"/>
                  </a:lnTo>
                  <a:cubicBezTo>
                    <a:pt x="1057433" y="83303"/>
                    <a:pt x="1054770" y="71056"/>
                    <a:pt x="1050510" y="59873"/>
                  </a:cubicBezTo>
                  <a:lnTo>
                    <a:pt x="1050510" y="14613"/>
                  </a:lnTo>
                  <a:cubicBezTo>
                    <a:pt x="1054238" y="14613"/>
                    <a:pt x="1057433" y="14613"/>
                    <a:pt x="1061160" y="14613"/>
                  </a:cubicBezTo>
                  <a:lnTo>
                    <a:pt x="1061160" y="14613"/>
                  </a:lnTo>
                  <a:close/>
                  <a:moveTo>
                    <a:pt x="1061160" y="103537"/>
                  </a:moveTo>
                  <a:lnTo>
                    <a:pt x="1061160" y="118446"/>
                  </a:lnTo>
                  <a:cubicBezTo>
                    <a:pt x="1057965" y="118446"/>
                    <a:pt x="1054238" y="118446"/>
                    <a:pt x="1049978" y="118446"/>
                  </a:cubicBezTo>
                  <a:lnTo>
                    <a:pt x="1049978" y="102472"/>
                  </a:lnTo>
                  <a:cubicBezTo>
                    <a:pt x="1053173" y="103537"/>
                    <a:pt x="1057433" y="103537"/>
                    <a:pt x="1061160" y="103537"/>
                  </a:cubicBezTo>
                  <a:lnTo>
                    <a:pt x="1061160" y="103537"/>
                  </a:lnTo>
                  <a:close/>
                  <a:moveTo>
                    <a:pt x="1061160" y="164240"/>
                  </a:moveTo>
                  <a:lnTo>
                    <a:pt x="1061160" y="227072"/>
                  </a:lnTo>
                  <a:cubicBezTo>
                    <a:pt x="1057965" y="226007"/>
                    <a:pt x="1055303" y="226007"/>
                    <a:pt x="1055303" y="226007"/>
                  </a:cubicBezTo>
                  <a:cubicBezTo>
                    <a:pt x="1055303" y="226007"/>
                    <a:pt x="1046251" y="232929"/>
                    <a:pt x="1059563" y="240384"/>
                  </a:cubicBezTo>
                  <a:cubicBezTo>
                    <a:pt x="1059563" y="240384"/>
                    <a:pt x="1062757" y="253696"/>
                    <a:pt x="1049445" y="258488"/>
                  </a:cubicBezTo>
                  <a:lnTo>
                    <a:pt x="1049445" y="173292"/>
                  </a:lnTo>
                  <a:cubicBezTo>
                    <a:pt x="1053173" y="167434"/>
                    <a:pt x="1056368" y="165304"/>
                    <a:pt x="1061160" y="164240"/>
                  </a:cubicBezTo>
                  <a:lnTo>
                    <a:pt x="1061160" y="164240"/>
                  </a:lnTo>
                  <a:close/>
                  <a:moveTo>
                    <a:pt x="1061160" y="268606"/>
                  </a:moveTo>
                  <a:lnTo>
                    <a:pt x="1061160" y="293632"/>
                  </a:lnTo>
                  <a:lnTo>
                    <a:pt x="1060095" y="293632"/>
                  </a:lnTo>
                  <a:cubicBezTo>
                    <a:pt x="1060095" y="293632"/>
                    <a:pt x="1057965" y="291502"/>
                    <a:pt x="1049978" y="290437"/>
                  </a:cubicBezTo>
                  <a:lnTo>
                    <a:pt x="1049978" y="268073"/>
                  </a:lnTo>
                  <a:cubicBezTo>
                    <a:pt x="1053173" y="268606"/>
                    <a:pt x="1057433" y="268606"/>
                    <a:pt x="1061160" y="268606"/>
                  </a:cubicBezTo>
                  <a:lnTo>
                    <a:pt x="1061160" y="268606"/>
                  </a:lnTo>
                  <a:close/>
                  <a:moveTo>
                    <a:pt x="1061160" y="299489"/>
                  </a:moveTo>
                  <a:lnTo>
                    <a:pt x="1061160" y="356997"/>
                  </a:lnTo>
                  <a:cubicBezTo>
                    <a:pt x="1060095" y="358062"/>
                    <a:pt x="1059030" y="359127"/>
                    <a:pt x="1057965" y="360192"/>
                  </a:cubicBezTo>
                  <a:cubicBezTo>
                    <a:pt x="1057965" y="360192"/>
                    <a:pt x="1053705" y="361257"/>
                    <a:pt x="1049978" y="360192"/>
                  </a:cubicBezTo>
                  <a:lnTo>
                    <a:pt x="1049978" y="302684"/>
                  </a:lnTo>
                  <a:cubicBezTo>
                    <a:pt x="1053173" y="302684"/>
                    <a:pt x="1056900" y="302684"/>
                    <a:pt x="1060095" y="301619"/>
                  </a:cubicBezTo>
                  <a:cubicBezTo>
                    <a:pt x="1060095" y="301619"/>
                    <a:pt x="1060095" y="300554"/>
                    <a:pt x="1061160" y="299489"/>
                  </a:cubicBezTo>
                  <a:lnTo>
                    <a:pt x="1061160" y="299489"/>
                  </a:lnTo>
                  <a:close/>
                  <a:moveTo>
                    <a:pt x="1061160" y="401726"/>
                  </a:moveTo>
                  <a:lnTo>
                    <a:pt x="1061160" y="410778"/>
                  </a:lnTo>
                  <a:cubicBezTo>
                    <a:pt x="1057965" y="409713"/>
                    <a:pt x="1054238" y="409713"/>
                    <a:pt x="1049978" y="409713"/>
                  </a:cubicBezTo>
                  <a:lnTo>
                    <a:pt x="1049978" y="399596"/>
                  </a:lnTo>
                  <a:cubicBezTo>
                    <a:pt x="1054238" y="400661"/>
                    <a:pt x="1057433" y="400661"/>
                    <a:pt x="1061160" y="401726"/>
                  </a:cubicBezTo>
                  <a:lnTo>
                    <a:pt x="1061160" y="401726"/>
                  </a:lnTo>
                  <a:close/>
                  <a:moveTo>
                    <a:pt x="1061160" y="446986"/>
                  </a:moveTo>
                  <a:lnTo>
                    <a:pt x="1061160" y="465091"/>
                  </a:lnTo>
                  <a:cubicBezTo>
                    <a:pt x="1060095" y="464026"/>
                    <a:pt x="1059030" y="462961"/>
                    <a:pt x="1057965" y="461896"/>
                  </a:cubicBezTo>
                  <a:cubicBezTo>
                    <a:pt x="1055835" y="461896"/>
                    <a:pt x="1053705" y="461896"/>
                    <a:pt x="1049978" y="461896"/>
                  </a:cubicBezTo>
                  <a:lnTo>
                    <a:pt x="1049978" y="452844"/>
                  </a:lnTo>
                  <a:cubicBezTo>
                    <a:pt x="1051043" y="452844"/>
                    <a:pt x="1051043" y="452844"/>
                    <a:pt x="1052108" y="452844"/>
                  </a:cubicBezTo>
                  <a:cubicBezTo>
                    <a:pt x="1051043" y="451779"/>
                    <a:pt x="1051043" y="451779"/>
                    <a:pt x="1049978" y="450714"/>
                  </a:cubicBezTo>
                  <a:lnTo>
                    <a:pt x="1049978" y="412375"/>
                  </a:lnTo>
                  <a:cubicBezTo>
                    <a:pt x="1055303" y="421960"/>
                    <a:pt x="1056368" y="434207"/>
                    <a:pt x="1061160" y="446986"/>
                  </a:cubicBezTo>
                  <a:lnTo>
                    <a:pt x="1061160" y="446986"/>
                  </a:lnTo>
                  <a:close/>
                  <a:moveTo>
                    <a:pt x="1061160" y="526858"/>
                  </a:moveTo>
                  <a:lnTo>
                    <a:pt x="1061160" y="546028"/>
                  </a:lnTo>
                  <a:lnTo>
                    <a:pt x="1059030" y="544963"/>
                  </a:lnTo>
                  <a:lnTo>
                    <a:pt x="1055835" y="543898"/>
                  </a:lnTo>
                  <a:lnTo>
                    <a:pt x="1049978" y="543898"/>
                  </a:lnTo>
                  <a:lnTo>
                    <a:pt x="1049978" y="524728"/>
                  </a:lnTo>
                  <a:lnTo>
                    <a:pt x="1051043" y="525793"/>
                  </a:lnTo>
                  <a:lnTo>
                    <a:pt x="1053173" y="525793"/>
                  </a:lnTo>
                  <a:lnTo>
                    <a:pt x="1061160" y="526858"/>
                  </a:lnTo>
                  <a:lnTo>
                    <a:pt x="1061160" y="526858"/>
                  </a:lnTo>
                  <a:close/>
                  <a:moveTo>
                    <a:pt x="1061160" y="569457"/>
                  </a:moveTo>
                  <a:lnTo>
                    <a:pt x="1061160" y="594483"/>
                  </a:lnTo>
                  <a:lnTo>
                    <a:pt x="1059030" y="594483"/>
                  </a:lnTo>
                  <a:lnTo>
                    <a:pt x="1057965" y="592353"/>
                  </a:lnTo>
                  <a:lnTo>
                    <a:pt x="1053705" y="591288"/>
                  </a:lnTo>
                  <a:lnTo>
                    <a:pt x="1050510" y="590223"/>
                  </a:lnTo>
                  <a:lnTo>
                    <a:pt x="1050510" y="567859"/>
                  </a:lnTo>
                  <a:lnTo>
                    <a:pt x="1056368" y="569989"/>
                  </a:lnTo>
                  <a:lnTo>
                    <a:pt x="1061160" y="569989"/>
                  </a:lnTo>
                  <a:lnTo>
                    <a:pt x="1061160" y="569457"/>
                  </a:lnTo>
                  <a:close/>
                  <a:moveTo>
                    <a:pt x="1061160" y="609925"/>
                  </a:moveTo>
                  <a:lnTo>
                    <a:pt x="1061160" y="628029"/>
                  </a:lnTo>
                  <a:lnTo>
                    <a:pt x="1061160" y="628029"/>
                  </a:lnTo>
                  <a:lnTo>
                    <a:pt x="1056368" y="628029"/>
                  </a:lnTo>
                  <a:lnTo>
                    <a:pt x="1049445" y="626964"/>
                  </a:lnTo>
                  <a:lnTo>
                    <a:pt x="1049445" y="608860"/>
                  </a:lnTo>
                  <a:lnTo>
                    <a:pt x="1058498" y="608860"/>
                  </a:lnTo>
                  <a:lnTo>
                    <a:pt x="1061160" y="609925"/>
                  </a:lnTo>
                  <a:lnTo>
                    <a:pt x="1061160" y="609925"/>
                  </a:lnTo>
                  <a:close/>
                  <a:moveTo>
                    <a:pt x="1061160" y="664238"/>
                  </a:moveTo>
                  <a:lnTo>
                    <a:pt x="1061160" y="683407"/>
                  </a:lnTo>
                  <a:lnTo>
                    <a:pt x="1060095" y="683407"/>
                  </a:lnTo>
                  <a:lnTo>
                    <a:pt x="1054238" y="682342"/>
                  </a:lnTo>
                  <a:lnTo>
                    <a:pt x="1054238" y="680212"/>
                  </a:lnTo>
                  <a:lnTo>
                    <a:pt x="1049978" y="680212"/>
                  </a:lnTo>
                  <a:lnTo>
                    <a:pt x="1049978" y="659978"/>
                  </a:lnTo>
                  <a:lnTo>
                    <a:pt x="1052108" y="661043"/>
                  </a:lnTo>
                  <a:lnTo>
                    <a:pt x="1061160" y="663173"/>
                  </a:lnTo>
                  <a:lnTo>
                    <a:pt x="1061160" y="664238"/>
                  </a:lnTo>
                  <a:lnTo>
                    <a:pt x="1061160" y="664238"/>
                  </a:lnTo>
                  <a:close/>
                  <a:moveTo>
                    <a:pt x="1061160" y="724941"/>
                  </a:moveTo>
                  <a:lnTo>
                    <a:pt x="1061160" y="731863"/>
                  </a:lnTo>
                  <a:cubicBezTo>
                    <a:pt x="1060095" y="730798"/>
                    <a:pt x="1056900" y="728668"/>
                    <a:pt x="1054238" y="727603"/>
                  </a:cubicBezTo>
                  <a:cubicBezTo>
                    <a:pt x="1053173" y="727603"/>
                    <a:pt x="1053173" y="727603"/>
                    <a:pt x="1052108" y="726538"/>
                  </a:cubicBezTo>
                  <a:cubicBezTo>
                    <a:pt x="1054238" y="736655"/>
                    <a:pt x="1049978" y="747837"/>
                    <a:pt x="1052108" y="757955"/>
                  </a:cubicBezTo>
                  <a:cubicBezTo>
                    <a:pt x="1053173" y="761149"/>
                    <a:pt x="1056368" y="764877"/>
                    <a:pt x="1061160" y="769137"/>
                  </a:cubicBezTo>
                  <a:lnTo>
                    <a:pt x="1061160" y="776059"/>
                  </a:lnTo>
                  <a:cubicBezTo>
                    <a:pt x="1056900" y="772864"/>
                    <a:pt x="1053173" y="770202"/>
                    <a:pt x="1049978" y="767007"/>
                  </a:cubicBezTo>
                  <a:lnTo>
                    <a:pt x="1049978" y="719616"/>
                  </a:lnTo>
                  <a:cubicBezTo>
                    <a:pt x="1052108" y="719616"/>
                    <a:pt x="1053173" y="720681"/>
                    <a:pt x="1054238" y="720681"/>
                  </a:cubicBezTo>
                  <a:cubicBezTo>
                    <a:pt x="1056368" y="721213"/>
                    <a:pt x="1059030" y="723876"/>
                    <a:pt x="1061160" y="724941"/>
                  </a:cubicBezTo>
                  <a:lnTo>
                    <a:pt x="1061160" y="724941"/>
                  </a:lnTo>
                  <a:close/>
                  <a:moveTo>
                    <a:pt x="1061160" y="1092884"/>
                  </a:moveTo>
                  <a:lnTo>
                    <a:pt x="1061160" y="1101936"/>
                  </a:lnTo>
                  <a:cubicBezTo>
                    <a:pt x="1060095" y="1103001"/>
                    <a:pt x="1059030" y="1104066"/>
                    <a:pt x="1057965" y="1105131"/>
                  </a:cubicBezTo>
                  <a:cubicBezTo>
                    <a:pt x="1059030" y="1105131"/>
                    <a:pt x="1060095" y="1106196"/>
                    <a:pt x="1061160" y="1106196"/>
                  </a:cubicBezTo>
                  <a:lnTo>
                    <a:pt x="1061160" y="1114184"/>
                  </a:lnTo>
                  <a:cubicBezTo>
                    <a:pt x="1059030" y="1113119"/>
                    <a:pt x="1055303" y="1112054"/>
                    <a:pt x="1052108" y="1112054"/>
                  </a:cubicBezTo>
                  <a:cubicBezTo>
                    <a:pt x="1052108" y="1112054"/>
                    <a:pt x="1051043" y="1112054"/>
                    <a:pt x="1049978" y="1112054"/>
                  </a:cubicBezTo>
                  <a:lnTo>
                    <a:pt x="1049978" y="1105131"/>
                  </a:lnTo>
                  <a:cubicBezTo>
                    <a:pt x="1051043" y="1105131"/>
                    <a:pt x="1051043" y="1105131"/>
                    <a:pt x="1051043" y="1105131"/>
                  </a:cubicBezTo>
                  <a:cubicBezTo>
                    <a:pt x="1054238" y="1099807"/>
                    <a:pt x="1057433" y="1096612"/>
                    <a:pt x="1061160" y="1092884"/>
                  </a:cubicBezTo>
                  <a:lnTo>
                    <a:pt x="1061160" y="1092884"/>
                  </a:lnTo>
                  <a:close/>
                  <a:moveTo>
                    <a:pt x="1061160" y="1133353"/>
                  </a:moveTo>
                  <a:lnTo>
                    <a:pt x="1061160" y="1144535"/>
                  </a:lnTo>
                  <a:cubicBezTo>
                    <a:pt x="1057965" y="1147730"/>
                    <a:pt x="1053173" y="1150392"/>
                    <a:pt x="1049978" y="1152522"/>
                  </a:cubicBezTo>
                  <a:lnTo>
                    <a:pt x="1049978" y="1144535"/>
                  </a:lnTo>
                  <a:cubicBezTo>
                    <a:pt x="1052108" y="1143470"/>
                    <a:pt x="1054238" y="1142405"/>
                    <a:pt x="1056900" y="1141340"/>
                  </a:cubicBezTo>
                  <a:cubicBezTo>
                    <a:pt x="1056900" y="1140275"/>
                    <a:pt x="1057965" y="1140275"/>
                    <a:pt x="1057965" y="1139210"/>
                  </a:cubicBezTo>
                  <a:cubicBezTo>
                    <a:pt x="1055835" y="1139210"/>
                    <a:pt x="1053705" y="1138145"/>
                    <a:pt x="1049978" y="1137080"/>
                  </a:cubicBezTo>
                  <a:lnTo>
                    <a:pt x="1049978" y="1129093"/>
                  </a:lnTo>
                  <a:cubicBezTo>
                    <a:pt x="1054238" y="1131223"/>
                    <a:pt x="1057433" y="1132288"/>
                    <a:pt x="1061160" y="1133353"/>
                  </a:cubicBezTo>
                  <a:lnTo>
                    <a:pt x="1061160" y="1133353"/>
                  </a:lnTo>
                  <a:close/>
                  <a:moveTo>
                    <a:pt x="1061160" y="1192991"/>
                  </a:moveTo>
                  <a:lnTo>
                    <a:pt x="1061160" y="1219082"/>
                  </a:lnTo>
                  <a:lnTo>
                    <a:pt x="1061160" y="1219082"/>
                  </a:lnTo>
                  <a:lnTo>
                    <a:pt x="1056900" y="1215887"/>
                  </a:lnTo>
                  <a:lnTo>
                    <a:pt x="1054770" y="1212692"/>
                  </a:lnTo>
                  <a:lnTo>
                    <a:pt x="1051575" y="1210562"/>
                  </a:lnTo>
                  <a:lnTo>
                    <a:pt x="1050510" y="1210562"/>
                  </a:lnTo>
                  <a:lnTo>
                    <a:pt x="1050510" y="1190328"/>
                  </a:lnTo>
                  <a:lnTo>
                    <a:pt x="1053705" y="1192458"/>
                  </a:lnTo>
                  <a:lnTo>
                    <a:pt x="1057965" y="1193523"/>
                  </a:lnTo>
                  <a:lnTo>
                    <a:pt x="1061160" y="1193523"/>
                  </a:lnTo>
                  <a:lnTo>
                    <a:pt x="1061160" y="1192991"/>
                  </a:lnTo>
                  <a:lnTo>
                    <a:pt x="1061160" y="1192991"/>
                  </a:lnTo>
                  <a:close/>
                  <a:moveTo>
                    <a:pt x="1061160" y="1244109"/>
                  </a:moveTo>
                  <a:lnTo>
                    <a:pt x="1061160" y="1258486"/>
                  </a:lnTo>
                  <a:lnTo>
                    <a:pt x="1060095" y="1259550"/>
                  </a:lnTo>
                  <a:lnTo>
                    <a:pt x="1054238" y="1262745"/>
                  </a:lnTo>
                  <a:lnTo>
                    <a:pt x="1049978" y="1264875"/>
                  </a:lnTo>
                  <a:lnTo>
                    <a:pt x="1049978" y="1247836"/>
                  </a:lnTo>
                  <a:lnTo>
                    <a:pt x="1051043" y="1247836"/>
                  </a:lnTo>
                  <a:lnTo>
                    <a:pt x="1056900" y="1245706"/>
                  </a:lnTo>
                  <a:lnTo>
                    <a:pt x="1061160" y="1244109"/>
                  </a:lnTo>
                  <a:lnTo>
                    <a:pt x="1061160" y="1244109"/>
                  </a:lnTo>
                  <a:close/>
                  <a:moveTo>
                    <a:pt x="1061160" y="1275525"/>
                  </a:moveTo>
                  <a:lnTo>
                    <a:pt x="1061160" y="1292564"/>
                  </a:lnTo>
                  <a:lnTo>
                    <a:pt x="1060095" y="1292564"/>
                  </a:lnTo>
                  <a:lnTo>
                    <a:pt x="1054238" y="1295759"/>
                  </a:lnTo>
                  <a:lnTo>
                    <a:pt x="1049978" y="1298954"/>
                  </a:lnTo>
                  <a:lnTo>
                    <a:pt x="1049978" y="1281915"/>
                  </a:lnTo>
                  <a:lnTo>
                    <a:pt x="1051043" y="1280850"/>
                  </a:lnTo>
                  <a:lnTo>
                    <a:pt x="1056900" y="1278720"/>
                  </a:lnTo>
                  <a:lnTo>
                    <a:pt x="1061160" y="1275525"/>
                  </a:lnTo>
                  <a:lnTo>
                    <a:pt x="1061160" y="1275525"/>
                  </a:lnTo>
                  <a:close/>
                  <a:moveTo>
                    <a:pt x="1061160" y="1308006"/>
                  </a:moveTo>
                  <a:lnTo>
                    <a:pt x="1061160" y="1327175"/>
                  </a:lnTo>
                  <a:lnTo>
                    <a:pt x="1057965" y="1329305"/>
                  </a:lnTo>
                  <a:lnTo>
                    <a:pt x="1049978" y="1331435"/>
                  </a:lnTo>
                  <a:lnTo>
                    <a:pt x="1049978" y="1312266"/>
                  </a:lnTo>
                  <a:lnTo>
                    <a:pt x="1053173" y="1310136"/>
                  </a:lnTo>
                  <a:lnTo>
                    <a:pt x="1061160" y="1308006"/>
                  </a:lnTo>
                  <a:lnTo>
                    <a:pt x="1061160" y="1308006"/>
                  </a:lnTo>
                  <a:close/>
                  <a:moveTo>
                    <a:pt x="1061160" y="1346345"/>
                  </a:moveTo>
                  <a:lnTo>
                    <a:pt x="1061160" y="1366579"/>
                  </a:lnTo>
                  <a:lnTo>
                    <a:pt x="1060095" y="1366579"/>
                  </a:lnTo>
                  <a:lnTo>
                    <a:pt x="1053173" y="1368709"/>
                  </a:lnTo>
                  <a:lnTo>
                    <a:pt x="1049978" y="1369774"/>
                  </a:lnTo>
                  <a:lnTo>
                    <a:pt x="1049978" y="1348475"/>
                  </a:lnTo>
                  <a:lnTo>
                    <a:pt x="1059030" y="1347410"/>
                  </a:lnTo>
                  <a:lnTo>
                    <a:pt x="1061160" y="1346345"/>
                  </a:lnTo>
                  <a:lnTo>
                    <a:pt x="1061160" y="1346345"/>
                  </a:lnTo>
                  <a:close/>
                  <a:moveTo>
                    <a:pt x="1061160" y="1401723"/>
                  </a:moveTo>
                  <a:lnTo>
                    <a:pt x="1061160" y="1411840"/>
                  </a:lnTo>
                  <a:cubicBezTo>
                    <a:pt x="1059030" y="1412905"/>
                    <a:pt x="1056900" y="1413970"/>
                    <a:pt x="1053173" y="1416100"/>
                  </a:cubicBezTo>
                  <a:cubicBezTo>
                    <a:pt x="1056368" y="1417164"/>
                    <a:pt x="1059030" y="1419294"/>
                    <a:pt x="1061160" y="1421957"/>
                  </a:cubicBezTo>
                  <a:lnTo>
                    <a:pt x="1061160" y="1437931"/>
                  </a:lnTo>
                  <a:cubicBezTo>
                    <a:pt x="1057965" y="1434736"/>
                    <a:pt x="1054238" y="1431009"/>
                    <a:pt x="1049978" y="1427814"/>
                  </a:cubicBezTo>
                  <a:lnTo>
                    <a:pt x="1049978" y="1407580"/>
                  </a:lnTo>
                  <a:cubicBezTo>
                    <a:pt x="1054238" y="1404917"/>
                    <a:pt x="1057433" y="1402788"/>
                    <a:pt x="1061160" y="1401723"/>
                  </a:cubicBezTo>
                  <a:lnTo>
                    <a:pt x="1061160" y="1401723"/>
                  </a:lnTo>
                  <a:close/>
                  <a:moveTo>
                    <a:pt x="1061160" y="1457633"/>
                  </a:moveTo>
                  <a:lnTo>
                    <a:pt x="1061160" y="1467750"/>
                  </a:lnTo>
                  <a:cubicBezTo>
                    <a:pt x="1057965" y="1468815"/>
                    <a:pt x="1053173" y="1468815"/>
                    <a:pt x="1049978" y="1468815"/>
                  </a:cubicBezTo>
                  <a:lnTo>
                    <a:pt x="1049978" y="1458698"/>
                  </a:lnTo>
                  <a:cubicBezTo>
                    <a:pt x="1053173" y="1458698"/>
                    <a:pt x="1057433" y="1458698"/>
                    <a:pt x="1061160" y="1457633"/>
                  </a:cubicBezTo>
                  <a:lnTo>
                    <a:pt x="1061160" y="1457633"/>
                  </a:lnTo>
                  <a:close/>
                  <a:moveTo>
                    <a:pt x="1061160" y="1546557"/>
                  </a:moveTo>
                  <a:lnTo>
                    <a:pt x="1061160" y="1634416"/>
                  </a:lnTo>
                  <a:lnTo>
                    <a:pt x="1049978" y="1580636"/>
                  </a:lnTo>
                  <a:lnTo>
                    <a:pt x="1049978" y="1549220"/>
                  </a:lnTo>
                  <a:lnTo>
                    <a:pt x="1061160" y="1546557"/>
                  </a:lnTo>
                  <a:lnTo>
                    <a:pt x="1061160" y="1546557"/>
                  </a:lnTo>
                  <a:close/>
                  <a:moveTo>
                    <a:pt x="1061160" y="1732393"/>
                  </a:moveTo>
                  <a:lnTo>
                    <a:pt x="1061160" y="1762744"/>
                  </a:lnTo>
                  <a:cubicBezTo>
                    <a:pt x="1057965" y="1759549"/>
                    <a:pt x="1054238" y="1755822"/>
                    <a:pt x="1049978" y="1753692"/>
                  </a:cubicBezTo>
                  <a:lnTo>
                    <a:pt x="1049978" y="1734522"/>
                  </a:lnTo>
                  <a:cubicBezTo>
                    <a:pt x="1052108" y="1735587"/>
                    <a:pt x="1053173" y="1735587"/>
                    <a:pt x="1054238" y="1735587"/>
                  </a:cubicBezTo>
                  <a:cubicBezTo>
                    <a:pt x="1056368" y="1734522"/>
                    <a:pt x="1059030" y="1733457"/>
                    <a:pt x="1061160" y="1732393"/>
                  </a:cubicBezTo>
                  <a:lnTo>
                    <a:pt x="1061160" y="1732393"/>
                  </a:lnTo>
                  <a:close/>
                  <a:moveTo>
                    <a:pt x="1061160" y="1817057"/>
                  </a:moveTo>
                  <a:lnTo>
                    <a:pt x="1061160" y="1834096"/>
                  </a:lnTo>
                  <a:cubicBezTo>
                    <a:pt x="1057965" y="1834096"/>
                    <a:pt x="1054238" y="1834096"/>
                    <a:pt x="1049978" y="1833031"/>
                  </a:cubicBezTo>
                  <a:lnTo>
                    <a:pt x="1049978" y="1814394"/>
                  </a:lnTo>
                  <a:cubicBezTo>
                    <a:pt x="1053173" y="1815992"/>
                    <a:pt x="1057433" y="1817057"/>
                    <a:pt x="1061160" y="1817057"/>
                  </a:cubicBezTo>
                  <a:close/>
                  <a:moveTo>
                    <a:pt x="1035068" y="919828"/>
                  </a:moveTo>
                  <a:lnTo>
                    <a:pt x="1049445" y="908646"/>
                  </a:lnTo>
                  <a:lnTo>
                    <a:pt x="1049445" y="881490"/>
                  </a:lnTo>
                  <a:lnTo>
                    <a:pt x="1035068" y="881490"/>
                  </a:lnTo>
                  <a:lnTo>
                    <a:pt x="1035068" y="919828"/>
                  </a:lnTo>
                  <a:lnTo>
                    <a:pt x="1035068" y="919828"/>
                  </a:lnTo>
                  <a:close/>
                  <a:moveTo>
                    <a:pt x="1049978" y="14613"/>
                  </a:moveTo>
                  <a:lnTo>
                    <a:pt x="1049978" y="59873"/>
                  </a:lnTo>
                  <a:cubicBezTo>
                    <a:pt x="1047848" y="50821"/>
                    <a:pt x="1043056" y="41769"/>
                    <a:pt x="1035601" y="34847"/>
                  </a:cubicBezTo>
                  <a:lnTo>
                    <a:pt x="1035601" y="13548"/>
                  </a:lnTo>
                  <a:cubicBezTo>
                    <a:pt x="1037731" y="14613"/>
                    <a:pt x="1038796" y="14613"/>
                    <a:pt x="1039861" y="15678"/>
                  </a:cubicBezTo>
                  <a:cubicBezTo>
                    <a:pt x="1043056" y="15678"/>
                    <a:pt x="1048913" y="14613"/>
                    <a:pt x="1049978" y="14613"/>
                  </a:cubicBezTo>
                  <a:lnTo>
                    <a:pt x="1049978" y="14613"/>
                  </a:lnTo>
                  <a:lnTo>
                    <a:pt x="1049978" y="14613"/>
                  </a:lnTo>
                  <a:close/>
                  <a:moveTo>
                    <a:pt x="1049978" y="102472"/>
                  </a:moveTo>
                  <a:lnTo>
                    <a:pt x="1049978" y="118446"/>
                  </a:lnTo>
                  <a:cubicBezTo>
                    <a:pt x="1045718" y="118446"/>
                    <a:pt x="1039861" y="118446"/>
                    <a:pt x="1035601" y="117381"/>
                  </a:cubicBezTo>
                  <a:lnTo>
                    <a:pt x="1035601" y="101407"/>
                  </a:lnTo>
                  <a:cubicBezTo>
                    <a:pt x="1039861" y="102472"/>
                    <a:pt x="1044121" y="102472"/>
                    <a:pt x="1049978" y="102472"/>
                  </a:cubicBezTo>
                  <a:lnTo>
                    <a:pt x="1049978" y="102472"/>
                  </a:lnTo>
                  <a:close/>
                  <a:moveTo>
                    <a:pt x="1049978" y="173292"/>
                  </a:moveTo>
                  <a:lnTo>
                    <a:pt x="1049978" y="259021"/>
                  </a:lnTo>
                  <a:cubicBezTo>
                    <a:pt x="1047848" y="260086"/>
                    <a:pt x="1045718" y="261151"/>
                    <a:pt x="1040926" y="261151"/>
                  </a:cubicBezTo>
                  <a:cubicBezTo>
                    <a:pt x="1040926" y="261151"/>
                    <a:pt x="1030809" y="265411"/>
                    <a:pt x="1041991" y="268073"/>
                  </a:cubicBezTo>
                  <a:cubicBezTo>
                    <a:pt x="1041991" y="268073"/>
                    <a:pt x="1045186" y="268073"/>
                    <a:pt x="1049978" y="268073"/>
                  </a:cubicBezTo>
                  <a:lnTo>
                    <a:pt x="1049978" y="290437"/>
                  </a:lnTo>
                  <a:cubicBezTo>
                    <a:pt x="1046783" y="289372"/>
                    <a:pt x="1041991" y="288307"/>
                    <a:pt x="1035601" y="287242"/>
                  </a:cubicBezTo>
                  <a:lnTo>
                    <a:pt x="1035601" y="224942"/>
                  </a:lnTo>
                  <a:lnTo>
                    <a:pt x="1035601" y="224942"/>
                  </a:lnTo>
                  <a:lnTo>
                    <a:pt x="1035601" y="224942"/>
                  </a:lnTo>
                  <a:lnTo>
                    <a:pt x="1035601" y="203643"/>
                  </a:lnTo>
                  <a:cubicBezTo>
                    <a:pt x="1042523" y="202578"/>
                    <a:pt x="1046783" y="201513"/>
                    <a:pt x="1035601" y="200448"/>
                  </a:cubicBezTo>
                  <a:lnTo>
                    <a:pt x="1035601" y="172227"/>
                  </a:lnTo>
                  <a:cubicBezTo>
                    <a:pt x="1039861" y="172227"/>
                    <a:pt x="1044121" y="172227"/>
                    <a:pt x="1049978" y="173292"/>
                  </a:cubicBezTo>
                  <a:lnTo>
                    <a:pt x="1049978" y="173292"/>
                  </a:lnTo>
                  <a:lnTo>
                    <a:pt x="1049978" y="173292"/>
                  </a:lnTo>
                  <a:close/>
                  <a:moveTo>
                    <a:pt x="1049978" y="302684"/>
                  </a:moveTo>
                  <a:lnTo>
                    <a:pt x="1049978" y="360192"/>
                  </a:lnTo>
                  <a:cubicBezTo>
                    <a:pt x="1048913" y="360192"/>
                    <a:pt x="1046783" y="359127"/>
                    <a:pt x="1046783" y="356997"/>
                  </a:cubicBezTo>
                  <a:cubicBezTo>
                    <a:pt x="1046783" y="356997"/>
                    <a:pt x="1046783" y="335698"/>
                    <a:pt x="1049978" y="326646"/>
                  </a:cubicBezTo>
                  <a:cubicBezTo>
                    <a:pt x="1049978" y="326646"/>
                    <a:pt x="1044121" y="324516"/>
                    <a:pt x="1035601" y="320789"/>
                  </a:cubicBezTo>
                  <a:lnTo>
                    <a:pt x="1035601" y="299489"/>
                  </a:lnTo>
                  <a:cubicBezTo>
                    <a:pt x="1036666" y="299489"/>
                    <a:pt x="1037731" y="299489"/>
                    <a:pt x="1038796" y="299489"/>
                  </a:cubicBezTo>
                  <a:cubicBezTo>
                    <a:pt x="1038263" y="299489"/>
                    <a:pt x="1043056" y="302684"/>
                    <a:pt x="1049978" y="302684"/>
                  </a:cubicBezTo>
                  <a:lnTo>
                    <a:pt x="1049978" y="302684"/>
                  </a:lnTo>
                  <a:close/>
                  <a:moveTo>
                    <a:pt x="1049978" y="399596"/>
                  </a:moveTo>
                  <a:lnTo>
                    <a:pt x="1049978" y="409713"/>
                  </a:lnTo>
                  <a:lnTo>
                    <a:pt x="1049978" y="409713"/>
                  </a:lnTo>
                  <a:lnTo>
                    <a:pt x="1049978" y="409713"/>
                  </a:lnTo>
                  <a:lnTo>
                    <a:pt x="1048913" y="409713"/>
                  </a:lnTo>
                  <a:cubicBezTo>
                    <a:pt x="1049978" y="409713"/>
                    <a:pt x="1049978" y="410778"/>
                    <a:pt x="1049978" y="411843"/>
                  </a:cubicBezTo>
                  <a:lnTo>
                    <a:pt x="1049978" y="450181"/>
                  </a:lnTo>
                  <a:cubicBezTo>
                    <a:pt x="1044121" y="437934"/>
                    <a:pt x="1046783" y="419830"/>
                    <a:pt x="1035601" y="409713"/>
                  </a:cubicBezTo>
                  <a:lnTo>
                    <a:pt x="1035601" y="396401"/>
                  </a:lnTo>
                  <a:cubicBezTo>
                    <a:pt x="1037731" y="397466"/>
                    <a:pt x="1038796" y="398531"/>
                    <a:pt x="1039861" y="399596"/>
                  </a:cubicBezTo>
                  <a:cubicBezTo>
                    <a:pt x="1041991" y="399596"/>
                    <a:pt x="1045718" y="399596"/>
                    <a:pt x="1046783" y="399596"/>
                  </a:cubicBezTo>
                  <a:cubicBezTo>
                    <a:pt x="1047316" y="399596"/>
                    <a:pt x="1048913" y="399596"/>
                    <a:pt x="1049978" y="399596"/>
                  </a:cubicBezTo>
                  <a:lnTo>
                    <a:pt x="1049978" y="399596"/>
                  </a:lnTo>
                  <a:close/>
                  <a:moveTo>
                    <a:pt x="1049978" y="452311"/>
                  </a:moveTo>
                  <a:lnTo>
                    <a:pt x="1049978" y="461363"/>
                  </a:lnTo>
                  <a:cubicBezTo>
                    <a:pt x="1044121" y="461363"/>
                    <a:pt x="1039861" y="461363"/>
                    <a:pt x="1035601" y="460298"/>
                  </a:cubicBezTo>
                  <a:lnTo>
                    <a:pt x="1035601" y="450181"/>
                  </a:lnTo>
                  <a:cubicBezTo>
                    <a:pt x="1039861" y="451246"/>
                    <a:pt x="1044121" y="452311"/>
                    <a:pt x="1049978" y="452311"/>
                  </a:cubicBezTo>
                  <a:lnTo>
                    <a:pt x="1049978" y="452311"/>
                  </a:lnTo>
                  <a:close/>
                  <a:moveTo>
                    <a:pt x="1049978" y="524196"/>
                  </a:moveTo>
                  <a:lnTo>
                    <a:pt x="1049978" y="543365"/>
                  </a:lnTo>
                  <a:lnTo>
                    <a:pt x="1048913" y="543365"/>
                  </a:lnTo>
                  <a:lnTo>
                    <a:pt x="1044653" y="542300"/>
                  </a:lnTo>
                  <a:lnTo>
                    <a:pt x="1036666" y="543365"/>
                  </a:lnTo>
                  <a:lnTo>
                    <a:pt x="1035068" y="543365"/>
                  </a:lnTo>
                  <a:lnTo>
                    <a:pt x="1035068" y="521001"/>
                  </a:lnTo>
                  <a:lnTo>
                    <a:pt x="1040926" y="519936"/>
                  </a:lnTo>
                  <a:lnTo>
                    <a:pt x="1045186" y="522066"/>
                  </a:lnTo>
                  <a:lnTo>
                    <a:pt x="1047316" y="523131"/>
                  </a:lnTo>
                  <a:lnTo>
                    <a:pt x="1049978" y="524196"/>
                  </a:lnTo>
                  <a:lnTo>
                    <a:pt x="1049978" y="524196"/>
                  </a:lnTo>
                  <a:close/>
                  <a:moveTo>
                    <a:pt x="1049978" y="567327"/>
                  </a:moveTo>
                  <a:lnTo>
                    <a:pt x="1049978" y="589691"/>
                  </a:lnTo>
                  <a:lnTo>
                    <a:pt x="1048913" y="588626"/>
                  </a:lnTo>
                  <a:lnTo>
                    <a:pt x="1046783" y="586496"/>
                  </a:lnTo>
                  <a:lnTo>
                    <a:pt x="1040926" y="585431"/>
                  </a:lnTo>
                  <a:lnTo>
                    <a:pt x="1035068" y="584366"/>
                  </a:lnTo>
                  <a:lnTo>
                    <a:pt x="1035068" y="564132"/>
                  </a:lnTo>
                  <a:lnTo>
                    <a:pt x="1039328" y="565197"/>
                  </a:lnTo>
                  <a:lnTo>
                    <a:pt x="1043588" y="566262"/>
                  </a:lnTo>
                  <a:lnTo>
                    <a:pt x="1047848" y="567327"/>
                  </a:lnTo>
                  <a:lnTo>
                    <a:pt x="1049978" y="567327"/>
                  </a:lnTo>
                  <a:lnTo>
                    <a:pt x="1049978" y="567327"/>
                  </a:lnTo>
                  <a:close/>
                  <a:moveTo>
                    <a:pt x="1049978" y="608860"/>
                  </a:moveTo>
                  <a:lnTo>
                    <a:pt x="1049978" y="626964"/>
                  </a:lnTo>
                  <a:lnTo>
                    <a:pt x="1048913" y="626964"/>
                  </a:lnTo>
                  <a:lnTo>
                    <a:pt x="1043056" y="626964"/>
                  </a:lnTo>
                  <a:lnTo>
                    <a:pt x="1037198" y="626964"/>
                  </a:lnTo>
                  <a:lnTo>
                    <a:pt x="1035068" y="625900"/>
                  </a:lnTo>
                  <a:lnTo>
                    <a:pt x="1035068" y="607795"/>
                  </a:lnTo>
                  <a:lnTo>
                    <a:pt x="1039328" y="608860"/>
                  </a:lnTo>
                  <a:lnTo>
                    <a:pt x="1047316" y="608860"/>
                  </a:lnTo>
                  <a:lnTo>
                    <a:pt x="1049978" y="608860"/>
                  </a:lnTo>
                  <a:lnTo>
                    <a:pt x="1049978" y="608860"/>
                  </a:lnTo>
                  <a:close/>
                  <a:moveTo>
                    <a:pt x="1049978" y="659446"/>
                  </a:moveTo>
                  <a:lnTo>
                    <a:pt x="1049978" y="679680"/>
                  </a:lnTo>
                  <a:lnTo>
                    <a:pt x="1049978" y="679680"/>
                  </a:lnTo>
                  <a:lnTo>
                    <a:pt x="1046783" y="678615"/>
                  </a:lnTo>
                  <a:lnTo>
                    <a:pt x="1044653" y="677550"/>
                  </a:lnTo>
                  <a:lnTo>
                    <a:pt x="1042523" y="676485"/>
                  </a:lnTo>
                  <a:lnTo>
                    <a:pt x="1040393" y="675420"/>
                  </a:lnTo>
                  <a:lnTo>
                    <a:pt x="1038263" y="674355"/>
                  </a:lnTo>
                  <a:lnTo>
                    <a:pt x="1035068" y="674355"/>
                  </a:lnTo>
                  <a:lnTo>
                    <a:pt x="1035068" y="653056"/>
                  </a:lnTo>
                  <a:lnTo>
                    <a:pt x="1040926" y="655186"/>
                  </a:lnTo>
                  <a:lnTo>
                    <a:pt x="1047848" y="658381"/>
                  </a:lnTo>
                  <a:lnTo>
                    <a:pt x="1049978" y="659446"/>
                  </a:lnTo>
                  <a:lnTo>
                    <a:pt x="1049978" y="659446"/>
                  </a:lnTo>
                  <a:close/>
                  <a:moveTo>
                    <a:pt x="1049978" y="719083"/>
                  </a:moveTo>
                  <a:lnTo>
                    <a:pt x="1049978" y="766474"/>
                  </a:lnTo>
                  <a:cubicBezTo>
                    <a:pt x="1048913" y="765409"/>
                    <a:pt x="1047848" y="763279"/>
                    <a:pt x="1047848" y="762214"/>
                  </a:cubicBezTo>
                  <a:cubicBezTo>
                    <a:pt x="1043588" y="761149"/>
                    <a:pt x="1038796" y="759019"/>
                    <a:pt x="1035601" y="757955"/>
                  </a:cubicBezTo>
                  <a:lnTo>
                    <a:pt x="1035601" y="749435"/>
                  </a:lnTo>
                  <a:cubicBezTo>
                    <a:pt x="1037731" y="751565"/>
                    <a:pt x="1041458" y="752630"/>
                    <a:pt x="1045718" y="755292"/>
                  </a:cubicBezTo>
                  <a:cubicBezTo>
                    <a:pt x="1043588" y="743045"/>
                    <a:pt x="1053705" y="727071"/>
                    <a:pt x="1035601" y="715889"/>
                  </a:cubicBezTo>
                  <a:lnTo>
                    <a:pt x="1035601" y="708966"/>
                  </a:lnTo>
                  <a:cubicBezTo>
                    <a:pt x="1041458" y="712161"/>
                    <a:pt x="1045718" y="714824"/>
                    <a:pt x="1047848" y="718019"/>
                  </a:cubicBezTo>
                  <a:cubicBezTo>
                    <a:pt x="1048913" y="718019"/>
                    <a:pt x="1049978" y="719083"/>
                    <a:pt x="1049978" y="719083"/>
                  </a:cubicBezTo>
                  <a:lnTo>
                    <a:pt x="1049978" y="719083"/>
                  </a:lnTo>
                  <a:close/>
                  <a:moveTo>
                    <a:pt x="1049978" y="1105131"/>
                  </a:moveTo>
                  <a:lnTo>
                    <a:pt x="1049978" y="1112054"/>
                  </a:lnTo>
                  <a:cubicBezTo>
                    <a:pt x="1046783" y="1112054"/>
                    <a:pt x="1041991" y="1115248"/>
                    <a:pt x="1035601" y="1121106"/>
                  </a:cubicBezTo>
                  <a:lnTo>
                    <a:pt x="1035601" y="1113119"/>
                  </a:lnTo>
                  <a:cubicBezTo>
                    <a:pt x="1040926" y="1108859"/>
                    <a:pt x="1046251" y="1106729"/>
                    <a:pt x="1049978" y="1105131"/>
                  </a:cubicBezTo>
                  <a:lnTo>
                    <a:pt x="1049978" y="1105131"/>
                  </a:lnTo>
                  <a:close/>
                  <a:moveTo>
                    <a:pt x="1049978" y="1129093"/>
                  </a:moveTo>
                  <a:lnTo>
                    <a:pt x="1049978" y="1137080"/>
                  </a:lnTo>
                  <a:cubicBezTo>
                    <a:pt x="1045718" y="1134950"/>
                    <a:pt x="1040926" y="1131223"/>
                    <a:pt x="1035601" y="1129093"/>
                  </a:cubicBezTo>
                  <a:lnTo>
                    <a:pt x="1035601" y="1121106"/>
                  </a:lnTo>
                  <a:cubicBezTo>
                    <a:pt x="1040926" y="1122171"/>
                    <a:pt x="1045186" y="1126963"/>
                    <a:pt x="1049978" y="1129093"/>
                  </a:cubicBezTo>
                  <a:lnTo>
                    <a:pt x="1049978" y="1129093"/>
                  </a:lnTo>
                  <a:close/>
                  <a:moveTo>
                    <a:pt x="1049978" y="1144535"/>
                  </a:moveTo>
                  <a:lnTo>
                    <a:pt x="1049978" y="1152522"/>
                  </a:lnTo>
                  <a:cubicBezTo>
                    <a:pt x="1046783" y="1153587"/>
                    <a:pt x="1044121" y="1154652"/>
                    <a:pt x="1040926" y="1155717"/>
                  </a:cubicBezTo>
                  <a:cubicBezTo>
                    <a:pt x="1038796" y="1156782"/>
                    <a:pt x="1036666" y="1157847"/>
                    <a:pt x="1035068" y="1158912"/>
                  </a:cubicBezTo>
                  <a:lnTo>
                    <a:pt x="1035068" y="1148795"/>
                  </a:lnTo>
                  <a:cubicBezTo>
                    <a:pt x="1039861" y="1149327"/>
                    <a:pt x="1044121" y="1149327"/>
                    <a:pt x="1049978" y="1144535"/>
                  </a:cubicBezTo>
                  <a:lnTo>
                    <a:pt x="1049978" y="1144535"/>
                  </a:lnTo>
                  <a:close/>
                  <a:moveTo>
                    <a:pt x="1049978" y="1189796"/>
                  </a:moveTo>
                  <a:lnTo>
                    <a:pt x="1049978" y="1210030"/>
                  </a:lnTo>
                  <a:lnTo>
                    <a:pt x="1047848" y="1207900"/>
                  </a:lnTo>
                  <a:cubicBezTo>
                    <a:pt x="1047848" y="1207900"/>
                    <a:pt x="1047848" y="1207900"/>
                    <a:pt x="1039861" y="1207900"/>
                  </a:cubicBezTo>
                  <a:cubicBezTo>
                    <a:pt x="1037731" y="1208965"/>
                    <a:pt x="1036666" y="1208965"/>
                    <a:pt x="1035601" y="1208965"/>
                  </a:cubicBezTo>
                  <a:lnTo>
                    <a:pt x="1035601" y="1187666"/>
                  </a:lnTo>
                  <a:lnTo>
                    <a:pt x="1039861" y="1188731"/>
                  </a:lnTo>
                  <a:lnTo>
                    <a:pt x="1046783" y="1188731"/>
                  </a:lnTo>
                  <a:lnTo>
                    <a:pt x="1049978" y="1189796"/>
                  </a:lnTo>
                  <a:lnTo>
                    <a:pt x="1049978" y="1189796"/>
                  </a:lnTo>
                  <a:close/>
                  <a:moveTo>
                    <a:pt x="1049978" y="1248368"/>
                  </a:moveTo>
                  <a:lnTo>
                    <a:pt x="1049978" y="1265408"/>
                  </a:lnTo>
                  <a:lnTo>
                    <a:pt x="1045718" y="1267538"/>
                  </a:lnTo>
                  <a:lnTo>
                    <a:pt x="1037731" y="1270733"/>
                  </a:lnTo>
                  <a:lnTo>
                    <a:pt x="1035601" y="1271798"/>
                  </a:lnTo>
                  <a:lnTo>
                    <a:pt x="1035601" y="1256888"/>
                  </a:lnTo>
                  <a:lnTo>
                    <a:pt x="1038796" y="1253693"/>
                  </a:lnTo>
                  <a:lnTo>
                    <a:pt x="1041991" y="1247836"/>
                  </a:lnTo>
                  <a:lnTo>
                    <a:pt x="1049978" y="1247836"/>
                  </a:lnTo>
                  <a:lnTo>
                    <a:pt x="1049978" y="1248368"/>
                  </a:lnTo>
                  <a:close/>
                  <a:moveTo>
                    <a:pt x="1049978" y="1281915"/>
                  </a:moveTo>
                  <a:lnTo>
                    <a:pt x="1049978" y="1298954"/>
                  </a:lnTo>
                  <a:lnTo>
                    <a:pt x="1049978" y="1300019"/>
                  </a:lnTo>
                  <a:lnTo>
                    <a:pt x="1039861" y="1302149"/>
                  </a:lnTo>
                  <a:lnTo>
                    <a:pt x="1035601" y="1309071"/>
                  </a:lnTo>
                  <a:lnTo>
                    <a:pt x="1035601" y="1309071"/>
                  </a:lnTo>
                  <a:lnTo>
                    <a:pt x="1035601" y="1288837"/>
                  </a:lnTo>
                  <a:lnTo>
                    <a:pt x="1035601" y="1288837"/>
                  </a:lnTo>
                  <a:lnTo>
                    <a:pt x="1039861" y="1286707"/>
                  </a:lnTo>
                  <a:lnTo>
                    <a:pt x="1044121" y="1284577"/>
                  </a:lnTo>
                  <a:lnTo>
                    <a:pt x="1049978" y="1281915"/>
                  </a:lnTo>
                  <a:lnTo>
                    <a:pt x="1049978" y="1281915"/>
                  </a:lnTo>
                  <a:close/>
                  <a:moveTo>
                    <a:pt x="1049978" y="1312266"/>
                  </a:moveTo>
                  <a:lnTo>
                    <a:pt x="1049978" y="1331435"/>
                  </a:lnTo>
                  <a:lnTo>
                    <a:pt x="1049978" y="1331435"/>
                  </a:lnTo>
                  <a:lnTo>
                    <a:pt x="1045718" y="1334630"/>
                  </a:lnTo>
                  <a:lnTo>
                    <a:pt x="1044653" y="1340487"/>
                  </a:lnTo>
                  <a:lnTo>
                    <a:pt x="1045718" y="1344747"/>
                  </a:lnTo>
                  <a:lnTo>
                    <a:pt x="1049978" y="1347942"/>
                  </a:lnTo>
                  <a:lnTo>
                    <a:pt x="1049978" y="1347942"/>
                  </a:lnTo>
                  <a:lnTo>
                    <a:pt x="1049978" y="1369241"/>
                  </a:lnTo>
                  <a:lnTo>
                    <a:pt x="1045718" y="1369241"/>
                  </a:lnTo>
                  <a:lnTo>
                    <a:pt x="1038796" y="1366046"/>
                  </a:lnTo>
                  <a:lnTo>
                    <a:pt x="1035601" y="1360189"/>
                  </a:lnTo>
                  <a:lnTo>
                    <a:pt x="1035601" y="1360189"/>
                  </a:lnTo>
                  <a:lnTo>
                    <a:pt x="1035601" y="1319188"/>
                  </a:lnTo>
                  <a:lnTo>
                    <a:pt x="1036666" y="1321318"/>
                  </a:lnTo>
                  <a:lnTo>
                    <a:pt x="1039861" y="1321318"/>
                  </a:lnTo>
                  <a:lnTo>
                    <a:pt x="1044121" y="1318123"/>
                  </a:lnTo>
                  <a:lnTo>
                    <a:pt x="1047316" y="1314928"/>
                  </a:lnTo>
                  <a:lnTo>
                    <a:pt x="1049978" y="1312266"/>
                  </a:lnTo>
                  <a:lnTo>
                    <a:pt x="1049978" y="1312266"/>
                  </a:lnTo>
                  <a:close/>
                  <a:moveTo>
                    <a:pt x="1049978" y="1407047"/>
                  </a:moveTo>
                  <a:lnTo>
                    <a:pt x="1049978" y="1427282"/>
                  </a:lnTo>
                  <a:cubicBezTo>
                    <a:pt x="1047848" y="1425152"/>
                    <a:pt x="1044121" y="1423022"/>
                    <a:pt x="1040926" y="1420359"/>
                  </a:cubicBezTo>
                  <a:cubicBezTo>
                    <a:pt x="1039861" y="1420359"/>
                    <a:pt x="1037731" y="1419294"/>
                    <a:pt x="1035068" y="1419294"/>
                  </a:cubicBezTo>
                  <a:lnTo>
                    <a:pt x="1035068" y="1409177"/>
                  </a:lnTo>
                  <a:cubicBezTo>
                    <a:pt x="1038263" y="1410242"/>
                    <a:pt x="1040926" y="1410242"/>
                    <a:pt x="1043056" y="1411307"/>
                  </a:cubicBezTo>
                  <a:cubicBezTo>
                    <a:pt x="1045186" y="1409177"/>
                    <a:pt x="1048913" y="1408112"/>
                    <a:pt x="1049978" y="1407047"/>
                  </a:cubicBezTo>
                  <a:lnTo>
                    <a:pt x="1049978" y="1407047"/>
                  </a:lnTo>
                  <a:close/>
                  <a:moveTo>
                    <a:pt x="1049978" y="1458698"/>
                  </a:moveTo>
                  <a:lnTo>
                    <a:pt x="1049978" y="1468815"/>
                  </a:lnTo>
                  <a:cubicBezTo>
                    <a:pt x="1048913" y="1468815"/>
                    <a:pt x="1046783" y="1468815"/>
                    <a:pt x="1044121" y="1467750"/>
                  </a:cubicBezTo>
                  <a:cubicBezTo>
                    <a:pt x="1041991" y="1468815"/>
                    <a:pt x="1039861" y="1469880"/>
                    <a:pt x="1038263" y="1470945"/>
                  </a:cubicBezTo>
                  <a:cubicBezTo>
                    <a:pt x="1037198" y="1470945"/>
                    <a:pt x="1036133" y="1470945"/>
                    <a:pt x="1035068" y="1472010"/>
                  </a:cubicBezTo>
                  <a:lnTo>
                    <a:pt x="1035068" y="1452308"/>
                  </a:lnTo>
                  <a:cubicBezTo>
                    <a:pt x="1039861" y="1455503"/>
                    <a:pt x="1044121" y="1457633"/>
                    <a:pt x="1049978" y="1458698"/>
                  </a:cubicBezTo>
                  <a:lnTo>
                    <a:pt x="1049978" y="1458698"/>
                  </a:lnTo>
                  <a:close/>
                  <a:moveTo>
                    <a:pt x="1049978" y="1548687"/>
                  </a:moveTo>
                  <a:lnTo>
                    <a:pt x="1049978" y="1580103"/>
                  </a:lnTo>
                  <a:lnTo>
                    <a:pt x="1049978" y="1574779"/>
                  </a:lnTo>
                  <a:lnTo>
                    <a:pt x="1035601" y="1589156"/>
                  </a:lnTo>
                  <a:lnTo>
                    <a:pt x="1035601" y="1561999"/>
                  </a:lnTo>
                  <a:lnTo>
                    <a:pt x="1047848" y="1549752"/>
                  </a:lnTo>
                  <a:lnTo>
                    <a:pt x="1049978" y="1548687"/>
                  </a:lnTo>
                  <a:lnTo>
                    <a:pt x="1049978" y="1548687"/>
                  </a:lnTo>
                  <a:close/>
                  <a:moveTo>
                    <a:pt x="1049978" y="1734522"/>
                  </a:moveTo>
                  <a:lnTo>
                    <a:pt x="1049978" y="1753692"/>
                  </a:lnTo>
                  <a:cubicBezTo>
                    <a:pt x="1049978" y="1752627"/>
                    <a:pt x="1048913" y="1752627"/>
                    <a:pt x="1048913" y="1751562"/>
                  </a:cubicBezTo>
                  <a:cubicBezTo>
                    <a:pt x="1044653" y="1750497"/>
                    <a:pt x="1040926" y="1749432"/>
                    <a:pt x="1035601" y="1749432"/>
                  </a:cubicBezTo>
                  <a:lnTo>
                    <a:pt x="1035601" y="1732393"/>
                  </a:lnTo>
                  <a:cubicBezTo>
                    <a:pt x="1040926" y="1732393"/>
                    <a:pt x="1045186" y="1733457"/>
                    <a:pt x="1049978" y="1734522"/>
                  </a:cubicBezTo>
                  <a:lnTo>
                    <a:pt x="1049978" y="1734522"/>
                  </a:lnTo>
                  <a:close/>
                  <a:moveTo>
                    <a:pt x="1049978" y="1814394"/>
                  </a:moveTo>
                  <a:lnTo>
                    <a:pt x="1049978" y="1832499"/>
                  </a:lnTo>
                  <a:cubicBezTo>
                    <a:pt x="1048913" y="1832499"/>
                    <a:pt x="1047848" y="1832499"/>
                    <a:pt x="1046783" y="1831434"/>
                  </a:cubicBezTo>
                  <a:cubicBezTo>
                    <a:pt x="1043588" y="1833564"/>
                    <a:pt x="1037731" y="1834629"/>
                    <a:pt x="1037731" y="1834629"/>
                  </a:cubicBezTo>
                  <a:cubicBezTo>
                    <a:pt x="1036666" y="1834629"/>
                    <a:pt x="1036666" y="1835694"/>
                    <a:pt x="1035601" y="1835694"/>
                  </a:cubicBezTo>
                  <a:lnTo>
                    <a:pt x="1035601" y="1804277"/>
                  </a:lnTo>
                  <a:cubicBezTo>
                    <a:pt x="1039861" y="1809070"/>
                    <a:pt x="1044121" y="1812265"/>
                    <a:pt x="1049978" y="1814394"/>
                  </a:cubicBezTo>
                  <a:lnTo>
                    <a:pt x="1049978" y="1814394"/>
                  </a:lnTo>
                  <a:close/>
                  <a:moveTo>
                    <a:pt x="1035068" y="1244109"/>
                  </a:moveTo>
                  <a:lnTo>
                    <a:pt x="1035068" y="1221744"/>
                  </a:lnTo>
                  <a:lnTo>
                    <a:pt x="1036133" y="1221744"/>
                  </a:lnTo>
                  <a:lnTo>
                    <a:pt x="1040393" y="1224939"/>
                  </a:lnTo>
                  <a:lnTo>
                    <a:pt x="1042523" y="1227069"/>
                  </a:lnTo>
                  <a:lnTo>
                    <a:pt x="1044653" y="1229199"/>
                  </a:lnTo>
                  <a:lnTo>
                    <a:pt x="1045718" y="1233459"/>
                  </a:lnTo>
                  <a:lnTo>
                    <a:pt x="1044653" y="1237719"/>
                  </a:lnTo>
                  <a:lnTo>
                    <a:pt x="1043588" y="1240914"/>
                  </a:lnTo>
                  <a:lnTo>
                    <a:pt x="1041458" y="1243044"/>
                  </a:lnTo>
                  <a:lnTo>
                    <a:pt x="1035068" y="1243044"/>
                  </a:lnTo>
                  <a:close/>
                  <a:moveTo>
                    <a:pt x="1012704" y="936335"/>
                  </a:moveTo>
                  <a:lnTo>
                    <a:pt x="1035068" y="919296"/>
                  </a:lnTo>
                  <a:lnTo>
                    <a:pt x="1035068" y="880957"/>
                  </a:lnTo>
                  <a:lnTo>
                    <a:pt x="1012704" y="880957"/>
                  </a:lnTo>
                  <a:lnTo>
                    <a:pt x="1012704" y="936335"/>
                  </a:lnTo>
                  <a:lnTo>
                    <a:pt x="1012704" y="936335"/>
                  </a:lnTo>
                  <a:close/>
                  <a:moveTo>
                    <a:pt x="1012704" y="1064663"/>
                  </a:moveTo>
                  <a:lnTo>
                    <a:pt x="1024951" y="1073715"/>
                  </a:lnTo>
                  <a:lnTo>
                    <a:pt x="1012704" y="1035376"/>
                  </a:lnTo>
                  <a:lnTo>
                    <a:pt x="1012704" y="1064663"/>
                  </a:lnTo>
                  <a:lnTo>
                    <a:pt x="1012704" y="1064663"/>
                  </a:lnTo>
                  <a:close/>
                  <a:moveTo>
                    <a:pt x="1035068" y="13548"/>
                  </a:moveTo>
                  <a:lnTo>
                    <a:pt x="1035068" y="34847"/>
                  </a:lnTo>
                  <a:cubicBezTo>
                    <a:pt x="1029211" y="28990"/>
                    <a:pt x="1022821" y="25795"/>
                    <a:pt x="1012704" y="23665"/>
                  </a:cubicBezTo>
                  <a:lnTo>
                    <a:pt x="1012704" y="6626"/>
                  </a:lnTo>
                  <a:cubicBezTo>
                    <a:pt x="1021756" y="7690"/>
                    <a:pt x="1029744" y="9820"/>
                    <a:pt x="1035068" y="13548"/>
                  </a:cubicBezTo>
                  <a:lnTo>
                    <a:pt x="1035068" y="13548"/>
                  </a:lnTo>
                  <a:close/>
                  <a:moveTo>
                    <a:pt x="1035068" y="100874"/>
                  </a:moveTo>
                  <a:lnTo>
                    <a:pt x="1035068" y="116849"/>
                  </a:lnTo>
                  <a:cubicBezTo>
                    <a:pt x="1026016" y="115784"/>
                    <a:pt x="1018029" y="112589"/>
                    <a:pt x="1012704" y="108862"/>
                  </a:cubicBezTo>
                  <a:lnTo>
                    <a:pt x="1012704" y="85433"/>
                  </a:lnTo>
                  <a:cubicBezTo>
                    <a:pt x="1013769" y="87562"/>
                    <a:pt x="1015899" y="89692"/>
                    <a:pt x="1016964" y="92355"/>
                  </a:cubicBezTo>
                  <a:cubicBezTo>
                    <a:pt x="1021756" y="95550"/>
                    <a:pt x="1027081" y="98745"/>
                    <a:pt x="1035068" y="100874"/>
                  </a:cubicBezTo>
                  <a:lnTo>
                    <a:pt x="1035068" y="100874"/>
                  </a:lnTo>
                  <a:close/>
                  <a:moveTo>
                    <a:pt x="1035068" y="172227"/>
                  </a:moveTo>
                  <a:lnTo>
                    <a:pt x="1035068" y="200448"/>
                  </a:lnTo>
                  <a:cubicBezTo>
                    <a:pt x="1032939" y="199383"/>
                    <a:pt x="1028146" y="199383"/>
                    <a:pt x="1022821" y="199383"/>
                  </a:cubicBezTo>
                  <a:cubicBezTo>
                    <a:pt x="1022821" y="199383"/>
                    <a:pt x="1019627" y="198318"/>
                    <a:pt x="1014834" y="198318"/>
                  </a:cubicBezTo>
                  <a:cubicBezTo>
                    <a:pt x="1014834" y="198318"/>
                    <a:pt x="1013769" y="197253"/>
                    <a:pt x="1012704" y="196188"/>
                  </a:cubicBezTo>
                  <a:lnTo>
                    <a:pt x="1012704" y="177019"/>
                  </a:lnTo>
                  <a:cubicBezTo>
                    <a:pt x="1012704" y="175954"/>
                    <a:pt x="1012704" y="175954"/>
                    <a:pt x="1013769" y="174889"/>
                  </a:cubicBezTo>
                  <a:cubicBezTo>
                    <a:pt x="1018029" y="172227"/>
                    <a:pt x="1024951" y="171162"/>
                    <a:pt x="1035068" y="172227"/>
                  </a:cubicBezTo>
                  <a:lnTo>
                    <a:pt x="1035068" y="172227"/>
                  </a:lnTo>
                  <a:close/>
                  <a:moveTo>
                    <a:pt x="1035068" y="203643"/>
                  </a:moveTo>
                  <a:lnTo>
                    <a:pt x="1035068" y="224942"/>
                  </a:lnTo>
                  <a:cubicBezTo>
                    <a:pt x="1035068" y="223877"/>
                    <a:pt x="1030809" y="223877"/>
                    <a:pt x="1023886" y="223877"/>
                  </a:cubicBezTo>
                  <a:cubicBezTo>
                    <a:pt x="1023886" y="223877"/>
                    <a:pt x="1016964" y="212695"/>
                    <a:pt x="1019627" y="207903"/>
                  </a:cubicBezTo>
                  <a:cubicBezTo>
                    <a:pt x="1019627" y="207903"/>
                    <a:pt x="1019627" y="205773"/>
                    <a:pt x="1021756" y="204708"/>
                  </a:cubicBezTo>
                  <a:cubicBezTo>
                    <a:pt x="1026016" y="204708"/>
                    <a:pt x="1030809" y="204708"/>
                    <a:pt x="1035068" y="203643"/>
                  </a:cubicBezTo>
                  <a:lnTo>
                    <a:pt x="1035068" y="203643"/>
                  </a:lnTo>
                  <a:close/>
                  <a:moveTo>
                    <a:pt x="1035068" y="224942"/>
                  </a:moveTo>
                  <a:lnTo>
                    <a:pt x="1035068" y="286710"/>
                  </a:lnTo>
                  <a:cubicBezTo>
                    <a:pt x="1029211" y="286710"/>
                    <a:pt x="1021756" y="285645"/>
                    <a:pt x="1012704" y="285645"/>
                  </a:cubicBezTo>
                  <a:lnTo>
                    <a:pt x="1012704" y="262216"/>
                  </a:lnTo>
                  <a:cubicBezTo>
                    <a:pt x="1014834" y="262216"/>
                    <a:pt x="1015899" y="262216"/>
                    <a:pt x="1018562" y="262216"/>
                  </a:cubicBezTo>
                  <a:cubicBezTo>
                    <a:pt x="1018562" y="262216"/>
                    <a:pt x="1024419" y="260086"/>
                    <a:pt x="1019627" y="256359"/>
                  </a:cubicBezTo>
                  <a:cubicBezTo>
                    <a:pt x="1019627" y="256359"/>
                    <a:pt x="1016432" y="257423"/>
                    <a:pt x="1012704" y="257423"/>
                  </a:cubicBezTo>
                  <a:lnTo>
                    <a:pt x="1012704" y="230267"/>
                  </a:lnTo>
                  <a:cubicBezTo>
                    <a:pt x="1016964" y="231332"/>
                    <a:pt x="1024951" y="231332"/>
                    <a:pt x="1026016" y="232397"/>
                  </a:cubicBezTo>
                  <a:cubicBezTo>
                    <a:pt x="1026016" y="232929"/>
                    <a:pt x="1032939" y="230799"/>
                    <a:pt x="1035068" y="224942"/>
                  </a:cubicBezTo>
                  <a:lnTo>
                    <a:pt x="1035068" y="224942"/>
                  </a:lnTo>
                  <a:close/>
                  <a:moveTo>
                    <a:pt x="1035068" y="299489"/>
                  </a:moveTo>
                  <a:lnTo>
                    <a:pt x="1035068" y="320789"/>
                  </a:lnTo>
                  <a:cubicBezTo>
                    <a:pt x="1029211" y="319724"/>
                    <a:pt x="1021756" y="317594"/>
                    <a:pt x="1012704" y="316529"/>
                  </a:cubicBezTo>
                  <a:lnTo>
                    <a:pt x="1012704" y="295230"/>
                  </a:lnTo>
                  <a:cubicBezTo>
                    <a:pt x="1019627" y="295762"/>
                    <a:pt x="1028146" y="296827"/>
                    <a:pt x="1035068" y="299489"/>
                  </a:cubicBezTo>
                  <a:lnTo>
                    <a:pt x="1035068" y="299489"/>
                  </a:lnTo>
                  <a:close/>
                  <a:moveTo>
                    <a:pt x="1035068" y="395868"/>
                  </a:moveTo>
                  <a:lnTo>
                    <a:pt x="1035068" y="409180"/>
                  </a:lnTo>
                  <a:cubicBezTo>
                    <a:pt x="1030809" y="404920"/>
                    <a:pt x="1023886" y="401193"/>
                    <a:pt x="1012704" y="400128"/>
                  </a:cubicBezTo>
                  <a:lnTo>
                    <a:pt x="1012704" y="391076"/>
                  </a:lnTo>
                  <a:cubicBezTo>
                    <a:pt x="1022821" y="391608"/>
                    <a:pt x="1029744" y="393738"/>
                    <a:pt x="1035068" y="395868"/>
                  </a:cubicBezTo>
                  <a:lnTo>
                    <a:pt x="1035068" y="395868"/>
                  </a:lnTo>
                  <a:close/>
                  <a:moveTo>
                    <a:pt x="1035068" y="450181"/>
                  </a:moveTo>
                  <a:lnTo>
                    <a:pt x="1035068" y="460298"/>
                  </a:lnTo>
                  <a:cubicBezTo>
                    <a:pt x="1027081" y="458168"/>
                    <a:pt x="1020692" y="456038"/>
                    <a:pt x="1015899" y="451246"/>
                  </a:cubicBezTo>
                  <a:cubicBezTo>
                    <a:pt x="1014834" y="451246"/>
                    <a:pt x="1013769" y="452311"/>
                    <a:pt x="1012704" y="452311"/>
                  </a:cubicBezTo>
                  <a:lnTo>
                    <a:pt x="1012704" y="421960"/>
                  </a:lnTo>
                  <a:cubicBezTo>
                    <a:pt x="1014834" y="429947"/>
                    <a:pt x="1018562" y="436869"/>
                    <a:pt x="1022821" y="443259"/>
                  </a:cubicBezTo>
                  <a:cubicBezTo>
                    <a:pt x="1026016" y="446986"/>
                    <a:pt x="1029744" y="449116"/>
                    <a:pt x="1035068" y="450181"/>
                  </a:cubicBezTo>
                  <a:lnTo>
                    <a:pt x="1035068" y="450181"/>
                  </a:lnTo>
                  <a:close/>
                  <a:moveTo>
                    <a:pt x="1035068" y="521001"/>
                  </a:moveTo>
                  <a:lnTo>
                    <a:pt x="1035068" y="543365"/>
                  </a:lnTo>
                  <a:lnTo>
                    <a:pt x="1032939" y="545495"/>
                  </a:lnTo>
                  <a:lnTo>
                    <a:pt x="1031874" y="545495"/>
                  </a:lnTo>
                  <a:lnTo>
                    <a:pt x="1027614" y="548690"/>
                  </a:lnTo>
                  <a:lnTo>
                    <a:pt x="1026549" y="549755"/>
                  </a:lnTo>
                  <a:lnTo>
                    <a:pt x="1025484" y="552950"/>
                  </a:lnTo>
                  <a:lnTo>
                    <a:pt x="1025484" y="555080"/>
                  </a:lnTo>
                  <a:lnTo>
                    <a:pt x="1027614" y="557210"/>
                  </a:lnTo>
                  <a:lnTo>
                    <a:pt x="1028679" y="559340"/>
                  </a:lnTo>
                  <a:lnTo>
                    <a:pt x="1030809" y="560405"/>
                  </a:lnTo>
                  <a:lnTo>
                    <a:pt x="1032939" y="562534"/>
                  </a:lnTo>
                  <a:lnTo>
                    <a:pt x="1035068" y="562534"/>
                  </a:lnTo>
                  <a:lnTo>
                    <a:pt x="1035068" y="582769"/>
                  </a:lnTo>
                  <a:lnTo>
                    <a:pt x="1035068" y="582769"/>
                  </a:lnTo>
                  <a:lnTo>
                    <a:pt x="1027081" y="582769"/>
                  </a:lnTo>
                  <a:lnTo>
                    <a:pt x="1020159" y="585964"/>
                  </a:lnTo>
                  <a:lnTo>
                    <a:pt x="1016964" y="589158"/>
                  </a:lnTo>
                  <a:lnTo>
                    <a:pt x="1015899" y="592353"/>
                  </a:lnTo>
                  <a:lnTo>
                    <a:pt x="1016964" y="594483"/>
                  </a:lnTo>
                  <a:lnTo>
                    <a:pt x="1020159" y="596613"/>
                  </a:lnTo>
                  <a:lnTo>
                    <a:pt x="1023354" y="597678"/>
                  </a:lnTo>
                  <a:lnTo>
                    <a:pt x="1026549" y="599808"/>
                  </a:lnTo>
                  <a:lnTo>
                    <a:pt x="1029744" y="601938"/>
                  </a:lnTo>
                  <a:lnTo>
                    <a:pt x="1032939" y="604068"/>
                  </a:lnTo>
                  <a:lnTo>
                    <a:pt x="1034004" y="605133"/>
                  </a:lnTo>
                  <a:lnTo>
                    <a:pt x="1034004" y="623237"/>
                  </a:lnTo>
                  <a:lnTo>
                    <a:pt x="1032939" y="622172"/>
                  </a:lnTo>
                  <a:lnTo>
                    <a:pt x="1029744" y="622172"/>
                  </a:lnTo>
                  <a:lnTo>
                    <a:pt x="1027614" y="621107"/>
                  </a:lnTo>
                  <a:lnTo>
                    <a:pt x="1025484" y="618977"/>
                  </a:lnTo>
                  <a:lnTo>
                    <a:pt x="1018562" y="618977"/>
                  </a:lnTo>
                  <a:lnTo>
                    <a:pt x="1015367" y="620042"/>
                  </a:lnTo>
                  <a:lnTo>
                    <a:pt x="1013237" y="622172"/>
                  </a:lnTo>
                  <a:lnTo>
                    <a:pt x="1013237" y="622172"/>
                  </a:lnTo>
                  <a:lnTo>
                    <a:pt x="1013237" y="527923"/>
                  </a:lnTo>
                  <a:lnTo>
                    <a:pt x="1017497" y="525793"/>
                  </a:lnTo>
                  <a:lnTo>
                    <a:pt x="1024419" y="523663"/>
                  </a:lnTo>
                  <a:lnTo>
                    <a:pt x="1030276" y="521533"/>
                  </a:lnTo>
                  <a:lnTo>
                    <a:pt x="1034536" y="521533"/>
                  </a:lnTo>
                  <a:lnTo>
                    <a:pt x="1035068" y="521533"/>
                  </a:lnTo>
                  <a:lnTo>
                    <a:pt x="1035068" y="521001"/>
                  </a:lnTo>
                  <a:close/>
                  <a:moveTo>
                    <a:pt x="1035068" y="652524"/>
                  </a:moveTo>
                  <a:lnTo>
                    <a:pt x="1035068" y="673823"/>
                  </a:lnTo>
                  <a:lnTo>
                    <a:pt x="1030809" y="672758"/>
                  </a:lnTo>
                  <a:lnTo>
                    <a:pt x="1022821" y="671693"/>
                  </a:lnTo>
                  <a:lnTo>
                    <a:pt x="1022821" y="670628"/>
                  </a:lnTo>
                  <a:lnTo>
                    <a:pt x="1015899" y="670628"/>
                  </a:lnTo>
                  <a:lnTo>
                    <a:pt x="1012704" y="669563"/>
                  </a:lnTo>
                  <a:lnTo>
                    <a:pt x="1012704" y="636017"/>
                  </a:lnTo>
                  <a:lnTo>
                    <a:pt x="1013769" y="638147"/>
                  </a:lnTo>
                  <a:lnTo>
                    <a:pt x="1014834" y="641341"/>
                  </a:lnTo>
                  <a:lnTo>
                    <a:pt x="1016964" y="643471"/>
                  </a:lnTo>
                  <a:lnTo>
                    <a:pt x="1020159" y="645601"/>
                  </a:lnTo>
                  <a:lnTo>
                    <a:pt x="1024419" y="647731"/>
                  </a:lnTo>
                  <a:lnTo>
                    <a:pt x="1030276" y="649861"/>
                  </a:lnTo>
                  <a:lnTo>
                    <a:pt x="1035068" y="652524"/>
                  </a:lnTo>
                  <a:lnTo>
                    <a:pt x="1035068" y="652524"/>
                  </a:lnTo>
                  <a:lnTo>
                    <a:pt x="1035068" y="652524"/>
                  </a:lnTo>
                  <a:close/>
                  <a:moveTo>
                    <a:pt x="1035068" y="708966"/>
                  </a:moveTo>
                  <a:lnTo>
                    <a:pt x="1035068" y="715889"/>
                  </a:lnTo>
                  <a:cubicBezTo>
                    <a:pt x="1032939" y="714824"/>
                    <a:pt x="1030809" y="713759"/>
                    <a:pt x="1027081" y="712694"/>
                  </a:cubicBezTo>
                  <a:cubicBezTo>
                    <a:pt x="1026016" y="712694"/>
                    <a:pt x="1026016" y="712694"/>
                    <a:pt x="1024951" y="712694"/>
                  </a:cubicBezTo>
                  <a:cubicBezTo>
                    <a:pt x="1028146" y="721746"/>
                    <a:pt x="1026016" y="732928"/>
                    <a:pt x="1029211" y="743045"/>
                  </a:cubicBezTo>
                  <a:cubicBezTo>
                    <a:pt x="1030276" y="745175"/>
                    <a:pt x="1032406" y="747305"/>
                    <a:pt x="1035068" y="749967"/>
                  </a:cubicBezTo>
                  <a:lnTo>
                    <a:pt x="1035068" y="757955"/>
                  </a:lnTo>
                  <a:cubicBezTo>
                    <a:pt x="1030809" y="754760"/>
                    <a:pt x="1027081" y="751032"/>
                    <a:pt x="1024951" y="747837"/>
                  </a:cubicBezTo>
                  <a:cubicBezTo>
                    <a:pt x="1019094" y="747837"/>
                    <a:pt x="1015899" y="746772"/>
                    <a:pt x="1012704" y="745707"/>
                  </a:cubicBezTo>
                  <a:lnTo>
                    <a:pt x="1012704" y="738785"/>
                  </a:lnTo>
                  <a:cubicBezTo>
                    <a:pt x="1014834" y="739850"/>
                    <a:pt x="1018562" y="740915"/>
                    <a:pt x="1021756" y="741980"/>
                  </a:cubicBezTo>
                  <a:cubicBezTo>
                    <a:pt x="1018562" y="730798"/>
                    <a:pt x="1024951" y="715889"/>
                    <a:pt x="1012704" y="706836"/>
                  </a:cubicBezTo>
                  <a:lnTo>
                    <a:pt x="1012704" y="699914"/>
                  </a:lnTo>
                  <a:cubicBezTo>
                    <a:pt x="1014834" y="700979"/>
                    <a:pt x="1016964" y="702044"/>
                    <a:pt x="1019627" y="704174"/>
                  </a:cubicBezTo>
                  <a:cubicBezTo>
                    <a:pt x="1021756" y="704174"/>
                    <a:pt x="1025484" y="705239"/>
                    <a:pt x="1026549" y="705239"/>
                  </a:cubicBezTo>
                  <a:cubicBezTo>
                    <a:pt x="1029744" y="706836"/>
                    <a:pt x="1032939" y="707901"/>
                    <a:pt x="1035068" y="708966"/>
                  </a:cubicBezTo>
                  <a:lnTo>
                    <a:pt x="1035068" y="708966"/>
                  </a:lnTo>
                  <a:close/>
                  <a:moveTo>
                    <a:pt x="1035068" y="1113119"/>
                  </a:moveTo>
                  <a:lnTo>
                    <a:pt x="1035068" y="1121106"/>
                  </a:lnTo>
                  <a:lnTo>
                    <a:pt x="1035068" y="1121106"/>
                  </a:lnTo>
                  <a:lnTo>
                    <a:pt x="1035068" y="1121106"/>
                  </a:lnTo>
                  <a:lnTo>
                    <a:pt x="1035068" y="1129093"/>
                  </a:lnTo>
                  <a:cubicBezTo>
                    <a:pt x="1034004" y="1128028"/>
                    <a:pt x="1031874" y="1126963"/>
                    <a:pt x="1029211" y="1126963"/>
                  </a:cubicBezTo>
                  <a:cubicBezTo>
                    <a:pt x="1024951" y="1125898"/>
                    <a:pt x="1019094" y="1128028"/>
                    <a:pt x="1012172" y="1132820"/>
                  </a:cubicBezTo>
                  <a:lnTo>
                    <a:pt x="1012172" y="1125898"/>
                  </a:lnTo>
                  <a:cubicBezTo>
                    <a:pt x="1018029" y="1121638"/>
                    <a:pt x="1023354" y="1120041"/>
                    <a:pt x="1028146" y="1120041"/>
                  </a:cubicBezTo>
                  <a:cubicBezTo>
                    <a:pt x="1030809" y="1117911"/>
                    <a:pt x="1032939" y="1114184"/>
                    <a:pt x="1035068" y="1113119"/>
                  </a:cubicBezTo>
                  <a:lnTo>
                    <a:pt x="1035068" y="1113119"/>
                  </a:lnTo>
                  <a:close/>
                  <a:moveTo>
                    <a:pt x="1035068" y="1149327"/>
                  </a:moveTo>
                  <a:lnTo>
                    <a:pt x="1035068" y="1159444"/>
                  </a:lnTo>
                  <a:lnTo>
                    <a:pt x="1035068" y="1159444"/>
                  </a:lnTo>
                  <a:cubicBezTo>
                    <a:pt x="1024951" y="1166367"/>
                    <a:pt x="1018029" y="1168496"/>
                    <a:pt x="1012704" y="1168496"/>
                  </a:cubicBezTo>
                  <a:lnTo>
                    <a:pt x="1012704" y="1161574"/>
                  </a:lnTo>
                  <a:cubicBezTo>
                    <a:pt x="1016964" y="1161574"/>
                    <a:pt x="1022821" y="1160509"/>
                    <a:pt x="1029744" y="1155717"/>
                  </a:cubicBezTo>
                  <a:cubicBezTo>
                    <a:pt x="1029744" y="1155717"/>
                    <a:pt x="1030809" y="1154652"/>
                    <a:pt x="1031874" y="1154652"/>
                  </a:cubicBezTo>
                  <a:cubicBezTo>
                    <a:pt x="1024951" y="1152522"/>
                    <a:pt x="1019627" y="1146665"/>
                    <a:pt x="1012704" y="1142405"/>
                  </a:cubicBezTo>
                  <a:lnTo>
                    <a:pt x="1012704" y="1134418"/>
                  </a:lnTo>
                  <a:cubicBezTo>
                    <a:pt x="1020692" y="1138145"/>
                    <a:pt x="1026016" y="1147197"/>
                    <a:pt x="1035068" y="1149327"/>
                  </a:cubicBezTo>
                  <a:lnTo>
                    <a:pt x="1035068" y="1149327"/>
                  </a:lnTo>
                  <a:close/>
                  <a:moveTo>
                    <a:pt x="1035068" y="1187666"/>
                  </a:moveTo>
                  <a:lnTo>
                    <a:pt x="1035068" y="1208965"/>
                  </a:lnTo>
                  <a:cubicBezTo>
                    <a:pt x="1032939" y="1208965"/>
                    <a:pt x="1035068" y="1207900"/>
                    <a:pt x="1035068" y="1207900"/>
                  </a:cubicBezTo>
                  <a:lnTo>
                    <a:pt x="1031874" y="1208965"/>
                  </a:lnTo>
                  <a:lnTo>
                    <a:pt x="1029744" y="1210030"/>
                  </a:lnTo>
                  <a:lnTo>
                    <a:pt x="1023886" y="1212160"/>
                  </a:lnTo>
                  <a:lnTo>
                    <a:pt x="1021756" y="1213225"/>
                  </a:lnTo>
                  <a:lnTo>
                    <a:pt x="1015899" y="1213225"/>
                  </a:lnTo>
                  <a:lnTo>
                    <a:pt x="1012704" y="1214290"/>
                  </a:lnTo>
                  <a:lnTo>
                    <a:pt x="1012704" y="1191926"/>
                  </a:lnTo>
                  <a:lnTo>
                    <a:pt x="1013769" y="1190861"/>
                  </a:lnTo>
                  <a:lnTo>
                    <a:pt x="1018029" y="1189796"/>
                  </a:lnTo>
                  <a:lnTo>
                    <a:pt x="1029211" y="1187666"/>
                  </a:lnTo>
                  <a:lnTo>
                    <a:pt x="1035068" y="1187666"/>
                  </a:lnTo>
                  <a:lnTo>
                    <a:pt x="1035068" y="1187666"/>
                  </a:lnTo>
                  <a:close/>
                  <a:moveTo>
                    <a:pt x="1035068" y="1221212"/>
                  </a:moveTo>
                  <a:lnTo>
                    <a:pt x="1035068" y="1243576"/>
                  </a:lnTo>
                  <a:lnTo>
                    <a:pt x="1032939" y="1243576"/>
                  </a:lnTo>
                  <a:lnTo>
                    <a:pt x="1030809" y="1241446"/>
                  </a:lnTo>
                  <a:lnTo>
                    <a:pt x="1028679" y="1240381"/>
                  </a:lnTo>
                  <a:lnTo>
                    <a:pt x="1027614" y="1237186"/>
                  </a:lnTo>
                  <a:lnTo>
                    <a:pt x="1027614" y="1233991"/>
                  </a:lnTo>
                  <a:lnTo>
                    <a:pt x="1028679" y="1228134"/>
                  </a:lnTo>
                  <a:lnTo>
                    <a:pt x="1029744" y="1226004"/>
                  </a:lnTo>
                  <a:lnTo>
                    <a:pt x="1030809" y="1223874"/>
                  </a:lnTo>
                  <a:lnTo>
                    <a:pt x="1034004" y="1221744"/>
                  </a:lnTo>
                  <a:lnTo>
                    <a:pt x="1035068" y="1221744"/>
                  </a:lnTo>
                  <a:lnTo>
                    <a:pt x="1035068" y="1221212"/>
                  </a:lnTo>
                  <a:close/>
                  <a:moveTo>
                    <a:pt x="1035068" y="1257421"/>
                  </a:moveTo>
                  <a:lnTo>
                    <a:pt x="1035068" y="1272330"/>
                  </a:lnTo>
                  <a:lnTo>
                    <a:pt x="1031874" y="1275525"/>
                  </a:lnTo>
                  <a:lnTo>
                    <a:pt x="1028679" y="1279785"/>
                  </a:lnTo>
                  <a:lnTo>
                    <a:pt x="1026549" y="1284045"/>
                  </a:lnTo>
                  <a:lnTo>
                    <a:pt x="1027614" y="1289902"/>
                  </a:lnTo>
                  <a:lnTo>
                    <a:pt x="1031874" y="1289902"/>
                  </a:lnTo>
                  <a:lnTo>
                    <a:pt x="1035068" y="1288837"/>
                  </a:lnTo>
                  <a:lnTo>
                    <a:pt x="1035068" y="1309071"/>
                  </a:lnTo>
                  <a:lnTo>
                    <a:pt x="1034004" y="1315993"/>
                  </a:lnTo>
                  <a:lnTo>
                    <a:pt x="1035068" y="1319188"/>
                  </a:lnTo>
                  <a:lnTo>
                    <a:pt x="1035068" y="1360722"/>
                  </a:lnTo>
                  <a:lnTo>
                    <a:pt x="1031874" y="1356462"/>
                  </a:lnTo>
                  <a:lnTo>
                    <a:pt x="1028679" y="1349540"/>
                  </a:lnTo>
                  <a:lnTo>
                    <a:pt x="1026549" y="1341552"/>
                  </a:lnTo>
                  <a:lnTo>
                    <a:pt x="1024419" y="1334630"/>
                  </a:lnTo>
                  <a:lnTo>
                    <a:pt x="1023354" y="1326643"/>
                  </a:lnTo>
                  <a:lnTo>
                    <a:pt x="1020159" y="1323448"/>
                  </a:lnTo>
                  <a:lnTo>
                    <a:pt x="1016964" y="1320253"/>
                  </a:lnTo>
                  <a:lnTo>
                    <a:pt x="1015899" y="1318123"/>
                  </a:lnTo>
                  <a:lnTo>
                    <a:pt x="1016964" y="1313863"/>
                  </a:lnTo>
                  <a:lnTo>
                    <a:pt x="1015899" y="1309604"/>
                  </a:lnTo>
                  <a:lnTo>
                    <a:pt x="1015899" y="1305344"/>
                  </a:lnTo>
                  <a:lnTo>
                    <a:pt x="1014834" y="1297357"/>
                  </a:lnTo>
                  <a:lnTo>
                    <a:pt x="1013769" y="1293097"/>
                  </a:lnTo>
                  <a:lnTo>
                    <a:pt x="1013769" y="1278720"/>
                  </a:lnTo>
                  <a:lnTo>
                    <a:pt x="1016964" y="1277655"/>
                  </a:lnTo>
                  <a:lnTo>
                    <a:pt x="1024951" y="1270733"/>
                  </a:lnTo>
                  <a:lnTo>
                    <a:pt x="1032939" y="1261680"/>
                  </a:lnTo>
                  <a:lnTo>
                    <a:pt x="1035068" y="1257421"/>
                  </a:lnTo>
                  <a:lnTo>
                    <a:pt x="1035068" y="1257421"/>
                  </a:lnTo>
                  <a:close/>
                  <a:moveTo>
                    <a:pt x="1035068" y="1409177"/>
                  </a:moveTo>
                  <a:lnTo>
                    <a:pt x="1035068" y="1419294"/>
                  </a:lnTo>
                  <a:cubicBezTo>
                    <a:pt x="1029211" y="1419294"/>
                    <a:pt x="1022821" y="1420359"/>
                    <a:pt x="1012704" y="1423554"/>
                  </a:cubicBezTo>
                  <a:lnTo>
                    <a:pt x="1012704" y="1415035"/>
                  </a:lnTo>
                  <a:cubicBezTo>
                    <a:pt x="1021756" y="1410242"/>
                    <a:pt x="1029744" y="1409177"/>
                    <a:pt x="1035068" y="1409177"/>
                  </a:cubicBezTo>
                  <a:lnTo>
                    <a:pt x="1035068" y="1409177"/>
                  </a:lnTo>
                  <a:close/>
                  <a:moveTo>
                    <a:pt x="1035068" y="1452308"/>
                  </a:moveTo>
                  <a:lnTo>
                    <a:pt x="1035068" y="1472542"/>
                  </a:lnTo>
                  <a:cubicBezTo>
                    <a:pt x="1026016" y="1475737"/>
                    <a:pt x="1018029" y="1476802"/>
                    <a:pt x="1012704" y="1478400"/>
                  </a:cubicBezTo>
                  <a:lnTo>
                    <a:pt x="1012704" y="1468283"/>
                  </a:lnTo>
                  <a:cubicBezTo>
                    <a:pt x="1016964" y="1468283"/>
                    <a:pt x="1023886" y="1467218"/>
                    <a:pt x="1030809" y="1464023"/>
                  </a:cubicBezTo>
                  <a:lnTo>
                    <a:pt x="1030809" y="1464023"/>
                  </a:lnTo>
                  <a:lnTo>
                    <a:pt x="1031874" y="1464023"/>
                  </a:lnTo>
                  <a:cubicBezTo>
                    <a:pt x="1024951" y="1458165"/>
                    <a:pt x="1019627" y="1450711"/>
                    <a:pt x="1012704" y="1442724"/>
                  </a:cubicBezTo>
                  <a:lnTo>
                    <a:pt x="1012704" y="1426749"/>
                  </a:lnTo>
                  <a:cubicBezTo>
                    <a:pt x="1021756" y="1433139"/>
                    <a:pt x="1026016" y="1445386"/>
                    <a:pt x="1035068" y="1452308"/>
                  </a:cubicBezTo>
                  <a:lnTo>
                    <a:pt x="1035068" y="1452308"/>
                  </a:lnTo>
                  <a:close/>
                  <a:moveTo>
                    <a:pt x="1035068" y="1562532"/>
                  </a:moveTo>
                  <a:lnTo>
                    <a:pt x="1035068" y="1589688"/>
                  </a:lnTo>
                  <a:lnTo>
                    <a:pt x="1035068" y="1589688"/>
                  </a:lnTo>
                  <a:lnTo>
                    <a:pt x="1020692" y="1576376"/>
                  </a:lnTo>
                  <a:lnTo>
                    <a:pt x="1035068" y="1562532"/>
                  </a:lnTo>
                  <a:lnTo>
                    <a:pt x="1035068" y="1562532"/>
                  </a:lnTo>
                  <a:close/>
                  <a:moveTo>
                    <a:pt x="1035068" y="1732393"/>
                  </a:moveTo>
                  <a:lnTo>
                    <a:pt x="1035068" y="1749432"/>
                  </a:lnTo>
                  <a:cubicBezTo>
                    <a:pt x="1029211" y="1748367"/>
                    <a:pt x="1021756" y="1749432"/>
                    <a:pt x="1012704" y="1750497"/>
                  </a:cubicBezTo>
                  <a:lnTo>
                    <a:pt x="1012704" y="1734522"/>
                  </a:lnTo>
                  <a:cubicBezTo>
                    <a:pt x="1020692" y="1733457"/>
                    <a:pt x="1028146" y="1732393"/>
                    <a:pt x="1035068" y="1732393"/>
                  </a:cubicBezTo>
                  <a:lnTo>
                    <a:pt x="1035068" y="1732393"/>
                  </a:lnTo>
                  <a:close/>
                  <a:moveTo>
                    <a:pt x="1035068" y="1804277"/>
                  </a:moveTo>
                  <a:lnTo>
                    <a:pt x="1035068" y="1835694"/>
                  </a:lnTo>
                  <a:cubicBezTo>
                    <a:pt x="1027081" y="1837823"/>
                    <a:pt x="1019094" y="1839953"/>
                    <a:pt x="1012704" y="1841551"/>
                  </a:cubicBezTo>
                  <a:lnTo>
                    <a:pt x="1012704" y="1825577"/>
                  </a:lnTo>
                  <a:cubicBezTo>
                    <a:pt x="1015899" y="1824511"/>
                    <a:pt x="1020692" y="1823447"/>
                    <a:pt x="1024951" y="1822382"/>
                  </a:cubicBezTo>
                  <a:lnTo>
                    <a:pt x="1024951" y="1822382"/>
                  </a:lnTo>
                  <a:lnTo>
                    <a:pt x="1027081" y="1821317"/>
                  </a:lnTo>
                  <a:cubicBezTo>
                    <a:pt x="1021224" y="1817057"/>
                    <a:pt x="1016964" y="1811199"/>
                    <a:pt x="1012704" y="1805342"/>
                  </a:cubicBezTo>
                  <a:lnTo>
                    <a:pt x="1012704" y="1771796"/>
                  </a:lnTo>
                  <a:cubicBezTo>
                    <a:pt x="1019627" y="1782978"/>
                    <a:pt x="1026016" y="1795225"/>
                    <a:pt x="1035068" y="1804277"/>
                  </a:cubicBezTo>
                  <a:close/>
                  <a:moveTo>
                    <a:pt x="1005782" y="941128"/>
                  </a:moveTo>
                  <a:lnTo>
                    <a:pt x="1012704" y="936868"/>
                  </a:lnTo>
                  <a:lnTo>
                    <a:pt x="1012704" y="881490"/>
                  </a:lnTo>
                  <a:lnTo>
                    <a:pt x="1005782" y="881490"/>
                  </a:lnTo>
                  <a:lnTo>
                    <a:pt x="1005782" y="941128"/>
                  </a:lnTo>
                  <a:lnTo>
                    <a:pt x="1005782" y="941128"/>
                  </a:lnTo>
                  <a:close/>
                  <a:moveTo>
                    <a:pt x="1005782" y="1060403"/>
                  </a:moveTo>
                  <a:lnTo>
                    <a:pt x="1012704" y="1064663"/>
                  </a:lnTo>
                  <a:lnTo>
                    <a:pt x="1012704" y="1035376"/>
                  </a:lnTo>
                  <a:lnTo>
                    <a:pt x="1005782" y="1016207"/>
                  </a:lnTo>
                  <a:lnTo>
                    <a:pt x="1005782" y="1060403"/>
                  </a:lnTo>
                  <a:lnTo>
                    <a:pt x="1005782" y="1060403"/>
                  </a:lnTo>
                  <a:close/>
                  <a:moveTo>
                    <a:pt x="1012704" y="6626"/>
                  </a:moveTo>
                  <a:lnTo>
                    <a:pt x="1012704" y="23665"/>
                  </a:lnTo>
                  <a:cubicBezTo>
                    <a:pt x="1010574" y="22600"/>
                    <a:pt x="1008444" y="22600"/>
                    <a:pt x="1005782" y="22600"/>
                  </a:cubicBezTo>
                  <a:lnTo>
                    <a:pt x="1005782" y="6626"/>
                  </a:lnTo>
                  <a:cubicBezTo>
                    <a:pt x="1007912" y="6626"/>
                    <a:pt x="1010574" y="6626"/>
                    <a:pt x="1012704" y="6626"/>
                  </a:cubicBezTo>
                  <a:lnTo>
                    <a:pt x="1012704" y="6626"/>
                  </a:lnTo>
                  <a:close/>
                  <a:moveTo>
                    <a:pt x="1012704" y="85433"/>
                  </a:moveTo>
                  <a:lnTo>
                    <a:pt x="1012704" y="108862"/>
                  </a:lnTo>
                  <a:cubicBezTo>
                    <a:pt x="1010574" y="107797"/>
                    <a:pt x="1009509" y="106732"/>
                    <a:pt x="1008444" y="105667"/>
                  </a:cubicBezTo>
                  <a:cubicBezTo>
                    <a:pt x="1007380" y="106732"/>
                    <a:pt x="1007380" y="106732"/>
                    <a:pt x="1006315" y="106732"/>
                  </a:cubicBezTo>
                  <a:lnTo>
                    <a:pt x="1006315" y="76380"/>
                  </a:lnTo>
                  <a:cubicBezTo>
                    <a:pt x="1007912" y="79575"/>
                    <a:pt x="1010574" y="83303"/>
                    <a:pt x="1012704" y="85433"/>
                  </a:cubicBezTo>
                  <a:lnTo>
                    <a:pt x="1012704" y="85433"/>
                  </a:lnTo>
                  <a:close/>
                  <a:moveTo>
                    <a:pt x="1012704" y="176487"/>
                  </a:moveTo>
                  <a:lnTo>
                    <a:pt x="1012704" y="195656"/>
                  </a:lnTo>
                  <a:cubicBezTo>
                    <a:pt x="1010574" y="191396"/>
                    <a:pt x="1006847" y="184474"/>
                    <a:pt x="1012704" y="176487"/>
                  </a:cubicBezTo>
                  <a:lnTo>
                    <a:pt x="1012704" y="176487"/>
                  </a:lnTo>
                  <a:close/>
                  <a:moveTo>
                    <a:pt x="1012704" y="230799"/>
                  </a:moveTo>
                  <a:lnTo>
                    <a:pt x="1012704" y="257956"/>
                  </a:lnTo>
                  <a:cubicBezTo>
                    <a:pt x="1011639" y="257956"/>
                    <a:pt x="1011639" y="257956"/>
                    <a:pt x="1010574" y="257956"/>
                  </a:cubicBezTo>
                  <a:cubicBezTo>
                    <a:pt x="1010574" y="257956"/>
                    <a:pt x="1008444" y="257956"/>
                    <a:pt x="1006315" y="257956"/>
                  </a:cubicBezTo>
                  <a:lnTo>
                    <a:pt x="1006315" y="230799"/>
                  </a:lnTo>
                  <a:cubicBezTo>
                    <a:pt x="1007380" y="230799"/>
                    <a:pt x="1008444" y="230799"/>
                    <a:pt x="1009509" y="230799"/>
                  </a:cubicBezTo>
                  <a:cubicBezTo>
                    <a:pt x="1009509" y="230799"/>
                    <a:pt x="1010574" y="230799"/>
                    <a:pt x="1012704" y="230799"/>
                  </a:cubicBezTo>
                  <a:lnTo>
                    <a:pt x="1012704" y="230799"/>
                  </a:lnTo>
                  <a:close/>
                  <a:moveTo>
                    <a:pt x="1012704" y="262216"/>
                  </a:moveTo>
                  <a:lnTo>
                    <a:pt x="1012704" y="285645"/>
                  </a:lnTo>
                  <a:cubicBezTo>
                    <a:pt x="1011639" y="285645"/>
                    <a:pt x="1009509" y="285645"/>
                    <a:pt x="1008444" y="285645"/>
                  </a:cubicBezTo>
                  <a:cubicBezTo>
                    <a:pt x="1008444" y="285645"/>
                    <a:pt x="1007380" y="285645"/>
                    <a:pt x="1006315" y="285645"/>
                  </a:cubicBezTo>
                  <a:lnTo>
                    <a:pt x="1006315" y="260618"/>
                  </a:lnTo>
                  <a:cubicBezTo>
                    <a:pt x="1007912" y="261151"/>
                    <a:pt x="1010574" y="261151"/>
                    <a:pt x="1012704" y="262216"/>
                  </a:cubicBezTo>
                  <a:lnTo>
                    <a:pt x="1012704" y="262216"/>
                  </a:lnTo>
                  <a:close/>
                  <a:moveTo>
                    <a:pt x="1012704" y="294697"/>
                  </a:moveTo>
                  <a:lnTo>
                    <a:pt x="1012704" y="315996"/>
                  </a:lnTo>
                  <a:cubicBezTo>
                    <a:pt x="1010574" y="315996"/>
                    <a:pt x="1008444" y="315996"/>
                    <a:pt x="1005782" y="315996"/>
                  </a:cubicBezTo>
                  <a:lnTo>
                    <a:pt x="1005782" y="293632"/>
                  </a:lnTo>
                  <a:cubicBezTo>
                    <a:pt x="1006847" y="294697"/>
                    <a:pt x="1009509" y="294697"/>
                    <a:pt x="1012704" y="294697"/>
                  </a:cubicBezTo>
                  <a:lnTo>
                    <a:pt x="1012704" y="294697"/>
                  </a:lnTo>
                  <a:close/>
                  <a:moveTo>
                    <a:pt x="1012704" y="391608"/>
                  </a:moveTo>
                  <a:lnTo>
                    <a:pt x="1012704" y="400661"/>
                  </a:lnTo>
                  <a:cubicBezTo>
                    <a:pt x="1010574" y="400661"/>
                    <a:pt x="1008444" y="400661"/>
                    <a:pt x="1005782" y="400661"/>
                  </a:cubicBezTo>
                  <a:lnTo>
                    <a:pt x="1005782" y="390543"/>
                  </a:lnTo>
                  <a:cubicBezTo>
                    <a:pt x="1007912" y="390543"/>
                    <a:pt x="1010574" y="390543"/>
                    <a:pt x="1012704" y="391608"/>
                  </a:cubicBezTo>
                  <a:lnTo>
                    <a:pt x="1012704" y="391608"/>
                  </a:lnTo>
                  <a:close/>
                  <a:moveTo>
                    <a:pt x="1012704" y="421960"/>
                  </a:moveTo>
                  <a:lnTo>
                    <a:pt x="1012704" y="452311"/>
                  </a:lnTo>
                  <a:cubicBezTo>
                    <a:pt x="1010574" y="452311"/>
                    <a:pt x="1008444" y="452311"/>
                    <a:pt x="1005782" y="452311"/>
                  </a:cubicBezTo>
                  <a:lnTo>
                    <a:pt x="1005782" y="443259"/>
                  </a:lnTo>
                  <a:cubicBezTo>
                    <a:pt x="1006847" y="443259"/>
                    <a:pt x="1007912" y="443259"/>
                    <a:pt x="1008977" y="443259"/>
                  </a:cubicBezTo>
                  <a:cubicBezTo>
                    <a:pt x="1007912" y="441129"/>
                    <a:pt x="1006847" y="440064"/>
                    <a:pt x="1005782" y="437402"/>
                  </a:cubicBezTo>
                  <a:lnTo>
                    <a:pt x="1005782" y="405985"/>
                  </a:lnTo>
                  <a:cubicBezTo>
                    <a:pt x="1007912" y="410778"/>
                    <a:pt x="1010574" y="416102"/>
                    <a:pt x="1012704" y="421960"/>
                  </a:cubicBezTo>
                  <a:lnTo>
                    <a:pt x="1012704" y="421960"/>
                  </a:lnTo>
                  <a:close/>
                  <a:moveTo>
                    <a:pt x="1012704" y="527923"/>
                  </a:moveTo>
                  <a:lnTo>
                    <a:pt x="1012704" y="624835"/>
                  </a:lnTo>
                  <a:lnTo>
                    <a:pt x="1011639" y="626964"/>
                  </a:lnTo>
                  <a:lnTo>
                    <a:pt x="1010574" y="631224"/>
                  </a:lnTo>
                  <a:lnTo>
                    <a:pt x="1011639" y="634419"/>
                  </a:lnTo>
                  <a:lnTo>
                    <a:pt x="1012704" y="635484"/>
                  </a:lnTo>
                  <a:lnTo>
                    <a:pt x="1012704" y="669030"/>
                  </a:lnTo>
                  <a:lnTo>
                    <a:pt x="1011639" y="669030"/>
                  </a:lnTo>
                  <a:lnTo>
                    <a:pt x="1008444" y="667965"/>
                  </a:lnTo>
                  <a:lnTo>
                    <a:pt x="1007380" y="663706"/>
                  </a:lnTo>
                  <a:lnTo>
                    <a:pt x="1006315" y="662641"/>
                  </a:lnTo>
                  <a:lnTo>
                    <a:pt x="1006315" y="535378"/>
                  </a:lnTo>
                  <a:lnTo>
                    <a:pt x="1007380" y="533248"/>
                  </a:lnTo>
                  <a:lnTo>
                    <a:pt x="1011639" y="527391"/>
                  </a:lnTo>
                  <a:lnTo>
                    <a:pt x="1012704" y="527391"/>
                  </a:lnTo>
                  <a:lnTo>
                    <a:pt x="1012704" y="527923"/>
                  </a:lnTo>
                  <a:close/>
                  <a:moveTo>
                    <a:pt x="1012704" y="699914"/>
                  </a:moveTo>
                  <a:lnTo>
                    <a:pt x="1012704" y="706836"/>
                  </a:lnTo>
                  <a:cubicBezTo>
                    <a:pt x="1010574" y="705772"/>
                    <a:pt x="1008444" y="704707"/>
                    <a:pt x="1005782" y="703642"/>
                  </a:cubicBezTo>
                  <a:lnTo>
                    <a:pt x="1005782" y="696719"/>
                  </a:lnTo>
                  <a:cubicBezTo>
                    <a:pt x="1007912" y="697784"/>
                    <a:pt x="1010574" y="698849"/>
                    <a:pt x="1012704" y="699914"/>
                  </a:cubicBezTo>
                  <a:lnTo>
                    <a:pt x="1012704" y="699914"/>
                  </a:lnTo>
                  <a:close/>
                  <a:moveTo>
                    <a:pt x="1012704" y="738253"/>
                  </a:moveTo>
                  <a:lnTo>
                    <a:pt x="1012704" y="745175"/>
                  </a:lnTo>
                  <a:cubicBezTo>
                    <a:pt x="1010574" y="744110"/>
                    <a:pt x="1008444" y="743045"/>
                    <a:pt x="1005782" y="741980"/>
                  </a:cubicBezTo>
                  <a:lnTo>
                    <a:pt x="1005782" y="733993"/>
                  </a:lnTo>
                  <a:cubicBezTo>
                    <a:pt x="1006847" y="735058"/>
                    <a:pt x="1009509" y="736123"/>
                    <a:pt x="1012704" y="738253"/>
                  </a:cubicBezTo>
                  <a:lnTo>
                    <a:pt x="1012704" y="738253"/>
                  </a:lnTo>
                  <a:close/>
                  <a:moveTo>
                    <a:pt x="1012704" y="1125366"/>
                  </a:moveTo>
                  <a:lnTo>
                    <a:pt x="1012704" y="1132288"/>
                  </a:lnTo>
                  <a:cubicBezTo>
                    <a:pt x="1011639" y="1132288"/>
                    <a:pt x="1011639" y="1133353"/>
                    <a:pt x="1011639" y="1133353"/>
                  </a:cubicBezTo>
                  <a:cubicBezTo>
                    <a:pt x="1011639" y="1133353"/>
                    <a:pt x="1011639" y="1133353"/>
                    <a:pt x="1012704" y="1134418"/>
                  </a:cubicBezTo>
                  <a:lnTo>
                    <a:pt x="1012704" y="1142405"/>
                  </a:lnTo>
                  <a:cubicBezTo>
                    <a:pt x="1010574" y="1141340"/>
                    <a:pt x="1008444" y="1140275"/>
                    <a:pt x="1005782" y="1139210"/>
                  </a:cubicBezTo>
                  <a:lnTo>
                    <a:pt x="1005782" y="1130158"/>
                  </a:lnTo>
                  <a:cubicBezTo>
                    <a:pt x="1007912" y="1128028"/>
                    <a:pt x="1010574" y="1126963"/>
                    <a:pt x="1012704" y="1125366"/>
                  </a:cubicBezTo>
                  <a:lnTo>
                    <a:pt x="1012704" y="1125366"/>
                  </a:lnTo>
                  <a:close/>
                  <a:moveTo>
                    <a:pt x="1012704" y="1161574"/>
                  </a:moveTo>
                  <a:lnTo>
                    <a:pt x="1012704" y="1168496"/>
                  </a:lnTo>
                  <a:lnTo>
                    <a:pt x="1012704" y="1168496"/>
                  </a:lnTo>
                  <a:cubicBezTo>
                    <a:pt x="1010574" y="1169561"/>
                    <a:pt x="1006847" y="1170626"/>
                    <a:pt x="1005782" y="1171691"/>
                  </a:cubicBezTo>
                  <a:lnTo>
                    <a:pt x="1005782" y="1171691"/>
                  </a:lnTo>
                  <a:lnTo>
                    <a:pt x="1005782" y="1160509"/>
                  </a:lnTo>
                  <a:cubicBezTo>
                    <a:pt x="1007912" y="1161574"/>
                    <a:pt x="1010574" y="1161574"/>
                    <a:pt x="1012704" y="1161574"/>
                  </a:cubicBezTo>
                  <a:lnTo>
                    <a:pt x="1012704" y="1161574"/>
                  </a:lnTo>
                  <a:close/>
                  <a:moveTo>
                    <a:pt x="1012704" y="1191926"/>
                  </a:moveTo>
                  <a:lnTo>
                    <a:pt x="1012704" y="1214290"/>
                  </a:lnTo>
                  <a:lnTo>
                    <a:pt x="1011639" y="1214290"/>
                  </a:lnTo>
                  <a:lnTo>
                    <a:pt x="1008444" y="1216420"/>
                  </a:lnTo>
                  <a:lnTo>
                    <a:pt x="1006315" y="1217485"/>
                  </a:lnTo>
                  <a:lnTo>
                    <a:pt x="1006315" y="1194055"/>
                  </a:lnTo>
                  <a:lnTo>
                    <a:pt x="1009509" y="1191926"/>
                  </a:lnTo>
                  <a:lnTo>
                    <a:pt x="1012704" y="1191926"/>
                  </a:lnTo>
                  <a:lnTo>
                    <a:pt x="1012704" y="1191926"/>
                  </a:lnTo>
                  <a:close/>
                  <a:moveTo>
                    <a:pt x="1012704" y="1277655"/>
                  </a:moveTo>
                  <a:lnTo>
                    <a:pt x="1012704" y="1292032"/>
                  </a:lnTo>
                  <a:lnTo>
                    <a:pt x="1012704" y="1292032"/>
                  </a:lnTo>
                  <a:lnTo>
                    <a:pt x="1010574" y="1286174"/>
                  </a:lnTo>
                  <a:lnTo>
                    <a:pt x="1010574" y="1282980"/>
                  </a:lnTo>
                  <a:lnTo>
                    <a:pt x="1012704" y="1277655"/>
                  </a:lnTo>
                  <a:lnTo>
                    <a:pt x="1012704" y="1277655"/>
                  </a:lnTo>
                  <a:lnTo>
                    <a:pt x="1012704" y="1277655"/>
                  </a:lnTo>
                  <a:close/>
                  <a:moveTo>
                    <a:pt x="1012704" y="1415035"/>
                  </a:moveTo>
                  <a:lnTo>
                    <a:pt x="1012704" y="1424087"/>
                  </a:lnTo>
                  <a:cubicBezTo>
                    <a:pt x="1011639" y="1425152"/>
                    <a:pt x="1011639" y="1425152"/>
                    <a:pt x="1011639" y="1425152"/>
                  </a:cubicBezTo>
                  <a:cubicBezTo>
                    <a:pt x="1011639" y="1425152"/>
                    <a:pt x="1011639" y="1426217"/>
                    <a:pt x="1012704" y="1426217"/>
                  </a:cubicBezTo>
                  <a:lnTo>
                    <a:pt x="1012704" y="1442191"/>
                  </a:lnTo>
                  <a:cubicBezTo>
                    <a:pt x="1010574" y="1440061"/>
                    <a:pt x="1008444" y="1437931"/>
                    <a:pt x="1005782" y="1435269"/>
                  </a:cubicBezTo>
                  <a:lnTo>
                    <a:pt x="1005782" y="1417164"/>
                  </a:lnTo>
                  <a:cubicBezTo>
                    <a:pt x="1007912" y="1416100"/>
                    <a:pt x="1010574" y="1415035"/>
                    <a:pt x="1012704" y="1415035"/>
                  </a:cubicBezTo>
                  <a:lnTo>
                    <a:pt x="1012704" y="1415035"/>
                  </a:lnTo>
                  <a:close/>
                  <a:moveTo>
                    <a:pt x="1012704" y="1467750"/>
                  </a:moveTo>
                  <a:lnTo>
                    <a:pt x="1012704" y="1477867"/>
                  </a:lnTo>
                  <a:cubicBezTo>
                    <a:pt x="1010574" y="1477867"/>
                    <a:pt x="1008444" y="1477867"/>
                    <a:pt x="1005782" y="1477867"/>
                  </a:cubicBezTo>
                  <a:lnTo>
                    <a:pt x="1005782" y="1467750"/>
                  </a:lnTo>
                  <a:cubicBezTo>
                    <a:pt x="1007912" y="1467750"/>
                    <a:pt x="1010574" y="1467750"/>
                    <a:pt x="1012704" y="1467750"/>
                  </a:cubicBezTo>
                  <a:lnTo>
                    <a:pt x="1012704" y="1467750"/>
                  </a:lnTo>
                  <a:close/>
                  <a:moveTo>
                    <a:pt x="1012704" y="1734522"/>
                  </a:moveTo>
                  <a:lnTo>
                    <a:pt x="1012704" y="1750497"/>
                  </a:lnTo>
                  <a:cubicBezTo>
                    <a:pt x="1010574" y="1751562"/>
                    <a:pt x="1008444" y="1751562"/>
                    <a:pt x="1005782" y="1752627"/>
                  </a:cubicBezTo>
                  <a:lnTo>
                    <a:pt x="1005782" y="1736652"/>
                  </a:lnTo>
                  <a:cubicBezTo>
                    <a:pt x="1007912" y="1735587"/>
                    <a:pt x="1010574" y="1735587"/>
                    <a:pt x="1012704" y="1734522"/>
                  </a:cubicBezTo>
                  <a:lnTo>
                    <a:pt x="1012704" y="1734522"/>
                  </a:lnTo>
                  <a:close/>
                  <a:moveTo>
                    <a:pt x="1012704" y="1771796"/>
                  </a:moveTo>
                  <a:lnTo>
                    <a:pt x="1012704" y="1805342"/>
                  </a:lnTo>
                  <a:cubicBezTo>
                    <a:pt x="1010574" y="1802147"/>
                    <a:pt x="1008444" y="1798420"/>
                    <a:pt x="1005782" y="1796290"/>
                  </a:cubicBezTo>
                  <a:lnTo>
                    <a:pt x="1005782" y="1762744"/>
                  </a:lnTo>
                  <a:cubicBezTo>
                    <a:pt x="1007912" y="1766471"/>
                    <a:pt x="1010574" y="1769666"/>
                    <a:pt x="1012704" y="1771796"/>
                  </a:cubicBezTo>
                  <a:lnTo>
                    <a:pt x="1012704" y="1771796"/>
                  </a:lnTo>
                  <a:close/>
                  <a:moveTo>
                    <a:pt x="1012704" y="1826109"/>
                  </a:moveTo>
                  <a:lnTo>
                    <a:pt x="1012704" y="1842083"/>
                  </a:lnTo>
                  <a:cubicBezTo>
                    <a:pt x="1010574" y="1842083"/>
                    <a:pt x="1008444" y="1842083"/>
                    <a:pt x="1005782" y="1842083"/>
                  </a:cubicBezTo>
                  <a:lnTo>
                    <a:pt x="1005782" y="1826109"/>
                  </a:lnTo>
                  <a:cubicBezTo>
                    <a:pt x="1007912" y="1826109"/>
                    <a:pt x="1010574" y="1826109"/>
                    <a:pt x="1012704" y="1826109"/>
                  </a:cubicBezTo>
                  <a:lnTo>
                    <a:pt x="1012704" y="1826109"/>
                  </a:lnTo>
                  <a:close/>
                  <a:moveTo>
                    <a:pt x="1005782" y="1255291"/>
                  </a:moveTo>
                  <a:lnTo>
                    <a:pt x="1005782" y="1238251"/>
                  </a:lnTo>
                  <a:lnTo>
                    <a:pt x="1006847" y="1238251"/>
                  </a:lnTo>
                  <a:lnTo>
                    <a:pt x="1008977" y="1240381"/>
                  </a:lnTo>
                  <a:lnTo>
                    <a:pt x="1010042" y="1241446"/>
                  </a:lnTo>
                  <a:lnTo>
                    <a:pt x="1008977" y="1244641"/>
                  </a:lnTo>
                  <a:lnTo>
                    <a:pt x="1007912" y="1250498"/>
                  </a:lnTo>
                  <a:lnTo>
                    <a:pt x="1006847" y="1253693"/>
                  </a:lnTo>
                  <a:lnTo>
                    <a:pt x="1005782" y="1255291"/>
                  </a:lnTo>
                  <a:close/>
                  <a:moveTo>
                    <a:pt x="996730" y="947517"/>
                  </a:moveTo>
                  <a:lnTo>
                    <a:pt x="1005782" y="940595"/>
                  </a:lnTo>
                  <a:lnTo>
                    <a:pt x="1005782" y="880957"/>
                  </a:lnTo>
                  <a:lnTo>
                    <a:pt x="996730" y="880957"/>
                  </a:lnTo>
                  <a:lnTo>
                    <a:pt x="996730" y="947517"/>
                  </a:lnTo>
                  <a:lnTo>
                    <a:pt x="996730" y="947517"/>
                  </a:lnTo>
                  <a:close/>
                  <a:moveTo>
                    <a:pt x="996730" y="1053481"/>
                  </a:moveTo>
                  <a:lnTo>
                    <a:pt x="1005782" y="1060403"/>
                  </a:lnTo>
                  <a:lnTo>
                    <a:pt x="1005782" y="1016740"/>
                  </a:lnTo>
                  <a:lnTo>
                    <a:pt x="996730" y="987453"/>
                  </a:lnTo>
                  <a:lnTo>
                    <a:pt x="996730" y="1053481"/>
                  </a:lnTo>
                  <a:lnTo>
                    <a:pt x="996730" y="1053481"/>
                  </a:lnTo>
                  <a:close/>
                  <a:moveTo>
                    <a:pt x="1005782" y="6626"/>
                  </a:moveTo>
                  <a:lnTo>
                    <a:pt x="1005782" y="22600"/>
                  </a:lnTo>
                  <a:cubicBezTo>
                    <a:pt x="1002587" y="21535"/>
                    <a:pt x="999925" y="21535"/>
                    <a:pt x="996730" y="21535"/>
                  </a:cubicBezTo>
                  <a:lnTo>
                    <a:pt x="996730" y="5561"/>
                  </a:lnTo>
                  <a:cubicBezTo>
                    <a:pt x="1000457" y="5561"/>
                    <a:pt x="1002587" y="5561"/>
                    <a:pt x="1005782" y="6626"/>
                  </a:cubicBezTo>
                  <a:lnTo>
                    <a:pt x="1005782" y="6626"/>
                  </a:lnTo>
                  <a:close/>
                  <a:moveTo>
                    <a:pt x="1005782" y="76380"/>
                  </a:moveTo>
                  <a:lnTo>
                    <a:pt x="1005782" y="106732"/>
                  </a:lnTo>
                  <a:cubicBezTo>
                    <a:pt x="1002587" y="106732"/>
                    <a:pt x="998860" y="107797"/>
                    <a:pt x="996730" y="107797"/>
                  </a:cubicBezTo>
                  <a:lnTo>
                    <a:pt x="996730" y="57211"/>
                  </a:lnTo>
                  <a:cubicBezTo>
                    <a:pt x="998860" y="63068"/>
                    <a:pt x="1002587" y="69458"/>
                    <a:pt x="1005782" y="76380"/>
                  </a:cubicBezTo>
                  <a:lnTo>
                    <a:pt x="1005782" y="76380"/>
                  </a:lnTo>
                  <a:close/>
                  <a:moveTo>
                    <a:pt x="1005782" y="230799"/>
                  </a:moveTo>
                  <a:lnTo>
                    <a:pt x="1005782" y="257956"/>
                  </a:lnTo>
                  <a:cubicBezTo>
                    <a:pt x="1002587" y="255826"/>
                    <a:pt x="997795" y="253696"/>
                    <a:pt x="996730" y="247839"/>
                  </a:cubicBezTo>
                  <a:lnTo>
                    <a:pt x="996730" y="239852"/>
                  </a:lnTo>
                  <a:cubicBezTo>
                    <a:pt x="997795" y="237189"/>
                    <a:pt x="1000457" y="231864"/>
                    <a:pt x="1005782" y="230799"/>
                  </a:cubicBezTo>
                  <a:lnTo>
                    <a:pt x="1005782" y="230799"/>
                  </a:lnTo>
                  <a:close/>
                  <a:moveTo>
                    <a:pt x="1005782" y="261151"/>
                  </a:moveTo>
                  <a:lnTo>
                    <a:pt x="1005782" y="286177"/>
                  </a:lnTo>
                  <a:cubicBezTo>
                    <a:pt x="1003652" y="286177"/>
                    <a:pt x="999925" y="286177"/>
                    <a:pt x="996730" y="286177"/>
                  </a:cubicBezTo>
                  <a:lnTo>
                    <a:pt x="996730" y="259021"/>
                  </a:lnTo>
                  <a:cubicBezTo>
                    <a:pt x="998860" y="260086"/>
                    <a:pt x="1002587" y="260086"/>
                    <a:pt x="1005782" y="261151"/>
                  </a:cubicBezTo>
                  <a:lnTo>
                    <a:pt x="1005782" y="261151"/>
                  </a:lnTo>
                  <a:close/>
                  <a:moveTo>
                    <a:pt x="1005782" y="293632"/>
                  </a:moveTo>
                  <a:lnTo>
                    <a:pt x="1005782" y="315996"/>
                  </a:lnTo>
                  <a:cubicBezTo>
                    <a:pt x="1002587" y="315996"/>
                    <a:pt x="998860" y="315996"/>
                    <a:pt x="996730" y="315996"/>
                  </a:cubicBezTo>
                  <a:lnTo>
                    <a:pt x="996730" y="293632"/>
                  </a:lnTo>
                  <a:cubicBezTo>
                    <a:pt x="998860" y="293632"/>
                    <a:pt x="1000990" y="293632"/>
                    <a:pt x="1003652" y="293632"/>
                  </a:cubicBezTo>
                  <a:cubicBezTo>
                    <a:pt x="1003652" y="293632"/>
                    <a:pt x="1004717" y="293632"/>
                    <a:pt x="1005782" y="293632"/>
                  </a:cubicBezTo>
                  <a:lnTo>
                    <a:pt x="1005782" y="293632"/>
                  </a:lnTo>
                  <a:close/>
                  <a:moveTo>
                    <a:pt x="1005782" y="390543"/>
                  </a:moveTo>
                  <a:lnTo>
                    <a:pt x="1005782" y="400661"/>
                  </a:lnTo>
                  <a:cubicBezTo>
                    <a:pt x="1004717" y="399596"/>
                    <a:pt x="1004717" y="400661"/>
                    <a:pt x="1003652" y="400661"/>
                  </a:cubicBezTo>
                  <a:lnTo>
                    <a:pt x="1003652" y="400661"/>
                  </a:lnTo>
                  <a:lnTo>
                    <a:pt x="1002587" y="400661"/>
                  </a:lnTo>
                  <a:cubicBezTo>
                    <a:pt x="1003652" y="401726"/>
                    <a:pt x="1004717" y="403855"/>
                    <a:pt x="1005782" y="406518"/>
                  </a:cubicBezTo>
                  <a:lnTo>
                    <a:pt x="1005782" y="437934"/>
                  </a:lnTo>
                  <a:cubicBezTo>
                    <a:pt x="1002587" y="428882"/>
                    <a:pt x="999925" y="418765"/>
                    <a:pt x="996730" y="410778"/>
                  </a:cubicBezTo>
                  <a:lnTo>
                    <a:pt x="996730" y="390543"/>
                  </a:lnTo>
                  <a:cubicBezTo>
                    <a:pt x="997795" y="390543"/>
                    <a:pt x="998860" y="390543"/>
                    <a:pt x="998860" y="390543"/>
                  </a:cubicBezTo>
                  <a:cubicBezTo>
                    <a:pt x="1001522" y="390543"/>
                    <a:pt x="1003652" y="390543"/>
                    <a:pt x="1005782" y="390543"/>
                  </a:cubicBezTo>
                  <a:lnTo>
                    <a:pt x="1005782" y="390543"/>
                  </a:lnTo>
                  <a:close/>
                  <a:moveTo>
                    <a:pt x="1005782" y="443259"/>
                  </a:moveTo>
                  <a:lnTo>
                    <a:pt x="1005782" y="452311"/>
                  </a:lnTo>
                  <a:cubicBezTo>
                    <a:pt x="1002587" y="452311"/>
                    <a:pt x="998860" y="452311"/>
                    <a:pt x="996730" y="452311"/>
                  </a:cubicBezTo>
                  <a:lnTo>
                    <a:pt x="996730" y="443259"/>
                  </a:lnTo>
                  <a:cubicBezTo>
                    <a:pt x="998860" y="443259"/>
                    <a:pt x="1002587" y="443259"/>
                    <a:pt x="1005782" y="443259"/>
                  </a:cubicBezTo>
                  <a:lnTo>
                    <a:pt x="1005782" y="443259"/>
                  </a:lnTo>
                  <a:close/>
                  <a:moveTo>
                    <a:pt x="1005782" y="535910"/>
                  </a:moveTo>
                  <a:lnTo>
                    <a:pt x="1005782" y="663173"/>
                  </a:lnTo>
                  <a:lnTo>
                    <a:pt x="1004717" y="661043"/>
                  </a:lnTo>
                  <a:lnTo>
                    <a:pt x="1002587" y="658913"/>
                  </a:lnTo>
                  <a:lnTo>
                    <a:pt x="998327" y="654653"/>
                  </a:lnTo>
                  <a:lnTo>
                    <a:pt x="997262" y="651459"/>
                  </a:lnTo>
                  <a:lnTo>
                    <a:pt x="997262" y="650394"/>
                  </a:lnTo>
                  <a:lnTo>
                    <a:pt x="997262" y="620042"/>
                  </a:lnTo>
                  <a:lnTo>
                    <a:pt x="997262" y="620042"/>
                  </a:lnTo>
                  <a:lnTo>
                    <a:pt x="998327" y="610990"/>
                  </a:lnTo>
                  <a:lnTo>
                    <a:pt x="997262" y="606730"/>
                  </a:lnTo>
                  <a:lnTo>
                    <a:pt x="997262" y="593418"/>
                  </a:lnTo>
                  <a:lnTo>
                    <a:pt x="997262" y="592353"/>
                  </a:lnTo>
                  <a:lnTo>
                    <a:pt x="998327" y="588093"/>
                  </a:lnTo>
                  <a:lnTo>
                    <a:pt x="999392" y="585964"/>
                  </a:lnTo>
                  <a:lnTo>
                    <a:pt x="1000457" y="580106"/>
                  </a:lnTo>
                  <a:lnTo>
                    <a:pt x="1000457" y="577976"/>
                  </a:lnTo>
                  <a:lnTo>
                    <a:pt x="1001522" y="574781"/>
                  </a:lnTo>
                  <a:lnTo>
                    <a:pt x="1001522" y="572652"/>
                  </a:lnTo>
                  <a:lnTo>
                    <a:pt x="1002587" y="561469"/>
                  </a:lnTo>
                  <a:lnTo>
                    <a:pt x="1003652" y="555612"/>
                  </a:lnTo>
                  <a:lnTo>
                    <a:pt x="1003652" y="549755"/>
                  </a:lnTo>
                  <a:lnTo>
                    <a:pt x="1004717" y="543898"/>
                  </a:lnTo>
                  <a:lnTo>
                    <a:pt x="1004717" y="539638"/>
                  </a:lnTo>
                  <a:lnTo>
                    <a:pt x="1005782" y="535910"/>
                  </a:lnTo>
                  <a:lnTo>
                    <a:pt x="1005782" y="535910"/>
                  </a:lnTo>
                  <a:close/>
                  <a:moveTo>
                    <a:pt x="1005782" y="696719"/>
                  </a:moveTo>
                  <a:lnTo>
                    <a:pt x="1005782" y="703642"/>
                  </a:lnTo>
                  <a:cubicBezTo>
                    <a:pt x="1003652" y="702577"/>
                    <a:pt x="1001522" y="702577"/>
                    <a:pt x="997795" y="701512"/>
                  </a:cubicBezTo>
                  <a:lnTo>
                    <a:pt x="996730" y="701512"/>
                  </a:lnTo>
                  <a:lnTo>
                    <a:pt x="996730" y="694589"/>
                  </a:lnTo>
                  <a:cubicBezTo>
                    <a:pt x="996730" y="695654"/>
                    <a:pt x="996730" y="695654"/>
                    <a:pt x="996730" y="695654"/>
                  </a:cubicBezTo>
                  <a:cubicBezTo>
                    <a:pt x="1000457" y="695654"/>
                    <a:pt x="1003652" y="696719"/>
                    <a:pt x="1005782" y="696719"/>
                  </a:cubicBezTo>
                  <a:lnTo>
                    <a:pt x="1005782" y="696719"/>
                  </a:lnTo>
                  <a:close/>
                  <a:moveTo>
                    <a:pt x="1005782" y="733993"/>
                  </a:moveTo>
                  <a:cubicBezTo>
                    <a:pt x="1005782" y="732928"/>
                    <a:pt x="1004717" y="732928"/>
                    <a:pt x="1004717" y="731863"/>
                  </a:cubicBezTo>
                  <a:cubicBezTo>
                    <a:pt x="998860" y="721746"/>
                    <a:pt x="1000457" y="710564"/>
                    <a:pt x="996730" y="701512"/>
                  </a:cubicBezTo>
                  <a:lnTo>
                    <a:pt x="996730" y="730798"/>
                  </a:lnTo>
                  <a:lnTo>
                    <a:pt x="996730" y="730798"/>
                  </a:lnTo>
                  <a:lnTo>
                    <a:pt x="996730" y="730798"/>
                  </a:lnTo>
                  <a:lnTo>
                    <a:pt x="996730" y="736655"/>
                  </a:lnTo>
                  <a:cubicBezTo>
                    <a:pt x="997795" y="736655"/>
                    <a:pt x="998860" y="736655"/>
                    <a:pt x="999925" y="736655"/>
                  </a:cubicBezTo>
                  <a:cubicBezTo>
                    <a:pt x="1000990" y="738785"/>
                    <a:pt x="1003120" y="739850"/>
                    <a:pt x="1005782" y="742513"/>
                  </a:cubicBezTo>
                  <a:lnTo>
                    <a:pt x="1005782" y="733993"/>
                  </a:lnTo>
                  <a:lnTo>
                    <a:pt x="1005782" y="733993"/>
                  </a:lnTo>
                  <a:close/>
                  <a:moveTo>
                    <a:pt x="1005782" y="1130158"/>
                  </a:moveTo>
                  <a:lnTo>
                    <a:pt x="1005782" y="1139210"/>
                  </a:lnTo>
                  <a:cubicBezTo>
                    <a:pt x="1005782" y="1138145"/>
                    <a:pt x="1004717" y="1138145"/>
                    <a:pt x="1004717" y="1138145"/>
                  </a:cubicBezTo>
                  <a:cubicBezTo>
                    <a:pt x="1002587" y="1138145"/>
                    <a:pt x="998860" y="1138145"/>
                    <a:pt x="996730" y="1138145"/>
                  </a:cubicBezTo>
                  <a:lnTo>
                    <a:pt x="996730" y="1132288"/>
                  </a:lnTo>
                  <a:cubicBezTo>
                    <a:pt x="998860" y="1131223"/>
                    <a:pt x="1000990" y="1131223"/>
                    <a:pt x="1003652" y="1131223"/>
                  </a:cubicBezTo>
                  <a:cubicBezTo>
                    <a:pt x="1004717" y="1131223"/>
                    <a:pt x="1005782" y="1130158"/>
                    <a:pt x="1005782" y="1130158"/>
                  </a:cubicBezTo>
                  <a:lnTo>
                    <a:pt x="1005782" y="1130158"/>
                  </a:lnTo>
                  <a:close/>
                  <a:moveTo>
                    <a:pt x="1005782" y="1160509"/>
                  </a:moveTo>
                  <a:lnTo>
                    <a:pt x="1005782" y="1171691"/>
                  </a:lnTo>
                  <a:cubicBezTo>
                    <a:pt x="1002587" y="1172756"/>
                    <a:pt x="998860" y="1174886"/>
                    <a:pt x="996730" y="1174886"/>
                  </a:cubicBezTo>
                  <a:lnTo>
                    <a:pt x="996730" y="1169029"/>
                  </a:lnTo>
                  <a:cubicBezTo>
                    <a:pt x="997795" y="1167964"/>
                    <a:pt x="998860" y="1167964"/>
                    <a:pt x="1000990" y="1166899"/>
                  </a:cubicBezTo>
                  <a:cubicBezTo>
                    <a:pt x="1000990" y="1166899"/>
                    <a:pt x="1002055" y="1166899"/>
                    <a:pt x="1002055" y="1165834"/>
                  </a:cubicBezTo>
                  <a:cubicBezTo>
                    <a:pt x="999925" y="1164769"/>
                    <a:pt x="997795" y="1163704"/>
                    <a:pt x="996197" y="1161574"/>
                  </a:cubicBezTo>
                  <a:lnTo>
                    <a:pt x="996197" y="1152522"/>
                  </a:lnTo>
                  <a:cubicBezTo>
                    <a:pt x="998860" y="1156249"/>
                    <a:pt x="1002587" y="1158379"/>
                    <a:pt x="1005782" y="1160509"/>
                  </a:cubicBezTo>
                  <a:lnTo>
                    <a:pt x="1005782" y="1160509"/>
                  </a:lnTo>
                  <a:close/>
                  <a:moveTo>
                    <a:pt x="1005782" y="1194055"/>
                  </a:moveTo>
                  <a:lnTo>
                    <a:pt x="1005782" y="1217485"/>
                  </a:lnTo>
                  <a:lnTo>
                    <a:pt x="1005782" y="1218550"/>
                  </a:lnTo>
                  <a:lnTo>
                    <a:pt x="1002587" y="1221744"/>
                  </a:lnTo>
                  <a:lnTo>
                    <a:pt x="999392" y="1223874"/>
                  </a:lnTo>
                  <a:lnTo>
                    <a:pt x="997262" y="1226004"/>
                  </a:lnTo>
                  <a:lnTo>
                    <a:pt x="997262" y="1202043"/>
                  </a:lnTo>
                  <a:lnTo>
                    <a:pt x="1001522" y="1197783"/>
                  </a:lnTo>
                  <a:lnTo>
                    <a:pt x="1005782" y="1194055"/>
                  </a:lnTo>
                  <a:lnTo>
                    <a:pt x="1005782" y="1194055"/>
                  </a:lnTo>
                  <a:close/>
                  <a:moveTo>
                    <a:pt x="1005782" y="1238251"/>
                  </a:moveTo>
                  <a:lnTo>
                    <a:pt x="1005782" y="1255291"/>
                  </a:lnTo>
                  <a:lnTo>
                    <a:pt x="1004717" y="1258486"/>
                  </a:lnTo>
                  <a:lnTo>
                    <a:pt x="1003652" y="1261680"/>
                  </a:lnTo>
                  <a:lnTo>
                    <a:pt x="1001522" y="1264875"/>
                  </a:lnTo>
                  <a:lnTo>
                    <a:pt x="998327" y="1270733"/>
                  </a:lnTo>
                  <a:lnTo>
                    <a:pt x="997262" y="1272862"/>
                  </a:lnTo>
                  <a:lnTo>
                    <a:pt x="997262" y="1242511"/>
                  </a:lnTo>
                  <a:lnTo>
                    <a:pt x="997262" y="1242511"/>
                  </a:lnTo>
                  <a:lnTo>
                    <a:pt x="1001522" y="1239316"/>
                  </a:lnTo>
                  <a:lnTo>
                    <a:pt x="1003652" y="1238251"/>
                  </a:lnTo>
                  <a:lnTo>
                    <a:pt x="1005782" y="1238251"/>
                  </a:lnTo>
                  <a:lnTo>
                    <a:pt x="1005782" y="1238251"/>
                  </a:lnTo>
                  <a:close/>
                  <a:moveTo>
                    <a:pt x="1005782" y="1417164"/>
                  </a:moveTo>
                  <a:lnTo>
                    <a:pt x="1005782" y="1435269"/>
                  </a:lnTo>
                  <a:cubicBezTo>
                    <a:pt x="1003652" y="1433139"/>
                    <a:pt x="1001522" y="1431009"/>
                    <a:pt x="997795" y="1429412"/>
                  </a:cubicBezTo>
                  <a:cubicBezTo>
                    <a:pt x="997795" y="1428347"/>
                    <a:pt x="996730" y="1428347"/>
                    <a:pt x="996730" y="1428347"/>
                  </a:cubicBezTo>
                  <a:lnTo>
                    <a:pt x="996730" y="1418229"/>
                  </a:lnTo>
                  <a:cubicBezTo>
                    <a:pt x="997795" y="1418229"/>
                    <a:pt x="999925" y="1419294"/>
                    <a:pt x="1000990" y="1419294"/>
                  </a:cubicBezTo>
                  <a:cubicBezTo>
                    <a:pt x="1002587" y="1418229"/>
                    <a:pt x="1004717" y="1418229"/>
                    <a:pt x="1005782" y="1417164"/>
                  </a:cubicBezTo>
                  <a:lnTo>
                    <a:pt x="1005782" y="1417164"/>
                  </a:lnTo>
                  <a:close/>
                  <a:moveTo>
                    <a:pt x="1005782" y="1467750"/>
                  </a:moveTo>
                  <a:lnTo>
                    <a:pt x="1005782" y="1477867"/>
                  </a:lnTo>
                  <a:cubicBezTo>
                    <a:pt x="1002587" y="1477867"/>
                    <a:pt x="999925" y="1477867"/>
                    <a:pt x="996730" y="1476802"/>
                  </a:cubicBezTo>
                  <a:lnTo>
                    <a:pt x="996730" y="1476802"/>
                  </a:lnTo>
                  <a:lnTo>
                    <a:pt x="996730" y="1465620"/>
                  </a:lnTo>
                  <a:cubicBezTo>
                    <a:pt x="998860" y="1466685"/>
                    <a:pt x="1002587" y="1467750"/>
                    <a:pt x="1005782" y="1467750"/>
                  </a:cubicBezTo>
                  <a:lnTo>
                    <a:pt x="1005782" y="1467750"/>
                  </a:lnTo>
                  <a:close/>
                  <a:moveTo>
                    <a:pt x="1005782" y="1737185"/>
                  </a:moveTo>
                  <a:lnTo>
                    <a:pt x="1005782" y="1753159"/>
                  </a:lnTo>
                  <a:cubicBezTo>
                    <a:pt x="1003652" y="1753159"/>
                    <a:pt x="999925" y="1754224"/>
                    <a:pt x="997795" y="1755289"/>
                  </a:cubicBezTo>
                  <a:cubicBezTo>
                    <a:pt x="999925" y="1757419"/>
                    <a:pt x="1003652" y="1761146"/>
                    <a:pt x="1005782" y="1763276"/>
                  </a:cubicBezTo>
                  <a:lnTo>
                    <a:pt x="1005782" y="1796823"/>
                  </a:lnTo>
                  <a:cubicBezTo>
                    <a:pt x="1002587" y="1792563"/>
                    <a:pt x="999925" y="1787770"/>
                    <a:pt x="996730" y="1783511"/>
                  </a:cubicBezTo>
                  <a:lnTo>
                    <a:pt x="996730" y="1739847"/>
                  </a:lnTo>
                  <a:cubicBezTo>
                    <a:pt x="1000457" y="1738250"/>
                    <a:pt x="1002587" y="1737185"/>
                    <a:pt x="1005782" y="1737185"/>
                  </a:cubicBezTo>
                  <a:lnTo>
                    <a:pt x="1005782" y="1737185"/>
                  </a:lnTo>
                  <a:close/>
                  <a:moveTo>
                    <a:pt x="1005782" y="1826109"/>
                  </a:moveTo>
                  <a:lnTo>
                    <a:pt x="1005782" y="1842083"/>
                  </a:lnTo>
                  <a:cubicBezTo>
                    <a:pt x="1002587" y="1843148"/>
                    <a:pt x="998860" y="1843148"/>
                    <a:pt x="996730" y="1843148"/>
                  </a:cubicBezTo>
                  <a:lnTo>
                    <a:pt x="996730" y="1827174"/>
                  </a:lnTo>
                  <a:cubicBezTo>
                    <a:pt x="998860" y="1827174"/>
                    <a:pt x="1002587" y="1827174"/>
                    <a:pt x="1005782" y="1826109"/>
                  </a:cubicBezTo>
                  <a:close/>
                  <a:moveTo>
                    <a:pt x="985548" y="955504"/>
                  </a:moveTo>
                  <a:lnTo>
                    <a:pt x="996730" y="947517"/>
                  </a:lnTo>
                  <a:lnTo>
                    <a:pt x="996730" y="880957"/>
                  </a:lnTo>
                  <a:lnTo>
                    <a:pt x="985548" y="880957"/>
                  </a:lnTo>
                  <a:lnTo>
                    <a:pt x="985548" y="955504"/>
                  </a:lnTo>
                  <a:lnTo>
                    <a:pt x="985548" y="955504"/>
                  </a:lnTo>
                  <a:close/>
                  <a:moveTo>
                    <a:pt x="985548" y="1045494"/>
                  </a:moveTo>
                  <a:lnTo>
                    <a:pt x="996730" y="1053481"/>
                  </a:lnTo>
                  <a:lnTo>
                    <a:pt x="996730" y="986921"/>
                  </a:lnTo>
                  <a:lnTo>
                    <a:pt x="985548" y="955504"/>
                  </a:lnTo>
                  <a:lnTo>
                    <a:pt x="985548" y="1045494"/>
                  </a:lnTo>
                  <a:lnTo>
                    <a:pt x="985548" y="1045494"/>
                  </a:lnTo>
                  <a:close/>
                  <a:moveTo>
                    <a:pt x="996730" y="5561"/>
                  </a:moveTo>
                  <a:lnTo>
                    <a:pt x="996730" y="21535"/>
                  </a:lnTo>
                  <a:cubicBezTo>
                    <a:pt x="993535" y="21535"/>
                    <a:pt x="989808" y="21535"/>
                    <a:pt x="985548" y="21535"/>
                  </a:cubicBezTo>
                  <a:lnTo>
                    <a:pt x="985548" y="6626"/>
                  </a:lnTo>
                  <a:cubicBezTo>
                    <a:pt x="990340" y="5561"/>
                    <a:pt x="993535" y="5561"/>
                    <a:pt x="996730" y="5561"/>
                  </a:cubicBezTo>
                  <a:lnTo>
                    <a:pt x="996730" y="5561"/>
                  </a:lnTo>
                  <a:close/>
                  <a:moveTo>
                    <a:pt x="996730" y="57211"/>
                  </a:moveTo>
                  <a:lnTo>
                    <a:pt x="996730" y="107797"/>
                  </a:lnTo>
                  <a:cubicBezTo>
                    <a:pt x="992470" y="108862"/>
                    <a:pt x="988743" y="108862"/>
                    <a:pt x="985548" y="109927"/>
                  </a:cubicBezTo>
                  <a:lnTo>
                    <a:pt x="985548" y="93952"/>
                  </a:lnTo>
                  <a:cubicBezTo>
                    <a:pt x="988743" y="93952"/>
                    <a:pt x="991405" y="93952"/>
                    <a:pt x="994600" y="92887"/>
                  </a:cubicBezTo>
                  <a:cubicBezTo>
                    <a:pt x="991405" y="89692"/>
                    <a:pt x="988743" y="83835"/>
                    <a:pt x="985548" y="79575"/>
                  </a:cubicBezTo>
                  <a:lnTo>
                    <a:pt x="985548" y="35912"/>
                  </a:lnTo>
                  <a:cubicBezTo>
                    <a:pt x="990340" y="42834"/>
                    <a:pt x="993535" y="49224"/>
                    <a:pt x="996730" y="57211"/>
                  </a:cubicBezTo>
                  <a:lnTo>
                    <a:pt x="996730" y="57211"/>
                  </a:lnTo>
                  <a:close/>
                  <a:moveTo>
                    <a:pt x="996730" y="239852"/>
                  </a:moveTo>
                  <a:lnTo>
                    <a:pt x="996730" y="247839"/>
                  </a:lnTo>
                  <a:cubicBezTo>
                    <a:pt x="995665" y="245709"/>
                    <a:pt x="995665" y="244644"/>
                    <a:pt x="995665" y="243579"/>
                  </a:cubicBezTo>
                  <a:cubicBezTo>
                    <a:pt x="995665" y="243047"/>
                    <a:pt x="995665" y="241982"/>
                    <a:pt x="996730" y="239852"/>
                  </a:cubicBezTo>
                  <a:lnTo>
                    <a:pt x="996730" y="239852"/>
                  </a:lnTo>
                  <a:close/>
                  <a:moveTo>
                    <a:pt x="996730" y="258488"/>
                  </a:moveTo>
                  <a:lnTo>
                    <a:pt x="996730" y="285645"/>
                  </a:lnTo>
                  <a:cubicBezTo>
                    <a:pt x="993535" y="284580"/>
                    <a:pt x="989808" y="284580"/>
                    <a:pt x="985548" y="284580"/>
                  </a:cubicBezTo>
                  <a:lnTo>
                    <a:pt x="985548" y="256359"/>
                  </a:lnTo>
                  <a:cubicBezTo>
                    <a:pt x="988743" y="257423"/>
                    <a:pt x="992470" y="258488"/>
                    <a:pt x="996730" y="258488"/>
                  </a:cubicBezTo>
                  <a:lnTo>
                    <a:pt x="996730" y="258488"/>
                  </a:lnTo>
                  <a:close/>
                  <a:moveTo>
                    <a:pt x="996730" y="293632"/>
                  </a:moveTo>
                  <a:lnTo>
                    <a:pt x="996730" y="315996"/>
                  </a:lnTo>
                  <a:cubicBezTo>
                    <a:pt x="994600" y="315996"/>
                    <a:pt x="993535" y="315996"/>
                    <a:pt x="990873" y="317061"/>
                  </a:cubicBezTo>
                  <a:cubicBezTo>
                    <a:pt x="990873" y="317061"/>
                    <a:pt x="988743" y="314931"/>
                    <a:pt x="985015" y="313866"/>
                  </a:cubicBezTo>
                  <a:lnTo>
                    <a:pt x="985015" y="295762"/>
                  </a:lnTo>
                  <a:cubicBezTo>
                    <a:pt x="988743" y="294697"/>
                    <a:pt x="992470" y="294697"/>
                    <a:pt x="996730" y="293632"/>
                  </a:cubicBezTo>
                  <a:lnTo>
                    <a:pt x="996730" y="293632"/>
                  </a:lnTo>
                  <a:close/>
                  <a:moveTo>
                    <a:pt x="996730" y="390543"/>
                  </a:moveTo>
                  <a:lnTo>
                    <a:pt x="996730" y="410778"/>
                  </a:lnTo>
                  <a:cubicBezTo>
                    <a:pt x="993535" y="406518"/>
                    <a:pt x="990873" y="401726"/>
                    <a:pt x="985548" y="399596"/>
                  </a:cubicBezTo>
                  <a:lnTo>
                    <a:pt x="985548" y="388414"/>
                  </a:lnTo>
                  <a:cubicBezTo>
                    <a:pt x="988743" y="389478"/>
                    <a:pt x="991405" y="390543"/>
                    <a:pt x="993535" y="391608"/>
                  </a:cubicBezTo>
                  <a:cubicBezTo>
                    <a:pt x="993535" y="391608"/>
                    <a:pt x="995665" y="391608"/>
                    <a:pt x="996730" y="390543"/>
                  </a:cubicBezTo>
                  <a:lnTo>
                    <a:pt x="996730" y="390543"/>
                  </a:lnTo>
                  <a:close/>
                  <a:moveTo>
                    <a:pt x="996730" y="443259"/>
                  </a:moveTo>
                  <a:lnTo>
                    <a:pt x="996730" y="452311"/>
                  </a:lnTo>
                  <a:cubicBezTo>
                    <a:pt x="992470" y="452311"/>
                    <a:pt x="988743" y="451246"/>
                    <a:pt x="985548" y="451246"/>
                  </a:cubicBezTo>
                  <a:lnTo>
                    <a:pt x="985548" y="441129"/>
                  </a:lnTo>
                  <a:cubicBezTo>
                    <a:pt x="988743" y="442194"/>
                    <a:pt x="992470" y="442194"/>
                    <a:pt x="996730" y="443259"/>
                  </a:cubicBezTo>
                  <a:lnTo>
                    <a:pt x="996730" y="443259"/>
                  </a:lnTo>
                  <a:close/>
                  <a:moveTo>
                    <a:pt x="996730" y="591821"/>
                  </a:moveTo>
                  <a:lnTo>
                    <a:pt x="996730" y="605133"/>
                  </a:lnTo>
                  <a:lnTo>
                    <a:pt x="995665" y="604068"/>
                  </a:lnTo>
                  <a:lnTo>
                    <a:pt x="995665" y="598211"/>
                  </a:lnTo>
                  <a:lnTo>
                    <a:pt x="995665" y="593951"/>
                  </a:lnTo>
                  <a:lnTo>
                    <a:pt x="996730" y="591821"/>
                  </a:lnTo>
                  <a:lnTo>
                    <a:pt x="996730" y="591821"/>
                  </a:lnTo>
                  <a:close/>
                  <a:moveTo>
                    <a:pt x="996730" y="618977"/>
                  </a:moveTo>
                  <a:lnTo>
                    <a:pt x="996730" y="649329"/>
                  </a:lnTo>
                  <a:lnTo>
                    <a:pt x="994600" y="648264"/>
                  </a:lnTo>
                  <a:lnTo>
                    <a:pt x="993535" y="646134"/>
                  </a:lnTo>
                  <a:lnTo>
                    <a:pt x="992470" y="644004"/>
                  </a:lnTo>
                  <a:lnTo>
                    <a:pt x="991405" y="639744"/>
                  </a:lnTo>
                  <a:lnTo>
                    <a:pt x="991405" y="633887"/>
                  </a:lnTo>
                  <a:lnTo>
                    <a:pt x="992470" y="629627"/>
                  </a:lnTo>
                  <a:lnTo>
                    <a:pt x="992470" y="626432"/>
                  </a:lnTo>
                  <a:lnTo>
                    <a:pt x="994600" y="623237"/>
                  </a:lnTo>
                  <a:lnTo>
                    <a:pt x="996730" y="618977"/>
                  </a:lnTo>
                  <a:lnTo>
                    <a:pt x="996730" y="618977"/>
                  </a:lnTo>
                  <a:close/>
                  <a:moveTo>
                    <a:pt x="996730" y="694589"/>
                  </a:moveTo>
                  <a:lnTo>
                    <a:pt x="996730" y="701512"/>
                  </a:lnTo>
                  <a:cubicBezTo>
                    <a:pt x="995665" y="701512"/>
                    <a:pt x="995665" y="701512"/>
                    <a:pt x="995665" y="701512"/>
                  </a:cubicBezTo>
                  <a:cubicBezTo>
                    <a:pt x="995665" y="701512"/>
                    <a:pt x="995665" y="701512"/>
                    <a:pt x="996730" y="701512"/>
                  </a:cubicBezTo>
                  <a:lnTo>
                    <a:pt x="996730" y="730798"/>
                  </a:lnTo>
                  <a:cubicBezTo>
                    <a:pt x="992470" y="720681"/>
                    <a:pt x="995665" y="707369"/>
                    <a:pt x="985548" y="699382"/>
                  </a:cubicBezTo>
                  <a:lnTo>
                    <a:pt x="985548" y="692460"/>
                  </a:lnTo>
                  <a:cubicBezTo>
                    <a:pt x="987678" y="692460"/>
                    <a:pt x="988743" y="693524"/>
                    <a:pt x="989808" y="694589"/>
                  </a:cubicBezTo>
                  <a:cubicBezTo>
                    <a:pt x="992470" y="694589"/>
                    <a:pt x="994600" y="694589"/>
                    <a:pt x="996730" y="694589"/>
                  </a:cubicBezTo>
                  <a:lnTo>
                    <a:pt x="996730" y="694589"/>
                  </a:lnTo>
                  <a:close/>
                  <a:moveTo>
                    <a:pt x="996730" y="730266"/>
                  </a:moveTo>
                  <a:cubicBezTo>
                    <a:pt x="992470" y="730266"/>
                    <a:pt x="988743" y="729201"/>
                    <a:pt x="985548" y="728136"/>
                  </a:cubicBezTo>
                  <a:lnTo>
                    <a:pt x="985548" y="735058"/>
                  </a:lnTo>
                  <a:cubicBezTo>
                    <a:pt x="988743" y="735058"/>
                    <a:pt x="992470" y="736123"/>
                    <a:pt x="996730" y="736123"/>
                  </a:cubicBezTo>
                  <a:lnTo>
                    <a:pt x="996730" y="730266"/>
                  </a:lnTo>
                  <a:lnTo>
                    <a:pt x="996730" y="730266"/>
                  </a:lnTo>
                  <a:close/>
                  <a:moveTo>
                    <a:pt x="996730" y="1132288"/>
                  </a:moveTo>
                  <a:lnTo>
                    <a:pt x="996730" y="1138145"/>
                  </a:lnTo>
                  <a:cubicBezTo>
                    <a:pt x="993535" y="1139210"/>
                    <a:pt x="989808" y="1140275"/>
                    <a:pt x="985548" y="1142405"/>
                  </a:cubicBezTo>
                  <a:lnTo>
                    <a:pt x="985548" y="1135483"/>
                  </a:lnTo>
                  <a:cubicBezTo>
                    <a:pt x="990340" y="1133353"/>
                    <a:pt x="993535" y="1132288"/>
                    <a:pt x="996730" y="1132288"/>
                  </a:cubicBezTo>
                  <a:lnTo>
                    <a:pt x="996730" y="1132288"/>
                  </a:lnTo>
                  <a:close/>
                  <a:moveTo>
                    <a:pt x="996730" y="1152522"/>
                  </a:moveTo>
                  <a:lnTo>
                    <a:pt x="996730" y="1161574"/>
                  </a:lnTo>
                  <a:cubicBezTo>
                    <a:pt x="993535" y="1158379"/>
                    <a:pt x="989808" y="1154652"/>
                    <a:pt x="985548" y="1151457"/>
                  </a:cubicBezTo>
                  <a:lnTo>
                    <a:pt x="985548" y="1143470"/>
                  </a:lnTo>
                  <a:cubicBezTo>
                    <a:pt x="990340" y="1146132"/>
                    <a:pt x="993535" y="1149327"/>
                    <a:pt x="996730" y="1152522"/>
                  </a:cubicBezTo>
                  <a:lnTo>
                    <a:pt x="996730" y="1152522"/>
                  </a:lnTo>
                  <a:close/>
                  <a:moveTo>
                    <a:pt x="996730" y="1169561"/>
                  </a:moveTo>
                  <a:lnTo>
                    <a:pt x="996730" y="1175419"/>
                  </a:lnTo>
                  <a:cubicBezTo>
                    <a:pt x="992470" y="1177549"/>
                    <a:pt x="988743" y="1177549"/>
                    <a:pt x="985548" y="1177549"/>
                  </a:cubicBezTo>
                  <a:lnTo>
                    <a:pt x="985548" y="1171691"/>
                  </a:lnTo>
                  <a:cubicBezTo>
                    <a:pt x="988743" y="1171691"/>
                    <a:pt x="992470" y="1170626"/>
                    <a:pt x="996730" y="1169561"/>
                  </a:cubicBezTo>
                  <a:lnTo>
                    <a:pt x="996730" y="1169561"/>
                  </a:lnTo>
                  <a:close/>
                  <a:moveTo>
                    <a:pt x="996730" y="1202043"/>
                  </a:moveTo>
                  <a:lnTo>
                    <a:pt x="996730" y="1227069"/>
                  </a:lnTo>
                  <a:lnTo>
                    <a:pt x="993535" y="1229199"/>
                  </a:lnTo>
                  <a:lnTo>
                    <a:pt x="991405" y="1232394"/>
                  </a:lnTo>
                  <a:lnTo>
                    <a:pt x="985548" y="1233459"/>
                  </a:lnTo>
                  <a:lnTo>
                    <a:pt x="985548" y="1215355"/>
                  </a:lnTo>
                  <a:lnTo>
                    <a:pt x="987678" y="1213225"/>
                  </a:lnTo>
                  <a:lnTo>
                    <a:pt x="988743" y="1208965"/>
                  </a:lnTo>
                  <a:lnTo>
                    <a:pt x="994600" y="1204705"/>
                  </a:lnTo>
                  <a:lnTo>
                    <a:pt x="996730" y="1202043"/>
                  </a:lnTo>
                  <a:lnTo>
                    <a:pt x="996730" y="1202043"/>
                  </a:lnTo>
                  <a:close/>
                  <a:moveTo>
                    <a:pt x="996730" y="1242511"/>
                  </a:moveTo>
                  <a:lnTo>
                    <a:pt x="996730" y="1272862"/>
                  </a:lnTo>
                  <a:lnTo>
                    <a:pt x="994600" y="1273927"/>
                  </a:lnTo>
                  <a:lnTo>
                    <a:pt x="988743" y="1278187"/>
                  </a:lnTo>
                  <a:lnTo>
                    <a:pt x="985548" y="1278187"/>
                  </a:lnTo>
                  <a:lnTo>
                    <a:pt x="985548" y="1255291"/>
                  </a:lnTo>
                  <a:cubicBezTo>
                    <a:pt x="987678" y="1252096"/>
                    <a:pt x="989808" y="1251031"/>
                    <a:pt x="989808" y="1251031"/>
                  </a:cubicBezTo>
                  <a:lnTo>
                    <a:pt x="993003" y="1249966"/>
                  </a:lnTo>
                  <a:lnTo>
                    <a:pt x="994068" y="1247836"/>
                  </a:lnTo>
                  <a:lnTo>
                    <a:pt x="994068" y="1244641"/>
                  </a:lnTo>
                  <a:lnTo>
                    <a:pt x="996730" y="1242511"/>
                  </a:lnTo>
                  <a:lnTo>
                    <a:pt x="996730" y="1242511"/>
                  </a:lnTo>
                  <a:close/>
                  <a:moveTo>
                    <a:pt x="996730" y="1418229"/>
                  </a:moveTo>
                  <a:lnTo>
                    <a:pt x="996730" y="1428347"/>
                  </a:lnTo>
                  <a:cubicBezTo>
                    <a:pt x="993535" y="1427282"/>
                    <a:pt x="989808" y="1427282"/>
                    <a:pt x="985548" y="1427282"/>
                  </a:cubicBezTo>
                  <a:lnTo>
                    <a:pt x="985548" y="1417164"/>
                  </a:lnTo>
                  <a:cubicBezTo>
                    <a:pt x="990340" y="1417164"/>
                    <a:pt x="993535" y="1417164"/>
                    <a:pt x="996730" y="1418229"/>
                  </a:cubicBezTo>
                  <a:lnTo>
                    <a:pt x="996730" y="1418229"/>
                  </a:lnTo>
                  <a:close/>
                  <a:moveTo>
                    <a:pt x="996730" y="1465620"/>
                  </a:moveTo>
                  <a:lnTo>
                    <a:pt x="996730" y="1476802"/>
                  </a:lnTo>
                  <a:cubicBezTo>
                    <a:pt x="994600" y="1477867"/>
                    <a:pt x="992470" y="1478932"/>
                    <a:pt x="990873" y="1478932"/>
                  </a:cubicBezTo>
                  <a:cubicBezTo>
                    <a:pt x="989808" y="1478932"/>
                    <a:pt x="987678" y="1479997"/>
                    <a:pt x="985015" y="1479997"/>
                  </a:cubicBezTo>
                  <a:lnTo>
                    <a:pt x="985015" y="1454971"/>
                  </a:lnTo>
                  <a:cubicBezTo>
                    <a:pt x="988743" y="1459763"/>
                    <a:pt x="992470" y="1462425"/>
                    <a:pt x="996730" y="1465620"/>
                  </a:cubicBezTo>
                  <a:lnTo>
                    <a:pt x="996730" y="1465620"/>
                  </a:lnTo>
                  <a:close/>
                  <a:moveTo>
                    <a:pt x="996730" y="1739315"/>
                  </a:moveTo>
                  <a:lnTo>
                    <a:pt x="996730" y="1782978"/>
                  </a:lnTo>
                  <a:cubicBezTo>
                    <a:pt x="993535" y="1778718"/>
                    <a:pt x="989808" y="1773926"/>
                    <a:pt x="985548" y="1769666"/>
                  </a:cubicBezTo>
                  <a:lnTo>
                    <a:pt x="985548" y="1742510"/>
                  </a:lnTo>
                  <a:cubicBezTo>
                    <a:pt x="990340" y="1741445"/>
                    <a:pt x="993535" y="1740380"/>
                    <a:pt x="996730" y="1739315"/>
                  </a:cubicBezTo>
                  <a:lnTo>
                    <a:pt x="996730" y="1739315"/>
                  </a:lnTo>
                  <a:close/>
                  <a:moveTo>
                    <a:pt x="996730" y="1827174"/>
                  </a:moveTo>
                  <a:lnTo>
                    <a:pt x="996730" y="1843148"/>
                  </a:lnTo>
                  <a:cubicBezTo>
                    <a:pt x="992470" y="1843148"/>
                    <a:pt x="988743" y="1843148"/>
                    <a:pt x="985548" y="1843148"/>
                  </a:cubicBezTo>
                  <a:lnTo>
                    <a:pt x="985548" y="1827174"/>
                  </a:lnTo>
                  <a:cubicBezTo>
                    <a:pt x="988743" y="1827174"/>
                    <a:pt x="992470" y="1827174"/>
                    <a:pt x="996730" y="1827174"/>
                  </a:cubicBezTo>
                  <a:lnTo>
                    <a:pt x="996730" y="1827174"/>
                  </a:lnTo>
                  <a:close/>
                  <a:moveTo>
                    <a:pt x="985548" y="1651456"/>
                  </a:moveTo>
                  <a:lnTo>
                    <a:pt x="985548" y="1559337"/>
                  </a:lnTo>
                  <a:lnTo>
                    <a:pt x="987678" y="1559337"/>
                  </a:lnTo>
                  <a:lnTo>
                    <a:pt x="993535" y="1651456"/>
                  </a:lnTo>
                  <a:lnTo>
                    <a:pt x="985548" y="1651456"/>
                  </a:lnTo>
                  <a:close/>
                  <a:moveTo>
                    <a:pt x="985548" y="955504"/>
                  </a:moveTo>
                  <a:lnTo>
                    <a:pt x="985548" y="955504"/>
                  </a:lnTo>
                  <a:lnTo>
                    <a:pt x="985548" y="880957"/>
                  </a:lnTo>
                  <a:lnTo>
                    <a:pt x="968508" y="880957"/>
                  </a:lnTo>
                  <a:lnTo>
                    <a:pt x="968508" y="1032714"/>
                  </a:lnTo>
                  <a:lnTo>
                    <a:pt x="985548" y="1044961"/>
                  </a:lnTo>
                  <a:lnTo>
                    <a:pt x="985548" y="955504"/>
                  </a:lnTo>
                  <a:lnTo>
                    <a:pt x="985548" y="955504"/>
                  </a:lnTo>
                  <a:lnTo>
                    <a:pt x="985548" y="955504"/>
                  </a:lnTo>
                  <a:close/>
                  <a:moveTo>
                    <a:pt x="985548" y="6626"/>
                  </a:moveTo>
                  <a:lnTo>
                    <a:pt x="985548" y="21002"/>
                  </a:lnTo>
                  <a:cubicBezTo>
                    <a:pt x="984483" y="21002"/>
                    <a:pt x="982353" y="22067"/>
                    <a:pt x="979691" y="22067"/>
                  </a:cubicBezTo>
                  <a:lnTo>
                    <a:pt x="979691" y="22067"/>
                  </a:lnTo>
                  <a:lnTo>
                    <a:pt x="977561" y="22067"/>
                  </a:lnTo>
                  <a:cubicBezTo>
                    <a:pt x="980756" y="26327"/>
                    <a:pt x="983418" y="31120"/>
                    <a:pt x="985548" y="35379"/>
                  </a:cubicBezTo>
                  <a:lnTo>
                    <a:pt x="985548" y="79043"/>
                  </a:lnTo>
                  <a:cubicBezTo>
                    <a:pt x="979691" y="66796"/>
                    <a:pt x="975431" y="51886"/>
                    <a:pt x="968508" y="39639"/>
                  </a:cubicBezTo>
                  <a:lnTo>
                    <a:pt x="968508" y="7690"/>
                  </a:lnTo>
                  <a:lnTo>
                    <a:pt x="969573" y="7690"/>
                  </a:lnTo>
                  <a:cubicBezTo>
                    <a:pt x="975431" y="6626"/>
                    <a:pt x="981288" y="6626"/>
                    <a:pt x="985548" y="6626"/>
                  </a:cubicBezTo>
                  <a:lnTo>
                    <a:pt x="985548" y="6626"/>
                  </a:lnTo>
                  <a:close/>
                  <a:moveTo>
                    <a:pt x="985548" y="94485"/>
                  </a:moveTo>
                  <a:lnTo>
                    <a:pt x="985548" y="110459"/>
                  </a:lnTo>
                  <a:cubicBezTo>
                    <a:pt x="979691" y="110459"/>
                    <a:pt x="973301" y="110459"/>
                    <a:pt x="968508" y="110459"/>
                  </a:cubicBezTo>
                  <a:lnTo>
                    <a:pt x="968508" y="94485"/>
                  </a:lnTo>
                  <a:cubicBezTo>
                    <a:pt x="973301" y="95550"/>
                    <a:pt x="978626" y="94485"/>
                    <a:pt x="985548" y="94485"/>
                  </a:cubicBezTo>
                  <a:lnTo>
                    <a:pt x="985548" y="94485"/>
                  </a:lnTo>
                  <a:close/>
                  <a:moveTo>
                    <a:pt x="985548" y="256359"/>
                  </a:moveTo>
                  <a:lnTo>
                    <a:pt x="985548" y="284580"/>
                  </a:lnTo>
                  <a:cubicBezTo>
                    <a:pt x="978626" y="283515"/>
                    <a:pt x="971171" y="281385"/>
                    <a:pt x="968508" y="280320"/>
                  </a:cubicBezTo>
                  <a:lnTo>
                    <a:pt x="968508" y="255294"/>
                  </a:lnTo>
                  <a:cubicBezTo>
                    <a:pt x="969573" y="254229"/>
                    <a:pt x="971703" y="254229"/>
                    <a:pt x="975431" y="254229"/>
                  </a:cubicBezTo>
                  <a:cubicBezTo>
                    <a:pt x="975431" y="254229"/>
                    <a:pt x="980223" y="255294"/>
                    <a:pt x="985548" y="256359"/>
                  </a:cubicBezTo>
                  <a:lnTo>
                    <a:pt x="985548" y="256359"/>
                  </a:lnTo>
                  <a:close/>
                  <a:moveTo>
                    <a:pt x="985548" y="295762"/>
                  </a:moveTo>
                  <a:lnTo>
                    <a:pt x="985548" y="313866"/>
                  </a:lnTo>
                  <a:cubicBezTo>
                    <a:pt x="982353" y="310671"/>
                    <a:pt x="976496" y="304814"/>
                    <a:pt x="978626" y="301619"/>
                  </a:cubicBezTo>
                  <a:cubicBezTo>
                    <a:pt x="978626" y="301619"/>
                    <a:pt x="978626" y="297892"/>
                    <a:pt x="985548" y="295762"/>
                  </a:cubicBezTo>
                  <a:lnTo>
                    <a:pt x="985548" y="295762"/>
                  </a:lnTo>
                  <a:close/>
                  <a:moveTo>
                    <a:pt x="985548" y="388414"/>
                  </a:moveTo>
                  <a:lnTo>
                    <a:pt x="985548" y="399596"/>
                  </a:lnTo>
                  <a:cubicBezTo>
                    <a:pt x="982353" y="397466"/>
                    <a:pt x="975431" y="395336"/>
                    <a:pt x="968508" y="395336"/>
                  </a:cubicBezTo>
                  <a:lnTo>
                    <a:pt x="968508" y="385219"/>
                  </a:lnTo>
                  <a:cubicBezTo>
                    <a:pt x="975431" y="385751"/>
                    <a:pt x="981288" y="385751"/>
                    <a:pt x="985548" y="388414"/>
                  </a:cubicBezTo>
                  <a:lnTo>
                    <a:pt x="985548" y="388414"/>
                  </a:lnTo>
                  <a:close/>
                  <a:moveTo>
                    <a:pt x="985548" y="441129"/>
                  </a:moveTo>
                  <a:lnTo>
                    <a:pt x="985548" y="451246"/>
                  </a:lnTo>
                  <a:cubicBezTo>
                    <a:pt x="981288" y="450181"/>
                    <a:pt x="977561" y="448051"/>
                    <a:pt x="974366" y="445389"/>
                  </a:cubicBezTo>
                  <a:cubicBezTo>
                    <a:pt x="972236" y="445389"/>
                    <a:pt x="970106" y="445389"/>
                    <a:pt x="968508" y="446454"/>
                  </a:cubicBezTo>
                  <a:lnTo>
                    <a:pt x="968508" y="418232"/>
                  </a:lnTo>
                  <a:cubicBezTo>
                    <a:pt x="970638" y="425155"/>
                    <a:pt x="974366" y="430479"/>
                    <a:pt x="979691" y="436337"/>
                  </a:cubicBezTo>
                  <a:cubicBezTo>
                    <a:pt x="981288" y="438999"/>
                    <a:pt x="983418" y="440064"/>
                    <a:pt x="985548" y="441129"/>
                  </a:cubicBezTo>
                  <a:lnTo>
                    <a:pt x="985548" y="441129"/>
                  </a:lnTo>
                  <a:close/>
                  <a:moveTo>
                    <a:pt x="985548" y="691927"/>
                  </a:moveTo>
                  <a:lnTo>
                    <a:pt x="985548" y="698849"/>
                  </a:lnTo>
                  <a:cubicBezTo>
                    <a:pt x="982353" y="696719"/>
                    <a:pt x="976496" y="694589"/>
                    <a:pt x="968508" y="694589"/>
                  </a:cubicBezTo>
                  <a:lnTo>
                    <a:pt x="968508" y="694589"/>
                  </a:lnTo>
                  <a:lnTo>
                    <a:pt x="968508" y="687667"/>
                  </a:lnTo>
                  <a:cubicBezTo>
                    <a:pt x="976496" y="688732"/>
                    <a:pt x="982353" y="689797"/>
                    <a:pt x="985548" y="691927"/>
                  </a:cubicBezTo>
                  <a:lnTo>
                    <a:pt x="985548" y="691927"/>
                  </a:lnTo>
                  <a:close/>
                  <a:moveTo>
                    <a:pt x="985548" y="728136"/>
                  </a:moveTo>
                  <a:cubicBezTo>
                    <a:pt x="982353" y="727071"/>
                    <a:pt x="979691" y="724941"/>
                    <a:pt x="978626" y="722278"/>
                  </a:cubicBezTo>
                  <a:cubicBezTo>
                    <a:pt x="972768" y="714291"/>
                    <a:pt x="971703" y="705239"/>
                    <a:pt x="968508" y="697252"/>
                  </a:cubicBezTo>
                  <a:lnTo>
                    <a:pt x="968508" y="718551"/>
                  </a:lnTo>
                  <a:cubicBezTo>
                    <a:pt x="968508" y="719616"/>
                    <a:pt x="969573" y="720681"/>
                    <a:pt x="969573" y="721746"/>
                  </a:cubicBezTo>
                  <a:lnTo>
                    <a:pt x="968508" y="721746"/>
                  </a:lnTo>
                  <a:lnTo>
                    <a:pt x="968508" y="728668"/>
                  </a:lnTo>
                  <a:cubicBezTo>
                    <a:pt x="969573" y="728668"/>
                    <a:pt x="971703" y="727603"/>
                    <a:pt x="974366" y="727603"/>
                  </a:cubicBezTo>
                  <a:cubicBezTo>
                    <a:pt x="977561" y="730798"/>
                    <a:pt x="981288" y="731863"/>
                    <a:pt x="985548" y="734525"/>
                  </a:cubicBezTo>
                  <a:lnTo>
                    <a:pt x="985548" y="728136"/>
                  </a:lnTo>
                  <a:lnTo>
                    <a:pt x="985548" y="728136"/>
                  </a:lnTo>
                  <a:close/>
                  <a:moveTo>
                    <a:pt x="985548" y="1136015"/>
                  </a:moveTo>
                  <a:lnTo>
                    <a:pt x="985548" y="1142937"/>
                  </a:lnTo>
                  <a:lnTo>
                    <a:pt x="985548" y="1142937"/>
                  </a:lnTo>
                  <a:lnTo>
                    <a:pt x="985548" y="1144002"/>
                  </a:lnTo>
                  <a:lnTo>
                    <a:pt x="985548" y="1151990"/>
                  </a:lnTo>
                  <a:cubicBezTo>
                    <a:pt x="983418" y="1150925"/>
                    <a:pt x="981288" y="1148795"/>
                    <a:pt x="978626" y="1147730"/>
                  </a:cubicBezTo>
                  <a:cubicBezTo>
                    <a:pt x="975431" y="1146665"/>
                    <a:pt x="971703" y="1146665"/>
                    <a:pt x="968508" y="1146665"/>
                  </a:cubicBezTo>
                  <a:lnTo>
                    <a:pt x="968508" y="1140807"/>
                  </a:lnTo>
                  <a:cubicBezTo>
                    <a:pt x="971703" y="1139743"/>
                    <a:pt x="975431" y="1139743"/>
                    <a:pt x="978626" y="1140807"/>
                  </a:cubicBezTo>
                  <a:cubicBezTo>
                    <a:pt x="981288" y="1138145"/>
                    <a:pt x="983418" y="1137080"/>
                    <a:pt x="985548" y="1136015"/>
                  </a:cubicBezTo>
                  <a:lnTo>
                    <a:pt x="985548" y="1136015"/>
                  </a:lnTo>
                  <a:close/>
                  <a:moveTo>
                    <a:pt x="985548" y="1171691"/>
                  </a:moveTo>
                  <a:lnTo>
                    <a:pt x="985548" y="1177549"/>
                  </a:lnTo>
                  <a:cubicBezTo>
                    <a:pt x="984483" y="1177549"/>
                    <a:pt x="983418" y="1177549"/>
                    <a:pt x="982353" y="1177549"/>
                  </a:cubicBezTo>
                  <a:cubicBezTo>
                    <a:pt x="980223" y="1178614"/>
                    <a:pt x="976496" y="1179679"/>
                    <a:pt x="975431" y="1179679"/>
                  </a:cubicBezTo>
                  <a:cubicBezTo>
                    <a:pt x="973301" y="1180743"/>
                    <a:pt x="971171" y="1181808"/>
                    <a:pt x="968508" y="1181808"/>
                  </a:cubicBezTo>
                  <a:lnTo>
                    <a:pt x="968508" y="1175951"/>
                  </a:lnTo>
                  <a:cubicBezTo>
                    <a:pt x="968508" y="1175951"/>
                    <a:pt x="969573" y="1174886"/>
                    <a:pt x="970638" y="1174886"/>
                  </a:cubicBezTo>
                  <a:cubicBezTo>
                    <a:pt x="971703" y="1174886"/>
                    <a:pt x="971703" y="1174886"/>
                    <a:pt x="972768" y="1173821"/>
                  </a:cubicBezTo>
                  <a:cubicBezTo>
                    <a:pt x="970638" y="1172756"/>
                    <a:pt x="969573" y="1171691"/>
                    <a:pt x="968508" y="1169561"/>
                  </a:cubicBezTo>
                  <a:lnTo>
                    <a:pt x="968508" y="1159444"/>
                  </a:lnTo>
                  <a:cubicBezTo>
                    <a:pt x="972236" y="1166367"/>
                    <a:pt x="977561" y="1171691"/>
                    <a:pt x="985548" y="1171691"/>
                  </a:cubicBezTo>
                  <a:lnTo>
                    <a:pt x="985548" y="1171691"/>
                  </a:lnTo>
                  <a:close/>
                  <a:moveTo>
                    <a:pt x="985548" y="1215887"/>
                  </a:moveTo>
                  <a:lnTo>
                    <a:pt x="985548" y="1233991"/>
                  </a:lnTo>
                  <a:lnTo>
                    <a:pt x="985548" y="1233991"/>
                  </a:lnTo>
                  <a:lnTo>
                    <a:pt x="982353" y="1231862"/>
                  </a:lnTo>
                  <a:lnTo>
                    <a:pt x="981288" y="1228667"/>
                  </a:lnTo>
                  <a:lnTo>
                    <a:pt x="981288" y="1223342"/>
                  </a:lnTo>
                  <a:lnTo>
                    <a:pt x="983418" y="1220147"/>
                  </a:lnTo>
                  <a:lnTo>
                    <a:pt x="985548" y="1216952"/>
                  </a:lnTo>
                  <a:lnTo>
                    <a:pt x="985548" y="1215887"/>
                  </a:lnTo>
                  <a:lnTo>
                    <a:pt x="985548" y="1215887"/>
                  </a:lnTo>
                  <a:close/>
                  <a:moveTo>
                    <a:pt x="985548" y="1255291"/>
                  </a:moveTo>
                  <a:lnTo>
                    <a:pt x="985548" y="1278720"/>
                  </a:lnTo>
                  <a:lnTo>
                    <a:pt x="983418" y="1279785"/>
                  </a:lnTo>
                  <a:lnTo>
                    <a:pt x="981288" y="1278720"/>
                  </a:lnTo>
                  <a:lnTo>
                    <a:pt x="979158" y="1275525"/>
                  </a:lnTo>
                  <a:lnTo>
                    <a:pt x="979158" y="1272330"/>
                  </a:lnTo>
                  <a:lnTo>
                    <a:pt x="979158" y="1268070"/>
                  </a:lnTo>
                  <a:lnTo>
                    <a:pt x="982353" y="1265940"/>
                  </a:lnTo>
                  <a:lnTo>
                    <a:pt x="983418" y="1262745"/>
                  </a:lnTo>
                  <a:lnTo>
                    <a:pt x="984483" y="1259550"/>
                  </a:lnTo>
                  <a:lnTo>
                    <a:pt x="985548" y="1255291"/>
                  </a:lnTo>
                  <a:lnTo>
                    <a:pt x="985548" y="1255291"/>
                  </a:lnTo>
                  <a:lnTo>
                    <a:pt x="985548" y="1255291"/>
                  </a:lnTo>
                  <a:close/>
                  <a:moveTo>
                    <a:pt x="985548" y="1417164"/>
                  </a:moveTo>
                  <a:lnTo>
                    <a:pt x="985548" y="1427282"/>
                  </a:lnTo>
                  <a:cubicBezTo>
                    <a:pt x="981288" y="1427282"/>
                    <a:pt x="975431" y="1428347"/>
                    <a:pt x="968508" y="1430476"/>
                  </a:cubicBezTo>
                  <a:lnTo>
                    <a:pt x="968508" y="1420359"/>
                  </a:lnTo>
                  <a:cubicBezTo>
                    <a:pt x="975431" y="1419294"/>
                    <a:pt x="981288" y="1418229"/>
                    <a:pt x="985548" y="1417164"/>
                  </a:cubicBezTo>
                  <a:lnTo>
                    <a:pt x="985548" y="1417164"/>
                  </a:lnTo>
                  <a:close/>
                  <a:moveTo>
                    <a:pt x="985548" y="1455503"/>
                  </a:moveTo>
                  <a:lnTo>
                    <a:pt x="985548" y="1480530"/>
                  </a:lnTo>
                  <a:cubicBezTo>
                    <a:pt x="978626" y="1482660"/>
                    <a:pt x="973301" y="1483724"/>
                    <a:pt x="968508" y="1483724"/>
                  </a:cubicBezTo>
                  <a:lnTo>
                    <a:pt x="968508" y="1473607"/>
                  </a:lnTo>
                  <a:cubicBezTo>
                    <a:pt x="972768" y="1473607"/>
                    <a:pt x="977561" y="1472542"/>
                    <a:pt x="984483" y="1471477"/>
                  </a:cubicBezTo>
                  <a:lnTo>
                    <a:pt x="984483" y="1471477"/>
                  </a:lnTo>
                  <a:lnTo>
                    <a:pt x="985548" y="1470412"/>
                  </a:lnTo>
                  <a:cubicBezTo>
                    <a:pt x="978626" y="1464555"/>
                    <a:pt x="974366" y="1457100"/>
                    <a:pt x="968508" y="1449113"/>
                  </a:cubicBezTo>
                  <a:lnTo>
                    <a:pt x="968508" y="1431009"/>
                  </a:lnTo>
                  <a:cubicBezTo>
                    <a:pt x="975431" y="1437399"/>
                    <a:pt x="980223" y="1447516"/>
                    <a:pt x="985548" y="1455503"/>
                  </a:cubicBezTo>
                  <a:lnTo>
                    <a:pt x="985548" y="1455503"/>
                  </a:lnTo>
                  <a:close/>
                  <a:moveTo>
                    <a:pt x="985548" y="1559337"/>
                  </a:moveTo>
                  <a:lnTo>
                    <a:pt x="985548" y="1651456"/>
                  </a:lnTo>
                  <a:lnTo>
                    <a:pt x="971171" y="1652521"/>
                  </a:lnTo>
                  <a:lnTo>
                    <a:pt x="969041" y="1606195"/>
                  </a:lnTo>
                  <a:lnTo>
                    <a:pt x="969041" y="1559869"/>
                  </a:lnTo>
                  <a:lnTo>
                    <a:pt x="969041" y="1559869"/>
                  </a:lnTo>
                  <a:lnTo>
                    <a:pt x="985548" y="1559337"/>
                  </a:lnTo>
                  <a:lnTo>
                    <a:pt x="985548" y="1559337"/>
                  </a:lnTo>
                  <a:close/>
                  <a:moveTo>
                    <a:pt x="985548" y="1742510"/>
                  </a:moveTo>
                  <a:lnTo>
                    <a:pt x="985548" y="1769666"/>
                  </a:lnTo>
                  <a:cubicBezTo>
                    <a:pt x="983418" y="1766471"/>
                    <a:pt x="978626" y="1762744"/>
                    <a:pt x="975431" y="1759549"/>
                  </a:cubicBezTo>
                  <a:cubicBezTo>
                    <a:pt x="973301" y="1758484"/>
                    <a:pt x="971171" y="1757419"/>
                    <a:pt x="968508" y="1757419"/>
                  </a:cubicBezTo>
                  <a:lnTo>
                    <a:pt x="968508" y="1740380"/>
                  </a:lnTo>
                  <a:cubicBezTo>
                    <a:pt x="972768" y="1741445"/>
                    <a:pt x="978626" y="1742510"/>
                    <a:pt x="981820" y="1744640"/>
                  </a:cubicBezTo>
                  <a:cubicBezTo>
                    <a:pt x="983418" y="1743575"/>
                    <a:pt x="984483" y="1743575"/>
                    <a:pt x="985548" y="1742510"/>
                  </a:cubicBezTo>
                  <a:lnTo>
                    <a:pt x="985548" y="1742510"/>
                  </a:lnTo>
                  <a:close/>
                  <a:moveTo>
                    <a:pt x="985548" y="1827174"/>
                  </a:moveTo>
                  <a:lnTo>
                    <a:pt x="985548" y="1843148"/>
                  </a:lnTo>
                  <a:cubicBezTo>
                    <a:pt x="978626" y="1843148"/>
                    <a:pt x="973301" y="1842083"/>
                    <a:pt x="968508" y="1839953"/>
                  </a:cubicBezTo>
                  <a:lnTo>
                    <a:pt x="968508" y="1820784"/>
                  </a:lnTo>
                  <a:cubicBezTo>
                    <a:pt x="973301" y="1823447"/>
                    <a:pt x="978626" y="1826109"/>
                    <a:pt x="985548" y="1827174"/>
                  </a:cubicBezTo>
                  <a:close/>
                  <a:moveTo>
                    <a:pt x="968508" y="881490"/>
                  </a:moveTo>
                  <a:lnTo>
                    <a:pt x="961586" y="881490"/>
                  </a:lnTo>
                  <a:lnTo>
                    <a:pt x="960521" y="877230"/>
                  </a:lnTo>
                  <a:lnTo>
                    <a:pt x="960521" y="1027922"/>
                  </a:lnTo>
                  <a:lnTo>
                    <a:pt x="968508" y="1033779"/>
                  </a:lnTo>
                  <a:lnTo>
                    <a:pt x="968508" y="881490"/>
                  </a:lnTo>
                  <a:lnTo>
                    <a:pt x="968508" y="881490"/>
                  </a:lnTo>
                  <a:close/>
                  <a:moveTo>
                    <a:pt x="968508" y="7690"/>
                  </a:moveTo>
                  <a:lnTo>
                    <a:pt x="968508" y="40172"/>
                  </a:lnTo>
                  <a:cubicBezTo>
                    <a:pt x="966379" y="36977"/>
                    <a:pt x="964249" y="34314"/>
                    <a:pt x="960521" y="31120"/>
                  </a:cubicBezTo>
                  <a:lnTo>
                    <a:pt x="960521" y="8755"/>
                  </a:lnTo>
                  <a:cubicBezTo>
                    <a:pt x="963184" y="8755"/>
                    <a:pt x="966379" y="7690"/>
                    <a:pt x="968508" y="7690"/>
                  </a:cubicBezTo>
                  <a:lnTo>
                    <a:pt x="968508" y="7690"/>
                  </a:lnTo>
                  <a:close/>
                  <a:moveTo>
                    <a:pt x="968508" y="94485"/>
                  </a:moveTo>
                  <a:lnTo>
                    <a:pt x="968508" y="110459"/>
                  </a:lnTo>
                  <a:cubicBezTo>
                    <a:pt x="965314" y="110459"/>
                    <a:pt x="962651" y="110459"/>
                    <a:pt x="960521" y="110459"/>
                  </a:cubicBezTo>
                  <a:lnTo>
                    <a:pt x="960521" y="93420"/>
                  </a:lnTo>
                  <a:cubicBezTo>
                    <a:pt x="963184" y="94485"/>
                    <a:pt x="965314" y="94485"/>
                    <a:pt x="968508" y="94485"/>
                  </a:cubicBezTo>
                  <a:lnTo>
                    <a:pt x="968508" y="94485"/>
                  </a:lnTo>
                  <a:close/>
                  <a:moveTo>
                    <a:pt x="968508" y="255294"/>
                  </a:moveTo>
                  <a:lnTo>
                    <a:pt x="968508" y="280320"/>
                  </a:lnTo>
                  <a:cubicBezTo>
                    <a:pt x="967444" y="280320"/>
                    <a:pt x="967444" y="279255"/>
                    <a:pt x="967444" y="279255"/>
                  </a:cubicBezTo>
                  <a:cubicBezTo>
                    <a:pt x="967444" y="279255"/>
                    <a:pt x="963184" y="276060"/>
                    <a:pt x="960521" y="272333"/>
                  </a:cubicBezTo>
                  <a:lnTo>
                    <a:pt x="960521" y="263281"/>
                  </a:lnTo>
                  <a:cubicBezTo>
                    <a:pt x="962119" y="261151"/>
                    <a:pt x="964249" y="256359"/>
                    <a:pt x="968508" y="255294"/>
                  </a:cubicBezTo>
                  <a:lnTo>
                    <a:pt x="968508" y="255294"/>
                  </a:lnTo>
                  <a:close/>
                  <a:moveTo>
                    <a:pt x="968508" y="384686"/>
                  </a:moveTo>
                  <a:lnTo>
                    <a:pt x="968508" y="394803"/>
                  </a:lnTo>
                  <a:cubicBezTo>
                    <a:pt x="966379" y="394803"/>
                    <a:pt x="962651" y="394803"/>
                    <a:pt x="960521" y="394803"/>
                  </a:cubicBezTo>
                  <a:lnTo>
                    <a:pt x="960521" y="385751"/>
                  </a:lnTo>
                  <a:cubicBezTo>
                    <a:pt x="963184" y="384686"/>
                    <a:pt x="966379" y="384686"/>
                    <a:pt x="968508" y="384686"/>
                  </a:cubicBezTo>
                  <a:lnTo>
                    <a:pt x="968508" y="384686"/>
                  </a:lnTo>
                  <a:close/>
                  <a:moveTo>
                    <a:pt x="968508" y="418765"/>
                  </a:moveTo>
                  <a:lnTo>
                    <a:pt x="968508" y="446986"/>
                  </a:lnTo>
                  <a:cubicBezTo>
                    <a:pt x="965314" y="446986"/>
                    <a:pt x="962651" y="446986"/>
                    <a:pt x="960521" y="448051"/>
                  </a:cubicBezTo>
                  <a:lnTo>
                    <a:pt x="960521" y="437934"/>
                  </a:lnTo>
                  <a:cubicBezTo>
                    <a:pt x="962651" y="437934"/>
                    <a:pt x="963716" y="437934"/>
                    <a:pt x="966379" y="437934"/>
                  </a:cubicBezTo>
                  <a:cubicBezTo>
                    <a:pt x="964249" y="435804"/>
                    <a:pt x="962119" y="432077"/>
                    <a:pt x="960521" y="429947"/>
                  </a:cubicBezTo>
                  <a:lnTo>
                    <a:pt x="960521" y="402790"/>
                  </a:lnTo>
                  <a:cubicBezTo>
                    <a:pt x="963184" y="407583"/>
                    <a:pt x="965314" y="412908"/>
                    <a:pt x="968508" y="418765"/>
                  </a:cubicBezTo>
                  <a:lnTo>
                    <a:pt x="968508" y="418765"/>
                  </a:lnTo>
                  <a:close/>
                  <a:moveTo>
                    <a:pt x="968508" y="687667"/>
                  </a:moveTo>
                  <a:lnTo>
                    <a:pt x="968508" y="694589"/>
                  </a:lnTo>
                  <a:cubicBezTo>
                    <a:pt x="967444" y="694589"/>
                    <a:pt x="967444" y="694589"/>
                    <a:pt x="966379" y="694589"/>
                  </a:cubicBezTo>
                  <a:cubicBezTo>
                    <a:pt x="967444" y="695654"/>
                    <a:pt x="967444" y="696719"/>
                    <a:pt x="968508" y="697784"/>
                  </a:cubicBezTo>
                  <a:lnTo>
                    <a:pt x="968508" y="719083"/>
                  </a:lnTo>
                  <a:cubicBezTo>
                    <a:pt x="965314" y="712161"/>
                    <a:pt x="965314" y="703109"/>
                    <a:pt x="960521" y="697784"/>
                  </a:cubicBezTo>
                  <a:lnTo>
                    <a:pt x="960521" y="687667"/>
                  </a:lnTo>
                  <a:cubicBezTo>
                    <a:pt x="962651" y="687667"/>
                    <a:pt x="964781" y="687667"/>
                    <a:pt x="966379" y="687667"/>
                  </a:cubicBezTo>
                  <a:cubicBezTo>
                    <a:pt x="966379" y="687667"/>
                    <a:pt x="967444" y="687667"/>
                    <a:pt x="968508" y="687667"/>
                  </a:cubicBezTo>
                  <a:lnTo>
                    <a:pt x="968508" y="687667"/>
                  </a:lnTo>
                  <a:close/>
                  <a:moveTo>
                    <a:pt x="968508" y="722811"/>
                  </a:moveTo>
                  <a:lnTo>
                    <a:pt x="968508" y="729733"/>
                  </a:lnTo>
                  <a:cubicBezTo>
                    <a:pt x="965314" y="729733"/>
                    <a:pt x="962651" y="728668"/>
                    <a:pt x="960521" y="728668"/>
                  </a:cubicBezTo>
                  <a:lnTo>
                    <a:pt x="960521" y="722811"/>
                  </a:lnTo>
                  <a:cubicBezTo>
                    <a:pt x="963184" y="722811"/>
                    <a:pt x="965314" y="722811"/>
                    <a:pt x="968508" y="722811"/>
                  </a:cubicBezTo>
                  <a:lnTo>
                    <a:pt x="968508" y="722811"/>
                  </a:lnTo>
                  <a:close/>
                  <a:moveTo>
                    <a:pt x="968508" y="1140275"/>
                  </a:moveTo>
                  <a:lnTo>
                    <a:pt x="968508" y="1146132"/>
                  </a:lnTo>
                  <a:cubicBezTo>
                    <a:pt x="966379" y="1147197"/>
                    <a:pt x="964249" y="1147197"/>
                    <a:pt x="960521" y="1148262"/>
                  </a:cubicBezTo>
                  <a:lnTo>
                    <a:pt x="960521" y="1141340"/>
                  </a:lnTo>
                  <a:cubicBezTo>
                    <a:pt x="963184" y="1141340"/>
                    <a:pt x="966379" y="1140275"/>
                    <a:pt x="968508" y="1140275"/>
                  </a:cubicBezTo>
                  <a:lnTo>
                    <a:pt x="968508" y="1140275"/>
                  </a:lnTo>
                  <a:close/>
                  <a:moveTo>
                    <a:pt x="968508" y="1159444"/>
                  </a:moveTo>
                  <a:lnTo>
                    <a:pt x="968508" y="1169561"/>
                  </a:lnTo>
                  <a:cubicBezTo>
                    <a:pt x="965314" y="1167431"/>
                    <a:pt x="962651" y="1163704"/>
                    <a:pt x="960521" y="1161574"/>
                  </a:cubicBezTo>
                  <a:lnTo>
                    <a:pt x="960521" y="1150392"/>
                  </a:lnTo>
                  <a:cubicBezTo>
                    <a:pt x="964249" y="1153587"/>
                    <a:pt x="966379" y="1157314"/>
                    <a:pt x="968508" y="1159444"/>
                  </a:cubicBezTo>
                  <a:lnTo>
                    <a:pt x="968508" y="1159444"/>
                  </a:lnTo>
                  <a:close/>
                  <a:moveTo>
                    <a:pt x="968508" y="1176484"/>
                  </a:moveTo>
                  <a:lnTo>
                    <a:pt x="968508" y="1182341"/>
                  </a:lnTo>
                  <a:cubicBezTo>
                    <a:pt x="965314" y="1183406"/>
                    <a:pt x="962651" y="1183406"/>
                    <a:pt x="960521" y="1183406"/>
                  </a:cubicBezTo>
                  <a:lnTo>
                    <a:pt x="960521" y="1177549"/>
                  </a:lnTo>
                  <a:cubicBezTo>
                    <a:pt x="963184" y="1177549"/>
                    <a:pt x="965314" y="1176484"/>
                    <a:pt x="968508" y="1176484"/>
                  </a:cubicBezTo>
                  <a:lnTo>
                    <a:pt x="968508" y="1176484"/>
                  </a:lnTo>
                  <a:close/>
                  <a:moveTo>
                    <a:pt x="968508" y="1420359"/>
                  </a:moveTo>
                  <a:lnTo>
                    <a:pt x="968508" y="1430476"/>
                  </a:lnTo>
                  <a:lnTo>
                    <a:pt x="967444" y="1430476"/>
                  </a:lnTo>
                  <a:lnTo>
                    <a:pt x="968508" y="1430476"/>
                  </a:lnTo>
                  <a:lnTo>
                    <a:pt x="968508" y="1448581"/>
                  </a:lnTo>
                  <a:cubicBezTo>
                    <a:pt x="966379" y="1445386"/>
                    <a:pt x="964249" y="1442724"/>
                    <a:pt x="960521" y="1439529"/>
                  </a:cubicBezTo>
                  <a:lnTo>
                    <a:pt x="960521" y="1423554"/>
                  </a:lnTo>
                  <a:cubicBezTo>
                    <a:pt x="963184" y="1423022"/>
                    <a:pt x="966379" y="1421957"/>
                    <a:pt x="968508" y="1420359"/>
                  </a:cubicBezTo>
                  <a:lnTo>
                    <a:pt x="968508" y="1420359"/>
                  </a:lnTo>
                  <a:close/>
                  <a:moveTo>
                    <a:pt x="968508" y="1473607"/>
                  </a:moveTo>
                  <a:lnTo>
                    <a:pt x="968508" y="1483724"/>
                  </a:lnTo>
                  <a:cubicBezTo>
                    <a:pt x="965314" y="1483724"/>
                    <a:pt x="962651" y="1483724"/>
                    <a:pt x="960521" y="1483724"/>
                  </a:cubicBezTo>
                  <a:lnTo>
                    <a:pt x="960521" y="1473607"/>
                  </a:lnTo>
                  <a:cubicBezTo>
                    <a:pt x="963184" y="1473607"/>
                    <a:pt x="965314" y="1474672"/>
                    <a:pt x="968508" y="1473607"/>
                  </a:cubicBezTo>
                  <a:lnTo>
                    <a:pt x="968508" y="1473607"/>
                  </a:lnTo>
                  <a:close/>
                  <a:moveTo>
                    <a:pt x="968508" y="1560401"/>
                  </a:moveTo>
                  <a:lnTo>
                    <a:pt x="968508" y="1606727"/>
                  </a:lnTo>
                  <a:lnTo>
                    <a:pt x="966379" y="1585428"/>
                  </a:lnTo>
                  <a:lnTo>
                    <a:pt x="960521" y="1589688"/>
                  </a:lnTo>
                  <a:lnTo>
                    <a:pt x="960521" y="1566259"/>
                  </a:lnTo>
                  <a:lnTo>
                    <a:pt x="968508" y="1560401"/>
                  </a:lnTo>
                  <a:lnTo>
                    <a:pt x="968508" y="1560401"/>
                  </a:lnTo>
                  <a:close/>
                  <a:moveTo>
                    <a:pt x="968508" y="1740380"/>
                  </a:moveTo>
                  <a:lnTo>
                    <a:pt x="968508" y="1757419"/>
                  </a:lnTo>
                  <a:cubicBezTo>
                    <a:pt x="966379" y="1756354"/>
                    <a:pt x="962651" y="1755289"/>
                    <a:pt x="960521" y="1755289"/>
                  </a:cubicBezTo>
                  <a:lnTo>
                    <a:pt x="960521" y="1739315"/>
                  </a:lnTo>
                  <a:cubicBezTo>
                    <a:pt x="963184" y="1739315"/>
                    <a:pt x="966379" y="1739315"/>
                    <a:pt x="968508" y="1740380"/>
                  </a:cubicBezTo>
                  <a:lnTo>
                    <a:pt x="968508" y="1740380"/>
                  </a:lnTo>
                  <a:close/>
                  <a:moveTo>
                    <a:pt x="968508" y="1820252"/>
                  </a:moveTo>
                  <a:lnTo>
                    <a:pt x="968508" y="1839421"/>
                  </a:lnTo>
                  <a:cubicBezTo>
                    <a:pt x="967444" y="1839421"/>
                    <a:pt x="967444" y="1839421"/>
                    <a:pt x="967444" y="1839421"/>
                  </a:cubicBezTo>
                  <a:cubicBezTo>
                    <a:pt x="965314" y="1839421"/>
                    <a:pt x="963184" y="1840486"/>
                    <a:pt x="960521" y="1840486"/>
                  </a:cubicBezTo>
                  <a:lnTo>
                    <a:pt x="960521" y="1814394"/>
                  </a:lnTo>
                  <a:cubicBezTo>
                    <a:pt x="963184" y="1817057"/>
                    <a:pt x="965314" y="1818122"/>
                    <a:pt x="968508" y="1820252"/>
                  </a:cubicBezTo>
                  <a:close/>
                  <a:moveTo>
                    <a:pt x="961054" y="876697"/>
                  </a:moveTo>
                  <a:lnTo>
                    <a:pt x="937625" y="802150"/>
                  </a:lnTo>
                  <a:lnTo>
                    <a:pt x="937625" y="1009285"/>
                  </a:lnTo>
                  <a:lnTo>
                    <a:pt x="961054" y="1027389"/>
                  </a:lnTo>
                  <a:lnTo>
                    <a:pt x="961054" y="876697"/>
                  </a:lnTo>
                  <a:lnTo>
                    <a:pt x="961054" y="876697"/>
                  </a:lnTo>
                  <a:close/>
                  <a:moveTo>
                    <a:pt x="961054" y="8755"/>
                  </a:moveTo>
                  <a:lnTo>
                    <a:pt x="961054" y="31120"/>
                  </a:lnTo>
                  <a:cubicBezTo>
                    <a:pt x="955196" y="25262"/>
                    <a:pt x="947742" y="21002"/>
                    <a:pt x="937625" y="18873"/>
                  </a:cubicBezTo>
                  <a:lnTo>
                    <a:pt x="937625" y="2898"/>
                  </a:lnTo>
                  <a:cubicBezTo>
                    <a:pt x="946677" y="3963"/>
                    <a:pt x="954664" y="5028"/>
                    <a:pt x="959989" y="8755"/>
                  </a:cubicBezTo>
                  <a:cubicBezTo>
                    <a:pt x="961054" y="8755"/>
                    <a:pt x="961054" y="8755"/>
                    <a:pt x="961054" y="8755"/>
                  </a:cubicBezTo>
                  <a:lnTo>
                    <a:pt x="961054" y="8755"/>
                  </a:lnTo>
                  <a:close/>
                  <a:moveTo>
                    <a:pt x="961054" y="93420"/>
                  </a:moveTo>
                  <a:lnTo>
                    <a:pt x="961054" y="110459"/>
                  </a:lnTo>
                  <a:cubicBezTo>
                    <a:pt x="950937" y="109394"/>
                    <a:pt x="942949" y="106199"/>
                    <a:pt x="937625" y="102472"/>
                  </a:cubicBezTo>
                  <a:lnTo>
                    <a:pt x="937625" y="78510"/>
                  </a:lnTo>
                  <a:cubicBezTo>
                    <a:pt x="939755" y="81705"/>
                    <a:pt x="941884" y="84368"/>
                    <a:pt x="945612" y="87562"/>
                  </a:cubicBezTo>
                  <a:cubicBezTo>
                    <a:pt x="949339" y="90757"/>
                    <a:pt x="954132" y="92355"/>
                    <a:pt x="961054" y="93420"/>
                  </a:cubicBezTo>
                  <a:lnTo>
                    <a:pt x="961054" y="93420"/>
                  </a:lnTo>
                  <a:close/>
                  <a:moveTo>
                    <a:pt x="961054" y="263281"/>
                  </a:moveTo>
                  <a:lnTo>
                    <a:pt x="961054" y="272333"/>
                  </a:lnTo>
                  <a:cubicBezTo>
                    <a:pt x="959989" y="269138"/>
                    <a:pt x="958924" y="266476"/>
                    <a:pt x="961054" y="264346"/>
                  </a:cubicBezTo>
                  <a:cubicBezTo>
                    <a:pt x="961054" y="264346"/>
                    <a:pt x="961054" y="264346"/>
                    <a:pt x="961054" y="263281"/>
                  </a:cubicBezTo>
                  <a:lnTo>
                    <a:pt x="961054" y="263281"/>
                  </a:lnTo>
                  <a:close/>
                  <a:moveTo>
                    <a:pt x="961054" y="385751"/>
                  </a:moveTo>
                  <a:lnTo>
                    <a:pt x="961054" y="394803"/>
                  </a:lnTo>
                  <a:cubicBezTo>
                    <a:pt x="959989" y="394803"/>
                    <a:pt x="958924" y="394803"/>
                    <a:pt x="957859" y="394803"/>
                  </a:cubicBezTo>
                  <a:lnTo>
                    <a:pt x="957859" y="394803"/>
                  </a:lnTo>
                  <a:lnTo>
                    <a:pt x="956794" y="394803"/>
                  </a:lnTo>
                  <a:cubicBezTo>
                    <a:pt x="957859" y="397998"/>
                    <a:pt x="959989" y="400661"/>
                    <a:pt x="961054" y="402790"/>
                  </a:cubicBezTo>
                  <a:lnTo>
                    <a:pt x="961054" y="429947"/>
                  </a:lnTo>
                  <a:cubicBezTo>
                    <a:pt x="955196" y="416635"/>
                    <a:pt x="952002" y="400661"/>
                    <a:pt x="937625" y="394803"/>
                  </a:cubicBezTo>
                  <a:lnTo>
                    <a:pt x="937625" y="384686"/>
                  </a:lnTo>
                  <a:cubicBezTo>
                    <a:pt x="939755" y="384686"/>
                    <a:pt x="943482" y="385751"/>
                    <a:pt x="945612" y="386816"/>
                  </a:cubicBezTo>
                  <a:cubicBezTo>
                    <a:pt x="947742" y="386816"/>
                    <a:pt x="951469" y="385751"/>
                    <a:pt x="952534" y="385751"/>
                  </a:cubicBezTo>
                  <a:cubicBezTo>
                    <a:pt x="955196" y="385751"/>
                    <a:pt x="957326" y="385751"/>
                    <a:pt x="961054" y="385751"/>
                  </a:cubicBezTo>
                  <a:lnTo>
                    <a:pt x="961054" y="385751"/>
                  </a:lnTo>
                  <a:close/>
                  <a:moveTo>
                    <a:pt x="961054" y="437934"/>
                  </a:moveTo>
                  <a:lnTo>
                    <a:pt x="961054" y="448051"/>
                  </a:lnTo>
                  <a:cubicBezTo>
                    <a:pt x="957859" y="448051"/>
                    <a:pt x="955196" y="448051"/>
                    <a:pt x="952002" y="448051"/>
                  </a:cubicBezTo>
                  <a:cubicBezTo>
                    <a:pt x="952002" y="451246"/>
                    <a:pt x="950937" y="453909"/>
                    <a:pt x="950937" y="454973"/>
                  </a:cubicBezTo>
                  <a:cubicBezTo>
                    <a:pt x="953067" y="469883"/>
                    <a:pt x="953067" y="478403"/>
                    <a:pt x="950937" y="484260"/>
                  </a:cubicBezTo>
                  <a:cubicBezTo>
                    <a:pt x="953067" y="499169"/>
                    <a:pt x="953067" y="506624"/>
                    <a:pt x="950937" y="513546"/>
                  </a:cubicBezTo>
                  <a:cubicBezTo>
                    <a:pt x="953067" y="526858"/>
                    <a:pt x="953067" y="535910"/>
                    <a:pt x="950937" y="541768"/>
                  </a:cubicBezTo>
                  <a:cubicBezTo>
                    <a:pt x="953067" y="556677"/>
                    <a:pt x="953067" y="565197"/>
                    <a:pt x="950937" y="571054"/>
                  </a:cubicBezTo>
                  <a:cubicBezTo>
                    <a:pt x="953067" y="584366"/>
                    <a:pt x="953067" y="593418"/>
                    <a:pt x="950937" y="599276"/>
                  </a:cubicBezTo>
                  <a:cubicBezTo>
                    <a:pt x="953067" y="613652"/>
                    <a:pt x="953067" y="622705"/>
                    <a:pt x="950937" y="628562"/>
                  </a:cubicBezTo>
                  <a:cubicBezTo>
                    <a:pt x="953067" y="642939"/>
                    <a:pt x="953067" y="651991"/>
                    <a:pt x="950937" y="657848"/>
                  </a:cubicBezTo>
                  <a:cubicBezTo>
                    <a:pt x="953067" y="671160"/>
                    <a:pt x="953067" y="679148"/>
                    <a:pt x="950937" y="686070"/>
                  </a:cubicBezTo>
                  <a:cubicBezTo>
                    <a:pt x="954132" y="686070"/>
                    <a:pt x="957859" y="687135"/>
                    <a:pt x="959989" y="688200"/>
                  </a:cubicBezTo>
                  <a:lnTo>
                    <a:pt x="961054" y="688200"/>
                  </a:lnTo>
                  <a:lnTo>
                    <a:pt x="961054" y="698317"/>
                  </a:lnTo>
                  <a:cubicBezTo>
                    <a:pt x="957859" y="694057"/>
                    <a:pt x="950937" y="690330"/>
                    <a:pt x="938690" y="690330"/>
                  </a:cubicBezTo>
                  <a:cubicBezTo>
                    <a:pt x="937625" y="690330"/>
                    <a:pt x="937625" y="690330"/>
                    <a:pt x="937625" y="690330"/>
                  </a:cubicBezTo>
                  <a:lnTo>
                    <a:pt x="937625" y="684472"/>
                  </a:lnTo>
                  <a:cubicBezTo>
                    <a:pt x="939755" y="684472"/>
                    <a:pt x="941884" y="684472"/>
                    <a:pt x="944547" y="684472"/>
                  </a:cubicBezTo>
                  <a:cubicBezTo>
                    <a:pt x="946677" y="681277"/>
                    <a:pt x="946677" y="674355"/>
                    <a:pt x="945612" y="664238"/>
                  </a:cubicBezTo>
                  <a:cubicBezTo>
                    <a:pt x="944547" y="665303"/>
                    <a:pt x="942417" y="665303"/>
                    <a:pt x="941352" y="666368"/>
                  </a:cubicBezTo>
                  <a:cubicBezTo>
                    <a:pt x="940287" y="666368"/>
                    <a:pt x="939222" y="667433"/>
                    <a:pt x="938157" y="667433"/>
                  </a:cubicBezTo>
                  <a:lnTo>
                    <a:pt x="938157" y="660511"/>
                  </a:lnTo>
                  <a:cubicBezTo>
                    <a:pt x="946144" y="658381"/>
                    <a:pt x="948274" y="653588"/>
                    <a:pt x="946144" y="634419"/>
                  </a:cubicBezTo>
                  <a:cubicBezTo>
                    <a:pt x="945079" y="635484"/>
                    <a:pt x="942949" y="636549"/>
                    <a:pt x="941884" y="636549"/>
                  </a:cubicBezTo>
                  <a:cubicBezTo>
                    <a:pt x="940820" y="637614"/>
                    <a:pt x="939755" y="637614"/>
                    <a:pt x="938690" y="637614"/>
                  </a:cubicBezTo>
                  <a:lnTo>
                    <a:pt x="938690" y="630692"/>
                  </a:lnTo>
                  <a:cubicBezTo>
                    <a:pt x="946677" y="628562"/>
                    <a:pt x="948807" y="623770"/>
                    <a:pt x="946677" y="605665"/>
                  </a:cubicBezTo>
                  <a:cubicBezTo>
                    <a:pt x="945612" y="605665"/>
                    <a:pt x="943482" y="606730"/>
                    <a:pt x="942417" y="606730"/>
                  </a:cubicBezTo>
                  <a:cubicBezTo>
                    <a:pt x="941352" y="607795"/>
                    <a:pt x="940287" y="607795"/>
                    <a:pt x="939222" y="608860"/>
                  </a:cubicBezTo>
                  <a:lnTo>
                    <a:pt x="939222" y="600873"/>
                  </a:lnTo>
                  <a:cubicBezTo>
                    <a:pt x="947209" y="598743"/>
                    <a:pt x="949339" y="593951"/>
                    <a:pt x="947209" y="575846"/>
                  </a:cubicBezTo>
                  <a:cubicBezTo>
                    <a:pt x="945079" y="576911"/>
                    <a:pt x="944014" y="577976"/>
                    <a:pt x="941352" y="577976"/>
                  </a:cubicBezTo>
                  <a:cubicBezTo>
                    <a:pt x="940287" y="577976"/>
                    <a:pt x="939222" y="579041"/>
                    <a:pt x="939222" y="579041"/>
                  </a:cubicBezTo>
                  <a:lnTo>
                    <a:pt x="939222" y="573717"/>
                  </a:lnTo>
                  <a:cubicBezTo>
                    <a:pt x="940287" y="572652"/>
                    <a:pt x="941352" y="572652"/>
                    <a:pt x="942417" y="571587"/>
                  </a:cubicBezTo>
                  <a:cubicBezTo>
                    <a:pt x="946677" y="569457"/>
                    <a:pt x="948274" y="563599"/>
                    <a:pt x="946677" y="548157"/>
                  </a:cubicBezTo>
                  <a:cubicBezTo>
                    <a:pt x="944547" y="549222"/>
                    <a:pt x="943482" y="550287"/>
                    <a:pt x="940820" y="551352"/>
                  </a:cubicBezTo>
                  <a:cubicBezTo>
                    <a:pt x="939755" y="551352"/>
                    <a:pt x="938690" y="551352"/>
                    <a:pt x="938690" y="551352"/>
                  </a:cubicBezTo>
                  <a:lnTo>
                    <a:pt x="938690" y="544430"/>
                  </a:lnTo>
                  <a:cubicBezTo>
                    <a:pt x="939755" y="544430"/>
                    <a:pt x="940820" y="543365"/>
                    <a:pt x="941884" y="543365"/>
                  </a:cubicBezTo>
                  <a:cubicBezTo>
                    <a:pt x="946144" y="540170"/>
                    <a:pt x="947742" y="534313"/>
                    <a:pt x="946144" y="519936"/>
                  </a:cubicBezTo>
                  <a:cubicBezTo>
                    <a:pt x="944014" y="521001"/>
                    <a:pt x="942949" y="521001"/>
                    <a:pt x="940287" y="522066"/>
                  </a:cubicBezTo>
                  <a:cubicBezTo>
                    <a:pt x="939222" y="522066"/>
                    <a:pt x="938157" y="522066"/>
                    <a:pt x="938157" y="523131"/>
                  </a:cubicBezTo>
                  <a:lnTo>
                    <a:pt x="938157" y="515144"/>
                  </a:lnTo>
                  <a:cubicBezTo>
                    <a:pt x="939222" y="515144"/>
                    <a:pt x="940287" y="515144"/>
                    <a:pt x="941352" y="514079"/>
                  </a:cubicBezTo>
                  <a:cubicBezTo>
                    <a:pt x="945612" y="510884"/>
                    <a:pt x="947209" y="505027"/>
                    <a:pt x="945612" y="490650"/>
                  </a:cubicBezTo>
                  <a:cubicBezTo>
                    <a:pt x="943482" y="491715"/>
                    <a:pt x="942417" y="492780"/>
                    <a:pt x="939755" y="492780"/>
                  </a:cubicBezTo>
                  <a:cubicBezTo>
                    <a:pt x="938690" y="493845"/>
                    <a:pt x="937625" y="493845"/>
                    <a:pt x="937625" y="493845"/>
                  </a:cubicBezTo>
                  <a:lnTo>
                    <a:pt x="937625" y="486922"/>
                  </a:lnTo>
                  <a:cubicBezTo>
                    <a:pt x="938690" y="485857"/>
                    <a:pt x="939755" y="485857"/>
                    <a:pt x="940820" y="484792"/>
                  </a:cubicBezTo>
                  <a:cubicBezTo>
                    <a:pt x="945079" y="482662"/>
                    <a:pt x="946677" y="476805"/>
                    <a:pt x="945079" y="461363"/>
                  </a:cubicBezTo>
                  <a:cubicBezTo>
                    <a:pt x="942949" y="462428"/>
                    <a:pt x="940820" y="463493"/>
                    <a:pt x="939222" y="464558"/>
                  </a:cubicBezTo>
                  <a:cubicBezTo>
                    <a:pt x="938157" y="464558"/>
                    <a:pt x="937092" y="464558"/>
                    <a:pt x="937092" y="464558"/>
                  </a:cubicBezTo>
                  <a:lnTo>
                    <a:pt x="937092" y="457636"/>
                  </a:lnTo>
                  <a:cubicBezTo>
                    <a:pt x="938157" y="457636"/>
                    <a:pt x="939222" y="456571"/>
                    <a:pt x="940287" y="456571"/>
                  </a:cubicBezTo>
                  <a:cubicBezTo>
                    <a:pt x="943482" y="454441"/>
                    <a:pt x="944547" y="452311"/>
                    <a:pt x="944547" y="447519"/>
                  </a:cubicBezTo>
                  <a:cubicBezTo>
                    <a:pt x="941352" y="446454"/>
                    <a:pt x="938690" y="446454"/>
                    <a:pt x="936560" y="445389"/>
                  </a:cubicBezTo>
                  <a:lnTo>
                    <a:pt x="936560" y="434207"/>
                  </a:lnTo>
                  <a:cubicBezTo>
                    <a:pt x="941884" y="437934"/>
                    <a:pt x="949339" y="438999"/>
                    <a:pt x="961054" y="437934"/>
                  </a:cubicBezTo>
                  <a:lnTo>
                    <a:pt x="961054" y="437934"/>
                  </a:lnTo>
                  <a:close/>
                  <a:moveTo>
                    <a:pt x="961054" y="722811"/>
                  </a:moveTo>
                  <a:cubicBezTo>
                    <a:pt x="956794" y="721746"/>
                    <a:pt x="954132" y="720681"/>
                    <a:pt x="952002" y="718551"/>
                  </a:cubicBezTo>
                  <a:cubicBezTo>
                    <a:pt x="944014" y="710564"/>
                    <a:pt x="942949" y="699382"/>
                    <a:pt x="937625" y="692460"/>
                  </a:cubicBezTo>
                  <a:lnTo>
                    <a:pt x="937625" y="704707"/>
                  </a:lnTo>
                  <a:cubicBezTo>
                    <a:pt x="938690" y="710564"/>
                    <a:pt x="940820" y="714824"/>
                    <a:pt x="944547" y="719616"/>
                  </a:cubicBezTo>
                  <a:cubicBezTo>
                    <a:pt x="941352" y="719616"/>
                    <a:pt x="938690" y="719616"/>
                    <a:pt x="937625" y="719616"/>
                  </a:cubicBezTo>
                  <a:lnTo>
                    <a:pt x="937625" y="725473"/>
                  </a:lnTo>
                  <a:cubicBezTo>
                    <a:pt x="940820" y="725473"/>
                    <a:pt x="944547" y="725473"/>
                    <a:pt x="948807" y="724408"/>
                  </a:cubicBezTo>
                  <a:cubicBezTo>
                    <a:pt x="952002" y="726538"/>
                    <a:pt x="955729" y="728668"/>
                    <a:pt x="961054" y="728668"/>
                  </a:cubicBezTo>
                  <a:lnTo>
                    <a:pt x="961054" y="722811"/>
                  </a:lnTo>
                  <a:lnTo>
                    <a:pt x="961054" y="722811"/>
                  </a:lnTo>
                  <a:close/>
                  <a:moveTo>
                    <a:pt x="961054" y="1141340"/>
                  </a:moveTo>
                  <a:lnTo>
                    <a:pt x="961054" y="1148262"/>
                  </a:lnTo>
                  <a:cubicBezTo>
                    <a:pt x="961054" y="1148262"/>
                    <a:pt x="959989" y="1148262"/>
                    <a:pt x="958924" y="1149327"/>
                  </a:cubicBezTo>
                  <a:cubicBezTo>
                    <a:pt x="959989" y="1149327"/>
                    <a:pt x="961054" y="1150392"/>
                    <a:pt x="961054" y="1150392"/>
                  </a:cubicBezTo>
                  <a:lnTo>
                    <a:pt x="961054" y="1161574"/>
                  </a:lnTo>
                  <a:cubicBezTo>
                    <a:pt x="958924" y="1158379"/>
                    <a:pt x="955196" y="1154652"/>
                    <a:pt x="952002" y="1151457"/>
                  </a:cubicBezTo>
                  <a:cubicBezTo>
                    <a:pt x="948807" y="1150392"/>
                    <a:pt x="944014" y="1149327"/>
                    <a:pt x="937625" y="1150392"/>
                  </a:cubicBezTo>
                  <a:lnTo>
                    <a:pt x="937625" y="1144535"/>
                  </a:lnTo>
                  <a:cubicBezTo>
                    <a:pt x="944547" y="1143470"/>
                    <a:pt x="948807" y="1143470"/>
                    <a:pt x="953599" y="1145600"/>
                  </a:cubicBezTo>
                  <a:cubicBezTo>
                    <a:pt x="955196" y="1143470"/>
                    <a:pt x="958391" y="1142405"/>
                    <a:pt x="961054" y="1141340"/>
                  </a:cubicBezTo>
                  <a:lnTo>
                    <a:pt x="961054" y="1141340"/>
                  </a:lnTo>
                  <a:close/>
                  <a:moveTo>
                    <a:pt x="961054" y="1177549"/>
                  </a:moveTo>
                  <a:cubicBezTo>
                    <a:pt x="945079" y="1178614"/>
                    <a:pt x="941884" y="1167431"/>
                    <a:pt x="937625" y="1158379"/>
                  </a:cubicBezTo>
                  <a:lnTo>
                    <a:pt x="937625" y="1170626"/>
                  </a:lnTo>
                  <a:cubicBezTo>
                    <a:pt x="938690" y="1173821"/>
                    <a:pt x="940820" y="1176484"/>
                    <a:pt x="943482" y="1178614"/>
                  </a:cubicBezTo>
                  <a:cubicBezTo>
                    <a:pt x="942417" y="1178614"/>
                    <a:pt x="942417" y="1178614"/>
                    <a:pt x="941352" y="1179679"/>
                  </a:cubicBezTo>
                  <a:cubicBezTo>
                    <a:pt x="940287" y="1179679"/>
                    <a:pt x="939222" y="1179679"/>
                    <a:pt x="938157" y="1179679"/>
                  </a:cubicBezTo>
                  <a:lnTo>
                    <a:pt x="938157" y="1185536"/>
                  </a:lnTo>
                  <a:cubicBezTo>
                    <a:pt x="940287" y="1185536"/>
                    <a:pt x="942417" y="1185536"/>
                    <a:pt x="946144" y="1184471"/>
                  </a:cubicBezTo>
                  <a:lnTo>
                    <a:pt x="946144" y="1184471"/>
                  </a:lnTo>
                  <a:cubicBezTo>
                    <a:pt x="946144" y="1190328"/>
                    <a:pt x="945079" y="1193523"/>
                    <a:pt x="941884" y="1194588"/>
                  </a:cubicBezTo>
                  <a:cubicBezTo>
                    <a:pt x="940820" y="1195653"/>
                    <a:pt x="939755" y="1195653"/>
                    <a:pt x="938690" y="1196718"/>
                  </a:cubicBezTo>
                  <a:lnTo>
                    <a:pt x="938690" y="1203640"/>
                  </a:lnTo>
                  <a:cubicBezTo>
                    <a:pt x="938690" y="1203640"/>
                    <a:pt x="939755" y="1202575"/>
                    <a:pt x="940820" y="1202575"/>
                  </a:cubicBezTo>
                  <a:cubicBezTo>
                    <a:pt x="942949" y="1202575"/>
                    <a:pt x="944014" y="1201510"/>
                    <a:pt x="946677" y="1200445"/>
                  </a:cubicBezTo>
                  <a:cubicBezTo>
                    <a:pt x="947742" y="1215355"/>
                    <a:pt x="946677" y="1220679"/>
                    <a:pt x="942417" y="1223874"/>
                  </a:cubicBezTo>
                  <a:cubicBezTo>
                    <a:pt x="941352" y="1223874"/>
                    <a:pt x="940287" y="1224939"/>
                    <a:pt x="939222" y="1224939"/>
                  </a:cubicBezTo>
                  <a:lnTo>
                    <a:pt x="939222" y="1231862"/>
                  </a:lnTo>
                  <a:cubicBezTo>
                    <a:pt x="939222" y="1231862"/>
                    <a:pt x="940287" y="1231862"/>
                    <a:pt x="941352" y="1231862"/>
                  </a:cubicBezTo>
                  <a:cubicBezTo>
                    <a:pt x="943482" y="1230797"/>
                    <a:pt x="944547" y="1230797"/>
                    <a:pt x="947209" y="1229732"/>
                  </a:cubicBezTo>
                  <a:cubicBezTo>
                    <a:pt x="948274" y="1244641"/>
                    <a:pt x="947209" y="1249966"/>
                    <a:pt x="942949" y="1253161"/>
                  </a:cubicBezTo>
                  <a:cubicBezTo>
                    <a:pt x="941884" y="1253161"/>
                    <a:pt x="940820" y="1253161"/>
                    <a:pt x="939755" y="1254226"/>
                  </a:cubicBezTo>
                  <a:lnTo>
                    <a:pt x="939755" y="1261148"/>
                  </a:lnTo>
                  <a:cubicBezTo>
                    <a:pt x="939755" y="1261148"/>
                    <a:pt x="940820" y="1261148"/>
                    <a:pt x="941884" y="1260083"/>
                  </a:cubicBezTo>
                  <a:cubicBezTo>
                    <a:pt x="944014" y="1260083"/>
                    <a:pt x="945079" y="1259018"/>
                    <a:pt x="947742" y="1257953"/>
                  </a:cubicBezTo>
                  <a:cubicBezTo>
                    <a:pt x="948807" y="1273927"/>
                    <a:pt x="947742" y="1279252"/>
                    <a:pt x="943482" y="1281382"/>
                  </a:cubicBezTo>
                  <a:cubicBezTo>
                    <a:pt x="942417" y="1282447"/>
                    <a:pt x="941352" y="1282447"/>
                    <a:pt x="940287" y="1283512"/>
                  </a:cubicBezTo>
                  <a:lnTo>
                    <a:pt x="940287" y="1290434"/>
                  </a:lnTo>
                  <a:cubicBezTo>
                    <a:pt x="940287" y="1290434"/>
                    <a:pt x="941352" y="1289369"/>
                    <a:pt x="942417" y="1289369"/>
                  </a:cubicBezTo>
                  <a:cubicBezTo>
                    <a:pt x="944547" y="1289369"/>
                    <a:pt x="945612" y="1288304"/>
                    <a:pt x="948274" y="1287239"/>
                  </a:cubicBezTo>
                  <a:cubicBezTo>
                    <a:pt x="949339" y="1302149"/>
                    <a:pt x="948274" y="1307474"/>
                    <a:pt x="944014" y="1310669"/>
                  </a:cubicBezTo>
                  <a:cubicBezTo>
                    <a:pt x="942949" y="1310669"/>
                    <a:pt x="941884" y="1311734"/>
                    <a:pt x="940820" y="1311734"/>
                  </a:cubicBezTo>
                  <a:lnTo>
                    <a:pt x="940820" y="1318656"/>
                  </a:lnTo>
                  <a:cubicBezTo>
                    <a:pt x="940820" y="1318656"/>
                    <a:pt x="941884" y="1318656"/>
                    <a:pt x="942949" y="1318656"/>
                  </a:cubicBezTo>
                  <a:cubicBezTo>
                    <a:pt x="945079" y="1317591"/>
                    <a:pt x="946144" y="1316526"/>
                    <a:pt x="948807" y="1315461"/>
                  </a:cubicBezTo>
                  <a:cubicBezTo>
                    <a:pt x="950937" y="1334630"/>
                    <a:pt x="948807" y="1338890"/>
                    <a:pt x="940820" y="1341552"/>
                  </a:cubicBezTo>
                  <a:lnTo>
                    <a:pt x="940820" y="1348475"/>
                  </a:lnTo>
                  <a:cubicBezTo>
                    <a:pt x="941884" y="1348475"/>
                    <a:pt x="942949" y="1347410"/>
                    <a:pt x="944014" y="1347410"/>
                  </a:cubicBezTo>
                  <a:cubicBezTo>
                    <a:pt x="945079" y="1346345"/>
                    <a:pt x="947209" y="1346345"/>
                    <a:pt x="948274" y="1345280"/>
                  </a:cubicBezTo>
                  <a:cubicBezTo>
                    <a:pt x="950404" y="1363384"/>
                    <a:pt x="948274" y="1367644"/>
                    <a:pt x="940287" y="1370306"/>
                  </a:cubicBezTo>
                  <a:lnTo>
                    <a:pt x="940287" y="1378294"/>
                  </a:lnTo>
                  <a:cubicBezTo>
                    <a:pt x="941352" y="1377228"/>
                    <a:pt x="942417" y="1377228"/>
                    <a:pt x="943482" y="1377228"/>
                  </a:cubicBezTo>
                  <a:cubicBezTo>
                    <a:pt x="944547" y="1376164"/>
                    <a:pt x="946677" y="1376164"/>
                    <a:pt x="947742" y="1375099"/>
                  </a:cubicBezTo>
                  <a:cubicBezTo>
                    <a:pt x="949872" y="1393203"/>
                    <a:pt x="947742" y="1397463"/>
                    <a:pt x="939755" y="1400125"/>
                  </a:cubicBezTo>
                  <a:lnTo>
                    <a:pt x="939755" y="1408112"/>
                  </a:lnTo>
                  <a:cubicBezTo>
                    <a:pt x="940820" y="1407047"/>
                    <a:pt x="941884" y="1407047"/>
                    <a:pt x="942949" y="1405982"/>
                  </a:cubicBezTo>
                  <a:cubicBezTo>
                    <a:pt x="944014" y="1405982"/>
                    <a:pt x="946144" y="1404917"/>
                    <a:pt x="947209" y="1403852"/>
                  </a:cubicBezTo>
                  <a:cubicBezTo>
                    <a:pt x="948274" y="1413970"/>
                    <a:pt x="948274" y="1419827"/>
                    <a:pt x="946144" y="1424087"/>
                  </a:cubicBezTo>
                  <a:cubicBezTo>
                    <a:pt x="944014" y="1423022"/>
                    <a:pt x="941884" y="1423022"/>
                    <a:pt x="939222" y="1424087"/>
                  </a:cubicBezTo>
                  <a:lnTo>
                    <a:pt x="939222" y="1433139"/>
                  </a:lnTo>
                  <a:cubicBezTo>
                    <a:pt x="947209" y="1433139"/>
                    <a:pt x="952534" y="1434204"/>
                    <a:pt x="957326" y="1436334"/>
                  </a:cubicBezTo>
                  <a:cubicBezTo>
                    <a:pt x="959456" y="1437399"/>
                    <a:pt x="960521" y="1439529"/>
                    <a:pt x="963184" y="1442191"/>
                  </a:cubicBezTo>
                  <a:lnTo>
                    <a:pt x="963184" y="1426217"/>
                  </a:lnTo>
                  <a:cubicBezTo>
                    <a:pt x="962119" y="1426217"/>
                    <a:pt x="962119" y="1426217"/>
                    <a:pt x="961054" y="1427282"/>
                  </a:cubicBezTo>
                  <a:cubicBezTo>
                    <a:pt x="958924" y="1426217"/>
                    <a:pt x="956794" y="1425152"/>
                    <a:pt x="953067" y="1424087"/>
                  </a:cubicBezTo>
                  <a:cubicBezTo>
                    <a:pt x="955196" y="1418229"/>
                    <a:pt x="955196" y="1410775"/>
                    <a:pt x="953067" y="1396930"/>
                  </a:cubicBezTo>
                  <a:cubicBezTo>
                    <a:pt x="955196" y="1391073"/>
                    <a:pt x="955196" y="1382553"/>
                    <a:pt x="953067" y="1368709"/>
                  </a:cubicBezTo>
                  <a:cubicBezTo>
                    <a:pt x="955196" y="1362852"/>
                    <a:pt x="955196" y="1354332"/>
                    <a:pt x="953067" y="1339422"/>
                  </a:cubicBezTo>
                  <a:cubicBezTo>
                    <a:pt x="955196" y="1333565"/>
                    <a:pt x="955196" y="1325046"/>
                    <a:pt x="953067" y="1310136"/>
                  </a:cubicBezTo>
                  <a:cubicBezTo>
                    <a:pt x="955196" y="1304279"/>
                    <a:pt x="955196" y="1295759"/>
                    <a:pt x="953067" y="1281915"/>
                  </a:cubicBezTo>
                  <a:cubicBezTo>
                    <a:pt x="955196" y="1276057"/>
                    <a:pt x="955196" y="1267538"/>
                    <a:pt x="953067" y="1252628"/>
                  </a:cubicBezTo>
                  <a:cubicBezTo>
                    <a:pt x="955196" y="1246771"/>
                    <a:pt x="955196" y="1238251"/>
                    <a:pt x="953067" y="1223342"/>
                  </a:cubicBezTo>
                  <a:cubicBezTo>
                    <a:pt x="955196" y="1217485"/>
                    <a:pt x="955196" y="1208965"/>
                    <a:pt x="953067" y="1195120"/>
                  </a:cubicBezTo>
                  <a:cubicBezTo>
                    <a:pt x="954132" y="1192991"/>
                    <a:pt x="954132" y="1189263"/>
                    <a:pt x="954132" y="1185003"/>
                  </a:cubicBezTo>
                  <a:cubicBezTo>
                    <a:pt x="957326" y="1186068"/>
                    <a:pt x="959989" y="1186068"/>
                    <a:pt x="963184" y="1185003"/>
                  </a:cubicBezTo>
                  <a:lnTo>
                    <a:pt x="963184" y="1177549"/>
                  </a:lnTo>
                  <a:lnTo>
                    <a:pt x="961054" y="1177549"/>
                  </a:lnTo>
                  <a:close/>
                  <a:moveTo>
                    <a:pt x="961054" y="1473607"/>
                  </a:moveTo>
                  <a:lnTo>
                    <a:pt x="961054" y="1483724"/>
                  </a:lnTo>
                  <a:cubicBezTo>
                    <a:pt x="956794" y="1483724"/>
                    <a:pt x="953067" y="1482660"/>
                    <a:pt x="949872" y="1481595"/>
                  </a:cubicBezTo>
                  <a:cubicBezTo>
                    <a:pt x="947742" y="1481595"/>
                    <a:pt x="944014" y="1482660"/>
                    <a:pt x="944014" y="1482660"/>
                  </a:cubicBezTo>
                  <a:cubicBezTo>
                    <a:pt x="941884" y="1483724"/>
                    <a:pt x="939755" y="1483724"/>
                    <a:pt x="937092" y="1483724"/>
                  </a:cubicBezTo>
                  <a:lnTo>
                    <a:pt x="937092" y="1474672"/>
                  </a:lnTo>
                  <a:lnTo>
                    <a:pt x="937092" y="1474672"/>
                  </a:lnTo>
                  <a:lnTo>
                    <a:pt x="937092" y="1474672"/>
                  </a:lnTo>
                  <a:lnTo>
                    <a:pt x="938157" y="1473607"/>
                  </a:lnTo>
                  <a:lnTo>
                    <a:pt x="937092" y="1472542"/>
                  </a:lnTo>
                  <a:lnTo>
                    <a:pt x="937092" y="1452308"/>
                  </a:lnTo>
                  <a:cubicBezTo>
                    <a:pt x="941884" y="1462425"/>
                    <a:pt x="947209" y="1471477"/>
                    <a:pt x="961054" y="1473607"/>
                  </a:cubicBezTo>
                  <a:lnTo>
                    <a:pt x="961054" y="1473607"/>
                  </a:lnTo>
                  <a:close/>
                  <a:moveTo>
                    <a:pt x="961054" y="1565726"/>
                  </a:moveTo>
                  <a:lnTo>
                    <a:pt x="961054" y="1589156"/>
                  </a:lnTo>
                  <a:lnTo>
                    <a:pt x="950937" y="1597143"/>
                  </a:lnTo>
                  <a:lnTo>
                    <a:pt x="938690" y="1582766"/>
                  </a:lnTo>
                  <a:lnTo>
                    <a:pt x="961054" y="1565726"/>
                  </a:lnTo>
                  <a:lnTo>
                    <a:pt x="961054" y="1565726"/>
                  </a:lnTo>
                  <a:close/>
                  <a:moveTo>
                    <a:pt x="961054" y="1739315"/>
                  </a:moveTo>
                  <a:lnTo>
                    <a:pt x="961054" y="1755289"/>
                  </a:lnTo>
                  <a:cubicBezTo>
                    <a:pt x="954132" y="1754224"/>
                    <a:pt x="946677" y="1755289"/>
                    <a:pt x="937625" y="1756354"/>
                  </a:cubicBezTo>
                  <a:lnTo>
                    <a:pt x="937625" y="1740380"/>
                  </a:lnTo>
                  <a:cubicBezTo>
                    <a:pt x="946144" y="1739315"/>
                    <a:pt x="954132" y="1738250"/>
                    <a:pt x="961054" y="1739315"/>
                  </a:cubicBezTo>
                  <a:lnTo>
                    <a:pt x="961054" y="1739315"/>
                  </a:lnTo>
                  <a:close/>
                  <a:moveTo>
                    <a:pt x="961054" y="1814394"/>
                  </a:moveTo>
                  <a:lnTo>
                    <a:pt x="961054" y="1840486"/>
                  </a:lnTo>
                  <a:cubicBezTo>
                    <a:pt x="959989" y="1841551"/>
                    <a:pt x="957859" y="1841551"/>
                    <a:pt x="957859" y="1841551"/>
                  </a:cubicBezTo>
                  <a:cubicBezTo>
                    <a:pt x="949872" y="1842616"/>
                    <a:pt x="943482" y="1843681"/>
                    <a:pt x="937625" y="1844746"/>
                  </a:cubicBezTo>
                  <a:lnTo>
                    <a:pt x="937625" y="1828771"/>
                  </a:lnTo>
                  <a:cubicBezTo>
                    <a:pt x="939755" y="1828771"/>
                    <a:pt x="943482" y="1827706"/>
                    <a:pt x="946677" y="1827706"/>
                  </a:cubicBezTo>
                  <a:cubicBezTo>
                    <a:pt x="946677" y="1827706"/>
                    <a:pt x="946677" y="1827706"/>
                    <a:pt x="946677" y="1826641"/>
                  </a:cubicBezTo>
                  <a:lnTo>
                    <a:pt x="948807" y="1826641"/>
                  </a:lnTo>
                  <a:cubicBezTo>
                    <a:pt x="944547" y="1822382"/>
                    <a:pt x="940820" y="1817589"/>
                    <a:pt x="937625" y="1811732"/>
                  </a:cubicBezTo>
                  <a:lnTo>
                    <a:pt x="937625" y="1773393"/>
                  </a:lnTo>
                  <a:cubicBezTo>
                    <a:pt x="944014" y="1787770"/>
                    <a:pt x="949339" y="1803212"/>
                    <a:pt x="961054" y="1814394"/>
                  </a:cubicBezTo>
                  <a:close/>
                  <a:moveTo>
                    <a:pt x="937092" y="802683"/>
                  </a:moveTo>
                  <a:lnTo>
                    <a:pt x="923780" y="762214"/>
                  </a:lnTo>
                  <a:lnTo>
                    <a:pt x="913663" y="794696"/>
                  </a:lnTo>
                  <a:lnTo>
                    <a:pt x="913663" y="1008752"/>
                  </a:lnTo>
                  <a:lnTo>
                    <a:pt x="923780" y="1000765"/>
                  </a:lnTo>
                  <a:lnTo>
                    <a:pt x="937092" y="1009817"/>
                  </a:lnTo>
                  <a:lnTo>
                    <a:pt x="937092" y="802683"/>
                  </a:lnTo>
                  <a:lnTo>
                    <a:pt x="937092" y="802683"/>
                  </a:lnTo>
                  <a:close/>
                  <a:moveTo>
                    <a:pt x="937092" y="3431"/>
                  </a:moveTo>
                  <a:lnTo>
                    <a:pt x="937092" y="19405"/>
                  </a:lnTo>
                  <a:cubicBezTo>
                    <a:pt x="930170" y="18340"/>
                    <a:pt x="922715" y="18340"/>
                    <a:pt x="913663" y="19405"/>
                  </a:cubicBezTo>
                  <a:lnTo>
                    <a:pt x="913663" y="3431"/>
                  </a:lnTo>
                  <a:cubicBezTo>
                    <a:pt x="921650" y="1833"/>
                    <a:pt x="929105" y="1833"/>
                    <a:pt x="937092" y="3431"/>
                  </a:cubicBezTo>
                  <a:lnTo>
                    <a:pt x="937092" y="3431"/>
                  </a:lnTo>
                  <a:close/>
                  <a:moveTo>
                    <a:pt x="937092" y="78510"/>
                  </a:moveTo>
                  <a:lnTo>
                    <a:pt x="937092" y="101939"/>
                  </a:lnTo>
                  <a:cubicBezTo>
                    <a:pt x="936027" y="101939"/>
                    <a:pt x="936027" y="101939"/>
                    <a:pt x="936027" y="101939"/>
                  </a:cubicBezTo>
                  <a:cubicBezTo>
                    <a:pt x="928040" y="104069"/>
                    <a:pt x="920053" y="106199"/>
                    <a:pt x="913663" y="107797"/>
                  </a:cubicBezTo>
                  <a:lnTo>
                    <a:pt x="913663" y="91822"/>
                  </a:lnTo>
                  <a:cubicBezTo>
                    <a:pt x="915793" y="91822"/>
                    <a:pt x="919520" y="90757"/>
                    <a:pt x="922715" y="89692"/>
                  </a:cubicBezTo>
                  <a:cubicBezTo>
                    <a:pt x="919520" y="86497"/>
                    <a:pt x="915793" y="82770"/>
                    <a:pt x="913663" y="78510"/>
                  </a:cubicBezTo>
                  <a:lnTo>
                    <a:pt x="913663" y="40172"/>
                  </a:lnTo>
                  <a:cubicBezTo>
                    <a:pt x="920053" y="52951"/>
                    <a:pt x="926975" y="66263"/>
                    <a:pt x="937092" y="78510"/>
                  </a:cubicBezTo>
                  <a:lnTo>
                    <a:pt x="937092" y="78510"/>
                  </a:lnTo>
                  <a:close/>
                  <a:moveTo>
                    <a:pt x="937092" y="384686"/>
                  </a:moveTo>
                  <a:lnTo>
                    <a:pt x="937092" y="394803"/>
                  </a:lnTo>
                  <a:cubicBezTo>
                    <a:pt x="930170" y="392673"/>
                    <a:pt x="923780" y="391608"/>
                    <a:pt x="913663" y="393738"/>
                  </a:cubicBezTo>
                  <a:lnTo>
                    <a:pt x="913663" y="384686"/>
                  </a:lnTo>
                  <a:cubicBezTo>
                    <a:pt x="922715" y="382556"/>
                    <a:pt x="930702" y="382556"/>
                    <a:pt x="937092" y="384686"/>
                  </a:cubicBezTo>
                  <a:lnTo>
                    <a:pt x="937092" y="384686"/>
                  </a:lnTo>
                  <a:close/>
                  <a:moveTo>
                    <a:pt x="937092" y="434207"/>
                  </a:moveTo>
                  <a:lnTo>
                    <a:pt x="937092" y="445389"/>
                  </a:lnTo>
                  <a:cubicBezTo>
                    <a:pt x="934962" y="444324"/>
                    <a:pt x="932832" y="443259"/>
                    <a:pt x="931235" y="443259"/>
                  </a:cubicBezTo>
                  <a:cubicBezTo>
                    <a:pt x="924313" y="444324"/>
                    <a:pt x="917923" y="446454"/>
                    <a:pt x="913131" y="446454"/>
                  </a:cubicBezTo>
                  <a:lnTo>
                    <a:pt x="913131" y="437402"/>
                  </a:lnTo>
                  <a:cubicBezTo>
                    <a:pt x="915260" y="437402"/>
                    <a:pt x="918988" y="436337"/>
                    <a:pt x="922183" y="435272"/>
                  </a:cubicBezTo>
                  <a:cubicBezTo>
                    <a:pt x="918988" y="432077"/>
                    <a:pt x="915260" y="426220"/>
                    <a:pt x="913131" y="420895"/>
                  </a:cubicBezTo>
                  <a:lnTo>
                    <a:pt x="913131" y="399596"/>
                  </a:lnTo>
                  <a:cubicBezTo>
                    <a:pt x="920053" y="409713"/>
                    <a:pt x="925378" y="424622"/>
                    <a:pt x="935495" y="434739"/>
                  </a:cubicBezTo>
                  <a:lnTo>
                    <a:pt x="937092" y="434739"/>
                  </a:lnTo>
                  <a:lnTo>
                    <a:pt x="937092" y="434207"/>
                  </a:lnTo>
                  <a:close/>
                  <a:moveTo>
                    <a:pt x="937092" y="458168"/>
                  </a:moveTo>
                  <a:lnTo>
                    <a:pt x="937092" y="465091"/>
                  </a:lnTo>
                  <a:cubicBezTo>
                    <a:pt x="928040" y="467221"/>
                    <a:pt x="918988" y="467221"/>
                    <a:pt x="913663" y="469350"/>
                  </a:cubicBezTo>
                  <a:lnTo>
                    <a:pt x="913663" y="462428"/>
                  </a:lnTo>
                  <a:cubicBezTo>
                    <a:pt x="916858" y="461363"/>
                    <a:pt x="920585" y="461363"/>
                    <a:pt x="923780" y="460298"/>
                  </a:cubicBezTo>
                  <a:lnTo>
                    <a:pt x="923780" y="460298"/>
                  </a:lnTo>
                  <a:cubicBezTo>
                    <a:pt x="929105" y="459233"/>
                    <a:pt x="933897" y="459233"/>
                    <a:pt x="937092" y="458168"/>
                  </a:cubicBezTo>
                  <a:lnTo>
                    <a:pt x="937092" y="458168"/>
                  </a:lnTo>
                  <a:lnTo>
                    <a:pt x="937092" y="458168"/>
                  </a:lnTo>
                  <a:close/>
                  <a:moveTo>
                    <a:pt x="937092" y="487455"/>
                  </a:moveTo>
                  <a:lnTo>
                    <a:pt x="937092" y="493845"/>
                  </a:lnTo>
                  <a:cubicBezTo>
                    <a:pt x="928040" y="495974"/>
                    <a:pt x="918988" y="495974"/>
                    <a:pt x="913663" y="498104"/>
                  </a:cubicBezTo>
                  <a:lnTo>
                    <a:pt x="913663" y="490117"/>
                  </a:lnTo>
                  <a:cubicBezTo>
                    <a:pt x="916858" y="490117"/>
                    <a:pt x="920585" y="489052"/>
                    <a:pt x="923780" y="489052"/>
                  </a:cubicBezTo>
                  <a:lnTo>
                    <a:pt x="923780" y="489052"/>
                  </a:lnTo>
                  <a:cubicBezTo>
                    <a:pt x="929637" y="487987"/>
                    <a:pt x="933897" y="487987"/>
                    <a:pt x="936027" y="486922"/>
                  </a:cubicBezTo>
                  <a:cubicBezTo>
                    <a:pt x="937092" y="487455"/>
                    <a:pt x="937092" y="487455"/>
                    <a:pt x="937092" y="487455"/>
                  </a:cubicBezTo>
                  <a:lnTo>
                    <a:pt x="937092" y="487455"/>
                  </a:lnTo>
                  <a:close/>
                  <a:moveTo>
                    <a:pt x="937092" y="515676"/>
                  </a:moveTo>
                  <a:lnTo>
                    <a:pt x="937092" y="523663"/>
                  </a:lnTo>
                  <a:cubicBezTo>
                    <a:pt x="928040" y="525793"/>
                    <a:pt x="918988" y="524728"/>
                    <a:pt x="913663" y="526858"/>
                  </a:cubicBezTo>
                  <a:lnTo>
                    <a:pt x="913663" y="519936"/>
                  </a:lnTo>
                  <a:cubicBezTo>
                    <a:pt x="916858" y="518871"/>
                    <a:pt x="920585" y="518871"/>
                    <a:pt x="923780" y="518871"/>
                  </a:cubicBezTo>
                  <a:lnTo>
                    <a:pt x="923780" y="518871"/>
                  </a:lnTo>
                  <a:cubicBezTo>
                    <a:pt x="929637" y="517806"/>
                    <a:pt x="933897" y="516741"/>
                    <a:pt x="936027" y="515676"/>
                  </a:cubicBezTo>
                  <a:cubicBezTo>
                    <a:pt x="937092" y="515676"/>
                    <a:pt x="937092" y="515676"/>
                    <a:pt x="937092" y="515676"/>
                  </a:cubicBezTo>
                  <a:lnTo>
                    <a:pt x="937092" y="515676"/>
                  </a:lnTo>
                  <a:close/>
                  <a:moveTo>
                    <a:pt x="937092" y="544963"/>
                  </a:moveTo>
                  <a:lnTo>
                    <a:pt x="937092" y="551885"/>
                  </a:lnTo>
                  <a:cubicBezTo>
                    <a:pt x="928040" y="554015"/>
                    <a:pt x="918988" y="554015"/>
                    <a:pt x="913663" y="556145"/>
                  </a:cubicBezTo>
                  <a:lnTo>
                    <a:pt x="913663" y="549222"/>
                  </a:lnTo>
                  <a:cubicBezTo>
                    <a:pt x="916858" y="548157"/>
                    <a:pt x="920585" y="548157"/>
                    <a:pt x="923780" y="547093"/>
                  </a:cubicBezTo>
                  <a:lnTo>
                    <a:pt x="923780" y="547093"/>
                  </a:lnTo>
                  <a:cubicBezTo>
                    <a:pt x="929637" y="546028"/>
                    <a:pt x="933897" y="546028"/>
                    <a:pt x="936027" y="544963"/>
                  </a:cubicBezTo>
                  <a:cubicBezTo>
                    <a:pt x="937092" y="544963"/>
                    <a:pt x="937092" y="544963"/>
                    <a:pt x="937092" y="544963"/>
                  </a:cubicBezTo>
                  <a:lnTo>
                    <a:pt x="937092" y="544963"/>
                  </a:lnTo>
                  <a:close/>
                  <a:moveTo>
                    <a:pt x="937092" y="573717"/>
                  </a:moveTo>
                  <a:lnTo>
                    <a:pt x="937092" y="580639"/>
                  </a:lnTo>
                  <a:cubicBezTo>
                    <a:pt x="928040" y="582769"/>
                    <a:pt x="918988" y="582769"/>
                    <a:pt x="913663" y="583834"/>
                  </a:cubicBezTo>
                  <a:lnTo>
                    <a:pt x="913663" y="576911"/>
                  </a:lnTo>
                  <a:cubicBezTo>
                    <a:pt x="916858" y="576911"/>
                    <a:pt x="920585" y="575846"/>
                    <a:pt x="923780" y="575846"/>
                  </a:cubicBezTo>
                  <a:lnTo>
                    <a:pt x="923780" y="575846"/>
                  </a:lnTo>
                  <a:cubicBezTo>
                    <a:pt x="929105" y="575314"/>
                    <a:pt x="933897" y="573717"/>
                    <a:pt x="937092" y="573717"/>
                  </a:cubicBezTo>
                  <a:lnTo>
                    <a:pt x="937092" y="573717"/>
                  </a:lnTo>
                  <a:lnTo>
                    <a:pt x="937092" y="573717"/>
                  </a:lnTo>
                  <a:close/>
                  <a:moveTo>
                    <a:pt x="937092" y="601938"/>
                  </a:moveTo>
                  <a:lnTo>
                    <a:pt x="937092" y="609925"/>
                  </a:lnTo>
                  <a:cubicBezTo>
                    <a:pt x="928040" y="612055"/>
                    <a:pt x="918988" y="610990"/>
                    <a:pt x="913663" y="613120"/>
                  </a:cubicBezTo>
                  <a:lnTo>
                    <a:pt x="913663" y="606198"/>
                  </a:lnTo>
                  <a:cubicBezTo>
                    <a:pt x="916858" y="605133"/>
                    <a:pt x="920585" y="605133"/>
                    <a:pt x="923780" y="604068"/>
                  </a:cubicBezTo>
                  <a:lnTo>
                    <a:pt x="923780" y="604068"/>
                  </a:lnTo>
                  <a:cubicBezTo>
                    <a:pt x="929105" y="604600"/>
                    <a:pt x="933897" y="603003"/>
                    <a:pt x="937092" y="601938"/>
                  </a:cubicBezTo>
                  <a:lnTo>
                    <a:pt x="937092" y="601938"/>
                  </a:lnTo>
                  <a:close/>
                  <a:moveTo>
                    <a:pt x="937092" y="631224"/>
                  </a:moveTo>
                  <a:lnTo>
                    <a:pt x="937092" y="638147"/>
                  </a:lnTo>
                  <a:cubicBezTo>
                    <a:pt x="928040" y="640276"/>
                    <a:pt x="918988" y="640276"/>
                    <a:pt x="913663" y="642406"/>
                  </a:cubicBezTo>
                  <a:lnTo>
                    <a:pt x="913663" y="635484"/>
                  </a:lnTo>
                  <a:cubicBezTo>
                    <a:pt x="916858" y="634419"/>
                    <a:pt x="920585" y="634419"/>
                    <a:pt x="923780" y="633354"/>
                  </a:cubicBezTo>
                  <a:lnTo>
                    <a:pt x="923780" y="633354"/>
                  </a:lnTo>
                  <a:cubicBezTo>
                    <a:pt x="929105" y="632289"/>
                    <a:pt x="933897" y="632289"/>
                    <a:pt x="937092" y="631224"/>
                  </a:cubicBezTo>
                  <a:lnTo>
                    <a:pt x="937092" y="631224"/>
                  </a:lnTo>
                  <a:close/>
                  <a:moveTo>
                    <a:pt x="937092" y="660511"/>
                  </a:moveTo>
                  <a:lnTo>
                    <a:pt x="937092" y="667433"/>
                  </a:lnTo>
                  <a:cubicBezTo>
                    <a:pt x="928040" y="669563"/>
                    <a:pt x="918988" y="669563"/>
                    <a:pt x="913663" y="671693"/>
                  </a:cubicBezTo>
                  <a:lnTo>
                    <a:pt x="913663" y="664238"/>
                  </a:lnTo>
                  <a:cubicBezTo>
                    <a:pt x="916858" y="664238"/>
                    <a:pt x="920585" y="663173"/>
                    <a:pt x="923780" y="663173"/>
                  </a:cubicBezTo>
                  <a:lnTo>
                    <a:pt x="923780" y="663173"/>
                  </a:lnTo>
                  <a:cubicBezTo>
                    <a:pt x="929105" y="661576"/>
                    <a:pt x="933897" y="661576"/>
                    <a:pt x="937092" y="660511"/>
                  </a:cubicBezTo>
                  <a:lnTo>
                    <a:pt x="937092" y="660511"/>
                  </a:lnTo>
                  <a:close/>
                  <a:moveTo>
                    <a:pt x="937092" y="684472"/>
                  </a:moveTo>
                  <a:lnTo>
                    <a:pt x="937092" y="690330"/>
                  </a:lnTo>
                  <a:cubicBezTo>
                    <a:pt x="936027" y="691395"/>
                    <a:pt x="936027" y="691395"/>
                    <a:pt x="936027" y="691395"/>
                  </a:cubicBezTo>
                  <a:cubicBezTo>
                    <a:pt x="936027" y="691395"/>
                    <a:pt x="936027" y="691395"/>
                    <a:pt x="937092" y="692460"/>
                  </a:cubicBezTo>
                  <a:lnTo>
                    <a:pt x="937092" y="704707"/>
                  </a:lnTo>
                  <a:cubicBezTo>
                    <a:pt x="932832" y="696719"/>
                    <a:pt x="928040" y="688732"/>
                    <a:pt x="913663" y="690330"/>
                  </a:cubicBezTo>
                  <a:lnTo>
                    <a:pt x="913663" y="683407"/>
                  </a:lnTo>
                  <a:cubicBezTo>
                    <a:pt x="919520" y="683407"/>
                    <a:pt x="923780" y="684472"/>
                    <a:pt x="928040" y="685537"/>
                  </a:cubicBezTo>
                  <a:cubicBezTo>
                    <a:pt x="930170" y="685537"/>
                    <a:pt x="933897" y="684472"/>
                    <a:pt x="934962" y="684472"/>
                  </a:cubicBezTo>
                  <a:cubicBezTo>
                    <a:pt x="934962" y="684472"/>
                    <a:pt x="936027" y="684472"/>
                    <a:pt x="937092" y="684472"/>
                  </a:cubicBezTo>
                  <a:lnTo>
                    <a:pt x="937092" y="684472"/>
                  </a:lnTo>
                  <a:close/>
                  <a:moveTo>
                    <a:pt x="937092" y="719083"/>
                  </a:moveTo>
                  <a:cubicBezTo>
                    <a:pt x="930170" y="719083"/>
                    <a:pt x="926975" y="718019"/>
                    <a:pt x="923780" y="715889"/>
                  </a:cubicBezTo>
                  <a:cubicBezTo>
                    <a:pt x="919520" y="711629"/>
                    <a:pt x="915793" y="706836"/>
                    <a:pt x="913663" y="701512"/>
                  </a:cubicBezTo>
                  <a:lnTo>
                    <a:pt x="913663" y="714824"/>
                  </a:lnTo>
                  <a:cubicBezTo>
                    <a:pt x="913663" y="715889"/>
                    <a:pt x="914728" y="716954"/>
                    <a:pt x="915793" y="718019"/>
                  </a:cubicBezTo>
                  <a:cubicBezTo>
                    <a:pt x="914728" y="718019"/>
                    <a:pt x="913663" y="719083"/>
                    <a:pt x="913663" y="719083"/>
                  </a:cubicBezTo>
                  <a:lnTo>
                    <a:pt x="913663" y="724941"/>
                  </a:lnTo>
                  <a:cubicBezTo>
                    <a:pt x="915793" y="724941"/>
                    <a:pt x="919520" y="723876"/>
                    <a:pt x="922715" y="722811"/>
                  </a:cubicBezTo>
                  <a:cubicBezTo>
                    <a:pt x="925910" y="724941"/>
                    <a:pt x="930702" y="726006"/>
                    <a:pt x="937092" y="724941"/>
                  </a:cubicBezTo>
                  <a:lnTo>
                    <a:pt x="937092" y="719083"/>
                  </a:lnTo>
                  <a:lnTo>
                    <a:pt x="937092" y="719083"/>
                  </a:lnTo>
                  <a:close/>
                  <a:moveTo>
                    <a:pt x="937092" y="1144535"/>
                  </a:moveTo>
                  <a:lnTo>
                    <a:pt x="937092" y="1150392"/>
                  </a:lnTo>
                  <a:cubicBezTo>
                    <a:pt x="934962" y="1150392"/>
                    <a:pt x="933897" y="1151457"/>
                    <a:pt x="931235" y="1151457"/>
                  </a:cubicBezTo>
                  <a:cubicBezTo>
                    <a:pt x="933365" y="1153587"/>
                    <a:pt x="934430" y="1155717"/>
                    <a:pt x="937092" y="1158379"/>
                  </a:cubicBezTo>
                  <a:lnTo>
                    <a:pt x="937092" y="1170626"/>
                  </a:lnTo>
                  <a:cubicBezTo>
                    <a:pt x="932832" y="1164769"/>
                    <a:pt x="929105" y="1158379"/>
                    <a:pt x="923780" y="1153587"/>
                  </a:cubicBezTo>
                  <a:cubicBezTo>
                    <a:pt x="921650" y="1151457"/>
                    <a:pt x="917923" y="1150392"/>
                    <a:pt x="913663" y="1150392"/>
                  </a:cubicBezTo>
                  <a:lnTo>
                    <a:pt x="913663" y="1144535"/>
                  </a:lnTo>
                  <a:cubicBezTo>
                    <a:pt x="917923" y="1144535"/>
                    <a:pt x="922715" y="1145600"/>
                    <a:pt x="925910" y="1146665"/>
                  </a:cubicBezTo>
                  <a:cubicBezTo>
                    <a:pt x="930702" y="1146132"/>
                    <a:pt x="933897" y="1144535"/>
                    <a:pt x="937092" y="1144535"/>
                  </a:cubicBezTo>
                  <a:lnTo>
                    <a:pt x="937092" y="1144535"/>
                  </a:lnTo>
                  <a:close/>
                  <a:moveTo>
                    <a:pt x="937092" y="1179679"/>
                  </a:moveTo>
                  <a:cubicBezTo>
                    <a:pt x="922715" y="1181808"/>
                    <a:pt x="916858" y="1175419"/>
                    <a:pt x="913663" y="1168496"/>
                  </a:cubicBezTo>
                  <a:lnTo>
                    <a:pt x="913663" y="1185536"/>
                  </a:lnTo>
                  <a:lnTo>
                    <a:pt x="913663" y="1185536"/>
                  </a:lnTo>
                  <a:cubicBezTo>
                    <a:pt x="914728" y="1185536"/>
                    <a:pt x="916858" y="1185536"/>
                    <a:pt x="920585" y="1184471"/>
                  </a:cubicBezTo>
                  <a:cubicBezTo>
                    <a:pt x="923780" y="1186601"/>
                    <a:pt x="929637" y="1186601"/>
                    <a:pt x="937625" y="1185536"/>
                  </a:cubicBezTo>
                  <a:lnTo>
                    <a:pt x="937625" y="1179679"/>
                  </a:lnTo>
                  <a:lnTo>
                    <a:pt x="937092" y="1179679"/>
                  </a:lnTo>
                  <a:close/>
                  <a:moveTo>
                    <a:pt x="937092" y="1196718"/>
                  </a:moveTo>
                  <a:lnTo>
                    <a:pt x="937092" y="1203640"/>
                  </a:lnTo>
                  <a:cubicBezTo>
                    <a:pt x="928040" y="1205770"/>
                    <a:pt x="918988" y="1205770"/>
                    <a:pt x="913663" y="1206835"/>
                  </a:cubicBezTo>
                  <a:lnTo>
                    <a:pt x="913663" y="1199913"/>
                  </a:lnTo>
                  <a:cubicBezTo>
                    <a:pt x="916858" y="1199913"/>
                    <a:pt x="920585" y="1198848"/>
                    <a:pt x="923780" y="1198848"/>
                  </a:cubicBezTo>
                  <a:lnTo>
                    <a:pt x="923780" y="1198848"/>
                  </a:lnTo>
                  <a:cubicBezTo>
                    <a:pt x="929637" y="1197783"/>
                    <a:pt x="932832" y="1196718"/>
                    <a:pt x="936027" y="1196718"/>
                  </a:cubicBezTo>
                  <a:lnTo>
                    <a:pt x="937092" y="1196718"/>
                  </a:lnTo>
                  <a:lnTo>
                    <a:pt x="937092" y="1196718"/>
                  </a:lnTo>
                  <a:close/>
                  <a:moveTo>
                    <a:pt x="937092" y="1224939"/>
                  </a:moveTo>
                  <a:lnTo>
                    <a:pt x="937092" y="1231862"/>
                  </a:lnTo>
                  <a:cubicBezTo>
                    <a:pt x="928040" y="1235056"/>
                    <a:pt x="918988" y="1233991"/>
                    <a:pt x="913663" y="1236121"/>
                  </a:cubicBezTo>
                  <a:lnTo>
                    <a:pt x="913663" y="1229199"/>
                  </a:lnTo>
                  <a:cubicBezTo>
                    <a:pt x="916858" y="1228134"/>
                    <a:pt x="920585" y="1228134"/>
                    <a:pt x="923780" y="1227069"/>
                  </a:cubicBezTo>
                  <a:lnTo>
                    <a:pt x="923780" y="1228134"/>
                  </a:lnTo>
                  <a:cubicBezTo>
                    <a:pt x="929637" y="1227069"/>
                    <a:pt x="933897" y="1226004"/>
                    <a:pt x="936027" y="1224939"/>
                  </a:cubicBezTo>
                  <a:cubicBezTo>
                    <a:pt x="937092" y="1224939"/>
                    <a:pt x="937092" y="1224939"/>
                    <a:pt x="937092" y="1224939"/>
                  </a:cubicBezTo>
                  <a:lnTo>
                    <a:pt x="937092" y="1224939"/>
                  </a:lnTo>
                  <a:close/>
                  <a:moveTo>
                    <a:pt x="937092" y="1254226"/>
                  </a:moveTo>
                  <a:lnTo>
                    <a:pt x="937092" y="1261148"/>
                  </a:lnTo>
                  <a:cubicBezTo>
                    <a:pt x="928040" y="1263278"/>
                    <a:pt x="918988" y="1263278"/>
                    <a:pt x="913663" y="1265408"/>
                  </a:cubicBezTo>
                  <a:lnTo>
                    <a:pt x="913663" y="1258486"/>
                  </a:lnTo>
                  <a:cubicBezTo>
                    <a:pt x="916858" y="1257421"/>
                    <a:pt x="920585" y="1257421"/>
                    <a:pt x="923780" y="1256356"/>
                  </a:cubicBezTo>
                  <a:lnTo>
                    <a:pt x="923780" y="1256356"/>
                  </a:lnTo>
                  <a:cubicBezTo>
                    <a:pt x="929637" y="1255291"/>
                    <a:pt x="933897" y="1255291"/>
                    <a:pt x="936027" y="1254226"/>
                  </a:cubicBezTo>
                  <a:cubicBezTo>
                    <a:pt x="937092" y="1254226"/>
                    <a:pt x="937092" y="1254226"/>
                    <a:pt x="937092" y="1254226"/>
                  </a:cubicBezTo>
                  <a:lnTo>
                    <a:pt x="937092" y="1254226"/>
                  </a:lnTo>
                  <a:close/>
                  <a:moveTo>
                    <a:pt x="937092" y="1282980"/>
                  </a:moveTo>
                  <a:lnTo>
                    <a:pt x="937092" y="1289902"/>
                  </a:lnTo>
                  <a:cubicBezTo>
                    <a:pt x="928040" y="1292032"/>
                    <a:pt x="918988" y="1292032"/>
                    <a:pt x="913663" y="1293097"/>
                  </a:cubicBezTo>
                  <a:lnTo>
                    <a:pt x="913663" y="1286174"/>
                  </a:lnTo>
                  <a:cubicBezTo>
                    <a:pt x="916858" y="1286174"/>
                    <a:pt x="920585" y="1285110"/>
                    <a:pt x="923780" y="1285110"/>
                  </a:cubicBezTo>
                  <a:lnTo>
                    <a:pt x="923780" y="1285110"/>
                  </a:lnTo>
                  <a:cubicBezTo>
                    <a:pt x="929637" y="1284045"/>
                    <a:pt x="933897" y="1282980"/>
                    <a:pt x="936027" y="1282980"/>
                  </a:cubicBezTo>
                  <a:cubicBezTo>
                    <a:pt x="937092" y="1282980"/>
                    <a:pt x="937092" y="1282980"/>
                    <a:pt x="937092" y="1282980"/>
                  </a:cubicBezTo>
                  <a:lnTo>
                    <a:pt x="937092" y="1282980"/>
                  </a:lnTo>
                  <a:close/>
                  <a:moveTo>
                    <a:pt x="937092" y="1311201"/>
                  </a:moveTo>
                  <a:lnTo>
                    <a:pt x="937092" y="1318123"/>
                  </a:lnTo>
                  <a:cubicBezTo>
                    <a:pt x="928040" y="1321318"/>
                    <a:pt x="918988" y="1320253"/>
                    <a:pt x="913663" y="1322383"/>
                  </a:cubicBezTo>
                  <a:lnTo>
                    <a:pt x="913663" y="1315461"/>
                  </a:lnTo>
                  <a:cubicBezTo>
                    <a:pt x="916858" y="1314396"/>
                    <a:pt x="920585" y="1314396"/>
                    <a:pt x="923780" y="1313331"/>
                  </a:cubicBezTo>
                  <a:lnTo>
                    <a:pt x="923780" y="1313331"/>
                  </a:lnTo>
                  <a:cubicBezTo>
                    <a:pt x="929105" y="1313863"/>
                    <a:pt x="933897" y="1312266"/>
                    <a:pt x="937092" y="1311201"/>
                  </a:cubicBezTo>
                  <a:lnTo>
                    <a:pt x="937092" y="1311201"/>
                  </a:lnTo>
                  <a:lnTo>
                    <a:pt x="937092" y="1311201"/>
                  </a:lnTo>
                  <a:close/>
                  <a:moveTo>
                    <a:pt x="937092" y="1340487"/>
                  </a:moveTo>
                  <a:lnTo>
                    <a:pt x="937092" y="1347410"/>
                  </a:lnTo>
                  <a:cubicBezTo>
                    <a:pt x="928040" y="1349540"/>
                    <a:pt x="918988" y="1349540"/>
                    <a:pt x="913663" y="1351670"/>
                  </a:cubicBezTo>
                  <a:lnTo>
                    <a:pt x="913663" y="1344747"/>
                  </a:lnTo>
                  <a:cubicBezTo>
                    <a:pt x="916858" y="1343682"/>
                    <a:pt x="920585" y="1342617"/>
                    <a:pt x="923780" y="1342617"/>
                  </a:cubicBezTo>
                  <a:lnTo>
                    <a:pt x="923780" y="1342617"/>
                  </a:lnTo>
                  <a:cubicBezTo>
                    <a:pt x="929105" y="1341552"/>
                    <a:pt x="933897" y="1341552"/>
                    <a:pt x="937092" y="1340487"/>
                  </a:cubicBezTo>
                  <a:lnTo>
                    <a:pt x="937092" y="1340487"/>
                  </a:lnTo>
                  <a:close/>
                  <a:moveTo>
                    <a:pt x="937092" y="1368709"/>
                  </a:moveTo>
                  <a:lnTo>
                    <a:pt x="937092" y="1376696"/>
                  </a:lnTo>
                  <a:cubicBezTo>
                    <a:pt x="928040" y="1378826"/>
                    <a:pt x="918988" y="1378826"/>
                    <a:pt x="913663" y="1379891"/>
                  </a:cubicBezTo>
                  <a:lnTo>
                    <a:pt x="913663" y="1372969"/>
                  </a:lnTo>
                  <a:cubicBezTo>
                    <a:pt x="916858" y="1372969"/>
                    <a:pt x="920585" y="1371904"/>
                    <a:pt x="923780" y="1371904"/>
                  </a:cubicBezTo>
                  <a:lnTo>
                    <a:pt x="923780" y="1371904"/>
                  </a:lnTo>
                  <a:cubicBezTo>
                    <a:pt x="929105" y="1370839"/>
                    <a:pt x="933897" y="1369774"/>
                    <a:pt x="937092" y="1368709"/>
                  </a:cubicBezTo>
                  <a:lnTo>
                    <a:pt x="937092" y="1368709"/>
                  </a:lnTo>
                  <a:close/>
                  <a:moveTo>
                    <a:pt x="937092" y="1397995"/>
                  </a:moveTo>
                  <a:lnTo>
                    <a:pt x="937092" y="1405982"/>
                  </a:lnTo>
                  <a:cubicBezTo>
                    <a:pt x="928040" y="1408112"/>
                    <a:pt x="918988" y="1407047"/>
                    <a:pt x="913663" y="1409177"/>
                  </a:cubicBezTo>
                  <a:lnTo>
                    <a:pt x="913663" y="1402255"/>
                  </a:lnTo>
                  <a:cubicBezTo>
                    <a:pt x="916858" y="1401190"/>
                    <a:pt x="920585" y="1401190"/>
                    <a:pt x="923780" y="1400125"/>
                  </a:cubicBezTo>
                  <a:lnTo>
                    <a:pt x="923780" y="1400125"/>
                  </a:lnTo>
                  <a:cubicBezTo>
                    <a:pt x="929105" y="1400125"/>
                    <a:pt x="933897" y="1399060"/>
                    <a:pt x="937092" y="1397995"/>
                  </a:cubicBezTo>
                  <a:lnTo>
                    <a:pt x="937092" y="1397995"/>
                  </a:lnTo>
                  <a:close/>
                  <a:moveTo>
                    <a:pt x="937092" y="1421957"/>
                  </a:moveTo>
                  <a:lnTo>
                    <a:pt x="937092" y="1431009"/>
                  </a:lnTo>
                  <a:cubicBezTo>
                    <a:pt x="932832" y="1431009"/>
                    <a:pt x="929105" y="1432074"/>
                    <a:pt x="924845" y="1433139"/>
                  </a:cubicBezTo>
                  <a:cubicBezTo>
                    <a:pt x="929105" y="1437399"/>
                    <a:pt x="932832" y="1445386"/>
                    <a:pt x="937092" y="1452308"/>
                  </a:cubicBezTo>
                  <a:lnTo>
                    <a:pt x="937092" y="1472542"/>
                  </a:lnTo>
                  <a:cubicBezTo>
                    <a:pt x="928040" y="1462425"/>
                    <a:pt x="923780" y="1447516"/>
                    <a:pt x="913663" y="1436334"/>
                  </a:cubicBezTo>
                  <a:lnTo>
                    <a:pt x="913663" y="1424087"/>
                  </a:lnTo>
                  <a:cubicBezTo>
                    <a:pt x="913663" y="1425152"/>
                    <a:pt x="914728" y="1425152"/>
                    <a:pt x="915793" y="1426217"/>
                  </a:cubicBezTo>
                  <a:cubicBezTo>
                    <a:pt x="923780" y="1423022"/>
                    <a:pt x="930702" y="1421957"/>
                    <a:pt x="937092" y="1421957"/>
                  </a:cubicBezTo>
                  <a:lnTo>
                    <a:pt x="937092" y="1421957"/>
                  </a:lnTo>
                  <a:close/>
                  <a:moveTo>
                    <a:pt x="937092" y="1474672"/>
                  </a:moveTo>
                  <a:lnTo>
                    <a:pt x="937092" y="1483724"/>
                  </a:lnTo>
                  <a:cubicBezTo>
                    <a:pt x="926975" y="1485854"/>
                    <a:pt x="918988" y="1485854"/>
                    <a:pt x="913663" y="1484789"/>
                  </a:cubicBezTo>
                  <a:lnTo>
                    <a:pt x="913663" y="1474672"/>
                  </a:lnTo>
                  <a:cubicBezTo>
                    <a:pt x="918988" y="1475737"/>
                    <a:pt x="926975" y="1476802"/>
                    <a:pt x="937092" y="1474672"/>
                  </a:cubicBezTo>
                  <a:lnTo>
                    <a:pt x="937092" y="1474672"/>
                  </a:lnTo>
                  <a:close/>
                  <a:moveTo>
                    <a:pt x="937092" y="1740380"/>
                  </a:moveTo>
                  <a:lnTo>
                    <a:pt x="937092" y="1756354"/>
                  </a:lnTo>
                  <a:cubicBezTo>
                    <a:pt x="932832" y="1756354"/>
                    <a:pt x="929105" y="1757419"/>
                    <a:pt x="924845" y="1758484"/>
                  </a:cubicBezTo>
                  <a:cubicBezTo>
                    <a:pt x="929105" y="1762744"/>
                    <a:pt x="933897" y="1768601"/>
                    <a:pt x="937092" y="1774458"/>
                  </a:cubicBezTo>
                  <a:lnTo>
                    <a:pt x="937092" y="1812797"/>
                  </a:lnTo>
                  <a:cubicBezTo>
                    <a:pt x="929105" y="1800550"/>
                    <a:pt x="922715" y="1785641"/>
                    <a:pt x="913663" y="1773393"/>
                  </a:cubicBezTo>
                  <a:lnTo>
                    <a:pt x="913663" y="1746237"/>
                  </a:lnTo>
                  <a:cubicBezTo>
                    <a:pt x="921650" y="1743575"/>
                    <a:pt x="929105" y="1741445"/>
                    <a:pt x="937092" y="1740380"/>
                  </a:cubicBezTo>
                  <a:lnTo>
                    <a:pt x="937092" y="1740380"/>
                  </a:lnTo>
                  <a:close/>
                  <a:moveTo>
                    <a:pt x="937092" y="1829304"/>
                  </a:moveTo>
                  <a:lnTo>
                    <a:pt x="937092" y="1845278"/>
                  </a:lnTo>
                  <a:cubicBezTo>
                    <a:pt x="928040" y="1846343"/>
                    <a:pt x="920053" y="1846343"/>
                    <a:pt x="913663" y="1846343"/>
                  </a:cubicBezTo>
                  <a:lnTo>
                    <a:pt x="913663" y="1829304"/>
                  </a:lnTo>
                  <a:cubicBezTo>
                    <a:pt x="918988" y="1830369"/>
                    <a:pt x="926975" y="1830369"/>
                    <a:pt x="937092" y="1829304"/>
                  </a:cubicBezTo>
                  <a:lnTo>
                    <a:pt x="937092" y="1829304"/>
                  </a:lnTo>
                  <a:close/>
                  <a:moveTo>
                    <a:pt x="913663" y="699914"/>
                  </a:moveTo>
                  <a:lnTo>
                    <a:pt x="913663" y="699914"/>
                  </a:lnTo>
                  <a:lnTo>
                    <a:pt x="913663" y="699914"/>
                  </a:lnTo>
                  <a:lnTo>
                    <a:pt x="913663" y="699914"/>
                  </a:lnTo>
                  <a:close/>
                  <a:moveTo>
                    <a:pt x="913663" y="794696"/>
                  </a:moveTo>
                  <a:lnTo>
                    <a:pt x="910468" y="802683"/>
                  </a:lnTo>
                  <a:lnTo>
                    <a:pt x="910468" y="1010882"/>
                  </a:lnTo>
                  <a:lnTo>
                    <a:pt x="913663" y="1008752"/>
                  </a:lnTo>
                  <a:lnTo>
                    <a:pt x="913663" y="794696"/>
                  </a:lnTo>
                  <a:lnTo>
                    <a:pt x="913663" y="794696"/>
                  </a:lnTo>
                  <a:close/>
                  <a:moveTo>
                    <a:pt x="913663" y="3431"/>
                  </a:moveTo>
                  <a:lnTo>
                    <a:pt x="913663" y="19405"/>
                  </a:lnTo>
                  <a:cubicBezTo>
                    <a:pt x="912598" y="19405"/>
                    <a:pt x="911533" y="19405"/>
                    <a:pt x="910468" y="19405"/>
                  </a:cubicBezTo>
                  <a:lnTo>
                    <a:pt x="910468" y="3431"/>
                  </a:lnTo>
                  <a:cubicBezTo>
                    <a:pt x="911533" y="3431"/>
                    <a:pt x="912598" y="3431"/>
                    <a:pt x="913663" y="3431"/>
                  </a:cubicBezTo>
                  <a:lnTo>
                    <a:pt x="913663" y="3431"/>
                  </a:lnTo>
                  <a:close/>
                  <a:moveTo>
                    <a:pt x="913663" y="40172"/>
                  </a:moveTo>
                  <a:lnTo>
                    <a:pt x="913663" y="78510"/>
                  </a:lnTo>
                  <a:cubicBezTo>
                    <a:pt x="912598" y="77445"/>
                    <a:pt x="911533" y="75315"/>
                    <a:pt x="910468" y="74250"/>
                  </a:cubicBezTo>
                  <a:lnTo>
                    <a:pt x="910468" y="35912"/>
                  </a:lnTo>
                  <a:cubicBezTo>
                    <a:pt x="911533" y="38042"/>
                    <a:pt x="912598" y="39107"/>
                    <a:pt x="913663" y="40172"/>
                  </a:cubicBezTo>
                  <a:lnTo>
                    <a:pt x="913663" y="40172"/>
                  </a:lnTo>
                  <a:close/>
                  <a:moveTo>
                    <a:pt x="913663" y="92355"/>
                  </a:moveTo>
                  <a:lnTo>
                    <a:pt x="913663" y="108329"/>
                  </a:lnTo>
                  <a:cubicBezTo>
                    <a:pt x="912598" y="108329"/>
                    <a:pt x="911533" y="108329"/>
                    <a:pt x="910468" y="108329"/>
                  </a:cubicBezTo>
                  <a:lnTo>
                    <a:pt x="910468" y="92355"/>
                  </a:lnTo>
                  <a:cubicBezTo>
                    <a:pt x="911533" y="92355"/>
                    <a:pt x="912598" y="92355"/>
                    <a:pt x="913663" y="92355"/>
                  </a:cubicBezTo>
                  <a:lnTo>
                    <a:pt x="913663" y="92355"/>
                  </a:lnTo>
                  <a:close/>
                  <a:moveTo>
                    <a:pt x="913663" y="384686"/>
                  </a:moveTo>
                  <a:lnTo>
                    <a:pt x="913663" y="393738"/>
                  </a:lnTo>
                  <a:cubicBezTo>
                    <a:pt x="912598" y="393738"/>
                    <a:pt x="911533" y="393738"/>
                    <a:pt x="910468" y="393738"/>
                  </a:cubicBezTo>
                  <a:lnTo>
                    <a:pt x="910468" y="384686"/>
                  </a:lnTo>
                  <a:cubicBezTo>
                    <a:pt x="911533" y="384686"/>
                    <a:pt x="912598" y="384686"/>
                    <a:pt x="913663" y="384686"/>
                  </a:cubicBezTo>
                  <a:lnTo>
                    <a:pt x="913663" y="384686"/>
                  </a:lnTo>
                  <a:close/>
                  <a:moveTo>
                    <a:pt x="913663" y="399596"/>
                  </a:moveTo>
                  <a:lnTo>
                    <a:pt x="913663" y="420895"/>
                  </a:lnTo>
                  <a:cubicBezTo>
                    <a:pt x="912598" y="419830"/>
                    <a:pt x="911533" y="417700"/>
                    <a:pt x="910468" y="416635"/>
                  </a:cubicBezTo>
                  <a:lnTo>
                    <a:pt x="910468" y="396401"/>
                  </a:lnTo>
                  <a:cubicBezTo>
                    <a:pt x="911533" y="397466"/>
                    <a:pt x="912598" y="398531"/>
                    <a:pt x="913663" y="399596"/>
                  </a:cubicBezTo>
                  <a:lnTo>
                    <a:pt x="913663" y="399596"/>
                  </a:lnTo>
                  <a:close/>
                  <a:moveTo>
                    <a:pt x="913663" y="437934"/>
                  </a:moveTo>
                  <a:lnTo>
                    <a:pt x="913663" y="446986"/>
                  </a:lnTo>
                  <a:cubicBezTo>
                    <a:pt x="912598" y="446986"/>
                    <a:pt x="911533" y="446986"/>
                    <a:pt x="910468" y="446986"/>
                  </a:cubicBezTo>
                  <a:lnTo>
                    <a:pt x="910468" y="437934"/>
                  </a:lnTo>
                  <a:cubicBezTo>
                    <a:pt x="911533" y="437934"/>
                    <a:pt x="912598" y="437934"/>
                    <a:pt x="913663" y="437934"/>
                  </a:cubicBezTo>
                  <a:lnTo>
                    <a:pt x="913663" y="437934"/>
                  </a:lnTo>
                  <a:close/>
                  <a:moveTo>
                    <a:pt x="913663" y="462428"/>
                  </a:moveTo>
                  <a:lnTo>
                    <a:pt x="913663" y="469350"/>
                  </a:lnTo>
                  <a:cubicBezTo>
                    <a:pt x="912598" y="469350"/>
                    <a:pt x="911533" y="469350"/>
                    <a:pt x="910468" y="470415"/>
                  </a:cubicBezTo>
                  <a:lnTo>
                    <a:pt x="910468" y="462428"/>
                  </a:lnTo>
                  <a:cubicBezTo>
                    <a:pt x="911533" y="462428"/>
                    <a:pt x="912598" y="462428"/>
                    <a:pt x="913663" y="462428"/>
                  </a:cubicBezTo>
                  <a:lnTo>
                    <a:pt x="913663" y="462428"/>
                  </a:lnTo>
                  <a:close/>
                  <a:moveTo>
                    <a:pt x="913663" y="490650"/>
                  </a:moveTo>
                  <a:lnTo>
                    <a:pt x="913663" y="498637"/>
                  </a:lnTo>
                  <a:cubicBezTo>
                    <a:pt x="912598" y="498637"/>
                    <a:pt x="911533" y="498637"/>
                    <a:pt x="910468" y="498637"/>
                  </a:cubicBezTo>
                  <a:lnTo>
                    <a:pt x="910468" y="491715"/>
                  </a:lnTo>
                  <a:cubicBezTo>
                    <a:pt x="911533" y="491715"/>
                    <a:pt x="912598" y="491715"/>
                    <a:pt x="913663" y="490650"/>
                  </a:cubicBezTo>
                  <a:lnTo>
                    <a:pt x="913663" y="490650"/>
                  </a:lnTo>
                  <a:close/>
                  <a:moveTo>
                    <a:pt x="913663" y="519936"/>
                  </a:moveTo>
                  <a:lnTo>
                    <a:pt x="913663" y="526858"/>
                  </a:lnTo>
                  <a:cubicBezTo>
                    <a:pt x="912598" y="526858"/>
                    <a:pt x="911533" y="527923"/>
                    <a:pt x="910468" y="527923"/>
                  </a:cubicBezTo>
                  <a:lnTo>
                    <a:pt x="910468" y="521001"/>
                  </a:lnTo>
                  <a:cubicBezTo>
                    <a:pt x="911533" y="519936"/>
                    <a:pt x="912598" y="519936"/>
                    <a:pt x="913663" y="519936"/>
                  </a:cubicBezTo>
                  <a:lnTo>
                    <a:pt x="913663" y="519936"/>
                  </a:lnTo>
                  <a:close/>
                  <a:moveTo>
                    <a:pt x="913663" y="549222"/>
                  </a:moveTo>
                  <a:lnTo>
                    <a:pt x="913663" y="556145"/>
                  </a:lnTo>
                  <a:cubicBezTo>
                    <a:pt x="912598" y="556145"/>
                    <a:pt x="911533" y="556145"/>
                    <a:pt x="910468" y="557210"/>
                  </a:cubicBezTo>
                  <a:lnTo>
                    <a:pt x="910468" y="549222"/>
                  </a:lnTo>
                  <a:cubicBezTo>
                    <a:pt x="911533" y="549222"/>
                    <a:pt x="912598" y="549222"/>
                    <a:pt x="913663" y="549222"/>
                  </a:cubicBezTo>
                  <a:lnTo>
                    <a:pt x="913663" y="549222"/>
                  </a:lnTo>
                  <a:close/>
                  <a:moveTo>
                    <a:pt x="913663" y="577444"/>
                  </a:moveTo>
                  <a:lnTo>
                    <a:pt x="913663" y="584366"/>
                  </a:lnTo>
                  <a:cubicBezTo>
                    <a:pt x="912598" y="585431"/>
                    <a:pt x="911533" y="585431"/>
                    <a:pt x="910468" y="585431"/>
                  </a:cubicBezTo>
                  <a:lnTo>
                    <a:pt x="910468" y="578509"/>
                  </a:lnTo>
                  <a:cubicBezTo>
                    <a:pt x="911533" y="578509"/>
                    <a:pt x="912598" y="578509"/>
                    <a:pt x="913663" y="577444"/>
                  </a:cubicBezTo>
                  <a:lnTo>
                    <a:pt x="913663" y="577444"/>
                  </a:lnTo>
                  <a:close/>
                  <a:moveTo>
                    <a:pt x="913663" y="606730"/>
                  </a:moveTo>
                  <a:lnTo>
                    <a:pt x="913663" y="613652"/>
                  </a:lnTo>
                  <a:cubicBezTo>
                    <a:pt x="912598" y="613652"/>
                    <a:pt x="911533" y="614717"/>
                    <a:pt x="910468" y="614717"/>
                  </a:cubicBezTo>
                  <a:lnTo>
                    <a:pt x="910468" y="607795"/>
                  </a:lnTo>
                  <a:cubicBezTo>
                    <a:pt x="911533" y="606730"/>
                    <a:pt x="912598" y="606730"/>
                    <a:pt x="913663" y="606730"/>
                  </a:cubicBezTo>
                  <a:lnTo>
                    <a:pt x="913663" y="606730"/>
                  </a:lnTo>
                  <a:close/>
                  <a:moveTo>
                    <a:pt x="913663" y="636017"/>
                  </a:moveTo>
                  <a:lnTo>
                    <a:pt x="913663" y="642939"/>
                  </a:lnTo>
                  <a:cubicBezTo>
                    <a:pt x="912598" y="642939"/>
                    <a:pt x="911533" y="642939"/>
                    <a:pt x="910468" y="644004"/>
                  </a:cubicBezTo>
                  <a:lnTo>
                    <a:pt x="910468" y="636017"/>
                  </a:lnTo>
                  <a:cubicBezTo>
                    <a:pt x="911533" y="636017"/>
                    <a:pt x="912598" y="636017"/>
                    <a:pt x="913663" y="636017"/>
                  </a:cubicBezTo>
                  <a:lnTo>
                    <a:pt x="913663" y="636017"/>
                  </a:lnTo>
                  <a:close/>
                  <a:moveTo>
                    <a:pt x="913663" y="664238"/>
                  </a:moveTo>
                  <a:lnTo>
                    <a:pt x="913663" y="672225"/>
                  </a:lnTo>
                  <a:cubicBezTo>
                    <a:pt x="912598" y="672225"/>
                    <a:pt x="911533" y="672225"/>
                    <a:pt x="910468" y="672225"/>
                  </a:cubicBezTo>
                  <a:lnTo>
                    <a:pt x="910468" y="665303"/>
                  </a:lnTo>
                  <a:cubicBezTo>
                    <a:pt x="911533" y="665303"/>
                    <a:pt x="912598" y="665303"/>
                    <a:pt x="913663" y="664238"/>
                  </a:cubicBezTo>
                  <a:lnTo>
                    <a:pt x="913663" y="664238"/>
                  </a:lnTo>
                  <a:close/>
                  <a:moveTo>
                    <a:pt x="913663" y="683407"/>
                  </a:moveTo>
                  <a:lnTo>
                    <a:pt x="913663" y="690330"/>
                  </a:lnTo>
                  <a:cubicBezTo>
                    <a:pt x="912598" y="690330"/>
                    <a:pt x="911533" y="690330"/>
                    <a:pt x="910468" y="690330"/>
                  </a:cubicBezTo>
                  <a:lnTo>
                    <a:pt x="910468" y="684472"/>
                  </a:lnTo>
                  <a:cubicBezTo>
                    <a:pt x="911533" y="684472"/>
                    <a:pt x="912598" y="684472"/>
                    <a:pt x="913663" y="683407"/>
                  </a:cubicBezTo>
                  <a:lnTo>
                    <a:pt x="913663" y="683407"/>
                  </a:lnTo>
                  <a:close/>
                  <a:moveTo>
                    <a:pt x="913663" y="699914"/>
                  </a:moveTo>
                  <a:lnTo>
                    <a:pt x="913663" y="699914"/>
                  </a:lnTo>
                  <a:cubicBezTo>
                    <a:pt x="912598" y="699914"/>
                    <a:pt x="912598" y="699914"/>
                    <a:pt x="912598" y="699914"/>
                  </a:cubicBezTo>
                  <a:lnTo>
                    <a:pt x="913663" y="699914"/>
                  </a:lnTo>
                  <a:lnTo>
                    <a:pt x="913663" y="699914"/>
                  </a:lnTo>
                  <a:lnTo>
                    <a:pt x="913663" y="699914"/>
                  </a:lnTo>
                  <a:close/>
                  <a:moveTo>
                    <a:pt x="913663" y="700979"/>
                  </a:moveTo>
                  <a:cubicBezTo>
                    <a:pt x="912598" y="699914"/>
                    <a:pt x="911533" y="698849"/>
                    <a:pt x="910468" y="697784"/>
                  </a:cubicBezTo>
                  <a:lnTo>
                    <a:pt x="910468" y="710031"/>
                  </a:lnTo>
                  <a:cubicBezTo>
                    <a:pt x="911533" y="711096"/>
                    <a:pt x="912598" y="712161"/>
                    <a:pt x="913663" y="714291"/>
                  </a:cubicBezTo>
                  <a:lnTo>
                    <a:pt x="913663" y="700979"/>
                  </a:lnTo>
                  <a:lnTo>
                    <a:pt x="913663" y="700979"/>
                  </a:lnTo>
                  <a:close/>
                  <a:moveTo>
                    <a:pt x="913663" y="719083"/>
                  </a:moveTo>
                  <a:lnTo>
                    <a:pt x="913663" y="724941"/>
                  </a:lnTo>
                  <a:cubicBezTo>
                    <a:pt x="912598" y="724941"/>
                    <a:pt x="911533" y="724941"/>
                    <a:pt x="910468" y="726006"/>
                  </a:cubicBezTo>
                  <a:lnTo>
                    <a:pt x="910468" y="719083"/>
                  </a:lnTo>
                  <a:cubicBezTo>
                    <a:pt x="911533" y="719083"/>
                    <a:pt x="912598" y="719083"/>
                    <a:pt x="913663" y="719083"/>
                  </a:cubicBezTo>
                  <a:lnTo>
                    <a:pt x="913663" y="719083"/>
                  </a:lnTo>
                  <a:close/>
                  <a:moveTo>
                    <a:pt x="913663" y="1144535"/>
                  </a:moveTo>
                  <a:lnTo>
                    <a:pt x="913663" y="1150392"/>
                  </a:lnTo>
                  <a:cubicBezTo>
                    <a:pt x="912598" y="1150392"/>
                    <a:pt x="911533" y="1150392"/>
                    <a:pt x="910468" y="1150392"/>
                  </a:cubicBezTo>
                  <a:lnTo>
                    <a:pt x="910468" y="1144535"/>
                  </a:lnTo>
                  <a:cubicBezTo>
                    <a:pt x="911533" y="1144535"/>
                    <a:pt x="912598" y="1144535"/>
                    <a:pt x="913663" y="1144535"/>
                  </a:cubicBezTo>
                  <a:lnTo>
                    <a:pt x="913663" y="1144535"/>
                  </a:lnTo>
                  <a:close/>
                  <a:moveTo>
                    <a:pt x="913663" y="1168496"/>
                  </a:moveTo>
                  <a:lnTo>
                    <a:pt x="913663" y="1185536"/>
                  </a:lnTo>
                  <a:cubicBezTo>
                    <a:pt x="912598" y="1185536"/>
                    <a:pt x="911533" y="1185536"/>
                    <a:pt x="910468" y="1185536"/>
                  </a:cubicBezTo>
                  <a:lnTo>
                    <a:pt x="910468" y="1179679"/>
                  </a:lnTo>
                  <a:cubicBezTo>
                    <a:pt x="911533" y="1179679"/>
                    <a:pt x="911533" y="1179679"/>
                    <a:pt x="912598" y="1179679"/>
                  </a:cubicBezTo>
                  <a:cubicBezTo>
                    <a:pt x="911533" y="1178614"/>
                    <a:pt x="911533" y="1177549"/>
                    <a:pt x="910468" y="1177549"/>
                  </a:cubicBezTo>
                  <a:lnTo>
                    <a:pt x="910468" y="1162639"/>
                  </a:lnTo>
                  <a:cubicBezTo>
                    <a:pt x="911533" y="1164769"/>
                    <a:pt x="912598" y="1166367"/>
                    <a:pt x="913663" y="1168496"/>
                  </a:cubicBezTo>
                  <a:lnTo>
                    <a:pt x="913663" y="1168496"/>
                  </a:lnTo>
                  <a:close/>
                  <a:moveTo>
                    <a:pt x="913663" y="1199913"/>
                  </a:moveTo>
                  <a:lnTo>
                    <a:pt x="913663" y="1206835"/>
                  </a:lnTo>
                  <a:cubicBezTo>
                    <a:pt x="912598" y="1207900"/>
                    <a:pt x="911533" y="1207900"/>
                    <a:pt x="910468" y="1207900"/>
                  </a:cubicBezTo>
                  <a:lnTo>
                    <a:pt x="910468" y="1200978"/>
                  </a:lnTo>
                  <a:cubicBezTo>
                    <a:pt x="911533" y="1200978"/>
                    <a:pt x="912598" y="1200978"/>
                    <a:pt x="913663" y="1199913"/>
                  </a:cubicBezTo>
                  <a:lnTo>
                    <a:pt x="913663" y="1199913"/>
                  </a:lnTo>
                  <a:close/>
                  <a:moveTo>
                    <a:pt x="913663" y="1229199"/>
                  </a:moveTo>
                  <a:lnTo>
                    <a:pt x="913663" y="1236121"/>
                  </a:lnTo>
                  <a:cubicBezTo>
                    <a:pt x="912598" y="1236121"/>
                    <a:pt x="911533" y="1237186"/>
                    <a:pt x="910468" y="1237186"/>
                  </a:cubicBezTo>
                  <a:lnTo>
                    <a:pt x="910468" y="1230264"/>
                  </a:lnTo>
                  <a:cubicBezTo>
                    <a:pt x="911533" y="1229199"/>
                    <a:pt x="912598" y="1229199"/>
                    <a:pt x="913663" y="1229199"/>
                  </a:cubicBezTo>
                  <a:lnTo>
                    <a:pt x="913663" y="1229199"/>
                  </a:lnTo>
                  <a:close/>
                  <a:moveTo>
                    <a:pt x="913663" y="1258486"/>
                  </a:moveTo>
                  <a:lnTo>
                    <a:pt x="913663" y="1265408"/>
                  </a:lnTo>
                  <a:cubicBezTo>
                    <a:pt x="912598" y="1265408"/>
                    <a:pt x="911533" y="1265408"/>
                    <a:pt x="910468" y="1265408"/>
                  </a:cubicBezTo>
                  <a:lnTo>
                    <a:pt x="910468" y="1258486"/>
                  </a:lnTo>
                  <a:cubicBezTo>
                    <a:pt x="911533" y="1258486"/>
                    <a:pt x="912598" y="1258486"/>
                    <a:pt x="913663" y="1258486"/>
                  </a:cubicBezTo>
                  <a:lnTo>
                    <a:pt x="913663" y="1258486"/>
                  </a:lnTo>
                  <a:close/>
                  <a:moveTo>
                    <a:pt x="913663" y="1286707"/>
                  </a:moveTo>
                  <a:lnTo>
                    <a:pt x="913663" y="1293629"/>
                  </a:lnTo>
                  <a:cubicBezTo>
                    <a:pt x="912598" y="1294694"/>
                    <a:pt x="911533" y="1294694"/>
                    <a:pt x="910468" y="1294694"/>
                  </a:cubicBezTo>
                  <a:lnTo>
                    <a:pt x="910468" y="1287772"/>
                  </a:lnTo>
                  <a:cubicBezTo>
                    <a:pt x="911533" y="1287772"/>
                    <a:pt x="912598" y="1286707"/>
                    <a:pt x="913663" y="1286707"/>
                  </a:cubicBezTo>
                  <a:lnTo>
                    <a:pt x="913663" y="1286707"/>
                  </a:lnTo>
                  <a:close/>
                  <a:moveTo>
                    <a:pt x="913663" y="1315993"/>
                  </a:moveTo>
                  <a:lnTo>
                    <a:pt x="913663" y="1322916"/>
                  </a:lnTo>
                  <a:cubicBezTo>
                    <a:pt x="912598" y="1322916"/>
                    <a:pt x="911533" y="1322916"/>
                    <a:pt x="910468" y="1323981"/>
                  </a:cubicBezTo>
                  <a:lnTo>
                    <a:pt x="910468" y="1315993"/>
                  </a:lnTo>
                  <a:cubicBezTo>
                    <a:pt x="911533" y="1315993"/>
                    <a:pt x="912598" y="1315993"/>
                    <a:pt x="913663" y="1315993"/>
                  </a:cubicBezTo>
                  <a:lnTo>
                    <a:pt x="913663" y="1315993"/>
                  </a:lnTo>
                  <a:close/>
                  <a:moveTo>
                    <a:pt x="913663" y="1345280"/>
                  </a:moveTo>
                  <a:lnTo>
                    <a:pt x="913663" y="1352202"/>
                  </a:lnTo>
                  <a:cubicBezTo>
                    <a:pt x="912598" y="1352202"/>
                    <a:pt x="911533" y="1352202"/>
                    <a:pt x="910468" y="1352202"/>
                  </a:cubicBezTo>
                  <a:lnTo>
                    <a:pt x="910468" y="1345280"/>
                  </a:lnTo>
                  <a:cubicBezTo>
                    <a:pt x="911533" y="1345280"/>
                    <a:pt x="912598" y="1345280"/>
                    <a:pt x="913663" y="1345280"/>
                  </a:cubicBezTo>
                  <a:lnTo>
                    <a:pt x="913663" y="1345280"/>
                  </a:lnTo>
                  <a:close/>
                  <a:moveTo>
                    <a:pt x="913663" y="1373501"/>
                  </a:moveTo>
                  <a:lnTo>
                    <a:pt x="913663" y="1380423"/>
                  </a:lnTo>
                  <a:cubicBezTo>
                    <a:pt x="912598" y="1381488"/>
                    <a:pt x="911533" y="1381488"/>
                    <a:pt x="910468" y="1381488"/>
                  </a:cubicBezTo>
                  <a:lnTo>
                    <a:pt x="910468" y="1374566"/>
                  </a:lnTo>
                  <a:cubicBezTo>
                    <a:pt x="911533" y="1374566"/>
                    <a:pt x="912598" y="1373501"/>
                    <a:pt x="913663" y="1373501"/>
                  </a:cubicBezTo>
                  <a:lnTo>
                    <a:pt x="913663" y="1373501"/>
                  </a:lnTo>
                  <a:close/>
                  <a:moveTo>
                    <a:pt x="913663" y="1402788"/>
                  </a:moveTo>
                  <a:lnTo>
                    <a:pt x="913663" y="1409710"/>
                  </a:lnTo>
                  <a:cubicBezTo>
                    <a:pt x="912598" y="1409710"/>
                    <a:pt x="911533" y="1410775"/>
                    <a:pt x="910468" y="1410775"/>
                  </a:cubicBezTo>
                  <a:lnTo>
                    <a:pt x="910468" y="1403852"/>
                  </a:lnTo>
                  <a:cubicBezTo>
                    <a:pt x="911533" y="1402788"/>
                    <a:pt x="912598" y="1402788"/>
                    <a:pt x="913663" y="1402788"/>
                  </a:cubicBezTo>
                  <a:lnTo>
                    <a:pt x="913663" y="1402788"/>
                  </a:lnTo>
                  <a:close/>
                  <a:moveTo>
                    <a:pt x="913663" y="1424087"/>
                  </a:moveTo>
                  <a:lnTo>
                    <a:pt x="913663" y="1436334"/>
                  </a:lnTo>
                  <a:cubicBezTo>
                    <a:pt x="912598" y="1436334"/>
                    <a:pt x="911533" y="1435269"/>
                    <a:pt x="911533" y="1434204"/>
                  </a:cubicBezTo>
                  <a:cubicBezTo>
                    <a:pt x="910468" y="1434204"/>
                    <a:pt x="910468" y="1434204"/>
                    <a:pt x="910468" y="1434204"/>
                  </a:cubicBezTo>
                  <a:lnTo>
                    <a:pt x="910468" y="1423022"/>
                  </a:lnTo>
                  <a:cubicBezTo>
                    <a:pt x="911533" y="1424087"/>
                    <a:pt x="912598" y="1424087"/>
                    <a:pt x="913663" y="1424087"/>
                  </a:cubicBezTo>
                  <a:lnTo>
                    <a:pt x="913663" y="1424087"/>
                  </a:lnTo>
                  <a:close/>
                  <a:moveTo>
                    <a:pt x="913663" y="1474672"/>
                  </a:moveTo>
                  <a:lnTo>
                    <a:pt x="913663" y="1484789"/>
                  </a:lnTo>
                  <a:cubicBezTo>
                    <a:pt x="912598" y="1484789"/>
                    <a:pt x="911533" y="1484789"/>
                    <a:pt x="910468" y="1484789"/>
                  </a:cubicBezTo>
                  <a:lnTo>
                    <a:pt x="910468" y="1473607"/>
                  </a:lnTo>
                  <a:cubicBezTo>
                    <a:pt x="911533" y="1474672"/>
                    <a:pt x="912598" y="1474672"/>
                    <a:pt x="913663" y="1474672"/>
                  </a:cubicBezTo>
                  <a:lnTo>
                    <a:pt x="913663" y="1474672"/>
                  </a:lnTo>
                  <a:close/>
                  <a:moveTo>
                    <a:pt x="913663" y="1745705"/>
                  </a:moveTo>
                  <a:lnTo>
                    <a:pt x="913663" y="1772861"/>
                  </a:lnTo>
                  <a:cubicBezTo>
                    <a:pt x="912598" y="1771796"/>
                    <a:pt x="911533" y="1770731"/>
                    <a:pt x="910468" y="1769666"/>
                  </a:cubicBezTo>
                  <a:lnTo>
                    <a:pt x="910468" y="1746237"/>
                  </a:lnTo>
                  <a:cubicBezTo>
                    <a:pt x="910468" y="1746237"/>
                    <a:pt x="911533" y="1746237"/>
                    <a:pt x="911533" y="1747302"/>
                  </a:cubicBezTo>
                  <a:cubicBezTo>
                    <a:pt x="911533" y="1745705"/>
                    <a:pt x="912598" y="1745705"/>
                    <a:pt x="913663" y="1745705"/>
                  </a:cubicBezTo>
                  <a:lnTo>
                    <a:pt x="913663" y="1745705"/>
                  </a:lnTo>
                  <a:close/>
                  <a:moveTo>
                    <a:pt x="913663" y="1829304"/>
                  </a:moveTo>
                  <a:lnTo>
                    <a:pt x="913663" y="1846343"/>
                  </a:lnTo>
                  <a:cubicBezTo>
                    <a:pt x="912598" y="1846343"/>
                    <a:pt x="911533" y="1846343"/>
                    <a:pt x="910468" y="1845278"/>
                  </a:cubicBezTo>
                  <a:lnTo>
                    <a:pt x="910468" y="1829304"/>
                  </a:lnTo>
                  <a:cubicBezTo>
                    <a:pt x="911533" y="1829304"/>
                    <a:pt x="912598" y="1829304"/>
                    <a:pt x="913663" y="1829304"/>
                  </a:cubicBezTo>
                  <a:lnTo>
                    <a:pt x="913663" y="1829304"/>
                  </a:lnTo>
                  <a:close/>
                  <a:moveTo>
                    <a:pt x="909936" y="1608857"/>
                  </a:moveTo>
                  <a:lnTo>
                    <a:pt x="909936" y="1592883"/>
                  </a:lnTo>
                  <a:cubicBezTo>
                    <a:pt x="911533" y="1597143"/>
                    <a:pt x="911533" y="1603000"/>
                    <a:pt x="909936" y="1608857"/>
                  </a:cubicBezTo>
                  <a:lnTo>
                    <a:pt x="909936" y="1608857"/>
                  </a:lnTo>
                  <a:close/>
                  <a:moveTo>
                    <a:pt x="909936" y="802683"/>
                  </a:moveTo>
                  <a:lnTo>
                    <a:pt x="886507" y="877230"/>
                  </a:lnTo>
                  <a:lnTo>
                    <a:pt x="886507" y="1027922"/>
                  </a:lnTo>
                  <a:lnTo>
                    <a:pt x="909936" y="1010882"/>
                  </a:lnTo>
                  <a:lnTo>
                    <a:pt x="909936" y="802683"/>
                  </a:lnTo>
                  <a:lnTo>
                    <a:pt x="909936" y="802683"/>
                  </a:lnTo>
                  <a:close/>
                  <a:moveTo>
                    <a:pt x="909936" y="3431"/>
                  </a:moveTo>
                  <a:lnTo>
                    <a:pt x="909936" y="19405"/>
                  </a:lnTo>
                  <a:cubicBezTo>
                    <a:pt x="907806" y="19405"/>
                    <a:pt x="904078" y="20470"/>
                    <a:pt x="900884" y="20470"/>
                  </a:cubicBezTo>
                  <a:cubicBezTo>
                    <a:pt x="900884" y="21535"/>
                    <a:pt x="900884" y="21535"/>
                    <a:pt x="900884" y="21535"/>
                  </a:cubicBezTo>
                  <a:lnTo>
                    <a:pt x="898754" y="21535"/>
                  </a:lnTo>
                  <a:cubicBezTo>
                    <a:pt x="903013" y="25795"/>
                    <a:pt x="906741" y="31652"/>
                    <a:pt x="909936" y="36444"/>
                  </a:cubicBezTo>
                  <a:lnTo>
                    <a:pt x="909936" y="74783"/>
                  </a:lnTo>
                  <a:cubicBezTo>
                    <a:pt x="903013" y="61471"/>
                    <a:pt x="896624" y="45497"/>
                    <a:pt x="886507" y="35379"/>
                  </a:cubicBezTo>
                  <a:lnTo>
                    <a:pt x="886507" y="7690"/>
                  </a:lnTo>
                  <a:cubicBezTo>
                    <a:pt x="887572" y="7690"/>
                    <a:pt x="889701" y="6626"/>
                    <a:pt x="889701" y="6626"/>
                  </a:cubicBezTo>
                  <a:cubicBezTo>
                    <a:pt x="897689" y="5561"/>
                    <a:pt x="904611" y="4496"/>
                    <a:pt x="909936" y="3431"/>
                  </a:cubicBezTo>
                  <a:lnTo>
                    <a:pt x="909936" y="3431"/>
                  </a:lnTo>
                  <a:close/>
                  <a:moveTo>
                    <a:pt x="909936" y="92355"/>
                  </a:moveTo>
                  <a:lnTo>
                    <a:pt x="909936" y="108329"/>
                  </a:lnTo>
                  <a:cubicBezTo>
                    <a:pt x="900884" y="110459"/>
                    <a:pt x="892896" y="110459"/>
                    <a:pt x="886507" y="109394"/>
                  </a:cubicBezTo>
                  <a:lnTo>
                    <a:pt x="886507" y="93420"/>
                  </a:lnTo>
                  <a:cubicBezTo>
                    <a:pt x="893429" y="94485"/>
                    <a:pt x="901416" y="94485"/>
                    <a:pt x="909936" y="92355"/>
                  </a:cubicBezTo>
                  <a:lnTo>
                    <a:pt x="909936" y="92355"/>
                  </a:lnTo>
                  <a:close/>
                  <a:moveTo>
                    <a:pt x="909936" y="384686"/>
                  </a:moveTo>
                  <a:lnTo>
                    <a:pt x="909936" y="393738"/>
                  </a:lnTo>
                  <a:lnTo>
                    <a:pt x="909936" y="393738"/>
                  </a:lnTo>
                  <a:cubicBezTo>
                    <a:pt x="909936" y="393738"/>
                    <a:pt x="909936" y="393738"/>
                    <a:pt x="909936" y="394803"/>
                  </a:cubicBezTo>
                  <a:lnTo>
                    <a:pt x="908871" y="394803"/>
                  </a:lnTo>
                  <a:lnTo>
                    <a:pt x="909936" y="395868"/>
                  </a:lnTo>
                  <a:lnTo>
                    <a:pt x="909936" y="416102"/>
                  </a:lnTo>
                  <a:cubicBezTo>
                    <a:pt x="905676" y="405985"/>
                    <a:pt x="899819" y="396933"/>
                    <a:pt x="886507" y="394803"/>
                  </a:cubicBezTo>
                  <a:lnTo>
                    <a:pt x="886507" y="384686"/>
                  </a:lnTo>
                  <a:cubicBezTo>
                    <a:pt x="890766" y="384686"/>
                    <a:pt x="894494" y="385751"/>
                    <a:pt x="897689" y="386816"/>
                  </a:cubicBezTo>
                  <a:cubicBezTo>
                    <a:pt x="899819" y="386816"/>
                    <a:pt x="903546" y="385751"/>
                    <a:pt x="903546" y="385751"/>
                  </a:cubicBezTo>
                  <a:cubicBezTo>
                    <a:pt x="905676" y="385751"/>
                    <a:pt x="907806" y="384686"/>
                    <a:pt x="909936" y="384686"/>
                  </a:cubicBezTo>
                  <a:lnTo>
                    <a:pt x="909936" y="384686"/>
                  </a:lnTo>
                  <a:close/>
                  <a:moveTo>
                    <a:pt x="909936" y="437934"/>
                  </a:moveTo>
                  <a:lnTo>
                    <a:pt x="909936" y="446986"/>
                  </a:lnTo>
                  <a:cubicBezTo>
                    <a:pt x="907806" y="448051"/>
                    <a:pt x="905676" y="448051"/>
                    <a:pt x="903013" y="448051"/>
                  </a:cubicBezTo>
                  <a:cubicBezTo>
                    <a:pt x="900884" y="451246"/>
                    <a:pt x="900884" y="458168"/>
                    <a:pt x="901948" y="467221"/>
                  </a:cubicBezTo>
                  <a:cubicBezTo>
                    <a:pt x="904078" y="465091"/>
                    <a:pt x="907806" y="464026"/>
                    <a:pt x="909936" y="462961"/>
                  </a:cubicBezTo>
                  <a:lnTo>
                    <a:pt x="909936" y="470948"/>
                  </a:lnTo>
                  <a:cubicBezTo>
                    <a:pt x="903013" y="473078"/>
                    <a:pt x="899819" y="480000"/>
                    <a:pt x="901948" y="495974"/>
                  </a:cubicBezTo>
                  <a:cubicBezTo>
                    <a:pt x="904078" y="494909"/>
                    <a:pt x="907806" y="493845"/>
                    <a:pt x="909936" y="492780"/>
                  </a:cubicBezTo>
                  <a:lnTo>
                    <a:pt x="909936" y="499702"/>
                  </a:lnTo>
                  <a:cubicBezTo>
                    <a:pt x="903013" y="502897"/>
                    <a:pt x="899819" y="509819"/>
                    <a:pt x="901948" y="525793"/>
                  </a:cubicBezTo>
                  <a:cubicBezTo>
                    <a:pt x="904078" y="523663"/>
                    <a:pt x="907806" y="522598"/>
                    <a:pt x="909936" y="522598"/>
                  </a:cubicBezTo>
                  <a:lnTo>
                    <a:pt x="909936" y="529521"/>
                  </a:lnTo>
                  <a:cubicBezTo>
                    <a:pt x="903013" y="532716"/>
                    <a:pt x="899819" y="538573"/>
                    <a:pt x="901948" y="555612"/>
                  </a:cubicBezTo>
                  <a:cubicBezTo>
                    <a:pt x="904078" y="553482"/>
                    <a:pt x="907806" y="552417"/>
                    <a:pt x="909936" y="551352"/>
                  </a:cubicBezTo>
                  <a:lnTo>
                    <a:pt x="909936" y="559340"/>
                  </a:lnTo>
                  <a:cubicBezTo>
                    <a:pt x="903013" y="561469"/>
                    <a:pt x="899819" y="568392"/>
                    <a:pt x="901948" y="584366"/>
                  </a:cubicBezTo>
                  <a:cubicBezTo>
                    <a:pt x="904078" y="583301"/>
                    <a:pt x="907806" y="582236"/>
                    <a:pt x="909936" y="581171"/>
                  </a:cubicBezTo>
                  <a:lnTo>
                    <a:pt x="909936" y="588093"/>
                  </a:lnTo>
                  <a:cubicBezTo>
                    <a:pt x="903013" y="591288"/>
                    <a:pt x="899819" y="597146"/>
                    <a:pt x="901948" y="614185"/>
                  </a:cubicBezTo>
                  <a:cubicBezTo>
                    <a:pt x="904078" y="612055"/>
                    <a:pt x="907806" y="610990"/>
                    <a:pt x="909936" y="610990"/>
                  </a:cubicBezTo>
                  <a:lnTo>
                    <a:pt x="909936" y="617912"/>
                  </a:lnTo>
                  <a:cubicBezTo>
                    <a:pt x="903013" y="621107"/>
                    <a:pt x="899819" y="626964"/>
                    <a:pt x="901948" y="644004"/>
                  </a:cubicBezTo>
                  <a:cubicBezTo>
                    <a:pt x="904078" y="641874"/>
                    <a:pt x="907806" y="640809"/>
                    <a:pt x="909936" y="639744"/>
                  </a:cubicBezTo>
                  <a:lnTo>
                    <a:pt x="909936" y="647731"/>
                  </a:lnTo>
                  <a:cubicBezTo>
                    <a:pt x="903013" y="649861"/>
                    <a:pt x="899819" y="656783"/>
                    <a:pt x="901948" y="672758"/>
                  </a:cubicBezTo>
                  <a:cubicBezTo>
                    <a:pt x="904078" y="671693"/>
                    <a:pt x="907806" y="670628"/>
                    <a:pt x="909936" y="669563"/>
                  </a:cubicBezTo>
                  <a:lnTo>
                    <a:pt x="909936" y="676485"/>
                  </a:lnTo>
                  <a:cubicBezTo>
                    <a:pt x="905676" y="678615"/>
                    <a:pt x="901948" y="682342"/>
                    <a:pt x="901948" y="689797"/>
                  </a:cubicBezTo>
                  <a:lnTo>
                    <a:pt x="903013" y="689797"/>
                  </a:lnTo>
                  <a:cubicBezTo>
                    <a:pt x="905143" y="688732"/>
                    <a:pt x="907273" y="688732"/>
                    <a:pt x="909936" y="688732"/>
                  </a:cubicBezTo>
                  <a:lnTo>
                    <a:pt x="909936" y="694589"/>
                  </a:lnTo>
                  <a:cubicBezTo>
                    <a:pt x="908871" y="694589"/>
                    <a:pt x="907806" y="694589"/>
                    <a:pt x="906741" y="695654"/>
                  </a:cubicBezTo>
                  <a:cubicBezTo>
                    <a:pt x="906741" y="695654"/>
                    <a:pt x="905676" y="695654"/>
                    <a:pt x="904611" y="695654"/>
                  </a:cubicBezTo>
                  <a:cubicBezTo>
                    <a:pt x="906741" y="697784"/>
                    <a:pt x="908871" y="699914"/>
                    <a:pt x="910468" y="702577"/>
                  </a:cubicBezTo>
                  <a:lnTo>
                    <a:pt x="910468" y="714824"/>
                  </a:lnTo>
                  <a:cubicBezTo>
                    <a:pt x="906208" y="705772"/>
                    <a:pt x="901416" y="695654"/>
                    <a:pt x="887039" y="696719"/>
                  </a:cubicBezTo>
                  <a:lnTo>
                    <a:pt x="887039" y="690862"/>
                  </a:lnTo>
                  <a:cubicBezTo>
                    <a:pt x="890234" y="689797"/>
                    <a:pt x="892896" y="690862"/>
                    <a:pt x="895026" y="690862"/>
                  </a:cubicBezTo>
                  <a:cubicBezTo>
                    <a:pt x="896091" y="687667"/>
                    <a:pt x="896091" y="683940"/>
                    <a:pt x="897156" y="681810"/>
                  </a:cubicBezTo>
                  <a:cubicBezTo>
                    <a:pt x="895026" y="666900"/>
                    <a:pt x="895026" y="658381"/>
                    <a:pt x="897156" y="652524"/>
                  </a:cubicBezTo>
                  <a:cubicBezTo>
                    <a:pt x="895026" y="637614"/>
                    <a:pt x="895026" y="629094"/>
                    <a:pt x="897156" y="623237"/>
                  </a:cubicBezTo>
                  <a:cubicBezTo>
                    <a:pt x="895026" y="609925"/>
                    <a:pt x="895026" y="600873"/>
                    <a:pt x="897156" y="593951"/>
                  </a:cubicBezTo>
                  <a:cubicBezTo>
                    <a:pt x="895026" y="580639"/>
                    <a:pt x="895026" y="571587"/>
                    <a:pt x="897156" y="565729"/>
                  </a:cubicBezTo>
                  <a:cubicBezTo>
                    <a:pt x="895026" y="550820"/>
                    <a:pt x="895026" y="542300"/>
                    <a:pt x="897156" y="536443"/>
                  </a:cubicBezTo>
                  <a:cubicBezTo>
                    <a:pt x="895026" y="523131"/>
                    <a:pt x="895026" y="514079"/>
                    <a:pt x="897156" y="508221"/>
                  </a:cubicBezTo>
                  <a:cubicBezTo>
                    <a:pt x="895026" y="493845"/>
                    <a:pt x="895026" y="484792"/>
                    <a:pt x="897156" y="478935"/>
                  </a:cubicBezTo>
                  <a:cubicBezTo>
                    <a:pt x="895026" y="465623"/>
                    <a:pt x="895026" y="456571"/>
                    <a:pt x="897156" y="450714"/>
                  </a:cubicBezTo>
                  <a:cubicBezTo>
                    <a:pt x="893961" y="449649"/>
                    <a:pt x="891299" y="449649"/>
                    <a:pt x="889169" y="448584"/>
                  </a:cubicBezTo>
                  <a:cubicBezTo>
                    <a:pt x="888104" y="448584"/>
                    <a:pt x="887039" y="448584"/>
                    <a:pt x="887039" y="448584"/>
                  </a:cubicBezTo>
                  <a:lnTo>
                    <a:pt x="887039" y="432609"/>
                  </a:lnTo>
                  <a:cubicBezTo>
                    <a:pt x="888104" y="434739"/>
                    <a:pt x="890234" y="436869"/>
                    <a:pt x="892896" y="438467"/>
                  </a:cubicBezTo>
                  <a:cubicBezTo>
                    <a:pt x="896624" y="437934"/>
                    <a:pt x="902481" y="438999"/>
                    <a:pt x="909936" y="437934"/>
                  </a:cubicBezTo>
                  <a:lnTo>
                    <a:pt x="909936" y="437934"/>
                  </a:lnTo>
                  <a:close/>
                  <a:moveTo>
                    <a:pt x="909936" y="719083"/>
                  </a:moveTo>
                  <a:cubicBezTo>
                    <a:pt x="904078" y="720148"/>
                    <a:pt x="899819" y="719083"/>
                    <a:pt x="896624" y="718019"/>
                  </a:cubicBezTo>
                  <a:cubicBezTo>
                    <a:pt x="892364" y="714824"/>
                    <a:pt x="888636" y="711096"/>
                    <a:pt x="886507" y="707901"/>
                  </a:cubicBezTo>
                  <a:lnTo>
                    <a:pt x="886507" y="718019"/>
                  </a:lnTo>
                  <a:cubicBezTo>
                    <a:pt x="887572" y="719083"/>
                    <a:pt x="887572" y="720148"/>
                    <a:pt x="888636" y="720148"/>
                  </a:cubicBezTo>
                  <a:cubicBezTo>
                    <a:pt x="887572" y="721213"/>
                    <a:pt x="887572" y="721213"/>
                    <a:pt x="886507" y="721213"/>
                  </a:cubicBezTo>
                  <a:lnTo>
                    <a:pt x="886507" y="728136"/>
                  </a:lnTo>
                  <a:cubicBezTo>
                    <a:pt x="888636" y="727071"/>
                    <a:pt x="892364" y="726006"/>
                    <a:pt x="895559" y="724941"/>
                  </a:cubicBezTo>
                  <a:cubicBezTo>
                    <a:pt x="898754" y="726006"/>
                    <a:pt x="904611" y="726006"/>
                    <a:pt x="909936" y="726006"/>
                  </a:cubicBezTo>
                  <a:lnTo>
                    <a:pt x="909936" y="719083"/>
                  </a:lnTo>
                  <a:lnTo>
                    <a:pt x="909936" y="719083"/>
                  </a:lnTo>
                  <a:close/>
                  <a:moveTo>
                    <a:pt x="909936" y="1144535"/>
                  </a:moveTo>
                  <a:lnTo>
                    <a:pt x="909936" y="1150392"/>
                  </a:lnTo>
                  <a:cubicBezTo>
                    <a:pt x="908871" y="1150392"/>
                    <a:pt x="906741" y="1150392"/>
                    <a:pt x="904078" y="1150392"/>
                  </a:cubicBezTo>
                  <a:cubicBezTo>
                    <a:pt x="906208" y="1153587"/>
                    <a:pt x="908338" y="1158379"/>
                    <a:pt x="909936" y="1162639"/>
                  </a:cubicBezTo>
                  <a:lnTo>
                    <a:pt x="909936" y="1177549"/>
                  </a:lnTo>
                  <a:cubicBezTo>
                    <a:pt x="905676" y="1169561"/>
                    <a:pt x="903013" y="1159444"/>
                    <a:pt x="896624" y="1151457"/>
                  </a:cubicBezTo>
                  <a:cubicBezTo>
                    <a:pt x="894494" y="1149327"/>
                    <a:pt x="890766" y="1148262"/>
                    <a:pt x="886507" y="1147197"/>
                  </a:cubicBezTo>
                  <a:lnTo>
                    <a:pt x="886507" y="1141340"/>
                  </a:lnTo>
                  <a:cubicBezTo>
                    <a:pt x="892364" y="1141340"/>
                    <a:pt x="896624" y="1143470"/>
                    <a:pt x="898754" y="1145600"/>
                  </a:cubicBezTo>
                  <a:cubicBezTo>
                    <a:pt x="903546" y="1144535"/>
                    <a:pt x="906741" y="1144535"/>
                    <a:pt x="909936" y="1144535"/>
                  </a:cubicBezTo>
                  <a:lnTo>
                    <a:pt x="909936" y="1144535"/>
                  </a:lnTo>
                  <a:close/>
                  <a:moveTo>
                    <a:pt x="909936" y="1179679"/>
                  </a:moveTo>
                  <a:lnTo>
                    <a:pt x="909936" y="1179679"/>
                  </a:lnTo>
                  <a:cubicBezTo>
                    <a:pt x="896624" y="1179679"/>
                    <a:pt x="889701" y="1176484"/>
                    <a:pt x="886507" y="1170626"/>
                  </a:cubicBezTo>
                  <a:lnTo>
                    <a:pt x="886507" y="1181808"/>
                  </a:lnTo>
                  <a:cubicBezTo>
                    <a:pt x="887572" y="1181808"/>
                    <a:pt x="887572" y="1181808"/>
                    <a:pt x="888636" y="1181808"/>
                  </a:cubicBezTo>
                  <a:cubicBezTo>
                    <a:pt x="890766" y="1182873"/>
                    <a:pt x="892896" y="1183938"/>
                    <a:pt x="896624" y="1183938"/>
                  </a:cubicBezTo>
                  <a:cubicBezTo>
                    <a:pt x="894494" y="1190861"/>
                    <a:pt x="894494" y="1199913"/>
                    <a:pt x="896624" y="1212160"/>
                  </a:cubicBezTo>
                  <a:cubicBezTo>
                    <a:pt x="894494" y="1219082"/>
                    <a:pt x="894494" y="1228134"/>
                    <a:pt x="896624" y="1241446"/>
                  </a:cubicBezTo>
                  <a:cubicBezTo>
                    <a:pt x="894494" y="1247303"/>
                    <a:pt x="894494" y="1256356"/>
                    <a:pt x="896624" y="1270733"/>
                  </a:cubicBezTo>
                  <a:cubicBezTo>
                    <a:pt x="894494" y="1276590"/>
                    <a:pt x="894494" y="1285642"/>
                    <a:pt x="896624" y="1298954"/>
                  </a:cubicBezTo>
                  <a:cubicBezTo>
                    <a:pt x="894494" y="1305876"/>
                    <a:pt x="894494" y="1314928"/>
                    <a:pt x="896624" y="1328240"/>
                  </a:cubicBezTo>
                  <a:cubicBezTo>
                    <a:pt x="894494" y="1334098"/>
                    <a:pt x="894494" y="1343150"/>
                    <a:pt x="896624" y="1357527"/>
                  </a:cubicBezTo>
                  <a:cubicBezTo>
                    <a:pt x="894494" y="1363384"/>
                    <a:pt x="894494" y="1372436"/>
                    <a:pt x="896624" y="1385748"/>
                  </a:cubicBezTo>
                  <a:cubicBezTo>
                    <a:pt x="894494" y="1392670"/>
                    <a:pt x="894494" y="1401723"/>
                    <a:pt x="896624" y="1415035"/>
                  </a:cubicBezTo>
                  <a:cubicBezTo>
                    <a:pt x="895559" y="1417164"/>
                    <a:pt x="895559" y="1418229"/>
                    <a:pt x="895559" y="1420892"/>
                  </a:cubicBezTo>
                  <a:cubicBezTo>
                    <a:pt x="892364" y="1420892"/>
                    <a:pt x="889701" y="1420892"/>
                    <a:pt x="886507" y="1420892"/>
                  </a:cubicBezTo>
                  <a:lnTo>
                    <a:pt x="886507" y="1431009"/>
                  </a:lnTo>
                  <a:cubicBezTo>
                    <a:pt x="897689" y="1429944"/>
                    <a:pt x="905676" y="1431009"/>
                    <a:pt x="909936" y="1434204"/>
                  </a:cubicBezTo>
                  <a:lnTo>
                    <a:pt x="909936" y="1423022"/>
                  </a:lnTo>
                  <a:cubicBezTo>
                    <a:pt x="907806" y="1423022"/>
                    <a:pt x="905676" y="1421957"/>
                    <a:pt x="901948" y="1421957"/>
                  </a:cubicBezTo>
                  <a:cubicBezTo>
                    <a:pt x="903013" y="1415035"/>
                    <a:pt x="906208" y="1412905"/>
                    <a:pt x="909936" y="1410775"/>
                  </a:cubicBezTo>
                  <a:lnTo>
                    <a:pt x="909936" y="1403852"/>
                  </a:lnTo>
                  <a:cubicBezTo>
                    <a:pt x="907806" y="1403852"/>
                    <a:pt x="904078" y="1404917"/>
                    <a:pt x="901948" y="1407047"/>
                  </a:cubicBezTo>
                  <a:cubicBezTo>
                    <a:pt x="899819" y="1390008"/>
                    <a:pt x="903013" y="1384683"/>
                    <a:pt x="909936" y="1380956"/>
                  </a:cubicBezTo>
                  <a:lnTo>
                    <a:pt x="909936" y="1374034"/>
                  </a:lnTo>
                  <a:cubicBezTo>
                    <a:pt x="907806" y="1375099"/>
                    <a:pt x="904078" y="1376164"/>
                    <a:pt x="901948" y="1377228"/>
                  </a:cubicBezTo>
                  <a:cubicBezTo>
                    <a:pt x="899819" y="1361254"/>
                    <a:pt x="903013" y="1354864"/>
                    <a:pt x="909936" y="1351137"/>
                  </a:cubicBezTo>
                  <a:lnTo>
                    <a:pt x="909936" y="1344215"/>
                  </a:lnTo>
                  <a:cubicBezTo>
                    <a:pt x="907806" y="1345280"/>
                    <a:pt x="904078" y="1346345"/>
                    <a:pt x="901948" y="1347410"/>
                  </a:cubicBezTo>
                  <a:cubicBezTo>
                    <a:pt x="899819" y="1331435"/>
                    <a:pt x="903013" y="1325046"/>
                    <a:pt x="909936" y="1322383"/>
                  </a:cubicBezTo>
                  <a:lnTo>
                    <a:pt x="909936" y="1314396"/>
                  </a:lnTo>
                  <a:cubicBezTo>
                    <a:pt x="907806" y="1315461"/>
                    <a:pt x="904078" y="1316526"/>
                    <a:pt x="901948" y="1318656"/>
                  </a:cubicBezTo>
                  <a:cubicBezTo>
                    <a:pt x="899819" y="1301616"/>
                    <a:pt x="903013" y="1296292"/>
                    <a:pt x="909936" y="1292564"/>
                  </a:cubicBezTo>
                  <a:lnTo>
                    <a:pt x="909936" y="1285642"/>
                  </a:lnTo>
                  <a:cubicBezTo>
                    <a:pt x="907806" y="1286707"/>
                    <a:pt x="904078" y="1287772"/>
                    <a:pt x="901948" y="1288837"/>
                  </a:cubicBezTo>
                  <a:cubicBezTo>
                    <a:pt x="899819" y="1272862"/>
                    <a:pt x="903013" y="1266473"/>
                    <a:pt x="909936" y="1262745"/>
                  </a:cubicBezTo>
                  <a:lnTo>
                    <a:pt x="909936" y="1255823"/>
                  </a:lnTo>
                  <a:cubicBezTo>
                    <a:pt x="907806" y="1256888"/>
                    <a:pt x="904078" y="1257953"/>
                    <a:pt x="901948" y="1259018"/>
                  </a:cubicBezTo>
                  <a:cubicBezTo>
                    <a:pt x="899819" y="1243044"/>
                    <a:pt x="903013" y="1236654"/>
                    <a:pt x="909936" y="1233991"/>
                  </a:cubicBezTo>
                  <a:lnTo>
                    <a:pt x="909936" y="1227069"/>
                  </a:lnTo>
                  <a:cubicBezTo>
                    <a:pt x="907806" y="1227069"/>
                    <a:pt x="904078" y="1228134"/>
                    <a:pt x="901948" y="1230264"/>
                  </a:cubicBezTo>
                  <a:cubicBezTo>
                    <a:pt x="899819" y="1213225"/>
                    <a:pt x="903013" y="1207900"/>
                    <a:pt x="909936" y="1204173"/>
                  </a:cubicBezTo>
                  <a:lnTo>
                    <a:pt x="909936" y="1197250"/>
                  </a:lnTo>
                  <a:cubicBezTo>
                    <a:pt x="907806" y="1198315"/>
                    <a:pt x="904078" y="1199380"/>
                    <a:pt x="901948" y="1200445"/>
                  </a:cubicBezTo>
                  <a:cubicBezTo>
                    <a:pt x="900884" y="1191393"/>
                    <a:pt x="900884" y="1186068"/>
                    <a:pt x="903013" y="1181276"/>
                  </a:cubicBezTo>
                  <a:cubicBezTo>
                    <a:pt x="905143" y="1181276"/>
                    <a:pt x="907273" y="1181276"/>
                    <a:pt x="909936" y="1181276"/>
                  </a:cubicBezTo>
                  <a:lnTo>
                    <a:pt x="909936" y="1179679"/>
                  </a:lnTo>
                  <a:lnTo>
                    <a:pt x="909936" y="1179679"/>
                  </a:lnTo>
                  <a:close/>
                  <a:moveTo>
                    <a:pt x="909936" y="1473607"/>
                  </a:moveTo>
                  <a:lnTo>
                    <a:pt x="909936" y="1484789"/>
                  </a:lnTo>
                  <a:cubicBezTo>
                    <a:pt x="906741" y="1483724"/>
                    <a:pt x="904078" y="1482660"/>
                    <a:pt x="901948" y="1481595"/>
                  </a:cubicBezTo>
                  <a:cubicBezTo>
                    <a:pt x="899819" y="1481595"/>
                    <a:pt x="896091" y="1482660"/>
                    <a:pt x="895026" y="1482660"/>
                  </a:cubicBezTo>
                  <a:cubicBezTo>
                    <a:pt x="891831" y="1482660"/>
                    <a:pt x="888104" y="1482660"/>
                    <a:pt x="885974" y="1483724"/>
                  </a:cubicBezTo>
                  <a:lnTo>
                    <a:pt x="885974" y="1473607"/>
                  </a:lnTo>
                  <a:cubicBezTo>
                    <a:pt x="887039" y="1473607"/>
                    <a:pt x="888104" y="1473607"/>
                    <a:pt x="889169" y="1473607"/>
                  </a:cubicBezTo>
                  <a:lnTo>
                    <a:pt x="889169" y="1473607"/>
                  </a:lnTo>
                  <a:lnTo>
                    <a:pt x="890234" y="1473607"/>
                  </a:lnTo>
                  <a:cubicBezTo>
                    <a:pt x="889169" y="1471477"/>
                    <a:pt x="887039" y="1467750"/>
                    <a:pt x="885974" y="1465620"/>
                  </a:cubicBezTo>
                  <a:lnTo>
                    <a:pt x="885974" y="1438464"/>
                  </a:lnTo>
                  <a:cubicBezTo>
                    <a:pt x="892364" y="1452308"/>
                    <a:pt x="895559" y="1467750"/>
                    <a:pt x="909936" y="1473607"/>
                  </a:cubicBezTo>
                  <a:lnTo>
                    <a:pt x="909936" y="1473607"/>
                  </a:lnTo>
                  <a:close/>
                  <a:moveTo>
                    <a:pt x="909936" y="1592883"/>
                  </a:moveTo>
                  <a:lnTo>
                    <a:pt x="909936" y="1608857"/>
                  </a:lnTo>
                  <a:cubicBezTo>
                    <a:pt x="908871" y="1624832"/>
                    <a:pt x="904078" y="1637079"/>
                    <a:pt x="896624" y="1645066"/>
                  </a:cubicBezTo>
                  <a:cubicBezTo>
                    <a:pt x="893429" y="1647196"/>
                    <a:pt x="889701" y="1649326"/>
                    <a:pt x="886507" y="1651988"/>
                  </a:cubicBezTo>
                  <a:lnTo>
                    <a:pt x="886507" y="1622702"/>
                  </a:lnTo>
                  <a:cubicBezTo>
                    <a:pt x="887572" y="1620572"/>
                    <a:pt x="887572" y="1616844"/>
                    <a:pt x="887572" y="1613649"/>
                  </a:cubicBezTo>
                  <a:lnTo>
                    <a:pt x="886507" y="1614714"/>
                  </a:lnTo>
                  <a:lnTo>
                    <a:pt x="886507" y="1598740"/>
                  </a:lnTo>
                  <a:cubicBezTo>
                    <a:pt x="887572" y="1596610"/>
                    <a:pt x="888636" y="1594480"/>
                    <a:pt x="888636" y="1590753"/>
                  </a:cubicBezTo>
                  <a:cubicBezTo>
                    <a:pt x="888636" y="1586493"/>
                    <a:pt x="888636" y="1582766"/>
                    <a:pt x="886507" y="1580636"/>
                  </a:cubicBezTo>
                  <a:cubicBezTo>
                    <a:pt x="886507" y="1580636"/>
                    <a:pt x="886507" y="1580636"/>
                    <a:pt x="886507" y="1579571"/>
                  </a:cubicBezTo>
                  <a:lnTo>
                    <a:pt x="886507" y="1560401"/>
                  </a:lnTo>
                  <a:cubicBezTo>
                    <a:pt x="894494" y="1562532"/>
                    <a:pt x="899819" y="1567324"/>
                    <a:pt x="904611" y="1573713"/>
                  </a:cubicBezTo>
                  <a:cubicBezTo>
                    <a:pt x="907806" y="1577973"/>
                    <a:pt x="909936" y="1584896"/>
                    <a:pt x="909936" y="1592883"/>
                  </a:cubicBezTo>
                  <a:lnTo>
                    <a:pt x="909936" y="1592883"/>
                  </a:lnTo>
                  <a:close/>
                  <a:moveTo>
                    <a:pt x="909936" y="1745705"/>
                  </a:moveTo>
                  <a:lnTo>
                    <a:pt x="909936" y="1769134"/>
                  </a:lnTo>
                  <a:cubicBezTo>
                    <a:pt x="907806" y="1765939"/>
                    <a:pt x="905676" y="1763276"/>
                    <a:pt x="901948" y="1760081"/>
                  </a:cubicBezTo>
                  <a:cubicBezTo>
                    <a:pt x="897689" y="1757952"/>
                    <a:pt x="892896" y="1755822"/>
                    <a:pt x="885974" y="1754224"/>
                  </a:cubicBezTo>
                  <a:lnTo>
                    <a:pt x="885974" y="1737185"/>
                  </a:lnTo>
                  <a:cubicBezTo>
                    <a:pt x="895559" y="1740380"/>
                    <a:pt x="903546" y="1742510"/>
                    <a:pt x="909936" y="1745705"/>
                  </a:cubicBezTo>
                  <a:lnTo>
                    <a:pt x="909936" y="1745705"/>
                  </a:lnTo>
                  <a:close/>
                  <a:moveTo>
                    <a:pt x="909936" y="1829304"/>
                  </a:moveTo>
                  <a:lnTo>
                    <a:pt x="909936" y="1845278"/>
                  </a:lnTo>
                  <a:cubicBezTo>
                    <a:pt x="900884" y="1845278"/>
                    <a:pt x="892896" y="1843148"/>
                    <a:pt x="887572" y="1839421"/>
                  </a:cubicBezTo>
                  <a:cubicBezTo>
                    <a:pt x="886507" y="1839421"/>
                    <a:pt x="886507" y="1839421"/>
                    <a:pt x="886507" y="1839421"/>
                  </a:cubicBezTo>
                  <a:lnTo>
                    <a:pt x="886507" y="1817057"/>
                  </a:lnTo>
                  <a:cubicBezTo>
                    <a:pt x="892364" y="1822382"/>
                    <a:pt x="899819" y="1827174"/>
                    <a:pt x="909936" y="1829304"/>
                  </a:cubicBezTo>
                  <a:close/>
                  <a:moveTo>
                    <a:pt x="886507" y="876697"/>
                  </a:moveTo>
                  <a:lnTo>
                    <a:pt x="884377" y="880957"/>
                  </a:lnTo>
                  <a:lnTo>
                    <a:pt x="880117" y="880957"/>
                  </a:lnTo>
                  <a:lnTo>
                    <a:pt x="880117" y="1032714"/>
                  </a:lnTo>
                  <a:lnTo>
                    <a:pt x="887039" y="1026857"/>
                  </a:lnTo>
                  <a:lnTo>
                    <a:pt x="887039" y="876697"/>
                  </a:lnTo>
                  <a:lnTo>
                    <a:pt x="886507" y="876697"/>
                  </a:lnTo>
                  <a:close/>
                  <a:moveTo>
                    <a:pt x="886507" y="7690"/>
                  </a:moveTo>
                  <a:lnTo>
                    <a:pt x="886507" y="34847"/>
                  </a:lnTo>
                  <a:cubicBezTo>
                    <a:pt x="884377" y="32717"/>
                    <a:pt x="882247" y="30587"/>
                    <a:pt x="879584" y="28990"/>
                  </a:cubicBezTo>
                  <a:lnTo>
                    <a:pt x="879584" y="8755"/>
                  </a:lnTo>
                  <a:lnTo>
                    <a:pt x="879584" y="8755"/>
                  </a:lnTo>
                  <a:cubicBezTo>
                    <a:pt x="882247" y="8755"/>
                    <a:pt x="884377" y="7690"/>
                    <a:pt x="886507" y="7690"/>
                  </a:cubicBezTo>
                  <a:lnTo>
                    <a:pt x="886507" y="7690"/>
                  </a:lnTo>
                  <a:close/>
                  <a:moveTo>
                    <a:pt x="886507" y="93420"/>
                  </a:moveTo>
                  <a:lnTo>
                    <a:pt x="886507" y="109394"/>
                  </a:lnTo>
                  <a:cubicBezTo>
                    <a:pt x="884377" y="109394"/>
                    <a:pt x="882247" y="109394"/>
                    <a:pt x="879584" y="109394"/>
                  </a:cubicBezTo>
                  <a:lnTo>
                    <a:pt x="879584" y="92355"/>
                  </a:lnTo>
                  <a:cubicBezTo>
                    <a:pt x="882247" y="92355"/>
                    <a:pt x="884377" y="93420"/>
                    <a:pt x="886507" y="93420"/>
                  </a:cubicBezTo>
                  <a:lnTo>
                    <a:pt x="886507" y="93420"/>
                  </a:lnTo>
                  <a:close/>
                  <a:moveTo>
                    <a:pt x="886507" y="384686"/>
                  </a:moveTo>
                  <a:lnTo>
                    <a:pt x="886507" y="394803"/>
                  </a:lnTo>
                  <a:cubicBezTo>
                    <a:pt x="884377" y="394803"/>
                    <a:pt x="882247" y="394803"/>
                    <a:pt x="879584" y="394803"/>
                  </a:cubicBezTo>
                  <a:lnTo>
                    <a:pt x="879584" y="384686"/>
                  </a:lnTo>
                  <a:cubicBezTo>
                    <a:pt x="882247" y="384686"/>
                    <a:pt x="884377" y="384686"/>
                    <a:pt x="886507" y="384686"/>
                  </a:cubicBezTo>
                  <a:lnTo>
                    <a:pt x="886507" y="384686"/>
                  </a:lnTo>
                  <a:close/>
                  <a:moveTo>
                    <a:pt x="886507" y="428882"/>
                  </a:moveTo>
                  <a:lnTo>
                    <a:pt x="886507" y="444856"/>
                  </a:lnTo>
                  <a:cubicBezTo>
                    <a:pt x="884377" y="445921"/>
                    <a:pt x="882247" y="446986"/>
                    <a:pt x="879584" y="446986"/>
                  </a:cubicBezTo>
                  <a:lnTo>
                    <a:pt x="879584" y="420895"/>
                  </a:lnTo>
                  <a:cubicBezTo>
                    <a:pt x="882247" y="423025"/>
                    <a:pt x="884377" y="426752"/>
                    <a:pt x="886507" y="428882"/>
                  </a:cubicBezTo>
                  <a:lnTo>
                    <a:pt x="886507" y="428882"/>
                  </a:lnTo>
                  <a:close/>
                  <a:moveTo>
                    <a:pt x="886507" y="686602"/>
                  </a:moveTo>
                  <a:lnTo>
                    <a:pt x="886507" y="692460"/>
                  </a:lnTo>
                  <a:cubicBezTo>
                    <a:pt x="884377" y="692460"/>
                    <a:pt x="882247" y="693524"/>
                    <a:pt x="879584" y="693524"/>
                  </a:cubicBezTo>
                  <a:lnTo>
                    <a:pt x="879584" y="687667"/>
                  </a:lnTo>
                  <a:cubicBezTo>
                    <a:pt x="882247" y="686602"/>
                    <a:pt x="884377" y="686602"/>
                    <a:pt x="886507" y="686602"/>
                  </a:cubicBezTo>
                  <a:lnTo>
                    <a:pt x="886507" y="686602"/>
                  </a:lnTo>
                  <a:close/>
                  <a:moveTo>
                    <a:pt x="886507" y="707901"/>
                  </a:moveTo>
                  <a:lnTo>
                    <a:pt x="886507" y="718019"/>
                  </a:lnTo>
                  <a:cubicBezTo>
                    <a:pt x="884377" y="715889"/>
                    <a:pt x="882247" y="712161"/>
                    <a:pt x="879584" y="710031"/>
                  </a:cubicBezTo>
                  <a:lnTo>
                    <a:pt x="879584" y="699914"/>
                  </a:lnTo>
                  <a:cubicBezTo>
                    <a:pt x="882247" y="702577"/>
                    <a:pt x="884377" y="704707"/>
                    <a:pt x="886507" y="707901"/>
                  </a:cubicBezTo>
                  <a:lnTo>
                    <a:pt x="886507" y="707901"/>
                  </a:lnTo>
                  <a:close/>
                  <a:moveTo>
                    <a:pt x="886507" y="721213"/>
                  </a:moveTo>
                  <a:lnTo>
                    <a:pt x="886507" y="728136"/>
                  </a:lnTo>
                  <a:cubicBezTo>
                    <a:pt x="884377" y="729201"/>
                    <a:pt x="882247" y="729201"/>
                    <a:pt x="879584" y="729201"/>
                  </a:cubicBezTo>
                  <a:lnTo>
                    <a:pt x="879584" y="723343"/>
                  </a:lnTo>
                  <a:cubicBezTo>
                    <a:pt x="882247" y="723876"/>
                    <a:pt x="884377" y="722811"/>
                    <a:pt x="886507" y="721213"/>
                  </a:cubicBezTo>
                  <a:lnTo>
                    <a:pt x="886507" y="721213"/>
                  </a:lnTo>
                  <a:close/>
                  <a:moveTo>
                    <a:pt x="886507" y="1141340"/>
                  </a:moveTo>
                  <a:lnTo>
                    <a:pt x="886507" y="1147197"/>
                  </a:lnTo>
                  <a:cubicBezTo>
                    <a:pt x="884377" y="1147197"/>
                    <a:pt x="882247" y="1147197"/>
                    <a:pt x="879584" y="1147197"/>
                  </a:cubicBezTo>
                  <a:lnTo>
                    <a:pt x="879584" y="1141340"/>
                  </a:lnTo>
                  <a:cubicBezTo>
                    <a:pt x="882247" y="1140275"/>
                    <a:pt x="884377" y="1141340"/>
                    <a:pt x="886507" y="1141340"/>
                  </a:cubicBezTo>
                  <a:lnTo>
                    <a:pt x="886507" y="1141340"/>
                  </a:lnTo>
                  <a:close/>
                  <a:moveTo>
                    <a:pt x="886507" y="1170626"/>
                  </a:moveTo>
                  <a:lnTo>
                    <a:pt x="886507" y="1181808"/>
                  </a:lnTo>
                  <a:cubicBezTo>
                    <a:pt x="884377" y="1181808"/>
                    <a:pt x="883312" y="1181808"/>
                    <a:pt x="882247" y="1181808"/>
                  </a:cubicBezTo>
                  <a:cubicBezTo>
                    <a:pt x="881182" y="1181808"/>
                    <a:pt x="881182" y="1181808"/>
                    <a:pt x="880117" y="1181808"/>
                  </a:cubicBezTo>
                  <a:lnTo>
                    <a:pt x="880117" y="1175419"/>
                  </a:lnTo>
                  <a:cubicBezTo>
                    <a:pt x="880117" y="1175419"/>
                    <a:pt x="881182" y="1175419"/>
                    <a:pt x="882247" y="1175419"/>
                  </a:cubicBezTo>
                  <a:cubicBezTo>
                    <a:pt x="881182" y="1174354"/>
                    <a:pt x="880117" y="1173289"/>
                    <a:pt x="880117" y="1172224"/>
                  </a:cubicBezTo>
                  <a:lnTo>
                    <a:pt x="880117" y="1150925"/>
                  </a:lnTo>
                  <a:cubicBezTo>
                    <a:pt x="882247" y="1157314"/>
                    <a:pt x="883312" y="1164769"/>
                    <a:pt x="886507" y="1170626"/>
                  </a:cubicBezTo>
                  <a:lnTo>
                    <a:pt x="886507" y="1170626"/>
                  </a:lnTo>
                  <a:close/>
                  <a:moveTo>
                    <a:pt x="886507" y="1420359"/>
                  </a:moveTo>
                  <a:lnTo>
                    <a:pt x="886507" y="1430476"/>
                  </a:lnTo>
                  <a:cubicBezTo>
                    <a:pt x="884377" y="1430476"/>
                    <a:pt x="883312" y="1430476"/>
                    <a:pt x="880649" y="1430476"/>
                  </a:cubicBezTo>
                  <a:cubicBezTo>
                    <a:pt x="882779" y="1432606"/>
                    <a:pt x="883844" y="1436334"/>
                    <a:pt x="886507" y="1438464"/>
                  </a:cubicBezTo>
                  <a:lnTo>
                    <a:pt x="886507" y="1465620"/>
                  </a:lnTo>
                  <a:cubicBezTo>
                    <a:pt x="884377" y="1461360"/>
                    <a:pt x="882247" y="1456568"/>
                    <a:pt x="879584" y="1452308"/>
                  </a:cubicBezTo>
                  <a:lnTo>
                    <a:pt x="879584" y="1421957"/>
                  </a:lnTo>
                  <a:cubicBezTo>
                    <a:pt x="882247" y="1421957"/>
                    <a:pt x="884377" y="1421957"/>
                    <a:pt x="886507" y="1420359"/>
                  </a:cubicBezTo>
                  <a:lnTo>
                    <a:pt x="886507" y="1420359"/>
                  </a:lnTo>
                  <a:close/>
                  <a:moveTo>
                    <a:pt x="886507" y="1473607"/>
                  </a:moveTo>
                  <a:lnTo>
                    <a:pt x="886507" y="1483724"/>
                  </a:lnTo>
                  <a:cubicBezTo>
                    <a:pt x="884377" y="1483724"/>
                    <a:pt x="882247" y="1483724"/>
                    <a:pt x="879584" y="1483724"/>
                  </a:cubicBezTo>
                  <a:lnTo>
                    <a:pt x="879584" y="1473607"/>
                  </a:lnTo>
                  <a:cubicBezTo>
                    <a:pt x="882247" y="1473607"/>
                    <a:pt x="884377" y="1473607"/>
                    <a:pt x="886507" y="1473607"/>
                  </a:cubicBezTo>
                  <a:lnTo>
                    <a:pt x="886507" y="1473607"/>
                  </a:lnTo>
                  <a:close/>
                  <a:moveTo>
                    <a:pt x="886507" y="1560401"/>
                  </a:moveTo>
                  <a:lnTo>
                    <a:pt x="886507" y="1579571"/>
                  </a:lnTo>
                  <a:cubicBezTo>
                    <a:pt x="884377" y="1577441"/>
                    <a:pt x="882247" y="1576376"/>
                    <a:pt x="879584" y="1576376"/>
                  </a:cubicBezTo>
                  <a:lnTo>
                    <a:pt x="879584" y="1559337"/>
                  </a:lnTo>
                  <a:cubicBezTo>
                    <a:pt x="882247" y="1559337"/>
                    <a:pt x="884377" y="1560401"/>
                    <a:pt x="886507" y="1560401"/>
                  </a:cubicBezTo>
                  <a:lnTo>
                    <a:pt x="886507" y="1560401"/>
                  </a:lnTo>
                  <a:close/>
                  <a:moveTo>
                    <a:pt x="886507" y="1598208"/>
                  </a:moveTo>
                  <a:lnTo>
                    <a:pt x="886507" y="1614182"/>
                  </a:lnTo>
                  <a:cubicBezTo>
                    <a:pt x="884377" y="1616312"/>
                    <a:pt x="882247" y="1617377"/>
                    <a:pt x="879584" y="1618442"/>
                  </a:cubicBezTo>
                  <a:lnTo>
                    <a:pt x="879584" y="1602468"/>
                  </a:lnTo>
                  <a:cubicBezTo>
                    <a:pt x="880649" y="1602468"/>
                    <a:pt x="882779" y="1601402"/>
                    <a:pt x="883844" y="1600337"/>
                  </a:cubicBezTo>
                  <a:cubicBezTo>
                    <a:pt x="885442" y="1599805"/>
                    <a:pt x="885442" y="1598208"/>
                    <a:pt x="886507" y="1598208"/>
                  </a:cubicBezTo>
                  <a:lnTo>
                    <a:pt x="886507" y="1598208"/>
                  </a:lnTo>
                  <a:close/>
                  <a:moveTo>
                    <a:pt x="886507" y="1622169"/>
                  </a:moveTo>
                  <a:lnTo>
                    <a:pt x="886507" y="1651456"/>
                  </a:lnTo>
                  <a:cubicBezTo>
                    <a:pt x="884377" y="1651456"/>
                    <a:pt x="882247" y="1652521"/>
                    <a:pt x="879584" y="1653585"/>
                  </a:cubicBezTo>
                  <a:lnTo>
                    <a:pt x="879584" y="1633351"/>
                  </a:lnTo>
                  <a:cubicBezTo>
                    <a:pt x="879584" y="1632286"/>
                    <a:pt x="880649" y="1632286"/>
                    <a:pt x="880649" y="1632286"/>
                  </a:cubicBezTo>
                  <a:cubicBezTo>
                    <a:pt x="883312" y="1630156"/>
                    <a:pt x="885442" y="1626429"/>
                    <a:pt x="886507" y="1622169"/>
                  </a:cubicBezTo>
                  <a:lnTo>
                    <a:pt x="886507" y="1622169"/>
                  </a:lnTo>
                  <a:close/>
                  <a:moveTo>
                    <a:pt x="886507" y="1738250"/>
                  </a:moveTo>
                  <a:lnTo>
                    <a:pt x="886507" y="1755289"/>
                  </a:lnTo>
                  <a:cubicBezTo>
                    <a:pt x="884377" y="1754224"/>
                    <a:pt x="882247" y="1754224"/>
                    <a:pt x="879584" y="1754224"/>
                  </a:cubicBezTo>
                  <a:lnTo>
                    <a:pt x="879584" y="1738250"/>
                  </a:lnTo>
                  <a:cubicBezTo>
                    <a:pt x="882247" y="1738250"/>
                    <a:pt x="884377" y="1738250"/>
                    <a:pt x="886507" y="1738250"/>
                  </a:cubicBezTo>
                  <a:lnTo>
                    <a:pt x="886507" y="1738250"/>
                  </a:lnTo>
                  <a:close/>
                  <a:moveTo>
                    <a:pt x="886507" y="1817057"/>
                  </a:moveTo>
                  <a:lnTo>
                    <a:pt x="886507" y="1839421"/>
                  </a:lnTo>
                  <a:cubicBezTo>
                    <a:pt x="884377" y="1840486"/>
                    <a:pt x="882247" y="1840486"/>
                    <a:pt x="879584" y="1840486"/>
                  </a:cubicBezTo>
                  <a:lnTo>
                    <a:pt x="879584" y="1809070"/>
                  </a:lnTo>
                  <a:cubicBezTo>
                    <a:pt x="882247" y="1812265"/>
                    <a:pt x="884377" y="1814394"/>
                    <a:pt x="886507" y="1817057"/>
                  </a:cubicBezTo>
                  <a:close/>
                  <a:moveTo>
                    <a:pt x="879584" y="881490"/>
                  </a:moveTo>
                  <a:lnTo>
                    <a:pt x="870532" y="881490"/>
                  </a:lnTo>
                  <a:lnTo>
                    <a:pt x="870532" y="1039104"/>
                  </a:lnTo>
                  <a:lnTo>
                    <a:pt x="879584" y="1033247"/>
                  </a:lnTo>
                  <a:lnTo>
                    <a:pt x="879584" y="881490"/>
                  </a:lnTo>
                  <a:lnTo>
                    <a:pt x="879584" y="881490"/>
                  </a:lnTo>
                  <a:close/>
                  <a:moveTo>
                    <a:pt x="879584" y="8755"/>
                  </a:moveTo>
                  <a:lnTo>
                    <a:pt x="879584" y="28990"/>
                  </a:lnTo>
                  <a:cubicBezTo>
                    <a:pt x="876389" y="26860"/>
                    <a:pt x="873727" y="25795"/>
                    <a:pt x="870532" y="24730"/>
                  </a:cubicBezTo>
                  <a:lnTo>
                    <a:pt x="870532" y="6626"/>
                  </a:lnTo>
                  <a:cubicBezTo>
                    <a:pt x="874260" y="7690"/>
                    <a:pt x="876389" y="7690"/>
                    <a:pt x="879584" y="8755"/>
                  </a:cubicBezTo>
                  <a:lnTo>
                    <a:pt x="879584" y="8755"/>
                  </a:lnTo>
                  <a:close/>
                  <a:moveTo>
                    <a:pt x="879584" y="92355"/>
                  </a:moveTo>
                  <a:lnTo>
                    <a:pt x="879584" y="109394"/>
                  </a:lnTo>
                  <a:cubicBezTo>
                    <a:pt x="876389" y="108329"/>
                    <a:pt x="872662" y="107264"/>
                    <a:pt x="870532" y="107264"/>
                  </a:cubicBezTo>
                  <a:lnTo>
                    <a:pt x="870532" y="88095"/>
                  </a:lnTo>
                  <a:cubicBezTo>
                    <a:pt x="870532" y="88095"/>
                    <a:pt x="870532" y="89160"/>
                    <a:pt x="871597" y="89160"/>
                  </a:cubicBezTo>
                  <a:cubicBezTo>
                    <a:pt x="874260" y="89692"/>
                    <a:pt x="876389" y="90757"/>
                    <a:pt x="879584" y="92355"/>
                  </a:cubicBezTo>
                  <a:lnTo>
                    <a:pt x="879584" y="92355"/>
                  </a:lnTo>
                  <a:close/>
                  <a:moveTo>
                    <a:pt x="879584" y="384686"/>
                  </a:moveTo>
                  <a:lnTo>
                    <a:pt x="879584" y="394803"/>
                  </a:lnTo>
                  <a:cubicBezTo>
                    <a:pt x="876389" y="394803"/>
                    <a:pt x="873727" y="394803"/>
                    <a:pt x="870532" y="395868"/>
                  </a:cubicBezTo>
                  <a:lnTo>
                    <a:pt x="870532" y="385751"/>
                  </a:lnTo>
                  <a:cubicBezTo>
                    <a:pt x="874260" y="385751"/>
                    <a:pt x="876389" y="384686"/>
                    <a:pt x="879584" y="384686"/>
                  </a:cubicBezTo>
                  <a:lnTo>
                    <a:pt x="879584" y="384686"/>
                  </a:lnTo>
                  <a:close/>
                  <a:moveTo>
                    <a:pt x="879584" y="420895"/>
                  </a:moveTo>
                  <a:lnTo>
                    <a:pt x="879584" y="446986"/>
                  </a:lnTo>
                  <a:cubicBezTo>
                    <a:pt x="876389" y="448051"/>
                    <a:pt x="872662" y="449116"/>
                    <a:pt x="870532" y="450181"/>
                  </a:cubicBezTo>
                  <a:lnTo>
                    <a:pt x="870532" y="440064"/>
                  </a:lnTo>
                  <a:cubicBezTo>
                    <a:pt x="872662" y="440064"/>
                    <a:pt x="876389" y="438999"/>
                    <a:pt x="879584" y="437934"/>
                  </a:cubicBezTo>
                  <a:cubicBezTo>
                    <a:pt x="876389" y="435804"/>
                    <a:pt x="872662" y="431012"/>
                    <a:pt x="870532" y="427817"/>
                  </a:cubicBezTo>
                  <a:lnTo>
                    <a:pt x="870532" y="407583"/>
                  </a:lnTo>
                  <a:cubicBezTo>
                    <a:pt x="874260" y="411843"/>
                    <a:pt x="876389" y="416102"/>
                    <a:pt x="879584" y="420895"/>
                  </a:cubicBezTo>
                  <a:lnTo>
                    <a:pt x="879584" y="420895"/>
                  </a:lnTo>
                  <a:close/>
                  <a:moveTo>
                    <a:pt x="879584" y="687667"/>
                  </a:moveTo>
                  <a:lnTo>
                    <a:pt x="879584" y="693524"/>
                  </a:lnTo>
                  <a:cubicBezTo>
                    <a:pt x="878519" y="694589"/>
                    <a:pt x="877454" y="694589"/>
                    <a:pt x="876389" y="694589"/>
                  </a:cubicBezTo>
                  <a:cubicBezTo>
                    <a:pt x="876389" y="694589"/>
                    <a:pt x="875324" y="695654"/>
                    <a:pt x="874260" y="695654"/>
                  </a:cubicBezTo>
                  <a:cubicBezTo>
                    <a:pt x="876389" y="696719"/>
                    <a:pt x="878519" y="697784"/>
                    <a:pt x="880117" y="699914"/>
                  </a:cubicBezTo>
                  <a:lnTo>
                    <a:pt x="880117" y="710031"/>
                  </a:lnTo>
                  <a:cubicBezTo>
                    <a:pt x="877987" y="705772"/>
                    <a:pt x="874260" y="702044"/>
                    <a:pt x="871065" y="700979"/>
                  </a:cubicBezTo>
                  <a:lnTo>
                    <a:pt x="871065" y="689797"/>
                  </a:lnTo>
                  <a:lnTo>
                    <a:pt x="872130" y="689797"/>
                  </a:lnTo>
                  <a:cubicBezTo>
                    <a:pt x="875324" y="688732"/>
                    <a:pt x="877454" y="687667"/>
                    <a:pt x="879584" y="687667"/>
                  </a:cubicBezTo>
                  <a:lnTo>
                    <a:pt x="879584" y="687667"/>
                  </a:lnTo>
                  <a:close/>
                  <a:moveTo>
                    <a:pt x="879584" y="723876"/>
                  </a:moveTo>
                  <a:lnTo>
                    <a:pt x="879584" y="729733"/>
                  </a:lnTo>
                  <a:cubicBezTo>
                    <a:pt x="876389" y="730798"/>
                    <a:pt x="872662" y="730798"/>
                    <a:pt x="870532" y="729733"/>
                  </a:cubicBezTo>
                  <a:lnTo>
                    <a:pt x="870532" y="723876"/>
                  </a:lnTo>
                  <a:cubicBezTo>
                    <a:pt x="873195" y="723876"/>
                    <a:pt x="876389" y="723876"/>
                    <a:pt x="879584" y="723876"/>
                  </a:cubicBezTo>
                  <a:lnTo>
                    <a:pt x="879584" y="723876"/>
                  </a:lnTo>
                  <a:close/>
                  <a:moveTo>
                    <a:pt x="879584" y="1141340"/>
                  </a:moveTo>
                  <a:lnTo>
                    <a:pt x="879584" y="1147197"/>
                  </a:lnTo>
                  <a:cubicBezTo>
                    <a:pt x="878519" y="1147197"/>
                    <a:pt x="878519" y="1147197"/>
                    <a:pt x="877454" y="1147197"/>
                  </a:cubicBezTo>
                  <a:cubicBezTo>
                    <a:pt x="878519" y="1148262"/>
                    <a:pt x="878519" y="1149327"/>
                    <a:pt x="879584" y="1150392"/>
                  </a:cubicBezTo>
                  <a:lnTo>
                    <a:pt x="879584" y="1171691"/>
                  </a:lnTo>
                  <a:cubicBezTo>
                    <a:pt x="876389" y="1164769"/>
                    <a:pt x="875324" y="1155717"/>
                    <a:pt x="870532" y="1148262"/>
                  </a:cubicBezTo>
                  <a:lnTo>
                    <a:pt x="870532" y="1139210"/>
                  </a:lnTo>
                  <a:cubicBezTo>
                    <a:pt x="871597" y="1140275"/>
                    <a:pt x="871597" y="1140275"/>
                    <a:pt x="872662" y="1141340"/>
                  </a:cubicBezTo>
                  <a:cubicBezTo>
                    <a:pt x="875324" y="1141340"/>
                    <a:pt x="877454" y="1141340"/>
                    <a:pt x="879584" y="1141340"/>
                  </a:cubicBezTo>
                  <a:lnTo>
                    <a:pt x="879584" y="1141340"/>
                  </a:lnTo>
                  <a:close/>
                  <a:moveTo>
                    <a:pt x="879584" y="1175419"/>
                  </a:moveTo>
                  <a:lnTo>
                    <a:pt x="879584" y="1182341"/>
                  </a:lnTo>
                  <a:cubicBezTo>
                    <a:pt x="876389" y="1182341"/>
                    <a:pt x="872662" y="1181276"/>
                    <a:pt x="870532" y="1181276"/>
                  </a:cubicBezTo>
                  <a:lnTo>
                    <a:pt x="870532" y="1174354"/>
                  </a:lnTo>
                  <a:cubicBezTo>
                    <a:pt x="873195" y="1175419"/>
                    <a:pt x="876389" y="1175419"/>
                    <a:pt x="879584" y="1175419"/>
                  </a:cubicBezTo>
                  <a:lnTo>
                    <a:pt x="879584" y="1175419"/>
                  </a:lnTo>
                  <a:lnTo>
                    <a:pt x="879584" y="1175419"/>
                  </a:lnTo>
                  <a:close/>
                  <a:moveTo>
                    <a:pt x="879584" y="1421957"/>
                  </a:moveTo>
                  <a:lnTo>
                    <a:pt x="879584" y="1452308"/>
                  </a:lnTo>
                  <a:cubicBezTo>
                    <a:pt x="877454" y="1446451"/>
                    <a:pt x="873727" y="1441126"/>
                    <a:pt x="870532" y="1435269"/>
                  </a:cubicBezTo>
                  <a:lnTo>
                    <a:pt x="870532" y="1421957"/>
                  </a:lnTo>
                  <a:cubicBezTo>
                    <a:pt x="871597" y="1421957"/>
                    <a:pt x="871597" y="1423022"/>
                    <a:pt x="872662" y="1423022"/>
                  </a:cubicBezTo>
                  <a:cubicBezTo>
                    <a:pt x="875324" y="1423022"/>
                    <a:pt x="877454" y="1423022"/>
                    <a:pt x="879584" y="1421957"/>
                  </a:cubicBezTo>
                  <a:lnTo>
                    <a:pt x="879584" y="1421957"/>
                  </a:lnTo>
                  <a:close/>
                  <a:moveTo>
                    <a:pt x="879584" y="1473607"/>
                  </a:moveTo>
                  <a:lnTo>
                    <a:pt x="879584" y="1483724"/>
                  </a:lnTo>
                  <a:cubicBezTo>
                    <a:pt x="876389" y="1483724"/>
                    <a:pt x="872662" y="1482660"/>
                    <a:pt x="870532" y="1482660"/>
                  </a:cubicBezTo>
                  <a:lnTo>
                    <a:pt x="870532" y="1472542"/>
                  </a:lnTo>
                  <a:cubicBezTo>
                    <a:pt x="873195" y="1473607"/>
                    <a:pt x="876389" y="1473607"/>
                    <a:pt x="879584" y="1473607"/>
                  </a:cubicBezTo>
                  <a:lnTo>
                    <a:pt x="879584" y="1473607"/>
                  </a:lnTo>
                  <a:close/>
                  <a:moveTo>
                    <a:pt x="879584" y="1559337"/>
                  </a:moveTo>
                  <a:lnTo>
                    <a:pt x="879584" y="1576376"/>
                  </a:lnTo>
                  <a:cubicBezTo>
                    <a:pt x="879584" y="1576376"/>
                    <a:pt x="878519" y="1576376"/>
                    <a:pt x="878519" y="1575311"/>
                  </a:cubicBezTo>
                  <a:cubicBezTo>
                    <a:pt x="875324" y="1575311"/>
                    <a:pt x="872662" y="1576376"/>
                    <a:pt x="870532" y="1577441"/>
                  </a:cubicBezTo>
                  <a:lnTo>
                    <a:pt x="870532" y="1559337"/>
                  </a:lnTo>
                  <a:cubicBezTo>
                    <a:pt x="872662" y="1559337"/>
                    <a:pt x="874792" y="1559337"/>
                    <a:pt x="878519" y="1559337"/>
                  </a:cubicBezTo>
                  <a:lnTo>
                    <a:pt x="879584" y="1559337"/>
                  </a:lnTo>
                  <a:lnTo>
                    <a:pt x="879584" y="1559337"/>
                  </a:lnTo>
                  <a:close/>
                  <a:moveTo>
                    <a:pt x="879584" y="1603000"/>
                  </a:moveTo>
                  <a:lnTo>
                    <a:pt x="879584" y="1618974"/>
                  </a:lnTo>
                  <a:lnTo>
                    <a:pt x="878519" y="1618974"/>
                  </a:lnTo>
                  <a:cubicBezTo>
                    <a:pt x="876389" y="1620039"/>
                    <a:pt x="874260" y="1620039"/>
                    <a:pt x="870532" y="1620039"/>
                  </a:cubicBezTo>
                  <a:lnTo>
                    <a:pt x="870532" y="1601935"/>
                  </a:lnTo>
                  <a:cubicBezTo>
                    <a:pt x="871597" y="1603000"/>
                    <a:pt x="873727" y="1603000"/>
                    <a:pt x="876389" y="1603000"/>
                  </a:cubicBezTo>
                  <a:cubicBezTo>
                    <a:pt x="877454" y="1603000"/>
                    <a:pt x="878519" y="1603000"/>
                    <a:pt x="879584" y="1603000"/>
                  </a:cubicBezTo>
                  <a:lnTo>
                    <a:pt x="879584" y="1603000"/>
                  </a:lnTo>
                  <a:close/>
                  <a:moveTo>
                    <a:pt x="879584" y="1633351"/>
                  </a:moveTo>
                  <a:lnTo>
                    <a:pt x="879584" y="1653585"/>
                  </a:lnTo>
                  <a:cubicBezTo>
                    <a:pt x="876389" y="1653585"/>
                    <a:pt x="873727" y="1653585"/>
                    <a:pt x="870532" y="1654650"/>
                  </a:cubicBezTo>
                  <a:lnTo>
                    <a:pt x="870532" y="1636546"/>
                  </a:lnTo>
                  <a:cubicBezTo>
                    <a:pt x="874260" y="1636546"/>
                    <a:pt x="877454" y="1635481"/>
                    <a:pt x="879584" y="1633351"/>
                  </a:cubicBezTo>
                  <a:lnTo>
                    <a:pt x="879584" y="1633351"/>
                  </a:lnTo>
                  <a:close/>
                  <a:moveTo>
                    <a:pt x="879584" y="1738250"/>
                  </a:moveTo>
                  <a:lnTo>
                    <a:pt x="879584" y="1754224"/>
                  </a:lnTo>
                  <a:cubicBezTo>
                    <a:pt x="876389" y="1754224"/>
                    <a:pt x="873727" y="1754224"/>
                    <a:pt x="870532" y="1754224"/>
                  </a:cubicBezTo>
                  <a:lnTo>
                    <a:pt x="870532" y="1738250"/>
                  </a:lnTo>
                  <a:cubicBezTo>
                    <a:pt x="874260" y="1738250"/>
                    <a:pt x="876389" y="1738250"/>
                    <a:pt x="879584" y="1738250"/>
                  </a:cubicBezTo>
                  <a:lnTo>
                    <a:pt x="879584" y="1738250"/>
                  </a:lnTo>
                  <a:close/>
                  <a:moveTo>
                    <a:pt x="879584" y="1809070"/>
                  </a:moveTo>
                  <a:lnTo>
                    <a:pt x="879584" y="1840486"/>
                  </a:lnTo>
                  <a:cubicBezTo>
                    <a:pt x="878519" y="1840486"/>
                    <a:pt x="877454" y="1840486"/>
                    <a:pt x="877454" y="1840486"/>
                  </a:cubicBezTo>
                  <a:cubicBezTo>
                    <a:pt x="875324" y="1841551"/>
                    <a:pt x="873195" y="1841551"/>
                    <a:pt x="870532" y="1841551"/>
                  </a:cubicBezTo>
                  <a:lnTo>
                    <a:pt x="870532" y="1790965"/>
                  </a:lnTo>
                  <a:cubicBezTo>
                    <a:pt x="873195" y="1797887"/>
                    <a:pt x="876389" y="1803212"/>
                    <a:pt x="879584" y="1809070"/>
                  </a:cubicBezTo>
                  <a:lnTo>
                    <a:pt x="879584" y="1809070"/>
                  </a:lnTo>
                  <a:close/>
                  <a:moveTo>
                    <a:pt x="870532" y="1279785"/>
                  </a:moveTo>
                  <a:lnTo>
                    <a:pt x="870532" y="1265408"/>
                  </a:lnTo>
                  <a:lnTo>
                    <a:pt x="873727" y="1267538"/>
                  </a:lnTo>
                  <a:lnTo>
                    <a:pt x="874792" y="1273395"/>
                  </a:lnTo>
                  <a:lnTo>
                    <a:pt x="871597" y="1280317"/>
                  </a:lnTo>
                  <a:lnTo>
                    <a:pt x="870532" y="1280317"/>
                  </a:lnTo>
                  <a:lnTo>
                    <a:pt x="870532" y="1279785"/>
                  </a:lnTo>
                  <a:close/>
                  <a:moveTo>
                    <a:pt x="870532" y="614717"/>
                  </a:moveTo>
                  <a:lnTo>
                    <a:pt x="870532" y="598743"/>
                  </a:lnTo>
                  <a:lnTo>
                    <a:pt x="871597" y="599808"/>
                  </a:lnTo>
                  <a:lnTo>
                    <a:pt x="873727" y="600873"/>
                  </a:lnTo>
                  <a:lnTo>
                    <a:pt x="873727" y="604068"/>
                  </a:lnTo>
                  <a:lnTo>
                    <a:pt x="872662" y="606198"/>
                  </a:lnTo>
                  <a:lnTo>
                    <a:pt x="872662" y="610458"/>
                  </a:lnTo>
                  <a:lnTo>
                    <a:pt x="870532" y="614717"/>
                  </a:lnTo>
                  <a:close/>
                  <a:moveTo>
                    <a:pt x="870532" y="881490"/>
                  </a:moveTo>
                  <a:lnTo>
                    <a:pt x="860415" y="881490"/>
                  </a:lnTo>
                  <a:lnTo>
                    <a:pt x="860415" y="1046026"/>
                  </a:lnTo>
                  <a:lnTo>
                    <a:pt x="870532" y="1039104"/>
                  </a:lnTo>
                  <a:lnTo>
                    <a:pt x="870532" y="881490"/>
                  </a:lnTo>
                  <a:lnTo>
                    <a:pt x="870532" y="881490"/>
                  </a:lnTo>
                  <a:close/>
                  <a:moveTo>
                    <a:pt x="870532" y="6626"/>
                  </a:moveTo>
                  <a:lnTo>
                    <a:pt x="870532" y="24730"/>
                  </a:lnTo>
                  <a:cubicBezTo>
                    <a:pt x="867337" y="23665"/>
                    <a:pt x="863610" y="22600"/>
                    <a:pt x="860415" y="22600"/>
                  </a:cubicBezTo>
                  <a:lnTo>
                    <a:pt x="860415" y="5561"/>
                  </a:lnTo>
                  <a:cubicBezTo>
                    <a:pt x="864142" y="5561"/>
                    <a:pt x="867337" y="5561"/>
                    <a:pt x="870532" y="6626"/>
                  </a:cubicBezTo>
                  <a:lnTo>
                    <a:pt x="870532" y="6626"/>
                  </a:lnTo>
                  <a:close/>
                  <a:moveTo>
                    <a:pt x="870532" y="87562"/>
                  </a:moveTo>
                  <a:lnTo>
                    <a:pt x="870532" y="106732"/>
                  </a:lnTo>
                  <a:cubicBezTo>
                    <a:pt x="868402" y="105667"/>
                    <a:pt x="866272" y="104602"/>
                    <a:pt x="864675" y="104602"/>
                  </a:cubicBezTo>
                  <a:cubicBezTo>
                    <a:pt x="863610" y="104602"/>
                    <a:pt x="861480" y="104602"/>
                    <a:pt x="860415" y="105667"/>
                  </a:cubicBezTo>
                  <a:lnTo>
                    <a:pt x="860415" y="78510"/>
                  </a:lnTo>
                  <a:cubicBezTo>
                    <a:pt x="864142" y="82238"/>
                    <a:pt x="867337" y="85433"/>
                    <a:pt x="870532" y="87562"/>
                  </a:cubicBezTo>
                  <a:lnTo>
                    <a:pt x="870532" y="87562"/>
                  </a:lnTo>
                  <a:close/>
                  <a:moveTo>
                    <a:pt x="870532" y="385751"/>
                  </a:moveTo>
                  <a:lnTo>
                    <a:pt x="870532" y="395868"/>
                  </a:lnTo>
                  <a:cubicBezTo>
                    <a:pt x="868402" y="395868"/>
                    <a:pt x="864675" y="396933"/>
                    <a:pt x="862545" y="396933"/>
                  </a:cubicBezTo>
                  <a:lnTo>
                    <a:pt x="862545" y="396933"/>
                  </a:lnTo>
                  <a:lnTo>
                    <a:pt x="861480" y="397998"/>
                  </a:lnTo>
                  <a:cubicBezTo>
                    <a:pt x="864675" y="400128"/>
                    <a:pt x="867337" y="403855"/>
                    <a:pt x="870532" y="407050"/>
                  </a:cubicBezTo>
                  <a:lnTo>
                    <a:pt x="870532" y="427285"/>
                  </a:lnTo>
                  <a:cubicBezTo>
                    <a:pt x="867337" y="423025"/>
                    <a:pt x="864675" y="417167"/>
                    <a:pt x="860415" y="412375"/>
                  </a:cubicBezTo>
                  <a:lnTo>
                    <a:pt x="860415" y="387349"/>
                  </a:lnTo>
                  <a:cubicBezTo>
                    <a:pt x="864142" y="387349"/>
                    <a:pt x="867337" y="387349"/>
                    <a:pt x="870532" y="385751"/>
                  </a:cubicBezTo>
                  <a:lnTo>
                    <a:pt x="870532" y="385751"/>
                  </a:lnTo>
                  <a:close/>
                  <a:moveTo>
                    <a:pt x="870532" y="440064"/>
                  </a:moveTo>
                  <a:lnTo>
                    <a:pt x="870532" y="450181"/>
                  </a:lnTo>
                  <a:cubicBezTo>
                    <a:pt x="867337" y="450181"/>
                    <a:pt x="863610" y="451246"/>
                    <a:pt x="860415" y="451246"/>
                  </a:cubicBezTo>
                  <a:lnTo>
                    <a:pt x="860415" y="441129"/>
                  </a:lnTo>
                  <a:cubicBezTo>
                    <a:pt x="864142" y="441129"/>
                    <a:pt x="867337" y="441129"/>
                    <a:pt x="870532" y="440064"/>
                  </a:cubicBezTo>
                  <a:lnTo>
                    <a:pt x="870532" y="440064"/>
                  </a:lnTo>
                  <a:close/>
                  <a:moveTo>
                    <a:pt x="870532" y="598743"/>
                  </a:moveTo>
                  <a:lnTo>
                    <a:pt x="870532" y="614717"/>
                  </a:lnTo>
                  <a:lnTo>
                    <a:pt x="870532" y="615782"/>
                  </a:lnTo>
                  <a:lnTo>
                    <a:pt x="867337" y="617912"/>
                  </a:lnTo>
                  <a:lnTo>
                    <a:pt x="864142" y="617912"/>
                  </a:lnTo>
                  <a:lnTo>
                    <a:pt x="860948" y="617912"/>
                  </a:lnTo>
                  <a:lnTo>
                    <a:pt x="860948" y="598743"/>
                  </a:lnTo>
                  <a:lnTo>
                    <a:pt x="862012" y="598743"/>
                  </a:lnTo>
                  <a:lnTo>
                    <a:pt x="868935" y="598743"/>
                  </a:lnTo>
                  <a:lnTo>
                    <a:pt x="870532" y="598743"/>
                  </a:lnTo>
                  <a:lnTo>
                    <a:pt x="870532" y="598743"/>
                  </a:lnTo>
                  <a:close/>
                  <a:moveTo>
                    <a:pt x="870532" y="689797"/>
                  </a:moveTo>
                  <a:lnTo>
                    <a:pt x="870532" y="700979"/>
                  </a:lnTo>
                  <a:cubicBezTo>
                    <a:pt x="868402" y="698849"/>
                    <a:pt x="864675" y="697784"/>
                    <a:pt x="860415" y="698849"/>
                  </a:cubicBezTo>
                  <a:lnTo>
                    <a:pt x="860415" y="691927"/>
                  </a:lnTo>
                  <a:cubicBezTo>
                    <a:pt x="862545" y="691927"/>
                    <a:pt x="863610" y="691927"/>
                    <a:pt x="866272" y="691927"/>
                  </a:cubicBezTo>
                  <a:cubicBezTo>
                    <a:pt x="867337" y="690862"/>
                    <a:pt x="869467" y="690862"/>
                    <a:pt x="870532" y="689797"/>
                  </a:cubicBezTo>
                  <a:lnTo>
                    <a:pt x="870532" y="689797"/>
                  </a:lnTo>
                  <a:close/>
                  <a:moveTo>
                    <a:pt x="870532" y="723876"/>
                  </a:moveTo>
                  <a:lnTo>
                    <a:pt x="870532" y="729733"/>
                  </a:lnTo>
                  <a:cubicBezTo>
                    <a:pt x="869467" y="729733"/>
                    <a:pt x="869467" y="729733"/>
                    <a:pt x="869467" y="729733"/>
                  </a:cubicBezTo>
                  <a:cubicBezTo>
                    <a:pt x="866272" y="731863"/>
                    <a:pt x="863610" y="732928"/>
                    <a:pt x="860415" y="733993"/>
                  </a:cubicBezTo>
                  <a:lnTo>
                    <a:pt x="860415" y="727071"/>
                  </a:lnTo>
                  <a:cubicBezTo>
                    <a:pt x="861480" y="727071"/>
                    <a:pt x="861480" y="727071"/>
                    <a:pt x="862545" y="727071"/>
                  </a:cubicBezTo>
                  <a:cubicBezTo>
                    <a:pt x="861480" y="727071"/>
                    <a:pt x="861480" y="726006"/>
                    <a:pt x="860415" y="726006"/>
                  </a:cubicBezTo>
                  <a:lnTo>
                    <a:pt x="860415" y="716954"/>
                  </a:lnTo>
                  <a:cubicBezTo>
                    <a:pt x="863610" y="719083"/>
                    <a:pt x="866272" y="721213"/>
                    <a:pt x="869467" y="722811"/>
                  </a:cubicBezTo>
                  <a:cubicBezTo>
                    <a:pt x="869467" y="723876"/>
                    <a:pt x="870532" y="723876"/>
                    <a:pt x="870532" y="723876"/>
                  </a:cubicBezTo>
                  <a:lnTo>
                    <a:pt x="870532" y="723876"/>
                  </a:lnTo>
                  <a:close/>
                  <a:moveTo>
                    <a:pt x="870532" y="1139210"/>
                  </a:moveTo>
                  <a:lnTo>
                    <a:pt x="870532" y="1148262"/>
                  </a:lnTo>
                  <a:lnTo>
                    <a:pt x="869467" y="1147197"/>
                  </a:lnTo>
                  <a:cubicBezTo>
                    <a:pt x="867337" y="1145067"/>
                    <a:pt x="865207" y="1142937"/>
                    <a:pt x="860415" y="1141340"/>
                  </a:cubicBezTo>
                  <a:lnTo>
                    <a:pt x="860415" y="1134418"/>
                  </a:lnTo>
                  <a:cubicBezTo>
                    <a:pt x="865207" y="1136015"/>
                    <a:pt x="868402" y="1137080"/>
                    <a:pt x="870532" y="1139210"/>
                  </a:cubicBezTo>
                  <a:lnTo>
                    <a:pt x="870532" y="1139210"/>
                  </a:lnTo>
                  <a:close/>
                  <a:moveTo>
                    <a:pt x="870532" y="1173821"/>
                  </a:moveTo>
                  <a:lnTo>
                    <a:pt x="870532" y="1180743"/>
                  </a:lnTo>
                  <a:cubicBezTo>
                    <a:pt x="866272" y="1179679"/>
                    <a:pt x="863610" y="1178614"/>
                    <a:pt x="860415" y="1177549"/>
                  </a:cubicBezTo>
                  <a:lnTo>
                    <a:pt x="860415" y="1169561"/>
                  </a:lnTo>
                  <a:cubicBezTo>
                    <a:pt x="863077" y="1171691"/>
                    <a:pt x="866272" y="1172756"/>
                    <a:pt x="870532" y="1173821"/>
                  </a:cubicBezTo>
                  <a:lnTo>
                    <a:pt x="870532" y="1173821"/>
                  </a:lnTo>
                  <a:close/>
                  <a:moveTo>
                    <a:pt x="870532" y="1265408"/>
                  </a:moveTo>
                  <a:lnTo>
                    <a:pt x="870532" y="1279785"/>
                  </a:lnTo>
                  <a:lnTo>
                    <a:pt x="867337" y="1281915"/>
                  </a:lnTo>
                  <a:lnTo>
                    <a:pt x="863077" y="1284045"/>
                  </a:lnTo>
                  <a:lnTo>
                    <a:pt x="860948" y="1284045"/>
                  </a:lnTo>
                  <a:lnTo>
                    <a:pt x="860948" y="1263810"/>
                  </a:lnTo>
                  <a:lnTo>
                    <a:pt x="863077" y="1263810"/>
                  </a:lnTo>
                  <a:lnTo>
                    <a:pt x="870000" y="1263810"/>
                  </a:lnTo>
                  <a:lnTo>
                    <a:pt x="870532" y="1265408"/>
                  </a:lnTo>
                  <a:lnTo>
                    <a:pt x="870532" y="1265408"/>
                  </a:lnTo>
                  <a:close/>
                  <a:moveTo>
                    <a:pt x="870532" y="1421957"/>
                  </a:moveTo>
                  <a:lnTo>
                    <a:pt x="870532" y="1435269"/>
                  </a:lnTo>
                  <a:cubicBezTo>
                    <a:pt x="869467" y="1434204"/>
                    <a:pt x="868402" y="1433139"/>
                    <a:pt x="867337" y="1432074"/>
                  </a:cubicBezTo>
                  <a:cubicBezTo>
                    <a:pt x="866272" y="1429944"/>
                    <a:pt x="864142" y="1428879"/>
                    <a:pt x="860415" y="1427814"/>
                  </a:cubicBezTo>
                  <a:lnTo>
                    <a:pt x="860415" y="1418762"/>
                  </a:lnTo>
                  <a:cubicBezTo>
                    <a:pt x="865207" y="1418229"/>
                    <a:pt x="867337" y="1419294"/>
                    <a:pt x="870532" y="1421957"/>
                  </a:cubicBezTo>
                  <a:lnTo>
                    <a:pt x="870532" y="1421957"/>
                  </a:lnTo>
                  <a:close/>
                  <a:moveTo>
                    <a:pt x="870532" y="1472542"/>
                  </a:moveTo>
                  <a:lnTo>
                    <a:pt x="870532" y="1482660"/>
                  </a:lnTo>
                  <a:cubicBezTo>
                    <a:pt x="867337" y="1482660"/>
                    <a:pt x="863610" y="1481595"/>
                    <a:pt x="860415" y="1480530"/>
                  </a:cubicBezTo>
                  <a:lnTo>
                    <a:pt x="860415" y="1469348"/>
                  </a:lnTo>
                  <a:cubicBezTo>
                    <a:pt x="864142" y="1471477"/>
                    <a:pt x="867337" y="1472542"/>
                    <a:pt x="870532" y="1472542"/>
                  </a:cubicBezTo>
                  <a:lnTo>
                    <a:pt x="870532" y="1472542"/>
                  </a:lnTo>
                  <a:close/>
                  <a:moveTo>
                    <a:pt x="870532" y="1559337"/>
                  </a:moveTo>
                  <a:lnTo>
                    <a:pt x="870532" y="1577441"/>
                  </a:lnTo>
                  <a:cubicBezTo>
                    <a:pt x="870532" y="1578506"/>
                    <a:pt x="869467" y="1578506"/>
                    <a:pt x="869467" y="1578506"/>
                  </a:cubicBezTo>
                  <a:cubicBezTo>
                    <a:pt x="867337" y="1580636"/>
                    <a:pt x="866272" y="1584363"/>
                    <a:pt x="866272" y="1588623"/>
                  </a:cubicBezTo>
                  <a:cubicBezTo>
                    <a:pt x="865207" y="1592883"/>
                    <a:pt x="866272" y="1596610"/>
                    <a:pt x="868402" y="1598740"/>
                  </a:cubicBezTo>
                  <a:cubicBezTo>
                    <a:pt x="868402" y="1599805"/>
                    <a:pt x="869467" y="1600870"/>
                    <a:pt x="870532" y="1601935"/>
                  </a:cubicBezTo>
                  <a:lnTo>
                    <a:pt x="870532" y="1620039"/>
                  </a:lnTo>
                  <a:cubicBezTo>
                    <a:pt x="869467" y="1620039"/>
                    <a:pt x="868402" y="1620039"/>
                    <a:pt x="867337" y="1620039"/>
                  </a:cubicBezTo>
                  <a:cubicBezTo>
                    <a:pt x="865207" y="1620039"/>
                    <a:pt x="863077" y="1618974"/>
                    <a:pt x="860415" y="1618974"/>
                  </a:cubicBezTo>
                  <a:lnTo>
                    <a:pt x="860415" y="1561467"/>
                  </a:lnTo>
                  <a:cubicBezTo>
                    <a:pt x="864142" y="1560401"/>
                    <a:pt x="867337" y="1559337"/>
                    <a:pt x="870532" y="1559337"/>
                  </a:cubicBezTo>
                  <a:lnTo>
                    <a:pt x="870532" y="1559337"/>
                  </a:lnTo>
                  <a:close/>
                  <a:moveTo>
                    <a:pt x="870532" y="1636546"/>
                  </a:moveTo>
                  <a:lnTo>
                    <a:pt x="870532" y="1654650"/>
                  </a:lnTo>
                  <a:cubicBezTo>
                    <a:pt x="868402" y="1654650"/>
                    <a:pt x="866272" y="1654650"/>
                    <a:pt x="863610" y="1653585"/>
                  </a:cubicBezTo>
                  <a:cubicBezTo>
                    <a:pt x="862545" y="1653585"/>
                    <a:pt x="861480" y="1653585"/>
                    <a:pt x="860415" y="1653585"/>
                  </a:cubicBezTo>
                  <a:lnTo>
                    <a:pt x="860415" y="1636546"/>
                  </a:lnTo>
                  <a:cubicBezTo>
                    <a:pt x="861480" y="1636546"/>
                    <a:pt x="862545" y="1636546"/>
                    <a:pt x="863610" y="1636546"/>
                  </a:cubicBezTo>
                  <a:cubicBezTo>
                    <a:pt x="866272" y="1636546"/>
                    <a:pt x="868402" y="1636546"/>
                    <a:pt x="870532" y="1636546"/>
                  </a:cubicBezTo>
                  <a:lnTo>
                    <a:pt x="870532" y="1636546"/>
                  </a:lnTo>
                  <a:close/>
                  <a:moveTo>
                    <a:pt x="870532" y="1738250"/>
                  </a:moveTo>
                  <a:lnTo>
                    <a:pt x="870532" y="1754224"/>
                  </a:lnTo>
                  <a:cubicBezTo>
                    <a:pt x="867337" y="1754224"/>
                    <a:pt x="863610" y="1754224"/>
                    <a:pt x="860415" y="1754224"/>
                  </a:cubicBezTo>
                  <a:lnTo>
                    <a:pt x="860415" y="1739315"/>
                  </a:lnTo>
                  <a:cubicBezTo>
                    <a:pt x="864142" y="1738250"/>
                    <a:pt x="867337" y="1738250"/>
                    <a:pt x="870532" y="1738250"/>
                  </a:cubicBezTo>
                  <a:lnTo>
                    <a:pt x="870532" y="1738250"/>
                  </a:lnTo>
                  <a:close/>
                  <a:moveTo>
                    <a:pt x="870532" y="1790965"/>
                  </a:moveTo>
                  <a:lnTo>
                    <a:pt x="870532" y="1841551"/>
                  </a:lnTo>
                  <a:cubicBezTo>
                    <a:pt x="867337" y="1841551"/>
                    <a:pt x="863610" y="1842616"/>
                    <a:pt x="860415" y="1842616"/>
                  </a:cubicBezTo>
                  <a:lnTo>
                    <a:pt x="860415" y="1826641"/>
                  </a:lnTo>
                  <a:cubicBezTo>
                    <a:pt x="862545" y="1826641"/>
                    <a:pt x="864675" y="1826641"/>
                    <a:pt x="867337" y="1826641"/>
                  </a:cubicBezTo>
                  <a:cubicBezTo>
                    <a:pt x="867337" y="1825577"/>
                    <a:pt x="867337" y="1825577"/>
                    <a:pt x="867337" y="1825577"/>
                  </a:cubicBezTo>
                  <a:lnTo>
                    <a:pt x="869467" y="1825577"/>
                  </a:lnTo>
                  <a:cubicBezTo>
                    <a:pt x="866272" y="1821317"/>
                    <a:pt x="863610" y="1817589"/>
                    <a:pt x="860415" y="1813329"/>
                  </a:cubicBezTo>
                  <a:lnTo>
                    <a:pt x="860415" y="1768069"/>
                  </a:lnTo>
                  <a:cubicBezTo>
                    <a:pt x="865207" y="1776588"/>
                    <a:pt x="867337" y="1784043"/>
                    <a:pt x="870532" y="1790965"/>
                  </a:cubicBezTo>
                  <a:lnTo>
                    <a:pt x="870532" y="1790965"/>
                  </a:lnTo>
                  <a:close/>
                  <a:moveTo>
                    <a:pt x="860415" y="1228134"/>
                  </a:moveTo>
                  <a:lnTo>
                    <a:pt x="860415" y="1214822"/>
                  </a:lnTo>
                  <a:lnTo>
                    <a:pt x="861480" y="1214822"/>
                  </a:lnTo>
                  <a:lnTo>
                    <a:pt x="863610" y="1218017"/>
                  </a:lnTo>
                  <a:lnTo>
                    <a:pt x="863610" y="1222277"/>
                  </a:lnTo>
                  <a:lnTo>
                    <a:pt x="860415" y="1228134"/>
                  </a:lnTo>
                  <a:lnTo>
                    <a:pt x="860415" y="1228134"/>
                  </a:lnTo>
                  <a:close/>
                  <a:moveTo>
                    <a:pt x="860415" y="302684"/>
                  </a:moveTo>
                  <a:lnTo>
                    <a:pt x="860415" y="285645"/>
                  </a:lnTo>
                  <a:cubicBezTo>
                    <a:pt x="862545" y="285645"/>
                    <a:pt x="863610" y="285645"/>
                    <a:pt x="864675" y="286710"/>
                  </a:cubicBezTo>
                  <a:cubicBezTo>
                    <a:pt x="865207" y="286710"/>
                    <a:pt x="865207" y="293632"/>
                    <a:pt x="860415" y="302684"/>
                  </a:cubicBezTo>
                  <a:close/>
                  <a:moveTo>
                    <a:pt x="860415" y="881490"/>
                  </a:moveTo>
                  <a:lnTo>
                    <a:pt x="851363" y="881490"/>
                  </a:lnTo>
                  <a:lnTo>
                    <a:pt x="851363" y="949115"/>
                  </a:lnTo>
                  <a:lnTo>
                    <a:pt x="860415" y="956037"/>
                  </a:lnTo>
                  <a:lnTo>
                    <a:pt x="851363" y="984258"/>
                  </a:lnTo>
                  <a:lnTo>
                    <a:pt x="851363" y="1054013"/>
                  </a:lnTo>
                  <a:lnTo>
                    <a:pt x="860415" y="1046026"/>
                  </a:lnTo>
                  <a:lnTo>
                    <a:pt x="860415" y="881490"/>
                  </a:lnTo>
                  <a:lnTo>
                    <a:pt x="860415" y="881490"/>
                  </a:lnTo>
                  <a:close/>
                  <a:moveTo>
                    <a:pt x="860415" y="5561"/>
                  </a:moveTo>
                  <a:lnTo>
                    <a:pt x="860415" y="22600"/>
                  </a:lnTo>
                  <a:cubicBezTo>
                    <a:pt x="858285" y="21535"/>
                    <a:pt x="854558" y="21535"/>
                    <a:pt x="851363" y="21535"/>
                  </a:cubicBezTo>
                  <a:lnTo>
                    <a:pt x="851363" y="5561"/>
                  </a:lnTo>
                  <a:cubicBezTo>
                    <a:pt x="855090" y="5561"/>
                    <a:pt x="858285" y="5561"/>
                    <a:pt x="860415" y="5561"/>
                  </a:cubicBezTo>
                  <a:lnTo>
                    <a:pt x="860415" y="5561"/>
                  </a:lnTo>
                  <a:close/>
                  <a:moveTo>
                    <a:pt x="860415" y="78510"/>
                  </a:moveTo>
                  <a:lnTo>
                    <a:pt x="860415" y="105667"/>
                  </a:lnTo>
                  <a:cubicBezTo>
                    <a:pt x="858285" y="106732"/>
                    <a:pt x="854558" y="107797"/>
                    <a:pt x="851363" y="108862"/>
                  </a:cubicBezTo>
                  <a:lnTo>
                    <a:pt x="851363" y="67328"/>
                  </a:lnTo>
                  <a:cubicBezTo>
                    <a:pt x="855090" y="70523"/>
                    <a:pt x="857220" y="75315"/>
                    <a:pt x="860415" y="78510"/>
                  </a:cubicBezTo>
                  <a:lnTo>
                    <a:pt x="860415" y="78510"/>
                  </a:lnTo>
                  <a:close/>
                  <a:moveTo>
                    <a:pt x="860415" y="285645"/>
                  </a:moveTo>
                  <a:lnTo>
                    <a:pt x="860415" y="302684"/>
                  </a:lnTo>
                  <a:cubicBezTo>
                    <a:pt x="859350" y="306944"/>
                    <a:pt x="856155" y="311736"/>
                    <a:pt x="851363" y="315996"/>
                  </a:cubicBezTo>
                  <a:lnTo>
                    <a:pt x="851363" y="284580"/>
                  </a:lnTo>
                  <a:cubicBezTo>
                    <a:pt x="855090" y="285645"/>
                    <a:pt x="858285" y="285645"/>
                    <a:pt x="860415" y="285645"/>
                  </a:cubicBezTo>
                  <a:lnTo>
                    <a:pt x="860415" y="285645"/>
                  </a:lnTo>
                  <a:close/>
                  <a:moveTo>
                    <a:pt x="860415" y="388414"/>
                  </a:moveTo>
                  <a:lnTo>
                    <a:pt x="860415" y="413440"/>
                  </a:lnTo>
                  <a:cubicBezTo>
                    <a:pt x="858285" y="410245"/>
                    <a:pt x="854558" y="406518"/>
                    <a:pt x="851363" y="404388"/>
                  </a:cubicBezTo>
                  <a:lnTo>
                    <a:pt x="851363" y="392141"/>
                  </a:lnTo>
                  <a:cubicBezTo>
                    <a:pt x="853493" y="391076"/>
                    <a:pt x="854558" y="391076"/>
                    <a:pt x="855623" y="390011"/>
                  </a:cubicBezTo>
                  <a:cubicBezTo>
                    <a:pt x="857220" y="389478"/>
                    <a:pt x="859350" y="389478"/>
                    <a:pt x="860415" y="388414"/>
                  </a:cubicBezTo>
                  <a:lnTo>
                    <a:pt x="860415" y="388414"/>
                  </a:lnTo>
                  <a:close/>
                  <a:moveTo>
                    <a:pt x="860415" y="441129"/>
                  </a:moveTo>
                  <a:lnTo>
                    <a:pt x="860415" y="451246"/>
                  </a:lnTo>
                  <a:cubicBezTo>
                    <a:pt x="857220" y="451246"/>
                    <a:pt x="854558" y="451246"/>
                    <a:pt x="851363" y="450181"/>
                  </a:cubicBezTo>
                  <a:lnTo>
                    <a:pt x="851363" y="440064"/>
                  </a:lnTo>
                  <a:cubicBezTo>
                    <a:pt x="854025" y="441129"/>
                    <a:pt x="857220" y="441129"/>
                    <a:pt x="860415" y="441129"/>
                  </a:cubicBezTo>
                  <a:lnTo>
                    <a:pt x="860415" y="441129"/>
                  </a:lnTo>
                  <a:close/>
                  <a:moveTo>
                    <a:pt x="860415" y="598743"/>
                  </a:moveTo>
                  <a:lnTo>
                    <a:pt x="860415" y="617912"/>
                  </a:lnTo>
                  <a:lnTo>
                    <a:pt x="858285" y="617912"/>
                  </a:lnTo>
                  <a:lnTo>
                    <a:pt x="852428" y="621107"/>
                  </a:lnTo>
                  <a:lnTo>
                    <a:pt x="851363" y="621107"/>
                  </a:lnTo>
                  <a:lnTo>
                    <a:pt x="851363" y="598743"/>
                  </a:lnTo>
                  <a:lnTo>
                    <a:pt x="857220" y="598743"/>
                  </a:lnTo>
                  <a:lnTo>
                    <a:pt x="860415" y="598743"/>
                  </a:lnTo>
                  <a:lnTo>
                    <a:pt x="860415" y="598743"/>
                  </a:lnTo>
                  <a:close/>
                  <a:moveTo>
                    <a:pt x="860415" y="691927"/>
                  </a:moveTo>
                  <a:lnTo>
                    <a:pt x="860415" y="698849"/>
                  </a:lnTo>
                  <a:cubicBezTo>
                    <a:pt x="858285" y="698849"/>
                    <a:pt x="854558" y="698849"/>
                    <a:pt x="851363" y="699914"/>
                  </a:cubicBezTo>
                  <a:lnTo>
                    <a:pt x="851363" y="694057"/>
                  </a:lnTo>
                  <a:cubicBezTo>
                    <a:pt x="855090" y="693524"/>
                    <a:pt x="858285" y="691927"/>
                    <a:pt x="860415" y="691927"/>
                  </a:cubicBezTo>
                  <a:lnTo>
                    <a:pt x="860415" y="691927"/>
                  </a:lnTo>
                  <a:close/>
                  <a:moveTo>
                    <a:pt x="860415" y="716954"/>
                  </a:moveTo>
                  <a:lnTo>
                    <a:pt x="860415" y="726006"/>
                  </a:lnTo>
                  <a:cubicBezTo>
                    <a:pt x="857220" y="723876"/>
                    <a:pt x="854558" y="720148"/>
                    <a:pt x="851363" y="716954"/>
                  </a:cubicBezTo>
                  <a:lnTo>
                    <a:pt x="851363" y="707901"/>
                  </a:lnTo>
                  <a:cubicBezTo>
                    <a:pt x="855090" y="710031"/>
                    <a:pt x="857220" y="713759"/>
                    <a:pt x="860415" y="716954"/>
                  </a:cubicBezTo>
                  <a:lnTo>
                    <a:pt x="860415" y="716954"/>
                  </a:lnTo>
                  <a:close/>
                  <a:moveTo>
                    <a:pt x="860415" y="727071"/>
                  </a:moveTo>
                  <a:lnTo>
                    <a:pt x="860415" y="733993"/>
                  </a:lnTo>
                  <a:cubicBezTo>
                    <a:pt x="857220" y="736123"/>
                    <a:pt x="854558" y="737188"/>
                    <a:pt x="851363" y="737188"/>
                  </a:cubicBezTo>
                  <a:lnTo>
                    <a:pt x="851363" y="731331"/>
                  </a:lnTo>
                  <a:cubicBezTo>
                    <a:pt x="854025" y="730266"/>
                    <a:pt x="857220" y="729201"/>
                    <a:pt x="860415" y="727071"/>
                  </a:cubicBezTo>
                  <a:lnTo>
                    <a:pt x="860415" y="727071"/>
                  </a:lnTo>
                  <a:close/>
                  <a:moveTo>
                    <a:pt x="860415" y="1134418"/>
                  </a:moveTo>
                  <a:lnTo>
                    <a:pt x="860415" y="1141340"/>
                  </a:lnTo>
                  <a:cubicBezTo>
                    <a:pt x="858285" y="1140275"/>
                    <a:pt x="854558" y="1140275"/>
                    <a:pt x="851363" y="1139210"/>
                  </a:cubicBezTo>
                  <a:lnTo>
                    <a:pt x="851363" y="1133353"/>
                  </a:lnTo>
                  <a:cubicBezTo>
                    <a:pt x="855090" y="1133353"/>
                    <a:pt x="858285" y="1134418"/>
                    <a:pt x="860415" y="1134418"/>
                  </a:cubicBezTo>
                  <a:lnTo>
                    <a:pt x="860415" y="1134418"/>
                  </a:lnTo>
                  <a:close/>
                  <a:moveTo>
                    <a:pt x="860415" y="1169561"/>
                  </a:moveTo>
                  <a:cubicBezTo>
                    <a:pt x="852428" y="1161574"/>
                    <a:pt x="856155" y="1149327"/>
                    <a:pt x="851363" y="1139210"/>
                  </a:cubicBezTo>
                  <a:lnTo>
                    <a:pt x="851363" y="1168496"/>
                  </a:lnTo>
                  <a:lnTo>
                    <a:pt x="851363" y="1168496"/>
                  </a:lnTo>
                  <a:lnTo>
                    <a:pt x="851363" y="1168496"/>
                  </a:lnTo>
                  <a:lnTo>
                    <a:pt x="851363" y="1175419"/>
                  </a:lnTo>
                  <a:cubicBezTo>
                    <a:pt x="852428" y="1175419"/>
                    <a:pt x="855623" y="1175419"/>
                    <a:pt x="858285" y="1175419"/>
                  </a:cubicBezTo>
                  <a:cubicBezTo>
                    <a:pt x="859350" y="1176484"/>
                    <a:pt x="859350" y="1177549"/>
                    <a:pt x="860415" y="1177549"/>
                  </a:cubicBezTo>
                  <a:lnTo>
                    <a:pt x="860415" y="1169561"/>
                  </a:lnTo>
                  <a:lnTo>
                    <a:pt x="860415" y="1169561"/>
                  </a:lnTo>
                  <a:close/>
                  <a:moveTo>
                    <a:pt x="860415" y="1214822"/>
                  </a:moveTo>
                  <a:lnTo>
                    <a:pt x="860415" y="1228134"/>
                  </a:lnTo>
                  <a:lnTo>
                    <a:pt x="859350" y="1230264"/>
                  </a:lnTo>
                  <a:lnTo>
                    <a:pt x="852428" y="1238251"/>
                  </a:lnTo>
                  <a:lnTo>
                    <a:pt x="851363" y="1239316"/>
                  </a:lnTo>
                  <a:lnTo>
                    <a:pt x="851363" y="1210030"/>
                  </a:lnTo>
                  <a:lnTo>
                    <a:pt x="853493" y="1210030"/>
                  </a:lnTo>
                  <a:lnTo>
                    <a:pt x="857753" y="1211095"/>
                  </a:lnTo>
                  <a:lnTo>
                    <a:pt x="860415" y="1214822"/>
                  </a:lnTo>
                  <a:lnTo>
                    <a:pt x="860415" y="1214822"/>
                  </a:lnTo>
                  <a:close/>
                  <a:moveTo>
                    <a:pt x="860415" y="1264343"/>
                  </a:moveTo>
                  <a:lnTo>
                    <a:pt x="860415" y="1284577"/>
                  </a:lnTo>
                  <a:lnTo>
                    <a:pt x="856155" y="1284577"/>
                  </a:lnTo>
                  <a:lnTo>
                    <a:pt x="851895" y="1283512"/>
                  </a:lnTo>
                  <a:lnTo>
                    <a:pt x="851895" y="1264343"/>
                  </a:lnTo>
                  <a:lnTo>
                    <a:pt x="854025" y="1264343"/>
                  </a:lnTo>
                  <a:lnTo>
                    <a:pt x="860415" y="1264343"/>
                  </a:lnTo>
                  <a:lnTo>
                    <a:pt x="860415" y="1264343"/>
                  </a:lnTo>
                  <a:close/>
                  <a:moveTo>
                    <a:pt x="860415" y="1418229"/>
                  </a:moveTo>
                  <a:lnTo>
                    <a:pt x="860415" y="1427282"/>
                  </a:lnTo>
                  <a:cubicBezTo>
                    <a:pt x="858285" y="1427282"/>
                    <a:pt x="854558" y="1426217"/>
                    <a:pt x="851363" y="1426217"/>
                  </a:cubicBezTo>
                  <a:lnTo>
                    <a:pt x="851363" y="1416100"/>
                  </a:lnTo>
                  <a:cubicBezTo>
                    <a:pt x="855090" y="1416100"/>
                    <a:pt x="858285" y="1417164"/>
                    <a:pt x="860415" y="1418229"/>
                  </a:cubicBezTo>
                  <a:lnTo>
                    <a:pt x="860415" y="1418229"/>
                  </a:lnTo>
                  <a:close/>
                  <a:moveTo>
                    <a:pt x="860415" y="1468815"/>
                  </a:moveTo>
                  <a:lnTo>
                    <a:pt x="860415" y="1479997"/>
                  </a:lnTo>
                  <a:cubicBezTo>
                    <a:pt x="858285" y="1478932"/>
                    <a:pt x="856155" y="1478932"/>
                    <a:pt x="853493" y="1476802"/>
                  </a:cubicBezTo>
                  <a:cubicBezTo>
                    <a:pt x="853493" y="1477867"/>
                    <a:pt x="852428" y="1477867"/>
                    <a:pt x="851363" y="1477867"/>
                  </a:cubicBezTo>
                  <a:lnTo>
                    <a:pt x="851363" y="1458698"/>
                  </a:lnTo>
                  <a:cubicBezTo>
                    <a:pt x="854025" y="1463490"/>
                    <a:pt x="857220" y="1466685"/>
                    <a:pt x="860415" y="1468815"/>
                  </a:cubicBezTo>
                  <a:lnTo>
                    <a:pt x="860415" y="1468815"/>
                  </a:lnTo>
                  <a:close/>
                  <a:moveTo>
                    <a:pt x="860415" y="1561467"/>
                  </a:moveTo>
                  <a:lnTo>
                    <a:pt x="860415" y="1618974"/>
                  </a:lnTo>
                  <a:cubicBezTo>
                    <a:pt x="857220" y="1617909"/>
                    <a:pt x="853493" y="1615780"/>
                    <a:pt x="851363" y="1613117"/>
                  </a:cubicBezTo>
                  <a:lnTo>
                    <a:pt x="851363" y="1567856"/>
                  </a:lnTo>
                  <a:cubicBezTo>
                    <a:pt x="852428" y="1566791"/>
                    <a:pt x="852428" y="1566791"/>
                    <a:pt x="853493" y="1565726"/>
                  </a:cubicBezTo>
                  <a:cubicBezTo>
                    <a:pt x="856155" y="1563596"/>
                    <a:pt x="858285" y="1562532"/>
                    <a:pt x="860415" y="1561467"/>
                  </a:cubicBezTo>
                  <a:lnTo>
                    <a:pt x="860415" y="1561467"/>
                  </a:lnTo>
                  <a:close/>
                  <a:moveTo>
                    <a:pt x="860415" y="1636546"/>
                  </a:moveTo>
                  <a:lnTo>
                    <a:pt x="860415" y="1653585"/>
                  </a:lnTo>
                  <a:cubicBezTo>
                    <a:pt x="858285" y="1653585"/>
                    <a:pt x="856155" y="1652521"/>
                    <a:pt x="852428" y="1652521"/>
                  </a:cubicBezTo>
                  <a:lnTo>
                    <a:pt x="851363" y="1651456"/>
                  </a:lnTo>
                  <a:lnTo>
                    <a:pt x="851363" y="1633351"/>
                  </a:lnTo>
                  <a:cubicBezTo>
                    <a:pt x="852428" y="1634416"/>
                    <a:pt x="853493" y="1634416"/>
                    <a:pt x="853493" y="1634416"/>
                  </a:cubicBezTo>
                  <a:cubicBezTo>
                    <a:pt x="856155" y="1635481"/>
                    <a:pt x="858285" y="1636546"/>
                    <a:pt x="860415" y="1636546"/>
                  </a:cubicBezTo>
                  <a:lnTo>
                    <a:pt x="860415" y="1636546"/>
                  </a:lnTo>
                  <a:close/>
                  <a:moveTo>
                    <a:pt x="860415" y="1739315"/>
                  </a:moveTo>
                  <a:lnTo>
                    <a:pt x="860415" y="1754224"/>
                  </a:lnTo>
                  <a:cubicBezTo>
                    <a:pt x="858285" y="1754224"/>
                    <a:pt x="854558" y="1755289"/>
                    <a:pt x="852428" y="1755289"/>
                  </a:cubicBezTo>
                  <a:cubicBezTo>
                    <a:pt x="855623" y="1759549"/>
                    <a:pt x="858285" y="1764341"/>
                    <a:pt x="860415" y="1768601"/>
                  </a:cubicBezTo>
                  <a:lnTo>
                    <a:pt x="860415" y="1813862"/>
                  </a:lnTo>
                  <a:cubicBezTo>
                    <a:pt x="857220" y="1806940"/>
                    <a:pt x="854558" y="1800550"/>
                    <a:pt x="851363" y="1793628"/>
                  </a:cubicBezTo>
                  <a:lnTo>
                    <a:pt x="851363" y="1740912"/>
                  </a:lnTo>
                  <a:cubicBezTo>
                    <a:pt x="855090" y="1739315"/>
                    <a:pt x="858285" y="1739315"/>
                    <a:pt x="860415" y="1739315"/>
                  </a:cubicBezTo>
                  <a:lnTo>
                    <a:pt x="860415" y="1739315"/>
                  </a:lnTo>
                  <a:close/>
                  <a:moveTo>
                    <a:pt x="860415" y="1827174"/>
                  </a:moveTo>
                  <a:lnTo>
                    <a:pt x="860415" y="1843148"/>
                  </a:lnTo>
                  <a:cubicBezTo>
                    <a:pt x="858285" y="1843148"/>
                    <a:pt x="854558" y="1843148"/>
                    <a:pt x="851363" y="1843148"/>
                  </a:cubicBezTo>
                  <a:lnTo>
                    <a:pt x="851363" y="1827174"/>
                  </a:lnTo>
                  <a:cubicBezTo>
                    <a:pt x="855090" y="1827174"/>
                    <a:pt x="857220" y="1827174"/>
                    <a:pt x="860415" y="1827174"/>
                  </a:cubicBezTo>
                  <a:lnTo>
                    <a:pt x="860415" y="1827174"/>
                  </a:lnTo>
                  <a:close/>
                  <a:moveTo>
                    <a:pt x="851895" y="1345280"/>
                  </a:moveTo>
                  <a:lnTo>
                    <a:pt x="851895" y="1326110"/>
                  </a:lnTo>
                  <a:lnTo>
                    <a:pt x="851895" y="1326110"/>
                  </a:lnTo>
                  <a:lnTo>
                    <a:pt x="856155" y="1328240"/>
                  </a:lnTo>
                  <a:lnTo>
                    <a:pt x="857220" y="1334098"/>
                  </a:lnTo>
                  <a:lnTo>
                    <a:pt x="856155" y="1337292"/>
                  </a:lnTo>
                  <a:lnTo>
                    <a:pt x="855090" y="1340487"/>
                  </a:lnTo>
                  <a:lnTo>
                    <a:pt x="851895" y="1345280"/>
                  </a:lnTo>
                  <a:close/>
                  <a:moveTo>
                    <a:pt x="851895" y="881490"/>
                  </a:moveTo>
                  <a:lnTo>
                    <a:pt x="841778" y="881490"/>
                  </a:lnTo>
                  <a:lnTo>
                    <a:pt x="841778" y="941128"/>
                  </a:lnTo>
                  <a:lnTo>
                    <a:pt x="851895" y="949115"/>
                  </a:lnTo>
                  <a:lnTo>
                    <a:pt x="851895" y="881490"/>
                  </a:lnTo>
                  <a:lnTo>
                    <a:pt x="851895" y="881490"/>
                  </a:lnTo>
                  <a:close/>
                  <a:moveTo>
                    <a:pt x="851895" y="983726"/>
                  </a:moveTo>
                  <a:lnTo>
                    <a:pt x="841778" y="1015142"/>
                  </a:lnTo>
                  <a:lnTo>
                    <a:pt x="841778" y="1060403"/>
                  </a:lnTo>
                  <a:lnTo>
                    <a:pt x="851895" y="1053481"/>
                  </a:lnTo>
                  <a:lnTo>
                    <a:pt x="851895" y="983726"/>
                  </a:lnTo>
                  <a:lnTo>
                    <a:pt x="851895" y="983726"/>
                  </a:lnTo>
                  <a:close/>
                  <a:moveTo>
                    <a:pt x="851895" y="5561"/>
                  </a:moveTo>
                  <a:lnTo>
                    <a:pt x="851895" y="21535"/>
                  </a:lnTo>
                  <a:cubicBezTo>
                    <a:pt x="848700" y="21535"/>
                    <a:pt x="844973" y="21535"/>
                    <a:pt x="841778" y="22600"/>
                  </a:cubicBezTo>
                  <a:lnTo>
                    <a:pt x="841778" y="6626"/>
                  </a:lnTo>
                  <a:cubicBezTo>
                    <a:pt x="844973" y="5561"/>
                    <a:pt x="848168" y="5561"/>
                    <a:pt x="851895" y="5561"/>
                  </a:cubicBezTo>
                  <a:lnTo>
                    <a:pt x="851895" y="5561"/>
                  </a:lnTo>
                  <a:close/>
                  <a:moveTo>
                    <a:pt x="851895" y="67328"/>
                  </a:moveTo>
                  <a:lnTo>
                    <a:pt x="851895" y="108862"/>
                  </a:lnTo>
                  <a:cubicBezTo>
                    <a:pt x="848700" y="109927"/>
                    <a:pt x="844973" y="110992"/>
                    <a:pt x="841778" y="112057"/>
                  </a:cubicBezTo>
                  <a:lnTo>
                    <a:pt x="841778" y="95017"/>
                  </a:lnTo>
                  <a:cubicBezTo>
                    <a:pt x="843908" y="95017"/>
                    <a:pt x="847636" y="93952"/>
                    <a:pt x="849765" y="92887"/>
                  </a:cubicBezTo>
                  <a:cubicBezTo>
                    <a:pt x="846571" y="90757"/>
                    <a:pt x="843908" y="88627"/>
                    <a:pt x="841778" y="84900"/>
                  </a:cubicBezTo>
                  <a:lnTo>
                    <a:pt x="841778" y="51354"/>
                  </a:lnTo>
                  <a:cubicBezTo>
                    <a:pt x="844973" y="57211"/>
                    <a:pt x="848168" y="61471"/>
                    <a:pt x="851895" y="67328"/>
                  </a:cubicBezTo>
                  <a:lnTo>
                    <a:pt x="851895" y="67328"/>
                  </a:lnTo>
                  <a:close/>
                  <a:moveTo>
                    <a:pt x="851895" y="284580"/>
                  </a:moveTo>
                  <a:lnTo>
                    <a:pt x="851895" y="315996"/>
                  </a:lnTo>
                  <a:cubicBezTo>
                    <a:pt x="848700" y="318126"/>
                    <a:pt x="844973" y="320256"/>
                    <a:pt x="841778" y="322919"/>
                  </a:cubicBezTo>
                  <a:lnTo>
                    <a:pt x="841778" y="283515"/>
                  </a:lnTo>
                  <a:cubicBezTo>
                    <a:pt x="844973" y="284580"/>
                    <a:pt x="848168" y="284580"/>
                    <a:pt x="851895" y="284580"/>
                  </a:cubicBezTo>
                  <a:lnTo>
                    <a:pt x="851895" y="284580"/>
                  </a:lnTo>
                  <a:close/>
                  <a:moveTo>
                    <a:pt x="851895" y="391608"/>
                  </a:moveTo>
                  <a:lnTo>
                    <a:pt x="851895" y="403855"/>
                  </a:lnTo>
                  <a:cubicBezTo>
                    <a:pt x="848700" y="401726"/>
                    <a:pt x="844973" y="400661"/>
                    <a:pt x="841778" y="400661"/>
                  </a:cubicBezTo>
                  <a:lnTo>
                    <a:pt x="841778" y="390543"/>
                  </a:lnTo>
                  <a:cubicBezTo>
                    <a:pt x="844973" y="390543"/>
                    <a:pt x="847636" y="390543"/>
                    <a:pt x="850830" y="391608"/>
                  </a:cubicBezTo>
                  <a:lnTo>
                    <a:pt x="851895" y="391608"/>
                  </a:lnTo>
                  <a:lnTo>
                    <a:pt x="851895" y="391608"/>
                  </a:lnTo>
                  <a:close/>
                  <a:moveTo>
                    <a:pt x="851895" y="440064"/>
                  </a:moveTo>
                  <a:lnTo>
                    <a:pt x="851895" y="450181"/>
                  </a:lnTo>
                  <a:cubicBezTo>
                    <a:pt x="849765" y="450181"/>
                    <a:pt x="847636" y="450181"/>
                    <a:pt x="846038" y="449116"/>
                  </a:cubicBezTo>
                  <a:cubicBezTo>
                    <a:pt x="843908" y="450181"/>
                    <a:pt x="842843" y="450181"/>
                    <a:pt x="841778" y="451246"/>
                  </a:cubicBezTo>
                  <a:lnTo>
                    <a:pt x="841778" y="433142"/>
                  </a:lnTo>
                  <a:cubicBezTo>
                    <a:pt x="843908" y="435272"/>
                    <a:pt x="846038" y="437402"/>
                    <a:pt x="849765" y="440064"/>
                  </a:cubicBezTo>
                  <a:cubicBezTo>
                    <a:pt x="849233" y="440064"/>
                    <a:pt x="850298" y="440064"/>
                    <a:pt x="851895" y="440064"/>
                  </a:cubicBezTo>
                  <a:lnTo>
                    <a:pt x="851895" y="440064"/>
                  </a:lnTo>
                  <a:close/>
                  <a:moveTo>
                    <a:pt x="851895" y="598743"/>
                  </a:moveTo>
                  <a:lnTo>
                    <a:pt x="851895" y="621107"/>
                  </a:lnTo>
                  <a:lnTo>
                    <a:pt x="848700" y="623237"/>
                  </a:lnTo>
                  <a:lnTo>
                    <a:pt x="845506" y="625367"/>
                  </a:lnTo>
                  <a:lnTo>
                    <a:pt x="843376" y="628562"/>
                  </a:lnTo>
                  <a:lnTo>
                    <a:pt x="842311" y="632822"/>
                  </a:lnTo>
                  <a:lnTo>
                    <a:pt x="842311" y="640809"/>
                  </a:lnTo>
                  <a:lnTo>
                    <a:pt x="843376" y="648796"/>
                  </a:lnTo>
                  <a:lnTo>
                    <a:pt x="842311" y="655718"/>
                  </a:lnTo>
                  <a:lnTo>
                    <a:pt x="842311" y="584899"/>
                  </a:lnTo>
                  <a:lnTo>
                    <a:pt x="842311" y="585964"/>
                  </a:lnTo>
                  <a:lnTo>
                    <a:pt x="842311" y="590223"/>
                  </a:lnTo>
                  <a:lnTo>
                    <a:pt x="842311" y="594483"/>
                  </a:lnTo>
                  <a:lnTo>
                    <a:pt x="845506" y="597678"/>
                  </a:lnTo>
                  <a:lnTo>
                    <a:pt x="851363" y="597678"/>
                  </a:lnTo>
                  <a:lnTo>
                    <a:pt x="851895" y="597678"/>
                  </a:lnTo>
                  <a:lnTo>
                    <a:pt x="851895" y="598743"/>
                  </a:lnTo>
                  <a:close/>
                  <a:moveTo>
                    <a:pt x="851895" y="694589"/>
                  </a:moveTo>
                  <a:lnTo>
                    <a:pt x="851895" y="700447"/>
                  </a:lnTo>
                  <a:cubicBezTo>
                    <a:pt x="850830" y="701512"/>
                    <a:pt x="848700" y="701512"/>
                    <a:pt x="847636" y="702577"/>
                  </a:cubicBezTo>
                  <a:cubicBezTo>
                    <a:pt x="847636" y="702577"/>
                    <a:pt x="846571" y="703642"/>
                    <a:pt x="845506" y="703642"/>
                  </a:cubicBezTo>
                  <a:cubicBezTo>
                    <a:pt x="847636" y="704707"/>
                    <a:pt x="849765" y="705772"/>
                    <a:pt x="852428" y="707901"/>
                  </a:cubicBezTo>
                  <a:lnTo>
                    <a:pt x="852428" y="716954"/>
                  </a:lnTo>
                  <a:cubicBezTo>
                    <a:pt x="849233" y="713759"/>
                    <a:pt x="845506" y="710031"/>
                    <a:pt x="842311" y="708966"/>
                  </a:cubicBezTo>
                  <a:lnTo>
                    <a:pt x="842311" y="698849"/>
                  </a:lnTo>
                  <a:cubicBezTo>
                    <a:pt x="842311" y="697784"/>
                    <a:pt x="842311" y="697784"/>
                    <a:pt x="842311" y="697784"/>
                  </a:cubicBezTo>
                  <a:cubicBezTo>
                    <a:pt x="844973" y="696719"/>
                    <a:pt x="848168" y="695654"/>
                    <a:pt x="851895" y="694589"/>
                  </a:cubicBezTo>
                  <a:lnTo>
                    <a:pt x="851895" y="694589"/>
                  </a:lnTo>
                  <a:close/>
                  <a:moveTo>
                    <a:pt x="851895" y="731331"/>
                  </a:moveTo>
                  <a:lnTo>
                    <a:pt x="851895" y="737188"/>
                  </a:lnTo>
                  <a:cubicBezTo>
                    <a:pt x="848700" y="738253"/>
                    <a:pt x="846038" y="738253"/>
                    <a:pt x="843908" y="738253"/>
                  </a:cubicBezTo>
                  <a:cubicBezTo>
                    <a:pt x="842843" y="738253"/>
                    <a:pt x="842843" y="739318"/>
                    <a:pt x="841778" y="740383"/>
                  </a:cubicBezTo>
                  <a:lnTo>
                    <a:pt x="841778" y="730266"/>
                  </a:lnTo>
                  <a:cubicBezTo>
                    <a:pt x="841778" y="730266"/>
                    <a:pt x="842843" y="731331"/>
                    <a:pt x="843908" y="731331"/>
                  </a:cubicBezTo>
                  <a:cubicBezTo>
                    <a:pt x="846038" y="731331"/>
                    <a:pt x="848168" y="731331"/>
                    <a:pt x="851895" y="731331"/>
                  </a:cubicBezTo>
                  <a:lnTo>
                    <a:pt x="851895" y="731331"/>
                  </a:lnTo>
                  <a:close/>
                  <a:moveTo>
                    <a:pt x="851895" y="1133353"/>
                  </a:moveTo>
                  <a:lnTo>
                    <a:pt x="851895" y="1139210"/>
                  </a:lnTo>
                  <a:lnTo>
                    <a:pt x="851895" y="1139210"/>
                  </a:lnTo>
                  <a:lnTo>
                    <a:pt x="851895" y="1139210"/>
                  </a:lnTo>
                  <a:lnTo>
                    <a:pt x="851895" y="1168496"/>
                  </a:lnTo>
                  <a:cubicBezTo>
                    <a:pt x="847636" y="1159444"/>
                    <a:pt x="848700" y="1148262"/>
                    <a:pt x="843908" y="1138145"/>
                  </a:cubicBezTo>
                  <a:cubicBezTo>
                    <a:pt x="842843" y="1137080"/>
                    <a:pt x="842843" y="1137080"/>
                    <a:pt x="841778" y="1136015"/>
                  </a:cubicBezTo>
                  <a:lnTo>
                    <a:pt x="841778" y="1128028"/>
                  </a:lnTo>
                  <a:cubicBezTo>
                    <a:pt x="843908" y="1129093"/>
                    <a:pt x="846038" y="1131223"/>
                    <a:pt x="847636" y="1133885"/>
                  </a:cubicBezTo>
                  <a:cubicBezTo>
                    <a:pt x="849233" y="1133353"/>
                    <a:pt x="850298" y="1133353"/>
                    <a:pt x="851895" y="1133353"/>
                  </a:cubicBezTo>
                  <a:lnTo>
                    <a:pt x="851895" y="1133353"/>
                  </a:lnTo>
                  <a:close/>
                  <a:moveTo>
                    <a:pt x="851895" y="1168496"/>
                  </a:moveTo>
                  <a:cubicBezTo>
                    <a:pt x="850830" y="1168496"/>
                    <a:pt x="850830" y="1168496"/>
                    <a:pt x="849765" y="1168496"/>
                  </a:cubicBezTo>
                  <a:cubicBezTo>
                    <a:pt x="846571" y="1167431"/>
                    <a:pt x="843908" y="1167431"/>
                    <a:pt x="841778" y="1166367"/>
                  </a:cubicBezTo>
                  <a:lnTo>
                    <a:pt x="841778" y="1172224"/>
                  </a:lnTo>
                  <a:cubicBezTo>
                    <a:pt x="843908" y="1173289"/>
                    <a:pt x="847636" y="1174354"/>
                    <a:pt x="851895" y="1175419"/>
                  </a:cubicBezTo>
                  <a:lnTo>
                    <a:pt x="851895" y="1175419"/>
                  </a:lnTo>
                  <a:lnTo>
                    <a:pt x="851895" y="1168496"/>
                  </a:lnTo>
                  <a:lnTo>
                    <a:pt x="851895" y="1168496"/>
                  </a:lnTo>
                  <a:close/>
                  <a:moveTo>
                    <a:pt x="851895" y="1210030"/>
                  </a:moveTo>
                  <a:lnTo>
                    <a:pt x="851895" y="1239316"/>
                  </a:lnTo>
                  <a:lnTo>
                    <a:pt x="848700" y="1243576"/>
                  </a:lnTo>
                  <a:lnTo>
                    <a:pt x="845506" y="1247836"/>
                  </a:lnTo>
                  <a:lnTo>
                    <a:pt x="843376" y="1253693"/>
                  </a:lnTo>
                  <a:lnTo>
                    <a:pt x="843376" y="1256888"/>
                  </a:lnTo>
                  <a:lnTo>
                    <a:pt x="844441" y="1261148"/>
                  </a:lnTo>
                  <a:lnTo>
                    <a:pt x="847636" y="1262213"/>
                  </a:lnTo>
                  <a:lnTo>
                    <a:pt x="851895" y="1263278"/>
                  </a:lnTo>
                  <a:lnTo>
                    <a:pt x="851895" y="1282447"/>
                  </a:lnTo>
                  <a:lnTo>
                    <a:pt x="850830" y="1282447"/>
                  </a:lnTo>
                  <a:lnTo>
                    <a:pt x="841778" y="1283512"/>
                  </a:lnTo>
                  <a:lnTo>
                    <a:pt x="841778" y="1283512"/>
                  </a:lnTo>
                  <a:lnTo>
                    <a:pt x="841778" y="1218017"/>
                  </a:lnTo>
                  <a:lnTo>
                    <a:pt x="844973" y="1213757"/>
                  </a:lnTo>
                  <a:lnTo>
                    <a:pt x="848168" y="1209497"/>
                  </a:lnTo>
                  <a:lnTo>
                    <a:pt x="851895" y="1209497"/>
                  </a:lnTo>
                  <a:lnTo>
                    <a:pt x="851895" y="1210030"/>
                  </a:lnTo>
                  <a:close/>
                  <a:moveTo>
                    <a:pt x="851895" y="1326110"/>
                  </a:moveTo>
                  <a:lnTo>
                    <a:pt x="851895" y="1345280"/>
                  </a:lnTo>
                  <a:lnTo>
                    <a:pt x="851895" y="1345280"/>
                  </a:lnTo>
                  <a:lnTo>
                    <a:pt x="848700" y="1351137"/>
                  </a:lnTo>
                  <a:lnTo>
                    <a:pt x="846571" y="1355397"/>
                  </a:lnTo>
                  <a:lnTo>
                    <a:pt x="845506" y="1358592"/>
                  </a:lnTo>
                  <a:lnTo>
                    <a:pt x="843376" y="1365514"/>
                  </a:lnTo>
                  <a:lnTo>
                    <a:pt x="842311" y="1371371"/>
                  </a:lnTo>
                  <a:lnTo>
                    <a:pt x="842311" y="1371371"/>
                  </a:lnTo>
                  <a:lnTo>
                    <a:pt x="842311" y="1323981"/>
                  </a:lnTo>
                  <a:lnTo>
                    <a:pt x="845506" y="1323981"/>
                  </a:lnTo>
                  <a:lnTo>
                    <a:pt x="851895" y="1326110"/>
                  </a:lnTo>
                  <a:lnTo>
                    <a:pt x="851895" y="1326110"/>
                  </a:lnTo>
                  <a:close/>
                  <a:moveTo>
                    <a:pt x="851895" y="1416100"/>
                  </a:moveTo>
                  <a:lnTo>
                    <a:pt x="851895" y="1426217"/>
                  </a:lnTo>
                  <a:cubicBezTo>
                    <a:pt x="848700" y="1425152"/>
                    <a:pt x="844973" y="1425152"/>
                    <a:pt x="841778" y="1425152"/>
                  </a:cubicBezTo>
                  <a:lnTo>
                    <a:pt x="841778" y="1416100"/>
                  </a:lnTo>
                  <a:cubicBezTo>
                    <a:pt x="844973" y="1416100"/>
                    <a:pt x="848168" y="1416100"/>
                    <a:pt x="851895" y="1416100"/>
                  </a:cubicBezTo>
                  <a:lnTo>
                    <a:pt x="851895" y="1416100"/>
                  </a:lnTo>
                  <a:close/>
                  <a:moveTo>
                    <a:pt x="851895" y="1458698"/>
                  </a:moveTo>
                  <a:lnTo>
                    <a:pt x="851895" y="1477867"/>
                  </a:lnTo>
                  <a:cubicBezTo>
                    <a:pt x="850830" y="1477867"/>
                    <a:pt x="848700" y="1477867"/>
                    <a:pt x="848700" y="1477867"/>
                  </a:cubicBezTo>
                  <a:cubicBezTo>
                    <a:pt x="846571" y="1477867"/>
                    <a:pt x="844441" y="1477867"/>
                    <a:pt x="841778" y="1477867"/>
                  </a:cubicBezTo>
                  <a:lnTo>
                    <a:pt x="841778" y="1468815"/>
                  </a:lnTo>
                  <a:cubicBezTo>
                    <a:pt x="841778" y="1468815"/>
                    <a:pt x="842843" y="1468815"/>
                    <a:pt x="843908" y="1468815"/>
                  </a:cubicBezTo>
                  <a:cubicBezTo>
                    <a:pt x="843908" y="1468815"/>
                    <a:pt x="843908" y="1468815"/>
                    <a:pt x="843908" y="1467750"/>
                  </a:cubicBezTo>
                  <a:lnTo>
                    <a:pt x="844973" y="1467750"/>
                  </a:lnTo>
                  <a:cubicBezTo>
                    <a:pt x="843908" y="1466685"/>
                    <a:pt x="842843" y="1464555"/>
                    <a:pt x="841778" y="1461893"/>
                  </a:cubicBezTo>
                  <a:lnTo>
                    <a:pt x="841778" y="1430476"/>
                  </a:lnTo>
                  <a:cubicBezTo>
                    <a:pt x="844973" y="1439529"/>
                    <a:pt x="847103" y="1451243"/>
                    <a:pt x="851895" y="1458698"/>
                  </a:cubicBezTo>
                  <a:lnTo>
                    <a:pt x="851895" y="1458698"/>
                  </a:lnTo>
                  <a:close/>
                  <a:moveTo>
                    <a:pt x="851895" y="1567856"/>
                  </a:moveTo>
                  <a:lnTo>
                    <a:pt x="851895" y="1613117"/>
                  </a:lnTo>
                  <a:cubicBezTo>
                    <a:pt x="850830" y="1612052"/>
                    <a:pt x="849765" y="1610987"/>
                    <a:pt x="848700" y="1609922"/>
                  </a:cubicBezTo>
                  <a:cubicBezTo>
                    <a:pt x="844441" y="1604065"/>
                    <a:pt x="841778" y="1596610"/>
                    <a:pt x="842843" y="1588623"/>
                  </a:cubicBezTo>
                  <a:cubicBezTo>
                    <a:pt x="843908" y="1579571"/>
                    <a:pt x="846038" y="1572649"/>
                    <a:pt x="851895" y="1567856"/>
                  </a:cubicBezTo>
                  <a:lnTo>
                    <a:pt x="851895" y="1567856"/>
                  </a:lnTo>
                  <a:close/>
                  <a:moveTo>
                    <a:pt x="851895" y="1633351"/>
                  </a:moveTo>
                  <a:lnTo>
                    <a:pt x="851895" y="1651456"/>
                  </a:lnTo>
                  <a:cubicBezTo>
                    <a:pt x="848700" y="1650391"/>
                    <a:pt x="844973" y="1649326"/>
                    <a:pt x="842843" y="1648261"/>
                  </a:cubicBezTo>
                  <a:lnTo>
                    <a:pt x="846038" y="1630156"/>
                  </a:lnTo>
                  <a:cubicBezTo>
                    <a:pt x="847103" y="1631221"/>
                    <a:pt x="849233" y="1632286"/>
                    <a:pt x="851895" y="1633351"/>
                  </a:cubicBezTo>
                  <a:lnTo>
                    <a:pt x="851895" y="1633351"/>
                  </a:lnTo>
                  <a:close/>
                  <a:moveTo>
                    <a:pt x="851895" y="1740380"/>
                  </a:moveTo>
                  <a:lnTo>
                    <a:pt x="851895" y="1793095"/>
                  </a:lnTo>
                  <a:cubicBezTo>
                    <a:pt x="848700" y="1786173"/>
                    <a:pt x="844973" y="1779783"/>
                    <a:pt x="841778" y="1772861"/>
                  </a:cubicBezTo>
                  <a:lnTo>
                    <a:pt x="841778" y="1741445"/>
                  </a:lnTo>
                  <a:cubicBezTo>
                    <a:pt x="844973" y="1741445"/>
                    <a:pt x="848168" y="1740380"/>
                    <a:pt x="851895" y="1740380"/>
                  </a:cubicBezTo>
                  <a:lnTo>
                    <a:pt x="851895" y="1740380"/>
                  </a:lnTo>
                  <a:close/>
                  <a:moveTo>
                    <a:pt x="851895" y="1827174"/>
                  </a:moveTo>
                  <a:lnTo>
                    <a:pt x="851895" y="1843148"/>
                  </a:lnTo>
                  <a:cubicBezTo>
                    <a:pt x="848700" y="1843148"/>
                    <a:pt x="844973" y="1843148"/>
                    <a:pt x="841778" y="1843148"/>
                  </a:cubicBezTo>
                  <a:lnTo>
                    <a:pt x="841778" y="1827174"/>
                  </a:lnTo>
                  <a:cubicBezTo>
                    <a:pt x="844973" y="1827174"/>
                    <a:pt x="848168" y="1827174"/>
                    <a:pt x="851895" y="1827174"/>
                  </a:cubicBezTo>
                  <a:lnTo>
                    <a:pt x="851895" y="1827174"/>
                  </a:lnTo>
                  <a:close/>
                  <a:moveTo>
                    <a:pt x="841246" y="579574"/>
                  </a:moveTo>
                  <a:lnTo>
                    <a:pt x="841246" y="575314"/>
                  </a:lnTo>
                  <a:lnTo>
                    <a:pt x="841246" y="577444"/>
                  </a:lnTo>
                  <a:lnTo>
                    <a:pt x="841246" y="579574"/>
                  </a:lnTo>
                  <a:close/>
                  <a:moveTo>
                    <a:pt x="841246" y="881490"/>
                  </a:moveTo>
                  <a:lnTo>
                    <a:pt x="834324" y="881490"/>
                  </a:lnTo>
                  <a:lnTo>
                    <a:pt x="834324" y="936868"/>
                  </a:lnTo>
                  <a:lnTo>
                    <a:pt x="841246" y="941128"/>
                  </a:lnTo>
                  <a:lnTo>
                    <a:pt x="841246" y="881490"/>
                  </a:lnTo>
                  <a:lnTo>
                    <a:pt x="841246" y="881490"/>
                  </a:lnTo>
                  <a:close/>
                  <a:moveTo>
                    <a:pt x="841246" y="1015142"/>
                  </a:moveTo>
                  <a:lnTo>
                    <a:pt x="834324" y="1035376"/>
                  </a:lnTo>
                  <a:lnTo>
                    <a:pt x="834324" y="1064663"/>
                  </a:lnTo>
                  <a:lnTo>
                    <a:pt x="841246" y="1060403"/>
                  </a:lnTo>
                  <a:lnTo>
                    <a:pt x="841246" y="1015142"/>
                  </a:lnTo>
                  <a:lnTo>
                    <a:pt x="841246" y="1015142"/>
                  </a:lnTo>
                  <a:close/>
                  <a:moveTo>
                    <a:pt x="841246" y="6626"/>
                  </a:moveTo>
                  <a:lnTo>
                    <a:pt x="841246" y="22600"/>
                  </a:lnTo>
                  <a:cubicBezTo>
                    <a:pt x="839116" y="22600"/>
                    <a:pt x="836986" y="22600"/>
                    <a:pt x="834324" y="23665"/>
                  </a:cubicBezTo>
                  <a:lnTo>
                    <a:pt x="834324" y="7690"/>
                  </a:lnTo>
                  <a:cubicBezTo>
                    <a:pt x="836986" y="6626"/>
                    <a:pt x="839116" y="6626"/>
                    <a:pt x="841246" y="6626"/>
                  </a:cubicBezTo>
                  <a:lnTo>
                    <a:pt x="841246" y="6626"/>
                  </a:lnTo>
                  <a:close/>
                  <a:moveTo>
                    <a:pt x="841246" y="51354"/>
                  </a:moveTo>
                  <a:lnTo>
                    <a:pt x="841246" y="84900"/>
                  </a:lnTo>
                  <a:cubicBezTo>
                    <a:pt x="839116" y="81705"/>
                    <a:pt x="836986" y="79043"/>
                    <a:pt x="834324" y="75848"/>
                  </a:cubicBezTo>
                  <a:lnTo>
                    <a:pt x="834324" y="43899"/>
                  </a:lnTo>
                  <a:cubicBezTo>
                    <a:pt x="836986" y="46029"/>
                    <a:pt x="839116" y="49224"/>
                    <a:pt x="841246" y="51354"/>
                  </a:cubicBezTo>
                  <a:lnTo>
                    <a:pt x="841246" y="51354"/>
                  </a:lnTo>
                  <a:close/>
                  <a:moveTo>
                    <a:pt x="841246" y="95550"/>
                  </a:moveTo>
                  <a:lnTo>
                    <a:pt x="841246" y="112589"/>
                  </a:lnTo>
                  <a:cubicBezTo>
                    <a:pt x="839116" y="112589"/>
                    <a:pt x="836986" y="113654"/>
                    <a:pt x="834324" y="113654"/>
                  </a:cubicBezTo>
                  <a:lnTo>
                    <a:pt x="834324" y="97680"/>
                  </a:lnTo>
                  <a:cubicBezTo>
                    <a:pt x="836986" y="96615"/>
                    <a:pt x="839116" y="96615"/>
                    <a:pt x="841246" y="95550"/>
                  </a:cubicBezTo>
                  <a:lnTo>
                    <a:pt x="841246" y="95550"/>
                  </a:lnTo>
                  <a:close/>
                  <a:moveTo>
                    <a:pt x="841246" y="283515"/>
                  </a:moveTo>
                  <a:lnTo>
                    <a:pt x="841246" y="322919"/>
                  </a:lnTo>
                  <a:cubicBezTo>
                    <a:pt x="839116" y="323983"/>
                    <a:pt x="836986" y="325048"/>
                    <a:pt x="834324" y="325048"/>
                  </a:cubicBezTo>
                  <a:lnTo>
                    <a:pt x="834324" y="282450"/>
                  </a:lnTo>
                  <a:cubicBezTo>
                    <a:pt x="836986" y="283515"/>
                    <a:pt x="839116" y="283515"/>
                    <a:pt x="841246" y="283515"/>
                  </a:cubicBezTo>
                  <a:lnTo>
                    <a:pt x="841246" y="283515"/>
                  </a:lnTo>
                  <a:close/>
                  <a:moveTo>
                    <a:pt x="841246" y="390543"/>
                  </a:moveTo>
                  <a:lnTo>
                    <a:pt x="841246" y="400661"/>
                  </a:lnTo>
                  <a:cubicBezTo>
                    <a:pt x="839116" y="400661"/>
                    <a:pt x="836986" y="400661"/>
                    <a:pt x="834324" y="400661"/>
                  </a:cubicBezTo>
                  <a:lnTo>
                    <a:pt x="834324" y="390543"/>
                  </a:lnTo>
                  <a:cubicBezTo>
                    <a:pt x="836986" y="390543"/>
                    <a:pt x="839116" y="390543"/>
                    <a:pt x="841246" y="390543"/>
                  </a:cubicBezTo>
                  <a:lnTo>
                    <a:pt x="841246" y="390543"/>
                  </a:lnTo>
                  <a:close/>
                  <a:moveTo>
                    <a:pt x="841246" y="433142"/>
                  </a:moveTo>
                  <a:lnTo>
                    <a:pt x="841246" y="451246"/>
                  </a:lnTo>
                  <a:cubicBezTo>
                    <a:pt x="839116" y="452311"/>
                    <a:pt x="836986" y="453376"/>
                    <a:pt x="834324" y="453376"/>
                  </a:cubicBezTo>
                  <a:lnTo>
                    <a:pt x="834324" y="444324"/>
                  </a:lnTo>
                  <a:cubicBezTo>
                    <a:pt x="835388" y="444324"/>
                    <a:pt x="835388" y="443259"/>
                    <a:pt x="835388" y="443259"/>
                  </a:cubicBezTo>
                  <a:cubicBezTo>
                    <a:pt x="835388" y="443259"/>
                    <a:pt x="835388" y="443259"/>
                    <a:pt x="834324" y="442194"/>
                  </a:cubicBezTo>
                  <a:lnTo>
                    <a:pt x="834324" y="426220"/>
                  </a:lnTo>
                  <a:cubicBezTo>
                    <a:pt x="836986" y="428882"/>
                    <a:pt x="839116" y="431012"/>
                    <a:pt x="841246" y="433142"/>
                  </a:cubicBezTo>
                  <a:lnTo>
                    <a:pt x="841246" y="433142"/>
                  </a:lnTo>
                  <a:close/>
                  <a:moveTo>
                    <a:pt x="841246" y="575314"/>
                  </a:moveTo>
                  <a:lnTo>
                    <a:pt x="841246" y="579574"/>
                  </a:lnTo>
                  <a:lnTo>
                    <a:pt x="841246" y="580639"/>
                  </a:lnTo>
                  <a:lnTo>
                    <a:pt x="841246" y="584899"/>
                  </a:lnTo>
                  <a:lnTo>
                    <a:pt x="841246" y="655718"/>
                  </a:lnTo>
                  <a:lnTo>
                    <a:pt x="841246" y="656783"/>
                  </a:lnTo>
                  <a:lnTo>
                    <a:pt x="838051" y="659978"/>
                  </a:lnTo>
                  <a:lnTo>
                    <a:pt x="834856" y="665836"/>
                  </a:lnTo>
                  <a:lnTo>
                    <a:pt x="834856" y="573717"/>
                  </a:lnTo>
                  <a:lnTo>
                    <a:pt x="836986" y="573717"/>
                  </a:lnTo>
                  <a:lnTo>
                    <a:pt x="841246" y="573717"/>
                  </a:lnTo>
                  <a:lnTo>
                    <a:pt x="841246" y="575314"/>
                  </a:lnTo>
                  <a:lnTo>
                    <a:pt x="841246" y="575314"/>
                  </a:lnTo>
                  <a:close/>
                  <a:moveTo>
                    <a:pt x="841246" y="698849"/>
                  </a:moveTo>
                  <a:lnTo>
                    <a:pt x="841246" y="708966"/>
                  </a:lnTo>
                  <a:cubicBezTo>
                    <a:pt x="839116" y="707901"/>
                    <a:pt x="836986" y="707901"/>
                    <a:pt x="834324" y="707901"/>
                  </a:cubicBezTo>
                  <a:lnTo>
                    <a:pt x="834324" y="700979"/>
                  </a:lnTo>
                  <a:lnTo>
                    <a:pt x="835388" y="700979"/>
                  </a:lnTo>
                  <a:cubicBezTo>
                    <a:pt x="838051" y="699914"/>
                    <a:pt x="840181" y="698849"/>
                    <a:pt x="841246" y="698849"/>
                  </a:cubicBezTo>
                  <a:lnTo>
                    <a:pt x="841246" y="698849"/>
                  </a:lnTo>
                  <a:close/>
                  <a:moveTo>
                    <a:pt x="841246" y="730266"/>
                  </a:moveTo>
                  <a:lnTo>
                    <a:pt x="841246" y="740383"/>
                  </a:lnTo>
                  <a:cubicBezTo>
                    <a:pt x="839116" y="741448"/>
                    <a:pt x="836986" y="743578"/>
                    <a:pt x="834324" y="744643"/>
                  </a:cubicBezTo>
                  <a:lnTo>
                    <a:pt x="834324" y="736655"/>
                  </a:lnTo>
                  <a:cubicBezTo>
                    <a:pt x="835388" y="736655"/>
                    <a:pt x="835388" y="736655"/>
                    <a:pt x="836453" y="735590"/>
                  </a:cubicBezTo>
                  <a:cubicBezTo>
                    <a:pt x="835388" y="735590"/>
                    <a:pt x="835388" y="735590"/>
                    <a:pt x="834324" y="734525"/>
                  </a:cubicBezTo>
                  <a:lnTo>
                    <a:pt x="834324" y="726538"/>
                  </a:lnTo>
                  <a:cubicBezTo>
                    <a:pt x="836986" y="728136"/>
                    <a:pt x="839116" y="729201"/>
                    <a:pt x="841246" y="730266"/>
                  </a:cubicBezTo>
                  <a:lnTo>
                    <a:pt x="841246" y="730266"/>
                  </a:lnTo>
                  <a:close/>
                  <a:moveTo>
                    <a:pt x="841246" y="1128028"/>
                  </a:moveTo>
                  <a:lnTo>
                    <a:pt x="841246" y="1136015"/>
                  </a:lnTo>
                  <a:cubicBezTo>
                    <a:pt x="839116" y="1133885"/>
                    <a:pt x="838051" y="1132820"/>
                    <a:pt x="834324" y="1131755"/>
                  </a:cubicBezTo>
                  <a:lnTo>
                    <a:pt x="834324" y="1124833"/>
                  </a:lnTo>
                  <a:cubicBezTo>
                    <a:pt x="836986" y="1125366"/>
                    <a:pt x="839116" y="1126963"/>
                    <a:pt x="841246" y="1128028"/>
                  </a:cubicBezTo>
                  <a:lnTo>
                    <a:pt x="841246" y="1128028"/>
                  </a:lnTo>
                  <a:close/>
                  <a:moveTo>
                    <a:pt x="841246" y="1166367"/>
                  </a:moveTo>
                  <a:lnTo>
                    <a:pt x="841246" y="1172224"/>
                  </a:lnTo>
                  <a:cubicBezTo>
                    <a:pt x="839116" y="1172224"/>
                    <a:pt x="836986" y="1171159"/>
                    <a:pt x="834324" y="1170094"/>
                  </a:cubicBezTo>
                  <a:lnTo>
                    <a:pt x="834324" y="1163172"/>
                  </a:lnTo>
                  <a:cubicBezTo>
                    <a:pt x="836986" y="1163704"/>
                    <a:pt x="839116" y="1164769"/>
                    <a:pt x="841246" y="1166367"/>
                  </a:cubicBezTo>
                  <a:lnTo>
                    <a:pt x="841246" y="1166367"/>
                  </a:lnTo>
                  <a:close/>
                  <a:moveTo>
                    <a:pt x="841246" y="1219082"/>
                  </a:moveTo>
                  <a:lnTo>
                    <a:pt x="841246" y="1284577"/>
                  </a:lnTo>
                  <a:lnTo>
                    <a:pt x="836986" y="1286707"/>
                  </a:lnTo>
                  <a:lnTo>
                    <a:pt x="834856" y="1288837"/>
                  </a:lnTo>
                  <a:lnTo>
                    <a:pt x="834856" y="1229199"/>
                  </a:lnTo>
                  <a:lnTo>
                    <a:pt x="838051" y="1226004"/>
                  </a:lnTo>
                  <a:lnTo>
                    <a:pt x="839116" y="1220147"/>
                  </a:lnTo>
                  <a:lnTo>
                    <a:pt x="841246" y="1219082"/>
                  </a:lnTo>
                  <a:lnTo>
                    <a:pt x="841246" y="1219082"/>
                  </a:lnTo>
                  <a:close/>
                  <a:moveTo>
                    <a:pt x="841246" y="1323981"/>
                  </a:moveTo>
                  <a:lnTo>
                    <a:pt x="841246" y="1371371"/>
                  </a:lnTo>
                  <a:lnTo>
                    <a:pt x="840181" y="1375631"/>
                  </a:lnTo>
                  <a:lnTo>
                    <a:pt x="836986" y="1378826"/>
                  </a:lnTo>
                  <a:lnTo>
                    <a:pt x="834856" y="1377761"/>
                  </a:lnTo>
                  <a:lnTo>
                    <a:pt x="834856" y="1322383"/>
                  </a:lnTo>
                  <a:lnTo>
                    <a:pt x="838051" y="1323448"/>
                  </a:lnTo>
                  <a:lnTo>
                    <a:pt x="841246" y="1323448"/>
                  </a:lnTo>
                  <a:lnTo>
                    <a:pt x="841246" y="1323981"/>
                  </a:lnTo>
                  <a:close/>
                  <a:moveTo>
                    <a:pt x="841246" y="1416100"/>
                  </a:moveTo>
                  <a:lnTo>
                    <a:pt x="841246" y="1425152"/>
                  </a:lnTo>
                  <a:cubicBezTo>
                    <a:pt x="840181" y="1425152"/>
                    <a:pt x="839116" y="1425152"/>
                    <a:pt x="838051" y="1425152"/>
                  </a:cubicBezTo>
                  <a:cubicBezTo>
                    <a:pt x="839116" y="1427282"/>
                    <a:pt x="840181" y="1429412"/>
                    <a:pt x="841246" y="1431009"/>
                  </a:cubicBezTo>
                  <a:lnTo>
                    <a:pt x="841246" y="1462425"/>
                  </a:lnTo>
                  <a:cubicBezTo>
                    <a:pt x="839116" y="1458165"/>
                    <a:pt x="836986" y="1452308"/>
                    <a:pt x="834324" y="1446451"/>
                  </a:cubicBezTo>
                  <a:lnTo>
                    <a:pt x="834324" y="1416100"/>
                  </a:lnTo>
                  <a:cubicBezTo>
                    <a:pt x="836986" y="1416100"/>
                    <a:pt x="839116" y="1416100"/>
                    <a:pt x="841246" y="1416100"/>
                  </a:cubicBezTo>
                  <a:lnTo>
                    <a:pt x="841246" y="1416100"/>
                  </a:lnTo>
                  <a:close/>
                  <a:moveTo>
                    <a:pt x="841246" y="1468815"/>
                  </a:moveTo>
                  <a:lnTo>
                    <a:pt x="841246" y="1477867"/>
                  </a:lnTo>
                  <a:cubicBezTo>
                    <a:pt x="839116" y="1477867"/>
                    <a:pt x="836986" y="1477867"/>
                    <a:pt x="834324" y="1477867"/>
                  </a:cubicBezTo>
                  <a:lnTo>
                    <a:pt x="834324" y="1467750"/>
                  </a:lnTo>
                  <a:cubicBezTo>
                    <a:pt x="836986" y="1468815"/>
                    <a:pt x="839116" y="1468815"/>
                    <a:pt x="841246" y="1468815"/>
                  </a:cubicBezTo>
                  <a:lnTo>
                    <a:pt x="841246" y="1468815"/>
                  </a:lnTo>
                  <a:close/>
                  <a:moveTo>
                    <a:pt x="841246" y="1741445"/>
                  </a:moveTo>
                  <a:lnTo>
                    <a:pt x="841246" y="1772861"/>
                  </a:lnTo>
                  <a:cubicBezTo>
                    <a:pt x="839116" y="1769666"/>
                    <a:pt x="836986" y="1765939"/>
                    <a:pt x="834324" y="1762744"/>
                  </a:cubicBezTo>
                  <a:lnTo>
                    <a:pt x="834324" y="1739315"/>
                  </a:lnTo>
                  <a:cubicBezTo>
                    <a:pt x="836453" y="1740380"/>
                    <a:pt x="837518" y="1741445"/>
                    <a:pt x="838583" y="1742510"/>
                  </a:cubicBezTo>
                  <a:cubicBezTo>
                    <a:pt x="840181" y="1742510"/>
                    <a:pt x="840181" y="1742510"/>
                    <a:pt x="841246" y="1741445"/>
                  </a:cubicBezTo>
                  <a:lnTo>
                    <a:pt x="841246" y="1741445"/>
                  </a:lnTo>
                  <a:close/>
                  <a:moveTo>
                    <a:pt x="841246" y="1827174"/>
                  </a:moveTo>
                  <a:lnTo>
                    <a:pt x="841246" y="1843148"/>
                  </a:lnTo>
                  <a:cubicBezTo>
                    <a:pt x="839116" y="1842083"/>
                    <a:pt x="836986" y="1842083"/>
                    <a:pt x="834324" y="1842083"/>
                  </a:cubicBezTo>
                  <a:lnTo>
                    <a:pt x="834324" y="1826109"/>
                  </a:lnTo>
                  <a:cubicBezTo>
                    <a:pt x="836986" y="1826109"/>
                    <a:pt x="839116" y="1826109"/>
                    <a:pt x="841246" y="1827174"/>
                  </a:cubicBezTo>
                  <a:close/>
                  <a:moveTo>
                    <a:pt x="834856" y="881490"/>
                  </a:moveTo>
                  <a:lnTo>
                    <a:pt x="822609" y="881490"/>
                  </a:lnTo>
                  <a:lnTo>
                    <a:pt x="822609" y="927816"/>
                  </a:lnTo>
                  <a:lnTo>
                    <a:pt x="834856" y="936868"/>
                  </a:lnTo>
                  <a:lnTo>
                    <a:pt x="834856" y="881490"/>
                  </a:lnTo>
                  <a:lnTo>
                    <a:pt x="834856" y="881490"/>
                  </a:lnTo>
                  <a:close/>
                  <a:moveTo>
                    <a:pt x="834856" y="1035376"/>
                  </a:moveTo>
                  <a:lnTo>
                    <a:pt x="822609" y="1072650"/>
                  </a:lnTo>
                  <a:lnTo>
                    <a:pt x="822609" y="1073715"/>
                  </a:lnTo>
                  <a:lnTo>
                    <a:pt x="834856" y="1064663"/>
                  </a:lnTo>
                  <a:lnTo>
                    <a:pt x="834856" y="1035376"/>
                  </a:lnTo>
                  <a:lnTo>
                    <a:pt x="834856" y="1035376"/>
                  </a:lnTo>
                  <a:close/>
                  <a:moveTo>
                    <a:pt x="834856" y="7690"/>
                  </a:moveTo>
                  <a:lnTo>
                    <a:pt x="834856" y="23665"/>
                  </a:lnTo>
                  <a:cubicBezTo>
                    <a:pt x="831661" y="23665"/>
                    <a:pt x="826869" y="24730"/>
                    <a:pt x="822609" y="25795"/>
                  </a:cubicBezTo>
                  <a:lnTo>
                    <a:pt x="822609" y="9820"/>
                  </a:lnTo>
                  <a:cubicBezTo>
                    <a:pt x="826869" y="8755"/>
                    <a:pt x="831129" y="7690"/>
                    <a:pt x="834856" y="7690"/>
                  </a:cubicBezTo>
                  <a:lnTo>
                    <a:pt x="834856" y="7690"/>
                  </a:lnTo>
                  <a:close/>
                  <a:moveTo>
                    <a:pt x="834856" y="43899"/>
                  </a:moveTo>
                  <a:lnTo>
                    <a:pt x="834856" y="76380"/>
                  </a:lnTo>
                  <a:cubicBezTo>
                    <a:pt x="831661" y="69458"/>
                    <a:pt x="826869" y="63068"/>
                    <a:pt x="822609" y="57211"/>
                  </a:cubicBezTo>
                  <a:lnTo>
                    <a:pt x="822609" y="28990"/>
                  </a:lnTo>
                  <a:cubicBezTo>
                    <a:pt x="826869" y="33782"/>
                    <a:pt x="831129" y="38042"/>
                    <a:pt x="834856" y="43899"/>
                  </a:cubicBezTo>
                  <a:lnTo>
                    <a:pt x="834856" y="43899"/>
                  </a:lnTo>
                  <a:close/>
                  <a:moveTo>
                    <a:pt x="834856" y="97680"/>
                  </a:moveTo>
                  <a:lnTo>
                    <a:pt x="834856" y="113654"/>
                  </a:lnTo>
                  <a:cubicBezTo>
                    <a:pt x="830596" y="114719"/>
                    <a:pt x="826869" y="114719"/>
                    <a:pt x="822609" y="115784"/>
                  </a:cubicBezTo>
                  <a:lnTo>
                    <a:pt x="822609" y="99809"/>
                  </a:lnTo>
                  <a:cubicBezTo>
                    <a:pt x="826869" y="98745"/>
                    <a:pt x="830064" y="98745"/>
                    <a:pt x="834856" y="97680"/>
                  </a:cubicBezTo>
                  <a:lnTo>
                    <a:pt x="834856" y="97680"/>
                  </a:lnTo>
                  <a:close/>
                  <a:moveTo>
                    <a:pt x="834856" y="282450"/>
                  </a:moveTo>
                  <a:lnTo>
                    <a:pt x="834856" y="325048"/>
                  </a:lnTo>
                  <a:cubicBezTo>
                    <a:pt x="833791" y="326113"/>
                    <a:pt x="832726" y="326113"/>
                    <a:pt x="831661" y="326113"/>
                  </a:cubicBezTo>
                  <a:cubicBezTo>
                    <a:pt x="831661" y="326113"/>
                    <a:pt x="828466" y="327178"/>
                    <a:pt x="822609" y="327178"/>
                  </a:cubicBezTo>
                  <a:lnTo>
                    <a:pt x="822609" y="280853"/>
                  </a:lnTo>
                  <a:cubicBezTo>
                    <a:pt x="826869" y="281385"/>
                    <a:pt x="830064" y="282450"/>
                    <a:pt x="834856" y="282450"/>
                  </a:cubicBezTo>
                  <a:lnTo>
                    <a:pt x="834856" y="282450"/>
                  </a:lnTo>
                  <a:close/>
                  <a:moveTo>
                    <a:pt x="834856" y="390543"/>
                  </a:moveTo>
                  <a:lnTo>
                    <a:pt x="834856" y="400661"/>
                  </a:lnTo>
                  <a:cubicBezTo>
                    <a:pt x="831661" y="400661"/>
                    <a:pt x="826869" y="401726"/>
                    <a:pt x="822609" y="402790"/>
                  </a:cubicBezTo>
                  <a:lnTo>
                    <a:pt x="822609" y="392673"/>
                  </a:lnTo>
                  <a:cubicBezTo>
                    <a:pt x="826869" y="391608"/>
                    <a:pt x="831129" y="391608"/>
                    <a:pt x="834856" y="390543"/>
                  </a:cubicBezTo>
                  <a:lnTo>
                    <a:pt x="834856" y="390543"/>
                  </a:lnTo>
                  <a:close/>
                  <a:moveTo>
                    <a:pt x="834856" y="426752"/>
                  </a:moveTo>
                  <a:lnTo>
                    <a:pt x="834856" y="442726"/>
                  </a:lnTo>
                  <a:cubicBezTo>
                    <a:pt x="830596" y="439532"/>
                    <a:pt x="826869" y="434739"/>
                    <a:pt x="822609" y="429414"/>
                  </a:cubicBezTo>
                  <a:lnTo>
                    <a:pt x="822609" y="412375"/>
                  </a:lnTo>
                  <a:cubicBezTo>
                    <a:pt x="826869" y="416102"/>
                    <a:pt x="830064" y="420895"/>
                    <a:pt x="834856" y="426752"/>
                  </a:cubicBezTo>
                  <a:lnTo>
                    <a:pt x="834856" y="426752"/>
                  </a:lnTo>
                  <a:close/>
                  <a:moveTo>
                    <a:pt x="834856" y="444324"/>
                  </a:moveTo>
                  <a:lnTo>
                    <a:pt x="834856" y="453376"/>
                  </a:lnTo>
                  <a:cubicBezTo>
                    <a:pt x="830596" y="455506"/>
                    <a:pt x="826869" y="456571"/>
                    <a:pt x="822609" y="457636"/>
                  </a:cubicBezTo>
                  <a:lnTo>
                    <a:pt x="822609" y="447519"/>
                  </a:lnTo>
                  <a:cubicBezTo>
                    <a:pt x="826869" y="446986"/>
                    <a:pt x="830064" y="445389"/>
                    <a:pt x="834856" y="444324"/>
                  </a:cubicBezTo>
                  <a:lnTo>
                    <a:pt x="834856" y="444324"/>
                  </a:lnTo>
                  <a:close/>
                  <a:moveTo>
                    <a:pt x="834856" y="573717"/>
                  </a:moveTo>
                  <a:lnTo>
                    <a:pt x="834856" y="665836"/>
                  </a:lnTo>
                  <a:lnTo>
                    <a:pt x="833791" y="667965"/>
                  </a:lnTo>
                  <a:lnTo>
                    <a:pt x="829531" y="675953"/>
                  </a:lnTo>
                  <a:lnTo>
                    <a:pt x="822609" y="681810"/>
                  </a:lnTo>
                  <a:lnTo>
                    <a:pt x="822609" y="650394"/>
                  </a:lnTo>
                  <a:lnTo>
                    <a:pt x="823674" y="647199"/>
                  </a:lnTo>
                  <a:lnTo>
                    <a:pt x="824739" y="641341"/>
                  </a:lnTo>
                  <a:lnTo>
                    <a:pt x="824739" y="637082"/>
                  </a:lnTo>
                  <a:lnTo>
                    <a:pt x="823674" y="633887"/>
                  </a:lnTo>
                  <a:lnTo>
                    <a:pt x="822609" y="633887"/>
                  </a:lnTo>
                  <a:lnTo>
                    <a:pt x="822609" y="604600"/>
                  </a:lnTo>
                  <a:lnTo>
                    <a:pt x="828466" y="603535"/>
                  </a:lnTo>
                  <a:lnTo>
                    <a:pt x="829531" y="600340"/>
                  </a:lnTo>
                  <a:cubicBezTo>
                    <a:pt x="829531" y="598211"/>
                    <a:pt x="829531" y="596081"/>
                    <a:pt x="828466" y="594483"/>
                  </a:cubicBezTo>
                  <a:lnTo>
                    <a:pt x="825271" y="595548"/>
                  </a:lnTo>
                  <a:lnTo>
                    <a:pt x="823141" y="596613"/>
                  </a:lnTo>
                  <a:lnTo>
                    <a:pt x="823141" y="583301"/>
                  </a:lnTo>
                  <a:cubicBezTo>
                    <a:pt x="824206" y="583301"/>
                    <a:pt x="824206" y="583301"/>
                    <a:pt x="824206" y="583301"/>
                  </a:cubicBezTo>
                  <a:cubicBezTo>
                    <a:pt x="824206" y="582236"/>
                    <a:pt x="825271" y="581171"/>
                    <a:pt x="825271" y="580106"/>
                  </a:cubicBezTo>
                  <a:cubicBezTo>
                    <a:pt x="825271" y="579041"/>
                    <a:pt x="824206" y="577976"/>
                    <a:pt x="823141" y="576911"/>
                  </a:cubicBezTo>
                  <a:lnTo>
                    <a:pt x="823141" y="515676"/>
                  </a:lnTo>
                  <a:lnTo>
                    <a:pt x="824206" y="514611"/>
                  </a:lnTo>
                  <a:lnTo>
                    <a:pt x="827401" y="512481"/>
                  </a:lnTo>
                  <a:lnTo>
                    <a:pt x="831661" y="514611"/>
                  </a:lnTo>
                  <a:lnTo>
                    <a:pt x="832726" y="517806"/>
                  </a:lnTo>
                  <a:lnTo>
                    <a:pt x="832726" y="523663"/>
                  </a:lnTo>
                  <a:lnTo>
                    <a:pt x="833791" y="530586"/>
                  </a:lnTo>
                  <a:lnTo>
                    <a:pt x="832726" y="536443"/>
                  </a:lnTo>
                  <a:lnTo>
                    <a:pt x="832726" y="543365"/>
                  </a:lnTo>
                  <a:lnTo>
                    <a:pt x="833791" y="546560"/>
                  </a:lnTo>
                  <a:lnTo>
                    <a:pt x="832726" y="554547"/>
                  </a:lnTo>
                  <a:lnTo>
                    <a:pt x="832726" y="565729"/>
                  </a:lnTo>
                  <a:lnTo>
                    <a:pt x="833791" y="571587"/>
                  </a:lnTo>
                  <a:lnTo>
                    <a:pt x="833791" y="574781"/>
                  </a:lnTo>
                  <a:lnTo>
                    <a:pt x="834856" y="574781"/>
                  </a:lnTo>
                  <a:lnTo>
                    <a:pt x="834856" y="573717"/>
                  </a:lnTo>
                  <a:close/>
                  <a:moveTo>
                    <a:pt x="834856" y="700979"/>
                  </a:moveTo>
                  <a:lnTo>
                    <a:pt x="834856" y="707901"/>
                  </a:lnTo>
                  <a:cubicBezTo>
                    <a:pt x="831661" y="707901"/>
                    <a:pt x="827934" y="708966"/>
                    <a:pt x="822609" y="711096"/>
                  </a:cubicBezTo>
                  <a:lnTo>
                    <a:pt x="822609" y="704174"/>
                  </a:lnTo>
                  <a:cubicBezTo>
                    <a:pt x="827934" y="702577"/>
                    <a:pt x="831129" y="700979"/>
                    <a:pt x="834856" y="700979"/>
                  </a:cubicBezTo>
                  <a:lnTo>
                    <a:pt x="834856" y="700979"/>
                  </a:lnTo>
                  <a:close/>
                  <a:moveTo>
                    <a:pt x="834856" y="727071"/>
                  </a:moveTo>
                  <a:lnTo>
                    <a:pt x="834856" y="735058"/>
                  </a:lnTo>
                  <a:cubicBezTo>
                    <a:pt x="830596" y="732928"/>
                    <a:pt x="826869" y="729201"/>
                    <a:pt x="822609" y="726006"/>
                  </a:cubicBezTo>
                  <a:lnTo>
                    <a:pt x="822609" y="718019"/>
                  </a:lnTo>
                  <a:cubicBezTo>
                    <a:pt x="826869" y="720148"/>
                    <a:pt x="830064" y="723876"/>
                    <a:pt x="834856" y="727071"/>
                  </a:cubicBezTo>
                  <a:lnTo>
                    <a:pt x="834856" y="727071"/>
                  </a:lnTo>
                  <a:close/>
                  <a:moveTo>
                    <a:pt x="834856" y="737188"/>
                  </a:moveTo>
                  <a:lnTo>
                    <a:pt x="834856" y="745175"/>
                  </a:lnTo>
                  <a:cubicBezTo>
                    <a:pt x="830596" y="747305"/>
                    <a:pt x="826869" y="748370"/>
                    <a:pt x="822609" y="749435"/>
                  </a:cubicBezTo>
                  <a:lnTo>
                    <a:pt x="822609" y="742513"/>
                  </a:lnTo>
                  <a:cubicBezTo>
                    <a:pt x="825804" y="743045"/>
                    <a:pt x="830064" y="740383"/>
                    <a:pt x="834856" y="737188"/>
                  </a:cubicBezTo>
                  <a:lnTo>
                    <a:pt x="834856" y="737188"/>
                  </a:lnTo>
                  <a:close/>
                  <a:moveTo>
                    <a:pt x="834856" y="1124301"/>
                  </a:moveTo>
                  <a:lnTo>
                    <a:pt x="834856" y="1131223"/>
                  </a:lnTo>
                  <a:cubicBezTo>
                    <a:pt x="832726" y="1130158"/>
                    <a:pt x="830596" y="1129093"/>
                    <a:pt x="826869" y="1129093"/>
                  </a:cubicBezTo>
                  <a:cubicBezTo>
                    <a:pt x="830064" y="1139210"/>
                    <a:pt x="823674" y="1154119"/>
                    <a:pt x="834856" y="1162639"/>
                  </a:cubicBezTo>
                  <a:lnTo>
                    <a:pt x="834856" y="1169561"/>
                  </a:lnTo>
                  <a:cubicBezTo>
                    <a:pt x="832726" y="1168496"/>
                    <a:pt x="830596" y="1167431"/>
                    <a:pt x="827934" y="1165302"/>
                  </a:cubicBezTo>
                  <a:cubicBezTo>
                    <a:pt x="826869" y="1165302"/>
                    <a:pt x="824739" y="1164237"/>
                    <a:pt x="822077" y="1164237"/>
                  </a:cubicBezTo>
                  <a:lnTo>
                    <a:pt x="822077" y="1157314"/>
                  </a:lnTo>
                  <a:cubicBezTo>
                    <a:pt x="823141" y="1157314"/>
                    <a:pt x="823141" y="1157314"/>
                    <a:pt x="823141" y="1157314"/>
                  </a:cubicBezTo>
                  <a:cubicBezTo>
                    <a:pt x="823141" y="1157314"/>
                    <a:pt x="823141" y="1157314"/>
                    <a:pt x="822077" y="1157314"/>
                  </a:cubicBezTo>
                  <a:lnTo>
                    <a:pt x="822077" y="1121106"/>
                  </a:lnTo>
                  <a:cubicBezTo>
                    <a:pt x="823141" y="1121106"/>
                    <a:pt x="823141" y="1122171"/>
                    <a:pt x="823141" y="1122171"/>
                  </a:cubicBezTo>
                  <a:cubicBezTo>
                    <a:pt x="827934" y="1122171"/>
                    <a:pt x="831129" y="1123236"/>
                    <a:pt x="834856" y="1124301"/>
                  </a:cubicBezTo>
                  <a:lnTo>
                    <a:pt x="834856" y="1124301"/>
                  </a:lnTo>
                  <a:close/>
                  <a:moveTo>
                    <a:pt x="834856" y="1229199"/>
                  </a:moveTo>
                  <a:lnTo>
                    <a:pt x="834856" y="1288837"/>
                  </a:lnTo>
                  <a:lnTo>
                    <a:pt x="831661" y="1290967"/>
                  </a:lnTo>
                  <a:lnTo>
                    <a:pt x="829531" y="1296824"/>
                  </a:lnTo>
                  <a:lnTo>
                    <a:pt x="827401" y="1304811"/>
                  </a:lnTo>
                  <a:lnTo>
                    <a:pt x="827401" y="1312798"/>
                  </a:lnTo>
                  <a:lnTo>
                    <a:pt x="829531" y="1319721"/>
                  </a:lnTo>
                  <a:lnTo>
                    <a:pt x="832726" y="1321851"/>
                  </a:lnTo>
                  <a:lnTo>
                    <a:pt x="834856" y="1322916"/>
                  </a:lnTo>
                  <a:lnTo>
                    <a:pt x="834856" y="1377761"/>
                  </a:lnTo>
                  <a:lnTo>
                    <a:pt x="833791" y="1376696"/>
                  </a:lnTo>
                  <a:lnTo>
                    <a:pt x="831661" y="1375631"/>
                  </a:lnTo>
                  <a:lnTo>
                    <a:pt x="828466" y="1372436"/>
                  </a:lnTo>
                  <a:lnTo>
                    <a:pt x="827401" y="1369241"/>
                  </a:lnTo>
                  <a:lnTo>
                    <a:pt x="827401" y="1363384"/>
                  </a:lnTo>
                  <a:lnTo>
                    <a:pt x="828466" y="1356462"/>
                  </a:lnTo>
                  <a:lnTo>
                    <a:pt x="827401" y="1345280"/>
                  </a:lnTo>
                  <a:lnTo>
                    <a:pt x="824206" y="1343150"/>
                  </a:lnTo>
                  <a:lnTo>
                    <a:pt x="823141" y="1342085"/>
                  </a:lnTo>
                  <a:lnTo>
                    <a:pt x="823141" y="1272330"/>
                  </a:lnTo>
                  <a:lnTo>
                    <a:pt x="825271" y="1266473"/>
                  </a:lnTo>
                  <a:lnTo>
                    <a:pt x="826336" y="1259550"/>
                  </a:lnTo>
                  <a:lnTo>
                    <a:pt x="827401" y="1252628"/>
                  </a:lnTo>
                  <a:lnTo>
                    <a:pt x="828466" y="1244641"/>
                  </a:lnTo>
                  <a:lnTo>
                    <a:pt x="830596" y="1238784"/>
                  </a:lnTo>
                  <a:lnTo>
                    <a:pt x="833791" y="1230797"/>
                  </a:lnTo>
                  <a:lnTo>
                    <a:pt x="834856" y="1229199"/>
                  </a:lnTo>
                  <a:lnTo>
                    <a:pt x="834856" y="1229199"/>
                  </a:lnTo>
                  <a:close/>
                  <a:moveTo>
                    <a:pt x="834856" y="1416100"/>
                  </a:moveTo>
                  <a:lnTo>
                    <a:pt x="834856" y="1446451"/>
                  </a:lnTo>
                  <a:cubicBezTo>
                    <a:pt x="832726" y="1438464"/>
                    <a:pt x="828999" y="1431541"/>
                    <a:pt x="824739" y="1425152"/>
                  </a:cubicBezTo>
                  <a:cubicBezTo>
                    <a:pt x="823674" y="1424087"/>
                    <a:pt x="823674" y="1424087"/>
                    <a:pt x="822609" y="1423022"/>
                  </a:cubicBezTo>
                  <a:lnTo>
                    <a:pt x="822609" y="1411840"/>
                  </a:lnTo>
                  <a:cubicBezTo>
                    <a:pt x="825804" y="1413970"/>
                    <a:pt x="829531" y="1415035"/>
                    <a:pt x="831661" y="1417697"/>
                  </a:cubicBezTo>
                  <a:cubicBezTo>
                    <a:pt x="832726" y="1417164"/>
                    <a:pt x="833791" y="1417164"/>
                    <a:pt x="834856" y="1416100"/>
                  </a:cubicBezTo>
                  <a:lnTo>
                    <a:pt x="834856" y="1416100"/>
                  </a:lnTo>
                  <a:close/>
                  <a:moveTo>
                    <a:pt x="834856" y="1467750"/>
                  </a:moveTo>
                  <a:lnTo>
                    <a:pt x="834856" y="1477867"/>
                  </a:lnTo>
                  <a:cubicBezTo>
                    <a:pt x="830596" y="1476802"/>
                    <a:pt x="826869" y="1476802"/>
                    <a:pt x="822609" y="1475737"/>
                  </a:cubicBezTo>
                  <a:lnTo>
                    <a:pt x="822609" y="1465620"/>
                  </a:lnTo>
                  <a:cubicBezTo>
                    <a:pt x="825804" y="1466685"/>
                    <a:pt x="830064" y="1467750"/>
                    <a:pt x="834856" y="1467750"/>
                  </a:cubicBezTo>
                  <a:lnTo>
                    <a:pt x="834856" y="1467750"/>
                  </a:lnTo>
                  <a:close/>
                  <a:moveTo>
                    <a:pt x="834856" y="1739315"/>
                  </a:moveTo>
                  <a:lnTo>
                    <a:pt x="834856" y="1762744"/>
                  </a:lnTo>
                  <a:cubicBezTo>
                    <a:pt x="833791" y="1760614"/>
                    <a:pt x="831661" y="1758484"/>
                    <a:pt x="830596" y="1755822"/>
                  </a:cubicBezTo>
                  <a:cubicBezTo>
                    <a:pt x="828466" y="1754757"/>
                    <a:pt x="826336" y="1752627"/>
                    <a:pt x="822609" y="1751562"/>
                  </a:cubicBezTo>
                  <a:lnTo>
                    <a:pt x="822609" y="1734522"/>
                  </a:lnTo>
                  <a:cubicBezTo>
                    <a:pt x="826869" y="1735587"/>
                    <a:pt x="831129" y="1737185"/>
                    <a:pt x="834856" y="1739315"/>
                  </a:cubicBezTo>
                  <a:lnTo>
                    <a:pt x="834856" y="1739315"/>
                  </a:lnTo>
                  <a:close/>
                  <a:moveTo>
                    <a:pt x="834856" y="1826109"/>
                  </a:moveTo>
                  <a:lnTo>
                    <a:pt x="834856" y="1842083"/>
                  </a:lnTo>
                  <a:cubicBezTo>
                    <a:pt x="830596" y="1841018"/>
                    <a:pt x="826869" y="1841018"/>
                    <a:pt x="822609" y="1839953"/>
                  </a:cubicBezTo>
                  <a:lnTo>
                    <a:pt x="822609" y="1821849"/>
                  </a:lnTo>
                  <a:cubicBezTo>
                    <a:pt x="826869" y="1822382"/>
                    <a:pt x="830064" y="1824511"/>
                    <a:pt x="834856" y="1826109"/>
                  </a:cubicBezTo>
                  <a:lnTo>
                    <a:pt x="834856" y="1826109"/>
                  </a:lnTo>
                  <a:close/>
                  <a:moveTo>
                    <a:pt x="822609" y="505559"/>
                  </a:moveTo>
                  <a:lnTo>
                    <a:pt x="822609" y="488520"/>
                  </a:lnTo>
                  <a:lnTo>
                    <a:pt x="823674" y="488520"/>
                  </a:lnTo>
                  <a:lnTo>
                    <a:pt x="827934" y="489585"/>
                  </a:lnTo>
                  <a:lnTo>
                    <a:pt x="830064" y="492780"/>
                  </a:lnTo>
                  <a:lnTo>
                    <a:pt x="831129" y="497039"/>
                  </a:lnTo>
                  <a:lnTo>
                    <a:pt x="827934" y="501299"/>
                  </a:lnTo>
                  <a:lnTo>
                    <a:pt x="824739" y="503429"/>
                  </a:lnTo>
                  <a:lnTo>
                    <a:pt x="822609" y="505559"/>
                  </a:lnTo>
                  <a:close/>
                  <a:moveTo>
                    <a:pt x="822609" y="881490"/>
                  </a:moveTo>
                  <a:lnTo>
                    <a:pt x="812492" y="881490"/>
                  </a:lnTo>
                  <a:lnTo>
                    <a:pt x="812492" y="919828"/>
                  </a:lnTo>
                  <a:lnTo>
                    <a:pt x="822609" y="927816"/>
                  </a:lnTo>
                  <a:lnTo>
                    <a:pt x="822609" y="881490"/>
                  </a:lnTo>
                  <a:lnTo>
                    <a:pt x="822609" y="881490"/>
                  </a:lnTo>
                  <a:close/>
                  <a:moveTo>
                    <a:pt x="822609" y="1072650"/>
                  </a:moveTo>
                  <a:lnTo>
                    <a:pt x="822609" y="1073715"/>
                  </a:lnTo>
                  <a:lnTo>
                    <a:pt x="822609" y="1073715"/>
                  </a:lnTo>
                  <a:lnTo>
                    <a:pt x="822609" y="1072650"/>
                  </a:lnTo>
                  <a:lnTo>
                    <a:pt x="822609" y="1072650"/>
                  </a:lnTo>
                  <a:close/>
                  <a:moveTo>
                    <a:pt x="822609" y="9820"/>
                  </a:moveTo>
                  <a:lnTo>
                    <a:pt x="822609" y="25795"/>
                  </a:lnTo>
                  <a:lnTo>
                    <a:pt x="822609" y="25795"/>
                  </a:lnTo>
                  <a:cubicBezTo>
                    <a:pt x="822609" y="25795"/>
                    <a:pt x="822609" y="25795"/>
                    <a:pt x="822609" y="26860"/>
                  </a:cubicBezTo>
                  <a:lnTo>
                    <a:pt x="820479" y="26860"/>
                  </a:lnTo>
                  <a:cubicBezTo>
                    <a:pt x="821544" y="27925"/>
                    <a:pt x="822609" y="28990"/>
                    <a:pt x="822609" y="28990"/>
                  </a:cubicBezTo>
                  <a:lnTo>
                    <a:pt x="822609" y="57211"/>
                  </a:lnTo>
                  <a:cubicBezTo>
                    <a:pt x="820479" y="52951"/>
                    <a:pt x="816752" y="48159"/>
                    <a:pt x="812492" y="43899"/>
                  </a:cubicBezTo>
                  <a:lnTo>
                    <a:pt x="812492" y="11950"/>
                  </a:lnTo>
                  <a:cubicBezTo>
                    <a:pt x="815687" y="10885"/>
                    <a:pt x="818882" y="10885"/>
                    <a:pt x="822609" y="9820"/>
                  </a:cubicBezTo>
                  <a:lnTo>
                    <a:pt x="822609" y="9820"/>
                  </a:lnTo>
                  <a:close/>
                  <a:moveTo>
                    <a:pt x="822609" y="99809"/>
                  </a:moveTo>
                  <a:lnTo>
                    <a:pt x="822609" y="115784"/>
                  </a:lnTo>
                  <a:cubicBezTo>
                    <a:pt x="819414" y="115784"/>
                    <a:pt x="815687" y="115784"/>
                    <a:pt x="812492" y="115784"/>
                  </a:cubicBezTo>
                  <a:lnTo>
                    <a:pt x="812492" y="99809"/>
                  </a:lnTo>
                  <a:cubicBezTo>
                    <a:pt x="815687" y="99809"/>
                    <a:pt x="818882" y="99809"/>
                    <a:pt x="822609" y="99809"/>
                  </a:cubicBezTo>
                  <a:lnTo>
                    <a:pt x="822609" y="99809"/>
                  </a:lnTo>
                  <a:close/>
                  <a:moveTo>
                    <a:pt x="822609" y="281385"/>
                  </a:moveTo>
                  <a:lnTo>
                    <a:pt x="822609" y="327711"/>
                  </a:lnTo>
                  <a:cubicBezTo>
                    <a:pt x="820479" y="327711"/>
                    <a:pt x="816752" y="327711"/>
                    <a:pt x="812492" y="327711"/>
                  </a:cubicBezTo>
                  <a:lnTo>
                    <a:pt x="812492" y="279255"/>
                  </a:lnTo>
                  <a:cubicBezTo>
                    <a:pt x="815687" y="280320"/>
                    <a:pt x="818882" y="280320"/>
                    <a:pt x="822609" y="281385"/>
                  </a:cubicBezTo>
                  <a:lnTo>
                    <a:pt x="822609" y="281385"/>
                  </a:lnTo>
                  <a:close/>
                  <a:moveTo>
                    <a:pt x="822609" y="392673"/>
                  </a:moveTo>
                  <a:lnTo>
                    <a:pt x="822609" y="402790"/>
                  </a:lnTo>
                  <a:cubicBezTo>
                    <a:pt x="821544" y="402790"/>
                    <a:pt x="819414" y="403855"/>
                    <a:pt x="816752" y="404920"/>
                  </a:cubicBezTo>
                  <a:lnTo>
                    <a:pt x="816752" y="404920"/>
                  </a:lnTo>
                  <a:lnTo>
                    <a:pt x="815687" y="404920"/>
                  </a:lnTo>
                  <a:cubicBezTo>
                    <a:pt x="817817" y="407050"/>
                    <a:pt x="819947" y="409180"/>
                    <a:pt x="822609" y="411843"/>
                  </a:cubicBezTo>
                  <a:lnTo>
                    <a:pt x="822609" y="428882"/>
                  </a:lnTo>
                  <a:cubicBezTo>
                    <a:pt x="820479" y="424622"/>
                    <a:pt x="816752" y="420895"/>
                    <a:pt x="812492" y="416635"/>
                  </a:cubicBezTo>
                  <a:lnTo>
                    <a:pt x="812492" y="396401"/>
                  </a:lnTo>
                  <a:cubicBezTo>
                    <a:pt x="816752" y="394803"/>
                    <a:pt x="819947" y="393738"/>
                    <a:pt x="822609" y="392673"/>
                  </a:cubicBezTo>
                  <a:lnTo>
                    <a:pt x="822609" y="392673"/>
                  </a:lnTo>
                  <a:close/>
                  <a:moveTo>
                    <a:pt x="822609" y="448051"/>
                  </a:moveTo>
                  <a:lnTo>
                    <a:pt x="822609" y="458168"/>
                  </a:lnTo>
                  <a:cubicBezTo>
                    <a:pt x="819414" y="458168"/>
                    <a:pt x="815687" y="459233"/>
                    <a:pt x="812492" y="459233"/>
                  </a:cubicBezTo>
                  <a:lnTo>
                    <a:pt x="812492" y="449116"/>
                  </a:lnTo>
                  <a:cubicBezTo>
                    <a:pt x="815687" y="449116"/>
                    <a:pt x="818882" y="449116"/>
                    <a:pt x="822609" y="448051"/>
                  </a:cubicBezTo>
                  <a:lnTo>
                    <a:pt x="822609" y="448051"/>
                  </a:lnTo>
                  <a:close/>
                  <a:moveTo>
                    <a:pt x="822609" y="488520"/>
                  </a:moveTo>
                  <a:lnTo>
                    <a:pt x="822609" y="505559"/>
                  </a:lnTo>
                  <a:lnTo>
                    <a:pt x="816752" y="508754"/>
                  </a:lnTo>
                  <a:lnTo>
                    <a:pt x="812492" y="509819"/>
                  </a:lnTo>
                  <a:lnTo>
                    <a:pt x="812492" y="489585"/>
                  </a:lnTo>
                  <a:lnTo>
                    <a:pt x="816752" y="488520"/>
                  </a:lnTo>
                  <a:lnTo>
                    <a:pt x="822609" y="488520"/>
                  </a:lnTo>
                  <a:lnTo>
                    <a:pt x="822609" y="488520"/>
                  </a:lnTo>
                  <a:close/>
                  <a:moveTo>
                    <a:pt x="822609" y="515676"/>
                  </a:moveTo>
                  <a:lnTo>
                    <a:pt x="822609" y="576379"/>
                  </a:lnTo>
                  <a:lnTo>
                    <a:pt x="822609" y="576379"/>
                  </a:lnTo>
                  <a:cubicBezTo>
                    <a:pt x="821544" y="575314"/>
                    <a:pt x="820479" y="576379"/>
                    <a:pt x="819414" y="575314"/>
                  </a:cubicBezTo>
                  <a:cubicBezTo>
                    <a:pt x="818349" y="575314"/>
                    <a:pt x="817284" y="576379"/>
                    <a:pt x="816219" y="576379"/>
                  </a:cubicBezTo>
                  <a:cubicBezTo>
                    <a:pt x="815154" y="576379"/>
                    <a:pt x="815154" y="577444"/>
                    <a:pt x="814089" y="577444"/>
                  </a:cubicBezTo>
                  <a:lnTo>
                    <a:pt x="813024" y="578509"/>
                  </a:lnTo>
                  <a:lnTo>
                    <a:pt x="813024" y="563599"/>
                  </a:lnTo>
                  <a:lnTo>
                    <a:pt x="814089" y="562534"/>
                  </a:lnTo>
                  <a:lnTo>
                    <a:pt x="818349" y="559340"/>
                  </a:lnTo>
                  <a:lnTo>
                    <a:pt x="817284" y="558275"/>
                  </a:lnTo>
                  <a:lnTo>
                    <a:pt x="813024" y="558275"/>
                  </a:lnTo>
                  <a:lnTo>
                    <a:pt x="813024" y="518871"/>
                  </a:lnTo>
                  <a:lnTo>
                    <a:pt x="815154" y="518871"/>
                  </a:lnTo>
                  <a:lnTo>
                    <a:pt x="821012" y="516741"/>
                  </a:lnTo>
                  <a:lnTo>
                    <a:pt x="822609" y="515676"/>
                  </a:lnTo>
                  <a:lnTo>
                    <a:pt x="822609" y="515676"/>
                  </a:lnTo>
                  <a:close/>
                  <a:moveTo>
                    <a:pt x="822609" y="582769"/>
                  </a:moveTo>
                  <a:lnTo>
                    <a:pt x="822609" y="596081"/>
                  </a:lnTo>
                  <a:lnTo>
                    <a:pt x="821544" y="597146"/>
                  </a:lnTo>
                  <a:lnTo>
                    <a:pt x="819414" y="598211"/>
                  </a:lnTo>
                  <a:lnTo>
                    <a:pt x="817284" y="600340"/>
                  </a:lnTo>
                  <a:lnTo>
                    <a:pt x="817284" y="602470"/>
                  </a:lnTo>
                  <a:lnTo>
                    <a:pt x="819414" y="603535"/>
                  </a:lnTo>
                  <a:lnTo>
                    <a:pt x="822609" y="603535"/>
                  </a:lnTo>
                  <a:lnTo>
                    <a:pt x="822609" y="632822"/>
                  </a:lnTo>
                  <a:lnTo>
                    <a:pt x="819414" y="632822"/>
                  </a:lnTo>
                  <a:lnTo>
                    <a:pt x="816219" y="632822"/>
                  </a:lnTo>
                  <a:lnTo>
                    <a:pt x="813024" y="633887"/>
                  </a:lnTo>
                  <a:lnTo>
                    <a:pt x="813024" y="585431"/>
                  </a:lnTo>
                  <a:cubicBezTo>
                    <a:pt x="814089" y="585431"/>
                    <a:pt x="814089" y="585431"/>
                    <a:pt x="815154" y="585431"/>
                  </a:cubicBezTo>
                  <a:cubicBezTo>
                    <a:pt x="816219" y="585431"/>
                    <a:pt x="817284" y="586496"/>
                    <a:pt x="818349" y="586496"/>
                  </a:cubicBezTo>
                  <a:cubicBezTo>
                    <a:pt x="819414" y="585431"/>
                    <a:pt x="820479" y="584366"/>
                    <a:pt x="821544" y="584366"/>
                  </a:cubicBezTo>
                  <a:cubicBezTo>
                    <a:pt x="822609" y="584366"/>
                    <a:pt x="822609" y="584366"/>
                    <a:pt x="822609" y="582769"/>
                  </a:cubicBezTo>
                  <a:lnTo>
                    <a:pt x="822609" y="582769"/>
                  </a:lnTo>
                  <a:close/>
                  <a:moveTo>
                    <a:pt x="822609" y="650394"/>
                  </a:moveTo>
                  <a:lnTo>
                    <a:pt x="822609" y="681810"/>
                  </a:lnTo>
                  <a:lnTo>
                    <a:pt x="822609" y="681810"/>
                  </a:lnTo>
                  <a:lnTo>
                    <a:pt x="819414" y="683940"/>
                  </a:lnTo>
                  <a:lnTo>
                    <a:pt x="815154" y="686070"/>
                  </a:lnTo>
                  <a:lnTo>
                    <a:pt x="813024" y="686070"/>
                  </a:lnTo>
                  <a:lnTo>
                    <a:pt x="813024" y="658913"/>
                  </a:lnTo>
                  <a:lnTo>
                    <a:pt x="814089" y="658913"/>
                  </a:lnTo>
                  <a:lnTo>
                    <a:pt x="819947" y="655718"/>
                  </a:lnTo>
                  <a:lnTo>
                    <a:pt x="823141" y="651459"/>
                  </a:lnTo>
                  <a:lnTo>
                    <a:pt x="823141" y="650394"/>
                  </a:lnTo>
                  <a:lnTo>
                    <a:pt x="822609" y="650394"/>
                  </a:lnTo>
                  <a:close/>
                  <a:moveTo>
                    <a:pt x="822609" y="704707"/>
                  </a:moveTo>
                  <a:lnTo>
                    <a:pt x="822609" y="711629"/>
                  </a:lnTo>
                  <a:cubicBezTo>
                    <a:pt x="821544" y="712694"/>
                    <a:pt x="820479" y="712694"/>
                    <a:pt x="819414" y="713759"/>
                  </a:cubicBezTo>
                  <a:cubicBezTo>
                    <a:pt x="818349" y="713759"/>
                    <a:pt x="818349" y="714824"/>
                    <a:pt x="817284" y="714824"/>
                  </a:cubicBezTo>
                  <a:cubicBezTo>
                    <a:pt x="819414" y="715889"/>
                    <a:pt x="821544" y="716954"/>
                    <a:pt x="823141" y="718019"/>
                  </a:cubicBezTo>
                  <a:lnTo>
                    <a:pt x="823141" y="726006"/>
                  </a:lnTo>
                  <a:cubicBezTo>
                    <a:pt x="821012" y="723876"/>
                    <a:pt x="817284" y="721746"/>
                    <a:pt x="813024" y="721746"/>
                  </a:cubicBezTo>
                  <a:lnTo>
                    <a:pt x="813024" y="710564"/>
                  </a:lnTo>
                  <a:lnTo>
                    <a:pt x="813024" y="710564"/>
                  </a:lnTo>
                  <a:cubicBezTo>
                    <a:pt x="816752" y="707901"/>
                    <a:pt x="819947" y="705772"/>
                    <a:pt x="822609" y="704707"/>
                  </a:cubicBezTo>
                  <a:lnTo>
                    <a:pt x="822609" y="704707"/>
                  </a:lnTo>
                  <a:close/>
                  <a:moveTo>
                    <a:pt x="822609" y="743045"/>
                  </a:moveTo>
                  <a:lnTo>
                    <a:pt x="822609" y="749967"/>
                  </a:lnTo>
                  <a:cubicBezTo>
                    <a:pt x="822609" y="749967"/>
                    <a:pt x="821544" y="749967"/>
                    <a:pt x="820479" y="749967"/>
                  </a:cubicBezTo>
                  <a:cubicBezTo>
                    <a:pt x="817284" y="753162"/>
                    <a:pt x="814622" y="755825"/>
                    <a:pt x="812492" y="756890"/>
                  </a:cubicBezTo>
                  <a:lnTo>
                    <a:pt x="812492" y="748902"/>
                  </a:lnTo>
                  <a:cubicBezTo>
                    <a:pt x="812492" y="748902"/>
                    <a:pt x="812492" y="748902"/>
                    <a:pt x="813557" y="748902"/>
                  </a:cubicBezTo>
                  <a:cubicBezTo>
                    <a:pt x="812492" y="748902"/>
                    <a:pt x="812492" y="748902"/>
                    <a:pt x="812492" y="748902"/>
                  </a:cubicBezTo>
                  <a:lnTo>
                    <a:pt x="812492" y="740915"/>
                  </a:lnTo>
                  <a:cubicBezTo>
                    <a:pt x="814622" y="741980"/>
                    <a:pt x="816752" y="743045"/>
                    <a:pt x="819414" y="743045"/>
                  </a:cubicBezTo>
                  <a:cubicBezTo>
                    <a:pt x="819947" y="743045"/>
                    <a:pt x="821012" y="743045"/>
                    <a:pt x="822609" y="743045"/>
                  </a:cubicBezTo>
                  <a:lnTo>
                    <a:pt x="822609" y="743045"/>
                  </a:lnTo>
                  <a:close/>
                  <a:moveTo>
                    <a:pt x="822609" y="1121106"/>
                  </a:moveTo>
                  <a:lnTo>
                    <a:pt x="822609" y="1157314"/>
                  </a:lnTo>
                  <a:cubicBezTo>
                    <a:pt x="820479" y="1148262"/>
                    <a:pt x="822609" y="1137080"/>
                    <a:pt x="819414" y="1126963"/>
                  </a:cubicBezTo>
                  <a:cubicBezTo>
                    <a:pt x="818349" y="1124833"/>
                    <a:pt x="816219" y="1122703"/>
                    <a:pt x="812492" y="1120041"/>
                  </a:cubicBezTo>
                  <a:lnTo>
                    <a:pt x="812492" y="1112054"/>
                  </a:lnTo>
                  <a:cubicBezTo>
                    <a:pt x="817817" y="1115248"/>
                    <a:pt x="819947" y="1117911"/>
                    <a:pt x="822609" y="1121106"/>
                  </a:cubicBezTo>
                  <a:lnTo>
                    <a:pt x="822609" y="1121106"/>
                  </a:lnTo>
                  <a:close/>
                  <a:moveTo>
                    <a:pt x="822609" y="1157314"/>
                  </a:moveTo>
                  <a:lnTo>
                    <a:pt x="821544" y="1157314"/>
                  </a:lnTo>
                  <a:cubicBezTo>
                    <a:pt x="818349" y="1156249"/>
                    <a:pt x="814622" y="1155184"/>
                    <a:pt x="812492" y="1154119"/>
                  </a:cubicBezTo>
                  <a:lnTo>
                    <a:pt x="812492" y="1161042"/>
                  </a:lnTo>
                  <a:cubicBezTo>
                    <a:pt x="815687" y="1162107"/>
                    <a:pt x="818349" y="1163172"/>
                    <a:pt x="822609" y="1164237"/>
                  </a:cubicBezTo>
                  <a:lnTo>
                    <a:pt x="822609" y="1164237"/>
                  </a:lnTo>
                  <a:lnTo>
                    <a:pt x="822609" y="1157314"/>
                  </a:lnTo>
                  <a:lnTo>
                    <a:pt x="822609" y="1157314"/>
                  </a:lnTo>
                  <a:close/>
                  <a:moveTo>
                    <a:pt x="822609" y="1271798"/>
                  </a:moveTo>
                  <a:lnTo>
                    <a:pt x="822609" y="1341552"/>
                  </a:lnTo>
                  <a:lnTo>
                    <a:pt x="819414" y="1340487"/>
                  </a:lnTo>
                  <a:lnTo>
                    <a:pt x="812492" y="1341552"/>
                  </a:lnTo>
                  <a:lnTo>
                    <a:pt x="812492" y="1296292"/>
                  </a:lnTo>
                  <a:lnTo>
                    <a:pt x="813557" y="1294162"/>
                  </a:lnTo>
                  <a:lnTo>
                    <a:pt x="816752" y="1289902"/>
                  </a:lnTo>
                  <a:lnTo>
                    <a:pt x="817817" y="1284045"/>
                  </a:lnTo>
                  <a:lnTo>
                    <a:pt x="819947" y="1277122"/>
                  </a:lnTo>
                  <a:lnTo>
                    <a:pt x="822077" y="1272862"/>
                  </a:lnTo>
                  <a:lnTo>
                    <a:pt x="822077" y="1271798"/>
                  </a:lnTo>
                  <a:lnTo>
                    <a:pt x="822609" y="1271798"/>
                  </a:lnTo>
                  <a:close/>
                  <a:moveTo>
                    <a:pt x="822609" y="1411840"/>
                  </a:moveTo>
                  <a:lnTo>
                    <a:pt x="822609" y="1423022"/>
                  </a:lnTo>
                  <a:cubicBezTo>
                    <a:pt x="820479" y="1421957"/>
                    <a:pt x="816752" y="1419827"/>
                    <a:pt x="812492" y="1418762"/>
                  </a:cubicBezTo>
                  <a:lnTo>
                    <a:pt x="812492" y="1408645"/>
                  </a:lnTo>
                  <a:cubicBezTo>
                    <a:pt x="816752" y="1409177"/>
                    <a:pt x="819947" y="1410242"/>
                    <a:pt x="822609" y="1411840"/>
                  </a:cubicBezTo>
                  <a:lnTo>
                    <a:pt x="822609" y="1411840"/>
                  </a:lnTo>
                  <a:close/>
                  <a:moveTo>
                    <a:pt x="822609" y="1465620"/>
                  </a:moveTo>
                  <a:lnTo>
                    <a:pt x="822609" y="1475737"/>
                  </a:lnTo>
                  <a:cubicBezTo>
                    <a:pt x="819414" y="1474672"/>
                    <a:pt x="815687" y="1473607"/>
                    <a:pt x="812492" y="1472542"/>
                  </a:cubicBezTo>
                  <a:lnTo>
                    <a:pt x="812492" y="1460295"/>
                  </a:lnTo>
                  <a:cubicBezTo>
                    <a:pt x="815687" y="1462425"/>
                    <a:pt x="818882" y="1464555"/>
                    <a:pt x="822609" y="1465620"/>
                  </a:cubicBezTo>
                  <a:lnTo>
                    <a:pt x="822609" y="1465620"/>
                  </a:lnTo>
                  <a:close/>
                  <a:moveTo>
                    <a:pt x="822609" y="1734522"/>
                  </a:moveTo>
                  <a:lnTo>
                    <a:pt x="822609" y="1751562"/>
                  </a:lnTo>
                  <a:cubicBezTo>
                    <a:pt x="820479" y="1750497"/>
                    <a:pt x="816752" y="1749432"/>
                    <a:pt x="812492" y="1748367"/>
                  </a:cubicBezTo>
                  <a:lnTo>
                    <a:pt x="812492" y="1731328"/>
                  </a:lnTo>
                  <a:cubicBezTo>
                    <a:pt x="816752" y="1732393"/>
                    <a:pt x="819947" y="1733457"/>
                    <a:pt x="822609" y="1734522"/>
                  </a:cubicBezTo>
                  <a:lnTo>
                    <a:pt x="822609" y="1734522"/>
                  </a:lnTo>
                  <a:close/>
                  <a:moveTo>
                    <a:pt x="822609" y="1821317"/>
                  </a:moveTo>
                  <a:lnTo>
                    <a:pt x="822609" y="1839421"/>
                  </a:lnTo>
                  <a:cubicBezTo>
                    <a:pt x="819414" y="1838356"/>
                    <a:pt x="815687" y="1837291"/>
                    <a:pt x="812492" y="1835161"/>
                  </a:cubicBezTo>
                  <a:lnTo>
                    <a:pt x="812492" y="1814394"/>
                  </a:lnTo>
                  <a:cubicBezTo>
                    <a:pt x="815687" y="1817057"/>
                    <a:pt x="818882" y="1819187"/>
                    <a:pt x="822609" y="1821317"/>
                  </a:cubicBezTo>
                  <a:close/>
                  <a:moveTo>
                    <a:pt x="812492" y="881490"/>
                  </a:moveTo>
                  <a:lnTo>
                    <a:pt x="796517" y="881490"/>
                  </a:lnTo>
                  <a:lnTo>
                    <a:pt x="796517" y="908646"/>
                  </a:lnTo>
                  <a:lnTo>
                    <a:pt x="812492" y="919828"/>
                  </a:lnTo>
                  <a:lnTo>
                    <a:pt x="812492" y="881490"/>
                  </a:lnTo>
                  <a:lnTo>
                    <a:pt x="812492" y="881490"/>
                  </a:lnTo>
                  <a:close/>
                  <a:moveTo>
                    <a:pt x="812492" y="11950"/>
                  </a:moveTo>
                  <a:lnTo>
                    <a:pt x="812492" y="43367"/>
                  </a:lnTo>
                  <a:cubicBezTo>
                    <a:pt x="808232" y="40172"/>
                    <a:pt x="803440" y="35379"/>
                    <a:pt x="796517" y="33250"/>
                  </a:cubicBezTo>
                  <a:lnTo>
                    <a:pt x="796517" y="15678"/>
                  </a:lnTo>
                  <a:cubicBezTo>
                    <a:pt x="798647" y="15678"/>
                    <a:pt x="799712" y="16743"/>
                    <a:pt x="800777" y="16743"/>
                  </a:cubicBezTo>
                  <a:cubicBezTo>
                    <a:pt x="803972" y="15678"/>
                    <a:pt x="808765" y="13548"/>
                    <a:pt x="809829" y="13548"/>
                  </a:cubicBezTo>
                  <a:cubicBezTo>
                    <a:pt x="810894" y="13548"/>
                    <a:pt x="812492" y="13548"/>
                    <a:pt x="812492" y="11950"/>
                  </a:cubicBezTo>
                  <a:lnTo>
                    <a:pt x="812492" y="11950"/>
                  </a:lnTo>
                  <a:close/>
                  <a:moveTo>
                    <a:pt x="812492" y="99809"/>
                  </a:moveTo>
                  <a:lnTo>
                    <a:pt x="812492" y="115784"/>
                  </a:lnTo>
                  <a:cubicBezTo>
                    <a:pt x="806635" y="115784"/>
                    <a:pt x="802375" y="114719"/>
                    <a:pt x="796517" y="113654"/>
                  </a:cubicBezTo>
                  <a:lnTo>
                    <a:pt x="796517" y="94485"/>
                  </a:lnTo>
                  <a:cubicBezTo>
                    <a:pt x="797582" y="95550"/>
                    <a:pt x="798647" y="95550"/>
                    <a:pt x="798647" y="96615"/>
                  </a:cubicBezTo>
                  <a:cubicBezTo>
                    <a:pt x="803440" y="97680"/>
                    <a:pt x="807700" y="98745"/>
                    <a:pt x="812492" y="99809"/>
                  </a:cubicBezTo>
                  <a:lnTo>
                    <a:pt x="812492" y="99809"/>
                  </a:lnTo>
                  <a:close/>
                  <a:moveTo>
                    <a:pt x="812492" y="279255"/>
                  </a:moveTo>
                  <a:lnTo>
                    <a:pt x="812492" y="327711"/>
                  </a:lnTo>
                  <a:cubicBezTo>
                    <a:pt x="809297" y="327711"/>
                    <a:pt x="804505" y="326646"/>
                    <a:pt x="801310" y="325581"/>
                  </a:cubicBezTo>
                  <a:cubicBezTo>
                    <a:pt x="801310" y="325581"/>
                    <a:pt x="800245" y="324516"/>
                    <a:pt x="797050" y="323451"/>
                  </a:cubicBezTo>
                  <a:lnTo>
                    <a:pt x="797050" y="275528"/>
                  </a:lnTo>
                  <a:cubicBezTo>
                    <a:pt x="801842" y="276593"/>
                    <a:pt x="806635" y="277658"/>
                    <a:pt x="812492" y="279255"/>
                  </a:cubicBezTo>
                  <a:lnTo>
                    <a:pt x="812492" y="279255"/>
                  </a:lnTo>
                  <a:close/>
                  <a:moveTo>
                    <a:pt x="812492" y="395868"/>
                  </a:moveTo>
                  <a:lnTo>
                    <a:pt x="812492" y="416102"/>
                  </a:lnTo>
                  <a:cubicBezTo>
                    <a:pt x="808232" y="412908"/>
                    <a:pt x="803440" y="410245"/>
                    <a:pt x="796517" y="409180"/>
                  </a:cubicBezTo>
                  <a:lnTo>
                    <a:pt x="796517" y="399063"/>
                  </a:lnTo>
                  <a:cubicBezTo>
                    <a:pt x="798647" y="399063"/>
                    <a:pt x="800777" y="399063"/>
                    <a:pt x="803440" y="400128"/>
                  </a:cubicBezTo>
                  <a:cubicBezTo>
                    <a:pt x="805570" y="399063"/>
                    <a:pt x="807700" y="397998"/>
                    <a:pt x="809297" y="397998"/>
                  </a:cubicBezTo>
                  <a:cubicBezTo>
                    <a:pt x="809829" y="397466"/>
                    <a:pt x="810894" y="397466"/>
                    <a:pt x="812492" y="395868"/>
                  </a:cubicBezTo>
                  <a:lnTo>
                    <a:pt x="812492" y="395868"/>
                  </a:lnTo>
                  <a:close/>
                  <a:moveTo>
                    <a:pt x="812492" y="449116"/>
                  </a:moveTo>
                  <a:lnTo>
                    <a:pt x="812492" y="459233"/>
                  </a:lnTo>
                  <a:cubicBezTo>
                    <a:pt x="809297" y="459233"/>
                    <a:pt x="806635" y="458168"/>
                    <a:pt x="803440" y="458168"/>
                  </a:cubicBezTo>
                  <a:cubicBezTo>
                    <a:pt x="801310" y="459233"/>
                    <a:pt x="799180" y="460298"/>
                    <a:pt x="796517" y="461363"/>
                  </a:cubicBezTo>
                  <a:lnTo>
                    <a:pt x="796517" y="441129"/>
                  </a:lnTo>
                  <a:cubicBezTo>
                    <a:pt x="799712" y="443259"/>
                    <a:pt x="803440" y="445389"/>
                    <a:pt x="806635" y="448051"/>
                  </a:cubicBezTo>
                  <a:cubicBezTo>
                    <a:pt x="807700" y="449116"/>
                    <a:pt x="809829" y="449116"/>
                    <a:pt x="812492" y="449116"/>
                  </a:cubicBezTo>
                  <a:lnTo>
                    <a:pt x="812492" y="449116"/>
                  </a:lnTo>
                  <a:close/>
                  <a:moveTo>
                    <a:pt x="812492" y="489585"/>
                  </a:moveTo>
                  <a:lnTo>
                    <a:pt x="812492" y="509819"/>
                  </a:lnTo>
                  <a:lnTo>
                    <a:pt x="809297" y="509819"/>
                  </a:lnTo>
                  <a:lnTo>
                    <a:pt x="799180" y="514079"/>
                  </a:lnTo>
                  <a:lnTo>
                    <a:pt x="797050" y="514079"/>
                  </a:lnTo>
                  <a:lnTo>
                    <a:pt x="797050" y="493845"/>
                  </a:lnTo>
                  <a:lnTo>
                    <a:pt x="807167" y="491715"/>
                  </a:lnTo>
                  <a:lnTo>
                    <a:pt x="812492" y="489585"/>
                  </a:lnTo>
                  <a:lnTo>
                    <a:pt x="812492" y="489585"/>
                  </a:lnTo>
                  <a:lnTo>
                    <a:pt x="812492" y="489585"/>
                  </a:lnTo>
                  <a:close/>
                  <a:moveTo>
                    <a:pt x="812492" y="518871"/>
                  </a:moveTo>
                  <a:lnTo>
                    <a:pt x="812492" y="558275"/>
                  </a:lnTo>
                  <a:lnTo>
                    <a:pt x="812492" y="558275"/>
                  </a:lnTo>
                  <a:lnTo>
                    <a:pt x="806635" y="558275"/>
                  </a:lnTo>
                  <a:lnTo>
                    <a:pt x="802375" y="558275"/>
                  </a:lnTo>
                  <a:lnTo>
                    <a:pt x="799180" y="560405"/>
                  </a:lnTo>
                  <a:lnTo>
                    <a:pt x="797050" y="561469"/>
                  </a:lnTo>
                  <a:lnTo>
                    <a:pt x="797050" y="548157"/>
                  </a:lnTo>
                  <a:lnTo>
                    <a:pt x="799180" y="547093"/>
                  </a:lnTo>
                  <a:lnTo>
                    <a:pt x="802375" y="544963"/>
                  </a:lnTo>
                  <a:lnTo>
                    <a:pt x="810362" y="543898"/>
                  </a:lnTo>
                  <a:lnTo>
                    <a:pt x="812492" y="541768"/>
                  </a:lnTo>
                  <a:lnTo>
                    <a:pt x="810362" y="537508"/>
                  </a:lnTo>
                  <a:lnTo>
                    <a:pt x="807167" y="537508"/>
                  </a:lnTo>
                  <a:lnTo>
                    <a:pt x="803972" y="537508"/>
                  </a:lnTo>
                  <a:lnTo>
                    <a:pt x="800777" y="539638"/>
                  </a:lnTo>
                  <a:lnTo>
                    <a:pt x="797582" y="539638"/>
                  </a:lnTo>
                  <a:lnTo>
                    <a:pt x="797582" y="525793"/>
                  </a:lnTo>
                  <a:lnTo>
                    <a:pt x="803440" y="522598"/>
                  </a:lnTo>
                  <a:lnTo>
                    <a:pt x="811427" y="521533"/>
                  </a:lnTo>
                  <a:lnTo>
                    <a:pt x="812492" y="518871"/>
                  </a:lnTo>
                  <a:lnTo>
                    <a:pt x="812492" y="518871"/>
                  </a:lnTo>
                  <a:close/>
                  <a:moveTo>
                    <a:pt x="812492" y="563599"/>
                  </a:moveTo>
                  <a:lnTo>
                    <a:pt x="812492" y="578509"/>
                  </a:lnTo>
                  <a:cubicBezTo>
                    <a:pt x="811427" y="578509"/>
                    <a:pt x="811427" y="579574"/>
                    <a:pt x="810362" y="579574"/>
                  </a:cubicBezTo>
                  <a:cubicBezTo>
                    <a:pt x="809297" y="580639"/>
                    <a:pt x="808232" y="581704"/>
                    <a:pt x="807167" y="581704"/>
                  </a:cubicBezTo>
                  <a:cubicBezTo>
                    <a:pt x="807167" y="582769"/>
                    <a:pt x="808232" y="583834"/>
                    <a:pt x="808232" y="583834"/>
                  </a:cubicBezTo>
                  <a:cubicBezTo>
                    <a:pt x="809297" y="584899"/>
                    <a:pt x="809297" y="584899"/>
                    <a:pt x="810362" y="585964"/>
                  </a:cubicBezTo>
                  <a:cubicBezTo>
                    <a:pt x="811427" y="585964"/>
                    <a:pt x="811427" y="585964"/>
                    <a:pt x="812492" y="585964"/>
                  </a:cubicBezTo>
                  <a:lnTo>
                    <a:pt x="812492" y="634419"/>
                  </a:lnTo>
                  <a:lnTo>
                    <a:pt x="810362" y="635484"/>
                  </a:lnTo>
                  <a:lnTo>
                    <a:pt x="803440" y="638679"/>
                  </a:lnTo>
                  <a:lnTo>
                    <a:pt x="799180" y="641874"/>
                  </a:lnTo>
                  <a:lnTo>
                    <a:pt x="797050" y="645069"/>
                  </a:lnTo>
                  <a:lnTo>
                    <a:pt x="797050" y="626964"/>
                  </a:lnTo>
                  <a:lnTo>
                    <a:pt x="799180" y="625900"/>
                  </a:lnTo>
                  <a:lnTo>
                    <a:pt x="802375" y="623770"/>
                  </a:lnTo>
                  <a:lnTo>
                    <a:pt x="803440" y="620575"/>
                  </a:lnTo>
                  <a:lnTo>
                    <a:pt x="802375" y="618445"/>
                  </a:lnTo>
                  <a:lnTo>
                    <a:pt x="796517" y="617380"/>
                  </a:lnTo>
                  <a:lnTo>
                    <a:pt x="796517" y="573717"/>
                  </a:lnTo>
                  <a:lnTo>
                    <a:pt x="802375" y="571587"/>
                  </a:lnTo>
                  <a:lnTo>
                    <a:pt x="812492" y="563599"/>
                  </a:lnTo>
                  <a:lnTo>
                    <a:pt x="812492" y="563599"/>
                  </a:lnTo>
                  <a:close/>
                  <a:moveTo>
                    <a:pt x="812492" y="659446"/>
                  </a:moveTo>
                  <a:lnTo>
                    <a:pt x="812492" y="686602"/>
                  </a:lnTo>
                  <a:lnTo>
                    <a:pt x="810362" y="686602"/>
                  </a:lnTo>
                  <a:lnTo>
                    <a:pt x="806102" y="684472"/>
                  </a:lnTo>
                  <a:lnTo>
                    <a:pt x="800245" y="681277"/>
                  </a:lnTo>
                  <a:lnTo>
                    <a:pt x="798115" y="678083"/>
                  </a:lnTo>
                  <a:lnTo>
                    <a:pt x="797050" y="674888"/>
                  </a:lnTo>
                  <a:lnTo>
                    <a:pt x="797050" y="671693"/>
                  </a:lnTo>
                  <a:lnTo>
                    <a:pt x="799180" y="669563"/>
                  </a:lnTo>
                  <a:lnTo>
                    <a:pt x="803440" y="665303"/>
                  </a:lnTo>
                  <a:lnTo>
                    <a:pt x="806635" y="662108"/>
                  </a:lnTo>
                  <a:lnTo>
                    <a:pt x="812492" y="659446"/>
                  </a:lnTo>
                  <a:lnTo>
                    <a:pt x="812492" y="659446"/>
                  </a:lnTo>
                  <a:close/>
                  <a:moveTo>
                    <a:pt x="812492" y="710031"/>
                  </a:moveTo>
                  <a:lnTo>
                    <a:pt x="812492" y="721213"/>
                  </a:lnTo>
                  <a:cubicBezTo>
                    <a:pt x="808232" y="720148"/>
                    <a:pt x="803440" y="721213"/>
                    <a:pt x="796517" y="724408"/>
                  </a:cubicBezTo>
                  <a:lnTo>
                    <a:pt x="796517" y="717486"/>
                  </a:lnTo>
                  <a:cubicBezTo>
                    <a:pt x="800777" y="715356"/>
                    <a:pt x="804505" y="714291"/>
                    <a:pt x="807700" y="714291"/>
                  </a:cubicBezTo>
                  <a:cubicBezTo>
                    <a:pt x="808765" y="712694"/>
                    <a:pt x="810894" y="711096"/>
                    <a:pt x="812492" y="710031"/>
                  </a:cubicBezTo>
                  <a:lnTo>
                    <a:pt x="812492" y="710031"/>
                  </a:lnTo>
                  <a:close/>
                  <a:moveTo>
                    <a:pt x="812492" y="740383"/>
                  </a:moveTo>
                  <a:lnTo>
                    <a:pt x="812492" y="748370"/>
                  </a:lnTo>
                  <a:cubicBezTo>
                    <a:pt x="806635" y="747305"/>
                    <a:pt x="802375" y="742513"/>
                    <a:pt x="796517" y="740383"/>
                  </a:cubicBezTo>
                  <a:lnTo>
                    <a:pt x="796517" y="732395"/>
                  </a:lnTo>
                  <a:cubicBezTo>
                    <a:pt x="801842" y="735058"/>
                    <a:pt x="806635" y="738253"/>
                    <a:pt x="812492" y="740383"/>
                  </a:cubicBezTo>
                  <a:lnTo>
                    <a:pt x="812492" y="740383"/>
                  </a:lnTo>
                  <a:close/>
                  <a:moveTo>
                    <a:pt x="812492" y="748370"/>
                  </a:moveTo>
                  <a:lnTo>
                    <a:pt x="812492" y="756357"/>
                  </a:lnTo>
                  <a:cubicBezTo>
                    <a:pt x="806635" y="762214"/>
                    <a:pt x="802375" y="763279"/>
                    <a:pt x="798115" y="764344"/>
                  </a:cubicBezTo>
                  <a:cubicBezTo>
                    <a:pt x="798115" y="764344"/>
                    <a:pt x="798115" y="764344"/>
                    <a:pt x="797050" y="765409"/>
                  </a:cubicBezTo>
                  <a:lnTo>
                    <a:pt x="797050" y="757422"/>
                  </a:lnTo>
                  <a:cubicBezTo>
                    <a:pt x="800777" y="757422"/>
                    <a:pt x="806635" y="755292"/>
                    <a:pt x="812492" y="748370"/>
                  </a:cubicBezTo>
                  <a:lnTo>
                    <a:pt x="812492" y="748370"/>
                  </a:lnTo>
                  <a:close/>
                  <a:moveTo>
                    <a:pt x="812492" y="1112054"/>
                  </a:moveTo>
                  <a:lnTo>
                    <a:pt x="812492" y="1120041"/>
                  </a:lnTo>
                  <a:cubicBezTo>
                    <a:pt x="810362" y="1117911"/>
                    <a:pt x="806635" y="1116846"/>
                    <a:pt x="803440" y="1114184"/>
                  </a:cubicBezTo>
                  <a:cubicBezTo>
                    <a:pt x="805570" y="1127495"/>
                    <a:pt x="794388" y="1142405"/>
                    <a:pt x="812492" y="1153587"/>
                  </a:cubicBezTo>
                  <a:lnTo>
                    <a:pt x="812492" y="1160509"/>
                  </a:lnTo>
                  <a:cubicBezTo>
                    <a:pt x="806635" y="1157314"/>
                    <a:pt x="803440" y="1154652"/>
                    <a:pt x="800245" y="1151457"/>
                  </a:cubicBezTo>
                  <a:cubicBezTo>
                    <a:pt x="799180" y="1151457"/>
                    <a:pt x="798115" y="1150392"/>
                    <a:pt x="797050" y="1150392"/>
                  </a:cubicBezTo>
                  <a:lnTo>
                    <a:pt x="797050" y="1101936"/>
                  </a:lnTo>
                  <a:cubicBezTo>
                    <a:pt x="799180" y="1104066"/>
                    <a:pt x="800245" y="1106196"/>
                    <a:pt x="801310" y="1107794"/>
                  </a:cubicBezTo>
                  <a:cubicBezTo>
                    <a:pt x="805570" y="1109924"/>
                    <a:pt x="808765" y="1110989"/>
                    <a:pt x="812492" y="1112054"/>
                  </a:cubicBezTo>
                  <a:lnTo>
                    <a:pt x="812492" y="1112054"/>
                  </a:lnTo>
                  <a:close/>
                  <a:moveTo>
                    <a:pt x="812492" y="1296824"/>
                  </a:moveTo>
                  <a:lnTo>
                    <a:pt x="812492" y="1342085"/>
                  </a:lnTo>
                  <a:lnTo>
                    <a:pt x="812492" y="1343150"/>
                  </a:lnTo>
                  <a:lnTo>
                    <a:pt x="810362" y="1345280"/>
                  </a:lnTo>
                  <a:lnTo>
                    <a:pt x="808232" y="1348475"/>
                  </a:lnTo>
                  <a:lnTo>
                    <a:pt x="806102" y="1352734"/>
                  </a:lnTo>
                  <a:lnTo>
                    <a:pt x="805037" y="1356994"/>
                  </a:lnTo>
                  <a:lnTo>
                    <a:pt x="803972" y="1361254"/>
                  </a:lnTo>
                  <a:lnTo>
                    <a:pt x="802907" y="1365514"/>
                  </a:lnTo>
                  <a:lnTo>
                    <a:pt x="800777" y="1371371"/>
                  </a:lnTo>
                  <a:lnTo>
                    <a:pt x="797582" y="1373501"/>
                  </a:lnTo>
                  <a:lnTo>
                    <a:pt x="797582" y="1322916"/>
                  </a:lnTo>
                  <a:lnTo>
                    <a:pt x="799712" y="1319721"/>
                  </a:lnTo>
                  <a:lnTo>
                    <a:pt x="802907" y="1313863"/>
                  </a:lnTo>
                  <a:lnTo>
                    <a:pt x="805037" y="1308006"/>
                  </a:lnTo>
                  <a:lnTo>
                    <a:pt x="809297" y="1301084"/>
                  </a:lnTo>
                  <a:lnTo>
                    <a:pt x="812492" y="1296824"/>
                  </a:lnTo>
                  <a:lnTo>
                    <a:pt x="812492" y="1296824"/>
                  </a:lnTo>
                  <a:close/>
                  <a:moveTo>
                    <a:pt x="812492" y="1408112"/>
                  </a:moveTo>
                  <a:lnTo>
                    <a:pt x="812492" y="1418229"/>
                  </a:lnTo>
                  <a:cubicBezTo>
                    <a:pt x="809297" y="1417164"/>
                    <a:pt x="803440" y="1416100"/>
                    <a:pt x="796517" y="1416100"/>
                  </a:cubicBezTo>
                  <a:lnTo>
                    <a:pt x="796517" y="1407047"/>
                  </a:lnTo>
                  <a:cubicBezTo>
                    <a:pt x="803440" y="1407047"/>
                    <a:pt x="807700" y="1408112"/>
                    <a:pt x="812492" y="1408112"/>
                  </a:cubicBezTo>
                  <a:lnTo>
                    <a:pt x="812492" y="1408112"/>
                  </a:lnTo>
                  <a:close/>
                  <a:moveTo>
                    <a:pt x="812492" y="1459763"/>
                  </a:moveTo>
                  <a:lnTo>
                    <a:pt x="812492" y="1472010"/>
                  </a:lnTo>
                  <a:cubicBezTo>
                    <a:pt x="810362" y="1470945"/>
                    <a:pt x="809297" y="1469880"/>
                    <a:pt x="808232" y="1468815"/>
                  </a:cubicBezTo>
                  <a:cubicBezTo>
                    <a:pt x="805037" y="1468815"/>
                    <a:pt x="802375" y="1468815"/>
                    <a:pt x="801310" y="1468815"/>
                  </a:cubicBezTo>
                  <a:cubicBezTo>
                    <a:pt x="800245" y="1468815"/>
                    <a:pt x="799180" y="1468815"/>
                    <a:pt x="797050" y="1468815"/>
                  </a:cubicBezTo>
                  <a:lnTo>
                    <a:pt x="797050" y="1459763"/>
                  </a:lnTo>
                  <a:cubicBezTo>
                    <a:pt x="797050" y="1459763"/>
                    <a:pt x="797050" y="1459763"/>
                    <a:pt x="798115" y="1459763"/>
                  </a:cubicBezTo>
                  <a:lnTo>
                    <a:pt x="797050" y="1458698"/>
                  </a:lnTo>
                  <a:lnTo>
                    <a:pt x="799180" y="1458698"/>
                  </a:lnTo>
                  <a:cubicBezTo>
                    <a:pt x="798115" y="1458698"/>
                    <a:pt x="798115" y="1457633"/>
                    <a:pt x="797050" y="1456568"/>
                  </a:cubicBezTo>
                  <a:lnTo>
                    <a:pt x="797050" y="1418229"/>
                  </a:lnTo>
                  <a:cubicBezTo>
                    <a:pt x="803440" y="1432074"/>
                    <a:pt x="800777" y="1449646"/>
                    <a:pt x="812492" y="1459763"/>
                  </a:cubicBezTo>
                  <a:lnTo>
                    <a:pt x="812492" y="1459763"/>
                  </a:lnTo>
                  <a:close/>
                  <a:moveTo>
                    <a:pt x="812492" y="1731328"/>
                  </a:moveTo>
                  <a:lnTo>
                    <a:pt x="812492" y="1748367"/>
                  </a:lnTo>
                  <a:cubicBezTo>
                    <a:pt x="808232" y="1747302"/>
                    <a:pt x="803440" y="1746237"/>
                    <a:pt x="796517" y="1746237"/>
                  </a:cubicBezTo>
                  <a:lnTo>
                    <a:pt x="796517" y="1730263"/>
                  </a:lnTo>
                  <a:cubicBezTo>
                    <a:pt x="801842" y="1730263"/>
                    <a:pt x="807700" y="1731328"/>
                    <a:pt x="812492" y="1731328"/>
                  </a:cubicBezTo>
                  <a:lnTo>
                    <a:pt x="812492" y="1731328"/>
                  </a:lnTo>
                  <a:close/>
                  <a:moveTo>
                    <a:pt x="812492" y="1814394"/>
                  </a:moveTo>
                  <a:lnTo>
                    <a:pt x="812492" y="1834629"/>
                  </a:lnTo>
                  <a:cubicBezTo>
                    <a:pt x="811427" y="1834629"/>
                    <a:pt x="809297" y="1833564"/>
                    <a:pt x="808232" y="1832499"/>
                  </a:cubicBezTo>
                  <a:cubicBezTo>
                    <a:pt x="803972" y="1832499"/>
                    <a:pt x="799180" y="1833564"/>
                    <a:pt x="798115" y="1833564"/>
                  </a:cubicBezTo>
                  <a:cubicBezTo>
                    <a:pt x="798115" y="1833564"/>
                    <a:pt x="798115" y="1833564"/>
                    <a:pt x="797050" y="1833564"/>
                  </a:cubicBezTo>
                  <a:lnTo>
                    <a:pt x="797050" y="1788303"/>
                  </a:lnTo>
                  <a:cubicBezTo>
                    <a:pt x="799712" y="1798953"/>
                    <a:pt x="804505" y="1808005"/>
                    <a:pt x="812492" y="1814394"/>
                  </a:cubicBezTo>
                  <a:lnTo>
                    <a:pt x="812492" y="1814394"/>
                  </a:lnTo>
                  <a:close/>
                  <a:moveTo>
                    <a:pt x="796517" y="1595013"/>
                  </a:moveTo>
                  <a:lnTo>
                    <a:pt x="796517" y="1549752"/>
                  </a:lnTo>
                  <a:lnTo>
                    <a:pt x="805570" y="1550817"/>
                  </a:lnTo>
                  <a:lnTo>
                    <a:pt x="796517" y="1595013"/>
                  </a:lnTo>
                  <a:lnTo>
                    <a:pt x="796517" y="1595013"/>
                  </a:lnTo>
                  <a:close/>
                  <a:moveTo>
                    <a:pt x="796517" y="1257421"/>
                  </a:moveTo>
                  <a:lnTo>
                    <a:pt x="796517" y="1243044"/>
                  </a:lnTo>
                  <a:lnTo>
                    <a:pt x="797582" y="1241979"/>
                  </a:lnTo>
                  <a:lnTo>
                    <a:pt x="805570" y="1243044"/>
                  </a:lnTo>
                  <a:lnTo>
                    <a:pt x="807700" y="1245174"/>
                  </a:lnTo>
                  <a:lnTo>
                    <a:pt x="808765" y="1249433"/>
                  </a:lnTo>
                  <a:lnTo>
                    <a:pt x="806635" y="1251563"/>
                  </a:lnTo>
                  <a:lnTo>
                    <a:pt x="803440" y="1253693"/>
                  </a:lnTo>
                  <a:lnTo>
                    <a:pt x="796517" y="1257421"/>
                  </a:lnTo>
                  <a:lnTo>
                    <a:pt x="796517" y="1257421"/>
                  </a:lnTo>
                  <a:lnTo>
                    <a:pt x="796517" y="1257421"/>
                  </a:lnTo>
                  <a:close/>
                  <a:moveTo>
                    <a:pt x="796517" y="1224939"/>
                  </a:moveTo>
                  <a:lnTo>
                    <a:pt x="796517" y="1213757"/>
                  </a:lnTo>
                  <a:lnTo>
                    <a:pt x="799712" y="1215887"/>
                  </a:lnTo>
                  <a:lnTo>
                    <a:pt x="798647" y="1221744"/>
                  </a:lnTo>
                  <a:lnTo>
                    <a:pt x="796517" y="1224939"/>
                  </a:lnTo>
                  <a:lnTo>
                    <a:pt x="796517" y="1224939"/>
                  </a:lnTo>
                  <a:close/>
                  <a:moveTo>
                    <a:pt x="796517" y="1196718"/>
                  </a:moveTo>
                  <a:lnTo>
                    <a:pt x="796517" y="1183406"/>
                  </a:lnTo>
                  <a:lnTo>
                    <a:pt x="796517" y="1183406"/>
                  </a:lnTo>
                  <a:lnTo>
                    <a:pt x="798647" y="1189263"/>
                  </a:lnTo>
                  <a:lnTo>
                    <a:pt x="799712" y="1193523"/>
                  </a:lnTo>
                  <a:lnTo>
                    <a:pt x="796517" y="1196718"/>
                  </a:lnTo>
                  <a:close/>
                  <a:moveTo>
                    <a:pt x="796517" y="881490"/>
                  </a:moveTo>
                  <a:lnTo>
                    <a:pt x="786400" y="881490"/>
                  </a:lnTo>
                  <a:lnTo>
                    <a:pt x="786400" y="900659"/>
                  </a:lnTo>
                  <a:lnTo>
                    <a:pt x="796517" y="908646"/>
                  </a:lnTo>
                  <a:lnTo>
                    <a:pt x="796517" y="881490"/>
                  </a:lnTo>
                  <a:lnTo>
                    <a:pt x="796517" y="881490"/>
                  </a:lnTo>
                  <a:close/>
                  <a:moveTo>
                    <a:pt x="796517" y="15678"/>
                  </a:moveTo>
                  <a:lnTo>
                    <a:pt x="796517" y="33782"/>
                  </a:lnTo>
                  <a:cubicBezTo>
                    <a:pt x="793323" y="32717"/>
                    <a:pt x="789595" y="31652"/>
                    <a:pt x="786400" y="31652"/>
                  </a:cubicBezTo>
                  <a:lnTo>
                    <a:pt x="786400" y="14613"/>
                  </a:lnTo>
                  <a:cubicBezTo>
                    <a:pt x="789595" y="14613"/>
                    <a:pt x="793323" y="14613"/>
                    <a:pt x="796517" y="15678"/>
                  </a:cubicBezTo>
                  <a:lnTo>
                    <a:pt x="796517" y="15678"/>
                  </a:lnTo>
                  <a:close/>
                  <a:moveTo>
                    <a:pt x="796517" y="94485"/>
                  </a:moveTo>
                  <a:lnTo>
                    <a:pt x="796517" y="113654"/>
                  </a:lnTo>
                  <a:cubicBezTo>
                    <a:pt x="795453" y="113654"/>
                    <a:pt x="794388" y="112589"/>
                    <a:pt x="793323" y="112589"/>
                  </a:cubicBezTo>
                  <a:cubicBezTo>
                    <a:pt x="791193" y="113654"/>
                    <a:pt x="789063" y="114719"/>
                    <a:pt x="786400" y="115784"/>
                  </a:cubicBezTo>
                  <a:lnTo>
                    <a:pt x="786400" y="85433"/>
                  </a:lnTo>
                  <a:cubicBezTo>
                    <a:pt x="789595" y="88627"/>
                    <a:pt x="793323" y="92355"/>
                    <a:pt x="796517" y="94485"/>
                  </a:cubicBezTo>
                  <a:lnTo>
                    <a:pt x="796517" y="94485"/>
                  </a:lnTo>
                  <a:close/>
                  <a:moveTo>
                    <a:pt x="796517" y="275528"/>
                  </a:moveTo>
                  <a:lnTo>
                    <a:pt x="796517" y="322919"/>
                  </a:lnTo>
                  <a:cubicBezTo>
                    <a:pt x="794388" y="321854"/>
                    <a:pt x="790660" y="319724"/>
                    <a:pt x="786400" y="315996"/>
                  </a:cubicBezTo>
                  <a:lnTo>
                    <a:pt x="786400" y="273398"/>
                  </a:lnTo>
                  <a:cubicBezTo>
                    <a:pt x="789595" y="274463"/>
                    <a:pt x="793323" y="274463"/>
                    <a:pt x="796517" y="275528"/>
                  </a:cubicBezTo>
                  <a:lnTo>
                    <a:pt x="796517" y="275528"/>
                  </a:lnTo>
                  <a:close/>
                  <a:moveTo>
                    <a:pt x="796517" y="399596"/>
                  </a:moveTo>
                  <a:lnTo>
                    <a:pt x="796517" y="409713"/>
                  </a:lnTo>
                  <a:cubicBezTo>
                    <a:pt x="794388" y="409713"/>
                    <a:pt x="789595" y="409713"/>
                    <a:pt x="786400" y="410778"/>
                  </a:cubicBezTo>
                  <a:lnTo>
                    <a:pt x="786400" y="400661"/>
                  </a:lnTo>
                  <a:cubicBezTo>
                    <a:pt x="789595" y="399596"/>
                    <a:pt x="793323" y="399596"/>
                    <a:pt x="796517" y="399596"/>
                  </a:cubicBezTo>
                  <a:lnTo>
                    <a:pt x="796517" y="399596"/>
                  </a:lnTo>
                  <a:close/>
                  <a:moveTo>
                    <a:pt x="796517" y="441129"/>
                  </a:moveTo>
                  <a:lnTo>
                    <a:pt x="796517" y="461363"/>
                  </a:lnTo>
                  <a:cubicBezTo>
                    <a:pt x="793323" y="463493"/>
                    <a:pt x="789595" y="465623"/>
                    <a:pt x="786400" y="467221"/>
                  </a:cubicBezTo>
                  <a:lnTo>
                    <a:pt x="786400" y="457103"/>
                  </a:lnTo>
                  <a:cubicBezTo>
                    <a:pt x="788530" y="456038"/>
                    <a:pt x="790660" y="454973"/>
                    <a:pt x="794388" y="453909"/>
                  </a:cubicBezTo>
                  <a:cubicBezTo>
                    <a:pt x="791193" y="451779"/>
                    <a:pt x="788530" y="449649"/>
                    <a:pt x="786400" y="446986"/>
                  </a:cubicBezTo>
                  <a:lnTo>
                    <a:pt x="786400" y="431012"/>
                  </a:lnTo>
                  <a:cubicBezTo>
                    <a:pt x="789595" y="434207"/>
                    <a:pt x="793323" y="437934"/>
                    <a:pt x="796517" y="441129"/>
                  </a:cubicBezTo>
                  <a:lnTo>
                    <a:pt x="796517" y="441129"/>
                  </a:lnTo>
                  <a:close/>
                  <a:moveTo>
                    <a:pt x="796517" y="493845"/>
                  </a:moveTo>
                  <a:lnTo>
                    <a:pt x="796517" y="514079"/>
                  </a:lnTo>
                  <a:lnTo>
                    <a:pt x="786400" y="519936"/>
                  </a:lnTo>
                  <a:lnTo>
                    <a:pt x="786400" y="498637"/>
                  </a:lnTo>
                  <a:lnTo>
                    <a:pt x="795453" y="495442"/>
                  </a:lnTo>
                  <a:lnTo>
                    <a:pt x="796517" y="493845"/>
                  </a:lnTo>
                  <a:lnTo>
                    <a:pt x="796517" y="493845"/>
                  </a:lnTo>
                  <a:close/>
                  <a:moveTo>
                    <a:pt x="796517" y="525793"/>
                  </a:moveTo>
                  <a:lnTo>
                    <a:pt x="796517" y="539105"/>
                  </a:lnTo>
                  <a:lnTo>
                    <a:pt x="794388" y="539105"/>
                  </a:lnTo>
                  <a:lnTo>
                    <a:pt x="790128" y="540170"/>
                  </a:lnTo>
                  <a:lnTo>
                    <a:pt x="786933" y="541235"/>
                  </a:lnTo>
                  <a:lnTo>
                    <a:pt x="786933" y="530053"/>
                  </a:lnTo>
                  <a:lnTo>
                    <a:pt x="790128" y="527923"/>
                  </a:lnTo>
                  <a:lnTo>
                    <a:pt x="796517" y="525793"/>
                  </a:lnTo>
                  <a:lnTo>
                    <a:pt x="796517" y="525793"/>
                  </a:lnTo>
                  <a:lnTo>
                    <a:pt x="796517" y="525793"/>
                  </a:lnTo>
                  <a:close/>
                  <a:moveTo>
                    <a:pt x="796517" y="548157"/>
                  </a:moveTo>
                  <a:lnTo>
                    <a:pt x="796517" y="561469"/>
                  </a:lnTo>
                  <a:lnTo>
                    <a:pt x="795453" y="562534"/>
                  </a:lnTo>
                  <a:lnTo>
                    <a:pt x="791193" y="565729"/>
                  </a:lnTo>
                  <a:lnTo>
                    <a:pt x="786933" y="566794"/>
                  </a:lnTo>
                  <a:lnTo>
                    <a:pt x="786933" y="554547"/>
                  </a:lnTo>
                  <a:lnTo>
                    <a:pt x="787998" y="553482"/>
                  </a:lnTo>
                  <a:lnTo>
                    <a:pt x="793855" y="551352"/>
                  </a:lnTo>
                  <a:lnTo>
                    <a:pt x="796517" y="548157"/>
                  </a:lnTo>
                  <a:lnTo>
                    <a:pt x="796517" y="548157"/>
                  </a:lnTo>
                  <a:close/>
                  <a:moveTo>
                    <a:pt x="796517" y="572652"/>
                  </a:moveTo>
                  <a:lnTo>
                    <a:pt x="796517" y="616315"/>
                  </a:lnTo>
                  <a:lnTo>
                    <a:pt x="794388" y="615250"/>
                  </a:lnTo>
                  <a:lnTo>
                    <a:pt x="788530" y="615250"/>
                  </a:lnTo>
                  <a:lnTo>
                    <a:pt x="786400" y="615250"/>
                  </a:lnTo>
                  <a:lnTo>
                    <a:pt x="786400" y="577976"/>
                  </a:lnTo>
                  <a:lnTo>
                    <a:pt x="786400" y="577976"/>
                  </a:lnTo>
                  <a:lnTo>
                    <a:pt x="794388" y="573717"/>
                  </a:lnTo>
                  <a:lnTo>
                    <a:pt x="796517" y="572652"/>
                  </a:lnTo>
                  <a:lnTo>
                    <a:pt x="796517" y="572652"/>
                  </a:lnTo>
                  <a:close/>
                  <a:moveTo>
                    <a:pt x="796517" y="626964"/>
                  </a:moveTo>
                  <a:lnTo>
                    <a:pt x="796517" y="646134"/>
                  </a:lnTo>
                  <a:lnTo>
                    <a:pt x="796517" y="646134"/>
                  </a:lnTo>
                  <a:lnTo>
                    <a:pt x="793323" y="649329"/>
                  </a:lnTo>
                  <a:lnTo>
                    <a:pt x="789063" y="648264"/>
                  </a:lnTo>
                  <a:lnTo>
                    <a:pt x="786933" y="647199"/>
                  </a:lnTo>
                  <a:lnTo>
                    <a:pt x="786933" y="632289"/>
                  </a:lnTo>
                  <a:lnTo>
                    <a:pt x="789063" y="630159"/>
                  </a:lnTo>
                  <a:lnTo>
                    <a:pt x="792258" y="628029"/>
                  </a:lnTo>
                  <a:lnTo>
                    <a:pt x="796517" y="626964"/>
                  </a:lnTo>
                  <a:lnTo>
                    <a:pt x="796517" y="626964"/>
                  </a:lnTo>
                  <a:close/>
                  <a:moveTo>
                    <a:pt x="796517" y="670628"/>
                  </a:moveTo>
                  <a:lnTo>
                    <a:pt x="796517" y="673823"/>
                  </a:lnTo>
                  <a:lnTo>
                    <a:pt x="796517" y="671693"/>
                  </a:lnTo>
                  <a:lnTo>
                    <a:pt x="796517" y="670628"/>
                  </a:lnTo>
                  <a:lnTo>
                    <a:pt x="796517" y="670628"/>
                  </a:lnTo>
                  <a:close/>
                  <a:moveTo>
                    <a:pt x="796517" y="718019"/>
                  </a:moveTo>
                  <a:lnTo>
                    <a:pt x="796517" y="724941"/>
                  </a:lnTo>
                  <a:cubicBezTo>
                    <a:pt x="795453" y="726006"/>
                    <a:pt x="793323" y="727071"/>
                    <a:pt x="792258" y="728136"/>
                  </a:cubicBezTo>
                  <a:cubicBezTo>
                    <a:pt x="791193" y="729201"/>
                    <a:pt x="791193" y="729201"/>
                    <a:pt x="790128" y="730266"/>
                  </a:cubicBezTo>
                  <a:cubicBezTo>
                    <a:pt x="792258" y="730266"/>
                    <a:pt x="794388" y="731331"/>
                    <a:pt x="797050" y="732395"/>
                  </a:cubicBezTo>
                  <a:lnTo>
                    <a:pt x="797050" y="740383"/>
                  </a:lnTo>
                  <a:cubicBezTo>
                    <a:pt x="793855" y="738253"/>
                    <a:pt x="790128" y="736123"/>
                    <a:pt x="786933" y="736123"/>
                  </a:cubicBezTo>
                  <a:lnTo>
                    <a:pt x="786933" y="726006"/>
                  </a:lnTo>
                  <a:cubicBezTo>
                    <a:pt x="789595" y="722811"/>
                    <a:pt x="793323" y="719083"/>
                    <a:pt x="796517" y="718019"/>
                  </a:cubicBezTo>
                  <a:lnTo>
                    <a:pt x="796517" y="718019"/>
                  </a:lnTo>
                  <a:close/>
                  <a:moveTo>
                    <a:pt x="796517" y="757422"/>
                  </a:moveTo>
                  <a:lnTo>
                    <a:pt x="796517" y="765409"/>
                  </a:lnTo>
                  <a:cubicBezTo>
                    <a:pt x="793323" y="771267"/>
                    <a:pt x="789595" y="774461"/>
                    <a:pt x="786400" y="776591"/>
                  </a:cubicBezTo>
                  <a:lnTo>
                    <a:pt x="786400" y="768604"/>
                  </a:lnTo>
                  <a:cubicBezTo>
                    <a:pt x="787465" y="767539"/>
                    <a:pt x="788530" y="766474"/>
                    <a:pt x="790660" y="764344"/>
                  </a:cubicBezTo>
                  <a:cubicBezTo>
                    <a:pt x="788530" y="764344"/>
                    <a:pt x="787465" y="763279"/>
                    <a:pt x="786400" y="763279"/>
                  </a:cubicBezTo>
                  <a:lnTo>
                    <a:pt x="786400" y="755292"/>
                  </a:lnTo>
                  <a:cubicBezTo>
                    <a:pt x="788530" y="756357"/>
                    <a:pt x="792258" y="757422"/>
                    <a:pt x="795453" y="757422"/>
                  </a:cubicBezTo>
                  <a:cubicBezTo>
                    <a:pt x="796517" y="757422"/>
                    <a:pt x="796517" y="757422"/>
                    <a:pt x="796517" y="757422"/>
                  </a:cubicBezTo>
                  <a:lnTo>
                    <a:pt x="796517" y="757422"/>
                  </a:lnTo>
                  <a:close/>
                  <a:moveTo>
                    <a:pt x="796517" y="1101936"/>
                  </a:moveTo>
                  <a:lnTo>
                    <a:pt x="796517" y="1150392"/>
                  </a:lnTo>
                  <a:cubicBezTo>
                    <a:pt x="795453" y="1149327"/>
                    <a:pt x="794388" y="1149327"/>
                    <a:pt x="794388" y="1149327"/>
                  </a:cubicBezTo>
                  <a:cubicBezTo>
                    <a:pt x="791193" y="1148262"/>
                    <a:pt x="788530" y="1146132"/>
                    <a:pt x="786400" y="1145067"/>
                  </a:cubicBezTo>
                  <a:lnTo>
                    <a:pt x="786400" y="1138145"/>
                  </a:lnTo>
                  <a:cubicBezTo>
                    <a:pt x="787465" y="1139210"/>
                    <a:pt x="790660" y="1140275"/>
                    <a:pt x="794388" y="1142405"/>
                  </a:cubicBezTo>
                  <a:cubicBezTo>
                    <a:pt x="794388" y="1142405"/>
                    <a:pt x="795453" y="1142405"/>
                    <a:pt x="796517" y="1143470"/>
                  </a:cubicBezTo>
                  <a:cubicBezTo>
                    <a:pt x="794388" y="1133353"/>
                    <a:pt x="797582" y="1123236"/>
                    <a:pt x="795453" y="1112054"/>
                  </a:cubicBezTo>
                  <a:cubicBezTo>
                    <a:pt x="794388" y="1108859"/>
                    <a:pt x="792258" y="1104066"/>
                    <a:pt x="786400" y="1100872"/>
                  </a:cubicBezTo>
                  <a:lnTo>
                    <a:pt x="786400" y="1093949"/>
                  </a:lnTo>
                  <a:cubicBezTo>
                    <a:pt x="790660" y="1096612"/>
                    <a:pt x="794388" y="1099807"/>
                    <a:pt x="796517" y="1101936"/>
                  </a:cubicBezTo>
                  <a:lnTo>
                    <a:pt x="796517" y="1101936"/>
                  </a:lnTo>
                  <a:close/>
                  <a:moveTo>
                    <a:pt x="796517" y="1182873"/>
                  </a:moveTo>
                  <a:lnTo>
                    <a:pt x="796517" y="1196185"/>
                  </a:lnTo>
                  <a:lnTo>
                    <a:pt x="796517" y="1197250"/>
                  </a:lnTo>
                  <a:lnTo>
                    <a:pt x="792258" y="1198315"/>
                  </a:lnTo>
                  <a:lnTo>
                    <a:pt x="786400" y="1199380"/>
                  </a:lnTo>
                  <a:lnTo>
                    <a:pt x="786400" y="1181276"/>
                  </a:lnTo>
                  <a:lnTo>
                    <a:pt x="792258" y="1180211"/>
                  </a:lnTo>
                  <a:lnTo>
                    <a:pt x="796517" y="1182873"/>
                  </a:lnTo>
                  <a:lnTo>
                    <a:pt x="796517" y="1182873"/>
                  </a:lnTo>
                  <a:close/>
                  <a:moveTo>
                    <a:pt x="796517" y="1213225"/>
                  </a:moveTo>
                  <a:lnTo>
                    <a:pt x="796517" y="1224407"/>
                  </a:lnTo>
                  <a:lnTo>
                    <a:pt x="796517" y="1225472"/>
                  </a:lnTo>
                  <a:lnTo>
                    <a:pt x="792258" y="1227602"/>
                  </a:lnTo>
                  <a:lnTo>
                    <a:pt x="786400" y="1230797"/>
                  </a:lnTo>
                  <a:lnTo>
                    <a:pt x="786400" y="1230797"/>
                  </a:lnTo>
                  <a:lnTo>
                    <a:pt x="786400" y="1212692"/>
                  </a:lnTo>
                  <a:lnTo>
                    <a:pt x="788530" y="1211627"/>
                  </a:lnTo>
                  <a:lnTo>
                    <a:pt x="795453" y="1211627"/>
                  </a:lnTo>
                  <a:lnTo>
                    <a:pt x="796517" y="1213225"/>
                  </a:lnTo>
                  <a:lnTo>
                    <a:pt x="796517" y="1213225"/>
                  </a:lnTo>
                  <a:close/>
                  <a:moveTo>
                    <a:pt x="796517" y="1242511"/>
                  </a:moveTo>
                  <a:lnTo>
                    <a:pt x="796517" y="1256888"/>
                  </a:lnTo>
                  <a:lnTo>
                    <a:pt x="790660" y="1260083"/>
                  </a:lnTo>
                  <a:lnTo>
                    <a:pt x="786400" y="1264343"/>
                  </a:lnTo>
                  <a:lnTo>
                    <a:pt x="786400" y="1246239"/>
                  </a:lnTo>
                  <a:lnTo>
                    <a:pt x="790660" y="1244109"/>
                  </a:lnTo>
                  <a:lnTo>
                    <a:pt x="796517" y="1242511"/>
                  </a:lnTo>
                  <a:lnTo>
                    <a:pt x="796517" y="1242511"/>
                  </a:lnTo>
                  <a:close/>
                  <a:moveTo>
                    <a:pt x="796517" y="1323981"/>
                  </a:moveTo>
                  <a:lnTo>
                    <a:pt x="796517" y="1374566"/>
                  </a:lnTo>
                  <a:lnTo>
                    <a:pt x="794388" y="1376696"/>
                  </a:lnTo>
                  <a:lnTo>
                    <a:pt x="788530" y="1376696"/>
                  </a:lnTo>
                  <a:lnTo>
                    <a:pt x="787465" y="1373501"/>
                  </a:lnTo>
                  <a:lnTo>
                    <a:pt x="786400" y="1367644"/>
                  </a:lnTo>
                  <a:lnTo>
                    <a:pt x="786400" y="1366579"/>
                  </a:lnTo>
                  <a:lnTo>
                    <a:pt x="786400" y="1349540"/>
                  </a:lnTo>
                  <a:lnTo>
                    <a:pt x="787465" y="1348475"/>
                  </a:lnTo>
                  <a:lnTo>
                    <a:pt x="791725" y="1344215"/>
                  </a:lnTo>
                  <a:lnTo>
                    <a:pt x="794920" y="1338358"/>
                  </a:lnTo>
                  <a:lnTo>
                    <a:pt x="794920" y="1330370"/>
                  </a:lnTo>
                  <a:lnTo>
                    <a:pt x="795985" y="1326110"/>
                  </a:lnTo>
                  <a:lnTo>
                    <a:pt x="795985" y="1323981"/>
                  </a:lnTo>
                  <a:lnTo>
                    <a:pt x="796517" y="1323981"/>
                  </a:lnTo>
                  <a:close/>
                  <a:moveTo>
                    <a:pt x="796517" y="1407047"/>
                  </a:moveTo>
                  <a:lnTo>
                    <a:pt x="796517" y="1416100"/>
                  </a:lnTo>
                  <a:cubicBezTo>
                    <a:pt x="796517" y="1416100"/>
                    <a:pt x="796517" y="1416100"/>
                    <a:pt x="795453" y="1416100"/>
                  </a:cubicBezTo>
                  <a:cubicBezTo>
                    <a:pt x="796517" y="1417164"/>
                    <a:pt x="796517" y="1417164"/>
                    <a:pt x="796517" y="1418229"/>
                  </a:cubicBezTo>
                  <a:lnTo>
                    <a:pt x="796517" y="1456568"/>
                  </a:lnTo>
                  <a:cubicBezTo>
                    <a:pt x="792258" y="1446451"/>
                    <a:pt x="790660" y="1434204"/>
                    <a:pt x="786400" y="1421424"/>
                  </a:cubicBezTo>
                  <a:lnTo>
                    <a:pt x="786400" y="1403320"/>
                  </a:lnTo>
                  <a:cubicBezTo>
                    <a:pt x="787465" y="1404385"/>
                    <a:pt x="788530" y="1405450"/>
                    <a:pt x="788530" y="1406515"/>
                  </a:cubicBezTo>
                  <a:cubicBezTo>
                    <a:pt x="791725" y="1407047"/>
                    <a:pt x="794388" y="1407047"/>
                    <a:pt x="796517" y="1407047"/>
                  </a:cubicBezTo>
                  <a:lnTo>
                    <a:pt x="796517" y="1407047"/>
                  </a:lnTo>
                  <a:close/>
                  <a:moveTo>
                    <a:pt x="796517" y="1459763"/>
                  </a:moveTo>
                  <a:lnTo>
                    <a:pt x="796517" y="1468815"/>
                  </a:lnTo>
                  <a:cubicBezTo>
                    <a:pt x="793323" y="1468815"/>
                    <a:pt x="789595" y="1467750"/>
                    <a:pt x="786400" y="1467750"/>
                  </a:cubicBezTo>
                  <a:lnTo>
                    <a:pt x="786400" y="1457633"/>
                  </a:lnTo>
                  <a:cubicBezTo>
                    <a:pt x="788530" y="1458698"/>
                    <a:pt x="793323" y="1458698"/>
                    <a:pt x="796517" y="1459763"/>
                  </a:cubicBezTo>
                  <a:lnTo>
                    <a:pt x="796517" y="1459763"/>
                  </a:lnTo>
                  <a:close/>
                  <a:moveTo>
                    <a:pt x="796517" y="1550284"/>
                  </a:moveTo>
                  <a:lnTo>
                    <a:pt x="796517" y="1595545"/>
                  </a:lnTo>
                  <a:lnTo>
                    <a:pt x="787465" y="1641871"/>
                  </a:lnTo>
                  <a:lnTo>
                    <a:pt x="786400" y="1641871"/>
                  </a:lnTo>
                  <a:lnTo>
                    <a:pt x="786400" y="1548155"/>
                  </a:lnTo>
                  <a:lnTo>
                    <a:pt x="787465" y="1548155"/>
                  </a:lnTo>
                  <a:lnTo>
                    <a:pt x="796517" y="1550284"/>
                  </a:lnTo>
                  <a:lnTo>
                    <a:pt x="796517" y="1550284"/>
                  </a:lnTo>
                  <a:close/>
                  <a:moveTo>
                    <a:pt x="796517" y="1730263"/>
                  </a:moveTo>
                  <a:lnTo>
                    <a:pt x="796517" y="1746237"/>
                  </a:lnTo>
                  <a:cubicBezTo>
                    <a:pt x="793323" y="1746237"/>
                    <a:pt x="789595" y="1746237"/>
                    <a:pt x="786400" y="1746237"/>
                  </a:cubicBezTo>
                  <a:lnTo>
                    <a:pt x="786400" y="1730263"/>
                  </a:lnTo>
                  <a:cubicBezTo>
                    <a:pt x="789595" y="1730263"/>
                    <a:pt x="793323" y="1730263"/>
                    <a:pt x="796517" y="1730263"/>
                  </a:cubicBezTo>
                  <a:lnTo>
                    <a:pt x="796517" y="1730263"/>
                  </a:lnTo>
                  <a:close/>
                  <a:moveTo>
                    <a:pt x="796517" y="1788835"/>
                  </a:moveTo>
                  <a:lnTo>
                    <a:pt x="796517" y="1834096"/>
                  </a:lnTo>
                  <a:cubicBezTo>
                    <a:pt x="793323" y="1834096"/>
                    <a:pt x="789595" y="1834096"/>
                    <a:pt x="786400" y="1834096"/>
                  </a:cubicBezTo>
                  <a:lnTo>
                    <a:pt x="786400" y="1818122"/>
                  </a:lnTo>
                  <a:cubicBezTo>
                    <a:pt x="787465" y="1818122"/>
                    <a:pt x="788530" y="1818122"/>
                    <a:pt x="789595" y="1818122"/>
                  </a:cubicBezTo>
                  <a:cubicBezTo>
                    <a:pt x="789595" y="1818122"/>
                    <a:pt x="789595" y="1818122"/>
                    <a:pt x="788530" y="1818122"/>
                  </a:cubicBezTo>
                  <a:lnTo>
                    <a:pt x="790660" y="1818122"/>
                  </a:lnTo>
                  <a:cubicBezTo>
                    <a:pt x="789595" y="1814927"/>
                    <a:pt x="787465" y="1811199"/>
                    <a:pt x="786400" y="1808005"/>
                  </a:cubicBezTo>
                  <a:lnTo>
                    <a:pt x="786400" y="1756354"/>
                  </a:lnTo>
                  <a:cubicBezTo>
                    <a:pt x="790660" y="1766471"/>
                    <a:pt x="793323" y="1777653"/>
                    <a:pt x="796517" y="1788835"/>
                  </a:cubicBezTo>
                  <a:lnTo>
                    <a:pt x="796517" y="1788835"/>
                  </a:lnTo>
                  <a:close/>
                  <a:moveTo>
                    <a:pt x="786400" y="235059"/>
                  </a:moveTo>
                  <a:lnTo>
                    <a:pt x="786400" y="196721"/>
                  </a:lnTo>
                  <a:cubicBezTo>
                    <a:pt x="786400" y="196721"/>
                    <a:pt x="786400" y="196721"/>
                    <a:pt x="787465" y="196721"/>
                  </a:cubicBezTo>
                  <a:cubicBezTo>
                    <a:pt x="787465" y="196721"/>
                    <a:pt x="808765" y="214825"/>
                    <a:pt x="787465" y="233994"/>
                  </a:cubicBezTo>
                  <a:cubicBezTo>
                    <a:pt x="787465" y="233994"/>
                    <a:pt x="786400" y="233994"/>
                    <a:pt x="786400" y="235059"/>
                  </a:cubicBezTo>
                  <a:close/>
                  <a:moveTo>
                    <a:pt x="786400" y="881490"/>
                  </a:moveTo>
                  <a:lnTo>
                    <a:pt x="760309" y="881490"/>
                  </a:lnTo>
                  <a:lnTo>
                    <a:pt x="760309" y="881490"/>
                  </a:lnTo>
                  <a:lnTo>
                    <a:pt x="786400" y="900659"/>
                  </a:lnTo>
                  <a:lnTo>
                    <a:pt x="786400" y="881490"/>
                  </a:lnTo>
                  <a:lnTo>
                    <a:pt x="786400" y="881490"/>
                  </a:lnTo>
                  <a:close/>
                  <a:moveTo>
                    <a:pt x="786400" y="14613"/>
                  </a:moveTo>
                  <a:lnTo>
                    <a:pt x="786400" y="31652"/>
                  </a:lnTo>
                  <a:cubicBezTo>
                    <a:pt x="778413" y="30587"/>
                    <a:pt x="770426" y="31652"/>
                    <a:pt x="760309" y="33782"/>
                  </a:cubicBezTo>
                  <a:lnTo>
                    <a:pt x="760309" y="17808"/>
                  </a:lnTo>
                  <a:cubicBezTo>
                    <a:pt x="769361" y="15678"/>
                    <a:pt x="778413" y="14613"/>
                    <a:pt x="786400" y="14613"/>
                  </a:cubicBezTo>
                  <a:lnTo>
                    <a:pt x="786400" y="14613"/>
                  </a:lnTo>
                  <a:close/>
                  <a:moveTo>
                    <a:pt x="786400" y="85433"/>
                  </a:moveTo>
                  <a:lnTo>
                    <a:pt x="786400" y="115784"/>
                  </a:lnTo>
                  <a:cubicBezTo>
                    <a:pt x="776283" y="120044"/>
                    <a:pt x="767231" y="123771"/>
                    <a:pt x="760309" y="125901"/>
                  </a:cubicBezTo>
                  <a:lnTo>
                    <a:pt x="760309" y="108862"/>
                  </a:lnTo>
                  <a:cubicBezTo>
                    <a:pt x="764569" y="107797"/>
                    <a:pt x="770426" y="105667"/>
                    <a:pt x="777348" y="103004"/>
                  </a:cubicBezTo>
                  <a:cubicBezTo>
                    <a:pt x="770426" y="98745"/>
                    <a:pt x="765101" y="91822"/>
                    <a:pt x="760309" y="84900"/>
                  </a:cubicBezTo>
                  <a:lnTo>
                    <a:pt x="760309" y="55614"/>
                  </a:lnTo>
                  <a:cubicBezTo>
                    <a:pt x="768296" y="65198"/>
                    <a:pt x="776283" y="76380"/>
                    <a:pt x="786400" y="85433"/>
                  </a:cubicBezTo>
                  <a:lnTo>
                    <a:pt x="786400" y="85433"/>
                  </a:lnTo>
                  <a:close/>
                  <a:moveTo>
                    <a:pt x="786400" y="196721"/>
                  </a:moveTo>
                  <a:lnTo>
                    <a:pt x="786400" y="235059"/>
                  </a:lnTo>
                  <a:cubicBezTo>
                    <a:pt x="782141" y="235059"/>
                    <a:pt x="770426" y="237189"/>
                    <a:pt x="760309" y="240917"/>
                  </a:cubicBezTo>
                  <a:lnTo>
                    <a:pt x="760309" y="203643"/>
                  </a:lnTo>
                  <a:cubicBezTo>
                    <a:pt x="768296" y="201513"/>
                    <a:pt x="777348" y="198851"/>
                    <a:pt x="786400" y="196721"/>
                  </a:cubicBezTo>
                  <a:lnTo>
                    <a:pt x="786400" y="196721"/>
                  </a:lnTo>
                  <a:close/>
                  <a:moveTo>
                    <a:pt x="786400" y="273398"/>
                  </a:moveTo>
                  <a:lnTo>
                    <a:pt x="786400" y="315996"/>
                  </a:lnTo>
                  <a:cubicBezTo>
                    <a:pt x="778413" y="311736"/>
                    <a:pt x="769361" y="305879"/>
                    <a:pt x="760309" y="300022"/>
                  </a:cubicBezTo>
                  <a:lnTo>
                    <a:pt x="760309" y="264878"/>
                  </a:lnTo>
                  <a:cubicBezTo>
                    <a:pt x="767231" y="267541"/>
                    <a:pt x="775218" y="270203"/>
                    <a:pt x="786400" y="273398"/>
                  </a:cubicBezTo>
                  <a:lnTo>
                    <a:pt x="786400" y="273398"/>
                  </a:lnTo>
                  <a:close/>
                  <a:moveTo>
                    <a:pt x="786400" y="400661"/>
                  </a:moveTo>
                  <a:lnTo>
                    <a:pt x="786400" y="410778"/>
                  </a:lnTo>
                  <a:cubicBezTo>
                    <a:pt x="782141" y="411843"/>
                    <a:pt x="776283" y="412908"/>
                    <a:pt x="770426" y="416635"/>
                  </a:cubicBezTo>
                  <a:lnTo>
                    <a:pt x="770426" y="416635"/>
                  </a:lnTo>
                  <a:lnTo>
                    <a:pt x="769361" y="417700"/>
                  </a:lnTo>
                  <a:cubicBezTo>
                    <a:pt x="775218" y="420895"/>
                    <a:pt x="780543" y="425687"/>
                    <a:pt x="786400" y="431012"/>
                  </a:cubicBezTo>
                  <a:lnTo>
                    <a:pt x="786400" y="446986"/>
                  </a:lnTo>
                  <a:cubicBezTo>
                    <a:pt x="777348" y="438999"/>
                    <a:pt x="770426" y="427817"/>
                    <a:pt x="760309" y="424622"/>
                  </a:cubicBezTo>
                  <a:lnTo>
                    <a:pt x="760309" y="411310"/>
                  </a:lnTo>
                  <a:cubicBezTo>
                    <a:pt x="761374" y="411310"/>
                    <a:pt x="761374" y="410245"/>
                    <a:pt x="762439" y="410245"/>
                  </a:cubicBezTo>
                  <a:cubicBezTo>
                    <a:pt x="771491" y="404920"/>
                    <a:pt x="779478" y="402790"/>
                    <a:pt x="786400" y="400661"/>
                  </a:cubicBezTo>
                  <a:lnTo>
                    <a:pt x="786400" y="400661"/>
                  </a:lnTo>
                  <a:close/>
                  <a:moveTo>
                    <a:pt x="786400" y="457103"/>
                  </a:moveTo>
                  <a:lnTo>
                    <a:pt x="786400" y="467221"/>
                  </a:lnTo>
                  <a:cubicBezTo>
                    <a:pt x="776283" y="470415"/>
                    <a:pt x="769361" y="471480"/>
                    <a:pt x="762971" y="470415"/>
                  </a:cubicBezTo>
                  <a:cubicBezTo>
                    <a:pt x="761906" y="470415"/>
                    <a:pt x="760841" y="471480"/>
                    <a:pt x="760841" y="471480"/>
                  </a:cubicBezTo>
                  <a:lnTo>
                    <a:pt x="760841" y="458168"/>
                  </a:lnTo>
                  <a:cubicBezTo>
                    <a:pt x="761906" y="458168"/>
                    <a:pt x="762971" y="459233"/>
                    <a:pt x="764036" y="460298"/>
                  </a:cubicBezTo>
                  <a:cubicBezTo>
                    <a:pt x="769361" y="461363"/>
                    <a:pt x="776283" y="460298"/>
                    <a:pt x="786400" y="457103"/>
                  </a:cubicBezTo>
                  <a:lnTo>
                    <a:pt x="786400" y="457103"/>
                  </a:lnTo>
                  <a:close/>
                  <a:moveTo>
                    <a:pt x="786400" y="498637"/>
                  </a:moveTo>
                  <a:lnTo>
                    <a:pt x="786400" y="519936"/>
                  </a:lnTo>
                  <a:lnTo>
                    <a:pt x="786400" y="519936"/>
                  </a:lnTo>
                  <a:lnTo>
                    <a:pt x="775218" y="525793"/>
                  </a:lnTo>
                  <a:lnTo>
                    <a:pt x="770958" y="528988"/>
                  </a:lnTo>
                  <a:lnTo>
                    <a:pt x="769893" y="533248"/>
                  </a:lnTo>
                  <a:lnTo>
                    <a:pt x="774153" y="535378"/>
                  </a:lnTo>
                  <a:lnTo>
                    <a:pt x="778413" y="532183"/>
                  </a:lnTo>
                  <a:lnTo>
                    <a:pt x="784270" y="530053"/>
                  </a:lnTo>
                  <a:lnTo>
                    <a:pt x="786400" y="530053"/>
                  </a:lnTo>
                  <a:lnTo>
                    <a:pt x="786400" y="541235"/>
                  </a:lnTo>
                  <a:lnTo>
                    <a:pt x="784270" y="542300"/>
                  </a:lnTo>
                  <a:lnTo>
                    <a:pt x="777348" y="544430"/>
                  </a:lnTo>
                  <a:lnTo>
                    <a:pt x="773088" y="547625"/>
                  </a:lnTo>
                  <a:lnTo>
                    <a:pt x="766166" y="550820"/>
                  </a:lnTo>
                  <a:lnTo>
                    <a:pt x="761906" y="555080"/>
                  </a:lnTo>
                  <a:lnTo>
                    <a:pt x="760841" y="556145"/>
                  </a:lnTo>
                  <a:lnTo>
                    <a:pt x="760841" y="509819"/>
                  </a:lnTo>
                  <a:lnTo>
                    <a:pt x="769893" y="505559"/>
                  </a:lnTo>
                  <a:lnTo>
                    <a:pt x="783205" y="498637"/>
                  </a:lnTo>
                  <a:lnTo>
                    <a:pt x="786400" y="498637"/>
                  </a:lnTo>
                  <a:lnTo>
                    <a:pt x="786400" y="498637"/>
                  </a:lnTo>
                  <a:close/>
                  <a:moveTo>
                    <a:pt x="786400" y="555080"/>
                  </a:moveTo>
                  <a:lnTo>
                    <a:pt x="782141" y="557210"/>
                  </a:lnTo>
                  <a:lnTo>
                    <a:pt x="777881" y="559340"/>
                  </a:lnTo>
                  <a:lnTo>
                    <a:pt x="773621" y="561469"/>
                  </a:lnTo>
                  <a:lnTo>
                    <a:pt x="769361" y="563599"/>
                  </a:lnTo>
                  <a:lnTo>
                    <a:pt x="766166" y="566794"/>
                  </a:lnTo>
                  <a:lnTo>
                    <a:pt x="762971" y="565729"/>
                  </a:lnTo>
                  <a:lnTo>
                    <a:pt x="761906" y="564664"/>
                  </a:lnTo>
                  <a:lnTo>
                    <a:pt x="761906" y="603003"/>
                  </a:lnTo>
                  <a:lnTo>
                    <a:pt x="762971" y="604068"/>
                  </a:lnTo>
                  <a:lnTo>
                    <a:pt x="768829" y="604068"/>
                  </a:lnTo>
                  <a:lnTo>
                    <a:pt x="772023" y="604068"/>
                  </a:lnTo>
                  <a:lnTo>
                    <a:pt x="775218" y="603003"/>
                  </a:lnTo>
                  <a:lnTo>
                    <a:pt x="776283" y="601938"/>
                  </a:lnTo>
                  <a:lnTo>
                    <a:pt x="777348" y="599808"/>
                  </a:lnTo>
                  <a:lnTo>
                    <a:pt x="780543" y="599808"/>
                  </a:lnTo>
                  <a:lnTo>
                    <a:pt x="782673" y="601938"/>
                  </a:lnTo>
                  <a:lnTo>
                    <a:pt x="782673" y="604068"/>
                  </a:lnTo>
                  <a:lnTo>
                    <a:pt x="782673" y="606198"/>
                  </a:lnTo>
                  <a:lnTo>
                    <a:pt x="782673" y="609393"/>
                  </a:lnTo>
                  <a:lnTo>
                    <a:pt x="782673" y="612588"/>
                  </a:lnTo>
                  <a:lnTo>
                    <a:pt x="783738" y="614717"/>
                  </a:lnTo>
                  <a:lnTo>
                    <a:pt x="785868" y="614717"/>
                  </a:lnTo>
                  <a:lnTo>
                    <a:pt x="786933" y="614717"/>
                  </a:lnTo>
                  <a:lnTo>
                    <a:pt x="786933" y="577444"/>
                  </a:lnTo>
                  <a:lnTo>
                    <a:pt x="781076" y="580639"/>
                  </a:lnTo>
                  <a:lnTo>
                    <a:pt x="777881" y="581704"/>
                  </a:lnTo>
                  <a:lnTo>
                    <a:pt x="770958" y="581704"/>
                  </a:lnTo>
                  <a:lnTo>
                    <a:pt x="766699" y="581704"/>
                  </a:lnTo>
                  <a:lnTo>
                    <a:pt x="767764" y="577444"/>
                  </a:lnTo>
                  <a:lnTo>
                    <a:pt x="774686" y="574249"/>
                  </a:lnTo>
                  <a:lnTo>
                    <a:pt x="780543" y="571054"/>
                  </a:lnTo>
                  <a:lnTo>
                    <a:pt x="786400" y="567859"/>
                  </a:lnTo>
                  <a:lnTo>
                    <a:pt x="787465" y="566794"/>
                  </a:lnTo>
                  <a:lnTo>
                    <a:pt x="787465" y="555080"/>
                  </a:lnTo>
                  <a:lnTo>
                    <a:pt x="786400" y="555080"/>
                  </a:lnTo>
                  <a:close/>
                  <a:moveTo>
                    <a:pt x="786400" y="632289"/>
                  </a:moveTo>
                  <a:lnTo>
                    <a:pt x="786400" y="647199"/>
                  </a:lnTo>
                  <a:lnTo>
                    <a:pt x="785335" y="646134"/>
                  </a:lnTo>
                  <a:lnTo>
                    <a:pt x="783205" y="644004"/>
                  </a:lnTo>
                  <a:lnTo>
                    <a:pt x="781076" y="641874"/>
                  </a:lnTo>
                  <a:lnTo>
                    <a:pt x="782141" y="638679"/>
                  </a:lnTo>
                  <a:lnTo>
                    <a:pt x="784270" y="634419"/>
                  </a:lnTo>
                  <a:lnTo>
                    <a:pt x="786400" y="632289"/>
                  </a:lnTo>
                  <a:lnTo>
                    <a:pt x="786400" y="632289"/>
                  </a:lnTo>
                  <a:close/>
                  <a:moveTo>
                    <a:pt x="786400" y="726006"/>
                  </a:moveTo>
                  <a:lnTo>
                    <a:pt x="786400" y="736123"/>
                  </a:lnTo>
                  <a:cubicBezTo>
                    <a:pt x="780543" y="736123"/>
                    <a:pt x="774153" y="739318"/>
                    <a:pt x="767231" y="747305"/>
                  </a:cubicBezTo>
                  <a:cubicBezTo>
                    <a:pt x="766166" y="747305"/>
                    <a:pt x="766166" y="748370"/>
                    <a:pt x="765101" y="748370"/>
                  </a:cubicBezTo>
                  <a:cubicBezTo>
                    <a:pt x="772023" y="749435"/>
                    <a:pt x="778413" y="752630"/>
                    <a:pt x="786400" y="755292"/>
                  </a:cubicBezTo>
                  <a:lnTo>
                    <a:pt x="786400" y="763279"/>
                  </a:lnTo>
                  <a:cubicBezTo>
                    <a:pt x="777348" y="760084"/>
                    <a:pt x="769361" y="753162"/>
                    <a:pt x="760309" y="756357"/>
                  </a:cubicBezTo>
                  <a:lnTo>
                    <a:pt x="760309" y="745175"/>
                  </a:lnTo>
                  <a:lnTo>
                    <a:pt x="760309" y="745175"/>
                  </a:lnTo>
                  <a:lnTo>
                    <a:pt x="760309" y="745175"/>
                  </a:lnTo>
                  <a:cubicBezTo>
                    <a:pt x="760309" y="744110"/>
                    <a:pt x="760309" y="743045"/>
                    <a:pt x="760309" y="741980"/>
                  </a:cubicBezTo>
                  <a:lnTo>
                    <a:pt x="760309" y="730798"/>
                  </a:lnTo>
                  <a:cubicBezTo>
                    <a:pt x="762439" y="733993"/>
                    <a:pt x="764569" y="736655"/>
                    <a:pt x="766166" y="739850"/>
                  </a:cubicBezTo>
                  <a:cubicBezTo>
                    <a:pt x="772023" y="733993"/>
                    <a:pt x="776283" y="731863"/>
                    <a:pt x="780543" y="730798"/>
                  </a:cubicBezTo>
                  <a:cubicBezTo>
                    <a:pt x="782673" y="729733"/>
                    <a:pt x="784803" y="727603"/>
                    <a:pt x="784803" y="726538"/>
                  </a:cubicBezTo>
                  <a:cubicBezTo>
                    <a:pt x="785335" y="726006"/>
                    <a:pt x="785335" y="726006"/>
                    <a:pt x="786400" y="726006"/>
                  </a:cubicBezTo>
                  <a:lnTo>
                    <a:pt x="786400" y="726006"/>
                  </a:lnTo>
                  <a:close/>
                  <a:moveTo>
                    <a:pt x="786400" y="768604"/>
                  </a:moveTo>
                  <a:lnTo>
                    <a:pt x="786400" y="776591"/>
                  </a:lnTo>
                  <a:cubicBezTo>
                    <a:pt x="783205" y="778721"/>
                    <a:pt x="779478" y="780851"/>
                    <a:pt x="777348" y="780851"/>
                  </a:cubicBezTo>
                  <a:cubicBezTo>
                    <a:pt x="771491" y="792033"/>
                    <a:pt x="766166" y="797891"/>
                    <a:pt x="760309" y="800020"/>
                  </a:cubicBezTo>
                  <a:lnTo>
                    <a:pt x="760309" y="793098"/>
                  </a:lnTo>
                  <a:cubicBezTo>
                    <a:pt x="762439" y="790968"/>
                    <a:pt x="766166" y="787241"/>
                    <a:pt x="769361" y="781916"/>
                  </a:cubicBezTo>
                  <a:cubicBezTo>
                    <a:pt x="767231" y="781916"/>
                    <a:pt x="763504" y="780851"/>
                    <a:pt x="760309" y="779786"/>
                  </a:cubicBezTo>
                  <a:lnTo>
                    <a:pt x="760309" y="772864"/>
                  </a:lnTo>
                  <a:cubicBezTo>
                    <a:pt x="764569" y="773929"/>
                    <a:pt x="769361" y="774994"/>
                    <a:pt x="773621" y="774994"/>
                  </a:cubicBezTo>
                  <a:cubicBezTo>
                    <a:pt x="777348" y="775526"/>
                    <a:pt x="781608" y="773396"/>
                    <a:pt x="786400" y="768604"/>
                  </a:cubicBezTo>
                  <a:lnTo>
                    <a:pt x="786400" y="768604"/>
                  </a:lnTo>
                  <a:close/>
                  <a:moveTo>
                    <a:pt x="786400" y="1093949"/>
                  </a:moveTo>
                  <a:lnTo>
                    <a:pt x="786400" y="1100872"/>
                  </a:lnTo>
                  <a:cubicBezTo>
                    <a:pt x="784270" y="1099807"/>
                    <a:pt x="783205" y="1098742"/>
                    <a:pt x="782141" y="1098742"/>
                  </a:cubicBezTo>
                  <a:cubicBezTo>
                    <a:pt x="782141" y="1110989"/>
                    <a:pt x="769893" y="1125898"/>
                    <a:pt x="786400" y="1138145"/>
                  </a:cubicBezTo>
                  <a:lnTo>
                    <a:pt x="786400" y="1145067"/>
                  </a:lnTo>
                  <a:cubicBezTo>
                    <a:pt x="779478" y="1141872"/>
                    <a:pt x="776283" y="1138145"/>
                    <a:pt x="774153" y="1134950"/>
                  </a:cubicBezTo>
                  <a:cubicBezTo>
                    <a:pt x="772023" y="1133885"/>
                    <a:pt x="769893" y="1131755"/>
                    <a:pt x="768296" y="1131755"/>
                  </a:cubicBezTo>
                  <a:cubicBezTo>
                    <a:pt x="768296" y="1131755"/>
                    <a:pt x="767231" y="1131755"/>
                    <a:pt x="767231" y="1130690"/>
                  </a:cubicBezTo>
                  <a:cubicBezTo>
                    <a:pt x="765101" y="1132820"/>
                    <a:pt x="762971" y="1134950"/>
                    <a:pt x="760309" y="1136548"/>
                  </a:cubicBezTo>
                  <a:lnTo>
                    <a:pt x="760309" y="1136548"/>
                  </a:lnTo>
                  <a:lnTo>
                    <a:pt x="760309" y="1128560"/>
                  </a:lnTo>
                  <a:lnTo>
                    <a:pt x="761374" y="1127495"/>
                  </a:lnTo>
                  <a:cubicBezTo>
                    <a:pt x="761374" y="1126431"/>
                    <a:pt x="760309" y="1126431"/>
                    <a:pt x="760309" y="1126431"/>
                  </a:cubicBezTo>
                  <a:lnTo>
                    <a:pt x="760309" y="1116846"/>
                  </a:lnTo>
                  <a:cubicBezTo>
                    <a:pt x="761374" y="1118976"/>
                    <a:pt x="764569" y="1122703"/>
                    <a:pt x="768296" y="1124833"/>
                  </a:cubicBezTo>
                  <a:cubicBezTo>
                    <a:pt x="769361" y="1124833"/>
                    <a:pt x="770426" y="1125898"/>
                    <a:pt x="770426" y="1125898"/>
                  </a:cubicBezTo>
                  <a:cubicBezTo>
                    <a:pt x="769361" y="1115781"/>
                    <a:pt x="774686" y="1105664"/>
                    <a:pt x="773621" y="1094482"/>
                  </a:cubicBezTo>
                  <a:cubicBezTo>
                    <a:pt x="772556" y="1090222"/>
                    <a:pt x="770426" y="1085430"/>
                    <a:pt x="761374" y="1079572"/>
                  </a:cubicBezTo>
                  <a:cubicBezTo>
                    <a:pt x="761374" y="1081702"/>
                    <a:pt x="760309" y="1083832"/>
                    <a:pt x="760309" y="1087560"/>
                  </a:cubicBezTo>
                  <a:lnTo>
                    <a:pt x="760309" y="1067325"/>
                  </a:lnTo>
                  <a:cubicBezTo>
                    <a:pt x="760309" y="1068390"/>
                    <a:pt x="761374" y="1070520"/>
                    <a:pt x="761374" y="1071585"/>
                  </a:cubicBezTo>
                  <a:cubicBezTo>
                    <a:pt x="772556" y="1078507"/>
                    <a:pt x="778413" y="1084897"/>
                    <a:pt x="779478" y="1090754"/>
                  </a:cubicBezTo>
                  <a:cubicBezTo>
                    <a:pt x="781608" y="1091819"/>
                    <a:pt x="784270" y="1092884"/>
                    <a:pt x="786400" y="1093949"/>
                  </a:cubicBezTo>
                  <a:lnTo>
                    <a:pt x="786400" y="1093949"/>
                  </a:lnTo>
                  <a:close/>
                  <a:moveTo>
                    <a:pt x="786400" y="1181808"/>
                  </a:moveTo>
                  <a:lnTo>
                    <a:pt x="786400" y="1199913"/>
                  </a:lnTo>
                  <a:lnTo>
                    <a:pt x="782141" y="1200978"/>
                  </a:lnTo>
                  <a:lnTo>
                    <a:pt x="773088" y="1203108"/>
                  </a:lnTo>
                  <a:lnTo>
                    <a:pt x="762971" y="1207367"/>
                  </a:lnTo>
                  <a:lnTo>
                    <a:pt x="760841" y="1208432"/>
                  </a:lnTo>
                  <a:lnTo>
                    <a:pt x="760841" y="1191393"/>
                  </a:lnTo>
                  <a:lnTo>
                    <a:pt x="773088" y="1185536"/>
                  </a:lnTo>
                  <a:lnTo>
                    <a:pt x="784270" y="1181276"/>
                  </a:lnTo>
                  <a:lnTo>
                    <a:pt x="786400" y="1181276"/>
                  </a:lnTo>
                  <a:lnTo>
                    <a:pt x="786400" y="1181808"/>
                  </a:lnTo>
                  <a:close/>
                  <a:moveTo>
                    <a:pt x="786400" y="1213225"/>
                  </a:moveTo>
                  <a:lnTo>
                    <a:pt x="786400" y="1231329"/>
                  </a:lnTo>
                  <a:lnTo>
                    <a:pt x="779478" y="1237186"/>
                  </a:lnTo>
                  <a:lnTo>
                    <a:pt x="770426" y="1245174"/>
                  </a:lnTo>
                  <a:lnTo>
                    <a:pt x="760309" y="1254226"/>
                  </a:lnTo>
                  <a:lnTo>
                    <a:pt x="760309" y="1254226"/>
                  </a:lnTo>
                  <a:lnTo>
                    <a:pt x="760309" y="1237186"/>
                  </a:lnTo>
                  <a:lnTo>
                    <a:pt x="761374" y="1235056"/>
                  </a:lnTo>
                  <a:lnTo>
                    <a:pt x="768296" y="1229199"/>
                  </a:lnTo>
                  <a:lnTo>
                    <a:pt x="775218" y="1223342"/>
                  </a:lnTo>
                  <a:lnTo>
                    <a:pt x="782141" y="1215355"/>
                  </a:lnTo>
                  <a:lnTo>
                    <a:pt x="786400" y="1213225"/>
                  </a:lnTo>
                  <a:lnTo>
                    <a:pt x="786400" y="1213225"/>
                  </a:lnTo>
                  <a:close/>
                  <a:moveTo>
                    <a:pt x="786400" y="1247303"/>
                  </a:moveTo>
                  <a:lnTo>
                    <a:pt x="782141" y="1248368"/>
                  </a:lnTo>
                  <a:lnTo>
                    <a:pt x="778946" y="1255291"/>
                  </a:lnTo>
                  <a:lnTo>
                    <a:pt x="774686" y="1258486"/>
                  </a:lnTo>
                  <a:lnTo>
                    <a:pt x="770426" y="1265408"/>
                  </a:lnTo>
                  <a:lnTo>
                    <a:pt x="767231" y="1268603"/>
                  </a:lnTo>
                  <a:lnTo>
                    <a:pt x="764036" y="1271798"/>
                  </a:lnTo>
                  <a:lnTo>
                    <a:pt x="761906" y="1273927"/>
                  </a:lnTo>
                  <a:lnTo>
                    <a:pt x="761906" y="1341552"/>
                  </a:lnTo>
                  <a:lnTo>
                    <a:pt x="762971" y="1335695"/>
                  </a:lnTo>
                  <a:lnTo>
                    <a:pt x="766166" y="1331435"/>
                  </a:lnTo>
                  <a:lnTo>
                    <a:pt x="767231" y="1327175"/>
                  </a:lnTo>
                  <a:lnTo>
                    <a:pt x="769361" y="1322916"/>
                  </a:lnTo>
                  <a:lnTo>
                    <a:pt x="771491" y="1318656"/>
                  </a:lnTo>
                  <a:lnTo>
                    <a:pt x="774686" y="1314396"/>
                  </a:lnTo>
                  <a:lnTo>
                    <a:pt x="777881" y="1305344"/>
                  </a:lnTo>
                  <a:lnTo>
                    <a:pt x="780011" y="1302149"/>
                  </a:lnTo>
                  <a:lnTo>
                    <a:pt x="778946" y="1298954"/>
                  </a:lnTo>
                  <a:lnTo>
                    <a:pt x="776816" y="1294694"/>
                  </a:lnTo>
                  <a:lnTo>
                    <a:pt x="774686" y="1290434"/>
                  </a:lnTo>
                  <a:lnTo>
                    <a:pt x="772556" y="1284577"/>
                  </a:lnTo>
                  <a:lnTo>
                    <a:pt x="773621" y="1280317"/>
                  </a:lnTo>
                  <a:lnTo>
                    <a:pt x="777881" y="1273395"/>
                  </a:lnTo>
                  <a:lnTo>
                    <a:pt x="784803" y="1267538"/>
                  </a:lnTo>
                  <a:lnTo>
                    <a:pt x="786933" y="1266473"/>
                  </a:lnTo>
                  <a:lnTo>
                    <a:pt x="786933" y="1247303"/>
                  </a:lnTo>
                  <a:lnTo>
                    <a:pt x="786400" y="1247303"/>
                  </a:lnTo>
                  <a:close/>
                  <a:moveTo>
                    <a:pt x="786400" y="1349540"/>
                  </a:moveTo>
                  <a:lnTo>
                    <a:pt x="786400" y="1366579"/>
                  </a:lnTo>
                  <a:lnTo>
                    <a:pt x="784270" y="1363384"/>
                  </a:lnTo>
                  <a:lnTo>
                    <a:pt x="784270" y="1356462"/>
                  </a:lnTo>
                  <a:lnTo>
                    <a:pt x="784270" y="1350604"/>
                  </a:lnTo>
                  <a:lnTo>
                    <a:pt x="786400" y="1349540"/>
                  </a:lnTo>
                  <a:lnTo>
                    <a:pt x="786400" y="1349540"/>
                  </a:lnTo>
                  <a:close/>
                  <a:moveTo>
                    <a:pt x="786400" y="1403852"/>
                  </a:moveTo>
                  <a:lnTo>
                    <a:pt x="786400" y="1421957"/>
                  </a:lnTo>
                  <a:cubicBezTo>
                    <a:pt x="785335" y="1419827"/>
                    <a:pt x="784270" y="1417697"/>
                    <a:pt x="782141" y="1413970"/>
                  </a:cubicBezTo>
                  <a:cubicBezTo>
                    <a:pt x="778946" y="1409710"/>
                    <a:pt x="772023" y="1405982"/>
                    <a:pt x="760841" y="1403852"/>
                  </a:cubicBezTo>
                  <a:lnTo>
                    <a:pt x="760841" y="1394800"/>
                  </a:lnTo>
                  <a:cubicBezTo>
                    <a:pt x="771491" y="1395865"/>
                    <a:pt x="779478" y="1399060"/>
                    <a:pt x="786400" y="1403852"/>
                  </a:cubicBezTo>
                  <a:lnTo>
                    <a:pt x="786400" y="1403852"/>
                  </a:lnTo>
                  <a:close/>
                  <a:moveTo>
                    <a:pt x="786400" y="1457633"/>
                  </a:moveTo>
                  <a:lnTo>
                    <a:pt x="786400" y="1467750"/>
                  </a:lnTo>
                  <a:cubicBezTo>
                    <a:pt x="774153" y="1465620"/>
                    <a:pt x="766166" y="1461893"/>
                    <a:pt x="761374" y="1456568"/>
                  </a:cubicBezTo>
                  <a:cubicBezTo>
                    <a:pt x="760309" y="1456568"/>
                    <a:pt x="760309" y="1456568"/>
                    <a:pt x="760309" y="1456568"/>
                  </a:cubicBezTo>
                  <a:lnTo>
                    <a:pt x="760309" y="1433139"/>
                  </a:lnTo>
                  <a:cubicBezTo>
                    <a:pt x="762439" y="1444321"/>
                    <a:pt x="768296" y="1454438"/>
                    <a:pt x="786400" y="1457633"/>
                  </a:cubicBezTo>
                  <a:lnTo>
                    <a:pt x="786400" y="1457633"/>
                  </a:lnTo>
                  <a:close/>
                  <a:moveTo>
                    <a:pt x="786400" y="1547622"/>
                  </a:moveTo>
                  <a:lnTo>
                    <a:pt x="786400" y="1641338"/>
                  </a:lnTo>
                  <a:lnTo>
                    <a:pt x="765101" y="1637079"/>
                  </a:lnTo>
                  <a:lnTo>
                    <a:pt x="778413" y="1571584"/>
                  </a:lnTo>
                  <a:lnTo>
                    <a:pt x="760309" y="1579571"/>
                  </a:lnTo>
                  <a:lnTo>
                    <a:pt x="760309" y="1558272"/>
                  </a:lnTo>
                  <a:lnTo>
                    <a:pt x="786400" y="1547622"/>
                  </a:lnTo>
                  <a:lnTo>
                    <a:pt x="786400" y="1547622"/>
                  </a:lnTo>
                  <a:close/>
                  <a:moveTo>
                    <a:pt x="786400" y="1730263"/>
                  </a:moveTo>
                  <a:lnTo>
                    <a:pt x="786400" y="1746237"/>
                  </a:lnTo>
                  <a:cubicBezTo>
                    <a:pt x="784270" y="1746237"/>
                    <a:pt x="782141" y="1746237"/>
                    <a:pt x="780543" y="1746237"/>
                  </a:cubicBezTo>
                  <a:cubicBezTo>
                    <a:pt x="782673" y="1748367"/>
                    <a:pt x="783738" y="1752094"/>
                    <a:pt x="786400" y="1756354"/>
                  </a:cubicBezTo>
                  <a:lnTo>
                    <a:pt x="786400" y="1808005"/>
                  </a:lnTo>
                  <a:cubicBezTo>
                    <a:pt x="776283" y="1789900"/>
                    <a:pt x="773088" y="1767536"/>
                    <a:pt x="760309" y="1748367"/>
                  </a:cubicBezTo>
                  <a:lnTo>
                    <a:pt x="760309" y="1726003"/>
                  </a:lnTo>
                  <a:cubicBezTo>
                    <a:pt x="762439" y="1728133"/>
                    <a:pt x="766166" y="1730263"/>
                    <a:pt x="768296" y="1731860"/>
                  </a:cubicBezTo>
                  <a:cubicBezTo>
                    <a:pt x="775218" y="1731328"/>
                    <a:pt x="780543" y="1730263"/>
                    <a:pt x="786400" y="1730263"/>
                  </a:cubicBezTo>
                  <a:lnTo>
                    <a:pt x="786400" y="1730263"/>
                  </a:lnTo>
                  <a:close/>
                  <a:moveTo>
                    <a:pt x="786400" y="1818122"/>
                  </a:moveTo>
                  <a:lnTo>
                    <a:pt x="786400" y="1834096"/>
                  </a:lnTo>
                  <a:cubicBezTo>
                    <a:pt x="776283" y="1834096"/>
                    <a:pt x="767231" y="1833031"/>
                    <a:pt x="760309" y="1831966"/>
                  </a:cubicBezTo>
                  <a:lnTo>
                    <a:pt x="760309" y="1814394"/>
                  </a:lnTo>
                  <a:cubicBezTo>
                    <a:pt x="767231" y="1817057"/>
                    <a:pt x="775218" y="1818122"/>
                    <a:pt x="786400" y="1818122"/>
                  </a:cubicBezTo>
                  <a:close/>
                  <a:moveTo>
                    <a:pt x="760309" y="881490"/>
                  </a:moveTo>
                  <a:lnTo>
                    <a:pt x="759244" y="881490"/>
                  </a:lnTo>
                  <a:lnTo>
                    <a:pt x="760309" y="881490"/>
                  </a:lnTo>
                  <a:lnTo>
                    <a:pt x="760309" y="881490"/>
                  </a:lnTo>
                  <a:lnTo>
                    <a:pt x="760309" y="881490"/>
                  </a:lnTo>
                  <a:close/>
                  <a:moveTo>
                    <a:pt x="760309" y="17808"/>
                  </a:moveTo>
                  <a:lnTo>
                    <a:pt x="760309" y="33782"/>
                  </a:lnTo>
                  <a:cubicBezTo>
                    <a:pt x="758179" y="33782"/>
                    <a:pt x="757114" y="34847"/>
                    <a:pt x="754452" y="34847"/>
                  </a:cubicBezTo>
                  <a:lnTo>
                    <a:pt x="754452" y="18873"/>
                  </a:lnTo>
                  <a:cubicBezTo>
                    <a:pt x="757114" y="17808"/>
                    <a:pt x="758179" y="17808"/>
                    <a:pt x="760309" y="17808"/>
                  </a:cubicBezTo>
                  <a:lnTo>
                    <a:pt x="760309" y="17808"/>
                  </a:lnTo>
                  <a:close/>
                  <a:moveTo>
                    <a:pt x="760309" y="56146"/>
                  </a:moveTo>
                  <a:lnTo>
                    <a:pt x="760309" y="85433"/>
                  </a:lnTo>
                  <a:cubicBezTo>
                    <a:pt x="758179" y="83303"/>
                    <a:pt x="757114" y="81173"/>
                    <a:pt x="754452" y="78510"/>
                  </a:cubicBezTo>
                  <a:lnTo>
                    <a:pt x="754452" y="50289"/>
                  </a:lnTo>
                  <a:cubicBezTo>
                    <a:pt x="757114" y="52951"/>
                    <a:pt x="758179" y="54016"/>
                    <a:pt x="760309" y="56146"/>
                  </a:cubicBezTo>
                  <a:lnTo>
                    <a:pt x="760309" y="56146"/>
                  </a:lnTo>
                  <a:close/>
                  <a:moveTo>
                    <a:pt x="760309" y="108862"/>
                  </a:moveTo>
                  <a:lnTo>
                    <a:pt x="760309" y="125901"/>
                  </a:lnTo>
                  <a:cubicBezTo>
                    <a:pt x="758179" y="125901"/>
                    <a:pt x="757114" y="126966"/>
                    <a:pt x="754452" y="126966"/>
                  </a:cubicBezTo>
                  <a:lnTo>
                    <a:pt x="754452" y="109927"/>
                  </a:lnTo>
                  <a:cubicBezTo>
                    <a:pt x="757114" y="109927"/>
                    <a:pt x="758179" y="109927"/>
                    <a:pt x="760309" y="108862"/>
                  </a:cubicBezTo>
                  <a:lnTo>
                    <a:pt x="760309" y="108862"/>
                  </a:lnTo>
                  <a:close/>
                  <a:moveTo>
                    <a:pt x="760309" y="203643"/>
                  </a:moveTo>
                  <a:lnTo>
                    <a:pt x="760309" y="240917"/>
                  </a:lnTo>
                  <a:cubicBezTo>
                    <a:pt x="758179" y="240917"/>
                    <a:pt x="757114" y="241982"/>
                    <a:pt x="754452" y="241982"/>
                  </a:cubicBezTo>
                  <a:lnTo>
                    <a:pt x="754452" y="205773"/>
                  </a:lnTo>
                  <a:cubicBezTo>
                    <a:pt x="757114" y="204708"/>
                    <a:pt x="758179" y="204708"/>
                    <a:pt x="760309" y="203643"/>
                  </a:cubicBezTo>
                  <a:lnTo>
                    <a:pt x="760309" y="203643"/>
                  </a:lnTo>
                  <a:close/>
                  <a:moveTo>
                    <a:pt x="760309" y="265411"/>
                  </a:moveTo>
                  <a:lnTo>
                    <a:pt x="760309" y="300554"/>
                  </a:lnTo>
                  <a:cubicBezTo>
                    <a:pt x="758179" y="300554"/>
                    <a:pt x="757114" y="299489"/>
                    <a:pt x="754452" y="298424"/>
                  </a:cubicBezTo>
                  <a:lnTo>
                    <a:pt x="754452" y="263281"/>
                  </a:lnTo>
                  <a:cubicBezTo>
                    <a:pt x="757114" y="263281"/>
                    <a:pt x="758179" y="264346"/>
                    <a:pt x="760309" y="265411"/>
                  </a:cubicBezTo>
                  <a:lnTo>
                    <a:pt x="760309" y="265411"/>
                  </a:lnTo>
                  <a:close/>
                  <a:moveTo>
                    <a:pt x="760309" y="410778"/>
                  </a:moveTo>
                  <a:lnTo>
                    <a:pt x="760309" y="424090"/>
                  </a:lnTo>
                  <a:cubicBezTo>
                    <a:pt x="758179" y="424090"/>
                    <a:pt x="757114" y="423025"/>
                    <a:pt x="754452" y="423025"/>
                  </a:cubicBezTo>
                  <a:lnTo>
                    <a:pt x="754452" y="412908"/>
                  </a:lnTo>
                  <a:cubicBezTo>
                    <a:pt x="755517" y="412908"/>
                    <a:pt x="755517" y="412908"/>
                    <a:pt x="756581" y="412908"/>
                  </a:cubicBezTo>
                  <a:cubicBezTo>
                    <a:pt x="758179" y="411843"/>
                    <a:pt x="759244" y="411843"/>
                    <a:pt x="760309" y="410778"/>
                  </a:cubicBezTo>
                  <a:lnTo>
                    <a:pt x="760309" y="410778"/>
                  </a:lnTo>
                  <a:close/>
                  <a:moveTo>
                    <a:pt x="760309" y="458168"/>
                  </a:moveTo>
                  <a:lnTo>
                    <a:pt x="760309" y="471480"/>
                  </a:lnTo>
                  <a:cubicBezTo>
                    <a:pt x="758179" y="472545"/>
                    <a:pt x="757114" y="473610"/>
                    <a:pt x="754452" y="474675"/>
                  </a:cubicBezTo>
                  <a:lnTo>
                    <a:pt x="754452" y="454441"/>
                  </a:lnTo>
                  <a:cubicBezTo>
                    <a:pt x="757114" y="455506"/>
                    <a:pt x="758179" y="457103"/>
                    <a:pt x="760309" y="458168"/>
                  </a:cubicBezTo>
                  <a:lnTo>
                    <a:pt x="760309" y="458168"/>
                  </a:lnTo>
                  <a:close/>
                  <a:moveTo>
                    <a:pt x="760309" y="510884"/>
                  </a:moveTo>
                  <a:lnTo>
                    <a:pt x="760309" y="557210"/>
                  </a:lnTo>
                  <a:lnTo>
                    <a:pt x="758179" y="559340"/>
                  </a:lnTo>
                  <a:lnTo>
                    <a:pt x="757114" y="563599"/>
                  </a:lnTo>
                  <a:lnTo>
                    <a:pt x="760309" y="564664"/>
                  </a:lnTo>
                  <a:lnTo>
                    <a:pt x="760309" y="603003"/>
                  </a:lnTo>
                  <a:lnTo>
                    <a:pt x="759244" y="603003"/>
                  </a:lnTo>
                  <a:lnTo>
                    <a:pt x="757114" y="600873"/>
                  </a:lnTo>
                  <a:lnTo>
                    <a:pt x="754984" y="599808"/>
                  </a:lnTo>
                  <a:lnTo>
                    <a:pt x="754984" y="513014"/>
                  </a:lnTo>
                  <a:lnTo>
                    <a:pt x="760309" y="510884"/>
                  </a:lnTo>
                  <a:lnTo>
                    <a:pt x="760309" y="510884"/>
                  </a:lnTo>
                  <a:close/>
                  <a:moveTo>
                    <a:pt x="760309" y="730266"/>
                  </a:moveTo>
                  <a:lnTo>
                    <a:pt x="760309" y="741448"/>
                  </a:lnTo>
                  <a:cubicBezTo>
                    <a:pt x="759244" y="739318"/>
                    <a:pt x="757114" y="737188"/>
                    <a:pt x="754452" y="734525"/>
                  </a:cubicBezTo>
                  <a:lnTo>
                    <a:pt x="754452" y="725473"/>
                  </a:lnTo>
                  <a:cubicBezTo>
                    <a:pt x="757114" y="727071"/>
                    <a:pt x="758179" y="728136"/>
                    <a:pt x="760309" y="730266"/>
                  </a:cubicBezTo>
                  <a:lnTo>
                    <a:pt x="760309" y="730266"/>
                  </a:lnTo>
                  <a:close/>
                  <a:moveTo>
                    <a:pt x="760309" y="745175"/>
                  </a:moveTo>
                  <a:lnTo>
                    <a:pt x="760309" y="756357"/>
                  </a:lnTo>
                  <a:cubicBezTo>
                    <a:pt x="758179" y="756357"/>
                    <a:pt x="757114" y="756357"/>
                    <a:pt x="754452" y="757422"/>
                  </a:cubicBezTo>
                  <a:lnTo>
                    <a:pt x="754452" y="750500"/>
                  </a:lnTo>
                  <a:cubicBezTo>
                    <a:pt x="755517" y="750500"/>
                    <a:pt x="755517" y="750500"/>
                    <a:pt x="755517" y="750500"/>
                  </a:cubicBezTo>
                  <a:cubicBezTo>
                    <a:pt x="757114" y="748370"/>
                    <a:pt x="759244" y="746240"/>
                    <a:pt x="760309" y="745175"/>
                  </a:cubicBezTo>
                  <a:lnTo>
                    <a:pt x="760309" y="745175"/>
                  </a:lnTo>
                  <a:close/>
                  <a:moveTo>
                    <a:pt x="760309" y="773396"/>
                  </a:moveTo>
                  <a:lnTo>
                    <a:pt x="760309" y="780319"/>
                  </a:lnTo>
                  <a:cubicBezTo>
                    <a:pt x="758179" y="780319"/>
                    <a:pt x="757114" y="779254"/>
                    <a:pt x="754452" y="779254"/>
                  </a:cubicBezTo>
                  <a:lnTo>
                    <a:pt x="754452" y="772331"/>
                  </a:lnTo>
                  <a:cubicBezTo>
                    <a:pt x="757114" y="772331"/>
                    <a:pt x="758179" y="773396"/>
                    <a:pt x="760309" y="773396"/>
                  </a:cubicBezTo>
                  <a:lnTo>
                    <a:pt x="760309" y="773396"/>
                  </a:lnTo>
                  <a:close/>
                  <a:moveTo>
                    <a:pt x="760309" y="793631"/>
                  </a:moveTo>
                  <a:lnTo>
                    <a:pt x="760309" y="800553"/>
                  </a:lnTo>
                  <a:cubicBezTo>
                    <a:pt x="759244" y="800553"/>
                    <a:pt x="759244" y="801618"/>
                    <a:pt x="759244" y="801618"/>
                  </a:cubicBezTo>
                  <a:cubicBezTo>
                    <a:pt x="758179" y="804813"/>
                    <a:pt x="757114" y="807475"/>
                    <a:pt x="754984" y="809605"/>
                  </a:cubicBezTo>
                  <a:lnTo>
                    <a:pt x="754984" y="796293"/>
                  </a:lnTo>
                  <a:lnTo>
                    <a:pt x="756049" y="796293"/>
                  </a:lnTo>
                  <a:cubicBezTo>
                    <a:pt x="757114" y="794696"/>
                    <a:pt x="758179" y="794696"/>
                    <a:pt x="760309" y="793631"/>
                  </a:cubicBezTo>
                  <a:lnTo>
                    <a:pt x="760309" y="793631"/>
                  </a:lnTo>
                  <a:close/>
                  <a:moveTo>
                    <a:pt x="760309" y="1067325"/>
                  </a:moveTo>
                  <a:lnTo>
                    <a:pt x="760309" y="1087560"/>
                  </a:lnTo>
                  <a:cubicBezTo>
                    <a:pt x="758179" y="1091819"/>
                    <a:pt x="756049" y="1096612"/>
                    <a:pt x="754452" y="1100872"/>
                  </a:cubicBezTo>
                  <a:lnTo>
                    <a:pt x="754452" y="1077442"/>
                  </a:lnTo>
                  <a:cubicBezTo>
                    <a:pt x="754452" y="1076377"/>
                    <a:pt x="755517" y="1075312"/>
                    <a:pt x="755517" y="1074248"/>
                  </a:cubicBezTo>
                  <a:lnTo>
                    <a:pt x="754452" y="1073183"/>
                  </a:lnTo>
                  <a:lnTo>
                    <a:pt x="754452" y="1059871"/>
                  </a:lnTo>
                  <a:cubicBezTo>
                    <a:pt x="757114" y="1061468"/>
                    <a:pt x="759244" y="1064663"/>
                    <a:pt x="760309" y="1067325"/>
                  </a:cubicBezTo>
                  <a:lnTo>
                    <a:pt x="760309" y="1067325"/>
                  </a:lnTo>
                  <a:close/>
                  <a:moveTo>
                    <a:pt x="760309" y="1116846"/>
                  </a:moveTo>
                  <a:lnTo>
                    <a:pt x="760309" y="1125898"/>
                  </a:lnTo>
                  <a:cubicBezTo>
                    <a:pt x="758179" y="1123768"/>
                    <a:pt x="757114" y="1122703"/>
                    <a:pt x="754452" y="1121638"/>
                  </a:cubicBezTo>
                  <a:lnTo>
                    <a:pt x="754452" y="1108326"/>
                  </a:lnTo>
                  <a:cubicBezTo>
                    <a:pt x="756049" y="1110989"/>
                    <a:pt x="757114" y="1114184"/>
                    <a:pt x="760309" y="1116846"/>
                  </a:cubicBezTo>
                  <a:lnTo>
                    <a:pt x="760309" y="1116846"/>
                  </a:lnTo>
                  <a:close/>
                  <a:moveTo>
                    <a:pt x="760309" y="1128028"/>
                  </a:moveTo>
                  <a:lnTo>
                    <a:pt x="760309" y="1136015"/>
                  </a:lnTo>
                  <a:cubicBezTo>
                    <a:pt x="758179" y="1138145"/>
                    <a:pt x="757114" y="1140275"/>
                    <a:pt x="754452" y="1142937"/>
                  </a:cubicBezTo>
                  <a:lnTo>
                    <a:pt x="754452" y="1130690"/>
                  </a:lnTo>
                  <a:cubicBezTo>
                    <a:pt x="757114" y="1129093"/>
                    <a:pt x="758179" y="1129093"/>
                    <a:pt x="760309" y="1128028"/>
                  </a:cubicBezTo>
                  <a:lnTo>
                    <a:pt x="760309" y="1128028"/>
                  </a:lnTo>
                  <a:close/>
                  <a:moveTo>
                    <a:pt x="760309" y="1191926"/>
                  </a:moveTo>
                  <a:lnTo>
                    <a:pt x="760309" y="1208965"/>
                  </a:lnTo>
                  <a:lnTo>
                    <a:pt x="754452" y="1211095"/>
                  </a:lnTo>
                  <a:lnTo>
                    <a:pt x="754452" y="1194055"/>
                  </a:lnTo>
                  <a:lnTo>
                    <a:pt x="756581" y="1192991"/>
                  </a:lnTo>
                  <a:lnTo>
                    <a:pt x="760309" y="1191926"/>
                  </a:lnTo>
                  <a:lnTo>
                    <a:pt x="760309" y="1191926"/>
                  </a:lnTo>
                  <a:close/>
                  <a:moveTo>
                    <a:pt x="760309" y="1237186"/>
                  </a:moveTo>
                  <a:lnTo>
                    <a:pt x="760309" y="1254226"/>
                  </a:lnTo>
                  <a:lnTo>
                    <a:pt x="754452" y="1258486"/>
                  </a:lnTo>
                  <a:lnTo>
                    <a:pt x="754452" y="1241446"/>
                  </a:lnTo>
                  <a:lnTo>
                    <a:pt x="755517" y="1241446"/>
                  </a:lnTo>
                  <a:lnTo>
                    <a:pt x="760309" y="1237186"/>
                  </a:lnTo>
                  <a:lnTo>
                    <a:pt x="760309" y="1237186"/>
                  </a:lnTo>
                  <a:close/>
                  <a:moveTo>
                    <a:pt x="760309" y="1274460"/>
                  </a:moveTo>
                  <a:lnTo>
                    <a:pt x="760309" y="1342085"/>
                  </a:lnTo>
                  <a:lnTo>
                    <a:pt x="759244" y="1343150"/>
                  </a:lnTo>
                  <a:lnTo>
                    <a:pt x="757114" y="1347410"/>
                  </a:lnTo>
                  <a:lnTo>
                    <a:pt x="754984" y="1355397"/>
                  </a:lnTo>
                  <a:lnTo>
                    <a:pt x="754984" y="1317058"/>
                  </a:lnTo>
                  <a:lnTo>
                    <a:pt x="757114" y="1313863"/>
                  </a:lnTo>
                  <a:lnTo>
                    <a:pt x="759244" y="1309604"/>
                  </a:lnTo>
                  <a:lnTo>
                    <a:pt x="758179" y="1305344"/>
                  </a:lnTo>
                  <a:lnTo>
                    <a:pt x="754984" y="1302149"/>
                  </a:lnTo>
                  <a:lnTo>
                    <a:pt x="754984" y="1274992"/>
                  </a:lnTo>
                  <a:lnTo>
                    <a:pt x="759244" y="1276057"/>
                  </a:lnTo>
                  <a:lnTo>
                    <a:pt x="760309" y="1274460"/>
                  </a:lnTo>
                  <a:lnTo>
                    <a:pt x="760309" y="1274460"/>
                  </a:lnTo>
                  <a:close/>
                  <a:moveTo>
                    <a:pt x="760309" y="1394800"/>
                  </a:moveTo>
                  <a:lnTo>
                    <a:pt x="760309" y="1403852"/>
                  </a:lnTo>
                  <a:cubicBezTo>
                    <a:pt x="758179" y="1403852"/>
                    <a:pt x="757114" y="1403852"/>
                    <a:pt x="754452" y="1403852"/>
                  </a:cubicBezTo>
                  <a:lnTo>
                    <a:pt x="754452" y="1393735"/>
                  </a:lnTo>
                  <a:cubicBezTo>
                    <a:pt x="757114" y="1394800"/>
                    <a:pt x="758179" y="1394800"/>
                    <a:pt x="760309" y="1394800"/>
                  </a:cubicBezTo>
                  <a:lnTo>
                    <a:pt x="760309" y="1394800"/>
                  </a:lnTo>
                  <a:close/>
                  <a:moveTo>
                    <a:pt x="760309" y="1433139"/>
                  </a:moveTo>
                  <a:lnTo>
                    <a:pt x="760309" y="1456568"/>
                  </a:lnTo>
                  <a:cubicBezTo>
                    <a:pt x="758179" y="1456568"/>
                    <a:pt x="756049" y="1456568"/>
                    <a:pt x="754452" y="1456568"/>
                  </a:cubicBezTo>
                  <a:lnTo>
                    <a:pt x="754452" y="1405982"/>
                  </a:lnTo>
                  <a:cubicBezTo>
                    <a:pt x="758179" y="1413970"/>
                    <a:pt x="758179" y="1424087"/>
                    <a:pt x="760309" y="1433139"/>
                  </a:cubicBezTo>
                  <a:lnTo>
                    <a:pt x="760309" y="1433139"/>
                  </a:lnTo>
                  <a:close/>
                  <a:moveTo>
                    <a:pt x="760309" y="1557739"/>
                  </a:moveTo>
                  <a:lnTo>
                    <a:pt x="760309" y="1579038"/>
                  </a:lnTo>
                  <a:lnTo>
                    <a:pt x="759244" y="1579038"/>
                  </a:lnTo>
                  <a:lnTo>
                    <a:pt x="754984" y="1567856"/>
                  </a:lnTo>
                  <a:lnTo>
                    <a:pt x="754984" y="1559869"/>
                  </a:lnTo>
                  <a:lnTo>
                    <a:pt x="760309" y="1557739"/>
                  </a:lnTo>
                  <a:lnTo>
                    <a:pt x="760309" y="1557739"/>
                  </a:lnTo>
                  <a:close/>
                  <a:moveTo>
                    <a:pt x="760309" y="1725470"/>
                  </a:moveTo>
                  <a:lnTo>
                    <a:pt x="760309" y="1747834"/>
                  </a:lnTo>
                  <a:cubicBezTo>
                    <a:pt x="759244" y="1746769"/>
                    <a:pt x="758179" y="1745705"/>
                    <a:pt x="758179" y="1744640"/>
                  </a:cubicBezTo>
                  <a:cubicBezTo>
                    <a:pt x="757114" y="1743575"/>
                    <a:pt x="756049" y="1743575"/>
                    <a:pt x="754984" y="1742510"/>
                  </a:cubicBezTo>
                  <a:lnTo>
                    <a:pt x="754984" y="1723340"/>
                  </a:lnTo>
                  <a:cubicBezTo>
                    <a:pt x="757114" y="1724405"/>
                    <a:pt x="758179" y="1724405"/>
                    <a:pt x="760309" y="1725470"/>
                  </a:cubicBezTo>
                  <a:lnTo>
                    <a:pt x="760309" y="1725470"/>
                  </a:lnTo>
                  <a:close/>
                  <a:moveTo>
                    <a:pt x="760309" y="1814394"/>
                  </a:moveTo>
                  <a:lnTo>
                    <a:pt x="760309" y="1831434"/>
                  </a:lnTo>
                  <a:cubicBezTo>
                    <a:pt x="758179" y="1831434"/>
                    <a:pt x="757114" y="1830369"/>
                    <a:pt x="754452" y="1830369"/>
                  </a:cubicBezTo>
                  <a:lnTo>
                    <a:pt x="754452" y="1813329"/>
                  </a:lnTo>
                  <a:cubicBezTo>
                    <a:pt x="757114" y="1814394"/>
                    <a:pt x="758179" y="1814394"/>
                    <a:pt x="760309" y="1814394"/>
                  </a:cubicBezTo>
                  <a:lnTo>
                    <a:pt x="760309" y="1814394"/>
                  </a:lnTo>
                  <a:close/>
                  <a:moveTo>
                    <a:pt x="754984" y="681810"/>
                  </a:moveTo>
                  <a:lnTo>
                    <a:pt x="754984" y="646666"/>
                  </a:lnTo>
                  <a:lnTo>
                    <a:pt x="756049" y="648796"/>
                  </a:lnTo>
                  <a:lnTo>
                    <a:pt x="757114" y="659978"/>
                  </a:lnTo>
                  <a:lnTo>
                    <a:pt x="757114" y="667965"/>
                  </a:lnTo>
                  <a:lnTo>
                    <a:pt x="756049" y="677018"/>
                  </a:lnTo>
                  <a:lnTo>
                    <a:pt x="754984" y="681810"/>
                  </a:lnTo>
                  <a:close/>
                  <a:moveTo>
                    <a:pt x="754984" y="18873"/>
                  </a:moveTo>
                  <a:lnTo>
                    <a:pt x="754984" y="34847"/>
                  </a:lnTo>
                  <a:cubicBezTo>
                    <a:pt x="751789" y="35912"/>
                    <a:pt x="748062" y="36977"/>
                    <a:pt x="744867" y="38042"/>
                  </a:cubicBezTo>
                  <a:lnTo>
                    <a:pt x="744867" y="38042"/>
                  </a:lnTo>
                  <a:lnTo>
                    <a:pt x="742205" y="39107"/>
                  </a:lnTo>
                  <a:cubicBezTo>
                    <a:pt x="746464" y="42302"/>
                    <a:pt x="751257" y="47094"/>
                    <a:pt x="754452" y="50289"/>
                  </a:cubicBezTo>
                  <a:lnTo>
                    <a:pt x="754452" y="78510"/>
                  </a:lnTo>
                  <a:cubicBezTo>
                    <a:pt x="750192" y="71588"/>
                    <a:pt x="744334" y="65198"/>
                    <a:pt x="738477" y="59341"/>
                  </a:cubicBezTo>
                  <a:lnTo>
                    <a:pt x="738477" y="23665"/>
                  </a:lnTo>
                  <a:cubicBezTo>
                    <a:pt x="744867" y="21002"/>
                    <a:pt x="750192" y="19938"/>
                    <a:pt x="754984" y="18873"/>
                  </a:cubicBezTo>
                  <a:lnTo>
                    <a:pt x="754984" y="18873"/>
                  </a:lnTo>
                  <a:close/>
                  <a:moveTo>
                    <a:pt x="754984" y="109927"/>
                  </a:moveTo>
                  <a:lnTo>
                    <a:pt x="754984" y="126966"/>
                  </a:lnTo>
                  <a:cubicBezTo>
                    <a:pt x="749127" y="128031"/>
                    <a:pt x="743802" y="128031"/>
                    <a:pt x="739010" y="128031"/>
                  </a:cubicBezTo>
                  <a:lnTo>
                    <a:pt x="739010" y="112057"/>
                  </a:lnTo>
                  <a:cubicBezTo>
                    <a:pt x="743802" y="112589"/>
                    <a:pt x="749127" y="112589"/>
                    <a:pt x="754984" y="109927"/>
                  </a:cubicBezTo>
                  <a:lnTo>
                    <a:pt x="754984" y="109927"/>
                  </a:lnTo>
                  <a:close/>
                  <a:moveTo>
                    <a:pt x="754984" y="205773"/>
                  </a:moveTo>
                  <a:lnTo>
                    <a:pt x="754984" y="241982"/>
                  </a:lnTo>
                  <a:cubicBezTo>
                    <a:pt x="749127" y="243047"/>
                    <a:pt x="743802" y="245176"/>
                    <a:pt x="740607" y="246241"/>
                  </a:cubicBezTo>
                  <a:cubicBezTo>
                    <a:pt x="740607" y="246241"/>
                    <a:pt x="739542" y="248371"/>
                    <a:pt x="739542" y="250501"/>
                  </a:cubicBezTo>
                  <a:lnTo>
                    <a:pt x="739542" y="212163"/>
                  </a:lnTo>
                  <a:cubicBezTo>
                    <a:pt x="742205" y="210565"/>
                    <a:pt x="748062" y="207903"/>
                    <a:pt x="754984" y="205773"/>
                  </a:cubicBezTo>
                  <a:lnTo>
                    <a:pt x="754984" y="205773"/>
                  </a:lnTo>
                  <a:close/>
                  <a:moveTo>
                    <a:pt x="754984" y="263281"/>
                  </a:moveTo>
                  <a:lnTo>
                    <a:pt x="754984" y="298424"/>
                  </a:lnTo>
                  <a:cubicBezTo>
                    <a:pt x="749127" y="295230"/>
                    <a:pt x="743802" y="290437"/>
                    <a:pt x="739010" y="288307"/>
                  </a:cubicBezTo>
                  <a:lnTo>
                    <a:pt x="739010" y="254229"/>
                  </a:lnTo>
                  <a:cubicBezTo>
                    <a:pt x="739010" y="255294"/>
                    <a:pt x="739010" y="255294"/>
                    <a:pt x="740075" y="256359"/>
                  </a:cubicBezTo>
                  <a:cubicBezTo>
                    <a:pt x="740075" y="256359"/>
                    <a:pt x="744867" y="258488"/>
                    <a:pt x="754984" y="263281"/>
                  </a:cubicBezTo>
                  <a:lnTo>
                    <a:pt x="754984" y="263281"/>
                  </a:lnTo>
                  <a:close/>
                  <a:moveTo>
                    <a:pt x="754984" y="412908"/>
                  </a:moveTo>
                  <a:lnTo>
                    <a:pt x="754984" y="423025"/>
                  </a:lnTo>
                  <a:cubicBezTo>
                    <a:pt x="750724" y="421960"/>
                    <a:pt x="744867" y="423025"/>
                    <a:pt x="739010" y="425155"/>
                  </a:cubicBezTo>
                  <a:lnTo>
                    <a:pt x="739010" y="415037"/>
                  </a:lnTo>
                  <a:cubicBezTo>
                    <a:pt x="744867" y="412908"/>
                    <a:pt x="750192" y="412908"/>
                    <a:pt x="754984" y="412908"/>
                  </a:cubicBezTo>
                  <a:lnTo>
                    <a:pt x="754984" y="412908"/>
                  </a:lnTo>
                  <a:close/>
                  <a:moveTo>
                    <a:pt x="754984" y="454441"/>
                  </a:moveTo>
                  <a:lnTo>
                    <a:pt x="754984" y="474675"/>
                  </a:lnTo>
                  <a:cubicBezTo>
                    <a:pt x="749127" y="478935"/>
                    <a:pt x="743802" y="481597"/>
                    <a:pt x="739010" y="483727"/>
                  </a:cubicBezTo>
                  <a:lnTo>
                    <a:pt x="739010" y="473610"/>
                  </a:lnTo>
                  <a:cubicBezTo>
                    <a:pt x="742205" y="471480"/>
                    <a:pt x="746997" y="469350"/>
                    <a:pt x="752322" y="465623"/>
                  </a:cubicBezTo>
                  <a:cubicBezTo>
                    <a:pt x="746464" y="463493"/>
                    <a:pt x="743269" y="459766"/>
                    <a:pt x="739010" y="455506"/>
                  </a:cubicBezTo>
                  <a:lnTo>
                    <a:pt x="739010" y="441129"/>
                  </a:lnTo>
                  <a:cubicBezTo>
                    <a:pt x="743802" y="445389"/>
                    <a:pt x="749127" y="451246"/>
                    <a:pt x="754984" y="454441"/>
                  </a:cubicBezTo>
                  <a:lnTo>
                    <a:pt x="754984" y="454441"/>
                  </a:lnTo>
                  <a:close/>
                  <a:moveTo>
                    <a:pt x="754984" y="513014"/>
                  </a:moveTo>
                  <a:lnTo>
                    <a:pt x="754984" y="599808"/>
                  </a:lnTo>
                  <a:lnTo>
                    <a:pt x="753919" y="597678"/>
                  </a:lnTo>
                  <a:lnTo>
                    <a:pt x="750724" y="591821"/>
                  </a:lnTo>
                  <a:lnTo>
                    <a:pt x="748594" y="587561"/>
                  </a:lnTo>
                  <a:lnTo>
                    <a:pt x="745399" y="583301"/>
                  </a:lnTo>
                  <a:lnTo>
                    <a:pt x="742205" y="581171"/>
                  </a:lnTo>
                  <a:lnTo>
                    <a:pt x="741140" y="577976"/>
                  </a:lnTo>
                  <a:lnTo>
                    <a:pt x="740075" y="574781"/>
                  </a:lnTo>
                  <a:lnTo>
                    <a:pt x="740075" y="556677"/>
                  </a:lnTo>
                  <a:lnTo>
                    <a:pt x="743269" y="553482"/>
                  </a:lnTo>
                  <a:lnTo>
                    <a:pt x="746464" y="551352"/>
                  </a:lnTo>
                  <a:lnTo>
                    <a:pt x="747529" y="549222"/>
                  </a:lnTo>
                  <a:lnTo>
                    <a:pt x="747529" y="546028"/>
                  </a:lnTo>
                  <a:lnTo>
                    <a:pt x="745399" y="543898"/>
                  </a:lnTo>
                  <a:lnTo>
                    <a:pt x="742205" y="542833"/>
                  </a:lnTo>
                  <a:lnTo>
                    <a:pt x="740075" y="543898"/>
                  </a:lnTo>
                  <a:lnTo>
                    <a:pt x="740075" y="522598"/>
                  </a:lnTo>
                  <a:lnTo>
                    <a:pt x="741140" y="521533"/>
                  </a:lnTo>
                  <a:lnTo>
                    <a:pt x="754452" y="515676"/>
                  </a:lnTo>
                  <a:lnTo>
                    <a:pt x="754984" y="513014"/>
                  </a:lnTo>
                  <a:lnTo>
                    <a:pt x="754984" y="513014"/>
                  </a:lnTo>
                  <a:close/>
                  <a:moveTo>
                    <a:pt x="754984" y="647199"/>
                  </a:moveTo>
                  <a:lnTo>
                    <a:pt x="754984" y="682342"/>
                  </a:lnTo>
                  <a:lnTo>
                    <a:pt x="754984" y="684472"/>
                  </a:lnTo>
                  <a:lnTo>
                    <a:pt x="751789" y="691395"/>
                  </a:lnTo>
                  <a:lnTo>
                    <a:pt x="748594" y="693524"/>
                  </a:lnTo>
                  <a:lnTo>
                    <a:pt x="745399" y="692460"/>
                  </a:lnTo>
                  <a:lnTo>
                    <a:pt x="742205" y="689265"/>
                  </a:lnTo>
                  <a:lnTo>
                    <a:pt x="741140" y="687135"/>
                  </a:lnTo>
                  <a:lnTo>
                    <a:pt x="740075" y="685005"/>
                  </a:lnTo>
                  <a:lnTo>
                    <a:pt x="740075" y="673823"/>
                  </a:lnTo>
                  <a:lnTo>
                    <a:pt x="740075" y="672758"/>
                  </a:lnTo>
                  <a:lnTo>
                    <a:pt x="741140" y="665836"/>
                  </a:lnTo>
                  <a:lnTo>
                    <a:pt x="740075" y="659978"/>
                  </a:lnTo>
                  <a:lnTo>
                    <a:pt x="740075" y="655718"/>
                  </a:lnTo>
                  <a:lnTo>
                    <a:pt x="740075" y="653588"/>
                  </a:lnTo>
                  <a:lnTo>
                    <a:pt x="740075" y="604068"/>
                  </a:lnTo>
                  <a:lnTo>
                    <a:pt x="746997" y="617380"/>
                  </a:lnTo>
                  <a:lnTo>
                    <a:pt x="751257" y="627497"/>
                  </a:lnTo>
                  <a:lnTo>
                    <a:pt x="753387" y="637614"/>
                  </a:lnTo>
                  <a:lnTo>
                    <a:pt x="754984" y="647199"/>
                  </a:lnTo>
                  <a:lnTo>
                    <a:pt x="754984" y="647199"/>
                  </a:lnTo>
                  <a:close/>
                  <a:moveTo>
                    <a:pt x="754984" y="726006"/>
                  </a:moveTo>
                  <a:lnTo>
                    <a:pt x="754984" y="735058"/>
                  </a:lnTo>
                  <a:cubicBezTo>
                    <a:pt x="753919" y="732928"/>
                    <a:pt x="751789" y="730798"/>
                    <a:pt x="748062" y="728136"/>
                  </a:cubicBezTo>
                  <a:cubicBezTo>
                    <a:pt x="746997" y="733993"/>
                    <a:pt x="742205" y="739318"/>
                    <a:pt x="739010" y="745175"/>
                  </a:cubicBezTo>
                  <a:lnTo>
                    <a:pt x="739010" y="732928"/>
                  </a:lnTo>
                  <a:cubicBezTo>
                    <a:pt x="740075" y="729733"/>
                    <a:pt x="741140" y="724941"/>
                    <a:pt x="739010" y="720681"/>
                  </a:cubicBezTo>
                  <a:lnTo>
                    <a:pt x="739010" y="709499"/>
                  </a:lnTo>
                  <a:cubicBezTo>
                    <a:pt x="742205" y="712694"/>
                    <a:pt x="744867" y="716421"/>
                    <a:pt x="745932" y="718551"/>
                  </a:cubicBezTo>
                  <a:cubicBezTo>
                    <a:pt x="749127" y="721213"/>
                    <a:pt x="752322" y="723876"/>
                    <a:pt x="754984" y="726006"/>
                  </a:cubicBezTo>
                  <a:lnTo>
                    <a:pt x="754984" y="726006"/>
                  </a:lnTo>
                  <a:close/>
                  <a:moveTo>
                    <a:pt x="754984" y="750500"/>
                  </a:moveTo>
                  <a:lnTo>
                    <a:pt x="754984" y="757422"/>
                  </a:lnTo>
                  <a:cubicBezTo>
                    <a:pt x="751789" y="759552"/>
                    <a:pt x="748062" y="763279"/>
                    <a:pt x="744867" y="767539"/>
                  </a:cubicBezTo>
                  <a:cubicBezTo>
                    <a:pt x="744867" y="768604"/>
                    <a:pt x="743802" y="769669"/>
                    <a:pt x="743802" y="769669"/>
                  </a:cubicBezTo>
                  <a:cubicBezTo>
                    <a:pt x="746997" y="769669"/>
                    <a:pt x="751789" y="770734"/>
                    <a:pt x="754984" y="771799"/>
                  </a:cubicBezTo>
                  <a:lnTo>
                    <a:pt x="754984" y="778721"/>
                  </a:lnTo>
                  <a:cubicBezTo>
                    <a:pt x="750724" y="776591"/>
                    <a:pt x="744867" y="775526"/>
                    <a:pt x="739010" y="777656"/>
                  </a:cubicBezTo>
                  <a:lnTo>
                    <a:pt x="739010" y="765409"/>
                  </a:lnTo>
                  <a:cubicBezTo>
                    <a:pt x="744867" y="757422"/>
                    <a:pt x="750192" y="753162"/>
                    <a:pt x="754984" y="750500"/>
                  </a:cubicBezTo>
                  <a:lnTo>
                    <a:pt x="754984" y="750500"/>
                  </a:lnTo>
                  <a:close/>
                  <a:moveTo>
                    <a:pt x="754984" y="795761"/>
                  </a:moveTo>
                  <a:lnTo>
                    <a:pt x="754984" y="809073"/>
                  </a:lnTo>
                  <a:cubicBezTo>
                    <a:pt x="751789" y="815995"/>
                    <a:pt x="748062" y="820255"/>
                    <a:pt x="743802" y="822385"/>
                  </a:cubicBezTo>
                  <a:cubicBezTo>
                    <a:pt x="742737" y="828242"/>
                    <a:pt x="740607" y="832502"/>
                    <a:pt x="739542" y="835697"/>
                  </a:cubicBezTo>
                  <a:lnTo>
                    <a:pt x="739542" y="817592"/>
                  </a:lnTo>
                  <a:cubicBezTo>
                    <a:pt x="739542" y="817592"/>
                    <a:pt x="739542" y="817592"/>
                    <a:pt x="739542" y="816527"/>
                  </a:cubicBezTo>
                  <a:cubicBezTo>
                    <a:pt x="743802" y="815462"/>
                    <a:pt x="748594" y="810670"/>
                    <a:pt x="752854" y="801618"/>
                  </a:cubicBezTo>
                  <a:cubicBezTo>
                    <a:pt x="748594" y="802683"/>
                    <a:pt x="743802" y="801618"/>
                    <a:pt x="739542" y="800553"/>
                  </a:cubicBezTo>
                  <a:lnTo>
                    <a:pt x="739542" y="793631"/>
                  </a:lnTo>
                  <a:cubicBezTo>
                    <a:pt x="743802" y="795761"/>
                    <a:pt x="749127" y="795761"/>
                    <a:pt x="754984" y="795761"/>
                  </a:cubicBezTo>
                  <a:lnTo>
                    <a:pt x="754984" y="795761"/>
                  </a:lnTo>
                  <a:close/>
                  <a:moveTo>
                    <a:pt x="754984" y="1059338"/>
                  </a:moveTo>
                  <a:lnTo>
                    <a:pt x="754984" y="1072650"/>
                  </a:lnTo>
                  <a:cubicBezTo>
                    <a:pt x="754984" y="1068390"/>
                    <a:pt x="751789" y="1063598"/>
                    <a:pt x="744867" y="1058273"/>
                  </a:cubicBezTo>
                  <a:cubicBezTo>
                    <a:pt x="744867" y="1062533"/>
                    <a:pt x="741672" y="1067325"/>
                    <a:pt x="739010" y="1071585"/>
                  </a:cubicBezTo>
                  <a:lnTo>
                    <a:pt x="739010" y="1054546"/>
                  </a:lnTo>
                  <a:cubicBezTo>
                    <a:pt x="739010" y="1053481"/>
                    <a:pt x="739010" y="1052416"/>
                    <a:pt x="739010" y="1052416"/>
                  </a:cubicBezTo>
                  <a:cubicBezTo>
                    <a:pt x="739010" y="1050286"/>
                    <a:pt x="739010" y="1049221"/>
                    <a:pt x="739010" y="1046559"/>
                  </a:cubicBezTo>
                  <a:lnTo>
                    <a:pt x="739010" y="1034312"/>
                  </a:lnTo>
                  <a:cubicBezTo>
                    <a:pt x="743269" y="1040169"/>
                    <a:pt x="745932" y="1045494"/>
                    <a:pt x="745932" y="1050286"/>
                  </a:cubicBezTo>
                  <a:cubicBezTo>
                    <a:pt x="749127" y="1053481"/>
                    <a:pt x="752322" y="1057208"/>
                    <a:pt x="754984" y="1059338"/>
                  </a:cubicBezTo>
                  <a:lnTo>
                    <a:pt x="754984" y="1059338"/>
                  </a:lnTo>
                  <a:close/>
                  <a:moveTo>
                    <a:pt x="754984" y="1077442"/>
                  </a:moveTo>
                  <a:lnTo>
                    <a:pt x="754984" y="1100872"/>
                  </a:lnTo>
                  <a:cubicBezTo>
                    <a:pt x="754984" y="1103001"/>
                    <a:pt x="754984" y="1105131"/>
                    <a:pt x="754984" y="1107794"/>
                  </a:cubicBezTo>
                  <a:lnTo>
                    <a:pt x="754984" y="1121106"/>
                  </a:lnTo>
                  <a:cubicBezTo>
                    <a:pt x="752854" y="1118976"/>
                    <a:pt x="751789" y="1116846"/>
                    <a:pt x="750724" y="1114184"/>
                  </a:cubicBezTo>
                  <a:cubicBezTo>
                    <a:pt x="748594" y="1112054"/>
                    <a:pt x="746464" y="1110989"/>
                    <a:pt x="744867" y="1109924"/>
                  </a:cubicBezTo>
                  <a:cubicBezTo>
                    <a:pt x="742737" y="1108859"/>
                    <a:pt x="740607" y="1106729"/>
                    <a:pt x="739010" y="1104066"/>
                  </a:cubicBezTo>
                  <a:lnTo>
                    <a:pt x="739010" y="1095014"/>
                  </a:lnTo>
                  <a:cubicBezTo>
                    <a:pt x="740075" y="1097144"/>
                    <a:pt x="743269" y="1100872"/>
                    <a:pt x="745932" y="1103001"/>
                  </a:cubicBezTo>
                  <a:cubicBezTo>
                    <a:pt x="746997" y="1104066"/>
                    <a:pt x="746997" y="1104066"/>
                    <a:pt x="748062" y="1105131"/>
                  </a:cubicBezTo>
                  <a:cubicBezTo>
                    <a:pt x="748062" y="1096612"/>
                    <a:pt x="753919" y="1087560"/>
                    <a:pt x="754984" y="1077442"/>
                  </a:cubicBezTo>
                  <a:lnTo>
                    <a:pt x="754984" y="1077442"/>
                  </a:lnTo>
                  <a:close/>
                  <a:moveTo>
                    <a:pt x="754984" y="1130158"/>
                  </a:moveTo>
                  <a:lnTo>
                    <a:pt x="754984" y="1142405"/>
                  </a:lnTo>
                  <a:cubicBezTo>
                    <a:pt x="749127" y="1149327"/>
                    <a:pt x="744867" y="1153587"/>
                    <a:pt x="740607" y="1155717"/>
                  </a:cubicBezTo>
                  <a:cubicBezTo>
                    <a:pt x="739542" y="1155717"/>
                    <a:pt x="739542" y="1156782"/>
                    <a:pt x="739542" y="1156782"/>
                  </a:cubicBezTo>
                  <a:lnTo>
                    <a:pt x="739542" y="1147730"/>
                  </a:lnTo>
                  <a:cubicBezTo>
                    <a:pt x="742737" y="1146665"/>
                    <a:pt x="746464" y="1143470"/>
                    <a:pt x="750724" y="1136548"/>
                  </a:cubicBezTo>
                  <a:cubicBezTo>
                    <a:pt x="747529" y="1136548"/>
                    <a:pt x="742737" y="1134418"/>
                    <a:pt x="739542" y="1132288"/>
                  </a:cubicBezTo>
                  <a:lnTo>
                    <a:pt x="739542" y="1123236"/>
                  </a:lnTo>
                  <a:cubicBezTo>
                    <a:pt x="743802" y="1128028"/>
                    <a:pt x="749127" y="1131223"/>
                    <a:pt x="754984" y="1130158"/>
                  </a:cubicBezTo>
                  <a:lnTo>
                    <a:pt x="754984" y="1130158"/>
                  </a:lnTo>
                  <a:close/>
                  <a:moveTo>
                    <a:pt x="754984" y="1194055"/>
                  </a:moveTo>
                  <a:lnTo>
                    <a:pt x="754984" y="1211095"/>
                  </a:lnTo>
                  <a:lnTo>
                    <a:pt x="754984" y="1211095"/>
                  </a:lnTo>
                  <a:lnTo>
                    <a:pt x="750724" y="1215355"/>
                  </a:lnTo>
                  <a:lnTo>
                    <a:pt x="744867" y="1219615"/>
                  </a:lnTo>
                  <a:lnTo>
                    <a:pt x="739010" y="1225472"/>
                  </a:lnTo>
                  <a:lnTo>
                    <a:pt x="739010" y="1204173"/>
                  </a:lnTo>
                  <a:lnTo>
                    <a:pt x="742205" y="1202043"/>
                  </a:lnTo>
                  <a:lnTo>
                    <a:pt x="750192" y="1197783"/>
                  </a:lnTo>
                  <a:lnTo>
                    <a:pt x="754984" y="1194055"/>
                  </a:lnTo>
                  <a:lnTo>
                    <a:pt x="754984" y="1194055"/>
                  </a:lnTo>
                  <a:close/>
                  <a:moveTo>
                    <a:pt x="754984" y="1241446"/>
                  </a:moveTo>
                  <a:lnTo>
                    <a:pt x="754984" y="1258486"/>
                  </a:lnTo>
                  <a:lnTo>
                    <a:pt x="752854" y="1261680"/>
                  </a:lnTo>
                  <a:lnTo>
                    <a:pt x="749659" y="1267538"/>
                  </a:lnTo>
                  <a:lnTo>
                    <a:pt x="750724" y="1271798"/>
                  </a:lnTo>
                  <a:lnTo>
                    <a:pt x="753919" y="1273927"/>
                  </a:lnTo>
                  <a:lnTo>
                    <a:pt x="754984" y="1273927"/>
                  </a:lnTo>
                  <a:lnTo>
                    <a:pt x="754984" y="1301084"/>
                  </a:lnTo>
                  <a:lnTo>
                    <a:pt x="754984" y="1301084"/>
                  </a:lnTo>
                  <a:lnTo>
                    <a:pt x="749127" y="1296824"/>
                  </a:lnTo>
                  <a:lnTo>
                    <a:pt x="741140" y="1293629"/>
                  </a:lnTo>
                  <a:lnTo>
                    <a:pt x="739010" y="1292564"/>
                  </a:lnTo>
                  <a:lnTo>
                    <a:pt x="739010" y="1257421"/>
                  </a:lnTo>
                  <a:lnTo>
                    <a:pt x="743269" y="1253161"/>
                  </a:lnTo>
                  <a:lnTo>
                    <a:pt x="749127" y="1248901"/>
                  </a:lnTo>
                  <a:lnTo>
                    <a:pt x="754984" y="1241446"/>
                  </a:lnTo>
                  <a:lnTo>
                    <a:pt x="754984" y="1241446"/>
                  </a:lnTo>
                  <a:close/>
                  <a:moveTo>
                    <a:pt x="754984" y="1317058"/>
                  </a:moveTo>
                  <a:lnTo>
                    <a:pt x="754984" y="1355397"/>
                  </a:lnTo>
                  <a:lnTo>
                    <a:pt x="754984" y="1356462"/>
                  </a:lnTo>
                  <a:lnTo>
                    <a:pt x="752854" y="1363384"/>
                  </a:lnTo>
                  <a:lnTo>
                    <a:pt x="748594" y="1364449"/>
                  </a:lnTo>
                  <a:cubicBezTo>
                    <a:pt x="748594" y="1365514"/>
                    <a:pt x="742737" y="1360189"/>
                    <a:pt x="742737" y="1360189"/>
                  </a:cubicBezTo>
                  <a:lnTo>
                    <a:pt x="739542" y="1356994"/>
                  </a:lnTo>
                  <a:lnTo>
                    <a:pt x="739542" y="1341020"/>
                  </a:lnTo>
                  <a:lnTo>
                    <a:pt x="741672" y="1338890"/>
                  </a:lnTo>
                  <a:lnTo>
                    <a:pt x="744867" y="1334630"/>
                  </a:lnTo>
                  <a:lnTo>
                    <a:pt x="744867" y="1330370"/>
                  </a:lnTo>
                  <a:lnTo>
                    <a:pt x="749127" y="1324513"/>
                  </a:lnTo>
                  <a:lnTo>
                    <a:pt x="753387" y="1320253"/>
                  </a:lnTo>
                  <a:lnTo>
                    <a:pt x="754984" y="1317058"/>
                  </a:lnTo>
                  <a:lnTo>
                    <a:pt x="754984" y="1317058"/>
                  </a:lnTo>
                  <a:close/>
                  <a:moveTo>
                    <a:pt x="754984" y="1393735"/>
                  </a:moveTo>
                  <a:lnTo>
                    <a:pt x="754984" y="1403852"/>
                  </a:lnTo>
                  <a:cubicBezTo>
                    <a:pt x="754984" y="1402788"/>
                    <a:pt x="754984" y="1402788"/>
                    <a:pt x="753919" y="1402788"/>
                  </a:cubicBezTo>
                  <a:cubicBezTo>
                    <a:pt x="754984" y="1403852"/>
                    <a:pt x="754984" y="1404917"/>
                    <a:pt x="754984" y="1405982"/>
                  </a:cubicBezTo>
                  <a:lnTo>
                    <a:pt x="754984" y="1456568"/>
                  </a:lnTo>
                  <a:lnTo>
                    <a:pt x="754984" y="1456568"/>
                  </a:lnTo>
                  <a:cubicBezTo>
                    <a:pt x="749127" y="1455503"/>
                    <a:pt x="743802" y="1454438"/>
                    <a:pt x="739010" y="1453373"/>
                  </a:cubicBezTo>
                  <a:lnTo>
                    <a:pt x="739010" y="1443256"/>
                  </a:lnTo>
                  <a:cubicBezTo>
                    <a:pt x="742205" y="1444321"/>
                    <a:pt x="746997" y="1445386"/>
                    <a:pt x="751257" y="1446451"/>
                  </a:cubicBezTo>
                  <a:lnTo>
                    <a:pt x="751257" y="1446451"/>
                  </a:lnTo>
                  <a:lnTo>
                    <a:pt x="752322" y="1446451"/>
                  </a:lnTo>
                  <a:cubicBezTo>
                    <a:pt x="746464" y="1433139"/>
                    <a:pt x="748062" y="1416100"/>
                    <a:pt x="741140" y="1400125"/>
                  </a:cubicBezTo>
                  <a:cubicBezTo>
                    <a:pt x="740075" y="1399060"/>
                    <a:pt x="739010" y="1397995"/>
                    <a:pt x="739010" y="1397995"/>
                  </a:cubicBezTo>
                  <a:lnTo>
                    <a:pt x="739010" y="1385748"/>
                  </a:lnTo>
                  <a:cubicBezTo>
                    <a:pt x="742205" y="1387878"/>
                    <a:pt x="745932" y="1390008"/>
                    <a:pt x="748062" y="1393735"/>
                  </a:cubicBezTo>
                  <a:cubicBezTo>
                    <a:pt x="750192" y="1393735"/>
                    <a:pt x="752322" y="1393735"/>
                    <a:pt x="754984" y="1393735"/>
                  </a:cubicBezTo>
                  <a:lnTo>
                    <a:pt x="754984" y="1393735"/>
                  </a:lnTo>
                  <a:close/>
                  <a:moveTo>
                    <a:pt x="754984" y="1560401"/>
                  </a:moveTo>
                  <a:lnTo>
                    <a:pt x="754984" y="1568389"/>
                  </a:lnTo>
                  <a:lnTo>
                    <a:pt x="752854" y="1561467"/>
                  </a:lnTo>
                  <a:lnTo>
                    <a:pt x="754984" y="1560401"/>
                  </a:lnTo>
                  <a:lnTo>
                    <a:pt x="754984" y="1560401"/>
                  </a:lnTo>
                  <a:close/>
                  <a:moveTo>
                    <a:pt x="754984" y="1723340"/>
                  </a:moveTo>
                  <a:lnTo>
                    <a:pt x="754984" y="1742510"/>
                  </a:lnTo>
                  <a:cubicBezTo>
                    <a:pt x="751789" y="1739315"/>
                    <a:pt x="745932" y="1736652"/>
                    <a:pt x="739010" y="1734522"/>
                  </a:cubicBezTo>
                  <a:lnTo>
                    <a:pt x="739010" y="1717483"/>
                  </a:lnTo>
                  <a:cubicBezTo>
                    <a:pt x="744867" y="1719081"/>
                    <a:pt x="750192" y="1721210"/>
                    <a:pt x="754984" y="1723340"/>
                  </a:cubicBezTo>
                  <a:lnTo>
                    <a:pt x="754984" y="1723340"/>
                  </a:lnTo>
                  <a:close/>
                  <a:moveTo>
                    <a:pt x="754984" y="1813329"/>
                  </a:moveTo>
                  <a:lnTo>
                    <a:pt x="754984" y="1830369"/>
                  </a:lnTo>
                  <a:cubicBezTo>
                    <a:pt x="749127" y="1829304"/>
                    <a:pt x="743802" y="1827174"/>
                    <a:pt x="739010" y="1824511"/>
                  </a:cubicBezTo>
                  <a:lnTo>
                    <a:pt x="739010" y="1804277"/>
                  </a:lnTo>
                  <a:cubicBezTo>
                    <a:pt x="743802" y="1808005"/>
                    <a:pt x="748062" y="1811199"/>
                    <a:pt x="754984" y="1813329"/>
                  </a:cubicBezTo>
                  <a:close/>
                  <a:moveTo>
                    <a:pt x="739010" y="23665"/>
                  </a:moveTo>
                  <a:lnTo>
                    <a:pt x="739010" y="59873"/>
                  </a:lnTo>
                  <a:cubicBezTo>
                    <a:pt x="734750" y="56679"/>
                    <a:pt x="729957" y="52951"/>
                    <a:pt x="725698" y="50821"/>
                  </a:cubicBezTo>
                  <a:lnTo>
                    <a:pt x="725698" y="29522"/>
                  </a:lnTo>
                  <a:cubicBezTo>
                    <a:pt x="727828" y="28457"/>
                    <a:pt x="731555" y="27392"/>
                    <a:pt x="731555" y="27392"/>
                  </a:cubicBezTo>
                  <a:cubicBezTo>
                    <a:pt x="733685" y="25795"/>
                    <a:pt x="736880" y="24730"/>
                    <a:pt x="739010" y="23665"/>
                  </a:cubicBezTo>
                  <a:lnTo>
                    <a:pt x="739010" y="23665"/>
                  </a:lnTo>
                  <a:close/>
                  <a:moveTo>
                    <a:pt x="739010" y="112589"/>
                  </a:moveTo>
                  <a:lnTo>
                    <a:pt x="739010" y="128563"/>
                  </a:lnTo>
                  <a:cubicBezTo>
                    <a:pt x="734750" y="128563"/>
                    <a:pt x="729957" y="128563"/>
                    <a:pt x="725698" y="127498"/>
                  </a:cubicBezTo>
                  <a:lnTo>
                    <a:pt x="725698" y="109394"/>
                  </a:lnTo>
                  <a:cubicBezTo>
                    <a:pt x="726763" y="110459"/>
                    <a:pt x="726763" y="110459"/>
                    <a:pt x="727828" y="110459"/>
                  </a:cubicBezTo>
                  <a:cubicBezTo>
                    <a:pt x="731022" y="110992"/>
                    <a:pt x="734750" y="112589"/>
                    <a:pt x="739010" y="112589"/>
                  </a:cubicBezTo>
                  <a:lnTo>
                    <a:pt x="739010" y="112589"/>
                  </a:lnTo>
                  <a:close/>
                  <a:moveTo>
                    <a:pt x="739010" y="212695"/>
                  </a:moveTo>
                  <a:lnTo>
                    <a:pt x="739010" y="251034"/>
                  </a:lnTo>
                  <a:cubicBezTo>
                    <a:pt x="737945" y="252099"/>
                    <a:pt x="737945" y="253164"/>
                    <a:pt x="739010" y="254229"/>
                  </a:cubicBezTo>
                  <a:lnTo>
                    <a:pt x="739010" y="287775"/>
                  </a:lnTo>
                  <a:cubicBezTo>
                    <a:pt x="736880" y="285645"/>
                    <a:pt x="734750" y="284580"/>
                    <a:pt x="732087" y="283515"/>
                  </a:cubicBezTo>
                  <a:cubicBezTo>
                    <a:pt x="732087" y="282450"/>
                    <a:pt x="727828" y="283515"/>
                    <a:pt x="725165" y="284580"/>
                  </a:cubicBezTo>
                  <a:lnTo>
                    <a:pt x="725165" y="220682"/>
                  </a:lnTo>
                  <a:lnTo>
                    <a:pt x="734217" y="217488"/>
                  </a:lnTo>
                  <a:cubicBezTo>
                    <a:pt x="735815" y="214825"/>
                    <a:pt x="736880" y="213760"/>
                    <a:pt x="739010" y="212695"/>
                  </a:cubicBezTo>
                  <a:lnTo>
                    <a:pt x="739010" y="212695"/>
                  </a:lnTo>
                  <a:close/>
                  <a:moveTo>
                    <a:pt x="739010" y="415037"/>
                  </a:moveTo>
                  <a:lnTo>
                    <a:pt x="739010" y="425155"/>
                  </a:lnTo>
                  <a:cubicBezTo>
                    <a:pt x="734750" y="426220"/>
                    <a:pt x="731022" y="428349"/>
                    <a:pt x="725698" y="431012"/>
                  </a:cubicBezTo>
                  <a:cubicBezTo>
                    <a:pt x="726763" y="431012"/>
                    <a:pt x="726763" y="432077"/>
                    <a:pt x="726763" y="432077"/>
                  </a:cubicBezTo>
                  <a:lnTo>
                    <a:pt x="725698" y="432077"/>
                  </a:lnTo>
                  <a:lnTo>
                    <a:pt x="725698" y="420895"/>
                  </a:lnTo>
                  <a:cubicBezTo>
                    <a:pt x="729957" y="418765"/>
                    <a:pt x="734750" y="416102"/>
                    <a:pt x="739010" y="415037"/>
                  </a:cubicBezTo>
                  <a:lnTo>
                    <a:pt x="739010" y="415037"/>
                  </a:lnTo>
                  <a:close/>
                  <a:moveTo>
                    <a:pt x="739010" y="441129"/>
                  </a:moveTo>
                  <a:lnTo>
                    <a:pt x="739010" y="455506"/>
                  </a:lnTo>
                  <a:cubicBezTo>
                    <a:pt x="734750" y="452311"/>
                    <a:pt x="729957" y="447519"/>
                    <a:pt x="725698" y="444324"/>
                  </a:cubicBezTo>
                  <a:lnTo>
                    <a:pt x="725698" y="432077"/>
                  </a:lnTo>
                  <a:cubicBezTo>
                    <a:pt x="729957" y="434207"/>
                    <a:pt x="734750" y="437934"/>
                    <a:pt x="739010" y="441129"/>
                  </a:cubicBezTo>
                  <a:lnTo>
                    <a:pt x="739010" y="441129"/>
                  </a:lnTo>
                  <a:close/>
                  <a:moveTo>
                    <a:pt x="739010" y="473610"/>
                  </a:moveTo>
                  <a:lnTo>
                    <a:pt x="739010" y="483727"/>
                  </a:lnTo>
                  <a:cubicBezTo>
                    <a:pt x="733152" y="484792"/>
                    <a:pt x="729957" y="485857"/>
                    <a:pt x="725698" y="485857"/>
                  </a:cubicBezTo>
                  <a:lnTo>
                    <a:pt x="725698" y="475740"/>
                  </a:lnTo>
                  <a:cubicBezTo>
                    <a:pt x="728893" y="476273"/>
                    <a:pt x="733685" y="474675"/>
                    <a:pt x="739010" y="473610"/>
                  </a:cubicBezTo>
                  <a:lnTo>
                    <a:pt x="739010" y="473610"/>
                  </a:lnTo>
                  <a:close/>
                  <a:moveTo>
                    <a:pt x="739010" y="521001"/>
                  </a:moveTo>
                  <a:lnTo>
                    <a:pt x="739010" y="542300"/>
                  </a:lnTo>
                  <a:lnTo>
                    <a:pt x="734750" y="544430"/>
                  </a:lnTo>
                  <a:lnTo>
                    <a:pt x="728893" y="547625"/>
                  </a:lnTo>
                  <a:lnTo>
                    <a:pt x="725698" y="549755"/>
                  </a:lnTo>
                  <a:lnTo>
                    <a:pt x="725698" y="527391"/>
                  </a:lnTo>
                  <a:lnTo>
                    <a:pt x="739010" y="521001"/>
                  </a:lnTo>
                  <a:lnTo>
                    <a:pt x="739010" y="521001"/>
                  </a:lnTo>
                  <a:close/>
                  <a:moveTo>
                    <a:pt x="739010" y="556145"/>
                  </a:moveTo>
                  <a:lnTo>
                    <a:pt x="739010" y="574249"/>
                  </a:lnTo>
                  <a:lnTo>
                    <a:pt x="737945" y="573184"/>
                  </a:lnTo>
                  <a:lnTo>
                    <a:pt x="736880" y="569989"/>
                  </a:lnTo>
                  <a:lnTo>
                    <a:pt x="736880" y="563067"/>
                  </a:lnTo>
                  <a:lnTo>
                    <a:pt x="737945" y="558807"/>
                  </a:lnTo>
                  <a:lnTo>
                    <a:pt x="739010" y="556145"/>
                  </a:lnTo>
                  <a:lnTo>
                    <a:pt x="739010" y="556145"/>
                  </a:lnTo>
                  <a:close/>
                  <a:moveTo>
                    <a:pt x="739010" y="603003"/>
                  </a:moveTo>
                  <a:lnTo>
                    <a:pt x="739010" y="652524"/>
                  </a:lnTo>
                  <a:lnTo>
                    <a:pt x="737945" y="649329"/>
                  </a:lnTo>
                  <a:lnTo>
                    <a:pt x="735815" y="640276"/>
                  </a:lnTo>
                  <a:lnTo>
                    <a:pt x="732620" y="630159"/>
                  </a:lnTo>
                  <a:lnTo>
                    <a:pt x="725698" y="620042"/>
                  </a:lnTo>
                  <a:lnTo>
                    <a:pt x="725698" y="618977"/>
                  </a:lnTo>
                  <a:lnTo>
                    <a:pt x="725698" y="582769"/>
                  </a:lnTo>
                  <a:lnTo>
                    <a:pt x="725698" y="583834"/>
                  </a:lnTo>
                  <a:lnTo>
                    <a:pt x="733685" y="593951"/>
                  </a:lnTo>
                  <a:lnTo>
                    <a:pt x="739010" y="603003"/>
                  </a:lnTo>
                  <a:lnTo>
                    <a:pt x="739010" y="603003"/>
                  </a:lnTo>
                  <a:lnTo>
                    <a:pt x="739010" y="603003"/>
                  </a:lnTo>
                  <a:close/>
                  <a:moveTo>
                    <a:pt x="739010" y="673290"/>
                  </a:moveTo>
                  <a:lnTo>
                    <a:pt x="739010" y="684472"/>
                  </a:lnTo>
                  <a:lnTo>
                    <a:pt x="737945" y="683407"/>
                  </a:lnTo>
                  <a:lnTo>
                    <a:pt x="737945" y="676485"/>
                  </a:lnTo>
                  <a:lnTo>
                    <a:pt x="739010" y="673290"/>
                  </a:lnTo>
                  <a:lnTo>
                    <a:pt x="739010" y="673290"/>
                  </a:lnTo>
                  <a:close/>
                  <a:moveTo>
                    <a:pt x="739010" y="708966"/>
                  </a:moveTo>
                  <a:lnTo>
                    <a:pt x="739010" y="720148"/>
                  </a:lnTo>
                  <a:cubicBezTo>
                    <a:pt x="736880" y="715889"/>
                    <a:pt x="733152" y="712161"/>
                    <a:pt x="727828" y="707901"/>
                  </a:cubicBezTo>
                  <a:cubicBezTo>
                    <a:pt x="726763" y="708966"/>
                    <a:pt x="726763" y="711096"/>
                    <a:pt x="725698" y="712161"/>
                  </a:cubicBezTo>
                  <a:lnTo>
                    <a:pt x="725698" y="697784"/>
                  </a:lnTo>
                  <a:cubicBezTo>
                    <a:pt x="731022" y="702577"/>
                    <a:pt x="735815" y="705772"/>
                    <a:pt x="739010" y="708966"/>
                  </a:cubicBezTo>
                  <a:lnTo>
                    <a:pt x="739010" y="708966"/>
                  </a:lnTo>
                  <a:close/>
                  <a:moveTo>
                    <a:pt x="739010" y="732928"/>
                  </a:moveTo>
                  <a:lnTo>
                    <a:pt x="739010" y="745175"/>
                  </a:lnTo>
                  <a:cubicBezTo>
                    <a:pt x="737945" y="746240"/>
                    <a:pt x="737945" y="746240"/>
                    <a:pt x="736880" y="747305"/>
                  </a:cubicBezTo>
                  <a:lnTo>
                    <a:pt x="736880" y="747305"/>
                  </a:lnTo>
                  <a:cubicBezTo>
                    <a:pt x="733685" y="751565"/>
                    <a:pt x="731022" y="755292"/>
                    <a:pt x="728893" y="758487"/>
                  </a:cubicBezTo>
                  <a:cubicBezTo>
                    <a:pt x="728893" y="759552"/>
                    <a:pt x="727828" y="760617"/>
                    <a:pt x="727828" y="761682"/>
                  </a:cubicBezTo>
                  <a:cubicBezTo>
                    <a:pt x="726763" y="765942"/>
                    <a:pt x="727828" y="769669"/>
                    <a:pt x="732087" y="773929"/>
                  </a:cubicBezTo>
                  <a:cubicBezTo>
                    <a:pt x="733152" y="772864"/>
                    <a:pt x="733152" y="772864"/>
                    <a:pt x="734217" y="772864"/>
                  </a:cubicBezTo>
                  <a:cubicBezTo>
                    <a:pt x="735282" y="770734"/>
                    <a:pt x="736347" y="767007"/>
                    <a:pt x="737412" y="767007"/>
                  </a:cubicBezTo>
                  <a:cubicBezTo>
                    <a:pt x="737412" y="765942"/>
                    <a:pt x="737412" y="765942"/>
                    <a:pt x="738477" y="764877"/>
                  </a:cubicBezTo>
                  <a:lnTo>
                    <a:pt x="738477" y="777124"/>
                  </a:lnTo>
                  <a:cubicBezTo>
                    <a:pt x="734217" y="779254"/>
                    <a:pt x="729425" y="782981"/>
                    <a:pt x="725165" y="790436"/>
                  </a:cubicBezTo>
                  <a:lnTo>
                    <a:pt x="725165" y="779254"/>
                  </a:lnTo>
                  <a:cubicBezTo>
                    <a:pt x="726230" y="779254"/>
                    <a:pt x="726230" y="778189"/>
                    <a:pt x="726230" y="778189"/>
                  </a:cubicBezTo>
                  <a:cubicBezTo>
                    <a:pt x="726230" y="777124"/>
                    <a:pt x="726230" y="777124"/>
                    <a:pt x="725165" y="776059"/>
                  </a:cubicBezTo>
                  <a:lnTo>
                    <a:pt x="725165" y="749967"/>
                  </a:lnTo>
                  <a:cubicBezTo>
                    <a:pt x="729957" y="744110"/>
                    <a:pt x="735815" y="738253"/>
                    <a:pt x="739010" y="732928"/>
                  </a:cubicBezTo>
                  <a:lnTo>
                    <a:pt x="739010" y="732928"/>
                  </a:lnTo>
                  <a:close/>
                  <a:moveTo>
                    <a:pt x="739010" y="794696"/>
                  </a:moveTo>
                  <a:lnTo>
                    <a:pt x="739010" y="801618"/>
                  </a:lnTo>
                  <a:cubicBezTo>
                    <a:pt x="734750" y="800553"/>
                    <a:pt x="729957" y="800553"/>
                    <a:pt x="725698" y="800553"/>
                  </a:cubicBezTo>
                  <a:lnTo>
                    <a:pt x="725698" y="793631"/>
                  </a:lnTo>
                  <a:cubicBezTo>
                    <a:pt x="729957" y="793631"/>
                    <a:pt x="734750" y="793631"/>
                    <a:pt x="739010" y="794696"/>
                  </a:cubicBezTo>
                  <a:lnTo>
                    <a:pt x="739010" y="794696"/>
                  </a:lnTo>
                  <a:close/>
                  <a:moveTo>
                    <a:pt x="739010" y="818125"/>
                  </a:moveTo>
                  <a:lnTo>
                    <a:pt x="739010" y="836229"/>
                  </a:lnTo>
                  <a:cubicBezTo>
                    <a:pt x="736880" y="840489"/>
                    <a:pt x="733152" y="844216"/>
                    <a:pt x="731022" y="846346"/>
                  </a:cubicBezTo>
                  <a:cubicBezTo>
                    <a:pt x="729957" y="855398"/>
                    <a:pt x="727828" y="860723"/>
                    <a:pt x="725165" y="865515"/>
                  </a:cubicBezTo>
                  <a:lnTo>
                    <a:pt x="725165" y="842086"/>
                  </a:lnTo>
                  <a:cubicBezTo>
                    <a:pt x="725165" y="842086"/>
                    <a:pt x="725165" y="842086"/>
                    <a:pt x="726230" y="842086"/>
                  </a:cubicBezTo>
                  <a:cubicBezTo>
                    <a:pt x="729425" y="839956"/>
                    <a:pt x="733152" y="835164"/>
                    <a:pt x="736347" y="825047"/>
                  </a:cubicBezTo>
                  <a:cubicBezTo>
                    <a:pt x="733152" y="826112"/>
                    <a:pt x="729425" y="826112"/>
                    <a:pt x="725165" y="826112"/>
                  </a:cubicBezTo>
                  <a:lnTo>
                    <a:pt x="725165" y="819190"/>
                  </a:lnTo>
                  <a:cubicBezTo>
                    <a:pt x="729957" y="819190"/>
                    <a:pt x="734750" y="819190"/>
                    <a:pt x="739010" y="818125"/>
                  </a:cubicBezTo>
                  <a:lnTo>
                    <a:pt x="739010" y="818125"/>
                  </a:lnTo>
                  <a:close/>
                  <a:moveTo>
                    <a:pt x="739010" y="1034312"/>
                  </a:moveTo>
                  <a:lnTo>
                    <a:pt x="739010" y="1046559"/>
                  </a:lnTo>
                  <a:cubicBezTo>
                    <a:pt x="737945" y="1043364"/>
                    <a:pt x="735815" y="1038571"/>
                    <a:pt x="731022" y="1034312"/>
                  </a:cubicBezTo>
                  <a:cubicBezTo>
                    <a:pt x="729957" y="1037506"/>
                    <a:pt x="727828" y="1041234"/>
                    <a:pt x="725165" y="1043364"/>
                  </a:cubicBezTo>
                  <a:lnTo>
                    <a:pt x="725165" y="1028987"/>
                  </a:lnTo>
                  <a:cubicBezTo>
                    <a:pt x="725165" y="1028987"/>
                    <a:pt x="725165" y="1028987"/>
                    <a:pt x="726230" y="1027922"/>
                  </a:cubicBezTo>
                  <a:cubicBezTo>
                    <a:pt x="726230" y="1025792"/>
                    <a:pt x="726230" y="1023662"/>
                    <a:pt x="725165" y="1021000"/>
                  </a:cubicBezTo>
                  <a:lnTo>
                    <a:pt x="725165" y="1006090"/>
                  </a:lnTo>
                  <a:cubicBezTo>
                    <a:pt x="731022" y="1015142"/>
                    <a:pt x="733152" y="1022064"/>
                    <a:pt x="732087" y="1027389"/>
                  </a:cubicBezTo>
                  <a:cubicBezTo>
                    <a:pt x="734750" y="1030052"/>
                    <a:pt x="736880" y="1032182"/>
                    <a:pt x="739010" y="1034312"/>
                  </a:cubicBezTo>
                  <a:lnTo>
                    <a:pt x="739010" y="1034312"/>
                  </a:lnTo>
                  <a:close/>
                  <a:moveTo>
                    <a:pt x="739010" y="1054546"/>
                  </a:moveTo>
                  <a:lnTo>
                    <a:pt x="739010" y="1071585"/>
                  </a:lnTo>
                  <a:cubicBezTo>
                    <a:pt x="734750" y="1078507"/>
                    <a:pt x="732087" y="1086495"/>
                    <a:pt x="739010" y="1095014"/>
                  </a:cubicBezTo>
                  <a:lnTo>
                    <a:pt x="739010" y="1104066"/>
                  </a:lnTo>
                  <a:cubicBezTo>
                    <a:pt x="735815" y="1101936"/>
                    <a:pt x="733152" y="1099807"/>
                    <a:pt x="732087" y="1096079"/>
                  </a:cubicBezTo>
                  <a:cubicBezTo>
                    <a:pt x="729957" y="1097144"/>
                    <a:pt x="727828" y="1098209"/>
                    <a:pt x="725165" y="1100339"/>
                  </a:cubicBezTo>
                  <a:lnTo>
                    <a:pt x="725165" y="1092352"/>
                  </a:lnTo>
                  <a:cubicBezTo>
                    <a:pt x="726230" y="1091287"/>
                    <a:pt x="727295" y="1090222"/>
                    <a:pt x="728360" y="1090222"/>
                  </a:cubicBezTo>
                  <a:cubicBezTo>
                    <a:pt x="727295" y="1089157"/>
                    <a:pt x="726230" y="1088092"/>
                    <a:pt x="725165" y="1087027"/>
                  </a:cubicBezTo>
                  <a:lnTo>
                    <a:pt x="725165" y="1077975"/>
                  </a:lnTo>
                  <a:cubicBezTo>
                    <a:pt x="725165" y="1079040"/>
                    <a:pt x="726230" y="1079040"/>
                    <a:pt x="726230" y="1079040"/>
                  </a:cubicBezTo>
                  <a:cubicBezTo>
                    <a:pt x="726230" y="1080105"/>
                    <a:pt x="727295" y="1080105"/>
                    <a:pt x="727295" y="1081170"/>
                  </a:cubicBezTo>
                  <a:cubicBezTo>
                    <a:pt x="729957" y="1072650"/>
                    <a:pt x="735815" y="1064663"/>
                    <a:pt x="739010" y="1054546"/>
                  </a:cubicBezTo>
                  <a:lnTo>
                    <a:pt x="739010" y="1054546"/>
                  </a:lnTo>
                  <a:close/>
                  <a:moveTo>
                    <a:pt x="739010" y="1123236"/>
                  </a:moveTo>
                  <a:lnTo>
                    <a:pt x="739010" y="1132288"/>
                  </a:lnTo>
                  <a:cubicBezTo>
                    <a:pt x="735815" y="1130158"/>
                    <a:pt x="733152" y="1128028"/>
                    <a:pt x="731022" y="1126431"/>
                  </a:cubicBezTo>
                  <a:lnTo>
                    <a:pt x="731022" y="1126431"/>
                  </a:lnTo>
                  <a:cubicBezTo>
                    <a:pt x="728893" y="1124301"/>
                    <a:pt x="727828" y="1123236"/>
                    <a:pt x="725165" y="1122171"/>
                  </a:cubicBezTo>
                  <a:lnTo>
                    <a:pt x="725165" y="1114184"/>
                  </a:lnTo>
                  <a:cubicBezTo>
                    <a:pt x="729957" y="1116846"/>
                    <a:pt x="734750" y="1120041"/>
                    <a:pt x="739010" y="1123236"/>
                  </a:cubicBezTo>
                  <a:lnTo>
                    <a:pt x="739010" y="1123236"/>
                  </a:lnTo>
                  <a:close/>
                  <a:moveTo>
                    <a:pt x="739010" y="1148262"/>
                  </a:moveTo>
                  <a:lnTo>
                    <a:pt x="739010" y="1157314"/>
                  </a:lnTo>
                  <a:cubicBezTo>
                    <a:pt x="733152" y="1164237"/>
                    <a:pt x="729957" y="1169561"/>
                    <a:pt x="725698" y="1171691"/>
                  </a:cubicBezTo>
                  <a:lnTo>
                    <a:pt x="725698" y="1162639"/>
                  </a:lnTo>
                  <a:cubicBezTo>
                    <a:pt x="726763" y="1161574"/>
                    <a:pt x="728893" y="1160509"/>
                    <a:pt x="729957" y="1158379"/>
                  </a:cubicBezTo>
                  <a:cubicBezTo>
                    <a:pt x="728893" y="1157314"/>
                    <a:pt x="726763" y="1157314"/>
                    <a:pt x="725698" y="1156249"/>
                  </a:cubicBezTo>
                  <a:lnTo>
                    <a:pt x="725698" y="1149327"/>
                  </a:lnTo>
                  <a:cubicBezTo>
                    <a:pt x="729957" y="1150392"/>
                    <a:pt x="733685" y="1151457"/>
                    <a:pt x="739010" y="1148262"/>
                  </a:cubicBezTo>
                  <a:lnTo>
                    <a:pt x="739010" y="1148262"/>
                  </a:lnTo>
                  <a:close/>
                  <a:moveTo>
                    <a:pt x="739010" y="1204173"/>
                  </a:moveTo>
                  <a:lnTo>
                    <a:pt x="739010" y="1225472"/>
                  </a:lnTo>
                  <a:lnTo>
                    <a:pt x="736880" y="1227602"/>
                  </a:lnTo>
                  <a:lnTo>
                    <a:pt x="732620" y="1233459"/>
                  </a:lnTo>
                  <a:lnTo>
                    <a:pt x="726763" y="1241446"/>
                  </a:lnTo>
                  <a:lnTo>
                    <a:pt x="725698" y="1245706"/>
                  </a:lnTo>
                  <a:lnTo>
                    <a:pt x="725698" y="1214290"/>
                  </a:lnTo>
                  <a:lnTo>
                    <a:pt x="726763" y="1214290"/>
                  </a:lnTo>
                  <a:lnTo>
                    <a:pt x="733685" y="1207367"/>
                  </a:lnTo>
                  <a:lnTo>
                    <a:pt x="739010" y="1204173"/>
                  </a:lnTo>
                  <a:lnTo>
                    <a:pt x="739010" y="1204173"/>
                  </a:lnTo>
                  <a:close/>
                  <a:moveTo>
                    <a:pt x="739010" y="1257421"/>
                  </a:moveTo>
                  <a:lnTo>
                    <a:pt x="739010" y="1292564"/>
                  </a:lnTo>
                  <a:lnTo>
                    <a:pt x="735815" y="1290434"/>
                  </a:lnTo>
                  <a:lnTo>
                    <a:pt x="726763" y="1288304"/>
                  </a:lnTo>
                  <a:lnTo>
                    <a:pt x="725698" y="1288304"/>
                  </a:lnTo>
                  <a:lnTo>
                    <a:pt x="725698" y="1260083"/>
                  </a:lnTo>
                  <a:lnTo>
                    <a:pt x="728893" y="1262213"/>
                  </a:lnTo>
                  <a:lnTo>
                    <a:pt x="734750" y="1261148"/>
                  </a:lnTo>
                  <a:lnTo>
                    <a:pt x="739010" y="1259018"/>
                  </a:lnTo>
                  <a:lnTo>
                    <a:pt x="739010" y="1257421"/>
                  </a:lnTo>
                  <a:lnTo>
                    <a:pt x="739010" y="1257421"/>
                  </a:lnTo>
                  <a:close/>
                  <a:moveTo>
                    <a:pt x="739010" y="1340487"/>
                  </a:moveTo>
                  <a:lnTo>
                    <a:pt x="739010" y="1356462"/>
                  </a:lnTo>
                  <a:lnTo>
                    <a:pt x="739010" y="1355397"/>
                  </a:lnTo>
                  <a:lnTo>
                    <a:pt x="734750" y="1349540"/>
                  </a:lnTo>
                  <a:lnTo>
                    <a:pt x="734750" y="1345280"/>
                  </a:lnTo>
                  <a:lnTo>
                    <a:pt x="737945" y="1342085"/>
                  </a:lnTo>
                  <a:lnTo>
                    <a:pt x="739010" y="1340487"/>
                  </a:lnTo>
                  <a:lnTo>
                    <a:pt x="739010" y="1340487"/>
                  </a:lnTo>
                  <a:close/>
                  <a:moveTo>
                    <a:pt x="739010" y="1385748"/>
                  </a:moveTo>
                  <a:lnTo>
                    <a:pt x="739010" y="1397995"/>
                  </a:lnTo>
                  <a:cubicBezTo>
                    <a:pt x="735815" y="1394800"/>
                    <a:pt x="731022" y="1392138"/>
                    <a:pt x="725698" y="1390008"/>
                  </a:cubicBezTo>
                  <a:lnTo>
                    <a:pt x="725698" y="1379891"/>
                  </a:lnTo>
                  <a:cubicBezTo>
                    <a:pt x="731022" y="1380956"/>
                    <a:pt x="735815" y="1383618"/>
                    <a:pt x="739010" y="1385748"/>
                  </a:cubicBezTo>
                  <a:lnTo>
                    <a:pt x="739010" y="1385748"/>
                  </a:lnTo>
                  <a:close/>
                  <a:moveTo>
                    <a:pt x="739010" y="1443256"/>
                  </a:moveTo>
                  <a:lnTo>
                    <a:pt x="739010" y="1453373"/>
                  </a:lnTo>
                  <a:cubicBezTo>
                    <a:pt x="733152" y="1452308"/>
                    <a:pt x="728893" y="1450178"/>
                    <a:pt x="725698" y="1447516"/>
                  </a:cubicBezTo>
                  <a:lnTo>
                    <a:pt x="725698" y="1435269"/>
                  </a:lnTo>
                  <a:cubicBezTo>
                    <a:pt x="728893" y="1438464"/>
                    <a:pt x="733685" y="1440594"/>
                    <a:pt x="739010" y="1443256"/>
                  </a:cubicBezTo>
                  <a:lnTo>
                    <a:pt x="739010" y="1443256"/>
                  </a:lnTo>
                  <a:close/>
                  <a:moveTo>
                    <a:pt x="739010" y="1718016"/>
                  </a:moveTo>
                  <a:lnTo>
                    <a:pt x="739010" y="1735055"/>
                  </a:lnTo>
                  <a:cubicBezTo>
                    <a:pt x="734750" y="1733990"/>
                    <a:pt x="729957" y="1732925"/>
                    <a:pt x="725698" y="1731860"/>
                  </a:cubicBezTo>
                  <a:lnTo>
                    <a:pt x="725698" y="1715886"/>
                  </a:lnTo>
                  <a:cubicBezTo>
                    <a:pt x="729957" y="1716418"/>
                    <a:pt x="734750" y="1716418"/>
                    <a:pt x="739010" y="1718016"/>
                  </a:cubicBezTo>
                  <a:lnTo>
                    <a:pt x="739010" y="1718016"/>
                  </a:lnTo>
                  <a:close/>
                  <a:moveTo>
                    <a:pt x="739010" y="1804277"/>
                  </a:moveTo>
                  <a:lnTo>
                    <a:pt x="739010" y="1824511"/>
                  </a:lnTo>
                  <a:cubicBezTo>
                    <a:pt x="734750" y="1823447"/>
                    <a:pt x="732087" y="1821317"/>
                    <a:pt x="728893" y="1818654"/>
                  </a:cubicBezTo>
                  <a:cubicBezTo>
                    <a:pt x="727828" y="1818654"/>
                    <a:pt x="726763" y="1818654"/>
                    <a:pt x="725698" y="1818654"/>
                  </a:cubicBezTo>
                  <a:lnTo>
                    <a:pt x="725698" y="1785108"/>
                  </a:lnTo>
                  <a:cubicBezTo>
                    <a:pt x="728893" y="1793095"/>
                    <a:pt x="732087" y="1798953"/>
                    <a:pt x="739010" y="1804277"/>
                  </a:cubicBezTo>
                  <a:close/>
                  <a:moveTo>
                    <a:pt x="725698" y="28990"/>
                  </a:moveTo>
                  <a:lnTo>
                    <a:pt x="725698" y="50289"/>
                  </a:lnTo>
                  <a:cubicBezTo>
                    <a:pt x="724633" y="50289"/>
                    <a:pt x="723568" y="49224"/>
                    <a:pt x="722503" y="49224"/>
                  </a:cubicBezTo>
                  <a:lnTo>
                    <a:pt x="722503" y="30055"/>
                  </a:lnTo>
                  <a:lnTo>
                    <a:pt x="722503" y="30055"/>
                  </a:lnTo>
                  <a:cubicBezTo>
                    <a:pt x="723035" y="30055"/>
                    <a:pt x="724633" y="28990"/>
                    <a:pt x="725698" y="28990"/>
                  </a:cubicBezTo>
                  <a:lnTo>
                    <a:pt x="725698" y="28990"/>
                  </a:lnTo>
                  <a:close/>
                  <a:moveTo>
                    <a:pt x="725698" y="108862"/>
                  </a:moveTo>
                  <a:lnTo>
                    <a:pt x="725698" y="126966"/>
                  </a:lnTo>
                  <a:cubicBezTo>
                    <a:pt x="724633" y="126966"/>
                    <a:pt x="724633" y="126966"/>
                    <a:pt x="723568" y="126966"/>
                  </a:cubicBezTo>
                  <a:lnTo>
                    <a:pt x="722503" y="126966"/>
                  </a:lnTo>
                  <a:lnTo>
                    <a:pt x="722503" y="106732"/>
                  </a:lnTo>
                  <a:cubicBezTo>
                    <a:pt x="723035" y="107797"/>
                    <a:pt x="724633" y="108862"/>
                    <a:pt x="725698" y="108862"/>
                  </a:cubicBezTo>
                  <a:lnTo>
                    <a:pt x="725698" y="108862"/>
                  </a:lnTo>
                  <a:close/>
                  <a:moveTo>
                    <a:pt x="725698" y="220682"/>
                  </a:moveTo>
                  <a:lnTo>
                    <a:pt x="725698" y="285112"/>
                  </a:lnTo>
                  <a:cubicBezTo>
                    <a:pt x="725698" y="286177"/>
                    <a:pt x="724633" y="286177"/>
                    <a:pt x="724633" y="287242"/>
                  </a:cubicBezTo>
                  <a:cubicBezTo>
                    <a:pt x="724633" y="287242"/>
                    <a:pt x="725698" y="304282"/>
                    <a:pt x="722503" y="324516"/>
                  </a:cubicBezTo>
                  <a:lnTo>
                    <a:pt x="722503" y="223345"/>
                  </a:lnTo>
                  <a:cubicBezTo>
                    <a:pt x="722503" y="223345"/>
                    <a:pt x="722503" y="223345"/>
                    <a:pt x="723568" y="223345"/>
                  </a:cubicBezTo>
                  <a:lnTo>
                    <a:pt x="725698" y="220682"/>
                  </a:lnTo>
                  <a:lnTo>
                    <a:pt x="725698" y="220682"/>
                  </a:lnTo>
                  <a:close/>
                  <a:moveTo>
                    <a:pt x="725698" y="420895"/>
                  </a:moveTo>
                  <a:lnTo>
                    <a:pt x="725698" y="432077"/>
                  </a:lnTo>
                  <a:lnTo>
                    <a:pt x="725698" y="432077"/>
                  </a:lnTo>
                  <a:lnTo>
                    <a:pt x="725698" y="432077"/>
                  </a:lnTo>
                  <a:lnTo>
                    <a:pt x="725698" y="444324"/>
                  </a:lnTo>
                  <a:cubicBezTo>
                    <a:pt x="724633" y="444324"/>
                    <a:pt x="723568" y="443259"/>
                    <a:pt x="722503" y="442194"/>
                  </a:cubicBezTo>
                  <a:lnTo>
                    <a:pt x="722503" y="423025"/>
                  </a:lnTo>
                  <a:cubicBezTo>
                    <a:pt x="723035" y="421960"/>
                    <a:pt x="724633" y="421960"/>
                    <a:pt x="725698" y="420895"/>
                  </a:cubicBezTo>
                  <a:lnTo>
                    <a:pt x="725698" y="420895"/>
                  </a:lnTo>
                  <a:close/>
                  <a:moveTo>
                    <a:pt x="725698" y="476273"/>
                  </a:moveTo>
                  <a:lnTo>
                    <a:pt x="725698" y="486390"/>
                  </a:lnTo>
                  <a:cubicBezTo>
                    <a:pt x="724633" y="486390"/>
                    <a:pt x="723568" y="486390"/>
                    <a:pt x="723568" y="486390"/>
                  </a:cubicBezTo>
                  <a:cubicBezTo>
                    <a:pt x="722503" y="486390"/>
                    <a:pt x="722503" y="486390"/>
                    <a:pt x="722503" y="486390"/>
                  </a:cubicBezTo>
                  <a:lnTo>
                    <a:pt x="722503" y="475208"/>
                  </a:lnTo>
                  <a:cubicBezTo>
                    <a:pt x="722503" y="475208"/>
                    <a:pt x="723568" y="475208"/>
                    <a:pt x="723568" y="476273"/>
                  </a:cubicBezTo>
                  <a:cubicBezTo>
                    <a:pt x="724633" y="476273"/>
                    <a:pt x="724633" y="476273"/>
                    <a:pt x="725698" y="476273"/>
                  </a:cubicBezTo>
                  <a:lnTo>
                    <a:pt x="725698" y="476273"/>
                  </a:lnTo>
                  <a:close/>
                  <a:moveTo>
                    <a:pt x="725698" y="527923"/>
                  </a:moveTo>
                  <a:lnTo>
                    <a:pt x="725698" y="550287"/>
                  </a:lnTo>
                  <a:lnTo>
                    <a:pt x="722503" y="553482"/>
                  </a:lnTo>
                  <a:lnTo>
                    <a:pt x="722503" y="530053"/>
                  </a:lnTo>
                  <a:lnTo>
                    <a:pt x="724633" y="528988"/>
                  </a:lnTo>
                  <a:lnTo>
                    <a:pt x="725698" y="527923"/>
                  </a:lnTo>
                  <a:lnTo>
                    <a:pt x="725698" y="527923"/>
                  </a:lnTo>
                  <a:close/>
                  <a:moveTo>
                    <a:pt x="725698" y="582769"/>
                  </a:moveTo>
                  <a:lnTo>
                    <a:pt x="725698" y="618977"/>
                  </a:lnTo>
                  <a:lnTo>
                    <a:pt x="722503" y="613120"/>
                  </a:lnTo>
                  <a:lnTo>
                    <a:pt x="722503" y="579574"/>
                  </a:lnTo>
                  <a:lnTo>
                    <a:pt x="725698" y="582769"/>
                  </a:lnTo>
                  <a:lnTo>
                    <a:pt x="725698" y="582769"/>
                  </a:lnTo>
                  <a:close/>
                  <a:moveTo>
                    <a:pt x="725698" y="697784"/>
                  </a:moveTo>
                  <a:lnTo>
                    <a:pt x="725698" y="712161"/>
                  </a:lnTo>
                  <a:cubicBezTo>
                    <a:pt x="724633" y="714291"/>
                    <a:pt x="723568" y="716421"/>
                    <a:pt x="722503" y="719083"/>
                  </a:cubicBezTo>
                  <a:lnTo>
                    <a:pt x="722503" y="691927"/>
                  </a:lnTo>
                  <a:cubicBezTo>
                    <a:pt x="723035" y="694589"/>
                    <a:pt x="724633" y="696719"/>
                    <a:pt x="725698" y="697784"/>
                  </a:cubicBezTo>
                  <a:lnTo>
                    <a:pt x="725698" y="697784"/>
                  </a:lnTo>
                  <a:lnTo>
                    <a:pt x="725698" y="697784"/>
                  </a:lnTo>
                  <a:close/>
                  <a:moveTo>
                    <a:pt x="725698" y="750500"/>
                  </a:moveTo>
                  <a:lnTo>
                    <a:pt x="725698" y="776591"/>
                  </a:lnTo>
                  <a:cubicBezTo>
                    <a:pt x="724633" y="774461"/>
                    <a:pt x="723568" y="772331"/>
                    <a:pt x="722503" y="770734"/>
                  </a:cubicBezTo>
                  <a:lnTo>
                    <a:pt x="722503" y="758487"/>
                  </a:lnTo>
                  <a:cubicBezTo>
                    <a:pt x="722503" y="757422"/>
                    <a:pt x="722503" y="756357"/>
                    <a:pt x="723568" y="756357"/>
                  </a:cubicBezTo>
                  <a:cubicBezTo>
                    <a:pt x="723035" y="754227"/>
                    <a:pt x="724633" y="753162"/>
                    <a:pt x="725698" y="750500"/>
                  </a:cubicBezTo>
                  <a:lnTo>
                    <a:pt x="725698" y="750500"/>
                  </a:lnTo>
                  <a:close/>
                  <a:moveTo>
                    <a:pt x="725698" y="779786"/>
                  </a:moveTo>
                  <a:lnTo>
                    <a:pt x="725698" y="790968"/>
                  </a:lnTo>
                  <a:cubicBezTo>
                    <a:pt x="725698" y="790968"/>
                    <a:pt x="725698" y="790968"/>
                    <a:pt x="725698" y="792033"/>
                  </a:cubicBezTo>
                  <a:cubicBezTo>
                    <a:pt x="724633" y="792033"/>
                    <a:pt x="724633" y="793098"/>
                    <a:pt x="724633" y="793098"/>
                  </a:cubicBezTo>
                  <a:lnTo>
                    <a:pt x="725698" y="793098"/>
                  </a:lnTo>
                  <a:lnTo>
                    <a:pt x="725698" y="800020"/>
                  </a:lnTo>
                  <a:cubicBezTo>
                    <a:pt x="724633" y="800020"/>
                    <a:pt x="723568" y="801085"/>
                    <a:pt x="722503" y="801085"/>
                  </a:cubicBezTo>
                  <a:lnTo>
                    <a:pt x="722503" y="785111"/>
                  </a:lnTo>
                  <a:cubicBezTo>
                    <a:pt x="723035" y="783514"/>
                    <a:pt x="724633" y="782449"/>
                    <a:pt x="725698" y="779786"/>
                  </a:cubicBezTo>
                  <a:lnTo>
                    <a:pt x="725698" y="779786"/>
                  </a:lnTo>
                  <a:close/>
                  <a:moveTo>
                    <a:pt x="725698" y="819190"/>
                  </a:moveTo>
                  <a:lnTo>
                    <a:pt x="725698" y="826112"/>
                  </a:lnTo>
                  <a:cubicBezTo>
                    <a:pt x="724633" y="826112"/>
                    <a:pt x="723568" y="826112"/>
                    <a:pt x="722503" y="825047"/>
                  </a:cubicBezTo>
                  <a:lnTo>
                    <a:pt x="722503" y="819190"/>
                  </a:lnTo>
                  <a:cubicBezTo>
                    <a:pt x="723035" y="819190"/>
                    <a:pt x="724633" y="819190"/>
                    <a:pt x="725698" y="819190"/>
                  </a:cubicBezTo>
                  <a:lnTo>
                    <a:pt x="725698" y="819190"/>
                  </a:lnTo>
                  <a:close/>
                  <a:moveTo>
                    <a:pt x="725698" y="842086"/>
                  </a:moveTo>
                  <a:lnTo>
                    <a:pt x="725698" y="865515"/>
                  </a:lnTo>
                  <a:cubicBezTo>
                    <a:pt x="724633" y="867645"/>
                    <a:pt x="723568" y="868710"/>
                    <a:pt x="722503" y="869775"/>
                  </a:cubicBezTo>
                  <a:lnTo>
                    <a:pt x="722503" y="858593"/>
                  </a:lnTo>
                  <a:cubicBezTo>
                    <a:pt x="723568" y="856463"/>
                    <a:pt x="724633" y="852736"/>
                    <a:pt x="724633" y="849541"/>
                  </a:cubicBezTo>
                  <a:cubicBezTo>
                    <a:pt x="723568" y="849541"/>
                    <a:pt x="723568" y="849541"/>
                    <a:pt x="722503" y="850606"/>
                  </a:cubicBezTo>
                  <a:lnTo>
                    <a:pt x="722503" y="842619"/>
                  </a:lnTo>
                  <a:cubicBezTo>
                    <a:pt x="723035" y="843151"/>
                    <a:pt x="724633" y="842086"/>
                    <a:pt x="725698" y="842086"/>
                  </a:cubicBezTo>
                  <a:lnTo>
                    <a:pt x="725698" y="842086"/>
                  </a:lnTo>
                  <a:close/>
                  <a:moveTo>
                    <a:pt x="725698" y="1006090"/>
                  </a:moveTo>
                  <a:lnTo>
                    <a:pt x="725698" y="1021000"/>
                  </a:lnTo>
                  <a:cubicBezTo>
                    <a:pt x="725698" y="1017805"/>
                    <a:pt x="723568" y="1015142"/>
                    <a:pt x="722503" y="1011947"/>
                  </a:cubicBezTo>
                  <a:lnTo>
                    <a:pt x="722503" y="990648"/>
                  </a:lnTo>
                  <a:cubicBezTo>
                    <a:pt x="723568" y="994908"/>
                    <a:pt x="723568" y="999700"/>
                    <a:pt x="722503" y="1002895"/>
                  </a:cubicBezTo>
                  <a:cubicBezTo>
                    <a:pt x="723035" y="1003960"/>
                    <a:pt x="724633" y="1005025"/>
                    <a:pt x="725698" y="1006090"/>
                  </a:cubicBezTo>
                  <a:lnTo>
                    <a:pt x="725698" y="1006090"/>
                  </a:lnTo>
                  <a:close/>
                  <a:moveTo>
                    <a:pt x="725698" y="1028987"/>
                  </a:moveTo>
                  <a:lnTo>
                    <a:pt x="725698" y="1043364"/>
                  </a:lnTo>
                  <a:cubicBezTo>
                    <a:pt x="724633" y="1045494"/>
                    <a:pt x="723568" y="1046559"/>
                    <a:pt x="722503" y="1049221"/>
                  </a:cubicBezTo>
                  <a:lnTo>
                    <a:pt x="722503" y="1036974"/>
                  </a:lnTo>
                  <a:cubicBezTo>
                    <a:pt x="723035" y="1034312"/>
                    <a:pt x="724633" y="1032182"/>
                    <a:pt x="725698" y="1028987"/>
                  </a:cubicBezTo>
                  <a:lnTo>
                    <a:pt x="725698" y="1028987"/>
                  </a:lnTo>
                  <a:close/>
                  <a:moveTo>
                    <a:pt x="725698" y="1078507"/>
                  </a:moveTo>
                  <a:lnTo>
                    <a:pt x="725698" y="1087560"/>
                  </a:lnTo>
                  <a:lnTo>
                    <a:pt x="724633" y="1086495"/>
                  </a:lnTo>
                  <a:cubicBezTo>
                    <a:pt x="723568" y="1085430"/>
                    <a:pt x="722503" y="1084365"/>
                    <a:pt x="722503" y="1084365"/>
                  </a:cubicBezTo>
                  <a:lnTo>
                    <a:pt x="722503" y="1074248"/>
                  </a:lnTo>
                  <a:cubicBezTo>
                    <a:pt x="723035" y="1075845"/>
                    <a:pt x="724633" y="1077442"/>
                    <a:pt x="725698" y="1078507"/>
                  </a:cubicBezTo>
                  <a:lnTo>
                    <a:pt x="725698" y="1078507"/>
                  </a:lnTo>
                  <a:close/>
                  <a:moveTo>
                    <a:pt x="725698" y="1092884"/>
                  </a:moveTo>
                  <a:lnTo>
                    <a:pt x="725698" y="1100872"/>
                  </a:lnTo>
                  <a:cubicBezTo>
                    <a:pt x="724633" y="1101936"/>
                    <a:pt x="723568" y="1103001"/>
                    <a:pt x="722503" y="1104066"/>
                  </a:cubicBezTo>
                  <a:lnTo>
                    <a:pt x="722503" y="1095014"/>
                  </a:lnTo>
                  <a:cubicBezTo>
                    <a:pt x="723035" y="1093949"/>
                    <a:pt x="724633" y="1092884"/>
                    <a:pt x="725698" y="1092884"/>
                  </a:cubicBezTo>
                  <a:lnTo>
                    <a:pt x="725698" y="1092884"/>
                  </a:lnTo>
                  <a:close/>
                  <a:moveTo>
                    <a:pt x="725698" y="1114184"/>
                  </a:moveTo>
                  <a:lnTo>
                    <a:pt x="725698" y="1122171"/>
                  </a:lnTo>
                  <a:cubicBezTo>
                    <a:pt x="724633" y="1121106"/>
                    <a:pt x="723568" y="1121106"/>
                    <a:pt x="722503" y="1120041"/>
                  </a:cubicBezTo>
                  <a:lnTo>
                    <a:pt x="722503" y="1112054"/>
                  </a:lnTo>
                  <a:cubicBezTo>
                    <a:pt x="723035" y="1113119"/>
                    <a:pt x="724633" y="1113119"/>
                    <a:pt x="725698" y="1114184"/>
                  </a:cubicBezTo>
                  <a:lnTo>
                    <a:pt x="725698" y="1114184"/>
                  </a:lnTo>
                  <a:close/>
                  <a:moveTo>
                    <a:pt x="725698" y="1149327"/>
                  </a:moveTo>
                  <a:lnTo>
                    <a:pt x="725698" y="1156249"/>
                  </a:lnTo>
                  <a:cubicBezTo>
                    <a:pt x="724633" y="1156249"/>
                    <a:pt x="723568" y="1155184"/>
                    <a:pt x="722503" y="1155184"/>
                  </a:cubicBezTo>
                  <a:lnTo>
                    <a:pt x="722503" y="1147197"/>
                  </a:lnTo>
                  <a:cubicBezTo>
                    <a:pt x="723035" y="1147197"/>
                    <a:pt x="724633" y="1148262"/>
                    <a:pt x="725698" y="1149327"/>
                  </a:cubicBezTo>
                  <a:lnTo>
                    <a:pt x="725698" y="1149327"/>
                  </a:lnTo>
                  <a:close/>
                  <a:moveTo>
                    <a:pt x="725698" y="1162639"/>
                  </a:moveTo>
                  <a:lnTo>
                    <a:pt x="725698" y="1171691"/>
                  </a:lnTo>
                  <a:cubicBezTo>
                    <a:pt x="724633" y="1172756"/>
                    <a:pt x="723568" y="1173821"/>
                    <a:pt x="722503" y="1174886"/>
                  </a:cubicBezTo>
                  <a:lnTo>
                    <a:pt x="722503" y="1165834"/>
                  </a:lnTo>
                  <a:cubicBezTo>
                    <a:pt x="723035" y="1166367"/>
                    <a:pt x="724633" y="1164769"/>
                    <a:pt x="725698" y="1162639"/>
                  </a:cubicBezTo>
                  <a:lnTo>
                    <a:pt x="725698" y="1162639"/>
                  </a:lnTo>
                  <a:close/>
                  <a:moveTo>
                    <a:pt x="725698" y="1214822"/>
                  </a:moveTo>
                  <a:lnTo>
                    <a:pt x="725698" y="1246239"/>
                  </a:lnTo>
                  <a:lnTo>
                    <a:pt x="724633" y="1250498"/>
                  </a:lnTo>
                  <a:lnTo>
                    <a:pt x="723568" y="1254758"/>
                  </a:lnTo>
                  <a:lnTo>
                    <a:pt x="725698" y="1259018"/>
                  </a:lnTo>
                  <a:lnTo>
                    <a:pt x="725698" y="1259018"/>
                  </a:lnTo>
                  <a:lnTo>
                    <a:pt x="725698" y="1287239"/>
                  </a:lnTo>
                  <a:lnTo>
                    <a:pt x="722503" y="1286174"/>
                  </a:lnTo>
                  <a:lnTo>
                    <a:pt x="722503" y="1218017"/>
                  </a:lnTo>
                  <a:lnTo>
                    <a:pt x="725698" y="1214822"/>
                  </a:lnTo>
                  <a:lnTo>
                    <a:pt x="725698" y="1214822"/>
                  </a:lnTo>
                  <a:close/>
                  <a:moveTo>
                    <a:pt x="725698" y="1379891"/>
                  </a:moveTo>
                  <a:lnTo>
                    <a:pt x="725698" y="1390008"/>
                  </a:lnTo>
                  <a:cubicBezTo>
                    <a:pt x="724633" y="1388943"/>
                    <a:pt x="723568" y="1388943"/>
                    <a:pt x="722503" y="1388943"/>
                  </a:cubicBezTo>
                  <a:lnTo>
                    <a:pt x="722503" y="1378826"/>
                  </a:lnTo>
                  <a:cubicBezTo>
                    <a:pt x="723035" y="1378826"/>
                    <a:pt x="724633" y="1379891"/>
                    <a:pt x="725698" y="1379891"/>
                  </a:cubicBezTo>
                  <a:lnTo>
                    <a:pt x="725698" y="1379891"/>
                  </a:lnTo>
                  <a:close/>
                  <a:moveTo>
                    <a:pt x="725698" y="1435269"/>
                  </a:moveTo>
                  <a:lnTo>
                    <a:pt x="725698" y="1447516"/>
                  </a:lnTo>
                  <a:cubicBezTo>
                    <a:pt x="724633" y="1447516"/>
                    <a:pt x="723568" y="1446451"/>
                    <a:pt x="722503" y="1445386"/>
                  </a:cubicBezTo>
                  <a:lnTo>
                    <a:pt x="722503" y="1432074"/>
                  </a:lnTo>
                  <a:cubicBezTo>
                    <a:pt x="723035" y="1433139"/>
                    <a:pt x="724633" y="1434204"/>
                    <a:pt x="725698" y="1435269"/>
                  </a:cubicBezTo>
                  <a:lnTo>
                    <a:pt x="725698" y="1435269"/>
                  </a:lnTo>
                  <a:close/>
                  <a:moveTo>
                    <a:pt x="725698" y="1715353"/>
                  </a:moveTo>
                  <a:lnTo>
                    <a:pt x="725698" y="1731328"/>
                  </a:lnTo>
                  <a:cubicBezTo>
                    <a:pt x="724633" y="1731328"/>
                    <a:pt x="723568" y="1731328"/>
                    <a:pt x="722503" y="1731328"/>
                  </a:cubicBezTo>
                  <a:lnTo>
                    <a:pt x="722503" y="1715353"/>
                  </a:lnTo>
                  <a:cubicBezTo>
                    <a:pt x="723035" y="1715353"/>
                    <a:pt x="724633" y="1715353"/>
                    <a:pt x="725698" y="1715353"/>
                  </a:cubicBezTo>
                  <a:lnTo>
                    <a:pt x="725698" y="1715353"/>
                  </a:lnTo>
                  <a:close/>
                  <a:moveTo>
                    <a:pt x="725698" y="1785108"/>
                  </a:moveTo>
                  <a:lnTo>
                    <a:pt x="725698" y="1818654"/>
                  </a:lnTo>
                  <a:cubicBezTo>
                    <a:pt x="724633" y="1818654"/>
                    <a:pt x="723568" y="1818654"/>
                    <a:pt x="722503" y="1818654"/>
                  </a:cubicBezTo>
                  <a:lnTo>
                    <a:pt x="722503" y="1773393"/>
                  </a:lnTo>
                  <a:cubicBezTo>
                    <a:pt x="723035" y="1777653"/>
                    <a:pt x="724633" y="1781913"/>
                    <a:pt x="725698" y="1785108"/>
                  </a:cubicBezTo>
                  <a:close/>
                  <a:moveTo>
                    <a:pt x="721970" y="30055"/>
                  </a:moveTo>
                  <a:lnTo>
                    <a:pt x="721970" y="49224"/>
                  </a:lnTo>
                  <a:cubicBezTo>
                    <a:pt x="719840" y="48159"/>
                    <a:pt x="717710" y="48159"/>
                    <a:pt x="715048" y="47094"/>
                  </a:cubicBezTo>
                  <a:lnTo>
                    <a:pt x="715048" y="30055"/>
                  </a:lnTo>
                  <a:cubicBezTo>
                    <a:pt x="717710" y="30055"/>
                    <a:pt x="719840" y="30055"/>
                    <a:pt x="721970" y="30055"/>
                  </a:cubicBezTo>
                  <a:lnTo>
                    <a:pt x="721970" y="30055"/>
                  </a:lnTo>
                  <a:close/>
                  <a:moveTo>
                    <a:pt x="721970" y="106732"/>
                  </a:moveTo>
                  <a:lnTo>
                    <a:pt x="721970" y="126966"/>
                  </a:lnTo>
                  <a:cubicBezTo>
                    <a:pt x="719840" y="128031"/>
                    <a:pt x="717710" y="130161"/>
                    <a:pt x="715048" y="131226"/>
                  </a:cubicBezTo>
                  <a:lnTo>
                    <a:pt x="715048" y="103004"/>
                  </a:lnTo>
                  <a:cubicBezTo>
                    <a:pt x="717710" y="104602"/>
                    <a:pt x="719840" y="105667"/>
                    <a:pt x="721970" y="106732"/>
                  </a:cubicBezTo>
                  <a:lnTo>
                    <a:pt x="721970" y="106732"/>
                  </a:lnTo>
                  <a:close/>
                  <a:moveTo>
                    <a:pt x="721970" y="222812"/>
                  </a:moveTo>
                  <a:lnTo>
                    <a:pt x="721970" y="323983"/>
                  </a:lnTo>
                  <a:cubicBezTo>
                    <a:pt x="720905" y="331971"/>
                    <a:pt x="718775" y="341023"/>
                    <a:pt x="715048" y="350075"/>
                  </a:cubicBezTo>
                  <a:lnTo>
                    <a:pt x="715048" y="221747"/>
                  </a:lnTo>
                  <a:cubicBezTo>
                    <a:pt x="717710" y="222812"/>
                    <a:pt x="719840" y="222812"/>
                    <a:pt x="721970" y="222812"/>
                  </a:cubicBezTo>
                  <a:lnTo>
                    <a:pt x="721970" y="222812"/>
                  </a:lnTo>
                  <a:close/>
                  <a:moveTo>
                    <a:pt x="721970" y="423025"/>
                  </a:moveTo>
                  <a:lnTo>
                    <a:pt x="721970" y="442194"/>
                  </a:lnTo>
                  <a:cubicBezTo>
                    <a:pt x="719840" y="442194"/>
                    <a:pt x="717710" y="441129"/>
                    <a:pt x="715048" y="440064"/>
                  </a:cubicBezTo>
                  <a:lnTo>
                    <a:pt x="715048" y="426752"/>
                  </a:lnTo>
                  <a:cubicBezTo>
                    <a:pt x="716113" y="426752"/>
                    <a:pt x="716113" y="426752"/>
                    <a:pt x="717178" y="426752"/>
                  </a:cubicBezTo>
                  <a:cubicBezTo>
                    <a:pt x="718775" y="425155"/>
                    <a:pt x="719840" y="424090"/>
                    <a:pt x="721970" y="423025"/>
                  </a:cubicBezTo>
                  <a:lnTo>
                    <a:pt x="721970" y="423025"/>
                  </a:lnTo>
                  <a:close/>
                  <a:moveTo>
                    <a:pt x="721970" y="474675"/>
                  </a:moveTo>
                  <a:lnTo>
                    <a:pt x="721970" y="485857"/>
                  </a:lnTo>
                  <a:cubicBezTo>
                    <a:pt x="719840" y="487987"/>
                    <a:pt x="717710" y="489052"/>
                    <a:pt x="715048" y="491715"/>
                  </a:cubicBezTo>
                  <a:lnTo>
                    <a:pt x="715048" y="472545"/>
                  </a:lnTo>
                  <a:cubicBezTo>
                    <a:pt x="717710" y="473610"/>
                    <a:pt x="719840" y="473610"/>
                    <a:pt x="721970" y="474675"/>
                  </a:cubicBezTo>
                  <a:lnTo>
                    <a:pt x="721970" y="474675"/>
                  </a:lnTo>
                  <a:close/>
                  <a:moveTo>
                    <a:pt x="721970" y="530053"/>
                  </a:moveTo>
                  <a:lnTo>
                    <a:pt x="721970" y="553482"/>
                  </a:lnTo>
                  <a:lnTo>
                    <a:pt x="721970" y="553482"/>
                  </a:lnTo>
                  <a:lnTo>
                    <a:pt x="718775" y="557742"/>
                  </a:lnTo>
                  <a:lnTo>
                    <a:pt x="716645" y="558807"/>
                  </a:lnTo>
                  <a:lnTo>
                    <a:pt x="715581" y="562002"/>
                  </a:lnTo>
                  <a:lnTo>
                    <a:pt x="715581" y="531651"/>
                  </a:lnTo>
                  <a:lnTo>
                    <a:pt x="721970" y="530053"/>
                  </a:lnTo>
                  <a:lnTo>
                    <a:pt x="721970" y="530053"/>
                  </a:lnTo>
                  <a:close/>
                  <a:moveTo>
                    <a:pt x="721970" y="579574"/>
                  </a:moveTo>
                  <a:lnTo>
                    <a:pt x="721970" y="613120"/>
                  </a:lnTo>
                  <a:lnTo>
                    <a:pt x="716113" y="604068"/>
                  </a:lnTo>
                  <a:lnTo>
                    <a:pt x="715048" y="601938"/>
                  </a:lnTo>
                  <a:lnTo>
                    <a:pt x="715048" y="565729"/>
                  </a:lnTo>
                  <a:lnTo>
                    <a:pt x="716113" y="568924"/>
                  </a:lnTo>
                  <a:lnTo>
                    <a:pt x="718243" y="575846"/>
                  </a:lnTo>
                  <a:lnTo>
                    <a:pt x="721970" y="579574"/>
                  </a:lnTo>
                  <a:lnTo>
                    <a:pt x="721970" y="579574"/>
                  </a:lnTo>
                  <a:close/>
                  <a:moveTo>
                    <a:pt x="721970" y="691927"/>
                  </a:moveTo>
                  <a:lnTo>
                    <a:pt x="721970" y="719083"/>
                  </a:lnTo>
                  <a:cubicBezTo>
                    <a:pt x="719840" y="721213"/>
                    <a:pt x="718775" y="724941"/>
                    <a:pt x="716113" y="727071"/>
                  </a:cubicBezTo>
                  <a:lnTo>
                    <a:pt x="716113" y="727071"/>
                  </a:lnTo>
                  <a:cubicBezTo>
                    <a:pt x="716113" y="727071"/>
                    <a:pt x="716113" y="727071"/>
                    <a:pt x="715048" y="728136"/>
                  </a:cubicBezTo>
                  <a:lnTo>
                    <a:pt x="715048" y="716954"/>
                  </a:lnTo>
                  <a:cubicBezTo>
                    <a:pt x="719308" y="710031"/>
                    <a:pt x="721970" y="703642"/>
                    <a:pt x="715048" y="695654"/>
                  </a:cubicBezTo>
                  <a:lnTo>
                    <a:pt x="715048" y="686602"/>
                  </a:lnTo>
                  <a:cubicBezTo>
                    <a:pt x="718775" y="688732"/>
                    <a:pt x="719840" y="689797"/>
                    <a:pt x="721970" y="691927"/>
                  </a:cubicBezTo>
                  <a:lnTo>
                    <a:pt x="721970" y="691927"/>
                  </a:lnTo>
                  <a:close/>
                  <a:moveTo>
                    <a:pt x="721970" y="758487"/>
                  </a:moveTo>
                  <a:lnTo>
                    <a:pt x="721970" y="770734"/>
                  </a:lnTo>
                  <a:cubicBezTo>
                    <a:pt x="721970" y="770734"/>
                    <a:pt x="721970" y="770734"/>
                    <a:pt x="721970" y="769669"/>
                  </a:cubicBezTo>
                  <a:cubicBezTo>
                    <a:pt x="719840" y="768604"/>
                    <a:pt x="717710" y="767539"/>
                    <a:pt x="715048" y="766474"/>
                  </a:cubicBezTo>
                  <a:lnTo>
                    <a:pt x="715048" y="757422"/>
                  </a:lnTo>
                  <a:cubicBezTo>
                    <a:pt x="717178" y="758487"/>
                    <a:pt x="718243" y="759552"/>
                    <a:pt x="720905" y="761682"/>
                  </a:cubicBezTo>
                  <a:cubicBezTo>
                    <a:pt x="720905" y="760617"/>
                    <a:pt x="720905" y="759552"/>
                    <a:pt x="721970" y="758487"/>
                  </a:cubicBezTo>
                  <a:lnTo>
                    <a:pt x="721970" y="758487"/>
                  </a:lnTo>
                  <a:close/>
                  <a:moveTo>
                    <a:pt x="721970" y="785643"/>
                  </a:moveTo>
                  <a:lnTo>
                    <a:pt x="721970" y="801618"/>
                  </a:lnTo>
                  <a:cubicBezTo>
                    <a:pt x="719840" y="802683"/>
                    <a:pt x="717710" y="803748"/>
                    <a:pt x="715048" y="805878"/>
                  </a:cubicBezTo>
                  <a:lnTo>
                    <a:pt x="715048" y="796825"/>
                  </a:lnTo>
                  <a:cubicBezTo>
                    <a:pt x="716113" y="794696"/>
                    <a:pt x="717178" y="792566"/>
                    <a:pt x="718243" y="790968"/>
                  </a:cubicBezTo>
                  <a:cubicBezTo>
                    <a:pt x="719840" y="788838"/>
                    <a:pt x="720905" y="787773"/>
                    <a:pt x="721970" y="785643"/>
                  </a:cubicBezTo>
                  <a:lnTo>
                    <a:pt x="721970" y="785643"/>
                  </a:lnTo>
                  <a:close/>
                  <a:moveTo>
                    <a:pt x="721970" y="819190"/>
                  </a:moveTo>
                  <a:lnTo>
                    <a:pt x="721970" y="825047"/>
                  </a:lnTo>
                  <a:cubicBezTo>
                    <a:pt x="719840" y="825047"/>
                    <a:pt x="717710" y="825047"/>
                    <a:pt x="715048" y="825047"/>
                  </a:cubicBezTo>
                  <a:lnTo>
                    <a:pt x="715048" y="819190"/>
                  </a:lnTo>
                  <a:cubicBezTo>
                    <a:pt x="717710" y="819190"/>
                    <a:pt x="719840" y="819190"/>
                    <a:pt x="721970" y="819190"/>
                  </a:cubicBezTo>
                  <a:lnTo>
                    <a:pt x="721970" y="819190"/>
                  </a:lnTo>
                  <a:close/>
                  <a:moveTo>
                    <a:pt x="721970" y="843151"/>
                  </a:moveTo>
                  <a:lnTo>
                    <a:pt x="721970" y="851138"/>
                  </a:lnTo>
                  <a:cubicBezTo>
                    <a:pt x="719840" y="851138"/>
                    <a:pt x="717710" y="851138"/>
                    <a:pt x="715048" y="851138"/>
                  </a:cubicBezTo>
                  <a:lnTo>
                    <a:pt x="715048" y="844216"/>
                  </a:lnTo>
                  <a:cubicBezTo>
                    <a:pt x="717710" y="844216"/>
                    <a:pt x="719840" y="844216"/>
                    <a:pt x="721970" y="843151"/>
                  </a:cubicBezTo>
                  <a:lnTo>
                    <a:pt x="721970" y="843151"/>
                  </a:lnTo>
                  <a:close/>
                  <a:moveTo>
                    <a:pt x="721970" y="858593"/>
                  </a:moveTo>
                  <a:lnTo>
                    <a:pt x="721970" y="869775"/>
                  </a:lnTo>
                  <a:cubicBezTo>
                    <a:pt x="721970" y="870840"/>
                    <a:pt x="720905" y="870840"/>
                    <a:pt x="720905" y="870840"/>
                  </a:cubicBezTo>
                  <a:cubicBezTo>
                    <a:pt x="720905" y="883087"/>
                    <a:pt x="719840" y="890009"/>
                    <a:pt x="715048" y="895867"/>
                  </a:cubicBezTo>
                  <a:lnTo>
                    <a:pt x="715048" y="867645"/>
                  </a:lnTo>
                  <a:cubicBezTo>
                    <a:pt x="715048" y="867645"/>
                    <a:pt x="716113" y="867645"/>
                    <a:pt x="716113" y="866580"/>
                  </a:cubicBezTo>
                  <a:cubicBezTo>
                    <a:pt x="718775" y="865515"/>
                    <a:pt x="719840" y="863385"/>
                    <a:pt x="721970" y="858593"/>
                  </a:cubicBezTo>
                  <a:lnTo>
                    <a:pt x="721970" y="858593"/>
                  </a:lnTo>
                  <a:close/>
                  <a:moveTo>
                    <a:pt x="721970" y="990648"/>
                  </a:moveTo>
                  <a:lnTo>
                    <a:pt x="721970" y="1011947"/>
                  </a:lnTo>
                  <a:cubicBezTo>
                    <a:pt x="720905" y="1010882"/>
                    <a:pt x="720905" y="1009817"/>
                    <a:pt x="719840" y="1009817"/>
                  </a:cubicBezTo>
                  <a:cubicBezTo>
                    <a:pt x="718775" y="1011947"/>
                    <a:pt x="717710" y="1013012"/>
                    <a:pt x="715581" y="1015675"/>
                  </a:cubicBezTo>
                  <a:lnTo>
                    <a:pt x="715581" y="1003428"/>
                  </a:lnTo>
                  <a:cubicBezTo>
                    <a:pt x="715581" y="1003428"/>
                    <a:pt x="715581" y="1003428"/>
                    <a:pt x="716645" y="1003428"/>
                  </a:cubicBezTo>
                  <a:cubicBezTo>
                    <a:pt x="716645" y="1000233"/>
                    <a:pt x="716645" y="996505"/>
                    <a:pt x="715581" y="992246"/>
                  </a:cubicBezTo>
                  <a:lnTo>
                    <a:pt x="715581" y="977336"/>
                  </a:lnTo>
                  <a:cubicBezTo>
                    <a:pt x="718775" y="982661"/>
                    <a:pt x="720905" y="986921"/>
                    <a:pt x="721970" y="990648"/>
                  </a:cubicBezTo>
                  <a:lnTo>
                    <a:pt x="721970" y="990648"/>
                  </a:lnTo>
                  <a:close/>
                  <a:moveTo>
                    <a:pt x="721970" y="1036441"/>
                  </a:moveTo>
                  <a:lnTo>
                    <a:pt x="721970" y="1048688"/>
                  </a:lnTo>
                  <a:cubicBezTo>
                    <a:pt x="717710" y="1055611"/>
                    <a:pt x="713983" y="1063065"/>
                    <a:pt x="721970" y="1073715"/>
                  </a:cubicBezTo>
                  <a:lnTo>
                    <a:pt x="721970" y="1083832"/>
                  </a:lnTo>
                  <a:cubicBezTo>
                    <a:pt x="719840" y="1080637"/>
                    <a:pt x="717710" y="1077975"/>
                    <a:pt x="715048" y="1075845"/>
                  </a:cubicBezTo>
                  <a:lnTo>
                    <a:pt x="715048" y="1046559"/>
                  </a:lnTo>
                  <a:cubicBezTo>
                    <a:pt x="717710" y="1043364"/>
                    <a:pt x="719840" y="1040169"/>
                    <a:pt x="721970" y="1036441"/>
                  </a:cubicBezTo>
                  <a:lnTo>
                    <a:pt x="721970" y="1036441"/>
                  </a:lnTo>
                  <a:close/>
                  <a:moveTo>
                    <a:pt x="721970" y="1095014"/>
                  </a:moveTo>
                  <a:lnTo>
                    <a:pt x="721970" y="1104066"/>
                  </a:lnTo>
                  <a:cubicBezTo>
                    <a:pt x="720905" y="1106196"/>
                    <a:pt x="718775" y="1108326"/>
                    <a:pt x="716113" y="1110989"/>
                  </a:cubicBezTo>
                  <a:cubicBezTo>
                    <a:pt x="718243" y="1110989"/>
                    <a:pt x="719308" y="1110989"/>
                    <a:pt x="721970" y="1112054"/>
                  </a:cubicBezTo>
                  <a:lnTo>
                    <a:pt x="721970" y="1112054"/>
                  </a:lnTo>
                  <a:lnTo>
                    <a:pt x="721970" y="1120041"/>
                  </a:lnTo>
                  <a:cubicBezTo>
                    <a:pt x="719840" y="1118976"/>
                    <a:pt x="717710" y="1117911"/>
                    <a:pt x="715048" y="1116846"/>
                  </a:cubicBezTo>
                  <a:lnTo>
                    <a:pt x="715048" y="1100872"/>
                  </a:lnTo>
                  <a:cubicBezTo>
                    <a:pt x="717710" y="1098742"/>
                    <a:pt x="719840" y="1096612"/>
                    <a:pt x="721970" y="1095014"/>
                  </a:cubicBezTo>
                  <a:lnTo>
                    <a:pt x="721970" y="1095014"/>
                  </a:lnTo>
                  <a:close/>
                  <a:moveTo>
                    <a:pt x="721970" y="1147197"/>
                  </a:moveTo>
                  <a:lnTo>
                    <a:pt x="721970" y="1155184"/>
                  </a:lnTo>
                  <a:cubicBezTo>
                    <a:pt x="719840" y="1154119"/>
                    <a:pt x="717710" y="1151990"/>
                    <a:pt x="715048" y="1150925"/>
                  </a:cubicBezTo>
                  <a:lnTo>
                    <a:pt x="715048" y="1142937"/>
                  </a:lnTo>
                  <a:cubicBezTo>
                    <a:pt x="717710" y="1143470"/>
                    <a:pt x="719840" y="1146132"/>
                    <a:pt x="721970" y="1147197"/>
                  </a:cubicBezTo>
                  <a:lnTo>
                    <a:pt x="721970" y="1147197"/>
                  </a:lnTo>
                  <a:close/>
                  <a:moveTo>
                    <a:pt x="721970" y="1166367"/>
                  </a:moveTo>
                  <a:lnTo>
                    <a:pt x="721970" y="1175419"/>
                  </a:lnTo>
                  <a:cubicBezTo>
                    <a:pt x="720905" y="1175419"/>
                    <a:pt x="719840" y="1176484"/>
                    <a:pt x="719840" y="1176484"/>
                  </a:cubicBezTo>
                  <a:cubicBezTo>
                    <a:pt x="717710" y="1178614"/>
                    <a:pt x="716645" y="1179679"/>
                    <a:pt x="715581" y="1180743"/>
                  </a:cubicBezTo>
                  <a:lnTo>
                    <a:pt x="715581" y="1170626"/>
                  </a:lnTo>
                  <a:cubicBezTo>
                    <a:pt x="717710" y="1169561"/>
                    <a:pt x="719840" y="1168496"/>
                    <a:pt x="721970" y="1166367"/>
                  </a:cubicBezTo>
                  <a:lnTo>
                    <a:pt x="721970" y="1166367"/>
                  </a:lnTo>
                  <a:close/>
                  <a:moveTo>
                    <a:pt x="721970" y="1218017"/>
                  </a:moveTo>
                  <a:lnTo>
                    <a:pt x="721970" y="1286707"/>
                  </a:lnTo>
                  <a:lnTo>
                    <a:pt x="717710" y="1286707"/>
                  </a:lnTo>
                  <a:lnTo>
                    <a:pt x="715581" y="1285642"/>
                  </a:lnTo>
                  <a:lnTo>
                    <a:pt x="715581" y="1222809"/>
                  </a:lnTo>
                  <a:lnTo>
                    <a:pt x="721438" y="1219615"/>
                  </a:lnTo>
                  <a:lnTo>
                    <a:pt x="721970" y="1218017"/>
                  </a:lnTo>
                  <a:lnTo>
                    <a:pt x="721970" y="1218017"/>
                  </a:lnTo>
                  <a:close/>
                  <a:moveTo>
                    <a:pt x="721970" y="1378826"/>
                  </a:moveTo>
                  <a:lnTo>
                    <a:pt x="721970" y="1388943"/>
                  </a:lnTo>
                  <a:cubicBezTo>
                    <a:pt x="719840" y="1387878"/>
                    <a:pt x="717710" y="1387878"/>
                    <a:pt x="715048" y="1386813"/>
                  </a:cubicBezTo>
                  <a:lnTo>
                    <a:pt x="715048" y="1377761"/>
                  </a:lnTo>
                  <a:cubicBezTo>
                    <a:pt x="717710" y="1377761"/>
                    <a:pt x="719840" y="1378826"/>
                    <a:pt x="721970" y="1378826"/>
                  </a:cubicBezTo>
                  <a:lnTo>
                    <a:pt x="721970" y="1378826"/>
                  </a:lnTo>
                  <a:close/>
                  <a:moveTo>
                    <a:pt x="721970" y="1432074"/>
                  </a:moveTo>
                  <a:lnTo>
                    <a:pt x="721970" y="1445386"/>
                  </a:lnTo>
                  <a:cubicBezTo>
                    <a:pt x="719840" y="1444321"/>
                    <a:pt x="717710" y="1443256"/>
                    <a:pt x="716113" y="1441126"/>
                  </a:cubicBezTo>
                  <a:lnTo>
                    <a:pt x="715581" y="1441126"/>
                  </a:lnTo>
                  <a:lnTo>
                    <a:pt x="715581" y="1395865"/>
                  </a:lnTo>
                  <a:cubicBezTo>
                    <a:pt x="717710" y="1408112"/>
                    <a:pt x="715581" y="1420359"/>
                    <a:pt x="721970" y="1432074"/>
                  </a:cubicBezTo>
                  <a:lnTo>
                    <a:pt x="721970" y="1432074"/>
                  </a:lnTo>
                  <a:close/>
                  <a:moveTo>
                    <a:pt x="721970" y="1715353"/>
                  </a:moveTo>
                  <a:lnTo>
                    <a:pt x="721970" y="1731328"/>
                  </a:lnTo>
                  <a:cubicBezTo>
                    <a:pt x="719840" y="1731328"/>
                    <a:pt x="717710" y="1730263"/>
                    <a:pt x="715048" y="1730263"/>
                  </a:cubicBezTo>
                  <a:lnTo>
                    <a:pt x="715048" y="1715886"/>
                  </a:lnTo>
                  <a:cubicBezTo>
                    <a:pt x="717710" y="1715353"/>
                    <a:pt x="719840" y="1715353"/>
                    <a:pt x="721970" y="1715353"/>
                  </a:cubicBezTo>
                  <a:lnTo>
                    <a:pt x="721970" y="1715353"/>
                  </a:lnTo>
                  <a:close/>
                  <a:moveTo>
                    <a:pt x="721970" y="1773926"/>
                  </a:moveTo>
                  <a:lnTo>
                    <a:pt x="721970" y="1819187"/>
                  </a:lnTo>
                  <a:cubicBezTo>
                    <a:pt x="719840" y="1819187"/>
                    <a:pt x="718775" y="1819187"/>
                    <a:pt x="718775" y="1819187"/>
                  </a:cubicBezTo>
                  <a:cubicBezTo>
                    <a:pt x="717710" y="1819187"/>
                    <a:pt x="716645" y="1819187"/>
                    <a:pt x="715581" y="1819187"/>
                  </a:cubicBezTo>
                  <a:lnTo>
                    <a:pt x="715581" y="1747302"/>
                  </a:lnTo>
                  <a:cubicBezTo>
                    <a:pt x="717710" y="1754757"/>
                    <a:pt x="719840" y="1764874"/>
                    <a:pt x="721970" y="1773926"/>
                  </a:cubicBezTo>
                  <a:lnTo>
                    <a:pt x="721970" y="1773926"/>
                  </a:lnTo>
                  <a:close/>
                  <a:moveTo>
                    <a:pt x="715581" y="975739"/>
                  </a:moveTo>
                  <a:lnTo>
                    <a:pt x="715581" y="961362"/>
                  </a:lnTo>
                  <a:cubicBezTo>
                    <a:pt x="717710" y="967752"/>
                    <a:pt x="716645" y="972544"/>
                    <a:pt x="715581" y="975739"/>
                  </a:cubicBezTo>
                  <a:close/>
                  <a:moveTo>
                    <a:pt x="715581" y="30055"/>
                  </a:moveTo>
                  <a:lnTo>
                    <a:pt x="715581" y="47094"/>
                  </a:lnTo>
                  <a:cubicBezTo>
                    <a:pt x="715581" y="47094"/>
                    <a:pt x="714516" y="47094"/>
                    <a:pt x="713451" y="47094"/>
                  </a:cubicBezTo>
                  <a:lnTo>
                    <a:pt x="713451" y="30055"/>
                  </a:lnTo>
                  <a:cubicBezTo>
                    <a:pt x="714516" y="30055"/>
                    <a:pt x="715581" y="30055"/>
                    <a:pt x="715581" y="30055"/>
                  </a:cubicBezTo>
                  <a:lnTo>
                    <a:pt x="715581" y="30055"/>
                  </a:lnTo>
                  <a:close/>
                  <a:moveTo>
                    <a:pt x="715581" y="103537"/>
                  </a:moveTo>
                  <a:lnTo>
                    <a:pt x="715581" y="131758"/>
                  </a:lnTo>
                  <a:cubicBezTo>
                    <a:pt x="715581" y="131758"/>
                    <a:pt x="714516" y="131758"/>
                    <a:pt x="713451" y="132823"/>
                  </a:cubicBezTo>
                  <a:lnTo>
                    <a:pt x="713451" y="101407"/>
                  </a:lnTo>
                  <a:cubicBezTo>
                    <a:pt x="714516" y="100874"/>
                    <a:pt x="715581" y="102472"/>
                    <a:pt x="715581" y="103537"/>
                  </a:cubicBezTo>
                  <a:lnTo>
                    <a:pt x="715581" y="103537"/>
                  </a:lnTo>
                  <a:close/>
                  <a:moveTo>
                    <a:pt x="715581" y="221747"/>
                  </a:moveTo>
                  <a:lnTo>
                    <a:pt x="715581" y="350075"/>
                  </a:lnTo>
                  <a:cubicBezTo>
                    <a:pt x="715581" y="352205"/>
                    <a:pt x="714516" y="354335"/>
                    <a:pt x="713451" y="355932"/>
                  </a:cubicBezTo>
                  <a:lnTo>
                    <a:pt x="713451" y="221747"/>
                  </a:lnTo>
                  <a:cubicBezTo>
                    <a:pt x="714516" y="221747"/>
                    <a:pt x="715581" y="221747"/>
                    <a:pt x="715581" y="221747"/>
                  </a:cubicBezTo>
                  <a:lnTo>
                    <a:pt x="715581" y="221747"/>
                  </a:lnTo>
                  <a:close/>
                  <a:moveTo>
                    <a:pt x="715581" y="426752"/>
                  </a:moveTo>
                  <a:lnTo>
                    <a:pt x="715581" y="440064"/>
                  </a:lnTo>
                  <a:cubicBezTo>
                    <a:pt x="715581" y="440064"/>
                    <a:pt x="714516" y="440064"/>
                    <a:pt x="713451" y="440064"/>
                  </a:cubicBezTo>
                  <a:lnTo>
                    <a:pt x="713451" y="428882"/>
                  </a:lnTo>
                  <a:cubicBezTo>
                    <a:pt x="714516" y="427817"/>
                    <a:pt x="715581" y="427817"/>
                    <a:pt x="715581" y="426752"/>
                  </a:cubicBezTo>
                  <a:lnTo>
                    <a:pt x="715581" y="426752"/>
                  </a:lnTo>
                  <a:close/>
                  <a:moveTo>
                    <a:pt x="715581" y="472545"/>
                  </a:moveTo>
                  <a:lnTo>
                    <a:pt x="715581" y="491715"/>
                  </a:lnTo>
                  <a:cubicBezTo>
                    <a:pt x="715581" y="491715"/>
                    <a:pt x="714516" y="492780"/>
                    <a:pt x="713451" y="492780"/>
                  </a:cubicBezTo>
                  <a:lnTo>
                    <a:pt x="713451" y="471480"/>
                  </a:lnTo>
                  <a:cubicBezTo>
                    <a:pt x="714516" y="471480"/>
                    <a:pt x="715581" y="471480"/>
                    <a:pt x="715581" y="472545"/>
                  </a:cubicBezTo>
                  <a:lnTo>
                    <a:pt x="715581" y="472545"/>
                  </a:lnTo>
                  <a:close/>
                  <a:moveTo>
                    <a:pt x="715581" y="532183"/>
                  </a:moveTo>
                  <a:lnTo>
                    <a:pt x="715581" y="562534"/>
                  </a:lnTo>
                  <a:lnTo>
                    <a:pt x="715581" y="563599"/>
                  </a:lnTo>
                  <a:lnTo>
                    <a:pt x="715581" y="565729"/>
                  </a:lnTo>
                  <a:lnTo>
                    <a:pt x="715581" y="601938"/>
                  </a:lnTo>
                  <a:lnTo>
                    <a:pt x="713451" y="597678"/>
                  </a:lnTo>
                  <a:lnTo>
                    <a:pt x="713451" y="533248"/>
                  </a:lnTo>
                  <a:lnTo>
                    <a:pt x="715581" y="532183"/>
                  </a:lnTo>
                  <a:lnTo>
                    <a:pt x="715581" y="532183"/>
                  </a:lnTo>
                  <a:close/>
                  <a:moveTo>
                    <a:pt x="715581" y="686602"/>
                  </a:moveTo>
                  <a:lnTo>
                    <a:pt x="715581" y="695654"/>
                  </a:lnTo>
                  <a:cubicBezTo>
                    <a:pt x="715581" y="694589"/>
                    <a:pt x="714516" y="694589"/>
                    <a:pt x="713451" y="693524"/>
                  </a:cubicBezTo>
                  <a:lnTo>
                    <a:pt x="713451" y="684472"/>
                  </a:lnTo>
                  <a:cubicBezTo>
                    <a:pt x="714516" y="684472"/>
                    <a:pt x="715581" y="685537"/>
                    <a:pt x="715581" y="686602"/>
                  </a:cubicBezTo>
                  <a:lnTo>
                    <a:pt x="715581" y="686602"/>
                  </a:lnTo>
                  <a:close/>
                  <a:moveTo>
                    <a:pt x="715581" y="716954"/>
                  </a:moveTo>
                  <a:lnTo>
                    <a:pt x="715581" y="728136"/>
                  </a:lnTo>
                  <a:cubicBezTo>
                    <a:pt x="715581" y="729201"/>
                    <a:pt x="714516" y="729201"/>
                    <a:pt x="713451" y="730266"/>
                  </a:cubicBezTo>
                  <a:lnTo>
                    <a:pt x="713451" y="719083"/>
                  </a:lnTo>
                  <a:cubicBezTo>
                    <a:pt x="714516" y="718019"/>
                    <a:pt x="715581" y="718019"/>
                    <a:pt x="715581" y="716954"/>
                  </a:cubicBezTo>
                  <a:lnTo>
                    <a:pt x="715581" y="716954"/>
                  </a:lnTo>
                  <a:close/>
                  <a:moveTo>
                    <a:pt x="715581" y="757422"/>
                  </a:moveTo>
                  <a:lnTo>
                    <a:pt x="715581" y="766474"/>
                  </a:lnTo>
                  <a:cubicBezTo>
                    <a:pt x="715581" y="765409"/>
                    <a:pt x="714516" y="765409"/>
                    <a:pt x="713451" y="764344"/>
                  </a:cubicBezTo>
                  <a:lnTo>
                    <a:pt x="713451" y="755292"/>
                  </a:lnTo>
                  <a:cubicBezTo>
                    <a:pt x="714516" y="756357"/>
                    <a:pt x="715581" y="756357"/>
                    <a:pt x="715581" y="757422"/>
                  </a:cubicBezTo>
                  <a:lnTo>
                    <a:pt x="715581" y="757422"/>
                  </a:lnTo>
                  <a:close/>
                  <a:moveTo>
                    <a:pt x="715581" y="796825"/>
                  </a:moveTo>
                  <a:lnTo>
                    <a:pt x="715581" y="805878"/>
                  </a:lnTo>
                  <a:cubicBezTo>
                    <a:pt x="715581" y="806943"/>
                    <a:pt x="714516" y="808008"/>
                    <a:pt x="713451" y="809073"/>
                  </a:cubicBezTo>
                  <a:lnTo>
                    <a:pt x="713451" y="798955"/>
                  </a:lnTo>
                  <a:cubicBezTo>
                    <a:pt x="714516" y="798955"/>
                    <a:pt x="714516" y="797891"/>
                    <a:pt x="715581" y="797891"/>
                  </a:cubicBezTo>
                  <a:lnTo>
                    <a:pt x="715581" y="796825"/>
                  </a:lnTo>
                  <a:lnTo>
                    <a:pt x="715581" y="796825"/>
                  </a:lnTo>
                  <a:close/>
                  <a:moveTo>
                    <a:pt x="715581" y="819190"/>
                  </a:moveTo>
                  <a:lnTo>
                    <a:pt x="715581" y="825047"/>
                  </a:lnTo>
                  <a:cubicBezTo>
                    <a:pt x="715581" y="825047"/>
                    <a:pt x="714516" y="825047"/>
                    <a:pt x="713451" y="826112"/>
                  </a:cubicBezTo>
                  <a:lnTo>
                    <a:pt x="713451" y="819190"/>
                  </a:lnTo>
                  <a:cubicBezTo>
                    <a:pt x="714516" y="819190"/>
                    <a:pt x="715581" y="819190"/>
                    <a:pt x="715581" y="819190"/>
                  </a:cubicBezTo>
                  <a:lnTo>
                    <a:pt x="715581" y="819190"/>
                  </a:lnTo>
                  <a:close/>
                  <a:moveTo>
                    <a:pt x="715581" y="844216"/>
                  </a:moveTo>
                  <a:lnTo>
                    <a:pt x="715581" y="851138"/>
                  </a:lnTo>
                  <a:cubicBezTo>
                    <a:pt x="715581" y="851138"/>
                    <a:pt x="714516" y="851138"/>
                    <a:pt x="713451" y="852203"/>
                  </a:cubicBezTo>
                  <a:lnTo>
                    <a:pt x="713451" y="844216"/>
                  </a:lnTo>
                  <a:cubicBezTo>
                    <a:pt x="714516" y="844216"/>
                    <a:pt x="715581" y="844216"/>
                    <a:pt x="715581" y="844216"/>
                  </a:cubicBezTo>
                  <a:lnTo>
                    <a:pt x="715581" y="844216"/>
                  </a:lnTo>
                  <a:close/>
                  <a:moveTo>
                    <a:pt x="715581" y="867645"/>
                  </a:moveTo>
                  <a:lnTo>
                    <a:pt x="715581" y="895867"/>
                  </a:lnTo>
                  <a:lnTo>
                    <a:pt x="715581" y="896932"/>
                  </a:lnTo>
                  <a:cubicBezTo>
                    <a:pt x="716645" y="907049"/>
                    <a:pt x="715581" y="915036"/>
                    <a:pt x="713451" y="919296"/>
                  </a:cubicBezTo>
                  <a:lnTo>
                    <a:pt x="713451" y="885750"/>
                  </a:lnTo>
                  <a:cubicBezTo>
                    <a:pt x="714516" y="883620"/>
                    <a:pt x="715581" y="879892"/>
                    <a:pt x="715581" y="875633"/>
                  </a:cubicBezTo>
                  <a:cubicBezTo>
                    <a:pt x="715581" y="875633"/>
                    <a:pt x="714516" y="875633"/>
                    <a:pt x="713451" y="875633"/>
                  </a:cubicBezTo>
                  <a:lnTo>
                    <a:pt x="713451" y="868710"/>
                  </a:lnTo>
                  <a:cubicBezTo>
                    <a:pt x="714516" y="867645"/>
                    <a:pt x="715581" y="867645"/>
                    <a:pt x="715581" y="867645"/>
                  </a:cubicBezTo>
                  <a:lnTo>
                    <a:pt x="715581" y="867645"/>
                  </a:lnTo>
                  <a:close/>
                  <a:moveTo>
                    <a:pt x="715581" y="961362"/>
                  </a:moveTo>
                  <a:lnTo>
                    <a:pt x="715581" y="975739"/>
                  </a:lnTo>
                  <a:cubicBezTo>
                    <a:pt x="715581" y="975739"/>
                    <a:pt x="715581" y="975739"/>
                    <a:pt x="715581" y="976804"/>
                  </a:cubicBezTo>
                  <a:lnTo>
                    <a:pt x="715581" y="976804"/>
                  </a:lnTo>
                  <a:lnTo>
                    <a:pt x="715581" y="991713"/>
                  </a:lnTo>
                  <a:cubicBezTo>
                    <a:pt x="715581" y="989583"/>
                    <a:pt x="714516" y="988518"/>
                    <a:pt x="713451" y="985856"/>
                  </a:cubicBezTo>
                  <a:lnTo>
                    <a:pt x="713451" y="954440"/>
                  </a:lnTo>
                  <a:cubicBezTo>
                    <a:pt x="714516" y="956569"/>
                    <a:pt x="715581" y="959232"/>
                    <a:pt x="715581" y="961362"/>
                  </a:cubicBezTo>
                  <a:lnTo>
                    <a:pt x="715581" y="961362"/>
                  </a:lnTo>
                  <a:close/>
                  <a:moveTo>
                    <a:pt x="715581" y="1002895"/>
                  </a:moveTo>
                  <a:lnTo>
                    <a:pt x="715581" y="1015142"/>
                  </a:lnTo>
                  <a:cubicBezTo>
                    <a:pt x="715581" y="1016207"/>
                    <a:pt x="714516" y="1017272"/>
                    <a:pt x="713451" y="1017272"/>
                  </a:cubicBezTo>
                  <a:lnTo>
                    <a:pt x="713451" y="1006090"/>
                  </a:lnTo>
                  <a:cubicBezTo>
                    <a:pt x="714516" y="1005025"/>
                    <a:pt x="715581" y="1003960"/>
                    <a:pt x="715581" y="1002895"/>
                  </a:cubicBezTo>
                  <a:lnTo>
                    <a:pt x="715581" y="1002895"/>
                  </a:lnTo>
                  <a:close/>
                  <a:moveTo>
                    <a:pt x="715581" y="1046559"/>
                  </a:moveTo>
                  <a:lnTo>
                    <a:pt x="715581" y="1075845"/>
                  </a:lnTo>
                  <a:cubicBezTo>
                    <a:pt x="715581" y="1074780"/>
                    <a:pt x="714516" y="1073715"/>
                    <a:pt x="713451" y="1071585"/>
                  </a:cubicBezTo>
                  <a:lnTo>
                    <a:pt x="713451" y="1050286"/>
                  </a:lnTo>
                  <a:cubicBezTo>
                    <a:pt x="714516" y="1049221"/>
                    <a:pt x="715581" y="1048156"/>
                    <a:pt x="715581" y="1046559"/>
                  </a:cubicBezTo>
                  <a:lnTo>
                    <a:pt x="715581" y="1046559"/>
                  </a:lnTo>
                  <a:close/>
                  <a:moveTo>
                    <a:pt x="715581" y="1100872"/>
                  </a:moveTo>
                  <a:lnTo>
                    <a:pt x="715581" y="1116846"/>
                  </a:lnTo>
                  <a:cubicBezTo>
                    <a:pt x="715581" y="1116846"/>
                    <a:pt x="714516" y="1116846"/>
                    <a:pt x="713451" y="1116846"/>
                  </a:cubicBezTo>
                  <a:lnTo>
                    <a:pt x="713451" y="1104599"/>
                  </a:lnTo>
                  <a:cubicBezTo>
                    <a:pt x="714516" y="1103001"/>
                    <a:pt x="715581" y="1101936"/>
                    <a:pt x="715581" y="1100872"/>
                  </a:cubicBezTo>
                  <a:lnTo>
                    <a:pt x="715581" y="1100872"/>
                  </a:lnTo>
                  <a:close/>
                  <a:moveTo>
                    <a:pt x="715581" y="1142405"/>
                  </a:moveTo>
                  <a:lnTo>
                    <a:pt x="715581" y="1150392"/>
                  </a:lnTo>
                  <a:cubicBezTo>
                    <a:pt x="715581" y="1150392"/>
                    <a:pt x="714516" y="1149327"/>
                    <a:pt x="713451" y="1149327"/>
                  </a:cubicBezTo>
                  <a:lnTo>
                    <a:pt x="713451" y="1140275"/>
                  </a:lnTo>
                  <a:cubicBezTo>
                    <a:pt x="714516" y="1141340"/>
                    <a:pt x="715581" y="1141340"/>
                    <a:pt x="715581" y="1142405"/>
                  </a:cubicBezTo>
                  <a:lnTo>
                    <a:pt x="715581" y="1142405"/>
                  </a:lnTo>
                  <a:close/>
                  <a:moveTo>
                    <a:pt x="715581" y="1170626"/>
                  </a:moveTo>
                  <a:lnTo>
                    <a:pt x="715581" y="1180743"/>
                  </a:lnTo>
                  <a:cubicBezTo>
                    <a:pt x="715581" y="1181808"/>
                    <a:pt x="714516" y="1182873"/>
                    <a:pt x="713451" y="1183938"/>
                  </a:cubicBezTo>
                  <a:lnTo>
                    <a:pt x="713451" y="1170626"/>
                  </a:lnTo>
                  <a:cubicBezTo>
                    <a:pt x="714516" y="1170626"/>
                    <a:pt x="715581" y="1170626"/>
                    <a:pt x="715581" y="1170626"/>
                  </a:cubicBezTo>
                  <a:lnTo>
                    <a:pt x="715581" y="1170626"/>
                  </a:lnTo>
                  <a:close/>
                  <a:moveTo>
                    <a:pt x="715581" y="1222277"/>
                  </a:moveTo>
                  <a:lnTo>
                    <a:pt x="715581" y="1285110"/>
                  </a:lnTo>
                  <a:lnTo>
                    <a:pt x="713451" y="1285110"/>
                  </a:lnTo>
                  <a:lnTo>
                    <a:pt x="713451" y="1224407"/>
                  </a:lnTo>
                  <a:lnTo>
                    <a:pt x="715581" y="1222277"/>
                  </a:lnTo>
                  <a:lnTo>
                    <a:pt x="715581" y="1222277"/>
                  </a:lnTo>
                  <a:close/>
                  <a:moveTo>
                    <a:pt x="715581" y="1377761"/>
                  </a:moveTo>
                  <a:lnTo>
                    <a:pt x="715581" y="1386813"/>
                  </a:lnTo>
                  <a:lnTo>
                    <a:pt x="714516" y="1386813"/>
                  </a:lnTo>
                  <a:cubicBezTo>
                    <a:pt x="715581" y="1388943"/>
                    <a:pt x="715581" y="1392670"/>
                    <a:pt x="715581" y="1395865"/>
                  </a:cubicBezTo>
                  <a:lnTo>
                    <a:pt x="715581" y="1441126"/>
                  </a:lnTo>
                  <a:cubicBezTo>
                    <a:pt x="715581" y="1441126"/>
                    <a:pt x="714516" y="1441126"/>
                    <a:pt x="713451" y="1441126"/>
                  </a:cubicBezTo>
                  <a:lnTo>
                    <a:pt x="713451" y="1377761"/>
                  </a:lnTo>
                  <a:cubicBezTo>
                    <a:pt x="714516" y="1377761"/>
                    <a:pt x="715581" y="1377761"/>
                    <a:pt x="715581" y="1377761"/>
                  </a:cubicBezTo>
                  <a:lnTo>
                    <a:pt x="715581" y="1377761"/>
                  </a:lnTo>
                  <a:close/>
                  <a:moveTo>
                    <a:pt x="715581" y="1715353"/>
                  </a:moveTo>
                  <a:lnTo>
                    <a:pt x="715581" y="1729730"/>
                  </a:lnTo>
                  <a:cubicBezTo>
                    <a:pt x="715581" y="1729730"/>
                    <a:pt x="714516" y="1729730"/>
                    <a:pt x="713451" y="1729730"/>
                  </a:cubicBezTo>
                  <a:lnTo>
                    <a:pt x="713451" y="1715353"/>
                  </a:lnTo>
                  <a:cubicBezTo>
                    <a:pt x="714516" y="1715353"/>
                    <a:pt x="715581" y="1715353"/>
                    <a:pt x="715581" y="1715353"/>
                  </a:cubicBezTo>
                  <a:lnTo>
                    <a:pt x="715581" y="1715353"/>
                  </a:lnTo>
                  <a:close/>
                  <a:moveTo>
                    <a:pt x="715581" y="1747302"/>
                  </a:moveTo>
                  <a:lnTo>
                    <a:pt x="715581" y="1819187"/>
                  </a:lnTo>
                  <a:cubicBezTo>
                    <a:pt x="715581" y="1819187"/>
                    <a:pt x="714516" y="1819187"/>
                    <a:pt x="713451" y="1819187"/>
                  </a:cubicBezTo>
                  <a:lnTo>
                    <a:pt x="713451" y="1802147"/>
                  </a:lnTo>
                  <a:lnTo>
                    <a:pt x="714516" y="1802147"/>
                  </a:lnTo>
                  <a:cubicBezTo>
                    <a:pt x="714516" y="1802147"/>
                    <a:pt x="714516" y="1802147"/>
                    <a:pt x="713451" y="1802147"/>
                  </a:cubicBezTo>
                  <a:lnTo>
                    <a:pt x="713451" y="1739315"/>
                  </a:lnTo>
                  <a:cubicBezTo>
                    <a:pt x="714516" y="1741445"/>
                    <a:pt x="715581" y="1743575"/>
                    <a:pt x="715581" y="1747302"/>
                  </a:cubicBezTo>
                  <a:lnTo>
                    <a:pt x="715581" y="1747302"/>
                  </a:lnTo>
                  <a:close/>
                  <a:moveTo>
                    <a:pt x="712918" y="1571584"/>
                  </a:moveTo>
                  <a:lnTo>
                    <a:pt x="712918" y="1564661"/>
                  </a:lnTo>
                  <a:lnTo>
                    <a:pt x="715048" y="1565726"/>
                  </a:lnTo>
                  <a:lnTo>
                    <a:pt x="712918" y="1571584"/>
                  </a:lnTo>
                  <a:lnTo>
                    <a:pt x="712918" y="1571584"/>
                  </a:lnTo>
                  <a:close/>
                  <a:moveTo>
                    <a:pt x="712918" y="945387"/>
                  </a:moveTo>
                  <a:lnTo>
                    <a:pt x="712918" y="932075"/>
                  </a:lnTo>
                  <a:cubicBezTo>
                    <a:pt x="714516" y="937400"/>
                    <a:pt x="714516" y="942192"/>
                    <a:pt x="712918" y="945387"/>
                  </a:cubicBezTo>
                  <a:close/>
                  <a:moveTo>
                    <a:pt x="712918" y="30055"/>
                  </a:moveTo>
                  <a:lnTo>
                    <a:pt x="712918" y="47094"/>
                  </a:lnTo>
                  <a:lnTo>
                    <a:pt x="711853" y="47094"/>
                  </a:lnTo>
                  <a:lnTo>
                    <a:pt x="711853" y="30055"/>
                  </a:lnTo>
                  <a:lnTo>
                    <a:pt x="712918" y="30055"/>
                  </a:lnTo>
                  <a:lnTo>
                    <a:pt x="712918" y="30055"/>
                  </a:lnTo>
                  <a:close/>
                  <a:moveTo>
                    <a:pt x="712918" y="100874"/>
                  </a:moveTo>
                  <a:lnTo>
                    <a:pt x="712918" y="132291"/>
                  </a:lnTo>
                  <a:cubicBezTo>
                    <a:pt x="712918" y="132291"/>
                    <a:pt x="711853" y="132291"/>
                    <a:pt x="711853" y="133356"/>
                  </a:cubicBezTo>
                  <a:lnTo>
                    <a:pt x="711853" y="99809"/>
                  </a:lnTo>
                  <a:lnTo>
                    <a:pt x="712918" y="100874"/>
                  </a:lnTo>
                  <a:lnTo>
                    <a:pt x="712918" y="100874"/>
                  </a:lnTo>
                  <a:close/>
                  <a:moveTo>
                    <a:pt x="712918" y="221747"/>
                  </a:moveTo>
                  <a:lnTo>
                    <a:pt x="712918" y="355400"/>
                  </a:lnTo>
                  <a:cubicBezTo>
                    <a:pt x="712918" y="357530"/>
                    <a:pt x="711853" y="358595"/>
                    <a:pt x="711853" y="361257"/>
                  </a:cubicBezTo>
                  <a:lnTo>
                    <a:pt x="711853" y="220682"/>
                  </a:lnTo>
                  <a:lnTo>
                    <a:pt x="711853" y="220682"/>
                  </a:lnTo>
                  <a:cubicBezTo>
                    <a:pt x="711853" y="220682"/>
                    <a:pt x="711853" y="221747"/>
                    <a:pt x="712918" y="221747"/>
                  </a:cubicBezTo>
                  <a:lnTo>
                    <a:pt x="712918" y="221747"/>
                  </a:lnTo>
                  <a:close/>
                  <a:moveTo>
                    <a:pt x="712918" y="428882"/>
                  </a:moveTo>
                  <a:lnTo>
                    <a:pt x="712918" y="440064"/>
                  </a:lnTo>
                  <a:lnTo>
                    <a:pt x="711853" y="440064"/>
                  </a:lnTo>
                  <a:lnTo>
                    <a:pt x="711853" y="428882"/>
                  </a:lnTo>
                  <a:lnTo>
                    <a:pt x="711853" y="428882"/>
                  </a:lnTo>
                  <a:cubicBezTo>
                    <a:pt x="712918" y="428882"/>
                    <a:pt x="712918" y="428882"/>
                    <a:pt x="712918" y="428882"/>
                  </a:cubicBezTo>
                  <a:lnTo>
                    <a:pt x="712918" y="428882"/>
                  </a:lnTo>
                  <a:close/>
                  <a:moveTo>
                    <a:pt x="712918" y="471480"/>
                  </a:moveTo>
                  <a:lnTo>
                    <a:pt x="712918" y="492780"/>
                  </a:lnTo>
                  <a:cubicBezTo>
                    <a:pt x="712918" y="493845"/>
                    <a:pt x="711853" y="493845"/>
                    <a:pt x="711853" y="494909"/>
                  </a:cubicBezTo>
                  <a:lnTo>
                    <a:pt x="711853" y="483727"/>
                  </a:lnTo>
                  <a:cubicBezTo>
                    <a:pt x="711853" y="482662"/>
                    <a:pt x="711853" y="482662"/>
                    <a:pt x="711853" y="482662"/>
                  </a:cubicBezTo>
                  <a:lnTo>
                    <a:pt x="711853" y="482662"/>
                  </a:lnTo>
                  <a:lnTo>
                    <a:pt x="711853" y="470415"/>
                  </a:lnTo>
                  <a:cubicBezTo>
                    <a:pt x="711853" y="470415"/>
                    <a:pt x="712918" y="470415"/>
                    <a:pt x="712918" y="471480"/>
                  </a:cubicBezTo>
                  <a:lnTo>
                    <a:pt x="712918" y="471480"/>
                  </a:lnTo>
                  <a:close/>
                  <a:moveTo>
                    <a:pt x="712918" y="533248"/>
                  </a:moveTo>
                  <a:lnTo>
                    <a:pt x="712918" y="597678"/>
                  </a:lnTo>
                  <a:lnTo>
                    <a:pt x="711853" y="594483"/>
                  </a:lnTo>
                  <a:lnTo>
                    <a:pt x="711853" y="534845"/>
                  </a:lnTo>
                  <a:lnTo>
                    <a:pt x="712918" y="533248"/>
                  </a:lnTo>
                  <a:lnTo>
                    <a:pt x="712918" y="533248"/>
                  </a:lnTo>
                  <a:close/>
                  <a:moveTo>
                    <a:pt x="712918" y="684472"/>
                  </a:moveTo>
                  <a:lnTo>
                    <a:pt x="712918" y="693524"/>
                  </a:lnTo>
                  <a:cubicBezTo>
                    <a:pt x="712918" y="692460"/>
                    <a:pt x="711853" y="692460"/>
                    <a:pt x="711853" y="691395"/>
                  </a:cubicBezTo>
                  <a:lnTo>
                    <a:pt x="711853" y="682342"/>
                  </a:lnTo>
                  <a:cubicBezTo>
                    <a:pt x="711853" y="683407"/>
                    <a:pt x="712918" y="683407"/>
                    <a:pt x="712918" y="684472"/>
                  </a:cubicBezTo>
                  <a:lnTo>
                    <a:pt x="712918" y="684472"/>
                  </a:lnTo>
                  <a:close/>
                  <a:moveTo>
                    <a:pt x="712918" y="719083"/>
                  </a:moveTo>
                  <a:lnTo>
                    <a:pt x="712918" y="730266"/>
                  </a:lnTo>
                  <a:cubicBezTo>
                    <a:pt x="712918" y="731331"/>
                    <a:pt x="711853" y="732395"/>
                    <a:pt x="711853" y="733460"/>
                  </a:cubicBezTo>
                  <a:lnTo>
                    <a:pt x="711853" y="722811"/>
                  </a:lnTo>
                  <a:cubicBezTo>
                    <a:pt x="711853" y="721213"/>
                    <a:pt x="712918" y="720148"/>
                    <a:pt x="712918" y="719083"/>
                  </a:cubicBezTo>
                  <a:lnTo>
                    <a:pt x="712918" y="719083"/>
                  </a:lnTo>
                  <a:close/>
                  <a:moveTo>
                    <a:pt x="712918" y="755292"/>
                  </a:moveTo>
                  <a:lnTo>
                    <a:pt x="712918" y="764344"/>
                  </a:lnTo>
                  <a:lnTo>
                    <a:pt x="711853" y="763279"/>
                  </a:lnTo>
                  <a:lnTo>
                    <a:pt x="711853" y="753162"/>
                  </a:lnTo>
                  <a:cubicBezTo>
                    <a:pt x="711853" y="754227"/>
                    <a:pt x="712918" y="755292"/>
                    <a:pt x="712918" y="755292"/>
                  </a:cubicBezTo>
                  <a:lnTo>
                    <a:pt x="712918" y="755292"/>
                  </a:lnTo>
                  <a:close/>
                  <a:moveTo>
                    <a:pt x="712918" y="798955"/>
                  </a:moveTo>
                  <a:lnTo>
                    <a:pt x="712918" y="809073"/>
                  </a:lnTo>
                  <a:cubicBezTo>
                    <a:pt x="712918" y="809073"/>
                    <a:pt x="711853" y="810137"/>
                    <a:pt x="711853" y="811203"/>
                  </a:cubicBezTo>
                  <a:lnTo>
                    <a:pt x="711853" y="801085"/>
                  </a:lnTo>
                  <a:cubicBezTo>
                    <a:pt x="711853" y="800020"/>
                    <a:pt x="712918" y="800020"/>
                    <a:pt x="712918" y="798955"/>
                  </a:cubicBezTo>
                  <a:lnTo>
                    <a:pt x="712918" y="798955"/>
                  </a:lnTo>
                  <a:close/>
                  <a:moveTo>
                    <a:pt x="712918" y="819190"/>
                  </a:moveTo>
                  <a:lnTo>
                    <a:pt x="712918" y="826112"/>
                  </a:lnTo>
                  <a:lnTo>
                    <a:pt x="711853" y="826112"/>
                  </a:lnTo>
                  <a:lnTo>
                    <a:pt x="711853" y="819190"/>
                  </a:lnTo>
                  <a:lnTo>
                    <a:pt x="712918" y="819190"/>
                  </a:lnTo>
                  <a:lnTo>
                    <a:pt x="712918" y="819190"/>
                  </a:lnTo>
                  <a:close/>
                  <a:moveTo>
                    <a:pt x="712918" y="844216"/>
                  </a:moveTo>
                  <a:lnTo>
                    <a:pt x="712918" y="852203"/>
                  </a:lnTo>
                  <a:lnTo>
                    <a:pt x="711853" y="852203"/>
                  </a:lnTo>
                  <a:lnTo>
                    <a:pt x="711853" y="845281"/>
                  </a:lnTo>
                  <a:cubicBezTo>
                    <a:pt x="711853" y="845281"/>
                    <a:pt x="712918" y="845281"/>
                    <a:pt x="712918" y="844216"/>
                  </a:cubicBezTo>
                  <a:lnTo>
                    <a:pt x="712918" y="844216"/>
                  </a:lnTo>
                  <a:close/>
                  <a:moveTo>
                    <a:pt x="712918" y="868710"/>
                  </a:moveTo>
                  <a:lnTo>
                    <a:pt x="712918" y="875633"/>
                  </a:lnTo>
                  <a:cubicBezTo>
                    <a:pt x="712918" y="876697"/>
                    <a:pt x="711853" y="876697"/>
                    <a:pt x="711853" y="876697"/>
                  </a:cubicBezTo>
                  <a:lnTo>
                    <a:pt x="711853" y="868710"/>
                  </a:lnTo>
                  <a:lnTo>
                    <a:pt x="712918" y="868710"/>
                  </a:lnTo>
                  <a:lnTo>
                    <a:pt x="712918" y="868710"/>
                  </a:lnTo>
                  <a:close/>
                  <a:moveTo>
                    <a:pt x="712918" y="885750"/>
                  </a:moveTo>
                  <a:lnTo>
                    <a:pt x="712918" y="919296"/>
                  </a:lnTo>
                  <a:cubicBezTo>
                    <a:pt x="712918" y="920361"/>
                    <a:pt x="711853" y="922491"/>
                    <a:pt x="711853" y="922491"/>
                  </a:cubicBezTo>
                  <a:cubicBezTo>
                    <a:pt x="712918" y="925686"/>
                    <a:pt x="712918" y="928348"/>
                    <a:pt x="712918" y="931543"/>
                  </a:cubicBezTo>
                  <a:lnTo>
                    <a:pt x="712918" y="944855"/>
                  </a:lnTo>
                  <a:cubicBezTo>
                    <a:pt x="712918" y="946985"/>
                    <a:pt x="712918" y="948050"/>
                    <a:pt x="711853" y="949115"/>
                  </a:cubicBezTo>
                  <a:cubicBezTo>
                    <a:pt x="712918" y="950180"/>
                    <a:pt x="712918" y="952310"/>
                    <a:pt x="712918" y="953375"/>
                  </a:cubicBezTo>
                  <a:lnTo>
                    <a:pt x="712918" y="984791"/>
                  </a:lnTo>
                  <a:cubicBezTo>
                    <a:pt x="712918" y="983726"/>
                    <a:pt x="712918" y="982661"/>
                    <a:pt x="711853" y="981596"/>
                  </a:cubicBezTo>
                  <a:cubicBezTo>
                    <a:pt x="711853" y="982661"/>
                    <a:pt x="711853" y="982661"/>
                    <a:pt x="711853" y="983726"/>
                  </a:cubicBezTo>
                  <a:lnTo>
                    <a:pt x="711853" y="888945"/>
                  </a:lnTo>
                  <a:cubicBezTo>
                    <a:pt x="711853" y="888945"/>
                    <a:pt x="712918" y="887880"/>
                    <a:pt x="712918" y="885750"/>
                  </a:cubicBezTo>
                  <a:lnTo>
                    <a:pt x="712918" y="885750"/>
                  </a:lnTo>
                  <a:close/>
                  <a:moveTo>
                    <a:pt x="712918" y="1006090"/>
                  </a:moveTo>
                  <a:lnTo>
                    <a:pt x="712918" y="1017272"/>
                  </a:lnTo>
                  <a:cubicBezTo>
                    <a:pt x="712918" y="1018337"/>
                    <a:pt x="711853" y="1019402"/>
                    <a:pt x="711853" y="1019402"/>
                  </a:cubicBezTo>
                  <a:lnTo>
                    <a:pt x="711853" y="1009285"/>
                  </a:lnTo>
                  <a:cubicBezTo>
                    <a:pt x="711853" y="1008752"/>
                    <a:pt x="712918" y="1007155"/>
                    <a:pt x="712918" y="1006090"/>
                  </a:cubicBezTo>
                  <a:lnTo>
                    <a:pt x="712918" y="1006090"/>
                  </a:lnTo>
                  <a:close/>
                  <a:moveTo>
                    <a:pt x="712918" y="1050286"/>
                  </a:moveTo>
                  <a:lnTo>
                    <a:pt x="712918" y="1071585"/>
                  </a:lnTo>
                  <a:cubicBezTo>
                    <a:pt x="712918" y="1070520"/>
                    <a:pt x="711853" y="1068390"/>
                    <a:pt x="711853" y="1067325"/>
                  </a:cubicBezTo>
                  <a:lnTo>
                    <a:pt x="711853" y="1055078"/>
                  </a:lnTo>
                  <a:cubicBezTo>
                    <a:pt x="711853" y="1053481"/>
                    <a:pt x="712918" y="1052416"/>
                    <a:pt x="712918" y="1050286"/>
                  </a:cubicBezTo>
                  <a:lnTo>
                    <a:pt x="712918" y="1050286"/>
                  </a:lnTo>
                  <a:close/>
                  <a:moveTo>
                    <a:pt x="712918" y="1104066"/>
                  </a:moveTo>
                  <a:lnTo>
                    <a:pt x="712918" y="1116313"/>
                  </a:lnTo>
                  <a:cubicBezTo>
                    <a:pt x="712918" y="1116313"/>
                    <a:pt x="711853" y="1116313"/>
                    <a:pt x="711853" y="1117378"/>
                  </a:cubicBezTo>
                  <a:lnTo>
                    <a:pt x="711853" y="1106196"/>
                  </a:lnTo>
                  <a:cubicBezTo>
                    <a:pt x="711853" y="1105131"/>
                    <a:pt x="712918" y="1105131"/>
                    <a:pt x="712918" y="1104066"/>
                  </a:cubicBezTo>
                  <a:lnTo>
                    <a:pt x="712918" y="1104066"/>
                  </a:lnTo>
                  <a:close/>
                  <a:moveTo>
                    <a:pt x="712918" y="1140275"/>
                  </a:moveTo>
                  <a:lnTo>
                    <a:pt x="712918" y="1149327"/>
                  </a:lnTo>
                  <a:cubicBezTo>
                    <a:pt x="712918" y="1148262"/>
                    <a:pt x="711853" y="1148262"/>
                    <a:pt x="711853" y="1148262"/>
                  </a:cubicBezTo>
                  <a:lnTo>
                    <a:pt x="711853" y="1139210"/>
                  </a:lnTo>
                  <a:lnTo>
                    <a:pt x="712918" y="1140275"/>
                  </a:lnTo>
                  <a:lnTo>
                    <a:pt x="712918" y="1140275"/>
                  </a:lnTo>
                  <a:close/>
                  <a:moveTo>
                    <a:pt x="712918" y="1170626"/>
                  </a:moveTo>
                  <a:lnTo>
                    <a:pt x="712918" y="1183938"/>
                  </a:lnTo>
                  <a:cubicBezTo>
                    <a:pt x="712918" y="1185003"/>
                    <a:pt x="711853" y="1185003"/>
                    <a:pt x="711853" y="1186068"/>
                  </a:cubicBezTo>
                  <a:lnTo>
                    <a:pt x="711853" y="1170094"/>
                  </a:lnTo>
                  <a:lnTo>
                    <a:pt x="712918" y="1170094"/>
                  </a:lnTo>
                  <a:lnTo>
                    <a:pt x="712918" y="1170626"/>
                  </a:lnTo>
                  <a:close/>
                  <a:moveTo>
                    <a:pt x="712918" y="1224939"/>
                  </a:moveTo>
                  <a:lnTo>
                    <a:pt x="712918" y="1285642"/>
                  </a:lnTo>
                  <a:lnTo>
                    <a:pt x="711853" y="1285642"/>
                  </a:lnTo>
                  <a:lnTo>
                    <a:pt x="711853" y="1227069"/>
                  </a:lnTo>
                  <a:lnTo>
                    <a:pt x="712918" y="1224939"/>
                  </a:lnTo>
                  <a:lnTo>
                    <a:pt x="712918" y="1224939"/>
                  </a:lnTo>
                  <a:lnTo>
                    <a:pt x="712918" y="1224939"/>
                  </a:lnTo>
                  <a:close/>
                  <a:moveTo>
                    <a:pt x="712918" y="1377761"/>
                  </a:moveTo>
                  <a:lnTo>
                    <a:pt x="712918" y="1440594"/>
                  </a:lnTo>
                  <a:lnTo>
                    <a:pt x="711853" y="1439529"/>
                  </a:lnTo>
                  <a:lnTo>
                    <a:pt x="711853" y="1376696"/>
                  </a:lnTo>
                  <a:cubicBezTo>
                    <a:pt x="711853" y="1376696"/>
                    <a:pt x="712918" y="1376696"/>
                    <a:pt x="712918" y="1377761"/>
                  </a:cubicBezTo>
                  <a:lnTo>
                    <a:pt x="712918" y="1377761"/>
                  </a:lnTo>
                  <a:close/>
                  <a:moveTo>
                    <a:pt x="712918" y="1564661"/>
                  </a:moveTo>
                  <a:lnTo>
                    <a:pt x="712918" y="1571584"/>
                  </a:lnTo>
                  <a:lnTo>
                    <a:pt x="711853" y="1575844"/>
                  </a:lnTo>
                  <a:lnTo>
                    <a:pt x="711853" y="1563596"/>
                  </a:lnTo>
                  <a:lnTo>
                    <a:pt x="712918" y="1564661"/>
                  </a:lnTo>
                  <a:lnTo>
                    <a:pt x="712918" y="1564661"/>
                  </a:lnTo>
                  <a:close/>
                  <a:moveTo>
                    <a:pt x="712918" y="1715353"/>
                  </a:moveTo>
                  <a:lnTo>
                    <a:pt x="712918" y="1729730"/>
                  </a:lnTo>
                  <a:lnTo>
                    <a:pt x="711853" y="1729730"/>
                  </a:lnTo>
                  <a:lnTo>
                    <a:pt x="711853" y="1715353"/>
                  </a:lnTo>
                  <a:lnTo>
                    <a:pt x="712918" y="1715353"/>
                  </a:lnTo>
                  <a:lnTo>
                    <a:pt x="712918" y="1715353"/>
                  </a:lnTo>
                  <a:close/>
                  <a:moveTo>
                    <a:pt x="712918" y="1739315"/>
                  </a:moveTo>
                  <a:lnTo>
                    <a:pt x="712918" y="1802147"/>
                  </a:lnTo>
                  <a:cubicBezTo>
                    <a:pt x="712918" y="1801082"/>
                    <a:pt x="711853" y="1800017"/>
                    <a:pt x="711853" y="1797887"/>
                  </a:cubicBezTo>
                  <a:lnTo>
                    <a:pt x="711853" y="1734522"/>
                  </a:lnTo>
                  <a:cubicBezTo>
                    <a:pt x="711853" y="1735587"/>
                    <a:pt x="712918" y="1738250"/>
                    <a:pt x="712918" y="1739315"/>
                  </a:cubicBezTo>
                  <a:lnTo>
                    <a:pt x="712918" y="1739315"/>
                  </a:lnTo>
                  <a:close/>
                  <a:moveTo>
                    <a:pt x="712918" y="1802147"/>
                  </a:moveTo>
                  <a:lnTo>
                    <a:pt x="712918" y="1819187"/>
                  </a:lnTo>
                  <a:lnTo>
                    <a:pt x="711853" y="1819187"/>
                  </a:lnTo>
                  <a:lnTo>
                    <a:pt x="711853" y="1803212"/>
                  </a:lnTo>
                  <a:lnTo>
                    <a:pt x="711853" y="1803212"/>
                  </a:lnTo>
                  <a:lnTo>
                    <a:pt x="711853" y="1802147"/>
                  </a:lnTo>
                  <a:lnTo>
                    <a:pt x="712918" y="1802147"/>
                  </a:lnTo>
                  <a:close/>
                  <a:moveTo>
                    <a:pt x="711853" y="30055"/>
                  </a:moveTo>
                  <a:lnTo>
                    <a:pt x="711853" y="47094"/>
                  </a:lnTo>
                  <a:cubicBezTo>
                    <a:pt x="705996" y="46029"/>
                    <a:pt x="699606" y="47094"/>
                    <a:pt x="692684" y="48159"/>
                  </a:cubicBezTo>
                  <a:lnTo>
                    <a:pt x="692684" y="31120"/>
                  </a:lnTo>
                  <a:cubicBezTo>
                    <a:pt x="699606" y="30055"/>
                    <a:pt x="706528" y="30055"/>
                    <a:pt x="711853" y="30055"/>
                  </a:cubicBezTo>
                  <a:lnTo>
                    <a:pt x="711853" y="30055"/>
                  </a:lnTo>
                  <a:close/>
                  <a:moveTo>
                    <a:pt x="711853" y="99809"/>
                  </a:moveTo>
                  <a:lnTo>
                    <a:pt x="711853" y="133356"/>
                  </a:lnTo>
                  <a:cubicBezTo>
                    <a:pt x="704931" y="136551"/>
                    <a:pt x="698541" y="140278"/>
                    <a:pt x="692684" y="142408"/>
                  </a:cubicBezTo>
                  <a:lnTo>
                    <a:pt x="692684" y="125369"/>
                  </a:lnTo>
                  <a:cubicBezTo>
                    <a:pt x="696944" y="123239"/>
                    <a:pt x="701736" y="121109"/>
                    <a:pt x="705996" y="118446"/>
                  </a:cubicBezTo>
                  <a:cubicBezTo>
                    <a:pt x="701736" y="116316"/>
                    <a:pt x="696944" y="111524"/>
                    <a:pt x="692684" y="108329"/>
                  </a:cubicBezTo>
                  <a:lnTo>
                    <a:pt x="692684" y="81173"/>
                  </a:lnTo>
                  <a:cubicBezTo>
                    <a:pt x="698541" y="87562"/>
                    <a:pt x="705463" y="94485"/>
                    <a:pt x="711853" y="99809"/>
                  </a:cubicBezTo>
                  <a:lnTo>
                    <a:pt x="711853" y="99809"/>
                  </a:lnTo>
                  <a:close/>
                  <a:moveTo>
                    <a:pt x="711853" y="220682"/>
                  </a:moveTo>
                  <a:lnTo>
                    <a:pt x="711853" y="361257"/>
                  </a:lnTo>
                  <a:cubicBezTo>
                    <a:pt x="710788" y="363387"/>
                    <a:pt x="708658" y="367114"/>
                    <a:pt x="707593" y="369244"/>
                  </a:cubicBezTo>
                  <a:cubicBezTo>
                    <a:pt x="707593" y="369244"/>
                    <a:pt x="703333" y="375102"/>
                    <a:pt x="693216" y="378296"/>
                  </a:cubicBezTo>
                  <a:lnTo>
                    <a:pt x="693216" y="323983"/>
                  </a:lnTo>
                  <a:cubicBezTo>
                    <a:pt x="701204" y="312801"/>
                    <a:pt x="709191" y="294697"/>
                    <a:pt x="704398" y="270203"/>
                  </a:cubicBezTo>
                  <a:cubicBezTo>
                    <a:pt x="704398" y="270203"/>
                    <a:pt x="702269" y="264346"/>
                    <a:pt x="698541" y="265943"/>
                  </a:cubicBezTo>
                  <a:cubicBezTo>
                    <a:pt x="698541" y="265943"/>
                    <a:pt x="696411" y="265943"/>
                    <a:pt x="692684" y="268073"/>
                  </a:cubicBezTo>
                  <a:lnTo>
                    <a:pt x="692684" y="191396"/>
                  </a:lnTo>
                  <a:cubicBezTo>
                    <a:pt x="694814" y="191396"/>
                    <a:pt x="696944" y="190331"/>
                    <a:pt x="700671" y="190331"/>
                  </a:cubicBezTo>
                  <a:cubicBezTo>
                    <a:pt x="704931" y="190331"/>
                    <a:pt x="703866" y="193526"/>
                    <a:pt x="706528" y="198318"/>
                  </a:cubicBezTo>
                  <a:cubicBezTo>
                    <a:pt x="706528" y="197786"/>
                    <a:pt x="707593" y="208968"/>
                    <a:pt x="711853" y="220682"/>
                  </a:cubicBezTo>
                  <a:lnTo>
                    <a:pt x="711853" y="220682"/>
                  </a:lnTo>
                  <a:close/>
                  <a:moveTo>
                    <a:pt x="711853" y="428882"/>
                  </a:moveTo>
                  <a:lnTo>
                    <a:pt x="711853" y="440064"/>
                  </a:lnTo>
                  <a:cubicBezTo>
                    <a:pt x="705996" y="440064"/>
                    <a:pt x="700671" y="441129"/>
                    <a:pt x="692684" y="444324"/>
                  </a:cubicBezTo>
                  <a:lnTo>
                    <a:pt x="692684" y="434207"/>
                  </a:lnTo>
                  <a:cubicBezTo>
                    <a:pt x="699606" y="431012"/>
                    <a:pt x="706528" y="429947"/>
                    <a:pt x="711853" y="428882"/>
                  </a:cubicBezTo>
                  <a:lnTo>
                    <a:pt x="711853" y="428882"/>
                  </a:lnTo>
                  <a:close/>
                  <a:moveTo>
                    <a:pt x="711853" y="470415"/>
                  </a:moveTo>
                  <a:lnTo>
                    <a:pt x="711853" y="482662"/>
                  </a:lnTo>
                  <a:cubicBezTo>
                    <a:pt x="704931" y="480533"/>
                    <a:pt x="699606" y="474675"/>
                    <a:pt x="692684" y="470415"/>
                  </a:cubicBezTo>
                  <a:lnTo>
                    <a:pt x="692684" y="457103"/>
                  </a:lnTo>
                  <a:cubicBezTo>
                    <a:pt x="698541" y="461363"/>
                    <a:pt x="705463" y="466156"/>
                    <a:pt x="711853" y="470415"/>
                  </a:cubicBezTo>
                  <a:lnTo>
                    <a:pt x="711853" y="470415"/>
                  </a:lnTo>
                  <a:close/>
                  <a:moveTo>
                    <a:pt x="711853" y="483727"/>
                  </a:moveTo>
                  <a:lnTo>
                    <a:pt x="711853" y="494909"/>
                  </a:lnTo>
                  <a:cubicBezTo>
                    <a:pt x="704931" y="499169"/>
                    <a:pt x="698541" y="501832"/>
                    <a:pt x="692684" y="503962"/>
                  </a:cubicBezTo>
                  <a:lnTo>
                    <a:pt x="692684" y="493845"/>
                  </a:lnTo>
                  <a:cubicBezTo>
                    <a:pt x="698541" y="491715"/>
                    <a:pt x="704398" y="489585"/>
                    <a:pt x="711853" y="483727"/>
                  </a:cubicBezTo>
                  <a:lnTo>
                    <a:pt x="711853" y="483727"/>
                  </a:lnTo>
                  <a:close/>
                  <a:moveTo>
                    <a:pt x="711853" y="534313"/>
                  </a:moveTo>
                  <a:lnTo>
                    <a:pt x="711853" y="593951"/>
                  </a:lnTo>
                  <a:lnTo>
                    <a:pt x="710788" y="591821"/>
                  </a:lnTo>
                  <a:lnTo>
                    <a:pt x="701736" y="578509"/>
                  </a:lnTo>
                  <a:lnTo>
                    <a:pt x="694814" y="567327"/>
                  </a:lnTo>
                  <a:lnTo>
                    <a:pt x="692684" y="565197"/>
                  </a:lnTo>
                  <a:lnTo>
                    <a:pt x="692684" y="547093"/>
                  </a:lnTo>
                  <a:lnTo>
                    <a:pt x="695879" y="543898"/>
                  </a:lnTo>
                  <a:lnTo>
                    <a:pt x="709191" y="535910"/>
                  </a:lnTo>
                  <a:lnTo>
                    <a:pt x="711853" y="534313"/>
                  </a:lnTo>
                  <a:lnTo>
                    <a:pt x="711853" y="534313"/>
                  </a:lnTo>
                  <a:close/>
                  <a:moveTo>
                    <a:pt x="711853" y="681810"/>
                  </a:moveTo>
                  <a:lnTo>
                    <a:pt x="711853" y="690862"/>
                  </a:lnTo>
                  <a:cubicBezTo>
                    <a:pt x="709723" y="689797"/>
                    <a:pt x="708658" y="688732"/>
                    <a:pt x="707593" y="686602"/>
                  </a:cubicBezTo>
                  <a:cubicBezTo>
                    <a:pt x="705463" y="694589"/>
                    <a:pt x="700671" y="699914"/>
                    <a:pt x="696411" y="706836"/>
                  </a:cubicBezTo>
                  <a:lnTo>
                    <a:pt x="696411" y="706836"/>
                  </a:lnTo>
                  <a:cubicBezTo>
                    <a:pt x="695346" y="707901"/>
                    <a:pt x="694281" y="708966"/>
                    <a:pt x="693216" y="711096"/>
                  </a:cubicBezTo>
                  <a:lnTo>
                    <a:pt x="693216" y="699914"/>
                  </a:lnTo>
                  <a:cubicBezTo>
                    <a:pt x="700139" y="690862"/>
                    <a:pt x="704398" y="682875"/>
                    <a:pt x="693216" y="671693"/>
                  </a:cubicBezTo>
                  <a:lnTo>
                    <a:pt x="693216" y="664238"/>
                  </a:lnTo>
                  <a:cubicBezTo>
                    <a:pt x="700139" y="668498"/>
                    <a:pt x="703333" y="673290"/>
                    <a:pt x="705463" y="677550"/>
                  </a:cubicBezTo>
                  <a:cubicBezTo>
                    <a:pt x="707593" y="679680"/>
                    <a:pt x="709723" y="680745"/>
                    <a:pt x="711853" y="681810"/>
                  </a:cubicBezTo>
                  <a:lnTo>
                    <a:pt x="711853" y="681810"/>
                  </a:lnTo>
                  <a:close/>
                  <a:moveTo>
                    <a:pt x="711853" y="722811"/>
                  </a:moveTo>
                  <a:lnTo>
                    <a:pt x="711853" y="733993"/>
                  </a:lnTo>
                  <a:cubicBezTo>
                    <a:pt x="710788" y="735058"/>
                    <a:pt x="709723" y="736123"/>
                    <a:pt x="708658" y="738253"/>
                  </a:cubicBezTo>
                  <a:cubicBezTo>
                    <a:pt x="708658" y="739318"/>
                    <a:pt x="707593" y="740383"/>
                    <a:pt x="707593" y="741448"/>
                  </a:cubicBezTo>
                  <a:cubicBezTo>
                    <a:pt x="706528" y="744643"/>
                    <a:pt x="707593" y="748370"/>
                    <a:pt x="711853" y="752630"/>
                  </a:cubicBezTo>
                  <a:lnTo>
                    <a:pt x="711853" y="762747"/>
                  </a:lnTo>
                  <a:cubicBezTo>
                    <a:pt x="705996" y="756890"/>
                    <a:pt x="702801" y="753695"/>
                    <a:pt x="701736" y="749435"/>
                  </a:cubicBezTo>
                  <a:cubicBezTo>
                    <a:pt x="698541" y="747305"/>
                    <a:pt x="694814" y="746240"/>
                    <a:pt x="692684" y="743578"/>
                  </a:cubicBezTo>
                  <a:lnTo>
                    <a:pt x="692684" y="734525"/>
                  </a:lnTo>
                  <a:cubicBezTo>
                    <a:pt x="694814" y="736655"/>
                    <a:pt x="696944" y="737720"/>
                    <a:pt x="700671" y="741448"/>
                  </a:cubicBezTo>
                  <a:cubicBezTo>
                    <a:pt x="700671" y="739318"/>
                    <a:pt x="701736" y="737188"/>
                    <a:pt x="702801" y="734525"/>
                  </a:cubicBezTo>
                  <a:cubicBezTo>
                    <a:pt x="705463" y="730266"/>
                    <a:pt x="708658" y="726006"/>
                    <a:pt x="711853" y="722811"/>
                  </a:cubicBezTo>
                  <a:lnTo>
                    <a:pt x="711853" y="722811"/>
                  </a:lnTo>
                  <a:close/>
                  <a:moveTo>
                    <a:pt x="711853" y="801618"/>
                  </a:moveTo>
                  <a:lnTo>
                    <a:pt x="711853" y="811735"/>
                  </a:lnTo>
                  <a:cubicBezTo>
                    <a:pt x="710788" y="813865"/>
                    <a:pt x="709723" y="815995"/>
                    <a:pt x="708658" y="818657"/>
                  </a:cubicBezTo>
                  <a:cubicBezTo>
                    <a:pt x="708658" y="818657"/>
                    <a:pt x="708658" y="819722"/>
                    <a:pt x="707593" y="820787"/>
                  </a:cubicBezTo>
                  <a:cubicBezTo>
                    <a:pt x="708658" y="819722"/>
                    <a:pt x="710788" y="819722"/>
                    <a:pt x="711853" y="819722"/>
                  </a:cubicBezTo>
                  <a:lnTo>
                    <a:pt x="711853" y="826644"/>
                  </a:lnTo>
                  <a:cubicBezTo>
                    <a:pt x="704931" y="827709"/>
                    <a:pt x="699606" y="833567"/>
                    <a:pt x="695879" y="846879"/>
                  </a:cubicBezTo>
                  <a:cubicBezTo>
                    <a:pt x="694814" y="846879"/>
                    <a:pt x="694814" y="847944"/>
                    <a:pt x="694814" y="849009"/>
                  </a:cubicBezTo>
                  <a:cubicBezTo>
                    <a:pt x="700671" y="846879"/>
                    <a:pt x="705996" y="845814"/>
                    <a:pt x="711853" y="845814"/>
                  </a:cubicBezTo>
                  <a:lnTo>
                    <a:pt x="711853" y="852736"/>
                  </a:lnTo>
                  <a:cubicBezTo>
                    <a:pt x="704931" y="852736"/>
                    <a:pt x="697476" y="852736"/>
                    <a:pt x="692684" y="858593"/>
                  </a:cubicBezTo>
                  <a:lnTo>
                    <a:pt x="692684" y="836229"/>
                  </a:lnTo>
                  <a:cubicBezTo>
                    <a:pt x="694814" y="831969"/>
                    <a:pt x="696944" y="828242"/>
                    <a:pt x="699606" y="826112"/>
                  </a:cubicBezTo>
                  <a:cubicBezTo>
                    <a:pt x="700671" y="823982"/>
                    <a:pt x="701736" y="820255"/>
                    <a:pt x="701736" y="819190"/>
                  </a:cubicBezTo>
                  <a:cubicBezTo>
                    <a:pt x="705463" y="810137"/>
                    <a:pt x="708658" y="804813"/>
                    <a:pt x="711853" y="801618"/>
                  </a:cubicBezTo>
                  <a:lnTo>
                    <a:pt x="711853" y="801618"/>
                  </a:lnTo>
                  <a:close/>
                  <a:moveTo>
                    <a:pt x="711853" y="868710"/>
                  </a:moveTo>
                  <a:lnTo>
                    <a:pt x="711853" y="876697"/>
                  </a:lnTo>
                  <a:cubicBezTo>
                    <a:pt x="704931" y="878827"/>
                    <a:pt x="698541" y="878827"/>
                    <a:pt x="692684" y="880957"/>
                  </a:cubicBezTo>
                  <a:lnTo>
                    <a:pt x="692684" y="874035"/>
                  </a:lnTo>
                  <a:cubicBezTo>
                    <a:pt x="698541" y="872438"/>
                    <a:pt x="705463" y="872438"/>
                    <a:pt x="711853" y="868710"/>
                  </a:cubicBezTo>
                  <a:lnTo>
                    <a:pt x="711853" y="868710"/>
                  </a:lnTo>
                  <a:close/>
                  <a:moveTo>
                    <a:pt x="711853" y="890542"/>
                  </a:moveTo>
                  <a:lnTo>
                    <a:pt x="711853" y="985323"/>
                  </a:lnTo>
                  <a:cubicBezTo>
                    <a:pt x="705996" y="992246"/>
                    <a:pt x="695879" y="996505"/>
                    <a:pt x="692684" y="1004493"/>
                  </a:cubicBezTo>
                  <a:lnTo>
                    <a:pt x="692684" y="993311"/>
                  </a:lnTo>
                  <a:cubicBezTo>
                    <a:pt x="698541" y="987453"/>
                    <a:pt x="704931" y="983193"/>
                    <a:pt x="708658" y="976271"/>
                  </a:cubicBezTo>
                  <a:cubicBezTo>
                    <a:pt x="710788" y="972011"/>
                    <a:pt x="710788" y="966154"/>
                    <a:pt x="708658" y="957102"/>
                  </a:cubicBezTo>
                  <a:cubicBezTo>
                    <a:pt x="704398" y="961362"/>
                    <a:pt x="698541" y="964024"/>
                    <a:pt x="692684" y="967219"/>
                  </a:cubicBezTo>
                  <a:lnTo>
                    <a:pt x="692684" y="959232"/>
                  </a:lnTo>
                  <a:cubicBezTo>
                    <a:pt x="696944" y="957102"/>
                    <a:pt x="701736" y="953375"/>
                    <a:pt x="704931" y="949115"/>
                  </a:cubicBezTo>
                  <a:cubicBezTo>
                    <a:pt x="708126" y="944855"/>
                    <a:pt x="708126" y="938998"/>
                    <a:pt x="707061" y="928880"/>
                  </a:cubicBezTo>
                  <a:cubicBezTo>
                    <a:pt x="702801" y="933140"/>
                    <a:pt x="698009" y="934738"/>
                    <a:pt x="692684" y="936868"/>
                  </a:cubicBezTo>
                  <a:lnTo>
                    <a:pt x="692684" y="929945"/>
                  </a:lnTo>
                  <a:cubicBezTo>
                    <a:pt x="696944" y="927816"/>
                    <a:pt x="701736" y="925686"/>
                    <a:pt x="704931" y="920893"/>
                  </a:cubicBezTo>
                  <a:cubicBezTo>
                    <a:pt x="708126" y="917698"/>
                    <a:pt x="709191" y="911841"/>
                    <a:pt x="709191" y="901724"/>
                  </a:cubicBezTo>
                  <a:cubicBezTo>
                    <a:pt x="704931" y="904919"/>
                    <a:pt x="698009" y="905984"/>
                    <a:pt x="692151" y="908646"/>
                  </a:cubicBezTo>
                  <a:lnTo>
                    <a:pt x="692151" y="901724"/>
                  </a:lnTo>
                  <a:cubicBezTo>
                    <a:pt x="698009" y="899594"/>
                    <a:pt x="703333" y="898529"/>
                    <a:pt x="708126" y="893737"/>
                  </a:cubicBezTo>
                  <a:cubicBezTo>
                    <a:pt x="709723" y="892672"/>
                    <a:pt x="710788" y="891607"/>
                    <a:pt x="711853" y="890542"/>
                  </a:cubicBezTo>
                  <a:lnTo>
                    <a:pt x="711853" y="890542"/>
                  </a:lnTo>
                  <a:close/>
                  <a:moveTo>
                    <a:pt x="711853" y="1009817"/>
                  </a:moveTo>
                  <a:lnTo>
                    <a:pt x="711853" y="1019935"/>
                  </a:lnTo>
                  <a:cubicBezTo>
                    <a:pt x="703866" y="1027922"/>
                    <a:pt x="697476" y="1036974"/>
                    <a:pt x="709723" y="1053481"/>
                  </a:cubicBezTo>
                  <a:cubicBezTo>
                    <a:pt x="709723" y="1054546"/>
                    <a:pt x="710788" y="1054546"/>
                    <a:pt x="710788" y="1055611"/>
                  </a:cubicBezTo>
                  <a:cubicBezTo>
                    <a:pt x="711853" y="1055611"/>
                    <a:pt x="711853" y="1055611"/>
                    <a:pt x="711853" y="1054546"/>
                  </a:cubicBezTo>
                  <a:lnTo>
                    <a:pt x="711853" y="1066793"/>
                  </a:lnTo>
                  <a:cubicBezTo>
                    <a:pt x="710788" y="1066793"/>
                    <a:pt x="710788" y="1065728"/>
                    <a:pt x="710788" y="1064663"/>
                  </a:cubicBezTo>
                  <a:cubicBezTo>
                    <a:pt x="709723" y="1063598"/>
                    <a:pt x="707593" y="1060403"/>
                    <a:pt x="706528" y="1060403"/>
                  </a:cubicBezTo>
                  <a:cubicBezTo>
                    <a:pt x="699606" y="1050286"/>
                    <a:pt x="697476" y="1043364"/>
                    <a:pt x="696411" y="1038039"/>
                  </a:cubicBezTo>
                  <a:cubicBezTo>
                    <a:pt x="695346" y="1035909"/>
                    <a:pt x="694281" y="1033779"/>
                    <a:pt x="693216" y="1032182"/>
                  </a:cubicBezTo>
                  <a:lnTo>
                    <a:pt x="693216" y="1017272"/>
                  </a:lnTo>
                  <a:cubicBezTo>
                    <a:pt x="694281" y="1019402"/>
                    <a:pt x="695346" y="1023129"/>
                    <a:pt x="696411" y="1026324"/>
                  </a:cubicBezTo>
                  <a:cubicBezTo>
                    <a:pt x="697476" y="1026324"/>
                    <a:pt x="697476" y="1027389"/>
                    <a:pt x="698541" y="1027389"/>
                  </a:cubicBezTo>
                  <a:cubicBezTo>
                    <a:pt x="700671" y="1022064"/>
                    <a:pt x="706528" y="1016207"/>
                    <a:pt x="711853" y="1009817"/>
                  </a:cubicBezTo>
                  <a:lnTo>
                    <a:pt x="711853" y="1009817"/>
                  </a:lnTo>
                  <a:close/>
                  <a:moveTo>
                    <a:pt x="711853" y="1106729"/>
                  </a:moveTo>
                  <a:lnTo>
                    <a:pt x="711853" y="1117911"/>
                  </a:lnTo>
                  <a:cubicBezTo>
                    <a:pt x="707593" y="1118976"/>
                    <a:pt x="702801" y="1122171"/>
                    <a:pt x="695879" y="1131223"/>
                  </a:cubicBezTo>
                  <a:cubicBezTo>
                    <a:pt x="698009" y="1131223"/>
                    <a:pt x="699074" y="1132288"/>
                    <a:pt x="700139" y="1132288"/>
                  </a:cubicBezTo>
                  <a:cubicBezTo>
                    <a:pt x="704398" y="1134418"/>
                    <a:pt x="708126" y="1136548"/>
                    <a:pt x="711321" y="1139210"/>
                  </a:cubicBezTo>
                  <a:lnTo>
                    <a:pt x="711321" y="1148262"/>
                  </a:lnTo>
                  <a:cubicBezTo>
                    <a:pt x="710256" y="1147197"/>
                    <a:pt x="710256" y="1147197"/>
                    <a:pt x="710256" y="1147197"/>
                  </a:cubicBezTo>
                  <a:lnTo>
                    <a:pt x="710256" y="1147197"/>
                  </a:lnTo>
                  <a:cubicBezTo>
                    <a:pt x="702269" y="1141340"/>
                    <a:pt x="696944" y="1137080"/>
                    <a:pt x="692151" y="1137080"/>
                  </a:cubicBezTo>
                  <a:lnTo>
                    <a:pt x="692151" y="1124833"/>
                  </a:lnTo>
                  <a:cubicBezTo>
                    <a:pt x="698009" y="1117911"/>
                    <a:pt x="703333" y="1113651"/>
                    <a:pt x="708126" y="1111521"/>
                  </a:cubicBezTo>
                  <a:cubicBezTo>
                    <a:pt x="709723" y="1109924"/>
                    <a:pt x="710788" y="1107794"/>
                    <a:pt x="711853" y="1106729"/>
                  </a:cubicBezTo>
                  <a:lnTo>
                    <a:pt x="711853" y="1106729"/>
                  </a:lnTo>
                  <a:close/>
                  <a:moveTo>
                    <a:pt x="711853" y="1170626"/>
                  </a:moveTo>
                  <a:lnTo>
                    <a:pt x="711853" y="1186601"/>
                  </a:lnTo>
                  <a:cubicBezTo>
                    <a:pt x="705996" y="1192458"/>
                    <a:pt x="702801" y="1195653"/>
                    <a:pt x="698541" y="1196718"/>
                  </a:cubicBezTo>
                  <a:cubicBezTo>
                    <a:pt x="697476" y="1199913"/>
                    <a:pt x="695346" y="1202575"/>
                    <a:pt x="692684" y="1204705"/>
                  </a:cubicBezTo>
                  <a:lnTo>
                    <a:pt x="692684" y="1191393"/>
                  </a:lnTo>
                  <a:cubicBezTo>
                    <a:pt x="696944" y="1191393"/>
                    <a:pt x="702801" y="1187133"/>
                    <a:pt x="709723" y="1179146"/>
                  </a:cubicBezTo>
                  <a:cubicBezTo>
                    <a:pt x="703866" y="1178081"/>
                    <a:pt x="698541" y="1173289"/>
                    <a:pt x="692684" y="1170094"/>
                  </a:cubicBezTo>
                  <a:lnTo>
                    <a:pt x="692684" y="1161042"/>
                  </a:lnTo>
                  <a:cubicBezTo>
                    <a:pt x="699606" y="1166367"/>
                    <a:pt x="705463" y="1170626"/>
                    <a:pt x="711853" y="1170626"/>
                  </a:cubicBezTo>
                  <a:lnTo>
                    <a:pt x="711853" y="1170626"/>
                  </a:lnTo>
                  <a:close/>
                  <a:moveTo>
                    <a:pt x="711853" y="1227069"/>
                  </a:moveTo>
                  <a:lnTo>
                    <a:pt x="711853" y="1285642"/>
                  </a:lnTo>
                  <a:lnTo>
                    <a:pt x="710788" y="1284577"/>
                  </a:lnTo>
                  <a:lnTo>
                    <a:pt x="703866" y="1283512"/>
                  </a:lnTo>
                  <a:lnTo>
                    <a:pt x="694814" y="1277655"/>
                  </a:lnTo>
                  <a:lnTo>
                    <a:pt x="692684" y="1275525"/>
                  </a:lnTo>
                  <a:lnTo>
                    <a:pt x="692684" y="1255291"/>
                  </a:lnTo>
                  <a:lnTo>
                    <a:pt x="693749" y="1254226"/>
                  </a:lnTo>
                  <a:lnTo>
                    <a:pt x="699606" y="1248368"/>
                  </a:lnTo>
                  <a:lnTo>
                    <a:pt x="701736" y="1245174"/>
                  </a:lnTo>
                  <a:cubicBezTo>
                    <a:pt x="703866" y="1238251"/>
                    <a:pt x="700671" y="1233991"/>
                    <a:pt x="709723" y="1230797"/>
                  </a:cubicBezTo>
                  <a:lnTo>
                    <a:pt x="711853" y="1227069"/>
                  </a:lnTo>
                  <a:lnTo>
                    <a:pt x="711853" y="1227069"/>
                  </a:lnTo>
                  <a:close/>
                  <a:moveTo>
                    <a:pt x="711853" y="1376696"/>
                  </a:moveTo>
                  <a:lnTo>
                    <a:pt x="711853" y="1439529"/>
                  </a:lnTo>
                  <a:cubicBezTo>
                    <a:pt x="710788" y="1439529"/>
                    <a:pt x="710788" y="1439529"/>
                    <a:pt x="709723" y="1439529"/>
                  </a:cubicBezTo>
                  <a:cubicBezTo>
                    <a:pt x="702801" y="1438464"/>
                    <a:pt x="697476" y="1436334"/>
                    <a:pt x="692684" y="1433671"/>
                  </a:cubicBezTo>
                  <a:lnTo>
                    <a:pt x="692684" y="1423554"/>
                  </a:lnTo>
                  <a:cubicBezTo>
                    <a:pt x="696944" y="1425684"/>
                    <a:pt x="701736" y="1427814"/>
                    <a:pt x="707061" y="1429412"/>
                  </a:cubicBezTo>
                  <a:lnTo>
                    <a:pt x="707061" y="1429412"/>
                  </a:lnTo>
                  <a:lnTo>
                    <a:pt x="708126" y="1429412"/>
                  </a:lnTo>
                  <a:cubicBezTo>
                    <a:pt x="703866" y="1416100"/>
                    <a:pt x="707061" y="1397995"/>
                    <a:pt x="700139" y="1382021"/>
                  </a:cubicBezTo>
                  <a:cubicBezTo>
                    <a:pt x="699074" y="1379891"/>
                    <a:pt x="695879" y="1376164"/>
                    <a:pt x="692151" y="1374034"/>
                  </a:cubicBezTo>
                  <a:lnTo>
                    <a:pt x="692151" y="1362852"/>
                  </a:lnTo>
                  <a:cubicBezTo>
                    <a:pt x="700139" y="1367111"/>
                    <a:pt x="704398" y="1371904"/>
                    <a:pt x="708126" y="1376164"/>
                  </a:cubicBezTo>
                  <a:cubicBezTo>
                    <a:pt x="709723" y="1376696"/>
                    <a:pt x="710788" y="1376696"/>
                    <a:pt x="711853" y="1376696"/>
                  </a:cubicBezTo>
                  <a:lnTo>
                    <a:pt x="711853" y="1376696"/>
                  </a:lnTo>
                  <a:close/>
                  <a:moveTo>
                    <a:pt x="711853" y="1563596"/>
                  </a:moveTo>
                  <a:lnTo>
                    <a:pt x="711853" y="1575844"/>
                  </a:lnTo>
                  <a:lnTo>
                    <a:pt x="707593" y="1588091"/>
                  </a:lnTo>
                  <a:lnTo>
                    <a:pt x="693216" y="1582233"/>
                  </a:lnTo>
                  <a:lnTo>
                    <a:pt x="693216" y="1556142"/>
                  </a:lnTo>
                  <a:lnTo>
                    <a:pt x="711853" y="1563596"/>
                  </a:lnTo>
                  <a:lnTo>
                    <a:pt x="711853" y="1563596"/>
                  </a:lnTo>
                  <a:close/>
                  <a:moveTo>
                    <a:pt x="711853" y="1715353"/>
                  </a:moveTo>
                  <a:lnTo>
                    <a:pt x="711853" y="1729730"/>
                  </a:lnTo>
                  <a:cubicBezTo>
                    <a:pt x="710788" y="1729730"/>
                    <a:pt x="709723" y="1729730"/>
                    <a:pt x="709723" y="1729730"/>
                  </a:cubicBezTo>
                  <a:cubicBezTo>
                    <a:pt x="709723" y="1730795"/>
                    <a:pt x="710788" y="1732925"/>
                    <a:pt x="711853" y="1733990"/>
                  </a:cubicBezTo>
                  <a:lnTo>
                    <a:pt x="711853" y="1796823"/>
                  </a:lnTo>
                  <a:cubicBezTo>
                    <a:pt x="702801" y="1779783"/>
                    <a:pt x="701736" y="1758484"/>
                    <a:pt x="692684" y="1738250"/>
                  </a:cubicBezTo>
                  <a:lnTo>
                    <a:pt x="692684" y="1708963"/>
                  </a:lnTo>
                  <a:cubicBezTo>
                    <a:pt x="694814" y="1711093"/>
                    <a:pt x="696944" y="1712158"/>
                    <a:pt x="698541" y="1714821"/>
                  </a:cubicBezTo>
                  <a:cubicBezTo>
                    <a:pt x="702801" y="1715353"/>
                    <a:pt x="707593" y="1714288"/>
                    <a:pt x="711853" y="1715353"/>
                  </a:cubicBezTo>
                  <a:lnTo>
                    <a:pt x="711853" y="1715353"/>
                  </a:lnTo>
                  <a:close/>
                  <a:moveTo>
                    <a:pt x="711853" y="1803212"/>
                  </a:moveTo>
                  <a:lnTo>
                    <a:pt x="711853" y="1819187"/>
                  </a:lnTo>
                  <a:cubicBezTo>
                    <a:pt x="704931" y="1818122"/>
                    <a:pt x="698541" y="1817057"/>
                    <a:pt x="692684" y="1815992"/>
                  </a:cubicBezTo>
                  <a:lnTo>
                    <a:pt x="692684" y="1800017"/>
                  </a:lnTo>
                  <a:cubicBezTo>
                    <a:pt x="698541" y="1801082"/>
                    <a:pt x="704398" y="1802147"/>
                    <a:pt x="711853" y="1803212"/>
                  </a:cubicBezTo>
                  <a:close/>
                  <a:moveTo>
                    <a:pt x="692684" y="31120"/>
                  </a:moveTo>
                  <a:lnTo>
                    <a:pt x="692684" y="48159"/>
                  </a:lnTo>
                  <a:cubicBezTo>
                    <a:pt x="690554" y="48159"/>
                    <a:pt x="689489" y="49224"/>
                    <a:pt x="686827" y="49224"/>
                  </a:cubicBezTo>
                  <a:lnTo>
                    <a:pt x="686827" y="33250"/>
                  </a:lnTo>
                  <a:cubicBezTo>
                    <a:pt x="689489" y="32185"/>
                    <a:pt x="690554" y="32185"/>
                    <a:pt x="692684" y="31120"/>
                  </a:cubicBezTo>
                  <a:lnTo>
                    <a:pt x="692684" y="31120"/>
                  </a:lnTo>
                  <a:close/>
                  <a:moveTo>
                    <a:pt x="692684" y="82238"/>
                  </a:moveTo>
                  <a:lnTo>
                    <a:pt x="692684" y="109394"/>
                  </a:lnTo>
                  <a:cubicBezTo>
                    <a:pt x="690554" y="107264"/>
                    <a:pt x="688424" y="105134"/>
                    <a:pt x="686827" y="102472"/>
                  </a:cubicBezTo>
                  <a:lnTo>
                    <a:pt x="686827" y="75315"/>
                  </a:lnTo>
                  <a:cubicBezTo>
                    <a:pt x="689489" y="77445"/>
                    <a:pt x="690554" y="79575"/>
                    <a:pt x="692684" y="82238"/>
                  </a:cubicBezTo>
                  <a:lnTo>
                    <a:pt x="692684" y="82238"/>
                  </a:lnTo>
                  <a:close/>
                  <a:moveTo>
                    <a:pt x="692684" y="125901"/>
                  </a:moveTo>
                  <a:lnTo>
                    <a:pt x="692684" y="142940"/>
                  </a:lnTo>
                  <a:cubicBezTo>
                    <a:pt x="690554" y="142940"/>
                    <a:pt x="688424" y="144005"/>
                    <a:pt x="686827" y="144005"/>
                  </a:cubicBezTo>
                  <a:lnTo>
                    <a:pt x="686827" y="128031"/>
                  </a:lnTo>
                  <a:cubicBezTo>
                    <a:pt x="688424" y="126966"/>
                    <a:pt x="690554" y="125901"/>
                    <a:pt x="692684" y="125901"/>
                  </a:cubicBezTo>
                  <a:lnTo>
                    <a:pt x="692684" y="125901"/>
                  </a:lnTo>
                  <a:close/>
                  <a:moveTo>
                    <a:pt x="692684" y="191396"/>
                  </a:moveTo>
                  <a:lnTo>
                    <a:pt x="692684" y="268073"/>
                  </a:lnTo>
                  <a:cubicBezTo>
                    <a:pt x="691619" y="269138"/>
                    <a:pt x="689489" y="270203"/>
                    <a:pt x="686827" y="271268"/>
                  </a:cubicBezTo>
                  <a:lnTo>
                    <a:pt x="686827" y="233994"/>
                  </a:lnTo>
                  <a:cubicBezTo>
                    <a:pt x="686827" y="233994"/>
                    <a:pt x="687892" y="232929"/>
                    <a:pt x="687892" y="231864"/>
                  </a:cubicBezTo>
                  <a:cubicBezTo>
                    <a:pt x="687892" y="231864"/>
                    <a:pt x="686827" y="230799"/>
                    <a:pt x="686827" y="228670"/>
                  </a:cubicBezTo>
                  <a:lnTo>
                    <a:pt x="686827" y="195123"/>
                  </a:lnTo>
                  <a:cubicBezTo>
                    <a:pt x="688424" y="193526"/>
                    <a:pt x="690554" y="192461"/>
                    <a:pt x="692684" y="191396"/>
                  </a:cubicBezTo>
                  <a:lnTo>
                    <a:pt x="692684" y="191396"/>
                  </a:lnTo>
                  <a:close/>
                  <a:moveTo>
                    <a:pt x="692684" y="323983"/>
                  </a:moveTo>
                  <a:lnTo>
                    <a:pt x="692684" y="377764"/>
                  </a:lnTo>
                  <a:cubicBezTo>
                    <a:pt x="690554" y="378829"/>
                    <a:pt x="689489" y="379894"/>
                    <a:pt x="686827" y="380959"/>
                  </a:cubicBezTo>
                  <a:lnTo>
                    <a:pt x="686827" y="331438"/>
                  </a:lnTo>
                  <a:cubicBezTo>
                    <a:pt x="688424" y="329841"/>
                    <a:pt x="690554" y="327178"/>
                    <a:pt x="692684" y="323983"/>
                  </a:cubicBezTo>
                  <a:lnTo>
                    <a:pt x="692684" y="323983"/>
                  </a:lnTo>
                  <a:close/>
                  <a:moveTo>
                    <a:pt x="692684" y="434207"/>
                  </a:moveTo>
                  <a:lnTo>
                    <a:pt x="692684" y="444324"/>
                  </a:lnTo>
                  <a:cubicBezTo>
                    <a:pt x="690554" y="445389"/>
                    <a:pt x="689489" y="446454"/>
                    <a:pt x="686827" y="447519"/>
                  </a:cubicBezTo>
                  <a:lnTo>
                    <a:pt x="686827" y="436337"/>
                  </a:lnTo>
                  <a:cubicBezTo>
                    <a:pt x="689489" y="435272"/>
                    <a:pt x="690554" y="434207"/>
                    <a:pt x="692684" y="434207"/>
                  </a:cubicBezTo>
                  <a:lnTo>
                    <a:pt x="692684" y="434207"/>
                  </a:lnTo>
                  <a:close/>
                  <a:moveTo>
                    <a:pt x="692684" y="457103"/>
                  </a:moveTo>
                  <a:lnTo>
                    <a:pt x="692684" y="470415"/>
                  </a:lnTo>
                  <a:cubicBezTo>
                    <a:pt x="690554" y="469350"/>
                    <a:pt x="689489" y="467221"/>
                    <a:pt x="686827" y="466156"/>
                  </a:cubicBezTo>
                  <a:lnTo>
                    <a:pt x="686827" y="453909"/>
                  </a:lnTo>
                  <a:cubicBezTo>
                    <a:pt x="689489" y="454441"/>
                    <a:pt x="690554" y="455506"/>
                    <a:pt x="692684" y="457103"/>
                  </a:cubicBezTo>
                  <a:lnTo>
                    <a:pt x="692684" y="457103"/>
                  </a:lnTo>
                  <a:close/>
                  <a:moveTo>
                    <a:pt x="692684" y="493845"/>
                  </a:moveTo>
                  <a:lnTo>
                    <a:pt x="692684" y="503962"/>
                  </a:lnTo>
                  <a:cubicBezTo>
                    <a:pt x="690554" y="503962"/>
                    <a:pt x="688424" y="503962"/>
                    <a:pt x="686827" y="505027"/>
                  </a:cubicBezTo>
                  <a:lnTo>
                    <a:pt x="686827" y="494909"/>
                  </a:lnTo>
                  <a:cubicBezTo>
                    <a:pt x="688424" y="494909"/>
                    <a:pt x="690554" y="493845"/>
                    <a:pt x="692684" y="493845"/>
                  </a:cubicBezTo>
                  <a:lnTo>
                    <a:pt x="692684" y="493845"/>
                  </a:lnTo>
                  <a:close/>
                  <a:moveTo>
                    <a:pt x="692684" y="547093"/>
                  </a:moveTo>
                  <a:lnTo>
                    <a:pt x="692684" y="565197"/>
                  </a:lnTo>
                  <a:lnTo>
                    <a:pt x="689489" y="560937"/>
                  </a:lnTo>
                  <a:lnTo>
                    <a:pt x="688424" y="557742"/>
                  </a:lnTo>
                  <a:lnTo>
                    <a:pt x="688424" y="552417"/>
                  </a:lnTo>
                  <a:lnTo>
                    <a:pt x="690554" y="549222"/>
                  </a:lnTo>
                  <a:lnTo>
                    <a:pt x="692684" y="547093"/>
                  </a:lnTo>
                  <a:lnTo>
                    <a:pt x="692684" y="547093"/>
                  </a:lnTo>
                  <a:close/>
                  <a:moveTo>
                    <a:pt x="692684" y="664238"/>
                  </a:moveTo>
                  <a:lnTo>
                    <a:pt x="692684" y="672225"/>
                  </a:lnTo>
                  <a:cubicBezTo>
                    <a:pt x="691619" y="671160"/>
                    <a:pt x="689489" y="669030"/>
                    <a:pt x="686827" y="667965"/>
                  </a:cubicBezTo>
                  <a:lnTo>
                    <a:pt x="686827" y="658913"/>
                  </a:lnTo>
                  <a:cubicBezTo>
                    <a:pt x="689489" y="660511"/>
                    <a:pt x="690554" y="661576"/>
                    <a:pt x="692684" y="664238"/>
                  </a:cubicBezTo>
                  <a:lnTo>
                    <a:pt x="692684" y="664238"/>
                  </a:lnTo>
                  <a:close/>
                  <a:moveTo>
                    <a:pt x="692684" y="699914"/>
                  </a:moveTo>
                  <a:lnTo>
                    <a:pt x="692684" y="711096"/>
                  </a:lnTo>
                  <a:cubicBezTo>
                    <a:pt x="690554" y="713226"/>
                    <a:pt x="689489" y="715356"/>
                    <a:pt x="688424" y="718019"/>
                  </a:cubicBezTo>
                  <a:cubicBezTo>
                    <a:pt x="688424" y="719083"/>
                    <a:pt x="687359" y="720148"/>
                    <a:pt x="687359" y="721213"/>
                  </a:cubicBezTo>
                  <a:lnTo>
                    <a:pt x="687359" y="706836"/>
                  </a:lnTo>
                  <a:cubicBezTo>
                    <a:pt x="688424" y="704707"/>
                    <a:pt x="690554" y="702577"/>
                    <a:pt x="692684" y="699914"/>
                  </a:cubicBezTo>
                  <a:lnTo>
                    <a:pt x="692684" y="699914"/>
                  </a:lnTo>
                  <a:close/>
                  <a:moveTo>
                    <a:pt x="692684" y="735058"/>
                  </a:moveTo>
                  <a:lnTo>
                    <a:pt x="692684" y="744110"/>
                  </a:lnTo>
                  <a:cubicBezTo>
                    <a:pt x="690554" y="741980"/>
                    <a:pt x="688424" y="739850"/>
                    <a:pt x="686827" y="738253"/>
                  </a:cubicBezTo>
                  <a:lnTo>
                    <a:pt x="686827" y="727071"/>
                  </a:lnTo>
                  <a:cubicBezTo>
                    <a:pt x="687359" y="729201"/>
                    <a:pt x="689489" y="731331"/>
                    <a:pt x="692684" y="735058"/>
                  </a:cubicBezTo>
                  <a:lnTo>
                    <a:pt x="692684" y="735058"/>
                  </a:lnTo>
                  <a:close/>
                  <a:moveTo>
                    <a:pt x="692684" y="835164"/>
                  </a:moveTo>
                  <a:lnTo>
                    <a:pt x="692684" y="857528"/>
                  </a:lnTo>
                  <a:cubicBezTo>
                    <a:pt x="690554" y="860723"/>
                    <a:pt x="688424" y="865515"/>
                    <a:pt x="686827" y="871905"/>
                  </a:cubicBezTo>
                  <a:lnTo>
                    <a:pt x="686827" y="854866"/>
                  </a:lnTo>
                  <a:cubicBezTo>
                    <a:pt x="686827" y="853801"/>
                    <a:pt x="686827" y="853801"/>
                    <a:pt x="687892" y="853801"/>
                  </a:cubicBezTo>
                  <a:cubicBezTo>
                    <a:pt x="687892" y="850606"/>
                    <a:pt x="688957" y="847944"/>
                    <a:pt x="688957" y="846879"/>
                  </a:cubicBezTo>
                  <a:cubicBezTo>
                    <a:pt x="690554" y="843151"/>
                    <a:pt x="691619" y="838359"/>
                    <a:pt x="692684" y="835164"/>
                  </a:cubicBezTo>
                  <a:lnTo>
                    <a:pt x="692684" y="835164"/>
                  </a:lnTo>
                  <a:close/>
                  <a:moveTo>
                    <a:pt x="692684" y="874568"/>
                  </a:moveTo>
                  <a:lnTo>
                    <a:pt x="692684" y="881490"/>
                  </a:lnTo>
                  <a:cubicBezTo>
                    <a:pt x="690554" y="882555"/>
                    <a:pt x="688424" y="883620"/>
                    <a:pt x="686827" y="885750"/>
                  </a:cubicBezTo>
                  <a:lnTo>
                    <a:pt x="686827" y="876697"/>
                  </a:lnTo>
                  <a:cubicBezTo>
                    <a:pt x="688424" y="875633"/>
                    <a:pt x="690554" y="875633"/>
                    <a:pt x="692684" y="874568"/>
                  </a:cubicBezTo>
                  <a:lnTo>
                    <a:pt x="692684" y="874568"/>
                  </a:lnTo>
                  <a:close/>
                  <a:moveTo>
                    <a:pt x="692684" y="901724"/>
                  </a:moveTo>
                  <a:lnTo>
                    <a:pt x="692684" y="908646"/>
                  </a:lnTo>
                  <a:cubicBezTo>
                    <a:pt x="690554" y="909711"/>
                    <a:pt x="688424" y="910776"/>
                    <a:pt x="686827" y="911841"/>
                  </a:cubicBezTo>
                  <a:lnTo>
                    <a:pt x="686827" y="903854"/>
                  </a:lnTo>
                  <a:cubicBezTo>
                    <a:pt x="688424" y="903854"/>
                    <a:pt x="690554" y="902789"/>
                    <a:pt x="692684" y="901724"/>
                  </a:cubicBezTo>
                  <a:lnTo>
                    <a:pt x="692684" y="901724"/>
                  </a:lnTo>
                  <a:close/>
                  <a:moveTo>
                    <a:pt x="692684" y="929945"/>
                  </a:moveTo>
                  <a:lnTo>
                    <a:pt x="692684" y="936868"/>
                  </a:lnTo>
                  <a:cubicBezTo>
                    <a:pt x="690554" y="937933"/>
                    <a:pt x="688424" y="938998"/>
                    <a:pt x="686827" y="941128"/>
                  </a:cubicBezTo>
                  <a:lnTo>
                    <a:pt x="686827" y="933140"/>
                  </a:lnTo>
                  <a:cubicBezTo>
                    <a:pt x="688424" y="932075"/>
                    <a:pt x="690554" y="931010"/>
                    <a:pt x="692684" y="929945"/>
                  </a:cubicBezTo>
                  <a:lnTo>
                    <a:pt x="692684" y="929945"/>
                  </a:lnTo>
                  <a:close/>
                  <a:moveTo>
                    <a:pt x="692684" y="959232"/>
                  </a:moveTo>
                  <a:lnTo>
                    <a:pt x="692684" y="967219"/>
                  </a:lnTo>
                  <a:cubicBezTo>
                    <a:pt x="690554" y="969349"/>
                    <a:pt x="688424" y="971479"/>
                    <a:pt x="686827" y="974141"/>
                  </a:cubicBezTo>
                  <a:lnTo>
                    <a:pt x="686827" y="964024"/>
                  </a:lnTo>
                  <a:cubicBezTo>
                    <a:pt x="688424" y="962427"/>
                    <a:pt x="690554" y="961362"/>
                    <a:pt x="692684" y="959232"/>
                  </a:cubicBezTo>
                  <a:lnTo>
                    <a:pt x="692684" y="959232"/>
                  </a:lnTo>
                  <a:close/>
                  <a:moveTo>
                    <a:pt x="692684" y="992778"/>
                  </a:moveTo>
                  <a:lnTo>
                    <a:pt x="692684" y="1003960"/>
                  </a:lnTo>
                  <a:cubicBezTo>
                    <a:pt x="691619" y="1007155"/>
                    <a:pt x="691619" y="1011947"/>
                    <a:pt x="692684" y="1017272"/>
                  </a:cubicBezTo>
                  <a:lnTo>
                    <a:pt x="692684" y="1032182"/>
                  </a:lnTo>
                  <a:lnTo>
                    <a:pt x="692684" y="1032182"/>
                  </a:lnTo>
                  <a:cubicBezTo>
                    <a:pt x="690554" y="1026324"/>
                    <a:pt x="688424" y="1022064"/>
                    <a:pt x="686827" y="1018870"/>
                  </a:cubicBezTo>
                  <a:lnTo>
                    <a:pt x="686827" y="996505"/>
                  </a:lnTo>
                  <a:cubicBezTo>
                    <a:pt x="686827" y="997570"/>
                    <a:pt x="686827" y="997570"/>
                    <a:pt x="686827" y="997570"/>
                  </a:cubicBezTo>
                  <a:cubicBezTo>
                    <a:pt x="686827" y="997570"/>
                    <a:pt x="686827" y="998635"/>
                    <a:pt x="687892" y="999700"/>
                  </a:cubicBezTo>
                  <a:cubicBezTo>
                    <a:pt x="689489" y="997038"/>
                    <a:pt x="690554" y="994908"/>
                    <a:pt x="692684" y="992778"/>
                  </a:cubicBezTo>
                  <a:lnTo>
                    <a:pt x="692684" y="992778"/>
                  </a:lnTo>
                  <a:close/>
                  <a:moveTo>
                    <a:pt x="692684" y="1124301"/>
                  </a:moveTo>
                  <a:lnTo>
                    <a:pt x="692684" y="1136548"/>
                  </a:lnTo>
                  <a:cubicBezTo>
                    <a:pt x="690554" y="1137613"/>
                    <a:pt x="689489" y="1137613"/>
                    <a:pt x="686827" y="1139743"/>
                  </a:cubicBezTo>
                  <a:lnTo>
                    <a:pt x="686827" y="1131755"/>
                  </a:lnTo>
                  <a:cubicBezTo>
                    <a:pt x="686827" y="1131755"/>
                    <a:pt x="686827" y="1131755"/>
                    <a:pt x="687892" y="1131755"/>
                  </a:cubicBezTo>
                  <a:cubicBezTo>
                    <a:pt x="689489" y="1129093"/>
                    <a:pt x="691619" y="1126963"/>
                    <a:pt x="692684" y="1124301"/>
                  </a:cubicBezTo>
                  <a:lnTo>
                    <a:pt x="692684" y="1124301"/>
                  </a:lnTo>
                  <a:close/>
                  <a:moveTo>
                    <a:pt x="692684" y="1160509"/>
                  </a:moveTo>
                  <a:lnTo>
                    <a:pt x="692684" y="1169561"/>
                  </a:lnTo>
                  <a:cubicBezTo>
                    <a:pt x="691619" y="1168496"/>
                    <a:pt x="691619" y="1168496"/>
                    <a:pt x="690554" y="1167431"/>
                  </a:cubicBezTo>
                  <a:lnTo>
                    <a:pt x="690554" y="1167431"/>
                  </a:lnTo>
                  <a:cubicBezTo>
                    <a:pt x="689489" y="1166367"/>
                    <a:pt x="688424" y="1166367"/>
                    <a:pt x="687359" y="1165302"/>
                  </a:cubicBezTo>
                  <a:lnTo>
                    <a:pt x="687359" y="1156249"/>
                  </a:lnTo>
                  <a:cubicBezTo>
                    <a:pt x="689489" y="1157314"/>
                    <a:pt x="690554" y="1159444"/>
                    <a:pt x="692684" y="1160509"/>
                  </a:cubicBezTo>
                  <a:lnTo>
                    <a:pt x="692684" y="1160509"/>
                  </a:lnTo>
                  <a:close/>
                  <a:moveTo>
                    <a:pt x="692684" y="1190861"/>
                  </a:moveTo>
                  <a:lnTo>
                    <a:pt x="692684" y="1204173"/>
                  </a:lnTo>
                  <a:cubicBezTo>
                    <a:pt x="690554" y="1207367"/>
                    <a:pt x="688424" y="1208432"/>
                    <a:pt x="686827" y="1211095"/>
                  </a:cubicBezTo>
                  <a:lnTo>
                    <a:pt x="686827" y="1202043"/>
                  </a:lnTo>
                  <a:cubicBezTo>
                    <a:pt x="686827" y="1200978"/>
                    <a:pt x="687892" y="1199913"/>
                    <a:pt x="688957" y="1198848"/>
                  </a:cubicBezTo>
                  <a:cubicBezTo>
                    <a:pt x="687892" y="1198848"/>
                    <a:pt x="686827" y="1198848"/>
                    <a:pt x="686827" y="1197783"/>
                  </a:cubicBezTo>
                  <a:lnTo>
                    <a:pt x="686827" y="1190861"/>
                  </a:lnTo>
                  <a:cubicBezTo>
                    <a:pt x="688424" y="1190861"/>
                    <a:pt x="690554" y="1191926"/>
                    <a:pt x="692684" y="1190861"/>
                  </a:cubicBezTo>
                  <a:lnTo>
                    <a:pt x="692684" y="1190861"/>
                  </a:lnTo>
                  <a:close/>
                  <a:moveTo>
                    <a:pt x="692684" y="1255291"/>
                  </a:moveTo>
                  <a:lnTo>
                    <a:pt x="692684" y="1275525"/>
                  </a:lnTo>
                  <a:lnTo>
                    <a:pt x="689489" y="1271265"/>
                  </a:lnTo>
                  <a:lnTo>
                    <a:pt x="687359" y="1268070"/>
                  </a:lnTo>
                  <a:lnTo>
                    <a:pt x="687359" y="1263810"/>
                  </a:lnTo>
                  <a:lnTo>
                    <a:pt x="688424" y="1261680"/>
                  </a:lnTo>
                  <a:lnTo>
                    <a:pt x="692684" y="1255291"/>
                  </a:lnTo>
                  <a:lnTo>
                    <a:pt x="692684" y="1255291"/>
                  </a:lnTo>
                  <a:close/>
                  <a:moveTo>
                    <a:pt x="692684" y="1363384"/>
                  </a:moveTo>
                  <a:lnTo>
                    <a:pt x="692684" y="1374566"/>
                  </a:lnTo>
                  <a:cubicBezTo>
                    <a:pt x="691619" y="1373501"/>
                    <a:pt x="689489" y="1372436"/>
                    <a:pt x="686827" y="1371371"/>
                  </a:cubicBezTo>
                  <a:lnTo>
                    <a:pt x="686827" y="1361254"/>
                  </a:lnTo>
                  <a:cubicBezTo>
                    <a:pt x="689489" y="1361787"/>
                    <a:pt x="690554" y="1361787"/>
                    <a:pt x="692684" y="1363384"/>
                  </a:cubicBezTo>
                  <a:lnTo>
                    <a:pt x="692684" y="1363384"/>
                  </a:lnTo>
                  <a:close/>
                  <a:moveTo>
                    <a:pt x="692684" y="1424087"/>
                  </a:moveTo>
                  <a:lnTo>
                    <a:pt x="692684" y="1434204"/>
                  </a:lnTo>
                  <a:cubicBezTo>
                    <a:pt x="690554" y="1434204"/>
                    <a:pt x="688424" y="1433139"/>
                    <a:pt x="686827" y="1432074"/>
                  </a:cubicBezTo>
                  <a:lnTo>
                    <a:pt x="686827" y="1420359"/>
                  </a:lnTo>
                  <a:cubicBezTo>
                    <a:pt x="688424" y="1421957"/>
                    <a:pt x="690554" y="1423022"/>
                    <a:pt x="692684" y="1424087"/>
                  </a:cubicBezTo>
                  <a:lnTo>
                    <a:pt x="692684" y="1424087"/>
                  </a:lnTo>
                  <a:close/>
                  <a:moveTo>
                    <a:pt x="692684" y="1556674"/>
                  </a:moveTo>
                  <a:lnTo>
                    <a:pt x="692684" y="1582766"/>
                  </a:lnTo>
                  <a:lnTo>
                    <a:pt x="686827" y="1580636"/>
                  </a:lnTo>
                  <a:lnTo>
                    <a:pt x="686827" y="1554544"/>
                  </a:lnTo>
                  <a:lnTo>
                    <a:pt x="692684" y="1556674"/>
                  </a:lnTo>
                  <a:lnTo>
                    <a:pt x="692684" y="1556674"/>
                  </a:lnTo>
                  <a:close/>
                  <a:moveTo>
                    <a:pt x="692684" y="1710028"/>
                  </a:moveTo>
                  <a:lnTo>
                    <a:pt x="692684" y="1739315"/>
                  </a:lnTo>
                  <a:cubicBezTo>
                    <a:pt x="691619" y="1736120"/>
                    <a:pt x="689489" y="1731328"/>
                    <a:pt x="686827" y="1728133"/>
                  </a:cubicBezTo>
                  <a:lnTo>
                    <a:pt x="686827" y="1706833"/>
                  </a:lnTo>
                  <a:cubicBezTo>
                    <a:pt x="689489" y="1707898"/>
                    <a:pt x="690554" y="1708963"/>
                    <a:pt x="692684" y="1710028"/>
                  </a:cubicBezTo>
                  <a:lnTo>
                    <a:pt x="692684" y="1710028"/>
                  </a:lnTo>
                  <a:close/>
                  <a:moveTo>
                    <a:pt x="692684" y="1800017"/>
                  </a:moveTo>
                  <a:lnTo>
                    <a:pt x="692684" y="1815992"/>
                  </a:lnTo>
                  <a:cubicBezTo>
                    <a:pt x="690554" y="1815992"/>
                    <a:pt x="688424" y="1815992"/>
                    <a:pt x="686827" y="1814927"/>
                  </a:cubicBezTo>
                  <a:lnTo>
                    <a:pt x="686827" y="1798953"/>
                  </a:lnTo>
                  <a:cubicBezTo>
                    <a:pt x="688424" y="1798953"/>
                    <a:pt x="690554" y="1800017"/>
                    <a:pt x="692684" y="1800017"/>
                  </a:cubicBezTo>
                  <a:lnTo>
                    <a:pt x="692684" y="1800017"/>
                  </a:lnTo>
                  <a:close/>
                  <a:moveTo>
                    <a:pt x="687359" y="788838"/>
                  </a:moveTo>
                  <a:lnTo>
                    <a:pt x="687359" y="775526"/>
                  </a:lnTo>
                  <a:lnTo>
                    <a:pt x="687359" y="778721"/>
                  </a:lnTo>
                  <a:lnTo>
                    <a:pt x="687359" y="784579"/>
                  </a:lnTo>
                  <a:lnTo>
                    <a:pt x="687359" y="788838"/>
                  </a:lnTo>
                  <a:close/>
                  <a:moveTo>
                    <a:pt x="687359" y="33782"/>
                  </a:moveTo>
                  <a:lnTo>
                    <a:pt x="687359" y="49756"/>
                  </a:lnTo>
                  <a:cubicBezTo>
                    <a:pt x="687359" y="49756"/>
                    <a:pt x="686294" y="49756"/>
                    <a:pt x="686294" y="50821"/>
                  </a:cubicBezTo>
                  <a:lnTo>
                    <a:pt x="686294" y="33782"/>
                  </a:lnTo>
                  <a:lnTo>
                    <a:pt x="687359" y="33782"/>
                  </a:lnTo>
                  <a:lnTo>
                    <a:pt x="687359" y="33782"/>
                  </a:lnTo>
                  <a:close/>
                  <a:moveTo>
                    <a:pt x="687359" y="75315"/>
                  </a:moveTo>
                  <a:lnTo>
                    <a:pt x="687359" y="102472"/>
                  </a:lnTo>
                  <a:cubicBezTo>
                    <a:pt x="687359" y="102472"/>
                    <a:pt x="686294" y="102472"/>
                    <a:pt x="686294" y="101407"/>
                  </a:cubicBezTo>
                  <a:lnTo>
                    <a:pt x="686294" y="75315"/>
                  </a:lnTo>
                  <a:lnTo>
                    <a:pt x="687359" y="75315"/>
                  </a:lnTo>
                  <a:lnTo>
                    <a:pt x="687359" y="75315"/>
                  </a:lnTo>
                  <a:close/>
                  <a:moveTo>
                    <a:pt x="687359" y="128031"/>
                  </a:moveTo>
                  <a:lnTo>
                    <a:pt x="687359" y="144005"/>
                  </a:lnTo>
                  <a:lnTo>
                    <a:pt x="686294" y="145070"/>
                  </a:lnTo>
                  <a:lnTo>
                    <a:pt x="686294" y="128031"/>
                  </a:lnTo>
                  <a:lnTo>
                    <a:pt x="687359" y="128031"/>
                  </a:lnTo>
                  <a:lnTo>
                    <a:pt x="687359" y="128031"/>
                  </a:lnTo>
                  <a:close/>
                  <a:moveTo>
                    <a:pt x="687359" y="194591"/>
                  </a:moveTo>
                  <a:lnTo>
                    <a:pt x="687359" y="228137"/>
                  </a:lnTo>
                  <a:cubicBezTo>
                    <a:pt x="687359" y="228137"/>
                    <a:pt x="686294" y="227072"/>
                    <a:pt x="686294" y="226007"/>
                  </a:cubicBezTo>
                  <a:lnTo>
                    <a:pt x="686294" y="195656"/>
                  </a:lnTo>
                  <a:cubicBezTo>
                    <a:pt x="686294" y="195656"/>
                    <a:pt x="686294" y="194591"/>
                    <a:pt x="687359" y="194591"/>
                  </a:cubicBezTo>
                  <a:lnTo>
                    <a:pt x="687359" y="194591"/>
                  </a:lnTo>
                  <a:close/>
                  <a:moveTo>
                    <a:pt x="687359" y="233994"/>
                  </a:moveTo>
                  <a:lnTo>
                    <a:pt x="687359" y="271268"/>
                  </a:lnTo>
                  <a:lnTo>
                    <a:pt x="686294" y="271268"/>
                  </a:lnTo>
                  <a:lnTo>
                    <a:pt x="686294" y="235059"/>
                  </a:lnTo>
                  <a:lnTo>
                    <a:pt x="687359" y="233994"/>
                  </a:lnTo>
                  <a:lnTo>
                    <a:pt x="687359" y="233994"/>
                  </a:lnTo>
                  <a:close/>
                  <a:moveTo>
                    <a:pt x="687359" y="331971"/>
                  </a:moveTo>
                  <a:lnTo>
                    <a:pt x="687359" y="381491"/>
                  </a:lnTo>
                  <a:lnTo>
                    <a:pt x="686294" y="381491"/>
                  </a:lnTo>
                  <a:lnTo>
                    <a:pt x="686294" y="333036"/>
                  </a:lnTo>
                  <a:cubicBezTo>
                    <a:pt x="686294" y="331971"/>
                    <a:pt x="687359" y="331971"/>
                    <a:pt x="687359" y="331971"/>
                  </a:cubicBezTo>
                  <a:lnTo>
                    <a:pt x="687359" y="331971"/>
                  </a:lnTo>
                  <a:close/>
                  <a:moveTo>
                    <a:pt x="687359" y="436869"/>
                  </a:moveTo>
                  <a:lnTo>
                    <a:pt x="687359" y="448051"/>
                  </a:lnTo>
                  <a:lnTo>
                    <a:pt x="686294" y="448051"/>
                  </a:lnTo>
                  <a:lnTo>
                    <a:pt x="686294" y="437934"/>
                  </a:lnTo>
                  <a:cubicBezTo>
                    <a:pt x="686294" y="437934"/>
                    <a:pt x="687359" y="437934"/>
                    <a:pt x="687359" y="436869"/>
                  </a:cubicBezTo>
                  <a:lnTo>
                    <a:pt x="687359" y="436869"/>
                  </a:lnTo>
                  <a:close/>
                  <a:moveTo>
                    <a:pt x="687359" y="453376"/>
                  </a:moveTo>
                  <a:lnTo>
                    <a:pt x="687359" y="465623"/>
                  </a:lnTo>
                  <a:lnTo>
                    <a:pt x="686294" y="465623"/>
                  </a:lnTo>
                  <a:lnTo>
                    <a:pt x="686294" y="453376"/>
                  </a:lnTo>
                  <a:lnTo>
                    <a:pt x="687359" y="453376"/>
                  </a:lnTo>
                  <a:lnTo>
                    <a:pt x="687359" y="453376"/>
                  </a:lnTo>
                  <a:close/>
                  <a:moveTo>
                    <a:pt x="687359" y="494909"/>
                  </a:moveTo>
                  <a:lnTo>
                    <a:pt x="687359" y="505027"/>
                  </a:lnTo>
                  <a:lnTo>
                    <a:pt x="686294" y="505027"/>
                  </a:lnTo>
                  <a:lnTo>
                    <a:pt x="686294" y="494909"/>
                  </a:lnTo>
                  <a:lnTo>
                    <a:pt x="687359" y="494909"/>
                  </a:lnTo>
                  <a:lnTo>
                    <a:pt x="687359" y="494909"/>
                  </a:lnTo>
                  <a:close/>
                  <a:moveTo>
                    <a:pt x="687359" y="658381"/>
                  </a:moveTo>
                  <a:lnTo>
                    <a:pt x="687359" y="667433"/>
                  </a:lnTo>
                  <a:cubicBezTo>
                    <a:pt x="687359" y="667433"/>
                    <a:pt x="687359" y="666368"/>
                    <a:pt x="686294" y="666368"/>
                  </a:cubicBezTo>
                  <a:cubicBezTo>
                    <a:pt x="686294" y="667433"/>
                    <a:pt x="686294" y="667433"/>
                    <a:pt x="686294" y="668498"/>
                  </a:cubicBezTo>
                  <a:lnTo>
                    <a:pt x="686294" y="658381"/>
                  </a:lnTo>
                  <a:lnTo>
                    <a:pt x="687359" y="658381"/>
                  </a:lnTo>
                  <a:lnTo>
                    <a:pt x="687359" y="658381"/>
                  </a:lnTo>
                  <a:close/>
                  <a:moveTo>
                    <a:pt x="687359" y="706836"/>
                  </a:moveTo>
                  <a:lnTo>
                    <a:pt x="687359" y="721746"/>
                  </a:lnTo>
                  <a:lnTo>
                    <a:pt x="687359" y="721746"/>
                  </a:lnTo>
                  <a:cubicBezTo>
                    <a:pt x="686294" y="723876"/>
                    <a:pt x="686294" y="724941"/>
                    <a:pt x="687359" y="727603"/>
                  </a:cubicBezTo>
                  <a:lnTo>
                    <a:pt x="687359" y="738785"/>
                  </a:lnTo>
                  <a:cubicBezTo>
                    <a:pt x="686294" y="738785"/>
                    <a:pt x="686294" y="737720"/>
                    <a:pt x="686294" y="737720"/>
                  </a:cubicBezTo>
                  <a:lnTo>
                    <a:pt x="686294" y="708434"/>
                  </a:lnTo>
                  <a:cubicBezTo>
                    <a:pt x="686294" y="707901"/>
                    <a:pt x="687359" y="707901"/>
                    <a:pt x="687359" y="706836"/>
                  </a:cubicBezTo>
                  <a:lnTo>
                    <a:pt x="687359" y="706836"/>
                  </a:lnTo>
                  <a:close/>
                  <a:moveTo>
                    <a:pt x="687359" y="775526"/>
                  </a:moveTo>
                  <a:lnTo>
                    <a:pt x="687359" y="788838"/>
                  </a:lnTo>
                  <a:lnTo>
                    <a:pt x="686294" y="790968"/>
                  </a:lnTo>
                  <a:lnTo>
                    <a:pt x="686294" y="790968"/>
                  </a:lnTo>
                  <a:lnTo>
                    <a:pt x="686294" y="770734"/>
                  </a:lnTo>
                  <a:lnTo>
                    <a:pt x="686294" y="771799"/>
                  </a:lnTo>
                  <a:lnTo>
                    <a:pt x="687359" y="775526"/>
                  </a:lnTo>
                  <a:lnTo>
                    <a:pt x="687359" y="775526"/>
                  </a:lnTo>
                  <a:close/>
                  <a:moveTo>
                    <a:pt x="687359" y="855398"/>
                  </a:moveTo>
                  <a:lnTo>
                    <a:pt x="687359" y="872438"/>
                  </a:lnTo>
                  <a:cubicBezTo>
                    <a:pt x="687359" y="873503"/>
                    <a:pt x="686294" y="874568"/>
                    <a:pt x="686294" y="875633"/>
                  </a:cubicBezTo>
                  <a:cubicBezTo>
                    <a:pt x="686294" y="875633"/>
                    <a:pt x="686294" y="876697"/>
                    <a:pt x="686294" y="877762"/>
                  </a:cubicBezTo>
                  <a:lnTo>
                    <a:pt x="687359" y="876697"/>
                  </a:lnTo>
                  <a:lnTo>
                    <a:pt x="687359" y="885750"/>
                  </a:lnTo>
                  <a:cubicBezTo>
                    <a:pt x="686294" y="885750"/>
                    <a:pt x="686294" y="885750"/>
                    <a:pt x="686294" y="885750"/>
                  </a:cubicBezTo>
                  <a:lnTo>
                    <a:pt x="686294" y="856463"/>
                  </a:lnTo>
                  <a:cubicBezTo>
                    <a:pt x="686294" y="855398"/>
                    <a:pt x="687359" y="855398"/>
                    <a:pt x="687359" y="855398"/>
                  </a:cubicBezTo>
                  <a:lnTo>
                    <a:pt x="687359" y="855398"/>
                  </a:lnTo>
                  <a:close/>
                  <a:moveTo>
                    <a:pt x="687359" y="903854"/>
                  </a:moveTo>
                  <a:lnTo>
                    <a:pt x="687359" y="911841"/>
                  </a:lnTo>
                  <a:lnTo>
                    <a:pt x="686294" y="911841"/>
                  </a:lnTo>
                  <a:lnTo>
                    <a:pt x="686294" y="904919"/>
                  </a:lnTo>
                  <a:lnTo>
                    <a:pt x="687359" y="903854"/>
                  </a:lnTo>
                  <a:lnTo>
                    <a:pt x="687359" y="903854"/>
                  </a:lnTo>
                  <a:close/>
                  <a:moveTo>
                    <a:pt x="687359" y="933140"/>
                  </a:moveTo>
                  <a:lnTo>
                    <a:pt x="687359" y="941128"/>
                  </a:lnTo>
                  <a:lnTo>
                    <a:pt x="686294" y="941128"/>
                  </a:lnTo>
                  <a:lnTo>
                    <a:pt x="686294" y="933140"/>
                  </a:lnTo>
                  <a:lnTo>
                    <a:pt x="687359" y="933140"/>
                  </a:lnTo>
                  <a:lnTo>
                    <a:pt x="687359" y="933140"/>
                  </a:lnTo>
                  <a:close/>
                  <a:moveTo>
                    <a:pt x="687359" y="963492"/>
                  </a:moveTo>
                  <a:lnTo>
                    <a:pt x="687359" y="973609"/>
                  </a:lnTo>
                  <a:cubicBezTo>
                    <a:pt x="686294" y="973609"/>
                    <a:pt x="686294" y="973609"/>
                    <a:pt x="686294" y="974674"/>
                  </a:cubicBezTo>
                  <a:lnTo>
                    <a:pt x="686294" y="964557"/>
                  </a:lnTo>
                  <a:cubicBezTo>
                    <a:pt x="686294" y="964557"/>
                    <a:pt x="687359" y="964557"/>
                    <a:pt x="687359" y="963492"/>
                  </a:cubicBezTo>
                  <a:lnTo>
                    <a:pt x="687359" y="963492"/>
                  </a:lnTo>
                  <a:close/>
                  <a:moveTo>
                    <a:pt x="687359" y="995973"/>
                  </a:moveTo>
                  <a:lnTo>
                    <a:pt x="687359" y="1018337"/>
                  </a:lnTo>
                  <a:cubicBezTo>
                    <a:pt x="686294" y="1017272"/>
                    <a:pt x="686294" y="1016207"/>
                    <a:pt x="686294" y="1015142"/>
                  </a:cubicBezTo>
                  <a:lnTo>
                    <a:pt x="686294" y="994908"/>
                  </a:lnTo>
                  <a:cubicBezTo>
                    <a:pt x="686294" y="994908"/>
                    <a:pt x="686294" y="995973"/>
                    <a:pt x="687359" y="995973"/>
                  </a:cubicBezTo>
                  <a:lnTo>
                    <a:pt x="687359" y="995973"/>
                  </a:lnTo>
                  <a:close/>
                  <a:moveTo>
                    <a:pt x="687359" y="1132288"/>
                  </a:moveTo>
                  <a:lnTo>
                    <a:pt x="687359" y="1140275"/>
                  </a:lnTo>
                  <a:lnTo>
                    <a:pt x="686294" y="1140275"/>
                  </a:lnTo>
                  <a:lnTo>
                    <a:pt x="686294" y="1132288"/>
                  </a:lnTo>
                  <a:lnTo>
                    <a:pt x="687359" y="1132288"/>
                  </a:lnTo>
                  <a:lnTo>
                    <a:pt x="687359" y="1132288"/>
                  </a:lnTo>
                  <a:close/>
                  <a:moveTo>
                    <a:pt x="687359" y="1156249"/>
                  </a:moveTo>
                  <a:lnTo>
                    <a:pt x="687359" y="1165302"/>
                  </a:lnTo>
                  <a:cubicBezTo>
                    <a:pt x="687359" y="1165302"/>
                    <a:pt x="686294" y="1165302"/>
                    <a:pt x="686294" y="1164237"/>
                  </a:cubicBezTo>
                  <a:lnTo>
                    <a:pt x="686294" y="1156249"/>
                  </a:lnTo>
                  <a:lnTo>
                    <a:pt x="687359" y="1156249"/>
                  </a:lnTo>
                  <a:lnTo>
                    <a:pt x="687359" y="1156249"/>
                  </a:lnTo>
                  <a:close/>
                  <a:moveTo>
                    <a:pt x="687359" y="1190861"/>
                  </a:moveTo>
                  <a:lnTo>
                    <a:pt x="687359" y="1197783"/>
                  </a:lnTo>
                  <a:lnTo>
                    <a:pt x="686294" y="1197783"/>
                  </a:lnTo>
                  <a:lnTo>
                    <a:pt x="686294" y="1190861"/>
                  </a:lnTo>
                  <a:lnTo>
                    <a:pt x="687359" y="1190861"/>
                  </a:lnTo>
                  <a:lnTo>
                    <a:pt x="687359" y="1190861"/>
                  </a:lnTo>
                  <a:close/>
                  <a:moveTo>
                    <a:pt x="687359" y="1202043"/>
                  </a:moveTo>
                  <a:lnTo>
                    <a:pt x="687359" y="1211095"/>
                  </a:lnTo>
                  <a:cubicBezTo>
                    <a:pt x="687359" y="1211095"/>
                    <a:pt x="686294" y="1211095"/>
                    <a:pt x="686294" y="1212160"/>
                  </a:cubicBezTo>
                  <a:lnTo>
                    <a:pt x="686294" y="1202043"/>
                  </a:lnTo>
                  <a:lnTo>
                    <a:pt x="687359" y="1202043"/>
                  </a:lnTo>
                  <a:lnTo>
                    <a:pt x="687359" y="1202043"/>
                  </a:lnTo>
                  <a:close/>
                  <a:moveTo>
                    <a:pt x="687359" y="1262745"/>
                  </a:moveTo>
                  <a:lnTo>
                    <a:pt x="687359" y="1267005"/>
                  </a:lnTo>
                  <a:lnTo>
                    <a:pt x="687359" y="1267005"/>
                  </a:lnTo>
                  <a:lnTo>
                    <a:pt x="686294" y="1265940"/>
                  </a:lnTo>
                  <a:lnTo>
                    <a:pt x="686294" y="1263810"/>
                  </a:lnTo>
                  <a:lnTo>
                    <a:pt x="687359" y="1262745"/>
                  </a:lnTo>
                  <a:lnTo>
                    <a:pt x="687359" y="1262745"/>
                  </a:lnTo>
                  <a:close/>
                  <a:moveTo>
                    <a:pt x="687359" y="1360722"/>
                  </a:moveTo>
                  <a:lnTo>
                    <a:pt x="687359" y="1370839"/>
                  </a:lnTo>
                  <a:lnTo>
                    <a:pt x="686294" y="1370839"/>
                  </a:lnTo>
                  <a:lnTo>
                    <a:pt x="686294" y="1360722"/>
                  </a:lnTo>
                  <a:lnTo>
                    <a:pt x="687359" y="1360722"/>
                  </a:lnTo>
                  <a:lnTo>
                    <a:pt x="687359" y="1360722"/>
                  </a:lnTo>
                  <a:close/>
                  <a:moveTo>
                    <a:pt x="687359" y="1420359"/>
                  </a:moveTo>
                  <a:lnTo>
                    <a:pt x="687359" y="1431541"/>
                  </a:lnTo>
                  <a:lnTo>
                    <a:pt x="686294" y="1431541"/>
                  </a:lnTo>
                  <a:lnTo>
                    <a:pt x="686294" y="1419294"/>
                  </a:lnTo>
                  <a:cubicBezTo>
                    <a:pt x="686294" y="1420359"/>
                    <a:pt x="686294" y="1420359"/>
                    <a:pt x="687359" y="1420359"/>
                  </a:cubicBezTo>
                  <a:lnTo>
                    <a:pt x="687359" y="1420359"/>
                  </a:lnTo>
                  <a:close/>
                  <a:moveTo>
                    <a:pt x="687359" y="1554544"/>
                  </a:moveTo>
                  <a:lnTo>
                    <a:pt x="687359" y="1580636"/>
                  </a:lnTo>
                  <a:lnTo>
                    <a:pt x="686294" y="1580636"/>
                  </a:lnTo>
                  <a:lnTo>
                    <a:pt x="686294" y="1554544"/>
                  </a:lnTo>
                  <a:lnTo>
                    <a:pt x="687359" y="1554544"/>
                  </a:lnTo>
                  <a:lnTo>
                    <a:pt x="687359" y="1554544"/>
                  </a:lnTo>
                  <a:close/>
                  <a:moveTo>
                    <a:pt x="687359" y="1706301"/>
                  </a:moveTo>
                  <a:lnTo>
                    <a:pt x="687359" y="1727600"/>
                  </a:lnTo>
                  <a:lnTo>
                    <a:pt x="687359" y="1726535"/>
                  </a:lnTo>
                  <a:cubicBezTo>
                    <a:pt x="686294" y="1726535"/>
                    <a:pt x="686294" y="1726535"/>
                    <a:pt x="686294" y="1726535"/>
                  </a:cubicBezTo>
                  <a:lnTo>
                    <a:pt x="686294" y="1705236"/>
                  </a:lnTo>
                  <a:lnTo>
                    <a:pt x="687359" y="1706301"/>
                  </a:lnTo>
                  <a:lnTo>
                    <a:pt x="687359" y="1706301"/>
                  </a:lnTo>
                  <a:close/>
                  <a:moveTo>
                    <a:pt x="687359" y="1798953"/>
                  </a:moveTo>
                  <a:lnTo>
                    <a:pt x="687359" y="1814927"/>
                  </a:lnTo>
                  <a:lnTo>
                    <a:pt x="686294" y="1814927"/>
                  </a:lnTo>
                  <a:lnTo>
                    <a:pt x="686294" y="1798953"/>
                  </a:lnTo>
                  <a:lnTo>
                    <a:pt x="687359" y="1798953"/>
                  </a:lnTo>
                  <a:lnTo>
                    <a:pt x="687359" y="1798953"/>
                  </a:lnTo>
                  <a:close/>
                  <a:moveTo>
                    <a:pt x="686294" y="1082767"/>
                  </a:moveTo>
                  <a:lnTo>
                    <a:pt x="686294" y="1080637"/>
                  </a:lnTo>
                  <a:lnTo>
                    <a:pt x="686294" y="1080637"/>
                  </a:lnTo>
                  <a:lnTo>
                    <a:pt x="686294" y="1082767"/>
                  </a:lnTo>
                  <a:lnTo>
                    <a:pt x="686294" y="1082767"/>
                  </a:lnTo>
                  <a:close/>
                  <a:moveTo>
                    <a:pt x="686294" y="33782"/>
                  </a:moveTo>
                  <a:lnTo>
                    <a:pt x="686294" y="50821"/>
                  </a:lnTo>
                  <a:cubicBezTo>
                    <a:pt x="682034" y="51886"/>
                    <a:pt x="677242" y="52951"/>
                    <a:pt x="672982" y="55081"/>
                  </a:cubicBezTo>
                  <a:lnTo>
                    <a:pt x="672982" y="38042"/>
                  </a:lnTo>
                  <a:cubicBezTo>
                    <a:pt x="677242" y="36977"/>
                    <a:pt x="681502" y="34847"/>
                    <a:pt x="686294" y="33782"/>
                  </a:cubicBezTo>
                  <a:lnTo>
                    <a:pt x="686294" y="33782"/>
                  </a:lnTo>
                  <a:close/>
                  <a:moveTo>
                    <a:pt x="686294" y="75315"/>
                  </a:moveTo>
                  <a:lnTo>
                    <a:pt x="686294" y="101407"/>
                  </a:lnTo>
                  <a:cubicBezTo>
                    <a:pt x="682034" y="97147"/>
                    <a:pt x="677242" y="91290"/>
                    <a:pt x="672982" y="86497"/>
                  </a:cubicBezTo>
                  <a:lnTo>
                    <a:pt x="672982" y="63068"/>
                  </a:lnTo>
                  <a:cubicBezTo>
                    <a:pt x="677242" y="66263"/>
                    <a:pt x="681502" y="70523"/>
                    <a:pt x="686294" y="75315"/>
                  </a:cubicBezTo>
                  <a:lnTo>
                    <a:pt x="686294" y="75315"/>
                  </a:lnTo>
                  <a:close/>
                  <a:moveTo>
                    <a:pt x="686294" y="128031"/>
                  </a:moveTo>
                  <a:lnTo>
                    <a:pt x="686294" y="145070"/>
                  </a:lnTo>
                  <a:cubicBezTo>
                    <a:pt x="682034" y="146135"/>
                    <a:pt x="677242" y="147200"/>
                    <a:pt x="672982" y="147200"/>
                  </a:cubicBezTo>
                  <a:lnTo>
                    <a:pt x="672982" y="131226"/>
                  </a:lnTo>
                  <a:cubicBezTo>
                    <a:pt x="677242" y="130161"/>
                    <a:pt x="681502" y="129096"/>
                    <a:pt x="686294" y="128031"/>
                  </a:cubicBezTo>
                  <a:lnTo>
                    <a:pt x="686294" y="128031"/>
                  </a:lnTo>
                  <a:close/>
                  <a:moveTo>
                    <a:pt x="686294" y="195656"/>
                  </a:moveTo>
                  <a:lnTo>
                    <a:pt x="686294" y="226007"/>
                  </a:lnTo>
                  <a:cubicBezTo>
                    <a:pt x="684164" y="218020"/>
                    <a:pt x="680437" y="205773"/>
                    <a:pt x="680437" y="203643"/>
                  </a:cubicBezTo>
                  <a:cubicBezTo>
                    <a:pt x="682567" y="200448"/>
                    <a:pt x="683632" y="197786"/>
                    <a:pt x="686294" y="195656"/>
                  </a:cubicBezTo>
                  <a:lnTo>
                    <a:pt x="686294" y="195656"/>
                  </a:lnTo>
                  <a:close/>
                  <a:moveTo>
                    <a:pt x="686294" y="235059"/>
                  </a:moveTo>
                  <a:lnTo>
                    <a:pt x="686294" y="271268"/>
                  </a:lnTo>
                  <a:cubicBezTo>
                    <a:pt x="683099" y="273398"/>
                    <a:pt x="678307" y="277125"/>
                    <a:pt x="672982" y="281385"/>
                  </a:cubicBezTo>
                  <a:lnTo>
                    <a:pt x="672982" y="244111"/>
                  </a:lnTo>
                  <a:cubicBezTo>
                    <a:pt x="678307" y="241982"/>
                    <a:pt x="683632" y="238254"/>
                    <a:pt x="686294" y="235059"/>
                  </a:cubicBezTo>
                  <a:lnTo>
                    <a:pt x="686294" y="235059"/>
                  </a:lnTo>
                  <a:close/>
                  <a:moveTo>
                    <a:pt x="686294" y="333036"/>
                  </a:moveTo>
                  <a:lnTo>
                    <a:pt x="686294" y="381491"/>
                  </a:lnTo>
                  <a:cubicBezTo>
                    <a:pt x="683099" y="382556"/>
                    <a:pt x="677242" y="383621"/>
                    <a:pt x="672982" y="383621"/>
                  </a:cubicBezTo>
                  <a:lnTo>
                    <a:pt x="672982" y="342088"/>
                  </a:lnTo>
                  <a:cubicBezTo>
                    <a:pt x="674047" y="342088"/>
                    <a:pt x="674047" y="342088"/>
                    <a:pt x="675112" y="342088"/>
                  </a:cubicBezTo>
                  <a:cubicBezTo>
                    <a:pt x="675112" y="342088"/>
                    <a:pt x="680437" y="338893"/>
                    <a:pt x="686294" y="333036"/>
                  </a:cubicBezTo>
                  <a:lnTo>
                    <a:pt x="686294" y="333036"/>
                  </a:lnTo>
                  <a:close/>
                  <a:moveTo>
                    <a:pt x="686294" y="437934"/>
                  </a:moveTo>
                  <a:lnTo>
                    <a:pt x="686294" y="448051"/>
                  </a:lnTo>
                  <a:cubicBezTo>
                    <a:pt x="685229" y="449116"/>
                    <a:pt x="684164" y="450181"/>
                    <a:pt x="683099" y="450181"/>
                  </a:cubicBezTo>
                  <a:cubicBezTo>
                    <a:pt x="683099" y="450181"/>
                    <a:pt x="683099" y="450181"/>
                    <a:pt x="683099" y="451246"/>
                  </a:cubicBezTo>
                  <a:lnTo>
                    <a:pt x="682034" y="451246"/>
                  </a:lnTo>
                  <a:cubicBezTo>
                    <a:pt x="684164" y="452311"/>
                    <a:pt x="685229" y="452311"/>
                    <a:pt x="686294" y="453376"/>
                  </a:cubicBezTo>
                  <a:lnTo>
                    <a:pt x="686294" y="465623"/>
                  </a:lnTo>
                  <a:cubicBezTo>
                    <a:pt x="682034" y="462428"/>
                    <a:pt x="677242" y="461363"/>
                    <a:pt x="672982" y="459766"/>
                  </a:cubicBezTo>
                  <a:lnTo>
                    <a:pt x="672982" y="446454"/>
                  </a:lnTo>
                  <a:lnTo>
                    <a:pt x="674047" y="445389"/>
                  </a:lnTo>
                  <a:cubicBezTo>
                    <a:pt x="678307" y="442194"/>
                    <a:pt x="682567" y="440064"/>
                    <a:pt x="686294" y="437934"/>
                  </a:cubicBezTo>
                  <a:lnTo>
                    <a:pt x="686294" y="437934"/>
                  </a:lnTo>
                  <a:close/>
                  <a:moveTo>
                    <a:pt x="686294" y="494909"/>
                  </a:moveTo>
                  <a:lnTo>
                    <a:pt x="686294" y="505027"/>
                  </a:lnTo>
                  <a:lnTo>
                    <a:pt x="685229" y="505027"/>
                  </a:lnTo>
                  <a:cubicBezTo>
                    <a:pt x="680969" y="509286"/>
                    <a:pt x="676177" y="513014"/>
                    <a:pt x="672982" y="516209"/>
                  </a:cubicBezTo>
                  <a:lnTo>
                    <a:pt x="672982" y="503962"/>
                  </a:lnTo>
                  <a:lnTo>
                    <a:pt x="674047" y="502897"/>
                  </a:lnTo>
                  <a:lnTo>
                    <a:pt x="672982" y="502897"/>
                  </a:lnTo>
                  <a:lnTo>
                    <a:pt x="672982" y="490650"/>
                  </a:lnTo>
                  <a:cubicBezTo>
                    <a:pt x="676177" y="491715"/>
                    <a:pt x="680969" y="493845"/>
                    <a:pt x="684164" y="494909"/>
                  </a:cubicBezTo>
                  <a:cubicBezTo>
                    <a:pt x="685229" y="494909"/>
                    <a:pt x="686294" y="494909"/>
                    <a:pt x="686294" y="494909"/>
                  </a:cubicBezTo>
                  <a:lnTo>
                    <a:pt x="686294" y="494909"/>
                  </a:lnTo>
                  <a:close/>
                  <a:moveTo>
                    <a:pt x="686294" y="658381"/>
                  </a:moveTo>
                  <a:lnTo>
                    <a:pt x="686294" y="668498"/>
                  </a:lnTo>
                  <a:cubicBezTo>
                    <a:pt x="684164" y="674355"/>
                    <a:pt x="679372" y="680745"/>
                    <a:pt x="676177" y="686602"/>
                  </a:cubicBezTo>
                  <a:lnTo>
                    <a:pt x="676177" y="686602"/>
                  </a:lnTo>
                  <a:cubicBezTo>
                    <a:pt x="675112" y="687667"/>
                    <a:pt x="674047" y="688732"/>
                    <a:pt x="672982" y="689797"/>
                  </a:cubicBezTo>
                  <a:lnTo>
                    <a:pt x="672982" y="678615"/>
                  </a:lnTo>
                  <a:cubicBezTo>
                    <a:pt x="679904" y="670628"/>
                    <a:pt x="684164" y="662641"/>
                    <a:pt x="672982" y="651459"/>
                  </a:cubicBezTo>
                  <a:lnTo>
                    <a:pt x="672982" y="642406"/>
                  </a:lnTo>
                  <a:cubicBezTo>
                    <a:pt x="679904" y="648264"/>
                    <a:pt x="683099" y="652524"/>
                    <a:pt x="685229" y="656783"/>
                  </a:cubicBezTo>
                  <a:lnTo>
                    <a:pt x="686294" y="658381"/>
                  </a:lnTo>
                  <a:lnTo>
                    <a:pt x="686294" y="658381"/>
                  </a:lnTo>
                  <a:close/>
                  <a:moveTo>
                    <a:pt x="686294" y="707901"/>
                  </a:moveTo>
                  <a:lnTo>
                    <a:pt x="686294" y="737188"/>
                  </a:lnTo>
                  <a:cubicBezTo>
                    <a:pt x="684164" y="735058"/>
                    <a:pt x="682034" y="731331"/>
                    <a:pt x="680437" y="729201"/>
                  </a:cubicBezTo>
                  <a:cubicBezTo>
                    <a:pt x="678307" y="727071"/>
                    <a:pt x="674580" y="724941"/>
                    <a:pt x="672450" y="723343"/>
                  </a:cubicBezTo>
                  <a:lnTo>
                    <a:pt x="672450" y="714291"/>
                  </a:lnTo>
                  <a:cubicBezTo>
                    <a:pt x="674580" y="715356"/>
                    <a:pt x="676709" y="717486"/>
                    <a:pt x="680437" y="720148"/>
                  </a:cubicBezTo>
                  <a:cubicBezTo>
                    <a:pt x="680437" y="719083"/>
                    <a:pt x="681502" y="716954"/>
                    <a:pt x="682567" y="714291"/>
                  </a:cubicBezTo>
                  <a:cubicBezTo>
                    <a:pt x="683632" y="712694"/>
                    <a:pt x="685229" y="710031"/>
                    <a:pt x="686294" y="707901"/>
                  </a:cubicBezTo>
                  <a:lnTo>
                    <a:pt x="686294" y="707901"/>
                  </a:lnTo>
                  <a:close/>
                  <a:moveTo>
                    <a:pt x="686294" y="770734"/>
                  </a:moveTo>
                  <a:lnTo>
                    <a:pt x="686294" y="790968"/>
                  </a:lnTo>
                  <a:lnTo>
                    <a:pt x="683099" y="797891"/>
                  </a:lnTo>
                  <a:lnTo>
                    <a:pt x="678839" y="803748"/>
                  </a:lnTo>
                  <a:lnTo>
                    <a:pt x="675645" y="808008"/>
                  </a:lnTo>
                  <a:lnTo>
                    <a:pt x="673515" y="810137"/>
                  </a:lnTo>
                  <a:lnTo>
                    <a:pt x="673515" y="757422"/>
                  </a:lnTo>
                  <a:lnTo>
                    <a:pt x="677774" y="760617"/>
                  </a:lnTo>
                  <a:lnTo>
                    <a:pt x="682034" y="762747"/>
                  </a:lnTo>
                  <a:lnTo>
                    <a:pt x="683099" y="765942"/>
                  </a:lnTo>
                  <a:lnTo>
                    <a:pt x="685229" y="768072"/>
                  </a:lnTo>
                  <a:lnTo>
                    <a:pt x="686294" y="770734"/>
                  </a:lnTo>
                  <a:lnTo>
                    <a:pt x="686294" y="770734"/>
                  </a:lnTo>
                  <a:close/>
                  <a:moveTo>
                    <a:pt x="686294" y="856463"/>
                  </a:moveTo>
                  <a:lnTo>
                    <a:pt x="686294" y="885750"/>
                  </a:lnTo>
                  <a:cubicBezTo>
                    <a:pt x="683099" y="890009"/>
                    <a:pt x="680437" y="895867"/>
                    <a:pt x="680437" y="904919"/>
                  </a:cubicBezTo>
                  <a:cubicBezTo>
                    <a:pt x="680437" y="905984"/>
                    <a:pt x="680437" y="907049"/>
                    <a:pt x="680437" y="907049"/>
                  </a:cubicBezTo>
                  <a:cubicBezTo>
                    <a:pt x="682567" y="905984"/>
                    <a:pt x="683632" y="904919"/>
                    <a:pt x="686294" y="904919"/>
                  </a:cubicBezTo>
                  <a:lnTo>
                    <a:pt x="686294" y="911841"/>
                  </a:lnTo>
                  <a:cubicBezTo>
                    <a:pt x="680437" y="916101"/>
                    <a:pt x="677242" y="923023"/>
                    <a:pt x="679372" y="936868"/>
                  </a:cubicBezTo>
                  <a:cubicBezTo>
                    <a:pt x="679372" y="936868"/>
                    <a:pt x="679372" y="937933"/>
                    <a:pt x="679372" y="938998"/>
                  </a:cubicBezTo>
                  <a:cubicBezTo>
                    <a:pt x="681502" y="936868"/>
                    <a:pt x="683632" y="935803"/>
                    <a:pt x="686294" y="933140"/>
                  </a:cubicBezTo>
                  <a:lnTo>
                    <a:pt x="686294" y="941128"/>
                  </a:lnTo>
                  <a:cubicBezTo>
                    <a:pt x="680437" y="945387"/>
                    <a:pt x="677242" y="952310"/>
                    <a:pt x="682034" y="967219"/>
                  </a:cubicBezTo>
                  <a:cubicBezTo>
                    <a:pt x="682034" y="967219"/>
                    <a:pt x="682034" y="968284"/>
                    <a:pt x="682034" y="969349"/>
                  </a:cubicBezTo>
                  <a:cubicBezTo>
                    <a:pt x="683099" y="967219"/>
                    <a:pt x="685229" y="966154"/>
                    <a:pt x="686294" y="965089"/>
                  </a:cubicBezTo>
                  <a:lnTo>
                    <a:pt x="686294" y="975206"/>
                  </a:lnTo>
                  <a:cubicBezTo>
                    <a:pt x="684164" y="979466"/>
                    <a:pt x="683099" y="985323"/>
                    <a:pt x="686294" y="995440"/>
                  </a:cubicBezTo>
                  <a:lnTo>
                    <a:pt x="686294" y="1015675"/>
                  </a:lnTo>
                  <a:cubicBezTo>
                    <a:pt x="685229" y="1013545"/>
                    <a:pt x="685229" y="1011415"/>
                    <a:pt x="685229" y="1008752"/>
                  </a:cubicBezTo>
                  <a:cubicBezTo>
                    <a:pt x="684164" y="1006623"/>
                    <a:pt x="683099" y="1002895"/>
                    <a:pt x="683099" y="1001830"/>
                  </a:cubicBezTo>
                  <a:cubicBezTo>
                    <a:pt x="678839" y="991713"/>
                    <a:pt x="677242" y="983726"/>
                    <a:pt x="678839" y="978401"/>
                  </a:cubicBezTo>
                  <a:cubicBezTo>
                    <a:pt x="677774" y="975206"/>
                    <a:pt x="676709" y="972544"/>
                    <a:pt x="676709" y="971479"/>
                  </a:cubicBezTo>
                  <a:cubicBezTo>
                    <a:pt x="675645" y="968284"/>
                    <a:pt x="675645" y="965622"/>
                    <a:pt x="674580" y="963492"/>
                  </a:cubicBezTo>
                  <a:lnTo>
                    <a:pt x="673515" y="962427"/>
                  </a:lnTo>
                  <a:lnTo>
                    <a:pt x="673515" y="955504"/>
                  </a:lnTo>
                  <a:cubicBezTo>
                    <a:pt x="673515" y="956569"/>
                    <a:pt x="674580" y="956569"/>
                    <a:pt x="674580" y="956569"/>
                  </a:cubicBezTo>
                  <a:cubicBezTo>
                    <a:pt x="674580" y="952310"/>
                    <a:pt x="674580" y="948582"/>
                    <a:pt x="675645" y="946452"/>
                  </a:cubicBezTo>
                  <a:cubicBezTo>
                    <a:pt x="674580" y="944322"/>
                    <a:pt x="674580" y="940595"/>
                    <a:pt x="674580" y="939530"/>
                  </a:cubicBezTo>
                  <a:cubicBezTo>
                    <a:pt x="672450" y="928348"/>
                    <a:pt x="673515" y="921426"/>
                    <a:pt x="675645" y="916101"/>
                  </a:cubicBezTo>
                  <a:cubicBezTo>
                    <a:pt x="674580" y="915036"/>
                    <a:pt x="674580" y="915036"/>
                    <a:pt x="673515" y="913971"/>
                  </a:cubicBezTo>
                  <a:lnTo>
                    <a:pt x="673515" y="907049"/>
                  </a:lnTo>
                  <a:cubicBezTo>
                    <a:pt x="674580" y="907049"/>
                    <a:pt x="674580" y="907049"/>
                    <a:pt x="675645" y="907049"/>
                  </a:cubicBezTo>
                  <a:cubicBezTo>
                    <a:pt x="675645" y="895867"/>
                    <a:pt x="676709" y="888945"/>
                    <a:pt x="679904" y="884685"/>
                  </a:cubicBezTo>
                  <a:cubicBezTo>
                    <a:pt x="679904" y="881490"/>
                    <a:pt x="680969" y="878827"/>
                    <a:pt x="680969" y="877762"/>
                  </a:cubicBezTo>
                  <a:cubicBezTo>
                    <a:pt x="681502" y="867645"/>
                    <a:pt x="683632" y="861256"/>
                    <a:pt x="686294" y="856463"/>
                  </a:cubicBezTo>
                  <a:lnTo>
                    <a:pt x="686294" y="856463"/>
                  </a:lnTo>
                  <a:close/>
                  <a:moveTo>
                    <a:pt x="686294" y="1080637"/>
                  </a:moveTo>
                  <a:lnTo>
                    <a:pt x="686294" y="1082767"/>
                  </a:lnTo>
                  <a:lnTo>
                    <a:pt x="685229" y="1085962"/>
                  </a:lnTo>
                  <a:lnTo>
                    <a:pt x="683099" y="1088092"/>
                  </a:lnTo>
                  <a:lnTo>
                    <a:pt x="680969" y="1089157"/>
                  </a:lnTo>
                  <a:lnTo>
                    <a:pt x="678839" y="1090222"/>
                  </a:lnTo>
                  <a:lnTo>
                    <a:pt x="676709" y="1089157"/>
                  </a:lnTo>
                  <a:lnTo>
                    <a:pt x="674580" y="1087027"/>
                  </a:lnTo>
                  <a:lnTo>
                    <a:pt x="673515" y="1084897"/>
                  </a:lnTo>
                  <a:lnTo>
                    <a:pt x="673515" y="1084897"/>
                  </a:lnTo>
                  <a:lnTo>
                    <a:pt x="673515" y="1039636"/>
                  </a:lnTo>
                  <a:lnTo>
                    <a:pt x="674580" y="1038571"/>
                  </a:lnTo>
                  <a:lnTo>
                    <a:pt x="675645" y="1038571"/>
                  </a:lnTo>
                  <a:lnTo>
                    <a:pt x="677774" y="1037506"/>
                  </a:lnTo>
                  <a:lnTo>
                    <a:pt x="679904" y="1038571"/>
                  </a:lnTo>
                  <a:lnTo>
                    <a:pt x="682034" y="1039636"/>
                  </a:lnTo>
                  <a:lnTo>
                    <a:pt x="683099" y="1040701"/>
                  </a:lnTo>
                  <a:lnTo>
                    <a:pt x="683099" y="1043896"/>
                  </a:lnTo>
                  <a:lnTo>
                    <a:pt x="683099" y="1047091"/>
                  </a:lnTo>
                  <a:lnTo>
                    <a:pt x="683099" y="1050286"/>
                  </a:lnTo>
                  <a:lnTo>
                    <a:pt x="683099" y="1052416"/>
                  </a:lnTo>
                  <a:lnTo>
                    <a:pt x="682034" y="1053481"/>
                  </a:lnTo>
                  <a:lnTo>
                    <a:pt x="679904" y="1055611"/>
                  </a:lnTo>
                  <a:lnTo>
                    <a:pt x="678307" y="1058273"/>
                  </a:lnTo>
                  <a:lnTo>
                    <a:pt x="677242" y="1060403"/>
                  </a:lnTo>
                  <a:lnTo>
                    <a:pt x="675112" y="1061468"/>
                  </a:lnTo>
                  <a:lnTo>
                    <a:pt x="674047" y="1062533"/>
                  </a:lnTo>
                  <a:lnTo>
                    <a:pt x="674047" y="1063598"/>
                  </a:lnTo>
                  <a:lnTo>
                    <a:pt x="674047" y="1064663"/>
                  </a:lnTo>
                  <a:lnTo>
                    <a:pt x="674047" y="1066793"/>
                  </a:lnTo>
                  <a:lnTo>
                    <a:pt x="675112" y="1067858"/>
                  </a:lnTo>
                  <a:lnTo>
                    <a:pt x="677242" y="1069988"/>
                  </a:lnTo>
                  <a:lnTo>
                    <a:pt x="679372" y="1071053"/>
                  </a:lnTo>
                  <a:lnTo>
                    <a:pt x="681502" y="1073183"/>
                  </a:lnTo>
                  <a:lnTo>
                    <a:pt x="682567" y="1074248"/>
                  </a:lnTo>
                  <a:lnTo>
                    <a:pt x="683632" y="1076377"/>
                  </a:lnTo>
                  <a:lnTo>
                    <a:pt x="684697" y="1077442"/>
                  </a:lnTo>
                  <a:lnTo>
                    <a:pt x="686294" y="1080637"/>
                  </a:lnTo>
                  <a:lnTo>
                    <a:pt x="686294" y="1080637"/>
                  </a:lnTo>
                  <a:close/>
                  <a:moveTo>
                    <a:pt x="686294" y="1132288"/>
                  </a:moveTo>
                  <a:lnTo>
                    <a:pt x="686294" y="1140275"/>
                  </a:lnTo>
                  <a:cubicBezTo>
                    <a:pt x="684164" y="1142405"/>
                    <a:pt x="680437" y="1146132"/>
                    <a:pt x="676177" y="1151457"/>
                  </a:cubicBezTo>
                  <a:cubicBezTo>
                    <a:pt x="678307" y="1151457"/>
                    <a:pt x="679372" y="1152522"/>
                    <a:pt x="680437" y="1152522"/>
                  </a:cubicBezTo>
                  <a:cubicBezTo>
                    <a:pt x="682567" y="1153587"/>
                    <a:pt x="684697" y="1154652"/>
                    <a:pt x="686294" y="1155717"/>
                  </a:cubicBezTo>
                  <a:lnTo>
                    <a:pt x="686294" y="1163704"/>
                  </a:lnTo>
                  <a:cubicBezTo>
                    <a:pt x="680437" y="1160509"/>
                    <a:pt x="676177" y="1156782"/>
                    <a:pt x="672982" y="1157847"/>
                  </a:cubicBezTo>
                  <a:lnTo>
                    <a:pt x="672982" y="1144535"/>
                  </a:lnTo>
                  <a:cubicBezTo>
                    <a:pt x="677242" y="1139210"/>
                    <a:pt x="681502" y="1134418"/>
                    <a:pt x="686294" y="1132288"/>
                  </a:cubicBezTo>
                  <a:lnTo>
                    <a:pt x="686294" y="1132288"/>
                  </a:lnTo>
                  <a:close/>
                  <a:moveTo>
                    <a:pt x="686294" y="1190861"/>
                  </a:moveTo>
                  <a:lnTo>
                    <a:pt x="686294" y="1197783"/>
                  </a:lnTo>
                  <a:cubicBezTo>
                    <a:pt x="682034" y="1196718"/>
                    <a:pt x="677242" y="1193523"/>
                    <a:pt x="672982" y="1189796"/>
                  </a:cubicBezTo>
                  <a:lnTo>
                    <a:pt x="672982" y="1180743"/>
                  </a:lnTo>
                  <a:cubicBezTo>
                    <a:pt x="677242" y="1185536"/>
                    <a:pt x="681502" y="1188731"/>
                    <a:pt x="686294" y="1190861"/>
                  </a:cubicBezTo>
                  <a:lnTo>
                    <a:pt x="686294" y="1190861"/>
                  </a:lnTo>
                  <a:close/>
                  <a:moveTo>
                    <a:pt x="686294" y="1202043"/>
                  </a:moveTo>
                  <a:lnTo>
                    <a:pt x="686294" y="1212160"/>
                  </a:lnTo>
                  <a:cubicBezTo>
                    <a:pt x="684164" y="1214290"/>
                    <a:pt x="680437" y="1215355"/>
                    <a:pt x="678307" y="1216420"/>
                  </a:cubicBezTo>
                  <a:cubicBezTo>
                    <a:pt x="676177" y="1219615"/>
                    <a:pt x="675112" y="1222277"/>
                    <a:pt x="672450" y="1224407"/>
                  </a:cubicBezTo>
                  <a:lnTo>
                    <a:pt x="672450" y="1211095"/>
                  </a:lnTo>
                  <a:cubicBezTo>
                    <a:pt x="677242" y="1211095"/>
                    <a:pt x="680437" y="1207900"/>
                    <a:pt x="686294" y="1202043"/>
                  </a:cubicBezTo>
                  <a:lnTo>
                    <a:pt x="686294" y="1202043"/>
                  </a:lnTo>
                  <a:close/>
                  <a:moveTo>
                    <a:pt x="686294" y="1264343"/>
                  </a:moveTo>
                  <a:lnTo>
                    <a:pt x="686294" y="1266473"/>
                  </a:lnTo>
                  <a:lnTo>
                    <a:pt x="685229" y="1264343"/>
                  </a:lnTo>
                  <a:lnTo>
                    <a:pt x="686294" y="1264343"/>
                  </a:lnTo>
                  <a:lnTo>
                    <a:pt x="686294" y="1264343"/>
                  </a:lnTo>
                  <a:close/>
                  <a:moveTo>
                    <a:pt x="686294" y="1360722"/>
                  </a:moveTo>
                  <a:lnTo>
                    <a:pt x="686294" y="1370839"/>
                  </a:lnTo>
                  <a:cubicBezTo>
                    <a:pt x="683099" y="1368709"/>
                    <a:pt x="679372" y="1367644"/>
                    <a:pt x="675112" y="1366579"/>
                  </a:cubicBezTo>
                  <a:cubicBezTo>
                    <a:pt x="679372" y="1383618"/>
                    <a:pt x="668190" y="1405982"/>
                    <a:pt x="686294" y="1419294"/>
                  </a:cubicBezTo>
                  <a:lnTo>
                    <a:pt x="686294" y="1431541"/>
                  </a:lnTo>
                  <a:cubicBezTo>
                    <a:pt x="680437" y="1428347"/>
                    <a:pt x="676177" y="1424619"/>
                    <a:pt x="672982" y="1420359"/>
                  </a:cubicBezTo>
                  <a:lnTo>
                    <a:pt x="672982" y="1420359"/>
                  </a:lnTo>
                  <a:lnTo>
                    <a:pt x="672982" y="1356462"/>
                  </a:lnTo>
                  <a:cubicBezTo>
                    <a:pt x="678307" y="1357527"/>
                    <a:pt x="682567" y="1358592"/>
                    <a:pt x="686294" y="1360722"/>
                  </a:cubicBezTo>
                  <a:lnTo>
                    <a:pt x="686294" y="1360722"/>
                  </a:lnTo>
                  <a:close/>
                  <a:moveTo>
                    <a:pt x="686294" y="1554544"/>
                  </a:moveTo>
                  <a:lnTo>
                    <a:pt x="686294" y="1580636"/>
                  </a:lnTo>
                  <a:lnTo>
                    <a:pt x="672982" y="1574779"/>
                  </a:lnTo>
                  <a:lnTo>
                    <a:pt x="672982" y="1548687"/>
                  </a:lnTo>
                  <a:lnTo>
                    <a:pt x="686294" y="1554544"/>
                  </a:lnTo>
                  <a:lnTo>
                    <a:pt x="686294" y="1554544"/>
                  </a:lnTo>
                  <a:close/>
                  <a:moveTo>
                    <a:pt x="686294" y="1705236"/>
                  </a:moveTo>
                  <a:lnTo>
                    <a:pt x="686294" y="1726535"/>
                  </a:lnTo>
                  <a:cubicBezTo>
                    <a:pt x="683099" y="1723340"/>
                    <a:pt x="678307" y="1719613"/>
                    <a:pt x="672982" y="1716418"/>
                  </a:cubicBezTo>
                  <a:lnTo>
                    <a:pt x="672982" y="1699379"/>
                  </a:lnTo>
                  <a:cubicBezTo>
                    <a:pt x="678307" y="1700976"/>
                    <a:pt x="682567" y="1703106"/>
                    <a:pt x="686294" y="1705236"/>
                  </a:cubicBezTo>
                  <a:lnTo>
                    <a:pt x="686294" y="1705236"/>
                  </a:lnTo>
                  <a:close/>
                  <a:moveTo>
                    <a:pt x="686294" y="1798953"/>
                  </a:moveTo>
                  <a:lnTo>
                    <a:pt x="686294" y="1814927"/>
                  </a:lnTo>
                  <a:cubicBezTo>
                    <a:pt x="682034" y="1813862"/>
                    <a:pt x="677242" y="1812797"/>
                    <a:pt x="672982" y="1811732"/>
                  </a:cubicBezTo>
                  <a:lnTo>
                    <a:pt x="672982" y="1793095"/>
                  </a:lnTo>
                  <a:cubicBezTo>
                    <a:pt x="676177" y="1795225"/>
                    <a:pt x="680437" y="1796823"/>
                    <a:pt x="686294" y="1798953"/>
                  </a:cubicBezTo>
                  <a:close/>
                  <a:moveTo>
                    <a:pt x="672450" y="38042"/>
                  </a:moveTo>
                  <a:lnTo>
                    <a:pt x="672450" y="55081"/>
                  </a:lnTo>
                  <a:cubicBezTo>
                    <a:pt x="671385" y="56146"/>
                    <a:pt x="669255" y="56146"/>
                    <a:pt x="668190" y="57211"/>
                  </a:cubicBezTo>
                  <a:lnTo>
                    <a:pt x="668190" y="57211"/>
                  </a:lnTo>
                  <a:lnTo>
                    <a:pt x="666060" y="58276"/>
                  </a:lnTo>
                  <a:cubicBezTo>
                    <a:pt x="668190" y="59341"/>
                    <a:pt x="670320" y="61471"/>
                    <a:pt x="672982" y="62536"/>
                  </a:cubicBezTo>
                  <a:lnTo>
                    <a:pt x="672982" y="85965"/>
                  </a:lnTo>
                  <a:cubicBezTo>
                    <a:pt x="668722" y="81705"/>
                    <a:pt x="662865" y="76913"/>
                    <a:pt x="657008" y="73718"/>
                  </a:cubicBezTo>
                  <a:lnTo>
                    <a:pt x="657008" y="44964"/>
                  </a:lnTo>
                  <a:cubicBezTo>
                    <a:pt x="662333" y="42834"/>
                    <a:pt x="668190" y="40172"/>
                    <a:pt x="672450" y="38042"/>
                  </a:cubicBezTo>
                  <a:lnTo>
                    <a:pt x="672450" y="38042"/>
                  </a:lnTo>
                  <a:close/>
                  <a:moveTo>
                    <a:pt x="672450" y="131758"/>
                  </a:moveTo>
                  <a:lnTo>
                    <a:pt x="672450" y="147733"/>
                  </a:lnTo>
                  <a:cubicBezTo>
                    <a:pt x="666592" y="148798"/>
                    <a:pt x="662333" y="148798"/>
                    <a:pt x="656475" y="147733"/>
                  </a:cubicBezTo>
                  <a:lnTo>
                    <a:pt x="656475" y="130693"/>
                  </a:lnTo>
                  <a:cubicBezTo>
                    <a:pt x="661268" y="131758"/>
                    <a:pt x="667125" y="131758"/>
                    <a:pt x="672450" y="131758"/>
                  </a:cubicBezTo>
                  <a:lnTo>
                    <a:pt x="672450" y="131758"/>
                  </a:lnTo>
                  <a:close/>
                  <a:moveTo>
                    <a:pt x="672450" y="244111"/>
                  </a:moveTo>
                  <a:lnTo>
                    <a:pt x="672450" y="281385"/>
                  </a:lnTo>
                  <a:cubicBezTo>
                    <a:pt x="668190" y="284580"/>
                    <a:pt x="662333" y="290437"/>
                    <a:pt x="656475" y="296295"/>
                  </a:cubicBezTo>
                  <a:lnTo>
                    <a:pt x="656475" y="252631"/>
                  </a:lnTo>
                  <a:cubicBezTo>
                    <a:pt x="661268" y="251034"/>
                    <a:pt x="667125" y="247306"/>
                    <a:pt x="672450" y="244111"/>
                  </a:cubicBezTo>
                  <a:lnTo>
                    <a:pt x="672450" y="244111"/>
                  </a:lnTo>
                  <a:close/>
                  <a:moveTo>
                    <a:pt x="672450" y="342088"/>
                  </a:moveTo>
                  <a:lnTo>
                    <a:pt x="672450" y="383621"/>
                  </a:lnTo>
                  <a:cubicBezTo>
                    <a:pt x="670320" y="383621"/>
                    <a:pt x="666592" y="383621"/>
                    <a:pt x="664462" y="383621"/>
                  </a:cubicBezTo>
                  <a:cubicBezTo>
                    <a:pt x="664462" y="383621"/>
                    <a:pt x="661268" y="374569"/>
                    <a:pt x="656475" y="363387"/>
                  </a:cubicBezTo>
                  <a:lnTo>
                    <a:pt x="656475" y="351140"/>
                  </a:lnTo>
                  <a:cubicBezTo>
                    <a:pt x="659138" y="347413"/>
                    <a:pt x="663397" y="344218"/>
                    <a:pt x="672450" y="342088"/>
                  </a:cubicBezTo>
                  <a:lnTo>
                    <a:pt x="672450" y="342088"/>
                  </a:lnTo>
                  <a:close/>
                  <a:moveTo>
                    <a:pt x="672450" y="446986"/>
                  </a:moveTo>
                  <a:lnTo>
                    <a:pt x="672450" y="460298"/>
                  </a:lnTo>
                  <a:cubicBezTo>
                    <a:pt x="668190" y="460298"/>
                    <a:pt x="662333" y="460298"/>
                    <a:pt x="656475" y="462428"/>
                  </a:cubicBezTo>
                  <a:lnTo>
                    <a:pt x="656475" y="452311"/>
                  </a:lnTo>
                  <a:cubicBezTo>
                    <a:pt x="660735" y="451246"/>
                    <a:pt x="665527" y="450181"/>
                    <a:pt x="668722" y="450181"/>
                  </a:cubicBezTo>
                  <a:cubicBezTo>
                    <a:pt x="670320" y="449116"/>
                    <a:pt x="671385" y="448051"/>
                    <a:pt x="672450" y="446986"/>
                  </a:cubicBezTo>
                  <a:lnTo>
                    <a:pt x="672450" y="446986"/>
                  </a:lnTo>
                  <a:close/>
                  <a:moveTo>
                    <a:pt x="672450" y="490650"/>
                  </a:moveTo>
                  <a:lnTo>
                    <a:pt x="672450" y="502897"/>
                  </a:lnTo>
                  <a:cubicBezTo>
                    <a:pt x="666592" y="500767"/>
                    <a:pt x="662333" y="498637"/>
                    <a:pt x="656475" y="494909"/>
                  </a:cubicBezTo>
                  <a:lnTo>
                    <a:pt x="656475" y="481597"/>
                  </a:lnTo>
                  <a:cubicBezTo>
                    <a:pt x="662333" y="484792"/>
                    <a:pt x="667125" y="488520"/>
                    <a:pt x="672450" y="490650"/>
                  </a:cubicBezTo>
                  <a:lnTo>
                    <a:pt x="672450" y="490650"/>
                  </a:lnTo>
                  <a:close/>
                  <a:moveTo>
                    <a:pt x="672450" y="503962"/>
                  </a:moveTo>
                  <a:lnTo>
                    <a:pt x="672450" y="516209"/>
                  </a:lnTo>
                  <a:cubicBezTo>
                    <a:pt x="666592" y="520469"/>
                    <a:pt x="662333" y="523131"/>
                    <a:pt x="656475" y="525261"/>
                  </a:cubicBezTo>
                  <a:lnTo>
                    <a:pt x="656475" y="514079"/>
                  </a:lnTo>
                  <a:cubicBezTo>
                    <a:pt x="661268" y="513014"/>
                    <a:pt x="667125" y="509819"/>
                    <a:pt x="672450" y="503962"/>
                  </a:cubicBezTo>
                  <a:lnTo>
                    <a:pt x="672450" y="503962"/>
                  </a:lnTo>
                  <a:close/>
                  <a:moveTo>
                    <a:pt x="672450" y="642406"/>
                  </a:moveTo>
                  <a:lnTo>
                    <a:pt x="672450" y="651459"/>
                  </a:lnTo>
                  <a:cubicBezTo>
                    <a:pt x="670320" y="650394"/>
                    <a:pt x="669255" y="648264"/>
                    <a:pt x="665527" y="645601"/>
                  </a:cubicBezTo>
                  <a:cubicBezTo>
                    <a:pt x="664462" y="652524"/>
                    <a:pt x="661268" y="656783"/>
                    <a:pt x="656475" y="662641"/>
                  </a:cubicBezTo>
                  <a:lnTo>
                    <a:pt x="656475" y="650394"/>
                  </a:lnTo>
                  <a:cubicBezTo>
                    <a:pt x="658605" y="647199"/>
                    <a:pt x="658605" y="642406"/>
                    <a:pt x="656475" y="639212"/>
                  </a:cubicBezTo>
                  <a:lnTo>
                    <a:pt x="656475" y="626964"/>
                  </a:lnTo>
                  <a:cubicBezTo>
                    <a:pt x="659670" y="630159"/>
                    <a:pt x="662333" y="633887"/>
                    <a:pt x="663397" y="637082"/>
                  </a:cubicBezTo>
                  <a:cubicBezTo>
                    <a:pt x="667125" y="639212"/>
                    <a:pt x="670320" y="641341"/>
                    <a:pt x="672450" y="642406"/>
                  </a:cubicBezTo>
                  <a:lnTo>
                    <a:pt x="672450" y="642406"/>
                  </a:lnTo>
                  <a:close/>
                  <a:moveTo>
                    <a:pt x="672450" y="678615"/>
                  </a:moveTo>
                  <a:lnTo>
                    <a:pt x="672450" y="689797"/>
                  </a:lnTo>
                  <a:cubicBezTo>
                    <a:pt x="670320" y="692992"/>
                    <a:pt x="669255" y="695654"/>
                    <a:pt x="668190" y="696719"/>
                  </a:cubicBezTo>
                  <a:cubicBezTo>
                    <a:pt x="667125" y="698849"/>
                    <a:pt x="667125" y="699914"/>
                    <a:pt x="666060" y="700979"/>
                  </a:cubicBezTo>
                  <a:cubicBezTo>
                    <a:pt x="664995" y="705239"/>
                    <a:pt x="667125" y="708966"/>
                    <a:pt x="672982" y="714291"/>
                  </a:cubicBezTo>
                  <a:lnTo>
                    <a:pt x="672982" y="723343"/>
                  </a:lnTo>
                  <a:cubicBezTo>
                    <a:pt x="666060" y="717486"/>
                    <a:pt x="662865" y="713226"/>
                    <a:pt x="660735" y="708966"/>
                  </a:cubicBezTo>
                  <a:cubicBezTo>
                    <a:pt x="659670" y="707901"/>
                    <a:pt x="658605" y="707901"/>
                    <a:pt x="657540" y="706836"/>
                  </a:cubicBezTo>
                  <a:lnTo>
                    <a:pt x="657540" y="698849"/>
                  </a:lnTo>
                  <a:cubicBezTo>
                    <a:pt x="658605" y="698849"/>
                    <a:pt x="659670" y="699914"/>
                    <a:pt x="660735" y="699914"/>
                  </a:cubicBezTo>
                  <a:cubicBezTo>
                    <a:pt x="660735" y="698849"/>
                    <a:pt x="661800" y="696719"/>
                    <a:pt x="662865" y="694057"/>
                  </a:cubicBezTo>
                  <a:cubicBezTo>
                    <a:pt x="664995" y="688732"/>
                    <a:pt x="669255" y="684472"/>
                    <a:pt x="672450" y="678615"/>
                  </a:cubicBezTo>
                  <a:lnTo>
                    <a:pt x="672450" y="678615"/>
                  </a:lnTo>
                  <a:close/>
                  <a:moveTo>
                    <a:pt x="672450" y="757422"/>
                  </a:moveTo>
                  <a:lnTo>
                    <a:pt x="672450" y="810137"/>
                  </a:lnTo>
                  <a:lnTo>
                    <a:pt x="668190" y="813332"/>
                  </a:lnTo>
                  <a:lnTo>
                    <a:pt x="662333" y="816527"/>
                  </a:lnTo>
                  <a:lnTo>
                    <a:pt x="659138" y="819722"/>
                  </a:lnTo>
                  <a:lnTo>
                    <a:pt x="657008" y="820787"/>
                  </a:lnTo>
                  <a:lnTo>
                    <a:pt x="657008" y="800553"/>
                  </a:lnTo>
                  <a:lnTo>
                    <a:pt x="659138" y="799488"/>
                  </a:lnTo>
                  <a:lnTo>
                    <a:pt x="661268" y="797358"/>
                  </a:lnTo>
                  <a:lnTo>
                    <a:pt x="662333" y="795228"/>
                  </a:lnTo>
                  <a:lnTo>
                    <a:pt x="664462" y="793098"/>
                  </a:lnTo>
                  <a:lnTo>
                    <a:pt x="666592" y="790968"/>
                  </a:lnTo>
                  <a:lnTo>
                    <a:pt x="667657" y="787773"/>
                  </a:lnTo>
                  <a:lnTo>
                    <a:pt x="667657" y="783514"/>
                  </a:lnTo>
                  <a:lnTo>
                    <a:pt x="667657" y="780319"/>
                  </a:lnTo>
                  <a:lnTo>
                    <a:pt x="668722" y="776059"/>
                  </a:lnTo>
                  <a:lnTo>
                    <a:pt x="667657" y="773929"/>
                  </a:lnTo>
                  <a:lnTo>
                    <a:pt x="664462" y="769669"/>
                  </a:lnTo>
                  <a:lnTo>
                    <a:pt x="657540" y="769669"/>
                  </a:lnTo>
                  <a:lnTo>
                    <a:pt x="657008" y="769669"/>
                  </a:lnTo>
                  <a:lnTo>
                    <a:pt x="657008" y="746240"/>
                  </a:lnTo>
                  <a:lnTo>
                    <a:pt x="660203" y="745175"/>
                  </a:lnTo>
                  <a:lnTo>
                    <a:pt x="664462" y="746240"/>
                  </a:lnTo>
                  <a:lnTo>
                    <a:pt x="667657" y="748370"/>
                  </a:lnTo>
                  <a:lnTo>
                    <a:pt x="666592" y="752630"/>
                  </a:lnTo>
                  <a:lnTo>
                    <a:pt x="668722" y="754760"/>
                  </a:lnTo>
                  <a:lnTo>
                    <a:pt x="670852" y="757955"/>
                  </a:lnTo>
                  <a:lnTo>
                    <a:pt x="672450" y="757955"/>
                  </a:lnTo>
                  <a:lnTo>
                    <a:pt x="672450" y="757422"/>
                  </a:lnTo>
                  <a:close/>
                  <a:moveTo>
                    <a:pt x="672450" y="907049"/>
                  </a:moveTo>
                  <a:lnTo>
                    <a:pt x="672450" y="913971"/>
                  </a:lnTo>
                  <a:cubicBezTo>
                    <a:pt x="669255" y="912906"/>
                    <a:pt x="664462" y="911841"/>
                    <a:pt x="656475" y="912906"/>
                  </a:cubicBezTo>
                  <a:lnTo>
                    <a:pt x="656475" y="905984"/>
                  </a:lnTo>
                  <a:cubicBezTo>
                    <a:pt x="663397" y="904919"/>
                    <a:pt x="669255" y="905984"/>
                    <a:pt x="672450" y="907049"/>
                  </a:cubicBezTo>
                  <a:lnTo>
                    <a:pt x="672450" y="907049"/>
                  </a:lnTo>
                  <a:close/>
                  <a:moveTo>
                    <a:pt x="672450" y="955504"/>
                  </a:moveTo>
                  <a:lnTo>
                    <a:pt x="672450" y="962427"/>
                  </a:lnTo>
                  <a:cubicBezTo>
                    <a:pt x="669255" y="962427"/>
                    <a:pt x="666592" y="962427"/>
                    <a:pt x="664462" y="961362"/>
                  </a:cubicBezTo>
                  <a:cubicBezTo>
                    <a:pt x="662333" y="961362"/>
                    <a:pt x="660203" y="962427"/>
                    <a:pt x="656475" y="962427"/>
                  </a:cubicBezTo>
                  <a:lnTo>
                    <a:pt x="656475" y="955504"/>
                  </a:lnTo>
                  <a:cubicBezTo>
                    <a:pt x="657540" y="955504"/>
                    <a:pt x="657540" y="955504"/>
                    <a:pt x="657540" y="955504"/>
                  </a:cubicBezTo>
                  <a:cubicBezTo>
                    <a:pt x="657540" y="955504"/>
                    <a:pt x="657540" y="954440"/>
                    <a:pt x="656475" y="954440"/>
                  </a:cubicBezTo>
                  <a:lnTo>
                    <a:pt x="656475" y="923023"/>
                  </a:lnTo>
                  <a:cubicBezTo>
                    <a:pt x="657540" y="926218"/>
                    <a:pt x="658605" y="929945"/>
                    <a:pt x="658605" y="934205"/>
                  </a:cubicBezTo>
                  <a:lnTo>
                    <a:pt x="658605" y="934205"/>
                  </a:lnTo>
                  <a:cubicBezTo>
                    <a:pt x="659670" y="940063"/>
                    <a:pt x="660735" y="944322"/>
                    <a:pt x="660735" y="947517"/>
                  </a:cubicBezTo>
                  <a:cubicBezTo>
                    <a:pt x="661800" y="948582"/>
                    <a:pt x="661800" y="949647"/>
                    <a:pt x="662865" y="950712"/>
                  </a:cubicBezTo>
                  <a:cubicBezTo>
                    <a:pt x="664995" y="954440"/>
                    <a:pt x="668190" y="955504"/>
                    <a:pt x="672450" y="955504"/>
                  </a:cubicBezTo>
                  <a:lnTo>
                    <a:pt x="672450" y="955504"/>
                  </a:lnTo>
                  <a:close/>
                  <a:moveTo>
                    <a:pt x="672450" y="1040169"/>
                  </a:moveTo>
                  <a:lnTo>
                    <a:pt x="672450" y="1085430"/>
                  </a:lnTo>
                  <a:lnTo>
                    <a:pt x="671385" y="1084365"/>
                  </a:lnTo>
                  <a:lnTo>
                    <a:pt x="668190" y="1082235"/>
                  </a:lnTo>
                  <a:lnTo>
                    <a:pt x="666060" y="1080105"/>
                  </a:lnTo>
                  <a:lnTo>
                    <a:pt x="664995" y="1079040"/>
                  </a:lnTo>
                  <a:lnTo>
                    <a:pt x="662333" y="1079040"/>
                  </a:lnTo>
                  <a:lnTo>
                    <a:pt x="661268" y="1079040"/>
                  </a:lnTo>
                  <a:lnTo>
                    <a:pt x="659138" y="1080105"/>
                  </a:lnTo>
                  <a:lnTo>
                    <a:pt x="659138" y="1082235"/>
                  </a:lnTo>
                  <a:lnTo>
                    <a:pt x="660203" y="1083300"/>
                  </a:lnTo>
                  <a:lnTo>
                    <a:pt x="662333" y="1086495"/>
                  </a:lnTo>
                  <a:lnTo>
                    <a:pt x="663397" y="1087560"/>
                  </a:lnTo>
                  <a:lnTo>
                    <a:pt x="664462" y="1089689"/>
                  </a:lnTo>
                  <a:lnTo>
                    <a:pt x="664462" y="1091819"/>
                  </a:lnTo>
                  <a:lnTo>
                    <a:pt x="665527" y="1095014"/>
                  </a:lnTo>
                  <a:lnTo>
                    <a:pt x="665527" y="1098209"/>
                  </a:lnTo>
                  <a:lnTo>
                    <a:pt x="664462" y="1099274"/>
                  </a:lnTo>
                  <a:lnTo>
                    <a:pt x="663397" y="1100339"/>
                  </a:lnTo>
                  <a:lnTo>
                    <a:pt x="661268" y="1101404"/>
                  </a:lnTo>
                  <a:lnTo>
                    <a:pt x="659138" y="1103534"/>
                  </a:lnTo>
                  <a:lnTo>
                    <a:pt x="658073" y="1104599"/>
                  </a:lnTo>
                  <a:lnTo>
                    <a:pt x="657008" y="1105664"/>
                  </a:lnTo>
                  <a:lnTo>
                    <a:pt x="657008" y="1044961"/>
                  </a:lnTo>
                  <a:lnTo>
                    <a:pt x="658073" y="1044961"/>
                  </a:lnTo>
                  <a:lnTo>
                    <a:pt x="661268" y="1044961"/>
                  </a:lnTo>
                  <a:lnTo>
                    <a:pt x="664462" y="1044961"/>
                  </a:lnTo>
                  <a:lnTo>
                    <a:pt x="666592" y="1043896"/>
                  </a:lnTo>
                  <a:lnTo>
                    <a:pt x="668722" y="1041766"/>
                  </a:lnTo>
                  <a:lnTo>
                    <a:pt x="670852" y="1039636"/>
                  </a:lnTo>
                  <a:lnTo>
                    <a:pt x="672450" y="1039636"/>
                  </a:lnTo>
                  <a:lnTo>
                    <a:pt x="672450" y="1040169"/>
                  </a:lnTo>
                  <a:close/>
                  <a:moveTo>
                    <a:pt x="672450" y="1144535"/>
                  </a:moveTo>
                  <a:lnTo>
                    <a:pt x="672450" y="1157847"/>
                  </a:lnTo>
                  <a:cubicBezTo>
                    <a:pt x="668190" y="1157847"/>
                    <a:pt x="663397" y="1161042"/>
                    <a:pt x="656475" y="1169029"/>
                  </a:cubicBezTo>
                  <a:lnTo>
                    <a:pt x="656475" y="1159444"/>
                  </a:lnTo>
                  <a:cubicBezTo>
                    <a:pt x="660735" y="1156249"/>
                    <a:pt x="664462" y="1153587"/>
                    <a:pt x="666592" y="1152522"/>
                  </a:cubicBezTo>
                  <a:cubicBezTo>
                    <a:pt x="669255" y="1149327"/>
                    <a:pt x="670320" y="1147197"/>
                    <a:pt x="672450" y="1144535"/>
                  </a:cubicBezTo>
                  <a:lnTo>
                    <a:pt x="672450" y="1144535"/>
                  </a:lnTo>
                  <a:close/>
                  <a:moveTo>
                    <a:pt x="672450" y="1180743"/>
                  </a:moveTo>
                  <a:lnTo>
                    <a:pt x="672450" y="1189796"/>
                  </a:lnTo>
                  <a:cubicBezTo>
                    <a:pt x="671385" y="1188731"/>
                    <a:pt x="670320" y="1188731"/>
                    <a:pt x="670320" y="1187666"/>
                  </a:cubicBezTo>
                  <a:lnTo>
                    <a:pt x="670320" y="1187666"/>
                  </a:lnTo>
                  <a:cubicBezTo>
                    <a:pt x="666060" y="1184471"/>
                    <a:pt x="662333" y="1181808"/>
                    <a:pt x="659138" y="1180743"/>
                  </a:cubicBezTo>
                  <a:cubicBezTo>
                    <a:pt x="658073" y="1179679"/>
                    <a:pt x="658073" y="1179679"/>
                    <a:pt x="657008" y="1179679"/>
                  </a:cubicBezTo>
                  <a:lnTo>
                    <a:pt x="657008" y="1171691"/>
                  </a:lnTo>
                  <a:cubicBezTo>
                    <a:pt x="659138" y="1172756"/>
                    <a:pt x="660203" y="1172756"/>
                    <a:pt x="661268" y="1173821"/>
                  </a:cubicBezTo>
                  <a:cubicBezTo>
                    <a:pt x="666060" y="1176484"/>
                    <a:pt x="669255" y="1178614"/>
                    <a:pt x="672450" y="1180743"/>
                  </a:cubicBezTo>
                  <a:lnTo>
                    <a:pt x="672450" y="1180743"/>
                  </a:lnTo>
                  <a:close/>
                  <a:moveTo>
                    <a:pt x="672450" y="1211095"/>
                  </a:moveTo>
                  <a:lnTo>
                    <a:pt x="672450" y="1224407"/>
                  </a:lnTo>
                  <a:cubicBezTo>
                    <a:pt x="666592" y="1231329"/>
                    <a:pt x="662333" y="1235589"/>
                    <a:pt x="658073" y="1236654"/>
                  </a:cubicBezTo>
                  <a:cubicBezTo>
                    <a:pt x="658073" y="1237719"/>
                    <a:pt x="658073" y="1237719"/>
                    <a:pt x="657008" y="1237719"/>
                  </a:cubicBezTo>
                  <a:lnTo>
                    <a:pt x="657008" y="1229732"/>
                  </a:lnTo>
                  <a:cubicBezTo>
                    <a:pt x="661268" y="1227602"/>
                    <a:pt x="664995" y="1223874"/>
                    <a:pt x="669255" y="1218550"/>
                  </a:cubicBezTo>
                  <a:cubicBezTo>
                    <a:pt x="664995" y="1217485"/>
                    <a:pt x="661268" y="1216420"/>
                    <a:pt x="657008" y="1212692"/>
                  </a:cubicBezTo>
                  <a:lnTo>
                    <a:pt x="657008" y="1204705"/>
                  </a:lnTo>
                  <a:cubicBezTo>
                    <a:pt x="662333" y="1210030"/>
                    <a:pt x="667125" y="1212160"/>
                    <a:pt x="672450" y="1211095"/>
                  </a:cubicBezTo>
                  <a:lnTo>
                    <a:pt x="672450" y="1211095"/>
                  </a:lnTo>
                  <a:close/>
                  <a:moveTo>
                    <a:pt x="672450" y="1356462"/>
                  </a:moveTo>
                  <a:lnTo>
                    <a:pt x="672450" y="1420359"/>
                  </a:lnTo>
                  <a:cubicBezTo>
                    <a:pt x="670320" y="1420359"/>
                    <a:pt x="666592" y="1419294"/>
                    <a:pt x="666592" y="1419294"/>
                  </a:cubicBezTo>
                  <a:cubicBezTo>
                    <a:pt x="663397" y="1418229"/>
                    <a:pt x="659670" y="1417164"/>
                    <a:pt x="656475" y="1416100"/>
                  </a:cubicBezTo>
                  <a:lnTo>
                    <a:pt x="656475" y="1405982"/>
                  </a:lnTo>
                  <a:cubicBezTo>
                    <a:pt x="659670" y="1407047"/>
                    <a:pt x="662333" y="1408112"/>
                    <a:pt x="665527" y="1409177"/>
                  </a:cubicBezTo>
                  <a:lnTo>
                    <a:pt x="665527" y="1408112"/>
                  </a:lnTo>
                  <a:lnTo>
                    <a:pt x="666592" y="1409177"/>
                  </a:lnTo>
                  <a:cubicBezTo>
                    <a:pt x="662333" y="1394268"/>
                    <a:pt x="666592" y="1377761"/>
                    <a:pt x="662333" y="1360722"/>
                  </a:cubicBezTo>
                  <a:cubicBezTo>
                    <a:pt x="661268" y="1358592"/>
                    <a:pt x="660203" y="1356462"/>
                    <a:pt x="656475" y="1353799"/>
                  </a:cubicBezTo>
                  <a:lnTo>
                    <a:pt x="656475" y="1341552"/>
                  </a:lnTo>
                  <a:cubicBezTo>
                    <a:pt x="663397" y="1345812"/>
                    <a:pt x="667657" y="1350604"/>
                    <a:pt x="670852" y="1356462"/>
                  </a:cubicBezTo>
                  <a:lnTo>
                    <a:pt x="672450" y="1356462"/>
                  </a:lnTo>
                  <a:lnTo>
                    <a:pt x="672450" y="1356462"/>
                  </a:lnTo>
                  <a:close/>
                  <a:moveTo>
                    <a:pt x="672450" y="1548687"/>
                  </a:moveTo>
                  <a:lnTo>
                    <a:pt x="672450" y="1574779"/>
                  </a:lnTo>
                  <a:lnTo>
                    <a:pt x="656475" y="1568921"/>
                  </a:lnTo>
                  <a:lnTo>
                    <a:pt x="656475" y="1542830"/>
                  </a:lnTo>
                  <a:lnTo>
                    <a:pt x="672450" y="1548687"/>
                  </a:lnTo>
                  <a:lnTo>
                    <a:pt x="672450" y="1548687"/>
                  </a:lnTo>
                  <a:close/>
                  <a:moveTo>
                    <a:pt x="672450" y="1699911"/>
                  </a:moveTo>
                  <a:lnTo>
                    <a:pt x="672450" y="1716951"/>
                  </a:lnTo>
                  <a:cubicBezTo>
                    <a:pt x="668190" y="1714821"/>
                    <a:pt x="663397" y="1713756"/>
                    <a:pt x="656475" y="1711093"/>
                  </a:cubicBezTo>
                  <a:lnTo>
                    <a:pt x="656475" y="1695119"/>
                  </a:lnTo>
                  <a:cubicBezTo>
                    <a:pt x="662333" y="1696184"/>
                    <a:pt x="668190" y="1697781"/>
                    <a:pt x="672450" y="1699911"/>
                  </a:cubicBezTo>
                  <a:lnTo>
                    <a:pt x="672450" y="1699911"/>
                  </a:lnTo>
                  <a:close/>
                  <a:moveTo>
                    <a:pt x="672450" y="1793095"/>
                  </a:moveTo>
                  <a:lnTo>
                    <a:pt x="672450" y="1811199"/>
                  </a:lnTo>
                  <a:cubicBezTo>
                    <a:pt x="666592" y="1809070"/>
                    <a:pt x="661268" y="1805342"/>
                    <a:pt x="656475" y="1803212"/>
                  </a:cubicBezTo>
                  <a:lnTo>
                    <a:pt x="656475" y="1778186"/>
                  </a:lnTo>
                  <a:cubicBezTo>
                    <a:pt x="661268" y="1784043"/>
                    <a:pt x="666060" y="1788835"/>
                    <a:pt x="672450" y="1793095"/>
                  </a:cubicBezTo>
                  <a:close/>
                  <a:moveTo>
                    <a:pt x="657008" y="44964"/>
                  </a:moveTo>
                  <a:lnTo>
                    <a:pt x="657008" y="74250"/>
                  </a:lnTo>
                  <a:cubicBezTo>
                    <a:pt x="654878" y="73185"/>
                    <a:pt x="651150" y="71056"/>
                    <a:pt x="646891" y="69991"/>
                  </a:cubicBezTo>
                  <a:lnTo>
                    <a:pt x="646891" y="50289"/>
                  </a:lnTo>
                  <a:cubicBezTo>
                    <a:pt x="650085" y="49224"/>
                    <a:pt x="653813" y="47094"/>
                    <a:pt x="653813" y="47094"/>
                  </a:cubicBezTo>
                  <a:cubicBezTo>
                    <a:pt x="654878" y="46029"/>
                    <a:pt x="655943" y="46029"/>
                    <a:pt x="657008" y="44964"/>
                  </a:cubicBezTo>
                  <a:lnTo>
                    <a:pt x="657008" y="44964"/>
                  </a:lnTo>
                  <a:close/>
                  <a:moveTo>
                    <a:pt x="657008" y="130161"/>
                  </a:moveTo>
                  <a:lnTo>
                    <a:pt x="657008" y="147200"/>
                  </a:lnTo>
                  <a:cubicBezTo>
                    <a:pt x="657008" y="147200"/>
                    <a:pt x="655943" y="147200"/>
                    <a:pt x="654878" y="147200"/>
                  </a:cubicBezTo>
                  <a:cubicBezTo>
                    <a:pt x="652748" y="149330"/>
                    <a:pt x="649021" y="150395"/>
                    <a:pt x="646891" y="153057"/>
                  </a:cubicBezTo>
                  <a:lnTo>
                    <a:pt x="646891" y="124836"/>
                  </a:lnTo>
                  <a:cubicBezTo>
                    <a:pt x="650085" y="126966"/>
                    <a:pt x="653280" y="129096"/>
                    <a:pt x="657008" y="130161"/>
                  </a:cubicBezTo>
                  <a:lnTo>
                    <a:pt x="657008" y="130161"/>
                  </a:lnTo>
                  <a:lnTo>
                    <a:pt x="657008" y="130161"/>
                  </a:lnTo>
                  <a:close/>
                  <a:moveTo>
                    <a:pt x="657008" y="252099"/>
                  </a:moveTo>
                  <a:lnTo>
                    <a:pt x="657008" y="295762"/>
                  </a:lnTo>
                  <a:cubicBezTo>
                    <a:pt x="655943" y="296827"/>
                    <a:pt x="654878" y="297892"/>
                    <a:pt x="653813" y="298957"/>
                  </a:cubicBezTo>
                  <a:cubicBezTo>
                    <a:pt x="653813" y="298957"/>
                    <a:pt x="651683" y="298957"/>
                    <a:pt x="646891" y="297892"/>
                  </a:cubicBezTo>
                  <a:lnTo>
                    <a:pt x="646891" y="256359"/>
                  </a:lnTo>
                  <a:cubicBezTo>
                    <a:pt x="649021" y="255294"/>
                    <a:pt x="650085" y="255294"/>
                    <a:pt x="652748" y="255294"/>
                  </a:cubicBezTo>
                  <a:cubicBezTo>
                    <a:pt x="652215" y="255294"/>
                    <a:pt x="653280" y="254229"/>
                    <a:pt x="657008" y="252099"/>
                  </a:cubicBezTo>
                  <a:lnTo>
                    <a:pt x="657008" y="252099"/>
                  </a:lnTo>
                  <a:close/>
                  <a:moveTo>
                    <a:pt x="657008" y="351140"/>
                  </a:moveTo>
                  <a:lnTo>
                    <a:pt x="657008" y="363387"/>
                  </a:lnTo>
                  <a:cubicBezTo>
                    <a:pt x="657008" y="361257"/>
                    <a:pt x="655943" y="359127"/>
                    <a:pt x="654878" y="356465"/>
                  </a:cubicBezTo>
                  <a:cubicBezTo>
                    <a:pt x="654878" y="356465"/>
                    <a:pt x="654878" y="354335"/>
                    <a:pt x="657008" y="351140"/>
                  </a:cubicBezTo>
                  <a:lnTo>
                    <a:pt x="657008" y="351140"/>
                  </a:lnTo>
                  <a:close/>
                  <a:moveTo>
                    <a:pt x="657008" y="452311"/>
                  </a:moveTo>
                  <a:lnTo>
                    <a:pt x="657008" y="462428"/>
                  </a:lnTo>
                  <a:cubicBezTo>
                    <a:pt x="654878" y="464558"/>
                    <a:pt x="651150" y="466688"/>
                    <a:pt x="646891" y="469350"/>
                  </a:cubicBezTo>
                  <a:lnTo>
                    <a:pt x="646891" y="458168"/>
                  </a:lnTo>
                  <a:cubicBezTo>
                    <a:pt x="651150" y="455506"/>
                    <a:pt x="654878" y="453376"/>
                    <a:pt x="657008" y="452311"/>
                  </a:cubicBezTo>
                  <a:lnTo>
                    <a:pt x="657008" y="452311"/>
                  </a:lnTo>
                  <a:close/>
                  <a:moveTo>
                    <a:pt x="657008" y="481597"/>
                  </a:moveTo>
                  <a:lnTo>
                    <a:pt x="657008" y="494909"/>
                  </a:lnTo>
                  <a:cubicBezTo>
                    <a:pt x="653813" y="492780"/>
                    <a:pt x="650085" y="490650"/>
                    <a:pt x="646891" y="487987"/>
                  </a:cubicBezTo>
                  <a:lnTo>
                    <a:pt x="646891" y="475740"/>
                  </a:lnTo>
                  <a:cubicBezTo>
                    <a:pt x="650085" y="478403"/>
                    <a:pt x="653280" y="479468"/>
                    <a:pt x="657008" y="481597"/>
                  </a:cubicBezTo>
                  <a:lnTo>
                    <a:pt x="657008" y="481597"/>
                  </a:lnTo>
                  <a:close/>
                  <a:moveTo>
                    <a:pt x="657008" y="514079"/>
                  </a:moveTo>
                  <a:lnTo>
                    <a:pt x="657008" y="525793"/>
                  </a:lnTo>
                  <a:cubicBezTo>
                    <a:pt x="654878" y="526858"/>
                    <a:pt x="651150" y="526858"/>
                    <a:pt x="647956" y="527923"/>
                  </a:cubicBezTo>
                  <a:cubicBezTo>
                    <a:pt x="647956" y="527923"/>
                    <a:pt x="647956" y="527923"/>
                    <a:pt x="646891" y="528988"/>
                  </a:cubicBezTo>
                  <a:lnTo>
                    <a:pt x="646891" y="517806"/>
                  </a:lnTo>
                  <a:cubicBezTo>
                    <a:pt x="650085" y="517806"/>
                    <a:pt x="653280" y="516741"/>
                    <a:pt x="657008" y="514079"/>
                  </a:cubicBezTo>
                  <a:lnTo>
                    <a:pt x="657008" y="514079"/>
                  </a:lnTo>
                  <a:close/>
                  <a:moveTo>
                    <a:pt x="657008" y="626964"/>
                  </a:moveTo>
                  <a:lnTo>
                    <a:pt x="657008" y="639212"/>
                  </a:lnTo>
                  <a:cubicBezTo>
                    <a:pt x="655943" y="634952"/>
                    <a:pt x="652748" y="631224"/>
                    <a:pt x="646891" y="626964"/>
                  </a:cubicBezTo>
                  <a:lnTo>
                    <a:pt x="646891" y="618977"/>
                  </a:lnTo>
                  <a:cubicBezTo>
                    <a:pt x="651150" y="622172"/>
                    <a:pt x="654878" y="624835"/>
                    <a:pt x="657008" y="626964"/>
                  </a:cubicBezTo>
                  <a:lnTo>
                    <a:pt x="657008" y="626964"/>
                  </a:lnTo>
                  <a:close/>
                  <a:moveTo>
                    <a:pt x="657008" y="650394"/>
                  </a:moveTo>
                  <a:lnTo>
                    <a:pt x="657008" y="662641"/>
                  </a:lnTo>
                  <a:cubicBezTo>
                    <a:pt x="657008" y="663706"/>
                    <a:pt x="655943" y="664771"/>
                    <a:pt x="655943" y="664771"/>
                  </a:cubicBezTo>
                  <a:lnTo>
                    <a:pt x="655943" y="664771"/>
                  </a:lnTo>
                  <a:cubicBezTo>
                    <a:pt x="652748" y="670628"/>
                    <a:pt x="649021" y="673823"/>
                    <a:pt x="647956" y="675953"/>
                  </a:cubicBezTo>
                  <a:cubicBezTo>
                    <a:pt x="647956" y="677018"/>
                    <a:pt x="646891" y="677018"/>
                    <a:pt x="646891" y="677018"/>
                  </a:cubicBezTo>
                  <a:lnTo>
                    <a:pt x="646891" y="664771"/>
                  </a:lnTo>
                  <a:cubicBezTo>
                    <a:pt x="651150" y="660511"/>
                    <a:pt x="654878" y="655186"/>
                    <a:pt x="657008" y="650394"/>
                  </a:cubicBezTo>
                  <a:lnTo>
                    <a:pt x="657008" y="650394"/>
                  </a:lnTo>
                  <a:close/>
                  <a:moveTo>
                    <a:pt x="657008" y="698849"/>
                  </a:moveTo>
                  <a:lnTo>
                    <a:pt x="657008" y="706836"/>
                  </a:lnTo>
                  <a:cubicBezTo>
                    <a:pt x="653813" y="703642"/>
                    <a:pt x="650085" y="700979"/>
                    <a:pt x="646891" y="698849"/>
                  </a:cubicBezTo>
                  <a:lnTo>
                    <a:pt x="646891" y="687667"/>
                  </a:lnTo>
                  <a:cubicBezTo>
                    <a:pt x="649021" y="690862"/>
                    <a:pt x="652215" y="694589"/>
                    <a:pt x="657008" y="698849"/>
                  </a:cubicBezTo>
                  <a:lnTo>
                    <a:pt x="657008" y="698849"/>
                  </a:lnTo>
                  <a:close/>
                  <a:moveTo>
                    <a:pt x="657008" y="745175"/>
                  </a:moveTo>
                  <a:lnTo>
                    <a:pt x="657008" y="768604"/>
                  </a:lnTo>
                  <a:lnTo>
                    <a:pt x="652748" y="768604"/>
                  </a:lnTo>
                  <a:lnTo>
                    <a:pt x="651683" y="768604"/>
                  </a:lnTo>
                  <a:lnTo>
                    <a:pt x="648488" y="764344"/>
                  </a:lnTo>
                  <a:lnTo>
                    <a:pt x="647423" y="763279"/>
                  </a:lnTo>
                  <a:lnTo>
                    <a:pt x="647423" y="751032"/>
                  </a:lnTo>
                  <a:lnTo>
                    <a:pt x="651683" y="747837"/>
                  </a:lnTo>
                  <a:lnTo>
                    <a:pt x="655943" y="745707"/>
                  </a:lnTo>
                  <a:lnTo>
                    <a:pt x="657008" y="745707"/>
                  </a:lnTo>
                  <a:lnTo>
                    <a:pt x="657008" y="745175"/>
                  </a:lnTo>
                  <a:close/>
                  <a:moveTo>
                    <a:pt x="657008" y="801618"/>
                  </a:moveTo>
                  <a:lnTo>
                    <a:pt x="657008" y="821852"/>
                  </a:lnTo>
                  <a:lnTo>
                    <a:pt x="654878" y="821852"/>
                  </a:lnTo>
                  <a:lnTo>
                    <a:pt x="649021" y="821852"/>
                  </a:lnTo>
                  <a:lnTo>
                    <a:pt x="646891" y="821852"/>
                  </a:lnTo>
                  <a:lnTo>
                    <a:pt x="646891" y="801618"/>
                  </a:lnTo>
                  <a:lnTo>
                    <a:pt x="649021" y="801618"/>
                  </a:lnTo>
                  <a:lnTo>
                    <a:pt x="653280" y="801618"/>
                  </a:lnTo>
                  <a:lnTo>
                    <a:pt x="657008" y="801618"/>
                  </a:lnTo>
                  <a:lnTo>
                    <a:pt x="657008" y="801618"/>
                  </a:lnTo>
                  <a:close/>
                  <a:moveTo>
                    <a:pt x="657008" y="905984"/>
                  </a:moveTo>
                  <a:lnTo>
                    <a:pt x="657008" y="912906"/>
                  </a:lnTo>
                  <a:cubicBezTo>
                    <a:pt x="655943" y="912906"/>
                    <a:pt x="654878" y="912906"/>
                    <a:pt x="653813" y="912906"/>
                  </a:cubicBezTo>
                  <a:cubicBezTo>
                    <a:pt x="655943" y="915036"/>
                    <a:pt x="657008" y="918763"/>
                    <a:pt x="657008" y="923023"/>
                  </a:cubicBezTo>
                  <a:lnTo>
                    <a:pt x="657008" y="954440"/>
                  </a:lnTo>
                  <a:cubicBezTo>
                    <a:pt x="657008" y="952310"/>
                    <a:pt x="655943" y="951245"/>
                    <a:pt x="655943" y="950180"/>
                  </a:cubicBezTo>
                  <a:cubicBezTo>
                    <a:pt x="651683" y="937933"/>
                    <a:pt x="653813" y="924088"/>
                    <a:pt x="646891" y="917698"/>
                  </a:cubicBezTo>
                  <a:lnTo>
                    <a:pt x="646891" y="907581"/>
                  </a:lnTo>
                  <a:cubicBezTo>
                    <a:pt x="651150" y="905984"/>
                    <a:pt x="654878" y="905984"/>
                    <a:pt x="657008" y="905984"/>
                  </a:cubicBezTo>
                  <a:lnTo>
                    <a:pt x="657008" y="905984"/>
                  </a:lnTo>
                  <a:close/>
                  <a:moveTo>
                    <a:pt x="657008" y="955504"/>
                  </a:moveTo>
                  <a:lnTo>
                    <a:pt x="657008" y="962427"/>
                  </a:lnTo>
                  <a:cubicBezTo>
                    <a:pt x="653813" y="962427"/>
                    <a:pt x="650085" y="963492"/>
                    <a:pt x="646891" y="963492"/>
                  </a:cubicBezTo>
                  <a:lnTo>
                    <a:pt x="646891" y="956569"/>
                  </a:lnTo>
                  <a:cubicBezTo>
                    <a:pt x="650085" y="956569"/>
                    <a:pt x="653280" y="955504"/>
                    <a:pt x="657008" y="955504"/>
                  </a:cubicBezTo>
                  <a:lnTo>
                    <a:pt x="657008" y="955504"/>
                  </a:lnTo>
                  <a:close/>
                  <a:moveTo>
                    <a:pt x="657008" y="1045494"/>
                  </a:moveTo>
                  <a:lnTo>
                    <a:pt x="657008" y="1106196"/>
                  </a:lnTo>
                  <a:lnTo>
                    <a:pt x="655943" y="1106196"/>
                  </a:lnTo>
                  <a:lnTo>
                    <a:pt x="654878" y="1108326"/>
                  </a:lnTo>
                  <a:lnTo>
                    <a:pt x="654878" y="1109391"/>
                  </a:lnTo>
                  <a:lnTo>
                    <a:pt x="652748" y="1111521"/>
                  </a:lnTo>
                  <a:lnTo>
                    <a:pt x="650618" y="1113651"/>
                  </a:lnTo>
                  <a:lnTo>
                    <a:pt x="648488" y="1115781"/>
                  </a:lnTo>
                  <a:lnTo>
                    <a:pt x="647423" y="1116846"/>
                  </a:lnTo>
                  <a:lnTo>
                    <a:pt x="647423" y="1095547"/>
                  </a:lnTo>
                  <a:lnTo>
                    <a:pt x="649553" y="1095547"/>
                  </a:lnTo>
                  <a:lnTo>
                    <a:pt x="652748" y="1094482"/>
                  </a:lnTo>
                  <a:lnTo>
                    <a:pt x="653813" y="1091287"/>
                  </a:lnTo>
                  <a:lnTo>
                    <a:pt x="652748" y="1089157"/>
                  </a:lnTo>
                  <a:lnTo>
                    <a:pt x="652748" y="1088092"/>
                  </a:lnTo>
                  <a:lnTo>
                    <a:pt x="651683" y="1085962"/>
                  </a:lnTo>
                  <a:lnTo>
                    <a:pt x="649553" y="1084897"/>
                  </a:lnTo>
                  <a:lnTo>
                    <a:pt x="647423" y="1083832"/>
                  </a:lnTo>
                  <a:lnTo>
                    <a:pt x="647423" y="1038571"/>
                  </a:lnTo>
                  <a:lnTo>
                    <a:pt x="648488" y="1038571"/>
                  </a:lnTo>
                  <a:lnTo>
                    <a:pt x="650618" y="1040701"/>
                  </a:lnTo>
                  <a:lnTo>
                    <a:pt x="651683" y="1042831"/>
                  </a:lnTo>
                  <a:lnTo>
                    <a:pt x="652748" y="1043896"/>
                  </a:lnTo>
                  <a:lnTo>
                    <a:pt x="654878" y="1043896"/>
                  </a:lnTo>
                  <a:lnTo>
                    <a:pt x="657008" y="1045494"/>
                  </a:lnTo>
                  <a:lnTo>
                    <a:pt x="657008" y="1045494"/>
                  </a:lnTo>
                  <a:close/>
                  <a:moveTo>
                    <a:pt x="657008" y="1159444"/>
                  </a:moveTo>
                  <a:lnTo>
                    <a:pt x="657008" y="1169561"/>
                  </a:lnTo>
                  <a:cubicBezTo>
                    <a:pt x="657008" y="1170626"/>
                    <a:pt x="655943" y="1171691"/>
                    <a:pt x="655943" y="1171691"/>
                  </a:cubicBezTo>
                  <a:lnTo>
                    <a:pt x="657008" y="1171691"/>
                  </a:lnTo>
                  <a:lnTo>
                    <a:pt x="657008" y="1179679"/>
                  </a:lnTo>
                  <a:cubicBezTo>
                    <a:pt x="657008" y="1179679"/>
                    <a:pt x="655943" y="1178614"/>
                    <a:pt x="654878" y="1178614"/>
                  </a:cubicBezTo>
                  <a:cubicBezTo>
                    <a:pt x="652748" y="1177549"/>
                    <a:pt x="650618" y="1178614"/>
                    <a:pt x="646891" y="1179679"/>
                  </a:cubicBezTo>
                  <a:lnTo>
                    <a:pt x="646891" y="1172756"/>
                  </a:lnTo>
                  <a:cubicBezTo>
                    <a:pt x="651150" y="1167431"/>
                    <a:pt x="654878" y="1162639"/>
                    <a:pt x="657008" y="1159444"/>
                  </a:cubicBezTo>
                  <a:lnTo>
                    <a:pt x="657008" y="1159444"/>
                  </a:lnTo>
                  <a:close/>
                  <a:moveTo>
                    <a:pt x="657008" y="1205770"/>
                  </a:moveTo>
                  <a:lnTo>
                    <a:pt x="657008" y="1213757"/>
                  </a:lnTo>
                  <a:cubicBezTo>
                    <a:pt x="654878" y="1212692"/>
                    <a:pt x="652748" y="1210562"/>
                    <a:pt x="650085" y="1207900"/>
                  </a:cubicBezTo>
                  <a:lnTo>
                    <a:pt x="650085" y="1207900"/>
                  </a:lnTo>
                  <a:cubicBezTo>
                    <a:pt x="649021" y="1207900"/>
                    <a:pt x="647956" y="1206835"/>
                    <a:pt x="646891" y="1206835"/>
                  </a:cubicBezTo>
                  <a:lnTo>
                    <a:pt x="646891" y="1197783"/>
                  </a:lnTo>
                  <a:cubicBezTo>
                    <a:pt x="651150" y="1199913"/>
                    <a:pt x="654878" y="1203108"/>
                    <a:pt x="657008" y="1205770"/>
                  </a:cubicBezTo>
                  <a:lnTo>
                    <a:pt x="657008" y="1205770"/>
                  </a:lnTo>
                  <a:close/>
                  <a:moveTo>
                    <a:pt x="657008" y="1230264"/>
                  </a:moveTo>
                  <a:lnTo>
                    <a:pt x="657008" y="1238251"/>
                  </a:lnTo>
                  <a:cubicBezTo>
                    <a:pt x="653813" y="1244109"/>
                    <a:pt x="650085" y="1248368"/>
                    <a:pt x="646891" y="1250498"/>
                  </a:cubicBezTo>
                  <a:lnTo>
                    <a:pt x="646891" y="1241446"/>
                  </a:lnTo>
                  <a:cubicBezTo>
                    <a:pt x="647956" y="1240381"/>
                    <a:pt x="647956" y="1240381"/>
                    <a:pt x="649021" y="1239316"/>
                  </a:cubicBezTo>
                  <a:cubicBezTo>
                    <a:pt x="647956" y="1239316"/>
                    <a:pt x="647956" y="1239316"/>
                    <a:pt x="646891" y="1239316"/>
                  </a:cubicBezTo>
                  <a:lnTo>
                    <a:pt x="646891" y="1231329"/>
                  </a:lnTo>
                  <a:cubicBezTo>
                    <a:pt x="650085" y="1232394"/>
                    <a:pt x="653280" y="1232394"/>
                    <a:pt x="657008" y="1230264"/>
                  </a:cubicBezTo>
                  <a:lnTo>
                    <a:pt x="657008" y="1230264"/>
                  </a:lnTo>
                  <a:close/>
                  <a:moveTo>
                    <a:pt x="657008" y="1341552"/>
                  </a:moveTo>
                  <a:lnTo>
                    <a:pt x="657008" y="1353799"/>
                  </a:lnTo>
                  <a:cubicBezTo>
                    <a:pt x="654878" y="1351670"/>
                    <a:pt x="651150" y="1349540"/>
                    <a:pt x="646891" y="1346877"/>
                  </a:cubicBezTo>
                  <a:lnTo>
                    <a:pt x="646891" y="1336760"/>
                  </a:lnTo>
                  <a:cubicBezTo>
                    <a:pt x="651150" y="1338358"/>
                    <a:pt x="654878" y="1340487"/>
                    <a:pt x="657008" y="1341552"/>
                  </a:cubicBezTo>
                  <a:lnTo>
                    <a:pt x="657008" y="1341552"/>
                  </a:lnTo>
                  <a:close/>
                  <a:moveTo>
                    <a:pt x="657008" y="1405982"/>
                  </a:moveTo>
                  <a:lnTo>
                    <a:pt x="657008" y="1416100"/>
                  </a:lnTo>
                  <a:cubicBezTo>
                    <a:pt x="653813" y="1413970"/>
                    <a:pt x="650085" y="1412905"/>
                    <a:pt x="646891" y="1410242"/>
                  </a:cubicBezTo>
                  <a:lnTo>
                    <a:pt x="646891" y="1399060"/>
                  </a:lnTo>
                  <a:cubicBezTo>
                    <a:pt x="650085" y="1401723"/>
                    <a:pt x="653280" y="1403852"/>
                    <a:pt x="657008" y="1405982"/>
                  </a:cubicBezTo>
                  <a:lnTo>
                    <a:pt x="657008" y="1405982"/>
                  </a:lnTo>
                  <a:close/>
                  <a:moveTo>
                    <a:pt x="657008" y="1543362"/>
                  </a:moveTo>
                  <a:lnTo>
                    <a:pt x="657008" y="1569454"/>
                  </a:lnTo>
                  <a:lnTo>
                    <a:pt x="646891" y="1566259"/>
                  </a:lnTo>
                  <a:lnTo>
                    <a:pt x="646891" y="1540167"/>
                  </a:lnTo>
                  <a:lnTo>
                    <a:pt x="657008" y="1543362"/>
                  </a:lnTo>
                  <a:lnTo>
                    <a:pt x="657008" y="1543362"/>
                  </a:lnTo>
                  <a:close/>
                  <a:moveTo>
                    <a:pt x="657008" y="1695119"/>
                  </a:moveTo>
                  <a:lnTo>
                    <a:pt x="657008" y="1711093"/>
                  </a:lnTo>
                  <a:cubicBezTo>
                    <a:pt x="654878" y="1711093"/>
                    <a:pt x="651150" y="1710028"/>
                    <a:pt x="646891" y="1710028"/>
                  </a:cubicBezTo>
                  <a:lnTo>
                    <a:pt x="646891" y="1694054"/>
                  </a:lnTo>
                  <a:cubicBezTo>
                    <a:pt x="651150" y="1694054"/>
                    <a:pt x="654878" y="1695119"/>
                    <a:pt x="657008" y="1695119"/>
                  </a:cubicBezTo>
                  <a:lnTo>
                    <a:pt x="657008" y="1695119"/>
                  </a:lnTo>
                  <a:close/>
                  <a:moveTo>
                    <a:pt x="657008" y="1778718"/>
                  </a:moveTo>
                  <a:lnTo>
                    <a:pt x="657008" y="1803745"/>
                  </a:lnTo>
                  <a:cubicBezTo>
                    <a:pt x="655943" y="1802680"/>
                    <a:pt x="653813" y="1800550"/>
                    <a:pt x="651150" y="1799485"/>
                  </a:cubicBezTo>
                  <a:cubicBezTo>
                    <a:pt x="650085" y="1799485"/>
                    <a:pt x="649021" y="1799485"/>
                    <a:pt x="646891" y="1799485"/>
                  </a:cubicBezTo>
                  <a:lnTo>
                    <a:pt x="646891" y="1741977"/>
                  </a:lnTo>
                  <a:cubicBezTo>
                    <a:pt x="649021" y="1753692"/>
                    <a:pt x="650085" y="1767536"/>
                    <a:pt x="657008" y="1778718"/>
                  </a:cubicBezTo>
                  <a:lnTo>
                    <a:pt x="657008" y="1778718"/>
                  </a:lnTo>
                  <a:close/>
                  <a:moveTo>
                    <a:pt x="646891" y="792566"/>
                  </a:moveTo>
                  <a:lnTo>
                    <a:pt x="646891" y="780319"/>
                  </a:lnTo>
                  <a:lnTo>
                    <a:pt x="649021" y="781384"/>
                  </a:lnTo>
                  <a:lnTo>
                    <a:pt x="651150" y="783514"/>
                  </a:lnTo>
                  <a:lnTo>
                    <a:pt x="652215" y="786708"/>
                  </a:lnTo>
                  <a:lnTo>
                    <a:pt x="647956" y="790968"/>
                  </a:lnTo>
                  <a:lnTo>
                    <a:pt x="646891" y="792566"/>
                  </a:lnTo>
                  <a:close/>
                  <a:moveTo>
                    <a:pt x="646891" y="50289"/>
                  </a:moveTo>
                  <a:lnTo>
                    <a:pt x="646891" y="69458"/>
                  </a:lnTo>
                  <a:cubicBezTo>
                    <a:pt x="642631" y="68393"/>
                    <a:pt x="637838" y="68393"/>
                    <a:pt x="632514" y="68393"/>
                  </a:cubicBezTo>
                  <a:lnTo>
                    <a:pt x="632514" y="51354"/>
                  </a:lnTo>
                  <a:cubicBezTo>
                    <a:pt x="636773" y="51354"/>
                    <a:pt x="641566" y="51354"/>
                    <a:pt x="644761" y="51354"/>
                  </a:cubicBezTo>
                  <a:cubicBezTo>
                    <a:pt x="645826" y="51354"/>
                    <a:pt x="646891" y="50289"/>
                    <a:pt x="646891" y="50289"/>
                  </a:cubicBezTo>
                  <a:lnTo>
                    <a:pt x="646891" y="50289"/>
                  </a:lnTo>
                  <a:close/>
                  <a:moveTo>
                    <a:pt x="646891" y="124836"/>
                  </a:moveTo>
                  <a:lnTo>
                    <a:pt x="646891" y="153057"/>
                  </a:lnTo>
                  <a:cubicBezTo>
                    <a:pt x="642631" y="156252"/>
                    <a:pt x="636773" y="159980"/>
                    <a:pt x="632514" y="162110"/>
                  </a:cubicBezTo>
                  <a:lnTo>
                    <a:pt x="632514" y="144005"/>
                  </a:lnTo>
                  <a:cubicBezTo>
                    <a:pt x="633579" y="144005"/>
                    <a:pt x="635709" y="142940"/>
                    <a:pt x="636773" y="141875"/>
                  </a:cubicBezTo>
                  <a:cubicBezTo>
                    <a:pt x="635709" y="140810"/>
                    <a:pt x="633579" y="139745"/>
                    <a:pt x="632514" y="138681"/>
                  </a:cubicBezTo>
                  <a:lnTo>
                    <a:pt x="632514" y="115251"/>
                  </a:lnTo>
                  <a:cubicBezTo>
                    <a:pt x="636773" y="117914"/>
                    <a:pt x="641033" y="122706"/>
                    <a:pt x="646891" y="124836"/>
                  </a:cubicBezTo>
                  <a:lnTo>
                    <a:pt x="646891" y="124836"/>
                  </a:lnTo>
                  <a:close/>
                  <a:moveTo>
                    <a:pt x="646891" y="256359"/>
                  </a:moveTo>
                  <a:lnTo>
                    <a:pt x="646891" y="297892"/>
                  </a:lnTo>
                  <a:cubicBezTo>
                    <a:pt x="642631" y="296827"/>
                    <a:pt x="636773" y="293632"/>
                    <a:pt x="632514" y="285645"/>
                  </a:cubicBezTo>
                  <a:lnTo>
                    <a:pt x="632514" y="267541"/>
                  </a:lnTo>
                  <a:cubicBezTo>
                    <a:pt x="634111" y="263281"/>
                    <a:pt x="638903" y="258488"/>
                    <a:pt x="646891" y="256359"/>
                  </a:cubicBezTo>
                  <a:lnTo>
                    <a:pt x="646891" y="256359"/>
                  </a:lnTo>
                  <a:close/>
                  <a:moveTo>
                    <a:pt x="646891" y="458168"/>
                  </a:moveTo>
                  <a:lnTo>
                    <a:pt x="646891" y="469350"/>
                  </a:lnTo>
                  <a:cubicBezTo>
                    <a:pt x="645826" y="470415"/>
                    <a:pt x="643696" y="471480"/>
                    <a:pt x="642631" y="473610"/>
                  </a:cubicBezTo>
                  <a:lnTo>
                    <a:pt x="642631" y="473610"/>
                  </a:lnTo>
                  <a:lnTo>
                    <a:pt x="641566" y="474675"/>
                  </a:lnTo>
                  <a:cubicBezTo>
                    <a:pt x="643696" y="474675"/>
                    <a:pt x="645826" y="475740"/>
                    <a:pt x="647423" y="475740"/>
                  </a:cubicBezTo>
                  <a:lnTo>
                    <a:pt x="647423" y="488520"/>
                  </a:lnTo>
                  <a:cubicBezTo>
                    <a:pt x="643163" y="486390"/>
                    <a:pt x="638371" y="484260"/>
                    <a:pt x="633046" y="484260"/>
                  </a:cubicBezTo>
                  <a:lnTo>
                    <a:pt x="633046" y="470948"/>
                  </a:lnTo>
                  <a:cubicBezTo>
                    <a:pt x="633046" y="469883"/>
                    <a:pt x="633046" y="469883"/>
                    <a:pt x="633046" y="469883"/>
                  </a:cubicBezTo>
                  <a:cubicBezTo>
                    <a:pt x="637838" y="464558"/>
                    <a:pt x="642098" y="461363"/>
                    <a:pt x="646891" y="458168"/>
                  </a:cubicBezTo>
                  <a:lnTo>
                    <a:pt x="646891" y="458168"/>
                  </a:lnTo>
                  <a:close/>
                  <a:moveTo>
                    <a:pt x="646891" y="517806"/>
                  </a:moveTo>
                  <a:lnTo>
                    <a:pt x="646891" y="528988"/>
                  </a:lnTo>
                  <a:cubicBezTo>
                    <a:pt x="641033" y="535910"/>
                    <a:pt x="636773" y="540170"/>
                    <a:pt x="632514" y="544963"/>
                  </a:cubicBezTo>
                  <a:lnTo>
                    <a:pt x="632514" y="532716"/>
                  </a:lnTo>
                  <a:cubicBezTo>
                    <a:pt x="633579" y="530586"/>
                    <a:pt x="635709" y="529521"/>
                    <a:pt x="636773" y="526858"/>
                  </a:cubicBezTo>
                  <a:cubicBezTo>
                    <a:pt x="635709" y="526858"/>
                    <a:pt x="633579" y="525793"/>
                    <a:pt x="632514" y="525793"/>
                  </a:cubicBezTo>
                  <a:lnTo>
                    <a:pt x="632514" y="513546"/>
                  </a:lnTo>
                  <a:cubicBezTo>
                    <a:pt x="636773" y="514079"/>
                    <a:pt x="641033" y="516741"/>
                    <a:pt x="646891" y="517806"/>
                  </a:cubicBezTo>
                  <a:lnTo>
                    <a:pt x="646891" y="517806"/>
                  </a:lnTo>
                  <a:lnTo>
                    <a:pt x="646891" y="517806"/>
                  </a:lnTo>
                  <a:close/>
                  <a:moveTo>
                    <a:pt x="646891" y="618977"/>
                  </a:moveTo>
                  <a:lnTo>
                    <a:pt x="646891" y="626964"/>
                  </a:lnTo>
                  <a:cubicBezTo>
                    <a:pt x="646891" y="626964"/>
                    <a:pt x="646891" y="625900"/>
                    <a:pt x="645826" y="625900"/>
                  </a:cubicBezTo>
                  <a:cubicBezTo>
                    <a:pt x="644761" y="632822"/>
                    <a:pt x="638903" y="639212"/>
                    <a:pt x="635709" y="645069"/>
                  </a:cubicBezTo>
                  <a:lnTo>
                    <a:pt x="634644" y="645069"/>
                  </a:lnTo>
                  <a:cubicBezTo>
                    <a:pt x="633579" y="647199"/>
                    <a:pt x="633579" y="648264"/>
                    <a:pt x="632514" y="649329"/>
                  </a:cubicBezTo>
                  <a:lnTo>
                    <a:pt x="632514" y="638147"/>
                  </a:lnTo>
                  <a:cubicBezTo>
                    <a:pt x="638371" y="630159"/>
                    <a:pt x="642631" y="622172"/>
                    <a:pt x="632514" y="610990"/>
                  </a:cubicBezTo>
                  <a:lnTo>
                    <a:pt x="632514" y="601938"/>
                  </a:lnTo>
                  <a:cubicBezTo>
                    <a:pt x="638371" y="607795"/>
                    <a:pt x="642631" y="612055"/>
                    <a:pt x="643696" y="616315"/>
                  </a:cubicBezTo>
                  <a:cubicBezTo>
                    <a:pt x="644228" y="616847"/>
                    <a:pt x="645826" y="617912"/>
                    <a:pt x="646891" y="618977"/>
                  </a:cubicBezTo>
                  <a:lnTo>
                    <a:pt x="646891" y="618977"/>
                  </a:lnTo>
                  <a:close/>
                  <a:moveTo>
                    <a:pt x="646891" y="665303"/>
                  </a:moveTo>
                  <a:lnTo>
                    <a:pt x="646891" y="677550"/>
                  </a:lnTo>
                  <a:cubicBezTo>
                    <a:pt x="646891" y="678615"/>
                    <a:pt x="646891" y="679680"/>
                    <a:pt x="645826" y="680745"/>
                  </a:cubicBezTo>
                  <a:cubicBezTo>
                    <a:pt x="645826" y="682875"/>
                    <a:pt x="645826" y="685005"/>
                    <a:pt x="646891" y="687667"/>
                  </a:cubicBezTo>
                  <a:lnTo>
                    <a:pt x="646891" y="698849"/>
                  </a:lnTo>
                  <a:cubicBezTo>
                    <a:pt x="643696" y="694589"/>
                    <a:pt x="641033" y="691927"/>
                    <a:pt x="639968" y="688732"/>
                  </a:cubicBezTo>
                  <a:cubicBezTo>
                    <a:pt x="636773" y="686602"/>
                    <a:pt x="634111" y="684472"/>
                    <a:pt x="631981" y="681810"/>
                  </a:cubicBezTo>
                  <a:lnTo>
                    <a:pt x="631981" y="672758"/>
                  </a:lnTo>
                  <a:cubicBezTo>
                    <a:pt x="633046" y="674888"/>
                    <a:pt x="636241" y="677018"/>
                    <a:pt x="638903" y="679680"/>
                  </a:cubicBezTo>
                  <a:cubicBezTo>
                    <a:pt x="639968" y="677550"/>
                    <a:pt x="639968" y="676485"/>
                    <a:pt x="641033" y="673823"/>
                  </a:cubicBezTo>
                  <a:cubicBezTo>
                    <a:pt x="643163" y="670628"/>
                    <a:pt x="644228" y="667433"/>
                    <a:pt x="646891" y="665303"/>
                  </a:cubicBezTo>
                  <a:lnTo>
                    <a:pt x="646891" y="665303"/>
                  </a:lnTo>
                  <a:close/>
                  <a:moveTo>
                    <a:pt x="646891" y="750500"/>
                  </a:moveTo>
                  <a:lnTo>
                    <a:pt x="646891" y="762747"/>
                  </a:lnTo>
                  <a:lnTo>
                    <a:pt x="644761" y="759552"/>
                  </a:lnTo>
                  <a:lnTo>
                    <a:pt x="644761" y="755292"/>
                  </a:lnTo>
                  <a:lnTo>
                    <a:pt x="646891" y="752097"/>
                  </a:lnTo>
                  <a:lnTo>
                    <a:pt x="646891" y="750500"/>
                  </a:lnTo>
                  <a:lnTo>
                    <a:pt x="646891" y="750500"/>
                  </a:lnTo>
                  <a:close/>
                  <a:moveTo>
                    <a:pt x="646891" y="779786"/>
                  </a:moveTo>
                  <a:lnTo>
                    <a:pt x="646891" y="792033"/>
                  </a:lnTo>
                  <a:lnTo>
                    <a:pt x="644761" y="794163"/>
                  </a:lnTo>
                  <a:lnTo>
                    <a:pt x="643696" y="797358"/>
                  </a:lnTo>
                  <a:lnTo>
                    <a:pt x="644761" y="799488"/>
                  </a:lnTo>
                  <a:lnTo>
                    <a:pt x="646891" y="800553"/>
                  </a:lnTo>
                  <a:lnTo>
                    <a:pt x="646891" y="820787"/>
                  </a:lnTo>
                  <a:lnTo>
                    <a:pt x="646891" y="819722"/>
                  </a:lnTo>
                  <a:lnTo>
                    <a:pt x="639968" y="820787"/>
                  </a:lnTo>
                  <a:lnTo>
                    <a:pt x="634111" y="822917"/>
                  </a:lnTo>
                  <a:lnTo>
                    <a:pt x="631981" y="825047"/>
                  </a:lnTo>
                  <a:lnTo>
                    <a:pt x="631981" y="782449"/>
                  </a:lnTo>
                  <a:lnTo>
                    <a:pt x="635176" y="780319"/>
                  </a:lnTo>
                  <a:lnTo>
                    <a:pt x="641033" y="779254"/>
                  </a:lnTo>
                  <a:lnTo>
                    <a:pt x="646891" y="779254"/>
                  </a:lnTo>
                  <a:lnTo>
                    <a:pt x="646891" y="779786"/>
                  </a:lnTo>
                  <a:close/>
                  <a:moveTo>
                    <a:pt x="646891" y="907049"/>
                  </a:moveTo>
                  <a:lnTo>
                    <a:pt x="646891" y="917166"/>
                  </a:lnTo>
                  <a:cubicBezTo>
                    <a:pt x="644761" y="913971"/>
                    <a:pt x="639968" y="911309"/>
                    <a:pt x="632514" y="911309"/>
                  </a:cubicBezTo>
                  <a:lnTo>
                    <a:pt x="632514" y="905451"/>
                  </a:lnTo>
                  <a:cubicBezTo>
                    <a:pt x="638371" y="904386"/>
                    <a:pt x="642631" y="905451"/>
                    <a:pt x="645826" y="906516"/>
                  </a:cubicBezTo>
                  <a:lnTo>
                    <a:pt x="646891" y="906516"/>
                  </a:lnTo>
                  <a:lnTo>
                    <a:pt x="646891" y="907049"/>
                  </a:lnTo>
                  <a:close/>
                  <a:moveTo>
                    <a:pt x="646891" y="956569"/>
                  </a:moveTo>
                  <a:lnTo>
                    <a:pt x="646891" y="963492"/>
                  </a:lnTo>
                  <a:cubicBezTo>
                    <a:pt x="642631" y="963492"/>
                    <a:pt x="638903" y="962427"/>
                    <a:pt x="636773" y="961362"/>
                  </a:cubicBezTo>
                  <a:cubicBezTo>
                    <a:pt x="634644" y="961362"/>
                    <a:pt x="633579" y="961362"/>
                    <a:pt x="632514" y="962427"/>
                  </a:cubicBezTo>
                  <a:lnTo>
                    <a:pt x="632514" y="941128"/>
                  </a:lnTo>
                  <a:cubicBezTo>
                    <a:pt x="632514" y="943257"/>
                    <a:pt x="632514" y="945387"/>
                    <a:pt x="633579" y="948050"/>
                  </a:cubicBezTo>
                  <a:cubicBezTo>
                    <a:pt x="633579" y="949115"/>
                    <a:pt x="634644" y="950180"/>
                    <a:pt x="634644" y="951245"/>
                  </a:cubicBezTo>
                  <a:cubicBezTo>
                    <a:pt x="636773" y="954440"/>
                    <a:pt x="639968" y="956569"/>
                    <a:pt x="646891" y="956569"/>
                  </a:cubicBezTo>
                  <a:lnTo>
                    <a:pt x="646891" y="956569"/>
                  </a:lnTo>
                  <a:close/>
                  <a:moveTo>
                    <a:pt x="646891" y="1039104"/>
                  </a:moveTo>
                  <a:lnTo>
                    <a:pt x="646891" y="1084365"/>
                  </a:lnTo>
                  <a:lnTo>
                    <a:pt x="645826" y="1084365"/>
                  </a:lnTo>
                  <a:lnTo>
                    <a:pt x="643696" y="1085430"/>
                  </a:lnTo>
                  <a:lnTo>
                    <a:pt x="641566" y="1086495"/>
                  </a:lnTo>
                  <a:lnTo>
                    <a:pt x="641566" y="1088624"/>
                  </a:lnTo>
                  <a:lnTo>
                    <a:pt x="641566" y="1089689"/>
                  </a:lnTo>
                  <a:lnTo>
                    <a:pt x="642631" y="1092884"/>
                  </a:lnTo>
                  <a:lnTo>
                    <a:pt x="643696" y="1093949"/>
                  </a:lnTo>
                  <a:lnTo>
                    <a:pt x="645826" y="1096079"/>
                  </a:lnTo>
                  <a:lnTo>
                    <a:pt x="646891" y="1096079"/>
                  </a:lnTo>
                  <a:lnTo>
                    <a:pt x="646891" y="1117378"/>
                  </a:lnTo>
                  <a:lnTo>
                    <a:pt x="645826" y="1119508"/>
                  </a:lnTo>
                  <a:lnTo>
                    <a:pt x="643696" y="1121638"/>
                  </a:lnTo>
                  <a:lnTo>
                    <a:pt x="643696" y="1122703"/>
                  </a:lnTo>
                  <a:lnTo>
                    <a:pt x="641566" y="1126963"/>
                  </a:lnTo>
                  <a:lnTo>
                    <a:pt x="640501" y="1129093"/>
                  </a:lnTo>
                  <a:lnTo>
                    <a:pt x="638371" y="1130158"/>
                  </a:lnTo>
                  <a:lnTo>
                    <a:pt x="635176" y="1131223"/>
                  </a:lnTo>
                  <a:lnTo>
                    <a:pt x="633046" y="1131223"/>
                  </a:lnTo>
                  <a:lnTo>
                    <a:pt x="633046" y="1109924"/>
                  </a:lnTo>
                  <a:lnTo>
                    <a:pt x="634111" y="1109924"/>
                  </a:lnTo>
                  <a:lnTo>
                    <a:pt x="636241" y="1107794"/>
                  </a:lnTo>
                  <a:lnTo>
                    <a:pt x="638371" y="1106729"/>
                  </a:lnTo>
                  <a:lnTo>
                    <a:pt x="638371" y="1104599"/>
                  </a:lnTo>
                  <a:lnTo>
                    <a:pt x="637306" y="1101404"/>
                  </a:lnTo>
                  <a:lnTo>
                    <a:pt x="636241" y="1099274"/>
                  </a:lnTo>
                  <a:lnTo>
                    <a:pt x="634111" y="1097144"/>
                  </a:lnTo>
                  <a:lnTo>
                    <a:pt x="633046" y="1097144"/>
                  </a:lnTo>
                  <a:lnTo>
                    <a:pt x="633046" y="1075845"/>
                  </a:lnTo>
                  <a:lnTo>
                    <a:pt x="633046" y="1073715"/>
                  </a:lnTo>
                  <a:lnTo>
                    <a:pt x="633046" y="1070520"/>
                  </a:lnTo>
                  <a:lnTo>
                    <a:pt x="633046" y="1068390"/>
                  </a:lnTo>
                  <a:lnTo>
                    <a:pt x="633046" y="1057208"/>
                  </a:lnTo>
                  <a:lnTo>
                    <a:pt x="633046" y="1058273"/>
                  </a:lnTo>
                  <a:lnTo>
                    <a:pt x="635176" y="1058273"/>
                  </a:lnTo>
                  <a:lnTo>
                    <a:pt x="639436" y="1058273"/>
                  </a:lnTo>
                  <a:lnTo>
                    <a:pt x="641566" y="1058273"/>
                  </a:lnTo>
                  <a:lnTo>
                    <a:pt x="642631" y="1056143"/>
                  </a:lnTo>
                  <a:lnTo>
                    <a:pt x="642631" y="1055078"/>
                  </a:lnTo>
                  <a:lnTo>
                    <a:pt x="640501" y="1052948"/>
                  </a:lnTo>
                  <a:lnTo>
                    <a:pt x="639436" y="1050818"/>
                  </a:lnTo>
                  <a:lnTo>
                    <a:pt x="637306" y="1048688"/>
                  </a:lnTo>
                  <a:lnTo>
                    <a:pt x="635176" y="1046559"/>
                  </a:lnTo>
                  <a:lnTo>
                    <a:pt x="635176" y="1045494"/>
                  </a:lnTo>
                  <a:lnTo>
                    <a:pt x="635176" y="1042299"/>
                  </a:lnTo>
                  <a:lnTo>
                    <a:pt x="636241" y="1041234"/>
                  </a:lnTo>
                  <a:lnTo>
                    <a:pt x="640501" y="1039104"/>
                  </a:lnTo>
                  <a:lnTo>
                    <a:pt x="642631" y="1036974"/>
                  </a:lnTo>
                  <a:lnTo>
                    <a:pt x="644761" y="1038039"/>
                  </a:lnTo>
                  <a:lnTo>
                    <a:pt x="645826" y="1038039"/>
                  </a:lnTo>
                  <a:lnTo>
                    <a:pt x="646891" y="1039104"/>
                  </a:lnTo>
                  <a:lnTo>
                    <a:pt x="646891" y="1039104"/>
                  </a:lnTo>
                  <a:close/>
                  <a:moveTo>
                    <a:pt x="646891" y="1172756"/>
                  </a:moveTo>
                  <a:lnTo>
                    <a:pt x="646891" y="1179679"/>
                  </a:lnTo>
                  <a:cubicBezTo>
                    <a:pt x="643696" y="1181808"/>
                    <a:pt x="639968" y="1186601"/>
                    <a:pt x="635709" y="1191926"/>
                  </a:cubicBezTo>
                  <a:cubicBezTo>
                    <a:pt x="637838" y="1192991"/>
                    <a:pt x="638903" y="1192991"/>
                    <a:pt x="641566" y="1194055"/>
                  </a:cubicBezTo>
                  <a:cubicBezTo>
                    <a:pt x="643696" y="1195120"/>
                    <a:pt x="645826" y="1196185"/>
                    <a:pt x="647423" y="1197250"/>
                  </a:cubicBezTo>
                  <a:lnTo>
                    <a:pt x="647423" y="1206303"/>
                  </a:lnTo>
                  <a:cubicBezTo>
                    <a:pt x="644228" y="1204173"/>
                    <a:pt x="641566" y="1202043"/>
                    <a:pt x="639436" y="1200445"/>
                  </a:cubicBezTo>
                  <a:cubicBezTo>
                    <a:pt x="638371" y="1199380"/>
                    <a:pt x="636241" y="1199380"/>
                    <a:pt x="635176" y="1198315"/>
                  </a:cubicBezTo>
                  <a:cubicBezTo>
                    <a:pt x="634111" y="1198315"/>
                    <a:pt x="634111" y="1198315"/>
                    <a:pt x="633046" y="1198315"/>
                  </a:cubicBezTo>
                  <a:lnTo>
                    <a:pt x="633046" y="1186068"/>
                  </a:lnTo>
                  <a:cubicBezTo>
                    <a:pt x="637838" y="1178614"/>
                    <a:pt x="642098" y="1173821"/>
                    <a:pt x="646891" y="1172756"/>
                  </a:cubicBezTo>
                  <a:lnTo>
                    <a:pt x="646891" y="1172756"/>
                  </a:lnTo>
                  <a:lnTo>
                    <a:pt x="646891" y="1172756"/>
                  </a:lnTo>
                  <a:close/>
                  <a:moveTo>
                    <a:pt x="646891" y="1231329"/>
                  </a:moveTo>
                  <a:lnTo>
                    <a:pt x="646891" y="1239316"/>
                  </a:lnTo>
                  <a:cubicBezTo>
                    <a:pt x="641033" y="1238251"/>
                    <a:pt x="636773" y="1233459"/>
                    <a:pt x="632514" y="1230264"/>
                  </a:cubicBezTo>
                  <a:lnTo>
                    <a:pt x="632514" y="1222277"/>
                  </a:lnTo>
                  <a:cubicBezTo>
                    <a:pt x="636773" y="1226004"/>
                    <a:pt x="642098" y="1230264"/>
                    <a:pt x="646891" y="1231329"/>
                  </a:cubicBezTo>
                  <a:lnTo>
                    <a:pt x="646891" y="1231329"/>
                  </a:lnTo>
                  <a:close/>
                  <a:moveTo>
                    <a:pt x="646891" y="1241446"/>
                  </a:moveTo>
                  <a:lnTo>
                    <a:pt x="646891" y="1250498"/>
                  </a:lnTo>
                  <a:cubicBezTo>
                    <a:pt x="643696" y="1253693"/>
                    <a:pt x="641033" y="1256356"/>
                    <a:pt x="637838" y="1258486"/>
                  </a:cubicBezTo>
                  <a:cubicBezTo>
                    <a:pt x="635709" y="1260615"/>
                    <a:pt x="633579" y="1264343"/>
                    <a:pt x="631981" y="1266473"/>
                  </a:cubicBezTo>
                  <a:lnTo>
                    <a:pt x="631981" y="1253161"/>
                  </a:lnTo>
                  <a:cubicBezTo>
                    <a:pt x="636773" y="1251563"/>
                    <a:pt x="641033" y="1248368"/>
                    <a:pt x="646891" y="1241446"/>
                  </a:cubicBezTo>
                  <a:lnTo>
                    <a:pt x="646891" y="1241446"/>
                  </a:lnTo>
                  <a:close/>
                  <a:moveTo>
                    <a:pt x="646891" y="1337292"/>
                  </a:moveTo>
                  <a:lnTo>
                    <a:pt x="646891" y="1347410"/>
                  </a:lnTo>
                  <a:cubicBezTo>
                    <a:pt x="644761" y="1346345"/>
                    <a:pt x="642631" y="1344215"/>
                    <a:pt x="638903" y="1343150"/>
                  </a:cubicBezTo>
                  <a:cubicBezTo>
                    <a:pt x="642098" y="1361254"/>
                    <a:pt x="627721" y="1383618"/>
                    <a:pt x="646891" y="1399593"/>
                  </a:cubicBezTo>
                  <a:lnTo>
                    <a:pt x="646891" y="1410775"/>
                  </a:lnTo>
                  <a:cubicBezTo>
                    <a:pt x="639968" y="1407580"/>
                    <a:pt x="635709" y="1402788"/>
                    <a:pt x="632514" y="1398528"/>
                  </a:cubicBezTo>
                  <a:lnTo>
                    <a:pt x="632514" y="1326643"/>
                  </a:lnTo>
                  <a:cubicBezTo>
                    <a:pt x="633579" y="1328773"/>
                    <a:pt x="634644" y="1330903"/>
                    <a:pt x="635709" y="1333565"/>
                  </a:cubicBezTo>
                  <a:cubicBezTo>
                    <a:pt x="639968" y="1334098"/>
                    <a:pt x="643163" y="1335163"/>
                    <a:pt x="646891" y="1337292"/>
                  </a:cubicBezTo>
                  <a:lnTo>
                    <a:pt x="646891" y="1337292"/>
                  </a:lnTo>
                  <a:close/>
                  <a:moveTo>
                    <a:pt x="646891" y="1540167"/>
                  </a:moveTo>
                  <a:lnTo>
                    <a:pt x="646891" y="1566259"/>
                  </a:lnTo>
                  <a:lnTo>
                    <a:pt x="636773" y="1561999"/>
                  </a:lnTo>
                  <a:lnTo>
                    <a:pt x="645826" y="1539635"/>
                  </a:lnTo>
                  <a:lnTo>
                    <a:pt x="646891" y="1540167"/>
                  </a:lnTo>
                  <a:lnTo>
                    <a:pt x="646891" y="1540167"/>
                  </a:lnTo>
                  <a:close/>
                  <a:moveTo>
                    <a:pt x="646891" y="1694054"/>
                  </a:moveTo>
                  <a:lnTo>
                    <a:pt x="646891" y="1710028"/>
                  </a:lnTo>
                  <a:cubicBezTo>
                    <a:pt x="644761" y="1708963"/>
                    <a:pt x="642631" y="1708963"/>
                    <a:pt x="639968" y="1708963"/>
                  </a:cubicBezTo>
                  <a:cubicBezTo>
                    <a:pt x="644228" y="1718016"/>
                    <a:pt x="645826" y="1729198"/>
                    <a:pt x="646891" y="1741445"/>
                  </a:cubicBezTo>
                  <a:lnTo>
                    <a:pt x="646891" y="1798953"/>
                  </a:lnTo>
                  <a:cubicBezTo>
                    <a:pt x="644761" y="1797887"/>
                    <a:pt x="642631" y="1797887"/>
                    <a:pt x="641033" y="1797887"/>
                  </a:cubicBezTo>
                  <a:cubicBezTo>
                    <a:pt x="637838" y="1797887"/>
                    <a:pt x="634111" y="1796823"/>
                    <a:pt x="631981" y="1796823"/>
                  </a:cubicBezTo>
                  <a:lnTo>
                    <a:pt x="631981" y="1780848"/>
                  </a:lnTo>
                  <a:cubicBezTo>
                    <a:pt x="633046" y="1780848"/>
                    <a:pt x="634111" y="1780848"/>
                    <a:pt x="636241" y="1780848"/>
                  </a:cubicBezTo>
                  <a:lnTo>
                    <a:pt x="635709" y="1780848"/>
                  </a:lnTo>
                  <a:lnTo>
                    <a:pt x="637838" y="1780848"/>
                  </a:lnTo>
                  <a:cubicBezTo>
                    <a:pt x="635709" y="1773926"/>
                    <a:pt x="633579" y="1767536"/>
                    <a:pt x="631981" y="1759549"/>
                  </a:cubicBezTo>
                  <a:lnTo>
                    <a:pt x="631981" y="1692989"/>
                  </a:lnTo>
                  <a:cubicBezTo>
                    <a:pt x="637838" y="1692989"/>
                    <a:pt x="642098" y="1692989"/>
                    <a:pt x="646891" y="1694054"/>
                  </a:cubicBezTo>
                  <a:lnTo>
                    <a:pt x="646891" y="1694054"/>
                  </a:lnTo>
                  <a:close/>
                  <a:moveTo>
                    <a:pt x="631981" y="1027922"/>
                  </a:moveTo>
                  <a:lnTo>
                    <a:pt x="631981" y="1013012"/>
                  </a:lnTo>
                  <a:lnTo>
                    <a:pt x="633046" y="1013012"/>
                  </a:lnTo>
                  <a:lnTo>
                    <a:pt x="636241" y="1013012"/>
                  </a:lnTo>
                  <a:lnTo>
                    <a:pt x="637306" y="1014077"/>
                  </a:lnTo>
                  <a:lnTo>
                    <a:pt x="637306" y="1017272"/>
                  </a:lnTo>
                  <a:lnTo>
                    <a:pt x="637306" y="1020467"/>
                  </a:lnTo>
                  <a:lnTo>
                    <a:pt x="636241" y="1023662"/>
                  </a:lnTo>
                  <a:lnTo>
                    <a:pt x="634111" y="1025792"/>
                  </a:lnTo>
                  <a:lnTo>
                    <a:pt x="631981" y="1027922"/>
                  </a:lnTo>
                  <a:lnTo>
                    <a:pt x="631981" y="1027922"/>
                  </a:lnTo>
                  <a:close/>
                  <a:moveTo>
                    <a:pt x="631981" y="851138"/>
                  </a:moveTo>
                  <a:lnTo>
                    <a:pt x="631981" y="836229"/>
                  </a:lnTo>
                  <a:lnTo>
                    <a:pt x="631981" y="836229"/>
                  </a:lnTo>
                  <a:lnTo>
                    <a:pt x="633046" y="840489"/>
                  </a:lnTo>
                  <a:lnTo>
                    <a:pt x="634111" y="842619"/>
                  </a:lnTo>
                  <a:lnTo>
                    <a:pt x="635176" y="846879"/>
                  </a:lnTo>
                  <a:lnTo>
                    <a:pt x="631981" y="851138"/>
                  </a:lnTo>
                  <a:lnTo>
                    <a:pt x="631981" y="851138"/>
                  </a:lnTo>
                  <a:lnTo>
                    <a:pt x="631981" y="851138"/>
                  </a:lnTo>
                  <a:close/>
                  <a:moveTo>
                    <a:pt x="631981" y="753162"/>
                  </a:moveTo>
                  <a:lnTo>
                    <a:pt x="631981" y="736123"/>
                  </a:lnTo>
                  <a:lnTo>
                    <a:pt x="636241" y="737188"/>
                  </a:lnTo>
                  <a:lnTo>
                    <a:pt x="636241" y="740383"/>
                  </a:lnTo>
                  <a:lnTo>
                    <a:pt x="636241" y="743578"/>
                  </a:lnTo>
                  <a:lnTo>
                    <a:pt x="633046" y="749435"/>
                  </a:lnTo>
                  <a:lnTo>
                    <a:pt x="631981" y="753162"/>
                  </a:lnTo>
                  <a:close/>
                  <a:moveTo>
                    <a:pt x="631981" y="51354"/>
                  </a:moveTo>
                  <a:lnTo>
                    <a:pt x="631981" y="68393"/>
                  </a:lnTo>
                  <a:cubicBezTo>
                    <a:pt x="629851" y="68393"/>
                    <a:pt x="628786" y="69458"/>
                    <a:pt x="626124" y="69458"/>
                  </a:cubicBezTo>
                  <a:lnTo>
                    <a:pt x="626124" y="52419"/>
                  </a:lnTo>
                  <a:cubicBezTo>
                    <a:pt x="628786" y="52951"/>
                    <a:pt x="629851" y="51354"/>
                    <a:pt x="631981" y="51354"/>
                  </a:cubicBezTo>
                  <a:lnTo>
                    <a:pt x="631981" y="51354"/>
                  </a:lnTo>
                  <a:close/>
                  <a:moveTo>
                    <a:pt x="631981" y="114719"/>
                  </a:moveTo>
                  <a:lnTo>
                    <a:pt x="631981" y="138148"/>
                  </a:lnTo>
                  <a:cubicBezTo>
                    <a:pt x="629851" y="137083"/>
                    <a:pt x="628786" y="136018"/>
                    <a:pt x="626124" y="134953"/>
                  </a:cubicBezTo>
                  <a:lnTo>
                    <a:pt x="626124" y="109927"/>
                  </a:lnTo>
                  <a:cubicBezTo>
                    <a:pt x="628786" y="110992"/>
                    <a:pt x="629851" y="113654"/>
                    <a:pt x="631981" y="114719"/>
                  </a:cubicBezTo>
                  <a:lnTo>
                    <a:pt x="631981" y="114719"/>
                  </a:lnTo>
                  <a:close/>
                  <a:moveTo>
                    <a:pt x="631981" y="144005"/>
                  </a:moveTo>
                  <a:lnTo>
                    <a:pt x="631981" y="162110"/>
                  </a:lnTo>
                  <a:cubicBezTo>
                    <a:pt x="629851" y="163175"/>
                    <a:pt x="628786" y="164240"/>
                    <a:pt x="626124" y="165304"/>
                  </a:cubicBezTo>
                  <a:lnTo>
                    <a:pt x="626124" y="147200"/>
                  </a:lnTo>
                  <a:cubicBezTo>
                    <a:pt x="628786" y="146135"/>
                    <a:pt x="629851" y="145070"/>
                    <a:pt x="631981" y="144005"/>
                  </a:cubicBezTo>
                  <a:lnTo>
                    <a:pt x="631981" y="144005"/>
                  </a:lnTo>
                  <a:close/>
                  <a:moveTo>
                    <a:pt x="631981" y="267541"/>
                  </a:moveTo>
                  <a:lnTo>
                    <a:pt x="631981" y="285645"/>
                  </a:lnTo>
                  <a:cubicBezTo>
                    <a:pt x="630916" y="284580"/>
                    <a:pt x="629851" y="283515"/>
                    <a:pt x="628786" y="281385"/>
                  </a:cubicBezTo>
                  <a:cubicBezTo>
                    <a:pt x="628786" y="281385"/>
                    <a:pt x="627721" y="274463"/>
                    <a:pt x="631981" y="267541"/>
                  </a:cubicBezTo>
                  <a:lnTo>
                    <a:pt x="631981" y="267541"/>
                  </a:lnTo>
                  <a:close/>
                  <a:moveTo>
                    <a:pt x="631981" y="470415"/>
                  </a:moveTo>
                  <a:lnTo>
                    <a:pt x="631981" y="483727"/>
                  </a:lnTo>
                  <a:cubicBezTo>
                    <a:pt x="629851" y="483727"/>
                    <a:pt x="628786" y="483727"/>
                    <a:pt x="626124" y="483727"/>
                  </a:cubicBezTo>
                  <a:lnTo>
                    <a:pt x="626124" y="473610"/>
                  </a:lnTo>
                  <a:cubicBezTo>
                    <a:pt x="627189" y="473610"/>
                    <a:pt x="627189" y="473610"/>
                    <a:pt x="627189" y="473610"/>
                  </a:cubicBezTo>
                  <a:cubicBezTo>
                    <a:pt x="628786" y="472545"/>
                    <a:pt x="630916" y="470415"/>
                    <a:pt x="631981" y="470415"/>
                  </a:cubicBezTo>
                  <a:lnTo>
                    <a:pt x="631981" y="470415"/>
                  </a:lnTo>
                  <a:close/>
                  <a:moveTo>
                    <a:pt x="631981" y="513014"/>
                  </a:moveTo>
                  <a:lnTo>
                    <a:pt x="631981" y="525793"/>
                  </a:lnTo>
                  <a:cubicBezTo>
                    <a:pt x="629851" y="524728"/>
                    <a:pt x="628786" y="524728"/>
                    <a:pt x="626124" y="523663"/>
                  </a:cubicBezTo>
                  <a:lnTo>
                    <a:pt x="626124" y="511416"/>
                  </a:lnTo>
                  <a:cubicBezTo>
                    <a:pt x="628786" y="510884"/>
                    <a:pt x="629851" y="511949"/>
                    <a:pt x="631981" y="513014"/>
                  </a:cubicBezTo>
                  <a:lnTo>
                    <a:pt x="631981" y="513014"/>
                  </a:lnTo>
                  <a:close/>
                  <a:moveTo>
                    <a:pt x="631981" y="532183"/>
                  </a:moveTo>
                  <a:lnTo>
                    <a:pt x="631981" y="544430"/>
                  </a:lnTo>
                  <a:cubicBezTo>
                    <a:pt x="629851" y="545495"/>
                    <a:pt x="628786" y="546560"/>
                    <a:pt x="626124" y="547625"/>
                  </a:cubicBezTo>
                  <a:lnTo>
                    <a:pt x="626124" y="535378"/>
                  </a:lnTo>
                  <a:cubicBezTo>
                    <a:pt x="628786" y="534313"/>
                    <a:pt x="629851" y="533248"/>
                    <a:pt x="631981" y="532183"/>
                  </a:cubicBezTo>
                  <a:lnTo>
                    <a:pt x="631981" y="532183"/>
                  </a:lnTo>
                  <a:close/>
                  <a:moveTo>
                    <a:pt x="631981" y="601938"/>
                  </a:moveTo>
                  <a:lnTo>
                    <a:pt x="631981" y="610990"/>
                  </a:lnTo>
                  <a:cubicBezTo>
                    <a:pt x="629851" y="609925"/>
                    <a:pt x="628786" y="607795"/>
                    <a:pt x="626124" y="606730"/>
                  </a:cubicBezTo>
                  <a:lnTo>
                    <a:pt x="626124" y="598743"/>
                  </a:lnTo>
                  <a:cubicBezTo>
                    <a:pt x="628786" y="599808"/>
                    <a:pt x="629851" y="600873"/>
                    <a:pt x="631981" y="601938"/>
                  </a:cubicBezTo>
                  <a:lnTo>
                    <a:pt x="631981" y="601938"/>
                  </a:lnTo>
                  <a:close/>
                  <a:moveTo>
                    <a:pt x="631981" y="638147"/>
                  </a:moveTo>
                  <a:lnTo>
                    <a:pt x="631981" y="649329"/>
                  </a:lnTo>
                  <a:cubicBezTo>
                    <a:pt x="629851" y="652524"/>
                    <a:pt x="627721" y="655186"/>
                    <a:pt x="626124" y="657316"/>
                  </a:cubicBezTo>
                  <a:lnTo>
                    <a:pt x="626124" y="645069"/>
                  </a:lnTo>
                  <a:cubicBezTo>
                    <a:pt x="628786" y="642406"/>
                    <a:pt x="629851" y="640276"/>
                    <a:pt x="631981" y="638147"/>
                  </a:cubicBezTo>
                  <a:lnTo>
                    <a:pt x="631981" y="638147"/>
                  </a:lnTo>
                  <a:close/>
                  <a:moveTo>
                    <a:pt x="631981" y="673290"/>
                  </a:moveTo>
                  <a:lnTo>
                    <a:pt x="631981" y="682342"/>
                  </a:lnTo>
                  <a:cubicBezTo>
                    <a:pt x="629851" y="681277"/>
                    <a:pt x="628786" y="680212"/>
                    <a:pt x="626124" y="679148"/>
                  </a:cubicBezTo>
                  <a:lnTo>
                    <a:pt x="626124" y="667965"/>
                  </a:lnTo>
                  <a:cubicBezTo>
                    <a:pt x="627721" y="669563"/>
                    <a:pt x="629851" y="671693"/>
                    <a:pt x="631981" y="673290"/>
                  </a:cubicBezTo>
                  <a:lnTo>
                    <a:pt x="631981" y="673290"/>
                  </a:lnTo>
                  <a:close/>
                  <a:moveTo>
                    <a:pt x="631981" y="736123"/>
                  </a:moveTo>
                  <a:lnTo>
                    <a:pt x="631981" y="753162"/>
                  </a:lnTo>
                  <a:lnTo>
                    <a:pt x="630916" y="756357"/>
                  </a:lnTo>
                  <a:lnTo>
                    <a:pt x="628786" y="762214"/>
                  </a:lnTo>
                  <a:lnTo>
                    <a:pt x="627721" y="765409"/>
                  </a:lnTo>
                  <a:lnTo>
                    <a:pt x="626656" y="767539"/>
                  </a:lnTo>
                  <a:lnTo>
                    <a:pt x="626656" y="736123"/>
                  </a:lnTo>
                  <a:lnTo>
                    <a:pt x="627721" y="736123"/>
                  </a:lnTo>
                  <a:lnTo>
                    <a:pt x="630916" y="736123"/>
                  </a:lnTo>
                  <a:lnTo>
                    <a:pt x="631981" y="736123"/>
                  </a:lnTo>
                  <a:lnTo>
                    <a:pt x="631981" y="736123"/>
                  </a:lnTo>
                  <a:close/>
                  <a:moveTo>
                    <a:pt x="631981" y="783514"/>
                  </a:moveTo>
                  <a:lnTo>
                    <a:pt x="631981" y="826112"/>
                  </a:lnTo>
                  <a:lnTo>
                    <a:pt x="630916" y="827177"/>
                  </a:lnTo>
                  <a:lnTo>
                    <a:pt x="628786" y="830372"/>
                  </a:lnTo>
                  <a:lnTo>
                    <a:pt x="628786" y="832502"/>
                  </a:lnTo>
                  <a:lnTo>
                    <a:pt x="631981" y="835697"/>
                  </a:lnTo>
                  <a:lnTo>
                    <a:pt x="631981" y="850606"/>
                  </a:lnTo>
                  <a:lnTo>
                    <a:pt x="629851" y="851671"/>
                  </a:lnTo>
                  <a:lnTo>
                    <a:pt x="627721" y="851671"/>
                  </a:lnTo>
                  <a:lnTo>
                    <a:pt x="626656" y="851671"/>
                  </a:lnTo>
                  <a:lnTo>
                    <a:pt x="626656" y="808008"/>
                  </a:lnTo>
                  <a:lnTo>
                    <a:pt x="628786" y="805878"/>
                  </a:lnTo>
                  <a:lnTo>
                    <a:pt x="629851" y="802683"/>
                  </a:lnTo>
                  <a:lnTo>
                    <a:pt x="630916" y="799488"/>
                  </a:lnTo>
                  <a:lnTo>
                    <a:pt x="628786" y="797358"/>
                  </a:lnTo>
                  <a:lnTo>
                    <a:pt x="627721" y="791501"/>
                  </a:lnTo>
                  <a:lnTo>
                    <a:pt x="628786" y="787241"/>
                  </a:lnTo>
                  <a:lnTo>
                    <a:pt x="630916" y="785111"/>
                  </a:lnTo>
                  <a:lnTo>
                    <a:pt x="631981" y="783514"/>
                  </a:lnTo>
                  <a:lnTo>
                    <a:pt x="631981" y="783514"/>
                  </a:lnTo>
                  <a:close/>
                  <a:moveTo>
                    <a:pt x="631981" y="905984"/>
                  </a:moveTo>
                  <a:lnTo>
                    <a:pt x="631981" y="911841"/>
                  </a:lnTo>
                  <a:cubicBezTo>
                    <a:pt x="629851" y="911841"/>
                    <a:pt x="628786" y="911841"/>
                    <a:pt x="626124" y="912906"/>
                  </a:cubicBezTo>
                  <a:lnTo>
                    <a:pt x="626124" y="905984"/>
                  </a:lnTo>
                  <a:cubicBezTo>
                    <a:pt x="628786" y="905984"/>
                    <a:pt x="629851" y="905984"/>
                    <a:pt x="631981" y="905984"/>
                  </a:cubicBezTo>
                  <a:lnTo>
                    <a:pt x="631981" y="905984"/>
                  </a:lnTo>
                  <a:close/>
                  <a:moveTo>
                    <a:pt x="631981" y="941128"/>
                  </a:moveTo>
                  <a:lnTo>
                    <a:pt x="631981" y="962427"/>
                  </a:lnTo>
                  <a:cubicBezTo>
                    <a:pt x="629851" y="962427"/>
                    <a:pt x="628786" y="962427"/>
                    <a:pt x="626124" y="962427"/>
                  </a:cubicBezTo>
                  <a:lnTo>
                    <a:pt x="626124" y="955504"/>
                  </a:lnTo>
                  <a:cubicBezTo>
                    <a:pt x="627189" y="955504"/>
                    <a:pt x="628254" y="955504"/>
                    <a:pt x="629319" y="955504"/>
                  </a:cubicBezTo>
                  <a:cubicBezTo>
                    <a:pt x="628254" y="954440"/>
                    <a:pt x="627189" y="952310"/>
                    <a:pt x="626124" y="949647"/>
                  </a:cubicBezTo>
                  <a:lnTo>
                    <a:pt x="626124" y="917166"/>
                  </a:lnTo>
                  <a:cubicBezTo>
                    <a:pt x="628254" y="923023"/>
                    <a:pt x="629319" y="928348"/>
                    <a:pt x="630384" y="934205"/>
                  </a:cubicBezTo>
                  <a:lnTo>
                    <a:pt x="630384" y="934205"/>
                  </a:lnTo>
                  <a:cubicBezTo>
                    <a:pt x="630916" y="936335"/>
                    <a:pt x="630916" y="940063"/>
                    <a:pt x="631981" y="941128"/>
                  </a:cubicBezTo>
                  <a:lnTo>
                    <a:pt x="631981" y="941128"/>
                  </a:lnTo>
                  <a:close/>
                  <a:moveTo>
                    <a:pt x="631981" y="1013012"/>
                  </a:moveTo>
                  <a:lnTo>
                    <a:pt x="631981" y="1027922"/>
                  </a:lnTo>
                  <a:lnTo>
                    <a:pt x="630916" y="1027922"/>
                  </a:lnTo>
                  <a:lnTo>
                    <a:pt x="627721" y="1030052"/>
                  </a:lnTo>
                  <a:lnTo>
                    <a:pt x="626656" y="1030052"/>
                  </a:lnTo>
                  <a:lnTo>
                    <a:pt x="626656" y="1014077"/>
                  </a:lnTo>
                  <a:lnTo>
                    <a:pt x="627721" y="1014077"/>
                  </a:lnTo>
                  <a:lnTo>
                    <a:pt x="630916" y="1013012"/>
                  </a:lnTo>
                  <a:lnTo>
                    <a:pt x="631981" y="1013012"/>
                  </a:lnTo>
                  <a:lnTo>
                    <a:pt x="631981" y="1013012"/>
                  </a:lnTo>
                  <a:close/>
                  <a:moveTo>
                    <a:pt x="631981" y="1057208"/>
                  </a:moveTo>
                  <a:lnTo>
                    <a:pt x="631981" y="1068390"/>
                  </a:lnTo>
                  <a:lnTo>
                    <a:pt x="631981" y="1068390"/>
                  </a:lnTo>
                  <a:lnTo>
                    <a:pt x="629851" y="1066260"/>
                  </a:lnTo>
                  <a:lnTo>
                    <a:pt x="627721" y="1065195"/>
                  </a:lnTo>
                  <a:lnTo>
                    <a:pt x="626656" y="1065195"/>
                  </a:lnTo>
                  <a:lnTo>
                    <a:pt x="626656" y="1054013"/>
                  </a:lnTo>
                  <a:lnTo>
                    <a:pt x="627721" y="1055078"/>
                  </a:lnTo>
                  <a:lnTo>
                    <a:pt x="629851" y="1056143"/>
                  </a:lnTo>
                  <a:lnTo>
                    <a:pt x="631981" y="1057208"/>
                  </a:lnTo>
                  <a:lnTo>
                    <a:pt x="631981" y="1057208"/>
                  </a:lnTo>
                  <a:close/>
                  <a:moveTo>
                    <a:pt x="631981" y="1075845"/>
                  </a:moveTo>
                  <a:lnTo>
                    <a:pt x="631981" y="1097144"/>
                  </a:lnTo>
                  <a:lnTo>
                    <a:pt x="629851" y="1097144"/>
                  </a:lnTo>
                  <a:lnTo>
                    <a:pt x="626656" y="1098209"/>
                  </a:lnTo>
                  <a:lnTo>
                    <a:pt x="626656" y="1076910"/>
                  </a:lnTo>
                  <a:lnTo>
                    <a:pt x="627721" y="1076910"/>
                  </a:lnTo>
                  <a:lnTo>
                    <a:pt x="631981" y="1075845"/>
                  </a:lnTo>
                  <a:lnTo>
                    <a:pt x="631981" y="1075845"/>
                  </a:lnTo>
                  <a:lnTo>
                    <a:pt x="631981" y="1075845"/>
                  </a:lnTo>
                  <a:close/>
                  <a:moveTo>
                    <a:pt x="631981" y="1110989"/>
                  </a:moveTo>
                  <a:lnTo>
                    <a:pt x="631981" y="1132288"/>
                  </a:lnTo>
                  <a:lnTo>
                    <a:pt x="629851" y="1132288"/>
                  </a:lnTo>
                  <a:lnTo>
                    <a:pt x="627721" y="1130158"/>
                  </a:lnTo>
                  <a:lnTo>
                    <a:pt x="626656" y="1129093"/>
                  </a:lnTo>
                  <a:lnTo>
                    <a:pt x="626656" y="1107794"/>
                  </a:lnTo>
                  <a:lnTo>
                    <a:pt x="627721" y="1107794"/>
                  </a:lnTo>
                  <a:lnTo>
                    <a:pt x="628786" y="1109924"/>
                  </a:lnTo>
                  <a:lnTo>
                    <a:pt x="631981" y="1110989"/>
                  </a:lnTo>
                  <a:lnTo>
                    <a:pt x="631981" y="1110989"/>
                  </a:lnTo>
                  <a:close/>
                  <a:moveTo>
                    <a:pt x="631981" y="1186601"/>
                  </a:moveTo>
                  <a:lnTo>
                    <a:pt x="631981" y="1198848"/>
                  </a:lnTo>
                  <a:cubicBezTo>
                    <a:pt x="629851" y="1198848"/>
                    <a:pt x="628786" y="1198848"/>
                    <a:pt x="626124" y="1199913"/>
                  </a:cubicBezTo>
                  <a:lnTo>
                    <a:pt x="626124" y="1192991"/>
                  </a:lnTo>
                  <a:cubicBezTo>
                    <a:pt x="628786" y="1189796"/>
                    <a:pt x="629851" y="1187666"/>
                    <a:pt x="631981" y="1186601"/>
                  </a:cubicBezTo>
                  <a:lnTo>
                    <a:pt x="631981" y="1186601"/>
                  </a:lnTo>
                  <a:close/>
                  <a:moveTo>
                    <a:pt x="631981" y="1222277"/>
                  </a:moveTo>
                  <a:lnTo>
                    <a:pt x="631981" y="1230264"/>
                  </a:lnTo>
                  <a:cubicBezTo>
                    <a:pt x="630916" y="1230264"/>
                    <a:pt x="629851" y="1229199"/>
                    <a:pt x="628786" y="1229199"/>
                  </a:cubicBezTo>
                  <a:lnTo>
                    <a:pt x="628786" y="1229199"/>
                  </a:lnTo>
                  <a:cubicBezTo>
                    <a:pt x="628786" y="1228134"/>
                    <a:pt x="627721" y="1228134"/>
                    <a:pt x="626656" y="1227069"/>
                  </a:cubicBezTo>
                  <a:lnTo>
                    <a:pt x="626656" y="1218017"/>
                  </a:lnTo>
                  <a:cubicBezTo>
                    <a:pt x="628786" y="1219082"/>
                    <a:pt x="629851" y="1221212"/>
                    <a:pt x="631981" y="1222277"/>
                  </a:cubicBezTo>
                  <a:lnTo>
                    <a:pt x="631981" y="1222277"/>
                  </a:lnTo>
                  <a:close/>
                  <a:moveTo>
                    <a:pt x="631981" y="1252628"/>
                  </a:moveTo>
                  <a:lnTo>
                    <a:pt x="631981" y="1265940"/>
                  </a:lnTo>
                  <a:cubicBezTo>
                    <a:pt x="629851" y="1267005"/>
                    <a:pt x="628786" y="1269135"/>
                    <a:pt x="626124" y="1270200"/>
                  </a:cubicBezTo>
                  <a:lnTo>
                    <a:pt x="626124" y="1261148"/>
                  </a:lnTo>
                  <a:cubicBezTo>
                    <a:pt x="627189" y="1260083"/>
                    <a:pt x="627189" y="1260083"/>
                    <a:pt x="628254" y="1259018"/>
                  </a:cubicBezTo>
                  <a:cubicBezTo>
                    <a:pt x="627189" y="1259018"/>
                    <a:pt x="627189" y="1259018"/>
                    <a:pt x="626124" y="1259018"/>
                  </a:cubicBezTo>
                  <a:lnTo>
                    <a:pt x="626124" y="1251031"/>
                  </a:lnTo>
                  <a:cubicBezTo>
                    <a:pt x="628786" y="1252628"/>
                    <a:pt x="629851" y="1252628"/>
                    <a:pt x="631981" y="1252628"/>
                  </a:cubicBezTo>
                  <a:lnTo>
                    <a:pt x="631981" y="1252628"/>
                  </a:lnTo>
                  <a:close/>
                  <a:moveTo>
                    <a:pt x="631981" y="1326110"/>
                  </a:moveTo>
                  <a:lnTo>
                    <a:pt x="631981" y="1397995"/>
                  </a:lnTo>
                  <a:lnTo>
                    <a:pt x="630916" y="1396930"/>
                  </a:lnTo>
                  <a:cubicBezTo>
                    <a:pt x="629851" y="1396930"/>
                    <a:pt x="627721" y="1395865"/>
                    <a:pt x="626656" y="1395865"/>
                  </a:cubicBezTo>
                  <a:lnTo>
                    <a:pt x="626656" y="1359657"/>
                  </a:lnTo>
                  <a:cubicBezTo>
                    <a:pt x="627721" y="1352734"/>
                    <a:pt x="627721" y="1346345"/>
                    <a:pt x="626656" y="1339422"/>
                  </a:cubicBezTo>
                  <a:lnTo>
                    <a:pt x="626656" y="1320253"/>
                  </a:lnTo>
                  <a:cubicBezTo>
                    <a:pt x="628786" y="1322916"/>
                    <a:pt x="629851" y="1325046"/>
                    <a:pt x="631981" y="1326110"/>
                  </a:cubicBezTo>
                  <a:lnTo>
                    <a:pt x="631981" y="1326110"/>
                  </a:lnTo>
                  <a:close/>
                  <a:moveTo>
                    <a:pt x="631981" y="1692989"/>
                  </a:moveTo>
                  <a:lnTo>
                    <a:pt x="631981" y="1759549"/>
                  </a:lnTo>
                  <a:cubicBezTo>
                    <a:pt x="629851" y="1751562"/>
                    <a:pt x="628786" y="1741445"/>
                    <a:pt x="626124" y="1732393"/>
                  </a:cubicBezTo>
                  <a:lnTo>
                    <a:pt x="626124" y="1688729"/>
                  </a:lnTo>
                  <a:cubicBezTo>
                    <a:pt x="628254" y="1689794"/>
                    <a:pt x="629319" y="1690859"/>
                    <a:pt x="630384" y="1692989"/>
                  </a:cubicBezTo>
                  <a:cubicBezTo>
                    <a:pt x="630916" y="1692989"/>
                    <a:pt x="630916" y="1692989"/>
                    <a:pt x="631981" y="1692989"/>
                  </a:cubicBezTo>
                  <a:lnTo>
                    <a:pt x="631981" y="1692989"/>
                  </a:lnTo>
                  <a:close/>
                  <a:moveTo>
                    <a:pt x="631981" y="1780848"/>
                  </a:moveTo>
                  <a:lnTo>
                    <a:pt x="631981" y="1796823"/>
                  </a:lnTo>
                  <a:cubicBezTo>
                    <a:pt x="629851" y="1795758"/>
                    <a:pt x="628786" y="1795758"/>
                    <a:pt x="626124" y="1795758"/>
                  </a:cubicBezTo>
                  <a:lnTo>
                    <a:pt x="626124" y="1779783"/>
                  </a:lnTo>
                  <a:cubicBezTo>
                    <a:pt x="628786" y="1779783"/>
                    <a:pt x="629851" y="1779783"/>
                    <a:pt x="631981" y="1780848"/>
                  </a:cubicBezTo>
                  <a:lnTo>
                    <a:pt x="631981" y="1780848"/>
                  </a:lnTo>
                  <a:close/>
                  <a:moveTo>
                    <a:pt x="626656" y="986921"/>
                  </a:moveTo>
                  <a:lnTo>
                    <a:pt x="626656" y="981064"/>
                  </a:lnTo>
                  <a:lnTo>
                    <a:pt x="627721" y="982128"/>
                  </a:lnTo>
                  <a:lnTo>
                    <a:pt x="628786" y="983193"/>
                  </a:lnTo>
                  <a:lnTo>
                    <a:pt x="626656" y="986921"/>
                  </a:lnTo>
                  <a:lnTo>
                    <a:pt x="626656" y="986921"/>
                  </a:lnTo>
                  <a:close/>
                  <a:moveTo>
                    <a:pt x="626656" y="878827"/>
                  </a:moveTo>
                  <a:lnTo>
                    <a:pt x="626656" y="863918"/>
                  </a:lnTo>
                  <a:lnTo>
                    <a:pt x="627721" y="864983"/>
                  </a:lnTo>
                  <a:lnTo>
                    <a:pt x="627721" y="868178"/>
                  </a:lnTo>
                  <a:lnTo>
                    <a:pt x="627721" y="872438"/>
                  </a:lnTo>
                  <a:lnTo>
                    <a:pt x="627721" y="875633"/>
                  </a:lnTo>
                  <a:lnTo>
                    <a:pt x="626656" y="878827"/>
                  </a:lnTo>
                  <a:close/>
                  <a:moveTo>
                    <a:pt x="626656" y="52951"/>
                  </a:moveTo>
                  <a:lnTo>
                    <a:pt x="626656" y="69991"/>
                  </a:lnTo>
                  <a:cubicBezTo>
                    <a:pt x="623461" y="69991"/>
                    <a:pt x="618669" y="71056"/>
                    <a:pt x="614409" y="73185"/>
                  </a:cubicBezTo>
                  <a:lnTo>
                    <a:pt x="614409" y="56146"/>
                  </a:lnTo>
                  <a:cubicBezTo>
                    <a:pt x="618669" y="55081"/>
                    <a:pt x="622929" y="54016"/>
                    <a:pt x="626656" y="52951"/>
                  </a:cubicBezTo>
                  <a:lnTo>
                    <a:pt x="626656" y="52951"/>
                  </a:lnTo>
                  <a:close/>
                  <a:moveTo>
                    <a:pt x="626656" y="109927"/>
                  </a:moveTo>
                  <a:lnTo>
                    <a:pt x="626656" y="134953"/>
                  </a:lnTo>
                  <a:cubicBezTo>
                    <a:pt x="623461" y="131758"/>
                    <a:pt x="618669" y="128031"/>
                    <a:pt x="614409" y="124836"/>
                  </a:cubicBezTo>
                  <a:lnTo>
                    <a:pt x="614409" y="99809"/>
                  </a:lnTo>
                  <a:cubicBezTo>
                    <a:pt x="618669" y="103537"/>
                    <a:pt x="622929" y="106732"/>
                    <a:pt x="626656" y="109927"/>
                  </a:cubicBezTo>
                  <a:lnTo>
                    <a:pt x="626656" y="109927"/>
                  </a:lnTo>
                  <a:close/>
                  <a:moveTo>
                    <a:pt x="626656" y="147200"/>
                  </a:moveTo>
                  <a:lnTo>
                    <a:pt x="626656" y="165304"/>
                  </a:lnTo>
                  <a:cubicBezTo>
                    <a:pt x="622397" y="166369"/>
                    <a:pt x="618669" y="168499"/>
                    <a:pt x="614409" y="169564"/>
                  </a:cubicBezTo>
                  <a:lnTo>
                    <a:pt x="614409" y="153057"/>
                  </a:lnTo>
                  <a:cubicBezTo>
                    <a:pt x="618669" y="151992"/>
                    <a:pt x="621864" y="149330"/>
                    <a:pt x="626656" y="147200"/>
                  </a:cubicBezTo>
                  <a:lnTo>
                    <a:pt x="626656" y="147200"/>
                  </a:lnTo>
                  <a:close/>
                  <a:moveTo>
                    <a:pt x="626656" y="473610"/>
                  </a:moveTo>
                  <a:lnTo>
                    <a:pt x="626656" y="483727"/>
                  </a:lnTo>
                  <a:cubicBezTo>
                    <a:pt x="623461" y="484792"/>
                    <a:pt x="618669" y="486922"/>
                    <a:pt x="614409" y="489585"/>
                  </a:cubicBezTo>
                  <a:lnTo>
                    <a:pt x="614409" y="478403"/>
                  </a:lnTo>
                  <a:cubicBezTo>
                    <a:pt x="618669" y="476273"/>
                    <a:pt x="622929" y="474675"/>
                    <a:pt x="626656" y="473610"/>
                  </a:cubicBezTo>
                  <a:lnTo>
                    <a:pt x="626656" y="473610"/>
                  </a:lnTo>
                  <a:close/>
                  <a:moveTo>
                    <a:pt x="626656" y="510884"/>
                  </a:moveTo>
                  <a:lnTo>
                    <a:pt x="626656" y="523131"/>
                  </a:lnTo>
                  <a:cubicBezTo>
                    <a:pt x="623461" y="521001"/>
                    <a:pt x="618669" y="518871"/>
                    <a:pt x="614409" y="516209"/>
                  </a:cubicBezTo>
                  <a:lnTo>
                    <a:pt x="614409" y="505027"/>
                  </a:lnTo>
                  <a:cubicBezTo>
                    <a:pt x="618669" y="506624"/>
                    <a:pt x="622929" y="508754"/>
                    <a:pt x="626656" y="510884"/>
                  </a:cubicBezTo>
                  <a:lnTo>
                    <a:pt x="626656" y="510884"/>
                  </a:lnTo>
                  <a:close/>
                  <a:moveTo>
                    <a:pt x="626656" y="535910"/>
                  </a:moveTo>
                  <a:lnTo>
                    <a:pt x="626656" y="548157"/>
                  </a:lnTo>
                  <a:cubicBezTo>
                    <a:pt x="622397" y="550287"/>
                    <a:pt x="618669" y="551352"/>
                    <a:pt x="614409" y="552417"/>
                  </a:cubicBezTo>
                  <a:lnTo>
                    <a:pt x="614409" y="542300"/>
                  </a:lnTo>
                  <a:cubicBezTo>
                    <a:pt x="618669" y="541235"/>
                    <a:pt x="621864" y="540170"/>
                    <a:pt x="626656" y="535910"/>
                  </a:cubicBezTo>
                  <a:lnTo>
                    <a:pt x="626656" y="535910"/>
                  </a:lnTo>
                  <a:close/>
                  <a:moveTo>
                    <a:pt x="626656" y="598743"/>
                  </a:moveTo>
                  <a:lnTo>
                    <a:pt x="626656" y="606730"/>
                  </a:lnTo>
                  <a:lnTo>
                    <a:pt x="625591" y="605665"/>
                  </a:lnTo>
                  <a:cubicBezTo>
                    <a:pt x="624526" y="612588"/>
                    <a:pt x="618669" y="618977"/>
                    <a:pt x="614409" y="624835"/>
                  </a:cubicBezTo>
                  <a:lnTo>
                    <a:pt x="614409" y="624835"/>
                  </a:lnTo>
                  <a:lnTo>
                    <a:pt x="614409" y="624835"/>
                  </a:lnTo>
                  <a:lnTo>
                    <a:pt x="614409" y="613652"/>
                  </a:lnTo>
                  <a:cubicBezTo>
                    <a:pt x="618669" y="607795"/>
                    <a:pt x="620267" y="602470"/>
                    <a:pt x="614409" y="594483"/>
                  </a:cubicBezTo>
                  <a:lnTo>
                    <a:pt x="614409" y="584366"/>
                  </a:lnTo>
                  <a:cubicBezTo>
                    <a:pt x="618669" y="588626"/>
                    <a:pt x="622397" y="592353"/>
                    <a:pt x="623461" y="595548"/>
                  </a:cubicBezTo>
                  <a:cubicBezTo>
                    <a:pt x="623994" y="596613"/>
                    <a:pt x="625591" y="597678"/>
                    <a:pt x="626656" y="598743"/>
                  </a:cubicBezTo>
                  <a:lnTo>
                    <a:pt x="626656" y="598743"/>
                  </a:lnTo>
                  <a:close/>
                  <a:moveTo>
                    <a:pt x="626656" y="645069"/>
                  </a:moveTo>
                  <a:lnTo>
                    <a:pt x="626656" y="657316"/>
                  </a:lnTo>
                  <a:cubicBezTo>
                    <a:pt x="625591" y="660511"/>
                    <a:pt x="624526" y="664238"/>
                    <a:pt x="626656" y="667433"/>
                  </a:cubicBezTo>
                  <a:lnTo>
                    <a:pt x="626656" y="678615"/>
                  </a:lnTo>
                  <a:cubicBezTo>
                    <a:pt x="623461" y="674355"/>
                    <a:pt x="620799" y="671693"/>
                    <a:pt x="619734" y="668498"/>
                  </a:cubicBezTo>
                  <a:cubicBezTo>
                    <a:pt x="617604" y="667433"/>
                    <a:pt x="616539" y="665303"/>
                    <a:pt x="613877" y="664238"/>
                  </a:cubicBezTo>
                  <a:lnTo>
                    <a:pt x="613877" y="656251"/>
                  </a:lnTo>
                  <a:cubicBezTo>
                    <a:pt x="614942" y="657316"/>
                    <a:pt x="617072" y="658381"/>
                    <a:pt x="618137" y="659446"/>
                  </a:cubicBezTo>
                  <a:cubicBezTo>
                    <a:pt x="619202" y="658381"/>
                    <a:pt x="619202" y="656251"/>
                    <a:pt x="620267" y="655186"/>
                  </a:cubicBezTo>
                  <a:cubicBezTo>
                    <a:pt x="621864" y="650394"/>
                    <a:pt x="623994" y="647199"/>
                    <a:pt x="626656" y="645069"/>
                  </a:cubicBezTo>
                  <a:lnTo>
                    <a:pt x="626656" y="645069"/>
                  </a:lnTo>
                  <a:close/>
                  <a:moveTo>
                    <a:pt x="626656" y="736123"/>
                  </a:moveTo>
                  <a:lnTo>
                    <a:pt x="626656" y="767539"/>
                  </a:lnTo>
                  <a:lnTo>
                    <a:pt x="624526" y="771799"/>
                  </a:lnTo>
                  <a:lnTo>
                    <a:pt x="620267" y="778721"/>
                  </a:lnTo>
                  <a:lnTo>
                    <a:pt x="618137" y="781916"/>
                  </a:lnTo>
                  <a:lnTo>
                    <a:pt x="616007" y="785111"/>
                  </a:lnTo>
                  <a:lnTo>
                    <a:pt x="614942" y="789371"/>
                  </a:lnTo>
                  <a:lnTo>
                    <a:pt x="614942" y="751032"/>
                  </a:lnTo>
                  <a:lnTo>
                    <a:pt x="614942" y="751032"/>
                  </a:lnTo>
                  <a:lnTo>
                    <a:pt x="617072" y="746772"/>
                  </a:lnTo>
                  <a:lnTo>
                    <a:pt x="619202" y="740915"/>
                  </a:lnTo>
                  <a:lnTo>
                    <a:pt x="621332" y="737720"/>
                  </a:lnTo>
                  <a:lnTo>
                    <a:pt x="624526" y="736655"/>
                  </a:lnTo>
                  <a:lnTo>
                    <a:pt x="626656" y="736123"/>
                  </a:lnTo>
                  <a:lnTo>
                    <a:pt x="626656" y="736123"/>
                  </a:lnTo>
                  <a:close/>
                  <a:moveTo>
                    <a:pt x="626656" y="808008"/>
                  </a:moveTo>
                  <a:lnTo>
                    <a:pt x="626656" y="851671"/>
                  </a:lnTo>
                  <a:lnTo>
                    <a:pt x="624526" y="852736"/>
                  </a:lnTo>
                  <a:lnTo>
                    <a:pt x="623461" y="854866"/>
                  </a:lnTo>
                  <a:lnTo>
                    <a:pt x="625591" y="858061"/>
                  </a:lnTo>
                  <a:lnTo>
                    <a:pt x="625591" y="861256"/>
                  </a:lnTo>
                  <a:lnTo>
                    <a:pt x="626656" y="863385"/>
                  </a:lnTo>
                  <a:lnTo>
                    <a:pt x="626656" y="878295"/>
                  </a:lnTo>
                  <a:lnTo>
                    <a:pt x="626656" y="881490"/>
                  </a:lnTo>
                  <a:lnTo>
                    <a:pt x="624526" y="883620"/>
                  </a:lnTo>
                  <a:lnTo>
                    <a:pt x="620267" y="885750"/>
                  </a:lnTo>
                  <a:lnTo>
                    <a:pt x="614409" y="884685"/>
                  </a:lnTo>
                  <a:lnTo>
                    <a:pt x="614409" y="819190"/>
                  </a:lnTo>
                  <a:lnTo>
                    <a:pt x="615474" y="815995"/>
                  </a:lnTo>
                  <a:lnTo>
                    <a:pt x="616539" y="812800"/>
                  </a:lnTo>
                  <a:lnTo>
                    <a:pt x="617604" y="809605"/>
                  </a:lnTo>
                  <a:lnTo>
                    <a:pt x="620799" y="808540"/>
                  </a:lnTo>
                  <a:lnTo>
                    <a:pt x="623994" y="808540"/>
                  </a:lnTo>
                  <a:lnTo>
                    <a:pt x="626656" y="808008"/>
                  </a:lnTo>
                  <a:lnTo>
                    <a:pt x="626656" y="808008"/>
                  </a:lnTo>
                  <a:lnTo>
                    <a:pt x="626656" y="808008"/>
                  </a:lnTo>
                  <a:close/>
                  <a:moveTo>
                    <a:pt x="626656" y="905984"/>
                  </a:moveTo>
                  <a:lnTo>
                    <a:pt x="626656" y="912906"/>
                  </a:lnTo>
                  <a:cubicBezTo>
                    <a:pt x="626656" y="912906"/>
                    <a:pt x="625591" y="912906"/>
                    <a:pt x="624526" y="912906"/>
                  </a:cubicBezTo>
                  <a:cubicBezTo>
                    <a:pt x="625591" y="913971"/>
                    <a:pt x="626656" y="916101"/>
                    <a:pt x="626656" y="917166"/>
                  </a:cubicBezTo>
                  <a:lnTo>
                    <a:pt x="626656" y="949647"/>
                  </a:lnTo>
                  <a:lnTo>
                    <a:pt x="626656" y="949647"/>
                  </a:lnTo>
                  <a:cubicBezTo>
                    <a:pt x="622397" y="936335"/>
                    <a:pt x="626656" y="919296"/>
                    <a:pt x="614409" y="913439"/>
                  </a:cubicBezTo>
                  <a:lnTo>
                    <a:pt x="614409" y="906516"/>
                  </a:lnTo>
                  <a:cubicBezTo>
                    <a:pt x="615474" y="906516"/>
                    <a:pt x="615474" y="906516"/>
                    <a:pt x="616539" y="906516"/>
                  </a:cubicBezTo>
                  <a:cubicBezTo>
                    <a:pt x="619734" y="907049"/>
                    <a:pt x="623994" y="905984"/>
                    <a:pt x="626656" y="905984"/>
                  </a:cubicBezTo>
                  <a:lnTo>
                    <a:pt x="626656" y="905984"/>
                  </a:lnTo>
                  <a:close/>
                  <a:moveTo>
                    <a:pt x="626656" y="955504"/>
                  </a:moveTo>
                  <a:lnTo>
                    <a:pt x="626656" y="962427"/>
                  </a:lnTo>
                  <a:cubicBezTo>
                    <a:pt x="622397" y="963492"/>
                    <a:pt x="617604" y="963492"/>
                    <a:pt x="614409" y="962427"/>
                  </a:cubicBezTo>
                  <a:lnTo>
                    <a:pt x="614409" y="955504"/>
                  </a:lnTo>
                  <a:cubicBezTo>
                    <a:pt x="617604" y="956569"/>
                    <a:pt x="621864" y="956569"/>
                    <a:pt x="626656" y="955504"/>
                  </a:cubicBezTo>
                  <a:lnTo>
                    <a:pt x="626656" y="955504"/>
                  </a:lnTo>
                  <a:close/>
                  <a:moveTo>
                    <a:pt x="626656" y="981596"/>
                  </a:moveTo>
                  <a:lnTo>
                    <a:pt x="626656" y="987453"/>
                  </a:lnTo>
                  <a:lnTo>
                    <a:pt x="626656" y="987453"/>
                  </a:lnTo>
                  <a:lnTo>
                    <a:pt x="624526" y="990648"/>
                  </a:lnTo>
                  <a:lnTo>
                    <a:pt x="623461" y="993843"/>
                  </a:lnTo>
                  <a:lnTo>
                    <a:pt x="621332" y="997038"/>
                  </a:lnTo>
                  <a:lnTo>
                    <a:pt x="620267" y="998103"/>
                  </a:lnTo>
                  <a:lnTo>
                    <a:pt x="618137" y="1000233"/>
                  </a:lnTo>
                  <a:lnTo>
                    <a:pt x="617072" y="1002363"/>
                  </a:lnTo>
                  <a:lnTo>
                    <a:pt x="616007" y="1005558"/>
                  </a:lnTo>
                  <a:lnTo>
                    <a:pt x="614942" y="1007688"/>
                  </a:lnTo>
                  <a:lnTo>
                    <a:pt x="614942" y="979466"/>
                  </a:lnTo>
                  <a:lnTo>
                    <a:pt x="618137" y="978401"/>
                  </a:lnTo>
                  <a:lnTo>
                    <a:pt x="623994" y="978401"/>
                  </a:lnTo>
                  <a:lnTo>
                    <a:pt x="627189" y="979466"/>
                  </a:lnTo>
                  <a:lnTo>
                    <a:pt x="627189" y="981596"/>
                  </a:lnTo>
                  <a:lnTo>
                    <a:pt x="626656" y="981596"/>
                  </a:lnTo>
                  <a:close/>
                  <a:moveTo>
                    <a:pt x="626656" y="1014077"/>
                  </a:moveTo>
                  <a:lnTo>
                    <a:pt x="626656" y="1030052"/>
                  </a:lnTo>
                  <a:lnTo>
                    <a:pt x="620799" y="1032182"/>
                  </a:lnTo>
                  <a:lnTo>
                    <a:pt x="617604" y="1033247"/>
                  </a:lnTo>
                  <a:lnTo>
                    <a:pt x="614409" y="1035376"/>
                  </a:lnTo>
                  <a:lnTo>
                    <a:pt x="614409" y="1019402"/>
                  </a:lnTo>
                  <a:lnTo>
                    <a:pt x="617604" y="1019402"/>
                  </a:lnTo>
                  <a:lnTo>
                    <a:pt x="619734" y="1019402"/>
                  </a:lnTo>
                  <a:lnTo>
                    <a:pt x="621864" y="1018337"/>
                  </a:lnTo>
                  <a:lnTo>
                    <a:pt x="623994" y="1016207"/>
                  </a:lnTo>
                  <a:lnTo>
                    <a:pt x="626124" y="1015142"/>
                  </a:lnTo>
                  <a:lnTo>
                    <a:pt x="626124" y="1014077"/>
                  </a:lnTo>
                  <a:lnTo>
                    <a:pt x="626656" y="1014077"/>
                  </a:lnTo>
                  <a:close/>
                  <a:moveTo>
                    <a:pt x="626656" y="1053481"/>
                  </a:moveTo>
                  <a:lnTo>
                    <a:pt x="626656" y="1064663"/>
                  </a:lnTo>
                  <a:lnTo>
                    <a:pt x="625591" y="1063598"/>
                  </a:lnTo>
                  <a:lnTo>
                    <a:pt x="624526" y="1062533"/>
                  </a:lnTo>
                  <a:lnTo>
                    <a:pt x="622397" y="1062533"/>
                  </a:lnTo>
                  <a:lnTo>
                    <a:pt x="619202" y="1062533"/>
                  </a:lnTo>
                  <a:lnTo>
                    <a:pt x="618137" y="1065728"/>
                  </a:lnTo>
                  <a:lnTo>
                    <a:pt x="618137" y="1066793"/>
                  </a:lnTo>
                  <a:lnTo>
                    <a:pt x="619202" y="1068923"/>
                  </a:lnTo>
                  <a:lnTo>
                    <a:pt x="620267" y="1072118"/>
                  </a:lnTo>
                  <a:lnTo>
                    <a:pt x="622397" y="1074248"/>
                  </a:lnTo>
                  <a:lnTo>
                    <a:pt x="624526" y="1076377"/>
                  </a:lnTo>
                  <a:lnTo>
                    <a:pt x="626656" y="1076377"/>
                  </a:lnTo>
                  <a:lnTo>
                    <a:pt x="626656" y="1097677"/>
                  </a:lnTo>
                  <a:lnTo>
                    <a:pt x="626656" y="1097677"/>
                  </a:lnTo>
                  <a:lnTo>
                    <a:pt x="625591" y="1099807"/>
                  </a:lnTo>
                  <a:lnTo>
                    <a:pt x="625591" y="1101936"/>
                  </a:lnTo>
                  <a:lnTo>
                    <a:pt x="625591" y="1105131"/>
                  </a:lnTo>
                  <a:lnTo>
                    <a:pt x="626656" y="1106196"/>
                  </a:lnTo>
                  <a:lnTo>
                    <a:pt x="626656" y="1127495"/>
                  </a:lnTo>
                  <a:lnTo>
                    <a:pt x="626656" y="1126431"/>
                  </a:lnTo>
                  <a:lnTo>
                    <a:pt x="624526" y="1125366"/>
                  </a:lnTo>
                  <a:lnTo>
                    <a:pt x="623461" y="1123236"/>
                  </a:lnTo>
                  <a:lnTo>
                    <a:pt x="622397" y="1121106"/>
                  </a:lnTo>
                  <a:lnTo>
                    <a:pt x="622397" y="1120041"/>
                  </a:lnTo>
                  <a:lnTo>
                    <a:pt x="620267" y="1118976"/>
                  </a:lnTo>
                  <a:lnTo>
                    <a:pt x="619202" y="1117911"/>
                  </a:lnTo>
                  <a:lnTo>
                    <a:pt x="617072" y="1117911"/>
                  </a:lnTo>
                  <a:lnTo>
                    <a:pt x="614942" y="1118976"/>
                  </a:lnTo>
                  <a:lnTo>
                    <a:pt x="614942" y="1087560"/>
                  </a:lnTo>
                  <a:lnTo>
                    <a:pt x="616007" y="1087560"/>
                  </a:lnTo>
                  <a:lnTo>
                    <a:pt x="618137" y="1084365"/>
                  </a:lnTo>
                  <a:lnTo>
                    <a:pt x="618137" y="1082235"/>
                  </a:lnTo>
                  <a:lnTo>
                    <a:pt x="617072" y="1080105"/>
                  </a:lnTo>
                  <a:lnTo>
                    <a:pt x="616007" y="1079040"/>
                  </a:lnTo>
                  <a:lnTo>
                    <a:pt x="614942" y="1077975"/>
                  </a:lnTo>
                  <a:lnTo>
                    <a:pt x="614942" y="1050818"/>
                  </a:lnTo>
                  <a:cubicBezTo>
                    <a:pt x="616007" y="1050818"/>
                    <a:pt x="616007" y="1050818"/>
                    <a:pt x="616007" y="1050818"/>
                  </a:cubicBezTo>
                  <a:cubicBezTo>
                    <a:pt x="618137" y="1050818"/>
                    <a:pt x="619202" y="1050818"/>
                    <a:pt x="619202" y="1050818"/>
                  </a:cubicBezTo>
                  <a:lnTo>
                    <a:pt x="623461" y="1050818"/>
                  </a:lnTo>
                  <a:lnTo>
                    <a:pt x="625591" y="1051883"/>
                  </a:lnTo>
                  <a:lnTo>
                    <a:pt x="626656" y="1053481"/>
                  </a:lnTo>
                  <a:lnTo>
                    <a:pt x="626656" y="1053481"/>
                  </a:lnTo>
                  <a:close/>
                  <a:moveTo>
                    <a:pt x="626656" y="1192991"/>
                  </a:moveTo>
                  <a:lnTo>
                    <a:pt x="626656" y="1199913"/>
                  </a:lnTo>
                  <a:cubicBezTo>
                    <a:pt x="624526" y="1202043"/>
                    <a:pt x="619734" y="1206835"/>
                    <a:pt x="615474" y="1212160"/>
                  </a:cubicBezTo>
                  <a:cubicBezTo>
                    <a:pt x="617604" y="1213225"/>
                    <a:pt x="618669" y="1213225"/>
                    <a:pt x="621332" y="1214290"/>
                  </a:cubicBezTo>
                  <a:cubicBezTo>
                    <a:pt x="623461" y="1215355"/>
                    <a:pt x="625591" y="1216420"/>
                    <a:pt x="627189" y="1217485"/>
                  </a:cubicBezTo>
                  <a:lnTo>
                    <a:pt x="627189" y="1226537"/>
                  </a:lnTo>
                  <a:cubicBezTo>
                    <a:pt x="623994" y="1224407"/>
                    <a:pt x="621332" y="1222277"/>
                    <a:pt x="619202" y="1220679"/>
                  </a:cubicBezTo>
                  <a:cubicBezTo>
                    <a:pt x="617072" y="1219615"/>
                    <a:pt x="616007" y="1219615"/>
                    <a:pt x="614942" y="1218550"/>
                  </a:cubicBezTo>
                  <a:lnTo>
                    <a:pt x="614942" y="1202575"/>
                  </a:lnTo>
                  <a:cubicBezTo>
                    <a:pt x="618669" y="1197783"/>
                    <a:pt x="622929" y="1194055"/>
                    <a:pt x="626656" y="1192991"/>
                  </a:cubicBezTo>
                  <a:lnTo>
                    <a:pt x="626656" y="1192991"/>
                  </a:lnTo>
                  <a:lnTo>
                    <a:pt x="626656" y="1192991"/>
                  </a:lnTo>
                  <a:close/>
                  <a:moveTo>
                    <a:pt x="626656" y="1251563"/>
                  </a:moveTo>
                  <a:lnTo>
                    <a:pt x="626656" y="1259550"/>
                  </a:lnTo>
                  <a:cubicBezTo>
                    <a:pt x="622397" y="1258486"/>
                    <a:pt x="618669" y="1256356"/>
                    <a:pt x="614409" y="1252628"/>
                  </a:cubicBezTo>
                  <a:lnTo>
                    <a:pt x="614409" y="1244641"/>
                  </a:lnTo>
                  <a:cubicBezTo>
                    <a:pt x="618669" y="1248368"/>
                    <a:pt x="622929" y="1251563"/>
                    <a:pt x="626656" y="1251563"/>
                  </a:cubicBezTo>
                  <a:lnTo>
                    <a:pt x="626656" y="1251563"/>
                  </a:lnTo>
                  <a:close/>
                  <a:moveTo>
                    <a:pt x="626656" y="1261680"/>
                  </a:moveTo>
                  <a:lnTo>
                    <a:pt x="626656" y="1270733"/>
                  </a:lnTo>
                  <a:cubicBezTo>
                    <a:pt x="623461" y="1273927"/>
                    <a:pt x="620799" y="1276590"/>
                    <a:pt x="617604" y="1278720"/>
                  </a:cubicBezTo>
                  <a:cubicBezTo>
                    <a:pt x="616539" y="1279785"/>
                    <a:pt x="615474" y="1280850"/>
                    <a:pt x="614409" y="1281915"/>
                  </a:cubicBezTo>
                  <a:lnTo>
                    <a:pt x="614409" y="1271798"/>
                  </a:lnTo>
                  <a:cubicBezTo>
                    <a:pt x="618669" y="1270733"/>
                    <a:pt x="621864" y="1267538"/>
                    <a:pt x="626656" y="1261680"/>
                  </a:cubicBezTo>
                  <a:lnTo>
                    <a:pt x="626656" y="1261680"/>
                  </a:lnTo>
                  <a:close/>
                  <a:moveTo>
                    <a:pt x="626656" y="1320253"/>
                  </a:moveTo>
                  <a:lnTo>
                    <a:pt x="626656" y="1339422"/>
                  </a:lnTo>
                  <a:cubicBezTo>
                    <a:pt x="626656" y="1338358"/>
                    <a:pt x="626656" y="1338358"/>
                    <a:pt x="626656" y="1337292"/>
                  </a:cubicBezTo>
                  <a:cubicBezTo>
                    <a:pt x="624526" y="1333033"/>
                    <a:pt x="620799" y="1327175"/>
                    <a:pt x="614409" y="1322916"/>
                  </a:cubicBezTo>
                  <a:lnTo>
                    <a:pt x="614409" y="1311734"/>
                  </a:lnTo>
                  <a:cubicBezTo>
                    <a:pt x="619734" y="1314928"/>
                    <a:pt x="622929" y="1318123"/>
                    <a:pt x="626656" y="1320253"/>
                  </a:cubicBezTo>
                  <a:lnTo>
                    <a:pt x="626656" y="1320253"/>
                  </a:lnTo>
                  <a:close/>
                  <a:moveTo>
                    <a:pt x="626656" y="1359657"/>
                  </a:moveTo>
                  <a:lnTo>
                    <a:pt x="626656" y="1395865"/>
                  </a:lnTo>
                  <a:lnTo>
                    <a:pt x="625591" y="1394800"/>
                  </a:lnTo>
                  <a:cubicBezTo>
                    <a:pt x="622397" y="1393735"/>
                    <a:pt x="617604" y="1391605"/>
                    <a:pt x="614409" y="1388943"/>
                  </a:cubicBezTo>
                  <a:lnTo>
                    <a:pt x="614409" y="1378826"/>
                  </a:lnTo>
                  <a:cubicBezTo>
                    <a:pt x="617604" y="1380956"/>
                    <a:pt x="621332" y="1382021"/>
                    <a:pt x="625591" y="1384683"/>
                  </a:cubicBezTo>
                  <a:lnTo>
                    <a:pt x="625591" y="1384683"/>
                  </a:lnTo>
                  <a:lnTo>
                    <a:pt x="626656" y="1384683"/>
                  </a:lnTo>
                  <a:cubicBezTo>
                    <a:pt x="625591" y="1376696"/>
                    <a:pt x="626656" y="1368709"/>
                    <a:pt x="626656" y="1359657"/>
                  </a:cubicBezTo>
                  <a:lnTo>
                    <a:pt x="626656" y="1359657"/>
                  </a:lnTo>
                  <a:close/>
                  <a:moveTo>
                    <a:pt x="626656" y="1688729"/>
                  </a:moveTo>
                  <a:lnTo>
                    <a:pt x="626656" y="1732393"/>
                  </a:lnTo>
                  <a:cubicBezTo>
                    <a:pt x="625591" y="1722275"/>
                    <a:pt x="622397" y="1713223"/>
                    <a:pt x="617604" y="1703106"/>
                  </a:cubicBezTo>
                  <a:cubicBezTo>
                    <a:pt x="616539" y="1702041"/>
                    <a:pt x="615474" y="1700976"/>
                    <a:pt x="614409" y="1699911"/>
                  </a:cubicBezTo>
                  <a:lnTo>
                    <a:pt x="614409" y="1679677"/>
                  </a:lnTo>
                  <a:cubicBezTo>
                    <a:pt x="619734" y="1681807"/>
                    <a:pt x="622929" y="1685002"/>
                    <a:pt x="626656" y="1688729"/>
                  </a:cubicBezTo>
                  <a:lnTo>
                    <a:pt x="626656" y="1688729"/>
                  </a:lnTo>
                  <a:close/>
                  <a:moveTo>
                    <a:pt x="626656" y="1779783"/>
                  </a:moveTo>
                  <a:lnTo>
                    <a:pt x="626656" y="1795758"/>
                  </a:lnTo>
                  <a:cubicBezTo>
                    <a:pt x="622397" y="1794693"/>
                    <a:pt x="618669" y="1793628"/>
                    <a:pt x="614409" y="1792563"/>
                  </a:cubicBezTo>
                  <a:lnTo>
                    <a:pt x="614409" y="1776588"/>
                  </a:lnTo>
                  <a:cubicBezTo>
                    <a:pt x="618669" y="1777653"/>
                    <a:pt x="621864" y="1778718"/>
                    <a:pt x="626656" y="1779783"/>
                  </a:cubicBezTo>
                  <a:lnTo>
                    <a:pt x="626656" y="1779783"/>
                  </a:lnTo>
                  <a:close/>
                  <a:moveTo>
                    <a:pt x="613877" y="1176484"/>
                  </a:moveTo>
                  <a:lnTo>
                    <a:pt x="613877" y="1153055"/>
                  </a:lnTo>
                  <a:lnTo>
                    <a:pt x="614942" y="1154119"/>
                  </a:lnTo>
                  <a:lnTo>
                    <a:pt x="617072" y="1155184"/>
                  </a:lnTo>
                  <a:lnTo>
                    <a:pt x="620267" y="1156249"/>
                  </a:lnTo>
                  <a:lnTo>
                    <a:pt x="621332" y="1157314"/>
                  </a:lnTo>
                  <a:lnTo>
                    <a:pt x="622397" y="1161574"/>
                  </a:lnTo>
                  <a:lnTo>
                    <a:pt x="622397" y="1164769"/>
                  </a:lnTo>
                  <a:lnTo>
                    <a:pt x="621332" y="1167964"/>
                  </a:lnTo>
                  <a:lnTo>
                    <a:pt x="621332" y="1171159"/>
                  </a:lnTo>
                  <a:lnTo>
                    <a:pt x="618137" y="1172224"/>
                  </a:lnTo>
                  <a:lnTo>
                    <a:pt x="616007" y="1174354"/>
                  </a:lnTo>
                  <a:lnTo>
                    <a:pt x="613877" y="1176484"/>
                  </a:lnTo>
                  <a:lnTo>
                    <a:pt x="613877" y="1176484"/>
                  </a:lnTo>
                  <a:close/>
                  <a:moveTo>
                    <a:pt x="613877" y="1136015"/>
                  </a:moveTo>
                  <a:lnTo>
                    <a:pt x="616007" y="1136015"/>
                  </a:lnTo>
                  <a:lnTo>
                    <a:pt x="618137" y="1136015"/>
                  </a:lnTo>
                  <a:lnTo>
                    <a:pt x="619202" y="1133885"/>
                  </a:lnTo>
                  <a:lnTo>
                    <a:pt x="619202" y="1132820"/>
                  </a:lnTo>
                  <a:lnTo>
                    <a:pt x="619202" y="1131755"/>
                  </a:lnTo>
                  <a:lnTo>
                    <a:pt x="618137" y="1129625"/>
                  </a:lnTo>
                  <a:lnTo>
                    <a:pt x="617072" y="1128560"/>
                  </a:lnTo>
                  <a:lnTo>
                    <a:pt x="616007" y="1126431"/>
                  </a:lnTo>
                  <a:lnTo>
                    <a:pt x="614942" y="1125366"/>
                  </a:lnTo>
                  <a:lnTo>
                    <a:pt x="613877" y="1124301"/>
                  </a:lnTo>
                  <a:lnTo>
                    <a:pt x="613877" y="1136015"/>
                  </a:lnTo>
                  <a:close/>
                  <a:moveTo>
                    <a:pt x="613877" y="56146"/>
                  </a:moveTo>
                  <a:lnTo>
                    <a:pt x="613877" y="73185"/>
                  </a:lnTo>
                  <a:cubicBezTo>
                    <a:pt x="610682" y="74250"/>
                    <a:pt x="605890" y="76380"/>
                    <a:pt x="601630" y="79043"/>
                  </a:cubicBezTo>
                  <a:lnTo>
                    <a:pt x="601630" y="62003"/>
                  </a:lnTo>
                  <a:cubicBezTo>
                    <a:pt x="606422" y="59341"/>
                    <a:pt x="610682" y="57211"/>
                    <a:pt x="613877" y="56146"/>
                  </a:cubicBezTo>
                  <a:lnTo>
                    <a:pt x="613877" y="56146"/>
                  </a:lnTo>
                  <a:close/>
                  <a:moveTo>
                    <a:pt x="613877" y="99809"/>
                  </a:moveTo>
                  <a:lnTo>
                    <a:pt x="613877" y="124836"/>
                  </a:lnTo>
                  <a:cubicBezTo>
                    <a:pt x="609617" y="120576"/>
                    <a:pt x="605890" y="115784"/>
                    <a:pt x="601630" y="112589"/>
                  </a:cubicBezTo>
                  <a:lnTo>
                    <a:pt x="601630" y="90225"/>
                  </a:lnTo>
                  <a:cubicBezTo>
                    <a:pt x="606422" y="93420"/>
                    <a:pt x="609617" y="96615"/>
                    <a:pt x="613877" y="99809"/>
                  </a:cubicBezTo>
                  <a:lnTo>
                    <a:pt x="613877" y="99809"/>
                  </a:lnTo>
                  <a:close/>
                  <a:moveTo>
                    <a:pt x="613877" y="153057"/>
                  </a:moveTo>
                  <a:lnTo>
                    <a:pt x="613877" y="170097"/>
                  </a:lnTo>
                  <a:cubicBezTo>
                    <a:pt x="609617" y="172227"/>
                    <a:pt x="604825" y="173292"/>
                    <a:pt x="601630" y="173292"/>
                  </a:cubicBezTo>
                  <a:lnTo>
                    <a:pt x="601630" y="156252"/>
                  </a:lnTo>
                  <a:cubicBezTo>
                    <a:pt x="604825" y="156252"/>
                    <a:pt x="609617" y="155187"/>
                    <a:pt x="613877" y="153057"/>
                  </a:cubicBezTo>
                  <a:lnTo>
                    <a:pt x="613877" y="153057"/>
                  </a:lnTo>
                  <a:close/>
                  <a:moveTo>
                    <a:pt x="613877" y="478403"/>
                  </a:moveTo>
                  <a:lnTo>
                    <a:pt x="613877" y="489585"/>
                  </a:lnTo>
                  <a:cubicBezTo>
                    <a:pt x="610682" y="491715"/>
                    <a:pt x="606955" y="495442"/>
                    <a:pt x="602695" y="499702"/>
                  </a:cubicBezTo>
                  <a:lnTo>
                    <a:pt x="602695" y="499702"/>
                  </a:lnTo>
                  <a:lnTo>
                    <a:pt x="601630" y="500767"/>
                  </a:lnTo>
                  <a:cubicBezTo>
                    <a:pt x="605890" y="501832"/>
                    <a:pt x="610682" y="502897"/>
                    <a:pt x="613877" y="505027"/>
                  </a:cubicBezTo>
                  <a:lnTo>
                    <a:pt x="613877" y="516209"/>
                  </a:lnTo>
                  <a:cubicBezTo>
                    <a:pt x="609617" y="514079"/>
                    <a:pt x="605890" y="511949"/>
                    <a:pt x="601630" y="511949"/>
                  </a:cubicBezTo>
                  <a:lnTo>
                    <a:pt x="601630" y="488520"/>
                  </a:lnTo>
                  <a:cubicBezTo>
                    <a:pt x="606422" y="483727"/>
                    <a:pt x="610682" y="480533"/>
                    <a:pt x="613877" y="478403"/>
                  </a:cubicBezTo>
                  <a:lnTo>
                    <a:pt x="613877" y="478403"/>
                  </a:lnTo>
                  <a:close/>
                  <a:moveTo>
                    <a:pt x="613877" y="542300"/>
                  </a:moveTo>
                  <a:lnTo>
                    <a:pt x="613877" y="552417"/>
                  </a:lnTo>
                  <a:cubicBezTo>
                    <a:pt x="613877" y="552417"/>
                    <a:pt x="613877" y="552417"/>
                    <a:pt x="612812" y="552417"/>
                  </a:cubicBezTo>
                  <a:cubicBezTo>
                    <a:pt x="609617" y="559340"/>
                    <a:pt x="604825" y="564664"/>
                    <a:pt x="601630" y="569457"/>
                  </a:cubicBezTo>
                  <a:lnTo>
                    <a:pt x="601630" y="554547"/>
                  </a:lnTo>
                  <a:cubicBezTo>
                    <a:pt x="601630" y="554547"/>
                    <a:pt x="601630" y="553482"/>
                    <a:pt x="602695" y="552417"/>
                  </a:cubicBezTo>
                  <a:cubicBezTo>
                    <a:pt x="601630" y="552417"/>
                    <a:pt x="601630" y="552417"/>
                    <a:pt x="601630" y="552417"/>
                  </a:cubicBezTo>
                  <a:lnTo>
                    <a:pt x="601630" y="541235"/>
                  </a:lnTo>
                  <a:cubicBezTo>
                    <a:pt x="604825" y="542300"/>
                    <a:pt x="608552" y="542300"/>
                    <a:pt x="611747" y="543365"/>
                  </a:cubicBezTo>
                  <a:cubicBezTo>
                    <a:pt x="612812" y="542300"/>
                    <a:pt x="612812" y="542300"/>
                    <a:pt x="613877" y="542300"/>
                  </a:cubicBezTo>
                  <a:lnTo>
                    <a:pt x="613877" y="542300"/>
                  </a:lnTo>
                  <a:close/>
                  <a:moveTo>
                    <a:pt x="613877" y="584366"/>
                  </a:moveTo>
                  <a:lnTo>
                    <a:pt x="613877" y="594483"/>
                  </a:lnTo>
                  <a:cubicBezTo>
                    <a:pt x="611747" y="592353"/>
                    <a:pt x="609617" y="588626"/>
                    <a:pt x="604825" y="585431"/>
                  </a:cubicBezTo>
                  <a:cubicBezTo>
                    <a:pt x="603760" y="588626"/>
                    <a:pt x="602695" y="591288"/>
                    <a:pt x="601630" y="594483"/>
                  </a:cubicBezTo>
                  <a:lnTo>
                    <a:pt x="601630" y="573184"/>
                  </a:lnTo>
                  <a:cubicBezTo>
                    <a:pt x="601630" y="574249"/>
                    <a:pt x="602695" y="574249"/>
                    <a:pt x="602695" y="575314"/>
                  </a:cubicBezTo>
                  <a:cubicBezTo>
                    <a:pt x="607487" y="578509"/>
                    <a:pt x="610682" y="581704"/>
                    <a:pt x="613877" y="584366"/>
                  </a:cubicBezTo>
                  <a:lnTo>
                    <a:pt x="613877" y="584366"/>
                  </a:lnTo>
                  <a:close/>
                  <a:moveTo>
                    <a:pt x="613877" y="613120"/>
                  </a:moveTo>
                  <a:lnTo>
                    <a:pt x="613877" y="624302"/>
                  </a:lnTo>
                  <a:cubicBezTo>
                    <a:pt x="603760" y="639212"/>
                    <a:pt x="599500" y="642406"/>
                    <a:pt x="613877" y="655718"/>
                  </a:cubicBezTo>
                  <a:lnTo>
                    <a:pt x="613877" y="663706"/>
                  </a:lnTo>
                  <a:cubicBezTo>
                    <a:pt x="606955" y="659446"/>
                    <a:pt x="603760" y="654653"/>
                    <a:pt x="601630" y="651459"/>
                  </a:cubicBezTo>
                  <a:lnTo>
                    <a:pt x="601630" y="632289"/>
                  </a:lnTo>
                  <a:cubicBezTo>
                    <a:pt x="604825" y="624835"/>
                    <a:pt x="610682" y="618977"/>
                    <a:pt x="613877" y="613120"/>
                  </a:cubicBezTo>
                  <a:lnTo>
                    <a:pt x="613877" y="613120"/>
                  </a:lnTo>
                  <a:close/>
                  <a:moveTo>
                    <a:pt x="613877" y="752097"/>
                  </a:moveTo>
                  <a:lnTo>
                    <a:pt x="613877" y="790436"/>
                  </a:lnTo>
                  <a:lnTo>
                    <a:pt x="613877" y="790436"/>
                  </a:lnTo>
                  <a:lnTo>
                    <a:pt x="611747" y="792566"/>
                  </a:lnTo>
                  <a:lnTo>
                    <a:pt x="610682" y="796825"/>
                  </a:lnTo>
                  <a:lnTo>
                    <a:pt x="608552" y="801085"/>
                  </a:lnTo>
                  <a:lnTo>
                    <a:pt x="604292" y="806943"/>
                  </a:lnTo>
                  <a:lnTo>
                    <a:pt x="604292" y="810137"/>
                  </a:lnTo>
                  <a:lnTo>
                    <a:pt x="602162" y="815995"/>
                  </a:lnTo>
                  <a:lnTo>
                    <a:pt x="602162" y="818125"/>
                  </a:lnTo>
                  <a:lnTo>
                    <a:pt x="602162" y="818125"/>
                  </a:lnTo>
                  <a:lnTo>
                    <a:pt x="602162" y="775526"/>
                  </a:lnTo>
                  <a:lnTo>
                    <a:pt x="603227" y="773396"/>
                  </a:lnTo>
                  <a:lnTo>
                    <a:pt x="606422" y="767539"/>
                  </a:lnTo>
                  <a:lnTo>
                    <a:pt x="609617" y="759552"/>
                  </a:lnTo>
                  <a:lnTo>
                    <a:pt x="612812" y="756357"/>
                  </a:lnTo>
                  <a:lnTo>
                    <a:pt x="613877" y="752097"/>
                  </a:lnTo>
                  <a:lnTo>
                    <a:pt x="613877" y="752097"/>
                  </a:lnTo>
                  <a:close/>
                  <a:moveTo>
                    <a:pt x="613877" y="820787"/>
                  </a:moveTo>
                  <a:lnTo>
                    <a:pt x="613877" y="886282"/>
                  </a:lnTo>
                  <a:lnTo>
                    <a:pt x="612812" y="886282"/>
                  </a:lnTo>
                  <a:lnTo>
                    <a:pt x="609617" y="884152"/>
                  </a:lnTo>
                  <a:lnTo>
                    <a:pt x="605357" y="882022"/>
                  </a:lnTo>
                  <a:lnTo>
                    <a:pt x="602162" y="877762"/>
                  </a:lnTo>
                  <a:lnTo>
                    <a:pt x="602162" y="847411"/>
                  </a:lnTo>
                  <a:lnTo>
                    <a:pt x="602162" y="847411"/>
                  </a:lnTo>
                  <a:lnTo>
                    <a:pt x="608020" y="846346"/>
                  </a:lnTo>
                  <a:lnTo>
                    <a:pt x="609085" y="844216"/>
                  </a:lnTo>
                  <a:lnTo>
                    <a:pt x="609085" y="839956"/>
                  </a:lnTo>
                  <a:lnTo>
                    <a:pt x="608020" y="836761"/>
                  </a:lnTo>
                  <a:lnTo>
                    <a:pt x="609085" y="833567"/>
                  </a:lnTo>
                  <a:lnTo>
                    <a:pt x="611214" y="831437"/>
                  </a:lnTo>
                  <a:lnTo>
                    <a:pt x="613344" y="827177"/>
                  </a:lnTo>
                  <a:lnTo>
                    <a:pt x="614409" y="823982"/>
                  </a:lnTo>
                  <a:lnTo>
                    <a:pt x="614409" y="820787"/>
                  </a:lnTo>
                  <a:lnTo>
                    <a:pt x="613877" y="820787"/>
                  </a:lnTo>
                  <a:close/>
                  <a:moveTo>
                    <a:pt x="613877" y="907049"/>
                  </a:moveTo>
                  <a:lnTo>
                    <a:pt x="613877" y="913971"/>
                  </a:lnTo>
                  <a:cubicBezTo>
                    <a:pt x="610682" y="912906"/>
                    <a:pt x="606955" y="911841"/>
                    <a:pt x="601630" y="911841"/>
                  </a:cubicBezTo>
                  <a:lnTo>
                    <a:pt x="601630" y="905984"/>
                  </a:lnTo>
                  <a:cubicBezTo>
                    <a:pt x="606422" y="904919"/>
                    <a:pt x="610682" y="905984"/>
                    <a:pt x="613877" y="907049"/>
                  </a:cubicBezTo>
                  <a:lnTo>
                    <a:pt x="613877" y="907049"/>
                  </a:lnTo>
                  <a:close/>
                  <a:moveTo>
                    <a:pt x="613877" y="955504"/>
                  </a:moveTo>
                  <a:lnTo>
                    <a:pt x="613877" y="962427"/>
                  </a:lnTo>
                  <a:cubicBezTo>
                    <a:pt x="611747" y="962427"/>
                    <a:pt x="609617" y="962427"/>
                    <a:pt x="606955" y="961362"/>
                  </a:cubicBezTo>
                  <a:cubicBezTo>
                    <a:pt x="604825" y="961362"/>
                    <a:pt x="602695" y="962427"/>
                    <a:pt x="601097" y="962427"/>
                  </a:cubicBezTo>
                  <a:lnTo>
                    <a:pt x="601097" y="931010"/>
                  </a:lnTo>
                  <a:cubicBezTo>
                    <a:pt x="601097" y="932075"/>
                    <a:pt x="601097" y="933140"/>
                    <a:pt x="601097" y="934205"/>
                  </a:cubicBezTo>
                  <a:lnTo>
                    <a:pt x="601097" y="934205"/>
                  </a:lnTo>
                  <a:cubicBezTo>
                    <a:pt x="602162" y="940063"/>
                    <a:pt x="602162" y="944322"/>
                    <a:pt x="603227" y="947517"/>
                  </a:cubicBezTo>
                  <a:cubicBezTo>
                    <a:pt x="604292" y="948582"/>
                    <a:pt x="604292" y="949647"/>
                    <a:pt x="604292" y="950712"/>
                  </a:cubicBezTo>
                  <a:cubicBezTo>
                    <a:pt x="607487" y="954440"/>
                    <a:pt x="609617" y="955504"/>
                    <a:pt x="613877" y="955504"/>
                  </a:cubicBezTo>
                  <a:lnTo>
                    <a:pt x="613877" y="955504"/>
                  </a:lnTo>
                  <a:close/>
                  <a:moveTo>
                    <a:pt x="613877" y="980531"/>
                  </a:moveTo>
                  <a:lnTo>
                    <a:pt x="613877" y="1008752"/>
                  </a:lnTo>
                  <a:lnTo>
                    <a:pt x="613877" y="1009817"/>
                  </a:lnTo>
                  <a:lnTo>
                    <a:pt x="612812" y="1013012"/>
                  </a:lnTo>
                  <a:lnTo>
                    <a:pt x="612812" y="1017272"/>
                  </a:lnTo>
                  <a:lnTo>
                    <a:pt x="613877" y="1019402"/>
                  </a:lnTo>
                  <a:lnTo>
                    <a:pt x="613877" y="1019402"/>
                  </a:lnTo>
                  <a:lnTo>
                    <a:pt x="613877" y="1035376"/>
                  </a:lnTo>
                  <a:lnTo>
                    <a:pt x="611747" y="1035376"/>
                  </a:lnTo>
                  <a:lnTo>
                    <a:pt x="607487" y="1036441"/>
                  </a:lnTo>
                  <a:lnTo>
                    <a:pt x="604292" y="1037506"/>
                  </a:lnTo>
                  <a:lnTo>
                    <a:pt x="602162" y="1037506"/>
                  </a:lnTo>
                  <a:lnTo>
                    <a:pt x="602162" y="985856"/>
                  </a:lnTo>
                  <a:lnTo>
                    <a:pt x="605357" y="983726"/>
                  </a:lnTo>
                  <a:lnTo>
                    <a:pt x="608552" y="982661"/>
                  </a:lnTo>
                  <a:lnTo>
                    <a:pt x="612812" y="980531"/>
                  </a:lnTo>
                  <a:lnTo>
                    <a:pt x="613877" y="980531"/>
                  </a:lnTo>
                  <a:lnTo>
                    <a:pt x="613877" y="980531"/>
                  </a:lnTo>
                  <a:close/>
                  <a:moveTo>
                    <a:pt x="613877" y="1051351"/>
                  </a:moveTo>
                  <a:lnTo>
                    <a:pt x="613877" y="1078507"/>
                  </a:lnTo>
                  <a:lnTo>
                    <a:pt x="611747" y="1076377"/>
                  </a:lnTo>
                  <a:lnTo>
                    <a:pt x="610682" y="1075312"/>
                  </a:lnTo>
                  <a:lnTo>
                    <a:pt x="607487" y="1075312"/>
                  </a:lnTo>
                  <a:lnTo>
                    <a:pt x="605357" y="1076377"/>
                  </a:lnTo>
                  <a:lnTo>
                    <a:pt x="604292" y="1077442"/>
                  </a:lnTo>
                  <a:lnTo>
                    <a:pt x="604292" y="1079572"/>
                  </a:lnTo>
                  <a:lnTo>
                    <a:pt x="604292" y="1081702"/>
                  </a:lnTo>
                  <a:lnTo>
                    <a:pt x="605357" y="1083832"/>
                  </a:lnTo>
                  <a:lnTo>
                    <a:pt x="607487" y="1085962"/>
                  </a:lnTo>
                  <a:lnTo>
                    <a:pt x="609617" y="1088092"/>
                  </a:lnTo>
                  <a:lnTo>
                    <a:pt x="610682" y="1088092"/>
                  </a:lnTo>
                  <a:lnTo>
                    <a:pt x="613877" y="1088092"/>
                  </a:lnTo>
                  <a:lnTo>
                    <a:pt x="613877" y="1119508"/>
                  </a:lnTo>
                  <a:lnTo>
                    <a:pt x="613877" y="1119508"/>
                  </a:lnTo>
                  <a:lnTo>
                    <a:pt x="613877" y="1121638"/>
                  </a:lnTo>
                  <a:lnTo>
                    <a:pt x="613877" y="1122703"/>
                  </a:lnTo>
                  <a:lnTo>
                    <a:pt x="613877" y="1134950"/>
                  </a:lnTo>
                  <a:lnTo>
                    <a:pt x="611747" y="1136015"/>
                  </a:lnTo>
                  <a:lnTo>
                    <a:pt x="608552" y="1133885"/>
                  </a:lnTo>
                  <a:lnTo>
                    <a:pt x="606422" y="1131755"/>
                  </a:lnTo>
                  <a:lnTo>
                    <a:pt x="605357" y="1130690"/>
                  </a:lnTo>
                  <a:lnTo>
                    <a:pt x="603227" y="1129625"/>
                  </a:lnTo>
                  <a:lnTo>
                    <a:pt x="602162" y="1127495"/>
                  </a:lnTo>
                  <a:lnTo>
                    <a:pt x="602162" y="1056676"/>
                  </a:lnTo>
                  <a:lnTo>
                    <a:pt x="603227" y="1056676"/>
                  </a:lnTo>
                  <a:lnTo>
                    <a:pt x="606422" y="1055611"/>
                  </a:lnTo>
                  <a:lnTo>
                    <a:pt x="609617" y="1054546"/>
                  </a:lnTo>
                  <a:lnTo>
                    <a:pt x="612812" y="1052416"/>
                  </a:lnTo>
                  <a:cubicBezTo>
                    <a:pt x="612812" y="1052416"/>
                    <a:pt x="612812" y="1052416"/>
                    <a:pt x="613877" y="1051351"/>
                  </a:cubicBezTo>
                  <a:lnTo>
                    <a:pt x="613877" y="1051351"/>
                  </a:lnTo>
                  <a:close/>
                  <a:moveTo>
                    <a:pt x="613877" y="1152522"/>
                  </a:moveTo>
                  <a:lnTo>
                    <a:pt x="613877" y="1175951"/>
                  </a:lnTo>
                  <a:lnTo>
                    <a:pt x="612812" y="1175951"/>
                  </a:lnTo>
                  <a:lnTo>
                    <a:pt x="610682" y="1174886"/>
                  </a:lnTo>
                  <a:lnTo>
                    <a:pt x="608552" y="1172756"/>
                  </a:lnTo>
                  <a:lnTo>
                    <a:pt x="602695" y="1169561"/>
                  </a:lnTo>
                  <a:lnTo>
                    <a:pt x="601630" y="1167431"/>
                  </a:lnTo>
                  <a:lnTo>
                    <a:pt x="601630" y="1143470"/>
                  </a:lnTo>
                  <a:lnTo>
                    <a:pt x="603760" y="1146665"/>
                  </a:lnTo>
                  <a:lnTo>
                    <a:pt x="608020" y="1149860"/>
                  </a:lnTo>
                  <a:lnTo>
                    <a:pt x="611214" y="1150925"/>
                  </a:lnTo>
                  <a:lnTo>
                    <a:pt x="613877" y="1152522"/>
                  </a:lnTo>
                  <a:lnTo>
                    <a:pt x="613877" y="1152522"/>
                  </a:lnTo>
                  <a:close/>
                  <a:moveTo>
                    <a:pt x="613877" y="1203108"/>
                  </a:moveTo>
                  <a:lnTo>
                    <a:pt x="613877" y="1219082"/>
                  </a:lnTo>
                  <a:lnTo>
                    <a:pt x="613877" y="1219082"/>
                  </a:lnTo>
                  <a:cubicBezTo>
                    <a:pt x="610682" y="1218017"/>
                    <a:pt x="605890" y="1220147"/>
                    <a:pt x="601630" y="1226004"/>
                  </a:cubicBezTo>
                  <a:lnTo>
                    <a:pt x="601630" y="1216952"/>
                  </a:lnTo>
                  <a:cubicBezTo>
                    <a:pt x="602695" y="1215887"/>
                    <a:pt x="604825" y="1214822"/>
                    <a:pt x="605890" y="1213757"/>
                  </a:cubicBezTo>
                  <a:cubicBezTo>
                    <a:pt x="609617" y="1208965"/>
                    <a:pt x="611747" y="1205770"/>
                    <a:pt x="613877" y="1203108"/>
                  </a:cubicBezTo>
                  <a:lnTo>
                    <a:pt x="613877" y="1203108"/>
                  </a:lnTo>
                  <a:close/>
                  <a:moveTo>
                    <a:pt x="613877" y="1245174"/>
                  </a:moveTo>
                  <a:lnTo>
                    <a:pt x="613877" y="1253161"/>
                  </a:lnTo>
                  <a:cubicBezTo>
                    <a:pt x="612812" y="1252096"/>
                    <a:pt x="610682" y="1251031"/>
                    <a:pt x="608020" y="1249966"/>
                  </a:cubicBezTo>
                  <a:lnTo>
                    <a:pt x="608020" y="1249966"/>
                  </a:lnTo>
                  <a:cubicBezTo>
                    <a:pt x="605890" y="1247836"/>
                    <a:pt x="602162" y="1245706"/>
                    <a:pt x="601097" y="1244109"/>
                  </a:cubicBezTo>
                  <a:lnTo>
                    <a:pt x="601097" y="1236121"/>
                  </a:lnTo>
                  <a:cubicBezTo>
                    <a:pt x="606422" y="1238251"/>
                    <a:pt x="610682" y="1241446"/>
                    <a:pt x="613877" y="1245174"/>
                  </a:cubicBezTo>
                  <a:lnTo>
                    <a:pt x="613877" y="1245174"/>
                  </a:lnTo>
                  <a:close/>
                  <a:moveTo>
                    <a:pt x="613877" y="1271798"/>
                  </a:moveTo>
                  <a:lnTo>
                    <a:pt x="613877" y="1281915"/>
                  </a:lnTo>
                  <a:cubicBezTo>
                    <a:pt x="609617" y="1288837"/>
                    <a:pt x="604825" y="1293097"/>
                    <a:pt x="601630" y="1296292"/>
                  </a:cubicBezTo>
                  <a:lnTo>
                    <a:pt x="601630" y="1287239"/>
                  </a:lnTo>
                  <a:cubicBezTo>
                    <a:pt x="602695" y="1285110"/>
                    <a:pt x="604825" y="1282980"/>
                    <a:pt x="607487" y="1279252"/>
                  </a:cubicBezTo>
                  <a:cubicBezTo>
                    <a:pt x="605357" y="1279252"/>
                    <a:pt x="603227" y="1278187"/>
                    <a:pt x="601630" y="1277122"/>
                  </a:cubicBezTo>
                  <a:lnTo>
                    <a:pt x="601630" y="1270200"/>
                  </a:lnTo>
                  <a:cubicBezTo>
                    <a:pt x="604825" y="1272862"/>
                    <a:pt x="609617" y="1274460"/>
                    <a:pt x="613877" y="1271798"/>
                  </a:cubicBezTo>
                  <a:lnTo>
                    <a:pt x="613877" y="1271798"/>
                  </a:lnTo>
                  <a:close/>
                  <a:moveTo>
                    <a:pt x="613877" y="1311201"/>
                  </a:moveTo>
                  <a:lnTo>
                    <a:pt x="613877" y="1322383"/>
                  </a:lnTo>
                  <a:cubicBezTo>
                    <a:pt x="611747" y="1320253"/>
                    <a:pt x="608020" y="1319188"/>
                    <a:pt x="603760" y="1316526"/>
                  </a:cubicBezTo>
                  <a:cubicBezTo>
                    <a:pt x="604825" y="1323448"/>
                    <a:pt x="602695" y="1329838"/>
                    <a:pt x="601630" y="1336760"/>
                  </a:cubicBezTo>
                  <a:lnTo>
                    <a:pt x="601630" y="1304279"/>
                  </a:lnTo>
                  <a:lnTo>
                    <a:pt x="601630" y="1305344"/>
                  </a:lnTo>
                  <a:cubicBezTo>
                    <a:pt x="606422" y="1308006"/>
                    <a:pt x="610682" y="1310136"/>
                    <a:pt x="613877" y="1311201"/>
                  </a:cubicBezTo>
                  <a:lnTo>
                    <a:pt x="613877" y="1311201"/>
                  </a:lnTo>
                  <a:close/>
                  <a:moveTo>
                    <a:pt x="613877" y="1378826"/>
                  </a:moveTo>
                  <a:lnTo>
                    <a:pt x="613877" y="1388943"/>
                  </a:lnTo>
                  <a:cubicBezTo>
                    <a:pt x="608020" y="1386813"/>
                    <a:pt x="604825" y="1383086"/>
                    <a:pt x="601630" y="1380956"/>
                  </a:cubicBezTo>
                  <a:lnTo>
                    <a:pt x="601630" y="1363916"/>
                  </a:lnTo>
                  <a:cubicBezTo>
                    <a:pt x="603760" y="1369774"/>
                    <a:pt x="607487" y="1374566"/>
                    <a:pt x="613877" y="1378826"/>
                  </a:cubicBezTo>
                  <a:lnTo>
                    <a:pt x="613877" y="1378826"/>
                  </a:lnTo>
                  <a:close/>
                  <a:moveTo>
                    <a:pt x="613877" y="1679677"/>
                  </a:moveTo>
                  <a:lnTo>
                    <a:pt x="613877" y="1699911"/>
                  </a:lnTo>
                  <a:cubicBezTo>
                    <a:pt x="610682" y="1696716"/>
                    <a:pt x="605890" y="1692989"/>
                    <a:pt x="601630" y="1689794"/>
                  </a:cubicBezTo>
                  <a:lnTo>
                    <a:pt x="601630" y="1672755"/>
                  </a:lnTo>
                  <a:cubicBezTo>
                    <a:pt x="606422" y="1674885"/>
                    <a:pt x="610682" y="1677015"/>
                    <a:pt x="613877" y="1679677"/>
                  </a:cubicBezTo>
                  <a:lnTo>
                    <a:pt x="613877" y="1679677"/>
                  </a:lnTo>
                  <a:close/>
                  <a:moveTo>
                    <a:pt x="613877" y="1776588"/>
                  </a:moveTo>
                  <a:lnTo>
                    <a:pt x="613877" y="1792563"/>
                  </a:lnTo>
                  <a:cubicBezTo>
                    <a:pt x="609617" y="1791498"/>
                    <a:pt x="604825" y="1790433"/>
                    <a:pt x="601630" y="1788303"/>
                  </a:cubicBezTo>
                  <a:lnTo>
                    <a:pt x="601630" y="1770199"/>
                  </a:lnTo>
                  <a:cubicBezTo>
                    <a:pt x="604825" y="1771796"/>
                    <a:pt x="609617" y="1773926"/>
                    <a:pt x="613877" y="1776588"/>
                  </a:cubicBezTo>
                  <a:lnTo>
                    <a:pt x="613877" y="1776588"/>
                  </a:lnTo>
                  <a:close/>
                  <a:moveTo>
                    <a:pt x="601630" y="759552"/>
                  </a:moveTo>
                  <a:lnTo>
                    <a:pt x="603760" y="756357"/>
                  </a:lnTo>
                  <a:lnTo>
                    <a:pt x="606955" y="747305"/>
                  </a:lnTo>
                  <a:lnTo>
                    <a:pt x="608020" y="741448"/>
                  </a:lnTo>
                  <a:lnTo>
                    <a:pt x="608020" y="735590"/>
                  </a:lnTo>
                  <a:lnTo>
                    <a:pt x="608020" y="731331"/>
                  </a:lnTo>
                  <a:lnTo>
                    <a:pt x="609085" y="724408"/>
                  </a:lnTo>
                  <a:lnTo>
                    <a:pt x="605890" y="722278"/>
                  </a:lnTo>
                  <a:lnTo>
                    <a:pt x="602695" y="718019"/>
                  </a:lnTo>
                  <a:lnTo>
                    <a:pt x="601630" y="715889"/>
                  </a:lnTo>
                  <a:lnTo>
                    <a:pt x="601630" y="759552"/>
                  </a:lnTo>
                  <a:close/>
                  <a:moveTo>
                    <a:pt x="601630" y="61471"/>
                  </a:moveTo>
                  <a:lnTo>
                    <a:pt x="601630" y="78510"/>
                  </a:lnTo>
                  <a:cubicBezTo>
                    <a:pt x="600565" y="78510"/>
                    <a:pt x="599500" y="79575"/>
                    <a:pt x="598435" y="79575"/>
                  </a:cubicBezTo>
                  <a:lnTo>
                    <a:pt x="598435" y="62536"/>
                  </a:lnTo>
                  <a:cubicBezTo>
                    <a:pt x="599500" y="61471"/>
                    <a:pt x="600565" y="61471"/>
                    <a:pt x="601630" y="61471"/>
                  </a:cubicBezTo>
                  <a:lnTo>
                    <a:pt x="601630" y="61471"/>
                  </a:lnTo>
                  <a:close/>
                  <a:moveTo>
                    <a:pt x="601630" y="89692"/>
                  </a:moveTo>
                  <a:lnTo>
                    <a:pt x="601630" y="112057"/>
                  </a:lnTo>
                  <a:cubicBezTo>
                    <a:pt x="600565" y="110992"/>
                    <a:pt x="599500" y="109927"/>
                    <a:pt x="598435" y="109927"/>
                  </a:cubicBezTo>
                  <a:lnTo>
                    <a:pt x="598435" y="87562"/>
                  </a:lnTo>
                  <a:cubicBezTo>
                    <a:pt x="599500" y="88627"/>
                    <a:pt x="600565" y="88627"/>
                    <a:pt x="601630" y="89692"/>
                  </a:cubicBezTo>
                  <a:lnTo>
                    <a:pt x="601630" y="89692"/>
                  </a:lnTo>
                  <a:close/>
                  <a:moveTo>
                    <a:pt x="601630" y="156252"/>
                  </a:moveTo>
                  <a:lnTo>
                    <a:pt x="601630" y="173292"/>
                  </a:lnTo>
                  <a:cubicBezTo>
                    <a:pt x="600565" y="173292"/>
                    <a:pt x="599500" y="173292"/>
                    <a:pt x="598435" y="173292"/>
                  </a:cubicBezTo>
                  <a:lnTo>
                    <a:pt x="598435" y="157317"/>
                  </a:lnTo>
                  <a:cubicBezTo>
                    <a:pt x="599500" y="157317"/>
                    <a:pt x="600565" y="157317"/>
                    <a:pt x="601630" y="156252"/>
                  </a:cubicBezTo>
                  <a:lnTo>
                    <a:pt x="601630" y="156252"/>
                  </a:lnTo>
                  <a:close/>
                  <a:moveTo>
                    <a:pt x="601630" y="488520"/>
                  </a:moveTo>
                  <a:lnTo>
                    <a:pt x="601630" y="511949"/>
                  </a:lnTo>
                  <a:cubicBezTo>
                    <a:pt x="600565" y="510884"/>
                    <a:pt x="599500" y="510884"/>
                    <a:pt x="598435" y="510884"/>
                  </a:cubicBezTo>
                  <a:lnTo>
                    <a:pt x="598435" y="491715"/>
                  </a:lnTo>
                  <a:cubicBezTo>
                    <a:pt x="599500" y="490650"/>
                    <a:pt x="600565" y="489585"/>
                    <a:pt x="601630" y="488520"/>
                  </a:cubicBezTo>
                  <a:lnTo>
                    <a:pt x="601630" y="488520"/>
                  </a:lnTo>
                  <a:close/>
                  <a:moveTo>
                    <a:pt x="601630" y="541235"/>
                  </a:moveTo>
                  <a:lnTo>
                    <a:pt x="601630" y="552417"/>
                  </a:lnTo>
                  <a:cubicBezTo>
                    <a:pt x="600565" y="552417"/>
                    <a:pt x="599500" y="552417"/>
                    <a:pt x="598435" y="552417"/>
                  </a:cubicBezTo>
                  <a:lnTo>
                    <a:pt x="598435" y="540170"/>
                  </a:lnTo>
                  <a:cubicBezTo>
                    <a:pt x="599500" y="540170"/>
                    <a:pt x="600565" y="541235"/>
                    <a:pt x="601630" y="541235"/>
                  </a:cubicBezTo>
                  <a:lnTo>
                    <a:pt x="601630" y="541235"/>
                  </a:lnTo>
                  <a:close/>
                  <a:moveTo>
                    <a:pt x="601630" y="555080"/>
                  </a:moveTo>
                  <a:lnTo>
                    <a:pt x="601630" y="569989"/>
                  </a:lnTo>
                  <a:cubicBezTo>
                    <a:pt x="600565" y="569989"/>
                    <a:pt x="600565" y="569989"/>
                    <a:pt x="599500" y="571054"/>
                  </a:cubicBezTo>
                  <a:cubicBezTo>
                    <a:pt x="600565" y="571054"/>
                    <a:pt x="600565" y="572119"/>
                    <a:pt x="601630" y="573184"/>
                  </a:cubicBezTo>
                  <a:lnTo>
                    <a:pt x="601630" y="594483"/>
                  </a:lnTo>
                  <a:cubicBezTo>
                    <a:pt x="600565" y="595548"/>
                    <a:pt x="599500" y="597678"/>
                    <a:pt x="598435" y="598743"/>
                  </a:cubicBezTo>
                  <a:lnTo>
                    <a:pt x="598435" y="558275"/>
                  </a:lnTo>
                  <a:cubicBezTo>
                    <a:pt x="599500" y="557210"/>
                    <a:pt x="600565" y="556145"/>
                    <a:pt x="601630" y="555080"/>
                  </a:cubicBezTo>
                  <a:lnTo>
                    <a:pt x="601630" y="555080"/>
                  </a:lnTo>
                  <a:close/>
                  <a:moveTo>
                    <a:pt x="601630" y="632289"/>
                  </a:moveTo>
                  <a:lnTo>
                    <a:pt x="601630" y="651459"/>
                  </a:lnTo>
                  <a:cubicBezTo>
                    <a:pt x="600565" y="650394"/>
                    <a:pt x="599500" y="649329"/>
                    <a:pt x="599500" y="648264"/>
                  </a:cubicBezTo>
                  <a:cubicBezTo>
                    <a:pt x="598435" y="647199"/>
                    <a:pt x="598435" y="647199"/>
                    <a:pt x="598435" y="647199"/>
                  </a:cubicBezTo>
                  <a:lnTo>
                    <a:pt x="598435" y="639212"/>
                  </a:lnTo>
                  <a:lnTo>
                    <a:pt x="598435" y="639212"/>
                  </a:lnTo>
                  <a:cubicBezTo>
                    <a:pt x="598435" y="637082"/>
                    <a:pt x="599500" y="636017"/>
                    <a:pt x="600565" y="634952"/>
                  </a:cubicBezTo>
                  <a:cubicBezTo>
                    <a:pt x="600565" y="633887"/>
                    <a:pt x="600565" y="632289"/>
                    <a:pt x="601630" y="632289"/>
                  </a:cubicBezTo>
                  <a:lnTo>
                    <a:pt x="601630" y="632289"/>
                  </a:lnTo>
                  <a:close/>
                  <a:moveTo>
                    <a:pt x="601630" y="715889"/>
                  </a:moveTo>
                  <a:lnTo>
                    <a:pt x="601630" y="759552"/>
                  </a:lnTo>
                  <a:lnTo>
                    <a:pt x="599500" y="761682"/>
                  </a:lnTo>
                  <a:lnTo>
                    <a:pt x="598435" y="763812"/>
                  </a:lnTo>
                  <a:lnTo>
                    <a:pt x="598435" y="712161"/>
                  </a:lnTo>
                  <a:lnTo>
                    <a:pt x="601630" y="715889"/>
                  </a:lnTo>
                  <a:lnTo>
                    <a:pt x="601630" y="715889"/>
                  </a:lnTo>
                  <a:close/>
                  <a:moveTo>
                    <a:pt x="601630" y="775526"/>
                  </a:moveTo>
                  <a:lnTo>
                    <a:pt x="601630" y="818125"/>
                  </a:lnTo>
                  <a:lnTo>
                    <a:pt x="598435" y="817060"/>
                  </a:lnTo>
                  <a:lnTo>
                    <a:pt x="598435" y="789903"/>
                  </a:lnTo>
                  <a:lnTo>
                    <a:pt x="599500" y="788838"/>
                  </a:lnTo>
                  <a:lnTo>
                    <a:pt x="599500" y="781916"/>
                  </a:lnTo>
                  <a:lnTo>
                    <a:pt x="600565" y="776059"/>
                  </a:lnTo>
                  <a:lnTo>
                    <a:pt x="601630" y="775526"/>
                  </a:lnTo>
                  <a:lnTo>
                    <a:pt x="601630" y="775526"/>
                  </a:lnTo>
                  <a:close/>
                  <a:moveTo>
                    <a:pt x="601630" y="846346"/>
                  </a:moveTo>
                  <a:lnTo>
                    <a:pt x="601630" y="876697"/>
                  </a:lnTo>
                  <a:lnTo>
                    <a:pt x="600565" y="876697"/>
                  </a:lnTo>
                  <a:lnTo>
                    <a:pt x="598435" y="873503"/>
                  </a:lnTo>
                  <a:lnTo>
                    <a:pt x="598435" y="846346"/>
                  </a:lnTo>
                  <a:lnTo>
                    <a:pt x="601630" y="846346"/>
                  </a:lnTo>
                  <a:lnTo>
                    <a:pt x="601630" y="846346"/>
                  </a:lnTo>
                  <a:close/>
                  <a:moveTo>
                    <a:pt x="601630" y="905984"/>
                  </a:moveTo>
                  <a:lnTo>
                    <a:pt x="601630" y="911841"/>
                  </a:lnTo>
                  <a:cubicBezTo>
                    <a:pt x="600565" y="911841"/>
                    <a:pt x="599500" y="912906"/>
                    <a:pt x="598435" y="912906"/>
                  </a:cubicBezTo>
                  <a:lnTo>
                    <a:pt x="598435" y="905984"/>
                  </a:lnTo>
                  <a:cubicBezTo>
                    <a:pt x="599500" y="905984"/>
                    <a:pt x="600565" y="905984"/>
                    <a:pt x="601630" y="905984"/>
                  </a:cubicBezTo>
                  <a:lnTo>
                    <a:pt x="601630" y="905984"/>
                  </a:lnTo>
                  <a:close/>
                  <a:moveTo>
                    <a:pt x="601630" y="931010"/>
                  </a:moveTo>
                  <a:lnTo>
                    <a:pt x="601630" y="962427"/>
                  </a:lnTo>
                  <a:cubicBezTo>
                    <a:pt x="600565" y="962427"/>
                    <a:pt x="599500" y="962427"/>
                    <a:pt x="598435" y="962427"/>
                  </a:cubicBezTo>
                  <a:lnTo>
                    <a:pt x="598435" y="955504"/>
                  </a:lnTo>
                  <a:cubicBezTo>
                    <a:pt x="598435" y="955504"/>
                    <a:pt x="599500" y="955504"/>
                    <a:pt x="600565" y="955504"/>
                  </a:cubicBezTo>
                  <a:cubicBezTo>
                    <a:pt x="599500" y="954440"/>
                    <a:pt x="598435" y="952310"/>
                    <a:pt x="598435" y="949647"/>
                  </a:cubicBezTo>
                  <a:lnTo>
                    <a:pt x="598435" y="917166"/>
                  </a:lnTo>
                  <a:cubicBezTo>
                    <a:pt x="599500" y="921958"/>
                    <a:pt x="600565" y="926218"/>
                    <a:pt x="601630" y="931010"/>
                  </a:cubicBezTo>
                  <a:lnTo>
                    <a:pt x="601630" y="931010"/>
                  </a:lnTo>
                  <a:close/>
                  <a:moveTo>
                    <a:pt x="601630" y="985856"/>
                  </a:moveTo>
                  <a:lnTo>
                    <a:pt x="601630" y="1037506"/>
                  </a:lnTo>
                  <a:lnTo>
                    <a:pt x="599500" y="1037506"/>
                  </a:lnTo>
                  <a:lnTo>
                    <a:pt x="598435" y="1037506"/>
                  </a:lnTo>
                  <a:lnTo>
                    <a:pt x="598435" y="1005025"/>
                  </a:lnTo>
                  <a:lnTo>
                    <a:pt x="599500" y="1000765"/>
                  </a:lnTo>
                  <a:lnTo>
                    <a:pt x="599500" y="997570"/>
                  </a:lnTo>
                  <a:lnTo>
                    <a:pt x="600565" y="991713"/>
                  </a:lnTo>
                  <a:lnTo>
                    <a:pt x="600565" y="988518"/>
                  </a:lnTo>
                  <a:lnTo>
                    <a:pt x="600565" y="986388"/>
                  </a:lnTo>
                  <a:lnTo>
                    <a:pt x="601630" y="986388"/>
                  </a:lnTo>
                  <a:lnTo>
                    <a:pt x="601630" y="985856"/>
                  </a:lnTo>
                  <a:close/>
                  <a:moveTo>
                    <a:pt x="601630" y="1057208"/>
                  </a:moveTo>
                  <a:lnTo>
                    <a:pt x="601630" y="1128028"/>
                  </a:lnTo>
                  <a:lnTo>
                    <a:pt x="600565" y="1128028"/>
                  </a:lnTo>
                  <a:lnTo>
                    <a:pt x="599500" y="1126963"/>
                  </a:lnTo>
                  <a:lnTo>
                    <a:pt x="598435" y="1125898"/>
                  </a:lnTo>
                  <a:lnTo>
                    <a:pt x="598435" y="1059338"/>
                  </a:lnTo>
                  <a:lnTo>
                    <a:pt x="600565" y="1058273"/>
                  </a:lnTo>
                  <a:lnTo>
                    <a:pt x="601630" y="1057208"/>
                  </a:lnTo>
                  <a:lnTo>
                    <a:pt x="601630" y="1057208"/>
                  </a:lnTo>
                  <a:close/>
                  <a:moveTo>
                    <a:pt x="601630" y="1143470"/>
                  </a:moveTo>
                  <a:lnTo>
                    <a:pt x="601630" y="1166899"/>
                  </a:lnTo>
                  <a:lnTo>
                    <a:pt x="599500" y="1164769"/>
                  </a:lnTo>
                  <a:lnTo>
                    <a:pt x="599500" y="1163704"/>
                  </a:lnTo>
                  <a:lnTo>
                    <a:pt x="598435" y="1161574"/>
                  </a:lnTo>
                  <a:lnTo>
                    <a:pt x="598435" y="1141340"/>
                  </a:lnTo>
                  <a:lnTo>
                    <a:pt x="600565" y="1143470"/>
                  </a:lnTo>
                  <a:lnTo>
                    <a:pt x="601630" y="1143470"/>
                  </a:lnTo>
                  <a:lnTo>
                    <a:pt x="601630" y="1143470"/>
                  </a:lnTo>
                  <a:close/>
                  <a:moveTo>
                    <a:pt x="601630" y="1216952"/>
                  </a:moveTo>
                  <a:lnTo>
                    <a:pt x="601630" y="1226004"/>
                  </a:lnTo>
                  <a:cubicBezTo>
                    <a:pt x="600565" y="1226004"/>
                    <a:pt x="599500" y="1228134"/>
                    <a:pt x="598435" y="1229199"/>
                  </a:cubicBezTo>
                  <a:lnTo>
                    <a:pt x="598435" y="1219082"/>
                  </a:lnTo>
                  <a:cubicBezTo>
                    <a:pt x="599500" y="1218017"/>
                    <a:pt x="600565" y="1216952"/>
                    <a:pt x="601630" y="1216952"/>
                  </a:cubicBezTo>
                  <a:lnTo>
                    <a:pt x="601630" y="1216952"/>
                  </a:lnTo>
                  <a:close/>
                  <a:moveTo>
                    <a:pt x="601630" y="1236121"/>
                  </a:moveTo>
                  <a:lnTo>
                    <a:pt x="601630" y="1244109"/>
                  </a:lnTo>
                  <a:cubicBezTo>
                    <a:pt x="600565" y="1243044"/>
                    <a:pt x="599500" y="1243044"/>
                    <a:pt x="598435" y="1241979"/>
                  </a:cubicBezTo>
                  <a:lnTo>
                    <a:pt x="598435" y="1233991"/>
                  </a:lnTo>
                  <a:cubicBezTo>
                    <a:pt x="598435" y="1235056"/>
                    <a:pt x="599500" y="1235056"/>
                    <a:pt x="600565" y="1235056"/>
                  </a:cubicBezTo>
                  <a:cubicBezTo>
                    <a:pt x="600565" y="1236121"/>
                    <a:pt x="600565" y="1236121"/>
                    <a:pt x="601630" y="1236121"/>
                  </a:cubicBezTo>
                  <a:lnTo>
                    <a:pt x="601630" y="1236121"/>
                  </a:lnTo>
                  <a:close/>
                  <a:moveTo>
                    <a:pt x="601630" y="1270733"/>
                  </a:moveTo>
                  <a:lnTo>
                    <a:pt x="601630" y="1277655"/>
                  </a:lnTo>
                  <a:cubicBezTo>
                    <a:pt x="600565" y="1277655"/>
                    <a:pt x="599500" y="1276590"/>
                    <a:pt x="598435" y="1276590"/>
                  </a:cubicBezTo>
                  <a:lnTo>
                    <a:pt x="598435" y="1268603"/>
                  </a:lnTo>
                  <a:cubicBezTo>
                    <a:pt x="599500" y="1268603"/>
                    <a:pt x="600565" y="1269668"/>
                    <a:pt x="601630" y="1270733"/>
                  </a:cubicBezTo>
                  <a:lnTo>
                    <a:pt x="601630" y="1270733"/>
                  </a:lnTo>
                  <a:close/>
                  <a:moveTo>
                    <a:pt x="601630" y="1287772"/>
                  </a:moveTo>
                  <a:lnTo>
                    <a:pt x="601630" y="1296824"/>
                  </a:lnTo>
                  <a:cubicBezTo>
                    <a:pt x="600565" y="1296824"/>
                    <a:pt x="599500" y="1297889"/>
                    <a:pt x="598435" y="1297889"/>
                  </a:cubicBezTo>
                  <a:lnTo>
                    <a:pt x="598435" y="1289902"/>
                  </a:lnTo>
                  <a:cubicBezTo>
                    <a:pt x="599500" y="1289902"/>
                    <a:pt x="600565" y="1288837"/>
                    <a:pt x="601630" y="1287772"/>
                  </a:cubicBezTo>
                  <a:lnTo>
                    <a:pt x="601630" y="1287772"/>
                  </a:lnTo>
                  <a:close/>
                  <a:moveTo>
                    <a:pt x="601630" y="1304811"/>
                  </a:moveTo>
                  <a:lnTo>
                    <a:pt x="601630" y="1337292"/>
                  </a:lnTo>
                  <a:cubicBezTo>
                    <a:pt x="599500" y="1346345"/>
                    <a:pt x="597370" y="1355397"/>
                    <a:pt x="601630" y="1364449"/>
                  </a:cubicBezTo>
                  <a:lnTo>
                    <a:pt x="601630" y="1381488"/>
                  </a:lnTo>
                  <a:cubicBezTo>
                    <a:pt x="600565" y="1380423"/>
                    <a:pt x="599500" y="1379358"/>
                    <a:pt x="598435" y="1378294"/>
                  </a:cubicBezTo>
                  <a:lnTo>
                    <a:pt x="598435" y="1298422"/>
                  </a:lnTo>
                  <a:cubicBezTo>
                    <a:pt x="599500" y="1300019"/>
                    <a:pt x="600565" y="1302149"/>
                    <a:pt x="601630" y="1304811"/>
                  </a:cubicBezTo>
                  <a:lnTo>
                    <a:pt x="601630" y="1304811"/>
                  </a:lnTo>
                  <a:close/>
                  <a:moveTo>
                    <a:pt x="601630" y="1672755"/>
                  </a:moveTo>
                  <a:lnTo>
                    <a:pt x="601630" y="1689794"/>
                  </a:lnTo>
                  <a:cubicBezTo>
                    <a:pt x="600565" y="1689794"/>
                    <a:pt x="599500" y="1688729"/>
                    <a:pt x="598435" y="1688729"/>
                  </a:cubicBezTo>
                  <a:lnTo>
                    <a:pt x="598435" y="1671690"/>
                  </a:lnTo>
                  <a:cubicBezTo>
                    <a:pt x="599500" y="1671690"/>
                    <a:pt x="600565" y="1672755"/>
                    <a:pt x="601630" y="1672755"/>
                  </a:cubicBezTo>
                  <a:lnTo>
                    <a:pt x="601630" y="1672755"/>
                  </a:lnTo>
                  <a:close/>
                  <a:moveTo>
                    <a:pt x="601630" y="1769666"/>
                  </a:moveTo>
                  <a:lnTo>
                    <a:pt x="601630" y="1787770"/>
                  </a:lnTo>
                  <a:cubicBezTo>
                    <a:pt x="600565" y="1787770"/>
                    <a:pt x="599500" y="1786705"/>
                    <a:pt x="598435" y="1786705"/>
                  </a:cubicBezTo>
                  <a:lnTo>
                    <a:pt x="598435" y="1767536"/>
                  </a:lnTo>
                  <a:cubicBezTo>
                    <a:pt x="599500" y="1768601"/>
                    <a:pt x="600565" y="1769666"/>
                    <a:pt x="601630" y="1769666"/>
                  </a:cubicBezTo>
                  <a:close/>
                  <a:moveTo>
                    <a:pt x="598435" y="63068"/>
                  </a:moveTo>
                  <a:lnTo>
                    <a:pt x="598435" y="80108"/>
                  </a:lnTo>
                  <a:cubicBezTo>
                    <a:pt x="596305" y="81173"/>
                    <a:pt x="595240" y="82238"/>
                    <a:pt x="592578" y="83303"/>
                  </a:cubicBezTo>
                  <a:lnTo>
                    <a:pt x="593643" y="83303"/>
                  </a:lnTo>
                  <a:lnTo>
                    <a:pt x="591513" y="84368"/>
                  </a:lnTo>
                  <a:cubicBezTo>
                    <a:pt x="593643" y="85433"/>
                    <a:pt x="595773" y="86497"/>
                    <a:pt x="598435" y="87562"/>
                  </a:cubicBezTo>
                  <a:lnTo>
                    <a:pt x="598435" y="109927"/>
                  </a:lnTo>
                  <a:cubicBezTo>
                    <a:pt x="596305" y="107797"/>
                    <a:pt x="592578" y="105667"/>
                    <a:pt x="590448" y="104069"/>
                  </a:cubicBezTo>
                  <a:lnTo>
                    <a:pt x="590448" y="65731"/>
                  </a:lnTo>
                  <a:cubicBezTo>
                    <a:pt x="592578" y="65198"/>
                    <a:pt x="596305" y="64133"/>
                    <a:pt x="598435" y="63068"/>
                  </a:cubicBezTo>
                  <a:lnTo>
                    <a:pt x="598435" y="63068"/>
                  </a:lnTo>
                  <a:close/>
                  <a:moveTo>
                    <a:pt x="598435" y="157317"/>
                  </a:moveTo>
                  <a:lnTo>
                    <a:pt x="598435" y="173292"/>
                  </a:lnTo>
                  <a:cubicBezTo>
                    <a:pt x="596305" y="174357"/>
                    <a:pt x="592578" y="174357"/>
                    <a:pt x="590448" y="174357"/>
                  </a:cubicBezTo>
                  <a:lnTo>
                    <a:pt x="590448" y="157317"/>
                  </a:lnTo>
                  <a:cubicBezTo>
                    <a:pt x="592578" y="157317"/>
                    <a:pt x="594708" y="157317"/>
                    <a:pt x="598435" y="157317"/>
                  </a:cubicBezTo>
                  <a:lnTo>
                    <a:pt x="598435" y="157317"/>
                  </a:lnTo>
                  <a:close/>
                  <a:moveTo>
                    <a:pt x="598435" y="491715"/>
                  </a:moveTo>
                  <a:lnTo>
                    <a:pt x="598435" y="510884"/>
                  </a:lnTo>
                  <a:cubicBezTo>
                    <a:pt x="596305" y="510884"/>
                    <a:pt x="592578" y="510884"/>
                    <a:pt x="590448" y="511949"/>
                  </a:cubicBezTo>
                  <a:lnTo>
                    <a:pt x="590448" y="498637"/>
                  </a:lnTo>
                  <a:cubicBezTo>
                    <a:pt x="591513" y="497572"/>
                    <a:pt x="592578" y="497572"/>
                    <a:pt x="592578" y="496507"/>
                  </a:cubicBezTo>
                  <a:cubicBezTo>
                    <a:pt x="594708" y="494909"/>
                    <a:pt x="596305" y="492780"/>
                    <a:pt x="598435" y="491715"/>
                  </a:cubicBezTo>
                  <a:lnTo>
                    <a:pt x="598435" y="491715"/>
                  </a:lnTo>
                  <a:close/>
                  <a:moveTo>
                    <a:pt x="598435" y="540170"/>
                  </a:moveTo>
                  <a:lnTo>
                    <a:pt x="598435" y="552417"/>
                  </a:lnTo>
                  <a:cubicBezTo>
                    <a:pt x="596305" y="551352"/>
                    <a:pt x="592578" y="551352"/>
                    <a:pt x="590448" y="550287"/>
                  </a:cubicBezTo>
                  <a:lnTo>
                    <a:pt x="590448" y="538040"/>
                  </a:lnTo>
                  <a:cubicBezTo>
                    <a:pt x="592578" y="539105"/>
                    <a:pt x="596305" y="540170"/>
                    <a:pt x="598435" y="540170"/>
                  </a:cubicBezTo>
                  <a:lnTo>
                    <a:pt x="598435" y="540170"/>
                  </a:lnTo>
                  <a:close/>
                  <a:moveTo>
                    <a:pt x="598435" y="558275"/>
                  </a:moveTo>
                  <a:lnTo>
                    <a:pt x="598435" y="598743"/>
                  </a:lnTo>
                  <a:cubicBezTo>
                    <a:pt x="597370" y="600873"/>
                    <a:pt x="595240" y="601938"/>
                    <a:pt x="594175" y="604600"/>
                  </a:cubicBezTo>
                  <a:lnTo>
                    <a:pt x="594175" y="604600"/>
                  </a:lnTo>
                  <a:cubicBezTo>
                    <a:pt x="593110" y="605665"/>
                    <a:pt x="592045" y="607795"/>
                    <a:pt x="590980" y="608860"/>
                  </a:cubicBezTo>
                  <a:lnTo>
                    <a:pt x="590980" y="597678"/>
                  </a:lnTo>
                  <a:cubicBezTo>
                    <a:pt x="596837" y="589691"/>
                    <a:pt x="601097" y="584366"/>
                    <a:pt x="595240" y="575314"/>
                  </a:cubicBezTo>
                  <a:cubicBezTo>
                    <a:pt x="593110" y="576379"/>
                    <a:pt x="592045" y="576379"/>
                    <a:pt x="590980" y="577444"/>
                  </a:cubicBezTo>
                  <a:lnTo>
                    <a:pt x="590980" y="566262"/>
                  </a:lnTo>
                  <a:cubicBezTo>
                    <a:pt x="592578" y="563599"/>
                    <a:pt x="594708" y="561469"/>
                    <a:pt x="598435" y="558275"/>
                  </a:cubicBezTo>
                  <a:lnTo>
                    <a:pt x="598435" y="558275"/>
                  </a:lnTo>
                  <a:close/>
                  <a:moveTo>
                    <a:pt x="598435" y="639212"/>
                  </a:moveTo>
                  <a:lnTo>
                    <a:pt x="598435" y="647199"/>
                  </a:lnTo>
                  <a:cubicBezTo>
                    <a:pt x="595240" y="645069"/>
                    <a:pt x="592578" y="644004"/>
                    <a:pt x="590448" y="641341"/>
                  </a:cubicBezTo>
                  <a:lnTo>
                    <a:pt x="590448" y="632289"/>
                  </a:lnTo>
                  <a:cubicBezTo>
                    <a:pt x="592578" y="634952"/>
                    <a:pt x="594708" y="636017"/>
                    <a:pt x="598435" y="639212"/>
                  </a:cubicBezTo>
                  <a:lnTo>
                    <a:pt x="598435" y="639212"/>
                  </a:lnTo>
                  <a:close/>
                  <a:moveTo>
                    <a:pt x="598435" y="712694"/>
                  </a:moveTo>
                  <a:lnTo>
                    <a:pt x="598435" y="764344"/>
                  </a:lnTo>
                  <a:lnTo>
                    <a:pt x="594175" y="771267"/>
                  </a:lnTo>
                  <a:lnTo>
                    <a:pt x="593110" y="777124"/>
                  </a:lnTo>
                  <a:lnTo>
                    <a:pt x="590980" y="780319"/>
                  </a:lnTo>
                  <a:lnTo>
                    <a:pt x="590980" y="706836"/>
                  </a:lnTo>
                  <a:lnTo>
                    <a:pt x="598435" y="712694"/>
                  </a:lnTo>
                  <a:lnTo>
                    <a:pt x="598435" y="712694"/>
                  </a:lnTo>
                  <a:lnTo>
                    <a:pt x="598435" y="712694"/>
                  </a:lnTo>
                  <a:close/>
                  <a:moveTo>
                    <a:pt x="598435" y="789903"/>
                  </a:moveTo>
                  <a:lnTo>
                    <a:pt x="598435" y="817060"/>
                  </a:lnTo>
                  <a:lnTo>
                    <a:pt x="597370" y="817060"/>
                  </a:lnTo>
                  <a:lnTo>
                    <a:pt x="595240" y="817060"/>
                  </a:lnTo>
                  <a:lnTo>
                    <a:pt x="590980" y="814930"/>
                  </a:lnTo>
                  <a:lnTo>
                    <a:pt x="590980" y="794696"/>
                  </a:lnTo>
                  <a:lnTo>
                    <a:pt x="594175" y="792566"/>
                  </a:lnTo>
                  <a:lnTo>
                    <a:pt x="596305" y="790436"/>
                  </a:lnTo>
                  <a:lnTo>
                    <a:pt x="598435" y="790436"/>
                  </a:lnTo>
                  <a:lnTo>
                    <a:pt x="598435" y="789903"/>
                  </a:lnTo>
                  <a:close/>
                  <a:moveTo>
                    <a:pt x="598435" y="846346"/>
                  </a:moveTo>
                  <a:lnTo>
                    <a:pt x="598435" y="873503"/>
                  </a:lnTo>
                  <a:lnTo>
                    <a:pt x="597370" y="872438"/>
                  </a:lnTo>
                  <a:lnTo>
                    <a:pt x="594175" y="868178"/>
                  </a:lnTo>
                  <a:lnTo>
                    <a:pt x="590980" y="864983"/>
                  </a:lnTo>
                  <a:lnTo>
                    <a:pt x="590980" y="845281"/>
                  </a:lnTo>
                  <a:lnTo>
                    <a:pt x="596837" y="846346"/>
                  </a:lnTo>
                  <a:lnTo>
                    <a:pt x="598435" y="846346"/>
                  </a:lnTo>
                  <a:lnTo>
                    <a:pt x="598435" y="846346"/>
                  </a:lnTo>
                  <a:close/>
                  <a:moveTo>
                    <a:pt x="598435" y="905984"/>
                  </a:moveTo>
                  <a:lnTo>
                    <a:pt x="598435" y="912906"/>
                  </a:lnTo>
                  <a:cubicBezTo>
                    <a:pt x="597370" y="912906"/>
                    <a:pt x="596305" y="912906"/>
                    <a:pt x="596305" y="912906"/>
                  </a:cubicBezTo>
                  <a:cubicBezTo>
                    <a:pt x="596305" y="913971"/>
                    <a:pt x="597370" y="916101"/>
                    <a:pt x="598435" y="917166"/>
                  </a:cubicBezTo>
                  <a:lnTo>
                    <a:pt x="598435" y="949647"/>
                  </a:lnTo>
                  <a:lnTo>
                    <a:pt x="598435" y="949647"/>
                  </a:lnTo>
                  <a:cubicBezTo>
                    <a:pt x="594175" y="938465"/>
                    <a:pt x="596305" y="926218"/>
                    <a:pt x="590448" y="918231"/>
                  </a:cubicBezTo>
                  <a:lnTo>
                    <a:pt x="590448" y="907049"/>
                  </a:lnTo>
                  <a:cubicBezTo>
                    <a:pt x="593643" y="905984"/>
                    <a:pt x="596305" y="905984"/>
                    <a:pt x="598435" y="905984"/>
                  </a:cubicBezTo>
                  <a:lnTo>
                    <a:pt x="598435" y="905984"/>
                  </a:lnTo>
                  <a:close/>
                  <a:moveTo>
                    <a:pt x="598435" y="955504"/>
                  </a:moveTo>
                  <a:lnTo>
                    <a:pt x="598435" y="962427"/>
                  </a:lnTo>
                  <a:cubicBezTo>
                    <a:pt x="595240" y="962427"/>
                    <a:pt x="592578" y="963492"/>
                    <a:pt x="590448" y="963492"/>
                  </a:cubicBezTo>
                  <a:lnTo>
                    <a:pt x="590448" y="956569"/>
                  </a:lnTo>
                  <a:cubicBezTo>
                    <a:pt x="592578" y="956569"/>
                    <a:pt x="594708" y="955504"/>
                    <a:pt x="598435" y="955504"/>
                  </a:cubicBezTo>
                  <a:lnTo>
                    <a:pt x="598435" y="955504"/>
                  </a:lnTo>
                  <a:close/>
                  <a:moveTo>
                    <a:pt x="598435" y="1005025"/>
                  </a:moveTo>
                  <a:lnTo>
                    <a:pt x="598435" y="1037506"/>
                  </a:lnTo>
                  <a:lnTo>
                    <a:pt x="595240" y="1037506"/>
                  </a:lnTo>
                  <a:lnTo>
                    <a:pt x="594175" y="1038571"/>
                  </a:lnTo>
                  <a:lnTo>
                    <a:pt x="592045" y="1039636"/>
                  </a:lnTo>
                  <a:lnTo>
                    <a:pt x="590980" y="1040701"/>
                  </a:lnTo>
                  <a:lnTo>
                    <a:pt x="590980" y="1017272"/>
                  </a:lnTo>
                  <a:lnTo>
                    <a:pt x="592045" y="1017272"/>
                  </a:lnTo>
                  <a:lnTo>
                    <a:pt x="594175" y="1014077"/>
                  </a:lnTo>
                  <a:lnTo>
                    <a:pt x="596305" y="1010882"/>
                  </a:lnTo>
                  <a:lnTo>
                    <a:pt x="597370" y="1006623"/>
                  </a:lnTo>
                  <a:lnTo>
                    <a:pt x="598435" y="1005025"/>
                  </a:lnTo>
                  <a:lnTo>
                    <a:pt x="598435" y="1005025"/>
                  </a:lnTo>
                  <a:close/>
                  <a:moveTo>
                    <a:pt x="598435" y="1059338"/>
                  </a:moveTo>
                  <a:lnTo>
                    <a:pt x="598435" y="1125898"/>
                  </a:lnTo>
                  <a:lnTo>
                    <a:pt x="596305" y="1124833"/>
                  </a:lnTo>
                  <a:lnTo>
                    <a:pt x="595240" y="1123768"/>
                  </a:lnTo>
                  <a:lnTo>
                    <a:pt x="594175" y="1122703"/>
                  </a:lnTo>
                  <a:lnTo>
                    <a:pt x="593110" y="1120573"/>
                  </a:lnTo>
                  <a:lnTo>
                    <a:pt x="592045" y="1120573"/>
                  </a:lnTo>
                  <a:lnTo>
                    <a:pt x="590980" y="1120573"/>
                  </a:lnTo>
                  <a:lnTo>
                    <a:pt x="590980" y="1098209"/>
                  </a:lnTo>
                  <a:lnTo>
                    <a:pt x="592045" y="1098209"/>
                  </a:lnTo>
                  <a:lnTo>
                    <a:pt x="592045" y="1096079"/>
                  </a:lnTo>
                  <a:lnTo>
                    <a:pt x="593110" y="1093949"/>
                  </a:lnTo>
                  <a:lnTo>
                    <a:pt x="592045" y="1092884"/>
                  </a:lnTo>
                  <a:lnTo>
                    <a:pt x="590980" y="1091819"/>
                  </a:lnTo>
                  <a:lnTo>
                    <a:pt x="590980" y="1063598"/>
                  </a:lnTo>
                  <a:lnTo>
                    <a:pt x="593110" y="1062533"/>
                  </a:lnTo>
                  <a:lnTo>
                    <a:pt x="595240" y="1060403"/>
                  </a:lnTo>
                  <a:lnTo>
                    <a:pt x="597370" y="1060403"/>
                  </a:lnTo>
                  <a:lnTo>
                    <a:pt x="598435" y="1060403"/>
                  </a:lnTo>
                  <a:lnTo>
                    <a:pt x="598435" y="1059338"/>
                  </a:lnTo>
                  <a:close/>
                  <a:moveTo>
                    <a:pt x="598435" y="1141340"/>
                  </a:moveTo>
                  <a:lnTo>
                    <a:pt x="598435" y="1161574"/>
                  </a:lnTo>
                  <a:lnTo>
                    <a:pt x="597370" y="1161574"/>
                  </a:lnTo>
                  <a:lnTo>
                    <a:pt x="596305" y="1160509"/>
                  </a:lnTo>
                  <a:lnTo>
                    <a:pt x="595240" y="1158379"/>
                  </a:lnTo>
                  <a:lnTo>
                    <a:pt x="593110" y="1155184"/>
                  </a:lnTo>
                  <a:lnTo>
                    <a:pt x="592045" y="1154119"/>
                  </a:lnTo>
                  <a:lnTo>
                    <a:pt x="590980" y="1153055"/>
                  </a:lnTo>
                  <a:lnTo>
                    <a:pt x="590980" y="1134950"/>
                  </a:lnTo>
                  <a:cubicBezTo>
                    <a:pt x="592045" y="1134950"/>
                    <a:pt x="594175" y="1138145"/>
                    <a:pt x="593110" y="1137080"/>
                  </a:cubicBezTo>
                  <a:cubicBezTo>
                    <a:pt x="593110" y="1136015"/>
                    <a:pt x="597370" y="1140275"/>
                    <a:pt x="597370" y="1140275"/>
                  </a:cubicBezTo>
                  <a:lnTo>
                    <a:pt x="598435" y="1141340"/>
                  </a:lnTo>
                  <a:lnTo>
                    <a:pt x="598435" y="1141340"/>
                  </a:lnTo>
                  <a:close/>
                  <a:moveTo>
                    <a:pt x="598435" y="1219082"/>
                  </a:moveTo>
                  <a:lnTo>
                    <a:pt x="598435" y="1229199"/>
                  </a:lnTo>
                  <a:cubicBezTo>
                    <a:pt x="597370" y="1230264"/>
                    <a:pt x="596305" y="1231329"/>
                    <a:pt x="595240" y="1232394"/>
                  </a:cubicBezTo>
                  <a:cubicBezTo>
                    <a:pt x="596305" y="1233459"/>
                    <a:pt x="597370" y="1233459"/>
                    <a:pt x="598435" y="1233459"/>
                  </a:cubicBezTo>
                  <a:lnTo>
                    <a:pt x="598435" y="1241446"/>
                  </a:lnTo>
                  <a:cubicBezTo>
                    <a:pt x="598435" y="1241446"/>
                    <a:pt x="598435" y="1241446"/>
                    <a:pt x="597370" y="1241446"/>
                  </a:cubicBezTo>
                  <a:cubicBezTo>
                    <a:pt x="596305" y="1240381"/>
                    <a:pt x="595240" y="1240381"/>
                    <a:pt x="594175" y="1239316"/>
                  </a:cubicBezTo>
                  <a:cubicBezTo>
                    <a:pt x="593110" y="1239316"/>
                    <a:pt x="592045" y="1239316"/>
                    <a:pt x="590980" y="1239316"/>
                  </a:cubicBezTo>
                  <a:lnTo>
                    <a:pt x="590980" y="1227069"/>
                  </a:lnTo>
                  <a:cubicBezTo>
                    <a:pt x="593643" y="1223342"/>
                    <a:pt x="596305" y="1221212"/>
                    <a:pt x="598435" y="1219082"/>
                  </a:cubicBezTo>
                  <a:lnTo>
                    <a:pt x="598435" y="1219082"/>
                  </a:lnTo>
                  <a:close/>
                  <a:moveTo>
                    <a:pt x="598435" y="1268603"/>
                  </a:moveTo>
                  <a:lnTo>
                    <a:pt x="598435" y="1276590"/>
                  </a:lnTo>
                  <a:cubicBezTo>
                    <a:pt x="596305" y="1274460"/>
                    <a:pt x="592578" y="1273395"/>
                    <a:pt x="590448" y="1270733"/>
                  </a:cubicBezTo>
                  <a:lnTo>
                    <a:pt x="590448" y="1262745"/>
                  </a:lnTo>
                  <a:cubicBezTo>
                    <a:pt x="592578" y="1264343"/>
                    <a:pt x="596305" y="1266473"/>
                    <a:pt x="598435" y="1268603"/>
                  </a:cubicBezTo>
                  <a:lnTo>
                    <a:pt x="598435" y="1268603"/>
                  </a:lnTo>
                  <a:close/>
                  <a:moveTo>
                    <a:pt x="598435" y="1289902"/>
                  </a:moveTo>
                  <a:lnTo>
                    <a:pt x="598435" y="1297889"/>
                  </a:lnTo>
                  <a:lnTo>
                    <a:pt x="598435" y="1297889"/>
                  </a:lnTo>
                  <a:lnTo>
                    <a:pt x="598435" y="1297889"/>
                  </a:lnTo>
                  <a:lnTo>
                    <a:pt x="598435" y="1377761"/>
                  </a:lnTo>
                  <a:cubicBezTo>
                    <a:pt x="595240" y="1375631"/>
                    <a:pt x="594175" y="1371904"/>
                    <a:pt x="591513" y="1369774"/>
                  </a:cubicBezTo>
                  <a:cubicBezTo>
                    <a:pt x="591513" y="1369774"/>
                    <a:pt x="591513" y="1369774"/>
                    <a:pt x="590448" y="1368709"/>
                  </a:cubicBezTo>
                  <a:lnTo>
                    <a:pt x="590448" y="1332500"/>
                  </a:lnTo>
                  <a:cubicBezTo>
                    <a:pt x="591513" y="1325578"/>
                    <a:pt x="593643" y="1318123"/>
                    <a:pt x="592578" y="1309071"/>
                  </a:cubicBezTo>
                  <a:cubicBezTo>
                    <a:pt x="591513" y="1308006"/>
                    <a:pt x="591513" y="1306941"/>
                    <a:pt x="590448" y="1304811"/>
                  </a:cubicBezTo>
                  <a:lnTo>
                    <a:pt x="590448" y="1290434"/>
                  </a:lnTo>
                  <a:cubicBezTo>
                    <a:pt x="591513" y="1291499"/>
                    <a:pt x="592578" y="1292564"/>
                    <a:pt x="593643" y="1292564"/>
                  </a:cubicBezTo>
                  <a:cubicBezTo>
                    <a:pt x="594708" y="1292032"/>
                    <a:pt x="596305" y="1290967"/>
                    <a:pt x="598435" y="1289902"/>
                  </a:cubicBezTo>
                  <a:lnTo>
                    <a:pt x="598435" y="1289902"/>
                  </a:lnTo>
                  <a:close/>
                  <a:moveTo>
                    <a:pt x="598435" y="1671690"/>
                  </a:moveTo>
                  <a:lnTo>
                    <a:pt x="598435" y="1688729"/>
                  </a:lnTo>
                  <a:cubicBezTo>
                    <a:pt x="596305" y="1687664"/>
                    <a:pt x="594175" y="1686599"/>
                    <a:pt x="590448" y="1685534"/>
                  </a:cubicBezTo>
                  <a:lnTo>
                    <a:pt x="590448" y="1669560"/>
                  </a:lnTo>
                  <a:cubicBezTo>
                    <a:pt x="593643" y="1670625"/>
                    <a:pt x="596305" y="1670625"/>
                    <a:pt x="598435" y="1671690"/>
                  </a:cubicBezTo>
                  <a:lnTo>
                    <a:pt x="598435" y="1671690"/>
                  </a:lnTo>
                  <a:close/>
                  <a:moveTo>
                    <a:pt x="598435" y="1767536"/>
                  </a:moveTo>
                  <a:lnTo>
                    <a:pt x="598435" y="1786705"/>
                  </a:lnTo>
                  <a:cubicBezTo>
                    <a:pt x="595240" y="1785641"/>
                    <a:pt x="592578" y="1784576"/>
                    <a:pt x="590448" y="1783511"/>
                  </a:cubicBezTo>
                  <a:lnTo>
                    <a:pt x="590448" y="1762211"/>
                  </a:lnTo>
                  <a:cubicBezTo>
                    <a:pt x="592578" y="1763809"/>
                    <a:pt x="594708" y="1766471"/>
                    <a:pt x="598435" y="1767536"/>
                  </a:cubicBezTo>
                  <a:close/>
                  <a:moveTo>
                    <a:pt x="590448" y="66263"/>
                  </a:moveTo>
                  <a:lnTo>
                    <a:pt x="590448" y="104602"/>
                  </a:lnTo>
                  <a:cubicBezTo>
                    <a:pt x="588318" y="103537"/>
                    <a:pt x="586188" y="102472"/>
                    <a:pt x="583526" y="101407"/>
                  </a:cubicBezTo>
                  <a:lnTo>
                    <a:pt x="583526" y="71056"/>
                  </a:lnTo>
                  <a:cubicBezTo>
                    <a:pt x="586188" y="68393"/>
                    <a:pt x="588318" y="67328"/>
                    <a:pt x="590448" y="66263"/>
                  </a:cubicBezTo>
                  <a:lnTo>
                    <a:pt x="590448" y="66263"/>
                  </a:lnTo>
                  <a:close/>
                  <a:moveTo>
                    <a:pt x="590448" y="157317"/>
                  </a:moveTo>
                  <a:lnTo>
                    <a:pt x="590448" y="174357"/>
                  </a:lnTo>
                  <a:cubicBezTo>
                    <a:pt x="589383" y="174357"/>
                    <a:pt x="588318" y="173292"/>
                    <a:pt x="588318" y="173292"/>
                  </a:cubicBezTo>
                  <a:cubicBezTo>
                    <a:pt x="586188" y="174357"/>
                    <a:pt x="585123" y="175422"/>
                    <a:pt x="584058" y="176487"/>
                  </a:cubicBezTo>
                  <a:lnTo>
                    <a:pt x="584058" y="155187"/>
                  </a:lnTo>
                  <a:cubicBezTo>
                    <a:pt x="586188" y="155187"/>
                    <a:pt x="587253" y="156252"/>
                    <a:pt x="589915" y="156252"/>
                  </a:cubicBezTo>
                  <a:cubicBezTo>
                    <a:pt x="589383" y="157317"/>
                    <a:pt x="590448" y="157317"/>
                    <a:pt x="590448" y="157317"/>
                  </a:cubicBezTo>
                  <a:lnTo>
                    <a:pt x="590448" y="157317"/>
                  </a:lnTo>
                  <a:close/>
                  <a:moveTo>
                    <a:pt x="590448" y="498637"/>
                  </a:moveTo>
                  <a:lnTo>
                    <a:pt x="590448" y="511949"/>
                  </a:lnTo>
                  <a:cubicBezTo>
                    <a:pt x="588318" y="511949"/>
                    <a:pt x="586188" y="513014"/>
                    <a:pt x="583526" y="514079"/>
                  </a:cubicBezTo>
                  <a:lnTo>
                    <a:pt x="583526" y="502897"/>
                  </a:lnTo>
                  <a:cubicBezTo>
                    <a:pt x="585655" y="501832"/>
                    <a:pt x="586720" y="501832"/>
                    <a:pt x="587785" y="500767"/>
                  </a:cubicBezTo>
                  <a:cubicBezTo>
                    <a:pt x="589383" y="500767"/>
                    <a:pt x="590448" y="499702"/>
                    <a:pt x="590448" y="498637"/>
                  </a:cubicBezTo>
                  <a:lnTo>
                    <a:pt x="590448" y="498637"/>
                  </a:lnTo>
                  <a:close/>
                  <a:moveTo>
                    <a:pt x="590448" y="538040"/>
                  </a:moveTo>
                  <a:lnTo>
                    <a:pt x="590448" y="550287"/>
                  </a:lnTo>
                  <a:cubicBezTo>
                    <a:pt x="588318" y="549222"/>
                    <a:pt x="586188" y="548157"/>
                    <a:pt x="583526" y="547093"/>
                  </a:cubicBezTo>
                  <a:lnTo>
                    <a:pt x="583526" y="535910"/>
                  </a:lnTo>
                  <a:cubicBezTo>
                    <a:pt x="586188" y="536975"/>
                    <a:pt x="588318" y="536975"/>
                    <a:pt x="590448" y="538040"/>
                  </a:cubicBezTo>
                  <a:lnTo>
                    <a:pt x="590448" y="538040"/>
                  </a:lnTo>
                  <a:close/>
                  <a:moveTo>
                    <a:pt x="590448" y="566262"/>
                  </a:moveTo>
                  <a:lnTo>
                    <a:pt x="590448" y="577444"/>
                  </a:lnTo>
                  <a:cubicBezTo>
                    <a:pt x="588318" y="578509"/>
                    <a:pt x="586188" y="579574"/>
                    <a:pt x="583526" y="580639"/>
                  </a:cubicBezTo>
                  <a:lnTo>
                    <a:pt x="583526" y="570522"/>
                  </a:lnTo>
                  <a:cubicBezTo>
                    <a:pt x="586188" y="569457"/>
                    <a:pt x="588318" y="567327"/>
                    <a:pt x="590448" y="566262"/>
                  </a:cubicBezTo>
                  <a:lnTo>
                    <a:pt x="590448" y="566262"/>
                  </a:lnTo>
                  <a:close/>
                  <a:moveTo>
                    <a:pt x="590448" y="597678"/>
                  </a:moveTo>
                  <a:lnTo>
                    <a:pt x="590448" y="608860"/>
                  </a:lnTo>
                  <a:cubicBezTo>
                    <a:pt x="583526" y="618977"/>
                    <a:pt x="581396" y="623770"/>
                    <a:pt x="590448" y="632289"/>
                  </a:cubicBezTo>
                  <a:lnTo>
                    <a:pt x="590448" y="641341"/>
                  </a:lnTo>
                  <a:cubicBezTo>
                    <a:pt x="588318" y="639212"/>
                    <a:pt x="586188" y="637082"/>
                    <a:pt x="583526" y="634419"/>
                  </a:cubicBezTo>
                  <a:lnTo>
                    <a:pt x="583526" y="605665"/>
                  </a:lnTo>
                  <a:cubicBezTo>
                    <a:pt x="586188" y="603003"/>
                    <a:pt x="588318" y="599808"/>
                    <a:pt x="590448" y="597678"/>
                  </a:cubicBezTo>
                  <a:lnTo>
                    <a:pt x="590448" y="597678"/>
                  </a:lnTo>
                  <a:close/>
                  <a:moveTo>
                    <a:pt x="590448" y="706836"/>
                  </a:moveTo>
                  <a:lnTo>
                    <a:pt x="590448" y="779786"/>
                  </a:lnTo>
                  <a:lnTo>
                    <a:pt x="590448" y="779786"/>
                  </a:lnTo>
                  <a:lnTo>
                    <a:pt x="588318" y="784046"/>
                  </a:lnTo>
                  <a:lnTo>
                    <a:pt x="587253" y="788306"/>
                  </a:lnTo>
                  <a:lnTo>
                    <a:pt x="588318" y="790436"/>
                  </a:lnTo>
                  <a:lnTo>
                    <a:pt x="590448" y="793631"/>
                  </a:lnTo>
                  <a:lnTo>
                    <a:pt x="590448" y="793631"/>
                  </a:lnTo>
                  <a:lnTo>
                    <a:pt x="590448" y="813865"/>
                  </a:lnTo>
                  <a:lnTo>
                    <a:pt x="590448" y="812800"/>
                  </a:lnTo>
                  <a:lnTo>
                    <a:pt x="590448" y="809605"/>
                  </a:lnTo>
                  <a:lnTo>
                    <a:pt x="590448" y="803748"/>
                  </a:lnTo>
                  <a:lnTo>
                    <a:pt x="587253" y="802683"/>
                  </a:lnTo>
                  <a:lnTo>
                    <a:pt x="588318" y="800553"/>
                  </a:lnTo>
                  <a:lnTo>
                    <a:pt x="588318" y="796293"/>
                  </a:lnTo>
                  <a:lnTo>
                    <a:pt x="586188" y="795228"/>
                  </a:lnTo>
                  <a:lnTo>
                    <a:pt x="584058" y="794163"/>
                  </a:lnTo>
                  <a:lnTo>
                    <a:pt x="584058" y="757955"/>
                  </a:lnTo>
                  <a:lnTo>
                    <a:pt x="585123" y="756890"/>
                  </a:lnTo>
                  <a:lnTo>
                    <a:pt x="586188" y="751032"/>
                  </a:lnTo>
                  <a:lnTo>
                    <a:pt x="588318" y="746772"/>
                  </a:lnTo>
                  <a:lnTo>
                    <a:pt x="589383" y="743578"/>
                  </a:lnTo>
                  <a:lnTo>
                    <a:pt x="588318" y="741448"/>
                  </a:lnTo>
                  <a:lnTo>
                    <a:pt x="586188" y="740383"/>
                  </a:lnTo>
                  <a:lnTo>
                    <a:pt x="584058" y="740383"/>
                  </a:lnTo>
                  <a:lnTo>
                    <a:pt x="584058" y="741448"/>
                  </a:lnTo>
                  <a:lnTo>
                    <a:pt x="584058" y="702044"/>
                  </a:lnTo>
                  <a:lnTo>
                    <a:pt x="589915" y="705239"/>
                  </a:lnTo>
                  <a:lnTo>
                    <a:pt x="590448" y="706836"/>
                  </a:lnTo>
                  <a:lnTo>
                    <a:pt x="590448" y="706836"/>
                  </a:lnTo>
                  <a:close/>
                  <a:moveTo>
                    <a:pt x="590448" y="845281"/>
                  </a:moveTo>
                  <a:lnTo>
                    <a:pt x="590448" y="864450"/>
                  </a:lnTo>
                  <a:lnTo>
                    <a:pt x="590448" y="864450"/>
                  </a:lnTo>
                  <a:lnTo>
                    <a:pt x="586188" y="860191"/>
                  </a:lnTo>
                  <a:lnTo>
                    <a:pt x="584058" y="859126"/>
                  </a:lnTo>
                  <a:lnTo>
                    <a:pt x="584058" y="844216"/>
                  </a:lnTo>
                  <a:lnTo>
                    <a:pt x="589915" y="845281"/>
                  </a:lnTo>
                  <a:lnTo>
                    <a:pt x="590448" y="845281"/>
                  </a:lnTo>
                  <a:lnTo>
                    <a:pt x="590448" y="845281"/>
                  </a:lnTo>
                  <a:close/>
                  <a:moveTo>
                    <a:pt x="590448" y="907049"/>
                  </a:moveTo>
                  <a:lnTo>
                    <a:pt x="590448" y="918231"/>
                  </a:lnTo>
                  <a:cubicBezTo>
                    <a:pt x="589383" y="916101"/>
                    <a:pt x="587253" y="915036"/>
                    <a:pt x="583526" y="913971"/>
                  </a:cubicBezTo>
                  <a:lnTo>
                    <a:pt x="583526" y="905984"/>
                  </a:lnTo>
                  <a:cubicBezTo>
                    <a:pt x="584590" y="905984"/>
                    <a:pt x="585655" y="907049"/>
                    <a:pt x="586720" y="907049"/>
                  </a:cubicBezTo>
                  <a:cubicBezTo>
                    <a:pt x="588318" y="907049"/>
                    <a:pt x="589383" y="907049"/>
                    <a:pt x="590448" y="907049"/>
                  </a:cubicBezTo>
                  <a:lnTo>
                    <a:pt x="590448" y="907049"/>
                  </a:lnTo>
                  <a:close/>
                  <a:moveTo>
                    <a:pt x="590448" y="956569"/>
                  </a:moveTo>
                  <a:lnTo>
                    <a:pt x="590448" y="963492"/>
                  </a:lnTo>
                  <a:cubicBezTo>
                    <a:pt x="588318" y="963492"/>
                    <a:pt x="586188" y="962427"/>
                    <a:pt x="583526" y="962427"/>
                  </a:cubicBezTo>
                  <a:lnTo>
                    <a:pt x="583526" y="955504"/>
                  </a:lnTo>
                  <a:cubicBezTo>
                    <a:pt x="586188" y="956569"/>
                    <a:pt x="588318" y="956569"/>
                    <a:pt x="590448" y="956569"/>
                  </a:cubicBezTo>
                  <a:lnTo>
                    <a:pt x="590448" y="956569"/>
                  </a:lnTo>
                  <a:close/>
                  <a:moveTo>
                    <a:pt x="590448" y="1017805"/>
                  </a:moveTo>
                  <a:lnTo>
                    <a:pt x="590448" y="1041234"/>
                  </a:lnTo>
                  <a:lnTo>
                    <a:pt x="590448" y="1042299"/>
                  </a:lnTo>
                  <a:lnTo>
                    <a:pt x="589383" y="1044429"/>
                  </a:lnTo>
                  <a:lnTo>
                    <a:pt x="587253" y="1045494"/>
                  </a:lnTo>
                  <a:lnTo>
                    <a:pt x="586188" y="1047624"/>
                  </a:lnTo>
                  <a:lnTo>
                    <a:pt x="584058" y="1049753"/>
                  </a:lnTo>
                  <a:lnTo>
                    <a:pt x="584058" y="1021532"/>
                  </a:lnTo>
                  <a:lnTo>
                    <a:pt x="586188" y="1020467"/>
                  </a:lnTo>
                  <a:lnTo>
                    <a:pt x="587253" y="1019402"/>
                  </a:lnTo>
                  <a:lnTo>
                    <a:pt x="590448" y="1017805"/>
                  </a:lnTo>
                  <a:lnTo>
                    <a:pt x="590448" y="1017805"/>
                  </a:lnTo>
                  <a:close/>
                  <a:moveTo>
                    <a:pt x="590448" y="1062533"/>
                  </a:moveTo>
                  <a:lnTo>
                    <a:pt x="590448" y="1090754"/>
                  </a:lnTo>
                  <a:lnTo>
                    <a:pt x="589383" y="1088624"/>
                  </a:lnTo>
                  <a:lnTo>
                    <a:pt x="587253" y="1086495"/>
                  </a:lnTo>
                  <a:lnTo>
                    <a:pt x="586188" y="1084365"/>
                  </a:lnTo>
                  <a:lnTo>
                    <a:pt x="584058" y="1083300"/>
                  </a:lnTo>
                  <a:lnTo>
                    <a:pt x="584058" y="1068390"/>
                  </a:lnTo>
                  <a:lnTo>
                    <a:pt x="585123" y="1067325"/>
                  </a:lnTo>
                  <a:lnTo>
                    <a:pt x="586188" y="1066260"/>
                  </a:lnTo>
                  <a:lnTo>
                    <a:pt x="590448" y="1062533"/>
                  </a:lnTo>
                  <a:lnTo>
                    <a:pt x="590448" y="1062533"/>
                  </a:lnTo>
                  <a:close/>
                  <a:moveTo>
                    <a:pt x="590448" y="1097677"/>
                  </a:moveTo>
                  <a:lnTo>
                    <a:pt x="590448" y="1120041"/>
                  </a:lnTo>
                  <a:lnTo>
                    <a:pt x="589383" y="1118976"/>
                  </a:lnTo>
                  <a:lnTo>
                    <a:pt x="587253" y="1120041"/>
                  </a:lnTo>
                  <a:lnTo>
                    <a:pt x="586188" y="1122171"/>
                  </a:lnTo>
                  <a:lnTo>
                    <a:pt x="585123" y="1123236"/>
                  </a:lnTo>
                  <a:lnTo>
                    <a:pt x="585123" y="1125366"/>
                  </a:lnTo>
                  <a:lnTo>
                    <a:pt x="585123" y="1127495"/>
                  </a:lnTo>
                  <a:lnTo>
                    <a:pt x="586188" y="1128560"/>
                  </a:lnTo>
                  <a:lnTo>
                    <a:pt x="588318" y="1130690"/>
                  </a:lnTo>
                  <a:lnTo>
                    <a:pt x="589383" y="1131755"/>
                  </a:lnTo>
                  <a:lnTo>
                    <a:pt x="590448" y="1133885"/>
                  </a:lnTo>
                  <a:lnTo>
                    <a:pt x="590448" y="1133885"/>
                  </a:lnTo>
                  <a:lnTo>
                    <a:pt x="590448" y="1151990"/>
                  </a:lnTo>
                  <a:lnTo>
                    <a:pt x="589383" y="1150925"/>
                  </a:lnTo>
                  <a:lnTo>
                    <a:pt x="588318" y="1149860"/>
                  </a:lnTo>
                  <a:lnTo>
                    <a:pt x="586188" y="1148795"/>
                  </a:lnTo>
                  <a:lnTo>
                    <a:pt x="585123" y="1147730"/>
                  </a:lnTo>
                  <a:lnTo>
                    <a:pt x="584058" y="1146665"/>
                  </a:lnTo>
                  <a:lnTo>
                    <a:pt x="584058" y="1095014"/>
                  </a:lnTo>
                  <a:lnTo>
                    <a:pt x="585123" y="1095014"/>
                  </a:lnTo>
                  <a:lnTo>
                    <a:pt x="586188" y="1096079"/>
                  </a:lnTo>
                  <a:lnTo>
                    <a:pt x="589383" y="1097144"/>
                  </a:lnTo>
                  <a:lnTo>
                    <a:pt x="590448" y="1097144"/>
                  </a:lnTo>
                  <a:lnTo>
                    <a:pt x="590448" y="1097677"/>
                  </a:lnTo>
                  <a:close/>
                  <a:moveTo>
                    <a:pt x="590448" y="1227069"/>
                  </a:moveTo>
                  <a:lnTo>
                    <a:pt x="590448" y="1239316"/>
                  </a:lnTo>
                  <a:cubicBezTo>
                    <a:pt x="588318" y="1239316"/>
                    <a:pt x="586188" y="1240381"/>
                    <a:pt x="583526" y="1242511"/>
                  </a:cubicBezTo>
                  <a:lnTo>
                    <a:pt x="583526" y="1234524"/>
                  </a:lnTo>
                  <a:cubicBezTo>
                    <a:pt x="584590" y="1234524"/>
                    <a:pt x="584590" y="1233459"/>
                    <a:pt x="585655" y="1233459"/>
                  </a:cubicBezTo>
                  <a:cubicBezTo>
                    <a:pt x="587253" y="1231329"/>
                    <a:pt x="589383" y="1229199"/>
                    <a:pt x="590448" y="1227069"/>
                  </a:cubicBezTo>
                  <a:lnTo>
                    <a:pt x="590448" y="1227069"/>
                  </a:lnTo>
                  <a:close/>
                  <a:moveTo>
                    <a:pt x="590448" y="1262745"/>
                  </a:moveTo>
                  <a:lnTo>
                    <a:pt x="590448" y="1270733"/>
                  </a:lnTo>
                  <a:cubicBezTo>
                    <a:pt x="590448" y="1270733"/>
                    <a:pt x="589383" y="1269668"/>
                    <a:pt x="588318" y="1269668"/>
                  </a:cubicBezTo>
                  <a:lnTo>
                    <a:pt x="588318" y="1269668"/>
                  </a:lnTo>
                  <a:cubicBezTo>
                    <a:pt x="587253" y="1268603"/>
                    <a:pt x="585123" y="1267538"/>
                    <a:pt x="584058" y="1266473"/>
                  </a:cubicBezTo>
                  <a:lnTo>
                    <a:pt x="584058" y="1257421"/>
                  </a:lnTo>
                  <a:cubicBezTo>
                    <a:pt x="586188" y="1259550"/>
                    <a:pt x="588318" y="1260615"/>
                    <a:pt x="590448" y="1262745"/>
                  </a:cubicBezTo>
                  <a:lnTo>
                    <a:pt x="590448" y="1262745"/>
                  </a:lnTo>
                  <a:close/>
                  <a:moveTo>
                    <a:pt x="590448" y="1289902"/>
                  </a:moveTo>
                  <a:lnTo>
                    <a:pt x="590448" y="1304279"/>
                  </a:lnTo>
                  <a:cubicBezTo>
                    <a:pt x="589383" y="1302149"/>
                    <a:pt x="587253" y="1298422"/>
                    <a:pt x="583526" y="1296292"/>
                  </a:cubicBezTo>
                  <a:lnTo>
                    <a:pt x="583526" y="1284045"/>
                  </a:lnTo>
                  <a:cubicBezTo>
                    <a:pt x="587253" y="1286707"/>
                    <a:pt x="589383" y="1287772"/>
                    <a:pt x="590448" y="1289902"/>
                  </a:cubicBezTo>
                  <a:lnTo>
                    <a:pt x="590448" y="1289902"/>
                  </a:lnTo>
                  <a:close/>
                  <a:moveTo>
                    <a:pt x="590448" y="1333033"/>
                  </a:moveTo>
                  <a:lnTo>
                    <a:pt x="590448" y="1369241"/>
                  </a:lnTo>
                  <a:cubicBezTo>
                    <a:pt x="589383" y="1369241"/>
                    <a:pt x="587253" y="1368176"/>
                    <a:pt x="587253" y="1368176"/>
                  </a:cubicBezTo>
                  <a:cubicBezTo>
                    <a:pt x="586188" y="1367111"/>
                    <a:pt x="585123" y="1367111"/>
                    <a:pt x="584058" y="1366046"/>
                  </a:cubicBezTo>
                  <a:lnTo>
                    <a:pt x="584058" y="1355929"/>
                  </a:lnTo>
                  <a:cubicBezTo>
                    <a:pt x="585123" y="1355929"/>
                    <a:pt x="586188" y="1356994"/>
                    <a:pt x="587253" y="1356994"/>
                  </a:cubicBezTo>
                  <a:lnTo>
                    <a:pt x="587253" y="1356994"/>
                  </a:lnTo>
                  <a:lnTo>
                    <a:pt x="588318" y="1358059"/>
                  </a:lnTo>
                  <a:cubicBezTo>
                    <a:pt x="587253" y="1349540"/>
                    <a:pt x="589383" y="1341552"/>
                    <a:pt x="590448" y="1333033"/>
                  </a:cubicBezTo>
                  <a:lnTo>
                    <a:pt x="590448" y="1333033"/>
                  </a:lnTo>
                  <a:close/>
                  <a:moveTo>
                    <a:pt x="590448" y="1669560"/>
                  </a:moveTo>
                  <a:lnTo>
                    <a:pt x="590448" y="1685534"/>
                  </a:lnTo>
                  <a:cubicBezTo>
                    <a:pt x="588318" y="1685534"/>
                    <a:pt x="586188" y="1684469"/>
                    <a:pt x="583526" y="1684469"/>
                  </a:cubicBezTo>
                  <a:lnTo>
                    <a:pt x="583526" y="1667430"/>
                  </a:lnTo>
                  <a:cubicBezTo>
                    <a:pt x="586188" y="1668495"/>
                    <a:pt x="588318" y="1668495"/>
                    <a:pt x="590448" y="1669560"/>
                  </a:cubicBezTo>
                  <a:lnTo>
                    <a:pt x="590448" y="1669560"/>
                  </a:lnTo>
                  <a:close/>
                  <a:moveTo>
                    <a:pt x="590448" y="1761679"/>
                  </a:moveTo>
                  <a:lnTo>
                    <a:pt x="590448" y="1782978"/>
                  </a:lnTo>
                  <a:cubicBezTo>
                    <a:pt x="588318" y="1780848"/>
                    <a:pt x="586188" y="1779783"/>
                    <a:pt x="583526" y="1778718"/>
                  </a:cubicBezTo>
                  <a:lnTo>
                    <a:pt x="583526" y="1751562"/>
                  </a:lnTo>
                  <a:cubicBezTo>
                    <a:pt x="586188" y="1754757"/>
                    <a:pt x="588318" y="1758484"/>
                    <a:pt x="590448" y="1761679"/>
                  </a:cubicBezTo>
                  <a:close/>
                  <a:moveTo>
                    <a:pt x="583526" y="70523"/>
                  </a:moveTo>
                  <a:lnTo>
                    <a:pt x="583526" y="100874"/>
                  </a:lnTo>
                  <a:cubicBezTo>
                    <a:pt x="579266" y="98745"/>
                    <a:pt x="573408" y="96615"/>
                    <a:pt x="567551" y="96615"/>
                  </a:cubicBezTo>
                  <a:lnTo>
                    <a:pt x="567551" y="79575"/>
                  </a:lnTo>
                  <a:cubicBezTo>
                    <a:pt x="567551" y="79575"/>
                    <a:pt x="568616" y="79575"/>
                    <a:pt x="569681" y="79575"/>
                  </a:cubicBezTo>
                  <a:cubicBezTo>
                    <a:pt x="572876" y="77445"/>
                    <a:pt x="576603" y="73718"/>
                    <a:pt x="577668" y="73718"/>
                  </a:cubicBezTo>
                  <a:cubicBezTo>
                    <a:pt x="580331" y="73185"/>
                    <a:pt x="582461" y="72121"/>
                    <a:pt x="583526" y="70523"/>
                  </a:cubicBezTo>
                  <a:lnTo>
                    <a:pt x="583526" y="70523"/>
                  </a:lnTo>
                  <a:close/>
                  <a:moveTo>
                    <a:pt x="583526" y="155187"/>
                  </a:moveTo>
                  <a:lnTo>
                    <a:pt x="583526" y="176487"/>
                  </a:lnTo>
                  <a:cubicBezTo>
                    <a:pt x="577668" y="182344"/>
                    <a:pt x="572343" y="186604"/>
                    <a:pt x="567551" y="189799"/>
                  </a:cubicBezTo>
                  <a:lnTo>
                    <a:pt x="567551" y="170629"/>
                  </a:lnTo>
                  <a:cubicBezTo>
                    <a:pt x="567551" y="169564"/>
                    <a:pt x="568616" y="169564"/>
                    <a:pt x="569681" y="168499"/>
                  </a:cubicBezTo>
                  <a:cubicBezTo>
                    <a:pt x="568616" y="168499"/>
                    <a:pt x="567551" y="168499"/>
                    <a:pt x="567551" y="168499"/>
                  </a:cubicBezTo>
                  <a:lnTo>
                    <a:pt x="567551" y="146135"/>
                  </a:lnTo>
                  <a:cubicBezTo>
                    <a:pt x="572343" y="149330"/>
                    <a:pt x="578201" y="153057"/>
                    <a:pt x="583526" y="155187"/>
                  </a:cubicBezTo>
                  <a:lnTo>
                    <a:pt x="583526" y="155187"/>
                  </a:lnTo>
                  <a:close/>
                  <a:moveTo>
                    <a:pt x="583526" y="502897"/>
                  </a:moveTo>
                  <a:lnTo>
                    <a:pt x="583526" y="514079"/>
                  </a:lnTo>
                  <a:cubicBezTo>
                    <a:pt x="579266" y="516209"/>
                    <a:pt x="573408" y="521001"/>
                    <a:pt x="567551" y="527391"/>
                  </a:cubicBezTo>
                  <a:lnTo>
                    <a:pt x="567551" y="514079"/>
                  </a:lnTo>
                  <a:cubicBezTo>
                    <a:pt x="573408" y="508754"/>
                    <a:pt x="579266" y="505559"/>
                    <a:pt x="583526" y="502897"/>
                  </a:cubicBezTo>
                  <a:lnTo>
                    <a:pt x="583526" y="502897"/>
                  </a:lnTo>
                  <a:close/>
                  <a:moveTo>
                    <a:pt x="583526" y="535910"/>
                  </a:moveTo>
                  <a:lnTo>
                    <a:pt x="583526" y="547093"/>
                  </a:lnTo>
                  <a:cubicBezTo>
                    <a:pt x="577668" y="544963"/>
                    <a:pt x="573408" y="542833"/>
                    <a:pt x="567551" y="541235"/>
                  </a:cubicBezTo>
                  <a:lnTo>
                    <a:pt x="567551" y="531118"/>
                  </a:lnTo>
                  <a:cubicBezTo>
                    <a:pt x="573408" y="531118"/>
                    <a:pt x="578201" y="533248"/>
                    <a:pt x="583526" y="535910"/>
                  </a:cubicBezTo>
                  <a:lnTo>
                    <a:pt x="583526" y="535910"/>
                  </a:lnTo>
                  <a:close/>
                  <a:moveTo>
                    <a:pt x="583526" y="570522"/>
                  </a:moveTo>
                  <a:lnTo>
                    <a:pt x="583526" y="580639"/>
                  </a:lnTo>
                  <a:cubicBezTo>
                    <a:pt x="583526" y="580639"/>
                    <a:pt x="582461" y="580639"/>
                    <a:pt x="581396" y="581704"/>
                  </a:cubicBezTo>
                  <a:cubicBezTo>
                    <a:pt x="577136" y="590756"/>
                    <a:pt x="572343" y="596081"/>
                    <a:pt x="568084" y="601938"/>
                  </a:cubicBezTo>
                  <a:lnTo>
                    <a:pt x="568084" y="587028"/>
                  </a:lnTo>
                  <a:cubicBezTo>
                    <a:pt x="569149" y="584899"/>
                    <a:pt x="569149" y="583834"/>
                    <a:pt x="570214" y="582769"/>
                  </a:cubicBezTo>
                  <a:cubicBezTo>
                    <a:pt x="569149" y="582769"/>
                    <a:pt x="569149" y="582769"/>
                    <a:pt x="568084" y="581704"/>
                  </a:cubicBezTo>
                  <a:lnTo>
                    <a:pt x="568084" y="570522"/>
                  </a:lnTo>
                  <a:cubicBezTo>
                    <a:pt x="571278" y="571587"/>
                    <a:pt x="575006" y="571587"/>
                    <a:pt x="579266" y="571587"/>
                  </a:cubicBezTo>
                  <a:cubicBezTo>
                    <a:pt x="580331" y="571587"/>
                    <a:pt x="582461" y="570522"/>
                    <a:pt x="583526" y="570522"/>
                  </a:cubicBezTo>
                  <a:lnTo>
                    <a:pt x="583526" y="570522"/>
                  </a:lnTo>
                  <a:close/>
                  <a:moveTo>
                    <a:pt x="583526" y="605665"/>
                  </a:moveTo>
                  <a:lnTo>
                    <a:pt x="583526" y="634952"/>
                  </a:lnTo>
                  <a:cubicBezTo>
                    <a:pt x="581396" y="632822"/>
                    <a:pt x="580331" y="630692"/>
                    <a:pt x="579266" y="626964"/>
                  </a:cubicBezTo>
                  <a:cubicBezTo>
                    <a:pt x="575006" y="624835"/>
                    <a:pt x="570214" y="621107"/>
                    <a:pt x="568084" y="618977"/>
                  </a:cubicBezTo>
                  <a:lnTo>
                    <a:pt x="568084" y="608860"/>
                  </a:lnTo>
                  <a:cubicBezTo>
                    <a:pt x="570214" y="612055"/>
                    <a:pt x="573941" y="614717"/>
                    <a:pt x="578201" y="618977"/>
                  </a:cubicBezTo>
                  <a:cubicBezTo>
                    <a:pt x="578201" y="616847"/>
                    <a:pt x="579266" y="615782"/>
                    <a:pt x="579266" y="614717"/>
                  </a:cubicBezTo>
                  <a:cubicBezTo>
                    <a:pt x="580331" y="610990"/>
                    <a:pt x="582461" y="608860"/>
                    <a:pt x="583526" y="605665"/>
                  </a:cubicBezTo>
                  <a:lnTo>
                    <a:pt x="583526" y="605665"/>
                  </a:lnTo>
                  <a:close/>
                  <a:moveTo>
                    <a:pt x="583526" y="702577"/>
                  </a:moveTo>
                  <a:lnTo>
                    <a:pt x="583526" y="741980"/>
                  </a:lnTo>
                  <a:lnTo>
                    <a:pt x="581396" y="743045"/>
                  </a:lnTo>
                  <a:lnTo>
                    <a:pt x="579266" y="746240"/>
                  </a:lnTo>
                  <a:lnTo>
                    <a:pt x="575006" y="749435"/>
                  </a:lnTo>
                  <a:lnTo>
                    <a:pt x="572876" y="751565"/>
                  </a:lnTo>
                  <a:lnTo>
                    <a:pt x="570746" y="752630"/>
                  </a:lnTo>
                  <a:lnTo>
                    <a:pt x="568616" y="752630"/>
                  </a:lnTo>
                  <a:lnTo>
                    <a:pt x="568616" y="730266"/>
                  </a:lnTo>
                  <a:lnTo>
                    <a:pt x="568616" y="731331"/>
                  </a:lnTo>
                  <a:lnTo>
                    <a:pt x="570746" y="733460"/>
                  </a:lnTo>
                  <a:lnTo>
                    <a:pt x="575006" y="733460"/>
                  </a:lnTo>
                  <a:lnTo>
                    <a:pt x="577136" y="733460"/>
                  </a:lnTo>
                  <a:lnTo>
                    <a:pt x="579266" y="731331"/>
                  </a:lnTo>
                  <a:lnTo>
                    <a:pt x="580331" y="727071"/>
                  </a:lnTo>
                  <a:lnTo>
                    <a:pt x="579266" y="723876"/>
                  </a:lnTo>
                  <a:lnTo>
                    <a:pt x="578201" y="721746"/>
                  </a:lnTo>
                  <a:lnTo>
                    <a:pt x="576071" y="720681"/>
                  </a:lnTo>
                  <a:lnTo>
                    <a:pt x="571811" y="720681"/>
                  </a:lnTo>
                  <a:lnTo>
                    <a:pt x="569681" y="722811"/>
                  </a:lnTo>
                  <a:lnTo>
                    <a:pt x="568616" y="724941"/>
                  </a:lnTo>
                  <a:lnTo>
                    <a:pt x="568616" y="704707"/>
                  </a:lnTo>
                  <a:lnTo>
                    <a:pt x="569681" y="702577"/>
                  </a:lnTo>
                  <a:lnTo>
                    <a:pt x="575538" y="701512"/>
                  </a:lnTo>
                  <a:lnTo>
                    <a:pt x="581396" y="701512"/>
                  </a:lnTo>
                  <a:lnTo>
                    <a:pt x="583526" y="702577"/>
                  </a:lnTo>
                  <a:lnTo>
                    <a:pt x="583526" y="702577"/>
                  </a:lnTo>
                  <a:close/>
                  <a:moveTo>
                    <a:pt x="583526" y="758487"/>
                  </a:moveTo>
                  <a:lnTo>
                    <a:pt x="583526" y="794696"/>
                  </a:lnTo>
                  <a:lnTo>
                    <a:pt x="582461" y="794696"/>
                  </a:lnTo>
                  <a:lnTo>
                    <a:pt x="581396" y="795761"/>
                  </a:lnTo>
                  <a:lnTo>
                    <a:pt x="579266" y="797891"/>
                  </a:lnTo>
                  <a:lnTo>
                    <a:pt x="577136" y="801085"/>
                  </a:lnTo>
                  <a:lnTo>
                    <a:pt x="577136" y="804280"/>
                  </a:lnTo>
                  <a:lnTo>
                    <a:pt x="576071" y="806410"/>
                  </a:lnTo>
                  <a:lnTo>
                    <a:pt x="572876" y="806410"/>
                  </a:lnTo>
                  <a:lnTo>
                    <a:pt x="569681" y="807475"/>
                  </a:lnTo>
                  <a:lnTo>
                    <a:pt x="568616" y="809605"/>
                  </a:lnTo>
                  <a:lnTo>
                    <a:pt x="568616" y="791501"/>
                  </a:lnTo>
                  <a:lnTo>
                    <a:pt x="569681" y="789371"/>
                  </a:lnTo>
                  <a:lnTo>
                    <a:pt x="571811" y="786176"/>
                  </a:lnTo>
                  <a:lnTo>
                    <a:pt x="572876" y="782981"/>
                  </a:lnTo>
                  <a:lnTo>
                    <a:pt x="573941" y="779786"/>
                  </a:lnTo>
                  <a:lnTo>
                    <a:pt x="575006" y="775526"/>
                  </a:lnTo>
                  <a:lnTo>
                    <a:pt x="577136" y="772331"/>
                  </a:lnTo>
                  <a:lnTo>
                    <a:pt x="578201" y="770202"/>
                  </a:lnTo>
                  <a:lnTo>
                    <a:pt x="581396" y="765942"/>
                  </a:lnTo>
                  <a:lnTo>
                    <a:pt x="582461" y="761682"/>
                  </a:lnTo>
                  <a:lnTo>
                    <a:pt x="583526" y="758487"/>
                  </a:lnTo>
                  <a:lnTo>
                    <a:pt x="583526" y="758487"/>
                  </a:lnTo>
                  <a:close/>
                  <a:moveTo>
                    <a:pt x="583526" y="844216"/>
                  </a:moveTo>
                  <a:lnTo>
                    <a:pt x="583526" y="859126"/>
                  </a:lnTo>
                  <a:lnTo>
                    <a:pt x="582461" y="859126"/>
                  </a:lnTo>
                  <a:lnTo>
                    <a:pt x="579266" y="858061"/>
                  </a:lnTo>
                  <a:lnTo>
                    <a:pt x="573408" y="858061"/>
                  </a:lnTo>
                  <a:lnTo>
                    <a:pt x="567551" y="858061"/>
                  </a:lnTo>
                  <a:lnTo>
                    <a:pt x="567551" y="843684"/>
                  </a:lnTo>
                  <a:lnTo>
                    <a:pt x="574473" y="843684"/>
                  </a:lnTo>
                  <a:lnTo>
                    <a:pt x="581396" y="844749"/>
                  </a:lnTo>
                  <a:lnTo>
                    <a:pt x="583526" y="844749"/>
                  </a:lnTo>
                  <a:lnTo>
                    <a:pt x="583526" y="844216"/>
                  </a:lnTo>
                  <a:close/>
                  <a:moveTo>
                    <a:pt x="583526" y="905984"/>
                  </a:moveTo>
                  <a:lnTo>
                    <a:pt x="583526" y="913971"/>
                  </a:lnTo>
                  <a:cubicBezTo>
                    <a:pt x="580331" y="911841"/>
                    <a:pt x="574473" y="911841"/>
                    <a:pt x="567551" y="912906"/>
                  </a:cubicBezTo>
                  <a:lnTo>
                    <a:pt x="567551" y="905984"/>
                  </a:lnTo>
                  <a:cubicBezTo>
                    <a:pt x="574473" y="904919"/>
                    <a:pt x="580331" y="904919"/>
                    <a:pt x="583526" y="905984"/>
                  </a:cubicBezTo>
                  <a:lnTo>
                    <a:pt x="583526" y="905984"/>
                  </a:lnTo>
                  <a:close/>
                  <a:moveTo>
                    <a:pt x="583526" y="955504"/>
                  </a:moveTo>
                  <a:lnTo>
                    <a:pt x="583526" y="962427"/>
                  </a:lnTo>
                  <a:cubicBezTo>
                    <a:pt x="581396" y="962427"/>
                    <a:pt x="580331" y="961362"/>
                    <a:pt x="577668" y="961362"/>
                  </a:cubicBezTo>
                  <a:cubicBezTo>
                    <a:pt x="574473" y="962427"/>
                    <a:pt x="570746" y="962427"/>
                    <a:pt x="567551" y="962427"/>
                  </a:cubicBezTo>
                  <a:lnTo>
                    <a:pt x="567551" y="955504"/>
                  </a:lnTo>
                  <a:cubicBezTo>
                    <a:pt x="568616" y="955504"/>
                    <a:pt x="569681" y="955504"/>
                    <a:pt x="570746" y="955504"/>
                  </a:cubicBezTo>
                  <a:cubicBezTo>
                    <a:pt x="569681" y="953375"/>
                    <a:pt x="569681" y="952310"/>
                    <a:pt x="568616" y="949647"/>
                  </a:cubicBezTo>
                  <a:cubicBezTo>
                    <a:pt x="567551" y="947517"/>
                    <a:pt x="567551" y="946452"/>
                    <a:pt x="567551" y="943790"/>
                  </a:cubicBezTo>
                  <a:lnTo>
                    <a:pt x="567551" y="913439"/>
                  </a:lnTo>
                  <a:cubicBezTo>
                    <a:pt x="570746" y="919296"/>
                    <a:pt x="570746" y="926751"/>
                    <a:pt x="571811" y="933673"/>
                  </a:cubicBezTo>
                  <a:lnTo>
                    <a:pt x="571811" y="933673"/>
                  </a:lnTo>
                  <a:cubicBezTo>
                    <a:pt x="572876" y="939530"/>
                    <a:pt x="573941" y="943790"/>
                    <a:pt x="573941" y="946985"/>
                  </a:cubicBezTo>
                  <a:cubicBezTo>
                    <a:pt x="575006" y="948050"/>
                    <a:pt x="575006" y="949115"/>
                    <a:pt x="576071" y="950180"/>
                  </a:cubicBezTo>
                  <a:cubicBezTo>
                    <a:pt x="578201" y="953375"/>
                    <a:pt x="580331" y="955504"/>
                    <a:pt x="583526" y="955504"/>
                  </a:cubicBezTo>
                  <a:lnTo>
                    <a:pt x="583526" y="955504"/>
                  </a:lnTo>
                  <a:close/>
                  <a:moveTo>
                    <a:pt x="583526" y="1022064"/>
                  </a:moveTo>
                  <a:lnTo>
                    <a:pt x="583526" y="1050286"/>
                  </a:lnTo>
                  <a:lnTo>
                    <a:pt x="582461" y="1052416"/>
                  </a:lnTo>
                  <a:lnTo>
                    <a:pt x="578201" y="1058273"/>
                  </a:lnTo>
                  <a:lnTo>
                    <a:pt x="572343" y="1064130"/>
                  </a:lnTo>
                  <a:lnTo>
                    <a:pt x="568084" y="1069988"/>
                  </a:lnTo>
                  <a:lnTo>
                    <a:pt x="568084" y="1069988"/>
                  </a:lnTo>
                  <a:lnTo>
                    <a:pt x="568084" y="1044961"/>
                  </a:lnTo>
                  <a:lnTo>
                    <a:pt x="569149" y="1042831"/>
                  </a:lnTo>
                  <a:lnTo>
                    <a:pt x="570214" y="1040701"/>
                  </a:lnTo>
                  <a:lnTo>
                    <a:pt x="570214" y="1038571"/>
                  </a:lnTo>
                  <a:lnTo>
                    <a:pt x="568084" y="1037506"/>
                  </a:lnTo>
                  <a:lnTo>
                    <a:pt x="568084" y="1021532"/>
                  </a:lnTo>
                  <a:lnTo>
                    <a:pt x="570214" y="1022597"/>
                  </a:lnTo>
                  <a:lnTo>
                    <a:pt x="573408" y="1022597"/>
                  </a:lnTo>
                  <a:lnTo>
                    <a:pt x="577668" y="1023662"/>
                  </a:lnTo>
                  <a:lnTo>
                    <a:pt x="580863" y="1023662"/>
                  </a:lnTo>
                  <a:lnTo>
                    <a:pt x="583526" y="1022064"/>
                  </a:lnTo>
                  <a:lnTo>
                    <a:pt x="583526" y="1022064"/>
                  </a:lnTo>
                  <a:close/>
                  <a:moveTo>
                    <a:pt x="583526" y="1068390"/>
                  </a:moveTo>
                  <a:lnTo>
                    <a:pt x="582461" y="1069455"/>
                  </a:lnTo>
                  <a:lnTo>
                    <a:pt x="580331" y="1071585"/>
                  </a:lnTo>
                  <a:lnTo>
                    <a:pt x="580331" y="1074780"/>
                  </a:lnTo>
                  <a:lnTo>
                    <a:pt x="580331" y="1077975"/>
                  </a:lnTo>
                  <a:lnTo>
                    <a:pt x="582461" y="1080105"/>
                  </a:lnTo>
                  <a:lnTo>
                    <a:pt x="583526" y="1081170"/>
                  </a:lnTo>
                  <a:lnTo>
                    <a:pt x="583526" y="1082235"/>
                  </a:lnTo>
                  <a:lnTo>
                    <a:pt x="583526" y="1068390"/>
                  </a:lnTo>
                  <a:lnTo>
                    <a:pt x="583526" y="1068390"/>
                  </a:lnTo>
                  <a:close/>
                  <a:moveTo>
                    <a:pt x="583526" y="1095014"/>
                  </a:moveTo>
                  <a:lnTo>
                    <a:pt x="583526" y="1146665"/>
                  </a:lnTo>
                  <a:lnTo>
                    <a:pt x="583526" y="1146665"/>
                  </a:lnTo>
                  <a:lnTo>
                    <a:pt x="581396" y="1144535"/>
                  </a:lnTo>
                  <a:lnTo>
                    <a:pt x="579266" y="1143470"/>
                  </a:lnTo>
                  <a:lnTo>
                    <a:pt x="578201" y="1143470"/>
                  </a:lnTo>
                  <a:lnTo>
                    <a:pt x="576071" y="1143470"/>
                  </a:lnTo>
                  <a:lnTo>
                    <a:pt x="573941" y="1142405"/>
                  </a:lnTo>
                  <a:lnTo>
                    <a:pt x="570746" y="1142405"/>
                  </a:lnTo>
                  <a:lnTo>
                    <a:pt x="569681" y="1143470"/>
                  </a:lnTo>
                  <a:lnTo>
                    <a:pt x="569681" y="1145600"/>
                  </a:lnTo>
                  <a:lnTo>
                    <a:pt x="569681" y="1147730"/>
                  </a:lnTo>
                  <a:lnTo>
                    <a:pt x="571811" y="1149860"/>
                  </a:lnTo>
                  <a:lnTo>
                    <a:pt x="573941" y="1150925"/>
                  </a:lnTo>
                  <a:lnTo>
                    <a:pt x="575006" y="1153055"/>
                  </a:lnTo>
                  <a:lnTo>
                    <a:pt x="577136" y="1154119"/>
                  </a:lnTo>
                  <a:lnTo>
                    <a:pt x="578201" y="1156249"/>
                  </a:lnTo>
                  <a:lnTo>
                    <a:pt x="579266" y="1157314"/>
                  </a:lnTo>
                  <a:lnTo>
                    <a:pt x="580331" y="1158379"/>
                  </a:lnTo>
                  <a:lnTo>
                    <a:pt x="581396" y="1160509"/>
                  </a:lnTo>
                  <a:lnTo>
                    <a:pt x="581396" y="1162639"/>
                  </a:lnTo>
                  <a:lnTo>
                    <a:pt x="580331" y="1164769"/>
                  </a:lnTo>
                  <a:lnTo>
                    <a:pt x="579266" y="1165834"/>
                  </a:lnTo>
                  <a:lnTo>
                    <a:pt x="576071" y="1167964"/>
                  </a:lnTo>
                  <a:lnTo>
                    <a:pt x="572876" y="1166899"/>
                  </a:lnTo>
                  <a:lnTo>
                    <a:pt x="570746" y="1165834"/>
                  </a:lnTo>
                  <a:lnTo>
                    <a:pt x="569681" y="1164769"/>
                  </a:lnTo>
                  <a:lnTo>
                    <a:pt x="568616" y="1163704"/>
                  </a:lnTo>
                  <a:lnTo>
                    <a:pt x="568616" y="1105131"/>
                  </a:lnTo>
                  <a:lnTo>
                    <a:pt x="570746" y="1108326"/>
                  </a:lnTo>
                  <a:lnTo>
                    <a:pt x="571811" y="1110456"/>
                  </a:lnTo>
                  <a:lnTo>
                    <a:pt x="575006" y="1111521"/>
                  </a:lnTo>
                  <a:lnTo>
                    <a:pt x="577136" y="1110456"/>
                  </a:lnTo>
                  <a:lnTo>
                    <a:pt x="578201" y="1108326"/>
                  </a:lnTo>
                  <a:lnTo>
                    <a:pt x="578201" y="1105131"/>
                  </a:lnTo>
                  <a:lnTo>
                    <a:pt x="577136" y="1103001"/>
                  </a:lnTo>
                  <a:lnTo>
                    <a:pt x="573941" y="1100872"/>
                  </a:lnTo>
                  <a:lnTo>
                    <a:pt x="572876" y="1099807"/>
                  </a:lnTo>
                  <a:lnTo>
                    <a:pt x="571811" y="1097677"/>
                  </a:lnTo>
                  <a:lnTo>
                    <a:pt x="570746" y="1095547"/>
                  </a:lnTo>
                  <a:lnTo>
                    <a:pt x="569681" y="1093417"/>
                  </a:lnTo>
                  <a:lnTo>
                    <a:pt x="570746" y="1090222"/>
                  </a:lnTo>
                  <a:lnTo>
                    <a:pt x="572876" y="1089157"/>
                  </a:lnTo>
                  <a:lnTo>
                    <a:pt x="573941" y="1088092"/>
                  </a:lnTo>
                  <a:lnTo>
                    <a:pt x="577136" y="1088092"/>
                  </a:lnTo>
                  <a:lnTo>
                    <a:pt x="578201" y="1089157"/>
                  </a:lnTo>
                  <a:lnTo>
                    <a:pt x="580331" y="1090222"/>
                  </a:lnTo>
                  <a:lnTo>
                    <a:pt x="582461" y="1092352"/>
                  </a:lnTo>
                  <a:lnTo>
                    <a:pt x="583526" y="1095014"/>
                  </a:lnTo>
                  <a:lnTo>
                    <a:pt x="583526" y="1095014"/>
                  </a:lnTo>
                  <a:close/>
                  <a:moveTo>
                    <a:pt x="583526" y="1235056"/>
                  </a:moveTo>
                  <a:lnTo>
                    <a:pt x="583526" y="1243044"/>
                  </a:lnTo>
                  <a:cubicBezTo>
                    <a:pt x="581396" y="1245174"/>
                    <a:pt x="577668" y="1248901"/>
                    <a:pt x="573408" y="1254226"/>
                  </a:cubicBezTo>
                  <a:cubicBezTo>
                    <a:pt x="575538" y="1254226"/>
                    <a:pt x="577668" y="1255291"/>
                    <a:pt x="580331" y="1256356"/>
                  </a:cubicBezTo>
                  <a:cubicBezTo>
                    <a:pt x="581396" y="1256356"/>
                    <a:pt x="582461" y="1257421"/>
                    <a:pt x="583526" y="1257421"/>
                  </a:cubicBezTo>
                  <a:lnTo>
                    <a:pt x="583526" y="1266473"/>
                  </a:lnTo>
                  <a:cubicBezTo>
                    <a:pt x="581396" y="1264343"/>
                    <a:pt x="579266" y="1263278"/>
                    <a:pt x="576603" y="1262213"/>
                  </a:cubicBezTo>
                  <a:cubicBezTo>
                    <a:pt x="575538" y="1261148"/>
                    <a:pt x="574473" y="1261148"/>
                    <a:pt x="573408" y="1261148"/>
                  </a:cubicBezTo>
                  <a:cubicBezTo>
                    <a:pt x="571278" y="1260083"/>
                    <a:pt x="570214" y="1260083"/>
                    <a:pt x="567551" y="1261148"/>
                  </a:cubicBezTo>
                  <a:lnTo>
                    <a:pt x="567551" y="1251031"/>
                  </a:lnTo>
                  <a:cubicBezTo>
                    <a:pt x="573408" y="1242511"/>
                    <a:pt x="579266" y="1237186"/>
                    <a:pt x="583526" y="1235056"/>
                  </a:cubicBezTo>
                  <a:lnTo>
                    <a:pt x="583526" y="1235056"/>
                  </a:lnTo>
                  <a:close/>
                  <a:moveTo>
                    <a:pt x="583526" y="1284577"/>
                  </a:moveTo>
                  <a:lnTo>
                    <a:pt x="583526" y="1296824"/>
                  </a:lnTo>
                  <a:cubicBezTo>
                    <a:pt x="581396" y="1293629"/>
                    <a:pt x="576603" y="1290967"/>
                    <a:pt x="571278" y="1287772"/>
                  </a:cubicBezTo>
                  <a:cubicBezTo>
                    <a:pt x="571278" y="1293629"/>
                    <a:pt x="570214" y="1300019"/>
                    <a:pt x="568084" y="1306941"/>
                  </a:cubicBezTo>
                  <a:lnTo>
                    <a:pt x="568084" y="1268603"/>
                  </a:lnTo>
                  <a:cubicBezTo>
                    <a:pt x="569149" y="1270733"/>
                    <a:pt x="570214" y="1274460"/>
                    <a:pt x="570214" y="1276590"/>
                  </a:cubicBezTo>
                  <a:cubicBezTo>
                    <a:pt x="576071" y="1278720"/>
                    <a:pt x="580331" y="1281915"/>
                    <a:pt x="583526" y="1284577"/>
                  </a:cubicBezTo>
                  <a:lnTo>
                    <a:pt x="583526" y="1284577"/>
                  </a:lnTo>
                  <a:close/>
                  <a:moveTo>
                    <a:pt x="583526" y="1355397"/>
                  </a:moveTo>
                  <a:lnTo>
                    <a:pt x="583526" y="1365514"/>
                  </a:lnTo>
                  <a:cubicBezTo>
                    <a:pt x="576603" y="1362319"/>
                    <a:pt x="572343" y="1358592"/>
                    <a:pt x="567551" y="1355397"/>
                  </a:cubicBezTo>
                  <a:lnTo>
                    <a:pt x="567551" y="1340487"/>
                  </a:lnTo>
                  <a:cubicBezTo>
                    <a:pt x="570214" y="1345280"/>
                    <a:pt x="576071" y="1350604"/>
                    <a:pt x="583526" y="1355397"/>
                  </a:cubicBezTo>
                  <a:lnTo>
                    <a:pt x="583526" y="1355397"/>
                  </a:lnTo>
                  <a:close/>
                  <a:moveTo>
                    <a:pt x="583526" y="1666897"/>
                  </a:moveTo>
                  <a:lnTo>
                    <a:pt x="583526" y="1683937"/>
                  </a:lnTo>
                  <a:cubicBezTo>
                    <a:pt x="580331" y="1682872"/>
                    <a:pt x="576603" y="1681807"/>
                    <a:pt x="572343" y="1680742"/>
                  </a:cubicBezTo>
                  <a:cubicBezTo>
                    <a:pt x="580331" y="1702041"/>
                    <a:pt x="572343" y="1730263"/>
                    <a:pt x="583526" y="1751562"/>
                  </a:cubicBezTo>
                  <a:lnTo>
                    <a:pt x="583526" y="1778718"/>
                  </a:lnTo>
                  <a:cubicBezTo>
                    <a:pt x="581396" y="1776588"/>
                    <a:pt x="577668" y="1774458"/>
                    <a:pt x="575538" y="1771796"/>
                  </a:cubicBezTo>
                  <a:cubicBezTo>
                    <a:pt x="573408" y="1770731"/>
                    <a:pt x="568616" y="1770731"/>
                    <a:pt x="567551" y="1769666"/>
                  </a:cubicBezTo>
                  <a:lnTo>
                    <a:pt x="567551" y="1664768"/>
                  </a:lnTo>
                  <a:cubicBezTo>
                    <a:pt x="573408" y="1664768"/>
                    <a:pt x="579266" y="1665833"/>
                    <a:pt x="583526" y="1666897"/>
                  </a:cubicBezTo>
                  <a:close/>
                  <a:moveTo>
                    <a:pt x="568084" y="79575"/>
                  </a:moveTo>
                  <a:lnTo>
                    <a:pt x="568084" y="96615"/>
                  </a:lnTo>
                  <a:cubicBezTo>
                    <a:pt x="561161" y="96615"/>
                    <a:pt x="553707" y="97680"/>
                    <a:pt x="544654" y="100874"/>
                  </a:cubicBezTo>
                  <a:lnTo>
                    <a:pt x="544654" y="83835"/>
                  </a:lnTo>
                  <a:cubicBezTo>
                    <a:pt x="553174" y="80640"/>
                    <a:pt x="561161" y="79575"/>
                    <a:pt x="568084" y="79575"/>
                  </a:cubicBezTo>
                  <a:lnTo>
                    <a:pt x="568084" y="79575"/>
                  </a:lnTo>
                  <a:close/>
                  <a:moveTo>
                    <a:pt x="568084" y="146135"/>
                  </a:moveTo>
                  <a:lnTo>
                    <a:pt x="568084" y="168499"/>
                  </a:lnTo>
                  <a:cubicBezTo>
                    <a:pt x="560096" y="165304"/>
                    <a:pt x="552109" y="159447"/>
                    <a:pt x="544654" y="154122"/>
                  </a:cubicBezTo>
                  <a:lnTo>
                    <a:pt x="544654" y="130693"/>
                  </a:lnTo>
                  <a:cubicBezTo>
                    <a:pt x="552109" y="136018"/>
                    <a:pt x="560096" y="141875"/>
                    <a:pt x="568084" y="146135"/>
                  </a:cubicBezTo>
                  <a:lnTo>
                    <a:pt x="568084" y="146135"/>
                  </a:lnTo>
                  <a:close/>
                  <a:moveTo>
                    <a:pt x="568084" y="171162"/>
                  </a:moveTo>
                  <a:lnTo>
                    <a:pt x="568084" y="190331"/>
                  </a:lnTo>
                  <a:cubicBezTo>
                    <a:pt x="559031" y="196188"/>
                    <a:pt x="552109" y="199383"/>
                    <a:pt x="544654" y="202578"/>
                  </a:cubicBezTo>
                  <a:lnTo>
                    <a:pt x="544654" y="184474"/>
                  </a:lnTo>
                  <a:cubicBezTo>
                    <a:pt x="551044" y="182344"/>
                    <a:pt x="559031" y="177552"/>
                    <a:pt x="568084" y="171162"/>
                  </a:cubicBezTo>
                  <a:lnTo>
                    <a:pt x="568084" y="171162"/>
                  </a:lnTo>
                  <a:close/>
                  <a:moveTo>
                    <a:pt x="568084" y="514079"/>
                  </a:moveTo>
                  <a:lnTo>
                    <a:pt x="568084" y="527391"/>
                  </a:lnTo>
                  <a:cubicBezTo>
                    <a:pt x="567019" y="527391"/>
                    <a:pt x="567019" y="528456"/>
                    <a:pt x="565954" y="528456"/>
                  </a:cubicBezTo>
                  <a:cubicBezTo>
                    <a:pt x="565954" y="528456"/>
                    <a:pt x="565954" y="528456"/>
                    <a:pt x="567019" y="528456"/>
                  </a:cubicBezTo>
                  <a:lnTo>
                    <a:pt x="565954" y="529521"/>
                  </a:lnTo>
                  <a:cubicBezTo>
                    <a:pt x="565954" y="529521"/>
                    <a:pt x="567019" y="530586"/>
                    <a:pt x="568084" y="530586"/>
                  </a:cubicBezTo>
                  <a:lnTo>
                    <a:pt x="568084" y="540703"/>
                  </a:lnTo>
                  <a:cubicBezTo>
                    <a:pt x="560096" y="539638"/>
                    <a:pt x="553707" y="540703"/>
                    <a:pt x="544654" y="547625"/>
                  </a:cubicBezTo>
                  <a:lnTo>
                    <a:pt x="544654" y="535378"/>
                  </a:lnTo>
                  <a:cubicBezTo>
                    <a:pt x="547849" y="534313"/>
                    <a:pt x="550512" y="533248"/>
                    <a:pt x="552642" y="532183"/>
                  </a:cubicBezTo>
                  <a:cubicBezTo>
                    <a:pt x="553707" y="530053"/>
                    <a:pt x="555837" y="527923"/>
                    <a:pt x="555837" y="526326"/>
                  </a:cubicBezTo>
                  <a:cubicBezTo>
                    <a:pt x="560096" y="522066"/>
                    <a:pt x="563291" y="517806"/>
                    <a:pt x="568084" y="514079"/>
                  </a:cubicBezTo>
                  <a:lnTo>
                    <a:pt x="568084" y="514079"/>
                  </a:lnTo>
                  <a:close/>
                  <a:moveTo>
                    <a:pt x="568084" y="570522"/>
                  </a:moveTo>
                  <a:lnTo>
                    <a:pt x="568084" y="581704"/>
                  </a:lnTo>
                  <a:cubicBezTo>
                    <a:pt x="560096" y="581704"/>
                    <a:pt x="552109" y="578509"/>
                    <a:pt x="544654" y="575846"/>
                  </a:cubicBezTo>
                  <a:lnTo>
                    <a:pt x="544654" y="564664"/>
                  </a:lnTo>
                  <a:cubicBezTo>
                    <a:pt x="552109" y="567327"/>
                    <a:pt x="560096" y="569457"/>
                    <a:pt x="568084" y="570522"/>
                  </a:cubicBezTo>
                  <a:lnTo>
                    <a:pt x="568084" y="570522"/>
                  </a:lnTo>
                  <a:close/>
                  <a:moveTo>
                    <a:pt x="568084" y="587561"/>
                  </a:moveTo>
                  <a:lnTo>
                    <a:pt x="568084" y="602470"/>
                  </a:lnTo>
                  <a:cubicBezTo>
                    <a:pt x="567019" y="603535"/>
                    <a:pt x="565954" y="604600"/>
                    <a:pt x="564889" y="604600"/>
                  </a:cubicBezTo>
                  <a:cubicBezTo>
                    <a:pt x="565954" y="606730"/>
                    <a:pt x="565954" y="607795"/>
                    <a:pt x="568084" y="608860"/>
                  </a:cubicBezTo>
                  <a:lnTo>
                    <a:pt x="568084" y="618977"/>
                  </a:lnTo>
                  <a:cubicBezTo>
                    <a:pt x="563824" y="615782"/>
                    <a:pt x="561161" y="612055"/>
                    <a:pt x="559031" y="608860"/>
                  </a:cubicBezTo>
                  <a:cubicBezTo>
                    <a:pt x="556902" y="609925"/>
                    <a:pt x="554772" y="612055"/>
                    <a:pt x="552109" y="612055"/>
                  </a:cubicBezTo>
                  <a:cubicBezTo>
                    <a:pt x="549979" y="617912"/>
                    <a:pt x="547849" y="623237"/>
                    <a:pt x="544122" y="626964"/>
                  </a:cubicBezTo>
                  <a:lnTo>
                    <a:pt x="544122" y="603535"/>
                  </a:lnTo>
                  <a:cubicBezTo>
                    <a:pt x="546252" y="603535"/>
                    <a:pt x="547317" y="603535"/>
                    <a:pt x="548382" y="603535"/>
                  </a:cubicBezTo>
                  <a:cubicBezTo>
                    <a:pt x="554239" y="600873"/>
                    <a:pt x="560096" y="596613"/>
                    <a:pt x="568084" y="587561"/>
                  </a:cubicBezTo>
                  <a:lnTo>
                    <a:pt x="568084" y="587561"/>
                  </a:lnTo>
                  <a:close/>
                  <a:moveTo>
                    <a:pt x="568084" y="704707"/>
                  </a:moveTo>
                  <a:lnTo>
                    <a:pt x="568084" y="724941"/>
                  </a:lnTo>
                  <a:lnTo>
                    <a:pt x="567019" y="724941"/>
                  </a:lnTo>
                  <a:lnTo>
                    <a:pt x="567019" y="729201"/>
                  </a:lnTo>
                  <a:lnTo>
                    <a:pt x="568084" y="730266"/>
                  </a:lnTo>
                  <a:lnTo>
                    <a:pt x="568084" y="752630"/>
                  </a:lnTo>
                  <a:lnTo>
                    <a:pt x="567019" y="752630"/>
                  </a:lnTo>
                  <a:lnTo>
                    <a:pt x="563824" y="751565"/>
                  </a:lnTo>
                  <a:lnTo>
                    <a:pt x="561694" y="750500"/>
                  </a:lnTo>
                  <a:lnTo>
                    <a:pt x="559564" y="749435"/>
                  </a:lnTo>
                  <a:lnTo>
                    <a:pt x="557434" y="749435"/>
                  </a:lnTo>
                  <a:lnTo>
                    <a:pt x="555304" y="751565"/>
                  </a:lnTo>
                  <a:lnTo>
                    <a:pt x="553174" y="753695"/>
                  </a:lnTo>
                  <a:lnTo>
                    <a:pt x="554239" y="757955"/>
                  </a:lnTo>
                  <a:lnTo>
                    <a:pt x="556369" y="760084"/>
                  </a:lnTo>
                  <a:lnTo>
                    <a:pt x="558499" y="763279"/>
                  </a:lnTo>
                  <a:lnTo>
                    <a:pt x="560629" y="767539"/>
                  </a:lnTo>
                  <a:lnTo>
                    <a:pt x="562759" y="769669"/>
                  </a:lnTo>
                  <a:lnTo>
                    <a:pt x="563824" y="772864"/>
                  </a:lnTo>
                  <a:lnTo>
                    <a:pt x="564889" y="778721"/>
                  </a:lnTo>
                  <a:lnTo>
                    <a:pt x="563824" y="781916"/>
                  </a:lnTo>
                  <a:lnTo>
                    <a:pt x="563824" y="787773"/>
                  </a:lnTo>
                  <a:lnTo>
                    <a:pt x="562759" y="789903"/>
                  </a:lnTo>
                  <a:lnTo>
                    <a:pt x="564889" y="793098"/>
                  </a:lnTo>
                  <a:lnTo>
                    <a:pt x="567019" y="792033"/>
                  </a:lnTo>
                  <a:lnTo>
                    <a:pt x="568084" y="790968"/>
                  </a:lnTo>
                  <a:lnTo>
                    <a:pt x="568084" y="809073"/>
                  </a:lnTo>
                  <a:lnTo>
                    <a:pt x="567019" y="809073"/>
                  </a:lnTo>
                  <a:lnTo>
                    <a:pt x="567019" y="811203"/>
                  </a:lnTo>
                  <a:lnTo>
                    <a:pt x="563824" y="811203"/>
                  </a:lnTo>
                  <a:lnTo>
                    <a:pt x="559564" y="810137"/>
                  </a:lnTo>
                  <a:lnTo>
                    <a:pt x="555304" y="809073"/>
                  </a:lnTo>
                  <a:lnTo>
                    <a:pt x="554239" y="806943"/>
                  </a:lnTo>
                  <a:lnTo>
                    <a:pt x="548382" y="805878"/>
                  </a:lnTo>
                  <a:lnTo>
                    <a:pt x="545187" y="805878"/>
                  </a:lnTo>
                  <a:lnTo>
                    <a:pt x="545187" y="792566"/>
                  </a:lnTo>
                  <a:lnTo>
                    <a:pt x="549447" y="792566"/>
                  </a:lnTo>
                  <a:lnTo>
                    <a:pt x="551577" y="790436"/>
                  </a:lnTo>
                  <a:lnTo>
                    <a:pt x="552642" y="786176"/>
                  </a:lnTo>
                  <a:lnTo>
                    <a:pt x="552642" y="782981"/>
                  </a:lnTo>
                  <a:lnTo>
                    <a:pt x="550512" y="778721"/>
                  </a:lnTo>
                  <a:lnTo>
                    <a:pt x="544654" y="777656"/>
                  </a:lnTo>
                  <a:lnTo>
                    <a:pt x="544654" y="736123"/>
                  </a:lnTo>
                  <a:lnTo>
                    <a:pt x="546784" y="736123"/>
                  </a:lnTo>
                  <a:lnTo>
                    <a:pt x="548914" y="732928"/>
                  </a:lnTo>
                  <a:lnTo>
                    <a:pt x="553174" y="726006"/>
                  </a:lnTo>
                  <a:lnTo>
                    <a:pt x="555304" y="721746"/>
                  </a:lnTo>
                  <a:lnTo>
                    <a:pt x="559564" y="714824"/>
                  </a:lnTo>
                  <a:lnTo>
                    <a:pt x="562759" y="707901"/>
                  </a:lnTo>
                  <a:lnTo>
                    <a:pt x="568084" y="704707"/>
                  </a:lnTo>
                  <a:lnTo>
                    <a:pt x="568084" y="704707"/>
                  </a:lnTo>
                  <a:close/>
                  <a:moveTo>
                    <a:pt x="568084" y="843151"/>
                  </a:moveTo>
                  <a:lnTo>
                    <a:pt x="568084" y="857528"/>
                  </a:lnTo>
                  <a:lnTo>
                    <a:pt x="563824" y="857528"/>
                  </a:lnTo>
                  <a:lnTo>
                    <a:pt x="556902" y="857528"/>
                  </a:lnTo>
                  <a:lnTo>
                    <a:pt x="551044" y="859658"/>
                  </a:lnTo>
                  <a:lnTo>
                    <a:pt x="548914" y="861788"/>
                  </a:lnTo>
                  <a:lnTo>
                    <a:pt x="548914" y="867645"/>
                  </a:lnTo>
                  <a:lnTo>
                    <a:pt x="548914" y="871905"/>
                  </a:lnTo>
                  <a:lnTo>
                    <a:pt x="548914" y="877762"/>
                  </a:lnTo>
                  <a:lnTo>
                    <a:pt x="545719" y="878827"/>
                  </a:lnTo>
                  <a:lnTo>
                    <a:pt x="544654" y="878827"/>
                  </a:lnTo>
                  <a:lnTo>
                    <a:pt x="544654" y="833567"/>
                  </a:lnTo>
                  <a:lnTo>
                    <a:pt x="546784" y="833567"/>
                  </a:lnTo>
                  <a:lnTo>
                    <a:pt x="549979" y="835697"/>
                  </a:lnTo>
                  <a:lnTo>
                    <a:pt x="553174" y="837827"/>
                  </a:lnTo>
                  <a:lnTo>
                    <a:pt x="556369" y="841021"/>
                  </a:lnTo>
                  <a:lnTo>
                    <a:pt x="566486" y="842086"/>
                  </a:lnTo>
                  <a:lnTo>
                    <a:pt x="568084" y="842086"/>
                  </a:lnTo>
                  <a:lnTo>
                    <a:pt x="568084" y="843151"/>
                  </a:lnTo>
                  <a:close/>
                  <a:moveTo>
                    <a:pt x="568084" y="905984"/>
                  </a:moveTo>
                  <a:lnTo>
                    <a:pt x="568084" y="912906"/>
                  </a:lnTo>
                  <a:cubicBezTo>
                    <a:pt x="567019" y="912906"/>
                    <a:pt x="567019" y="912906"/>
                    <a:pt x="567019" y="912906"/>
                  </a:cubicBezTo>
                  <a:cubicBezTo>
                    <a:pt x="567019" y="912906"/>
                    <a:pt x="567019" y="913971"/>
                    <a:pt x="568084" y="913971"/>
                  </a:cubicBezTo>
                  <a:lnTo>
                    <a:pt x="568084" y="944322"/>
                  </a:lnTo>
                  <a:cubicBezTo>
                    <a:pt x="563824" y="928348"/>
                    <a:pt x="569149" y="911841"/>
                    <a:pt x="544654" y="911841"/>
                  </a:cubicBezTo>
                  <a:lnTo>
                    <a:pt x="544654" y="905984"/>
                  </a:lnTo>
                  <a:cubicBezTo>
                    <a:pt x="551577" y="904919"/>
                    <a:pt x="555837" y="905984"/>
                    <a:pt x="559031" y="907049"/>
                  </a:cubicBezTo>
                  <a:cubicBezTo>
                    <a:pt x="562226" y="907049"/>
                    <a:pt x="564356" y="905984"/>
                    <a:pt x="568084" y="905984"/>
                  </a:cubicBezTo>
                  <a:lnTo>
                    <a:pt x="568084" y="905984"/>
                  </a:lnTo>
                  <a:close/>
                  <a:moveTo>
                    <a:pt x="568084" y="955504"/>
                  </a:moveTo>
                  <a:cubicBezTo>
                    <a:pt x="555837" y="956569"/>
                    <a:pt x="551044" y="955504"/>
                    <a:pt x="547849" y="951245"/>
                  </a:cubicBezTo>
                  <a:cubicBezTo>
                    <a:pt x="547849" y="950180"/>
                    <a:pt x="546784" y="949115"/>
                    <a:pt x="546784" y="948050"/>
                  </a:cubicBezTo>
                  <a:cubicBezTo>
                    <a:pt x="545719" y="945920"/>
                    <a:pt x="545719" y="942192"/>
                    <a:pt x="544654" y="938998"/>
                  </a:cubicBezTo>
                  <a:lnTo>
                    <a:pt x="544654" y="962427"/>
                  </a:lnTo>
                  <a:cubicBezTo>
                    <a:pt x="546784" y="961362"/>
                    <a:pt x="547849" y="961362"/>
                    <a:pt x="550512" y="961362"/>
                  </a:cubicBezTo>
                  <a:cubicBezTo>
                    <a:pt x="553707" y="962427"/>
                    <a:pt x="559564" y="963492"/>
                    <a:pt x="568616" y="962427"/>
                  </a:cubicBezTo>
                  <a:lnTo>
                    <a:pt x="568616" y="955504"/>
                  </a:lnTo>
                  <a:lnTo>
                    <a:pt x="568084" y="955504"/>
                  </a:lnTo>
                  <a:close/>
                  <a:moveTo>
                    <a:pt x="568084" y="1021000"/>
                  </a:moveTo>
                  <a:lnTo>
                    <a:pt x="568084" y="1036974"/>
                  </a:lnTo>
                  <a:lnTo>
                    <a:pt x="565954" y="1036974"/>
                  </a:lnTo>
                  <a:lnTo>
                    <a:pt x="561694" y="1035909"/>
                  </a:lnTo>
                  <a:lnTo>
                    <a:pt x="558499" y="1035909"/>
                  </a:lnTo>
                  <a:lnTo>
                    <a:pt x="554239" y="1034844"/>
                  </a:lnTo>
                  <a:lnTo>
                    <a:pt x="552109" y="1034844"/>
                  </a:lnTo>
                  <a:lnTo>
                    <a:pt x="548914" y="1033779"/>
                  </a:lnTo>
                  <a:lnTo>
                    <a:pt x="545187" y="1033779"/>
                  </a:lnTo>
                  <a:lnTo>
                    <a:pt x="544122" y="1032714"/>
                  </a:lnTo>
                  <a:lnTo>
                    <a:pt x="544122" y="1022597"/>
                  </a:lnTo>
                  <a:lnTo>
                    <a:pt x="546252" y="1021532"/>
                  </a:lnTo>
                  <a:lnTo>
                    <a:pt x="549447" y="1020467"/>
                  </a:lnTo>
                  <a:lnTo>
                    <a:pt x="552642" y="1019402"/>
                  </a:lnTo>
                  <a:lnTo>
                    <a:pt x="555837" y="1019402"/>
                  </a:lnTo>
                  <a:lnTo>
                    <a:pt x="560096" y="1019402"/>
                  </a:lnTo>
                  <a:lnTo>
                    <a:pt x="564356" y="1020467"/>
                  </a:lnTo>
                  <a:lnTo>
                    <a:pt x="568084" y="1021000"/>
                  </a:lnTo>
                  <a:lnTo>
                    <a:pt x="568084" y="1021000"/>
                  </a:lnTo>
                  <a:close/>
                  <a:moveTo>
                    <a:pt x="568084" y="1044429"/>
                  </a:moveTo>
                  <a:lnTo>
                    <a:pt x="568084" y="1069455"/>
                  </a:lnTo>
                  <a:lnTo>
                    <a:pt x="564889" y="1072650"/>
                  </a:lnTo>
                  <a:lnTo>
                    <a:pt x="561694" y="1075845"/>
                  </a:lnTo>
                  <a:lnTo>
                    <a:pt x="559564" y="1077975"/>
                  </a:lnTo>
                  <a:lnTo>
                    <a:pt x="556369" y="1081170"/>
                  </a:lnTo>
                  <a:lnTo>
                    <a:pt x="555304" y="1083300"/>
                  </a:lnTo>
                  <a:lnTo>
                    <a:pt x="554239" y="1083300"/>
                  </a:lnTo>
                  <a:lnTo>
                    <a:pt x="554239" y="1085430"/>
                  </a:lnTo>
                  <a:lnTo>
                    <a:pt x="554239" y="1086495"/>
                  </a:lnTo>
                  <a:lnTo>
                    <a:pt x="556369" y="1089689"/>
                  </a:lnTo>
                  <a:lnTo>
                    <a:pt x="559564" y="1091819"/>
                  </a:lnTo>
                  <a:lnTo>
                    <a:pt x="560629" y="1095014"/>
                  </a:lnTo>
                  <a:lnTo>
                    <a:pt x="561694" y="1097144"/>
                  </a:lnTo>
                  <a:lnTo>
                    <a:pt x="562759" y="1098209"/>
                  </a:lnTo>
                  <a:lnTo>
                    <a:pt x="564889" y="1101404"/>
                  </a:lnTo>
                  <a:lnTo>
                    <a:pt x="567019" y="1104599"/>
                  </a:lnTo>
                  <a:lnTo>
                    <a:pt x="568084" y="1104599"/>
                  </a:lnTo>
                  <a:lnTo>
                    <a:pt x="568084" y="1163172"/>
                  </a:lnTo>
                  <a:lnTo>
                    <a:pt x="567019" y="1162107"/>
                  </a:lnTo>
                  <a:lnTo>
                    <a:pt x="565954" y="1162107"/>
                  </a:lnTo>
                  <a:lnTo>
                    <a:pt x="564889" y="1159977"/>
                  </a:lnTo>
                  <a:lnTo>
                    <a:pt x="563824" y="1159977"/>
                  </a:lnTo>
                  <a:lnTo>
                    <a:pt x="561694" y="1158912"/>
                  </a:lnTo>
                  <a:lnTo>
                    <a:pt x="560629" y="1157847"/>
                  </a:lnTo>
                  <a:lnTo>
                    <a:pt x="559564" y="1156782"/>
                  </a:lnTo>
                  <a:lnTo>
                    <a:pt x="557434" y="1156782"/>
                  </a:lnTo>
                  <a:lnTo>
                    <a:pt x="554239" y="1156782"/>
                  </a:lnTo>
                  <a:lnTo>
                    <a:pt x="553174" y="1156782"/>
                  </a:lnTo>
                  <a:lnTo>
                    <a:pt x="551044" y="1156782"/>
                  </a:lnTo>
                  <a:lnTo>
                    <a:pt x="548914" y="1156782"/>
                  </a:lnTo>
                  <a:lnTo>
                    <a:pt x="547849" y="1157847"/>
                  </a:lnTo>
                  <a:lnTo>
                    <a:pt x="545719" y="1158912"/>
                  </a:lnTo>
                  <a:lnTo>
                    <a:pt x="545719" y="1125366"/>
                  </a:lnTo>
                  <a:lnTo>
                    <a:pt x="547849" y="1127495"/>
                  </a:lnTo>
                  <a:lnTo>
                    <a:pt x="549979" y="1129625"/>
                  </a:lnTo>
                  <a:lnTo>
                    <a:pt x="552109" y="1130690"/>
                  </a:lnTo>
                  <a:lnTo>
                    <a:pt x="556369" y="1130690"/>
                  </a:lnTo>
                  <a:lnTo>
                    <a:pt x="560629" y="1129625"/>
                  </a:lnTo>
                  <a:lnTo>
                    <a:pt x="561694" y="1128560"/>
                  </a:lnTo>
                  <a:lnTo>
                    <a:pt x="562759" y="1127495"/>
                  </a:lnTo>
                  <a:lnTo>
                    <a:pt x="563824" y="1125366"/>
                  </a:lnTo>
                  <a:lnTo>
                    <a:pt x="562759" y="1123236"/>
                  </a:lnTo>
                  <a:lnTo>
                    <a:pt x="562759" y="1122171"/>
                  </a:lnTo>
                  <a:lnTo>
                    <a:pt x="561694" y="1118976"/>
                  </a:lnTo>
                  <a:lnTo>
                    <a:pt x="559564" y="1116846"/>
                  </a:lnTo>
                  <a:lnTo>
                    <a:pt x="556369" y="1115781"/>
                  </a:lnTo>
                  <a:lnTo>
                    <a:pt x="555304" y="1113651"/>
                  </a:lnTo>
                  <a:lnTo>
                    <a:pt x="553174" y="1112586"/>
                  </a:lnTo>
                  <a:lnTo>
                    <a:pt x="552109" y="1110456"/>
                  </a:lnTo>
                  <a:lnTo>
                    <a:pt x="549979" y="1108326"/>
                  </a:lnTo>
                  <a:lnTo>
                    <a:pt x="548914" y="1106196"/>
                  </a:lnTo>
                  <a:lnTo>
                    <a:pt x="546784" y="1104066"/>
                  </a:lnTo>
                  <a:lnTo>
                    <a:pt x="545719" y="1103001"/>
                  </a:lnTo>
                  <a:lnTo>
                    <a:pt x="545719" y="1067858"/>
                  </a:lnTo>
                  <a:lnTo>
                    <a:pt x="548914" y="1066793"/>
                  </a:lnTo>
                  <a:lnTo>
                    <a:pt x="551044" y="1064663"/>
                  </a:lnTo>
                  <a:lnTo>
                    <a:pt x="554239" y="1061468"/>
                  </a:lnTo>
                  <a:lnTo>
                    <a:pt x="556369" y="1059338"/>
                  </a:lnTo>
                  <a:lnTo>
                    <a:pt x="559564" y="1057208"/>
                  </a:lnTo>
                  <a:lnTo>
                    <a:pt x="562759" y="1054013"/>
                  </a:lnTo>
                  <a:lnTo>
                    <a:pt x="563824" y="1051883"/>
                  </a:lnTo>
                  <a:lnTo>
                    <a:pt x="565954" y="1049753"/>
                  </a:lnTo>
                  <a:lnTo>
                    <a:pt x="568084" y="1044429"/>
                  </a:lnTo>
                  <a:lnTo>
                    <a:pt x="568084" y="1044429"/>
                  </a:lnTo>
                  <a:lnTo>
                    <a:pt x="568084" y="1044429"/>
                  </a:lnTo>
                  <a:close/>
                  <a:moveTo>
                    <a:pt x="568084" y="1250498"/>
                  </a:moveTo>
                  <a:lnTo>
                    <a:pt x="568084" y="1260615"/>
                  </a:lnTo>
                  <a:cubicBezTo>
                    <a:pt x="567019" y="1260615"/>
                    <a:pt x="565954" y="1261680"/>
                    <a:pt x="563824" y="1262745"/>
                  </a:cubicBezTo>
                  <a:cubicBezTo>
                    <a:pt x="565954" y="1264875"/>
                    <a:pt x="567019" y="1265940"/>
                    <a:pt x="568084" y="1268603"/>
                  </a:cubicBezTo>
                  <a:lnTo>
                    <a:pt x="568084" y="1306941"/>
                  </a:lnTo>
                  <a:cubicBezTo>
                    <a:pt x="563824" y="1318123"/>
                    <a:pt x="560096" y="1329305"/>
                    <a:pt x="568084" y="1340487"/>
                  </a:cubicBezTo>
                  <a:lnTo>
                    <a:pt x="568084" y="1355397"/>
                  </a:lnTo>
                  <a:cubicBezTo>
                    <a:pt x="561161" y="1349540"/>
                    <a:pt x="557966" y="1344215"/>
                    <a:pt x="555837" y="1339422"/>
                  </a:cubicBezTo>
                  <a:cubicBezTo>
                    <a:pt x="553707" y="1338358"/>
                    <a:pt x="551577" y="1336228"/>
                    <a:pt x="549979" y="1336228"/>
                  </a:cubicBezTo>
                  <a:cubicBezTo>
                    <a:pt x="548914" y="1335163"/>
                    <a:pt x="546784" y="1334098"/>
                    <a:pt x="544122" y="1333033"/>
                  </a:cubicBezTo>
                  <a:lnTo>
                    <a:pt x="544122" y="1320786"/>
                  </a:lnTo>
                  <a:cubicBezTo>
                    <a:pt x="546252" y="1322916"/>
                    <a:pt x="548382" y="1323981"/>
                    <a:pt x="551044" y="1326643"/>
                  </a:cubicBezTo>
                  <a:lnTo>
                    <a:pt x="551044" y="1326643"/>
                  </a:lnTo>
                  <a:lnTo>
                    <a:pt x="552109" y="1326643"/>
                  </a:lnTo>
                  <a:cubicBezTo>
                    <a:pt x="552109" y="1311734"/>
                    <a:pt x="561161" y="1297357"/>
                    <a:pt x="561161" y="1279252"/>
                  </a:cubicBezTo>
                  <a:cubicBezTo>
                    <a:pt x="560096" y="1273395"/>
                    <a:pt x="555304" y="1265940"/>
                    <a:pt x="544122" y="1257953"/>
                  </a:cubicBezTo>
                  <a:lnTo>
                    <a:pt x="544122" y="1246771"/>
                  </a:lnTo>
                  <a:cubicBezTo>
                    <a:pt x="551044" y="1251031"/>
                    <a:pt x="555304" y="1254758"/>
                    <a:pt x="558499" y="1259018"/>
                  </a:cubicBezTo>
                  <a:cubicBezTo>
                    <a:pt x="560629" y="1256888"/>
                    <a:pt x="562759" y="1255823"/>
                    <a:pt x="565421" y="1254758"/>
                  </a:cubicBezTo>
                  <a:cubicBezTo>
                    <a:pt x="565421" y="1252628"/>
                    <a:pt x="567019" y="1251563"/>
                    <a:pt x="568084" y="1250498"/>
                  </a:cubicBezTo>
                  <a:lnTo>
                    <a:pt x="568084" y="1250498"/>
                  </a:lnTo>
                  <a:close/>
                  <a:moveTo>
                    <a:pt x="568084" y="1664768"/>
                  </a:moveTo>
                  <a:lnTo>
                    <a:pt x="568084" y="1769666"/>
                  </a:lnTo>
                  <a:cubicBezTo>
                    <a:pt x="567019" y="1769666"/>
                    <a:pt x="567019" y="1769666"/>
                    <a:pt x="567019" y="1769666"/>
                  </a:cubicBezTo>
                  <a:cubicBezTo>
                    <a:pt x="559031" y="1768601"/>
                    <a:pt x="551044" y="1766471"/>
                    <a:pt x="544654" y="1763809"/>
                  </a:cubicBezTo>
                  <a:lnTo>
                    <a:pt x="544654" y="1746769"/>
                  </a:lnTo>
                  <a:cubicBezTo>
                    <a:pt x="550512" y="1748899"/>
                    <a:pt x="555837" y="1751029"/>
                    <a:pt x="562759" y="1752627"/>
                  </a:cubicBezTo>
                  <a:lnTo>
                    <a:pt x="562759" y="1752627"/>
                  </a:lnTo>
                  <a:lnTo>
                    <a:pt x="564889" y="1752627"/>
                  </a:lnTo>
                  <a:cubicBezTo>
                    <a:pt x="556902" y="1729198"/>
                    <a:pt x="561694" y="1700976"/>
                    <a:pt x="551577" y="1673820"/>
                  </a:cubicBezTo>
                  <a:cubicBezTo>
                    <a:pt x="549447" y="1671690"/>
                    <a:pt x="548382" y="1667962"/>
                    <a:pt x="544654" y="1665833"/>
                  </a:cubicBezTo>
                  <a:lnTo>
                    <a:pt x="544654" y="1645598"/>
                  </a:lnTo>
                  <a:cubicBezTo>
                    <a:pt x="553707" y="1651456"/>
                    <a:pt x="560629" y="1656780"/>
                    <a:pt x="564889" y="1663703"/>
                  </a:cubicBezTo>
                  <a:cubicBezTo>
                    <a:pt x="565421" y="1663703"/>
                    <a:pt x="567019" y="1664768"/>
                    <a:pt x="568084" y="1664768"/>
                  </a:cubicBezTo>
                  <a:lnTo>
                    <a:pt x="568084" y="1664768"/>
                  </a:lnTo>
                  <a:close/>
                  <a:moveTo>
                    <a:pt x="544122" y="710031"/>
                  </a:moveTo>
                  <a:lnTo>
                    <a:pt x="545187" y="706836"/>
                  </a:lnTo>
                  <a:lnTo>
                    <a:pt x="546252" y="702577"/>
                  </a:lnTo>
                  <a:lnTo>
                    <a:pt x="545187" y="696719"/>
                  </a:lnTo>
                  <a:lnTo>
                    <a:pt x="544122" y="696719"/>
                  </a:lnTo>
                  <a:lnTo>
                    <a:pt x="544122" y="710031"/>
                  </a:lnTo>
                  <a:close/>
                  <a:moveTo>
                    <a:pt x="544122" y="84368"/>
                  </a:moveTo>
                  <a:lnTo>
                    <a:pt x="544122" y="101407"/>
                  </a:lnTo>
                  <a:cubicBezTo>
                    <a:pt x="543057" y="102472"/>
                    <a:pt x="541992" y="102472"/>
                    <a:pt x="539862" y="103537"/>
                  </a:cubicBezTo>
                  <a:lnTo>
                    <a:pt x="539862" y="86497"/>
                  </a:lnTo>
                  <a:cubicBezTo>
                    <a:pt x="541992" y="85433"/>
                    <a:pt x="543057" y="84368"/>
                    <a:pt x="544122" y="84368"/>
                  </a:cubicBezTo>
                  <a:lnTo>
                    <a:pt x="544122" y="84368"/>
                  </a:lnTo>
                  <a:close/>
                  <a:moveTo>
                    <a:pt x="544122" y="130161"/>
                  </a:moveTo>
                  <a:lnTo>
                    <a:pt x="544122" y="153590"/>
                  </a:lnTo>
                  <a:cubicBezTo>
                    <a:pt x="543057" y="151460"/>
                    <a:pt x="541992" y="150395"/>
                    <a:pt x="539862" y="149330"/>
                  </a:cubicBezTo>
                  <a:lnTo>
                    <a:pt x="539862" y="128031"/>
                  </a:lnTo>
                  <a:cubicBezTo>
                    <a:pt x="541992" y="128031"/>
                    <a:pt x="543057" y="129096"/>
                    <a:pt x="544122" y="130161"/>
                  </a:cubicBezTo>
                  <a:lnTo>
                    <a:pt x="544122" y="130161"/>
                  </a:lnTo>
                  <a:close/>
                  <a:moveTo>
                    <a:pt x="544122" y="184474"/>
                  </a:moveTo>
                  <a:lnTo>
                    <a:pt x="544122" y="202578"/>
                  </a:lnTo>
                  <a:cubicBezTo>
                    <a:pt x="543057" y="202578"/>
                    <a:pt x="541992" y="202578"/>
                    <a:pt x="539862" y="203643"/>
                  </a:cubicBezTo>
                  <a:lnTo>
                    <a:pt x="539862" y="186604"/>
                  </a:lnTo>
                  <a:cubicBezTo>
                    <a:pt x="541992" y="185539"/>
                    <a:pt x="543057" y="185539"/>
                    <a:pt x="544122" y="184474"/>
                  </a:cubicBezTo>
                  <a:lnTo>
                    <a:pt x="544122" y="184474"/>
                  </a:lnTo>
                  <a:close/>
                  <a:moveTo>
                    <a:pt x="544122" y="535910"/>
                  </a:moveTo>
                  <a:lnTo>
                    <a:pt x="544122" y="548157"/>
                  </a:lnTo>
                  <a:cubicBezTo>
                    <a:pt x="543057" y="549222"/>
                    <a:pt x="541992" y="550287"/>
                    <a:pt x="539862" y="551352"/>
                  </a:cubicBezTo>
                  <a:lnTo>
                    <a:pt x="539862" y="539105"/>
                  </a:lnTo>
                  <a:cubicBezTo>
                    <a:pt x="541992" y="538040"/>
                    <a:pt x="543057" y="536975"/>
                    <a:pt x="544122" y="535910"/>
                  </a:cubicBezTo>
                  <a:lnTo>
                    <a:pt x="544122" y="535910"/>
                  </a:lnTo>
                  <a:close/>
                  <a:moveTo>
                    <a:pt x="544122" y="565197"/>
                  </a:moveTo>
                  <a:lnTo>
                    <a:pt x="544122" y="576379"/>
                  </a:lnTo>
                  <a:cubicBezTo>
                    <a:pt x="543057" y="576379"/>
                    <a:pt x="541992" y="575314"/>
                    <a:pt x="539862" y="575314"/>
                  </a:cubicBezTo>
                  <a:lnTo>
                    <a:pt x="539862" y="564132"/>
                  </a:lnTo>
                  <a:cubicBezTo>
                    <a:pt x="541992" y="565197"/>
                    <a:pt x="543057" y="565197"/>
                    <a:pt x="544122" y="565197"/>
                  </a:cubicBezTo>
                  <a:lnTo>
                    <a:pt x="544122" y="565197"/>
                  </a:lnTo>
                  <a:close/>
                  <a:moveTo>
                    <a:pt x="544122" y="603003"/>
                  </a:moveTo>
                  <a:lnTo>
                    <a:pt x="544122" y="626432"/>
                  </a:lnTo>
                  <a:cubicBezTo>
                    <a:pt x="543057" y="628562"/>
                    <a:pt x="541992" y="630692"/>
                    <a:pt x="539862" y="633354"/>
                  </a:cubicBezTo>
                  <a:lnTo>
                    <a:pt x="539862" y="616315"/>
                  </a:lnTo>
                  <a:cubicBezTo>
                    <a:pt x="540927" y="615250"/>
                    <a:pt x="540927" y="615250"/>
                    <a:pt x="540927" y="614185"/>
                  </a:cubicBezTo>
                  <a:cubicBezTo>
                    <a:pt x="540927" y="614185"/>
                    <a:pt x="540927" y="614185"/>
                    <a:pt x="539862" y="614185"/>
                  </a:cubicBezTo>
                  <a:lnTo>
                    <a:pt x="539862" y="603003"/>
                  </a:lnTo>
                  <a:cubicBezTo>
                    <a:pt x="541992" y="603003"/>
                    <a:pt x="543057" y="603003"/>
                    <a:pt x="544122" y="603003"/>
                  </a:cubicBezTo>
                  <a:lnTo>
                    <a:pt x="544122" y="603003"/>
                  </a:lnTo>
                  <a:close/>
                  <a:moveTo>
                    <a:pt x="544122" y="696719"/>
                  </a:moveTo>
                  <a:lnTo>
                    <a:pt x="544122" y="710031"/>
                  </a:lnTo>
                  <a:lnTo>
                    <a:pt x="544122" y="712161"/>
                  </a:lnTo>
                  <a:lnTo>
                    <a:pt x="543057" y="716421"/>
                  </a:lnTo>
                  <a:lnTo>
                    <a:pt x="539862" y="720681"/>
                  </a:lnTo>
                  <a:lnTo>
                    <a:pt x="539862" y="694589"/>
                  </a:lnTo>
                  <a:lnTo>
                    <a:pt x="544122" y="696719"/>
                  </a:lnTo>
                  <a:lnTo>
                    <a:pt x="544122" y="696719"/>
                  </a:lnTo>
                  <a:close/>
                  <a:moveTo>
                    <a:pt x="544122" y="736123"/>
                  </a:moveTo>
                  <a:lnTo>
                    <a:pt x="544122" y="777656"/>
                  </a:lnTo>
                  <a:lnTo>
                    <a:pt x="544122" y="777656"/>
                  </a:lnTo>
                  <a:lnTo>
                    <a:pt x="540927" y="778721"/>
                  </a:lnTo>
                  <a:lnTo>
                    <a:pt x="540927" y="781916"/>
                  </a:lnTo>
                  <a:lnTo>
                    <a:pt x="540927" y="786176"/>
                  </a:lnTo>
                  <a:lnTo>
                    <a:pt x="541992" y="790436"/>
                  </a:lnTo>
                  <a:lnTo>
                    <a:pt x="544122" y="792566"/>
                  </a:lnTo>
                  <a:lnTo>
                    <a:pt x="544122" y="792566"/>
                  </a:lnTo>
                  <a:lnTo>
                    <a:pt x="544122" y="805878"/>
                  </a:lnTo>
                  <a:lnTo>
                    <a:pt x="540927" y="805878"/>
                  </a:lnTo>
                  <a:lnTo>
                    <a:pt x="539862" y="805878"/>
                  </a:lnTo>
                  <a:lnTo>
                    <a:pt x="539862" y="736123"/>
                  </a:lnTo>
                  <a:lnTo>
                    <a:pt x="540927" y="736123"/>
                  </a:lnTo>
                  <a:lnTo>
                    <a:pt x="544122" y="736123"/>
                  </a:lnTo>
                  <a:lnTo>
                    <a:pt x="544122" y="736123"/>
                  </a:lnTo>
                  <a:close/>
                  <a:moveTo>
                    <a:pt x="544122" y="834099"/>
                  </a:moveTo>
                  <a:lnTo>
                    <a:pt x="544122" y="879360"/>
                  </a:lnTo>
                  <a:lnTo>
                    <a:pt x="541992" y="880425"/>
                  </a:lnTo>
                  <a:lnTo>
                    <a:pt x="539862" y="880425"/>
                  </a:lnTo>
                  <a:lnTo>
                    <a:pt x="539862" y="833034"/>
                  </a:lnTo>
                  <a:lnTo>
                    <a:pt x="540927" y="833034"/>
                  </a:lnTo>
                  <a:lnTo>
                    <a:pt x="544122" y="834099"/>
                  </a:lnTo>
                  <a:lnTo>
                    <a:pt x="544122" y="834099"/>
                  </a:lnTo>
                  <a:close/>
                  <a:moveTo>
                    <a:pt x="544122" y="905984"/>
                  </a:moveTo>
                  <a:lnTo>
                    <a:pt x="544122" y="911841"/>
                  </a:lnTo>
                  <a:cubicBezTo>
                    <a:pt x="543057" y="911841"/>
                    <a:pt x="541992" y="912906"/>
                    <a:pt x="539862" y="912906"/>
                  </a:cubicBezTo>
                  <a:lnTo>
                    <a:pt x="539862" y="905984"/>
                  </a:lnTo>
                  <a:cubicBezTo>
                    <a:pt x="541992" y="905984"/>
                    <a:pt x="543057" y="905984"/>
                    <a:pt x="544122" y="905984"/>
                  </a:cubicBezTo>
                  <a:lnTo>
                    <a:pt x="544122" y="905984"/>
                  </a:lnTo>
                  <a:close/>
                  <a:moveTo>
                    <a:pt x="544122" y="938998"/>
                  </a:moveTo>
                  <a:lnTo>
                    <a:pt x="544122" y="962427"/>
                  </a:lnTo>
                  <a:cubicBezTo>
                    <a:pt x="543057" y="962427"/>
                    <a:pt x="541992" y="962427"/>
                    <a:pt x="539862" y="962427"/>
                  </a:cubicBezTo>
                  <a:lnTo>
                    <a:pt x="539862" y="955504"/>
                  </a:lnTo>
                  <a:cubicBezTo>
                    <a:pt x="540927" y="955504"/>
                    <a:pt x="541992" y="955504"/>
                    <a:pt x="543057" y="955504"/>
                  </a:cubicBezTo>
                  <a:cubicBezTo>
                    <a:pt x="541992" y="954440"/>
                    <a:pt x="540927" y="952310"/>
                    <a:pt x="539862" y="949647"/>
                  </a:cubicBezTo>
                  <a:lnTo>
                    <a:pt x="539862" y="917166"/>
                  </a:lnTo>
                  <a:cubicBezTo>
                    <a:pt x="541992" y="923023"/>
                    <a:pt x="543057" y="928348"/>
                    <a:pt x="544122" y="934205"/>
                  </a:cubicBezTo>
                  <a:lnTo>
                    <a:pt x="544122" y="934205"/>
                  </a:lnTo>
                  <a:cubicBezTo>
                    <a:pt x="544122" y="936335"/>
                    <a:pt x="544122" y="937400"/>
                    <a:pt x="544122" y="938998"/>
                  </a:cubicBezTo>
                  <a:lnTo>
                    <a:pt x="544122" y="938998"/>
                  </a:lnTo>
                  <a:close/>
                  <a:moveTo>
                    <a:pt x="544122" y="1022064"/>
                  </a:moveTo>
                  <a:lnTo>
                    <a:pt x="544122" y="1032182"/>
                  </a:lnTo>
                  <a:lnTo>
                    <a:pt x="543057" y="1031117"/>
                  </a:lnTo>
                  <a:lnTo>
                    <a:pt x="540927" y="1030052"/>
                  </a:lnTo>
                  <a:lnTo>
                    <a:pt x="540927" y="1028987"/>
                  </a:lnTo>
                  <a:lnTo>
                    <a:pt x="541992" y="1025792"/>
                  </a:lnTo>
                  <a:lnTo>
                    <a:pt x="543057" y="1023662"/>
                  </a:lnTo>
                  <a:lnTo>
                    <a:pt x="544122" y="1022064"/>
                  </a:lnTo>
                  <a:lnTo>
                    <a:pt x="544122" y="1022064"/>
                  </a:lnTo>
                  <a:close/>
                  <a:moveTo>
                    <a:pt x="544122" y="1067325"/>
                  </a:moveTo>
                  <a:lnTo>
                    <a:pt x="544122" y="1102469"/>
                  </a:lnTo>
                  <a:lnTo>
                    <a:pt x="544122" y="1100872"/>
                  </a:lnTo>
                  <a:lnTo>
                    <a:pt x="541992" y="1100872"/>
                  </a:lnTo>
                  <a:lnTo>
                    <a:pt x="539862" y="1099807"/>
                  </a:lnTo>
                  <a:lnTo>
                    <a:pt x="539862" y="1068390"/>
                  </a:lnTo>
                  <a:lnTo>
                    <a:pt x="540927" y="1068390"/>
                  </a:lnTo>
                  <a:lnTo>
                    <a:pt x="544122" y="1068390"/>
                  </a:lnTo>
                  <a:lnTo>
                    <a:pt x="544122" y="1067325"/>
                  </a:lnTo>
                  <a:lnTo>
                    <a:pt x="544122" y="1067325"/>
                  </a:lnTo>
                  <a:close/>
                  <a:moveTo>
                    <a:pt x="544122" y="1126963"/>
                  </a:moveTo>
                  <a:lnTo>
                    <a:pt x="544122" y="1160509"/>
                  </a:lnTo>
                  <a:lnTo>
                    <a:pt x="544122" y="1160509"/>
                  </a:lnTo>
                  <a:lnTo>
                    <a:pt x="541992" y="1161574"/>
                  </a:lnTo>
                  <a:lnTo>
                    <a:pt x="539862" y="1161574"/>
                  </a:lnTo>
                  <a:lnTo>
                    <a:pt x="539862" y="1124301"/>
                  </a:lnTo>
                  <a:lnTo>
                    <a:pt x="540927" y="1124301"/>
                  </a:lnTo>
                  <a:lnTo>
                    <a:pt x="544122" y="1125366"/>
                  </a:lnTo>
                  <a:lnTo>
                    <a:pt x="544122" y="1126963"/>
                  </a:lnTo>
                  <a:lnTo>
                    <a:pt x="544122" y="1126963"/>
                  </a:lnTo>
                  <a:close/>
                  <a:moveTo>
                    <a:pt x="544122" y="1246239"/>
                  </a:moveTo>
                  <a:lnTo>
                    <a:pt x="544122" y="1257421"/>
                  </a:lnTo>
                  <a:cubicBezTo>
                    <a:pt x="544122" y="1256356"/>
                    <a:pt x="543057" y="1256356"/>
                    <a:pt x="541992" y="1255291"/>
                  </a:cubicBezTo>
                  <a:cubicBezTo>
                    <a:pt x="541992" y="1258486"/>
                    <a:pt x="540927" y="1262213"/>
                    <a:pt x="539862" y="1264343"/>
                  </a:cubicBezTo>
                  <a:lnTo>
                    <a:pt x="539862" y="1237186"/>
                  </a:lnTo>
                  <a:cubicBezTo>
                    <a:pt x="540927" y="1240381"/>
                    <a:pt x="541992" y="1243044"/>
                    <a:pt x="541992" y="1245174"/>
                  </a:cubicBezTo>
                  <a:cubicBezTo>
                    <a:pt x="543057" y="1245174"/>
                    <a:pt x="544122" y="1246239"/>
                    <a:pt x="544122" y="1246239"/>
                  </a:cubicBezTo>
                  <a:lnTo>
                    <a:pt x="544122" y="1246239"/>
                  </a:lnTo>
                  <a:close/>
                  <a:moveTo>
                    <a:pt x="544122" y="1320253"/>
                  </a:moveTo>
                  <a:lnTo>
                    <a:pt x="544122" y="1332500"/>
                  </a:lnTo>
                  <a:cubicBezTo>
                    <a:pt x="543057" y="1331435"/>
                    <a:pt x="541992" y="1330370"/>
                    <a:pt x="539862" y="1329305"/>
                  </a:cubicBezTo>
                  <a:lnTo>
                    <a:pt x="539862" y="1317058"/>
                  </a:lnTo>
                  <a:cubicBezTo>
                    <a:pt x="541992" y="1318123"/>
                    <a:pt x="543057" y="1319188"/>
                    <a:pt x="544122" y="1320253"/>
                  </a:cubicBezTo>
                  <a:lnTo>
                    <a:pt x="544122" y="1320253"/>
                  </a:lnTo>
                  <a:close/>
                  <a:moveTo>
                    <a:pt x="544122" y="1645598"/>
                  </a:moveTo>
                  <a:lnTo>
                    <a:pt x="544122" y="1665833"/>
                  </a:lnTo>
                  <a:cubicBezTo>
                    <a:pt x="543057" y="1664768"/>
                    <a:pt x="541992" y="1663703"/>
                    <a:pt x="539862" y="1662638"/>
                  </a:cubicBezTo>
                  <a:lnTo>
                    <a:pt x="539862" y="1643468"/>
                  </a:lnTo>
                  <a:cubicBezTo>
                    <a:pt x="541992" y="1644533"/>
                    <a:pt x="543057" y="1644533"/>
                    <a:pt x="544122" y="1645598"/>
                  </a:cubicBezTo>
                  <a:lnTo>
                    <a:pt x="544122" y="1645598"/>
                  </a:lnTo>
                  <a:close/>
                  <a:moveTo>
                    <a:pt x="544122" y="1747302"/>
                  </a:moveTo>
                  <a:lnTo>
                    <a:pt x="544122" y="1764341"/>
                  </a:lnTo>
                  <a:cubicBezTo>
                    <a:pt x="543057" y="1763276"/>
                    <a:pt x="541992" y="1763276"/>
                    <a:pt x="539862" y="1762211"/>
                  </a:cubicBezTo>
                  <a:lnTo>
                    <a:pt x="539862" y="1745172"/>
                  </a:lnTo>
                  <a:cubicBezTo>
                    <a:pt x="541992" y="1745705"/>
                    <a:pt x="543057" y="1745705"/>
                    <a:pt x="544122" y="1747302"/>
                  </a:cubicBezTo>
                  <a:close/>
                  <a:moveTo>
                    <a:pt x="539862" y="86497"/>
                  </a:moveTo>
                  <a:lnTo>
                    <a:pt x="539862" y="103537"/>
                  </a:lnTo>
                  <a:cubicBezTo>
                    <a:pt x="538797" y="104602"/>
                    <a:pt x="536667" y="105667"/>
                    <a:pt x="535602" y="105667"/>
                  </a:cubicBezTo>
                  <a:lnTo>
                    <a:pt x="535602" y="88627"/>
                  </a:lnTo>
                  <a:cubicBezTo>
                    <a:pt x="536667" y="87562"/>
                    <a:pt x="538797" y="86497"/>
                    <a:pt x="539862" y="86497"/>
                  </a:cubicBezTo>
                  <a:lnTo>
                    <a:pt x="539862" y="86497"/>
                  </a:lnTo>
                  <a:close/>
                  <a:moveTo>
                    <a:pt x="539862" y="128031"/>
                  </a:moveTo>
                  <a:lnTo>
                    <a:pt x="539862" y="149330"/>
                  </a:lnTo>
                  <a:cubicBezTo>
                    <a:pt x="538797" y="148265"/>
                    <a:pt x="536667" y="147200"/>
                    <a:pt x="535602" y="146135"/>
                  </a:cubicBezTo>
                  <a:lnTo>
                    <a:pt x="535602" y="123771"/>
                  </a:lnTo>
                  <a:cubicBezTo>
                    <a:pt x="536667" y="124836"/>
                    <a:pt x="538797" y="125901"/>
                    <a:pt x="539862" y="128031"/>
                  </a:cubicBezTo>
                  <a:lnTo>
                    <a:pt x="539862" y="128031"/>
                  </a:lnTo>
                  <a:close/>
                  <a:moveTo>
                    <a:pt x="539862" y="186604"/>
                  </a:moveTo>
                  <a:lnTo>
                    <a:pt x="539862" y="203643"/>
                  </a:lnTo>
                  <a:cubicBezTo>
                    <a:pt x="538797" y="203643"/>
                    <a:pt x="536667" y="204708"/>
                    <a:pt x="535602" y="204708"/>
                  </a:cubicBezTo>
                  <a:lnTo>
                    <a:pt x="535602" y="187669"/>
                  </a:lnTo>
                  <a:cubicBezTo>
                    <a:pt x="536667" y="187669"/>
                    <a:pt x="538797" y="186604"/>
                    <a:pt x="539862" y="186604"/>
                  </a:cubicBezTo>
                  <a:lnTo>
                    <a:pt x="539862" y="186604"/>
                  </a:lnTo>
                  <a:close/>
                  <a:moveTo>
                    <a:pt x="539862" y="539105"/>
                  </a:moveTo>
                  <a:lnTo>
                    <a:pt x="539862" y="551352"/>
                  </a:lnTo>
                  <a:cubicBezTo>
                    <a:pt x="538797" y="553482"/>
                    <a:pt x="536667" y="555612"/>
                    <a:pt x="535602" y="558275"/>
                  </a:cubicBezTo>
                  <a:lnTo>
                    <a:pt x="535602" y="543898"/>
                  </a:lnTo>
                  <a:cubicBezTo>
                    <a:pt x="536667" y="542300"/>
                    <a:pt x="538797" y="540170"/>
                    <a:pt x="539862" y="539105"/>
                  </a:cubicBezTo>
                  <a:lnTo>
                    <a:pt x="539862" y="539105"/>
                  </a:lnTo>
                  <a:close/>
                  <a:moveTo>
                    <a:pt x="539862" y="563599"/>
                  </a:moveTo>
                  <a:lnTo>
                    <a:pt x="539862" y="574781"/>
                  </a:lnTo>
                  <a:cubicBezTo>
                    <a:pt x="538797" y="574781"/>
                    <a:pt x="536667" y="573717"/>
                    <a:pt x="535602" y="573717"/>
                  </a:cubicBezTo>
                  <a:lnTo>
                    <a:pt x="535602" y="563599"/>
                  </a:lnTo>
                  <a:cubicBezTo>
                    <a:pt x="536667" y="563599"/>
                    <a:pt x="538797" y="563599"/>
                    <a:pt x="539862" y="563599"/>
                  </a:cubicBezTo>
                  <a:lnTo>
                    <a:pt x="539862" y="563599"/>
                  </a:lnTo>
                  <a:close/>
                  <a:moveTo>
                    <a:pt x="539862" y="603003"/>
                  </a:moveTo>
                  <a:lnTo>
                    <a:pt x="539862" y="614185"/>
                  </a:lnTo>
                  <a:cubicBezTo>
                    <a:pt x="538797" y="614185"/>
                    <a:pt x="536667" y="614185"/>
                    <a:pt x="535602" y="614185"/>
                  </a:cubicBezTo>
                  <a:lnTo>
                    <a:pt x="535602" y="603003"/>
                  </a:lnTo>
                  <a:cubicBezTo>
                    <a:pt x="536667" y="603003"/>
                    <a:pt x="538797" y="603003"/>
                    <a:pt x="539862" y="603003"/>
                  </a:cubicBezTo>
                  <a:lnTo>
                    <a:pt x="539862" y="603003"/>
                  </a:lnTo>
                  <a:close/>
                  <a:moveTo>
                    <a:pt x="539862" y="616847"/>
                  </a:moveTo>
                  <a:lnTo>
                    <a:pt x="539862" y="633887"/>
                  </a:lnTo>
                  <a:cubicBezTo>
                    <a:pt x="538797" y="636017"/>
                    <a:pt x="536667" y="638147"/>
                    <a:pt x="535602" y="639744"/>
                  </a:cubicBezTo>
                  <a:lnTo>
                    <a:pt x="535602" y="624835"/>
                  </a:lnTo>
                  <a:cubicBezTo>
                    <a:pt x="536667" y="622172"/>
                    <a:pt x="538797" y="620042"/>
                    <a:pt x="539862" y="616847"/>
                  </a:cubicBezTo>
                  <a:lnTo>
                    <a:pt x="539862" y="616847"/>
                  </a:lnTo>
                  <a:close/>
                  <a:moveTo>
                    <a:pt x="539862" y="695654"/>
                  </a:moveTo>
                  <a:lnTo>
                    <a:pt x="539862" y="721746"/>
                  </a:lnTo>
                  <a:lnTo>
                    <a:pt x="539862" y="722811"/>
                  </a:lnTo>
                  <a:lnTo>
                    <a:pt x="537732" y="724941"/>
                  </a:lnTo>
                  <a:lnTo>
                    <a:pt x="535602" y="728136"/>
                  </a:lnTo>
                  <a:lnTo>
                    <a:pt x="535602" y="728136"/>
                  </a:lnTo>
                  <a:lnTo>
                    <a:pt x="535602" y="696719"/>
                  </a:lnTo>
                  <a:lnTo>
                    <a:pt x="539862" y="695654"/>
                  </a:lnTo>
                  <a:lnTo>
                    <a:pt x="539862" y="695654"/>
                  </a:lnTo>
                  <a:lnTo>
                    <a:pt x="539862" y="695654"/>
                  </a:lnTo>
                  <a:close/>
                  <a:moveTo>
                    <a:pt x="539862" y="737188"/>
                  </a:moveTo>
                  <a:lnTo>
                    <a:pt x="539862" y="806943"/>
                  </a:lnTo>
                  <a:lnTo>
                    <a:pt x="535602" y="805878"/>
                  </a:lnTo>
                  <a:lnTo>
                    <a:pt x="535602" y="805878"/>
                  </a:lnTo>
                  <a:lnTo>
                    <a:pt x="535602" y="736123"/>
                  </a:lnTo>
                  <a:lnTo>
                    <a:pt x="535602" y="737188"/>
                  </a:lnTo>
                  <a:lnTo>
                    <a:pt x="539862" y="737188"/>
                  </a:lnTo>
                  <a:lnTo>
                    <a:pt x="539862" y="737188"/>
                  </a:lnTo>
                  <a:close/>
                  <a:moveTo>
                    <a:pt x="539862" y="833034"/>
                  </a:moveTo>
                  <a:lnTo>
                    <a:pt x="539862" y="880425"/>
                  </a:lnTo>
                  <a:lnTo>
                    <a:pt x="538797" y="880425"/>
                  </a:lnTo>
                  <a:lnTo>
                    <a:pt x="535602" y="881490"/>
                  </a:lnTo>
                  <a:lnTo>
                    <a:pt x="535602" y="834099"/>
                  </a:lnTo>
                  <a:lnTo>
                    <a:pt x="536667" y="833034"/>
                  </a:lnTo>
                  <a:lnTo>
                    <a:pt x="539862" y="833034"/>
                  </a:lnTo>
                  <a:lnTo>
                    <a:pt x="539862" y="833034"/>
                  </a:lnTo>
                  <a:close/>
                  <a:moveTo>
                    <a:pt x="539862" y="905984"/>
                  </a:moveTo>
                  <a:lnTo>
                    <a:pt x="539862" y="912906"/>
                  </a:lnTo>
                  <a:cubicBezTo>
                    <a:pt x="539862" y="912906"/>
                    <a:pt x="538797" y="912906"/>
                    <a:pt x="537732" y="912906"/>
                  </a:cubicBezTo>
                  <a:cubicBezTo>
                    <a:pt x="538797" y="913971"/>
                    <a:pt x="539862" y="916101"/>
                    <a:pt x="539862" y="917166"/>
                  </a:cubicBezTo>
                  <a:lnTo>
                    <a:pt x="539862" y="949647"/>
                  </a:lnTo>
                  <a:lnTo>
                    <a:pt x="539862" y="949647"/>
                  </a:lnTo>
                  <a:cubicBezTo>
                    <a:pt x="536667" y="939530"/>
                    <a:pt x="537732" y="929413"/>
                    <a:pt x="535602" y="921426"/>
                  </a:cubicBezTo>
                  <a:lnTo>
                    <a:pt x="535602" y="905451"/>
                  </a:lnTo>
                  <a:cubicBezTo>
                    <a:pt x="536667" y="905984"/>
                    <a:pt x="538797" y="905984"/>
                    <a:pt x="539862" y="905984"/>
                  </a:cubicBezTo>
                  <a:lnTo>
                    <a:pt x="539862" y="905984"/>
                  </a:lnTo>
                  <a:close/>
                  <a:moveTo>
                    <a:pt x="539862" y="955504"/>
                  </a:moveTo>
                  <a:lnTo>
                    <a:pt x="539862" y="962427"/>
                  </a:lnTo>
                  <a:cubicBezTo>
                    <a:pt x="538797" y="962427"/>
                    <a:pt x="536667" y="962427"/>
                    <a:pt x="535602" y="963492"/>
                  </a:cubicBezTo>
                  <a:lnTo>
                    <a:pt x="535602" y="956569"/>
                  </a:lnTo>
                  <a:cubicBezTo>
                    <a:pt x="536667" y="955504"/>
                    <a:pt x="538797" y="955504"/>
                    <a:pt x="539862" y="955504"/>
                  </a:cubicBezTo>
                  <a:lnTo>
                    <a:pt x="539862" y="955504"/>
                  </a:lnTo>
                  <a:close/>
                  <a:moveTo>
                    <a:pt x="539862" y="1068390"/>
                  </a:moveTo>
                  <a:lnTo>
                    <a:pt x="539862" y="1099807"/>
                  </a:lnTo>
                  <a:lnTo>
                    <a:pt x="539862" y="1099807"/>
                  </a:lnTo>
                  <a:lnTo>
                    <a:pt x="537732" y="1100872"/>
                  </a:lnTo>
                  <a:lnTo>
                    <a:pt x="535602" y="1100872"/>
                  </a:lnTo>
                  <a:lnTo>
                    <a:pt x="535602" y="1100872"/>
                  </a:lnTo>
                  <a:lnTo>
                    <a:pt x="535602" y="1058273"/>
                  </a:lnTo>
                  <a:lnTo>
                    <a:pt x="536667" y="1062533"/>
                  </a:lnTo>
                  <a:lnTo>
                    <a:pt x="537732" y="1065728"/>
                  </a:lnTo>
                  <a:lnTo>
                    <a:pt x="539862" y="1066793"/>
                  </a:lnTo>
                  <a:lnTo>
                    <a:pt x="539862" y="1068390"/>
                  </a:lnTo>
                  <a:lnTo>
                    <a:pt x="539862" y="1068390"/>
                  </a:lnTo>
                  <a:close/>
                  <a:moveTo>
                    <a:pt x="539862" y="1124301"/>
                  </a:moveTo>
                  <a:lnTo>
                    <a:pt x="539862" y="1161574"/>
                  </a:lnTo>
                  <a:lnTo>
                    <a:pt x="539862" y="1162639"/>
                  </a:lnTo>
                  <a:lnTo>
                    <a:pt x="535602" y="1162639"/>
                  </a:lnTo>
                  <a:lnTo>
                    <a:pt x="535602" y="1162639"/>
                  </a:lnTo>
                  <a:lnTo>
                    <a:pt x="535602" y="1124301"/>
                  </a:lnTo>
                  <a:lnTo>
                    <a:pt x="535602" y="1124301"/>
                  </a:lnTo>
                  <a:lnTo>
                    <a:pt x="539862" y="1124301"/>
                  </a:lnTo>
                  <a:lnTo>
                    <a:pt x="539862" y="1124301"/>
                  </a:lnTo>
                  <a:close/>
                  <a:moveTo>
                    <a:pt x="539862" y="1237186"/>
                  </a:moveTo>
                  <a:lnTo>
                    <a:pt x="539862" y="1264343"/>
                  </a:lnTo>
                  <a:cubicBezTo>
                    <a:pt x="538797" y="1268603"/>
                    <a:pt x="536667" y="1273395"/>
                    <a:pt x="535602" y="1277655"/>
                  </a:cubicBezTo>
                  <a:lnTo>
                    <a:pt x="535602" y="1228134"/>
                  </a:lnTo>
                  <a:cubicBezTo>
                    <a:pt x="537732" y="1231329"/>
                    <a:pt x="538797" y="1235056"/>
                    <a:pt x="539862" y="1237186"/>
                  </a:cubicBezTo>
                  <a:lnTo>
                    <a:pt x="539862" y="1237186"/>
                  </a:lnTo>
                  <a:close/>
                  <a:moveTo>
                    <a:pt x="539862" y="1317058"/>
                  </a:moveTo>
                  <a:lnTo>
                    <a:pt x="539862" y="1329305"/>
                  </a:lnTo>
                  <a:cubicBezTo>
                    <a:pt x="538797" y="1327175"/>
                    <a:pt x="536667" y="1326110"/>
                    <a:pt x="535602" y="1325046"/>
                  </a:cubicBezTo>
                  <a:lnTo>
                    <a:pt x="535602" y="1310669"/>
                  </a:lnTo>
                  <a:cubicBezTo>
                    <a:pt x="536667" y="1312266"/>
                    <a:pt x="538797" y="1314928"/>
                    <a:pt x="539862" y="1317058"/>
                  </a:cubicBezTo>
                  <a:lnTo>
                    <a:pt x="539862" y="1317058"/>
                  </a:lnTo>
                  <a:close/>
                  <a:moveTo>
                    <a:pt x="539862" y="1643468"/>
                  </a:moveTo>
                  <a:lnTo>
                    <a:pt x="539862" y="1662638"/>
                  </a:lnTo>
                  <a:cubicBezTo>
                    <a:pt x="538797" y="1661573"/>
                    <a:pt x="536667" y="1659443"/>
                    <a:pt x="535602" y="1658378"/>
                  </a:cubicBezTo>
                  <a:lnTo>
                    <a:pt x="535602" y="1641338"/>
                  </a:lnTo>
                  <a:cubicBezTo>
                    <a:pt x="536667" y="1641338"/>
                    <a:pt x="538797" y="1642404"/>
                    <a:pt x="539862" y="1643468"/>
                  </a:cubicBezTo>
                  <a:lnTo>
                    <a:pt x="539862" y="1643468"/>
                  </a:lnTo>
                  <a:close/>
                  <a:moveTo>
                    <a:pt x="539862" y="1744640"/>
                  </a:moveTo>
                  <a:lnTo>
                    <a:pt x="539862" y="1761679"/>
                  </a:lnTo>
                  <a:cubicBezTo>
                    <a:pt x="538797" y="1761679"/>
                    <a:pt x="536667" y="1760614"/>
                    <a:pt x="535602" y="1759549"/>
                  </a:cubicBezTo>
                  <a:lnTo>
                    <a:pt x="535602" y="1742510"/>
                  </a:lnTo>
                  <a:cubicBezTo>
                    <a:pt x="536667" y="1743575"/>
                    <a:pt x="538797" y="1743575"/>
                    <a:pt x="539862" y="1744640"/>
                  </a:cubicBezTo>
                  <a:lnTo>
                    <a:pt x="539862" y="1744640"/>
                  </a:lnTo>
                  <a:close/>
                  <a:moveTo>
                    <a:pt x="535070" y="429947"/>
                  </a:moveTo>
                  <a:lnTo>
                    <a:pt x="535070" y="420895"/>
                  </a:lnTo>
                  <a:cubicBezTo>
                    <a:pt x="535070" y="423025"/>
                    <a:pt x="536135" y="424090"/>
                    <a:pt x="536135" y="426752"/>
                  </a:cubicBezTo>
                  <a:cubicBezTo>
                    <a:pt x="536667" y="426752"/>
                    <a:pt x="536667" y="427817"/>
                    <a:pt x="535070" y="429947"/>
                  </a:cubicBezTo>
                  <a:lnTo>
                    <a:pt x="535070" y="429947"/>
                  </a:lnTo>
                  <a:close/>
                  <a:moveTo>
                    <a:pt x="535070" y="403855"/>
                  </a:moveTo>
                  <a:lnTo>
                    <a:pt x="535070" y="387349"/>
                  </a:lnTo>
                  <a:cubicBezTo>
                    <a:pt x="536135" y="389478"/>
                    <a:pt x="536135" y="390543"/>
                    <a:pt x="537200" y="391608"/>
                  </a:cubicBezTo>
                  <a:cubicBezTo>
                    <a:pt x="537732" y="391608"/>
                    <a:pt x="540927" y="397466"/>
                    <a:pt x="535070" y="403855"/>
                  </a:cubicBezTo>
                  <a:close/>
                  <a:moveTo>
                    <a:pt x="535070" y="88627"/>
                  </a:moveTo>
                  <a:lnTo>
                    <a:pt x="535070" y="105667"/>
                  </a:lnTo>
                  <a:cubicBezTo>
                    <a:pt x="534005" y="106732"/>
                    <a:pt x="532940" y="107797"/>
                    <a:pt x="531875" y="107797"/>
                  </a:cubicBezTo>
                  <a:lnTo>
                    <a:pt x="531875" y="89692"/>
                  </a:lnTo>
                  <a:cubicBezTo>
                    <a:pt x="532940" y="89692"/>
                    <a:pt x="534005" y="88627"/>
                    <a:pt x="535070" y="88627"/>
                  </a:cubicBezTo>
                  <a:lnTo>
                    <a:pt x="535070" y="88627"/>
                  </a:lnTo>
                  <a:close/>
                  <a:moveTo>
                    <a:pt x="535070" y="123771"/>
                  </a:moveTo>
                  <a:lnTo>
                    <a:pt x="535070" y="146135"/>
                  </a:lnTo>
                  <a:cubicBezTo>
                    <a:pt x="534005" y="145070"/>
                    <a:pt x="532940" y="144005"/>
                    <a:pt x="531875" y="142940"/>
                  </a:cubicBezTo>
                  <a:lnTo>
                    <a:pt x="531875" y="122706"/>
                  </a:lnTo>
                  <a:cubicBezTo>
                    <a:pt x="532940" y="122706"/>
                    <a:pt x="534005" y="123771"/>
                    <a:pt x="535070" y="123771"/>
                  </a:cubicBezTo>
                  <a:lnTo>
                    <a:pt x="535070" y="123771"/>
                  </a:lnTo>
                  <a:close/>
                  <a:moveTo>
                    <a:pt x="535070" y="187669"/>
                  </a:moveTo>
                  <a:lnTo>
                    <a:pt x="535070" y="204708"/>
                  </a:lnTo>
                  <a:cubicBezTo>
                    <a:pt x="534005" y="204708"/>
                    <a:pt x="532940" y="204708"/>
                    <a:pt x="531875" y="204708"/>
                  </a:cubicBezTo>
                  <a:lnTo>
                    <a:pt x="531875" y="188734"/>
                  </a:lnTo>
                  <a:cubicBezTo>
                    <a:pt x="532940" y="188734"/>
                    <a:pt x="534005" y="187669"/>
                    <a:pt x="535070" y="187669"/>
                  </a:cubicBezTo>
                  <a:lnTo>
                    <a:pt x="535070" y="187669"/>
                  </a:lnTo>
                  <a:close/>
                  <a:moveTo>
                    <a:pt x="535070" y="387349"/>
                  </a:moveTo>
                  <a:lnTo>
                    <a:pt x="535070" y="404388"/>
                  </a:lnTo>
                  <a:cubicBezTo>
                    <a:pt x="534005" y="405453"/>
                    <a:pt x="532940" y="406518"/>
                    <a:pt x="531875" y="407583"/>
                  </a:cubicBezTo>
                  <a:lnTo>
                    <a:pt x="531875" y="382556"/>
                  </a:lnTo>
                  <a:cubicBezTo>
                    <a:pt x="532940" y="384686"/>
                    <a:pt x="534005" y="385751"/>
                    <a:pt x="535070" y="387349"/>
                  </a:cubicBezTo>
                  <a:lnTo>
                    <a:pt x="535070" y="387349"/>
                  </a:lnTo>
                  <a:close/>
                  <a:moveTo>
                    <a:pt x="535070" y="420895"/>
                  </a:moveTo>
                  <a:lnTo>
                    <a:pt x="535070" y="429947"/>
                  </a:lnTo>
                  <a:cubicBezTo>
                    <a:pt x="534005" y="432077"/>
                    <a:pt x="532940" y="434207"/>
                    <a:pt x="531875" y="436869"/>
                  </a:cubicBezTo>
                  <a:lnTo>
                    <a:pt x="531875" y="416635"/>
                  </a:lnTo>
                  <a:cubicBezTo>
                    <a:pt x="532940" y="417700"/>
                    <a:pt x="534005" y="418765"/>
                    <a:pt x="535070" y="420895"/>
                  </a:cubicBezTo>
                  <a:lnTo>
                    <a:pt x="535070" y="420895"/>
                  </a:lnTo>
                  <a:close/>
                  <a:moveTo>
                    <a:pt x="535070" y="543365"/>
                  </a:moveTo>
                  <a:lnTo>
                    <a:pt x="535070" y="557742"/>
                  </a:lnTo>
                  <a:cubicBezTo>
                    <a:pt x="534005" y="558807"/>
                    <a:pt x="532940" y="559872"/>
                    <a:pt x="531875" y="560937"/>
                  </a:cubicBezTo>
                  <a:lnTo>
                    <a:pt x="531875" y="560937"/>
                  </a:lnTo>
                  <a:lnTo>
                    <a:pt x="531875" y="563067"/>
                  </a:lnTo>
                  <a:cubicBezTo>
                    <a:pt x="532940" y="563067"/>
                    <a:pt x="534005" y="563067"/>
                    <a:pt x="535070" y="563067"/>
                  </a:cubicBezTo>
                  <a:lnTo>
                    <a:pt x="535070" y="573184"/>
                  </a:lnTo>
                  <a:cubicBezTo>
                    <a:pt x="534005" y="573184"/>
                    <a:pt x="532940" y="573184"/>
                    <a:pt x="531875" y="573184"/>
                  </a:cubicBezTo>
                  <a:lnTo>
                    <a:pt x="531875" y="547093"/>
                  </a:lnTo>
                  <a:cubicBezTo>
                    <a:pt x="532940" y="546028"/>
                    <a:pt x="534005" y="544963"/>
                    <a:pt x="535070" y="543365"/>
                  </a:cubicBezTo>
                  <a:lnTo>
                    <a:pt x="535070" y="543365"/>
                  </a:lnTo>
                  <a:close/>
                  <a:moveTo>
                    <a:pt x="535070" y="603003"/>
                  </a:moveTo>
                  <a:lnTo>
                    <a:pt x="535070" y="614185"/>
                  </a:lnTo>
                  <a:cubicBezTo>
                    <a:pt x="534005" y="614185"/>
                    <a:pt x="532940" y="614185"/>
                    <a:pt x="531875" y="614185"/>
                  </a:cubicBezTo>
                  <a:lnTo>
                    <a:pt x="531875" y="601938"/>
                  </a:lnTo>
                  <a:cubicBezTo>
                    <a:pt x="532940" y="603003"/>
                    <a:pt x="534005" y="603003"/>
                    <a:pt x="535070" y="603003"/>
                  </a:cubicBezTo>
                  <a:lnTo>
                    <a:pt x="535070" y="603003"/>
                  </a:lnTo>
                  <a:close/>
                  <a:moveTo>
                    <a:pt x="535070" y="624835"/>
                  </a:moveTo>
                  <a:lnTo>
                    <a:pt x="535070" y="639744"/>
                  </a:lnTo>
                  <a:cubicBezTo>
                    <a:pt x="534005" y="640809"/>
                    <a:pt x="532940" y="641874"/>
                    <a:pt x="531875" y="642939"/>
                  </a:cubicBezTo>
                  <a:lnTo>
                    <a:pt x="531875" y="629627"/>
                  </a:lnTo>
                  <a:cubicBezTo>
                    <a:pt x="532940" y="628029"/>
                    <a:pt x="534005" y="626964"/>
                    <a:pt x="535070" y="624835"/>
                  </a:cubicBezTo>
                  <a:lnTo>
                    <a:pt x="535070" y="624835"/>
                  </a:lnTo>
                  <a:close/>
                  <a:moveTo>
                    <a:pt x="535070" y="696719"/>
                  </a:moveTo>
                  <a:lnTo>
                    <a:pt x="535070" y="728136"/>
                  </a:lnTo>
                  <a:lnTo>
                    <a:pt x="532940" y="732395"/>
                  </a:lnTo>
                  <a:lnTo>
                    <a:pt x="535070" y="735590"/>
                  </a:lnTo>
                  <a:lnTo>
                    <a:pt x="535070" y="805345"/>
                  </a:lnTo>
                  <a:lnTo>
                    <a:pt x="531875" y="806410"/>
                  </a:lnTo>
                  <a:lnTo>
                    <a:pt x="531875" y="806410"/>
                  </a:lnTo>
                  <a:lnTo>
                    <a:pt x="531875" y="698317"/>
                  </a:lnTo>
                  <a:lnTo>
                    <a:pt x="534005" y="696187"/>
                  </a:lnTo>
                  <a:lnTo>
                    <a:pt x="535070" y="696187"/>
                  </a:lnTo>
                  <a:lnTo>
                    <a:pt x="535070" y="696719"/>
                  </a:lnTo>
                  <a:close/>
                  <a:moveTo>
                    <a:pt x="535070" y="834099"/>
                  </a:moveTo>
                  <a:lnTo>
                    <a:pt x="535070" y="881490"/>
                  </a:lnTo>
                  <a:lnTo>
                    <a:pt x="534005" y="881490"/>
                  </a:lnTo>
                  <a:lnTo>
                    <a:pt x="531875" y="878295"/>
                  </a:lnTo>
                  <a:lnTo>
                    <a:pt x="531875" y="838891"/>
                  </a:lnTo>
                  <a:lnTo>
                    <a:pt x="534005" y="835697"/>
                  </a:lnTo>
                  <a:lnTo>
                    <a:pt x="535070" y="834099"/>
                  </a:lnTo>
                  <a:lnTo>
                    <a:pt x="535070" y="834099"/>
                  </a:lnTo>
                  <a:close/>
                  <a:moveTo>
                    <a:pt x="535070" y="905984"/>
                  </a:moveTo>
                  <a:lnTo>
                    <a:pt x="535070" y="921958"/>
                  </a:lnTo>
                  <a:cubicBezTo>
                    <a:pt x="534005" y="920893"/>
                    <a:pt x="532940" y="918763"/>
                    <a:pt x="531875" y="916101"/>
                  </a:cubicBezTo>
                  <a:lnTo>
                    <a:pt x="531875" y="907049"/>
                  </a:lnTo>
                  <a:cubicBezTo>
                    <a:pt x="532940" y="907049"/>
                    <a:pt x="534005" y="907049"/>
                    <a:pt x="535070" y="905984"/>
                  </a:cubicBezTo>
                  <a:lnTo>
                    <a:pt x="535070" y="905984"/>
                  </a:lnTo>
                  <a:close/>
                  <a:moveTo>
                    <a:pt x="535070" y="956569"/>
                  </a:moveTo>
                  <a:lnTo>
                    <a:pt x="535070" y="963492"/>
                  </a:lnTo>
                  <a:cubicBezTo>
                    <a:pt x="534005" y="963492"/>
                    <a:pt x="532940" y="963492"/>
                    <a:pt x="531875" y="963492"/>
                  </a:cubicBezTo>
                  <a:lnTo>
                    <a:pt x="531875" y="956569"/>
                  </a:lnTo>
                  <a:cubicBezTo>
                    <a:pt x="532940" y="956569"/>
                    <a:pt x="534005" y="956569"/>
                    <a:pt x="535070" y="956569"/>
                  </a:cubicBezTo>
                  <a:lnTo>
                    <a:pt x="535070" y="956569"/>
                  </a:lnTo>
                  <a:close/>
                  <a:moveTo>
                    <a:pt x="535070" y="1058273"/>
                  </a:moveTo>
                  <a:lnTo>
                    <a:pt x="535070" y="1100872"/>
                  </a:lnTo>
                  <a:lnTo>
                    <a:pt x="534005" y="1100872"/>
                  </a:lnTo>
                  <a:lnTo>
                    <a:pt x="531875" y="1100872"/>
                  </a:lnTo>
                  <a:lnTo>
                    <a:pt x="531875" y="1101936"/>
                  </a:lnTo>
                  <a:lnTo>
                    <a:pt x="531875" y="1052416"/>
                  </a:lnTo>
                  <a:lnTo>
                    <a:pt x="531875" y="1053481"/>
                  </a:lnTo>
                  <a:lnTo>
                    <a:pt x="534005" y="1057741"/>
                  </a:lnTo>
                  <a:lnTo>
                    <a:pt x="535070" y="1057741"/>
                  </a:lnTo>
                  <a:lnTo>
                    <a:pt x="535070" y="1058273"/>
                  </a:lnTo>
                  <a:close/>
                  <a:moveTo>
                    <a:pt x="535070" y="1124301"/>
                  </a:moveTo>
                  <a:lnTo>
                    <a:pt x="535070" y="1162639"/>
                  </a:lnTo>
                  <a:lnTo>
                    <a:pt x="531875" y="1162639"/>
                  </a:lnTo>
                  <a:lnTo>
                    <a:pt x="531875" y="1125366"/>
                  </a:lnTo>
                  <a:lnTo>
                    <a:pt x="531875" y="1125366"/>
                  </a:lnTo>
                  <a:lnTo>
                    <a:pt x="535070" y="1124301"/>
                  </a:lnTo>
                  <a:lnTo>
                    <a:pt x="535070" y="1124301"/>
                  </a:lnTo>
                  <a:close/>
                  <a:moveTo>
                    <a:pt x="535070" y="1228134"/>
                  </a:moveTo>
                  <a:lnTo>
                    <a:pt x="535070" y="1277655"/>
                  </a:lnTo>
                  <a:cubicBezTo>
                    <a:pt x="532940" y="1280850"/>
                    <a:pt x="531875" y="1284577"/>
                    <a:pt x="531875" y="1287772"/>
                  </a:cubicBezTo>
                  <a:lnTo>
                    <a:pt x="531875" y="1252628"/>
                  </a:lnTo>
                  <a:cubicBezTo>
                    <a:pt x="531875" y="1250498"/>
                    <a:pt x="531875" y="1248368"/>
                    <a:pt x="531875" y="1245706"/>
                  </a:cubicBezTo>
                  <a:cubicBezTo>
                    <a:pt x="531875" y="1244641"/>
                    <a:pt x="531875" y="1243576"/>
                    <a:pt x="531875" y="1241446"/>
                  </a:cubicBezTo>
                  <a:lnTo>
                    <a:pt x="531875" y="1223342"/>
                  </a:lnTo>
                  <a:cubicBezTo>
                    <a:pt x="532940" y="1224939"/>
                    <a:pt x="534005" y="1227069"/>
                    <a:pt x="535070" y="1228134"/>
                  </a:cubicBezTo>
                  <a:lnTo>
                    <a:pt x="535070" y="1228134"/>
                  </a:lnTo>
                  <a:close/>
                  <a:moveTo>
                    <a:pt x="535070" y="1310136"/>
                  </a:moveTo>
                  <a:lnTo>
                    <a:pt x="535070" y="1324513"/>
                  </a:lnTo>
                  <a:cubicBezTo>
                    <a:pt x="534005" y="1323448"/>
                    <a:pt x="532940" y="1322383"/>
                    <a:pt x="531875" y="1321318"/>
                  </a:cubicBezTo>
                  <a:lnTo>
                    <a:pt x="531875" y="1302149"/>
                  </a:lnTo>
                  <a:cubicBezTo>
                    <a:pt x="531875" y="1304811"/>
                    <a:pt x="532940" y="1308006"/>
                    <a:pt x="535070" y="1310136"/>
                  </a:cubicBezTo>
                  <a:lnTo>
                    <a:pt x="535070" y="1310136"/>
                  </a:lnTo>
                  <a:close/>
                  <a:moveTo>
                    <a:pt x="535070" y="1641338"/>
                  </a:moveTo>
                  <a:lnTo>
                    <a:pt x="535070" y="1658378"/>
                  </a:lnTo>
                  <a:cubicBezTo>
                    <a:pt x="534005" y="1658378"/>
                    <a:pt x="532940" y="1657313"/>
                    <a:pt x="531875" y="1657313"/>
                  </a:cubicBezTo>
                  <a:lnTo>
                    <a:pt x="531875" y="1639209"/>
                  </a:lnTo>
                  <a:cubicBezTo>
                    <a:pt x="532940" y="1640273"/>
                    <a:pt x="534005" y="1640273"/>
                    <a:pt x="535070" y="1641338"/>
                  </a:cubicBezTo>
                  <a:lnTo>
                    <a:pt x="535070" y="1641338"/>
                  </a:lnTo>
                  <a:close/>
                  <a:moveTo>
                    <a:pt x="535070" y="1742510"/>
                  </a:moveTo>
                  <a:lnTo>
                    <a:pt x="535070" y="1759549"/>
                  </a:lnTo>
                  <a:cubicBezTo>
                    <a:pt x="534005" y="1759549"/>
                    <a:pt x="532940" y="1758484"/>
                    <a:pt x="531875" y="1758484"/>
                  </a:cubicBezTo>
                  <a:lnTo>
                    <a:pt x="531875" y="1740380"/>
                  </a:lnTo>
                  <a:cubicBezTo>
                    <a:pt x="532940" y="1741445"/>
                    <a:pt x="534005" y="1741445"/>
                    <a:pt x="535070" y="1742510"/>
                  </a:cubicBezTo>
                  <a:close/>
                  <a:moveTo>
                    <a:pt x="531875" y="89692"/>
                  </a:moveTo>
                  <a:lnTo>
                    <a:pt x="531875" y="107797"/>
                  </a:lnTo>
                  <a:cubicBezTo>
                    <a:pt x="529745" y="108862"/>
                    <a:pt x="527615" y="109927"/>
                    <a:pt x="526018" y="110992"/>
                  </a:cubicBezTo>
                  <a:lnTo>
                    <a:pt x="526018" y="92887"/>
                  </a:lnTo>
                  <a:cubicBezTo>
                    <a:pt x="527615" y="92355"/>
                    <a:pt x="529745" y="90757"/>
                    <a:pt x="531875" y="89692"/>
                  </a:cubicBezTo>
                  <a:lnTo>
                    <a:pt x="531875" y="89692"/>
                  </a:lnTo>
                  <a:close/>
                  <a:moveTo>
                    <a:pt x="531875" y="122706"/>
                  </a:moveTo>
                  <a:lnTo>
                    <a:pt x="531875" y="142940"/>
                  </a:lnTo>
                  <a:cubicBezTo>
                    <a:pt x="529745" y="141875"/>
                    <a:pt x="527615" y="140810"/>
                    <a:pt x="526018" y="139745"/>
                  </a:cubicBezTo>
                  <a:lnTo>
                    <a:pt x="526018" y="119511"/>
                  </a:lnTo>
                  <a:cubicBezTo>
                    <a:pt x="527615" y="120044"/>
                    <a:pt x="529745" y="121641"/>
                    <a:pt x="531875" y="122706"/>
                  </a:cubicBezTo>
                  <a:lnTo>
                    <a:pt x="531875" y="122706"/>
                  </a:lnTo>
                  <a:close/>
                  <a:moveTo>
                    <a:pt x="531875" y="188734"/>
                  </a:moveTo>
                  <a:lnTo>
                    <a:pt x="531875" y="204708"/>
                  </a:lnTo>
                  <a:cubicBezTo>
                    <a:pt x="529745" y="205773"/>
                    <a:pt x="527615" y="205773"/>
                    <a:pt x="526018" y="205773"/>
                  </a:cubicBezTo>
                  <a:lnTo>
                    <a:pt x="526018" y="188734"/>
                  </a:lnTo>
                  <a:cubicBezTo>
                    <a:pt x="527615" y="188734"/>
                    <a:pt x="529745" y="188734"/>
                    <a:pt x="531875" y="188734"/>
                  </a:cubicBezTo>
                  <a:lnTo>
                    <a:pt x="531875" y="188734"/>
                  </a:lnTo>
                  <a:close/>
                  <a:moveTo>
                    <a:pt x="531875" y="382556"/>
                  </a:moveTo>
                  <a:lnTo>
                    <a:pt x="531875" y="407583"/>
                  </a:lnTo>
                  <a:cubicBezTo>
                    <a:pt x="530810" y="407583"/>
                    <a:pt x="529745" y="408648"/>
                    <a:pt x="528680" y="408648"/>
                  </a:cubicBezTo>
                  <a:cubicBezTo>
                    <a:pt x="528680" y="408648"/>
                    <a:pt x="527615" y="408648"/>
                    <a:pt x="526550" y="408648"/>
                  </a:cubicBezTo>
                  <a:lnTo>
                    <a:pt x="526550" y="378296"/>
                  </a:lnTo>
                  <a:cubicBezTo>
                    <a:pt x="527615" y="379361"/>
                    <a:pt x="529745" y="381491"/>
                    <a:pt x="531875" y="382556"/>
                  </a:cubicBezTo>
                  <a:lnTo>
                    <a:pt x="531875" y="382556"/>
                  </a:lnTo>
                  <a:close/>
                  <a:moveTo>
                    <a:pt x="531875" y="416102"/>
                  </a:moveTo>
                  <a:lnTo>
                    <a:pt x="531875" y="436337"/>
                  </a:lnTo>
                  <a:cubicBezTo>
                    <a:pt x="529745" y="438467"/>
                    <a:pt x="527615" y="440597"/>
                    <a:pt x="526018" y="443259"/>
                  </a:cubicBezTo>
                  <a:lnTo>
                    <a:pt x="526018" y="413973"/>
                  </a:lnTo>
                  <a:cubicBezTo>
                    <a:pt x="527615" y="413973"/>
                    <a:pt x="529745" y="413973"/>
                    <a:pt x="531875" y="416102"/>
                  </a:cubicBezTo>
                  <a:lnTo>
                    <a:pt x="531875" y="416102"/>
                  </a:lnTo>
                  <a:close/>
                  <a:moveTo>
                    <a:pt x="531875" y="548157"/>
                  </a:moveTo>
                  <a:lnTo>
                    <a:pt x="531875" y="574249"/>
                  </a:lnTo>
                  <a:cubicBezTo>
                    <a:pt x="529745" y="574249"/>
                    <a:pt x="527615" y="574249"/>
                    <a:pt x="526018" y="575314"/>
                  </a:cubicBezTo>
                  <a:lnTo>
                    <a:pt x="526018" y="555080"/>
                  </a:lnTo>
                  <a:cubicBezTo>
                    <a:pt x="527615" y="552417"/>
                    <a:pt x="529745" y="550287"/>
                    <a:pt x="531875" y="548157"/>
                  </a:cubicBezTo>
                  <a:lnTo>
                    <a:pt x="531875" y="548157"/>
                  </a:lnTo>
                  <a:close/>
                  <a:moveTo>
                    <a:pt x="531875" y="601938"/>
                  </a:moveTo>
                  <a:lnTo>
                    <a:pt x="531875" y="614185"/>
                  </a:lnTo>
                  <a:cubicBezTo>
                    <a:pt x="529745" y="613120"/>
                    <a:pt x="527615" y="613120"/>
                    <a:pt x="526018" y="613120"/>
                  </a:cubicBezTo>
                  <a:lnTo>
                    <a:pt x="526018" y="601938"/>
                  </a:lnTo>
                  <a:cubicBezTo>
                    <a:pt x="527615" y="601938"/>
                    <a:pt x="529745" y="601938"/>
                    <a:pt x="531875" y="601938"/>
                  </a:cubicBezTo>
                  <a:lnTo>
                    <a:pt x="531875" y="601938"/>
                  </a:lnTo>
                  <a:close/>
                  <a:moveTo>
                    <a:pt x="531875" y="629094"/>
                  </a:moveTo>
                  <a:lnTo>
                    <a:pt x="531875" y="642406"/>
                  </a:lnTo>
                  <a:cubicBezTo>
                    <a:pt x="529745" y="643471"/>
                    <a:pt x="527615" y="644536"/>
                    <a:pt x="526018" y="645601"/>
                  </a:cubicBezTo>
                  <a:lnTo>
                    <a:pt x="526018" y="634419"/>
                  </a:lnTo>
                  <a:cubicBezTo>
                    <a:pt x="527615" y="633887"/>
                    <a:pt x="529745" y="631224"/>
                    <a:pt x="531875" y="629094"/>
                  </a:cubicBezTo>
                  <a:lnTo>
                    <a:pt x="531875" y="629094"/>
                  </a:lnTo>
                  <a:close/>
                  <a:moveTo>
                    <a:pt x="531875" y="698849"/>
                  </a:moveTo>
                  <a:lnTo>
                    <a:pt x="531875" y="806943"/>
                  </a:lnTo>
                  <a:lnTo>
                    <a:pt x="529745" y="805878"/>
                  </a:lnTo>
                  <a:lnTo>
                    <a:pt x="528680" y="804813"/>
                  </a:lnTo>
                  <a:lnTo>
                    <a:pt x="526550" y="802683"/>
                  </a:lnTo>
                  <a:lnTo>
                    <a:pt x="526550" y="790436"/>
                  </a:lnTo>
                  <a:lnTo>
                    <a:pt x="526550" y="789371"/>
                  </a:lnTo>
                  <a:lnTo>
                    <a:pt x="527615" y="783514"/>
                  </a:lnTo>
                  <a:lnTo>
                    <a:pt x="528680" y="776591"/>
                  </a:lnTo>
                  <a:lnTo>
                    <a:pt x="528680" y="769669"/>
                  </a:lnTo>
                  <a:lnTo>
                    <a:pt x="530810" y="767539"/>
                  </a:lnTo>
                  <a:lnTo>
                    <a:pt x="530810" y="759552"/>
                  </a:lnTo>
                  <a:lnTo>
                    <a:pt x="530810" y="755292"/>
                  </a:lnTo>
                  <a:lnTo>
                    <a:pt x="529745" y="754227"/>
                  </a:lnTo>
                  <a:lnTo>
                    <a:pt x="526550" y="753162"/>
                  </a:lnTo>
                  <a:lnTo>
                    <a:pt x="526550" y="713759"/>
                  </a:lnTo>
                  <a:lnTo>
                    <a:pt x="527615" y="711629"/>
                  </a:lnTo>
                  <a:lnTo>
                    <a:pt x="528680" y="703642"/>
                  </a:lnTo>
                  <a:lnTo>
                    <a:pt x="528680" y="700447"/>
                  </a:lnTo>
                  <a:lnTo>
                    <a:pt x="531875" y="698849"/>
                  </a:lnTo>
                  <a:lnTo>
                    <a:pt x="531875" y="698849"/>
                  </a:lnTo>
                  <a:close/>
                  <a:moveTo>
                    <a:pt x="531875" y="838359"/>
                  </a:moveTo>
                  <a:lnTo>
                    <a:pt x="531875" y="877762"/>
                  </a:lnTo>
                  <a:lnTo>
                    <a:pt x="530810" y="876697"/>
                  </a:lnTo>
                  <a:lnTo>
                    <a:pt x="528680" y="872438"/>
                  </a:lnTo>
                  <a:lnTo>
                    <a:pt x="526550" y="865515"/>
                  </a:lnTo>
                  <a:lnTo>
                    <a:pt x="526550" y="863385"/>
                  </a:lnTo>
                  <a:lnTo>
                    <a:pt x="526550" y="855398"/>
                  </a:lnTo>
                  <a:lnTo>
                    <a:pt x="526550" y="852203"/>
                  </a:lnTo>
                  <a:lnTo>
                    <a:pt x="528680" y="844216"/>
                  </a:lnTo>
                  <a:lnTo>
                    <a:pt x="530810" y="841021"/>
                  </a:lnTo>
                  <a:lnTo>
                    <a:pt x="531875" y="838359"/>
                  </a:lnTo>
                  <a:lnTo>
                    <a:pt x="531875" y="838359"/>
                  </a:lnTo>
                  <a:close/>
                  <a:moveTo>
                    <a:pt x="531875" y="907049"/>
                  </a:moveTo>
                  <a:lnTo>
                    <a:pt x="531875" y="916101"/>
                  </a:lnTo>
                  <a:cubicBezTo>
                    <a:pt x="529745" y="915036"/>
                    <a:pt x="528680" y="913971"/>
                    <a:pt x="526018" y="913971"/>
                  </a:cubicBezTo>
                  <a:lnTo>
                    <a:pt x="526018" y="905984"/>
                  </a:lnTo>
                  <a:cubicBezTo>
                    <a:pt x="527083" y="905984"/>
                    <a:pt x="528148" y="907049"/>
                    <a:pt x="529213" y="907049"/>
                  </a:cubicBezTo>
                  <a:cubicBezTo>
                    <a:pt x="530810" y="907049"/>
                    <a:pt x="530810" y="907049"/>
                    <a:pt x="531875" y="907049"/>
                  </a:cubicBezTo>
                  <a:lnTo>
                    <a:pt x="531875" y="907049"/>
                  </a:lnTo>
                  <a:close/>
                  <a:moveTo>
                    <a:pt x="531875" y="956569"/>
                  </a:moveTo>
                  <a:lnTo>
                    <a:pt x="531875" y="963492"/>
                  </a:lnTo>
                  <a:cubicBezTo>
                    <a:pt x="529745" y="963492"/>
                    <a:pt x="527615" y="962427"/>
                    <a:pt x="526018" y="962427"/>
                  </a:cubicBezTo>
                  <a:lnTo>
                    <a:pt x="526018" y="955504"/>
                  </a:lnTo>
                  <a:cubicBezTo>
                    <a:pt x="527615" y="955504"/>
                    <a:pt x="529745" y="956569"/>
                    <a:pt x="531875" y="956569"/>
                  </a:cubicBezTo>
                  <a:lnTo>
                    <a:pt x="531875" y="956569"/>
                  </a:lnTo>
                  <a:close/>
                  <a:moveTo>
                    <a:pt x="531875" y="1052416"/>
                  </a:moveTo>
                  <a:lnTo>
                    <a:pt x="531875" y="1101936"/>
                  </a:lnTo>
                  <a:lnTo>
                    <a:pt x="530810" y="1103001"/>
                  </a:lnTo>
                  <a:lnTo>
                    <a:pt x="528680" y="1104066"/>
                  </a:lnTo>
                  <a:lnTo>
                    <a:pt x="526550" y="1107261"/>
                  </a:lnTo>
                  <a:lnTo>
                    <a:pt x="526550" y="1107261"/>
                  </a:lnTo>
                  <a:lnTo>
                    <a:pt x="526550" y="1082235"/>
                  </a:lnTo>
                  <a:lnTo>
                    <a:pt x="526550" y="1081170"/>
                  </a:lnTo>
                  <a:lnTo>
                    <a:pt x="526550" y="1081170"/>
                  </a:lnTo>
                  <a:lnTo>
                    <a:pt x="526550" y="1042299"/>
                  </a:lnTo>
                  <a:lnTo>
                    <a:pt x="526550" y="1043364"/>
                  </a:lnTo>
                  <a:lnTo>
                    <a:pt x="527615" y="1046559"/>
                  </a:lnTo>
                  <a:lnTo>
                    <a:pt x="529745" y="1048688"/>
                  </a:lnTo>
                  <a:lnTo>
                    <a:pt x="531875" y="1052416"/>
                  </a:lnTo>
                  <a:lnTo>
                    <a:pt x="531875" y="1052416"/>
                  </a:lnTo>
                  <a:close/>
                  <a:moveTo>
                    <a:pt x="531875" y="1125366"/>
                  </a:moveTo>
                  <a:lnTo>
                    <a:pt x="531875" y="1162639"/>
                  </a:lnTo>
                  <a:lnTo>
                    <a:pt x="530810" y="1162639"/>
                  </a:lnTo>
                  <a:lnTo>
                    <a:pt x="529745" y="1160509"/>
                  </a:lnTo>
                  <a:lnTo>
                    <a:pt x="527615" y="1158379"/>
                  </a:lnTo>
                  <a:lnTo>
                    <a:pt x="527615" y="1156249"/>
                  </a:lnTo>
                  <a:lnTo>
                    <a:pt x="527615" y="1154119"/>
                  </a:lnTo>
                  <a:lnTo>
                    <a:pt x="527615" y="1151990"/>
                  </a:lnTo>
                  <a:lnTo>
                    <a:pt x="526550" y="1149860"/>
                  </a:lnTo>
                  <a:lnTo>
                    <a:pt x="526550" y="1149860"/>
                  </a:lnTo>
                  <a:lnTo>
                    <a:pt x="526550" y="1131755"/>
                  </a:lnTo>
                  <a:lnTo>
                    <a:pt x="527615" y="1129625"/>
                  </a:lnTo>
                  <a:lnTo>
                    <a:pt x="531875" y="1125366"/>
                  </a:lnTo>
                  <a:lnTo>
                    <a:pt x="531875" y="1125366"/>
                  </a:lnTo>
                  <a:close/>
                  <a:moveTo>
                    <a:pt x="531875" y="1223342"/>
                  </a:moveTo>
                  <a:lnTo>
                    <a:pt x="531875" y="1241446"/>
                  </a:lnTo>
                  <a:cubicBezTo>
                    <a:pt x="530810" y="1238251"/>
                    <a:pt x="528680" y="1234524"/>
                    <a:pt x="526018" y="1231329"/>
                  </a:cubicBezTo>
                  <a:lnTo>
                    <a:pt x="526018" y="1218017"/>
                  </a:lnTo>
                  <a:cubicBezTo>
                    <a:pt x="528680" y="1220147"/>
                    <a:pt x="529745" y="1221212"/>
                    <a:pt x="531875" y="1223342"/>
                  </a:cubicBezTo>
                  <a:lnTo>
                    <a:pt x="531875" y="1223342"/>
                  </a:lnTo>
                  <a:close/>
                  <a:moveTo>
                    <a:pt x="531875" y="1252628"/>
                  </a:moveTo>
                  <a:lnTo>
                    <a:pt x="531875" y="1287772"/>
                  </a:lnTo>
                  <a:cubicBezTo>
                    <a:pt x="530810" y="1292032"/>
                    <a:pt x="529745" y="1297889"/>
                    <a:pt x="531875" y="1302681"/>
                  </a:cubicBezTo>
                  <a:lnTo>
                    <a:pt x="531875" y="1321851"/>
                  </a:lnTo>
                  <a:cubicBezTo>
                    <a:pt x="529745" y="1319721"/>
                    <a:pt x="527615" y="1317591"/>
                    <a:pt x="526018" y="1314928"/>
                  </a:cubicBezTo>
                  <a:lnTo>
                    <a:pt x="526018" y="1271265"/>
                  </a:lnTo>
                  <a:cubicBezTo>
                    <a:pt x="528680" y="1265408"/>
                    <a:pt x="529745" y="1259550"/>
                    <a:pt x="531875" y="1252628"/>
                  </a:cubicBezTo>
                  <a:lnTo>
                    <a:pt x="531875" y="1252628"/>
                  </a:lnTo>
                  <a:close/>
                  <a:moveTo>
                    <a:pt x="531875" y="1639209"/>
                  </a:moveTo>
                  <a:lnTo>
                    <a:pt x="531875" y="1657313"/>
                  </a:lnTo>
                  <a:cubicBezTo>
                    <a:pt x="529745" y="1656248"/>
                    <a:pt x="527615" y="1655183"/>
                    <a:pt x="526018" y="1654118"/>
                  </a:cubicBezTo>
                  <a:lnTo>
                    <a:pt x="526018" y="1637079"/>
                  </a:lnTo>
                  <a:cubicBezTo>
                    <a:pt x="527615" y="1638144"/>
                    <a:pt x="529745" y="1639209"/>
                    <a:pt x="531875" y="1639209"/>
                  </a:cubicBezTo>
                  <a:lnTo>
                    <a:pt x="531875" y="1639209"/>
                  </a:lnTo>
                  <a:close/>
                  <a:moveTo>
                    <a:pt x="531875" y="1740380"/>
                  </a:moveTo>
                  <a:lnTo>
                    <a:pt x="531875" y="1758484"/>
                  </a:lnTo>
                  <a:cubicBezTo>
                    <a:pt x="529745" y="1757419"/>
                    <a:pt x="527615" y="1756354"/>
                    <a:pt x="526018" y="1756354"/>
                  </a:cubicBezTo>
                  <a:lnTo>
                    <a:pt x="526018" y="1736120"/>
                  </a:lnTo>
                  <a:cubicBezTo>
                    <a:pt x="527615" y="1738250"/>
                    <a:pt x="529745" y="1739315"/>
                    <a:pt x="531875" y="1740380"/>
                  </a:cubicBezTo>
                  <a:lnTo>
                    <a:pt x="531875" y="1740380"/>
                  </a:lnTo>
                  <a:close/>
                  <a:moveTo>
                    <a:pt x="526018" y="484792"/>
                  </a:moveTo>
                  <a:lnTo>
                    <a:pt x="526018" y="474675"/>
                  </a:lnTo>
                  <a:cubicBezTo>
                    <a:pt x="526018" y="476805"/>
                    <a:pt x="527083" y="477870"/>
                    <a:pt x="527083" y="478935"/>
                  </a:cubicBezTo>
                  <a:cubicBezTo>
                    <a:pt x="527615" y="479468"/>
                    <a:pt x="526018" y="481597"/>
                    <a:pt x="526018" y="484792"/>
                  </a:cubicBezTo>
                  <a:close/>
                  <a:moveTo>
                    <a:pt x="526018" y="93420"/>
                  </a:moveTo>
                  <a:lnTo>
                    <a:pt x="526018" y="111524"/>
                  </a:lnTo>
                  <a:cubicBezTo>
                    <a:pt x="523888" y="112589"/>
                    <a:pt x="522823" y="113654"/>
                    <a:pt x="520160" y="114719"/>
                  </a:cubicBezTo>
                  <a:lnTo>
                    <a:pt x="521225" y="114719"/>
                  </a:lnTo>
                  <a:lnTo>
                    <a:pt x="519095" y="116849"/>
                  </a:lnTo>
                  <a:cubicBezTo>
                    <a:pt x="521225" y="116849"/>
                    <a:pt x="523355" y="117914"/>
                    <a:pt x="526018" y="118979"/>
                  </a:cubicBezTo>
                  <a:lnTo>
                    <a:pt x="526018" y="139213"/>
                  </a:lnTo>
                  <a:cubicBezTo>
                    <a:pt x="521758" y="137083"/>
                    <a:pt x="515901" y="134953"/>
                    <a:pt x="511641" y="132291"/>
                  </a:cubicBezTo>
                  <a:lnTo>
                    <a:pt x="511641" y="101939"/>
                  </a:lnTo>
                  <a:cubicBezTo>
                    <a:pt x="515901" y="98745"/>
                    <a:pt x="521758" y="95550"/>
                    <a:pt x="526018" y="93420"/>
                  </a:cubicBezTo>
                  <a:lnTo>
                    <a:pt x="526018" y="93420"/>
                  </a:lnTo>
                  <a:close/>
                  <a:moveTo>
                    <a:pt x="526018" y="188734"/>
                  </a:moveTo>
                  <a:lnTo>
                    <a:pt x="526018" y="205773"/>
                  </a:lnTo>
                  <a:cubicBezTo>
                    <a:pt x="524953" y="205773"/>
                    <a:pt x="523888" y="205773"/>
                    <a:pt x="523888" y="205773"/>
                  </a:cubicBezTo>
                  <a:cubicBezTo>
                    <a:pt x="519628" y="210033"/>
                    <a:pt x="514836" y="214825"/>
                    <a:pt x="511641" y="218020"/>
                  </a:cubicBezTo>
                  <a:lnTo>
                    <a:pt x="511641" y="185539"/>
                  </a:lnTo>
                  <a:cubicBezTo>
                    <a:pt x="514836" y="186604"/>
                    <a:pt x="519628" y="187669"/>
                    <a:pt x="522823" y="188734"/>
                  </a:cubicBezTo>
                  <a:cubicBezTo>
                    <a:pt x="523888" y="188734"/>
                    <a:pt x="524953" y="188734"/>
                    <a:pt x="526018" y="188734"/>
                  </a:cubicBezTo>
                  <a:lnTo>
                    <a:pt x="526018" y="188734"/>
                  </a:lnTo>
                  <a:close/>
                  <a:moveTo>
                    <a:pt x="526018" y="378296"/>
                  </a:moveTo>
                  <a:lnTo>
                    <a:pt x="526018" y="408648"/>
                  </a:lnTo>
                  <a:cubicBezTo>
                    <a:pt x="521758" y="407583"/>
                    <a:pt x="513771" y="404388"/>
                    <a:pt x="512706" y="397466"/>
                  </a:cubicBezTo>
                  <a:cubicBezTo>
                    <a:pt x="512706" y="397466"/>
                    <a:pt x="512706" y="397466"/>
                    <a:pt x="511641" y="396401"/>
                  </a:cubicBezTo>
                  <a:lnTo>
                    <a:pt x="511641" y="358062"/>
                  </a:lnTo>
                  <a:cubicBezTo>
                    <a:pt x="511641" y="359127"/>
                    <a:pt x="515901" y="369244"/>
                    <a:pt x="518563" y="372439"/>
                  </a:cubicBezTo>
                  <a:cubicBezTo>
                    <a:pt x="518563" y="372439"/>
                    <a:pt x="521758" y="374569"/>
                    <a:pt x="526018" y="378296"/>
                  </a:cubicBezTo>
                  <a:lnTo>
                    <a:pt x="526018" y="378296"/>
                  </a:lnTo>
                  <a:close/>
                  <a:moveTo>
                    <a:pt x="526018" y="413973"/>
                  </a:moveTo>
                  <a:lnTo>
                    <a:pt x="526018" y="443259"/>
                  </a:lnTo>
                  <a:cubicBezTo>
                    <a:pt x="524953" y="443259"/>
                    <a:pt x="524953" y="443259"/>
                    <a:pt x="523888" y="444324"/>
                  </a:cubicBezTo>
                  <a:cubicBezTo>
                    <a:pt x="523888" y="444324"/>
                    <a:pt x="518030" y="445389"/>
                    <a:pt x="516966" y="447519"/>
                  </a:cubicBezTo>
                  <a:cubicBezTo>
                    <a:pt x="516966" y="447519"/>
                    <a:pt x="513771" y="454441"/>
                    <a:pt x="519095" y="465623"/>
                  </a:cubicBezTo>
                  <a:cubicBezTo>
                    <a:pt x="519095" y="465623"/>
                    <a:pt x="523355" y="469883"/>
                    <a:pt x="526018" y="474675"/>
                  </a:cubicBezTo>
                  <a:lnTo>
                    <a:pt x="526018" y="484792"/>
                  </a:lnTo>
                  <a:cubicBezTo>
                    <a:pt x="523888" y="492780"/>
                    <a:pt x="520160" y="503962"/>
                    <a:pt x="513771" y="509819"/>
                  </a:cubicBezTo>
                  <a:cubicBezTo>
                    <a:pt x="513771" y="509819"/>
                    <a:pt x="512706" y="510884"/>
                    <a:pt x="511641" y="510884"/>
                  </a:cubicBezTo>
                  <a:lnTo>
                    <a:pt x="511641" y="428882"/>
                  </a:lnTo>
                  <a:cubicBezTo>
                    <a:pt x="512706" y="424622"/>
                    <a:pt x="517498" y="416635"/>
                    <a:pt x="520693" y="413973"/>
                  </a:cubicBezTo>
                  <a:cubicBezTo>
                    <a:pt x="520693" y="413973"/>
                    <a:pt x="522823" y="412908"/>
                    <a:pt x="526018" y="413973"/>
                  </a:cubicBezTo>
                  <a:lnTo>
                    <a:pt x="526018" y="413973"/>
                  </a:lnTo>
                  <a:close/>
                  <a:moveTo>
                    <a:pt x="526018" y="555080"/>
                  </a:moveTo>
                  <a:lnTo>
                    <a:pt x="526018" y="575314"/>
                  </a:lnTo>
                  <a:cubicBezTo>
                    <a:pt x="520160" y="576379"/>
                    <a:pt x="515901" y="578509"/>
                    <a:pt x="511641" y="583301"/>
                  </a:cubicBezTo>
                  <a:lnTo>
                    <a:pt x="511641" y="571054"/>
                  </a:lnTo>
                  <a:cubicBezTo>
                    <a:pt x="513771" y="568924"/>
                    <a:pt x="515901" y="567859"/>
                    <a:pt x="518563" y="566794"/>
                  </a:cubicBezTo>
                  <a:cubicBezTo>
                    <a:pt x="519628" y="564664"/>
                    <a:pt x="521758" y="562534"/>
                    <a:pt x="521758" y="560937"/>
                  </a:cubicBezTo>
                  <a:cubicBezTo>
                    <a:pt x="522823" y="558275"/>
                    <a:pt x="523888" y="557210"/>
                    <a:pt x="526018" y="555080"/>
                  </a:cubicBezTo>
                  <a:lnTo>
                    <a:pt x="526018" y="555080"/>
                  </a:lnTo>
                  <a:close/>
                  <a:moveTo>
                    <a:pt x="526018" y="601938"/>
                  </a:moveTo>
                  <a:lnTo>
                    <a:pt x="526018" y="613120"/>
                  </a:lnTo>
                  <a:cubicBezTo>
                    <a:pt x="520160" y="612055"/>
                    <a:pt x="515901" y="610990"/>
                    <a:pt x="511641" y="609925"/>
                  </a:cubicBezTo>
                  <a:lnTo>
                    <a:pt x="511641" y="598743"/>
                  </a:lnTo>
                  <a:cubicBezTo>
                    <a:pt x="515901" y="599808"/>
                    <a:pt x="520693" y="600873"/>
                    <a:pt x="526018" y="601938"/>
                  </a:cubicBezTo>
                  <a:lnTo>
                    <a:pt x="526018" y="601938"/>
                  </a:lnTo>
                  <a:close/>
                  <a:moveTo>
                    <a:pt x="526018" y="634952"/>
                  </a:moveTo>
                  <a:lnTo>
                    <a:pt x="526018" y="646134"/>
                  </a:lnTo>
                  <a:lnTo>
                    <a:pt x="524953" y="646134"/>
                  </a:lnTo>
                  <a:cubicBezTo>
                    <a:pt x="521758" y="658381"/>
                    <a:pt x="515901" y="667433"/>
                    <a:pt x="511641" y="674355"/>
                  </a:cubicBezTo>
                  <a:lnTo>
                    <a:pt x="511641" y="656251"/>
                  </a:lnTo>
                  <a:cubicBezTo>
                    <a:pt x="512706" y="654121"/>
                    <a:pt x="513771" y="651991"/>
                    <a:pt x="514836" y="649329"/>
                  </a:cubicBezTo>
                  <a:cubicBezTo>
                    <a:pt x="513771" y="649329"/>
                    <a:pt x="512706" y="649329"/>
                    <a:pt x="511641" y="649329"/>
                  </a:cubicBezTo>
                  <a:lnTo>
                    <a:pt x="511641" y="638147"/>
                  </a:lnTo>
                  <a:cubicBezTo>
                    <a:pt x="514836" y="638147"/>
                    <a:pt x="517498" y="638147"/>
                    <a:pt x="520693" y="637082"/>
                  </a:cubicBezTo>
                  <a:cubicBezTo>
                    <a:pt x="522823" y="637082"/>
                    <a:pt x="523888" y="636017"/>
                    <a:pt x="526018" y="634952"/>
                  </a:cubicBezTo>
                  <a:lnTo>
                    <a:pt x="526018" y="634952"/>
                  </a:lnTo>
                  <a:close/>
                  <a:moveTo>
                    <a:pt x="526018" y="713759"/>
                  </a:moveTo>
                  <a:lnTo>
                    <a:pt x="526018" y="753162"/>
                  </a:lnTo>
                  <a:lnTo>
                    <a:pt x="524953" y="753162"/>
                  </a:lnTo>
                  <a:lnTo>
                    <a:pt x="524953" y="760084"/>
                  </a:lnTo>
                  <a:lnTo>
                    <a:pt x="524953" y="768072"/>
                  </a:lnTo>
                  <a:lnTo>
                    <a:pt x="522823" y="773929"/>
                  </a:lnTo>
                  <a:lnTo>
                    <a:pt x="520693" y="779786"/>
                  </a:lnTo>
                  <a:lnTo>
                    <a:pt x="518563" y="785643"/>
                  </a:lnTo>
                  <a:lnTo>
                    <a:pt x="516433" y="789903"/>
                  </a:lnTo>
                  <a:lnTo>
                    <a:pt x="516433" y="794163"/>
                  </a:lnTo>
                  <a:lnTo>
                    <a:pt x="515368" y="797358"/>
                  </a:lnTo>
                  <a:lnTo>
                    <a:pt x="513238" y="800553"/>
                  </a:lnTo>
                  <a:lnTo>
                    <a:pt x="512173" y="802683"/>
                  </a:lnTo>
                  <a:lnTo>
                    <a:pt x="512173" y="803748"/>
                  </a:lnTo>
                  <a:lnTo>
                    <a:pt x="512173" y="737188"/>
                  </a:lnTo>
                  <a:lnTo>
                    <a:pt x="515368" y="732928"/>
                  </a:lnTo>
                  <a:lnTo>
                    <a:pt x="521225" y="726006"/>
                  </a:lnTo>
                  <a:lnTo>
                    <a:pt x="525485" y="716954"/>
                  </a:lnTo>
                  <a:lnTo>
                    <a:pt x="526018" y="713759"/>
                  </a:lnTo>
                  <a:lnTo>
                    <a:pt x="526018" y="713759"/>
                  </a:lnTo>
                  <a:close/>
                  <a:moveTo>
                    <a:pt x="526018" y="789903"/>
                  </a:moveTo>
                  <a:lnTo>
                    <a:pt x="524953" y="793098"/>
                  </a:lnTo>
                  <a:lnTo>
                    <a:pt x="524953" y="797358"/>
                  </a:lnTo>
                  <a:lnTo>
                    <a:pt x="524953" y="800553"/>
                  </a:lnTo>
                  <a:lnTo>
                    <a:pt x="526018" y="801618"/>
                  </a:lnTo>
                  <a:lnTo>
                    <a:pt x="526018" y="789903"/>
                  </a:lnTo>
                  <a:lnTo>
                    <a:pt x="526018" y="789903"/>
                  </a:lnTo>
                  <a:close/>
                  <a:moveTo>
                    <a:pt x="526018" y="855398"/>
                  </a:moveTo>
                  <a:lnTo>
                    <a:pt x="526018" y="863385"/>
                  </a:lnTo>
                  <a:lnTo>
                    <a:pt x="524953" y="860191"/>
                  </a:lnTo>
                  <a:lnTo>
                    <a:pt x="526018" y="855398"/>
                  </a:lnTo>
                  <a:lnTo>
                    <a:pt x="526018" y="855398"/>
                  </a:lnTo>
                  <a:close/>
                  <a:moveTo>
                    <a:pt x="526018" y="905984"/>
                  </a:moveTo>
                  <a:lnTo>
                    <a:pt x="526018" y="913971"/>
                  </a:lnTo>
                  <a:cubicBezTo>
                    <a:pt x="522823" y="912906"/>
                    <a:pt x="516966" y="911841"/>
                    <a:pt x="511641" y="912906"/>
                  </a:cubicBezTo>
                  <a:lnTo>
                    <a:pt x="511641" y="905984"/>
                  </a:lnTo>
                  <a:cubicBezTo>
                    <a:pt x="517498" y="904919"/>
                    <a:pt x="521758" y="905984"/>
                    <a:pt x="526018" y="905984"/>
                  </a:cubicBezTo>
                  <a:lnTo>
                    <a:pt x="526018" y="905984"/>
                  </a:lnTo>
                  <a:close/>
                  <a:moveTo>
                    <a:pt x="526018" y="955504"/>
                  </a:moveTo>
                  <a:lnTo>
                    <a:pt x="526018" y="962427"/>
                  </a:lnTo>
                  <a:cubicBezTo>
                    <a:pt x="523888" y="962427"/>
                    <a:pt x="521758" y="961362"/>
                    <a:pt x="520160" y="961362"/>
                  </a:cubicBezTo>
                  <a:cubicBezTo>
                    <a:pt x="516966" y="961362"/>
                    <a:pt x="513238" y="962427"/>
                    <a:pt x="511108" y="962427"/>
                  </a:cubicBezTo>
                  <a:lnTo>
                    <a:pt x="511108" y="955504"/>
                  </a:lnTo>
                  <a:cubicBezTo>
                    <a:pt x="512173" y="955504"/>
                    <a:pt x="512173" y="955504"/>
                    <a:pt x="513238" y="955504"/>
                  </a:cubicBezTo>
                  <a:cubicBezTo>
                    <a:pt x="512173" y="954440"/>
                    <a:pt x="512173" y="952310"/>
                    <a:pt x="511108" y="951245"/>
                  </a:cubicBezTo>
                  <a:cubicBezTo>
                    <a:pt x="511108" y="951245"/>
                    <a:pt x="511108" y="951245"/>
                    <a:pt x="511108" y="950180"/>
                  </a:cubicBezTo>
                  <a:lnTo>
                    <a:pt x="511108" y="917698"/>
                  </a:lnTo>
                  <a:cubicBezTo>
                    <a:pt x="513238" y="923556"/>
                    <a:pt x="513238" y="928880"/>
                    <a:pt x="514303" y="934738"/>
                  </a:cubicBezTo>
                  <a:lnTo>
                    <a:pt x="514303" y="934738"/>
                  </a:lnTo>
                  <a:cubicBezTo>
                    <a:pt x="517498" y="947517"/>
                    <a:pt x="517498" y="954440"/>
                    <a:pt x="526018" y="955504"/>
                  </a:cubicBezTo>
                  <a:lnTo>
                    <a:pt x="526018" y="955504"/>
                  </a:lnTo>
                  <a:close/>
                  <a:moveTo>
                    <a:pt x="526018" y="1042299"/>
                  </a:moveTo>
                  <a:lnTo>
                    <a:pt x="526018" y="1081702"/>
                  </a:lnTo>
                  <a:lnTo>
                    <a:pt x="524953" y="1079572"/>
                  </a:lnTo>
                  <a:lnTo>
                    <a:pt x="524953" y="1076377"/>
                  </a:lnTo>
                  <a:lnTo>
                    <a:pt x="522823" y="1073183"/>
                  </a:lnTo>
                  <a:lnTo>
                    <a:pt x="521758" y="1071053"/>
                  </a:lnTo>
                  <a:lnTo>
                    <a:pt x="519628" y="1067858"/>
                  </a:lnTo>
                  <a:lnTo>
                    <a:pt x="518563" y="1063598"/>
                  </a:lnTo>
                  <a:lnTo>
                    <a:pt x="516433" y="1060403"/>
                  </a:lnTo>
                  <a:lnTo>
                    <a:pt x="513238" y="1057208"/>
                  </a:lnTo>
                  <a:lnTo>
                    <a:pt x="512173" y="1056143"/>
                  </a:lnTo>
                  <a:lnTo>
                    <a:pt x="512173" y="1030052"/>
                  </a:lnTo>
                  <a:lnTo>
                    <a:pt x="512173" y="1030052"/>
                  </a:lnTo>
                  <a:lnTo>
                    <a:pt x="516433" y="1032182"/>
                  </a:lnTo>
                  <a:lnTo>
                    <a:pt x="519628" y="1034312"/>
                  </a:lnTo>
                  <a:lnTo>
                    <a:pt x="521758" y="1037506"/>
                  </a:lnTo>
                  <a:lnTo>
                    <a:pt x="523888" y="1040701"/>
                  </a:lnTo>
                  <a:lnTo>
                    <a:pt x="526018" y="1042299"/>
                  </a:lnTo>
                  <a:lnTo>
                    <a:pt x="526018" y="1042299"/>
                  </a:lnTo>
                  <a:close/>
                  <a:moveTo>
                    <a:pt x="526018" y="1082767"/>
                  </a:moveTo>
                  <a:lnTo>
                    <a:pt x="526018" y="1107794"/>
                  </a:lnTo>
                  <a:lnTo>
                    <a:pt x="524953" y="1109924"/>
                  </a:lnTo>
                  <a:lnTo>
                    <a:pt x="522823" y="1112054"/>
                  </a:lnTo>
                  <a:lnTo>
                    <a:pt x="521758" y="1114184"/>
                  </a:lnTo>
                  <a:lnTo>
                    <a:pt x="520693" y="1115248"/>
                  </a:lnTo>
                  <a:lnTo>
                    <a:pt x="519628" y="1117378"/>
                  </a:lnTo>
                  <a:lnTo>
                    <a:pt x="515368" y="1117378"/>
                  </a:lnTo>
                  <a:lnTo>
                    <a:pt x="512173" y="1117378"/>
                  </a:lnTo>
                  <a:lnTo>
                    <a:pt x="512173" y="1115248"/>
                  </a:lnTo>
                  <a:lnTo>
                    <a:pt x="512173" y="1104066"/>
                  </a:lnTo>
                  <a:lnTo>
                    <a:pt x="512173" y="1104066"/>
                  </a:lnTo>
                  <a:lnTo>
                    <a:pt x="514303" y="1101936"/>
                  </a:lnTo>
                  <a:lnTo>
                    <a:pt x="515368" y="1099807"/>
                  </a:lnTo>
                  <a:lnTo>
                    <a:pt x="517498" y="1097677"/>
                  </a:lnTo>
                  <a:lnTo>
                    <a:pt x="518563" y="1095547"/>
                  </a:lnTo>
                  <a:lnTo>
                    <a:pt x="520693" y="1094482"/>
                  </a:lnTo>
                  <a:lnTo>
                    <a:pt x="522823" y="1092352"/>
                  </a:lnTo>
                  <a:lnTo>
                    <a:pt x="524953" y="1090222"/>
                  </a:lnTo>
                  <a:lnTo>
                    <a:pt x="524953" y="1088092"/>
                  </a:lnTo>
                  <a:lnTo>
                    <a:pt x="526018" y="1084897"/>
                  </a:lnTo>
                  <a:lnTo>
                    <a:pt x="526018" y="1082767"/>
                  </a:lnTo>
                  <a:lnTo>
                    <a:pt x="526018" y="1082767"/>
                  </a:lnTo>
                  <a:close/>
                  <a:moveTo>
                    <a:pt x="526018" y="1131223"/>
                  </a:moveTo>
                  <a:lnTo>
                    <a:pt x="526018" y="1149327"/>
                  </a:lnTo>
                  <a:lnTo>
                    <a:pt x="524953" y="1148262"/>
                  </a:lnTo>
                  <a:lnTo>
                    <a:pt x="522823" y="1145067"/>
                  </a:lnTo>
                  <a:lnTo>
                    <a:pt x="521758" y="1141872"/>
                  </a:lnTo>
                  <a:lnTo>
                    <a:pt x="521758" y="1137613"/>
                  </a:lnTo>
                  <a:lnTo>
                    <a:pt x="522823" y="1135483"/>
                  </a:lnTo>
                  <a:lnTo>
                    <a:pt x="524953" y="1133353"/>
                  </a:lnTo>
                  <a:lnTo>
                    <a:pt x="526018" y="1131223"/>
                  </a:lnTo>
                  <a:lnTo>
                    <a:pt x="526018" y="1131223"/>
                  </a:lnTo>
                  <a:close/>
                  <a:moveTo>
                    <a:pt x="526018" y="1218017"/>
                  </a:moveTo>
                  <a:lnTo>
                    <a:pt x="526018" y="1231329"/>
                  </a:lnTo>
                  <a:cubicBezTo>
                    <a:pt x="522823" y="1228134"/>
                    <a:pt x="520160" y="1224407"/>
                    <a:pt x="515901" y="1221212"/>
                  </a:cubicBezTo>
                  <a:cubicBezTo>
                    <a:pt x="514836" y="1224407"/>
                    <a:pt x="513771" y="1229199"/>
                    <a:pt x="511641" y="1232394"/>
                  </a:cubicBezTo>
                  <a:lnTo>
                    <a:pt x="511641" y="1194055"/>
                  </a:lnTo>
                  <a:cubicBezTo>
                    <a:pt x="514836" y="1199913"/>
                    <a:pt x="515901" y="1205238"/>
                    <a:pt x="515901" y="1210030"/>
                  </a:cubicBezTo>
                  <a:cubicBezTo>
                    <a:pt x="520693" y="1212160"/>
                    <a:pt x="522823" y="1215887"/>
                    <a:pt x="526018" y="1218017"/>
                  </a:cubicBezTo>
                  <a:lnTo>
                    <a:pt x="526018" y="1218017"/>
                  </a:lnTo>
                  <a:close/>
                  <a:moveTo>
                    <a:pt x="526018" y="1270733"/>
                  </a:moveTo>
                  <a:lnTo>
                    <a:pt x="526018" y="1314396"/>
                  </a:lnTo>
                  <a:cubicBezTo>
                    <a:pt x="523888" y="1311201"/>
                    <a:pt x="522823" y="1308539"/>
                    <a:pt x="521758" y="1305344"/>
                  </a:cubicBezTo>
                  <a:cubicBezTo>
                    <a:pt x="519628" y="1304279"/>
                    <a:pt x="517498" y="1302149"/>
                    <a:pt x="515901" y="1302149"/>
                  </a:cubicBezTo>
                  <a:cubicBezTo>
                    <a:pt x="514836" y="1301084"/>
                    <a:pt x="512706" y="1298954"/>
                    <a:pt x="511641" y="1297889"/>
                  </a:cubicBezTo>
                  <a:lnTo>
                    <a:pt x="511641" y="1285642"/>
                  </a:lnTo>
                  <a:cubicBezTo>
                    <a:pt x="513771" y="1287772"/>
                    <a:pt x="515901" y="1289902"/>
                    <a:pt x="518563" y="1292564"/>
                  </a:cubicBezTo>
                  <a:lnTo>
                    <a:pt x="518563" y="1292564"/>
                  </a:lnTo>
                  <a:lnTo>
                    <a:pt x="519628" y="1292564"/>
                  </a:lnTo>
                  <a:cubicBezTo>
                    <a:pt x="520693" y="1285642"/>
                    <a:pt x="522823" y="1278720"/>
                    <a:pt x="526018" y="1270733"/>
                  </a:cubicBezTo>
                  <a:lnTo>
                    <a:pt x="526018" y="1270733"/>
                  </a:lnTo>
                  <a:close/>
                  <a:moveTo>
                    <a:pt x="526018" y="1636546"/>
                  </a:moveTo>
                  <a:lnTo>
                    <a:pt x="526018" y="1653585"/>
                  </a:lnTo>
                  <a:cubicBezTo>
                    <a:pt x="521758" y="1652521"/>
                    <a:pt x="516966" y="1650391"/>
                    <a:pt x="511641" y="1647728"/>
                  </a:cubicBezTo>
                  <a:lnTo>
                    <a:pt x="511641" y="1631754"/>
                  </a:lnTo>
                  <a:cubicBezTo>
                    <a:pt x="515901" y="1633351"/>
                    <a:pt x="521758" y="1635481"/>
                    <a:pt x="526018" y="1636546"/>
                  </a:cubicBezTo>
                  <a:lnTo>
                    <a:pt x="526018" y="1636546"/>
                  </a:lnTo>
                  <a:close/>
                  <a:moveTo>
                    <a:pt x="526018" y="1735587"/>
                  </a:moveTo>
                  <a:lnTo>
                    <a:pt x="526018" y="1755822"/>
                  </a:lnTo>
                  <a:cubicBezTo>
                    <a:pt x="520160" y="1752627"/>
                    <a:pt x="514836" y="1748899"/>
                    <a:pt x="511641" y="1745705"/>
                  </a:cubicBezTo>
                  <a:lnTo>
                    <a:pt x="511641" y="1714288"/>
                  </a:lnTo>
                  <a:cubicBezTo>
                    <a:pt x="513771" y="1722275"/>
                    <a:pt x="518563" y="1730263"/>
                    <a:pt x="526018" y="1735587"/>
                  </a:cubicBezTo>
                  <a:close/>
                  <a:moveTo>
                    <a:pt x="511641" y="102472"/>
                  </a:moveTo>
                  <a:lnTo>
                    <a:pt x="511641" y="132823"/>
                  </a:lnTo>
                  <a:cubicBezTo>
                    <a:pt x="509511" y="131758"/>
                    <a:pt x="505783" y="131758"/>
                    <a:pt x="503654" y="131758"/>
                  </a:cubicBezTo>
                  <a:lnTo>
                    <a:pt x="503654" y="109394"/>
                  </a:lnTo>
                  <a:cubicBezTo>
                    <a:pt x="504718" y="108329"/>
                    <a:pt x="504718" y="107264"/>
                    <a:pt x="504718" y="107264"/>
                  </a:cubicBezTo>
                  <a:cubicBezTo>
                    <a:pt x="507381" y="105667"/>
                    <a:pt x="509511" y="104602"/>
                    <a:pt x="511641" y="102472"/>
                  </a:cubicBezTo>
                  <a:lnTo>
                    <a:pt x="511641" y="102472"/>
                  </a:lnTo>
                  <a:close/>
                  <a:moveTo>
                    <a:pt x="511641" y="185539"/>
                  </a:moveTo>
                  <a:lnTo>
                    <a:pt x="511641" y="218020"/>
                  </a:lnTo>
                  <a:cubicBezTo>
                    <a:pt x="508446" y="220150"/>
                    <a:pt x="505783" y="222280"/>
                    <a:pt x="503654" y="224942"/>
                  </a:cubicBezTo>
                  <a:lnTo>
                    <a:pt x="503654" y="204708"/>
                  </a:lnTo>
                  <a:cubicBezTo>
                    <a:pt x="503654" y="203643"/>
                    <a:pt x="504718" y="203643"/>
                    <a:pt x="504718" y="202578"/>
                  </a:cubicBezTo>
                  <a:lnTo>
                    <a:pt x="503654" y="202578"/>
                  </a:lnTo>
                  <a:lnTo>
                    <a:pt x="503654" y="181279"/>
                  </a:lnTo>
                  <a:cubicBezTo>
                    <a:pt x="505783" y="183409"/>
                    <a:pt x="508446" y="184474"/>
                    <a:pt x="511641" y="185539"/>
                  </a:cubicBezTo>
                  <a:lnTo>
                    <a:pt x="511641" y="185539"/>
                  </a:lnTo>
                  <a:close/>
                  <a:moveTo>
                    <a:pt x="511641" y="358062"/>
                  </a:moveTo>
                  <a:lnTo>
                    <a:pt x="511641" y="396401"/>
                  </a:lnTo>
                  <a:cubicBezTo>
                    <a:pt x="509511" y="395336"/>
                    <a:pt x="507381" y="393206"/>
                    <a:pt x="503654" y="392141"/>
                  </a:cubicBezTo>
                  <a:lnTo>
                    <a:pt x="503654" y="356997"/>
                  </a:lnTo>
                  <a:cubicBezTo>
                    <a:pt x="505783" y="356997"/>
                    <a:pt x="507913" y="356997"/>
                    <a:pt x="511641" y="356997"/>
                  </a:cubicBezTo>
                  <a:lnTo>
                    <a:pt x="511641" y="358062"/>
                  </a:lnTo>
                  <a:lnTo>
                    <a:pt x="511641" y="358062"/>
                  </a:lnTo>
                  <a:close/>
                  <a:moveTo>
                    <a:pt x="511641" y="428882"/>
                  </a:moveTo>
                  <a:lnTo>
                    <a:pt x="511641" y="510884"/>
                  </a:lnTo>
                  <a:cubicBezTo>
                    <a:pt x="509511" y="511949"/>
                    <a:pt x="507381" y="513014"/>
                    <a:pt x="503654" y="515144"/>
                  </a:cubicBezTo>
                  <a:lnTo>
                    <a:pt x="503654" y="484792"/>
                  </a:lnTo>
                  <a:cubicBezTo>
                    <a:pt x="504718" y="482662"/>
                    <a:pt x="505783" y="481597"/>
                    <a:pt x="505783" y="480533"/>
                  </a:cubicBezTo>
                  <a:cubicBezTo>
                    <a:pt x="505783" y="480533"/>
                    <a:pt x="505783" y="477338"/>
                    <a:pt x="503654" y="474675"/>
                  </a:cubicBezTo>
                  <a:lnTo>
                    <a:pt x="503654" y="435272"/>
                  </a:lnTo>
                  <a:cubicBezTo>
                    <a:pt x="504718" y="435272"/>
                    <a:pt x="507913" y="437402"/>
                    <a:pt x="510576" y="431012"/>
                  </a:cubicBezTo>
                  <a:cubicBezTo>
                    <a:pt x="510576" y="431012"/>
                    <a:pt x="510576" y="429947"/>
                    <a:pt x="511641" y="428882"/>
                  </a:cubicBezTo>
                  <a:lnTo>
                    <a:pt x="511641" y="428882"/>
                  </a:lnTo>
                  <a:close/>
                  <a:moveTo>
                    <a:pt x="511641" y="570522"/>
                  </a:moveTo>
                  <a:lnTo>
                    <a:pt x="511641" y="582769"/>
                  </a:lnTo>
                  <a:cubicBezTo>
                    <a:pt x="509511" y="585964"/>
                    <a:pt x="505783" y="589691"/>
                    <a:pt x="503654" y="592886"/>
                  </a:cubicBezTo>
                  <a:lnTo>
                    <a:pt x="503654" y="578509"/>
                  </a:lnTo>
                  <a:cubicBezTo>
                    <a:pt x="505783" y="575314"/>
                    <a:pt x="509511" y="571587"/>
                    <a:pt x="511641" y="570522"/>
                  </a:cubicBezTo>
                  <a:lnTo>
                    <a:pt x="511641" y="570522"/>
                  </a:lnTo>
                  <a:close/>
                  <a:moveTo>
                    <a:pt x="511641" y="598743"/>
                  </a:moveTo>
                  <a:lnTo>
                    <a:pt x="511641" y="609925"/>
                  </a:lnTo>
                  <a:cubicBezTo>
                    <a:pt x="508446" y="609925"/>
                    <a:pt x="505783" y="608860"/>
                    <a:pt x="503654" y="609925"/>
                  </a:cubicBezTo>
                  <a:lnTo>
                    <a:pt x="503654" y="598743"/>
                  </a:lnTo>
                  <a:cubicBezTo>
                    <a:pt x="505783" y="598743"/>
                    <a:pt x="508446" y="598743"/>
                    <a:pt x="511641" y="598743"/>
                  </a:cubicBezTo>
                  <a:lnTo>
                    <a:pt x="511641" y="598743"/>
                  </a:lnTo>
                  <a:close/>
                  <a:moveTo>
                    <a:pt x="511641" y="638147"/>
                  </a:moveTo>
                  <a:lnTo>
                    <a:pt x="511641" y="649329"/>
                  </a:lnTo>
                  <a:cubicBezTo>
                    <a:pt x="509511" y="649329"/>
                    <a:pt x="505783" y="649329"/>
                    <a:pt x="503654" y="649329"/>
                  </a:cubicBezTo>
                  <a:lnTo>
                    <a:pt x="503654" y="638147"/>
                  </a:lnTo>
                  <a:cubicBezTo>
                    <a:pt x="505783" y="638147"/>
                    <a:pt x="508446" y="638147"/>
                    <a:pt x="511641" y="638147"/>
                  </a:cubicBezTo>
                  <a:lnTo>
                    <a:pt x="511641" y="638147"/>
                  </a:lnTo>
                  <a:close/>
                  <a:moveTo>
                    <a:pt x="511641" y="656251"/>
                  </a:moveTo>
                  <a:lnTo>
                    <a:pt x="511641" y="674355"/>
                  </a:lnTo>
                  <a:cubicBezTo>
                    <a:pt x="509511" y="676485"/>
                    <a:pt x="505783" y="678615"/>
                    <a:pt x="503654" y="681277"/>
                  </a:cubicBezTo>
                  <a:lnTo>
                    <a:pt x="503654" y="669030"/>
                  </a:lnTo>
                  <a:cubicBezTo>
                    <a:pt x="505783" y="665303"/>
                    <a:pt x="509511" y="661576"/>
                    <a:pt x="511641" y="656251"/>
                  </a:cubicBezTo>
                  <a:lnTo>
                    <a:pt x="511641" y="656251"/>
                  </a:lnTo>
                  <a:close/>
                  <a:moveTo>
                    <a:pt x="511641" y="737188"/>
                  </a:moveTo>
                  <a:lnTo>
                    <a:pt x="511641" y="803748"/>
                  </a:lnTo>
                  <a:lnTo>
                    <a:pt x="510576" y="804813"/>
                  </a:lnTo>
                  <a:lnTo>
                    <a:pt x="508446" y="804813"/>
                  </a:lnTo>
                  <a:lnTo>
                    <a:pt x="504186" y="805878"/>
                  </a:lnTo>
                  <a:lnTo>
                    <a:pt x="504186" y="805878"/>
                  </a:lnTo>
                  <a:lnTo>
                    <a:pt x="504186" y="750500"/>
                  </a:lnTo>
                  <a:lnTo>
                    <a:pt x="504186" y="748370"/>
                  </a:lnTo>
                  <a:lnTo>
                    <a:pt x="505251" y="742513"/>
                  </a:lnTo>
                  <a:lnTo>
                    <a:pt x="509511" y="738253"/>
                  </a:lnTo>
                  <a:lnTo>
                    <a:pt x="511641" y="737188"/>
                  </a:lnTo>
                  <a:lnTo>
                    <a:pt x="511641" y="737188"/>
                  </a:lnTo>
                  <a:close/>
                  <a:moveTo>
                    <a:pt x="511641" y="905984"/>
                  </a:moveTo>
                  <a:lnTo>
                    <a:pt x="511641" y="912906"/>
                  </a:lnTo>
                  <a:cubicBezTo>
                    <a:pt x="510576" y="912906"/>
                    <a:pt x="509511" y="912906"/>
                    <a:pt x="509511" y="912906"/>
                  </a:cubicBezTo>
                  <a:cubicBezTo>
                    <a:pt x="510576" y="913971"/>
                    <a:pt x="510576" y="916101"/>
                    <a:pt x="511641" y="917166"/>
                  </a:cubicBezTo>
                  <a:lnTo>
                    <a:pt x="511641" y="949647"/>
                  </a:lnTo>
                  <a:cubicBezTo>
                    <a:pt x="507381" y="938465"/>
                    <a:pt x="509511" y="924621"/>
                    <a:pt x="503654" y="917166"/>
                  </a:cubicBezTo>
                  <a:lnTo>
                    <a:pt x="503654" y="907049"/>
                  </a:lnTo>
                  <a:cubicBezTo>
                    <a:pt x="505783" y="905984"/>
                    <a:pt x="509511" y="905984"/>
                    <a:pt x="511641" y="905984"/>
                  </a:cubicBezTo>
                  <a:lnTo>
                    <a:pt x="511641" y="905984"/>
                  </a:lnTo>
                  <a:close/>
                  <a:moveTo>
                    <a:pt x="511641" y="955504"/>
                  </a:moveTo>
                  <a:lnTo>
                    <a:pt x="511641" y="962427"/>
                  </a:lnTo>
                  <a:cubicBezTo>
                    <a:pt x="508446" y="962427"/>
                    <a:pt x="505783" y="963492"/>
                    <a:pt x="503654" y="963492"/>
                  </a:cubicBezTo>
                  <a:lnTo>
                    <a:pt x="503654" y="956569"/>
                  </a:lnTo>
                  <a:cubicBezTo>
                    <a:pt x="505783" y="956569"/>
                    <a:pt x="508446" y="955504"/>
                    <a:pt x="511641" y="955504"/>
                  </a:cubicBezTo>
                  <a:lnTo>
                    <a:pt x="511641" y="955504"/>
                  </a:lnTo>
                  <a:close/>
                  <a:moveTo>
                    <a:pt x="511641" y="1028987"/>
                  </a:moveTo>
                  <a:lnTo>
                    <a:pt x="511641" y="1055078"/>
                  </a:lnTo>
                  <a:lnTo>
                    <a:pt x="510576" y="1052948"/>
                  </a:lnTo>
                  <a:lnTo>
                    <a:pt x="508446" y="1050818"/>
                  </a:lnTo>
                  <a:lnTo>
                    <a:pt x="506316" y="1048688"/>
                  </a:lnTo>
                  <a:lnTo>
                    <a:pt x="504186" y="1046559"/>
                  </a:lnTo>
                  <a:lnTo>
                    <a:pt x="504186" y="1045494"/>
                  </a:lnTo>
                  <a:lnTo>
                    <a:pt x="504186" y="1033247"/>
                  </a:lnTo>
                  <a:lnTo>
                    <a:pt x="504186" y="1032182"/>
                  </a:lnTo>
                  <a:lnTo>
                    <a:pt x="508446" y="1031117"/>
                  </a:lnTo>
                  <a:lnTo>
                    <a:pt x="511641" y="1028987"/>
                  </a:lnTo>
                  <a:lnTo>
                    <a:pt x="511641" y="1028987"/>
                  </a:lnTo>
                  <a:close/>
                  <a:moveTo>
                    <a:pt x="511641" y="1104066"/>
                  </a:moveTo>
                  <a:lnTo>
                    <a:pt x="511641" y="1115248"/>
                  </a:lnTo>
                  <a:lnTo>
                    <a:pt x="511641" y="1115248"/>
                  </a:lnTo>
                  <a:lnTo>
                    <a:pt x="510576" y="1112054"/>
                  </a:lnTo>
                  <a:lnTo>
                    <a:pt x="509511" y="1108859"/>
                  </a:lnTo>
                  <a:lnTo>
                    <a:pt x="510576" y="1106729"/>
                  </a:lnTo>
                  <a:lnTo>
                    <a:pt x="511641" y="1104066"/>
                  </a:lnTo>
                  <a:lnTo>
                    <a:pt x="511641" y="1104066"/>
                  </a:lnTo>
                  <a:close/>
                  <a:moveTo>
                    <a:pt x="511641" y="1194055"/>
                  </a:moveTo>
                  <a:lnTo>
                    <a:pt x="511641" y="1232394"/>
                  </a:lnTo>
                  <a:cubicBezTo>
                    <a:pt x="509511" y="1238251"/>
                    <a:pt x="505783" y="1243576"/>
                    <a:pt x="503654" y="1248368"/>
                  </a:cubicBezTo>
                  <a:lnTo>
                    <a:pt x="503654" y="1222277"/>
                  </a:lnTo>
                  <a:cubicBezTo>
                    <a:pt x="504718" y="1219082"/>
                    <a:pt x="505783" y="1214290"/>
                    <a:pt x="506848" y="1211095"/>
                  </a:cubicBezTo>
                  <a:cubicBezTo>
                    <a:pt x="506848" y="1207900"/>
                    <a:pt x="505783" y="1203108"/>
                    <a:pt x="503654" y="1198848"/>
                  </a:cubicBezTo>
                  <a:lnTo>
                    <a:pt x="503654" y="1182873"/>
                  </a:lnTo>
                  <a:cubicBezTo>
                    <a:pt x="507381" y="1186601"/>
                    <a:pt x="509511" y="1190861"/>
                    <a:pt x="511641" y="1194055"/>
                  </a:cubicBezTo>
                  <a:lnTo>
                    <a:pt x="511641" y="1194055"/>
                  </a:lnTo>
                  <a:close/>
                  <a:moveTo>
                    <a:pt x="511641" y="1285642"/>
                  </a:moveTo>
                  <a:lnTo>
                    <a:pt x="511641" y="1297889"/>
                  </a:lnTo>
                  <a:cubicBezTo>
                    <a:pt x="508446" y="1295759"/>
                    <a:pt x="505783" y="1293629"/>
                    <a:pt x="503654" y="1289902"/>
                  </a:cubicBezTo>
                  <a:lnTo>
                    <a:pt x="503654" y="1273927"/>
                  </a:lnTo>
                  <a:cubicBezTo>
                    <a:pt x="504718" y="1277655"/>
                    <a:pt x="508446" y="1281915"/>
                    <a:pt x="511641" y="1285642"/>
                  </a:cubicBezTo>
                  <a:lnTo>
                    <a:pt x="511641" y="1285642"/>
                  </a:lnTo>
                  <a:close/>
                  <a:moveTo>
                    <a:pt x="511641" y="1632286"/>
                  </a:moveTo>
                  <a:lnTo>
                    <a:pt x="511641" y="1648261"/>
                  </a:lnTo>
                  <a:cubicBezTo>
                    <a:pt x="510576" y="1648261"/>
                    <a:pt x="509511" y="1648261"/>
                    <a:pt x="508446" y="1647196"/>
                  </a:cubicBezTo>
                  <a:cubicBezTo>
                    <a:pt x="514303" y="1668495"/>
                    <a:pt x="505251" y="1693521"/>
                    <a:pt x="511641" y="1714821"/>
                  </a:cubicBezTo>
                  <a:lnTo>
                    <a:pt x="511641" y="1746237"/>
                  </a:lnTo>
                  <a:cubicBezTo>
                    <a:pt x="508446" y="1744107"/>
                    <a:pt x="505783" y="1741977"/>
                    <a:pt x="503654" y="1738250"/>
                  </a:cubicBezTo>
                  <a:lnTo>
                    <a:pt x="503654" y="1738250"/>
                  </a:lnTo>
                  <a:lnTo>
                    <a:pt x="503654" y="1630156"/>
                  </a:lnTo>
                  <a:cubicBezTo>
                    <a:pt x="505783" y="1631221"/>
                    <a:pt x="509511" y="1632286"/>
                    <a:pt x="511641" y="1632286"/>
                  </a:cubicBezTo>
                  <a:lnTo>
                    <a:pt x="511641" y="1632286"/>
                  </a:lnTo>
                  <a:close/>
                  <a:moveTo>
                    <a:pt x="503654" y="1428347"/>
                  </a:moveTo>
                  <a:lnTo>
                    <a:pt x="503654" y="1403320"/>
                  </a:lnTo>
                  <a:lnTo>
                    <a:pt x="510576" y="1410242"/>
                  </a:lnTo>
                  <a:lnTo>
                    <a:pt x="503654" y="1428347"/>
                  </a:lnTo>
                  <a:lnTo>
                    <a:pt x="503654" y="1428347"/>
                  </a:lnTo>
                  <a:close/>
                  <a:moveTo>
                    <a:pt x="503654" y="1087560"/>
                  </a:moveTo>
                  <a:lnTo>
                    <a:pt x="503654" y="1071585"/>
                  </a:lnTo>
                  <a:lnTo>
                    <a:pt x="504718" y="1072650"/>
                  </a:lnTo>
                  <a:lnTo>
                    <a:pt x="505783" y="1074780"/>
                  </a:lnTo>
                  <a:lnTo>
                    <a:pt x="507913" y="1074780"/>
                  </a:lnTo>
                  <a:lnTo>
                    <a:pt x="508978" y="1075845"/>
                  </a:lnTo>
                  <a:lnTo>
                    <a:pt x="508978" y="1076910"/>
                  </a:lnTo>
                  <a:lnTo>
                    <a:pt x="508978" y="1079040"/>
                  </a:lnTo>
                  <a:lnTo>
                    <a:pt x="508978" y="1081170"/>
                  </a:lnTo>
                  <a:lnTo>
                    <a:pt x="507913" y="1082235"/>
                  </a:lnTo>
                  <a:lnTo>
                    <a:pt x="505783" y="1084365"/>
                  </a:lnTo>
                  <a:lnTo>
                    <a:pt x="504718" y="1086495"/>
                  </a:lnTo>
                  <a:lnTo>
                    <a:pt x="503654" y="1086495"/>
                  </a:lnTo>
                  <a:lnTo>
                    <a:pt x="503654" y="1087560"/>
                  </a:lnTo>
                  <a:close/>
                  <a:moveTo>
                    <a:pt x="503654" y="857528"/>
                  </a:moveTo>
                  <a:lnTo>
                    <a:pt x="503654" y="822385"/>
                  </a:lnTo>
                  <a:lnTo>
                    <a:pt x="506848" y="825579"/>
                  </a:lnTo>
                  <a:lnTo>
                    <a:pt x="507913" y="829839"/>
                  </a:lnTo>
                  <a:lnTo>
                    <a:pt x="506848" y="835697"/>
                  </a:lnTo>
                  <a:lnTo>
                    <a:pt x="506848" y="839956"/>
                  </a:lnTo>
                  <a:lnTo>
                    <a:pt x="504718" y="844216"/>
                  </a:lnTo>
                  <a:lnTo>
                    <a:pt x="503654" y="852203"/>
                  </a:lnTo>
                  <a:lnTo>
                    <a:pt x="503654" y="855398"/>
                  </a:lnTo>
                  <a:lnTo>
                    <a:pt x="503654" y="857528"/>
                  </a:lnTo>
                  <a:close/>
                  <a:moveTo>
                    <a:pt x="503654" y="108862"/>
                  </a:moveTo>
                  <a:lnTo>
                    <a:pt x="503654" y="131758"/>
                  </a:lnTo>
                  <a:cubicBezTo>
                    <a:pt x="501524" y="130693"/>
                    <a:pt x="499394" y="130693"/>
                    <a:pt x="496731" y="131758"/>
                  </a:cubicBezTo>
                  <a:lnTo>
                    <a:pt x="496731" y="113654"/>
                  </a:lnTo>
                  <a:cubicBezTo>
                    <a:pt x="496731" y="113654"/>
                    <a:pt x="496731" y="113654"/>
                    <a:pt x="497796" y="113654"/>
                  </a:cubicBezTo>
                  <a:cubicBezTo>
                    <a:pt x="499394" y="110992"/>
                    <a:pt x="501524" y="109927"/>
                    <a:pt x="503654" y="108862"/>
                  </a:cubicBezTo>
                  <a:lnTo>
                    <a:pt x="503654" y="108862"/>
                  </a:lnTo>
                  <a:close/>
                  <a:moveTo>
                    <a:pt x="503654" y="181279"/>
                  </a:moveTo>
                  <a:lnTo>
                    <a:pt x="503654" y="202578"/>
                  </a:lnTo>
                  <a:cubicBezTo>
                    <a:pt x="501524" y="201513"/>
                    <a:pt x="499394" y="201513"/>
                    <a:pt x="496731" y="200448"/>
                  </a:cubicBezTo>
                  <a:lnTo>
                    <a:pt x="496731" y="179149"/>
                  </a:lnTo>
                  <a:cubicBezTo>
                    <a:pt x="499394" y="179681"/>
                    <a:pt x="501524" y="181279"/>
                    <a:pt x="503654" y="181279"/>
                  </a:cubicBezTo>
                  <a:lnTo>
                    <a:pt x="503654" y="181279"/>
                  </a:lnTo>
                  <a:close/>
                  <a:moveTo>
                    <a:pt x="503654" y="204708"/>
                  </a:moveTo>
                  <a:lnTo>
                    <a:pt x="503654" y="224942"/>
                  </a:lnTo>
                  <a:cubicBezTo>
                    <a:pt x="501524" y="226007"/>
                    <a:pt x="499394" y="228137"/>
                    <a:pt x="496731" y="229202"/>
                  </a:cubicBezTo>
                  <a:lnTo>
                    <a:pt x="496731" y="210033"/>
                  </a:lnTo>
                  <a:cubicBezTo>
                    <a:pt x="499394" y="207903"/>
                    <a:pt x="501524" y="206838"/>
                    <a:pt x="503654" y="204708"/>
                  </a:cubicBezTo>
                  <a:lnTo>
                    <a:pt x="503654" y="204708"/>
                  </a:lnTo>
                  <a:close/>
                  <a:moveTo>
                    <a:pt x="503654" y="356465"/>
                  </a:moveTo>
                  <a:lnTo>
                    <a:pt x="503654" y="391608"/>
                  </a:lnTo>
                  <a:cubicBezTo>
                    <a:pt x="501524" y="390543"/>
                    <a:pt x="499394" y="390543"/>
                    <a:pt x="496731" y="390543"/>
                  </a:cubicBezTo>
                  <a:lnTo>
                    <a:pt x="496731" y="359127"/>
                  </a:lnTo>
                  <a:cubicBezTo>
                    <a:pt x="499394" y="358062"/>
                    <a:pt x="501524" y="358062"/>
                    <a:pt x="503654" y="356465"/>
                  </a:cubicBezTo>
                  <a:lnTo>
                    <a:pt x="503654" y="356465"/>
                  </a:lnTo>
                  <a:close/>
                  <a:moveTo>
                    <a:pt x="503654" y="435272"/>
                  </a:moveTo>
                  <a:lnTo>
                    <a:pt x="503654" y="474675"/>
                  </a:lnTo>
                  <a:cubicBezTo>
                    <a:pt x="502589" y="473610"/>
                    <a:pt x="500459" y="472545"/>
                    <a:pt x="497264" y="473610"/>
                  </a:cubicBezTo>
                  <a:lnTo>
                    <a:pt x="497264" y="416102"/>
                  </a:lnTo>
                  <a:cubicBezTo>
                    <a:pt x="498329" y="417167"/>
                    <a:pt x="498329" y="418232"/>
                    <a:pt x="498329" y="419297"/>
                  </a:cubicBezTo>
                  <a:cubicBezTo>
                    <a:pt x="498329" y="419830"/>
                    <a:pt x="502589" y="432077"/>
                    <a:pt x="503654" y="435272"/>
                  </a:cubicBezTo>
                  <a:lnTo>
                    <a:pt x="503654" y="435272"/>
                  </a:lnTo>
                  <a:lnTo>
                    <a:pt x="503654" y="435272"/>
                  </a:lnTo>
                  <a:close/>
                  <a:moveTo>
                    <a:pt x="503654" y="484792"/>
                  </a:moveTo>
                  <a:lnTo>
                    <a:pt x="503654" y="515144"/>
                  </a:lnTo>
                  <a:cubicBezTo>
                    <a:pt x="501524" y="516209"/>
                    <a:pt x="499394" y="517274"/>
                    <a:pt x="496731" y="519404"/>
                  </a:cubicBezTo>
                  <a:lnTo>
                    <a:pt x="496731" y="492247"/>
                  </a:lnTo>
                  <a:cubicBezTo>
                    <a:pt x="499394" y="490650"/>
                    <a:pt x="501524" y="487455"/>
                    <a:pt x="503654" y="484792"/>
                  </a:cubicBezTo>
                  <a:lnTo>
                    <a:pt x="503654" y="484792"/>
                  </a:lnTo>
                  <a:close/>
                  <a:moveTo>
                    <a:pt x="503654" y="578509"/>
                  </a:moveTo>
                  <a:lnTo>
                    <a:pt x="503654" y="592886"/>
                  </a:lnTo>
                  <a:cubicBezTo>
                    <a:pt x="502589" y="595016"/>
                    <a:pt x="501524" y="596081"/>
                    <a:pt x="501524" y="597146"/>
                  </a:cubicBezTo>
                  <a:lnTo>
                    <a:pt x="501524" y="597146"/>
                  </a:lnTo>
                  <a:lnTo>
                    <a:pt x="500459" y="598211"/>
                  </a:lnTo>
                  <a:cubicBezTo>
                    <a:pt x="501524" y="598211"/>
                    <a:pt x="502589" y="598211"/>
                    <a:pt x="503654" y="598211"/>
                  </a:cubicBezTo>
                  <a:lnTo>
                    <a:pt x="503654" y="609393"/>
                  </a:lnTo>
                  <a:cubicBezTo>
                    <a:pt x="501524" y="609393"/>
                    <a:pt x="499394" y="609393"/>
                    <a:pt x="496731" y="609393"/>
                  </a:cubicBezTo>
                  <a:lnTo>
                    <a:pt x="496731" y="585964"/>
                  </a:lnTo>
                  <a:cubicBezTo>
                    <a:pt x="499394" y="582769"/>
                    <a:pt x="501524" y="580639"/>
                    <a:pt x="503654" y="578509"/>
                  </a:cubicBezTo>
                  <a:lnTo>
                    <a:pt x="503654" y="578509"/>
                  </a:lnTo>
                  <a:close/>
                  <a:moveTo>
                    <a:pt x="503654" y="638147"/>
                  </a:moveTo>
                  <a:lnTo>
                    <a:pt x="503654" y="649329"/>
                  </a:lnTo>
                  <a:cubicBezTo>
                    <a:pt x="501524" y="649329"/>
                    <a:pt x="499394" y="649329"/>
                    <a:pt x="496731" y="648264"/>
                  </a:cubicBezTo>
                  <a:lnTo>
                    <a:pt x="496731" y="637082"/>
                  </a:lnTo>
                  <a:cubicBezTo>
                    <a:pt x="499394" y="638147"/>
                    <a:pt x="501524" y="638147"/>
                    <a:pt x="503654" y="638147"/>
                  </a:cubicBezTo>
                  <a:lnTo>
                    <a:pt x="503654" y="638147"/>
                  </a:lnTo>
                  <a:close/>
                  <a:moveTo>
                    <a:pt x="503654" y="668498"/>
                  </a:moveTo>
                  <a:lnTo>
                    <a:pt x="503654" y="680745"/>
                  </a:lnTo>
                  <a:cubicBezTo>
                    <a:pt x="502589" y="680745"/>
                    <a:pt x="502589" y="681810"/>
                    <a:pt x="501524" y="681810"/>
                  </a:cubicBezTo>
                  <a:cubicBezTo>
                    <a:pt x="500459" y="687667"/>
                    <a:pt x="499394" y="692992"/>
                    <a:pt x="497264" y="697784"/>
                  </a:cubicBezTo>
                  <a:lnTo>
                    <a:pt x="497264" y="672758"/>
                  </a:lnTo>
                  <a:cubicBezTo>
                    <a:pt x="499394" y="671693"/>
                    <a:pt x="501524" y="670628"/>
                    <a:pt x="503654" y="668498"/>
                  </a:cubicBezTo>
                  <a:lnTo>
                    <a:pt x="503654" y="668498"/>
                  </a:lnTo>
                  <a:close/>
                  <a:moveTo>
                    <a:pt x="503654" y="750500"/>
                  </a:moveTo>
                  <a:lnTo>
                    <a:pt x="503654" y="805878"/>
                  </a:lnTo>
                  <a:lnTo>
                    <a:pt x="497796" y="802683"/>
                  </a:lnTo>
                  <a:lnTo>
                    <a:pt x="496731" y="801618"/>
                  </a:lnTo>
                  <a:lnTo>
                    <a:pt x="496731" y="781384"/>
                  </a:lnTo>
                  <a:lnTo>
                    <a:pt x="497796" y="780319"/>
                  </a:lnTo>
                  <a:lnTo>
                    <a:pt x="498861" y="774461"/>
                  </a:lnTo>
                  <a:lnTo>
                    <a:pt x="498861" y="770202"/>
                  </a:lnTo>
                  <a:lnTo>
                    <a:pt x="499926" y="767007"/>
                  </a:lnTo>
                  <a:lnTo>
                    <a:pt x="500991" y="764877"/>
                  </a:lnTo>
                  <a:lnTo>
                    <a:pt x="502056" y="760617"/>
                  </a:lnTo>
                  <a:lnTo>
                    <a:pt x="503121" y="753695"/>
                  </a:lnTo>
                  <a:lnTo>
                    <a:pt x="503121" y="750500"/>
                  </a:lnTo>
                  <a:lnTo>
                    <a:pt x="503654" y="750500"/>
                  </a:lnTo>
                  <a:close/>
                  <a:moveTo>
                    <a:pt x="503654" y="822917"/>
                  </a:moveTo>
                  <a:lnTo>
                    <a:pt x="503654" y="858061"/>
                  </a:lnTo>
                  <a:lnTo>
                    <a:pt x="502589" y="861256"/>
                  </a:lnTo>
                  <a:lnTo>
                    <a:pt x="500459" y="864450"/>
                  </a:lnTo>
                  <a:lnTo>
                    <a:pt x="497264" y="866580"/>
                  </a:lnTo>
                  <a:lnTo>
                    <a:pt x="497264" y="819190"/>
                  </a:lnTo>
                  <a:lnTo>
                    <a:pt x="499394" y="819190"/>
                  </a:lnTo>
                  <a:lnTo>
                    <a:pt x="503654" y="822917"/>
                  </a:lnTo>
                  <a:lnTo>
                    <a:pt x="503654" y="822917"/>
                  </a:lnTo>
                  <a:lnTo>
                    <a:pt x="503654" y="822917"/>
                  </a:lnTo>
                  <a:close/>
                  <a:moveTo>
                    <a:pt x="503654" y="907049"/>
                  </a:moveTo>
                  <a:lnTo>
                    <a:pt x="503654" y="917166"/>
                  </a:lnTo>
                  <a:cubicBezTo>
                    <a:pt x="501524" y="916101"/>
                    <a:pt x="500459" y="913971"/>
                    <a:pt x="496731" y="913971"/>
                  </a:cubicBezTo>
                  <a:lnTo>
                    <a:pt x="496731" y="905984"/>
                  </a:lnTo>
                  <a:cubicBezTo>
                    <a:pt x="497796" y="905984"/>
                    <a:pt x="498861" y="907049"/>
                    <a:pt x="499926" y="907049"/>
                  </a:cubicBezTo>
                  <a:cubicBezTo>
                    <a:pt x="501524" y="907049"/>
                    <a:pt x="502589" y="907049"/>
                    <a:pt x="503654" y="907049"/>
                  </a:cubicBezTo>
                  <a:lnTo>
                    <a:pt x="503654" y="907049"/>
                  </a:lnTo>
                  <a:close/>
                  <a:moveTo>
                    <a:pt x="503654" y="956569"/>
                  </a:moveTo>
                  <a:lnTo>
                    <a:pt x="503654" y="963492"/>
                  </a:lnTo>
                  <a:cubicBezTo>
                    <a:pt x="501524" y="963492"/>
                    <a:pt x="499394" y="962427"/>
                    <a:pt x="496731" y="962427"/>
                  </a:cubicBezTo>
                  <a:lnTo>
                    <a:pt x="496731" y="955504"/>
                  </a:lnTo>
                  <a:cubicBezTo>
                    <a:pt x="499394" y="956569"/>
                    <a:pt x="500459" y="956569"/>
                    <a:pt x="503654" y="956569"/>
                  </a:cubicBezTo>
                  <a:lnTo>
                    <a:pt x="503654" y="956569"/>
                  </a:lnTo>
                  <a:close/>
                  <a:moveTo>
                    <a:pt x="503654" y="1032182"/>
                  </a:moveTo>
                  <a:lnTo>
                    <a:pt x="503654" y="1044429"/>
                  </a:lnTo>
                  <a:lnTo>
                    <a:pt x="502589" y="1043364"/>
                  </a:lnTo>
                  <a:lnTo>
                    <a:pt x="502589" y="1040169"/>
                  </a:lnTo>
                  <a:lnTo>
                    <a:pt x="501524" y="1036974"/>
                  </a:lnTo>
                  <a:lnTo>
                    <a:pt x="501524" y="1034844"/>
                  </a:lnTo>
                  <a:lnTo>
                    <a:pt x="503654" y="1032182"/>
                  </a:lnTo>
                  <a:lnTo>
                    <a:pt x="503654" y="1032182"/>
                  </a:lnTo>
                  <a:close/>
                  <a:moveTo>
                    <a:pt x="503654" y="1071585"/>
                  </a:moveTo>
                  <a:lnTo>
                    <a:pt x="503654" y="1087560"/>
                  </a:lnTo>
                  <a:lnTo>
                    <a:pt x="500459" y="1088624"/>
                  </a:lnTo>
                  <a:lnTo>
                    <a:pt x="497264" y="1088624"/>
                  </a:lnTo>
                  <a:lnTo>
                    <a:pt x="497264" y="1066260"/>
                  </a:lnTo>
                  <a:lnTo>
                    <a:pt x="498329" y="1067325"/>
                  </a:lnTo>
                  <a:lnTo>
                    <a:pt x="500459" y="1068390"/>
                  </a:lnTo>
                  <a:lnTo>
                    <a:pt x="500459" y="1069455"/>
                  </a:lnTo>
                  <a:lnTo>
                    <a:pt x="502589" y="1071585"/>
                  </a:lnTo>
                  <a:lnTo>
                    <a:pt x="503654" y="1071585"/>
                  </a:lnTo>
                  <a:lnTo>
                    <a:pt x="503654" y="1071585"/>
                  </a:lnTo>
                  <a:close/>
                  <a:moveTo>
                    <a:pt x="503654" y="1182873"/>
                  </a:moveTo>
                  <a:lnTo>
                    <a:pt x="503654" y="1198848"/>
                  </a:lnTo>
                  <a:cubicBezTo>
                    <a:pt x="501524" y="1196718"/>
                    <a:pt x="500459" y="1192991"/>
                    <a:pt x="496731" y="1189796"/>
                  </a:cubicBezTo>
                  <a:lnTo>
                    <a:pt x="496731" y="1176484"/>
                  </a:lnTo>
                  <a:cubicBezTo>
                    <a:pt x="499394" y="1178614"/>
                    <a:pt x="501524" y="1180743"/>
                    <a:pt x="503654" y="1182873"/>
                  </a:cubicBezTo>
                  <a:lnTo>
                    <a:pt x="503654" y="1182873"/>
                  </a:lnTo>
                  <a:close/>
                  <a:moveTo>
                    <a:pt x="503654" y="1222277"/>
                  </a:moveTo>
                  <a:lnTo>
                    <a:pt x="503654" y="1248368"/>
                  </a:lnTo>
                  <a:cubicBezTo>
                    <a:pt x="500459" y="1256356"/>
                    <a:pt x="497796" y="1265408"/>
                    <a:pt x="503654" y="1274460"/>
                  </a:cubicBezTo>
                  <a:lnTo>
                    <a:pt x="503654" y="1290434"/>
                  </a:lnTo>
                  <a:cubicBezTo>
                    <a:pt x="500459" y="1288304"/>
                    <a:pt x="499394" y="1286174"/>
                    <a:pt x="496731" y="1282447"/>
                  </a:cubicBezTo>
                  <a:lnTo>
                    <a:pt x="496731" y="1237186"/>
                  </a:lnTo>
                  <a:cubicBezTo>
                    <a:pt x="499394" y="1232394"/>
                    <a:pt x="501524" y="1228134"/>
                    <a:pt x="503654" y="1222277"/>
                  </a:cubicBezTo>
                  <a:lnTo>
                    <a:pt x="503654" y="1222277"/>
                  </a:lnTo>
                  <a:close/>
                  <a:moveTo>
                    <a:pt x="503654" y="1403852"/>
                  </a:moveTo>
                  <a:lnTo>
                    <a:pt x="503654" y="1428879"/>
                  </a:lnTo>
                  <a:lnTo>
                    <a:pt x="496731" y="1444853"/>
                  </a:lnTo>
                  <a:lnTo>
                    <a:pt x="496731" y="1397463"/>
                  </a:lnTo>
                  <a:lnTo>
                    <a:pt x="503654" y="1403852"/>
                  </a:lnTo>
                  <a:lnTo>
                    <a:pt x="503654" y="1403852"/>
                  </a:lnTo>
                  <a:close/>
                  <a:moveTo>
                    <a:pt x="503654" y="1630156"/>
                  </a:moveTo>
                  <a:lnTo>
                    <a:pt x="503654" y="1738250"/>
                  </a:lnTo>
                  <a:cubicBezTo>
                    <a:pt x="501524" y="1738250"/>
                    <a:pt x="499394" y="1737185"/>
                    <a:pt x="496731" y="1737185"/>
                  </a:cubicBezTo>
                  <a:lnTo>
                    <a:pt x="496731" y="1623234"/>
                  </a:lnTo>
                  <a:cubicBezTo>
                    <a:pt x="498861" y="1625364"/>
                    <a:pt x="499926" y="1627494"/>
                    <a:pt x="500991" y="1630156"/>
                  </a:cubicBezTo>
                  <a:cubicBezTo>
                    <a:pt x="502589" y="1630156"/>
                    <a:pt x="502589" y="1630156"/>
                    <a:pt x="503654" y="1630156"/>
                  </a:cubicBezTo>
                  <a:close/>
                  <a:moveTo>
                    <a:pt x="497264" y="113654"/>
                  </a:moveTo>
                  <a:lnTo>
                    <a:pt x="497264" y="131758"/>
                  </a:lnTo>
                  <a:cubicBezTo>
                    <a:pt x="493004" y="131758"/>
                    <a:pt x="488212" y="132823"/>
                    <a:pt x="482887" y="133888"/>
                  </a:cubicBezTo>
                  <a:lnTo>
                    <a:pt x="482887" y="116849"/>
                  </a:lnTo>
                  <a:cubicBezTo>
                    <a:pt x="488212" y="114719"/>
                    <a:pt x="492471" y="113654"/>
                    <a:pt x="497264" y="113654"/>
                  </a:cubicBezTo>
                  <a:lnTo>
                    <a:pt x="497264" y="113654"/>
                  </a:lnTo>
                  <a:close/>
                  <a:moveTo>
                    <a:pt x="497264" y="178616"/>
                  </a:moveTo>
                  <a:lnTo>
                    <a:pt x="497264" y="199916"/>
                  </a:lnTo>
                  <a:cubicBezTo>
                    <a:pt x="493004" y="197786"/>
                    <a:pt x="487147" y="194058"/>
                    <a:pt x="482887" y="190864"/>
                  </a:cubicBezTo>
                  <a:lnTo>
                    <a:pt x="482887" y="169564"/>
                  </a:lnTo>
                  <a:cubicBezTo>
                    <a:pt x="486614" y="173292"/>
                    <a:pt x="492471" y="175422"/>
                    <a:pt x="497264" y="178616"/>
                  </a:cubicBezTo>
                  <a:lnTo>
                    <a:pt x="497264" y="178616"/>
                  </a:lnTo>
                  <a:close/>
                  <a:moveTo>
                    <a:pt x="497264" y="210565"/>
                  </a:moveTo>
                  <a:lnTo>
                    <a:pt x="497264" y="229735"/>
                  </a:lnTo>
                  <a:cubicBezTo>
                    <a:pt x="492471" y="232929"/>
                    <a:pt x="486614" y="236124"/>
                    <a:pt x="482354" y="238254"/>
                  </a:cubicBezTo>
                  <a:lnTo>
                    <a:pt x="482354" y="220150"/>
                  </a:lnTo>
                  <a:cubicBezTo>
                    <a:pt x="486614" y="216955"/>
                    <a:pt x="491406" y="214825"/>
                    <a:pt x="497264" y="210565"/>
                  </a:cubicBezTo>
                  <a:lnTo>
                    <a:pt x="497264" y="210565"/>
                  </a:lnTo>
                  <a:close/>
                  <a:moveTo>
                    <a:pt x="497264" y="359127"/>
                  </a:moveTo>
                  <a:lnTo>
                    <a:pt x="497264" y="390543"/>
                  </a:lnTo>
                  <a:cubicBezTo>
                    <a:pt x="493004" y="391608"/>
                    <a:pt x="488212" y="393738"/>
                    <a:pt x="482887" y="399596"/>
                  </a:cubicBezTo>
                  <a:lnTo>
                    <a:pt x="482887" y="370309"/>
                  </a:lnTo>
                  <a:cubicBezTo>
                    <a:pt x="486082" y="367114"/>
                    <a:pt x="488744" y="363387"/>
                    <a:pt x="489809" y="362322"/>
                  </a:cubicBezTo>
                  <a:cubicBezTo>
                    <a:pt x="489277" y="362322"/>
                    <a:pt x="491406" y="360192"/>
                    <a:pt x="497264" y="359127"/>
                  </a:cubicBezTo>
                  <a:lnTo>
                    <a:pt x="497264" y="359127"/>
                  </a:lnTo>
                  <a:close/>
                  <a:moveTo>
                    <a:pt x="497264" y="416102"/>
                  </a:moveTo>
                  <a:lnTo>
                    <a:pt x="497264" y="473610"/>
                  </a:lnTo>
                  <a:cubicBezTo>
                    <a:pt x="496199" y="473610"/>
                    <a:pt x="494069" y="474675"/>
                    <a:pt x="491406" y="475740"/>
                  </a:cubicBezTo>
                  <a:cubicBezTo>
                    <a:pt x="491406" y="475740"/>
                    <a:pt x="487147" y="480000"/>
                    <a:pt x="482354" y="486922"/>
                  </a:cubicBezTo>
                  <a:lnTo>
                    <a:pt x="482354" y="453376"/>
                  </a:lnTo>
                  <a:cubicBezTo>
                    <a:pt x="484484" y="451246"/>
                    <a:pt x="485549" y="450181"/>
                    <a:pt x="485549" y="450181"/>
                  </a:cubicBezTo>
                  <a:cubicBezTo>
                    <a:pt x="487679" y="444324"/>
                    <a:pt x="484484" y="442194"/>
                    <a:pt x="482354" y="442194"/>
                  </a:cubicBezTo>
                  <a:lnTo>
                    <a:pt x="482354" y="415037"/>
                  </a:lnTo>
                  <a:cubicBezTo>
                    <a:pt x="485549" y="413973"/>
                    <a:pt x="492471" y="410778"/>
                    <a:pt x="497264" y="416102"/>
                  </a:cubicBezTo>
                  <a:lnTo>
                    <a:pt x="497264" y="416102"/>
                  </a:lnTo>
                  <a:close/>
                  <a:moveTo>
                    <a:pt x="497264" y="492780"/>
                  </a:moveTo>
                  <a:lnTo>
                    <a:pt x="497264" y="519936"/>
                  </a:lnTo>
                  <a:cubicBezTo>
                    <a:pt x="495134" y="522066"/>
                    <a:pt x="491406" y="524196"/>
                    <a:pt x="489277" y="526858"/>
                  </a:cubicBezTo>
                  <a:cubicBezTo>
                    <a:pt x="489277" y="526858"/>
                    <a:pt x="486082" y="526858"/>
                    <a:pt x="482354" y="525793"/>
                  </a:cubicBezTo>
                  <a:lnTo>
                    <a:pt x="482354" y="508754"/>
                  </a:lnTo>
                  <a:cubicBezTo>
                    <a:pt x="486614" y="503962"/>
                    <a:pt x="492471" y="498637"/>
                    <a:pt x="497264" y="492780"/>
                  </a:cubicBezTo>
                  <a:lnTo>
                    <a:pt x="497264" y="492780"/>
                  </a:lnTo>
                  <a:close/>
                  <a:moveTo>
                    <a:pt x="497264" y="586496"/>
                  </a:moveTo>
                  <a:lnTo>
                    <a:pt x="497264" y="609925"/>
                  </a:lnTo>
                  <a:cubicBezTo>
                    <a:pt x="493004" y="612055"/>
                    <a:pt x="487147" y="614185"/>
                    <a:pt x="482887" y="620042"/>
                  </a:cubicBezTo>
                  <a:lnTo>
                    <a:pt x="482887" y="606730"/>
                  </a:lnTo>
                  <a:cubicBezTo>
                    <a:pt x="485017" y="605665"/>
                    <a:pt x="486082" y="603535"/>
                    <a:pt x="488744" y="603535"/>
                  </a:cubicBezTo>
                  <a:cubicBezTo>
                    <a:pt x="489809" y="601405"/>
                    <a:pt x="490874" y="597678"/>
                    <a:pt x="490874" y="597678"/>
                  </a:cubicBezTo>
                  <a:cubicBezTo>
                    <a:pt x="492471" y="592886"/>
                    <a:pt x="494601" y="589691"/>
                    <a:pt x="497264" y="586496"/>
                  </a:cubicBezTo>
                  <a:lnTo>
                    <a:pt x="497264" y="586496"/>
                  </a:lnTo>
                  <a:close/>
                  <a:moveTo>
                    <a:pt x="497264" y="637082"/>
                  </a:moveTo>
                  <a:lnTo>
                    <a:pt x="497264" y="648264"/>
                  </a:lnTo>
                  <a:cubicBezTo>
                    <a:pt x="493004" y="648264"/>
                    <a:pt x="487147" y="647199"/>
                    <a:pt x="482887" y="647199"/>
                  </a:cubicBezTo>
                  <a:lnTo>
                    <a:pt x="482887" y="636017"/>
                  </a:lnTo>
                  <a:cubicBezTo>
                    <a:pt x="486614" y="636017"/>
                    <a:pt x="492471" y="637082"/>
                    <a:pt x="497264" y="637082"/>
                  </a:cubicBezTo>
                  <a:lnTo>
                    <a:pt x="497264" y="637082"/>
                  </a:lnTo>
                  <a:close/>
                  <a:moveTo>
                    <a:pt x="497264" y="673290"/>
                  </a:moveTo>
                  <a:lnTo>
                    <a:pt x="497264" y="698317"/>
                  </a:lnTo>
                  <a:cubicBezTo>
                    <a:pt x="493004" y="708434"/>
                    <a:pt x="488212" y="715356"/>
                    <a:pt x="482887" y="719616"/>
                  </a:cubicBezTo>
                  <a:lnTo>
                    <a:pt x="482887" y="706304"/>
                  </a:lnTo>
                  <a:cubicBezTo>
                    <a:pt x="486082" y="702044"/>
                    <a:pt x="489809" y="695122"/>
                    <a:pt x="491939" y="686070"/>
                  </a:cubicBezTo>
                  <a:cubicBezTo>
                    <a:pt x="489809" y="687135"/>
                    <a:pt x="486082" y="687135"/>
                    <a:pt x="482887" y="687135"/>
                  </a:cubicBezTo>
                  <a:lnTo>
                    <a:pt x="482887" y="675953"/>
                  </a:lnTo>
                  <a:cubicBezTo>
                    <a:pt x="486614" y="675420"/>
                    <a:pt x="491406" y="675420"/>
                    <a:pt x="497264" y="673290"/>
                  </a:cubicBezTo>
                  <a:lnTo>
                    <a:pt x="497264" y="673290"/>
                  </a:lnTo>
                  <a:lnTo>
                    <a:pt x="497264" y="673290"/>
                  </a:lnTo>
                  <a:close/>
                  <a:moveTo>
                    <a:pt x="497264" y="781384"/>
                  </a:moveTo>
                  <a:lnTo>
                    <a:pt x="497264" y="801618"/>
                  </a:lnTo>
                  <a:lnTo>
                    <a:pt x="495134" y="799488"/>
                  </a:lnTo>
                  <a:lnTo>
                    <a:pt x="494069" y="795228"/>
                  </a:lnTo>
                  <a:lnTo>
                    <a:pt x="496199" y="792033"/>
                  </a:lnTo>
                  <a:lnTo>
                    <a:pt x="497264" y="786708"/>
                  </a:lnTo>
                  <a:lnTo>
                    <a:pt x="497264" y="782449"/>
                  </a:lnTo>
                  <a:lnTo>
                    <a:pt x="497264" y="781384"/>
                  </a:lnTo>
                  <a:lnTo>
                    <a:pt x="497264" y="781384"/>
                  </a:lnTo>
                  <a:close/>
                  <a:moveTo>
                    <a:pt x="497264" y="819190"/>
                  </a:moveTo>
                  <a:lnTo>
                    <a:pt x="497264" y="866580"/>
                  </a:lnTo>
                  <a:lnTo>
                    <a:pt x="496199" y="866580"/>
                  </a:lnTo>
                  <a:lnTo>
                    <a:pt x="491939" y="865515"/>
                  </a:lnTo>
                  <a:lnTo>
                    <a:pt x="489809" y="862321"/>
                  </a:lnTo>
                  <a:lnTo>
                    <a:pt x="485549" y="856463"/>
                  </a:lnTo>
                  <a:lnTo>
                    <a:pt x="484484" y="852203"/>
                  </a:lnTo>
                  <a:lnTo>
                    <a:pt x="483419" y="852203"/>
                  </a:lnTo>
                  <a:lnTo>
                    <a:pt x="483419" y="839956"/>
                  </a:lnTo>
                  <a:lnTo>
                    <a:pt x="484484" y="838891"/>
                  </a:lnTo>
                  <a:lnTo>
                    <a:pt x="486614" y="835697"/>
                  </a:lnTo>
                  <a:lnTo>
                    <a:pt x="487679" y="831437"/>
                  </a:lnTo>
                  <a:lnTo>
                    <a:pt x="487679" y="828242"/>
                  </a:lnTo>
                  <a:lnTo>
                    <a:pt x="487679" y="823982"/>
                  </a:lnTo>
                  <a:lnTo>
                    <a:pt x="489809" y="821852"/>
                  </a:lnTo>
                  <a:lnTo>
                    <a:pt x="493004" y="819722"/>
                  </a:lnTo>
                  <a:lnTo>
                    <a:pt x="497264" y="819722"/>
                  </a:lnTo>
                  <a:lnTo>
                    <a:pt x="497264" y="819190"/>
                  </a:lnTo>
                  <a:close/>
                  <a:moveTo>
                    <a:pt x="497264" y="905984"/>
                  </a:moveTo>
                  <a:lnTo>
                    <a:pt x="497264" y="913971"/>
                  </a:lnTo>
                  <a:cubicBezTo>
                    <a:pt x="494069" y="912906"/>
                    <a:pt x="489277" y="911841"/>
                    <a:pt x="482887" y="912906"/>
                  </a:cubicBezTo>
                  <a:lnTo>
                    <a:pt x="482887" y="905984"/>
                  </a:lnTo>
                  <a:cubicBezTo>
                    <a:pt x="488212" y="904919"/>
                    <a:pt x="493536" y="905984"/>
                    <a:pt x="497264" y="905984"/>
                  </a:cubicBezTo>
                  <a:lnTo>
                    <a:pt x="497264" y="905984"/>
                  </a:lnTo>
                  <a:close/>
                  <a:moveTo>
                    <a:pt x="497264" y="955504"/>
                  </a:moveTo>
                  <a:lnTo>
                    <a:pt x="497264" y="962427"/>
                  </a:lnTo>
                  <a:cubicBezTo>
                    <a:pt x="495134" y="962427"/>
                    <a:pt x="494069" y="961362"/>
                    <a:pt x="491406" y="961362"/>
                  </a:cubicBezTo>
                  <a:cubicBezTo>
                    <a:pt x="488212" y="961362"/>
                    <a:pt x="485549" y="962427"/>
                    <a:pt x="482354" y="962427"/>
                  </a:cubicBezTo>
                  <a:lnTo>
                    <a:pt x="482354" y="955504"/>
                  </a:lnTo>
                  <a:cubicBezTo>
                    <a:pt x="483419" y="955504"/>
                    <a:pt x="484484" y="955504"/>
                    <a:pt x="484484" y="955504"/>
                  </a:cubicBezTo>
                  <a:cubicBezTo>
                    <a:pt x="484484" y="954440"/>
                    <a:pt x="483419" y="952310"/>
                    <a:pt x="482354" y="951245"/>
                  </a:cubicBezTo>
                  <a:cubicBezTo>
                    <a:pt x="482354" y="951245"/>
                    <a:pt x="482354" y="951245"/>
                    <a:pt x="482354" y="950180"/>
                  </a:cubicBezTo>
                  <a:lnTo>
                    <a:pt x="482354" y="917698"/>
                  </a:lnTo>
                  <a:cubicBezTo>
                    <a:pt x="484484" y="923556"/>
                    <a:pt x="485549" y="928880"/>
                    <a:pt x="485549" y="934738"/>
                  </a:cubicBezTo>
                  <a:lnTo>
                    <a:pt x="485549" y="934738"/>
                  </a:lnTo>
                  <a:cubicBezTo>
                    <a:pt x="488212" y="947517"/>
                    <a:pt x="488212" y="954440"/>
                    <a:pt x="497264" y="955504"/>
                  </a:cubicBezTo>
                  <a:lnTo>
                    <a:pt x="497264" y="955504"/>
                  </a:lnTo>
                  <a:close/>
                  <a:moveTo>
                    <a:pt x="497264" y="1065728"/>
                  </a:moveTo>
                  <a:lnTo>
                    <a:pt x="497264" y="1088092"/>
                  </a:lnTo>
                  <a:lnTo>
                    <a:pt x="497264" y="1088092"/>
                  </a:lnTo>
                  <a:lnTo>
                    <a:pt x="494069" y="1088092"/>
                  </a:lnTo>
                  <a:lnTo>
                    <a:pt x="489809" y="1085962"/>
                  </a:lnTo>
                  <a:lnTo>
                    <a:pt x="488744" y="1084897"/>
                  </a:lnTo>
                  <a:lnTo>
                    <a:pt x="486614" y="1083832"/>
                  </a:lnTo>
                  <a:lnTo>
                    <a:pt x="485549" y="1082767"/>
                  </a:lnTo>
                  <a:lnTo>
                    <a:pt x="484484" y="1081702"/>
                  </a:lnTo>
                  <a:lnTo>
                    <a:pt x="483419" y="1080637"/>
                  </a:lnTo>
                  <a:lnTo>
                    <a:pt x="483419" y="1080637"/>
                  </a:lnTo>
                  <a:lnTo>
                    <a:pt x="483419" y="1064663"/>
                  </a:lnTo>
                  <a:lnTo>
                    <a:pt x="485549" y="1063598"/>
                  </a:lnTo>
                  <a:lnTo>
                    <a:pt x="486614" y="1063598"/>
                  </a:lnTo>
                  <a:lnTo>
                    <a:pt x="489809" y="1062533"/>
                  </a:lnTo>
                  <a:lnTo>
                    <a:pt x="490874" y="1063598"/>
                  </a:lnTo>
                  <a:lnTo>
                    <a:pt x="493004" y="1063598"/>
                  </a:lnTo>
                  <a:lnTo>
                    <a:pt x="494069" y="1064663"/>
                  </a:lnTo>
                  <a:lnTo>
                    <a:pt x="496199" y="1064663"/>
                  </a:lnTo>
                  <a:lnTo>
                    <a:pt x="497264" y="1065728"/>
                  </a:lnTo>
                  <a:lnTo>
                    <a:pt x="497264" y="1065728"/>
                  </a:lnTo>
                  <a:lnTo>
                    <a:pt x="497264" y="1065728"/>
                  </a:lnTo>
                  <a:close/>
                  <a:moveTo>
                    <a:pt x="497264" y="1176484"/>
                  </a:moveTo>
                  <a:lnTo>
                    <a:pt x="497264" y="1189796"/>
                  </a:lnTo>
                  <a:cubicBezTo>
                    <a:pt x="496199" y="1187666"/>
                    <a:pt x="494069" y="1186601"/>
                    <a:pt x="493004" y="1183938"/>
                  </a:cubicBezTo>
                  <a:cubicBezTo>
                    <a:pt x="490874" y="1190861"/>
                    <a:pt x="487147" y="1196185"/>
                    <a:pt x="482887" y="1203108"/>
                  </a:cubicBezTo>
                  <a:lnTo>
                    <a:pt x="482887" y="1178081"/>
                  </a:lnTo>
                  <a:cubicBezTo>
                    <a:pt x="483952" y="1177016"/>
                    <a:pt x="483952" y="1174886"/>
                    <a:pt x="485017" y="1173821"/>
                  </a:cubicBezTo>
                  <a:cubicBezTo>
                    <a:pt x="485017" y="1170626"/>
                    <a:pt x="483952" y="1166899"/>
                    <a:pt x="482887" y="1162639"/>
                  </a:cubicBezTo>
                  <a:lnTo>
                    <a:pt x="482887" y="1143470"/>
                  </a:lnTo>
                  <a:cubicBezTo>
                    <a:pt x="491939" y="1155717"/>
                    <a:pt x="495134" y="1164769"/>
                    <a:pt x="494069" y="1173821"/>
                  </a:cubicBezTo>
                  <a:cubicBezTo>
                    <a:pt x="494601" y="1173821"/>
                    <a:pt x="495666" y="1175419"/>
                    <a:pt x="497264" y="1176484"/>
                  </a:cubicBezTo>
                  <a:lnTo>
                    <a:pt x="497264" y="1176484"/>
                  </a:lnTo>
                  <a:close/>
                  <a:moveTo>
                    <a:pt x="497264" y="1237186"/>
                  </a:moveTo>
                  <a:lnTo>
                    <a:pt x="497264" y="1282447"/>
                  </a:lnTo>
                  <a:cubicBezTo>
                    <a:pt x="494069" y="1278187"/>
                    <a:pt x="491406" y="1273395"/>
                    <a:pt x="490342" y="1270200"/>
                  </a:cubicBezTo>
                  <a:cubicBezTo>
                    <a:pt x="489277" y="1268070"/>
                    <a:pt x="487147" y="1265940"/>
                    <a:pt x="486082" y="1265940"/>
                  </a:cubicBezTo>
                  <a:cubicBezTo>
                    <a:pt x="485017" y="1264875"/>
                    <a:pt x="483952" y="1263810"/>
                    <a:pt x="482887" y="1262745"/>
                  </a:cubicBezTo>
                  <a:lnTo>
                    <a:pt x="482887" y="1249433"/>
                  </a:lnTo>
                  <a:cubicBezTo>
                    <a:pt x="485017" y="1251563"/>
                    <a:pt x="487147" y="1253693"/>
                    <a:pt x="489809" y="1256356"/>
                  </a:cubicBezTo>
                  <a:lnTo>
                    <a:pt x="489809" y="1256356"/>
                  </a:lnTo>
                  <a:lnTo>
                    <a:pt x="490874" y="1257421"/>
                  </a:lnTo>
                  <a:cubicBezTo>
                    <a:pt x="491406" y="1249433"/>
                    <a:pt x="493536" y="1244109"/>
                    <a:pt x="497264" y="1237186"/>
                  </a:cubicBezTo>
                  <a:lnTo>
                    <a:pt x="497264" y="1237186"/>
                  </a:lnTo>
                  <a:close/>
                  <a:moveTo>
                    <a:pt x="497264" y="1396930"/>
                  </a:moveTo>
                  <a:lnTo>
                    <a:pt x="497264" y="1444321"/>
                  </a:lnTo>
                  <a:lnTo>
                    <a:pt x="482887" y="1479465"/>
                  </a:lnTo>
                  <a:lnTo>
                    <a:pt x="482887" y="1419827"/>
                  </a:lnTo>
                  <a:lnTo>
                    <a:pt x="485017" y="1415567"/>
                  </a:lnTo>
                  <a:lnTo>
                    <a:pt x="482887" y="1416632"/>
                  </a:lnTo>
                  <a:lnTo>
                    <a:pt x="482887" y="1393203"/>
                  </a:lnTo>
                  <a:lnTo>
                    <a:pt x="488744" y="1390008"/>
                  </a:lnTo>
                  <a:lnTo>
                    <a:pt x="497264" y="1396930"/>
                  </a:lnTo>
                  <a:lnTo>
                    <a:pt x="497264" y="1396930"/>
                  </a:lnTo>
                  <a:close/>
                  <a:moveTo>
                    <a:pt x="497264" y="1623234"/>
                  </a:moveTo>
                  <a:lnTo>
                    <a:pt x="497264" y="1737185"/>
                  </a:lnTo>
                  <a:cubicBezTo>
                    <a:pt x="496199" y="1736120"/>
                    <a:pt x="495134" y="1736120"/>
                    <a:pt x="494069" y="1736120"/>
                  </a:cubicBezTo>
                  <a:cubicBezTo>
                    <a:pt x="490874" y="1735055"/>
                    <a:pt x="486082" y="1732925"/>
                    <a:pt x="482887" y="1731860"/>
                  </a:cubicBezTo>
                  <a:lnTo>
                    <a:pt x="482887" y="1714821"/>
                  </a:lnTo>
                  <a:cubicBezTo>
                    <a:pt x="486082" y="1715886"/>
                    <a:pt x="488744" y="1716951"/>
                    <a:pt x="491939" y="1718016"/>
                  </a:cubicBezTo>
                  <a:lnTo>
                    <a:pt x="491939" y="1718016"/>
                  </a:lnTo>
                  <a:lnTo>
                    <a:pt x="494069" y="1719081"/>
                  </a:lnTo>
                  <a:cubicBezTo>
                    <a:pt x="487147" y="1694054"/>
                    <a:pt x="495134" y="1666365"/>
                    <a:pt x="487147" y="1639209"/>
                  </a:cubicBezTo>
                  <a:cubicBezTo>
                    <a:pt x="486082" y="1636014"/>
                    <a:pt x="485017" y="1633351"/>
                    <a:pt x="482887" y="1631221"/>
                  </a:cubicBezTo>
                  <a:lnTo>
                    <a:pt x="482887" y="1609922"/>
                  </a:lnTo>
                  <a:cubicBezTo>
                    <a:pt x="489277" y="1614182"/>
                    <a:pt x="493536" y="1618974"/>
                    <a:pt x="497264" y="1623234"/>
                  </a:cubicBezTo>
                  <a:close/>
                  <a:moveTo>
                    <a:pt x="482354" y="116849"/>
                  </a:moveTo>
                  <a:lnTo>
                    <a:pt x="482354" y="133888"/>
                  </a:lnTo>
                  <a:cubicBezTo>
                    <a:pt x="481289" y="134953"/>
                    <a:pt x="480224" y="134953"/>
                    <a:pt x="478094" y="136018"/>
                  </a:cubicBezTo>
                  <a:lnTo>
                    <a:pt x="478094" y="117914"/>
                  </a:lnTo>
                  <a:cubicBezTo>
                    <a:pt x="480224" y="117914"/>
                    <a:pt x="481289" y="116849"/>
                    <a:pt x="482354" y="116849"/>
                  </a:cubicBezTo>
                  <a:lnTo>
                    <a:pt x="482354" y="116849"/>
                  </a:lnTo>
                  <a:close/>
                  <a:moveTo>
                    <a:pt x="482354" y="169564"/>
                  </a:moveTo>
                  <a:lnTo>
                    <a:pt x="482354" y="190864"/>
                  </a:lnTo>
                  <a:cubicBezTo>
                    <a:pt x="481289" y="190864"/>
                    <a:pt x="480224" y="189799"/>
                    <a:pt x="478094" y="188734"/>
                  </a:cubicBezTo>
                  <a:lnTo>
                    <a:pt x="478094" y="167434"/>
                  </a:lnTo>
                  <a:cubicBezTo>
                    <a:pt x="480224" y="168499"/>
                    <a:pt x="481289" y="168499"/>
                    <a:pt x="482354" y="169564"/>
                  </a:cubicBezTo>
                  <a:lnTo>
                    <a:pt x="482354" y="169564"/>
                  </a:lnTo>
                  <a:close/>
                  <a:moveTo>
                    <a:pt x="482354" y="220682"/>
                  </a:moveTo>
                  <a:lnTo>
                    <a:pt x="482354" y="238254"/>
                  </a:lnTo>
                  <a:cubicBezTo>
                    <a:pt x="481289" y="238254"/>
                    <a:pt x="480224" y="239319"/>
                    <a:pt x="478094" y="239319"/>
                  </a:cubicBezTo>
                  <a:lnTo>
                    <a:pt x="478094" y="222280"/>
                  </a:lnTo>
                  <a:cubicBezTo>
                    <a:pt x="479159" y="221747"/>
                    <a:pt x="481289" y="220682"/>
                    <a:pt x="482354" y="220682"/>
                  </a:cubicBezTo>
                  <a:lnTo>
                    <a:pt x="482354" y="220682"/>
                  </a:lnTo>
                  <a:close/>
                  <a:moveTo>
                    <a:pt x="482354" y="370309"/>
                  </a:moveTo>
                  <a:lnTo>
                    <a:pt x="482354" y="399596"/>
                  </a:lnTo>
                  <a:cubicBezTo>
                    <a:pt x="481289" y="400661"/>
                    <a:pt x="480224" y="401726"/>
                    <a:pt x="479159" y="403855"/>
                  </a:cubicBezTo>
                  <a:cubicBezTo>
                    <a:pt x="479159" y="403855"/>
                    <a:pt x="479159" y="403855"/>
                    <a:pt x="478094" y="404920"/>
                  </a:cubicBezTo>
                  <a:lnTo>
                    <a:pt x="478094" y="375634"/>
                  </a:lnTo>
                  <a:cubicBezTo>
                    <a:pt x="479159" y="374569"/>
                    <a:pt x="481289" y="372439"/>
                    <a:pt x="482354" y="370309"/>
                  </a:cubicBezTo>
                  <a:lnTo>
                    <a:pt x="482354" y="370309"/>
                  </a:lnTo>
                  <a:close/>
                  <a:moveTo>
                    <a:pt x="482354" y="415037"/>
                  </a:moveTo>
                  <a:lnTo>
                    <a:pt x="482354" y="442194"/>
                  </a:lnTo>
                  <a:lnTo>
                    <a:pt x="482354" y="442194"/>
                  </a:lnTo>
                  <a:cubicBezTo>
                    <a:pt x="480224" y="442194"/>
                    <a:pt x="479159" y="442194"/>
                    <a:pt x="478094" y="443259"/>
                  </a:cubicBezTo>
                  <a:lnTo>
                    <a:pt x="478094" y="417167"/>
                  </a:lnTo>
                  <a:cubicBezTo>
                    <a:pt x="479159" y="416102"/>
                    <a:pt x="480224" y="416102"/>
                    <a:pt x="481289" y="415037"/>
                  </a:cubicBezTo>
                  <a:cubicBezTo>
                    <a:pt x="481289" y="415037"/>
                    <a:pt x="481289" y="415037"/>
                    <a:pt x="482354" y="415037"/>
                  </a:cubicBezTo>
                  <a:lnTo>
                    <a:pt x="482354" y="415037"/>
                  </a:lnTo>
                  <a:close/>
                  <a:moveTo>
                    <a:pt x="482354" y="453376"/>
                  </a:moveTo>
                  <a:lnTo>
                    <a:pt x="482354" y="486922"/>
                  </a:lnTo>
                  <a:cubicBezTo>
                    <a:pt x="481289" y="489052"/>
                    <a:pt x="480224" y="491182"/>
                    <a:pt x="478094" y="492780"/>
                  </a:cubicBezTo>
                  <a:lnTo>
                    <a:pt x="478094" y="455506"/>
                  </a:lnTo>
                  <a:cubicBezTo>
                    <a:pt x="480224" y="454441"/>
                    <a:pt x="481289" y="453376"/>
                    <a:pt x="482354" y="453376"/>
                  </a:cubicBezTo>
                  <a:lnTo>
                    <a:pt x="482354" y="453376"/>
                  </a:lnTo>
                  <a:close/>
                  <a:moveTo>
                    <a:pt x="482354" y="508754"/>
                  </a:moveTo>
                  <a:lnTo>
                    <a:pt x="482354" y="525793"/>
                  </a:lnTo>
                  <a:cubicBezTo>
                    <a:pt x="481289" y="525793"/>
                    <a:pt x="479159" y="524728"/>
                    <a:pt x="478094" y="523663"/>
                  </a:cubicBezTo>
                  <a:lnTo>
                    <a:pt x="478094" y="513546"/>
                  </a:lnTo>
                  <a:cubicBezTo>
                    <a:pt x="479159" y="511949"/>
                    <a:pt x="481289" y="509819"/>
                    <a:pt x="482354" y="508754"/>
                  </a:cubicBezTo>
                  <a:lnTo>
                    <a:pt x="482354" y="508754"/>
                  </a:lnTo>
                  <a:close/>
                  <a:moveTo>
                    <a:pt x="482354" y="606730"/>
                  </a:moveTo>
                  <a:lnTo>
                    <a:pt x="482354" y="620042"/>
                  </a:lnTo>
                  <a:cubicBezTo>
                    <a:pt x="481289" y="622172"/>
                    <a:pt x="480224" y="624302"/>
                    <a:pt x="478094" y="626964"/>
                  </a:cubicBezTo>
                  <a:lnTo>
                    <a:pt x="478094" y="610990"/>
                  </a:lnTo>
                  <a:cubicBezTo>
                    <a:pt x="480224" y="608860"/>
                    <a:pt x="481289" y="607795"/>
                    <a:pt x="482354" y="606730"/>
                  </a:cubicBezTo>
                  <a:lnTo>
                    <a:pt x="482354" y="606730"/>
                  </a:lnTo>
                  <a:close/>
                  <a:moveTo>
                    <a:pt x="482354" y="636017"/>
                  </a:moveTo>
                  <a:lnTo>
                    <a:pt x="482354" y="647199"/>
                  </a:lnTo>
                  <a:cubicBezTo>
                    <a:pt x="481289" y="647199"/>
                    <a:pt x="480224" y="647199"/>
                    <a:pt x="478094" y="647199"/>
                  </a:cubicBezTo>
                  <a:lnTo>
                    <a:pt x="478094" y="636017"/>
                  </a:lnTo>
                  <a:cubicBezTo>
                    <a:pt x="480224" y="636017"/>
                    <a:pt x="481289" y="636017"/>
                    <a:pt x="482354" y="636017"/>
                  </a:cubicBezTo>
                  <a:lnTo>
                    <a:pt x="482354" y="636017"/>
                  </a:lnTo>
                  <a:close/>
                  <a:moveTo>
                    <a:pt x="482354" y="675420"/>
                  </a:moveTo>
                  <a:lnTo>
                    <a:pt x="482354" y="686602"/>
                  </a:lnTo>
                  <a:cubicBezTo>
                    <a:pt x="481289" y="687667"/>
                    <a:pt x="480224" y="687667"/>
                    <a:pt x="478094" y="686602"/>
                  </a:cubicBezTo>
                  <a:lnTo>
                    <a:pt x="478094" y="675420"/>
                  </a:lnTo>
                  <a:cubicBezTo>
                    <a:pt x="480224" y="675420"/>
                    <a:pt x="481289" y="675420"/>
                    <a:pt x="482354" y="675420"/>
                  </a:cubicBezTo>
                  <a:lnTo>
                    <a:pt x="482354" y="675420"/>
                  </a:lnTo>
                  <a:close/>
                  <a:moveTo>
                    <a:pt x="482354" y="705772"/>
                  </a:moveTo>
                  <a:lnTo>
                    <a:pt x="482354" y="719083"/>
                  </a:lnTo>
                  <a:lnTo>
                    <a:pt x="481289" y="719083"/>
                  </a:lnTo>
                  <a:cubicBezTo>
                    <a:pt x="480224" y="726006"/>
                    <a:pt x="479159" y="731331"/>
                    <a:pt x="478094" y="736123"/>
                  </a:cubicBezTo>
                  <a:lnTo>
                    <a:pt x="478094" y="710031"/>
                  </a:lnTo>
                  <a:cubicBezTo>
                    <a:pt x="480224" y="708966"/>
                    <a:pt x="481289" y="706836"/>
                    <a:pt x="482354" y="705772"/>
                  </a:cubicBezTo>
                  <a:lnTo>
                    <a:pt x="482354" y="705772"/>
                  </a:lnTo>
                  <a:close/>
                  <a:moveTo>
                    <a:pt x="482354" y="839424"/>
                  </a:moveTo>
                  <a:lnTo>
                    <a:pt x="482354" y="851671"/>
                  </a:lnTo>
                  <a:lnTo>
                    <a:pt x="480224" y="849541"/>
                  </a:lnTo>
                  <a:lnTo>
                    <a:pt x="479159" y="846346"/>
                  </a:lnTo>
                  <a:lnTo>
                    <a:pt x="478094" y="845281"/>
                  </a:lnTo>
                  <a:lnTo>
                    <a:pt x="478094" y="843151"/>
                  </a:lnTo>
                  <a:lnTo>
                    <a:pt x="479159" y="842086"/>
                  </a:lnTo>
                  <a:lnTo>
                    <a:pt x="482354" y="839424"/>
                  </a:lnTo>
                  <a:lnTo>
                    <a:pt x="482354" y="839424"/>
                  </a:lnTo>
                  <a:lnTo>
                    <a:pt x="482354" y="839424"/>
                  </a:lnTo>
                  <a:close/>
                  <a:moveTo>
                    <a:pt x="482354" y="905984"/>
                  </a:moveTo>
                  <a:lnTo>
                    <a:pt x="482354" y="912906"/>
                  </a:lnTo>
                  <a:cubicBezTo>
                    <a:pt x="481289" y="912906"/>
                    <a:pt x="481289" y="912906"/>
                    <a:pt x="480224" y="912906"/>
                  </a:cubicBezTo>
                  <a:cubicBezTo>
                    <a:pt x="481289" y="913971"/>
                    <a:pt x="482354" y="916101"/>
                    <a:pt x="482354" y="917166"/>
                  </a:cubicBezTo>
                  <a:lnTo>
                    <a:pt x="482354" y="949647"/>
                  </a:lnTo>
                  <a:cubicBezTo>
                    <a:pt x="479159" y="941660"/>
                    <a:pt x="480224" y="932608"/>
                    <a:pt x="478094" y="926218"/>
                  </a:cubicBezTo>
                  <a:lnTo>
                    <a:pt x="478094" y="905984"/>
                  </a:lnTo>
                  <a:cubicBezTo>
                    <a:pt x="480224" y="905984"/>
                    <a:pt x="481289" y="905984"/>
                    <a:pt x="482354" y="905984"/>
                  </a:cubicBezTo>
                  <a:lnTo>
                    <a:pt x="482354" y="905984"/>
                  </a:lnTo>
                  <a:close/>
                  <a:moveTo>
                    <a:pt x="482354" y="955504"/>
                  </a:moveTo>
                  <a:lnTo>
                    <a:pt x="482354" y="962427"/>
                  </a:lnTo>
                  <a:cubicBezTo>
                    <a:pt x="481289" y="962427"/>
                    <a:pt x="479159" y="962427"/>
                    <a:pt x="478094" y="963492"/>
                  </a:cubicBezTo>
                  <a:lnTo>
                    <a:pt x="478094" y="955504"/>
                  </a:lnTo>
                  <a:cubicBezTo>
                    <a:pt x="479159" y="955504"/>
                    <a:pt x="481289" y="955504"/>
                    <a:pt x="482354" y="955504"/>
                  </a:cubicBezTo>
                  <a:lnTo>
                    <a:pt x="482354" y="955504"/>
                  </a:lnTo>
                  <a:close/>
                  <a:moveTo>
                    <a:pt x="482354" y="1064663"/>
                  </a:moveTo>
                  <a:lnTo>
                    <a:pt x="482354" y="1080637"/>
                  </a:lnTo>
                  <a:lnTo>
                    <a:pt x="481289" y="1078507"/>
                  </a:lnTo>
                  <a:lnTo>
                    <a:pt x="479159" y="1077442"/>
                  </a:lnTo>
                  <a:lnTo>
                    <a:pt x="479159" y="1075312"/>
                  </a:lnTo>
                  <a:lnTo>
                    <a:pt x="479159" y="1073183"/>
                  </a:lnTo>
                  <a:lnTo>
                    <a:pt x="479159" y="1069988"/>
                  </a:lnTo>
                  <a:lnTo>
                    <a:pt x="481289" y="1067858"/>
                  </a:lnTo>
                  <a:lnTo>
                    <a:pt x="482354" y="1064663"/>
                  </a:lnTo>
                  <a:lnTo>
                    <a:pt x="482354" y="1064663"/>
                  </a:lnTo>
                  <a:lnTo>
                    <a:pt x="482354" y="1064663"/>
                  </a:lnTo>
                  <a:close/>
                  <a:moveTo>
                    <a:pt x="482354" y="1143470"/>
                  </a:moveTo>
                  <a:lnTo>
                    <a:pt x="482354" y="1162639"/>
                  </a:lnTo>
                  <a:cubicBezTo>
                    <a:pt x="481289" y="1160509"/>
                    <a:pt x="480224" y="1156782"/>
                    <a:pt x="478094" y="1153587"/>
                  </a:cubicBezTo>
                  <a:lnTo>
                    <a:pt x="478094" y="1139210"/>
                  </a:lnTo>
                  <a:cubicBezTo>
                    <a:pt x="480224" y="1140275"/>
                    <a:pt x="481289" y="1142405"/>
                    <a:pt x="482354" y="1143470"/>
                  </a:cubicBezTo>
                  <a:lnTo>
                    <a:pt x="482354" y="1143470"/>
                  </a:lnTo>
                  <a:close/>
                  <a:moveTo>
                    <a:pt x="482354" y="1178614"/>
                  </a:moveTo>
                  <a:lnTo>
                    <a:pt x="482354" y="1203640"/>
                  </a:lnTo>
                  <a:cubicBezTo>
                    <a:pt x="481289" y="1205770"/>
                    <a:pt x="479159" y="1207900"/>
                    <a:pt x="478094" y="1210562"/>
                  </a:cubicBezTo>
                  <a:lnTo>
                    <a:pt x="478094" y="1189263"/>
                  </a:lnTo>
                  <a:cubicBezTo>
                    <a:pt x="480224" y="1185536"/>
                    <a:pt x="481289" y="1181808"/>
                    <a:pt x="482354" y="1178614"/>
                  </a:cubicBezTo>
                  <a:lnTo>
                    <a:pt x="482354" y="1178614"/>
                  </a:lnTo>
                  <a:close/>
                  <a:moveTo>
                    <a:pt x="482354" y="1248368"/>
                  </a:moveTo>
                  <a:lnTo>
                    <a:pt x="482354" y="1261680"/>
                  </a:lnTo>
                  <a:cubicBezTo>
                    <a:pt x="481289" y="1260615"/>
                    <a:pt x="479159" y="1258486"/>
                    <a:pt x="478094" y="1257421"/>
                  </a:cubicBezTo>
                  <a:lnTo>
                    <a:pt x="478094" y="1241446"/>
                  </a:lnTo>
                  <a:cubicBezTo>
                    <a:pt x="479159" y="1244109"/>
                    <a:pt x="481289" y="1246239"/>
                    <a:pt x="482354" y="1248368"/>
                  </a:cubicBezTo>
                  <a:lnTo>
                    <a:pt x="482354" y="1248368"/>
                  </a:lnTo>
                  <a:close/>
                  <a:moveTo>
                    <a:pt x="482354" y="1392670"/>
                  </a:moveTo>
                  <a:lnTo>
                    <a:pt x="482354" y="1416100"/>
                  </a:lnTo>
                  <a:lnTo>
                    <a:pt x="478094" y="1418229"/>
                  </a:lnTo>
                  <a:lnTo>
                    <a:pt x="478094" y="1394800"/>
                  </a:lnTo>
                  <a:lnTo>
                    <a:pt x="482354" y="1392670"/>
                  </a:lnTo>
                  <a:lnTo>
                    <a:pt x="482354" y="1392670"/>
                  </a:lnTo>
                  <a:close/>
                  <a:moveTo>
                    <a:pt x="482354" y="1419294"/>
                  </a:moveTo>
                  <a:lnTo>
                    <a:pt x="482354" y="1478932"/>
                  </a:lnTo>
                  <a:lnTo>
                    <a:pt x="478094" y="1489049"/>
                  </a:lnTo>
                  <a:lnTo>
                    <a:pt x="478094" y="1429412"/>
                  </a:lnTo>
                  <a:lnTo>
                    <a:pt x="482354" y="1419294"/>
                  </a:lnTo>
                  <a:lnTo>
                    <a:pt x="482354" y="1419294"/>
                  </a:lnTo>
                  <a:close/>
                  <a:moveTo>
                    <a:pt x="482354" y="1609922"/>
                  </a:moveTo>
                  <a:lnTo>
                    <a:pt x="482354" y="1631221"/>
                  </a:lnTo>
                  <a:cubicBezTo>
                    <a:pt x="481289" y="1630156"/>
                    <a:pt x="480224" y="1628026"/>
                    <a:pt x="478094" y="1626961"/>
                  </a:cubicBezTo>
                  <a:lnTo>
                    <a:pt x="478094" y="1606727"/>
                  </a:lnTo>
                  <a:cubicBezTo>
                    <a:pt x="480224" y="1607260"/>
                    <a:pt x="481289" y="1608857"/>
                    <a:pt x="482354" y="1609922"/>
                  </a:cubicBezTo>
                  <a:lnTo>
                    <a:pt x="482354" y="1609922"/>
                  </a:lnTo>
                  <a:close/>
                  <a:moveTo>
                    <a:pt x="482354" y="1714288"/>
                  </a:moveTo>
                  <a:lnTo>
                    <a:pt x="482354" y="1731328"/>
                  </a:lnTo>
                  <a:cubicBezTo>
                    <a:pt x="481289" y="1731328"/>
                    <a:pt x="479159" y="1730263"/>
                    <a:pt x="478094" y="1730263"/>
                  </a:cubicBezTo>
                  <a:lnTo>
                    <a:pt x="478094" y="1713223"/>
                  </a:lnTo>
                  <a:cubicBezTo>
                    <a:pt x="479159" y="1713223"/>
                    <a:pt x="481289" y="1714288"/>
                    <a:pt x="482354" y="1714288"/>
                  </a:cubicBezTo>
                  <a:close/>
                  <a:moveTo>
                    <a:pt x="478094" y="117914"/>
                  </a:moveTo>
                  <a:lnTo>
                    <a:pt x="478094" y="136018"/>
                  </a:lnTo>
                  <a:cubicBezTo>
                    <a:pt x="472237" y="138148"/>
                    <a:pt x="465847" y="142940"/>
                    <a:pt x="457860" y="148265"/>
                  </a:cubicBezTo>
                  <a:lnTo>
                    <a:pt x="457860" y="129096"/>
                  </a:lnTo>
                  <a:cubicBezTo>
                    <a:pt x="465315" y="124836"/>
                    <a:pt x="472237" y="120044"/>
                    <a:pt x="478094" y="117914"/>
                  </a:cubicBezTo>
                  <a:lnTo>
                    <a:pt x="478094" y="117914"/>
                  </a:lnTo>
                  <a:close/>
                  <a:moveTo>
                    <a:pt x="478094" y="167434"/>
                  </a:moveTo>
                  <a:lnTo>
                    <a:pt x="478094" y="188734"/>
                  </a:lnTo>
                  <a:cubicBezTo>
                    <a:pt x="471172" y="184474"/>
                    <a:pt x="464782" y="179681"/>
                    <a:pt x="457860" y="176487"/>
                  </a:cubicBezTo>
                  <a:lnTo>
                    <a:pt x="457860" y="157317"/>
                  </a:lnTo>
                  <a:cubicBezTo>
                    <a:pt x="464250" y="159447"/>
                    <a:pt x="471172" y="163175"/>
                    <a:pt x="478094" y="167434"/>
                  </a:cubicBezTo>
                  <a:lnTo>
                    <a:pt x="478094" y="167434"/>
                  </a:lnTo>
                  <a:close/>
                  <a:moveTo>
                    <a:pt x="478094" y="222812"/>
                  </a:moveTo>
                  <a:lnTo>
                    <a:pt x="478094" y="239852"/>
                  </a:lnTo>
                  <a:cubicBezTo>
                    <a:pt x="472237" y="241982"/>
                    <a:pt x="467977" y="243047"/>
                    <a:pt x="462120" y="243047"/>
                  </a:cubicBezTo>
                  <a:cubicBezTo>
                    <a:pt x="461055" y="245176"/>
                    <a:pt x="458925" y="247306"/>
                    <a:pt x="457860" y="249969"/>
                  </a:cubicBezTo>
                  <a:lnTo>
                    <a:pt x="457860" y="226540"/>
                  </a:lnTo>
                  <a:cubicBezTo>
                    <a:pt x="458925" y="226540"/>
                    <a:pt x="459990" y="226540"/>
                    <a:pt x="461055" y="226540"/>
                  </a:cubicBezTo>
                  <a:cubicBezTo>
                    <a:pt x="466380" y="226007"/>
                    <a:pt x="472237" y="224942"/>
                    <a:pt x="478094" y="222812"/>
                  </a:cubicBezTo>
                  <a:lnTo>
                    <a:pt x="478094" y="222812"/>
                  </a:lnTo>
                  <a:close/>
                  <a:moveTo>
                    <a:pt x="478094" y="375634"/>
                  </a:moveTo>
                  <a:lnTo>
                    <a:pt x="478094" y="404920"/>
                  </a:lnTo>
                  <a:cubicBezTo>
                    <a:pt x="475965" y="408115"/>
                    <a:pt x="466912" y="418232"/>
                    <a:pt x="457860" y="428349"/>
                  </a:cubicBezTo>
                  <a:lnTo>
                    <a:pt x="457860" y="360192"/>
                  </a:lnTo>
                  <a:cubicBezTo>
                    <a:pt x="458925" y="361257"/>
                    <a:pt x="458925" y="362322"/>
                    <a:pt x="459990" y="364452"/>
                  </a:cubicBezTo>
                  <a:cubicBezTo>
                    <a:pt x="459990" y="364452"/>
                    <a:pt x="464250" y="363387"/>
                    <a:pt x="470107" y="383621"/>
                  </a:cubicBezTo>
                  <a:cubicBezTo>
                    <a:pt x="470107" y="383621"/>
                    <a:pt x="472237" y="383621"/>
                    <a:pt x="474367" y="381491"/>
                  </a:cubicBezTo>
                  <a:cubicBezTo>
                    <a:pt x="474367" y="381491"/>
                    <a:pt x="475432" y="379361"/>
                    <a:pt x="478094" y="375634"/>
                  </a:cubicBezTo>
                  <a:lnTo>
                    <a:pt x="478094" y="375634"/>
                  </a:lnTo>
                  <a:close/>
                  <a:moveTo>
                    <a:pt x="478094" y="417700"/>
                  </a:moveTo>
                  <a:cubicBezTo>
                    <a:pt x="470107" y="423557"/>
                    <a:pt x="462120" y="432609"/>
                    <a:pt x="457860" y="440064"/>
                  </a:cubicBezTo>
                  <a:lnTo>
                    <a:pt x="457860" y="467221"/>
                  </a:lnTo>
                  <a:cubicBezTo>
                    <a:pt x="458925" y="466156"/>
                    <a:pt x="459990" y="466156"/>
                    <a:pt x="459990" y="466156"/>
                  </a:cubicBezTo>
                  <a:cubicBezTo>
                    <a:pt x="459990" y="464026"/>
                    <a:pt x="465847" y="464026"/>
                    <a:pt x="465847" y="464026"/>
                  </a:cubicBezTo>
                  <a:cubicBezTo>
                    <a:pt x="466912" y="464026"/>
                    <a:pt x="469042" y="477338"/>
                    <a:pt x="469042" y="477338"/>
                  </a:cubicBezTo>
                  <a:cubicBezTo>
                    <a:pt x="467977" y="478403"/>
                    <a:pt x="462120" y="484260"/>
                    <a:pt x="457860" y="489585"/>
                  </a:cubicBezTo>
                  <a:lnTo>
                    <a:pt x="457860" y="515676"/>
                  </a:lnTo>
                  <a:cubicBezTo>
                    <a:pt x="461055" y="515676"/>
                    <a:pt x="463718" y="513546"/>
                    <a:pt x="463718" y="513546"/>
                  </a:cubicBezTo>
                  <a:cubicBezTo>
                    <a:pt x="466912" y="510351"/>
                    <a:pt x="472770" y="501299"/>
                    <a:pt x="478094" y="493312"/>
                  </a:cubicBezTo>
                  <a:lnTo>
                    <a:pt x="478094" y="456038"/>
                  </a:lnTo>
                  <a:cubicBezTo>
                    <a:pt x="475965" y="456038"/>
                    <a:pt x="473835" y="457103"/>
                    <a:pt x="470107" y="457103"/>
                  </a:cubicBezTo>
                  <a:cubicBezTo>
                    <a:pt x="469042" y="457103"/>
                    <a:pt x="463185" y="448051"/>
                    <a:pt x="478094" y="443791"/>
                  </a:cubicBezTo>
                  <a:lnTo>
                    <a:pt x="478094" y="417700"/>
                  </a:lnTo>
                  <a:lnTo>
                    <a:pt x="478094" y="417700"/>
                  </a:lnTo>
                  <a:close/>
                  <a:moveTo>
                    <a:pt x="478094" y="513014"/>
                  </a:moveTo>
                  <a:lnTo>
                    <a:pt x="478094" y="523131"/>
                  </a:lnTo>
                  <a:cubicBezTo>
                    <a:pt x="475965" y="522066"/>
                    <a:pt x="474900" y="519936"/>
                    <a:pt x="474900" y="516209"/>
                  </a:cubicBezTo>
                  <a:cubicBezTo>
                    <a:pt x="474367" y="516741"/>
                    <a:pt x="475432" y="515676"/>
                    <a:pt x="478094" y="513014"/>
                  </a:cubicBezTo>
                  <a:lnTo>
                    <a:pt x="478094" y="513014"/>
                  </a:lnTo>
                  <a:close/>
                  <a:moveTo>
                    <a:pt x="478094" y="610990"/>
                  </a:moveTo>
                  <a:lnTo>
                    <a:pt x="478094" y="626964"/>
                  </a:lnTo>
                  <a:cubicBezTo>
                    <a:pt x="477030" y="629094"/>
                    <a:pt x="474900" y="632822"/>
                    <a:pt x="473835" y="636017"/>
                  </a:cubicBezTo>
                  <a:lnTo>
                    <a:pt x="473835" y="636017"/>
                  </a:lnTo>
                  <a:lnTo>
                    <a:pt x="473835" y="637082"/>
                  </a:lnTo>
                  <a:cubicBezTo>
                    <a:pt x="474900" y="637082"/>
                    <a:pt x="477030" y="637082"/>
                    <a:pt x="478094" y="636017"/>
                  </a:cubicBezTo>
                  <a:lnTo>
                    <a:pt x="478094" y="647199"/>
                  </a:lnTo>
                  <a:cubicBezTo>
                    <a:pt x="471172" y="648264"/>
                    <a:pt x="463718" y="650394"/>
                    <a:pt x="457860" y="659446"/>
                  </a:cubicBezTo>
                  <a:lnTo>
                    <a:pt x="457860" y="644536"/>
                  </a:lnTo>
                  <a:cubicBezTo>
                    <a:pt x="458925" y="643471"/>
                    <a:pt x="459990" y="642406"/>
                    <a:pt x="461055" y="641341"/>
                  </a:cubicBezTo>
                  <a:cubicBezTo>
                    <a:pt x="462120" y="639212"/>
                    <a:pt x="463185" y="637082"/>
                    <a:pt x="463185" y="635484"/>
                  </a:cubicBezTo>
                  <a:cubicBezTo>
                    <a:pt x="467977" y="624835"/>
                    <a:pt x="473302" y="616847"/>
                    <a:pt x="478094" y="610990"/>
                  </a:cubicBezTo>
                  <a:lnTo>
                    <a:pt x="478094" y="610990"/>
                  </a:lnTo>
                  <a:close/>
                  <a:moveTo>
                    <a:pt x="478094" y="675420"/>
                  </a:moveTo>
                  <a:lnTo>
                    <a:pt x="478094" y="686602"/>
                  </a:lnTo>
                  <a:cubicBezTo>
                    <a:pt x="471172" y="686602"/>
                    <a:pt x="464782" y="686602"/>
                    <a:pt x="457860" y="686602"/>
                  </a:cubicBezTo>
                  <a:lnTo>
                    <a:pt x="457860" y="676485"/>
                  </a:lnTo>
                  <a:cubicBezTo>
                    <a:pt x="464250" y="675420"/>
                    <a:pt x="471172" y="676485"/>
                    <a:pt x="478094" y="675420"/>
                  </a:cubicBezTo>
                  <a:lnTo>
                    <a:pt x="478094" y="675420"/>
                  </a:lnTo>
                  <a:close/>
                  <a:moveTo>
                    <a:pt x="478094" y="710031"/>
                  </a:moveTo>
                  <a:lnTo>
                    <a:pt x="478094" y="736123"/>
                  </a:lnTo>
                  <a:cubicBezTo>
                    <a:pt x="474900" y="747305"/>
                    <a:pt x="470107" y="754227"/>
                    <a:pt x="464782" y="758487"/>
                  </a:cubicBezTo>
                  <a:cubicBezTo>
                    <a:pt x="463718" y="772864"/>
                    <a:pt x="461588" y="783514"/>
                    <a:pt x="457860" y="789903"/>
                  </a:cubicBezTo>
                  <a:lnTo>
                    <a:pt x="457860" y="751565"/>
                  </a:lnTo>
                  <a:lnTo>
                    <a:pt x="457860" y="751565"/>
                  </a:lnTo>
                  <a:cubicBezTo>
                    <a:pt x="463718" y="747305"/>
                    <a:pt x="467977" y="739318"/>
                    <a:pt x="471172" y="724408"/>
                  </a:cubicBezTo>
                  <a:cubicBezTo>
                    <a:pt x="467977" y="725473"/>
                    <a:pt x="462120" y="726538"/>
                    <a:pt x="457860" y="726538"/>
                  </a:cubicBezTo>
                  <a:lnTo>
                    <a:pt x="457860" y="715356"/>
                  </a:lnTo>
                  <a:cubicBezTo>
                    <a:pt x="463718" y="714291"/>
                    <a:pt x="470107" y="713226"/>
                    <a:pt x="475965" y="711096"/>
                  </a:cubicBezTo>
                  <a:cubicBezTo>
                    <a:pt x="476497" y="711096"/>
                    <a:pt x="476497" y="710031"/>
                    <a:pt x="478094" y="710031"/>
                  </a:cubicBezTo>
                  <a:lnTo>
                    <a:pt x="478094" y="710031"/>
                  </a:lnTo>
                  <a:close/>
                  <a:moveTo>
                    <a:pt x="478094" y="843151"/>
                  </a:moveTo>
                  <a:lnTo>
                    <a:pt x="478094" y="845281"/>
                  </a:lnTo>
                  <a:lnTo>
                    <a:pt x="477030" y="844216"/>
                  </a:lnTo>
                  <a:lnTo>
                    <a:pt x="478094" y="843151"/>
                  </a:lnTo>
                  <a:lnTo>
                    <a:pt x="478094" y="843151"/>
                  </a:lnTo>
                  <a:close/>
                  <a:moveTo>
                    <a:pt x="478094" y="905984"/>
                  </a:moveTo>
                  <a:lnTo>
                    <a:pt x="478094" y="926218"/>
                  </a:lnTo>
                  <a:cubicBezTo>
                    <a:pt x="477030" y="918231"/>
                    <a:pt x="472237" y="911841"/>
                    <a:pt x="457860" y="911841"/>
                  </a:cubicBezTo>
                  <a:lnTo>
                    <a:pt x="457860" y="905984"/>
                  </a:lnTo>
                  <a:cubicBezTo>
                    <a:pt x="463718" y="904919"/>
                    <a:pt x="469042" y="905984"/>
                    <a:pt x="472237" y="907049"/>
                  </a:cubicBezTo>
                  <a:cubicBezTo>
                    <a:pt x="474367" y="907049"/>
                    <a:pt x="475432" y="907049"/>
                    <a:pt x="478094" y="905984"/>
                  </a:cubicBezTo>
                  <a:lnTo>
                    <a:pt x="478094" y="905984"/>
                  </a:lnTo>
                  <a:close/>
                  <a:moveTo>
                    <a:pt x="478094" y="955504"/>
                  </a:moveTo>
                  <a:lnTo>
                    <a:pt x="478094" y="963492"/>
                  </a:lnTo>
                  <a:cubicBezTo>
                    <a:pt x="471172" y="963492"/>
                    <a:pt x="466912" y="962427"/>
                    <a:pt x="463718" y="961362"/>
                  </a:cubicBezTo>
                  <a:cubicBezTo>
                    <a:pt x="461588" y="961362"/>
                    <a:pt x="459458" y="961362"/>
                    <a:pt x="457860" y="962427"/>
                  </a:cubicBezTo>
                  <a:lnTo>
                    <a:pt x="457860" y="936335"/>
                  </a:lnTo>
                  <a:cubicBezTo>
                    <a:pt x="459990" y="952310"/>
                    <a:pt x="459990" y="957634"/>
                    <a:pt x="478094" y="955504"/>
                  </a:cubicBezTo>
                  <a:lnTo>
                    <a:pt x="478094" y="955504"/>
                  </a:lnTo>
                  <a:close/>
                  <a:moveTo>
                    <a:pt x="478094" y="1139210"/>
                  </a:moveTo>
                  <a:lnTo>
                    <a:pt x="478094" y="1153587"/>
                  </a:lnTo>
                  <a:cubicBezTo>
                    <a:pt x="477030" y="1151457"/>
                    <a:pt x="474900" y="1149327"/>
                    <a:pt x="472237" y="1145600"/>
                  </a:cubicBezTo>
                  <a:cubicBezTo>
                    <a:pt x="470107" y="1153587"/>
                    <a:pt x="463185" y="1160509"/>
                    <a:pt x="457860" y="1166899"/>
                  </a:cubicBezTo>
                  <a:lnTo>
                    <a:pt x="457860" y="1148795"/>
                  </a:lnTo>
                  <a:cubicBezTo>
                    <a:pt x="461055" y="1144535"/>
                    <a:pt x="463718" y="1139743"/>
                    <a:pt x="465847" y="1133885"/>
                  </a:cubicBezTo>
                  <a:cubicBezTo>
                    <a:pt x="465847" y="1126963"/>
                    <a:pt x="464782" y="1119508"/>
                    <a:pt x="457860" y="1107794"/>
                  </a:cubicBezTo>
                  <a:lnTo>
                    <a:pt x="457860" y="1075312"/>
                  </a:lnTo>
                  <a:cubicBezTo>
                    <a:pt x="459990" y="1082235"/>
                    <a:pt x="459990" y="1088624"/>
                    <a:pt x="458925" y="1094482"/>
                  </a:cubicBezTo>
                  <a:cubicBezTo>
                    <a:pt x="472237" y="1111521"/>
                    <a:pt x="475965" y="1123768"/>
                    <a:pt x="474900" y="1133885"/>
                  </a:cubicBezTo>
                  <a:cubicBezTo>
                    <a:pt x="475432" y="1137080"/>
                    <a:pt x="476497" y="1138145"/>
                    <a:pt x="478094" y="1139210"/>
                  </a:cubicBezTo>
                  <a:lnTo>
                    <a:pt x="478094" y="1139210"/>
                  </a:lnTo>
                  <a:close/>
                  <a:moveTo>
                    <a:pt x="478094" y="1188731"/>
                  </a:moveTo>
                  <a:lnTo>
                    <a:pt x="478094" y="1210030"/>
                  </a:lnTo>
                  <a:cubicBezTo>
                    <a:pt x="473835" y="1219082"/>
                    <a:pt x="470107" y="1229199"/>
                    <a:pt x="478094" y="1241446"/>
                  </a:cubicBezTo>
                  <a:lnTo>
                    <a:pt x="478094" y="1257421"/>
                  </a:lnTo>
                  <a:cubicBezTo>
                    <a:pt x="469042" y="1247303"/>
                    <a:pt x="464782" y="1238251"/>
                    <a:pt x="463718" y="1230264"/>
                  </a:cubicBezTo>
                  <a:cubicBezTo>
                    <a:pt x="461588" y="1228134"/>
                    <a:pt x="459458" y="1226004"/>
                    <a:pt x="459458" y="1226004"/>
                  </a:cubicBezTo>
                  <a:lnTo>
                    <a:pt x="458393" y="1224939"/>
                  </a:lnTo>
                  <a:lnTo>
                    <a:pt x="458393" y="1210562"/>
                  </a:lnTo>
                  <a:cubicBezTo>
                    <a:pt x="459458" y="1211627"/>
                    <a:pt x="461588" y="1213757"/>
                    <a:pt x="464250" y="1216420"/>
                  </a:cubicBezTo>
                  <a:lnTo>
                    <a:pt x="464250" y="1216420"/>
                  </a:lnTo>
                  <a:lnTo>
                    <a:pt x="464250" y="1217485"/>
                  </a:lnTo>
                  <a:cubicBezTo>
                    <a:pt x="466380" y="1207900"/>
                    <a:pt x="473302" y="1198848"/>
                    <a:pt x="478094" y="1188731"/>
                  </a:cubicBezTo>
                  <a:lnTo>
                    <a:pt x="478094" y="1188731"/>
                  </a:lnTo>
                  <a:close/>
                  <a:moveTo>
                    <a:pt x="478094" y="1394800"/>
                  </a:moveTo>
                  <a:lnTo>
                    <a:pt x="478094" y="1418229"/>
                  </a:lnTo>
                  <a:lnTo>
                    <a:pt x="457860" y="1429412"/>
                  </a:lnTo>
                  <a:lnTo>
                    <a:pt x="457860" y="1404385"/>
                  </a:lnTo>
                  <a:lnTo>
                    <a:pt x="478094" y="1394800"/>
                  </a:lnTo>
                  <a:lnTo>
                    <a:pt x="478094" y="1394800"/>
                  </a:lnTo>
                  <a:close/>
                  <a:moveTo>
                    <a:pt x="478094" y="1429412"/>
                  </a:moveTo>
                  <a:lnTo>
                    <a:pt x="478094" y="1489049"/>
                  </a:lnTo>
                  <a:lnTo>
                    <a:pt x="472237" y="1503959"/>
                  </a:lnTo>
                  <a:lnTo>
                    <a:pt x="457860" y="1490647"/>
                  </a:lnTo>
                  <a:lnTo>
                    <a:pt x="457860" y="1474672"/>
                  </a:lnTo>
                  <a:lnTo>
                    <a:pt x="461055" y="1466685"/>
                  </a:lnTo>
                  <a:lnTo>
                    <a:pt x="457860" y="1463490"/>
                  </a:lnTo>
                  <a:lnTo>
                    <a:pt x="457860" y="1438464"/>
                  </a:lnTo>
                  <a:lnTo>
                    <a:pt x="469042" y="1448581"/>
                  </a:lnTo>
                  <a:lnTo>
                    <a:pt x="478094" y="1429412"/>
                  </a:lnTo>
                  <a:lnTo>
                    <a:pt x="478094" y="1429412"/>
                  </a:lnTo>
                  <a:close/>
                  <a:moveTo>
                    <a:pt x="478094" y="1606195"/>
                  </a:moveTo>
                  <a:lnTo>
                    <a:pt x="478094" y="1626429"/>
                  </a:lnTo>
                  <a:cubicBezTo>
                    <a:pt x="473835" y="1622169"/>
                    <a:pt x="466912" y="1617377"/>
                    <a:pt x="457860" y="1613117"/>
                  </a:cubicBezTo>
                  <a:lnTo>
                    <a:pt x="457860" y="1596078"/>
                  </a:lnTo>
                  <a:cubicBezTo>
                    <a:pt x="465315" y="1599805"/>
                    <a:pt x="472237" y="1603000"/>
                    <a:pt x="478094" y="1606195"/>
                  </a:cubicBezTo>
                  <a:lnTo>
                    <a:pt x="478094" y="1606195"/>
                  </a:lnTo>
                  <a:close/>
                  <a:moveTo>
                    <a:pt x="478094" y="1713223"/>
                  </a:moveTo>
                  <a:lnTo>
                    <a:pt x="478094" y="1730263"/>
                  </a:lnTo>
                  <a:cubicBezTo>
                    <a:pt x="470107" y="1727068"/>
                    <a:pt x="463718" y="1723340"/>
                    <a:pt x="457860" y="1719081"/>
                  </a:cubicBezTo>
                  <a:lnTo>
                    <a:pt x="457860" y="1699911"/>
                  </a:lnTo>
                  <a:cubicBezTo>
                    <a:pt x="462120" y="1704171"/>
                    <a:pt x="469042" y="1708963"/>
                    <a:pt x="478094" y="1713223"/>
                  </a:cubicBezTo>
                  <a:close/>
                  <a:moveTo>
                    <a:pt x="457328" y="129096"/>
                  </a:moveTo>
                  <a:lnTo>
                    <a:pt x="457328" y="148265"/>
                  </a:lnTo>
                  <a:cubicBezTo>
                    <a:pt x="456263" y="149330"/>
                    <a:pt x="455198" y="150395"/>
                    <a:pt x="453068" y="151460"/>
                  </a:cubicBezTo>
                  <a:lnTo>
                    <a:pt x="453068" y="132291"/>
                  </a:lnTo>
                  <a:cubicBezTo>
                    <a:pt x="455198" y="131758"/>
                    <a:pt x="456263" y="130161"/>
                    <a:pt x="457328" y="129096"/>
                  </a:cubicBezTo>
                  <a:lnTo>
                    <a:pt x="457328" y="129096"/>
                  </a:lnTo>
                  <a:close/>
                  <a:moveTo>
                    <a:pt x="457328" y="157317"/>
                  </a:moveTo>
                  <a:lnTo>
                    <a:pt x="457328" y="176487"/>
                  </a:lnTo>
                  <a:cubicBezTo>
                    <a:pt x="456263" y="175422"/>
                    <a:pt x="455198" y="175422"/>
                    <a:pt x="453068" y="174357"/>
                  </a:cubicBezTo>
                  <a:lnTo>
                    <a:pt x="453068" y="155187"/>
                  </a:lnTo>
                  <a:cubicBezTo>
                    <a:pt x="455198" y="156252"/>
                    <a:pt x="456263" y="156252"/>
                    <a:pt x="457328" y="157317"/>
                  </a:cubicBezTo>
                  <a:lnTo>
                    <a:pt x="457328" y="157317"/>
                  </a:lnTo>
                  <a:close/>
                  <a:moveTo>
                    <a:pt x="457328" y="226007"/>
                  </a:moveTo>
                  <a:lnTo>
                    <a:pt x="457328" y="249436"/>
                  </a:lnTo>
                  <a:cubicBezTo>
                    <a:pt x="456263" y="250501"/>
                    <a:pt x="455198" y="252631"/>
                    <a:pt x="453068" y="253696"/>
                  </a:cubicBezTo>
                  <a:lnTo>
                    <a:pt x="453068" y="224410"/>
                  </a:lnTo>
                  <a:cubicBezTo>
                    <a:pt x="455198" y="224942"/>
                    <a:pt x="456263" y="226007"/>
                    <a:pt x="457328" y="226007"/>
                  </a:cubicBezTo>
                  <a:lnTo>
                    <a:pt x="457328" y="226007"/>
                  </a:lnTo>
                  <a:close/>
                  <a:moveTo>
                    <a:pt x="457328" y="360192"/>
                  </a:moveTo>
                  <a:lnTo>
                    <a:pt x="457328" y="428882"/>
                  </a:lnTo>
                  <a:cubicBezTo>
                    <a:pt x="456263" y="431012"/>
                    <a:pt x="455198" y="432077"/>
                    <a:pt x="453068" y="434739"/>
                  </a:cubicBezTo>
                  <a:lnTo>
                    <a:pt x="453068" y="355400"/>
                  </a:lnTo>
                  <a:cubicBezTo>
                    <a:pt x="455198" y="356465"/>
                    <a:pt x="456263" y="359127"/>
                    <a:pt x="457328" y="360192"/>
                  </a:cubicBezTo>
                  <a:lnTo>
                    <a:pt x="457328" y="360192"/>
                  </a:lnTo>
                  <a:close/>
                  <a:moveTo>
                    <a:pt x="457328" y="440064"/>
                  </a:moveTo>
                  <a:lnTo>
                    <a:pt x="457328" y="467221"/>
                  </a:lnTo>
                  <a:cubicBezTo>
                    <a:pt x="456263" y="469350"/>
                    <a:pt x="455198" y="470415"/>
                    <a:pt x="453068" y="473078"/>
                  </a:cubicBezTo>
                  <a:lnTo>
                    <a:pt x="453068" y="445921"/>
                  </a:lnTo>
                  <a:cubicBezTo>
                    <a:pt x="454133" y="444324"/>
                    <a:pt x="456263" y="442194"/>
                    <a:pt x="457328" y="440064"/>
                  </a:cubicBezTo>
                  <a:lnTo>
                    <a:pt x="457328" y="440064"/>
                  </a:lnTo>
                  <a:close/>
                  <a:moveTo>
                    <a:pt x="457328" y="489585"/>
                  </a:moveTo>
                  <a:lnTo>
                    <a:pt x="457328" y="515676"/>
                  </a:lnTo>
                  <a:cubicBezTo>
                    <a:pt x="456263" y="515676"/>
                    <a:pt x="455198" y="515676"/>
                    <a:pt x="453068" y="515676"/>
                  </a:cubicBezTo>
                  <a:lnTo>
                    <a:pt x="453068" y="494377"/>
                  </a:lnTo>
                  <a:cubicBezTo>
                    <a:pt x="454133" y="492780"/>
                    <a:pt x="456263" y="490650"/>
                    <a:pt x="457328" y="489585"/>
                  </a:cubicBezTo>
                  <a:lnTo>
                    <a:pt x="457328" y="489585"/>
                  </a:lnTo>
                  <a:close/>
                  <a:moveTo>
                    <a:pt x="457328" y="645069"/>
                  </a:moveTo>
                  <a:lnTo>
                    <a:pt x="457328" y="659978"/>
                  </a:lnTo>
                  <a:cubicBezTo>
                    <a:pt x="456263" y="661043"/>
                    <a:pt x="455198" y="663173"/>
                    <a:pt x="453068" y="665836"/>
                  </a:cubicBezTo>
                  <a:lnTo>
                    <a:pt x="453068" y="648264"/>
                  </a:lnTo>
                  <a:cubicBezTo>
                    <a:pt x="455198" y="647199"/>
                    <a:pt x="456263" y="646134"/>
                    <a:pt x="457328" y="645069"/>
                  </a:cubicBezTo>
                  <a:lnTo>
                    <a:pt x="457328" y="645069"/>
                  </a:lnTo>
                  <a:close/>
                  <a:moveTo>
                    <a:pt x="457328" y="676485"/>
                  </a:moveTo>
                  <a:lnTo>
                    <a:pt x="457328" y="686602"/>
                  </a:lnTo>
                  <a:cubicBezTo>
                    <a:pt x="456263" y="686602"/>
                    <a:pt x="455198" y="686602"/>
                    <a:pt x="453068" y="687667"/>
                  </a:cubicBezTo>
                  <a:lnTo>
                    <a:pt x="453068" y="676485"/>
                  </a:lnTo>
                  <a:cubicBezTo>
                    <a:pt x="455198" y="676485"/>
                    <a:pt x="456263" y="676485"/>
                    <a:pt x="457328" y="676485"/>
                  </a:cubicBezTo>
                  <a:lnTo>
                    <a:pt x="457328" y="676485"/>
                  </a:lnTo>
                  <a:close/>
                  <a:moveTo>
                    <a:pt x="457328" y="715889"/>
                  </a:moveTo>
                  <a:lnTo>
                    <a:pt x="457328" y="727071"/>
                  </a:lnTo>
                  <a:cubicBezTo>
                    <a:pt x="456263" y="727071"/>
                    <a:pt x="455198" y="727071"/>
                    <a:pt x="453068" y="727071"/>
                  </a:cubicBezTo>
                  <a:lnTo>
                    <a:pt x="453068" y="715889"/>
                  </a:lnTo>
                  <a:cubicBezTo>
                    <a:pt x="455198" y="715889"/>
                    <a:pt x="456263" y="715889"/>
                    <a:pt x="457328" y="715889"/>
                  </a:cubicBezTo>
                  <a:lnTo>
                    <a:pt x="457328" y="715889"/>
                  </a:lnTo>
                  <a:close/>
                  <a:moveTo>
                    <a:pt x="457328" y="752097"/>
                  </a:moveTo>
                  <a:lnTo>
                    <a:pt x="457328" y="790436"/>
                  </a:lnTo>
                  <a:cubicBezTo>
                    <a:pt x="456263" y="792566"/>
                    <a:pt x="455198" y="794696"/>
                    <a:pt x="453068" y="797358"/>
                  </a:cubicBezTo>
                  <a:lnTo>
                    <a:pt x="453068" y="773929"/>
                  </a:lnTo>
                  <a:cubicBezTo>
                    <a:pt x="454133" y="771799"/>
                    <a:pt x="454133" y="768072"/>
                    <a:pt x="455198" y="764877"/>
                  </a:cubicBezTo>
                  <a:cubicBezTo>
                    <a:pt x="454133" y="765942"/>
                    <a:pt x="454133" y="765942"/>
                    <a:pt x="453068" y="765942"/>
                  </a:cubicBezTo>
                  <a:lnTo>
                    <a:pt x="453068" y="753695"/>
                  </a:lnTo>
                  <a:cubicBezTo>
                    <a:pt x="455198" y="753162"/>
                    <a:pt x="456263" y="752097"/>
                    <a:pt x="457328" y="752097"/>
                  </a:cubicBezTo>
                  <a:lnTo>
                    <a:pt x="457328" y="752097"/>
                  </a:lnTo>
                  <a:close/>
                  <a:moveTo>
                    <a:pt x="457328" y="905984"/>
                  </a:moveTo>
                  <a:lnTo>
                    <a:pt x="457328" y="911841"/>
                  </a:lnTo>
                  <a:cubicBezTo>
                    <a:pt x="456263" y="911841"/>
                    <a:pt x="455198" y="912906"/>
                    <a:pt x="453068" y="912906"/>
                  </a:cubicBezTo>
                  <a:lnTo>
                    <a:pt x="453068" y="905984"/>
                  </a:lnTo>
                  <a:cubicBezTo>
                    <a:pt x="455198" y="905984"/>
                    <a:pt x="456263" y="905984"/>
                    <a:pt x="457328" y="905984"/>
                  </a:cubicBezTo>
                  <a:lnTo>
                    <a:pt x="457328" y="905984"/>
                  </a:lnTo>
                  <a:close/>
                  <a:moveTo>
                    <a:pt x="457328" y="936335"/>
                  </a:moveTo>
                  <a:lnTo>
                    <a:pt x="457328" y="962427"/>
                  </a:lnTo>
                  <a:cubicBezTo>
                    <a:pt x="456263" y="962427"/>
                    <a:pt x="455198" y="962427"/>
                    <a:pt x="453068" y="962427"/>
                  </a:cubicBezTo>
                  <a:lnTo>
                    <a:pt x="453068" y="955504"/>
                  </a:lnTo>
                  <a:cubicBezTo>
                    <a:pt x="454133" y="955504"/>
                    <a:pt x="455198" y="955504"/>
                    <a:pt x="456263" y="955504"/>
                  </a:cubicBezTo>
                  <a:cubicBezTo>
                    <a:pt x="455198" y="954440"/>
                    <a:pt x="454133" y="952310"/>
                    <a:pt x="454133" y="951245"/>
                  </a:cubicBezTo>
                  <a:cubicBezTo>
                    <a:pt x="454133" y="951245"/>
                    <a:pt x="453068" y="951245"/>
                    <a:pt x="453068" y="950180"/>
                  </a:cubicBezTo>
                  <a:lnTo>
                    <a:pt x="453068" y="917698"/>
                  </a:lnTo>
                  <a:cubicBezTo>
                    <a:pt x="455198" y="923556"/>
                    <a:pt x="456263" y="928880"/>
                    <a:pt x="457328" y="934738"/>
                  </a:cubicBezTo>
                  <a:lnTo>
                    <a:pt x="457328" y="934738"/>
                  </a:lnTo>
                  <a:cubicBezTo>
                    <a:pt x="457328" y="935270"/>
                    <a:pt x="457328" y="935270"/>
                    <a:pt x="457328" y="936335"/>
                  </a:cubicBezTo>
                  <a:lnTo>
                    <a:pt x="457328" y="936335"/>
                  </a:lnTo>
                  <a:close/>
                  <a:moveTo>
                    <a:pt x="457328" y="1075845"/>
                  </a:moveTo>
                  <a:lnTo>
                    <a:pt x="457328" y="1108326"/>
                  </a:lnTo>
                  <a:cubicBezTo>
                    <a:pt x="456263" y="1107261"/>
                    <a:pt x="456263" y="1106196"/>
                    <a:pt x="455198" y="1105131"/>
                  </a:cubicBezTo>
                  <a:cubicBezTo>
                    <a:pt x="455198" y="1106196"/>
                    <a:pt x="454133" y="1107261"/>
                    <a:pt x="453068" y="1108326"/>
                  </a:cubicBezTo>
                  <a:lnTo>
                    <a:pt x="453068" y="1065728"/>
                  </a:lnTo>
                  <a:cubicBezTo>
                    <a:pt x="455198" y="1069455"/>
                    <a:pt x="456263" y="1072650"/>
                    <a:pt x="457328" y="1075845"/>
                  </a:cubicBezTo>
                  <a:lnTo>
                    <a:pt x="457328" y="1075845"/>
                  </a:lnTo>
                  <a:close/>
                  <a:moveTo>
                    <a:pt x="457328" y="1149327"/>
                  </a:moveTo>
                  <a:lnTo>
                    <a:pt x="457328" y="1167431"/>
                  </a:lnTo>
                  <a:cubicBezTo>
                    <a:pt x="456263" y="1169561"/>
                    <a:pt x="454133" y="1171691"/>
                    <a:pt x="453068" y="1174354"/>
                  </a:cubicBezTo>
                  <a:lnTo>
                    <a:pt x="453068" y="1155184"/>
                  </a:lnTo>
                  <a:cubicBezTo>
                    <a:pt x="455198" y="1152522"/>
                    <a:pt x="456263" y="1151457"/>
                    <a:pt x="457328" y="1149327"/>
                  </a:cubicBezTo>
                  <a:lnTo>
                    <a:pt x="457328" y="1149327"/>
                  </a:lnTo>
                  <a:close/>
                  <a:moveTo>
                    <a:pt x="457328" y="1210030"/>
                  </a:moveTo>
                  <a:lnTo>
                    <a:pt x="457328" y="1224407"/>
                  </a:lnTo>
                  <a:cubicBezTo>
                    <a:pt x="456263" y="1222277"/>
                    <a:pt x="455198" y="1221212"/>
                    <a:pt x="453068" y="1220147"/>
                  </a:cubicBezTo>
                  <a:lnTo>
                    <a:pt x="453068" y="1203108"/>
                  </a:lnTo>
                  <a:cubicBezTo>
                    <a:pt x="454133" y="1205770"/>
                    <a:pt x="456263" y="1207900"/>
                    <a:pt x="457328" y="1210030"/>
                  </a:cubicBezTo>
                  <a:lnTo>
                    <a:pt x="457328" y="1210030"/>
                  </a:lnTo>
                  <a:close/>
                  <a:moveTo>
                    <a:pt x="457328" y="1404917"/>
                  </a:moveTo>
                  <a:lnTo>
                    <a:pt x="457328" y="1429944"/>
                  </a:lnTo>
                  <a:lnTo>
                    <a:pt x="453068" y="1432074"/>
                  </a:lnTo>
                  <a:lnTo>
                    <a:pt x="453068" y="1407047"/>
                  </a:lnTo>
                  <a:lnTo>
                    <a:pt x="457328" y="1404917"/>
                  </a:lnTo>
                  <a:lnTo>
                    <a:pt x="457328" y="1404917"/>
                  </a:lnTo>
                  <a:close/>
                  <a:moveTo>
                    <a:pt x="457328" y="1438464"/>
                  </a:moveTo>
                  <a:lnTo>
                    <a:pt x="457328" y="1463490"/>
                  </a:lnTo>
                  <a:lnTo>
                    <a:pt x="453068" y="1459230"/>
                  </a:lnTo>
                  <a:lnTo>
                    <a:pt x="453068" y="1434204"/>
                  </a:lnTo>
                  <a:lnTo>
                    <a:pt x="457328" y="1438464"/>
                  </a:lnTo>
                  <a:lnTo>
                    <a:pt x="457328" y="1438464"/>
                  </a:lnTo>
                  <a:close/>
                  <a:moveTo>
                    <a:pt x="457328" y="1474672"/>
                  </a:moveTo>
                  <a:lnTo>
                    <a:pt x="457328" y="1490647"/>
                  </a:lnTo>
                  <a:lnTo>
                    <a:pt x="453068" y="1487452"/>
                  </a:lnTo>
                  <a:lnTo>
                    <a:pt x="453068" y="1484257"/>
                  </a:lnTo>
                  <a:lnTo>
                    <a:pt x="457328" y="1474672"/>
                  </a:lnTo>
                  <a:lnTo>
                    <a:pt x="457328" y="1474672"/>
                  </a:lnTo>
                  <a:close/>
                  <a:moveTo>
                    <a:pt x="457328" y="1596078"/>
                  </a:moveTo>
                  <a:lnTo>
                    <a:pt x="457328" y="1613117"/>
                  </a:lnTo>
                  <a:cubicBezTo>
                    <a:pt x="456263" y="1612052"/>
                    <a:pt x="455198" y="1612052"/>
                    <a:pt x="453068" y="1610987"/>
                  </a:cubicBezTo>
                  <a:lnTo>
                    <a:pt x="453068" y="1595013"/>
                  </a:lnTo>
                  <a:cubicBezTo>
                    <a:pt x="455198" y="1595013"/>
                    <a:pt x="456263" y="1596078"/>
                    <a:pt x="457328" y="1596078"/>
                  </a:cubicBezTo>
                  <a:lnTo>
                    <a:pt x="457328" y="1596078"/>
                  </a:lnTo>
                  <a:close/>
                  <a:moveTo>
                    <a:pt x="457328" y="1699911"/>
                  </a:moveTo>
                  <a:lnTo>
                    <a:pt x="457328" y="1719081"/>
                  </a:lnTo>
                  <a:cubicBezTo>
                    <a:pt x="456263" y="1719081"/>
                    <a:pt x="455198" y="1718016"/>
                    <a:pt x="453068" y="1716951"/>
                  </a:cubicBezTo>
                  <a:lnTo>
                    <a:pt x="453068" y="1695651"/>
                  </a:lnTo>
                  <a:cubicBezTo>
                    <a:pt x="454133" y="1696184"/>
                    <a:pt x="456263" y="1697781"/>
                    <a:pt x="457328" y="1699911"/>
                  </a:cubicBezTo>
                  <a:lnTo>
                    <a:pt x="457328" y="1699911"/>
                  </a:lnTo>
                  <a:close/>
                  <a:moveTo>
                    <a:pt x="453068" y="1359657"/>
                  </a:moveTo>
                  <a:lnTo>
                    <a:pt x="453068" y="1356462"/>
                  </a:lnTo>
                  <a:lnTo>
                    <a:pt x="455198" y="1358592"/>
                  </a:lnTo>
                  <a:lnTo>
                    <a:pt x="453068" y="1359657"/>
                  </a:lnTo>
                  <a:close/>
                  <a:moveTo>
                    <a:pt x="453068" y="132823"/>
                  </a:moveTo>
                  <a:lnTo>
                    <a:pt x="453068" y="151992"/>
                  </a:lnTo>
                  <a:lnTo>
                    <a:pt x="452003" y="153057"/>
                  </a:lnTo>
                  <a:lnTo>
                    <a:pt x="452003" y="153057"/>
                  </a:lnTo>
                  <a:lnTo>
                    <a:pt x="450938" y="155187"/>
                  </a:lnTo>
                  <a:cubicBezTo>
                    <a:pt x="452003" y="155187"/>
                    <a:pt x="453068" y="155187"/>
                    <a:pt x="453068" y="155187"/>
                  </a:cubicBezTo>
                  <a:lnTo>
                    <a:pt x="453068" y="174357"/>
                  </a:lnTo>
                  <a:cubicBezTo>
                    <a:pt x="452003" y="174357"/>
                    <a:pt x="449873" y="173292"/>
                    <a:pt x="447211" y="172227"/>
                  </a:cubicBezTo>
                  <a:lnTo>
                    <a:pt x="447211" y="137083"/>
                  </a:lnTo>
                  <a:cubicBezTo>
                    <a:pt x="449873" y="134953"/>
                    <a:pt x="452003" y="133888"/>
                    <a:pt x="453068" y="132823"/>
                  </a:cubicBezTo>
                  <a:lnTo>
                    <a:pt x="453068" y="132823"/>
                  </a:lnTo>
                  <a:close/>
                  <a:moveTo>
                    <a:pt x="453068" y="224942"/>
                  </a:moveTo>
                  <a:lnTo>
                    <a:pt x="453068" y="254229"/>
                  </a:lnTo>
                  <a:cubicBezTo>
                    <a:pt x="450938" y="256359"/>
                    <a:pt x="449873" y="258488"/>
                    <a:pt x="447211" y="261151"/>
                  </a:cubicBezTo>
                  <a:lnTo>
                    <a:pt x="447211" y="223877"/>
                  </a:lnTo>
                  <a:cubicBezTo>
                    <a:pt x="449873" y="223877"/>
                    <a:pt x="450938" y="224942"/>
                    <a:pt x="453068" y="224942"/>
                  </a:cubicBezTo>
                  <a:lnTo>
                    <a:pt x="453068" y="224942"/>
                  </a:lnTo>
                  <a:close/>
                  <a:moveTo>
                    <a:pt x="453068" y="355400"/>
                  </a:moveTo>
                  <a:lnTo>
                    <a:pt x="453068" y="434207"/>
                  </a:lnTo>
                  <a:cubicBezTo>
                    <a:pt x="450938" y="436337"/>
                    <a:pt x="448808" y="440064"/>
                    <a:pt x="447211" y="442194"/>
                  </a:cubicBezTo>
                  <a:lnTo>
                    <a:pt x="447211" y="410778"/>
                  </a:lnTo>
                  <a:cubicBezTo>
                    <a:pt x="448276" y="408648"/>
                    <a:pt x="450406" y="407583"/>
                    <a:pt x="450406" y="407583"/>
                  </a:cubicBezTo>
                  <a:cubicBezTo>
                    <a:pt x="450406" y="407583"/>
                    <a:pt x="452535" y="403323"/>
                    <a:pt x="447211" y="387349"/>
                  </a:cubicBezTo>
                  <a:lnTo>
                    <a:pt x="447211" y="352205"/>
                  </a:lnTo>
                  <a:cubicBezTo>
                    <a:pt x="448808" y="353270"/>
                    <a:pt x="450938" y="354335"/>
                    <a:pt x="453068" y="355400"/>
                  </a:cubicBezTo>
                  <a:lnTo>
                    <a:pt x="453068" y="355400"/>
                  </a:lnTo>
                  <a:close/>
                  <a:moveTo>
                    <a:pt x="453068" y="445389"/>
                  </a:moveTo>
                  <a:lnTo>
                    <a:pt x="453068" y="472545"/>
                  </a:lnTo>
                  <a:cubicBezTo>
                    <a:pt x="452003" y="475740"/>
                    <a:pt x="449873" y="478403"/>
                    <a:pt x="448808" y="481597"/>
                  </a:cubicBezTo>
                  <a:cubicBezTo>
                    <a:pt x="448808" y="481597"/>
                    <a:pt x="448808" y="481597"/>
                    <a:pt x="447743" y="481597"/>
                  </a:cubicBezTo>
                  <a:lnTo>
                    <a:pt x="447743" y="452311"/>
                  </a:lnTo>
                  <a:cubicBezTo>
                    <a:pt x="448808" y="452311"/>
                    <a:pt x="450938" y="451246"/>
                    <a:pt x="450938" y="450181"/>
                  </a:cubicBezTo>
                  <a:cubicBezTo>
                    <a:pt x="450938" y="450181"/>
                    <a:pt x="452003" y="449116"/>
                    <a:pt x="453068" y="445389"/>
                  </a:cubicBezTo>
                  <a:lnTo>
                    <a:pt x="453068" y="445389"/>
                  </a:lnTo>
                  <a:close/>
                  <a:moveTo>
                    <a:pt x="453068" y="493845"/>
                  </a:moveTo>
                  <a:lnTo>
                    <a:pt x="453068" y="515144"/>
                  </a:lnTo>
                  <a:cubicBezTo>
                    <a:pt x="450938" y="515144"/>
                    <a:pt x="449873" y="514079"/>
                    <a:pt x="447211" y="513014"/>
                  </a:cubicBezTo>
                  <a:lnTo>
                    <a:pt x="447211" y="499702"/>
                  </a:lnTo>
                  <a:cubicBezTo>
                    <a:pt x="447211" y="498637"/>
                    <a:pt x="448276" y="498637"/>
                    <a:pt x="448276" y="498637"/>
                  </a:cubicBezTo>
                  <a:cubicBezTo>
                    <a:pt x="448276" y="498637"/>
                    <a:pt x="450938" y="496507"/>
                    <a:pt x="453068" y="493845"/>
                  </a:cubicBezTo>
                  <a:lnTo>
                    <a:pt x="453068" y="493845"/>
                  </a:lnTo>
                  <a:close/>
                  <a:moveTo>
                    <a:pt x="453068" y="648264"/>
                  </a:moveTo>
                  <a:lnTo>
                    <a:pt x="453068" y="665303"/>
                  </a:lnTo>
                  <a:cubicBezTo>
                    <a:pt x="452003" y="668498"/>
                    <a:pt x="450938" y="672225"/>
                    <a:pt x="448808" y="676485"/>
                  </a:cubicBezTo>
                  <a:lnTo>
                    <a:pt x="449873" y="676485"/>
                  </a:lnTo>
                  <a:lnTo>
                    <a:pt x="448808" y="677550"/>
                  </a:lnTo>
                  <a:cubicBezTo>
                    <a:pt x="450938" y="677550"/>
                    <a:pt x="452003" y="676485"/>
                    <a:pt x="453068" y="676485"/>
                  </a:cubicBezTo>
                  <a:lnTo>
                    <a:pt x="453068" y="687667"/>
                  </a:lnTo>
                  <a:cubicBezTo>
                    <a:pt x="450938" y="687667"/>
                    <a:pt x="449873" y="688732"/>
                    <a:pt x="447211" y="689797"/>
                  </a:cubicBezTo>
                  <a:lnTo>
                    <a:pt x="447211" y="657316"/>
                  </a:lnTo>
                  <a:cubicBezTo>
                    <a:pt x="449873" y="654121"/>
                    <a:pt x="450938" y="650394"/>
                    <a:pt x="453068" y="648264"/>
                  </a:cubicBezTo>
                  <a:lnTo>
                    <a:pt x="453068" y="648264"/>
                  </a:lnTo>
                  <a:close/>
                  <a:moveTo>
                    <a:pt x="453068" y="715889"/>
                  </a:moveTo>
                  <a:lnTo>
                    <a:pt x="453068" y="727071"/>
                  </a:lnTo>
                  <a:cubicBezTo>
                    <a:pt x="452003" y="727071"/>
                    <a:pt x="449873" y="727071"/>
                    <a:pt x="447211" y="727071"/>
                  </a:cubicBezTo>
                  <a:lnTo>
                    <a:pt x="447211" y="716954"/>
                  </a:lnTo>
                  <a:cubicBezTo>
                    <a:pt x="449873" y="715889"/>
                    <a:pt x="452003" y="715889"/>
                    <a:pt x="453068" y="715889"/>
                  </a:cubicBezTo>
                  <a:lnTo>
                    <a:pt x="453068" y="715889"/>
                  </a:lnTo>
                  <a:close/>
                  <a:moveTo>
                    <a:pt x="453068" y="753162"/>
                  </a:moveTo>
                  <a:lnTo>
                    <a:pt x="453068" y="765409"/>
                  </a:lnTo>
                  <a:cubicBezTo>
                    <a:pt x="452003" y="766474"/>
                    <a:pt x="449873" y="766474"/>
                    <a:pt x="447211" y="767539"/>
                  </a:cubicBezTo>
                  <a:lnTo>
                    <a:pt x="447211" y="755292"/>
                  </a:lnTo>
                  <a:cubicBezTo>
                    <a:pt x="449873" y="755292"/>
                    <a:pt x="452003" y="754227"/>
                    <a:pt x="453068" y="753162"/>
                  </a:cubicBezTo>
                  <a:lnTo>
                    <a:pt x="453068" y="753162"/>
                  </a:lnTo>
                  <a:close/>
                  <a:moveTo>
                    <a:pt x="453068" y="773396"/>
                  </a:moveTo>
                  <a:lnTo>
                    <a:pt x="453068" y="796825"/>
                  </a:lnTo>
                  <a:cubicBezTo>
                    <a:pt x="453068" y="797891"/>
                    <a:pt x="452003" y="798955"/>
                    <a:pt x="450938" y="800020"/>
                  </a:cubicBezTo>
                  <a:cubicBezTo>
                    <a:pt x="452003" y="813332"/>
                    <a:pt x="449873" y="822385"/>
                    <a:pt x="447743" y="830372"/>
                  </a:cubicBezTo>
                  <a:lnTo>
                    <a:pt x="447743" y="788838"/>
                  </a:lnTo>
                  <a:cubicBezTo>
                    <a:pt x="449873" y="785643"/>
                    <a:pt x="452003" y="779786"/>
                    <a:pt x="453068" y="773396"/>
                  </a:cubicBezTo>
                  <a:lnTo>
                    <a:pt x="453068" y="773396"/>
                  </a:lnTo>
                  <a:close/>
                  <a:moveTo>
                    <a:pt x="453068" y="905984"/>
                  </a:moveTo>
                  <a:lnTo>
                    <a:pt x="453068" y="912906"/>
                  </a:lnTo>
                  <a:cubicBezTo>
                    <a:pt x="453068" y="912906"/>
                    <a:pt x="452003" y="912906"/>
                    <a:pt x="450938" y="912906"/>
                  </a:cubicBezTo>
                  <a:cubicBezTo>
                    <a:pt x="452003" y="913971"/>
                    <a:pt x="453068" y="916101"/>
                    <a:pt x="453068" y="917166"/>
                  </a:cubicBezTo>
                  <a:lnTo>
                    <a:pt x="453068" y="949647"/>
                  </a:lnTo>
                  <a:cubicBezTo>
                    <a:pt x="449873" y="939530"/>
                    <a:pt x="450938" y="928348"/>
                    <a:pt x="447211" y="920361"/>
                  </a:cubicBezTo>
                  <a:lnTo>
                    <a:pt x="447211" y="907049"/>
                  </a:lnTo>
                  <a:cubicBezTo>
                    <a:pt x="449873" y="905984"/>
                    <a:pt x="452003" y="905984"/>
                    <a:pt x="453068" y="905984"/>
                  </a:cubicBezTo>
                  <a:lnTo>
                    <a:pt x="453068" y="905984"/>
                  </a:lnTo>
                  <a:close/>
                  <a:moveTo>
                    <a:pt x="453068" y="955504"/>
                  </a:moveTo>
                  <a:lnTo>
                    <a:pt x="453068" y="962427"/>
                  </a:lnTo>
                  <a:cubicBezTo>
                    <a:pt x="450938" y="962427"/>
                    <a:pt x="448808" y="963492"/>
                    <a:pt x="447211" y="963492"/>
                  </a:cubicBezTo>
                  <a:lnTo>
                    <a:pt x="447211" y="956569"/>
                  </a:lnTo>
                  <a:cubicBezTo>
                    <a:pt x="448808" y="955504"/>
                    <a:pt x="450938" y="955504"/>
                    <a:pt x="453068" y="955504"/>
                  </a:cubicBezTo>
                  <a:lnTo>
                    <a:pt x="453068" y="955504"/>
                  </a:lnTo>
                  <a:close/>
                  <a:moveTo>
                    <a:pt x="453068" y="1065728"/>
                  </a:moveTo>
                  <a:lnTo>
                    <a:pt x="453068" y="1108326"/>
                  </a:lnTo>
                  <a:cubicBezTo>
                    <a:pt x="452003" y="1111521"/>
                    <a:pt x="449873" y="1114184"/>
                    <a:pt x="447211" y="1117378"/>
                  </a:cubicBezTo>
                  <a:lnTo>
                    <a:pt x="447211" y="1097144"/>
                  </a:lnTo>
                  <a:cubicBezTo>
                    <a:pt x="447211" y="1096079"/>
                    <a:pt x="448276" y="1095014"/>
                    <a:pt x="449341" y="1093949"/>
                  </a:cubicBezTo>
                  <a:cubicBezTo>
                    <a:pt x="450406" y="1088092"/>
                    <a:pt x="449341" y="1082767"/>
                    <a:pt x="447211" y="1074780"/>
                  </a:cubicBezTo>
                  <a:lnTo>
                    <a:pt x="447211" y="1054546"/>
                  </a:lnTo>
                  <a:cubicBezTo>
                    <a:pt x="449873" y="1058273"/>
                    <a:pt x="452003" y="1062533"/>
                    <a:pt x="453068" y="1065728"/>
                  </a:cubicBezTo>
                  <a:lnTo>
                    <a:pt x="453068" y="1065728"/>
                  </a:lnTo>
                  <a:close/>
                  <a:moveTo>
                    <a:pt x="453068" y="1154652"/>
                  </a:moveTo>
                  <a:lnTo>
                    <a:pt x="453068" y="1173821"/>
                  </a:lnTo>
                  <a:cubicBezTo>
                    <a:pt x="448808" y="1181808"/>
                    <a:pt x="447211" y="1190861"/>
                    <a:pt x="453068" y="1203108"/>
                  </a:cubicBezTo>
                  <a:lnTo>
                    <a:pt x="453068" y="1220147"/>
                  </a:lnTo>
                  <a:cubicBezTo>
                    <a:pt x="450938" y="1216952"/>
                    <a:pt x="448808" y="1213225"/>
                    <a:pt x="447211" y="1211095"/>
                  </a:cubicBezTo>
                  <a:lnTo>
                    <a:pt x="447211" y="1163704"/>
                  </a:lnTo>
                  <a:cubicBezTo>
                    <a:pt x="449873" y="1160509"/>
                    <a:pt x="450938" y="1158379"/>
                    <a:pt x="453068" y="1154652"/>
                  </a:cubicBezTo>
                  <a:lnTo>
                    <a:pt x="453068" y="1154652"/>
                  </a:lnTo>
                  <a:close/>
                  <a:moveTo>
                    <a:pt x="453068" y="1356462"/>
                  </a:moveTo>
                  <a:lnTo>
                    <a:pt x="453068" y="1359657"/>
                  </a:lnTo>
                  <a:lnTo>
                    <a:pt x="447211" y="1363916"/>
                  </a:lnTo>
                  <a:lnTo>
                    <a:pt x="447211" y="1347942"/>
                  </a:lnTo>
                  <a:lnTo>
                    <a:pt x="453068" y="1356462"/>
                  </a:lnTo>
                  <a:lnTo>
                    <a:pt x="453068" y="1356462"/>
                  </a:lnTo>
                  <a:close/>
                  <a:moveTo>
                    <a:pt x="453068" y="1407047"/>
                  </a:moveTo>
                  <a:lnTo>
                    <a:pt x="453068" y="1432074"/>
                  </a:lnTo>
                  <a:lnTo>
                    <a:pt x="452003" y="1433139"/>
                  </a:lnTo>
                  <a:lnTo>
                    <a:pt x="453068" y="1434204"/>
                  </a:lnTo>
                  <a:lnTo>
                    <a:pt x="453068" y="1459230"/>
                  </a:lnTo>
                  <a:lnTo>
                    <a:pt x="447211" y="1453373"/>
                  </a:lnTo>
                  <a:lnTo>
                    <a:pt x="447211" y="1409710"/>
                  </a:lnTo>
                  <a:lnTo>
                    <a:pt x="453068" y="1407047"/>
                  </a:lnTo>
                  <a:lnTo>
                    <a:pt x="453068" y="1407047"/>
                  </a:lnTo>
                  <a:close/>
                  <a:moveTo>
                    <a:pt x="453068" y="1483724"/>
                  </a:moveTo>
                  <a:lnTo>
                    <a:pt x="453068" y="1486919"/>
                  </a:lnTo>
                  <a:lnTo>
                    <a:pt x="452003" y="1485854"/>
                  </a:lnTo>
                  <a:lnTo>
                    <a:pt x="453068" y="1483724"/>
                  </a:lnTo>
                  <a:lnTo>
                    <a:pt x="453068" y="1483724"/>
                  </a:lnTo>
                  <a:close/>
                  <a:moveTo>
                    <a:pt x="453068" y="1595013"/>
                  </a:moveTo>
                  <a:lnTo>
                    <a:pt x="453068" y="1610987"/>
                  </a:lnTo>
                  <a:cubicBezTo>
                    <a:pt x="452003" y="1609922"/>
                    <a:pt x="449873" y="1609922"/>
                    <a:pt x="447211" y="1608857"/>
                  </a:cubicBezTo>
                  <a:lnTo>
                    <a:pt x="447211" y="1592883"/>
                  </a:lnTo>
                  <a:cubicBezTo>
                    <a:pt x="449873" y="1592883"/>
                    <a:pt x="452003" y="1593948"/>
                    <a:pt x="453068" y="1595013"/>
                  </a:cubicBezTo>
                  <a:lnTo>
                    <a:pt x="453068" y="1595013"/>
                  </a:lnTo>
                  <a:close/>
                  <a:moveTo>
                    <a:pt x="453068" y="1695119"/>
                  </a:moveTo>
                  <a:lnTo>
                    <a:pt x="453068" y="1716418"/>
                  </a:lnTo>
                  <a:cubicBezTo>
                    <a:pt x="450938" y="1715353"/>
                    <a:pt x="448808" y="1713223"/>
                    <a:pt x="447211" y="1712158"/>
                  </a:cubicBezTo>
                  <a:lnTo>
                    <a:pt x="447211" y="1685002"/>
                  </a:lnTo>
                  <a:cubicBezTo>
                    <a:pt x="448808" y="1688729"/>
                    <a:pt x="450938" y="1691924"/>
                    <a:pt x="453068" y="1695119"/>
                  </a:cubicBezTo>
                  <a:lnTo>
                    <a:pt x="453068" y="1695119"/>
                  </a:lnTo>
                  <a:close/>
                  <a:moveTo>
                    <a:pt x="447211" y="1624299"/>
                  </a:moveTo>
                  <a:lnTo>
                    <a:pt x="447211" y="1612052"/>
                  </a:lnTo>
                  <a:cubicBezTo>
                    <a:pt x="447211" y="1616312"/>
                    <a:pt x="447211" y="1621104"/>
                    <a:pt x="447211" y="1624299"/>
                  </a:cubicBezTo>
                  <a:lnTo>
                    <a:pt x="447211" y="1624299"/>
                  </a:lnTo>
                  <a:close/>
                  <a:moveTo>
                    <a:pt x="447211" y="1053481"/>
                  </a:moveTo>
                  <a:lnTo>
                    <a:pt x="447211" y="1035376"/>
                  </a:lnTo>
                  <a:cubicBezTo>
                    <a:pt x="448808" y="1042299"/>
                    <a:pt x="448808" y="1048156"/>
                    <a:pt x="447211" y="1053481"/>
                  </a:cubicBezTo>
                  <a:close/>
                  <a:moveTo>
                    <a:pt x="447211" y="137083"/>
                  </a:moveTo>
                  <a:lnTo>
                    <a:pt x="447211" y="172227"/>
                  </a:lnTo>
                  <a:cubicBezTo>
                    <a:pt x="444016" y="172227"/>
                    <a:pt x="441353" y="171162"/>
                    <a:pt x="438159" y="171162"/>
                  </a:cubicBezTo>
                  <a:lnTo>
                    <a:pt x="438159" y="144005"/>
                  </a:lnTo>
                  <a:cubicBezTo>
                    <a:pt x="441886" y="141875"/>
                    <a:pt x="444016" y="139213"/>
                    <a:pt x="447211" y="137083"/>
                  </a:cubicBezTo>
                  <a:lnTo>
                    <a:pt x="447211" y="137083"/>
                  </a:lnTo>
                  <a:close/>
                  <a:moveTo>
                    <a:pt x="447211" y="223877"/>
                  </a:moveTo>
                  <a:lnTo>
                    <a:pt x="447211" y="261151"/>
                  </a:lnTo>
                  <a:cubicBezTo>
                    <a:pt x="444016" y="264346"/>
                    <a:pt x="440288" y="267008"/>
                    <a:pt x="438159" y="269138"/>
                  </a:cubicBezTo>
                  <a:lnTo>
                    <a:pt x="438159" y="248904"/>
                  </a:lnTo>
                  <a:cubicBezTo>
                    <a:pt x="440288" y="246774"/>
                    <a:pt x="441353" y="244644"/>
                    <a:pt x="444016" y="241982"/>
                  </a:cubicBezTo>
                  <a:cubicBezTo>
                    <a:pt x="441886" y="241982"/>
                    <a:pt x="440821" y="240917"/>
                    <a:pt x="438159" y="240917"/>
                  </a:cubicBezTo>
                  <a:lnTo>
                    <a:pt x="438159" y="220682"/>
                  </a:lnTo>
                  <a:cubicBezTo>
                    <a:pt x="440821" y="221747"/>
                    <a:pt x="444016" y="222812"/>
                    <a:pt x="447211" y="223877"/>
                  </a:cubicBezTo>
                  <a:lnTo>
                    <a:pt x="447211" y="223877"/>
                  </a:lnTo>
                  <a:close/>
                  <a:moveTo>
                    <a:pt x="447211" y="352205"/>
                  </a:moveTo>
                  <a:lnTo>
                    <a:pt x="447211" y="387349"/>
                  </a:lnTo>
                  <a:cubicBezTo>
                    <a:pt x="446146" y="386284"/>
                    <a:pt x="446146" y="384154"/>
                    <a:pt x="445081" y="383089"/>
                  </a:cubicBezTo>
                  <a:cubicBezTo>
                    <a:pt x="445081" y="383089"/>
                    <a:pt x="441886" y="383089"/>
                    <a:pt x="438159" y="383089"/>
                  </a:cubicBezTo>
                  <a:lnTo>
                    <a:pt x="438159" y="342620"/>
                  </a:lnTo>
                  <a:cubicBezTo>
                    <a:pt x="438159" y="342620"/>
                    <a:pt x="439223" y="343685"/>
                    <a:pt x="439223" y="344750"/>
                  </a:cubicBezTo>
                  <a:cubicBezTo>
                    <a:pt x="439223" y="344750"/>
                    <a:pt x="439223" y="351672"/>
                    <a:pt x="443483" y="352737"/>
                  </a:cubicBezTo>
                  <a:cubicBezTo>
                    <a:pt x="444016" y="352205"/>
                    <a:pt x="445081" y="352205"/>
                    <a:pt x="447211" y="352205"/>
                  </a:cubicBezTo>
                  <a:lnTo>
                    <a:pt x="447211" y="352205"/>
                  </a:lnTo>
                  <a:close/>
                  <a:moveTo>
                    <a:pt x="447211" y="410778"/>
                  </a:moveTo>
                  <a:lnTo>
                    <a:pt x="447211" y="442194"/>
                  </a:lnTo>
                  <a:cubicBezTo>
                    <a:pt x="442951" y="448051"/>
                    <a:pt x="439223" y="452311"/>
                    <a:pt x="440288" y="454441"/>
                  </a:cubicBezTo>
                  <a:cubicBezTo>
                    <a:pt x="440288" y="454441"/>
                    <a:pt x="443483" y="453376"/>
                    <a:pt x="447211" y="452311"/>
                  </a:cubicBezTo>
                  <a:lnTo>
                    <a:pt x="447211" y="481597"/>
                  </a:lnTo>
                  <a:cubicBezTo>
                    <a:pt x="445081" y="482662"/>
                    <a:pt x="440288" y="482662"/>
                    <a:pt x="438159" y="482662"/>
                  </a:cubicBezTo>
                  <a:lnTo>
                    <a:pt x="438159" y="421960"/>
                  </a:lnTo>
                  <a:cubicBezTo>
                    <a:pt x="441886" y="417700"/>
                    <a:pt x="445081" y="413973"/>
                    <a:pt x="447211" y="410778"/>
                  </a:cubicBezTo>
                  <a:lnTo>
                    <a:pt x="447211" y="410778"/>
                  </a:lnTo>
                  <a:close/>
                  <a:moveTo>
                    <a:pt x="447211" y="499702"/>
                  </a:moveTo>
                  <a:lnTo>
                    <a:pt x="447211" y="513014"/>
                  </a:lnTo>
                  <a:cubicBezTo>
                    <a:pt x="446146" y="511949"/>
                    <a:pt x="445081" y="510884"/>
                    <a:pt x="444016" y="508754"/>
                  </a:cubicBezTo>
                  <a:cubicBezTo>
                    <a:pt x="444016" y="508754"/>
                    <a:pt x="440821" y="502897"/>
                    <a:pt x="447211" y="499702"/>
                  </a:cubicBezTo>
                  <a:lnTo>
                    <a:pt x="447211" y="499702"/>
                  </a:lnTo>
                  <a:close/>
                  <a:moveTo>
                    <a:pt x="447211" y="657316"/>
                  </a:moveTo>
                  <a:lnTo>
                    <a:pt x="447211" y="689797"/>
                  </a:lnTo>
                  <a:cubicBezTo>
                    <a:pt x="444016" y="690862"/>
                    <a:pt x="440288" y="692992"/>
                    <a:pt x="438159" y="696719"/>
                  </a:cubicBezTo>
                  <a:lnTo>
                    <a:pt x="438159" y="678615"/>
                  </a:lnTo>
                  <a:lnTo>
                    <a:pt x="438159" y="677550"/>
                  </a:lnTo>
                  <a:cubicBezTo>
                    <a:pt x="441886" y="669563"/>
                    <a:pt x="444016" y="663173"/>
                    <a:pt x="447211" y="657316"/>
                  </a:cubicBezTo>
                  <a:lnTo>
                    <a:pt x="447211" y="657316"/>
                  </a:lnTo>
                  <a:close/>
                  <a:moveTo>
                    <a:pt x="447211" y="716954"/>
                  </a:moveTo>
                  <a:lnTo>
                    <a:pt x="447211" y="727071"/>
                  </a:lnTo>
                  <a:cubicBezTo>
                    <a:pt x="444016" y="727071"/>
                    <a:pt x="440288" y="728136"/>
                    <a:pt x="438159" y="728136"/>
                  </a:cubicBezTo>
                  <a:lnTo>
                    <a:pt x="438159" y="716954"/>
                  </a:lnTo>
                  <a:cubicBezTo>
                    <a:pt x="440821" y="716954"/>
                    <a:pt x="444016" y="716954"/>
                    <a:pt x="447211" y="716954"/>
                  </a:cubicBezTo>
                  <a:lnTo>
                    <a:pt x="447211" y="716954"/>
                  </a:lnTo>
                  <a:close/>
                  <a:moveTo>
                    <a:pt x="447211" y="755292"/>
                  </a:moveTo>
                  <a:lnTo>
                    <a:pt x="447211" y="767539"/>
                  </a:lnTo>
                  <a:cubicBezTo>
                    <a:pt x="444016" y="767539"/>
                    <a:pt x="441353" y="768604"/>
                    <a:pt x="438159" y="768604"/>
                  </a:cubicBezTo>
                  <a:lnTo>
                    <a:pt x="438159" y="757422"/>
                  </a:lnTo>
                  <a:cubicBezTo>
                    <a:pt x="440821" y="756357"/>
                    <a:pt x="444016" y="756357"/>
                    <a:pt x="447211" y="755292"/>
                  </a:cubicBezTo>
                  <a:lnTo>
                    <a:pt x="447211" y="755292"/>
                  </a:lnTo>
                  <a:close/>
                  <a:moveTo>
                    <a:pt x="447211" y="788838"/>
                  </a:moveTo>
                  <a:lnTo>
                    <a:pt x="447211" y="830372"/>
                  </a:lnTo>
                  <a:cubicBezTo>
                    <a:pt x="445081" y="834632"/>
                    <a:pt x="442951" y="838359"/>
                    <a:pt x="440288" y="841554"/>
                  </a:cubicBezTo>
                  <a:cubicBezTo>
                    <a:pt x="442418" y="857528"/>
                    <a:pt x="441353" y="868710"/>
                    <a:pt x="438159" y="877762"/>
                  </a:cubicBezTo>
                  <a:lnTo>
                    <a:pt x="438159" y="827177"/>
                  </a:lnTo>
                  <a:cubicBezTo>
                    <a:pt x="440288" y="821320"/>
                    <a:pt x="441353" y="814930"/>
                    <a:pt x="441353" y="805878"/>
                  </a:cubicBezTo>
                  <a:cubicBezTo>
                    <a:pt x="440288" y="806943"/>
                    <a:pt x="439223" y="806943"/>
                    <a:pt x="438159" y="808008"/>
                  </a:cubicBezTo>
                  <a:lnTo>
                    <a:pt x="438159" y="795761"/>
                  </a:lnTo>
                  <a:cubicBezTo>
                    <a:pt x="439223" y="794696"/>
                    <a:pt x="441353" y="793631"/>
                    <a:pt x="444016" y="792566"/>
                  </a:cubicBezTo>
                  <a:cubicBezTo>
                    <a:pt x="445081" y="791501"/>
                    <a:pt x="446146" y="789903"/>
                    <a:pt x="447211" y="788838"/>
                  </a:cubicBezTo>
                  <a:lnTo>
                    <a:pt x="447211" y="788838"/>
                  </a:lnTo>
                  <a:close/>
                  <a:moveTo>
                    <a:pt x="447211" y="907049"/>
                  </a:moveTo>
                  <a:lnTo>
                    <a:pt x="447211" y="920361"/>
                  </a:lnTo>
                  <a:cubicBezTo>
                    <a:pt x="445081" y="917166"/>
                    <a:pt x="442951" y="914504"/>
                    <a:pt x="438159" y="912374"/>
                  </a:cubicBezTo>
                  <a:lnTo>
                    <a:pt x="438159" y="905451"/>
                  </a:lnTo>
                  <a:cubicBezTo>
                    <a:pt x="439223" y="905451"/>
                    <a:pt x="441353" y="906516"/>
                    <a:pt x="442418" y="906516"/>
                  </a:cubicBezTo>
                  <a:cubicBezTo>
                    <a:pt x="444016" y="907049"/>
                    <a:pt x="446146" y="907049"/>
                    <a:pt x="447211" y="907049"/>
                  </a:cubicBezTo>
                  <a:lnTo>
                    <a:pt x="447211" y="907049"/>
                  </a:lnTo>
                  <a:close/>
                  <a:moveTo>
                    <a:pt x="447211" y="956569"/>
                  </a:moveTo>
                  <a:lnTo>
                    <a:pt x="447211" y="963492"/>
                  </a:lnTo>
                  <a:cubicBezTo>
                    <a:pt x="444016" y="963492"/>
                    <a:pt x="440288" y="962427"/>
                    <a:pt x="438159" y="962427"/>
                  </a:cubicBezTo>
                  <a:lnTo>
                    <a:pt x="438159" y="955504"/>
                  </a:lnTo>
                  <a:cubicBezTo>
                    <a:pt x="440821" y="956569"/>
                    <a:pt x="442951" y="956569"/>
                    <a:pt x="447211" y="956569"/>
                  </a:cubicBezTo>
                  <a:lnTo>
                    <a:pt x="447211" y="956569"/>
                  </a:lnTo>
                  <a:close/>
                  <a:moveTo>
                    <a:pt x="447211" y="1035376"/>
                  </a:moveTo>
                  <a:lnTo>
                    <a:pt x="447211" y="1053481"/>
                  </a:lnTo>
                  <a:cubicBezTo>
                    <a:pt x="447211" y="1053481"/>
                    <a:pt x="447211" y="1053481"/>
                    <a:pt x="446146" y="1054546"/>
                  </a:cubicBezTo>
                  <a:cubicBezTo>
                    <a:pt x="447211" y="1054546"/>
                    <a:pt x="447211" y="1054546"/>
                    <a:pt x="447211" y="1054546"/>
                  </a:cubicBezTo>
                  <a:lnTo>
                    <a:pt x="447211" y="1074780"/>
                  </a:lnTo>
                  <a:cubicBezTo>
                    <a:pt x="446146" y="1071585"/>
                    <a:pt x="444016" y="1067858"/>
                    <a:pt x="442951" y="1063598"/>
                  </a:cubicBezTo>
                  <a:cubicBezTo>
                    <a:pt x="440821" y="1065728"/>
                    <a:pt x="439756" y="1067858"/>
                    <a:pt x="438691" y="1069455"/>
                  </a:cubicBezTo>
                  <a:lnTo>
                    <a:pt x="438691" y="1047091"/>
                  </a:lnTo>
                  <a:cubicBezTo>
                    <a:pt x="438691" y="1044961"/>
                    <a:pt x="438691" y="1043896"/>
                    <a:pt x="438691" y="1041234"/>
                  </a:cubicBezTo>
                  <a:lnTo>
                    <a:pt x="438691" y="1011947"/>
                  </a:lnTo>
                  <a:cubicBezTo>
                    <a:pt x="442951" y="1021000"/>
                    <a:pt x="446146" y="1028987"/>
                    <a:pt x="447211" y="1035376"/>
                  </a:cubicBezTo>
                  <a:lnTo>
                    <a:pt x="447211" y="1035376"/>
                  </a:lnTo>
                  <a:close/>
                  <a:moveTo>
                    <a:pt x="447211" y="1097677"/>
                  </a:moveTo>
                  <a:lnTo>
                    <a:pt x="447211" y="1117911"/>
                  </a:lnTo>
                  <a:cubicBezTo>
                    <a:pt x="444016" y="1121106"/>
                    <a:pt x="440288" y="1123768"/>
                    <a:pt x="438159" y="1126963"/>
                  </a:cubicBezTo>
                  <a:lnTo>
                    <a:pt x="438159" y="1109924"/>
                  </a:lnTo>
                  <a:cubicBezTo>
                    <a:pt x="441886" y="1106729"/>
                    <a:pt x="444016" y="1101936"/>
                    <a:pt x="447211" y="1097677"/>
                  </a:cubicBezTo>
                  <a:lnTo>
                    <a:pt x="447211" y="1097677"/>
                  </a:lnTo>
                  <a:close/>
                  <a:moveTo>
                    <a:pt x="447211" y="1163704"/>
                  </a:moveTo>
                  <a:lnTo>
                    <a:pt x="447211" y="1211095"/>
                  </a:lnTo>
                  <a:cubicBezTo>
                    <a:pt x="441353" y="1202043"/>
                    <a:pt x="439223" y="1195120"/>
                    <a:pt x="438159" y="1188731"/>
                  </a:cubicBezTo>
                  <a:lnTo>
                    <a:pt x="438159" y="1188731"/>
                  </a:lnTo>
                  <a:lnTo>
                    <a:pt x="438159" y="1172756"/>
                  </a:lnTo>
                  <a:cubicBezTo>
                    <a:pt x="438159" y="1172756"/>
                    <a:pt x="439223" y="1173821"/>
                    <a:pt x="439223" y="1174886"/>
                  </a:cubicBezTo>
                  <a:lnTo>
                    <a:pt x="439223" y="1174886"/>
                  </a:lnTo>
                  <a:lnTo>
                    <a:pt x="440288" y="1175951"/>
                  </a:lnTo>
                  <a:cubicBezTo>
                    <a:pt x="441886" y="1171691"/>
                    <a:pt x="444016" y="1167431"/>
                    <a:pt x="447211" y="1163704"/>
                  </a:cubicBezTo>
                  <a:lnTo>
                    <a:pt x="447211" y="1163704"/>
                  </a:lnTo>
                  <a:close/>
                  <a:moveTo>
                    <a:pt x="447211" y="1348475"/>
                  </a:moveTo>
                  <a:lnTo>
                    <a:pt x="447211" y="1364449"/>
                  </a:lnTo>
                  <a:lnTo>
                    <a:pt x="438691" y="1372436"/>
                  </a:lnTo>
                  <a:lnTo>
                    <a:pt x="438691" y="1340487"/>
                  </a:lnTo>
                  <a:lnTo>
                    <a:pt x="439756" y="1339422"/>
                  </a:lnTo>
                  <a:lnTo>
                    <a:pt x="447211" y="1348475"/>
                  </a:lnTo>
                  <a:lnTo>
                    <a:pt x="447211" y="1348475"/>
                  </a:lnTo>
                  <a:close/>
                  <a:moveTo>
                    <a:pt x="447211" y="1409177"/>
                  </a:moveTo>
                  <a:lnTo>
                    <a:pt x="447211" y="1452841"/>
                  </a:lnTo>
                  <a:lnTo>
                    <a:pt x="438159" y="1444853"/>
                  </a:lnTo>
                  <a:lnTo>
                    <a:pt x="438159" y="1413437"/>
                  </a:lnTo>
                  <a:lnTo>
                    <a:pt x="447211" y="1409177"/>
                  </a:lnTo>
                  <a:lnTo>
                    <a:pt x="447211" y="1409177"/>
                  </a:lnTo>
                  <a:close/>
                  <a:moveTo>
                    <a:pt x="447211" y="1592883"/>
                  </a:moveTo>
                  <a:lnTo>
                    <a:pt x="447211" y="1608857"/>
                  </a:lnTo>
                  <a:lnTo>
                    <a:pt x="446146" y="1608857"/>
                  </a:lnTo>
                  <a:cubicBezTo>
                    <a:pt x="446146" y="1609922"/>
                    <a:pt x="447211" y="1610987"/>
                    <a:pt x="447211" y="1612052"/>
                  </a:cubicBezTo>
                  <a:lnTo>
                    <a:pt x="447211" y="1624299"/>
                  </a:lnTo>
                  <a:cubicBezTo>
                    <a:pt x="445081" y="1644533"/>
                    <a:pt x="438159" y="1665833"/>
                    <a:pt x="447211" y="1685002"/>
                  </a:cubicBezTo>
                  <a:lnTo>
                    <a:pt x="447211" y="1712158"/>
                  </a:lnTo>
                  <a:cubicBezTo>
                    <a:pt x="444016" y="1710028"/>
                    <a:pt x="440288" y="1706301"/>
                    <a:pt x="438159" y="1703106"/>
                  </a:cubicBezTo>
                  <a:lnTo>
                    <a:pt x="438159" y="1583831"/>
                  </a:lnTo>
                  <a:cubicBezTo>
                    <a:pt x="439223" y="1585961"/>
                    <a:pt x="440288" y="1588091"/>
                    <a:pt x="441353" y="1590753"/>
                  </a:cubicBezTo>
                  <a:cubicBezTo>
                    <a:pt x="442951" y="1590753"/>
                    <a:pt x="445081" y="1591818"/>
                    <a:pt x="447211" y="1592883"/>
                  </a:cubicBezTo>
                  <a:lnTo>
                    <a:pt x="447211" y="1592883"/>
                  </a:lnTo>
                  <a:close/>
                  <a:moveTo>
                    <a:pt x="438691" y="1011947"/>
                  </a:moveTo>
                  <a:lnTo>
                    <a:pt x="438691" y="983726"/>
                  </a:lnTo>
                  <a:cubicBezTo>
                    <a:pt x="441886" y="995973"/>
                    <a:pt x="440821" y="1005025"/>
                    <a:pt x="438691" y="1011947"/>
                  </a:cubicBezTo>
                  <a:lnTo>
                    <a:pt x="438691" y="1011947"/>
                  </a:lnTo>
                  <a:close/>
                  <a:moveTo>
                    <a:pt x="438691" y="549222"/>
                  </a:moveTo>
                  <a:lnTo>
                    <a:pt x="438691" y="526858"/>
                  </a:lnTo>
                  <a:cubicBezTo>
                    <a:pt x="438691" y="527923"/>
                    <a:pt x="439756" y="527923"/>
                    <a:pt x="439756" y="528988"/>
                  </a:cubicBezTo>
                  <a:cubicBezTo>
                    <a:pt x="439756" y="528988"/>
                    <a:pt x="442951" y="543898"/>
                    <a:pt x="440821" y="548157"/>
                  </a:cubicBezTo>
                  <a:cubicBezTo>
                    <a:pt x="440821" y="548157"/>
                    <a:pt x="439756" y="548157"/>
                    <a:pt x="438691" y="549222"/>
                  </a:cubicBezTo>
                  <a:lnTo>
                    <a:pt x="438691" y="549222"/>
                  </a:lnTo>
                  <a:close/>
                  <a:moveTo>
                    <a:pt x="438691" y="412908"/>
                  </a:moveTo>
                  <a:cubicBezTo>
                    <a:pt x="439756" y="412908"/>
                    <a:pt x="439756" y="412908"/>
                    <a:pt x="439756" y="412908"/>
                  </a:cubicBezTo>
                  <a:cubicBezTo>
                    <a:pt x="444016" y="408648"/>
                    <a:pt x="440821" y="400661"/>
                    <a:pt x="440821" y="400661"/>
                  </a:cubicBezTo>
                  <a:cubicBezTo>
                    <a:pt x="439756" y="400661"/>
                    <a:pt x="438691" y="400661"/>
                    <a:pt x="438691" y="400661"/>
                  </a:cubicBezTo>
                  <a:lnTo>
                    <a:pt x="438691" y="412908"/>
                  </a:lnTo>
                  <a:close/>
                  <a:moveTo>
                    <a:pt x="438691" y="144005"/>
                  </a:moveTo>
                  <a:lnTo>
                    <a:pt x="438691" y="171162"/>
                  </a:lnTo>
                  <a:cubicBezTo>
                    <a:pt x="430704" y="171162"/>
                    <a:pt x="424314" y="172227"/>
                    <a:pt x="415262" y="175422"/>
                  </a:cubicBezTo>
                  <a:lnTo>
                    <a:pt x="415262" y="157317"/>
                  </a:lnTo>
                  <a:cubicBezTo>
                    <a:pt x="419522" y="155187"/>
                    <a:pt x="424314" y="154122"/>
                    <a:pt x="428574" y="154122"/>
                  </a:cubicBezTo>
                  <a:cubicBezTo>
                    <a:pt x="431769" y="150928"/>
                    <a:pt x="435496" y="147200"/>
                    <a:pt x="436561" y="146135"/>
                  </a:cubicBezTo>
                  <a:cubicBezTo>
                    <a:pt x="436029" y="146135"/>
                    <a:pt x="437094" y="145070"/>
                    <a:pt x="438691" y="144005"/>
                  </a:cubicBezTo>
                  <a:lnTo>
                    <a:pt x="438691" y="144005"/>
                  </a:lnTo>
                  <a:close/>
                  <a:moveTo>
                    <a:pt x="438691" y="220682"/>
                  </a:moveTo>
                  <a:lnTo>
                    <a:pt x="438691" y="240917"/>
                  </a:lnTo>
                  <a:cubicBezTo>
                    <a:pt x="430704" y="238787"/>
                    <a:pt x="422717" y="233994"/>
                    <a:pt x="415262" y="229735"/>
                  </a:cubicBezTo>
                  <a:lnTo>
                    <a:pt x="415262" y="209500"/>
                  </a:lnTo>
                  <a:cubicBezTo>
                    <a:pt x="422717" y="212695"/>
                    <a:pt x="430704" y="216955"/>
                    <a:pt x="438691" y="220682"/>
                  </a:cubicBezTo>
                  <a:lnTo>
                    <a:pt x="438691" y="220682"/>
                  </a:lnTo>
                  <a:close/>
                  <a:moveTo>
                    <a:pt x="438691" y="248371"/>
                  </a:moveTo>
                  <a:lnTo>
                    <a:pt x="438691" y="268606"/>
                  </a:lnTo>
                  <a:cubicBezTo>
                    <a:pt x="430704" y="276593"/>
                    <a:pt x="422717" y="280853"/>
                    <a:pt x="415262" y="283515"/>
                  </a:cubicBezTo>
                  <a:lnTo>
                    <a:pt x="415262" y="265411"/>
                  </a:lnTo>
                  <a:cubicBezTo>
                    <a:pt x="421652" y="262216"/>
                    <a:pt x="429639" y="256359"/>
                    <a:pt x="438691" y="248371"/>
                  </a:cubicBezTo>
                  <a:lnTo>
                    <a:pt x="438691" y="248371"/>
                  </a:lnTo>
                  <a:close/>
                  <a:moveTo>
                    <a:pt x="438691" y="342088"/>
                  </a:moveTo>
                  <a:lnTo>
                    <a:pt x="438691" y="382556"/>
                  </a:lnTo>
                  <a:cubicBezTo>
                    <a:pt x="434431" y="382556"/>
                    <a:pt x="429639" y="382556"/>
                    <a:pt x="428574" y="379361"/>
                  </a:cubicBezTo>
                  <a:cubicBezTo>
                    <a:pt x="428574" y="379361"/>
                    <a:pt x="425379" y="376167"/>
                    <a:pt x="429639" y="369244"/>
                  </a:cubicBezTo>
                  <a:cubicBezTo>
                    <a:pt x="429639" y="369244"/>
                    <a:pt x="428574" y="366049"/>
                    <a:pt x="426444" y="369244"/>
                  </a:cubicBezTo>
                  <a:cubicBezTo>
                    <a:pt x="426444" y="369244"/>
                    <a:pt x="420587" y="370309"/>
                    <a:pt x="415262" y="369244"/>
                  </a:cubicBezTo>
                  <a:lnTo>
                    <a:pt x="415262" y="345815"/>
                  </a:lnTo>
                  <a:lnTo>
                    <a:pt x="416327" y="344750"/>
                  </a:lnTo>
                  <a:cubicBezTo>
                    <a:pt x="416859" y="342088"/>
                    <a:pt x="428574" y="330906"/>
                    <a:pt x="438691" y="342088"/>
                  </a:cubicBezTo>
                  <a:lnTo>
                    <a:pt x="438691" y="342088"/>
                  </a:lnTo>
                  <a:close/>
                  <a:moveTo>
                    <a:pt x="438691" y="400661"/>
                  </a:moveTo>
                  <a:lnTo>
                    <a:pt x="438691" y="412908"/>
                  </a:lnTo>
                  <a:cubicBezTo>
                    <a:pt x="436561" y="413973"/>
                    <a:pt x="431769" y="413973"/>
                    <a:pt x="428574" y="416102"/>
                  </a:cubicBezTo>
                  <a:cubicBezTo>
                    <a:pt x="427509" y="416102"/>
                    <a:pt x="426444" y="416102"/>
                    <a:pt x="425379" y="417167"/>
                  </a:cubicBezTo>
                  <a:cubicBezTo>
                    <a:pt x="424314" y="418232"/>
                    <a:pt x="425379" y="420362"/>
                    <a:pt x="425379" y="423025"/>
                  </a:cubicBezTo>
                  <a:cubicBezTo>
                    <a:pt x="425379" y="426220"/>
                    <a:pt x="424314" y="429947"/>
                    <a:pt x="424314" y="432077"/>
                  </a:cubicBezTo>
                  <a:cubicBezTo>
                    <a:pt x="424314" y="434207"/>
                    <a:pt x="418457" y="437934"/>
                    <a:pt x="415262" y="435272"/>
                  </a:cubicBezTo>
                  <a:lnTo>
                    <a:pt x="415262" y="388946"/>
                  </a:lnTo>
                  <a:cubicBezTo>
                    <a:pt x="417392" y="388946"/>
                    <a:pt x="419522" y="390011"/>
                    <a:pt x="422184" y="391076"/>
                  </a:cubicBezTo>
                  <a:cubicBezTo>
                    <a:pt x="423249" y="392141"/>
                    <a:pt x="425379" y="399063"/>
                    <a:pt x="428041" y="400128"/>
                  </a:cubicBezTo>
                  <a:cubicBezTo>
                    <a:pt x="429639" y="401726"/>
                    <a:pt x="433899" y="399596"/>
                    <a:pt x="438691" y="400661"/>
                  </a:cubicBezTo>
                  <a:lnTo>
                    <a:pt x="438691" y="400661"/>
                  </a:lnTo>
                  <a:close/>
                  <a:moveTo>
                    <a:pt x="438691" y="421960"/>
                  </a:moveTo>
                  <a:cubicBezTo>
                    <a:pt x="431769" y="429947"/>
                    <a:pt x="422717" y="441129"/>
                    <a:pt x="415262" y="451246"/>
                  </a:cubicBezTo>
                  <a:lnTo>
                    <a:pt x="415262" y="480533"/>
                  </a:lnTo>
                  <a:cubicBezTo>
                    <a:pt x="422184" y="472545"/>
                    <a:pt x="428574" y="464558"/>
                    <a:pt x="428574" y="464558"/>
                  </a:cubicBezTo>
                  <a:cubicBezTo>
                    <a:pt x="428574" y="461363"/>
                    <a:pt x="434431" y="462428"/>
                    <a:pt x="434431" y="462428"/>
                  </a:cubicBezTo>
                  <a:cubicBezTo>
                    <a:pt x="432301" y="466688"/>
                    <a:pt x="434431" y="478403"/>
                    <a:pt x="434431" y="478403"/>
                  </a:cubicBezTo>
                  <a:cubicBezTo>
                    <a:pt x="434431" y="480533"/>
                    <a:pt x="436561" y="481597"/>
                    <a:pt x="438691" y="482662"/>
                  </a:cubicBezTo>
                  <a:lnTo>
                    <a:pt x="438691" y="421960"/>
                  </a:lnTo>
                  <a:lnTo>
                    <a:pt x="438691" y="421960"/>
                  </a:lnTo>
                  <a:close/>
                  <a:moveTo>
                    <a:pt x="438691" y="526858"/>
                  </a:moveTo>
                  <a:lnTo>
                    <a:pt x="438691" y="549222"/>
                  </a:lnTo>
                  <a:cubicBezTo>
                    <a:pt x="435496" y="550287"/>
                    <a:pt x="428574" y="552417"/>
                    <a:pt x="425379" y="541235"/>
                  </a:cubicBezTo>
                  <a:cubicBezTo>
                    <a:pt x="425379" y="541235"/>
                    <a:pt x="422184" y="536975"/>
                    <a:pt x="415262" y="532183"/>
                  </a:cubicBezTo>
                  <a:lnTo>
                    <a:pt x="415262" y="508754"/>
                  </a:lnTo>
                  <a:cubicBezTo>
                    <a:pt x="422717" y="513014"/>
                    <a:pt x="432834" y="518871"/>
                    <a:pt x="438691" y="526858"/>
                  </a:cubicBezTo>
                  <a:lnTo>
                    <a:pt x="438691" y="526858"/>
                  </a:lnTo>
                  <a:close/>
                  <a:moveTo>
                    <a:pt x="438691" y="678615"/>
                  </a:moveTo>
                  <a:lnTo>
                    <a:pt x="438691" y="696719"/>
                  </a:lnTo>
                  <a:cubicBezTo>
                    <a:pt x="434431" y="700979"/>
                    <a:pt x="430704" y="707901"/>
                    <a:pt x="428574" y="718019"/>
                  </a:cubicBezTo>
                  <a:lnTo>
                    <a:pt x="428574" y="718019"/>
                  </a:lnTo>
                  <a:lnTo>
                    <a:pt x="428574" y="720148"/>
                  </a:lnTo>
                  <a:cubicBezTo>
                    <a:pt x="431769" y="718019"/>
                    <a:pt x="435496" y="718019"/>
                    <a:pt x="438691" y="716954"/>
                  </a:cubicBezTo>
                  <a:lnTo>
                    <a:pt x="438691" y="728136"/>
                  </a:lnTo>
                  <a:cubicBezTo>
                    <a:pt x="428574" y="730266"/>
                    <a:pt x="420587" y="735058"/>
                    <a:pt x="415262" y="748370"/>
                  </a:cubicBezTo>
                  <a:lnTo>
                    <a:pt x="415262" y="729201"/>
                  </a:lnTo>
                  <a:cubicBezTo>
                    <a:pt x="416327" y="728136"/>
                    <a:pt x="416327" y="727071"/>
                    <a:pt x="417392" y="727071"/>
                  </a:cubicBezTo>
                  <a:cubicBezTo>
                    <a:pt x="417392" y="724941"/>
                    <a:pt x="418457" y="721213"/>
                    <a:pt x="418457" y="720148"/>
                  </a:cubicBezTo>
                  <a:cubicBezTo>
                    <a:pt x="422717" y="700979"/>
                    <a:pt x="429639" y="689797"/>
                    <a:pt x="437626" y="682875"/>
                  </a:cubicBezTo>
                  <a:cubicBezTo>
                    <a:pt x="437094" y="681810"/>
                    <a:pt x="438691" y="679680"/>
                    <a:pt x="438691" y="678615"/>
                  </a:cubicBezTo>
                  <a:lnTo>
                    <a:pt x="438691" y="678615"/>
                  </a:lnTo>
                  <a:close/>
                  <a:moveTo>
                    <a:pt x="438691" y="757422"/>
                  </a:moveTo>
                  <a:lnTo>
                    <a:pt x="438691" y="768604"/>
                  </a:lnTo>
                  <a:cubicBezTo>
                    <a:pt x="430704" y="769669"/>
                    <a:pt x="421652" y="769669"/>
                    <a:pt x="415262" y="774461"/>
                  </a:cubicBezTo>
                  <a:lnTo>
                    <a:pt x="415262" y="762214"/>
                  </a:lnTo>
                  <a:cubicBezTo>
                    <a:pt x="421652" y="759552"/>
                    <a:pt x="430704" y="758487"/>
                    <a:pt x="438691" y="757422"/>
                  </a:cubicBezTo>
                  <a:lnTo>
                    <a:pt x="438691" y="757422"/>
                  </a:lnTo>
                  <a:close/>
                  <a:moveTo>
                    <a:pt x="438691" y="795761"/>
                  </a:moveTo>
                  <a:lnTo>
                    <a:pt x="438691" y="808008"/>
                  </a:lnTo>
                  <a:cubicBezTo>
                    <a:pt x="431769" y="811203"/>
                    <a:pt x="422717" y="811203"/>
                    <a:pt x="415262" y="813865"/>
                  </a:cubicBezTo>
                  <a:lnTo>
                    <a:pt x="415262" y="802683"/>
                  </a:lnTo>
                  <a:cubicBezTo>
                    <a:pt x="422717" y="801618"/>
                    <a:pt x="430704" y="798955"/>
                    <a:pt x="438691" y="795761"/>
                  </a:cubicBezTo>
                  <a:lnTo>
                    <a:pt x="438691" y="795761"/>
                  </a:lnTo>
                  <a:close/>
                  <a:moveTo>
                    <a:pt x="438691" y="827177"/>
                  </a:moveTo>
                  <a:lnTo>
                    <a:pt x="438691" y="877762"/>
                  </a:lnTo>
                  <a:cubicBezTo>
                    <a:pt x="437626" y="879892"/>
                    <a:pt x="436561" y="882022"/>
                    <a:pt x="435496" y="883620"/>
                  </a:cubicBezTo>
                  <a:cubicBezTo>
                    <a:pt x="436561" y="892672"/>
                    <a:pt x="437626" y="899594"/>
                    <a:pt x="437626" y="905984"/>
                  </a:cubicBezTo>
                  <a:lnTo>
                    <a:pt x="438691" y="905984"/>
                  </a:lnTo>
                  <a:lnTo>
                    <a:pt x="438691" y="912906"/>
                  </a:lnTo>
                  <a:cubicBezTo>
                    <a:pt x="437626" y="912906"/>
                    <a:pt x="437626" y="912906"/>
                    <a:pt x="436561" y="912906"/>
                  </a:cubicBezTo>
                  <a:cubicBezTo>
                    <a:pt x="436561" y="918763"/>
                    <a:pt x="434431" y="923023"/>
                    <a:pt x="432301" y="926218"/>
                  </a:cubicBezTo>
                  <a:cubicBezTo>
                    <a:pt x="436561" y="938465"/>
                    <a:pt x="438159" y="947517"/>
                    <a:pt x="436561" y="955504"/>
                  </a:cubicBezTo>
                  <a:cubicBezTo>
                    <a:pt x="437626" y="955504"/>
                    <a:pt x="437626" y="955504"/>
                    <a:pt x="438691" y="955504"/>
                  </a:cubicBezTo>
                  <a:lnTo>
                    <a:pt x="438691" y="962427"/>
                  </a:lnTo>
                  <a:cubicBezTo>
                    <a:pt x="437626" y="962427"/>
                    <a:pt x="436561" y="962427"/>
                    <a:pt x="436561" y="962427"/>
                  </a:cubicBezTo>
                  <a:cubicBezTo>
                    <a:pt x="435496" y="964557"/>
                    <a:pt x="434431" y="966687"/>
                    <a:pt x="433366" y="969349"/>
                  </a:cubicBezTo>
                  <a:cubicBezTo>
                    <a:pt x="435496" y="975206"/>
                    <a:pt x="437626" y="979466"/>
                    <a:pt x="439223" y="984258"/>
                  </a:cubicBezTo>
                  <a:lnTo>
                    <a:pt x="439223" y="1012480"/>
                  </a:lnTo>
                  <a:lnTo>
                    <a:pt x="439223" y="1012480"/>
                  </a:lnTo>
                  <a:lnTo>
                    <a:pt x="439223" y="1012480"/>
                  </a:lnTo>
                  <a:lnTo>
                    <a:pt x="439223" y="1041766"/>
                  </a:lnTo>
                  <a:cubicBezTo>
                    <a:pt x="438159" y="1035909"/>
                    <a:pt x="437094" y="1030584"/>
                    <a:pt x="433366" y="1022597"/>
                  </a:cubicBezTo>
                  <a:cubicBezTo>
                    <a:pt x="429106" y="1028454"/>
                    <a:pt x="422184" y="1032714"/>
                    <a:pt x="415262" y="1038571"/>
                  </a:cubicBezTo>
                  <a:lnTo>
                    <a:pt x="415262" y="1023662"/>
                  </a:lnTo>
                  <a:cubicBezTo>
                    <a:pt x="421119" y="1020467"/>
                    <a:pt x="425379" y="1014610"/>
                    <a:pt x="428574" y="1009285"/>
                  </a:cubicBezTo>
                  <a:cubicBezTo>
                    <a:pt x="431769" y="1003428"/>
                    <a:pt x="431769" y="994376"/>
                    <a:pt x="427509" y="978934"/>
                  </a:cubicBezTo>
                  <a:cubicBezTo>
                    <a:pt x="424314" y="983193"/>
                    <a:pt x="419522" y="986921"/>
                    <a:pt x="415262" y="989051"/>
                  </a:cubicBezTo>
                  <a:lnTo>
                    <a:pt x="415262" y="975739"/>
                  </a:lnTo>
                  <a:cubicBezTo>
                    <a:pt x="418457" y="972544"/>
                    <a:pt x="422184" y="969881"/>
                    <a:pt x="424314" y="966687"/>
                  </a:cubicBezTo>
                  <a:cubicBezTo>
                    <a:pt x="427509" y="959764"/>
                    <a:pt x="428574" y="950712"/>
                    <a:pt x="425379" y="936335"/>
                  </a:cubicBezTo>
                  <a:cubicBezTo>
                    <a:pt x="423249" y="938465"/>
                    <a:pt x="418457" y="942192"/>
                    <a:pt x="415262" y="943257"/>
                  </a:cubicBezTo>
                  <a:lnTo>
                    <a:pt x="415262" y="929945"/>
                  </a:lnTo>
                  <a:cubicBezTo>
                    <a:pt x="418457" y="927816"/>
                    <a:pt x="421119" y="925686"/>
                    <a:pt x="424314" y="923023"/>
                  </a:cubicBezTo>
                  <a:cubicBezTo>
                    <a:pt x="427509" y="916101"/>
                    <a:pt x="430171" y="908114"/>
                    <a:pt x="427509" y="892672"/>
                  </a:cubicBezTo>
                  <a:cubicBezTo>
                    <a:pt x="424314" y="895867"/>
                    <a:pt x="419522" y="898529"/>
                    <a:pt x="415262" y="900659"/>
                  </a:cubicBezTo>
                  <a:lnTo>
                    <a:pt x="415262" y="887347"/>
                  </a:lnTo>
                  <a:cubicBezTo>
                    <a:pt x="419522" y="885217"/>
                    <a:pt x="423249" y="883087"/>
                    <a:pt x="426444" y="879360"/>
                  </a:cubicBezTo>
                  <a:cubicBezTo>
                    <a:pt x="430704" y="873503"/>
                    <a:pt x="433366" y="866048"/>
                    <a:pt x="433366" y="850073"/>
                  </a:cubicBezTo>
                  <a:cubicBezTo>
                    <a:pt x="427509" y="853268"/>
                    <a:pt x="422184" y="855931"/>
                    <a:pt x="415262" y="858061"/>
                  </a:cubicBezTo>
                  <a:lnTo>
                    <a:pt x="415262" y="845814"/>
                  </a:lnTo>
                  <a:cubicBezTo>
                    <a:pt x="422184" y="843684"/>
                    <a:pt x="427509" y="841554"/>
                    <a:pt x="433366" y="836761"/>
                  </a:cubicBezTo>
                  <a:cubicBezTo>
                    <a:pt x="434964" y="833034"/>
                    <a:pt x="437094" y="830904"/>
                    <a:pt x="438691" y="827177"/>
                  </a:cubicBezTo>
                  <a:lnTo>
                    <a:pt x="438691" y="827177"/>
                  </a:lnTo>
                  <a:close/>
                  <a:moveTo>
                    <a:pt x="438691" y="1046559"/>
                  </a:moveTo>
                  <a:lnTo>
                    <a:pt x="438691" y="1068923"/>
                  </a:lnTo>
                  <a:cubicBezTo>
                    <a:pt x="430704" y="1077975"/>
                    <a:pt x="419522" y="1084897"/>
                    <a:pt x="415262" y="1095014"/>
                  </a:cubicBezTo>
                  <a:lnTo>
                    <a:pt x="415262" y="1076910"/>
                  </a:lnTo>
                  <a:cubicBezTo>
                    <a:pt x="423249" y="1068923"/>
                    <a:pt x="432301" y="1062533"/>
                    <a:pt x="437626" y="1050818"/>
                  </a:cubicBezTo>
                  <a:cubicBezTo>
                    <a:pt x="437094" y="1050286"/>
                    <a:pt x="438691" y="1048156"/>
                    <a:pt x="438691" y="1046559"/>
                  </a:cubicBezTo>
                  <a:lnTo>
                    <a:pt x="438691" y="1046559"/>
                  </a:lnTo>
                  <a:close/>
                  <a:moveTo>
                    <a:pt x="438691" y="1109924"/>
                  </a:moveTo>
                  <a:lnTo>
                    <a:pt x="438691" y="1126963"/>
                  </a:lnTo>
                  <a:cubicBezTo>
                    <a:pt x="429639" y="1138145"/>
                    <a:pt x="422717" y="1150392"/>
                    <a:pt x="438691" y="1173289"/>
                  </a:cubicBezTo>
                  <a:lnTo>
                    <a:pt x="438691" y="1189263"/>
                  </a:lnTo>
                  <a:cubicBezTo>
                    <a:pt x="437626" y="1187133"/>
                    <a:pt x="435496" y="1185003"/>
                    <a:pt x="435496" y="1185003"/>
                  </a:cubicBezTo>
                  <a:cubicBezTo>
                    <a:pt x="423249" y="1167964"/>
                    <a:pt x="418457" y="1156782"/>
                    <a:pt x="418457" y="1146665"/>
                  </a:cubicBezTo>
                  <a:cubicBezTo>
                    <a:pt x="417392" y="1144535"/>
                    <a:pt x="416327" y="1142405"/>
                    <a:pt x="415262" y="1140807"/>
                  </a:cubicBezTo>
                  <a:lnTo>
                    <a:pt x="415262" y="1140807"/>
                  </a:lnTo>
                  <a:lnTo>
                    <a:pt x="415262" y="1120573"/>
                  </a:lnTo>
                  <a:cubicBezTo>
                    <a:pt x="416327" y="1123768"/>
                    <a:pt x="418457" y="1128560"/>
                    <a:pt x="421119" y="1132820"/>
                  </a:cubicBezTo>
                  <a:cubicBezTo>
                    <a:pt x="421119" y="1131755"/>
                    <a:pt x="421119" y="1131755"/>
                    <a:pt x="421119" y="1131755"/>
                  </a:cubicBezTo>
                  <a:lnTo>
                    <a:pt x="422184" y="1132820"/>
                  </a:lnTo>
                  <a:cubicBezTo>
                    <a:pt x="424847" y="1124301"/>
                    <a:pt x="431769" y="1117911"/>
                    <a:pt x="438691" y="1109924"/>
                  </a:cubicBezTo>
                  <a:lnTo>
                    <a:pt x="438691" y="1109924"/>
                  </a:lnTo>
                  <a:close/>
                  <a:moveTo>
                    <a:pt x="438691" y="1340487"/>
                  </a:moveTo>
                  <a:lnTo>
                    <a:pt x="438691" y="1371904"/>
                  </a:lnTo>
                  <a:lnTo>
                    <a:pt x="415262" y="1390008"/>
                  </a:lnTo>
                  <a:lnTo>
                    <a:pt x="415262" y="1359657"/>
                  </a:lnTo>
                  <a:lnTo>
                    <a:pt x="438691" y="1340487"/>
                  </a:lnTo>
                  <a:lnTo>
                    <a:pt x="438691" y="1340487"/>
                  </a:lnTo>
                  <a:close/>
                  <a:moveTo>
                    <a:pt x="438691" y="1413970"/>
                  </a:moveTo>
                  <a:lnTo>
                    <a:pt x="438691" y="1445386"/>
                  </a:lnTo>
                  <a:lnTo>
                    <a:pt x="435496" y="1442191"/>
                  </a:lnTo>
                  <a:lnTo>
                    <a:pt x="416327" y="1451243"/>
                  </a:lnTo>
                  <a:lnTo>
                    <a:pt x="415262" y="1451243"/>
                  </a:lnTo>
                  <a:lnTo>
                    <a:pt x="415262" y="1425152"/>
                  </a:lnTo>
                  <a:lnTo>
                    <a:pt x="438691" y="1413970"/>
                  </a:lnTo>
                  <a:lnTo>
                    <a:pt x="438691" y="1413970"/>
                  </a:lnTo>
                  <a:close/>
                  <a:moveTo>
                    <a:pt x="438691" y="1583831"/>
                  </a:moveTo>
                  <a:lnTo>
                    <a:pt x="438691" y="1703106"/>
                  </a:lnTo>
                  <a:cubicBezTo>
                    <a:pt x="437626" y="1702041"/>
                    <a:pt x="435496" y="1700976"/>
                    <a:pt x="434431" y="1698846"/>
                  </a:cubicBezTo>
                  <a:cubicBezTo>
                    <a:pt x="431236" y="1697781"/>
                    <a:pt x="426444" y="1695651"/>
                    <a:pt x="425379" y="1695651"/>
                  </a:cubicBezTo>
                  <a:cubicBezTo>
                    <a:pt x="422184" y="1693521"/>
                    <a:pt x="418457" y="1692457"/>
                    <a:pt x="415262" y="1691392"/>
                  </a:cubicBezTo>
                  <a:lnTo>
                    <a:pt x="415262" y="1673287"/>
                  </a:lnTo>
                  <a:cubicBezTo>
                    <a:pt x="418457" y="1675417"/>
                    <a:pt x="421119" y="1676482"/>
                    <a:pt x="424314" y="1677547"/>
                  </a:cubicBezTo>
                  <a:lnTo>
                    <a:pt x="424314" y="1677547"/>
                  </a:lnTo>
                  <a:lnTo>
                    <a:pt x="426444" y="1678612"/>
                  </a:lnTo>
                  <a:cubicBezTo>
                    <a:pt x="422184" y="1653585"/>
                    <a:pt x="432301" y="1626961"/>
                    <a:pt x="426444" y="1597675"/>
                  </a:cubicBezTo>
                  <a:cubicBezTo>
                    <a:pt x="424314" y="1591818"/>
                    <a:pt x="420587" y="1587558"/>
                    <a:pt x="415262" y="1581701"/>
                  </a:cubicBezTo>
                  <a:lnTo>
                    <a:pt x="415262" y="1561467"/>
                  </a:lnTo>
                  <a:cubicBezTo>
                    <a:pt x="425911" y="1569454"/>
                    <a:pt x="432834" y="1575844"/>
                    <a:pt x="438691" y="1583831"/>
                  </a:cubicBezTo>
                  <a:lnTo>
                    <a:pt x="438691" y="1583831"/>
                  </a:lnTo>
                  <a:close/>
                  <a:moveTo>
                    <a:pt x="414729" y="1319188"/>
                  </a:moveTo>
                  <a:lnTo>
                    <a:pt x="414729" y="1308006"/>
                  </a:lnTo>
                  <a:lnTo>
                    <a:pt x="420587" y="1314928"/>
                  </a:lnTo>
                  <a:lnTo>
                    <a:pt x="414729" y="1319188"/>
                  </a:lnTo>
                  <a:close/>
                  <a:moveTo>
                    <a:pt x="414729" y="157317"/>
                  </a:moveTo>
                  <a:lnTo>
                    <a:pt x="414729" y="175422"/>
                  </a:lnTo>
                  <a:cubicBezTo>
                    <a:pt x="412599" y="176487"/>
                    <a:pt x="408872" y="178616"/>
                    <a:pt x="405677" y="181279"/>
                  </a:cubicBezTo>
                  <a:lnTo>
                    <a:pt x="405677" y="162110"/>
                  </a:lnTo>
                  <a:cubicBezTo>
                    <a:pt x="409405" y="159447"/>
                    <a:pt x="412599" y="158382"/>
                    <a:pt x="414729" y="157317"/>
                  </a:cubicBezTo>
                  <a:lnTo>
                    <a:pt x="414729" y="157317"/>
                  </a:lnTo>
                  <a:close/>
                  <a:moveTo>
                    <a:pt x="414729" y="208968"/>
                  </a:moveTo>
                  <a:lnTo>
                    <a:pt x="414729" y="229202"/>
                  </a:lnTo>
                  <a:cubicBezTo>
                    <a:pt x="411535" y="228137"/>
                    <a:pt x="408872" y="227072"/>
                    <a:pt x="405677" y="224942"/>
                  </a:cubicBezTo>
                  <a:lnTo>
                    <a:pt x="405677" y="205773"/>
                  </a:lnTo>
                  <a:cubicBezTo>
                    <a:pt x="409405" y="206838"/>
                    <a:pt x="411535" y="207903"/>
                    <a:pt x="414729" y="208968"/>
                  </a:cubicBezTo>
                  <a:lnTo>
                    <a:pt x="414729" y="208968"/>
                  </a:lnTo>
                  <a:close/>
                  <a:moveTo>
                    <a:pt x="414729" y="265411"/>
                  </a:moveTo>
                  <a:lnTo>
                    <a:pt x="414729" y="283515"/>
                  </a:lnTo>
                  <a:cubicBezTo>
                    <a:pt x="411535" y="284580"/>
                    <a:pt x="408872" y="285645"/>
                    <a:pt x="405677" y="285645"/>
                  </a:cubicBezTo>
                  <a:lnTo>
                    <a:pt x="405677" y="268606"/>
                  </a:lnTo>
                  <a:cubicBezTo>
                    <a:pt x="409405" y="267541"/>
                    <a:pt x="411535" y="267541"/>
                    <a:pt x="414729" y="265411"/>
                  </a:cubicBezTo>
                  <a:lnTo>
                    <a:pt x="414729" y="265411"/>
                  </a:lnTo>
                  <a:close/>
                  <a:moveTo>
                    <a:pt x="414729" y="345283"/>
                  </a:moveTo>
                  <a:lnTo>
                    <a:pt x="414729" y="368712"/>
                  </a:lnTo>
                  <a:cubicBezTo>
                    <a:pt x="411535" y="367647"/>
                    <a:pt x="406742" y="365517"/>
                    <a:pt x="406742" y="360725"/>
                  </a:cubicBezTo>
                  <a:cubicBezTo>
                    <a:pt x="406742" y="361257"/>
                    <a:pt x="407807" y="355400"/>
                    <a:pt x="414729" y="345283"/>
                  </a:cubicBezTo>
                  <a:lnTo>
                    <a:pt x="414729" y="345283"/>
                  </a:lnTo>
                  <a:close/>
                  <a:moveTo>
                    <a:pt x="414729" y="389478"/>
                  </a:moveTo>
                  <a:lnTo>
                    <a:pt x="414729" y="435272"/>
                  </a:lnTo>
                  <a:cubicBezTo>
                    <a:pt x="413664" y="435272"/>
                    <a:pt x="412599" y="434207"/>
                    <a:pt x="411535" y="432077"/>
                  </a:cubicBezTo>
                  <a:cubicBezTo>
                    <a:pt x="410470" y="431012"/>
                    <a:pt x="409405" y="427817"/>
                    <a:pt x="405677" y="425155"/>
                  </a:cubicBezTo>
                  <a:lnTo>
                    <a:pt x="405677" y="409180"/>
                  </a:lnTo>
                  <a:cubicBezTo>
                    <a:pt x="407807" y="409180"/>
                    <a:pt x="409937" y="410245"/>
                    <a:pt x="411535" y="409180"/>
                  </a:cubicBezTo>
                  <a:cubicBezTo>
                    <a:pt x="413664" y="407050"/>
                    <a:pt x="412599" y="403323"/>
                    <a:pt x="412599" y="401193"/>
                  </a:cubicBezTo>
                  <a:cubicBezTo>
                    <a:pt x="412599" y="401193"/>
                    <a:pt x="409405" y="400128"/>
                    <a:pt x="405677" y="400128"/>
                  </a:cubicBezTo>
                  <a:lnTo>
                    <a:pt x="405677" y="384154"/>
                  </a:lnTo>
                  <a:cubicBezTo>
                    <a:pt x="407807" y="387349"/>
                    <a:pt x="408872" y="388414"/>
                    <a:pt x="412599" y="388414"/>
                  </a:cubicBezTo>
                  <a:cubicBezTo>
                    <a:pt x="412599" y="389478"/>
                    <a:pt x="413664" y="389478"/>
                    <a:pt x="414729" y="389478"/>
                  </a:cubicBezTo>
                  <a:lnTo>
                    <a:pt x="414729" y="389478"/>
                  </a:lnTo>
                  <a:close/>
                  <a:moveTo>
                    <a:pt x="414729" y="451246"/>
                  </a:moveTo>
                  <a:lnTo>
                    <a:pt x="414729" y="480533"/>
                  </a:lnTo>
                  <a:cubicBezTo>
                    <a:pt x="411535" y="484792"/>
                    <a:pt x="407807" y="489585"/>
                    <a:pt x="405677" y="493845"/>
                  </a:cubicBezTo>
                  <a:lnTo>
                    <a:pt x="405677" y="461363"/>
                  </a:lnTo>
                  <a:cubicBezTo>
                    <a:pt x="409405" y="458168"/>
                    <a:pt x="411535" y="454441"/>
                    <a:pt x="414729" y="451246"/>
                  </a:cubicBezTo>
                  <a:lnTo>
                    <a:pt x="414729" y="451246"/>
                  </a:lnTo>
                  <a:close/>
                  <a:moveTo>
                    <a:pt x="414729" y="508754"/>
                  </a:moveTo>
                  <a:lnTo>
                    <a:pt x="414729" y="532183"/>
                  </a:lnTo>
                  <a:cubicBezTo>
                    <a:pt x="412599" y="530053"/>
                    <a:pt x="408872" y="527923"/>
                    <a:pt x="405677" y="526326"/>
                  </a:cubicBezTo>
                  <a:lnTo>
                    <a:pt x="405677" y="503962"/>
                  </a:lnTo>
                  <a:cubicBezTo>
                    <a:pt x="407807" y="503962"/>
                    <a:pt x="411535" y="506624"/>
                    <a:pt x="414729" y="508754"/>
                  </a:cubicBezTo>
                  <a:lnTo>
                    <a:pt x="414729" y="508754"/>
                  </a:lnTo>
                  <a:close/>
                  <a:moveTo>
                    <a:pt x="414729" y="729201"/>
                  </a:moveTo>
                  <a:lnTo>
                    <a:pt x="414729" y="748370"/>
                  </a:lnTo>
                  <a:cubicBezTo>
                    <a:pt x="413664" y="752630"/>
                    <a:pt x="412599" y="757422"/>
                    <a:pt x="411535" y="761682"/>
                  </a:cubicBezTo>
                  <a:lnTo>
                    <a:pt x="411535" y="761682"/>
                  </a:lnTo>
                  <a:lnTo>
                    <a:pt x="411535" y="763812"/>
                  </a:lnTo>
                  <a:cubicBezTo>
                    <a:pt x="412599" y="762747"/>
                    <a:pt x="413664" y="762747"/>
                    <a:pt x="414729" y="761682"/>
                  </a:cubicBezTo>
                  <a:lnTo>
                    <a:pt x="414729" y="773929"/>
                  </a:lnTo>
                  <a:cubicBezTo>
                    <a:pt x="411535" y="774994"/>
                    <a:pt x="408872" y="777124"/>
                    <a:pt x="405677" y="780851"/>
                  </a:cubicBezTo>
                  <a:lnTo>
                    <a:pt x="405677" y="744643"/>
                  </a:lnTo>
                  <a:cubicBezTo>
                    <a:pt x="409405" y="738253"/>
                    <a:pt x="411535" y="732928"/>
                    <a:pt x="414729" y="729201"/>
                  </a:cubicBezTo>
                  <a:lnTo>
                    <a:pt x="414729" y="729201"/>
                  </a:lnTo>
                  <a:close/>
                  <a:moveTo>
                    <a:pt x="414729" y="802683"/>
                  </a:moveTo>
                  <a:lnTo>
                    <a:pt x="414729" y="813865"/>
                  </a:lnTo>
                  <a:cubicBezTo>
                    <a:pt x="411535" y="814930"/>
                    <a:pt x="408872" y="815995"/>
                    <a:pt x="405677" y="817060"/>
                  </a:cubicBezTo>
                  <a:lnTo>
                    <a:pt x="405677" y="805878"/>
                  </a:lnTo>
                  <a:cubicBezTo>
                    <a:pt x="409405" y="804813"/>
                    <a:pt x="411535" y="803748"/>
                    <a:pt x="414729" y="802683"/>
                  </a:cubicBezTo>
                  <a:lnTo>
                    <a:pt x="414729" y="802683"/>
                  </a:lnTo>
                  <a:close/>
                  <a:moveTo>
                    <a:pt x="414729" y="844216"/>
                  </a:moveTo>
                  <a:lnTo>
                    <a:pt x="414729" y="856463"/>
                  </a:lnTo>
                  <a:cubicBezTo>
                    <a:pt x="411535" y="856463"/>
                    <a:pt x="408872" y="857528"/>
                    <a:pt x="405677" y="858593"/>
                  </a:cubicBezTo>
                  <a:lnTo>
                    <a:pt x="405677" y="847411"/>
                  </a:lnTo>
                  <a:cubicBezTo>
                    <a:pt x="409405" y="846346"/>
                    <a:pt x="411535" y="845281"/>
                    <a:pt x="414729" y="844216"/>
                  </a:cubicBezTo>
                  <a:lnTo>
                    <a:pt x="414729" y="844216"/>
                  </a:lnTo>
                  <a:close/>
                  <a:moveTo>
                    <a:pt x="414729" y="885750"/>
                  </a:moveTo>
                  <a:lnTo>
                    <a:pt x="414729" y="899062"/>
                  </a:lnTo>
                  <a:cubicBezTo>
                    <a:pt x="412599" y="900127"/>
                    <a:pt x="408872" y="901192"/>
                    <a:pt x="405677" y="902257"/>
                  </a:cubicBezTo>
                  <a:lnTo>
                    <a:pt x="405677" y="890009"/>
                  </a:lnTo>
                  <a:cubicBezTo>
                    <a:pt x="409405" y="888945"/>
                    <a:pt x="412599" y="887880"/>
                    <a:pt x="414729" y="885750"/>
                  </a:cubicBezTo>
                  <a:lnTo>
                    <a:pt x="414729" y="885750"/>
                  </a:lnTo>
                  <a:close/>
                  <a:moveTo>
                    <a:pt x="414729" y="928348"/>
                  </a:moveTo>
                  <a:lnTo>
                    <a:pt x="414729" y="941660"/>
                  </a:lnTo>
                  <a:cubicBezTo>
                    <a:pt x="412599" y="943790"/>
                    <a:pt x="408872" y="944855"/>
                    <a:pt x="405677" y="945920"/>
                  </a:cubicBezTo>
                  <a:lnTo>
                    <a:pt x="405677" y="933673"/>
                  </a:lnTo>
                  <a:cubicBezTo>
                    <a:pt x="409405" y="933140"/>
                    <a:pt x="412599" y="931010"/>
                    <a:pt x="414729" y="928348"/>
                  </a:cubicBezTo>
                  <a:lnTo>
                    <a:pt x="414729" y="928348"/>
                  </a:lnTo>
                  <a:close/>
                  <a:moveTo>
                    <a:pt x="414729" y="974674"/>
                  </a:moveTo>
                  <a:lnTo>
                    <a:pt x="414729" y="987986"/>
                  </a:lnTo>
                  <a:cubicBezTo>
                    <a:pt x="411535" y="990116"/>
                    <a:pt x="408872" y="991181"/>
                    <a:pt x="405677" y="993843"/>
                  </a:cubicBezTo>
                  <a:lnTo>
                    <a:pt x="405677" y="980531"/>
                  </a:lnTo>
                  <a:cubicBezTo>
                    <a:pt x="409405" y="979466"/>
                    <a:pt x="412599" y="976804"/>
                    <a:pt x="414729" y="974674"/>
                  </a:cubicBezTo>
                  <a:lnTo>
                    <a:pt x="414729" y="974674"/>
                  </a:lnTo>
                  <a:close/>
                  <a:moveTo>
                    <a:pt x="414729" y="1023129"/>
                  </a:moveTo>
                  <a:lnTo>
                    <a:pt x="414729" y="1038039"/>
                  </a:lnTo>
                  <a:cubicBezTo>
                    <a:pt x="411535" y="1040169"/>
                    <a:pt x="408872" y="1042299"/>
                    <a:pt x="405677" y="1046026"/>
                  </a:cubicBezTo>
                  <a:lnTo>
                    <a:pt x="405677" y="1031117"/>
                  </a:lnTo>
                  <a:cubicBezTo>
                    <a:pt x="409405" y="1028987"/>
                    <a:pt x="411535" y="1026324"/>
                    <a:pt x="414729" y="1023129"/>
                  </a:cubicBezTo>
                  <a:lnTo>
                    <a:pt x="414729" y="1023129"/>
                  </a:lnTo>
                  <a:close/>
                  <a:moveTo>
                    <a:pt x="414729" y="1077442"/>
                  </a:moveTo>
                  <a:lnTo>
                    <a:pt x="414729" y="1095547"/>
                  </a:lnTo>
                  <a:cubicBezTo>
                    <a:pt x="411535" y="1102469"/>
                    <a:pt x="411535" y="1108859"/>
                    <a:pt x="414729" y="1120573"/>
                  </a:cubicBezTo>
                  <a:lnTo>
                    <a:pt x="414729" y="1140807"/>
                  </a:lnTo>
                  <a:cubicBezTo>
                    <a:pt x="411535" y="1133885"/>
                    <a:pt x="407807" y="1129625"/>
                    <a:pt x="405677" y="1123768"/>
                  </a:cubicBezTo>
                  <a:lnTo>
                    <a:pt x="405677" y="1088624"/>
                  </a:lnTo>
                  <a:cubicBezTo>
                    <a:pt x="407807" y="1083832"/>
                    <a:pt x="411535" y="1080637"/>
                    <a:pt x="414729" y="1077442"/>
                  </a:cubicBezTo>
                  <a:lnTo>
                    <a:pt x="414729" y="1077442"/>
                  </a:lnTo>
                  <a:close/>
                  <a:moveTo>
                    <a:pt x="414729" y="1308006"/>
                  </a:moveTo>
                  <a:lnTo>
                    <a:pt x="414729" y="1319188"/>
                  </a:lnTo>
                  <a:lnTo>
                    <a:pt x="405677" y="1326110"/>
                  </a:lnTo>
                  <a:lnTo>
                    <a:pt x="405677" y="1297889"/>
                  </a:lnTo>
                  <a:lnTo>
                    <a:pt x="414729" y="1308006"/>
                  </a:lnTo>
                  <a:lnTo>
                    <a:pt x="414729" y="1308006"/>
                  </a:lnTo>
                  <a:close/>
                  <a:moveTo>
                    <a:pt x="414729" y="1359657"/>
                  </a:moveTo>
                  <a:lnTo>
                    <a:pt x="414729" y="1390008"/>
                  </a:lnTo>
                  <a:lnTo>
                    <a:pt x="411535" y="1392138"/>
                  </a:lnTo>
                  <a:cubicBezTo>
                    <a:pt x="410470" y="1394268"/>
                    <a:pt x="408340" y="1395333"/>
                    <a:pt x="405677" y="1396398"/>
                  </a:cubicBezTo>
                  <a:lnTo>
                    <a:pt x="405677" y="1366046"/>
                  </a:lnTo>
                  <a:lnTo>
                    <a:pt x="414729" y="1359657"/>
                  </a:lnTo>
                  <a:lnTo>
                    <a:pt x="414729" y="1359657"/>
                  </a:lnTo>
                  <a:close/>
                  <a:moveTo>
                    <a:pt x="414729" y="1425152"/>
                  </a:moveTo>
                  <a:lnTo>
                    <a:pt x="414729" y="1451243"/>
                  </a:lnTo>
                  <a:lnTo>
                    <a:pt x="405677" y="1443256"/>
                  </a:lnTo>
                  <a:lnTo>
                    <a:pt x="405677" y="1429944"/>
                  </a:lnTo>
                  <a:lnTo>
                    <a:pt x="414729" y="1425152"/>
                  </a:lnTo>
                  <a:lnTo>
                    <a:pt x="414729" y="1425152"/>
                  </a:lnTo>
                  <a:close/>
                  <a:moveTo>
                    <a:pt x="414729" y="1561467"/>
                  </a:moveTo>
                  <a:lnTo>
                    <a:pt x="414729" y="1581701"/>
                  </a:lnTo>
                  <a:cubicBezTo>
                    <a:pt x="412599" y="1579571"/>
                    <a:pt x="408872" y="1577441"/>
                    <a:pt x="405677" y="1574779"/>
                  </a:cubicBezTo>
                  <a:lnTo>
                    <a:pt x="405677" y="1555609"/>
                  </a:lnTo>
                  <a:cubicBezTo>
                    <a:pt x="409405" y="1557739"/>
                    <a:pt x="412599" y="1559337"/>
                    <a:pt x="414729" y="1561467"/>
                  </a:cubicBezTo>
                  <a:lnTo>
                    <a:pt x="414729" y="1561467"/>
                  </a:lnTo>
                  <a:close/>
                  <a:moveTo>
                    <a:pt x="414729" y="1672755"/>
                  </a:moveTo>
                  <a:lnTo>
                    <a:pt x="414729" y="1690859"/>
                  </a:lnTo>
                  <a:cubicBezTo>
                    <a:pt x="411535" y="1688729"/>
                    <a:pt x="408872" y="1687664"/>
                    <a:pt x="405677" y="1686599"/>
                  </a:cubicBezTo>
                  <a:lnTo>
                    <a:pt x="405677" y="1668495"/>
                  </a:lnTo>
                  <a:cubicBezTo>
                    <a:pt x="409405" y="1669560"/>
                    <a:pt x="411535" y="1671690"/>
                    <a:pt x="414729" y="1672755"/>
                  </a:cubicBezTo>
                  <a:close/>
                  <a:moveTo>
                    <a:pt x="405677" y="162110"/>
                  </a:moveTo>
                  <a:lnTo>
                    <a:pt x="405677" y="181279"/>
                  </a:lnTo>
                  <a:cubicBezTo>
                    <a:pt x="399820" y="184474"/>
                    <a:pt x="393430" y="190331"/>
                    <a:pt x="386508" y="197253"/>
                  </a:cubicBezTo>
                  <a:lnTo>
                    <a:pt x="386508" y="175954"/>
                  </a:lnTo>
                  <a:cubicBezTo>
                    <a:pt x="393430" y="169564"/>
                    <a:pt x="400352" y="165304"/>
                    <a:pt x="405677" y="162110"/>
                  </a:cubicBezTo>
                  <a:lnTo>
                    <a:pt x="405677" y="162110"/>
                  </a:lnTo>
                  <a:close/>
                  <a:moveTo>
                    <a:pt x="405677" y="205773"/>
                  </a:moveTo>
                  <a:lnTo>
                    <a:pt x="405677" y="224942"/>
                  </a:lnTo>
                  <a:cubicBezTo>
                    <a:pt x="399820" y="222812"/>
                    <a:pt x="393430" y="219085"/>
                    <a:pt x="386508" y="218020"/>
                  </a:cubicBezTo>
                  <a:lnTo>
                    <a:pt x="386508" y="198851"/>
                  </a:lnTo>
                  <a:cubicBezTo>
                    <a:pt x="393430" y="200448"/>
                    <a:pt x="400352" y="202578"/>
                    <a:pt x="405677" y="205773"/>
                  </a:cubicBezTo>
                  <a:lnTo>
                    <a:pt x="405677" y="205773"/>
                  </a:lnTo>
                  <a:close/>
                  <a:moveTo>
                    <a:pt x="405677" y="268606"/>
                  </a:moveTo>
                  <a:lnTo>
                    <a:pt x="405677" y="285645"/>
                  </a:lnTo>
                  <a:cubicBezTo>
                    <a:pt x="405677" y="285645"/>
                    <a:pt x="405677" y="285645"/>
                    <a:pt x="404612" y="285645"/>
                  </a:cubicBezTo>
                  <a:cubicBezTo>
                    <a:pt x="398755" y="295762"/>
                    <a:pt x="392365" y="303749"/>
                    <a:pt x="386508" y="310671"/>
                  </a:cubicBezTo>
                  <a:lnTo>
                    <a:pt x="386508" y="268073"/>
                  </a:lnTo>
                  <a:cubicBezTo>
                    <a:pt x="392365" y="269138"/>
                    <a:pt x="396625" y="269138"/>
                    <a:pt x="400885" y="270203"/>
                  </a:cubicBezTo>
                  <a:cubicBezTo>
                    <a:pt x="403547" y="270203"/>
                    <a:pt x="404612" y="268606"/>
                    <a:pt x="405677" y="268606"/>
                  </a:cubicBezTo>
                  <a:lnTo>
                    <a:pt x="405677" y="268606"/>
                  </a:lnTo>
                  <a:close/>
                  <a:moveTo>
                    <a:pt x="405677" y="384686"/>
                  </a:moveTo>
                  <a:lnTo>
                    <a:pt x="405677" y="400661"/>
                  </a:lnTo>
                  <a:cubicBezTo>
                    <a:pt x="402482" y="399596"/>
                    <a:pt x="398755" y="399596"/>
                    <a:pt x="399820" y="401726"/>
                  </a:cubicBezTo>
                  <a:cubicBezTo>
                    <a:pt x="399820" y="401726"/>
                    <a:pt x="401950" y="411843"/>
                    <a:pt x="405677" y="409713"/>
                  </a:cubicBezTo>
                  <a:lnTo>
                    <a:pt x="405677" y="409713"/>
                  </a:lnTo>
                  <a:lnTo>
                    <a:pt x="405677" y="425687"/>
                  </a:lnTo>
                  <a:cubicBezTo>
                    <a:pt x="404612" y="423557"/>
                    <a:pt x="403547" y="423557"/>
                    <a:pt x="401417" y="423557"/>
                  </a:cubicBezTo>
                  <a:cubicBezTo>
                    <a:pt x="390235" y="422492"/>
                    <a:pt x="388105" y="416635"/>
                    <a:pt x="387040" y="409180"/>
                  </a:cubicBezTo>
                  <a:lnTo>
                    <a:pt x="387040" y="409180"/>
                  </a:lnTo>
                  <a:lnTo>
                    <a:pt x="387040" y="372972"/>
                  </a:lnTo>
                  <a:cubicBezTo>
                    <a:pt x="388105" y="372972"/>
                    <a:pt x="389170" y="371907"/>
                    <a:pt x="390235" y="371907"/>
                  </a:cubicBezTo>
                  <a:cubicBezTo>
                    <a:pt x="390235" y="371907"/>
                    <a:pt x="399287" y="368712"/>
                    <a:pt x="403547" y="374037"/>
                  </a:cubicBezTo>
                  <a:cubicBezTo>
                    <a:pt x="403547" y="373504"/>
                    <a:pt x="403547" y="380426"/>
                    <a:pt x="405677" y="384686"/>
                  </a:cubicBezTo>
                  <a:lnTo>
                    <a:pt x="405677" y="384686"/>
                  </a:lnTo>
                  <a:close/>
                  <a:moveTo>
                    <a:pt x="405677" y="461363"/>
                  </a:moveTo>
                  <a:lnTo>
                    <a:pt x="405677" y="493845"/>
                  </a:lnTo>
                  <a:cubicBezTo>
                    <a:pt x="404612" y="497039"/>
                    <a:pt x="403547" y="499702"/>
                    <a:pt x="403547" y="501832"/>
                  </a:cubicBezTo>
                  <a:cubicBezTo>
                    <a:pt x="403547" y="501832"/>
                    <a:pt x="404612" y="502897"/>
                    <a:pt x="405677" y="503962"/>
                  </a:cubicBezTo>
                  <a:lnTo>
                    <a:pt x="405677" y="526326"/>
                  </a:lnTo>
                  <a:cubicBezTo>
                    <a:pt x="402482" y="524196"/>
                    <a:pt x="398755" y="522066"/>
                    <a:pt x="393430" y="519404"/>
                  </a:cubicBezTo>
                  <a:cubicBezTo>
                    <a:pt x="393430" y="519404"/>
                    <a:pt x="391300" y="519404"/>
                    <a:pt x="386508" y="519404"/>
                  </a:cubicBezTo>
                  <a:lnTo>
                    <a:pt x="386508" y="485857"/>
                  </a:lnTo>
                  <a:cubicBezTo>
                    <a:pt x="391300" y="481597"/>
                    <a:pt x="397690" y="471480"/>
                    <a:pt x="405677" y="461363"/>
                  </a:cubicBezTo>
                  <a:lnTo>
                    <a:pt x="405677" y="461363"/>
                  </a:lnTo>
                  <a:close/>
                  <a:moveTo>
                    <a:pt x="405677" y="745175"/>
                  </a:moveTo>
                  <a:lnTo>
                    <a:pt x="405677" y="781384"/>
                  </a:lnTo>
                  <a:cubicBezTo>
                    <a:pt x="402482" y="787241"/>
                    <a:pt x="398755" y="795761"/>
                    <a:pt x="397690" y="808540"/>
                  </a:cubicBezTo>
                  <a:lnTo>
                    <a:pt x="398755" y="808540"/>
                  </a:lnTo>
                  <a:lnTo>
                    <a:pt x="398755" y="809605"/>
                  </a:lnTo>
                  <a:cubicBezTo>
                    <a:pt x="400885" y="808540"/>
                    <a:pt x="403015" y="807475"/>
                    <a:pt x="405677" y="806410"/>
                  </a:cubicBezTo>
                  <a:lnTo>
                    <a:pt x="405677" y="817592"/>
                  </a:lnTo>
                  <a:cubicBezTo>
                    <a:pt x="396625" y="821852"/>
                    <a:pt x="388638" y="831969"/>
                    <a:pt x="388638" y="854866"/>
                  </a:cubicBezTo>
                  <a:lnTo>
                    <a:pt x="389703" y="854866"/>
                  </a:lnTo>
                  <a:lnTo>
                    <a:pt x="389703" y="855931"/>
                  </a:lnTo>
                  <a:cubicBezTo>
                    <a:pt x="393963" y="852736"/>
                    <a:pt x="399820" y="850073"/>
                    <a:pt x="405677" y="847944"/>
                  </a:cubicBezTo>
                  <a:lnTo>
                    <a:pt x="405677" y="859126"/>
                  </a:lnTo>
                  <a:cubicBezTo>
                    <a:pt x="397690" y="862321"/>
                    <a:pt x="391300" y="866048"/>
                    <a:pt x="386508" y="875100"/>
                  </a:cubicBezTo>
                  <a:lnTo>
                    <a:pt x="386508" y="821320"/>
                  </a:lnTo>
                  <a:cubicBezTo>
                    <a:pt x="387573" y="820255"/>
                    <a:pt x="387573" y="819190"/>
                    <a:pt x="388638" y="819190"/>
                  </a:cubicBezTo>
                  <a:cubicBezTo>
                    <a:pt x="388638" y="817060"/>
                    <a:pt x="388638" y="813332"/>
                    <a:pt x="388638" y="812267"/>
                  </a:cubicBezTo>
                  <a:cubicBezTo>
                    <a:pt x="389703" y="792033"/>
                    <a:pt x="394495" y="779786"/>
                    <a:pt x="400885" y="772864"/>
                  </a:cubicBezTo>
                  <a:cubicBezTo>
                    <a:pt x="400885" y="770734"/>
                    <a:pt x="400885" y="767007"/>
                    <a:pt x="400885" y="765942"/>
                  </a:cubicBezTo>
                  <a:cubicBezTo>
                    <a:pt x="402482" y="757422"/>
                    <a:pt x="404612" y="750500"/>
                    <a:pt x="405677" y="745175"/>
                  </a:cubicBezTo>
                  <a:lnTo>
                    <a:pt x="405677" y="745175"/>
                  </a:lnTo>
                  <a:close/>
                  <a:moveTo>
                    <a:pt x="405677" y="890542"/>
                  </a:moveTo>
                  <a:lnTo>
                    <a:pt x="405677" y="902789"/>
                  </a:lnTo>
                  <a:cubicBezTo>
                    <a:pt x="398755" y="904919"/>
                    <a:pt x="391300" y="908646"/>
                    <a:pt x="386508" y="916101"/>
                  </a:cubicBezTo>
                  <a:lnTo>
                    <a:pt x="386508" y="900127"/>
                  </a:lnTo>
                  <a:cubicBezTo>
                    <a:pt x="392365" y="895867"/>
                    <a:pt x="399287" y="893737"/>
                    <a:pt x="405677" y="890542"/>
                  </a:cubicBezTo>
                  <a:lnTo>
                    <a:pt x="405677" y="890542"/>
                  </a:lnTo>
                  <a:close/>
                  <a:moveTo>
                    <a:pt x="405677" y="934205"/>
                  </a:moveTo>
                  <a:lnTo>
                    <a:pt x="405677" y="946452"/>
                  </a:lnTo>
                  <a:cubicBezTo>
                    <a:pt x="398755" y="950712"/>
                    <a:pt x="391300" y="955504"/>
                    <a:pt x="386508" y="963492"/>
                  </a:cubicBezTo>
                  <a:lnTo>
                    <a:pt x="386508" y="946452"/>
                  </a:lnTo>
                  <a:cubicBezTo>
                    <a:pt x="392365" y="942192"/>
                    <a:pt x="399287" y="938998"/>
                    <a:pt x="405677" y="934205"/>
                  </a:cubicBezTo>
                  <a:lnTo>
                    <a:pt x="405677" y="934205"/>
                  </a:lnTo>
                  <a:close/>
                  <a:moveTo>
                    <a:pt x="405677" y="980531"/>
                  </a:moveTo>
                  <a:lnTo>
                    <a:pt x="405677" y="993843"/>
                  </a:lnTo>
                  <a:cubicBezTo>
                    <a:pt x="393430" y="1001830"/>
                    <a:pt x="383313" y="1013012"/>
                    <a:pt x="394495" y="1041234"/>
                  </a:cubicBezTo>
                  <a:lnTo>
                    <a:pt x="394495" y="1041234"/>
                  </a:lnTo>
                  <a:lnTo>
                    <a:pt x="394495" y="1042299"/>
                  </a:lnTo>
                  <a:cubicBezTo>
                    <a:pt x="397690" y="1038039"/>
                    <a:pt x="402482" y="1034312"/>
                    <a:pt x="405677" y="1031117"/>
                  </a:cubicBezTo>
                  <a:lnTo>
                    <a:pt x="405677" y="1046026"/>
                  </a:lnTo>
                  <a:cubicBezTo>
                    <a:pt x="398755" y="1054013"/>
                    <a:pt x="394495" y="1066260"/>
                    <a:pt x="405677" y="1087560"/>
                  </a:cubicBezTo>
                  <a:lnTo>
                    <a:pt x="405677" y="1087560"/>
                  </a:lnTo>
                  <a:lnTo>
                    <a:pt x="405677" y="1088624"/>
                  </a:lnTo>
                  <a:lnTo>
                    <a:pt x="405677" y="1088624"/>
                  </a:lnTo>
                  <a:lnTo>
                    <a:pt x="405677" y="1123768"/>
                  </a:lnTo>
                  <a:cubicBezTo>
                    <a:pt x="402482" y="1114716"/>
                    <a:pt x="401417" y="1107794"/>
                    <a:pt x="402482" y="1101404"/>
                  </a:cubicBezTo>
                  <a:cubicBezTo>
                    <a:pt x="401417" y="1099274"/>
                    <a:pt x="399287" y="1097144"/>
                    <a:pt x="399287" y="1095547"/>
                  </a:cubicBezTo>
                  <a:cubicBezTo>
                    <a:pt x="390235" y="1077442"/>
                    <a:pt x="388105" y="1065195"/>
                    <a:pt x="390235" y="1055078"/>
                  </a:cubicBezTo>
                  <a:cubicBezTo>
                    <a:pt x="389170" y="1052948"/>
                    <a:pt x="388105" y="1050818"/>
                    <a:pt x="387040" y="1049221"/>
                  </a:cubicBezTo>
                  <a:lnTo>
                    <a:pt x="387040" y="1049221"/>
                  </a:lnTo>
                  <a:lnTo>
                    <a:pt x="387040" y="995440"/>
                  </a:lnTo>
                  <a:lnTo>
                    <a:pt x="388105" y="996505"/>
                  </a:lnTo>
                  <a:cubicBezTo>
                    <a:pt x="392365" y="990648"/>
                    <a:pt x="399287" y="985856"/>
                    <a:pt x="405677" y="980531"/>
                  </a:cubicBezTo>
                  <a:lnTo>
                    <a:pt x="405677" y="980531"/>
                  </a:lnTo>
                  <a:close/>
                  <a:moveTo>
                    <a:pt x="405677" y="1297889"/>
                  </a:moveTo>
                  <a:lnTo>
                    <a:pt x="405677" y="1326110"/>
                  </a:lnTo>
                  <a:lnTo>
                    <a:pt x="386508" y="1342085"/>
                  </a:lnTo>
                  <a:lnTo>
                    <a:pt x="386508" y="1309604"/>
                  </a:lnTo>
                  <a:lnTo>
                    <a:pt x="404612" y="1294694"/>
                  </a:lnTo>
                  <a:lnTo>
                    <a:pt x="405677" y="1297889"/>
                  </a:lnTo>
                  <a:lnTo>
                    <a:pt x="405677" y="1297889"/>
                  </a:lnTo>
                  <a:close/>
                  <a:moveTo>
                    <a:pt x="405677" y="1366579"/>
                  </a:moveTo>
                  <a:lnTo>
                    <a:pt x="405677" y="1396930"/>
                  </a:lnTo>
                  <a:cubicBezTo>
                    <a:pt x="399820" y="1401190"/>
                    <a:pt x="393430" y="1403852"/>
                    <a:pt x="386508" y="1404917"/>
                  </a:cubicBezTo>
                  <a:lnTo>
                    <a:pt x="386508" y="1379891"/>
                  </a:lnTo>
                  <a:cubicBezTo>
                    <a:pt x="389703" y="1378826"/>
                    <a:pt x="393430" y="1376696"/>
                    <a:pt x="396625" y="1374034"/>
                  </a:cubicBezTo>
                  <a:lnTo>
                    <a:pt x="405677" y="1366579"/>
                  </a:lnTo>
                  <a:lnTo>
                    <a:pt x="405677" y="1366579"/>
                  </a:lnTo>
                  <a:close/>
                  <a:moveTo>
                    <a:pt x="405677" y="1429412"/>
                  </a:moveTo>
                  <a:lnTo>
                    <a:pt x="405677" y="1442724"/>
                  </a:lnTo>
                  <a:lnTo>
                    <a:pt x="397690" y="1433671"/>
                  </a:lnTo>
                  <a:lnTo>
                    <a:pt x="405677" y="1429412"/>
                  </a:lnTo>
                  <a:lnTo>
                    <a:pt x="405677" y="1429412"/>
                  </a:lnTo>
                  <a:close/>
                  <a:moveTo>
                    <a:pt x="405677" y="1555609"/>
                  </a:moveTo>
                  <a:lnTo>
                    <a:pt x="405677" y="1574779"/>
                  </a:lnTo>
                  <a:cubicBezTo>
                    <a:pt x="401417" y="1571584"/>
                    <a:pt x="395560" y="1567856"/>
                    <a:pt x="388638" y="1563596"/>
                  </a:cubicBezTo>
                  <a:cubicBezTo>
                    <a:pt x="388638" y="1571584"/>
                    <a:pt x="388638" y="1577973"/>
                    <a:pt x="386508" y="1585961"/>
                  </a:cubicBezTo>
                  <a:lnTo>
                    <a:pt x="386508" y="1546557"/>
                  </a:lnTo>
                  <a:cubicBezTo>
                    <a:pt x="394495" y="1550284"/>
                    <a:pt x="400352" y="1552414"/>
                    <a:pt x="405677" y="1555609"/>
                  </a:cubicBezTo>
                  <a:lnTo>
                    <a:pt x="405677" y="1555609"/>
                  </a:lnTo>
                  <a:close/>
                  <a:moveTo>
                    <a:pt x="405677" y="1668495"/>
                  </a:moveTo>
                  <a:lnTo>
                    <a:pt x="405677" y="1686599"/>
                  </a:lnTo>
                  <a:cubicBezTo>
                    <a:pt x="398755" y="1682339"/>
                    <a:pt x="392365" y="1677547"/>
                    <a:pt x="386508" y="1674352"/>
                  </a:cubicBezTo>
                  <a:lnTo>
                    <a:pt x="386508" y="1649326"/>
                  </a:lnTo>
                  <a:cubicBezTo>
                    <a:pt x="391300" y="1655715"/>
                    <a:pt x="396625" y="1661573"/>
                    <a:pt x="405677" y="1668495"/>
                  </a:cubicBezTo>
                  <a:lnTo>
                    <a:pt x="405677" y="1668495"/>
                  </a:lnTo>
                  <a:close/>
                  <a:moveTo>
                    <a:pt x="386508" y="1270733"/>
                  </a:moveTo>
                  <a:lnTo>
                    <a:pt x="386508" y="1269668"/>
                  </a:lnTo>
                  <a:lnTo>
                    <a:pt x="387573" y="1270733"/>
                  </a:lnTo>
                  <a:lnTo>
                    <a:pt x="386508" y="1270733"/>
                  </a:lnTo>
                  <a:lnTo>
                    <a:pt x="386508" y="1270733"/>
                  </a:lnTo>
                  <a:close/>
                  <a:moveTo>
                    <a:pt x="386508" y="477338"/>
                  </a:moveTo>
                  <a:cubicBezTo>
                    <a:pt x="390768" y="476273"/>
                    <a:pt x="393430" y="474143"/>
                    <a:pt x="393430" y="474143"/>
                  </a:cubicBezTo>
                  <a:cubicBezTo>
                    <a:pt x="395560" y="468285"/>
                    <a:pt x="399287" y="459233"/>
                    <a:pt x="399287" y="459233"/>
                  </a:cubicBezTo>
                  <a:cubicBezTo>
                    <a:pt x="406210" y="437934"/>
                    <a:pt x="395028" y="435804"/>
                    <a:pt x="395028" y="435804"/>
                  </a:cubicBezTo>
                  <a:cubicBezTo>
                    <a:pt x="390768" y="436869"/>
                    <a:pt x="388105" y="438999"/>
                    <a:pt x="387040" y="441661"/>
                  </a:cubicBezTo>
                  <a:lnTo>
                    <a:pt x="387040" y="477338"/>
                  </a:lnTo>
                  <a:lnTo>
                    <a:pt x="386508" y="477338"/>
                  </a:lnTo>
                  <a:close/>
                  <a:moveTo>
                    <a:pt x="386508" y="196721"/>
                  </a:moveTo>
                  <a:lnTo>
                    <a:pt x="386508" y="196721"/>
                  </a:lnTo>
                  <a:lnTo>
                    <a:pt x="386508" y="196721"/>
                  </a:lnTo>
                  <a:lnTo>
                    <a:pt x="386508" y="196721"/>
                  </a:lnTo>
                  <a:close/>
                  <a:moveTo>
                    <a:pt x="386508" y="175422"/>
                  </a:moveTo>
                  <a:lnTo>
                    <a:pt x="386508" y="196721"/>
                  </a:lnTo>
                  <a:lnTo>
                    <a:pt x="386508" y="196721"/>
                  </a:lnTo>
                  <a:lnTo>
                    <a:pt x="386508" y="196721"/>
                  </a:lnTo>
                  <a:lnTo>
                    <a:pt x="386508" y="196721"/>
                  </a:lnTo>
                  <a:lnTo>
                    <a:pt x="385443" y="198851"/>
                  </a:lnTo>
                  <a:lnTo>
                    <a:pt x="386508" y="198851"/>
                  </a:lnTo>
                  <a:lnTo>
                    <a:pt x="386508" y="218020"/>
                  </a:lnTo>
                  <a:cubicBezTo>
                    <a:pt x="377456" y="214825"/>
                    <a:pt x="366274" y="214825"/>
                    <a:pt x="355092" y="220150"/>
                  </a:cubicBezTo>
                  <a:lnTo>
                    <a:pt x="355092" y="202046"/>
                  </a:lnTo>
                  <a:cubicBezTo>
                    <a:pt x="358287" y="200981"/>
                    <a:pt x="360949" y="199916"/>
                    <a:pt x="363079" y="199916"/>
                  </a:cubicBezTo>
                  <a:cubicBezTo>
                    <a:pt x="365209" y="196721"/>
                    <a:pt x="370001" y="191928"/>
                    <a:pt x="370001" y="191928"/>
                  </a:cubicBezTo>
                  <a:cubicBezTo>
                    <a:pt x="375326" y="185539"/>
                    <a:pt x="381183" y="179681"/>
                    <a:pt x="386508" y="175422"/>
                  </a:cubicBezTo>
                  <a:lnTo>
                    <a:pt x="386508" y="175422"/>
                  </a:lnTo>
                  <a:close/>
                  <a:moveTo>
                    <a:pt x="386508" y="267541"/>
                  </a:moveTo>
                  <a:lnTo>
                    <a:pt x="386508" y="310139"/>
                  </a:lnTo>
                  <a:cubicBezTo>
                    <a:pt x="376391" y="321321"/>
                    <a:pt x="365209" y="328243"/>
                    <a:pt x="355092" y="332503"/>
                  </a:cubicBezTo>
                  <a:lnTo>
                    <a:pt x="355092" y="314399"/>
                  </a:lnTo>
                  <a:cubicBezTo>
                    <a:pt x="364144" y="310139"/>
                    <a:pt x="374261" y="301087"/>
                    <a:pt x="386508" y="286177"/>
                  </a:cubicBezTo>
                  <a:cubicBezTo>
                    <a:pt x="376391" y="285112"/>
                    <a:pt x="365209" y="280320"/>
                    <a:pt x="355092" y="276060"/>
                  </a:cubicBezTo>
                  <a:lnTo>
                    <a:pt x="355092" y="255826"/>
                  </a:lnTo>
                  <a:cubicBezTo>
                    <a:pt x="365209" y="261151"/>
                    <a:pt x="375326" y="264346"/>
                    <a:pt x="386508" y="267541"/>
                  </a:cubicBezTo>
                  <a:lnTo>
                    <a:pt x="386508" y="267541"/>
                  </a:lnTo>
                  <a:close/>
                  <a:moveTo>
                    <a:pt x="386508" y="372439"/>
                  </a:moveTo>
                  <a:lnTo>
                    <a:pt x="386508" y="408648"/>
                  </a:lnTo>
                  <a:cubicBezTo>
                    <a:pt x="385443" y="408648"/>
                    <a:pt x="374261" y="407583"/>
                    <a:pt x="370534" y="405453"/>
                  </a:cubicBezTo>
                  <a:cubicBezTo>
                    <a:pt x="370534" y="405453"/>
                    <a:pt x="361481" y="403323"/>
                    <a:pt x="370534" y="392141"/>
                  </a:cubicBezTo>
                  <a:cubicBezTo>
                    <a:pt x="370534" y="392141"/>
                    <a:pt x="377456" y="392141"/>
                    <a:pt x="381716" y="390011"/>
                  </a:cubicBezTo>
                  <a:cubicBezTo>
                    <a:pt x="383846" y="388946"/>
                    <a:pt x="383846" y="386816"/>
                    <a:pt x="384911" y="385751"/>
                  </a:cubicBezTo>
                  <a:cubicBezTo>
                    <a:pt x="385443" y="381491"/>
                    <a:pt x="382248" y="376699"/>
                    <a:pt x="386508" y="372439"/>
                  </a:cubicBezTo>
                  <a:lnTo>
                    <a:pt x="386508" y="372439"/>
                  </a:lnTo>
                  <a:close/>
                  <a:moveTo>
                    <a:pt x="386508" y="441129"/>
                  </a:moveTo>
                  <a:lnTo>
                    <a:pt x="386508" y="477338"/>
                  </a:lnTo>
                  <a:cubicBezTo>
                    <a:pt x="384378" y="478403"/>
                    <a:pt x="380651" y="478403"/>
                    <a:pt x="377456" y="476273"/>
                  </a:cubicBezTo>
                  <a:cubicBezTo>
                    <a:pt x="377456" y="476273"/>
                    <a:pt x="366274" y="466156"/>
                    <a:pt x="355092" y="458168"/>
                  </a:cubicBezTo>
                  <a:lnTo>
                    <a:pt x="355092" y="412908"/>
                  </a:lnTo>
                  <a:cubicBezTo>
                    <a:pt x="357222" y="413973"/>
                    <a:pt x="359351" y="415037"/>
                    <a:pt x="360949" y="417167"/>
                  </a:cubicBezTo>
                  <a:cubicBezTo>
                    <a:pt x="360949" y="417167"/>
                    <a:pt x="360949" y="429414"/>
                    <a:pt x="356689" y="435272"/>
                  </a:cubicBezTo>
                  <a:cubicBezTo>
                    <a:pt x="356689" y="435272"/>
                    <a:pt x="356689" y="441129"/>
                    <a:pt x="362546" y="433142"/>
                  </a:cubicBezTo>
                  <a:cubicBezTo>
                    <a:pt x="362546" y="433142"/>
                    <a:pt x="364676" y="427285"/>
                    <a:pt x="375858" y="425155"/>
                  </a:cubicBezTo>
                  <a:cubicBezTo>
                    <a:pt x="375858" y="425155"/>
                    <a:pt x="384911" y="429414"/>
                    <a:pt x="382781" y="433142"/>
                  </a:cubicBezTo>
                  <a:cubicBezTo>
                    <a:pt x="382781" y="433142"/>
                    <a:pt x="376923" y="446454"/>
                    <a:pt x="379586" y="447519"/>
                  </a:cubicBezTo>
                  <a:cubicBezTo>
                    <a:pt x="379586" y="447519"/>
                    <a:pt x="382781" y="450714"/>
                    <a:pt x="387573" y="444324"/>
                  </a:cubicBezTo>
                  <a:cubicBezTo>
                    <a:pt x="386508" y="444324"/>
                    <a:pt x="386508" y="443259"/>
                    <a:pt x="386508" y="441129"/>
                  </a:cubicBezTo>
                  <a:lnTo>
                    <a:pt x="386508" y="441129"/>
                  </a:lnTo>
                  <a:close/>
                  <a:moveTo>
                    <a:pt x="386508" y="486390"/>
                  </a:moveTo>
                  <a:lnTo>
                    <a:pt x="386508" y="519936"/>
                  </a:lnTo>
                  <a:cubicBezTo>
                    <a:pt x="380651" y="519936"/>
                    <a:pt x="374261" y="519936"/>
                    <a:pt x="370534" y="516741"/>
                  </a:cubicBezTo>
                  <a:cubicBezTo>
                    <a:pt x="370534" y="516741"/>
                    <a:pt x="366274" y="502364"/>
                    <a:pt x="372663" y="495442"/>
                  </a:cubicBezTo>
                  <a:cubicBezTo>
                    <a:pt x="372663" y="495442"/>
                    <a:pt x="381716" y="494377"/>
                    <a:pt x="383846" y="488520"/>
                  </a:cubicBezTo>
                  <a:cubicBezTo>
                    <a:pt x="384378" y="488520"/>
                    <a:pt x="385443" y="487455"/>
                    <a:pt x="386508" y="486390"/>
                  </a:cubicBezTo>
                  <a:lnTo>
                    <a:pt x="386508" y="486390"/>
                  </a:lnTo>
                  <a:close/>
                  <a:moveTo>
                    <a:pt x="386508" y="820787"/>
                  </a:moveTo>
                  <a:lnTo>
                    <a:pt x="386508" y="874568"/>
                  </a:lnTo>
                  <a:cubicBezTo>
                    <a:pt x="384378" y="881490"/>
                    <a:pt x="383313" y="888945"/>
                    <a:pt x="384378" y="900659"/>
                  </a:cubicBezTo>
                  <a:lnTo>
                    <a:pt x="384378" y="900659"/>
                  </a:lnTo>
                  <a:lnTo>
                    <a:pt x="384378" y="901724"/>
                  </a:lnTo>
                  <a:cubicBezTo>
                    <a:pt x="385443" y="901724"/>
                    <a:pt x="386508" y="900659"/>
                    <a:pt x="386508" y="900659"/>
                  </a:cubicBezTo>
                  <a:lnTo>
                    <a:pt x="386508" y="916633"/>
                  </a:lnTo>
                  <a:cubicBezTo>
                    <a:pt x="382248" y="922491"/>
                    <a:pt x="380651" y="932608"/>
                    <a:pt x="383313" y="948050"/>
                  </a:cubicBezTo>
                  <a:lnTo>
                    <a:pt x="383313" y="948050"/>
                  </a:lnTo>
                  <a:lnTo>
                    <a:pt x="384378" y="949115"/>
                  </a:lnTo>
                  <a:cubicBezTo>
                    <a:pt x="384378" y="948050"/>
                    <a:pt x="385443" y="948050"/>
                    <a:pt x="386508" y="946985"/>
                  </a:cubicBezTo>
                  <a:lnTo>
                    <a:pt x="386508" y="964024"/>
                  </a:lnTo>
                  <a:cubicBezTo>
                    <a:pt x="383313" y="970946"/>
                    <a:pt x="382248" y="981064"/>
                    <a:pt x="386508" y="995440"/>
                  </a:cubicBezTo>
                  <a:lnTo>
                    <a:pt x="386508" y="995440"/>
                  </a:lnTo>
                  <a:lnTo>
                    <a:pt x="386508" y="995440"/>
                  </a:lnTo>
                  <a:lnTo>
                    <a:pt x="386508" y="1049221"/>
                  </a:lnTo>
                  <a:cubicBezTo>
                    <a:pt x="379586" y="1030052"/>
                    <a:pt x="378521" y="1017805"/>
                    <a:pt x="380651" y="1007688"/>
                  </a:cubicBezTo>
                  <a:cubicBezTo>
                    <a:pt x="379586" y="1005558"/>
                    <a:pt x="378521" y="1003428"/>
                    <a:pt x="378521" y="1001830"/>
                  </a:cubicBezTo>
                  <a:cubicBezTo>
                    <a:pt x="372663" y="982661"/>
                    <a:pt x="372663" y="969349"/>
                    <a:pt x="376391" y="960297"/>
                  </a:cubicBezTo>
                  <a:cubicBezTo>
                    <a:pt x="376391" y="958167"/>
                    <a:pt x="375326" y="954440"/>
                    <a:pt x="375326" y="954440"/>
                  </a:cubicBezTo>
                  <a:cubicBezTo>
                    <a:pt x="371066" y="934205"/>
                    <a:pt x="372131" y="921958"/>
                    <a:pt x="376391" y="912906"/>
                  </a:cubicBezTo>
                  <a:cubicBezTo>
                    <a:pt x="376391" y="910776"/>
                    <a:pt x="375326" y="907049"/>
                    <a:pt x="375326" y="905984"/>
                  </a:cubicBezTo>
                  <a:cubicBezTo>
                    <a:pt x="373196" y="885750"/>
                    <a:pt x="375326" y="873503"/>
                    <a:pt x="381183" y="865515"/>
                  </a:cubicBezTo>
                  <a:cubicBezTo>
                    <a:pt x="380118" y="862321"/>
                    <a:pt x="380118" y="859658"/>
                    <a:pt x="380118" y="858593"/>
                  </a:cubicBezTo>
                  <a:cubicBezTo>
                    <a:pt x="380118" y="841021"/>
                    <a:pt x="382248" y="828242"/>
                    <a:pt x="386508" y="820787"/>
                  </a:cubicBezTo>
                  <a:lnTo>
                    <a:pt x="386508" y="820787"/>
                  </a:lnTo>
                  <a:close/>
                  <a:moveTo>
                    <a:pt x="386508" y="1269668"/>
                  </a:moveTo>
                  <a:lnTo>
                    <a:pt x="386508" y="1270733"/>
                  </a:lnTo>
                  <a:lnTo>
                    <a:pt x="355092" y="1288837"/>
                  </a:lnTo>
                  <a:lnTo>
                    <a:pt x="355092" y="1259550"/>
                  </a:lnTo>
                  <a:lnTo>
                    <a:pt x="375326" y="1248368"/>
                  </a:lnTo>
                  <a:lnTo>
                    <a:pt x="386508" y="1269668"/>
                  </a:lnTo>
                  <a:lnTo>
                    <a:pt x="386508" y="1269668"/>
                  </a:lnTo>
                  <a:close/>
                  <a:moveTo>
                    <a:pt x="386508" y="1309071"/>
                  </a:moveTo>
                  <a:lnTo>
                    <a:pt x="386508" y="1341552"/>
                  </a:lnTo>
                  <a:lnTo>
                    <a:pt x="376391" y="1349540"/>
                  </a:lnTo>
                  <a:cubicBezTo>
                    <a:pt x="370534" y="1353799"/>
                    <a:pt x="366274" y="1358592"/>
                    <a:pt x="365209" y="1362852"/>
                  </a:cubicBezTo>
                  <a:cubicBezTo>
                    <a:pt x="364144" y="1367111"/>
                    <a:pt x="365209" y="1370839"/>
                    <a:pt x="368404" y="1375099"/>
                  </a:cubicBezTo>
                  <a:cubicBezTo>
                    <a:pt x="371599" y="1379358"/>
                    <a:pt x="376391" y="1380956"/>
                    <a:pt x="380651" y="1380956"/>
                  </a:cubicBezTo>
                  <a:cubicBezTo>
                    <a:pt x="382781" y="1380956"/>
                    <a:pt x="383846" y="1380956"/>
                    <a:pt x="386508" y="1379891"/>
                  </a:cubicBezTo>
                  <a:lnTo>
                    <a:pt x="386508" y="1404917"/>
                  </a:lnTo>
                  <a:cubicBezTo>
                    <a:pt x="384378" y="1404917"/>
                    <a:pt x="383313" y="1404917"/>
                    <a:pt x="380651" y="1404917"/>
                  </a:cubicBezTo>
                  <a:cubicBezTo>
                    <a:pt x="371599" y="1403852"/>
                    <a:pt x="362546" y="1397995"/>
                    <a:pt x="354559" y="1388943"/>
                  </a:cubicBezTo>
                  <a:lnTo>
                    <a:pt x="354559" y="1335163"/>
                  </a:lnTo>
                  <a:cubicBezTo>
                    <a:pt x="356689" y="1333033"/>
                    <a:pt x="358819" y="1331968"/>
                    <a:pt x="360416" y="1329305"/>
                  </a:cubicBezTo>
                  <a:lnTo>
                    <a:pt x="386508" y="1309071"/>
                  </a:lnTo>
                  <a:lnTo>
                    <a:pt x="386508" y="1309071"/>
                  </a:lnTo>
                  <a:close/>
                  <a:moveTo>
                    <a:pt x="386508" y="1546557"/>
                  </a:moveTo>
                  <a:lnTo>
                    <a:pt x="386508" y="1585961"/>
                  </a:lnTo>
                  <a:cubicBezTo>
                    <a:pt x="382248" y="1607260"/>
                    <a:pt x="374261" y="1628559"/>
                    <a:pt x="386508" y="1648793"/>
                  </a:cubicBezTo>
                  <a:lnTo>
                    <a:pt x="386508" y="1673820"/>
                  </a:lnTo>
                  <a:cubicBezTo>
                    <a:pt x="378521" y="1666897"/>
                    <a:pt x="373196" y="1660508"/>
                    <a:pt x="368404" y="1653585"/>
                  </a:cubicBezTo>
                  <a:cubicBezTo>
                    <a:pt x="365209" y="1651456"/>
                    <a:pt x="360416" y="1649326"/>
                    <a:pt x="359351" y="1649326"/>
                  </a:cubicBezTo>
                  <a:cubicBezTo>
                    <a:pt x="358287" y="1648261"/>
                    <a:pt x="357222" y="1647196"/>
                    <a:pt x="355092" y="1646131"/>
                  </a:cubicBezTo>
                  <a:lnTo>
                    <a:pt x="355092" y="1628026"/>
                  </a:lnTo>
                  <a:cubicBezTo>
                    <a:pt x="357222" y="1629092"/>
                    <a:pt x="358287" y="1630156"/>
                    <a:pt x="360949" y="1631221"/>
                  </a:cubicBezTo>
                  <a:lnTo>
                    <a:pt x="360949" y="1631221"/>
                  </a:lnTo>
                  <a:lnTo>
                    <a:pt x="362014" y="1632286"/>
                  </a:lnTo>
                  <a:cubicBezTo>
                    <a:pt x="360949" y="1607260"/>
                    <a:pt x="373196" y="1580636"/>
                    <a:pt x="370001" y="1552414"/>
                  </a:cubicBezTo>
                  <a:cubicBezTo>
                    <a:pt x="367871" y="1544427"/>
                    <a:pt x="363079" y="1538037"/>
                    <a:pt x="355624" y="1530050"/>
                  </a:cubicBezTo>
                  <a:lnTo>
                    <a:pt x="355624" y="1510881"/>
                  </a:lnTo>
                  <a:cubicBezTo>
                    <a:pt x="372663" y="1522063"/>
                    <a:pt x="381716" y="1534310"/>
                    <a:pt x="385975" y="1546025"/>
                  </a:cubicBezTo>
                  <a:cubicBezTo>
                    <a:pt x="385443" y="1546557"/>
                    <a:pt x="386508" y="1546557"/>
                    <a:pt x="386508" y="1546557"/>
                  </a:cubicBezTo>
                  <a:lnTo>
                    <a:pt x="386508" y="1546557"/>
                  </a:lnTo>
                  <a:close/>
                  <a:moveTo>
                    <a:pt x="355092" y="1226004"/>
                  </a:moveTo>
                  <a:lnTo>
                    <a:pt x="355092" y="1213757"/>
                  </a:lnTo>
                  <a:lnTo>
                    <a:pt x="360949" y="1222809"/>
                  </a:lnTo>
                  <a:lnTo>
                    <a:pt x="355092" y="1226004"/>
                  </a:lnTo>
                  <a:close/>
                  <a:moveTo>
                    <a:pt x="355092" y="202578"/>
                  </a:moveTo>
                  <a:lnTo>
                    <a:pt x="355092" y="220682"/>
                  </a:lnTo>
                  <a:cubicBezTo>
                    <a:pt x="346039" y="224942"/>
                    <a:pt x="335922" y="233994"/>
                    <a:pt x="324740" y="246774"/>
                  </a:cubicBezTo>
                  <a:cubicBezTo>
                    <a:pt x="325805" y="246774"/>
                    <a:pt x="325805" y="246774"/>
                    <a:pt x="325805" y="246774"/>
                  </a:cubicBezTo>
                  <a:lnTo>
                    <a:pt x="324740" y="248904"/>
                  </a:lnTo>
                  <a:cubicBezTo>
                    <a:pt x="334857" y="249969"/>
                    <a:pt x="344975" y="253164"/>
                    <a:pt x="355092" y="256891"/>
                  </a:cubicBezTo>
                  <a:lnTo>
                    <a:pt x="355092" y="277125"/>
                  </a:lnTo>
                  <a:cubicBezTo>
                    <a:pt x="340715" y="270203"/>
                    <a:pt x="325805" y="264878"/>
                    <a:pt x="308766" y="268073"/>
                  </a:cubicBezTo>
                  <a:lnTo>
                    <a:pt x="308766" y="241982"/>
                  </a:lnTo>
                  <a:cubicBezTo>
                    <a:pt x="326870" y="219085"/>
                    <a:pt x="341780" y="207903"/>
                    <a:pt x="355092" y="202578"/>
                  </a:cubicBezTo>
                  <a:lnTo>
                    <a:pt x="355092" y="202578"/>
                  </a:lnTo>
                  <a:close/>
                  <a:moveTo>
                    <a:pt x="355092" y="314931"/>
                  </a:moveTo>
                  <a:lnTo>
                    <a:pt x="355092" y="333036"/>
                  </a:lnTo>
                  <a:cubicBezTo>
                    <a:pt x="354027" y="333036"/>
                    <a:pt x="352962" y="333036"/>
                    <a:pt x="350832" y="334101"/>
                  </a:cubicBezTo>
                  <a:cubicBezTo>
                    <a:pt x="337520" y="360192"/>
                    <a:pt x="323675" y="374569"/>
                    <a:pt x="309298" y="382556"/>
                  </a:cubicBezTo>
                  <a:lnTo>
                    <a:pt x="309298" y="363387"/>
                  </a:lnTo>
                  <a:cubicBezTo>
                    <a:pt x="317286" y="357530"/>
                    <a:pt x="325273" y="349010"/>
                    <a:pt x="332727" y="335166"/>
                  </a:cubicBezTo>
                  <a:cubicBezTo>
                    <a:pt x="324740" y="335166"/>
                    <a:pt x="316753" y="334101"/>
                    <a:pt x="309298" y="331971"/>
                  </a:cubicBezTo>
                  <a:lnTo>
                    <a:pt x="309298" y="311736"/>
                  </a:lnTo>
                  <a:cubicBezTo>
                    <a:pt x="321545" y="314931"/>
                    <a:pt x="334325" y="318659"/>
                    <a:pt x="346572" y="317594"/>
                  </a:cubicBezTo>
                  <a:cubicBezTo>
                    <a:pt x="349767" y="317061"/>
                    <a:pt x="352962" y="315996"/>
                    <a:pt x="355092" y="314931"/>
                  </a:cubicBezTo>
                  <a:lnTo>
                    <a:pt x="355092" y="314931"/>
                  </a:lnTo>
                  <a:close/>
                  <a:moveTo>
                    <a:pt x="355092" y="412908"/>
                  </a:moveTo>
                  <a:lnTo>
                    <a:pt x="355092" y="458168"/>
                  </a:lnTo>
                  <a:cubicBezTo>
                    <a:pt x="348169" y="453909"/>
                    <a:pt x="341780" y="449116"/>
                    <a:pt x="338052" y="448051"/>
                  </a:cubicBezTo>
                  <a:cubicBezTo>
                    <a:pt x="338052" y="448051"/>
                    <a:pt x="331130" y="441129"/>
                    <a:pt x="333792" y="435804"/>
                  </a:cubicBezTo>
                  <a:cubicBezTo>
                    <a:pt x="333792" y="435804"/>
                    <a:pt x="336987" y="423557"/>
                    <a:pt x="340715" y="416635"/>
                  </a:cubicBezTo>
                  <a:cubicBezTo>
                    <a:pt x="342845" y="412908"/>
                    <a:pt x="348169" y="409713"/>
                    <a:pt x="355092" y="412908"/>
                  </a:cubicBezTo>
                  <a:lnTo>
                    <a:pt x="355092" y="412908"/>
                  </a:lnTo>
                  <a:close/>
                  <a:moveTo>
                    <a:pt x="355092" y="1213225"/>
                  </a:moveTo>
                  <a:lnTo>
                    <a:pt x="355092" y="1225472"/>
                  </a:lnTo>
                  <a:lnTo>
                    <a:pt x="329000" y="1240381"/>
                  </a:lnTo>
                  <a:lnTo>
                    <a:pt x="343377" y="1266473"/>
                  </a:lnTo>
                  <a:lnTo>
                    <a:pt x="354559" y="1259550"/>
                  </a:lnTo>
                  <a:lnTo>
                    <a:pt x="354559" y="1288837"/>
                  </a:lnTo>
                  <a:lnTo>
                    <a:pt x="308233" y="1314928"/>
                  </a:lnTo>
                  <a:lnTo>
                    <a:pt x="308233" y="1285642"/>
                  </a:lnTo>
                  <a:lnTo>
                    <a:pt x="326338" y="1275525"/>
                  </a:lnTo>
                  <a:lnTo>
                    <a:pt x="311961" y="1249433"/>
                  </a:lnTo>
                  <a:lnTo>
                    <a:pt x="308766" y="1251563"/>
                  </a:lnTo>
                  <a:lnTo>
                    <a:pt x="308766" y="1222277"/>
                  </a:lnTo>
                  <a:lnTo>
                    <a:pt x="348169" y="1200978"/>
                  </a:lnTo>
                  <a:lnTo>
                    <a:pt x="355092" y="1213225"/>
                  </a:lnTo>
                  <a:lnTo>
                    <a:pt x="355092" y="1213225"/>
                  </a:lnTo>
                  <a:close/>
                  <a:moveTo>
                    <a:pt x="355092" y="1335163"/>
                  </a:moveTo>
                  <a:lnTo>
                    <a:pt x="355092" y="1388943"/>
                  </a:lnTo>
                  <a:cubicBezTo>
                    <a:pt x="355092" y="1388943"/>
                    <a:pt x="354027" y="1387878"/>
                    <a:pt x="354027" y="1386813"/>
                  </a:cubicBezTo>
                  <a:cubicBezTo>
                    <a:pt x="344975" y="1376696"/>
                    <a:pt x="341780" y="1366579"/>
                    <a:pt x="342845" y="1357527"/>
                  </a:cubicBezTo>
                  <a:cubicBezTo>
                    <a:pt x="343910" y="1349540"/>
                    <a:pt x="348169" y="1341552"/>
                    <a:pt x="355092" y="1335163"/>
                  </a:cubicBezTo>
                  <a:lnTo>
                    <a:pt x="355092" y="1335163"/>
                  </a:lnTo>
                  <a:close/>
                  <a:moveTo>
                    <a:pt x="355092" y="1510881"/>
                  </a:moveTo>
                  <a:lnTo>
                    <a:pt x="355092" y="1530050"/>
                  </a:lnTo>
                  <a:cubicBezTo>
                    <a:pt x="350832" y="1525790"/>
                    <a:pt x="343910" y="1520998"/>
                    <a:pt x="334857" y="1515141"/>
                  </a:cubicBezTo>
                  <a:cubicBezTo>
                    <a:pt x="334857" y="1551349"/>
                    <a:pt x="292259" y="1589688"/>
                    <a:pt x="355092" y="1627494"/>
                  </a:cubicBezTo>
                  <a:lnTo>
                    <a:pt x="355092" y="1645598"/>
                  </a:lnTo>
                  <a:cubicBezTo>
                    <a:pt x="330065" y="1632286"/>
                    <a:pt x="316753" y="1618442"/>
                    <a:pt x="308766" y="1606195"/>
                  </a:cubicBezTo>
                  <a:lnTo>
                    <a:pt x="308766" y="1544427"/>
                  </a:lnTo>
                  <a:cubicBezTo>
                    <a:pt x="313026" y="1531115"/>
                    <a:pt x="316753" y="1516206"/>
                    <a:pt x="316753" y="1501829"/>
                  </a:cubicBezTo>
                  <a:cubicBezTo>
                    <a:pt x="315688" y="1495972"/>
                    <a:pt x="313558" y="1490647"/>
                    <a:pt x="308766" y="1484789"/>
                  </a:cubicBezTo>
                  <a:lnTo>
                    <a:pt x="308766" y="1461360"/>
                  </a:lnTo>
                  <a:cubicBezTo>
                    <a:pt x="323143" y="1473607"/>
                    <a:pt x="330065" y="1484789"/>
                    <a:pt x="333792" y="1497569"/>
                  </a:cubicBezTo>
                  <a:cubicBezTo>
                    <a:pt x="341780" y="1501829"/>
                    <a:pt x="349767" y="1506089"/>
                    <a:pt x="355092" y="1510881"/>
                  </a:cubicBezTo>
                  <a:lnTo>
                    <a:pt x="355092" y="1510881"/>
                  </a:lnTo>
                  <a:close/>
                  <a:moveTo>
                    <a:pt x="308766" y="1151457"/>
                  </a:moveTo>
                  <a:lnTo>
                    <a:pt x="308766" y="1116846"/>
                  </a:lnTo>
                  <a:cubicBezTo>
                    <a:pt x="315688" y="1123768"/>
                    <a:pt x="319948" y="1131755"/>
                    <a:pt x="324740" y="1141872"/>
                  </a:cubicBezTo>
                  <a:cubicBezTo>
                    <a:pt x="326870" y="1146132"/>
                    <a:pt x="327935" y="1151990"/>
                    <a:pt x="329000" y="1157847"/>
                  </a:cubicBezTo>
                  <a:cubicBezTo>
                    <a:pt x="330065" y="1162107"/>
                    <a:pt x="331130" y="1167964"/>
                    <a:pt x="331130" y="1172224"/>
                  </a:cubicBezTo>
                  <a:lnTo>
                    <a:pt x="311961" y="1178081"/>
                  </a:lnTo>
                  <a:cubicBezTo>
                    <a:pt x="313026" y="1173821"/>
                    <a:pt x="313026" y="1169029"/>
                    <a:pt x="311961" y="1164769"/>
                  </a:cubicBezTo>
                  <a:cubicBezTo>
                    <a:pt x="312493" y="1159444"/>
                    <a:pt x="311428" y="1156249"/>
                    <a:pt x="308766" y="1151457"/>
                  </a:cubicBezTo>
                  <a:lnTo>
                    <a:pt x="308766" y="1151457"/>
                  </a:lnTo>
                  <a:close/>
                  <a:moveTo>
                    <a:pt x="308766" y="750500"/>
                  </a:moveTo>
                  <a:lnTo>
                    <a:pt x="308766" y="722811"/>
                  </a:lnTo>
                  <a:lnTo>
                    <a:pt x="316753" y="724941"/>
                  </a:lnTo>
                  <a:lnTo>
                    <a:pt x="308766" y="750500"/>
                  </a:lnTo>
                  <a:lnTo>
                    <a:pt x="308766" y="750500"/>
                  </a:lnTo>
                  <a:close/>
                  <a:moveTo>
                    <a:pt x="308766" y="636017"/>
                  </a:moveTo>
                  <a:lnTo>
                    <a:pt x="308766" y="599808"/>
                  </a:lnTo>
                  <a:cubicBezTo>
                    <a:pt x="318883" y="599808"/>
                    <a:pt x="326870" y="607795"/>
                    <a:pt x="326870" y="617912"/>
                  </a:cubicBezTo>
                  <a:cubicBezTo>
                    <a:pt x="326870" y="628029"/>
                    <a:pt x="318883" y="636017"/>
                    <a:pt x="308766" y="636017"/>
                  </a:cubicBezTo>
                  <a:close/>
                  <a:moveTo>
                    <a:pt x="308766" y="241982"/>
                  </a:moveTo>
                  <a:lnTo>
                    <a:pt x="308766" y="268073"/>
                  </a:lnTo>
                  <a:cubicBezTo>
                    <a:pt x="296519" y="270203"/>
                    <a:pt x="282674" y="280320"/>
                    <a:pt x="268297" y="301619"/>
                  </a:cubicBezTo>
                  <a:lnTo>
                    <a:pt x="268297" y="301619"/>
                  </a:lnTo>
                  <a:lnTo>
                    <a:pt x="267232" y="303749"/>
                  </a:lnTo>
                  <a:cubicBezTo>
                    <a:pt x="280544" y="303749"/>
                    <a:pt x="295454" y="308009"/>
                    <a:pt x="308766" y="311736"/>
                  </a:cubicBezTo>
                  <a:lnTo>
                    <a:pt x="308766" y="331971"/>
                  </a:lnTo>
                  <a:cubicBezTo>
                    <a:pt x="295454" y="327711"/>
                    <a:pt x="281609" y="321854"/>
                    <a:pt x="267232" y="321854"/>
                  </a:cubicBezTo>
                  <a:lnTo>
                    <a:pt x="267232" y="278190"/>
                  </a:lnTo>
                  <a:cubicBezTo>
                    <a:pt x="279479" y="263813"/>
                    <a:pt x="290662" y="255826"/>
                    <a:pt x="302376" y="251034"/>
                  </a:cubicBezTo>
                  <a:cubicBezTo>
                    <a:pt x="304506" y="248904"/>
                    <a:pt x="308233" y="244111"/>
                    <a:pt x="308233" y="243047"/>
                  </a:cubicBezTo>
                  <a:cubicBezTo>
                    <a:pt x="308766" y="243047"/>
                    <a:pt x="308766" y="241982"/>
                    <a:pt x="308766" y="241982"/>
                  </a:cubicBezTo>
                  <a:lnTo>
                    <a:pt x="308766" y="241982"/>
                  </a:lnTo>
                  <a:close/>
                  <a:moveTo>
                    <a:pt x="308766" y="363387"/>
                  </a:moveTo>
                  <a:lnTo>
                    <a:pt x="308766" y="382556"/>
                  </a:lnTo>
                  <a:cubicBezTo>
                    <a:pt x="306636" y="383621"/>
                    <a:pt x="304506" y="384686"/>
                    <a:pt x="301844" y="385751"/>
                  </a:cubicBezTo>
                  <a:cubicBezTo>
                    <a:pt x="290662" y="411843"/>
                    <a:pt x="279479" y="427285"/>
                    <a:pt x="266700" y="436337"/>
                  </a:cubicBezTo>
                  <a:lnTo>
                    <a:pt x="266700" y="413973"/>
                  </a:lnTo>
                  <a:cubicBezTo>
                    <a:pt x="272557" y="408115"/>
                    <a:pt x="277882" y="400661"/>
                    <a:pt x="283739" y="388946"/>
                  </a:cubicBezTo>
                  <a:cubicBezTo>
                    <a:pt x="277882" y="390011"/>
                    <a:pt x="272557" y="388946"/>
                    <a:pt x="266700" y="387881"/>
                  </a:cubicBezTo>
                  <a:lnTo>
                    <a:pt x="266700" y="368712"/>
                  </a:lnTo>
                  <a:cubicBezTo>
                    <a:pt x="275752" y="369777"/>
                    <a:pt x="285869" y="370842"/>
                    <a:pt x="294921" y="369777"/>
                  </a:cubicBezTo>
                  <a:cubicBezTo>
                    <a:pt x="299714" y="369244"/>
                    <a:pt x="304506" y="366582"/>
                    <a:pt x="308766" y="363387"/>
                  </a:cubicBezTo>
                  <a:lnTo>
                    <a:pt x="308766" y="363387"/>
                  </a:lnTo>
                  <a:close/>
                  <a:moveTo>
                    <a:pt x="308766" y="599808"/>
                  </a:moveTo>
                  <a:lnTo>
                    <a:pt x="308766" y="636017"/>
                  </a:lnTo>
                  <a:lnTo>
                    <a:pt x="308766" y="636017"/>
                  </a:lnTo>
                  <a:cubicBezTo>
                    <a:pt x="299714" y="636017"/>
                    <a:pt x="290662" y="628029"/>
                    <a:pt x="290662" y="617912"/>
                  </a:cubicBezTo>
                  <a:cubicBezTo>
                    <a:pt x="291194" y="607795"/>
                    <a:pt x="299714" y="599808"/>
                    <a:pt x="308766" y="599808"/>
                  </a:cubicBezTo>
                  <a:lnTo>
                    <a:pt x="308766" y="599808"/>
                  </a:lnTo>
                  <a:lnTo>
                    <a:pt x="308766" y="599808"/>
                  </a:lnTo>
                  <a:close/>
                  <a:moveTo>
                    <a:pt x="308766" y="722811"/>
                  </a:moveTo>
                  <a:lnTo>
                    <a:pt x="308766" y="751032"/>
                  </a:lnTo>
                  <a:lnTo>
                    <a:pt x="296519" y="794696"/>
                  </a:lnTo>
                  <a:lnTo>
                    <a:pt x="278415" y="788838"/>
                  </a:lnTo>
                  <a:lnTo>
                    <a:pt x="285337" y="766474"/>
                  </a:lnTo>
                  <a:lnTo>
                    <a:pt x="267232" y="762214"/>
                  </a:lnTo>
                  <a:lnTo>
                    <a:pt x="267232" y="735058"/>
                  </a:lnTo>
                  <a:lnTo>
                    <a:pt x="292259" y="743045"/>
                  </a:lnTo>
                  <a:lnTo>
                    <a:pt x="299181" y="719616"/>
                  </a:lnTo>
                  <a:lnTo>
                    <a:pt x="308766" y="722811"/>
                  </a:lnTo>
                  <a:lnTo>
                    <a:pt x="308766" y="722811"/>
                  </a:lnTo>
                  <a:close/>
                  <a:moveTo>
                    <a:pt x="308766" y="1116846"/>
                  </a:moveTo>
                  <a:lnTo>
                    <a:pt x="308766" y="1151990"/>
                  </a:lnTo>
                  <a:lnTo>
                    <a:pt x="308766" y="1151990"/>
                  </a:lnTo>
                  <a:cubicBezTo>
                    <a:pt x="305571" y="1141872"/>
                    <a:pt x="299714" y="1134950"/>
                    <a:pt x="291727" y="1131755"/>
                  </a:cubicBezTo>
                  <a:cubicBezTo>
                    <a:pt x="284804" y="1128560"/>
                    <a:pt x="275752" y="1128560"/>
                    <a:pt x="266700" y="1131755"/>
                  </a:cubicBezTo>
                  <a:lnTo>
                    <a:pt x="266700" y="1131755"/>
                  </a:lnTo>
                  <a:lnTo>
                    <a:pt x="266700" y="1104599"/>
                  </a:lnTo>
                  <a:cubicBezTo>
                    <a:pt x="277882" y="1102469"/>
                    <a:pt x="287999" y="1103534"/>
                    <a:pt x="297051" y="1107794"/>
                  </a:cubicBezTo>
                  <a:cubicBezTo>
                    <a:pt x="302376" y="1109924"/>
                    <a:pt x="305571" y="1113119"/>
                    <a:pt x="308766" y="1116846"/>
                  </a:cubicBezTo>
                  <a:lnTo>
                    <a:pt x="308766" y="1116846"/>
                  </a:lnTo>
                  <a:close/>
                  <a:moveTo>
                    <a:pt x="308766" y="1222277"/>
                  </a:moveTo>
                  <a:lnTo>
                    <a:pt x="308766" y="1251563"/>
                  </a:lnTo>
                  <a:lnTo>
                    <a:pt x="277350" y="1269668"/>
                  </a:lnTo>
                  <a:lnTo>
                    <a:pt x="267232" y="1250498"/>
                  </a:lnTo>
                  <a:lnTo>
                    <a:pt x="267232" y="1246239"/>
                  </a:lnTo>
                  <a:lnTo>
                    <a:pt x="308766" y="1222277"/>
                  </a:lnTo>
                  <a:lnTo>
                    <a:pt x="308766" y="1222277"/>
                  </a:lnTo>
                  <a:close/>
                  <a:moveTo>
                    <a:pt x="308766" y="1285642"/>
                  </a:moveTo>
                  <a:lnTo>
                    <a:pt x="308766" y="1314928"/>
                  </a:lnTo>
                  <a:lnTo>
                    <a:pt x="304506" y="1317058"/>
                  </a:lnTo>
                  <a:lnTo>
                    <a:pt x="292259" y="1295759"/>
                  </a:lnTo>
                  <a:lnTo>
                    <a:pt x="308766" y="1285642"/>
                  </a:lnTo>
                  <a:lnTo>
                    <a:pt x="308766" y="1285642"/>
                  </a:lnTo>
                  <a:close/>
                  <a:moveTo>
                    <a:pt x="308766" y="1461360"/>
                  </a:moveTo>
                  <a:lnTo>
                    <a:pt x="308766" y="1484789"/>
                  </a:lnTo>
                  <a:cubicBezTo>
                    <a:pt x="304506" y="1477867"/>
                    <a:pt x="296519" y="1469880"/>
                    <a:pt x="285337" y="1461360"/>
                  </a:cubicBezTo>
                  <a:cubicBezTo>
                    <a:pt x="284272" y="1479465"/>
                    <a:pt x="272025" y="1497569"/>
                    <a:pt x="267232" y="1516738"/>
                  </a:cubicBezTo>
                  <a:lnTo>
                    <a:pt x="267232" y="1458165"/>
                  </a:lnTo>
                  <a:cubicBezTo>
                    <a:pt x="268297" y="1454971"/>
                    <a:pt x="268297" y="1450178"/>
                    <a:pt x="268297" y="1446983"/>
                  </a:cubicBezTo>
                  <a:cubicBezTo>
                    <a:pt x="268297" y="1444853"/>
                    <a:pt x="268297" y="1441126"/>
                    <a:pt x="267232" y="1438996"/>
                  </a:cubicBezTo>
                  <a:lnTo>
                    <a:pt x="267232" y="1408645"/>
                  </a:lnTo>
                  <a:cubicBezTo>
                    <a:pt x="278415" y="1420892"/>
                    <a:pt x="284272" y="1432074"/>
                    <a:pt x="285337" y="1443788"/>
                  </a:cubicBezTo>
                  <a:cubicBezTo>
                    <a:pt x="295454" y="1448581"/>
                    <a:pt x="303441" y="1455503"/>
                    <a:pt x="308766" y="1461360"/>
                  </a:cubicBezTo>
                  <a:lnTo>
                    <a:pt x="308766" y="1461360"/>
                  </a:lnTo>
                  <a:close/>
                  <a:moveTo>
                    <a:pt x="308766" y="1544427"/>
                  </a:moveTo>
                  <a:lnTo>
                    <a:pt x="308766" y="1606195"/>
                  </a:lnTo>
                  <a:cubicBezTo>
                    <a:pt x="308766" y="1605130"/>
                    <a:pt x="307701" y="1603000"/>
                    <a:pt x="307701" y="1601935"/>
                  </a:cubicBezTo>
                  <a:cubicBezTo>
                    <a:pt x="304506" y="1599805"/>
                    <a:pt x="299714" y="1597675"/>
                    <a:pt x="298649" y="1596078"/>
                  </a:cubicBezTo>
                  <a:cubicBezTo>
                    <a:pt x="285337" y="1588091"/>
                    <a:pt x="275220" y="1579038"/>
                    <a:pt x="267232" y="1571051"/>
                  </a:cubicBezTo>
                  <a:lnTo>
                    <a:pt x="267232" y="1539635"/>
                  </a:lnTo>
                  <a:cubicBezTo>
                    <a:pt x="270427" y="1551882"/>
                    <a:pt x="280544" y="1565726"/>
                    <a:pt x="300779" y="1579038"/>
                  </a:cubicBezTo>
                  <a:lnTo>
                    <a:pt x="300779" y="1579038"/>
                  </a:lnTo>
                  <a:lnTo>
                    <a:pt x="302909" y="1580103"/>
                  </a:lnTo>
                  <a:cubicBezTo>
                    <a:pt x="303441" y="1567856"/>
                    <a:pt x="305571" y="1556674"/>
                    <a:pt x="308766" y="1544427"/>
                  </a:cubicBezTo>
                  <a:lnTo>
                    <a:pt x="308766" y="1544427"/>
                  </a:lnTo>
                  <a:close/>
                  <a:moveTo>
                    <a:pt x="267232" y="1198848"/>
                  </a:moveTo>
                  <a:lnTo>
                    <a:pt x="267232" y="1173821"/>
                  </a:lnTo>
                  <a:lnTo>
                    <a:pt x="271492" y="1171691"/>
                  </a:lnTo>
                  <a:lnTo>
                    <a:pt x="267232" y="1160509"/>
                  </a:lnTo>
                  <a:lnTo>
                    <a:pt x="267232" y="1158379"/>
                  </a:lnTo>
                  <a:lnTo>
                    <a:pt x="283207" y="1151457"/>
                  </a:lnTo>
                  <a:lnTo>
                    <a:pt x="296519" y="1187666"/>
                  </a:lnTo>
                  <a:lnTo>
                    <a:pt x="267232" y="1198848"/>
                  </a:lnTo>
                  <a:lnTo>
                    <a:pt x="267232" y="1198848"/>
                  </a:lnTo>
                  <a:close/>
                  <a:moveTo>
                    <a:pt x="267232" y="1071585"/>
                  </a:moveTo>
                  <a:lnTo>
                    <a:pt x="267232" y="1049221"/>
                  </a:lnTo>
                  <a:lnTo>
                    <a:pt x="296519" y="1044961"/>
                  </a:lnTo>
                  <a:lnTo>
                    <a:pt x="299714" y="1067325"/>
                  </a:lnTo>
                  <a:lnTo>
                    <a:pt x="267232" y="1071585"/>
                  </a:lnTo>
                  <a:lnTo>
                    <a:pt x="267232" y="1071585"/>
                  </a:lnTo>
                  <a:close/>
                  <a:moveTo>
                    <a:pt x="267232" y="1028987"/>
                  </a:moveTo>
                  <a:lnTo>
                    <a:pt x="267232" y="1006623"/>
                  </a:lnTo>
                  <a:cubicBezTo>
                    <a:pt x="269362" y="1005558"/>
                    <a:pt x="270427" y="1005558"/>
                    <a:pt x="273090" y="1004493"/>
                  </a:cubicBezTo>
                  <a:cubicBezTo>
                    <a:pt x="270960" y="1004493"/>
                    <a:pt x="269895" y="1005558"/>
                    <a:pt x="267232" y="1005558"/>
                  </a:cubicBezTo>
                  <a:lnTo>
                    <a:pt x="267232" y="984258"/>
                  </a:lnTo>
                  <a:lnTo>
                    <a:pt x="286402" y="981064"/>
                  </a:lnTo>
                  <a:lnTo>
                    <a:pt x="292259" y="1012480"/>
                  </a:lnTo>
                  <a:lnTo>
                    <a:pt x="267232" y="1028987"/>
                  </a:lnTo>
                  <a:lnTo>
                    <a:pt x="267232" y="1028987"/>
                  </a:lnTo>
                  <a:close/>
                  <a:moveTo>
                    <a:pt x="267232" y="947517"/>
                  </a:moveTo>
                  <a:lnTo>
                    <a:pt x="267232" y="922491"/>
                  </a:lnTo>
                  <a:lnTo>
                    <a:pt x="285337" y="922491"/>
                  </a:lnTo>
                  <a:lnTo>
                    <a:pt x="285337" y="947517"/>
                  </a:lnTo>
                  <a:lnTo>
                    <a:pt x="267232" y="947517"/>
                  </a:lnTo>
                  <a:lnTo>
                    <a:pt x="267232" y="947517"/>
                  </a:lnTo>
                  <a:close/>
                  <a:moveTo>
                    <a:pt x="267232" y="883620"/>
                  </a:moveTo>
                  <a:lnTo>
                    <a:pt x="267232" y="879360"/>
                  </a:lnTo>
                  <a:cubicBezTo>
                    <a:pt x="268297" y="877230"/>
                    <a:pt x="268297" y="875100"/>
                    <a:pt x="269362" y="872438"/>
                  </a:cubicBezTo>
                  <a:cubicBezTo>
                    <a:pt x="270427" y="869243"/>
                    <a:pt x="270427" y="865515"/>
                    <a:pt x="270427" y="862321"/>
                  </a:cubicBezTo>
                  <a:cubicBezTo>
                    <a:pt x="270427" y="856463"/>
                    <a:pt x="270427" y="853268"/>
                    <a:pt x="268297" y="850073"/>
                  </a:cubicBezTo>
                  <a:cubicBezTo>
                    <a:pt x="268297" y="850073"/>
                    <a:pt x="268297" y="849009"/>
                    <a:pt x="267232" y="847944"/>
                  </a:cubicBezTo>
                  <a:lnTo>
                    <a:pt x="267232" y="820787"/>
                  </a:lnTo>
                  <a:cubicBezTo>
                    <a:pt x="274155" y="821852"/>
                    <a:pt x="278415" y="825047"/>
                    <a:pt x="281609" y="830904"/>
                  </a:cubicBezTo>
                  <a:cubicBezTo>
                    <a:pt x="287467" y="837827"/>
                    <a:pt x="289597" y="847944"/>
                    <a:pt x="288532" y="860191"/>
                  </a:cubicBezTo>
                  <a:cubicBezTo>
                    <a:pt x="288532" y="864450"/>
                    <a:pt x="288532" y="869243"/>
                    <a:pt x="287467" y="873503"/>
                  </a:cubicBezTo>
                  <a:cubicBezTo>
                    <a:pt x="287467" y="877762"/>
                    <a:pt x="286402" y="882555"/>
                    <a:pt x="285337" y="885750"/>
                  </a:cubicBezTo>
                  <a:lnTo>
                    <a:pt x="267232" y="883620"/>
                  </a:lnTo>
                  <a:close/>
                  <a:moveTo>
                    <a:pt x="267232" y="277658"/>
                  </a:moveTo>
                  <a:lnTo>
                    <a:pt x="267232" y="321321"/>
                  </a:lnTo>
                  <a:cubicBezTo>
                    <a:pt x="251258" y="321321"/>
                    <a:pt x="236881" y="329308"/>
                    <a:pt x="220907" y="353802"/>
                  </a:cubicBezTo>
                  <a:lnTo>
                    <a:pt x="220907" y="326646"/>
                  </a:lnTo>
                  <a:cubicBezTo>
                    <a:pt x="228894" y="317594"/>
                    <a:pt x="237946" y="310671"/>
                    <a:pt x="245933" y="307477"/>
                  </a:cubicBezTo>
                  <a:cubicBezTo>
                    <a:pt x="248063" y="304282"/>
                    <a:pt x="250193" y="299489"/>
                    <a:pt x="251791" y="298424"/>
                  </a:cubicBezTo>
                  <a:cubicBezTo>
                    <a:pt x="257115" y="290437"/>
                    <a:pt x="261908" y="283515"/>
                    <a:pt x="267232" y="277658"/>
                  </a:cubicBezTo>
                  <a:lnTo>
                    <a:pt x="267232" y="277658"/>
                  </a:lnTo>
                  <a:close/>
                  <a:moveTo>
                    <a:pt x="267232" y="369244"/>
                  </a:moveTo>
                  <a:lnTo>
                    <a:pt x="267232" y="388414"/>
                  </a:lnTo>
                  <a:cubicBezTo>
                    <a:pt x="252855" y="386284"/>
                    <a:pt x="235816" y="380426"/>
                    <a:pt x="220907" y="380426"/>
                  </a:cubicBezTo>
                  <a:lnTo>
                    <a:pt x="220907" y="362322"/>
                  </a:lnTo>
                  <a:cubicBezTo>
                    <a:pt x="235816" y="362322"/>
                    <a:pt x="251791" y="366582"/>
                    <a:pt x="267232" y="369244"/>
                  </a:cubicBezTo>
                  <a:lnTo>
                    <a:pt x="267232" y="369244"/>
                  </a:lnTo>
                  <a:close/>
                  <a:moveTo>
                    <a:pt x="267232" y="413973"/>
                  </a:moveTo>
                  <a:lnTo>
                    <a:pt x="267232" y="436337"/>
                  </a:lnTo>
                  <a:cubicBezTo>
                    <a:pt x="264038" y="438467"/>
                    <a:pt x="260310" y="440597"/>
                    <a:pt x="257115" y="442194"/>
                  </a:cubicBezTo>
                  <a:cubicBezTo>
                    <a:pt x="246998" y="473610"/>
                    <a:pt x="234751" y="491715"/>
                    <a:pt x="220907" y="500767"/>
                  </a:cubicBezTo>
                  <a:lnTo>
                    <a:pt x="220907" y="479468"/>
                  </a:lnTo>
                  <a:cubicBezTo>
                    <a:pt x="226764" y="472545"/>
                    <a:pt x="233154" y="462428"/>
                    <a:pt x="239011" y="446986"/>
                  </a:cubicBezTo>
                  <a:cubicBezTo>
                    <a:pt x="233154" y="448051"/>
                    <a:pt x="226764" y="448051"/>
                    <a:pt x="220907" y="448051"/>
                  </a:cubicBezTo>
                  <a:lnTo>
                    <a:pt x="220907" y="428882"/>
                  </a:lnTo>
                  <a:cubicBezTo>
                    <a:pt x="229959" y="428882"/>
                    <a:pt x="240076" y="428882"/>
                    <a:pt x="250193" y="426752"/>
                  </a:cubicBezTo>
                  <a:cubicBezTo>
                    <a:pt x="256050" y="425155"/>
                    <a:pt x="261908" y="420895"/>
                    <a:pt x="267232" y="413973"/>
                  </a:cubicBezTo>
                  <a:lnTo>
                    <a:pt x="267232" y="413973"/>
                  </a:lnTo>
                  <a:close/>
                  <a:moveTo>
                    <a:pt x="267232" y="735058"/>
                  </a:moveTo>
                  <a:lnTo>
                    <a:pt x="267232" y="762214"/>
                  </a:lnTo>
                  <a:lnTo>
                    <a:pt x="220907" y="748902"/>
                  </a:lnTo>
                  <a:lnTo>
                    <a:pt x="220907" y="722811"/>
                  </a:lnTo>
                  <a:lnTo>
                    <a:pt x="267232" y="735058"/>
                  </a:lnTo>
                  <a:lnTo>
                    <a:pt x="267232" y="735058"/>
                  </a:lnTo>
                  <a:close/>
                  <a:moveTo>
                    <a:pt x="267232" y="820787"/>
                  </a:moveTo>
                  <a:lnTo>
                    <a:pt x="267232" y="847944"/>
                  </a:lnTo>
                  <a:cubicBezTo>
                    <a:pt x="266167" y="846879"/>
                    <a:pt x="264038" y="845814"/>
                    <a:pt x="262973" y="845814"/>
                  </a:cubicBezTo>
                  <a:cubicBezTo>
                    <a:pt x="260843" y="845814"/>
                    <a:pt x="258713" y="846879"/>
                    <a:pt x="257115" y="847944"/>
                  </a:cubicBezTo>
                  <a:cubicBezTo>
                    <a:pt x="256050" y="849009"/>
                    <a:pt x="253920" y="851138"/>
                    <a:pt x="252855" y="854866"/>
                  </a:cubicBezTo>
                  <a:cubicBezTo>
                    <a:pt x="252855" y="855931"/>
                    <a:pt x="252855" y="856996"/>
                    <a:pt x="251791" y="859126"/>
                  </a:cubicBezTo>
                  <a:cubicBezTo>
                    <a:pt x="248596" y="869243"/>
                    <a:pt x="244868" y="876165"/>
                    <a:pt x="241673" y="880425"/>
                  </a:cubicBezTo>
                  <a:cubicBezTo>
                    <a:pt x="239543" y="882555"/>
                    <a:pt x="235816" y="886282"/>
                    <a:pt x="232621" y="887347"/>
                  </a:cubicBezTo>
                  <a:cubicBezTo>
                    <a:pt x="229426" y="888412"/>
                    <a:pt x="225699" y="889477"/>
                    <a:pt x="221439" y="889477"/>
                  </a:cubicBezTo>
                  <a:lnTo>
                    <a:pt x="221439" y="889477"/>
                  </a:lnTo>
                  <a:lnTo>
                    <a:pt x="221439" y="862321"/>
                  </a:lnTo>
                  <a:cubicBezTo>
                    <a:pt x="224634" y="861256"/>
                    <a:pt x="227296" y="856463"/>
                    <a:pt x="230491" y="849009"/>
                  </a:cubicBezTo>
                  <a:cubicBezTo>
                    <a:pt x="231556" y="846879"/>
                    <a:pt x="231556" y="845814"/>
                    <a:pt x="232621" y="844749"/>
                  </a:cubicBezTo>
                  <a:cubicBezTo>
                    <a:pt x="235816" y="835697"/>
                    <a:pt x="239543" y="828774"/>
                    <a:pt x="243803" y="825579"/>
                  </a:cubicBezTo>
                  <a:cubicBezTo>
                    <a:pt x="248063" y="822385"/>
                    <a:pt x="253920" y="819722"/>
                    <a:pt x="260843" y="819722"/>
                  </a:cubicBezTo>
                  <a:cubicBezTo>
                    <a:pt x="262973" y="819190"/>
                    <a:pt x="265103" y="820787"/>
                    <a:pt x="267232" y="820787"/>
                  </a:cubicBezTo>
                  <a:lnTo>
                    <a:pt x="267232" y="820787"/>
                  </a:lnTo>
                  <a:close/>
                  <a:moveTo>
                    <a:pt x="267232" y="878827"/>
                  </a:moveTo>
                  <a:cubicBezTo>
                    <a:pt x="267232" y="879892"/>
                    <a:pt x="266167" y="882022"/>
                    <a:pt x="265103" y="883087"/>
                  </a:cubicBezTo>
                  <a:lnTo>
                    <a:pt x="267232" y="883087"/>
                  </a:lnTo>
                  <a:lnTo>
                    <a:pt x="267232" y="878827"/>
                  </a:lnTo>
                  <a:lnTo>
                    <a:pt x="267232" y="878827"/>
                  </a:lnTo>
                  <a:close/>
                  <a:moveTo>
                    <a:pt x="267232" y="923023"/>
                  </a:moveTo>
                  <a:lnTo>
                    <a:pt x="267232" y="948050"/>
                  </a:lnTo>
                  <a:lnTo>
                    <a:pt x="220907" y="948050"/>
                  </a:lnTo>
                  <a:lnTo>
                    <a:pt x="220907" y="923023"/>
                  </a:lnTo>
                  <a:lnTo>
                    <a:pt x="267232" y="923023"/>
                  </a:lnTo>
                  <a:lnTo>
                    <a:pt x="267232" y="923023"/>
                  </a:lnTo>
                  <a:close/>
                  <a:moveTo>
                    <a:pt x="267232" y="983726"/>
                  </a:moveTo>
                  <a:lnTo>
                    <a:pt x="267232" y="1005025"/>
                  </a:lnTo>
                  <a:cubicBezTo>
                    <a:pt x="265103" y="1006090"/>
                    <a:pt x="262973" y="1006090"/>
                    <a:pt x="260310" y="1007155"/>
                  </a:cubicBezTo>
                  <a:cubicBezTo>
                    <a:pt x="256050" y="1008220"/>
                    <a:pt x="252323" y="1009285"/>
                    <a:pt x="249128" y="1009285"/>
                  </a:cubicBezTo>
                  <a:lnTo>
                    <a:pt x="220907" y="1013545"/>
                  </a:lnTo>
                  <a:lnTo>
                    <a:pt x="220907" y="990116"/>
                  </a:lnTo>
                  <a:lnTo>
                    <a:pt x="267232" y="983726"/>
                  </a:lnTo>
                  <a:lnTo>
                    <a:pt x="267232" y="983726"/>
                  </a:lnTo>
                  <a:close/>
                  <a:moveTo>
                    <a:pt x="267232" y="1006090"/>
                  </a:moveTo>
                  <a:cubicBezTo>
                    <a:pt x="265103" y="1007155"/>
                    <a:pt x="262973" y="1008220"/>
                    <a:pt x="260310" y="1009285"/>
                  </a:cubicBezTo>
                  <a:cubicBezTo>
                    <a:pt x="258180" y="1011415"/>
                    <a:pt x="254453" y="1012480"/>
                    <a:pt x="253388" y="1013545"/>
                  </a:cubicBezTo>
                  <a:lnTo>
                    <a:pt x="220907" y="1035909"/>
                  </a:lnTo>
                  <a:lnTo>
                    <a:pt x="220907" y="1057208"/>
                  </a:lnTo>
                  <a:cubicBezTo>
                    <a:pt x="223037" y="1056143"/>
                    <a:pt x="226764" y="1055078"/>
                    <a:pt x="228894" y="1052948"/>
                  </a:cubicBezTo>
                  <a:cubicBezTo>
                    <a:pt x="232089" y="1051883"/>
                    <a:pt x="234751" y="1050818"/>
                    <a:pt x="237946" y="1048688"/>
                  </a:cubicBezTo>
                  <a:lnTo>
                    <a:pt x="267232" y="1028454"/>
                  </a:lnTo>
                  <a:lnTo>
                    <a:pt x="267232" y="1006090"/>
                  </a:lnTo>
                  <a:lnTo>
                    <a:pt x="267232" y="1006090"/>
                  </a:lnTo>
                  <a:close/>
                  <a:moveTo>
                    <a:pt x="267232" y="1049221"/>
                  </a:moveTo>
                  <a:lnTo>
                    <a:pt x="267232" y="1071585"/>
                  </a:lnTo>
                  <a:lnTo>
                    <a:pt x="220907" y="1079572"/>
                  </a:lnTo>
                  <a:lnTo>
                    <a:pt x="220907" y="1058273"/>
                  </a:lnTo>
                  <a:cubicBezTo>
                    <a:pt x="225167" y="1057208"/>
                    <a:pt x="229959" y="1056143"/>
                    <a:pt x="234219" y="1055078"/>
                  </a:cubicBezTo>
                  <a:cubicBezTo>
                    <a:pt x="238479" y="1054013"/>
                    <a:pt x="243271" y="1052948"/>
                    <a:pt x="246466" y="1051883"/>
                  </a:cubicBezTo>
                  <a:lnTo>
                    <a:pt x="267232" y="1049221"/>
                  </a:lnTo>
                  <a:lnTo>
                    <a:pt x="267232" y="1049221"/>
                  </a:lnTo>
                  <a:close/>
                  <a:moveTo>
                    <a:pt x="267232" y="1104066"/>
                  </a:moveTo>
                  <a:lnTo>
                    <a:pt x="267232" y="1131223"/>
                  </a:lnTo>
                  <a:cubicBezTo>
                    <a:pt x="258180" y="1134418"/>
                    <a:pt x="252855" y="1140275"/>
                    <a:pt x="249128" y="1147197"/>
                  </a:cubicBezTo>
                  <a:cubicBezTo>
                    <a:pt x="245933" y="1154119"/>
                    <a:pt x="245933" y="1162107"/>
                    <a:pt x="249128" y="1170626"/>
                  </a:cubicBezTo>
                  <a:cubicBezTo>
                    <a:pt x="249128" y="1171691"/>
                    <a:pt x="250193" y="1173821"/>
                    <a:pt x="250193" y="1174886"/>
                  </a:cubicBezTo>
                  <a:cubicBezTo>
                    <a:pt x="251258" y="1175951"/>
                    <a:pt x="252323" y="1177016"/>
                    <a:pt x="253388" y="1178081"/>
                  </a:cubicBezTo>
                  <a:lnTo>
                    <a:pt x="266700" y="1173821"/>
                  </a:lnTo>
                  <a:lnTo>
                    <a:pt x="266700" y="1198848"/>
                  </a:lnTo>
                  <a:lnTo>
                    <a:pt x="246466" y="1206835"/>
                  </a:lnTo>
                  <a:cubicBezTo>
                    <a:pt x="244336" y="1202575"/>
                    <a:pt x="240608" y="1197783"/>
                    <a:pt x="238479" y="1193523"/>
                  </a:cubicBezTo>
                  <a:cubicBezTo>
                    <a:pt x="236349" y="1189263"/>
                    <a:pt x="232621" y="1183406"/>
                    <a:pt x="231556" y="1177549"/>
                  </a:cubicBezTo>
                  <a:cubicBezTo>
                    <a:pt x="224634" y="1160509"/>
                    <a:pt x="223569" y="1146132"/>
                    <a:pt x="228361" y="1134950"/>
                  </a:cubicBezTo>
                  <a:cubicBezTo>
                    <a:pt x="232621" y="1122703"/>
                    <a:pt x="241673" y="1113651"/>
                    <a:pt x="256583" y="1107794"/>
                  </a:cubicBezTo>
                  <a:cubicBezTo>
                    <a:pt x="260310" y="1106729"/>
                    <a:pt x="264038" y="1105131"/>
                    <a:pt x="267232" y="1104066"/>
                  </a:cubicBezTo>
                  <a:lnTo>
                    <a:pt x="267232" y="1104066"/>
                  </a:lnTo>
                  <a:close/>
                  <a:moveTo>
                    <a:pt x="267232" y="1158379"/>
                  </a:moveTo>
                  <a:lnTo>
                    <a:pt x="266167" y="1158379"/>
                  </a:lnTo>
                  <a:lnTo>
                    <a:pt x="267232" y="1160509"/>
                  </a:lnTo>
                  <a:lnTo>
                    <a:pt x="267232" y="1158379"/>
                  </a:lnTo>
                  <a:lnTo>
                    <a:pt x="267232" y="1158379"/>
                  </a:lnTo>
                  <a:close/>
                  <a:moveTo>
                    <a:pt x="267232" y="1246239"/>
                  </a:moveTo>
                  <a:lnTo>
                    <a:pt x="267232" y="1250498"/>
                  </a:lnTo>
                  <a:lnTo>
                    <a:pt x="265103" y="1247303"/>
                  </a:lnTo>
                  <a:lnTo>
                    <a:pt x="267232" y="1246239"/>
                  </a:lnTo>
                  <a:lnTo>
                    <a:pt x="267232" y="1246239"/>
                  </a:lnTo>
                  <a:close/>
                  <a:moveTo>
                    <a:pt x="267232" y="1408112"/>
                  </a:moveTo>
                  <a:lnTo>
                    <a:pt x="267232" y="1438464"/>
                  </a:lnTo>
                  <a:cubicBezTo>
                    <a:pt x="264038" y="1428347"/>
                    <a:pt x="256050" y="1417164"/>
                    <a:pt x="241141" y="1403320"/>
                  </a:cubicBezTo>
                  <a:cubicBezTo>
                    <a:pt x="239011" y="1419294"/>
                    <a:pt x="227829" y="1433671"/>
                    <a:pt x="220907" y="1449646"/>
                  </a:cubicBezTo>
                  <a:lnTo>
                    <a:pt x="220907" y="1407047"/>
                  </a:lnTo>
                  <a:cubicBezTo>
                    <a:pt x="223037" y="1400125"/>
                    <a:pt x="224102" y="1393735"/>
                    <a:pt x="225167" y="1386813"/>
                  </a:cubicBezTo>
                  <a:cubicBezTo>
                    <a:pt x="225167" y="1380956"/>
                    <a:pt x="224102" y="1374566"/>
                    <a:pt x="220907" y="1367644"/>
                  </a:cubicBezTo>
                  <a:lnTo>
                    <a:pt x="220907" y="1340487"/>
                  </a:lnTo>
                  <a:cubicBezTo>
                    <a:pt x="235284" y="1357527"/>
                    <a:pt x="241141" y="1371904"/>
                    <a:pt x="242206" y="1385748"/>
                  </a:cubicBezTo>
                  <a:cubicBezTo>
                    <a:pt x="252855" y="1393735"/>
                    <a:pt x="261908" y="1401723"/>
                    <a:pt x="267232" y="1408112"/>
                  </a:cubicBezTo>
                  <a:lnTo>
                    <a:pt x="267232" y="1408112"/>
                  </a:lnTo>
                  <a:close/>
                  <a:moveTo>
                    <a:pt x="267232" y="1457633"/>
                  </a:moveTo>
                  <a:lnTo>
                    <a:pt x="267232" y="1516206"/>
                  </a:lnTo>
                  <a:cubicBezTo>
                    <a:pt x="265103" y="1524193"/>
                    <a:pt x="265103" y="1532180"/>
                    <a:pt x="267232" y="1539635"/>
                  </a:cubicBezTo>
                  <a:lnTo>
                    <a:pt x="267232" y="1571051"/>
                  </a:lnTo>
                  <a:cubicBezTo>
                    <a:pt x="258180" y="1561999"/>
                    <a:pt x="253920" y="1552947"/>
                    <a:pt x="250193" y="1544960"/>
                  </a:cubicBezTo>
                  <a:cubicBezTo>
                    <a:pt x="246998" y="1542830"/>
                    <a:pt x="243271" y="1539102"/>
                    <a:pt x="242206" y="1539102"/>
                  </a:cubicBezTo>
                  <a:cubicBezTo>
                    <a:pt x="233154" y="1532180"/>
                    <a:pt x="226231" y="1525790"/>
                    <a:pt x="220907" y="1518868"/>
                  </a:cubicBezTo>
                  <a:lnTo>
                    <a:pt x="220907" y="1492777"/>
                  </a:lnTo>
                  <a:cubicBezTo>
                    <a:pt x="225167" y="1501829"/>
                    <a:pt x="233154" y="1510881"/>
                    <a:pt x="245933" y="1522063"/>
                  </a:cubicBezTo>
                  <a:cubicBezTo>
                    <a:pt x="245933" y="1520998"/>
                    <a:pt x="245933" y="1520998"/>
                    <a:pt x="245933" y="1520998"/>
                  </a:cubicBezTo>
                  <a:lnTo>
                    <a:pt x="248063" y="1522063"/>
                  </a:lnTo>
                  <a:cubicBezTo>
                    <a:pt x="250193" y="1501829"/>
                    <a:pt x="262973" y="1481595"/>
                    <a:pt x="267232" y="1457633"/>
                  </a:cubicBezTo>
                  <a:close/>
                  <a:moveTo>
                    <a:pt x="220907" y="327178"/>
                  </a:moveTo>
                  <a:lnTo>
                    <a:pt x="220907" y="354335"/>
                  </a:lnTo>
                  <a:cubicBezTo>
                    <a:pt x="218777" y="356465"/>
                    <a:pt x="217712" y="358595"/>
                    <a:pt x="216647" y="361257"/>
                  </a:cubicBezTo>
                  <a:lnTo>
                    <a:pt x="216647" y="361257"/>
                  </a:lnTo>
                  <a:lnTo>
                    <a:pt x="216647" y="363387"/>
                  </a:lnTo>
                  <a:cubicBezTo>
                    <a:pt x="217712" y="362322"/>
                    <a:pt x="218777" y="362322"/>
                    <a:pt x="220907" y="362322"/>
                  </a:cubicBezTo>
                  <a:lnTo>
                    <a:pt x="220907" y="380426"/>
                  </a:lnTo>
                  <a:cubicBezTo>
                    <a:pt x="206530" y="381491"/>
                    <a:pt x="191620" y="387349"/>
                    <a:pt x="179373" y="407583"/>
                  </a:cubicBezTo>
                  <a:lnTo>
                    <a:pt x="179373" y="381491"/>
                  </a:lnTo>
                  <a:cubicBezTo>
                    <a:pt x="183633" y="375634"/>
                    <a:pt x="189490" y="372439"/>
                    <a:pt x="195348" y="369244"/>
                  </a:cubicBezTo>
                  <a:cubicBezTo>
                    <a:pt x="196413" y="366049"/>
                    <a:pt x="198543" y="361257"/>
                    <a:pt x="199607" y="360192"/>
                  </a:cubicBezTo>
                  <a:cubicBezTo>
                    <a:pt x="206530" y="346348"/>
                    <a:pt x="213452" y="336231"/>
                    <a:pt x="220907" y="327178"/>
                  </a:cubicBezTo>
                  <a:lnTo>
                    <a:pt x="220907" y="327178"/>
                  </a:lnTo>
                  <a:close/>
                  <a:moveTo>
                    <a:pt x="220907" y="428882"/>
                  </a:moveTo>
                  <a:lnTo>
                    <a:pt x="220907" y="448051"/>
                  </a:lnTo>
                  <a:cubicBezTo>
                    <a:pt x="207595" y="446986"/>
                    <a:pt x="192685" y="442194"/>
                    <a:pt x="179373" y="443791"/>
                  </a:cubicBezTo>
                  <a:lnTo>
                    <a:pt x="179373" y="425687"/>
                  </a:lnTo>
                  <a:cubicBezTo>
                    <a:pt x="193218" y="425155"/>
                    <a:pt x="206530" y="427817"/>
                    <a:pt x="220907" y="428882"/>
                  </a:cubicBezTo>
                  <a:lnTo>
                    <a:pt x="220907" y="428882"/>
                  </a:lnTo>
                  <a:close/>
                  <a:moveTo>
                    <a:pt x="220907" y="479468"/>
                  </a:moveTo>
                  <a:lnTo>
                    <a:pt x="220907" y="500767"/>
                  </a:lnTo>
                  <a:cubicBezTo>
                    <a:pt x="219842" y="500767"/>
                    <a:pt x="218777" y="501832"/>
                    <a:pt x="217712" y="501832"/>
                  </a:cubicBezTo>
                  <a:cubicBezTo>
                    <a:pt x="209725" y="536975"/>
                    <a:pt x="197478" y="554547"/>
                    <a:pt x="184166" y="564664"/>
                  </a:cubicBezTo>
                  <a:cubicBezTo>
                    <a:pt x="183101" y="573717"/>
                    <a:pt x="180971" y="581704"/>
                    <a:pt x="179906" y="588093"/>
                  </a:cubicBezTo>
                  <a:lnTo>
                    <a:pt x="179906" y="547625"/>
                  </a:lnTo>
                  <a:cubicBezTo>
                    <a:pt x="187893" y="539638"/>
                    <a:pt x="194283" y="528456"/>
                    <a:pt x="201205" y="508221"/>
                  </a:cubicBezTo>
                  <a:cubicBezTo>
                    <a:pt x="194283" y="510351"/>
                    <a:pt x="186828" y="510351"/>
                    <a:pt x="179906" y="510351"/>
                  </a:cubicBezTo>
                  <a:lnTo>
                    <a:pt x="179906" y="491182"/>
                  </a:lnTo>
                  <a:cubicBezTo>
                    <a:pt x="190023" y="491182"/>
                    <a:pt x="200140" y="490117"/>
                    <a:pt x="209192" y="486922"/>
                  </a:cubicBezTo>
                  <a:cubicBezTo>
                    <a:pt x="213452" y="486390"/>
                    <a:pt x="216647" y="482662"/>
                    <a:pt x="220907" y="479468"/>
                  </a:cubicBezTo>
                  <a:lnTo>
                    <a:pt x="220907" y="479468"/>
                  </a:lnTo>
                  <a:close/>
                  <a:moveTo>
                    <a:pt x="220907" y="722811"/>
                  </a:moveTo>
                  <a:lnTo>
                    <a:pt x="220907" y="748902"/>
                  </a:lnTo>
                  <a:lnTo>
                    <a:pt x="211855" y="746772"/>
                  </a:lnTo>
                  <a:lnTo>
                    <a:pt x="218777" y="721746"/>
                  </a:lnTo>
                  <a:lnTo>
                    <a:pt x="220907" y="722811"/>
                  </a:lnTo>
                  <a:lnTo>
                    <a:pt x="220907" y="722811"/>
                  </a:lnTo>
                  <a:close/>
                  <a:moveTo>
                    <a:pt x="220907" y="862321"/>
                  </a:moveTo>
                  <a:lnTo>
                    <a:pt x="220907" y="889477"/>
                  </a:lnTo>
                  <a:cubicBezTo>
                    <a:pt x="209725" y="888412"/>
                    <a:pt x="202802" y="885217"/>
                    <a:pt x="197478" y="878295"/>
                  </a:cubicBezTo>
                  <a:cubicBezTo>
                    <a:pt x="191620" y="870308"/>
                    <a:pt x="189490" y="860191"/>
                    <a:pt x="189490" y="847944"/>
                  </a:cubicBezTo>
                  <a:cubicBezTo>
                    <a:pt x="189490" y="842086"/>
                    <a:pt x="190555" y="837827"/>
                    <a:pt x="191620" y="833567"/>
                  </a:cubicBezTo>
                  <a:cubicBezTo>
                    <a:pt x="191620" y="829307"/>
                    <a:pt x="192685" y="824515"/>
                    <a:pt x="194815" y="819190"/>
                  </a:cubicBezTo>
                  <a:lnTo>
                    <a:pt x="215049" y="822385"/>
                  </a:lnTo>
                  <a:cubicBezTo>
                    <a:pt x="213984" y="826644"/>
                    <a:pt x="211855" y="831437"/>
                    <a:pt x="210790" y="834632"/>
                  </a:cubicBezTo>
                  <a:cubicBezTo>
                    <a:pt x="209725" y="838891"/>
                    <a:pt x="208660" y="843684"/>
                    <a:pt x="208660" y="846879"/>
                  </a:cubicBezTo>
                  <a:cubicBezTo>
                    <a:pt x="208660" y="851138"/>
                    <a:pt x="209725" y="855931"/>
                    <a:pt x="210790" y="858061"/>
                  </a:cubicBezTo>
                  <a:cubicBezTo>
                    <a:pt x="212919" y="861256"/>
                    <a:pt x="215049" y="862321"/>
                    <a:pt x="218777" y="862321"/>
                  </a:cubicBezTo>
                  <a:cubicBezTo>
                    <a:pt x="219842" y="862321"/>
                    <a:pt x="219842" y="862321"/>
                    <a:pt x="220907" y="862321"/>
                  </a:cubicBezTo>
                  <a:lnTo>
                    <a:pt x="220907" y="862321"/>
                  </a:lnTo>
                  <a:close/>
                  <a:moveTo>
                    <a:pt x="220907" y="923023"/>
                  </a:moveTo>
                  <a:lnTo>
                    <a:pt x="220907" y="948050"/>
                  </a:lnTo>
                  <a:lnTo>
                    <a:pt x="190555" y="948050"/>
                  </a:lnTo>
                  <a:lnTo>
                    <a:pt x="190555" y="923023"/>
                  </a:lnTo>
                  <a:lnTo>
                    <a:pt x="220907" y="923023"/>
                  </a:lnTo>
                  <a:lnTo>
                    <a:pt x="220907" y="923023"/>
                  </a:lnTo>
                  <a:close/>
                  <a:moveTo>
                    <a:pt x="220907" y="990648"/>
                  </a:moveTo>
                  <a:lnTo>
                    <a:pt x="220907" y="1014077"/>
                  </a:lnTo>
                  <a:lnTo>
                    <a:pt x="195880" y="1017272"/>
                  </a:lnTo>
                  <a:lnTo>
                    <a:pt x="192685" y="994908"/>
                  </a:lnTo>
                  <a:lnTo>
                    <a:pt x="220907" y="990648"/>
                  </a:lnTo>
                  <a:lnTo>
                    <a:pt x="220907" y="990648"/>
                  </a:lnTo>
                  <a:close/>
                  <a:moveTo>
                    <a:pt x="220907" y="1036441"/>
                  </a:moveTo>
                  <a:lnTo>
                    <a:pt x="220907" y="1057741"/>
                  </a:lnTo>
                  <a:cubicBezTo>
                    <a:pt x="219842" y="1057741"/>
                    <a:pt x="219842" y="1057741"/>
                    <a:pt x="219842" y="1057741"/>
                  </a:cubicBezTo>
                  <a:cubicBezTo>
                    <a:pt x="219842" y="1057741"/>
                    <a:pt x="219842" y="1057741"/>
                    <a:pt x="220907" y="1057741"/>
                  </a:cubicBezTo>
                  <a:lnTo>
                    <a:pt x="220907" y="1079040"/>
                  </a:lnTo>
                  <a:lnTo>
                    <a:pt x="206530" y="1080105"/>
                  </a:lnTo>
                  <a:lnTo>
                    <a:pt x="202270" y="1049753"/>
                  </a:lnTo>
                  <a:lnTo>
                    <a:pt x="220907" y="1036441"/>
                  </a:lnTo>
                  <a:lnTo>
                    <a:pt x="220907" y="1036441"/>
                  </a:lnTo>
                  <a:close/>
                  <a:moveTo>
                    <a:pt x="220907" y="1340487"/>
                  </a:moveTo>
                  <a:lnTo>
                    <a:pt x="220907" y="1367644"/>
                  </a:lnTo>
                  <a:cubicBezTo>
                    <a:pt x="216647" y="1359657"/>
                    <a:pt x="210790" y="1351670"/>
                    <a:pt x="201737" y="1342617"/>
                  </a:cubicBezTo>
                  <a:cubicBezTo>
                    <a:pt x="198543" y="1355929"/>
                    <a:pt x="187360" y="1369774"/>
                    <a:pt x="179373" y="1383086"/>
                  </a:cubicBezTo>
                  <a:lnTo>
                    <a:pt x="179373" y="1346877"/>
                  </a:lnTo>
                  <a:cubicBezTo>
                    <a:pt x="182568" y="1339955"/>
                    <a:pt x="186296" y="1331968"/>
                    <a:pt x="188425" y="1324513"/>
                  </a:cubicBezTo>
                  <a:cubicBezTo>
                    <a:pt x="188425" y="1315461"/>
                    <a:pt x="186296" y="1306409"/>
                    <a:pt x="179373" y="1293097"/>
                  </a:cubicBezTo>
                  <a:lnTo>
                    <a:pt x="179373" y="1267005"/>
                  </a:lnTo>
                  <a:cubicBezTo>
                    <a:pt x="198543" y="1289369"/>
                    <a:pt x="205465" y="1308539"/>
                    <a:pt x="205465" y="1324513"/>
                  </a:cubicBezTo>
                  <a:cubicBezTo>
                    <a:pt x="210790" y="1329305"/>
                    <a:pt x="216647" y="1335163"/>
                    <a:pt x="220907" y="1340487"/>
                  </a:cubicBezTo>
                  <a:lnTo>
                    <a:pt x="220907" y="1340487"/>
                  </a:lnTo>
                  <a:close/>
                  <a:moveTo>
                    <a:pt x="220907" y="1407047"/>
                  </a:moveTo>
                  <a:lnTo>
                    <a:pt x="220907" y="1449646"/>
                  </a:lnTo>
                  <a:cubicBezTo>
                    <a:pt x="215049" y="1462958"/>
                    <a:pt x="211855" y="1477867"/>
                    <a:pt x="220907" y="1493309"/>
                  </a:cubicBezTo>
                  <a:lnTo>
                    <a:pt x="220907" y="1519401"/>
                  </a:lnTo>
                  <a:cubicBezTo>
                    <a:pt x="208660" y="1507154"/>
                    <a:pt x="201737" y="1495972"/>
                    <a:pt x="198543" y="1484257"/>
                  </a:cubicBezTo>
                  <a:cubicBezTo>
                    <a:pt x="196413" y="1482127"/>
                    <a:pt x="191620" y="1478400"/>
                    <a:pt x="191620" y="1477335"/>
                  </a:cubicBezTo>
                  <a:cubicBezTo>
                    <a:pt x="187360" y="1473075"/>
                    <a:pt x="182568" y="1469348"/>
                    <a:pt x="179373" y="1465088"/>
                  </a:cubicBezTo>
                  <a:lnTo>
                    <a:pt x="179373" y="1440061"/>
                  </a:lnTo>
                  <a:cubicBezTo>
                    <a:pt x="183633" y="1446983"/>
                    <a:pt x="188425" y="1453373"/>
                    <a:pt x="196413" y="1460295"/>
                  </a:cubicBezTo>
                  <a:lnTo>
                    <a:pt x="196413" y="1460295"/>
                  </a:lnTo>
                  <a:lnTo>
                    <a:pt x="198543" y="1461360"/>
                  </a:lnTo>
                  <a:cubicBezTo>
                    <a:pt x="202270" y="1444321"/>
                    <a:pt x="213452" y="1426217"/>
                    <a:pt x="220907" y="1407047"/>
                  </a:cubicBezTo>
                  <a:close/>
                  <a:moveTo>
                    <a:pt x="179373" y="381491"/>
                  </a:moveTo>
                  <a:lnTo>
                    <a:pt x="179373" y="407583"/>
                  </a:lnTo>
                  <a:cubicBezTo>
                    <a:pt x="176178" y="413440"/>
                    <a:pt x="172451" y="418765"/>
                    <a:pt x="170321" y="424622"/>
                  </a:cubicBezTo>
                  <a:lnTo>
                    <a:pt x="170321" y="424622"/>
                  </a:lnTo>
                  <a:lnTo>
                    <a:pt x="169256" y="426752"/>
                  </a:lnTo>
                  <a:cubicBezTo>
                    <a:pt x="172451" y="426752"/>
                    <a:pt x="176178" y="426752"/>
                    <a:pt x="179373" y="425687"/>
                  </a:cubicBezTo>
                  <a:lnTo>
                    <a:pt x="179373" y="443791"/>
                  </a:lnTo>
                  <a:cubicBezTo>
                    <a:pt x="167126" y="444856"/>
                    <a:pt x="154347" y="449649"/>
                    <a:pt x="143165" y="464026"/>
                  </a:cubicBezTo>
                  <a:lnTo>
                    <a:pt x="143165" y="438999"/>
                  </a:lnTo>
                  <a:cubicBezTo>
                    <a:pt x="145295" y="437934"/>
                    <a:pt x="146360" y="436869"/>
                    <a:pt x="149022" y="435804"/>
                  </a:cubicBezTo>
                  <a:cubicBezTo>
                    <a:pt x="150087" y="431544"/>
                    <a:pt x="152217" y="426752"/>
                    <a:pt x="152217" y="425687"/>
                  </a:cubicBezTo>
                  <a:cubicBezTo>
                    <a:pt x="161269" y="404920"/>
                    <a:pt x="170321" y="391608"/>
                    <a:pt x="179373" y="381491"/>
                  </a:cubicBezTo>
                  <a:lnTo>
                    <a:pt x="179373" y="381491"/>
                  </a:lnTo>
                  <a:close/>
                  <a:moveTo>
                    <a:pt x="179373" y="491715"/>
                  </a:moveTo>
                  <a:lnTo>
                    <a:pt x="179373" y="510884"/>
                  </a:lnTo>
                  <a:cubicBezTo>
                    <a:pt x="167126" y="509819"/>
                    <a:pt x="155944" y="508754"/>
                    <a:pt x="143697" y="509819"/>
                  </a:cubicBezTo>
                  <a:lnTo>
                    <a:pt x="143697" y="491715"/>
                  </a:lnTo>
                  <a:cubicBezTo>
                    <a:pt x="154879" y="490650"/>
                    <a:pt x="167126" y="491715"/>
                    <a:pt x="179373" y="491715"/>
                  </a:cubicBezTo>
                  <a:lnTo>
                    <a:pt x="179373" y="491715"/>
                  </a:lnTo>
                  <a:close/>
                  <a:moveTo>
                    <a:pt x="179373" y="548157"/>
                  </a:moveTo>
                  <a:lnTo>
                    <a:pt x="179373" y="588626"/>
                  </a:lnTo>
                  <a:cubicBezTo>
                    <a:pt x="173516" y="609925"/>
                    <a:pt x="164996" y="622172"/>
                    <a:pt x="154347" y="631224"/>
                  </a:cubicBezTo>
                  <a:cubicBezTo>
                    <a:pt x="154347" y="654653"/>
                    <a:pt x="150087" y="671693"/>
                    <a:pt x="143165" y="682875"/>
                  </a:cubicBezTo>
                  <a:lnTo>
                    <a:pt x="143165" y="618445"/>
                  </a:lnTo>
                  <a:lnTo>
                    <a:pt x="144230" y="617380"/>
                  </a:lnTo>
                  <a:cubicBezTo>
                    <a:pt x="153282" y="610458"/>
                    <a:pt x="161269" y="598211"/>
                    <a:pt x="166594" y="572119"/>
                  </a:cubicBezTo>
                  <a:cubicBezTo>
                    <a:pt x="159672" y="575314"/>
                    <a:pt x="152217" y="575314"/>
                    <a:pt x="143165" y="576379"/>
                  </a:cubicBezTo>
                  <a:lnTo>
                    <a:pt x="143165" y="557210"/>
                  </a:lnTo>
                  <a:cubicBezTo>
                    <a:pt x="153282" y="556145"/>
                    <a:pt x="163399" y="555080"/>
                    <a:pt x="173516" y="550287"/>
                  </a:cubicBezTo>
                  <a:cubicBezTo>
                    <a:pt x="176178" y="550287"/>
                    <a:pt x="177243" y="549222"/>
                    <a:pt x="179373" y="548157"/>
                  </a:cubicBezTo>
                  <a:lnTo>
                    <a:pt x="179373" y="548157"/>
                  </a:lnTo>
                  <a:close/>
                  <a:moveTo>
                    <a:pt x="179373" y="1267538"/>
                  </a:moveTo>
                  <a:lnTo>
                    <a:pt x="179373" y="1293629"/>
                  </a:lnTo>
                  <a:cubicBezTo>
                    <a:pt x="176178" y="1289369"/>
                    <a:pt x="172451" y="1283512"/>
                    <a:pt x="168191" y="1277655"/>
                  </a:cubicBezTo>
                  <a:cubicBezTo>
                    <a:pt x="163931" y="1290967"/>
                    <a:pt x="152217" y="1302681"/>
                    <a:pt x="143165" y="1314928"/>
                  </a:cubicBezTo>
                  <a:lnTo>
                    <a:pt x="143165" y="1283512"/>
                  </a:lnTo>
                  <a:cubicBezTo>
                    <a:pt x="149022" y="1275525"/>
                    <a:pt x="153282" y="1267538"/>
                    <a:pt x="155412" y="1258486"/>
                  </a:cubicBezTo>
                  <a:cubicBezTo>
                    <a:pt x="157542" y="1248368"/>
                    <a:pt x="154347" y="1235056"/>
                    <a:pt x="143165" y="1215887"/>
                  </a:cubicBezTo>
                  <a:lnTo>
                    <a:pt x="143165" y="1162107"/>
                  </a:lnTo>
                  <a:cubicBezTo>
                    <a:pt x="147424" y="1174354"/>
                    <a:pt x="147424" y="1184471"/>
                    <a:pt x="146360" y="1193523"/>
                  </a:cubicBezTo>
                  <a:cubicBezTo>
                    <a:pt x="167659" y="1221744"/>
                    <a:pt x="174581" y="1243044"/>
                    <a:pt x="172451" y="1261148"/>
                  </a:cubicBezTo>
                  <a:cubicBezTo>
                    <a:pt x="175113" y="1262745"/>
                    <a:pt x="177243" y="1265408"/>
                    <a:pt x="179373" y="1267538"/>
                  </a:cubicBezTo>
                  <a:lnTo>
                    <a:pt x="179373" y="1267538"/>
                  </a:lnTo>
                  <a:close/>
                  <a:moveTo>
                    <a:pt x="179373" y="1347410"/>
                  </a:moveTo>
                  <a:lnTo>
                    <a:pt x="179373" y="1383618"/>
                  </a:lnTo>
                  <a:cubicBezTo>
                    <a:pt x="170321" y="1400658"/>
                    <a:pt x="164996" y="1417164"/>
                    <a:pt x="179373" y="1441126"/>
                  </a:cubicBezTo>
                  <a:lnTo>
                    <a:pt x="179373" y="1466153"/>
                  </a:lnTo>
                  <a:cubicBezTo>
                    <a:pt x="162334" y="1448048"/>
                    <a:pt x="154347" y="1433671"/>
                    <a:pt x="152217" y="1419827"/>
                  </a:cubicBezTo>
                  <a:cubicBezTo>
                    <a:pt x="150087" y="1416632"/>
                    <a:pt x="146360" y="1412905"/>
                    <a:pt x="145295" y="1411840"/>
                  </a:cubicBezTo>
                  <a:cubicBezTo>
                    <a:pt x="145295" y="1411840"/>
                    <a:pt x="144230" y="1410775"/>
                    <a:pt x="143165" y="1409710"/>
                  </a:cubicBezTo>
                  <a:lnTo>
                    <a:pt x="143165" y="1384683"/>
                  </a:lnTo>
                  <a:cubicBezTo>
                    <a:pt x="146360" y="1387878"/>
                    <a:pt x="149022" y="1392670"/>
                    <a:pt x="152217" y="1395865"/>
                  </a:cubicBezTo>
                  <a:lnTo>
                    <a:pt x="152217" y="1395865"/>
                  </a:lnTo>
                  <a:lnTo>
                    <a:pt x="154347" y="1396930"/>
                  </a:lnTo>
                  <a:cubicBezTo>
                    <a:pt x="159139" y="1379891"/>
                    <a:pt x="170321" y="1365514"/>
                    <a:pt x="179373" y="1347410"/>
                  </a:cubicBezTo>
                  <a:close/>
                  <a:moveTo>
                    <a:pt x="143697" y="438999"/>
                  </a:moveTo>
                  <a:lnTo>
                    <a:pt x="143697" y="464026"/>
                  </a:lnTo>
                  <a:cubicBezTo>
                    <a:pt x="139437" y="470948"/>
                    <a:pt x="133580" y="481065"/>
                    <a:pt x="130385" y="492247"/>
                  </a:cubicBezTo>
                  <a:lnTo>
                    <a:pt x="130385" y="492247"/>
                  </a:lnTo>
                  <a:lnTo>
                    <a:pt x="128788" y="493845"/>
                  </a:lnTo>
                  <a:cubicBezTo>
                    <a:pt x="134645" y="492780"/>
                    <a:pt x="138905" y="492780"/>
                    <a:pt x="143165" y="491715"/>
                  </a:cubicBezTo>
                  <a:lnTo>
                    <a:pt x="143165" y="509819"/>
                  </a:lnTo>
                  <a:cubicBezTo>
                    <a:pt x="133048" y="510884"/>
                    <a:pt x="121865" y="514079"/>
                    <a:pt x="113878" y="524728"/>
                  </a:cubicBezTo>
                  <a:lnTo>
                    <a:pt x="113878" y="491182"/>
                  </a:lnTo>
                  <a:cubicBezTo>
                    <a:pt x="123463" y="464558"/>
                    <a:pt x="133580" y="449116"/>
                    <a:pt x="143697" y="438999"/>
                  </a:cubicBezTo>
                  <a:lnTo>
                    <a:pt x="143697" y="438999"/>
                  </a:lnTo>
                  <a:close/>
                  <a:moveTo>
                    <a:pt x="143697" y="558275"/>
                  </a:moveTo>
                  <a:lnTo>
                    <a:pt x="143697" y="577444"/>
                  </a:lnTo>
                  <a:cubicBezTo>
                    <a:pt x="133580" y="577444"/>
                    <a:pt x="123463" y="577444"/>
                    <a:pt x="114411" y="578509"/>
                  </a:cubicBezTo>
                  <a:lnTo>
                    <a:pt x="114411" y="560405"/>
                  </a:lnTo>
                  <a:cubicBezTo>
                    <a:pt x="123463" y="559340"/>
                    <a:pt x="133580" y="559340"/>
                    <a:pt x="143697" y="558275"/>
                  </a:cubicBezTo>
                  <a:lnTo>
                    <a:pt x="143697" y="558275"/>
                  </a:lnTo>
                  <a:close/>
                  <a:moveTo>
                    <a:pt x="143697" y="618977"/>
                  </a:moveTo>
                  <a:lnTo>
                    <a:pt x="143697" y="683407"/>
                  </a:lnTo>
                  <a:cubicBezTo>
                    <a:pt x="140502" y="690330"/>
                    <a:pt x="136775" y="695654"/>
                    <a:pt x="132515" y="699382"/>
                  </a:cubicBezTo>
                  <a:cubicBezTo>
                    <a:pt x="134645" y="735590"/>
                    <a:pt x="128255" y="755825"/>
                    <a:pt x="116541" y="769137"/>
                  </a:cubicBezTo>
                  <a:cubicBezTo>
                    <a:pt x="118671" y="792566"/>
                    <a:pt x="117606" y="810670"/>
                    <a:pt x="114411" y="824515"/>
                  </a:cubicBezTo>
                  <a:lnTo>
                    <a:pt x="114411" y="738785"/>
                  </a:lnTo>
                  <a:cubicBezTo>
                    <a:pt x="115476" y="731863"/>
                    <a:pt x="117606" y="721746"/>
                    <a:pt x="117606" y="710564"/>
                  </a:cubicBezTo>
                  <a:cubicBezTo>
                    <a:pt x="116541" y="710564"/>
                    <a:pt x="115476" y="711629"/>
                    <a:pt x="114411" y="712694"/>
                  </a:cubicBezTo>
                  <a:lnTo>
                    <a:pt x="114411" y="691395"/>
                  </a:lnTo>
                  <a:cubicBezTo>
                    <a:pt x="116541" y="690330"/>
                    <a:pt x="118671" y="689265"/>
                    <a:pt x="121333" y="688200"/>
                  </a:cubicBezTo>
                  <a:cubicBezTo>
                    <a:pt x="130385" y="680212"/>
                    <a:pt x="135710" y="666900"/>
                    <a:pt x="139437" y="640809"/>
                  </a:cubicBezTo>
                  <a:cubicBezTo>
                    <a:pt x="132515" y="644004"/>
                    <a:pt x="123463" y="646666"/>
                    <a:pt x="114411" y="647731"/>
                  </a:cubicBezTo>
                  <a:lnTo>
                    <a:pt x="114411" y="628562"/>
                  </a:lnTo>
                  <a:cubicBezTo>
                    <a:pt x="124528" y="625900"/>
                    <a:pt x="134645" y="623770"/>
                    <a:pt x="143697" y="618977"/>
                  </a:cubicBezTo>
                  <a:lnTo>
                    <a:pt x="143697" y="618977"/>
                  </a:lnTo>
                  <a:close/>
                  <a:moveTo>
                    <a:pt x="143697" y="1161574"/>
                  </a:moveTo>
                  <a:lnTo>
                    <a:pt x="143697" y="1215355"/>
                  </a:lnTo>
                  <a:cubicBezTo>
                    <a:pt x="142632" y="1214290"/>
                    <a:pt x="141567" y="1212160"/>
                    <a:pt x="140502" y="1211095"/>
                  </a:cubicBezTo>
                  <a:cubicBezTo>
                    <a:pt x="134645" y="1223342"/>
                    <a:pt x="123463" y="1233459"/>
                    <a:pt x="114411" y="1243576"/>
                  </a:cubicBezTo>
                  <a:lnTo>
                    <a:pt x="114411" y="1216420"/>
                  </a:lnTo>
                  <a:cubicBezTo>
                    <a:pt x="120268" y="1208432"/>
                    <a:pt x="125593" y="1199380"/>
                    <a:pt x="130385" y="1190328"/>
                  </a:cubicBezTo>
                  <a:cubicBezTo>
                    <a:pt x="133580" y="1179146"/>
                    <a:pt x="130385" y="1163172"/>
                    <a:pt x="119203" y="1140807"/>
                  </a:cubicBezTo>
                  <a:cubicBezTo>
                    <a:pt x="118138" y="1142937"/>
                    <a:pt x="116008" y="1145067"/>
                    <a:pt x="114943" y="1147730"/>
                  </a:cubicBezTo>
                  <a:lnTo>
                    <a:pt x="114943" y="1058273"/>
                  </a:lnTo>
                  <a:cubicBezTo>
                    <a:pt x="128255" y="1088624"/>
                    <a:pt x="130918" y="1108859"/>
                    <a:pt x="126125" y="1124833"/>
                  </a:cubicBezTo>
                  <a:cubicBezTo>
                    <a:pt x="134645" y="1138145"/>
                    <a:pt x="139970" y="1150392"/>
                    <a:pt x="143697" y="1161574"/>
                  </a:cubicBezTo>
                  <a:lnTo>
                    <a:pt x="143697" y="1161574"/>
                  </a:lnTo>
                  <a:close/>
                  <a:moveTo>
                    <a:pt x="143697" y="1282980"/>
                  </a:moveTo>
                  <a:lnTo>
                    <a:pt x="143697" y="1314396"/>
                  </a:lnTo>
                  <a:cubicBezTo>
                    <a:pt x="131450" y="1332500"/>
                    <a:pt x="122398" y="1352734"/>
                    <a:pt x="143697" y="1384151"/>
                  </a:cubicBezTo>
                  <a:lnTo>
                    <a:pt x="143697" y="1409177"/>
                  </a:lnTo>
                  <a:cubicBezTo>
                    <a:pt x="125593" y="1388943"/>
                    <a:pt x="116541" y="1371904"/>
                    <a:pt x="114411" y="1357527"/>
                  </a:cubicBezTo>
                  <a:lnTo>
                    <a:pt x="114411" y="1326110"/>
                  </a:lnTo>
                  <a:cubicBezTo>
                    <a:pt x="114411" y="1326110"/>
                    <a:pt x="114411" y="1326110"/>
                    <a:pt x="114411" y="1327175"/>
                  </a:cubicBezTo>
                  <a:lnTo>
                    <a:pt x="114411" y="1326110"/>
                  </a:lnTo>
                  <a:lnTo>
                    <a:pt x="116541" y="1328240"/>
                  </a:lnTo>
                  <a:cubicBezTo>
                    <a:pt x="121865" y="1312266"/>
                    <a:pt x="133580" y="1298954"/>
                    <a:pt x="143697" y="1282980"/>
                  </a:cubicBezTo>
                  <a:lnTo>
                    <a:pt x="143697" y="1282980"/>
                  </a:lnTo>
                  <a:close/>
                  <a:moveTo>
                    <a:pt x="114411" y="1046559"/>
                  </a:moveTo>
                  <a:lnTo>
                    <a:pt x="114411" y="1016207"/>
                  </a:lnTo>
                  <a:cubicBezTo>
                    <a:pt x="115476" y="1028987"/>
                    <a:pt x="115476" y="1039104"/>
                    <a:pt x="114411" y="1046559"/>
                  </a:cubicBezTo>
                  <a:close/>
                  <a:moveTo>
                    <a:pt x="114411" y="490650"/>
                  </a:moveTo>
                  <a:lnTo>
                    <a:pt x="114411" y="524196"/>
                  </a:lnTo>
                  <a:cubicBezTo>
                    <a:pt x="110151" y="528456"/>
                    <a:pt x="105359" y="534313"/>
                    <a:pt x="102164" y="542300"/>
                  </a:cubicBezTo>
                  <a:lnTo>
                    <a:pt x="102164" y="511949"/>
                  </a:lnTo>
                  <a:cubicBezTo>
                    <a:pt x="104294" y="508754"/>
                    <a:pt x="106424" y="506092"/>
                    <a:pt x="110151" y="503962"/>
                  </a:cubicBezTo>
                  <a:cubicBezTo>
                    <a:pt x="111216" y="500767"/>
                    <a:pt x="112281" y="494909"/>
                    <a:pt x="112281" y="494909"/>
                  </a:cubicBezTo>
                  <a:cubicBezTo>
                    <a:pt x="113346" y="492780"/>
                    <a:pt x="113346" y="491715"/>
                    <a:pt x="114411" y="490650"/>
                  </a:cubicBezTo>
                  <a:lnTo>
                    <a:pt x="114411" y="490650"/>
                  </a:lnTo>
                  <a:close/>
                  <a:moveTo>
                    <a:pt x="114411" y="560405"/>
                  </a:moveTo>
                  <a:lnTo>
                    <a:pt x="114411" y="578509"/>
                  </a:lnTo>
                  <a:cubicBezTo>
                    <a:pt x="110151" y="579574"/>
                    <a:pt x="105359" y="580639"/>
                    <a:pt x="102164" y="581704"/>
                  </a:cubicBezTo>
                  <a:lnTo>
                    <a:pt x="102164" y="562534"/>
                  </a:lnTo>
                  <a:cubicBezTo>
                    <a:pt x="105359" y="562534"/>
                    <a:pt x="109618" y="561469"/>
                    <a:pt x="114411" y="560405"/>
                  </a:cubicBezTo>
                  <a:lnTo>
                    <a:pt x="114411" y="560405"/>
                  </a:lnTo>
                  <a:close/>
                  <a:moveTo>
                    <a:pt x="114411" y="628029"/>
                  </a:moveTo>
                  <a:lnTo>
                    <a:pt x="114411" y="647199"/>
                  </a:lnTo>
                  <a:cubicBezTo>
                    <a:pt x="110151" y="647199"/>
                    <a:pt x="106424" y="648264"/>
                    <a:pt x="102164" y="648264"/>
                  </a:cubicBezTo>
                  <a:lnTo>
                    <a:pt x="102164" y="630159"/>
                  </a:lnTo>
                  <a:cubicBezTo>
                    <a:pt x="105359" y="629094"/>
                    <a:pt x="109618" y="628029"/>
                    <a:pt x="114411" y="628029"/>
                  </a:cubicBezTo>
                  <a:lnTo>
                    <a:pt x="114411" y="628029"/>
                  </a:lnTo>
                  <a:close/>
                  <a:moveTo>
                    <a:pt x="114411" y="690862"/>
                  </a:moveTo>
                  <a:lnTo>
                    <a:pt x="114411" y="712161"/>
                  </a:lnTo>
                  <a:cubicBezTo>
                    <a:pt x="110151" y="713226"/>
                    <a:pt x="106424" y="714291"/>
                    <a:pt x="102164" y="715356"/>
                  </a:cubicBezTo>
                  <a:lnTo>
                    <a:pt x="102164" y="695122"/>
                  </a:lnTo>
                  <a:cubicBezTo>
                    <a:pt x="106424" y="694589"/>
                    <a:pt x="109618" y="693524"/>
                    <a:pt x="114411" y="690862"/>
                  </a:cubicBezTo>
                  <a:lnTo>
                    <a:pt x="114411" y="690862"/>
                  </a:lnTo>
                  <a:close/>
                  <a:moveTo>
                    <a:pt x="114411" y="738253"/>
                  </a:moveTo>
                  <a:lnTo>
                    <a:pt x="114411" y="823982"/>
                  </a:lnTo>
                  <a:cubicBezTo>
                    <a:pt x="112281" y="829839"/>
                    <a:pt x="108553" y="835164"/>
                    <a:pt x="105359" y="839956"/>
                  </a:cubicBezTo>
                  <a:cubicBezTo>
                    <a:pt x="113346" y="875100"/>
                    <a:pt x="109618" y="896399"/>
                    <a:pt x="102164" y="910776"/>
                  </a:cubicBezTo>
                  <a:lnTo>
                    <a:pt x="102164" y="801618"/>
                  </a:lnTo>
                  <a:cubicBezTo>
                    <a:pt x="102164" y="795761"/>
                    <a:pt x="103229" y="789371"/>
                    <a:pt x="102164" y="781384"/>
                  </a:cubicBezTo>
                  <a:lnTo>
                    <a:pt x="102164" y="781384"/>
                  </a:lnTo>
                  <a:lnTo>
                    <a:pt x="102164" y="759019"/>
                  </a:lnTo>
                  <a:lnTo>
                    <a:pt x="103229" y="759019"/>
                  </a:lnTo>
                  <a:cubicBezTo>
                    <a:pt x="107488" y="754227"/>
                    <a:pt x="110683" y="747305"/>
                    <a:pt x="114411" y="738253"/>
                  </a:cubicBezTo>
                  <a:lnTo>
                    <a:pt x="114411" y="738253"/>
                  </a:lnTo>
                  <a:close/>
                  <a:moveTo>
                    <a:pt x="114411" y="1016207"/>
                  </a:moveTo>
                  <a:lnTo>
                    <a:pt x="114411" y="1046559"/>
                  </a:lnTo>
                  <a:cubicBezTo>
                    <a:pt x="113346" y="1049753"/>
                    <a:pt x="112281" y="1052416"/>
                    <a:pt x="112281" y="1054546"/>
                  </a:cubicBezTo>
                  <a:cubicBezTo>
                    <a:pt x="112281" y="1055611"/>
                    <a:pt x="113346" y="1056676"/>
                    <a:pt x="114411" y="1057741"/>
                  </a:cubicBezTo>
                  <a:lnTo>
                    <a:pt x="114411" y="1147730"/>
                  </a:lnTo>
                  <a:cubicBezTo>
                    <a:pt x="110151" y="1151990"/>
                    <a:pt x="106424" y="1156782"/>
                    <a:pt x="102164" y="1159977"/>
                  </a:cubicBezTo>
                  <a:lnTo>
                    <a:pt x="102164" y="1131755"/>
                  </a:lnTo>
                  <a:cubicBezTo>
                    <a:pt x="105359" y="1128560"/>
                    <a:pt x="108021" y="1123768"/>
                    <a:pt x="110151" y="1119508"/>
                  </a:cubicBezTo>
                  <a:cubicBezTo>
                    <a:pt x="114411" y="1109391"/>
                    <a:pt x="113346" y="1093417"/>
                    <a:pt x="103229" y="1069988"/>
                  </a:cubicBezTo>
                  <a:cubicBezTo>
                    <a:pt x="102164" y="1069988"/>
                    <a:pt x="102164" y="1071053"/>
                    <a:pt x="102164" y="1071053"/>
                  </a:cubicBezTo>
                  <a:lnTo>
                    <a:pt x="102164" y="912374"/>
                  </a:lnTo>
                  <a:cubicBezTo>
                    <a:pt x="112281" y="945920"/>
                    <a:pt x="111216" y="967752"/>
                    <a:pt x="103229" y="982128"/>
                  </a:cubicBezTo>
                  <a:cubicBezTo>
                    <a:pt x="108553" y="995973"/>
                    <a:pt x="111748" y="1007155"/>
                    <a:pt x="114411" y="1016207"/>
                  </a:cubicBezTo>
                  <a:lnTo>
                    <a:pt x="114411" y="1016207"/>
                  </a:lnTo>
                  <a:close/>
                  <a:moveTo>
                    <a:pt x="114411" y="1216952"/>
                  </a:moveTo>
                  <a:lnTo>
                    <a:pt x="114411" y="1244109"/>
                  </a:lnTo>
                  <a:cubicBezTo>
                    <a:pt x="110151" y="1249966"/>
                    <a:pt x="105359" y="1255291"/>
                    <a:pt x="102164" y="1261148"/>
                  </a:cubicBezTo>
                  <a:lnTo>
                    <a:pt x="102164" y="1230797"/>
                  </a:lnTo>
                  <a:cubicBezTo>
                    <a:pt x="105359" y="1226004"/>
                    <a:pt x="109618" y="1221212"/>
                    <a:pt x="114411" y="1216952"/>
                  </a:cubicBezTo>
                  <a:lnTo>
                    <a:pt x="114411" y="1216952"/>
                  </a:lnTo>
                  <a:close/>
                  <a:moveTo>
                    <a:pt x="114411" y="1326110"/>
                  </a:moveTo>
                  <a:lnTo>
                    <a:pt x="114411" y="1357527"/>
                  </a:lnTo>
                  <a:cubicBezTo>
                    <a:pt x="113346" y="1355397"/>
                    <a:pt x="113346" y="1353267"/>
                    <a:pt x="113346" y="1350604"/>
                  </a:cubicBezTo>
                  <a:cubicBezTo>
                    <a:pt x="110151" y="1347410"/>
                    <a:pt x="107488" y="1342617"/>
                    <a:pt x="106424" y="1342617"/>
                  </a:cubicBezTo>
                  <a:cubicBezTo>
                    <a:pt x="105359" y="1340487"/>
                    <a:pt x="103229" y="1338358"/>
                    <a:pt x="102164" y="1335695"/>
                  </a:cubicBezTo>
                  <a:lnTo>
                    <a:pt x="102164" y="1305344"/>
                  </a:lnTo>
                  <a:cubicBezTo>
                    <a:pt x="104294" y="1311201"/>
                    <a:pt x="108553" y="1318123"/>
                    <a:pt x="114411" y="1326110"/>
                  </a:cubicBezTo>
                  <a:close/>
                  <a:moveTo>
                    <a:pt x="101631" y="511949"/>
                  </a:moveTo>
                  <a:lnTo>
                    <a:pt x="101631" y="542300"/>
                  </a:lnTo>
                  <a:cubicBezTo>
                    <a:pt x="99501" y="548157"/>
                    <a:pt x="97371" y="554547"/>
                    <a:pt x="94709" y="562534"/>
                  </a:cubicBezTo>
                  <a:lnTo>
                    <a:pt x="94709" y="562534"/>
                  </a:lnTo>
                  <a:lnTo>
                    <a:pt x="94709" y="564664"/>
                  </a:lnTo>
                  <a:cubicBezTo>
                    <a:pt x="96839" y="564664"/>
                    <a:pt x="98969" y="563599"/>
                    <a:pt x="101631" y="562534"/>
                  </a:cubicBezTo>
                  <a:lnTo>
                    <a:pt x="101631" y="581704"/>
                  </a:lnTo>
                  <a:cubicBezTo>
                    <a:pt x="93644" y="584899"/>
                    <a:pt x="87254" y="589691"/>
                    <a:pt x="81397" y="597678"/>
                  </a:cubicBezTo>
                  <a:lnTo>
                    <a:pt x="81397" y="555080"/>
                  </a:lnTo>
                  <a:cubicBezTo>
                    <a:pt x="87254" y="534313"/>
                    <a:pt x="94176" y="521001"/>
                    <a:pt x="101631" y="511949"/>
                  </a:cubicBezTo>
                  <a:lnTo>
                    <a:pt x="101631" y="511949"/>
                  </a:lnTo>
                  <a:close/>
                  <a:moveTo>
                    <a:pt x="101631" y="630159"/>
                  </a:moveTo>
                  <a:lnTo>
                    <a:pt x="101631" y="648264"/>
                  </a:lnTo>
                  <a:cubicBezTo>
                    <a:pt x="94709" y="649329"/>
                    <a:pt x="88319" y="650394"/>
                    <a:pt x="81397" y="652524"/>
                  </a:cubicBezTo>
                  <a:lnTo>
                    <a:pt x="81397" y="633354"/>
                  </a:lnTo>
                  <a:cubicBezTo>
                    <a:pt x="88319" y="632289"/>
                    <a:pt x="95241" y="631224"/>
                    <a:pt x="101631" y="630159"/>
                  </a:cubicBezTo>
                  <a:lnTo>
                    <a:pt x="101631" y="630159"/>
                  </a:lnTo>
                  <a:close/>
                  <a:moveTo>
                    <a:pt x="101631" y="695654"/>
                  </a:moveTo>
                  <a:lnTo>
                    <a:pt x="101631" y="715889"/>
                  </a:lnTo>
                  <a:cubicBezTo>
                    <a:pt x="94709" y="718019"/>
                    <a:pt x="88319" y="719083"/>
                    <a:pt x="81397" y="720148"/>
                  </a:cubicBezTo>
                  <a:lnTo>
                    <a:pt x="81397" y="702044"/>
                  </a:lnTo>
                  <a:cubicBezTo>
                    <a:pt x="88319" y="699914"/>
                    <a:pt x="95241" y="698849"/>
                    <a:pt x="101631" y="695654"/>
                  </a:cubicBezTo>
                  <a:lnTo>
                    <a:pt x="101631" y="695654"/>
                  </a:lnTo>
                  <a:close/>
                  <a:moveTo>
                    <a:pt x="101631" y="758487"/>
                  </a:moveTo>
                  <a:lnTo>
                    <a:pt x="101631" y="780851"/>
                  </a:lnTo>
                  <a:cubicBezTo>
                    <a:pt x="95774" y="785111"/>
                    <a:pt x="88319" y="787773"/>
                    <a:pt x="81397" y="789903"/>
                  </a:cubicBezTo>
                  <a:lnTo>
                    <a:pt x="81397" y="769669"/>
                  </a:lnTo>
                  <a:cubicBezTo>
                    <a:pt x="88319" y="767539"/>
                    <a:pt x="95241" y="764344"/>
                    <a:pt x="101631" y="758487"/>
                  </a:cubicBezTo>
                  <a:lnTo>
                    <a:pt x="101631" y="758487"/>
                  </a:lnTo>
                  <a:close/>
                  <a:moveTo>
                    <a:pt x="101631" y="801618"/>
                  </a:moveTo>
                  <a:lnTo>
                    <a:pt x="101631" y="910776"/>
                  </a:lnTo>
                  <a:lnTo>
                    <a:pt x="101631" y="911841"/>
                  </a:lnTo>
                  <a:lnTo>
                    <a:pt x="101631" y="912906"/>
                  </a:lnTo>
                  <a:lnTo>
                    <a:pt x="101631" y="1071585"/>
                  </a:lnTo>
                  <a:cubicBezTo>
                    <a:pt x="95774" y="1078507"/>
                    <a:pt x="89384" y="1084897"/>
                    <a:pt x="81397" y="1090754"/>
                  </a:cubicBezTo>
                  <a:lnTo>
                    <a:pt x="81397" y="1065728"/>
                  </a:lnTo>
                  <a:cubicBezTo>
                    <a:pt x="85657" y="1059871"/>
                    <a:pt x="91514" y="1054546"/>
                    <a:pt x="95774" y="1048688"/>
                  </a:cubicBezTo>
                  <a:cubicBezTo>
                    <a:pt x="100034" y="1037506"/>
                    <a:pt x="100034" y="1022597"/>
                    <a:pt x="92579" y="998103"/>
                  </a:cubicBezTo>
                  <a:cubicBezTo>
                    <a:pt x="89384" y="1002363"/>
                    <a:pt x="85657" y="1006090"/>
                    <a:pt x="81397" y="1008220"/>
                  </a:cubicBezTo>
                  <a:lnTo>
                    <a:pt x="81397" y="983726"/>
                  </a:lnTo>
                  <a:cubicBezTo>
                    <a:pt x="83527" y="981596"/>
                    <a:pt x="85657" y="979466"/>
                    <a:pt x="88319" y="975739"/>
                  </a:cubicBezTo>
                  <a:cubicBezTo>
                    <a:pt x="94176" y="965622"/>
                    <a:pt x="95241" y="950712"/>
                    <a:pt x="89384" y="925153"/>
                  </a:cubicBezTo>
                  <a:cubicBezTo>
                    <a:pt x="87254" y="928348"/>
                    <a:pt x="83527" y="931010"/>
                    <a:pt x="81397" y="933140"/>
                  </a:cubicBezTo>
                  <a:lnTo>
                    <a:pt x="81397" y="908114"/>
                  </a:lnTo>
                  <a:cubicBezTo>
                    <a:pt x="83527" y="905984"/>
                    <a:pt x="84592" y="904919"/>
                    <a:pt x="87254" y="902257"/>
                  </a:cubicBezTo>
                  <a:cubicBezTo>
                    <a:pt x="94176" y="892139"/>
                    <a:pt x="96306" y="877230"/>
                    <a:pt x="93112" y="852736"/>
                  </a:cubicBezTo>
                  <a:cubicBezTo>
                    <a:pt x="89917" y="855931"/>
                    <a:pt x="85124" y="858593"/>
                    <a:pt x="81929" y="860723"/>
                  </a:cubicBezTo>
                  <a:lnTo>
                    <a:pt x="81929" y="838359"/>
                  </a:lnTo>
                  <a:cubicBezTo>
                    <a:pt x="85124" y="836229"/>
                    <a:pt x="88852" y="832502"/>
                    <a:pt x="92047" y="830372"/>
                  </a:cubicBezTo>
                  <a:cubicBezTo>
                    <a:pt x="97371" y="823982"/>
                    <a:pt x="100566" y="814930"/>
                    <a:pt x="101631" y="801618"/>
                  </a:cubicBezTo>
                  <a:lnTo>
                    <a:pt x="101631" y="801618"/>
                  </a:lnTo>
                  <a:close/>
                  <a:moveTo>
                    <a:pt x="101631" y="1132288"/>
                  </a:moveTo>
                  <a:lnTo>
                    <a:pt x="101631" y="1160509"/>
                  </a:lnTo>
                  <a:cubicBezTo>
                    <a:pt x="94709" y="1167431"/>
                    <a:pt x="87254" y="1172756"/>
                    <a:pt x="81397" y="1179679"/>
                  </a:cubicBezTo>
                  <a:lnTo>
                    <a:pt x="81397" y="1154652"/>
                  </a:lnTo>
                  <a:cubicBezTo>
                    <a:pt x="88319" y="1148262"/>
                    <a:pt x="95241" y="1140275"/>
                    <a:pt x="101631" y="1132288"/>
                  </a:cubicBezTo>
                  <a:lnTo>
                    <a:pt x="101631" y="1132288"/>
                  </a:lnTo>
                  <a:close/>
                  <a:moveTo>
                    <a:pt x="101631" y="1230264"/>
                  </a:moveTo>
                  <a:lnTo>
                    <a:pt x="101631" y="1260615"/>
                  </a:lnTo>
                  <a:cubicBezTo>
                    <a:pt x="94709" y="1271798"/>
                    <a:pt x="92579" y="1286707"/>
                    <a:pt x="101631" y="1305876"/>
                  </a:cubicBezTo>
                  <a:lnTo>
                    <a:pt x="101631" y="1336228"/>
                  </a:lnTo>
                  <a:cubicBezTo>
                    <a:pt x="90449" y="1320253"/>
                    <a:pt x="84592" y="1308006"/>
                    <a:pt x="81397" y="1296824"/>
                  </a:cubicBezTo>
                  <a:lnTo>
                    <a:pt x="81397" y="1253161"/>
                  </a:lnTo>
                  <a:cubicBezTo>
                    <a:pt x="81397" y="1254226"/>
                    <a:pt x="81397" y="1254226"/>
                    <a:pt x="82462" y="1255291"/>
                  </a:cubicBezTo>
                  <a:lnTo>
                    <a:pt x="82462" y="1254226"/>
                  </a:lnTo>
                  <a:lnTo>
                    <a:pt x="83527" y="1256356"/>
                  </a:lnTo>
                  <a:cubicBezTo>
                    <a:pt x="88319" y="1247303"/>
                    <a:pt x="95241" y="1238251"/>
                    <a:pt x="101631" y="1230264"/>
                  </a:cubicBezTo>
                  <a:close/>
                  <a:moveTo>
                    <a:pt x="81397" y="555080"/>
                  </a:moveTo>
                  <a:lnTo>
                    <a:pt x="81397" y="597678"/>
                  </a:lnTo>
                  <a:cubicBezTo>
                    <a:pt x="74475" y="605665"/>
                    <a:pt x="69150" y="617912"/>
                    <a:pt x="67020" y="637082"/>
                  </a:cubicBezTo>
                  <a:lnTo>
                    <a:pt x="67020" y="637082"/>
                  </a:lnTo>
                  <a:lnTo>
                    <a:pt x="67020" y="639212"/>
                  </a:lnTo>
                  <a:cubicBezTo>
                    <a:pt x="71280" y="637082"/>
                    <a:pt x="76072" y="634952"/>
                    <a:pt x="81397" y="633354"/>
                  </a:cubicBezTo>
                  <a:lnTo>
                    <a:pt x="81397" y="652524"/>
                  </a:lnTo>
                  <a:cubicBezTo>
                    <a:pt x="62228" y="658381"/>
                    <a:pt x="47851" y="672758"/>
                    <a:pt x="44123" y="712161"/>
                  </a:cubicBezTo>
                  <a:lnTo>
                    <a:pt x="45188" y="712161"/>
                  </a:lnTo>
                  <a:lnTo>
                    <a:pt x="45188" y="714291"/>
                  </a:lnTo>
                  <a:cubicBezTo>
                    <a:pt x="55305" y="707369"/>
                    <a:pt x="67552" y="705239"/>
                    <a:pt x="81397" y="702044"/>
                  </a:cubicBezTo>
                  <a:lnTo>
                    <a:pt x="81397" y="720148"/>
                  </a:lnTo>
                  <a:cubicBezTo>
                    <a:pt x="54240" y="727071"/>
                    <a:pt x="28681" y="735058"/>
                    <a:pt x="29746" y="789903"/>
                  </a:cubicBezTo>
                  <a:lnTo>
                    <a:pt x="29746" y="789903"/>
                  </a:lnTo>
                  <a:lnTo>
                    <a:pt x="29746" y="792033"/>
                  </a:lnTo>
                  <a:cubicBezTo>
                    <a:pt x="44123" y="781916"/>
                    <a:pt x="63293" y="777124"/>
                    <a:pt x="81397" y="769669"/>
                  </a:cubicBezTo>
                  <a:lnTo>
                    <a:pt x="81397" y="789903"/>
                  </a:lnTo>
                  <a:cubicBezTo>
                    <a:pt x="51046" y="800020"/>
                    <a:pt x="14837" y="803215"/>
                    <a:pt x="21759" y="868710"/>
                  </a:cubicBezTo>
                  <a:cubicBezTo>
                    <a:pt x="21759" y="867645"/>
                    <a:pt x="21759" y="867645"/>
                    <a:pt x="21759" y="867645"/>
                  </a:cubicBezTo>
                  <a:lnTo>
                    <a:pt x="21759" y="869775"/>
                  </a:lnTo>
                  <a:cubicBezTo>
                    <a:pt x="38799" y="856463"/>
                    <a:pt x="61163" y="850606"/>
                    <a:pt x="81397" y="838359"/>
                  </a:cubicBezTo>
                  <a:lnTo>
                    <a:pt x="81397" y="860723"/>
                  </a:lnTo>
                  <a:cubicBezTo>
                    <a:pt x="51046" y="876697"/>
                    <a:pt x="6850" y="877762"/>
                    <a:pt x="19629" y="947517"/>
                  </a:cubicBezTo>
                  <a:cubicBezTo>
                    <a:pt x="19629" y="946452"/>
                    <a:pt x="19629" y="946452"/>
                    <a:pt x="20694" y="946452"/>
                  </a:cubicBezTo>
                  <a:lnTo>
                    <a:pt x="20694" y="948582"/>
                  </a:lnTo>
                  <a:cubicBezTo>
                    <a:pt x="36669" y="932608"/>
                    <a:pt x="61163" y="925153"/>
                    <a:pt x="81397" y="908114"/>
                  </a:cubicBezTo>
                  <a:lnTo>
                    <a:pt x="81397" y="933140"/>
                  </a:lnTo>
                  <a:cubicBezTo>
                    <a:pt x="52111" y="952310"/>
                    <a:pt x="5785" y="955504"/>
                    <a:pt x="24954" y="1025259"/>
                  </a:cubicBezTo>
                  <a:lnTo>
                    <a:pt x="24954" y="1025259"/>
                  </a:lnTo>
                  <a:lnTo>
                    <a:pt x="26019" y="1027389"/>
                  </a:lnTo>
                  <a:cubicBezTo>
                    <a:pt x="40396" y="1010350"/>
                    <a:pt x="63293" y="1000233"/>
                    <a:pt x="81397" y="983726"/>
                  </a:cubicBezTo>
                  <a:lnTo>
                    <a:pt x="81397" y="1008752"/>
                  </a:lnTo>
                  <a:cubicBezTo>
                    <a:pt x="54240" y="1028987"/>
                    <a:pt x="12707" y="1039104"/>
                    <a:pt x="37734" y="1103534"/>
                  </a:cubicBezTo>
                  <a:lnTo>
                    <a:pt x="37734" y="1103534"/>
                  </a:lnTo>
                  <a:lnTo>
                    <a:pt x="38799" y="1105664"/>
                  </a:lnTo>
                  <a:cubicBezTo>
                    <a:pt x="48916" y="1091287"/>
                    <a:pt x="67020" y="1079572"/>
                    <a:pt x="81397" y="1066260"/>
                  </a:cubicBezTo>
                  <a:lnTo>
                    <a:pt x="81397" y="1091287"/>
                  </a:lnTo>
                  <a:cubicBezTo>
                    <a:pt x="56370" y="1109391"/>
                    <a:pt x="30811" y="1126431"/>
                    <a:pt x="56370" y="1180211"/>
                  </a:cubicBezTo>
                  <a:lnTo>
                    <a:pt x="56370" y="1180211"/>
                  </a:lnTo>
                  <a:lnTo>
                    <a:pt x="57435" y="1182341"/>
                  </a:lnTo>
                  <a:cubicBezTo>
                    <a:pt x="63293" y="1172224"/>
                    <a:pt x="71812" y="1164237"/>
                    <a:pt x="80864" y="1155184"/>
                  </a:cubicBezTo>
                  <a:lnTo>
                    <a:pt x="80864" y="1180211"/>
                  </a:lnTo>
                  <a:cubicBezTo>
                    <a:pt x="66488" y="1197250"/>
                    <a:pt x="59565" y="1217485"/>
                    <a:pt x="80864" y="1253161"/>
                  </a:cubicBezTo>
                  <a:lnTo>
                    <a:pt x="80864" y="1296824"/>
                  </a:lnTo>
                  <a:cubicBezTo>
                    <a:pt x="78735" y="1289902"/>
                    <a:pt x="77670" y="1283512"/>
                    <a:pt x="77670" y="1277655"/>
                  </a:cubicBezTo>
                  <a:cubicBezTo>
                    <a:pt x="75540" y="1274460"/>
                    <a:pt x="73410" y="1270733"/>
                    <a:pt x="71812" y="1269668"/>
                  </a:cubicBezTo>
                  <a:cubicBezTo>
                    <a:pt x="53708" y="1240381"/>
                    <a:pt x="48383" y="1219082"/>
                    <a:pt x="50513" y="1203108"/>
                  </a:cubicBezTo>
                  <a:cubicBezTo>
                    <a:pt x="48383" y="1199913"/>
                    <a:pt x="46253" y="1195120"/>
                    <a:pt x="46253" y="1194055"/>
                  </a:cubicBezTo>
                  <a:cubicBezTo>
                    <a:pt x="30279" y="1163704"/>
                    <a:pt x="27084" y="1142405"/>
                    <a:pt x="29214" y="1125366"/>
                  </a:cubicBezTo>
                  <a:cubicBezTo>
                    <a:pt x="28681" y="1122171"/>
                    <a:pt x="26552" y="1117911"/>
                    <a:pt x="26552" y="1116846"/>
                  </a:cubicBezTo>
                  <a:cubicBezTo>
                    <a:pt x="12707" y="1084897"/>
                    <a:pt x="11642" y="1062533"/>
                    <a:pt x="16434" y="1046559"/>
                  </a:cubicBezTo>
                  <a:cubicBezTo>
                    <a:pt x="15369" y="1043364"/>
                    <a:pt x="13240" y="1038571"/>
                    <a:pt x="13240" y="1037506"/>
                  </a:cubicBezTo>
                  <a:cubicBezTo>
                    <a:pt x="2590" y="1005025"/>
                    <a:pt x="2590" y="982661"/>
                    <a:pt x="8447" y="967752"/>
                  </a:cubicBezTo>
                  <a:cubicBezTo>
                    <a:pt x="7382" y="963492"/>
                    <a:pt x="6317" y="958699"/>
                    <a:pt x="6317" y="957634"/>
                  </a:cubicBezTo>
                  <a:cubicBezTo>
                    <a:pt x="-605" y="924088"/>
                    <a:pt x="2057" y="902257"/>
                    <a:pt x="8447" y="887880"/>
                  </a:cubicBezTo>
                  <a:cubicBezTo>
                    <a:pt x="7382" y="883620"/>
                    <a:pt x="7382" y="878827"/>
                    <a:pt x="7382" y="877762"/>
                  </a:cubicBezTo>
                  <a:cubicBezTo>
                    <a:pt x="3122" y="844216"/>
                    <a:pt x="6317" y="822385"/>
                    <a:pt x="15369" y="808008"/>
                  </a:cubicBezTo>
                  <a:cubicBezTo>
                    <a:pt x="15369" y="804813"/>
                    <a:pt x="14305" y="798955"/>
                    <a:pt x="14305" y="797891"/>
                  </a:cubicBezTo>
                  <a:cubicBezTo>
                    <a:pt x="12707" y="764344"/>
                    <a:pt x="18564" y="743045"/>
                    <a:pt x="28681" y="729201"/>
                  </a:cubicBezTo>
                  <a:cubicBezTo>
                    <a:pt x="28681" y="726006"/>
                    <a:pt x="28681" y="720148"/>
                    <a:pt x="28681" y="719083"/>
                  </a:cubicBezTo>
                  <a:cubicBezTo>
                    <a:pt x="30811" y="685537"/>
                    <a:pt x="37734" y="665303"/>
                    <a:pt x="48916" y="651459"/>
                  </a:cubicBezTo>
                  <a:cubicBezTo>
                    <a:pt x="48916" y="648264"/>
                    <a:pt x="49981" y="642406"/>
                    <a:pt x="49981" y="642406"/>
                  </a:cubicBezTo>
                  <a:cubicBezTo>
                    <a:pt x="54240" y="607263"/>
                    <a:pt x="64358" y="588626"/>
                    <a:pt x="76072" y="576911"/>
                  </a:cubicBezTo>
                  <a:cubicBezTo>
                    <a:pt x="77137" y="572652"/>
                    <a:pt x="78202" y="567859"/>
                    <a:pt x="78202" y="566794"/>
                  </a:cubicBezTo>
                  <a:cubicBezTo>
                    <a:pt x="79267" y="562534"/>
                    <a:pt x="80332" y="558275"/>
                    <a:pt x="81397" y="555080"/>
                  </a:cubicBez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0" name="íS1ïďé"/>
            <p:cNvSpPr/>
            <p:nvPr/>
          </p:nvSpPr>
          <p:spPr>
            <a:xfrm>
              <a:off x="5257877" y="2492324"/>
              <a:ext cx="3812022" cy="1325394"/>
            </a:xfrm>
            <a:custGeom>
              <a:avLst/>
              <a:gdLst>
                <a:gd name="connsiteX0" fmla="*/ 3528743 w 3812022"/>
                <a:gd name="connsiteY0" fmla="*/ 1166183 h 1325394"/>
                <a:gd name="connsiteX1" fmla="*/ 3537795 w 3812022"/>
                <a:gd name="connsiteY1" fmla="*/ 1178430 h 1325394"/>
                <a:gd name="connsiteX2" fmla="*/ 3528743 w 3812022"/>
                <a:gd name="connsiteY2" fmla="*/ 1258302 h 1325394"/>
                <a:gd name="connsiteX3" fmla="*/ 3234282 w 3812022"/>
                <a:gd name="connsiteY3" fmla="*/ 1082322 h 1325394"/>
                <a:gd name="connsiteX4" fmla="*/ 3234282 w 3812022"/>
                <a:gd name="connsiteY4" fmla="*/ 1163814 h 1325394"/>
                <a:gd name="connsiteX5" fmla="*/ 3194545 w 3812022"/>
                <a:gd name="connsiteY5" fmla="*/ 1145948 h 1325394"/>
                <a:gd name="connsiteX6" fmla="*/ 3179436 w 3812022"/>
                <a:gd name="connsiteY6" fmla="*/ 1110272 h 1325394"/>
                <a:gd name="connsiteX7" fmla="*/ 3429169 w 3812022"/>
                <a:gd name="connsiteY7" fmla="*/ 1002179 h 1325394"/>
                <a:gd name="connsiteX8" fmla="*/ 3528210 w 3812022"/>
                <a:gd name="connsiteY8" fmla="*/ 1004309 h 1325394"/>
                <a:gd name="connsiteX9" fmla="*/ 3528210 w 3812022"/>
                <a:gd name="connsiteY9" fmla="*/ 1113467 h 1325394"/>
                <a:gd name="connsiteX10" fmla="*/ 3528210 w 3812022"/>
                <a:gd name="connsiteY10" fmla="*/ 1166183 h 1325394"/>
                <a:gd name="connsiteX11" fmla="*/ 3528210 w 3812022"/>
                <a:gd name="connsiteY11" fmla="*/ 1258302 h 1325394"/>
                <a:gd name="connsiteX12" fmla="*/ 3467508 w 3812022"/>
                <a:gd name="connsiteY12" fmla="*/ 1325394 h 1325394"/>
                <a:gd name="connsiteX13" fmla="*/ 3260373 w 3812022"/>
                <a:gd name="connsiteY13" fmla="*/ 1211443 h 1325394"/>
                <a:gd name="connsiteX14" fmla="*/ 3440351 w 3812022"/>
                <a:gd name="connsiteY14" fmla="*/ 1243925 h 1325394"/>
                <a:gd name="connsiteX15" fmla="*/ 3440351 w 3812022"/>
                <a:gd name="connsiteY15" fmla="*/ 1117727 h 1325394"/>
                <a:gd name="connsiteX16" fmla="*/ 3310959 w 3812022"/>
                <a:gd name="connsiteY16" fmla="*/ 1173105 h 1325394"/>
                <a:gd name="connsiteX17" fmla="*/ 3234282 w 3812022"/>
                <a:gd name="connsiteY17" fmla="*/ 1164053 h 1325394"/>
                <a:gd name="connsiteX18" fmla="*/ 3234282 w 3812022"/>
                <a:gd name="connsiteY18" fmla="*/ 1163814 h 1325394"/>
                <a:gd name="connsiteX19" fmla="*/ 3234814 w 3812022"/>
                <a:gd name="connsiteY19" fmla="*/ 1164053 h 1325394"/>
                <a:gd name="connsiteX20" fmla="*/ 3234814 w 3812022"/>
                <a:gd name="connsiteY20" fmla="*/ 1082051 h 1325394"/>
                <a:gd name="connsiteX21" fmla="*/ 3234282 w 3812022"/>
                <a:gd name="connsiteY21" fmla="*/ 1082322 h 1325394"/>
                <a:gd name="connsiteX22" fmla="*/ 3234282 w 3812022"/>
                <a:gd name="connsiteY22" fmla="*/ 1082051 h 1325394"/>
                <a:gd name="connsiteX23" fmla="*/ 3391896 w 3812022"/>
                <a:gd name="connsiteY23" fmla="*/ 1031465 h 1325394"/>
                <a:gd name="connsiteX24" fmla="*/ 3429169 w 3812022"/>
                <a:gd name="connsiteY24" fmla="*/ 1002179 h 1325394"/>
                <a:gd name="connsiteX25" fmla="*/ 3580394 w 3812022"/>
                <a:gd name="connsiteY25" fmla="*/ 994192 h 1325394"/>
                <a:gd name="connsiteX26" fmla="*/ 3644824 w 3812022"/>
                <a:gd name="connsiteY26" fmla="*/ 1024543 h 1325394"/>
                <a:gd name="connsiteX27" fmla="*/ 3528743 w 3812022"/>
                <a:gd name="connsiteY27" fmla="*/ 1113467 h 1325394"/>
                <a:gd name="connsiteX28" fmla="*/ 3528743 w 3812022"/>
                <a:gd name="connsiteY28" fmla="*/ 1004309 h 1325394"/>
                <a:gd name="connsiteX29" fmla="*/ 3580394 w 3812022"/>
                <a:gd name="connsiteY29" fmla="*/ 994192 h 1325394"/>
                <a:gd name="connsiteX30" fmla="*/ 2529346 w 3812022"/>
                <a:gd name="connsiteY30" fmla="*/ 901606 h 1325394"/>
                <a:gd name="connsiteX31" fmla="*/ 2547916 w 3812022"/>
                <a:gd name="connsiteY31" fmla="*/ 909528 h 1325394"/>
                <a:gd name="connsiteX32" fmla="*/ 2608619 w 3812022"/>
                <a:gd name="connsiteY32" fmla="*/ 977152 h 1325394"/>
                <a:gd name="connsiteX33" fmla="*/ 2718842 w 3812022"/>
                <a:gd name="connsiteY33" fmla="*/ 1051700 h 1325394"/>
                <a:gd name="connsiteX34" fmla="*/ 2803506 w 3812022"/>
                <a:gd name="connsiteY34" fmla="*/ 1057557 h 1325394"/>
                <a:gd name="connsiteX35" fmla="*/ 2668256 w 3812022"/>
                <a:gd name="connsiteY35" fmla="*/ 1154468 h 1325394"/>
                <a:gd name="connsiteX36" fmla="*/ 2629918 w 3812022"/>
                <a:gd name="connsiteY36" fmla="*/ 1145416 h 1325394"/>
                <a:gd name="connsiteX37" fmla="*/ 2608619 w 3812022"/>
                <a:gd name="connsiteY37" fmla="*/ 1124649 h 1325394"/>
                <a:gd name="connsiteX38" fmla="*/ 2518629 w 3812022"/>
                <a:gd name="connsiteY38" fmla="*/ 951061 h 1325394"/>
                <a:gd name="connsiteX39" fmla="*/ 2517565 w 3812022"/>
                <a:gd name="connsiteY39" fmla="*/ 903670 h 1325394"/>
                <a:gd name="connsiteX40" fmla="*/ 2529346 w 3812022"/>
                <a:gd name="connsiteY40" fmla="*/ 901606 h 1325394"/>
                <a:gd name="connsiteX41" fmla="*/ 1595483 w 3812022"/>
                <a:gd name="connsiteY41" fmla="*/ 881273 h 1325394"/>
                <a:gd name="connsiteX42" fmla="*/ 1578801 w 3812022"/>
                <a:gd name="connsiteY42" fmla="*/ 881839 h 1325394"/>
                <a:gd name="connsiteX43" fmla="*/ 1563892 w 3812022"/>
                <a:gd name="connsiteY43" fmla="*/ 881839 h 1325394"/>
                <a:gd name="connsiteX44" fmla="*/ 1552710 w 3812022"/>
                <a:gd name="connsiteY44" fmla="*/ 890358 h 1325394"/>
                <a:gd name="connsiteX45" fmla="*/ 1529281 w 3812022"/>
                <a:gd name="connsiteY45" fmla="*/ 1001647 h 1325394"/>
                <a:gd name="connsiteX46" fmla="*/ 1552710 w 3812022"/>
                <a:gd name="connsiteY46" fmla="*/ 992595 h 1325394"/>
                <a:gd name="connsiteX47" fmla="*/ 1578801 w 3812022"/>
                <a:gd name="connsiteY47" fmla="*/ 977685 h 1325394"/>
                <a:gd name="connsiteX48" fmla="*/ 1630452 w 3812022"/>
                <a:gd name="connsiteY48" fmla="*/ 922307 h 1325394"/>
                <a:gd name="connsiteX49" fmla="*/ 1595483 w 3812022"/>
                <a:gd name="connsiteY49" fmla="*/ 881273 h 1325394"/>
                <a:gd name="connsiteX50" fmla="*/ 578273 w 3812022"/>
                <a:gd name="connsiteY50" fmla="*/ 855746 h 1325394"/>
                <a:gd name="connsiteX51" fmla="*/ 576143 w 3812022"/>
                <a:gd name="connsiteY51" fmla="*/ 870122 h 1325394"/>
                <a:gd name="connsiteX52" fmla="*/ 577208 w 3812022"/>
                <a:gd name="connsiteY52" fmla="*/ 885032 h 1325394"/>
                <a:gd name="connsiteX53" fmla="*/ 577208 w 3812022"/>
                <a:gd name="connsiteY53" fmla="*/ 899409 h 1325394"/>
                <a:gd name="connsiteX54" fmla="*/ 583065 w 3812022"/>
                <a:gd name="connsiteY54" fmla="*/ 911656 h 1325394"/>
                <a:gd name="connsiteX55" fmla="*/ 609157 w 3812022"/>
                <a:gd name="connsiteY55" fmla="*/ 921773 h 1325394"/>
                <a:gd name="connsiteX56" fmla="*/ 610222 w 3812022"/>
                <a:gd name="connsiteY56" fmla="*/ 922838 h 1325394"/>
                <a:gd name="connsiteX57" fmla="*/ 610222 w 3812022"/>
                <a:gd name="connsiteY57" fmla="*/ 869058 h 1325394"/>
                <a:gd name="connsiteX58" fmla="*/ 609157 w 3812022"/>
                <a:gd name="connsiteY58" fmla="*/ 866928 h 1325394"/>
                <a:gd name="connsiteX59" fmla="*/ 578273 w 3812022"/>
                <a:gd name="connsiteY59" fmla="*/ 855746 h 1325394"/>
                <a:gd name="connsiteX60" fmla="*/ 3589446 w 3812022"/>
                <a:gd name="connsiteY60" fmla="*/ 757771 h 1325394"/>
                <a:gd name="connsiteX61" fmla="*/ 3566017 w 3812022"/>
                <a:gd name="connsiteY61" fmla="*/ 760965 h 1325394"/>
                <a:gd name="connsiteX62" fmla="*/ 3528743 w 3812022"/>
                <a:gd name="connsiteY62" fmla="*/ 790252 h 1325394"/>
                <a:gd name="connsiteX63" fmla="*/ 3528743 w 3812022"/>
                <a:gd name="connsiteY63" fmla="*/ 790784 h 1325394"/>
                <a:gd name="connsiteX64" fmla="*/ 3469105 w 3812022"/>
                <a:gd name="connsiteY64" fmla="*/ 863734 h 1325394"/>
                <a:gd name="connsiteX65" fmla="*/ 3528743 w 3812022"/>
                <a:gd name="connsiteY65" fmla="*/ 824331 h 1325394"/>
                <a:gd name="connsiteX66" fmla="*/ 3589446 w 3812022"/>
                <a:gd name="connsiteY66" fmla="*/ 757771 h 1325394"/>
                <a:gd name="connsiteX67" fmla="*/ 600104 w 3812022"/>
                <a:gd name="connsiteY67" fmla="*/ 741795 h 1325394"/>
                <a:gd name="connsiteX68" fmla="*/ 601169 w 3812022"/>
                <a:gd name="connsiteY68" fmla="*/ 782796 h 1325394"/>
                <a:gd name="connsiteX69" fmla="*/ 609157 w 3812022"/>
                <a:gd name="connsiteY69" fmla="*/ 785991 h 1325394"/>
                <a:gd name="connsiteX70" fmla="*/ 616079 w 3812022"/>
                <a:gd name="connsiteY70" fmla="*/ 790250 h 1325394"/>
                <a:gd name="connsiteX71" fmla="*/ 620339 w 3812022"/>
                <a:gd name="connsiteY71" fmla="*/ 749782 h 1325394"/>
                <a:gd name="connsiteX72" fmla="*/ 609157 w 3812022"/>
                <a:gd name="connsiteY72" fmla="*/ 742860 h 1325394"/>
                <a:gd name="connsiteX73" fmla="*/ 600104 w 3812022"/>
                <a:gd name="connsiteY73" fmla="*/ 741795 h 1325394"/>
                <a:gd name="connsiteX74" fmla="*/ 3661538 w 3812022"/>
                <a:gd name="connsiteY74" fmla="*/ 687708 h 1325394"/>
                <a:gd name="connsiteX75" fmla="*/ 3722566 w 3812022"/>
                <a:gd name="connsiteY75" fmla="*/ 730614 h 1325394"/>
                <a:gd name="connsiteX76" fmla="*/ 3618732 w 3812022"/>
                <a:gd name="connsiteY76" fmla="*/ 834448 h 1325394"/>
                <a:gd name="connsiteX77" fmla="*/ 3528743 w 3812022"/>
                <a:gd name="connsiteY77" fmla="*/ 887163 h 1325394"/>
                <a:gd name="connsiteX78" fmla="*/ 3402545 w 3812022"/>
                <a:gd name="connsiteY78" fmla="*/ 978217 h 1325394"/>
                <a:gd name="connsiteX79" fmla="*/ 3385506 w 3812022"/>
                <a:gd name="connsiteY79" fmla="*/ 977152 h 1325394"/>
                <a:gd name="connsiteX80" fmla="*/ 3460053 w 3812022"/>
                <a:gd name="connsiteY80" fmla="*/ 875981 h 1325394"/>
                <a:gd name="connsiteX81" fmla="*/ 3455793 w 3812022"/>
                <a:gd name="connsiteY81" fmla="*/ 867994 h 1325394"/>
                <a:gd name="connsiteX82" fmla="*/ 3356752 w 3812022"/>
                <a:gd name="connsiteY82" fmla="*/ 919644 h 1325394"/>
                <a:gd name="connsiteX83" fmla="*/ 3263568 w 3812022"/>
                <a:gd name="connsiteY83" fmla="*/ 925502 h 1325394"/>
                <a:gd name="connsiteX84" fmla="*/ 3238542 w 3812022"/>
                <a:gd name="connsiteY84" fmla="*/ 916450 h 1325394"/>
                <a:gd name="connsiteX85" fmla="*/ 3249724 w 3812022"/>
                <a:gd name="connsiteY85" fmla="*/ 890358 h 1325394"/>
                <a:gd name="connsiteX86" fmla="*/ 3509574 w 3812022"/>
                <a:gd name="connsiteY86" fmla="*/ 757771 h 1325394"/>
                <a:gd name="connsiteX87" fmla="*/ 3528743 w 3812022"/>
                <a:gd name="connsiteY87" fmla="*/ 746588 h 1325394"/>
                <a:gd name="connsiteX88" fmla="*/ 3634706 w 3812022"/>
                <a:gd name="connsiteY88" fmla="*/ 690146 h 1325394"/>
                <a:gd name="connsiteX89" fmla="*/ 3661538 w 3812022"/>
                <a:gd name="connsiteY89" fmla="*/ 687708 h 1325394"/>
                <a:gd name="connsiteX90" fmla="*/ 3106487 w 3812022"/>
                <a:gd name="connsiteY90" fmla="*/ 648612 h 1325394"/>
                <a:gd name="connsiteX91" fmla="*/ 3233749 w 3812022"/>
                <a:gd name="connsiteY91" fmla="*/ 667781 h 1325394"/>
                <a:gd name="connsiteX92" fmla="*/ 3234814 w 3812022"/>
                <a:gd name="connsiteY92" fmla="*/ 665652 h 1325394"/>
                <a:gd name="connsiteX93" fmla="*/ 3234814 w 3812022"/>
                <a:gd name="connsiteY93" fmla="*/ 750848 h 1325394"/>
                <a:gd name="connsiteX94" fmla="*/ 3225762 w 3812022"/>
                <a:gd name="connsiteY94" fmla="*/ 789187 h 1325394"/>
                <a:gd name="connsiteX95" fmla="*/ 3208723 w 3812022"/>
                <a:gd name="connsiteY95" fmla="*/ 792382 h 1325394"/>
                <a:gd name="connsiteX96" fmla="*/ 3106487 w 3812022"/>
                <a:gd name="connsiteY96" fmla="*/ 661924 h 1325394"/>
                <a:gd name="connsiteX97" fmla="*/ 3106487 w 3812022"/>
                <a:gd name="connsiteY97" fmla="*/ 651807 h 1325394"/>
                <a:gd name="connsiteX98" fmla="*/ 3106487 w 3812022"/>
                <a:gd name="connsiteY98" fmla="*/ 648612 h 1325394"/>
                <a:gd name="connsiteX99" fmla="*/ 1575074 w 3812022"/>
                <a:gd name="connsiteY99" fmla="*/ 608144 h 1325394"/>
                <a:gd name="connsiteX100" fmla="*/ 1552710 w 3812022"/>
                <a:gd name="connsiteY100" fmla="*/ 616131 h 1325394"/>
                <a:gd name="connsiteX101" fmla="*/ 1527684 w 3812022"/>
                <a:gd name="connsiteY101" fmla="*/ 671509 h 1325394"/>
                <a:gd name="connsiteX102" fmla="*/ 1552710 w 3812022"/>
                <a:gd name="connsiteY102" fmla="*/ 655535 h 1325394"/>
                <a:gd name="connsiteX103" fmla="*/ 1575074 w 3812022"/>
                <a:gd name="connsiteY103" fmla="*/ 608144 h 1325394"/>
                <a:gd name="connsiteX104" fmla="*/ 2635775 w 3812022"/>
                <a:gd name="connsiteY104" fmla="*/ 472893 h 1325394"/>
                <a:gd name="connsiteX105" fmla="*/ 2689556 w 3812022"/>
                <a:gd name="connsiteY105" fmla="*/ 508037 h 1325394"/>
                <a:gd name="connsiteX106" fmla="*/ 2608619 w 3812022"/>
                <a:gd name="connsiteY106" fmla="*/ 661392 h 1325394"/>
                <a:gd name="connsiteX107" fmla="*/ 2608619 w 3812022"/>
                <a:gd name="connsiteY107" fmla="*/ 553830 h 1325394"/>
                <a:gd name="connsiteX108" fmla="*/ 2635775 w 3812022"/>
                <a:gd name="connsiteY108" fmla="*/ 472893 h 1325394"/>
                <a:gd name="connsiteX109" fmla="*/ 1655479 w 3812022"/>
                <a:gd name="connsiteY109" fmla="*/ 448932 h 1325394"/>
                <a:gd name="connsiteX110" fmla="*/ 1578801 w 3812022"/>
                <a:gd name="connsiteY110" fmla="*/ 495257 h 1325394"/>
                <a:gd name="connsiteX111" fmla="*/ 1552710 w 3812022"/>
                <a:gd name="connsiteY111" fmla="*/ 523480 h 1325394"/>
                <a:gd name="connsiteX112" fmla="*/ 1542061 w 3812022"/>
                <a:gd name="connsiteY112" fmla="*/ 562351 h 1325394"/>
                <a:gd name="connsiteX113" fmla="*/ 1552177 w 3812022"/>
                <a:gd name="connsiteY113" fmla="*/ 558091 h 1325394"/>
                <a:gd name="connsiteX114" fmla="*/ 1578269 w 3812022"/>
                <a:gd name="connsiteY114" fmla="*/ 545844 h 1325394"/>
                <a:gd name="connsiteX115" fmla="*/ 1642699 w 3812022"/>
                <a:gd name="connsiteY115" fmla="*/ 481413 h 1325394"/>
                <a:gd name="connsiteX116" fmla="*/ 1667726 w 3812022"/>
                <a:gd name="connsiteY116" fmla="*/ 461179 h 1325394"/>
                <a:gd name="connsiteX117" fmla="*/ 1666661 w 3812022"/>
                <a:gd name="connsiteY117" fmla="*/ 449997 h 1325394"/>
                <a:gd name="connsiteX118" fmla="*/ 1655479 w 3812022"/>
                <a:gd name="connsiteY118" fmla="*/ 448932 h 1325394"/>
                <a:gd name="connsiteX119" fmla="*/ 3171982 w 3812022"/>
                <a:gd name="connsiteY119" fmla="*/ 389826 h 1325394"/>
                <a:gd name="connsiteX120" fmla="*/ 3189021 w 3812022"/>
                <a:gd name="connsiteY120" fmla="*/ 403138 h 1325394"/>
                <a:gd name="connsiteX121" fmla="*/ 3234814 w 3812022"/>
                <a:gd name="connsiteY121" fmla="*/ 454789 h 1325394"/>
                <a:gd name="connsiteX122" fmla="*/ 3313621 w 3812022"/>
                <a:gd name="connsiteY122" fmla="*/ 520285 h 1325394"/>
                <a:gd name="connsiteX123" fmla="*/ 3234814 w 3812022"/>
                <a:gd name="connsiteY123" fmla="*/ 600156 h 1325394"/>
                <a:gd name="connsiteX124" fmla="*/ 3233749 w 3812022"/>
                <a:gd name="connsiteY124" fmla="*/ 600156 h 1325394"/>
                <a:gd name="connsiteX125" fmla="*/ 3230554 w 3812022"/>
                <a:gd name="connsiteY125" fmla="*/ 538389 h 1325394"/>
                <a:gd name="connsiteX126" fmla="*/ 3171982 w 3812022"/>
                <a:gd name="connsiteY126" fmla="*/ 389826 h 1325394"/>
                <a:gd name="connsiteX127" fmla="*/ 2558565 w 3812022"/>
                <a:gd name="connsiteY127" fmla="*/ 235940 h 1325394"/>
                <a:gd name="connsiteX128" fmla="*/ 2599034 w 3812022"/>
                <a:gd name="connsiteY128" fmla="*/ 279603 h 1325394"/>
                <a:gd name="connsiteX129" fmla="*/ 2550578 w 3812022"/>
                <a:gd name="connsiteY129" fmla="*/ 565545 h 1325394"/>
                <a:gd name="connsiteX130" fmla="*/ 2551643 w 3812022"/>
                <a:gd name="connsiteY130" fmla="*/ 586845 h 1325394"/>
                <a:gd name="connsiteX131" fmla="*/ 2608086 w 3812022"/>
                <a:gd name="connsiteY131" fmla="*/ 553298 h 1325394"/>
                <a:gd name="connsiteX132" fmla="*/ 2608086 w 3812022"/>
                <a:gd name="connsiteY132" fmla="*/ 660327 h 1325394"/>
                <a:gd name="connsiteX133" fmla="*/ 2497863 w 3812022"/>
                <a:gd name="connsiteY133" fmla="*/ 743394 h 1325394"/>
                <a:gd name="connsiteX134" fmla="*/ 2447277 w 3812022"/>
                <a:gd name="connsiteY134" fmla="*/ 890891 h 1325394"/>
                <a:gd name="connsiteX135" fmla="*/ 2113411 w 3812022"/>
                <a:gd name="connsiteY135" fmla="*/ 1193339 h 1325394"/>
                <a:gd name="connsiteX136" fmla="*/ 2110217 w 3812022"/>
                <a:gd name="connsiteY136" fmla="*/ 1183222 h 1325394"/>
                <a:gd name="connsiteX137" fmla="*/ 2114476 w 3812022"/>
                <a:gd name="connsiteY137" fmla="*/ 1174170 h 1325394"/>
                <a:gd name="connsiteX138" fmla="*/ 2394562 w 3812022"/>
                <a:gd name="connsiteY138" fmla="*/ 811551 h 1325394"/>
                <a:gd name="connsiteX139" fmla="*/ 2393497 w 3812022"/>
                <a:gd name="connsiteY139" fmla="*/ 801434 h 1325394"/>
                <a:gd name="connsiteX140" fmla="*/ 2250259 w 3812022"/>
                <a:gd name="connsiteY140" fmla="*/ 827526 h 1325394"/>
                <a:gd name="connsiteX141" fmla="*/ 2286467 w 3812022"/>
                <a:gd name="connsiteY141" fmla="*/ 748719 h 1325394"/>
                <a:gd name="connsiteX142" fmla="*/ 2433965 w 3812022"/>
                <a:gd name="connsiteY142" fmla="*/ 653937 h 1325394"/>
                <a:gd name="connsiteX143" fmla="*/ 2525019 w 3812022"/>
                <a:gd name="connsiteY143" fmla="*/ 300370 h 1325394"/>
                <a:gd name="connsiteX144" fmla="*/ 2558565 w 3812022"/>
                <a:gd name="connsiteY144" fmla="*/ 235940 h 1325394"/>
                <a:gd name="connsiteX145" fmla="*/ 3528210 w 3812022"/>
                <a:gd name="connsiteY145" fmla="*/ 194459 h 1325394"/>
                <a:gd name="connsiteX146" fmla="*/ 3528210 w 3812022"/>
                <a:gd name="connsiteY146" fmla="*/ 484076 h 1325394"/>
                <a:gd name="connsiteX147" fmla="*/ 3528743 w 3812022"/>
                <a:gd name="connsiteY147" fmla="*/ 483543 h 1325394"/>
                <a:gd name="connsiteX148" fmla="*/ 3528743 w 3812022"/>
                <a:gd name="connsiteY148" fmla="*/ 484076 h 1325394"/>
                <a:gd name="connsiteX149" fmla="*/ 3495197 w 3812022"/>
                <a:gd name="connsiteY149" fmla="*/ 562883 h 1325394"/>
                <a:gd name="connsiteX150" fmla="*/ 3517161 w 3812022"/>
                <a:gd name="connsiteY150" fmla="*/ 553165 h 1325394"/>
                <a:gd name="connsiteX151" fmla="*/ 3528210 w 3812022"/>
                <a:gd name="connsiteY151" fmla="*/ 540085 h 1325394"/>
                <a:gd name="connsiteX152" fmla="*/ 3528210 w 3812022"/>
                <a:gd name="connsiteY152" fmla="*/ 656599 h 1325394"/>
                <a:gd name="connsiteX153" fmla="*/ 3528743 w 3812022"/>
                <a:gd name="connsiteY153" fmla="*/ 656327 h 1325394"/>
                <a:gd name="connsiteX154" fmla="*/ 3528743 w 3812022"/>
                <a:gd name="connsiteY154" fmla="*/ 656599 h 1325394"/>
                <a:gd name="connsiteX155" fmla="*/ 3406273 w 3812022"/>
                <a:gd name="connsiteY155" fmla="*/ 719432 h 1325394"/>
                <a:gd name="connsiteX156" fmla="*/ 3403078 w 3812022"/>
                <a:gd name="connsiteY156" fmla="*/ 707185 h 1325394"/>
                <a:gd name="connsiteX157" fmla="*/ 3496262 w 3812022"/>
                <a:gd name="connsiteY157" fmla="*/ 620391 h 1325394"/>
                <a:gd name="connsiteX158" fmla="*/ 3394026 w 3812022"/>
                <a:gd name="connsiteY158" fmla="*/ 629443 h 1325394"/>
                <a:gd name="connsiteX159" fmla="*/ 3246529 w 3812022"/>
                <a:gd name="connsiteY159" fmla="*/ 710380 h 1325394"/>
                <a:gd name="connsiteX160" fmla="*/ 3235347 w 3812022"/>
                <a:gd name="connsiteY160" fmla="*/ 750848 h 1325394"/>
                <a:gd name="connsiteX161" fmla="*/ 3235347 w 3812022"/>
                <a:gd name="connsiteY161" fmla="*/ 665652 h 1325394"/>
                <a:gd name="connsiteX162" fmla="*/ 3367934 w 3812022"/>
                <a:gd name="connsiteY162" fmla="*/ 560753 h 1325394"/>
                <a:gd name="connsiteX163" fmla="*/ 3370064 w 3812022"/>
                <a:gd name="connsiteY163" fmla="*/ 524544 h 1325394"/>
                <a:gd name="connsiteX164" fmla="*/ 3419585 w 3812022"/>
                <a:gd name="connsiteY164" fmla="*/ 520285 h 1325394"/>
                <a:gd name="connsiteX165" fmla="*/ 3511704 w 3812022"/>
                <a:gd name="connsiteY165" fmla="*/ 329123 h 1325394"/>
                <a:gd name="connsiteX166" fmla="*/ 3411598 w 3812022"/>
                <a:gd name="connsiteY166" fmla="*/ 341370 h 1325394"/>
                <a:gd name="connsiteX167" fmla="*/ 3447806 w 3812022"/>
                <a:gd name="connsiteY167" fmla="*/ 282798 h 1325394"/>
                <a:gd name="connsiteX168" fmla="*/ 52315 w 3812022"/>
                <a:gd name="connsiteY168" fmla="*/ 184090 h 1325394"/>
                <a:gd name="connsiteX169" fmla="*/ 88391 w 3812022"/>
                <a:gd name="connsiteY169" fmla="*/ 188017 h 1325394"/>
                <a:gd name="connsiteX170" fmla="*/ 158146 w 3812022"/>
                <a:gd name="connsiteY170" fmla="*/ 272682 h 1325394"/>
                <a:gd name="connsiteX171" fmla="*/ 137912 w 3812022"/>
                <a:gd name="connsiteY171" fmla="*/ 296111 h 1325394"/>
                <a:gd name="connsiteX172" fmla="*/ 102768 w 3812022"/>
                <a:gd name="connsiteY172" fmla="*/ 308358 h 1325394"/>
                <a:gd name="connsiteX173" fmla="*/ 88391 w 3812022"/>
                <a:gd name="connsiteY173" fmla="*/ 309423 h 1325394"/>
                <a:gd name="connsiteX174" fmla="*/ 81469 w 3812022"/>
                <a:gd name="connsiteY174" fmla="*/ 309423 h 1325394"/>
                <a:gd name="connsiteX175" fmla="*/ 65494 w 3812022"/>
                <a:gd name="connsiteY175" fmla="*/ 299306 h 1325394"/>
                <a:gd name="connsiteX176" fmla="*/ 18636 w 3812022"/>
                <a:gd name="connsiteY176" fmla="*/ 186952 h 1325394"/>
                <a:gd name="connsiteX177" fmla="*/ 52315 w 3812022"/>
                <a:gd name="connsiteY177" fmla="*/ 184090 h 1325394"/>
                <a:gd name="connsiteX178" fmla="*/ 697548 w 3812022"/>
                <a:gd name="connsiteY178" fmla="*/ 95897 h 1325394"/>
                <a:gd name="connsiteX179" fmla="*/ 698613 w 3812022"/>
                <a:gd name="connsiteY179" fmla="*/ 166717 h 1325394"/>
                <a:gd name="connsiteX180" fmla="*/ 712990 w 3812022"/>
                <a:gd name="connsiteY180" fmla="*/ 157665 h 1325394"/>
                <a:gd name="connsiteX181" fmla="*/ 727367 w 3812022"/>
                <a:gd name="connsiteY181" fmla="*/ 144353 h 1325394"/>
                <a:gd name="connsiteX182" fmla="*/ 712990 w 3812022"/>
                <a:gd name="connsiteY182" fmla="*/ 99092 h 1325394"/>
                <a:gd name="connsiteX183" fmla="*/ 697548 w 3812022"/>
                <a:gd name="connsiteY183" fmla="*/ 95897 h 1325394"/>
                <a:gd name="connsiteX184" fmla="*/ 1785205 w 3812022"/>
                <a:gd name="connsiteY184" fmla="*/ 42774 h 1325394"/>
                <a:gd name="connsiteX185" fmla="*/ 1825341 w 3812022"/>
                <a:gd name="connsiteY185" fmla="*/ 84183 h 1325394"/>
                <a:gd name="connsiteX186" fmla="*/ 1779015 w 3812022"/>
                <a:gd name="connsiteY186" fmla="*/ 158730 h 1325394"/>
                <a:gd name="connsiteX187" fmla="*/ 1835458 w 3812022"/>
                <a:gd name="connsiteY187" fmla="*/ 118262 h 1325394"/>
                <a:gd name="connsiteX188" fmla="*/ 1895628 w 3812022"/>
                <a:gd name="connsiteY188" fmla="*/ 150211 h 1325394"/>
                <a:gd name="connsiteX189" fmla="*/ 1895628 w 3812022"/>
                <a:gd name="connsiteY189" fmla="*/ 158198 h 1325394"/>
                <a:gd name="connsiteX190" fmla="*/ 1873264 w 3812022"/>
                <a:gd name="connsiteY190" fmla="*/ 191744 h 1325394"/>
                <a:gd name="connsiteX191" fmla="*/ 1646959 w 3812022"/>
                <a:gd name="connsiteY191" fmla="*/ 304097 h 1325394"/>
                <a:gd name="connsiteX192" fmla="*/ 1578269 w 3812022"/>
                <a:gd name="connsiteY192" fmla="*/ 388761 h 1325394"/>
                <a:gd name="connsiteX193" fmla="*/ 1552177 w 3812022"/>
                <a:gd name="connsiteY193" fmla="*/ 408996 h 1325394"/>
                <a:gd name="connsiteX194" fmla="*/ 1536203 w 3812022"/>
                <a:gd name="connsiteY194" fmla="*/ 450529 h 1325394"/>
                <a:gd name="connsiteX195" fmla="*/ 1552177 w 3812022"/>
                <a:gd name="connsiteY195" fmla="*/ 446269 h 1325394"/>
                <a:gd name="connsiteX196" fmla="*/ 1578269 w 3812022"/>
                <a:gd name="connsiteY196" fmla="*/ 432957 h 1325394"/>
                <a:gd name="connsiteX197" fmla="*/ 1765170 w 3812022"/>
                <a:gd name="connsiteY197" fmla="*/ 431892 h 1325394"/>
                <a:gd name="connsiteX198" fmla="*/ 1742807 w 3812022"/>
                <a:gd name="connsiteY198" fmla="*/ 521882 h 1325394"/>
                <a:gd name="connsiteX199" fmla="*/ 1578269 w 3812022"/>
                <a:gd name="connsiteY199" fmla="*/ 711978 h 1325394"/>
                <a:gd name="connsiteX200" fmla="*/ 1552177 w 3812022"/>
                <a:gd name="connsiteY200" fmla="*/ 732212 h 1325394"/>
                <a:gd name="connsiteX201" fmla="*/ 1552177 w 3812022"/>
                <a:gd name="connsiteY201" fmla="*/ 744459 h 1325394"/>
                <a:gd name="connsiteX202" fmla="*/ 1578269 w 3812022"/>
                <a:gd name="connsiteY202" fmla="*/ 737537 h 1325394"/>
                <a:gd name="connsiteX203" fmla="*/ 1734819 w 3812022"/>
                <a:gd name="connsiteY203" fmla="*/ 654470 h 1325394"/>
                <a:gd name="connsiteX204" fmla="*/ 1767300 w 3812022"/>
                <a:gd name="connsiteY204" fmla="*/ 708250 h 1325394"/>
                <a:gd name="connsiteX205" fmla="*/ 1648024 w 3812022"/>
                <a:gd name="connsiteY205" fmla="*/ 823266 h 1325394"/>
                <a:gd name="connsiteX206" fmla="*/ 1726832 w 3812022"/>
                <a:gd name="connsiteY206" fmla="*/ 893021 h 1325394"/>
                <a:gd name="connsiteX207" fmla="*/ 1578269 w 3812022"/>
                <a:gd name="connsiteY207" fmla="*/ 1037323 h 1325394"/>
                <a:gd name="connsiteX208" fmla="*/ 1552177 w 3812022"/>
                <a:gd name="connsiteY208" fmla="*/ 1054362 h 1325394"/>
                <a:gd name="connsiteX209" fmla="*/ 1528749 w 3812022"/>
                <a:gd name="connsiteY209" fmla="*/ 1070337 h 1325394"/>
                <a:gd name="connsiteX210" fmla="*/ 1518631 w 3812022"/>
                <a:gd name="connsiteY210" fmla="*/ 1185352 h 1325394"/>
                <a:gd name="connsiteX211" fmla="*/ 1521826 w 3812022"/>
                <a:gd name="connsiteY211" fmla="*/ 1284393 h 1325394"/>
                <a:gd name="connsiteX212" fmla="*/ 1499462 w 3812022"/>
                <a:gd name="connsiteY212" fmla="*/ 1313680 h 1325394"/>
                <a:gd name="connsiteX213" fmla="*/ 1437694 w 3812022"/>
                <a:gd name="connsiteY213" fmla="*/ 1117727 h 1325394"/>
                <a:gd name="connsiteX214" fmla="*/ 1380187 w 3812022"/>
                <a:gd name="connsiteY214" fmla="*/ 1071402 h 1325394"/>
                <a:gd name="connsiteX215" fmla="*/ 1437694 w 3812022"/>
                <a:gd name="connsiteY215" fmla="*/ 1051167 h 1325394"/>
                <a:gd name="connsiteX216" fmla="*/ 1434500 w 3812022"/>
                <a:gd name="connsiteY216" fmla="*/ 916982 h 1325394"/>
                <a:gd name="connsiteX217" fmla="*/ 1285938 w 3812022"/>
                <a:gd name="connsiteY217" fmla="*/ 1011764 h 1325394"/>
                <a:gd name="connsiteX218" fmla="*/ 1167727 w 3812022"/>
                <a:gd name="connsiteY218" fmla="*/ 1035193 h 1325394"/>
                <a:gd name="connsiteX219" fmla="*/ 1169857 w 3812022"/>
                <a:gd name="connsiteY219" fmla="*/ 1024011 h 1325394"/>
                <a:gd name="connsiteX220" fmla="*/ 1422253 w 3812022"/>
                <a:gd name="connsiteY220" fmla="*/ 824863 h 1325394"/>
                <a:gd name="connsiteX221" fmla="*/ 1397226 w 3812022"/>
                <a:gd name="connsiteY221" fmla="*/ 814746 h 1325394"/>
                <a:gd name="connsiteX222" fmla="*/ 1397226 w 3812022"/>
                <a:gd name="connsiteY222" fmla="*/ 802499 h 1325394"/>
                <a:gd name="connsiteX223" fmla="*/ 1427577 w 3812022"/>
                <a:gd name="connsiteY223" fmla="*/ 779070 h 1325394"/>
                <a:gd name="connsiteX224" fmla="*/ 1435565 w 3812022"/>
                <a:gd name="connsiteY224" fmla="*/ 692276 h 1325394"/>
                <a:gd name="connsiteX225" fmla="*/ 1289133 w 3812022"/>
                <a:gd name="connsiteY225" fmla="*/ 782265 h 1325394"/>
                <a:gd name="connsiteX226" fmla="*/ 1153883 w 3812022"/>
                <a:gd name="connsiteY226" fmla="*/ 833916 h 1325394"/>
                <a:gd name="connsiteX227" fmla="*/ 1156013 w 3812022"/>
                <a:gd name="connsiteY227" fmla="*/ 808889 h 1325394"/>
                <a:gd name="connsiteX228" fmla="*/ 1263041 w 3812022"/>
                <a:gd name="connsiteY228" fmla="*/ 748186 h 1325394"/>
                <a:gd name="connsiteX229" fmla="*/ 1306704 w 3812022"/>
                <a:gd name="connsiteY229" fmla="*/ 656067 h 1325394"/>
                <a:gd name="connsiteX230" fmla="*/ 1323744 w 3812022"/>
                <a:gd name="connsiteY230" fmla="*/ 676302 h 1325394"/>
                <a:gd name="connsiteX231" fmla="*/ 1440889 w 3812022"/>
                <a:gd name="connsiteY231" fmla="*/ 435620 h 1325394"/>
                <a:gd name="connsiteX232" fmla="*/ 1523956 w 3812022"/>
                <a:gd name="connsiteY232" fmla="*/ 343501 h 1325394"/>
                <a:gd name="connsiteX233" fmla="*/ 1376459 w 3812022"/>
                <a:gd name="connsiteY233" fmla="*/ 458516 h 1325394"/>
                <a:gd name="connsiteX234" fmla="*/ 1348238 w 3812022"/>
                <a:gd name="connsiteY234" fmla="*/ 446269 h 1325394"/>
                <a:gd name="connsiteX235" fmla="*/ 1161337 w 3812022"/>
                <a:gd name="connsiteY235" fmla="*/ 469698 h 1325394"/>
                <a:gd name="connsiteX236" fmla="*/ 1161337 w 3812022"/>
                <a:gd name="connsiteY236" fmla="*/ 459581 h 1325394"/>
                <a:gd name="connsiteX237" fmla="*/ 1337056 w 3812022"/>
                <a:gd name="connsiteY237" fmla="*/ 376514 h 1325394"/>
                <a:gd name="connsiteX238" fmla="*/ 1363147 w 3812022"/>
                <a:gd name="connsiteY238" fmla="*/ 194406 h 1325394"/>
                <a:gd name="connsiteX239" fmla="*/ 1453136 w 3812022"/>
                <a:gd name="connsiteY239" fmla="*/ 312617 h 1325394"/>
                <a:gd name="connsiteX240" fmla="*/ 1552177 w 3812022"/>
                <a:gd name="connsiteY240" fmla="*/ 273213 h 1325394"/>
                <a:gd name="connsiteX241" fmla="*/ 1578269 w 3812022"/>
                <a:gd name="connsiteY241" fmla="*/ 263096 h 1325394"/>
                <a:gd name="connsiteX242" fmla="*/ 1596374 w 3812022"/>
                <a:gd name="connsiteY242" fmla="*/ 256174 h 1325394"/>
                <a:gd name="connsiteX243" fmla="*/ 1760911 w 3812022"/>
                <a:gd name="connsiteY243" fmla="*/ 45844 h 1325394"/>
                <a:gd name="connsiteX244" fmla="*/ 1785205 w 3812022"/>
                <a:gd name="connsiteY244" fmla="*/ 42774 h 1325394"/>
                <a:gd name="connsiteX245" fmla="*/ 677122 w 3812022"/>
                <a:gd name="connsiteY245" fmla="*/ 5334 h 1325394"/>
                <a:gd name="connsiteX246" fmla="*/ 708198 w 3812022"/>
                <a:gd name="connsiteY246" fmla="*/ 55428 h 1325394"/>
                <a:gd name="connsiteX247" fmla="*/ 712458 w 3812022"/>
                <a:gd name="connsiteY247" fmla="*/ 55428 h 1325394"/>
                <a:gd name="connsiteX248" fmla="*/ 836526 w 3812022"/>
                <a:gd name="connsiteY248" fmla="*/ 143288 h 1325394"/>
                <a:gd name="connsiteX249" fmla="*/ 712458 w 3812022"/>
                <a:gd name="connsiteY249" fmla="*/ 269485 h 1325394"/>
                <a:gd name="connsiteX250" fmla="*/ 690094 w 3812022"/>
                <a:gd name="connsiteY250" fmla="*/ 280667 h 1325394"/>
                <a:gd name="connsiteX251" fmla="*/ 668794 w 3812022"/>
                <a:gd name="connsiteY251" fmla="*/ 420177 h 1325394"/>
                <a:gd name="connsiteX252" fmla="*/ 666664 w 3812022"/>
                <a:gd name="connsiteY252" fmla="*/ 435086 h 1325394"/>
                <a:gd name="connsiteX253" fmla="*/ 662405 w 3812022"/>
                <a:gd name="connsiteY253" fmla="*/ 440944 h 1325394"/>
                <a:gd name="connsiteX254" fmla="*/ 608624 w 3812022"/>
                <a:gd name="connsiteY254" fmla="*/ 524011 h 1325394"/>
                <a:gd name="connsiteX255" fmla="*/ 579338 w 3812022"/>
                <a:gd name="connsiteY255" fmla="*/ 591636 h 1325394"/>
                <a:gd name="connsiteX256" fmla="*/ 608624 w 3812022"/>
                <a:gd name="connsiteY256" fmla="*/ 570336 h 1325394"/>
                <a:gd name="connsiteX257" fmla="*/ 712458 w 3812022"/>
                <a:gd name="connsiteY257" fmla="*/ 512829 h 1325394"/>
                <a:gd name="connsiteX258" fmla="*/ 716718 w 3812022"/>
                <a:gd name="connsiteY258" fmla="*/ 511764 h 1325394"/>
                <a:gd name="connsiteX259" fmla="*/ 712458 w 3812022"/>
                <a:gd name="connsiteY259" fmla="*/ 579389 h 1325394"/>
                <a:gd name="connsiteX260" fmla="*/ 660807 w 3812022"/>
                <a:gd name="connsiteY260" fmla="*/ 645949 h 1325394"/>
                <a:gd name="connsiteX261" fmla="*/ 704471 w 3812022"/>
                <a:gd name="connsiteY261" fmla="*/ 713573 h 1325394"/>
                <a:gd name="connsiteX262" fmla="*/ 710328 w 3812022"/>
                <a:gd name="connsiteY262" fmla="*/ 1175233 h 1325394"/>
                <a:gd name="connsiteX263" fmla="*/ 625663 w 3812022"/>
                <a:gd name="connsiteY263" fmla="*/ 1217832 h 1325394"/>
                <a:gd name="connsiteX264" fmla="*/ 608624 w 3812022"/>
                <a:gd name="connsiteY264" fmla="*/ 1200792 h 1325394"/>
                <a:gd name="connsiteX265" fmla="*/ 561233 w 3812022"/>
                <a:gd name="connsiteY265" fmla="*/ 1090569 h 1325394"/>
                <a:gd name="connsiteX266" fmla="*/ 608624 w 3812022"/>
                <a:gd name="connsiteY266" fmla="*/ 1105479 h 1325394"/>
                <a:gd name="connsiteX267" fmla="*/ 610754 w 3812022"/>
                <a:gd name="connsiteY267" fmla="*/ 1105479 h 1325394"/>
                <a:gd name="connsiteX268" fmla="*/ 608624 w 3812022"/>
                <a:gd name="connsiteY268" fmla="*/ 1008567 h 1325394"/>
                <a:gd name="connsiteX269" fmla="*/ 606494 w 3812022"/>
                <a:gd name="connsiteY269" fmla="*/ 1005372 h 1325394"/>
                <a:gd name="connsiteX270" fmla="*/ 555909 w 3812022"/>
                <a:gd name="connsiteY270" fmla="*/ 972891 h 1325394"/>
                <a:gd name="connsiteX271" fmla="*/ 543662 w 3812022"/>
                <a:gd name="connsiteY271" fmla="*/ 973956 h 1325394"/>
                <a:gd name="connsiteX272" fmla="*/ 518635 w 3812022"/>
                <a:gd name="connsiteY272" fmla="*/ 1072997 h 1325394"/>
                <a:gd name="connsiteX273" fmla="*/ 449945 w 3812022"/>
                <a:gd name="connsiteY273" fmla="*/ 1246586 h 1325394"/>
                <a:gd name="connsiteX274" fmla="*/ 419594 w 3812022"/>
                <a:gd name="connsiteY274" fmla="*/ 1188013 h 1325394"/>
                <a:gd name="connsiteX275" fmla="*/ 500531 w 3812022"/>
                <a:gd name="connsiteY275" fmla="*/ 866928 h 1325394"/>
                <a:gd name="connsiteX276" fmla="*/ 542064 w 3812022"/>
                <a:gd name="connsiteY276" fmla="*/ 734340 h 1325394"/>
                <a:gd name="connsiteX277" fmla="*/ 438230 w 3812022"/>
                <a:gd name="connsiteY277" fmla="*/ 730080 h 1325394"/>
                <a:gd name="connsiteX278" fmla="*/ 439296 w 3812022"/>
                <a:gd name="connsiteY278" fmla="*/ 709846 h 1325394"/>
                <a:gd name="connsiteX279" fmla="*/ 487751 w 3812022"/>
                <a:gd name="connsiteY279" fmla="*/ 504841 h 1325394"/>
                <a:gd name="connsiteX280" fmla="*/ 494673 w 3812022"/>
                <a:gd name="connsiteY280" fmla="*/ 487802 h 1325394"/>
                <a:gd name="connsiteX281" fmla="*/ 520765 w 3812022"/>
                <a:gd name="connsiteY281" fmla="*/ 410060 h 1325394"/>
                <a:gd name="connsiteX282" fmla="*/ 410542 w 3812022"/>
                <a:gd name="connsiteY282" fmla="*/ 492062 h 1325394"/>
                <a:gd name="connsiteX283" fmla="*/ 317358 w 3812022"/>
                <a:gd name="connsiteY283" fmla="*/ 562882 h 1325394"/>
                <a:gd name="connsiteX284" fmla="*/ 217251 w 3812022"/>
                <a:gd name="connsiteY284" fmla="*/ 666715 h 1325394"/>
                <a:gd name="connsiteX285" fmla="*/ 155484 w 3812022"/>
                <a:gd name="connsiteY285" fmla="*/ 1054893 h 1325394"/>
                <a:gd name="connsiteX286" fmla="*/ 136314 w 3812022"/>
                <a:gd name="connsiteY286" fmla="*/ 1180026 h 1325394"/>
                <a:gd name="connsiteX287" fmla="*/ 100106 w 3812022"/>
                <a:gd name="connsiteY287" fmla="*/ 1312613 h 1325394"/>
                <a:gd name="connsiteX288" fmla="*/ 87859 w 3812022"/>
                <a:gd name="connsiteY288" fmla="*/ 1305691 h 1325394"/>
                <a:gd name="connsiteX289" fmla="*/ 21299 w 3812022"/>
                <a:gd name="connsiteY289" fmla="*/ 1256170 h 1325394"/>
                <a:gd name="connsiteX290" fmla="*/ 1064 w 3812022"/>
                <a:gd name="connsiteY290" fmla="*/ 1121985 h 1325394"/>
                <a:gd name="connsiteX291" fmla="*/ 2129 w 3812022"/>
                <a:gd name="connsiteY291" fmla="*/ 1009632 h 1325394"/>
                <a:gd name="connsiteX292" fmla="*/ 6389 w 3812022"/>
                <a:gd name="connsiteY292" fmla="*/ 796640 h 1325394"/>
                <a:gd name="connsiteX293" fmla="*/ 4259 w 3812022"/>
                <a:gd name="connsiteY293" fmla="*/ 718898 h 1325394"/>
                <a:gd name="connsiteX294" fmla="*/ 0 w 3812022"/>
                <a:gd name="connsiteY294" fmla="*/ 639026 h 1325394"/>
                <a:gd name="connsiteX295" fmla="*/ 0 w 3812022"/>
                <a:gd name="connsiteY295" fmla="*/ 632104 h 1325394"/>
                <a:gd name="connsiteX296" fmla="*/ 65495 w 3812022"/>
                <a:gd name="connsiteY296" fmla="*/ 504841 h 1325394"/>
                <a:gd name="connsiteX297" fmla="*/ 87859 w 3812022"/>
                <a:gd name="connsiteY297" fmla="*/ 536258 h 1325394"/>
                <a:gd name="connsiteX298" fmla="*/ 116080 w 3812022"/>
                <a:gd name="connsiteY298" fmla="*/ 617195 h 1325394"/>
                <a:gd name="connsiteX299" fmla="*/ 144302 w 3812022"/>
                <a:gd name="connsiteY299" fmla="*/ 775874 h 1325394"/>
                <a:gd name="connsiteX300" fmla="*/ 165601 w 3812022"/>
                <a:gd name="connsiteY300" fmla="*/ 702924 h 1325394"/>
                <a:gd name="connsiteX301" fmla="*/ 223109 w 3812022"/>
                <a:gd name="connsiteY301" fmla="*/ 498984 h 1325394"/>
                <a:gd name="connsiteX302" fmla="*/ 339189 w 3812022"/>
                <a:gd name="connsiteY302" fmla="*/ 424437 h 1325394"/>
                <a:gd name="connsiteX303" fmla="*/ 536207 w 3812022"/>
                <a:gd name="connsiteY303" fmla="*/ 310486 h 1325394"/>
                <a:gd name="connsiteX304" fmla="*/ 609157 w 3812022"/>
                <a:gd name="connsiteY304" fmla="*/ 91105 h 1325394"/>
                <a:gd name="connsiteX305" fmla="*/ 656547 w 3812022"/>
                <a:gd name="connsiteY305" fmla="*/ 8038 h 1325394"/>
                <a:gd name="connsiteX306" fmla="*/ 677122 w 3812022"/>
                <a:gd name="connsiteY306" fmla="*/ 5334 h 1325394"/>
                <a:gd name="connsiteX307" fmla="*/ 3645157 w 3812022"/>
                <a:gd name="connsiteY307" fmla="*/ 983 h 1325394"/>
                <a:gd name="connsiteX308" fmla="*/ 3704994 w 3812022"/>
                <a:gd name="connsiteY308" fmla="*/ 31467 h 1325394"/>
                <a:gd name="connsiteX309" fmla="*/ 3640564 w 3812022"/>
                <a:gd name="connsiteY309" fmla="*/ 159795 h 1325394"/>
                <a:gd name="connsiteX310" fmla="*/ 3543652 w 3812022"/>
                <a:gd name="connsiteY310" fmla="*/ 268953 h 1325394"/>
                <a:gd name="connsiteX311" fmla="*/ 3544718 w 3812022"/>
                <a:gd name="connsiteY311" fmla="*/ 279070 h 1325394"/>
                <a:gd name="connsiteX312" fmla="*/ 3621394 w 3812022"/>
                <a:gd name="connsiteY312" fmla="*/ 334448 h 1325394"/>
                <a:gd name="connsiteX313" fmla="*/ 3587849 w 3812022"/>
                <a:gd name="connsiteY313" fmla="*/ 419112 h 1325394"/>
                <a:gd name="connsiteX314" fmla="*/ 3812022 w 3812022"/>
                <a:gd name="connsiteY314" fmla="*/ 414853 h 1325394"/>
                <a:gd name="connsiteX315" fmla="*/ 3812022 w 3812022"/>
                <a:gd name="connsiteY315" fmla="*/ 421242 h 1325394"/>
                <a:gd name="connsiteX316" fmla="*/ 3812022 w 3812022"/>
                <a:gd name="connsiteY316" fmla="*/ 443606 h 1325394"/>
                <a:gd name="connsiteX317" fmla="*/ 3680500 w 3812022"/>
                <a:gd name="connsiteY317" fmla="*/ 594299 h 1325394"/>
                <a:gd name="connsiteX318" fmla="*/ 3654409 w 3812022"/>
                <a:gd name="connsiteY318" fmla="*/ 611339 h 1325394"/>
                <a:gd name="connsiteX319" fmla="*/ 3588713 w 3812022"/>
                <a:gd name="connsiteY319" fmla="*/ 625782 h 1325394"/>
                <a:gd name="connsiteX320" fmla="*/ 3528743 w 3812022"/>
                <a:gd name="connsiteY320" fmla="*/ 656327 h 1325394"/>
                <a:gd name="connsiteX321" fmla="*/ 3528743 w 3812022"/>
                <a:gd name="connsiteY321" fmla="*/ 539454 h 1325394"/>
                <a:gd name="connsiteX322" fmla="*/ 3528210 w 3812022"/>
                <a:gd name="connsiteY322" fmla="*/ 540085 h 1325394"/>
                <a:gd name="connsiteX323" fmla="*/ 3528210 w 3812022"/>
                <a:gd name="connsiteY323" fmla="*/ 539454 h 1325394"/>
                <a:gd name="connsiteX324" fmla="*/ 3607018 w 3812022"/>
                <a:gd name="connsiteY324" fmla="*/ 543714 h 1325394"/>
                <a:gd name="connsiteX325" fmla="*/ 3715111 w 3812022"/>
                <a:gd name="connsiteY325" fmla="*/ 446801 h 1325394"/>
                <a:gd name="connsiteX326" fmla="*/ 3537263 w 3812022"/>
                <a:gd name="connsiteY326" fmla="*/ 475024 h 1325394"/>
                <a:gd name="connsiteX327" fmla="*/ 3528743 w 3812022"/>
                <a:gd name="connsiteY327" fmla="*/ 483543 h 1325394"/>
                <a:gd name="connsiteX328" fmla="*/ 3528743 w 3812022"/>
                <a:gd name="connsiteY328" fmla="*/ 193873 h 1325394"/>
                <a:gd name="connsiteX329" fmla="*/ 3528210 w 3812022"/>
                <a:gd name="connsiteY329" fmla="*/ 194459 h 1325394"/>
                <a:gd name="connsiteX330" fmla="*/ 3528210 w 3812022"/>
                <a:gd name="connsiteY330" fmla="*/ 193873 h 1325394"/>
                <a:gd name="connsiteX331" fmla="*/ 3608082 w 3812022"/>
                <a:gd name="connsiteY331" fmla="*/ 30402 h 1325394"/>
                <a:gd name="connsiteX332" fmla="*/ 3645157 w 3812022"/>
                <a:gd name="connsiteY332" fmla="*/ 983 h 13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</a:cxnLst>
              <a:rect l="l" t="t" r="r" b="b"/>
              <a:pathLst>
                <a:path w="3812022" h="1325394">
                  <a:moveTo>
                    <a:pt x="3528743" y="1166183"/>
                  </a:moveTo>
                  <a:cubicBezTo>
                    <a:pt x="3531938" y="1169377"/>
                    <a:pt x="3534601" y="1174170"/>
                    <a:pt x="3537795" y="1178430"/>
                  </a:cubicBezTo>
                  <a:cubicBezTo>
                    <a:pt x="3538860" y="1199729"/>
                    <a:pt x="3537795" y="1230080"/>
                    <a:pt x="3528743" y="1258302"/>
                  </a:cubicBezTo>
                  <a:close/>
                  <a:moveTo>
                    <a:pt x="3234282" y="1082322"/>
                  </a:moveTo>
                  <a:lnTo>
                    <a:pt x="3234282" y="1163814"/>
                  </a:lnTo>
                  <a:lnTo>
                    <a:pt x="3194545" y="1145948"/>
                  </a:lnTo>
                  <a:cubicBezTo>
                    <a:pt x="3184361" y="1137428"/>
                    <a:pt x="3178371" y="1125980"/>
                    <a:pt x="3179436" y="1110272"/>
                  </a:cubicBezTo>
                  <a:close/>
                  <a:moveTo>
                    <a:pt x="3429169" y="1002179"/>
                  </a:moveTo>
                  <a:cubicBezTo>
                    <a:pt x="3447274" y="1016556"/>
                    <a:pt x="3489872" y="1011231"/>
                    <a:pt x="3528210" y="1004309"/>
                  </a:cubicBezTo>
                  <a:lnTo>
                    <a:pt x="3528210" y="1113467"/>
                  </a:lnTo>
                  <a:cubicBezTo>
                    <a:pt x="3515964" y="1125714"/>
                    <a:pt x="3513834" y="1141688"/>
                    <a:pt x="3528210" y="1166183"/>
                  </a:cubicBezTo>
                  <a:lnTo>
                    <a:pt x="3528210" y="1258302"/>
                  </a:lnTo>
                  <a:cubicBezTo>
                    <a:pt x="3519691" y="1290250"/>
                    <a:pt x="3500522" y="1318472"/>
                    <a:pt x="3467508" y="1325394"/>
                  </a:cubicBezTo>
                  <a:cubicBezTo>
                    <a:pt x="3423844" y="1313147"/>
                    <a:pt x="3233217" y="1258834"/>
                    <a:pt x="3260373" y="1211443"/>
                  </a:cubicBezTo>
                  <a:cubicBezTo>
                    <a:pt x="3304036" y="1210378"/>
                    <a:pt x="3374324" y="1252977"/>
                    <a:pt x="3440351" y="1243925"/>
                  </a:cubicBezTo>
                  <a:cubicBezTo>
                    <a:pt x="3461650" y="1213573"/>
                    <a:pt x="3451534" y="1144883"/>
                    <a:pt x="3440351" y="1117727"/>
                  </a:cubicBezTo>
                  <a:cubicBezTo>
                    <a:pt x="3378584" y="1119857"/>
                    <a:pt x="3357284" y="1157130"/>
                    <a:pt x="3310959" y="1173105"/>
                  </a:cubicBezTo>
                  <a:cubicBezTo>
                    <a:pt x="3288595" y="1170975"/>
                    <a:pt x="3259308" y="1169910"/>
                    <a:pt x="3234282" y="1164053"/>
                  </a:cubicBezTo>
                  <a:lnTo>
                    <a:pt x="3234282" y="1163814"/>
                  </a:lnTo>
                  <a:lnTo>
                    <a:pt x="3234814" y="1164053"/>
                  </a:lnTo>
                  <a:lnTo>
                    <a:pt x="3234814" y="1082051"/>
                  </a:lnTo>
                  <a:lnTo>
                    <a:pt x="3234282" y="1082322"/>
                  </a:lnTo>
                  <a:lnTo>
                    <a:pt x="3234282" y="1082051"/>
                  </a:lnTo>
                  <a:cubicBezTo>
                    <a:pt x="3283802" y="1061816"/>
                    <a:pt x="3340245" y="1046907"/>
                    <a:pt x="3391896" y="1031465"/>
                  </a:cubicBezTo>
                  <a:cubicBezTo>
                    <a:pt x="3415325" y="1013361"/>
                    <a:pt x="3380714" y="997919"/>
                    <a:pt x="3429169" y="1002179"/>
                  </a:cubicBezTo>
                  <a:close/>
                  <a:moveTo>
                    <a:pt x="3580394" y="994192"/>
                  </a:moveTo>
                  <a:cubicBezTo>
                    <a:pt x="3600628" y="1000049"/>
                    <a:pt x="3616603" y="1004309"/>
                    <a:pt x="3644824" y="1024543"/>
                  </a:cubicBezTo>
                  <a:cubicBezTo>
                    <a:pt x="3645889" y="1077258"/>
                    <a:pt x="3560159" y="1084181"/>
                    <a:pt x="3528743" y="1113467"/>
                  </a:cubicBezTo>
                  <a:lnTo>
                    <a:pt x="3528743" y="1004309"/>
                  </a:lnTo>
                  <a:cubicBezTo>
                    <a:pt x="3547913" y="1001114"/>
                    <a:pt x="3567082" y="996321"/>
                    <a:pt x="3580394" y="994192"/>
                  </a:cubicBezTo>
                  <a:close/>
                  <a:moveTo>
                    <a:pt x="2529346" y="901606"/>
                  </a:moveTo>
                  <a:cubicBezTo>
                    <a:pt x="2533006" y="901673"/>
                    <a:pt x="2537799" y="903404"/>
                    <a:pt x="2547916" y="909528"/>
                  </a:cubicBezTo>
                  <a:cubicBezTo>
                    <a:pt x="2555903" y="927632"/>
                    <a:pt x="2579332" y="953723"/>
                    <a:pt x="2608619" y="977152"/>
                  </a:cubicBezTo>
                  <a:cubicBezTo>
                    <a:pt x="2644827" y="1008569"/>
                    <a:pt x="2689556" y="1038920"/>
                    <a:pt x="2718842" y="1051700"/>
                  </a:cubicBezTo>
                  <a:cubicBezTo>
                    <a:pt x="2747063" y="1053829"/>
                    <a:pt x="2775285" y="1055959"/>
                    <a:pt x="2803506" y="1057557"/>
                  </a:cubicBezTo>
                  <a:cubicBezTo>
                    <a:pt x="2804571" y="1095895"/>
                    <a:pt x="2702335" y="1149676"/>
                    <a:pt x="2668256" y="1154468"/>
                  </a:cubicBezTo>
                  <a:cubicBezTo>
                    <a:pt x="2656009" y="1151273"/>
                    <a:pt x="2642165" y="1147546"/>
                    <a:pt x="2629918" y="1145416"/>
                  </a:cubicBezTo>
                  <a:cubicBezTo>
                    <a:pt x="2622463" y="1139559"/>
                    <a:pt x="2615541" y="1132637"/>
                    <a:pt x="2608619" y="1124649"/>
                  </a:cubicBezTo>
                  <a:cubicBezTo>
                    <a:pt x="2568150" y="1077259"/>
                    <a:pt x="2533539" y="993659"/>
                    <a:pt x="2518629" y="951061"/>
                  </a:cubicBezTo>
                  <a:cubicBezTo>
                    <a:pt x="2517565" y="935087"/>
                    <a:pt x="2517565" y="919645"/>
                    <a:pt x="2517565" y="903670"/>
                  </a:cubicBezTo>
                  <a:cubicBezTo>
                    <a:pt x="2523156" y="903137"/>
                    <a:pt x="2525685" y="901540"/>
                    <a:pt x="2529346" y="901606"/>
                  </a:cubicBezTo>
                  <a:close/>
                  <a:moveTo>
                    <a:pt x="1595483" y="881273"/>
                  </a:moveTo>
                  <a:cubicBezTo>
                    <a:pt x="1591148" y="880907"/>
                    <a:pt x="1585857" y="881306"/>
                    <a:pt x="1578801" y="881839"/>
                  </a:cubicBezTo>
                  <a:cubicBezTo>
                    <a:pt x="1575074" y="881839"/>
                    <a:pt x="1569750" y="881839"/>
                    <a:pt x="1563892" y="881839"/>
                  </a:cubicBezTo>
                  <a:cubicBezTo>
                    <a:pt x="1559632" y="883969"/>
                    <a:pt x="1555905" y="887164"/>
                    <a:pt x="1552710" y="890358"/>
                  </a:cubicBezTo>
                  <a:cubicBezTo>
                    <a:pt x="1518099" y="915917"/>
                    <a:pt x="1528216" y="955321"/>
                    <a:pt x="1529281" y="1001647"/>
                  </a:cubicBezTo>
                  <a:cubicBezTo>
                    <a:pt x="1535671" y="999517"/>
                    <a:pt x="1543658" y="996854"/>
                    <a:pt x="1552710" y="992595"/>
                  </a:cubicBezTo>
                  <a:cubicBezTo>
                    <a:pt x="1560697" y="987802"/>
                    <a:pt x="1569750" y="983542"/>
                    <a:pt x="1578801" y="977685"/>
                  </a:cubicBezTo>
                  <a:cubicBezTo>
                    <a:pt x="1602231" y="962776"/>
                    <a:pt x="1624595" y="943606"/>
                    <a:pt x="1630452" y="922307"/>
                  </a:cubicBezTo>
                  <a:cubicBezTo>
                    <a:pt x="1612881" y="890358"/>
                    <a:pt x="1608488" y="882371"/>
                    <a:pt x="1595483" y="881273"/>
                  </a:cubicBezTo>
                  <a:close/>
                  <a:moveTo>
                    <a:pt x="578273" y="855746"/>
                  </a:moveTo>
                  <a:lnTo>
                    <a:pt x="576143" y="870122"/>
                  </a:lnTo>
                  <a:lnTo>
                    <a:pt x="577208" y="885032"/>
                  </a:lnTo>
                  <a:lnTo>
                    <a:pt x="577208" y="899409"/>
                  </a:lnTo>
                  <a:lnTo>
                    <a:pt x="583065" y="911656"/>
                  </a:lnTo>
                  <a:lnTo>
                    <a:pt x="609157" y="921773"/>
                  </a:lnTo>
                  <a:lnTo>
                    <a:pt x="610222" y="922838"/>
                  </a:lnTo>
                  <a:cubicBezTo>
                    <a:pt x="609157" y="905266"/>
                    <a:pt x="609157" y="887162"/>
                    <a:pt x="610222" y="869058"/>
                  </a:cubicBezTo>
                  <a:cubicBezTo>
                    <a:pt x="610222" y="867993"/>
                    <a:pt x="609157" y="867993"/>
                    <a:pt x="609157" y="866928"/>
                  </a:cubicBezTo>
                  <a:cubicBezTo>
                    <a:pt x="601169" y="862668"/>
                    <a:pt x="585727" y="855746"/>
                    <a:pt x="578273" y="855746"/>
                  </a:cubicBezTo>
                  <a:close/>
                  <a:moveTo>
                    <a:pt x="3589446" y="757771"/>
                  </a:moveTo>
                  <a:cubicBezTo>
                    <a:pt x="3581458" y="757771"/>
                    <a:pt x="3573471" y="759900"/>
                    <a:pt x="3566017" y="760965"/>
                  </a:cubicBezTo>
                  <a:cubicBezTo>
                    <a:pt x="3558030" y="766823"/>
                    <a:pt x="3544718" y="778005"/>
                    <a:pt x="3528743" y="790252"/>
                  </a:cubicBezTo>
                  <a:lnTo>
                    <a:pt x="3528743" y="790784"/>
                  </a:lnTo>
                  <a:cubicBezTo>
                    <a:pt x="3500522" y="815278"/>
                    <a:pt x="3468041" y="846695"/>
                    <a:pt x="3469105" y="863734"/>
                  </a:cubicBezTo>
                  <a:cubicBezTo>
                    <a:pt x="3482417" y="853617"/>
                    <a:pt x="3506379" y="840305"/>
                    <a:pt x="3528743" y="824331"/>
                  </a:cubicBezTo>
                  <a:cubicBezTo>
                    <a:pt x="3560159" y="803031"/>
                    <a:pt x="3590511" y="779070"/>
                    <a:pt x="3589446" y="757771"/>
                  </a:cubicBezTo>
                  <a:close/>
                  <a:moveTo>
                    <a:pt x="600104" y="741795"/>
                  </a:moveTo>
                  <a:cubicBezTo>
                    <a:pt x="595845" y="756704"/>
                    <a:pt x="592650" y="779068"/>
                    <a:pt x="601169" y="782796"/>
                  </a:cubicBezTo>
                  <a:cubicBezTo>
                    <a:pt x="602234" y="782796"/>
                    <a:pt x="605962" y="783861"/>
                    <a:pt x="609157" y="785991"/>
                  </a:cubicBezTo>
                  <a:cubicBezTo>
                    <a:pt x="611819" y="788121"/>
                    <a:pt x="615014" y="790250"/>
                    <a:pt x="616079" y="790250"/>
                  </a:cubicBezTo>
                  <a:cubicBezTo>
                    <a:pt x="617144" y="785991"/>
                    <a:pt x="622469" y="755639"/>
                    <a:pt x="620339" y="749782"/>
                  </a:cubicBezTo>
                  <a:cubicBezTo>
                    <a:pt x="619274" y="748717"/>
                    <a:pt x="613416" y="744990"/>
                    <a:pt x="609157" y="742860"/>
                  </a:cubicBezTo>
                  <a:cubicBezTo>
                    <a:pt x="604364" y="741795"/>
                    <a:pt x="602234" y="740730"/>
                    <a:pt x="600104" y="741795"/>
                  </a:cubicBezTo>
                  <a:close/>
                  <a:moveTo>
                    <a:pt x="3661538" y="687708"/>
                  </a:moveTo>
                  <a:cubicBezTo>
                    <a:pt x="3691615" y="686285"/>
                    <a:pt x="3726559" y="691077"/>
                    <a:pt x="3722566" y="730614"/>
                  </a:cubicBezTo>
                  <a:cubicBezTo>
                    <a:pt x="3692214" y="743926"/>
                    <a:pt x="3640564" y="808356"/>
                    <a:pt x="3618732" y="834448"/>
                  </a:cubicBezTo>
                  <a:cubicBezTo>
                    <a:pt x="3587316" y="850954"/>
                    <a:pt x="3558030" y="869059"/>
                    <a:pt x="3528743" y="887163"/>
                  </a:cubicBezTo>
                  <a:cubicBezTo>
                    <a:pt x="3484547" y="915385"/>
                    <a:pt x="3443014" y="945736"/>
                    <a:pt x="3402545" y="978217"/>
                  </a:cubicBezTo>
                  <a:cubicBezTo>
                    <a:pt x="3396688" y="977152"/>
                    <a:pt x="3391363" y="977152"/>
                    <a:pt x="3385506" y="977152"/>
                  </a:cubicBezTo>
                  <a:cubicBezTo>
                    <a:pt x="3384441" y="944671"/>
                    <a:pt x="3435026" y="899410"/>
                    <a:pt x="3460053" y="875981"/>
                  </a:cubicBezTo>
                  <a:cubicBezTo>
                    <a:pt x="3464846" y="871189"/>
                    <a:pt x="3462716" y="864799"/>
                    <a:pt x="3455793" y="867994"/>
                  </a:cubicBezTo>
                  <a:cubicBezTo>
                    <a:pt x="3422247" y="884501"/>
                    <a:pt x="3398286" y="922839"/>
                    <a:pt x="3356752" y="919644"/>
                  </a:cubicBezTo>
                  <a:cubicBezTo>
                    <a:pt x="3325336" y="921242"/>
                    <a:pt x="3293920" y="923372"/>
                    <a:pt x="3263568" y="925502"/>
                  </a:cubicBezTo>
                  <a:cubicBezTo>
                    <a:pt x="3251854" y="924437"/>
                    <a:pt x="3251854" y="924437"/>
                    <a:pt x="3238542" y="916450"/>
                  </a:cubicBezTo>
                  <a:cubicBezTo>
                    <a:pt x="3237476" y="898345"/>
                    <a:pt x="3238542" y="900475"/>
                    <a:pt x="3249724" y="890358"/>
                  </a:cubicBezTo>
                  <a:cubicBezTo>
                    <a:pt x="3333855" y="850954"/>
                    <a:pt x="3421714" y="797174"/>
                    <a:pt x="3509574" y="757771"/>
                  </a:cubicBezTo>
                  <a:cubicBezTo>
                    <a:pt x="3516496" y="754576"/>
                    <a:pt x="3522886" y="749783"/>
                    <a:pt x="3528743" y="746588"/>
                  </a:cubicBezTo>
                  <a:cubicBezTo>
                    <a:pt x="3563887" y="727419"/>
                    <a:pt x="3598498" y="709315"/>
                    <a:pt x="3634706" y="690146"/>
                  </a:cubicBezTo>
                  <a:cubicBezTo>
                    <a:pt x="3642028" y="689347"/>
                    <a:pt x="3651513" y="688182"/>
                    <a:pt x="3661538" y="687708"/>
                  </a:cubicBezTo>
                  <a:close/>
                  <a:moveTo>
                    <a:pt x="3106487" y="648612"/>
                  </a:moveTo>
                  <a:cubicBezTo>
                    <a:pt x="3152812" y="647547"/>
                    <a:pt x="3159202" y="700263"/>
                    <a:pt x="3233749" y="667781"/>
                  </a:cubicBezTo>
                  <a:cubicBezTo>
                    <a:pt x="3233749" y="666716"/>
                    <a:pt x="3234814" y="665652"/>
                    <a:pt x="3234814" y="665652"/>
                  </a:cubicBezTo>
                  <a:lnTo>
                    <a:pt x="3234814" y="750848"/>
                  </a:lnTo>
                  <a:cubicBezTo>
                    <a:pt x="3232684" y="765758"/>
                    <a:pt x="3228957" y="780135"/>
                    <a:pt x="3225762" y="789187"/>
                  </a:cubicBezTo>
                  <a:cubicBezTo>
                    <a:pt x="3219905" y="790252"/>
                    <a:pt x="3214580" y="791317"/>
                    <a:pt x="3208723" y="792382"/>
                  </a:cubicBezTo>
                  <a:cubicBezTo>
                    <a:pt x="3145890" y="762030"/>
                    <a:pt x="3108617" y="714640"/>
                    <a:pt x="3106487" y="661924"/>
                  </a:cubicBezTo>
                  <a:lnTo>
                    <a:pt x="3106487" y="651807"/>
                  </a:lnTo>
                  <a:cubicBezTo>
                    <a:pt x="3106487" y="650742"/>
                    <a:pt x="3106487" y="649677"/>
                    <a:pt x="3106487" y="648612"/>
                  </a:cubicBezTo>
                  <a:close/>
                  <a:moveTo>
                    <a:pt x="1575074" y="608144"/>
                  </a:moveTo>
                  <a:cubicBezTo>
                    <a:pt x="1566022" y="610274"/>
                    <a:pt x="1558567" y="612936"/>
                    <a:pt x="1552710" y="616131"/>
                  </a:cubicBezTo>
                  <a:cubicBezTo>
                    <a:pt x="1533541" y="625184"/>
                    <a:pt x="1526618" y="640625"/>
                    <a:pt x="1527684" y="671509"/>
                  </a:cubicBezTo>
                  <a:cubicBezTo>
                    <a:pt x="1533541" y="670444"/>
                    <a:pt x="1543658" y="663522"/>
                    <a:pt x="1552710" y="655535"/>
                  </a:cubicBezTo>
                  <a:cubicBezTo>
                    <a:pt x="1567087" y="640625"/>
                    <a:pt x="1581997" y="621456"/>
                    <a:pt x="1575074" y="608144"/>
                  </a:cubicBezTo>
                  <a:close/>
                  <a:moveTo>
                    <a:pt x="2635775" y="472893"/>
                  </a:moveTo>
                  <a:cubicBezTo>
                    <a:pt x="2661867" y="492062"/>
                    <a:pt x="2661867" y="492062"/>
                    <a:pt x="2689556" y="508037"/>
                  </a:cubicBezTo>
                  <a:cubicBezTo>
                    <a:pt x="2720972" y="548505"/>
                    <a:pt x="2667191" y="610274"/>
                    <a:pt x="2608619" y="661392"/>
                  </a:cubicBezTo>
                  <a:lnTo>
                    <a:pt x="2608619" y="553830"/>
                  </a:lnTo>
                  <a:cubicBezTo>
                    <a:pt x="2619801" y="526674"/>
                    <a:pt x="2619801" y="490997"/>
                    <a:pt x="2635775" y="472893"/>
                  </a:cubicBezTo>
                  <a:close/>
                  <a:moveTo>
                    <a:pt x="1655479" y="448932"/>
                  </a:moveTo>
                  <a:cubicBezTo>
                    <a:pt x="1629387" y="465971"/>
                    <a:pt x="1601166" y="478218"/>
                    <a:pt x="1578801" y="495257"/>
                  </a:cubicBezTo>
                  <a:cubicBezTo>
                    <a:pt x="1568685" y="503246"/>
                    <a:pt x="1558567" y="512298"/>
                    <a:pt x="1552710" y="523480"/>
                  </a:cubicBezTo>
                  <a:cubicBezTo>
                    <a:pt x="1545788" y="534662"/>
                    <a:pt x="1542593" y="547441"/>
                    <a:pt x="1542061" y="562351"/>
                  </a:cubicBezTo>
                  <a:cubicBezTo>
                    <a:pt x="1545255" y="561286"/>
                    <a:pt x="1548983" y="560221"/>
                    <a:pt x="1552177" y="558091"/>
                  </a:cubicBezTo>
                  <a:cubicBezTo>
                    <a:pt x="1561230" y="554896"/>
                    <a:pt x="1570282" y="550104"/>
                    <a:pt x="1578269" y="545844"/>
                  </a:cubicBezTo>
                  <a:cubicBezTo>
                    <a:pt x="1604361" y="532000"/>
                    <a:pt x="1626725" y="514960"/>
                    <a:pt x="1642699" y="481413"/>
                  </a:cubicBezTo>
                  <a:cubicBezTo>
                    <a:pt x="1656544" y="473426"/>
                    <a:pt x="1656544" y="473426"/>
                    <a:pt x="1667726" y="461179"/>
                  </a:cubicBezTo>
                  <a:cubicBezTo>
                    <a:pt x="1666661" y="456919"/>
                    <a:pt x="1666661" y="452127"/>
                    <a:pt x="1666661" y="449997"/>
                  </a:cubicBezTo>
                  <a:cubicBezTo>
                    <a:pt x="1662401" y="448932"/>
                    <a:pt x="1658673" y="448932"/>
                    <a:pt x="1655479" y="448932"/>
                  </a:cubicBezTo>
                  <a:close/>
                  <a:moveTo>
                    <a:pt x="3171982" y="389826"/>
                  </a:moveTo>
                  <a:cubicBezTo>
                    <a:pt x="3177839" y="394086"/>
                    <a:pt x="3183164" y="398878"/>
                    <a:pt x="3189021" y="403138"/>
                  </a:cubicBezTo>
                  <a:cubicBezTo>
                    <a:pt x="3195411" y="419112"/>
                    <a:pt x="3213515" y="436684"/>
                    <a:pt x="3234814" y="454789"/>
                  </a:cubicBezTo>
                  <a:cubicBezTo>
                    <a:pt x="3261971" y="478751"/>
                    <a:pt x="3292322" y="501115"/>
                    <a:pt x="3313621" y="520285"/>
                  </a:cubicBezTo>
                  <a:cubicBezTo>
                    <a:pt x="3315751" y="575130"/>
                    <a:pt x="3283270" y="591104"/>
                    <a:pt x="3234814" y="600156"/>
                  </a:cubicBezTo>
                  <a:lnTo>
                    <a:pt x="3233749" y="600156"/>
                  </a:lnTo>
                  <a:cubicBezTo>
                    <a:pt x="3231619" y="578857"/>
                    <a:pt x="3231619" y="558623"/>
                    <a:pt x="3230554" y="538389"/>
                  </a:cubicBezTo>
                  <a:cubicBezTo>
                    <a:pt x="3204463" y="506973"/>
                    <a:pt x="3123526" y="421242"/>
                    <a:pt x="3171982" y="389826"/>
                  </a:cubicBezTo>
                  <a:close/>
                  <a:moveTo>
                    <a:pt x="2558565" y="235940"/>
                  </a:moveTo>
                  <a:cubicBezTo>
                    <a:pt x="2573475" y="244992"/>
                    <a:pt x="2588917" y="248187"/>
                    <a:pt x="2599034" y="279603"/>
                  </a:cubicBezTo>
                  <a:cubicBezTo>
                    <a:pt x="2586787" y="368527"/>
                    <a:pt x="2575605" y="468633"/>
                    <a:pt x="2550578" y="565545"/>
                  </a:cubicBezTo>
                  <a:cubicBezTo>
                    <a:pt x="2550578" y="572467"/>
                    <a:pt x="2550578" y="578858"/>
                    <a:pt x="2551643" y="586845"/>
                  </a:cubicBezTo>
                  <a:cubicBezTo>
                    <a:pt x="2584125" y="586845"/>
                    <a:pt x="2599034" y="571934"/>
                    <a:pt x="2608086" y="553298"/>
                  </a:cubicBezTo>
                  <a:lnTo>
                    <a:pt x="2608086" y="660327"/>
                  </a:lnTo>
                  <a:cubicBezTo>
                    <a:pt x="2562825" y="698665"/>
                    <a:pt x="2513305" y="731147"/>
                    <a:pt x="2497863" y="743394"/>
                  </a:cubicBezTo>
                  <a:cubicBezTo>
                    <a:pt x="2480823" y="791849"/>
                    <a:pt x="2464317" y="841370"/>
                    <a:pt x="2447277" y="890891"/>
                  </a:cubicBezTo>
                  <a:cubicBezTo>
                    <a:pt x="2350898" y="1040517"/>
                    <a:pt x="2280077" y="1158728"/>
                    <a:pt x="2113411" y="1193339"/>
                  </a:cubicBezTo>
                  <a:cubicBezTo>
                    <a:pt x="2112346" y="1190144"/>
                    <a:pt x="2111281" y="1186417"/>
                    <a:pt x="2110217" y="1183222"/>
                  </a:cubicBezTo>
                  <a:cubicBezTo>
                    <a:pt x="2111281" y="1180027"/>
                    <a:pt x="2112346" y="1176300"/>
                    <a:pt x="2114476" y="1174170"/>
                  </a:cubicBezTo>
                  <a:cubicBezTo>
                    <a:pt x="2253986" y="1123584"/>
                    <a:pt x="2366873" y="964905"/>
                    <a:pt x="2394562" y="811551"/>
                  </a:cubicBezTo>
                  <a:cubicBezTo>
                    <a:pt x="2393497" y="808356"/>
                    <a:pt x="2393497" y="804629"/>
                    <a:pt x="2393497" y="801434"/>
                  </a:cubicBezTo>
                  <a:cubicBezTo>
                    <a:pt x="2341846" y="808356"/>
                    <a:pt x="2295520" y="826461"/>
                    <a:pt x="2250259" y="827526"/>
                  </a:cubicBezTo>
                  <a:cubicBezTo>
                    <a:pt x="2159204" y="774810"/>
                    <a:pt x="2212985" y="762031"/>
                    <a:pt x="2286467" y="748719"/>
                  </a:cubicBezTo>
                  <a:cubicBezTo>
                    <a:pt x="2337054" y="723692"/>
                    <a:pt x="2387639" y="694938"/>
                    <a:pt x="2433965" y="653937"/>
                  </a:cubicBezTo>
                  <a:cubicBezTo>
                    <a:pt x="2470174" y="535726"/>
                    <a:pt x="2509577" y="416450"/>
                    <a:pt x="2525019" y="300370"/>
                  </a:cubicBezTo>
                  <a:cubicBezTo>
                    <a:pt x="2546318" y="276941"/>
                    <a:pt x="2513837" y="252979"/>
                    <a:pt x="2558565" y="235940"/>
                  </a:cubicBezTo>
                  <a:close/>
                  <a:moveTo>
                    <a:pt x="3528210" y="194459"/>
                  </a:moveTo>
                  <a:lnTo>
                    <a:pt x="3528210" y="484076"/>
                  </a:lnTo>
                  <a:lnTo>
                    <a:pt x="3528743" y="483543"/>
                  </a:lnTo>
                  <a:lnTo>
                    <a:pt x="3528743" y="484076"/>
                  </a:lnTo>
                  <a:cubicBezTo>
                    <a:pt x="3508509" y="505375"/>
                    <a:pt x="3468041" y="540519"/>
                    <a:pt x="3495197" y="562883"/>
                  </a:cubicBezTo>
                  <a:cubicBezTo>
                    <a:pt x="3505314" y="561285"/>
                    <a:pt x="3512103" y="557558"/>
                    <a:pt x="3517161" y="553165"/>
                  </a:cubicBezTo>
                  <a:lnTo>
                    <a:pt x="3528210" y="540085"/>
                  </a:lnTo>
                  <a:lnTo>
                    <a:pt x="3528210" y="656599"/>
                  </a:lnTo>
                  <a:lnTo>
                    <a:pt x="3528743" y="656327"/>
                  </a:lnTo>
                  <a:lnTo>
                    <a:pt x="3528743" y="656599"/>
                  </a:lnTo>
                  <a:cubicBezTo>
                    <a:pt x="3488274" y="681626"/>
                    <a:pt x="3448871" y="708250"/>
                    <a:pt x="3406273" y="719432"/>
                  </a:cubicBezTo>
                  <a:cubicBezTo>
                    <a:pt x="3405208" y="715172"/>
                    <a:pt x="3403078" y="711445"/>
                    <a:pt x="3403078" y="707185"/>
                  </a:cubicBezTo>
                  <a:cubicBezTo>
                    <a:pt x="3430235" y="686951"/>
                    <a:pt x="3492002" y="651807"/>
                    <a:pt x="3496262" y="620391"/>
                  </a:cubicBezTo>
                  <a:cubicBezTo>
                    <a:pt x="3436624" y="593234"/>
                    <a:pt x="3443547" y="596962"/>
                    <a:pt x="3394026" y="629443"/>
                  </a:cubicBezTo>
                  <a:cubicBezTo>
                    <a:pt x="3321076" y="652872"/>
                    <a:pt x="3292855" y="661924"/>
                    <a:pt x="3246529" y="710380"/>
                  </a:cubicBezTo>
                  <a:cubicBezTo>
                    <a:pt x="3242269" y="722627"/>
                    <a:pt x="3238542" y="737536"/>
                    <a:pt x="3235347" y="750848"/>
                  </a:cubicBezTo>
                  <a:lnTo>
                    <a:pt x="3235347" y="665652"/>
                  </a:lnTo>
                  <a:cubicBezTo>
                    <a:pt x="3275815" y="624118"/>
                    <a:pt x="3325336" y="599092"/>
                    <a:pt x="3367934" y="560753"/>
                  </a:cubicBezTo>
                  <a:cubicBezTo>
                    <a:pt x="3368999" y="548506"/>
                    <a:pt x="3368999" y="535726"/>
                    <a:pt x="3370064" y="524544"/>
                  </a:cubicBezTo>
                  <a:cubicBezTo>
                    <a:pt x="3386039" y="523479"/>
                    <a:pt x="3402545" y="522414"/>
                    <a:pt x="3419585" y="520285"/>
                  </a:cubicBezTo>
                  <a:cubicBezTo>
                    <a:pt x="3457923" y="476621"/>
                    <a:pt x="3518626" y="380774"/>
                    <a:pt x="3511704" y="329123"/>
                  </a:cubicBezTo>
                  <a:cubicBezTo>
                    <a:pt x="3474430" y="329123"/>
                    <a:pt x="3438754" y="354150"/>
                    <a:pt x="3411598" y="341370"/>
                  </a:cubicBezTo>
                  <a:cubicBezTo>
                    <a:pt x="3410532" y="301967"/>
                    <a:pt x="3417455" y="305162"/>
                    <a:pt x="3447806" y="282798"/>
                  </a:cubicBezTo>
                  <a:close/>
                  <a:moveTo>
                    <a:pt x="52315" y="184090"/>
                  </a:moveTo>
                  <a:cubicBezTo>
                    <a:pt x="64296" y="184023"/>
                    <a:pt x="76676" y="185088"/>
                    <a:pt x="88391" y="188017"/>
                  </a:cubicBezTo>
                  <a:cubicBezTo>
                    <a:pt x="129925" y="196004"/>
                    <a:pt x="167198" y="221030"/>
                    <a:pt x="158146" y="272682"/>
                  </a:cubicBezTo>
                  <a:cubicBezTo>
                    <a:pt x="156016" y="288124"/>
                    <a:pt x="149094" y="290254"/>
                    <a:pt x="137912" y="296111"/>
                  </a:cubicBezTo>
                  <a:cubicBezTo>
                    <a:pt x="125132" y="301436"/>
                    <a:pt x="113950" y="306228"/>
                    <a:pt x="102768" y="308358"/>
                  </a:cubicBezTo>
                  <a:cubicBezTo>
                    <a:pt x="98508" y="309423"/>
                    <a:pt x="92651" y="309423"/>
                    <a:pt x="88391" y="309423"/>
                  </a:cubicBezTo>
                  <a:cubicBezTo>
                    <a:pt x="85729" y="309423"/>
                    <a:pt x="83599" y="309423"/>
                    <a:pt x="81469" y="309423"/>
                  </a:cubicBezTo>
                  <a:cubicBezTo>
                    <a:pt x="75612" y="306228"/>
                    <a:pt x="69754" y="303566"/>
                    <a:pt x="65494" y="299306"/>
                  </a:cubicBezTo>
                  <a:cubicBezTo>
                    <a:pt x="29286" y="271617"/>
                    <a:pt x="10117" y="229550"/>
                    <a:pt x="18636" y="186952"/>
                  </a:cubicBezTo>
                  <a:cubicBezTo>
                    <a:pt x="28753" y="185354"/>
                    <a:pt x="40334" y="184156"/>
                    <a:pt x="52315" y="184090"/>
                  </a:cubicBezTo>
                  <a:close/>
                  <a:moveTo>
                    <a:pt x="697548" y="95897"/>
                  </a:moveTo>
                  <a:cubicBezTo>
                    <a:pt x="698613" y="118261"/>
                    <a:pt x="698613" y="141690"/>
                    <a:pt x="698613" y="166717"/>
                  </a:cubicBezTo>
                  <a:cubicBezTo>
                    <a:pt x="703938" y="163522"/>
                    <a:pt x="708730" y="160859"/>
                    <a:pt x="712990" y="157665"/>
                  </a:cubicBezTo>
                  <a:cubicBezTo>
                    <a:pt x="717250" y="154470"/>
                    <a:pt x="721510" y="150210"/>
                    <a:pt x="727367" y="144353"/>
                  </a:cubicBezTo>
                  <a:cubicBezTo>
                    <a:pt x="727367" y="122521"/>
                    <a:pt x="723107" y="107079"/>
                    <a:pt x="712990" y="99092"/>
                  </a:cubicBezTo>
                  <a:cubicBezTo>
                    <a:pt x="708198" y="96962"/>
                    <a:pt x="703938" y="95897"/>
                    <a:pt x="697548" y="95897"/>
                  </a:cubicBezTo>
                  <a:close/>
                  <a:moveTo>
                    <a:pt x="1785205" y="42774"/>
                  </a:moveTo>
                  <a:cubicBezTo>
                    <a:pt x="1804873" y="40852"/>
                    <a:pt x="1812561" y="45445"/>
                    <a:pt x="1825341" y="84183"/>
                  </a:cubicBezTo>
                  <a:cubicBezTo>
                    <a:pt x="1816289" y="113469"/>
                    <a:pt x="1785937" y="129444"/>
                    <a:pt x="1779015" y="158730"/>
                  </a:cubicBezTo>
                  <a:cubicBezTo>
                    <a:pt x="1800314" y="148613"/>
                    <a:pt x="1820548" y="141691"/>
                    <a:pt x="1835458" y="118262"/>
                  </a:cubicBezTo>
                  <a:cubicBezTo>
                    <a:pt x="1858887" y="111339"/>
                    <a:pt x="1892966" y="127314"/>
                    <a:pt x="1895628" y="150211"/>
                  </a:cubicBezTo>
                  <a:lnTo>
                    <a:pt x="1895628" y="158198"/>
                  </a:lnTo>
                  <a:cubicBezTo>
                    <a:pt x="1893498" y="168315"/>
                    <a:pt x="1887641" y="179497"/>
                    <a:pt x="1873264" y="191744"/>
                  </a:cubicBezTo>
                  <a:cubicBezTo>
                    <a:pt x="1795522" y="219433"/>
                    <a:pt x="1708728" y="253512"/>
                    <a:pt x="1646959" y="304097"/>
                  </a:cubicBezTo>
                  <a:cubicBezTo>
                    <a:pt x="1623530" y="332319"/>
                    <a:pt x="1600633" y="360540"/>
                    <a:pt x="1578269" y="388761"/>
                  </a:cubicBezTo>
                  <a:cubicBezTo>
                    <a:pt x="1564425" y="398879"/>
                    <a:pt x="1556438" y="404736"/>
                    <a:pt x="1552177" y="408996"/>
                  </a:cubicBezTo>
                  <a:cubicBezTo>
                    <a:pt x="1544190" y="418048"/>
                    <a:pt x="1543126" y="424438"/>
                    <a:pt x="1536203" y="450529"/>
                  </a:cubicBezTo>
                  <a:cubicBezTo>
                    <a:pt x="1540996" y="449464"/>
                    <a:pt x="1546320" y="448399"/>
                    <a:pt x="1552177" y="446269"/>
                  </a:cubicBezTo>
                  <a:cubicBezTo>
                    <a:pt x="1560165" y="443074"/>
                    <a:pt x="1569217" y="438815"/>
                    <a:pt x="1578269" y="432957"/>
                  </a:cubicBezTo>
                  <a:cubicBezTo>
                    <a:pt x="1645894" y="395684"/>
                    <a:pt x="1747066" y="322734"/>
                    <a:pt x="1765170" y="431892"/>
                  </a:cubicBezTo>
                  <a:cubicBezTo>
                    <a:pt x="1802444" y="468101"/>
                    <a:pt x="1780080" y="479283"/>
                    <a:pt x="1742807" y="521882"/>
                  </a:cubicBezTo>
                  <a:cubicBezTo>
                    <a:pt x="1680505" y="573533"/>
                    <a:pt x="1641102" y="655535"/>
                    <a:pt x="1578269" y="711978"/>
                  </a:cubicBezTo>
                  <a:cubicBezTo>
                    <a:pt x="1570282" y="719965"/>
                    <a:pt x="1561230" y="726355"/>
                    <a:pt x="1552177" y="732212"/>
                  </a:cubicBezTo>
                  <a:cubicBezTo>
                    <a:pt x="1552177" y="735407"/>
                    <a:pt x="1552177" y="740199"/>
                    <a:pt x="1552177" y="744459"/>
                  </a:cubicBezTo>
                  <a:cubicBezTo>
                    <a:pt x="1559100" y="744459"/>
                    <a:pt x="1568152" y="741797"/>
                    <a:pt x="1578269" y="737537"/>
                  </a:cubicBezTo>
                  <a:cubicBezTo>
                    <a:pt x="1624595" y="718900"/>
                    <a:pt x="1705533" y="668847"/>
                    <a:pt x="1734819" y="654470"/>
                  </a:cubicBezTo>
                  <a:cubicBezTo>
                    <a:pt x="1760378" y="662990"/>
                    <a:pt x="1767300" y="669912"/>
                    <a:pt x="1767300" y="708250"/>
                  </a:cubicBezTo>
                  <a:cubicBezTo>
                    <a:pt x="1722572" y="744459"/>
                    <a:pt x="1679440" y="774810"/>
                    <a:pt x="1648024" y="823266"/>
                  </a:cubicBezTo>
                  <a:cubicBezTo>
                    <a:pt x="1648024" y="866929"/>
                    <a:pt x="1683168" y="866929"/>
                    <a:pt x="1726832" y="893021"/>
                  </a:cubicBezTo>
                  <a:cubicBezTo>
                    <a:pt x="1753988" y="933489"/>
                    <a:pt x="1649089" y="994724"/>
                    <a:pt x="1578269" y="1037323"/>
                  </a:cubicBezTo>
                  <a:cubicBezTo>
                    <a:pt x="1569217" y="1043180"/>
                    <a:pt x="1560165" y="1048505"/>
                    <a:pt x="1552177" y="1054362"/>
                  </a:cubicBezTo>
                  <a:cubicBezTo>
                    <a:pt x="1542061" y="1060219"/>
                    <a:pt x="1534606" y="1066077"/>
                    <a:pt x="1528749" y="1070337"/>
                  </a:cubicBezTo>
                  <a:cubicBezTo>
                    <a:pt x="1524489" y="1079389"/>
                    <a:pt x="1524489" y="1079389"/>
                    <a:pt x="1518631" y="1185352"/>
                  </a:cubicBezTo>
                  <a:cubicBezTo>
                    <a:pt x="1518631" y="1217833"/>
                    <a:pt x="1520761" y="1250847"/>
                    <a:pt x="1521826" y="1284393"/>
                  </a:cubicBezTo>
                  <a:cubicBezTo>
                    <a:pt x="1521826" y="1296641"/>
                    <a:pt x="1512774" y="1310485"/>
                    <a:pt x="1499462" y="1313680"/>
                  </a:cubicBezTo>
                  <a:cubicBezTo>
                    <a:pt x="1444617" y="1265224"/>
                    <a:pt x="1447812" y="1175235"/>
                    <a:pt x="1437694" y="1117727"/>
                  </a:cubicBezTo>
                  <a:cubicBezTo>
                    <a:pt x="1387109" y="1109740"/>
                    <a:pt x="1384446" y="1111870"/>
                    <a:pt x="1380187" y="1071402"/>
                  </a:cubicBezTo>
                  <a:cubicBezTo>
                    <a:pt x="1410538" y="1064479"/>
                    <a:pt x="1410538" y="1064479"/>
                    <a:pt x="1437694" y="1051167"/>
                  </a:cubicBezTo>
                  <a:cubicBezTo>
                    <a:pt x="1451539" y="1021881"/>
                    <a:pt x="1442487" y="936152"/>
                    <a:pt x="1434500" y="916982"/>
                  </a:cubicBezTo>
                  <a:cubicBezTo>
                    <a:pt x="1383914" y="918047"/>
                    <a:pt x="1327471" y="990465"/>
                    <a:pt x="1285938" y="1011764"/>
                  </a:cubicBezTo>
                  <a:cubicBezTo>
                    <a:pt x="1239612" y="1064479"/>
                    <a:pt x="1219378" y="1061284"/>
                    <a:pt x="1167727" y="1035193"/>
                  </a:cubicBezTo>
                  <a:cubicBezTo>
                    <a:pt x="1168792" y="1030933"/>
                    <a:pt x="1169857" y="1027206"/>
                    <a:pt x="1169857" y="1024011"/>
                  </a:cubicBezTo>
                  <a:cubicBezTo>
                    <a:pt x="1220975" y="1004842"/>
                    <a:pt x="1411070" y="886631"/>
                    <a:pt x="1422253" y="824863"/>
                  </a:cubicBezTo>
                  <a:cubicBezTo>
                    <a:pt x="1408408" y="822733"/>
                    <a:pt x="1408408" y="822733"/>
                    <a:pt x="1397226" y="814746"/>
                  </a:cubicBezTo>
                  <a:cubicBezTo>
                    <a:pt x="1397226" y="810486"/>
                    <a:pt x="1397226" y="805694"/>
                    <a:pt x="1397226" y="802499"/>
                  </a:cubicBezTo>
                  <a:cubicBezTo>
                    <a:pt x="1406278" y="795045"/>
                    <a:pt x="1417460" y="787057"/>
                    <a:pt x="1427577" y="779070"/>
                  </a:cubicBezTo>
                  <a:cubicBezTo>
                    <a:pt x="1435565" y="760966"/>
                    <a:pt x="1443552" y="703458"/>
                    <a:pt x="1435565" y="692276"/>
                  </a:cubicBezTo>
                  <a:cubicBezTo>
                    <a:pt x="1378057" y="692276"/>
                    <a:pt x="1354628" y="803564"/>
                    <a:pt x="1289133" y="782265"/>
                  </a:cubicBezTo>
                  <a:cubicBezTo>
                    <a:pt x="1253989" y="803564"/>
                    <a:pt x="1192221" y="854150"/>
                    <a:pt x="1153883" y="833916"/>
                  </a:cubicBezTo>
                  <a:cubicBezTo>
                    <a:pt x="1153883" y="824863"/>
                    <a:pt x="1154948" y="816876"/>
                    <a:pt x="1156013" y="808889"/>
                  </a:cubicBezTo>
                  <a:cubicBezTo>
                    <a:pt x="1188494" y="793447"/>
                    <a:pt x="1216715" y="771615"/>
                    <a:pt x="1263041" y="748186"/>
                  </a:cubicBezTo>
                  <a:cubicBezTo>
                    <a:pt x="1285405" y="708783"/>
                    <a:pt x="1263041" y="666184"/>
                    <a:pt x="1306704" y="656067"/>
                  </a:cubicBezTo>
                  <a:cubicBezTo>
                    <a:pt x="1312562" y="662990"/>
                    <a:pt x="1316822" y="669379"/>
                    <a:pt x="1323744" y="676302"/>
                  </a:cubicBezTo>
                  <a:cubicBezTo>
                    <a:pt x="1436630" y="675237"/>
                    <a:pt x="1438759" y="507505"/>
                    <a:pt x="1440889" y="435620"/>
                  </a:cubicBezTo>
                  <a:cubicBezTo>
                    <a:pt x="1463254" y="394086"/>
                    <a:pt x="1518099" y="401009"/>
                    <a:pt x="1523956" y="343501"/>
                  </a:cubicBezTo>
                  <a:cubicBezTo>
                    <a:pt x="1433967" y="356280"/>
                    <a:pt x="1443019" y="445204"/>
                    <a:pt x="1376459" y="458516"/>
                  </a:cubicBezTo>
                  <a:cubicBezTo>
                    <a:pt x="1366342" y="454256"/>
                    <a:pt x="1357290" y="450529"/>
                    <a:pt x="1348238" y="446269"/>
                  </a:cubicBezTo>
                  <a:cubicBezTo>
                    <a:pt x="1270496" y="446269"/>
                    <a:pt x="1234287" y="529337"/>
                    <a:pt x="1161337" y="469698"/>
                  </a:cubicBezTo>
                  <a:cubicBezTo>
                    <a:pt x="1161337" y="466503"/>
                    <a:pt x="1161337" y="462776"/>
                    <a:pt x="1161337" y="459581"/>
                  </a:cubicBezTo>
                  <a:cubicBezTo>
                    <a:pt x="1269431" y="405801"/>
                    <a:pt x="1269431" y="405801"/>
                    <a:pt x="1337056" y="376514"/>
                  </a:cubicBezTo>
                  <a:cubicBezTo>
                    <a:pt x="1385511" y="333916"/>
                    <a:pt x="1353030" y="247122"/>
                    <a:pt x="1363147" y="194406"/>
                  </a:cubicBezTo>
                  <a:cubicBezTo>
                    <a:pt x="1417993" y="193341"/>
                    <a:pt x="1415863" y="282265"/>
                    <a:pt x="1453136" y="312617"/>
                  </a:cubicBezTo>
                  <a:cubicBezTo>
                    <a:pt x="1485617" y="299305"/>
                    <a:pt x="1518631" y="285460"/>
                    <a:pt x="1552177" y="273213"/>
                  </a:cubicBezTo>
                  <a:cubicBezTo>
                    <a:pt x="1561230" y="270018"/>
                    <a:pt x="1569217" y="266291"/>
                    <a:pt x="1578269" y="263096"/>
                  </a:cubicBezTo>
                  <a:cubicBezTo>
                    <a:pt x="1584126" y="260434"/>
                    <a:pt x="1590516" y="258304"/>
                    <a:pt x="1596374" y="256174"/>
                  </a:cubicBezTo>
                  <a:cubicBezTo>
                    <a:pt x="1649622" y="190147"/>
                    <a:pt x="1705533" y="112404"/>
                    <a:pt x="1760911" y="45844"/>
                  </a:cubicBezTo>
                  <a:cubicBezTo>
                    <a:pt x="1770762" y="44779"/>
                    <a:pt x="1778649" y="43415"/>
                    <a:pt x="1785205" y="42774"/>
                  </a:cubicBezTo>
                  <a:close/>
                  <a:moveTo>
                    <a:pt x="677122" y="5334"/>
                  </a:moveTo>
                  <a:cubicBezTo>
                    <a:pt x="695418" y="7505"/>
                    <a:pt x="706600" y="24278"/>
                    <a:pt x="708198" y="55428"/>
                  </a:cubicBezTo>
                  <a:cubicBezTo>
                    <a:pt x="710328" y="55428"/>
                    <a:pt x="711393" y="55428"/>
                    <a:pt x="712458" y="55428"/>
                  </a:cubicBezTo>
                  <a:cubicBezTo>
                    <a:pt x="749731" y="57558"/>
                    <a:pt x="810434" y="104949"/>
                    <a:pt x="836526" y="143288"/>
                  </a:cubicBezTo>
                  <a:cubicBezTo>
                    <a:pt x="831733" y="191743"/>
                    <a:pt x="761978" y="242329"/>
                    <a:pt x="712458" y="269485"/>
                  </a:cubicBezTo>
                  <a:cubicBezTo>
                    <a:pt x="703406" y="273745"/>
                    <a:pt x="697016" y="277472"/>
                    <a:pt x="690094" y="280667"/>
                  </a:cubicBezTo>
                  <a:cubicBezTo>
                    <a:pt x="638443" y="327526"/>
                    <a:pt x="659742" y="366929"/>
                    <a:pt x="668794" y="420177"/>
                  </a:cubicBezTo>
                  <a:cubicBezTo>
                    <a:pt x="670924" y="428164"/>
                    <a:pt x="670924" y="429229"/>
                    <a:pt x="666664" y="435086"/>
                  </a:cubicBezTo>
                  <a:cubicBezTo>
                    <a:pt x="665599" y="437749"/>
                    <a:pt x="663470" y="439879"/>
                    <a:pt x="662405" y="440944"/>
                  </a:cubicBezTo>
                  <a:cubicBezTo>
                    <a:pt x="645898" y="465438"/>
                    <a:pt x="624599" y="494724"/>
                    <a:pt x="608624" y="524011"/>
                  </a:cubicBezTo>
                  <a:cubicBezTo>
                    <a:pt x="596377" y="546375"/>
                    <a:pt x="585195" y="569271"/>
                    <a:pt x="579338" y="591636"/>
                  </a:cubicBezTo>
                  <a:cubicBezTo>
                    <a:pt x="589455" y="584713"/>
                    <a:pt x="598507" y="577259"/>
                    <a:pt x="608624" y="570336"/>
                  </a:cubicBezTo>
                  <a:cubicBezTo>
                    <a:pt x="640573" y="545310"/>
                    <a:pt x="674119" y="521881"/>
                    <a:pt x="712458" y="512829"/>
                  </a:cubicBezTo>
                  <a:cubicBezTo>
                    <a:pt x="713523" y="511764"/>
                    <a:pt x="714588" y="511764"/>
                    <a:pt x="716718" y="511764"/>
                  </a:cubicBezTo>
                  <a:cubicBezTo>
                    <a:pt x="743874" y="531998"/>
                    <a:pt x="731627" y="555959"/>
                    <a:pt x="712458" y="579389"/>
                  </a:cubicBezTo>
                  <a:cubicBezTo>
                    <a:pt x="693288" y="603350"/>
                    <a:pt x="666664" y="626779"/>
                    <a:pt x="660807" y="645949"/>
                  </a:cubicBezTo>
                  <a:cubicBezTo>
                    <a:pt x="666132" y="664053"/>
                    <a:pt x="697548" y="660858"/>
                    <a:pt x="704471" y="713573"/>
                  </a:cubicBezTo>
                  <a:cubicBezTo>
                    <a:pt x="667729" y="863200"/>
                    <a:pt x="684236" y="1013360"/>
                    <a:pt x="710328" y="1175233"/>
                  </a:cubicBezTo>
                  <a:cubicBezTo>
                    <a:pt x="702341" y="1210910"/>
                    <a:pt x="652820" y="1217832"/>
                    <a:pt x="625663" y="1217832"/>
                  </a:cubicBezTo>
                  <a:cubicBezTo>
                    <a:pt x="619806" y="1213040"/>
                    <a:pt x="614481" y="1207715"/>
                    <a:pt x="608624" y="1200792"/>
                  </a:cubicBezTo>
                  <a:cubicBezTo>
                    <a:pt x="581468" y="1169376"/>
                    <a:pt x="558038" y="1116661"/>
                    <a:pt x="561233" y="1090569"/>
                  </a:cubicBezTo>
                  <a:cubicBezTo>
                    <a:pt x="592650" y="1103349"/>
                    <a:pt x="594247" y="1104414"/>
                    <a:pt x="608624" y="1105479"/>
                  </a:cubicBezTo>
                  <a:cubicBezTo>
                    <a:pt x="608624" y="1105479"/>
                    <a:pt x="609689" y="1105479"/>
                    <a:pt x="610754" y="1105479"/>
                  </a:cubicBezTo>
                  <a:cubicBezTo>
                    <a:pt x="620871" y="1076192"/>
                    <a:pt x="617676" y="1029866"/>
                    <a:pt x="608624" y="1008567"/>
                  </a:cubicBezTo>
                  <a:cubicBezTo>
                    <a:pt x="607559" y="1007502"/>
                    <a:pt x="606494" y="1006437"/>
                    <a:pt x="606494" y="1005372"/>
                  </a:cubicBezTo>
                  <a:cubicBezTo>
                    <a:pt x="572948" y="994190"/>
                    <a:pt x="567091" y="994190"/>
                    <a:pt x="555909" y="972891"/>
                  </a:cubicBezTo>
                  <a:cubicBezTo>
                    <a:pt x="551649" y="972891"/>
                    <a:pt x="546856" y="972891"/>
                    <a:pt x="543662" y="973956"/>
                  </a:cubicBezTo>
                  <a:cubicBezTo>
                    <a:pt x="534609" y="995255"/>
                    <a:pt x="531947" y="1026672"/>
                    <a:pt x="518635" y="1072997"/>
                  </a:cubicBezTo>
                  <a:cubicBezTo>
                    <a:pt x="514375" y="1104946"/>
                    <a:pt x="518635" y="1256703"/>
                    <a:pt x="449945" y="1246586"/>
                  </a:cubicBezTo>
                  <a:cubicBezTo>
                    <a:pt x="417464" y="1219429"/>
                    <a:pt x="420659" y="1221559"/>
                    <a:pt x="419594" y="1188013"/>
                  </a:cubicBezTo>
                  <a:cubicBezTo>
                    <a:pt x="441958" y="1074062"/>
                    <a:pt x="465387" y="975021"/>
                    <a:pt x="500531" y="866928"/>
                  </a:cubicBezTo>
                  <a:cubicBezTo>
                    <a:pt x="503726" y="815277"/>
                    <a:pt x="529817" y="776939"/>
                    <a:pt x="542064" y="734340"/>
                  </a:cubicBezTo>
                  <a:cubicBezTo>
                    <a:pt x="499998" y="734340"/>
                    <a:pt x="463257" y="778536"/>
                    <a:pt x="438230" y="730080"/>
                  </a:cubicBezTo>
                  <a:cubicBezTo>
                    <a:pt x="438230" y="723158"/>
                    <a:pt x="438230" y="716768"/>
                    <a:pt x="439296" y="709846"/>
                  </a:cubicBezTo>
                  <a:cubicBezTo>
                    <a:pt x="497868" y="644351"/>
                    <a:pt x="505855" y="583648"/>
                    <a:pt x="487751" y="504841"/>
                  </a:cubicBezTo>
                  <a:cubicBezTo>
                    <a:pt x="486686" y="498984"/>
                    <a:pt x="492543" y="492062"/>
                    <a:pt x="494673" y="487802"/>
                  </a:cubicBezTo>
                  <a:cubicBezTo>
                    <a:pt x="508518" y="462775"/>
                    <a:pt x="528752" y="433489"/>
                    <a:pt x="520765" y="410060"/>
                  </a:cubicBezTo>
                  <a:cubicBezTo>
                    <a:pt x="481361" y="410060"/>
                    <a:pt x="436633" y="468633"/>
                    <a:pt x="410542" y="492062"/>
                  </a:cubicBezTo>
                  <a:cubicBezTo>
                    <a:pt x="350904" y="535725"/>
                    <a:pt x="344514" y="545842"/>
                    <a:pt x="317358" y="562882"/>
                  </a:cubicBezTo>
                  <a:cubicBezTo>
                    <a:pt x="230563" y="587908"/>
                    <a:pt x="229498" y="586843"/>
                    <a:pt x="217251" y="666715"/>
                  </a:cubicBezTo>
                  <a:cubicBezTo>
                    <a:pt x="223109" y="787056"/>
                    <a:pt x="199147" y="934553"/>
                    <a:pt x="155484" y="1054893"/>
                  </a:cubicBezTo>
                  <a:cubicBezTo>
                    <a:pt x="148561" y="1096959"/>
                    <a:pt x="143237" y="1138492"/>
                    <a:pt x="136314" y="1180026"/>
                  </a:cubicBezTo>
                  <a:cubicBezTo>
                    <a:pt x="136314" y="1218897"/>
                    <a:pt x="147496" y="1292379"/>
                    <a:pt x="100106" y="1312613"/>
                  </a:cubicBezTo>
                  <a:cubicBezTo>
                    <a:pt x="95846" y="1309951"/>
                    <a:pt x="91054" y="1307821"/>
                    <a:pt x="87859" y="1305691"/>
                  </a:cubicBezTo>
                  <a:cubicBezTo>
                    <a:pt x="58572" y="1289717"/>
                    <a:pt x="38338" y="1276405"/>
                    <a:pt x="21299" y="1256170"/>
                  </a:cubicBezTo>
                  <a:cubicBezTo>
                    <a:pt x="9052" y="1192805"/>
                    <a:pt x="9052" y="1192805"/>
                    <a:pt x="1064" y="1121985"/>
                  </a:cubicBezTo>
                  <a:cubicBezTo>
                    <a:pt x="1064" y="1084179"/>
                    <a:pt x="2129" y="1045841"/>
                    <a:pt x="2129" y="1009632"/>
                  </a:cubicBezTo>
                  <a:cubicBezTo>
                    <a:pt x="4259" y="937215"/>
                    <a:pt x="5324" y="866395"/>
                    <a:pt x="6389" y="796640"/>
                  </a:cubicBezTo>
                  <a:cubicBezTo>
                    <a:pt x="5324" y="770549"/>
                    <a:pt x="5324" y="744990"/>
                    <a:pt x="4259" y="718898"/>
                  </a:cubicBezTo>
                  <a:cubicBezTo>
                    <a:pt x="2129" y="692807"/>
                    <a:pt x="0" y="666183"/>
                    <a:pt x="0" y="639026"/>
                  </a:cubicBezTo>
                  <a:lnTo>
                    <a:pt x="0" y="632104"/>
                  </a:lnTo>
                  <a:cubicBezTo>
                    <a:pt x="0" y="576726"/>
                    <a:pt x="12779" y="526141"/>
                    <a:pt x="65495" y="504841"/>
                  </a:cubicBezTo>
                  <a:cubicBezTo>
                    <a:pt x="76677" y="510166"/>
                    <a:pt x="82001" y="521881"/>
                    <a:pt x="87859" y="536258"/>
                  </a:cubicBezTo>
                  <a:cubicBezTo>
                    <a:pt x="95846" y="559687"/>
                    <a:pt x="100106" y="590038"/>
                    <a:pt x="116080" y="617195"/>
                  </a:cubicBezTo>
                  <a:cubicBezTo>
                    <a:pt x="177848" y="637429"/>
                    <a:pt x="144302" y="715171"/>
                    <a:pt x="144302" y="775874"/>
                  </a:cubicBezTo>
                  <a:cubicBezTo>
                    <a:pt x="157614" y="754574"/>
                    <a:pt x="162406" y="724223"/>
                    <a:pt x="165601" y="702924"/>
                  </a:cubicBezTo>
                  <a:cubicBezTo>
                    <a:pt x="173588" y="601220"/>
                    <a:pt x="165601" y="565544"/>
                    <a:pt x="223109" y="498984"/>
                  </a:cubicBezTo>
                  <a:cubicBezTo>
                    <a:pt x="258252" y="476087"/>
                    <a:pt x="313098" y="445736"/>
                    <a:pt x="339189" y="424437"/>
                  </a:cubicBezTo>
                  <a:cubicBezTo>
                    <a:pt x="521830" y="322733"/>
                    <a:pt x="521830" y="322733"/>
                    <a:pt x="536207" y="310486"/>
                  </a:cubicBezTo>
                  <a:cubicBezTo>
                    <a:pt x="577740" y="245524"/>
                    <a:pt x="584130" y="161924"/>
                    <a:pt x="609157" y="91105"/>
                  </a:cubicBezTo>
                  <a:cubicBezTo>
                    <a:pt x="619274" y="60753"/>
                    <a:pt x="634183" y="31467"/>
                    <a:pt x="656547" y="8038"/>
                  </a:cubicBezTo>
                  <a:cubicBezTo>
                    <a:pt x="664135" y="5509"/>
                    <a:pt x="671024" y="4610"/>
                    <a:pt x="677122" y="5334"/>
                  </a:cubicBezTo>
                  <a:close/>
                  <a:moveTo>
                    <a:pt x="3645157" y="983"/>
                  </a:moveTo>
                  <a:cubicBezTo>
                    <a:pt x="3663860" y="4710"/>
                    <a:pt x="3686358" y="18421"/>
                    <a:pt x="3704994" y="31467"/>
                  </a:cubicBezTo>
                  <a:cubicBezTo>
                    <a:pt x="3740138" y="88975"/>
                    <a:pt x="3691682" y="112404"/>
                    <a:pt x="3640564" y="159795"/>
                  </a:cubicBezTo>
                  <a:cubicBezTo>
                    <a:pt x="3611278" y="197068"/>
                    <a:pt x="3580926" y="237537"/>
                    <a:pt x="3543652" y="268953"/>
                  </a:cubicBezTo>
                  <a:cubicBezTo>
                    <a:pt x="3543652" y="271083"/>
                    <a:pt x="3544718" y="275875"/>
                    <a:pt x="3544718" y="279070"/>
                  </a:cubicBezTo>
                  <a:cubicBezTo>
                    <a:pt x="3595303" y="289187"/>
                    <a:pt x="3619265" y="274810"/>
                    <a:pt x="3621394" y="334448"/>
                  </a:cubicBezTo>
                  <a:cubicBezTo>
                    <a:pt x="3606485" y="359475"/>
                    <a:pt x="3580926" y="382904"/>
                    <a:pt x="3587849" y="419112"/>
                  </a:cubicBezTo>
                  <a:cubicBezTo>
                    <a:pt x="3663460" y="393021"/>
                    <a:pt x="3731086" y="354682"/>
                    <a:pt x="3812022" y="414853"/>
                  </a:cubicBezTo>
                  <a:cubicBezTo>
                    <a:pt x="3812022" y="416450"/>
                    <a:pt x="3812022" y="419112"/>
                    <a:pt x="3812022" y="421242"/>
                  </a:cubicBezTo>
                  <a:lnTo>
                    <a:pt x="3812022" y="443606"/>
                  </a:lnTo>
                  <a:cubicBezTo>
                    <a:pt x="3804035" y="511232"/>
                    <a:pt x="3718306" y="538389"/>
                    <a:pt x="3680500" y="594299"/>
                  </a:cubicBezTo>
                  <a:cubicBezTo>
                    <a:pt x="3671448" y="598559"/>
                    <a:pt x="3662396" y="604416"/>
                    <a:pt x="3654409" y="611339"/>
                  </a:cubicBezTo>
                  <a:cubicBezTo>
                    <a:pt x="3631245" y="611871"/>
                    <a:pt x="3609547" y="617462"/>
                    <a:pt x="3588713" y="625782"/>
                  </a:cubicBezTo>
                  <a:lnTo>
                    <a:pt x="3528743" y="656327"/>
                  </a:lnTo>
                  <a:lnTo>
                    <a:pt x="3528743" y="539454"/>
                  </a:lnTo>
                  <a:lnTo>
                    <a:pt x="3528210" y="540085"/>
                  </a:lnTo>
                  <a:lnTo>
                    <a:pt x="3528210" y="539454"/>
                  </a:lnTo>
                  <a:cubicBezTo>
                    <a:pt x="3539393" y="525077"/>
                    <a:pt x="3549510" y="514427"/>
                    <a:pt x="3607018" y="543714"/>
                  </a:cubicBezTo>
                  <a:cubicBezTo>
                    <a:pt x="3662396" y="536791"/>
                    <a:pt x="3687954" y="488336"/>
                    <a:pt x="3715111" y="446801"/>
                  </a:cubicBezTo>
                  <a:cubicBezTo>
                    <a:pt x="3702864" y="404203"/>
                    <a:pt x="3566549" y="469165"/>
                    <a:pt x="3537263" y="475024"/>
                  </a:cubicBezTo>
                  <a:lnTo>
                    <a:pt x="3528743" y="483543"/>
                  </a:lnTo>
                  <a:lnTo>
                    <a:pt x="3528743" y="193873"/>
                  </a:lnTo>
                  <a:lnTo>
                    <a:pt x="3528210" y="194459"/>
                  </a:lnTo>
                  <a:lnTo>
                    <a:pt x="3528210" y="193873"/>
                  </a:lnTo>
                  <a:cubicBezTo>
                    <a:pt x="3574537" y="146483"/>
                    <a:pt x="3615005" y="96962"/>
                    <a:pt x="3608082" y="30402"/>
                  </a:cubicBezTo>
                  <a:cubicBezTo>
                    <a:pt x="3611543" y="3512"/>
                    <a:pt x="3626453" y="-2745"/>
                    <a:pt x="3645157" y="983"/>
                  </a:cubicBez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1" name="ïşļïḍe"/>
            <p:cNvSpPr/>
            <p:nvPr/>
          </p:nvSpPr>
          <p:spPr>
            <a:xfrm>
              <a:off x="5253515" y="3941150"/>
              <a:ext cx="3817881" cy="420659"/>
            </a:xfrm>
            <a:custGeom>
              <a:avLst/>
              <a:gdLst>
                <a:gd name="connsiteX0" fmla="*/ 2873364 w 3817880"/>
                <a:gd name="connsiteY0" fmla="*/ 329175 h 420659"/>
                <a:gd name="connsiteX1" fmla="*/ 2873364 w 3817880"/>
                <a:gd name="connsiteY1" fmla="*/ 302019 h 420659"/>
                <a:gd name="connsiteX2" fmla="*/ 2893598 w 3817880"/>
                <a:gd name="connsiteY2" fmla="*/ 304149 h 420659"/>
                <a:gd name="connsiteX3" fmla="*/ 2926080 w 3817880"/>
                <a:gd name="connsiteY3" fmla="*/ 298291 h 420659"/>
                <a:gd name="connsiteX4" fmla="*/ 2962288 w 3817880"/>
                <a:gd name="connsiteY4" fmla="*/ 278057 h 420659"/>
                <a:gd name="connsiteX5" fmla="*/ 2962288 w 3817880"/>
                <a:gd name="connsiteY5" fmla="*/ 303084 h 420659"/>
                <a:gd name="connsiteX6" fmla="*/ 2921820 w 3817880"/>
                <a:gd name="connsiteY6" fmla="*/ 322253 h 420659"/>
                <a:gd name="connsiteX7" fmla="*/ 2880286 w 3817880"/>
                <a:gd name="connsiteY7" fmla="*/ 329175 h 420659"/>
                <a:gd name="connsiteX8" fmla="*/ 2873364 w 3817880"/>
                <a:gd name="connsiteY8" fmla="*/ 329175 h 420659"/>
                <a:gd name="connsiteX9" fmla="*/ 2873364 w 3817880"/>
                <a:gd name="connsiteY9" fmla="*/ 329175 h 420659"/>
                <a:gd name="connsiteX10" fmla="*/ 2873364 w 3817880"/>
                <a:gd name="connsiteY10" fmla="*/ 209367 h 420659"/>
                <a:gd name="connsiteX11" fmla="*/ 2873364 w 3817880"/>
                <a:gd name="connsiteY11" fmla="*/ 191263 h 420659"/>
                <a:gd name="connsiteX12" fmla="*/ 2922885 w 3817880"/>
                <a:gd name="connsiteY12" fmla="*/ 191263 h 420659"/>
                <a:gd name="connsiteX13" fmla="*/ 2922885 w 3817880"/>
                <a:gd name="connsiteY13" fmla="*/ 184341 h 420659"/>
                <a:gd name="connsiteX14" fmla="*/ 2911703 w 3817880"/>
                <a:gd name="connsiteY14" fmla="*/ 143872 h 420659"/>
                <a:gd name="connsiteX15" fmla="*/ 2878156 w 3817880"/>
                <a:gd name="connsiteY15" fmla="*/ 128963 h 420659"/>
                <a:gd name="connsiteX16" fmla="*/ 2873897 w 3817880"/>
                <a:gd name="connsiteY16" fmla="*/ 128963 h 420659"/>
                <a:gd name="connsiteX17" fmla="*/ 2873897 w 3817880"/>
                <a:gd name="connsiteY17" fmla="*/ 109794 h 420659"/>
                <a:gd name="connsiteX18" fmla="*/ 2884014 w 3817880"/>
                <a:gd name="connsiteY18" fmla="*/ 108729 h 420659"/>
                <a:gd name="connsiteX19" fmla="*/ 2941522 w 3817880"/>
                <a:gd name="connsiteY19" fmla="*/ 132158 h 420659"/>
                <a:gd name="connsiteX20" fmla="*/ 2962821 w 3817880"/>
                <a:gd name="connsiteY20" fmla="*/ 194990 h 420659"/>
                <a:gd name="connsiteX21" fmla="*/ 2962821 w 3817880"/>
                <a:gd name="connsiteY21" fmla="*/ 202978 h 420659"/>
                <a:gd name="connsiteX22" fmla="*/ 2962821 w 3817880"/>
                <a:gd name="connsiteY22" fmla="*/ 208835 h 420659"/>
                <a:gd name="connsiteX23" fmla="*/ 2873364 w 3817880"/>
                <a:gd name="connsiteY23" fmla="*/ 208835 h 420659"/>
                <a:gd name="connsiteX24" fmla="*/ 2873364 w 3817880"/>
                <a:gd name="connsiteY24" fmla="*/ 209367 h 420659"/>
                <a:gd name="connsiteX25" fmla="*/ 2994770 w 3817880"/>
                <a:gd name="connsiteY25" fmla="*/ 325448 h 420659"/>
                <a:gd name="connsiteX26" fmla="*/ 2994770 w 3817880"/>
                <a:gd name="connsiteY26" fmla="*/ 309473 h 420659"/>
                <a:gd name="connsiteX27" fmla="*/ 3017134 w 3817880"/>
                <a:gd name="connsiteY27" fmla="*/ 307343 h 420659"/>
                <a:gd name="connsiteX28" fmla="*/ 3025121 w 3817880"/>
                <a:gd name="connsiteY28" fmla="*/ 299356 h 420659"/>
                <a:gd name="connsiteX29" fmla="*/ 3025121 w 3817880"/>
                <a:gd name="connsiteY29" fmla="*/ 141742 h 420659"/>
                <a:gd name="connsiteX30" fmla="*/ 2994770 w 3817880"/>
                <a:gd name="connsiteY30" fmla="*/ 141742 h 420659"/>
                <a:gd name="connsiteX31" fmla="*/ 2994770 w 3817880"/>
                <a:gd name="connsiteY31" fmla="*/ 127365 h 420659"/>
                <a:gd name="connsiteX32" fmla="*/ 3045355 w 3817880"/>
                <a:gd name="connsiteY32" fmla="*/ 112456 h 420659"/>
                <a:gd name="connsiteX33" fmla="*/ 3062395 w 3817880"/>
                <a:gd name="connsiteY33" fmla="*/ 112456 h 420659"/>
                <a:gd name="connsiteX34" fmla="*/ 3062395 w 3817880"/>
                <a:gd name="connsiteY34" fmla="*/ 152924 h 420659"/>
                <a:gd name="connsiteX35" fmla="*/ 3083694 w 3817880"/>
                <a:gd name="connsiteY35" fmla="*/ 131625 h 420659"/>
                <a:gd name="connsiteX36" fmla="*/ 3108720 w 3817880"/>
                <a:gd name="connsiteY36" fmla="*/ 110326 h 420659"/>
                <a:gd name="connsiteX37" fmla="*/ 3112980 w 3817880"/>
                <a:gd name="connsiteY37" fmla="*/ 110326 h 420659"/>
                <a:gd name="connsiteX38" fmla="*/ 3119902 w 3817880"/>
                <a:gd name="connsiteY38" fmla="*/ 109261 h 420659"/>
                <a:gd name="connsiteX39" fmla="*/ 3132149 w 3817880"/>
                <a:gd name="connsiteY39" fmla="*/ 111391 h 420659"/>
                <a:gd name="connsiteX40" fmla="*/ 3145461 w 3817880"/>
                <a:gd name="connsiteY40" fmla="*/ 115651 h 420659"/>
                <a:gd name="connsiteX41" fmla="*/ 3145461 w 3817880"/>
                <a:gd name="connsiteY41" fmla="*/ 152924 h 420659"/>
                <a:gd name="connsiteX42" fmla="*/ 3132149 w 3817880"/>
                <a:gd name="connsiteY42" fmla="*/ 152924 h 420659"/>
                <a:gd name="connsiteX43" fmla="*/ 3122032 w 3817880"/>
                <a:gd name="connsiteY43" fmla="*/ 144937 h 420659"/>
                <a:gd name="connsiteX44" fmla="*/ 3109785 w 3817880"/>
                <a:gd name="connsiteY44" fmla="*/ 142807 h 420659"/>
                <a:gd name="connsiteX45" fmla="*/ 3087421 w 3817880"/>
                <a:gd name="connsiteY45" fmla="*/ 150794 h 420659"/>
                <a:gd name="connsiteX46" fmla="*/ 3062395 w 3817880"/>
                <a:gd name="connsiteY46" fmla="*/ 174223 h 420659"/>
                <a:gd name="connsiteX47" fmla="*/ 3062395 w 3817880"/>
                <a:gd name="connsiteY47" fmla="*/ 299356 h 420659"/>
                <a:gd name="connsiteX48" fmla="*/ 3069317 w 3817880"/>
                <a:gd name="connsiteY48" fmla="*/ 307343 h 420659"/>
                <a:gd name="connsiteX49" fmla="*/ 3099668 w 3817880"/>
                <a:gd name="connsiteY49" fmla="*/ 309473 h 420659"/>
                <a:gd name="connsiteX50" fmla="*/ 3099668 w 3817880"/>
                <a:gd name="connsiteY50" fmla="*/ 325448 h 420659"/>
                <a:gd name="connsiteX51" fmla="*/ 2994770 w 3817880"/>
                <a:gd name="connsiteY51" fmla="*/ 325448 h 420659"/>
                <a:gd name="connsiteX52" fmla="*/ 2994770 w 3817880"/>
                <a:gd name="connsiteY52" fmla="*/ 325448 h 420659"/>
                <a:gd name="connsiteX53" fmla="*/ 3299880 w 3817880"/>
                <a:gd name="connsiteY53" fmla="*/ 119378 h 420659"/>
                <a:gd name="connsiteX54" fmla="*/ 3299880 w 3817880"/>
                <a:gd name="connsiteY54" fmla="*/ 168899 h 420659"/>
                <a:gd name="connsiteX55" fmla="*/ 3277516 w 3817880"/>
                <a:gd name="connsiteY55" fmla="*/ 168899 h 420659"/>
                <a:gd name="connsiteX56" fmla="*/ 3274322 w 3817880"/>
                <a:gd name="connsiteY56" fmla="*/ 138547 h 420659"/>
                <a:gd name="connsiteX57" fmla="*/ 3257282 w 3817880"/>
                <a:gd name="connsiteY57" fmla="*/ 130560 h 420659"/>
                <a:gd name="connsiteX58" fmla="*/ 3241308 w 3817880"/>
                <a:gd name="connsiteY58" fmla="*/ 128430 h 420659"/>
                <a:gd name="connsiteX59" fmla="*/ 3215216 w 3817880"/>
                <a:gd name="connsiteY59" fmla="*/ 137482 h 420659"/>
                <a:gd name="connsiteX60" fmla="*/ 3205099 w 3817880"/>
                <a:gd name="connsiteY60" fmla="*/ 159847 h 420659"/>
                <a:gd name="connsiteX61" fmla="*/ 3213086 w 3817880"/>
                <a:gd name="connsiteY61" fmla="*/ 181146 h 420659"/>
                <a:gd name="connsiteX62" fmla="*/ 3242373 w 3817880"/>
                <a:gd name="connsiteY62" fmla="*/ 200315 h 420659"/>
                <a:gd name="connsiteX63" fmla="*/ 3253555 w 3817880"/>
                <a:gd name="connsiteY63" fmla="*/ 204575 h 420659"/>
                <a:gd name="connsiteX64" fmla="*/ 3288699 w 3817880"/>
                <a:gd name="connsiteY64" fmla="*/ 224809 h 420659"/>
                <a:gd name="connsiteX65" fmla="*/ 3300946 w 3817880"/>
                <a:gd name="connsiteY65" fmla="*/ 241848 h 420659"/>
                <a:gd name="connsiteX66" fmla="*/ 3305205 w 3817880"/>
                <a:gd name="connsiteY66" fmla="*/ 263148 h 420659"/>
                <a:gd name="connsiteX67" fmla="*/ 3283906 w 3817880"/>
                <a:gd name="connsiteY67" fmla="*/ 311603 h 420659"/>
                <a:gd name="connsiteX68" fmla="*/ 3223203 w 3817880"/>
                <a:gd name="connsiteY68" fmla="*/ 328643 h 420659"/>
                <a:gd name="connsiteX69" fmla="*/ 3193917 w 3817880"/>
                <a:gd name="connsiteY69" fmla="*/ 326513 h 420659"/>
                <a:gd name="connsiteX70" fmla="*/ 3166761 w 3817880"/>
                <a:gd name="connsiteY70" fmla="*/ 319591 h 420659"/>
                <a:gd name="connsiteX71" fmla="*/ 3166761 w 3817880"/>
                <a:gd name="connsiteY71" fmla="*/ 262083 h 420659"/>
                <a:gd name="connsiteX72" fmla="*/ 3188060 w 3817880"/>
                <a:gd name="connsiteY72" fmla="*/ 262083 h 420659"/>
                <a:gd name="connsiteX73" fmla="*/ 3192319 w 3817880"/>
                <a:gd name="connsiteY73" fmla="*/ 299356 h 420659"/>
                <a:gd name="connsiteX74" fmla="*/ 3211489 w 3817880"/>
                <a:gd name="connsiteY74" fmla="*/ 307343 h 420659"/>
                <a:gd name="connsiteX75" fmla="*/ 3229593 w 3817880"/>
                <a:gd name="connsiteY75" fmla="*/ 310538 h 420659"/>
                <a:gd name="connsiteX76" fmla="*/ 3259944 w 3817880"/>
                <a:gd name="connsiteY76" fmla="*/ 300421 h 420659"/>
                <a:gd name="connsiteX77" fmla="*/ 3271126 w 3817880"/>
                <a:gd name="connsiteY77" fmla="*/ 274330 h 420659"/>
                <a:gd name="connsiteX78" fmla="*/ 3263139 w 3817880"/>
                <a:gd name="connsiteY78" fmla="*/ 253031 h 420659"/>
                <a:gd name="connsiteX79" fmla="*/ 3225866 w 3817880"/>
                <a:gd name="connsiteY79" fmla="*/ 230666 h 420659"/>
                <a:gd name="connsiteX80" fmla="*/ 3182203 w 3817880"/>
                <a:gd name="connsiteY80" fmla="*/ 203510 h 420659"/>
                <a:gd name="connsiteX81" fmla="*/ 3169955 w 3817880"/>
                <a:gd name="connsiteY81" fmla="*/ 171029 h 420659"/>
                <a:gd name="connsiteX82" fmla="*/ 3190190 w 3817880"/>
                <a:gd name="connsiteY82" fmla="*/ 125768 h 420659"/>
                <a:gd name="connsiteX83" fmla="*/ 3247698 w 3817880"/>
                <a:gd name="connsiteY83" fmla="*/ 108729 h 420659"/>
                <a:gd name="connsiteX84" fmla="*/ 3274854 w 3817880"/>
                <a:gd name="connsiteY84" fmla="*/ 111923 h 420659"/>
                <a:gd name="connsiteX85" fmla="*/ 3299880 w 3817880"/>
                <a:gd name="connsiteY85" fmla="*/ 119378 h 420659"/>
                <a:gd name="connsiteX86" fmla="*/ 3299880 w 3817880"/>
                <a:gd name="connsiteY86" fmla="*/ 119378 h 420659"/>
                <a:gd name="connsiteX87" fmla="*/ 3389870 w 3817880"/>
                <a:gd name="connsiteY87" fmla="*/ 112988 h 420659"/>
                <a:gd name="connsiteX88" fmla="*/ 3406909 w 3817880"/>
                <a:gd name="connsiteY88" fmla="*/ 112988 h 420659"/>
                <a:gd name="connsiteX89" fmla="*/ 3406909 w 3817880"/>
                <a:gd name="connsiteY89" fmla="*/ 299889 h 420659"/>
                <a:gd name="connsiteX90" fmla="*/ 3413831 w 3817880"/>
                <a:gd name="connsiteY90" fmla="*/ 307876 h 420659"/>
                <a:gd name="connsiteX91" fmla="*/ 3437261 w 3817880"/>
                <a:gd name="connsiteY91" fmla="*/ 310006 h 420659"/>
                <a:gd name="connsiteX92" fmla="*/ 3437261 w 3817880"/>
                <a:gd name="connsiteY92" fmla="*/ 325980 h 420659"/>
                <a:gd name="connsiteX93" fmla="*/ 3339284 w 3817880"/>
                <a:gd name="connsiteY93" fmla="*/ 325980 h 420659"/>
                <a:gd name="connsiteX94" fmla="*/ 3339284 w 3817880"/>
                <a:gd name="connsiteY94" fmla="*/ 310006 h 420659"/>
                <a:gd name="connsiteX95" fmla="*/ 3361648 w 3817880"/>
                <a:gd name="connsiteY95" fmla="*/ 307876 h 420659"/>
                <a:gd name="connsiteX96" fmla="*/ 3369635 w 3817880"/>
                <a:gd name="connsiteY96" fmla="*/ 299889 h 420659"/>
                <a:gd name="connsiteX97" fmla="*/ 3369635 w 3817880"/>
                <a:gd name="connsiteY97" fmla="*/ 142275 h 420659"/>
                <a:gd name="connsiteX98" fmla="*/ 3339284 w 3817880"/>
                <a:gd name="connsiteY98" fmla="*/ 142275 h 420659"/>
                <a:gd name="connsiteX99" fmla="*/ 3339284 w 3817880"/>
                <a:gd name="connsiteY99" fmla="*/ 127365 h 420659"/>
                <a:gd name="connsiteX100" fmla="*/ 3389870 w 3817880"/>
                <a:gd name="connsiteY100" fmla="*/ 112988 h 420659"/>
                <a:gd name="connsiteX101" fmla="*/ 3389870 w 3817880"/>
                <a:gd name="connsiteY101" fmla="*/ 112988 h 420659"/>
                <a:gd name="connsiteX102" fmla="*/ 3390934 w 3817880"/>
                <a:gd name="connsiteY102" fmla="*/ 15012 h 420659"/>
                <a:gd name="connsiteX103" fmla="*/ 3409039 w 3817880"/>
                <a:gd name="connsiteY103" fmla="*/ 22999 h 420659"/>
                <a:gd name="connsiteX104" fmla="*/ 3417026 w 3817880"/>
                <a:gd name="connsiteY104" fmla="*/ 41104 h 420659"/>
                <a:gd name="connsiteX105" fmla="*/ 3409039 w 3817880"/>
                <a:gd name="connsiteY105" fmla="*/ 58143 h 420659"/>
                <a:gd name="connsiteX106" fmla="*/ 3390934 w 3817880"/>
                <a:gd name="connsiteY106" fmla="*/ 66130 h 420659"/>
                <a:gd name="connsiteX107" fmla="*/ 3372830 w 3817880"/>
                <a:gd name="connsiteY107" fmla="*/ 58143 h 420659"/>
                <a:gd name="connsiteX108" fmla="*/ 3365908 w 3817880"/>
                <a:gd name="connsiteY108" fmla="*/ 41104 h 420659"/>
                <a:gd name="connsiteX109" fmla="*/ 3372830 w 3817880"/>
                <a:gd name="connsiteY109" fmla="*/ 22999 h 420659"/>
                <a:gd name="connsiteX110" fmla="*/ 3390934 w 3817880"/>
                <a:gd name="connsiteY110" fmla="*/ 15012 h 420659"/>
                <a:gd name="connsiteX111" fmla="*/ 3390934 w 3817880"/>
                <a:gd name="connsiteY111" fmla="*/ 15012 h 420659"/>
                <a:gd name="connsiteX112" fmla="*/ 3484651 w 3817880"/>
                <a:gd name="connsiteY112" fmla="*/ 140677 h 420659"/>
                <a:gd name="connsiteX113" fmla="*/ 3457494 w 3817880"/>
                <a:gd name="connsiteY113" fmla="*/ 140677 h 420659"/>
                <a:gd name="connsiteX114" fmla="*/ 3457494 w 3817880"/>
                <a:gd name="connsiteY114" fmla="*/ 127365 h 420659"/>
                <a:gd name="connsiteX115" fmla="*/ 3485716 w 3817880"/>
                <a:gd name="connsiteY115" fmla="*/ 114053 h 420659"/>
                <a:gd name="connsiteX116" fmla="*/ 3504885 w 3817880"/>
                <a:gd name="connsiteY116" fmla="*/ 73585 h 420659"/>
                <a:gd name="connsiteX117" fmla="*/ 3521924 w 3817880"/>
                <a:gd name="connsiteY117" fmla="*/ 73585 h 420659"/>
                <a:gd name="connsiteX118" fmla="*/ 3521924 w 3817880"/>
                <a:gd name="connsiteY118" fmla="*/ 120975 h 420659"/>
                <a:gd name="connsiteX119" fmla="*/ 3588484 w 3817880"/>
                <a:gd name="connsiteY119" fmla="*/ 120975 h 420659"/>
                <a:gd name="connsiteX120" fmla="*/ 3588484 w 3817880"/>
                <a:gd name="connsiteY120" fmla="*/ 141210 h 420659"/>
                <a:gd name="connsiteX121" fmla="*/ 3521924 w 3817880"/>
                <a:gd name="connsiteY121" fmla="*/ 141210 h 420659"/>
                <a:gd name="connsiteX122" fmla="*/ 3521924 w 3817880"/>
                <a:gd name="connsiteY122" fmla="*/ 256225 h 420659"/>
                <a:gd name="connsiteX123" fmla="*/ 3529912 w 3817880"/>
                <a:gd name="connsiteY123" fmla="*/ 294564 h 420659"/>
                <a:gd name="connsiteX124" fmla="*/ 3558133 w 3817880"/>
                <a:gd name="connsiteY124" fmla="*/ 304681 h 420659"/>
                <a:gd name="connsiteX125" fmla="*/ 3573043 w 3817880"/>
                <a:gd name="connsiteY125" fmla="*/ 303616 h 420659"/>
                <a:gd name="connsiteX126" fmla="*/ 3589017 w 3817880"/>
                <a:gd name="connsiteY126" fmla="*/ 301486 h 420659"/>
                <a:gd name="connsiteX127" fmla="*/ 3589017 w 3817880"/>
                <a:gd name="connsiteY127" fmla="*/ 317461 h 420659"/>
                <a:gd name="connsiteX128" fmla="*/ 3559731 w 3817880"/>
                <a:gd name="connsiteY128" fmla="*/ 325448 h 420659"/>
                <a:gd name="connsiteX129" fmla="*/ 3531509 w 3817880"/>
                <a:gd name="connsiteY129" fmla="*/ 327578 h 420659"/>
                <a:gd name="connsiteX130" fmla="*/ 3495300 w 3817880"/>
                <a:gd name="connsiteY130" fmla="*/ 317461 h 420659"/>
                <a:gd name="connsiteX131" fmla="*/ 3485184 w 3817880"/>
                <a:gd name="connsiteY131" fmla="*/ 282317 h 420659"/>
                <a:gd name="connsiteX132" fmla="*/ 3485184 w 3817880"/>
                <a:gd name="connsiteY132" fmla="*/ 140677 h 420659"/>
                <a:gd name="connsiteX133" fmla="*/ 3484651 w 3817880"/>
                <a:gd name="connsiteY133" fmla="*/ 140677 h 420659"/>
                <a:gd name="connsiteX134" fmla="*/ 3592744 w 3817880"/>
                <a:gd name="connsiteY134" fmla="*/ 114053 h 420659"/>
                <a:gd name="connsiteX135" fmla="*/ 3687526 w 3817880"/>
                <a:gd name="connsiteY135" fmla="*/ 114053 h 420659"/>
                <a:gd name="connsiteX136" fmla="*/ 3687526 w 3817880"/>
                <a:gd name="connsiteY136" fmla="*/ 131093 h 420659"/>
                <a:gd name="connsiteX137" fmla="*/ 3665162 w 3817880"/>
                <a:gd name="connsiteY137" fmla="*/ 132158 h 420659"/>
                <a:gd name="connsiteX138" fmla="*/ 3659304 w 3817880"/>
                <a:gd name="connsiteY138" fmla="*/ 140145 h 420659"/>
                <a:gd name="connsiteX139" fmla="*/ 3712020 w 3817880"/>
                <a:gd name="connsiteY139" fmla="*/ 276460 h 420659"/>
                <a:gd name="connsiteX140" fmla="*/ 3765800 w 3817880"/>
                <a:gd name="connsiteY140" fmla="*/ 140145 h 420659"/>
                <a:gd name="connsiteX141" fmla="*/ 3762606 w 3817880"/>
                <a:gd name="connsiteY141" fmla="*/ 132158 h 420659"/>
                <a:gd name="connsiteX142" fmla="*/ 3739176 w 3817880"/>
                <a:gd name="connsiteY142" fmla="*/ 131093 h 420659"/>
                <a:gd name="connsiteX143" fmla="*/ 3739176 w 3817880"/>
                <a:gd name="connsiteY143" fmla="*/ 114053 h 420659"/>
                <a:gd name="connsiteX144" fmla="*/ 3817984 w 3817880"/>
                <a:gd name="connsiteY144" fmla="*/ 114053 h 420659"/>
                <a:gd name="connsiteX145" fmla="*/ 3817984 w 3817880"/>
                <a:gd name="connsiteY145" fmla="*/ 131093 h 420659"/>
                <a:gd name="connsiteX146" fmla="*/ 3791892 w 3817880"/>
                <a:gd name="connsiteY146" fmla="*/ 134287 h 420659"/>
                <a:gd name="connsiteX147" fmla="*/ 3704033 w 3817880"/>
                <a:gd name="connsiteY147" fmla="*/ 347279 h 420659"/>
                <a:gd name="connsiteX148" fmla="*/ 3671552 w 3817880"/>
                <a:gd name="connsiteY148" fmla="*/ 403722 h 420659"/>
                <a:gd name="connsiteX149" fmla="*/ 3634278 w 3817880"/>
                <a:gd name="connsiteY149" fmla="*/ 420762 h 420659"/>
                <a:gd name="connsiteX150" fmla="*/ 3611914 w 3817880"/>
                <a:gd name="connsiteY150" fmla="*/ 413839 h 420659"/>
                <a:gd name="connsiteX151" fmla="*/ 3603926 w 3817880"/>
                <a:gd name="connsiteY151" fmla="*/ 396800 h 420659"/>
                <a:gd name="connsiteX152" fmla="*/ 3606056 w 3817880"/>
                <a:gd name="connsiteY152" fmla="*/ 384553 h 420659"/>
                <a:gd name="connsiteX153" fmla="*/ 3615108 w 3817880"/>
                <a:gd name="connsiteY153" fmla="*/ 373371 h 420659"/>
                <a:gd name="connsiteX154" fmla="*/ 3656642 w 3817880"/>
                <a:gd name="connsiteY154" fmla="*/ 389345 h 420659"/>
                <a:gd name="connsiteX155" fmla="*/ 3675811 w 3817880"/>
                <a:gd name="connsiteY155" fmla="*/ 362189 h 420659"/>
                <a:gd name="connsiteX156" fmla="*/ 3692851 w 3817880"/>
                <a:gd name="connsiteY156" fmla="*/ 323850 h 420659"/>
                <a:gd name="connsiteX157" fmla="*/ 3618304 w 3817880"/>
                <a:gd name="connsiteY157" fmla="*/ 133755 h 420659"/>
                <a:gd name="connsiteX158" fmla="*/ 3592212 w 3817880"/>
                <a:gd name="connsiteY158" fmla="*/ 131625 h 420659"/>
                <a:gd name="connsiteX159" fmla="*/ 3592212 w 3817880"/>
                <a:gd name="connsiteY159" fmla="*/ 114053 h 420659"/>
                <a:gd name="connsiteX160" fmla="*/ 2548019 w 3817880"/>
                <a:gd name="connsiteY160" fmla="*/ 114053 h 420659"/>
                <a:gd name="connsiteX161" fmla="*/ 2643865 w 3817880"/>
                <a:gd name="connsiteY161" fmla="*/ 114053 h 420659"/>
                <a:gd name="connsiteX162" fmla="*/ 2643865 w 3817880"/>
                <a:gd name="connsiteY162" fmla="*/ 131093 h 420659"/>
                <a:gd name="connsiteX163" fmla="*/ 2620436 w 3817880"/>
                <a:gd name="connsiteY163" fmla="*/ 132158 h 420659"/>
                <a:gd name="connsiteX164" fmla="*/ 2616176 w 3817880"/>
                <a:gd name="connsiteY164" fmla="*/ 140145 h 420659"/>
                <a:gd name="connsiteX165" fmla="*/ 2666762 w 3817880"/>
                <a:gd name="connsiteY165" fmla="*/ 283382 h 420659"/>
                <a:gd name="connsiteX166" fmla="*/ 2723205 w 3817880"/>
                <a:gd name="connsiteY166" fmla="*/ 140145 h 420659"/>
                <a:gd name="connsiteX167" fmla="*/ 2720010 w 3817880"/>
                <a:gd name="connsiteY167" fmla="*/ 132158 h 420659"/>
                <a:gd name="connsiteX168" fmla="*/ 2696581 w 3817880"/>
                <a:gd name="connsiteY168" fmla="*/ 131093 h 420659"/>
                <a:gd name="connsiteX169" fmla="*/ 2696581 w 3817880"/>
                <a:gd name="connsiteY169" fmla="*/ 114053 h 420659"/>
                <a:gd name="connsiteX170" fmla="*/ 2773258 w 3817880"/>
                <a:gd name="connsiteY170" fmla="*/ 114053 h 420659"/>
                <a:gd name="connsiteX171" fmla="*/ 2773258 w 3817880"/>
                <a:gd name="connsiteY171" fmla="*/ 131093 h 420659"/>
                <a:gd name="connsiteX172" fmla="*/ 2748231 w 3817880"/>
                <a:gd name="connsiteY172" fmla="*/ 134287 h 420659"/>
                <a:gd name="connsiteX173" fmla="*/ 2671554 w 3817880"/>
                <a:gd name="connsiteY173" fmla="*/ 325448 h 420659"/>
                <a:gd name="connsiteX174" fmla="*/ 2646528 w 3817880"/>
                <a:gd name="connsiteY174" fmla="*/ 325448 h 420659"/>
                <a:gd name="connsiteX175" fmla="*/ 2575708 w 3817880"/>
                <a:gd name="connsiteY175" fmla="*/ 132690 h 420659"/>
                <a:gd name="connsiteX176" fmla="*/ 2548552 w 3817880"/>
                <a:gd name="connsiteY176" fmla="*/ 130560 h 420659"/>
                <a:gd name="connsiteX177" fmla="*/ 2548552 w 3817880"/>
                <a:gd name="connsiteY177" fmla="*/ 114053 h 420659"/>
                <a:gd name="connsiteX178" fmla="*/ 2548019 w 3817880"/>
                <a:gd name="connsiteY178" fmla="*/ 114053 h 420659"/>
                <a:gd name="connsiteX179" fmla="*/ 2873364 w 3817880"/>
                <a:gd name="connsiteY179" fmla="*/ 110326 h 420659"/>
                <a:gd name="connsiteX180" fmla="*/ 2873364 w 3817880"/>
                <a:gd name="connsiteY180" fmla="*/ 129495 h 420659"/>
                <a:gd name="connsiteX181" fmla="*/ 2839818 w 3817880"/>
                <a:gd name="connsiteY181" fmla="*/ 147599 h 420659"/>
                <a:gd name="connsiteX182" fmla="*/ 2822779 w 3817880"/>
                <a:gd name="connsiteY182" fmla="*/ 191263 h 420659"/>
                <a:gd name="connsiteX183" fmla="*/ 2873364 w 3817880"/>
                <a:gd name="connsiteY183" fmla="*/ 191263 h 420659"/>
                <a:gd name="connsiteX184" fmla="*/ 2873364 w 3817880"/>
                <a:gd name="connsiteY184" fmla="*/ 209367 h 420659"/>
                <a:gd name="connsiteX185" fmla="*/ 2820649 w 3817880"/>
                <a:gd name="connsiteY185" fmla="*/ 209367 h 420659"/>
                <a:gd name="connsiteX186" fmla="*/ 2820649 w 3817880"/>
                <a:gd name="connsiteY186" fmla="*/ 215224 h 420659"/>
                <a:gd name="connsiteX187" fmla="*/ 2839818 w 3817880"/>
                <a:gd name="connsiteY187" fmla="*/ 280719 h 420659"/>
                <a:gd name="connsiteX188" fmla="*/ 2873364 w 3817880"/>
                <a:gd name="connsiteY188" fmla="*/ 302019 h 420659"/>
                <a:gd name="connsiteX189" fmla="*/ 2873364 w 3817880"/>
                <a:gd name="connsiteY189" fmla="*/ 329175 h 420659"/>
                <a:gd name="connsiteX190" fmla="*/ 2808934 w 3817880"/>
                <a:gd name="connsiteY190" fmla="*/ 299889 h 420659"/>
                <a:gd name="connsiteX191" fmla="*/ 2781778 w 3817880"/>
                <a:gd name="connsiteY191" fmla="*/ 221082 h 420659"/>
                <a:gd name="connsiteX192" fmla="*/ 2809999 w 3817880"/>
                <a:gd name="connsiteY192" fmla="*/ 141210 h 420659"/>
                <a:gd name="connsiteX193" fmla="*/ 2873364 w 3817880"/>
                <a:gd name="connsiteY193" fmla="*/ 110326 h 420659"/>
                <a:gd name="connsiteX194" fmla="*/ 2873364 w 3817880"/>
                <a:gd name="connsiteY194" fmla="*/ 110326 h 420659"/>
                <a:gd name="connsiteX195" fmla="*/ 1632686 w 3817880"/>
                <a:gd name="connsiteY195" fmla="*/ 323318 h 420659"/>
                <a:gd name="connsiteX196" fmla="*/ 1632686 w 3817880"/>
                <a:gd name="connsiteY196" fmla="*/ 304149 h 420659"/>
                <a:gd name="connsiteX197" fmla="*/ 1647063 w 3817880"/>
                <a:gd name="connsiteY197" fmla="*/ 299889 h 420659"/>
                <a:gd name="connsiteX198" fmla="*/ 1677414 w 3817880"/>
                <a:gd name="connsiteY198" fmla="*/ 285512 h 420659"/>
                <a:gd name="connsiteX199" fmla="*/ 1677414 w 3817880"/>
                <a:gd name="connsiteY199" fmla="*/ 207237 h 420659"/>
                <a:gd name="connsiteX200" fmla="*/ 1632153 w 3817880"/>
                <a:gd name="connsiteY200" fmla="*/ 222147 h 420659"/>
                <a:gd name="connsiteX201" fmla="*/ 1632153 w 3817880"/>
                <a:gd name="connsiteY201" fmla="*/ 204042 h 420659"/>
                <a:gd name="connsiteX202" fmla="*/ 1677414 w 3817880"/>
                <a:gd name="connsiteY202" fmla="*/ 192860 h 420659"/>
                <a:gd name="connsiteX203" fmla="*/ 1677414 w 3817880"/>
                <a:gd name="connsiteY203" fmla="*/ 178483 h 420659"/>
                <a:gd name="connsiteX204" fmla="*/ 1668362 w 3817880"/>
                <a:gd name="connsiteY204" fmla="*/ 140145 h 420659"/>
                <a:gd name="connsiteX205" fmla="*/ 1636946 w 3817880"/>
                <a:gd name="connsiteY205" fmla="*/ 130028 h 420659"/>
                <a:gd name="connsiteX206" fmla="*/ 1632686 w 3817880"/>
                <a:gd name="connsiteY206" fmla="*/ 130028 h 420659"/>
                <a:gd name="connsiteX207" fmla="*/ 1632686 w 3817880"/>
                <a:gd name="connsiteY207" fmla="*/ 110858 h 420659"/>
                <a:gd name="connsiteX208" fmla="*/ 1648660 w 3817880"/>
                <a:gd name="connsiteY208" fmla="*/ 109794 h 420659"/>
                <a:gd name="connsiteX209" fmla="*/ 1699246 w 3817880"/>
                <a:gd name="connsiteY209" fmla="*/ 125768 h 420659"/>
                <a:gd name="connsiteX210" fmla="*/ 1715220 w 3817880"/>
                <a:gd name="connsiteY210" fmla="*/ 174223 h 420659"/>
                <a:gd name="connsiteX211" fmla="*/ 1715220 w 3817880"/>
                <a:gd name="connsiteY211" fmla="*/ 300421 h 420659"/>
                <a:gd name="connsiteX212" fmla="*/ 1722143 w 3817880"/>
                <a:gd name="connsiteY212" fmla="*/ 308408 h 420659"/>
                <a:gd name="connsiteX213" fmla="*/ 1745572 w 3817880"/>
                <a:gd name="connsiteY213" fmla="*/ 310538 h 420659"/>
                <a:gd name="connsiteX214" fmla="*/ 1745572 w 3817880"/>
                <a:gd name="connsiteY214" fmla="*/ 326513 h 420659"/>
                <a:gd name="connsiteX215" fmla="*/ 1683804 w 3817880"/>
                <a:gd name="connsiteY215" fmla="*/ 326513 h 420659"/>
                <a:gd name="connsiteX216" fmla="*/ 1677947 w 3817880"/>
                <a:gd name="connsiteY216" fmla="*/ 300421 h 420659"/>
                <a:gd name="connsiteX217" fmla="*/ 1638543 w 3817880"/>
                <a:gd name="connsiteY217" fmla="*/ 321720 h 420659"/>
                <a:gd name="connsiteX218" fmla="*/ 1632686 w 3817880"/>
                <a:gd name="connsiteY218" fmla="*/ 323318 h 420659"/>
                <a:gd name="connsiteX219" fmla="*/ 1632686 w 3817880"/>
                <a:gd name="connsiteY219" fmla="*/ 323318 h 420659"/>
                <a:gd name="connsiteX220" fmla="*/ 2494771 w 3817880"/>
                <a:gd name="connsiteY220" fmla="*/ 15012 h 420659"/>
                <a:gd name="connsiteX221" fmla="*/ 2512875 w 3817880"/>
                <a:gd name="connsiteY221" fmla="*/ 22999 h 420659"/>
                <a:gd name="connsiteX222" fmla="*/ 2520862 w 3817880"/>
                <a:gd name="connsiteY222" fmla="*/ 41104 h 420659"/>
                <a:gd name="connsiteX223" fmla="*/ 2512875 w 3817880"/>
                <a:gd name="connsiteY223" fmla="*/ 58143 h 420659"/>
                <a:gd name="connsiteX224" fmla="*/ 2494771 w 3817880"/>
                <a:gd name="connsiteY224" fmla="*/ 66130 h 420659"/>
                <a:gd name="connsiteX225" fmla="*/ 2477731 w 3817880"/>
                <a:gd name="connsiteY225" fmla="*/ 58143 h 420659"/>
                <a:gd name="connsiteX226" fmla="*/ 2469744 w 3817880"/>
                <a:gd name="connsiteY226" fmla="*/ 41104 h 420659"/>
                <a:gd name="connsiteX227" fmla="*/ 2477731 w 3817880"/>
                <a:gd name="connsiteY227" fmla="*/ 22999 h 420659"/>
                <a:gd name="connsiteX228" fmla="*/ 2494771 w 3817880"/>
                <a:gd name="connsiteY228" fmla="*/ 15012 h 420659"/>
                <a:gd name="connsiteX229" fmla="*/ 2494771 w 3817880"/>
                <a:gd name="connsiteY229" fmla="*/ 15012 h 420659"/>
                <a:gd name="connsiteX230" fmla="*/ 2493706 w 3817880"/>
                <a:gd name="connsiteY230" fmla="*/ 112988 h 420659"/>
                <a:gd name="connsiteX231" fmla="*/ 2510745 w 3817880"/>
                <a:gd name="connsiteY231" fmla="*/ 112988 h 420659"/>
                <a:gd name="connsiteX232" fmla="*/ 2510745 w 3817880"/>
                <a:gd name="connsiteY232" fmla="*/ 299889 h 420659"/>
                <a:gd name="connsiteX233" fmla="*/ 2518732 w 3817880"/>
                <a:gd name="connsiteY233" fmla="*/ 307876 h 420659"/>
                <a:gd name="connsiteX234" fmla="*/ 2542162 w 3817880"/>
                <a:gd name="connsiteY234" fmla="*/ 310006 h 420659"/>
                <a:gd name="connsiteX235" fmla="*/ 2542162 w 3817880"/>
                <a:gd name="connsiteY235" fmla="*/ 325980 h 420659"/>
                <a:gd name="connsiteX236" fmla="*/ 2443120 w 3817880"/>
                <a:gd name="connsiteY236" fmla="*/ 325980 h 420659"/>
                <a:gd name="connsiteX237" fmla="*/ 2443120 w 3817880"/>
                <a:gd name="connsiteY237" fmla="*/ 310006 h 420659"/>
                <a:gd name="connsiteX238" fmla="*/ 2466549 w 3817880"/>
                <a:gd name="connsiteY238" fmla="*/ 307876 h 420659"/>
                <a:gd name="connsiteX239" fmla="*/ 2473472 w 3817880"/>
                <a:gd name="connsiteY239" fmla="*/ 299889 h 420659"/>
                <a:gd name="connsiteX240" fmla="*/ 2473472 w 3817880"/>
                <a:gd name="connsiteY240" fmla="*/ 142275 h 420659"/>
                <a:gd name="connsiteX241" fmla="*/ 2443120 w 3817880"/>
                <a:gd name="connsiteY241" fmla="*/ 142275 h 420659"/>
                <a:gd name="connsiteX242" fmla="*/ 2443120 w 3817880"/>
                <a:gd name="connsiteY242" fmla="*/ 127365 h 420659"/>
                <a:gd name="connsiteX243" fmla="*/ 2493706 w 3817880"/>
                <a:gd name="connsiteY243" fmla="*/ 112988 h 420659"/>
                <a:gd name="connsiteX244" fmla="*/ 2493706 w 3817880"/>
                <a:gd name="connsiteY244" fmla="*/ 112988 h 420659"/>
                <a:gd name="connsiteX245" fmla="*/ 2191790 w 3817880"/>
                <a:gd name="connsiteY245" fmla="*/ 325448 h 420659"/>
                <a:gd name="connsiteX246" fmla="*/ 2191790 w 3817880"/>
                <a:gd name="connsiteY246" fmla="*/ 309473 h 420659"/>
                <a:gd name="connsiteX247" fmla="*/ 2215219 w 3817880"/>
                <a:gd name="connsiteY247" fmla="*/ 307343 h 420659"/>
                <a:gd name="connsiteX248" fmla="*/ 2223206 w 3817880"/>
                <a:gd name="connsiteY248" fmla="*/ 299356 h 420659"/>
                <a:gd name="connsiteX249" fmla="*/ 2223206 w 3817880"/>
                <a:gd name="connsiteY249" fmla="*/ 141742 h 420659"/>
                <a:gd name="connsiteX250" fmla="*/ 2191790 w 3817880"/>
                <a:gd name="connsiteY250" fmla="*/ 141742 h 420659"/>
                <a:gd name="connsiteX251" fmla="*/ 2191790 w 3817880"/>
                <a:gd name="connsiteY251" fmla="*/ 127365 h 420659"/>
                <a:gd name="connsiteX252" fmla="*/ 2242376 w 3817880"/>
                <a:gd name="connsiteY252" fmla="*/ 112456 h 420659"/>
                <a:gd name="connsiteX253" fmla="*/ 2259415 w 3817880"/>
                <a:gd name="connsiteY253" fmla="*/ 112456 h 420659"/>
                <a:gd name="connsiteX254" fmla="*/ 2259415 w 3817880"/>
                <a:gd name="connsiteY254" fmla="*/ 135885 h 420659"/>
                <a:gd name="connsiteX255" fmla="*/ 2302013 w 3817880"/>
                <a:gd name="connsiteY255" fmla="*/ 115651 h 420659"/>
                <a:gd name="connsiteX256" fmla="*/ 2330235 w 3817880"/>
                <a:gd name="connsiteY256" fmla="*/ 108729 h 420659"/>
                <a:gd name="connsiteX257" fmla="*/ 2373898 w 3817880"/>
                <a:gd name="connsiteY257" fmla="*/ 126833 h 420659"/>
                <a:gd name="connsiteX258" fmla="*/ 2388275 w 3817880"/>
                <a:gd name="connsiteY258" fmla="*/ 176354 h 420659"/>
                <a:gd name="connsiteX259" fmla="*/ 2388275 w 3817880"/>
                <a:gd name="connsiteY259" fmla="*/ 298824 h 420659"/>
                <a:gd name="connsiteX260" fmla="*/ 2396262 w 3817880"/>
                <a:gd name="connsiteY260" fmla="*/ 306811 h 420659"/>
                <a:gd name="connsiteX261" fmla="*/ 2419691 w 3817880"/>
                <a:gd name="connsiteY261" fmla="*/ 308941 h 420659"/>
                <a:gd name="connsiteX262" fmla="*/ 2419691 w 3817880"/>
                <a:gd name="connsiteY262" fmla="*/ 324915 h 420659"/>
                <a:gd name="connsiteX263" fmla="*/ 2323845 w 3817880"/>
                <a:gd name="connsiteY263" fmla="*/ 324915 h 420659"/>
                <a:gd name="connsiteX264" fmla="*/ 2323845 w 3817880"/>
                <a:gd name="connsiteY264" fmla="*/ 308941 h 420659"/>
                <a:gd name="connsiteX265" fmla="*/ 2344079 w 3817880"/>
                <a:gd name="connsiteY265" fmla="*/ 306811 h 420659"/>
                <a:gd name="connsiteX266" fmla="*/ 2352066 w 3817880"/>
                <a:gd name="connsiteY266" fmla="*/ 298824 h 420659"/>
                <a:gd name="connsiteX267" fmla="*/ 2352066 w 3817880"/>
                <a:gd name="connsiteY267" fmla="*/ 182743 h 420659"/>
                <a:gd name="connsiteX268" fmla="*/ 2341949 w 3817880"/>
                <a:gd name="connsiteY268" fmla="*/ 147599 h 420659"/>
                <a:gd name="connsiteX269" fmla="*/ 2308403 w 3817880"/>
                <a:gd name="connsiteY269" fmla="*/ 137482 h 420659"/>
                <a:gd name="connsiteX270" fmla="*/ 2284974 w 3817880"/>
                <a:gd name="connsiteY270" fmla="*/ 140677 h 420659"/>
                <a:gd name="connsiteX271" fmla="*/ 2258882 w 3817880"/>
                <a:gd name="connsiteY271" fmla="*/ 151859 h 420659"/>
                <a:gd name="connsiteX272" fmla="*/ 2258882 w 3817880"/>
                <a:gd name="connsiteY272" fmla="*/ 298291 h 420659"/>
                <a:gd name="connsiteX273" fmla="*/ 2266870 w 3817880"/>
                <a:gd name="connsiteY273" fmla="*/ 306279 h 420659"/>
                <a:gd name="connsiteX274" fmla="*/ 2287104 w 3817880"/>
                <a:gd name="connsiteY274" fmla="*/ 308408 h 420659"/>
                <a:gd name="connsiteX275" fmla="*/ 2287104 w 3817880"/>
                <a:gd name="connsiteY275" fmla="*/ 324383 h 420659"/>
                <a:gd name="connsiteX276" fmla="*/ 2191790 w 3817880"/>
                <a:gd name="connsiteY276" fmla="*/ 324383 h 420659"/>
                <a:gd name="connsiteX277" fmla="*/ 2191790 w 3817880"/>
                <a:gd name="connsiteY277" fmla="*/ 325448 h 420659"/>
                <a:gd name="connsiteX278" fmla="*/ 1885614 w 3817880"/>
                <a:gd name="connsiteY278" fmla="*/ 31519 h 420659"/>
                <a:gd name="connsiteX279" fmla="*/ 1992642 w 3817880"/>
                <a:gd name="connsiteY279" fmla="*/ 31519 h 420659"/>
                <a:gd name="connsiteX280" fmla="*/ 1992642 w 3817880"/>
                <a:gd name="connsiteY280" fmla="*/ 48558 h 420659"/>
                <a:gd name="connsiteX281" fmla="*/ 1965486 w 3817880"/>
                <a:gd name="connsiteY281" fmla="*/ 50688 h 420659"/>
                <a:gd name="connsiteX282" fmla="*/ 1958563 w 3817880"/>
                <a:gd name="connsiteY282" fmla="*/ 57610 h 420659"/>
                <a:gd name="connsiteX283" fmla="*/ 1958563 w 3817880"/>
                <a:gd name="connsiteY283" fmla="*/ 216289 h 420659"/>
                <a:gd name="connsiteX284" fmla="*/ 1976668 w 3817880"/>
                <a:gd name="connsiteY284" fmla="*/ 282849 h 420659"/>
                <a:gd name="connsiteX285" fmla="*/ 2036306 w 3817880"/>
                <a:gd name="connsiteY285" fmla="*/ 303084 h 420659"/>
                <a:gd name="connsiteX286" fmla="*/ 2095944 w 3817880"/>
                <a:gd name="connsiteY286" fmla="*/ 282849 h 420659"/>
                <a:gd name="connsiteX287" fmla="*/ 2114048 w 3817880"/>
                <a:gd name="connsiteY287" fmla="*/ 216289 h 420659"/>
                <a:gd name="connsiteX288" fmla="*/ 2114048 w 3817880"/>
                <a:gd name="connsiteY288" fmla="*/ 60805 h 420659"/>
                <a:gd name="connsiteX289" fmla="*/ 2106061 w 3817880"/>
                <a:gd name="connsiteY289" fmla="*/ 52818 h 420659"/>
                <a:gd name="connsiteX290" fmla="*/ 2078904 w 3817880"/>
                <a:gd name="connsiteY290" fmla="*/ 48558 h 420659"/>
                <a:gd name="connsiteX291" fmla="*/ 2078904 w 3817880"/>
                <a:gd name="connsiteY291" fmla="*/ 31519 h 420659"/>
                <a:gd name="connsiteX292" fmla="*/ 2172088 w 3817880"/>
                <a:gd name="connsiteY292" fmla="*/ 31519 h 420659"/>
                <a:gd name="connsiteX293" fmla="*/ 2172088 w 3817880"/>
                <a:gd name="connsiteY293" fmla="*/ 48558 h 420659"/>
                <a:gd name="connsiteX294" fmla="*/ 2144932 w 3817880"/>
                <a:gd name="connsiteY294" fmla="*/ 52818 h 420659"/>
                <a:gd name="connsiteX295" fmla="*/ 2136944 w 3817880"/>
                <a:gd name="connsiteY295" fmla="*/ 60805 h 420659"/>
                <a:gd name="connsiteX296" fmla="*/ 2136944 w 3817880"/>
                <a:gd name="connsiteY296" fmla="*/ 219484 h 420659"/>
                <a:gd name="connsiteX297" fmla="*/ 2132685 w 3817880"/>
                <a:gd name="connsiteY297" fmla="*/ 267940 h 420659"/>
                <a:gd name="connsiteX298" fmla="*/ 2118308 w 3817880"/>
                <a:gd name="connsiteY298" fmla="*/ 297226 h 420659"/>
                <a:gd name="connsiteX299" fmla="*/ 2081034 w 3817880"/>
                <a:gd name="connsiteY299" fmla="*/ 320655 h 420659"/>
                <a:gd name="connsiteX300" fmla="*/ 2028319 w 3817880"/>
                <a:gd name="connsiteY300" fmla="*/ 329708 h 420659"/>
                <a:gd name="connsiteX301" fmla="*/ 1974538 w 3817880"/>
                <a:gd name="connsiteY301" fmla="*/ 320655 h 420659"/>
                <a:gd name="connsiteX302" fmla="*/ 1937264 w 3817880"/>
                <a:gd name="connsiteY302" fmla="*/ 297226 h 420659"/>
                <a:gd name="connsiteX303" fmla="*/ 1922888 w 3817880"/>
                <a:gd name="connsiteY303" fmla="*/ 267940 h 420659"/>
                <a:gd name="connsiteX304" fmla="*/ 1918627 w 3817880"/>
                <a:gd name="connsiteY304" fmla="*/ 219484 h 420659"/>
                <a:gd name="connsiteX305" fmla="*/ 1918627 w 3817880"/>
                <a:gd name="connsiteY305" fmla="*/ 57610 h 420659"/>
                <a:gd name="connsiteX306" fmla="*/ 1910640 w 3817880"/>
                <a:gd name="connsiteY306" fmla="*/ 50688 h 420659"/>
                <a:gd name="connsiteX307" fmla="*/ 1885614 w 3817880"/>
                <a:gd name="connsiteY307" fmla="*/ 48558 h 420659"/>
                <a:gd name="connsiteX308" fmla="*/ 1885614 w 3817880"/>
                <a:gd name="connsiteY308" fmla="*/ 31519 h 420659"/>
                <a:gd name="connsiteX309" fmla="*/ 1632686 w 3817880"/>
                <a:gd name="connsiteY309" fmla="*/ 110326 h 420659"/>
                <a:gd name="connsiteX310" fmla="*/ 1632686 w 3817880"/>
                <a:gd name="connsiteY310" fmla="*/ 129495 h 420659"/>
                <a:gd name="connsiteX311" fmla="*/ 1621504 w 3817880"/>
                <a:gd name="connsiteY311" fmla="*/ 130560 h 420659"/>
                <a:gd name="connsiteX312" fmla="*/ 1604464 w 3817880"/>
                <a:gd name="connsiteY312" fmla="*/ 136418 h 420659"/>
                <a:gd name="connsiteX313" fmla="*/ 1604464 w 3817880"/>
                <a:gd name="connsiteY313" fmla="*/ 173691 h 420659"/>
                <a:gd name="connsiteX314" fmla="*/ 1574113 w 3817880"/>
                <a:gd name="connsiteY314" fmla="*/ 173691 h 420659"/>
                <a:gd name="connsiteX315" fmla="*/ 1562931 w 3817880"/>
                <a:gd name="connsiteY315" fmla="*/ 170496 h 420659"/>
                <a:gd name="connsiteX316" fmla="*/ 1560801 w 3817880"/>
                <a:gd name="connsiteY316" fmla="*/ 160379 h 420659"/>
                <a:gd name="connsiteX317" fmla="*/ 1584230 w 3817880"/>
                <a:gd name="connsiteY317" fmla="*/ 124170 h 420659"/>
                <a:gd name="connsiteX318" fmla="*/ 1632686 w 3817880"/>
                <a:gd name="connsiteY318" fmla="*/ 110326 h 420659"/>
                <a:gd name="connsiteX319" fmla="*/ 1632686 w 3817880"/>
                <a:gd name="connsiteY319" fmla="*/ 110326 h 420659"/>
                <a:gd name="connsiteX320" fmla="*/ 1632686 w 3817880"/>
                <a:gd name="connsiteY320" fmla="*/ 204042 h 420659"/>
                <a:gd name="connsiteX321" fmla="*/ 1632686 w 3817880"/>
                <a:gd name="connsiteY321" fmla="*/ 222147 h 420659"/>
                <a:gd name="connsiteX322" fmla="*/ 1605529 w 3817880"/>
                <a:gd name="connsiteY322" fmla="*/ 235459 h 420659"/>
                <a:gd name="connsiteX323" fmla="*/ 1587425 w 3817880"/>
                <a:gd name="connsiteY323" fmla="*/ 269005 h 420659"/>
                <a:gd name="connsiteX324" fmla="*/ 1597542 w 3817880"/>
                <a:gd name="connsiteY324" fmla="*/ 295096 h 420659"/>
                <a:gd name="connsiteX325" fmla="*/ 1623634 w 3817880"/>
                <a:gd name="connsiteY325" fmla="*/ 304149 h 420659"/>
                <a:gd name="connsiteX326" fmla="*/ 1632686 w 3817880"/>
                <a:gd name="connsiteY326" fmla="*/ 304149 h 420659"/>
                <a:gd name="connsiteX327" fmla="*/ 1632686 w 3817880"/>
                <a:gd name="connsiteY327" fmla="*/ 323318 h 420659"/>
                <a:gd name="connsiteX328" fmla="*/ 1605529 w 3817880"/>
                <a:gd name="connsiteY328" fmla="*/ 327578 h 420659"/>
                <a:gd name="connsiteX329" fmla="*/ 1565061 w 3817880"/>
                <a:gd name="connsiteY329" fmla="*/ 313201 h 420659"/>
                <a:gd name="connsiteX330" fmla="*/ 1549087 w 3817880"/>
                <a:gd name="connsiteY330" fmla="*/ 272732 h 420659"/>
                <a:gd name="connsiteX331" fmla="*/ 1572516 w 3817880"/>
                <a:gd name="connsiteY331" fmla="*/ 227471 h 420659"/>
                <a:gd name="connsiteX332" fmla="*/ 1632686 w 3817880"/>
                <a:gd name="connsiteY332" fmla="*/ 204042 h 420659"/>
                <a:gd name="connsiteX333" fmla="*/ 1632686 w 3817880"/>
                <a:gd name="connsiteY333" fmla="*/ 204042 h 420659"/>
                <a:gd name="connsiteX334" fmla="*/ 913306 w 3817880"/>
                <a:gd name="connsiteY334" fmla="*/ 420229 h 420659"/>
                <a:gd name="connsiteX335" fmla="*/ 913306 w 3817880"/>
                <a:gd name="connsiteY335" fmla="*/ 401060 h 420659"/>
                <a:gd name="connsiteX336" fmla="*/ 917565 w 3817880"/>
                <a:gd name="connsiteY336" fmla="*/ 401060 h 420659"/>
                <a:gd name="connsiteX337" fmla="*/ 963891 w 3817880"/>
                <a:gd name="connsiteY337" fmla="*/ 387748 h 420659"/>
                <a:gd name="connsiteX338" fmla="*/ 983061 w 3817880"/>
                <a:gd name="connsiteY338" fmla="*/ 354202 h 420659"/>
                <a:gd name="connsiteX339" fmla="*/ 975073 w 3817880"/>
                <a:gd name="connsiteY339" fmla="*/ 332903 h 420659"/>
                <a:gd name="connsiteX340" fmla="*/ 937800 w 3817880"/>
                <a:gd name="connsiteY340" fmla="*/ 320655 h 420659"/>
                <a:gd name="connsiteX341" fmla="*/ 912773 w 3817880"/>
                <a:gd name="connsiteY341" fmla="*/ 316396 h 420659"/>
                <a:gd name="connsiteX342" fmla="*/ 912773 w 3817880"/>
                <a:gd name="connsiteY342" fmla="*/ 284979 h 420659"/>
                <a:gd name="connsiteX343" fmla="*/ 940995 w 3817880"/>
                <a:gd name="connsiteY343" fmla="*/ 289239 h 420659"/>
                <a:gd name="connsiteX344" fmla="*/ 998502 w 3817880"/>
                <a:gd name="connsiteY344" fmla="*/ 308408 h 420659"/>
                <a:gd name="connsiteX345" fmla="*/ 1015542 w 3817880"/>
                <a:gd name="connsiteY345" fmla="*/ 343552 h 420659"/>
                <a:gd name="connsiteX346" fmla="*/ 1008620 w 3817880"/>
                <a:gd name="connsiteY346" fmla="*/ 369644 h 420659"/>
                <a:gd name="connsiteX347" fmla="*/ 988385 w 3817880"/>
                <a:gd name="connsiteY347" fmla="*/ 393073 h 420659"/>
                <a:gd name="connsiteX348" fmla="*/ 948982 w 3817880"/>
                <a:gd name="connsiteY348" fmla="*/ 414372 h 420659"/>
                <a:gd name="connsiteX349" fmla="*/ 913306 w 3817880"/>
                <a:gd name="connsiteY349" fmla="*/ 420229 h 420659"/>
                <a:gd name="connsiteX350" fmla="*/ 913306 w 3817880"/>
                <a:gd name="connsiteY350" fmla="*/ 420229 h 420659"/>
                <a:gd name="connsiteX351" fmla="*/ 913306 w 3817880"/>
                <a:gd name="connsiteY351" fmla="*/ 252498 h 420659"/>
                <a:gd name="connsiteX352" fmla="*/ 913306 w 3817880"/>
                <a:gd name="connsiteY352" fmla="*/ 234394 h 420659"/>
                <a:gd name="connsiteX353" fmla="*/ 913306 w 3817880"/>
                <a:gd name="connsiteY353" fmla="*/ 234394 h 420659"/>
                <a:gd name="connsiteX354" fmla="*/ 944722 w 3817880"/>
                <a:gd name="connsiteY354" fmla="*/ 219484 h 420659"/>
                <a:gd name="connsiteX355" fmla="*/ 955904 w 3817880"/>
                <a:gd name="connsiteY355" fmla="*/ 181146 h 420659"/>
                <a:gd name="connsiteX356" fmla="*/ 944722 w 3817880"/>
                <a:gd name="connsiteY356" fmla="*/ 141742 h 420659"/>
                <a:gd name="connsiteX357" fmla="*/ 913306 w 3817880"/>
                <a:gd name="connsiteY357" fmla="*/ 127365 h 420659"/>
                <a:gd name="connsiteX358" fmla="*/ 913306 w 3817880"/>
                <a:gd name="connsiteY358" fmla="*/ 127365 h 420659"/>
                <a:gd name="connsiteX359" fmla="*/ 913306 w 3817880"/>
                <a:gd name="connsiteY359" fmla="*/ 110326 h 420659"/>
                <a:gd name="connsiteX360" fmla="*/ 917565 w 3817880"/>
                <a:gd name="connsiteY360" fmla="*/ 109261 h 420659"/>
                <a:gd name="connsiteX361" fmla="*/ 942592 w 3817880"/>
                <a:gd name="connsiteY361" fmla="*/ 112456 h 420659"/>
                <a:gd name="connsiteX362" fmla="*/ 967619 w 3817880"/>
                <a:gd name="connsiteY362" fmla="*/ 122573 h 420659"/>
                <a:gd name="connsiteX363" fmla="*/ 1030451 w 3817880"/>
                <a:gd name="connsiteY363" fmla="*/ 122573 h 420659"/>
                <a:gd name="connsiteX364" fmla="*/ 1030451 w 3817880"/>
                <a:gd name="connsiteY364" fmla="*/ 142807 h 420659"/>
                <a:gd name="connsiteX365" fmla="*/ 981996 w 3817880"/>
                <a:gd name="connsiteY365" fmla="*/ 142807 h 420659"/>
                <a:gd name="connsiteX366" fmla="*/ 991048 w 3817880"/>
                <a:gd name="connsiteY366" fmla="*/ 161976 h 420659"/>
                <a:gd name="connsiteX367" fmla="*/ 994243 w 3817880"/>
                <a:gd name="connsiteY367" fmla="*/ 183276 h 420659"/>
                <a:gd name="connsiteX368" fmla="*/ 970813 w 3817880"/>
                <a:gd name="connsiteY368" fmla="*/ 232796 h 420659"/>
                <a:gd name="connsiteX369" fmla="*/ 913306 w 3817880"/>
                <a:gd name="connsiteY369" fmla="*/ 252498 h 420659"/>
                <a:gd name="connsiteX370" fmla="*/ 913306 w 3817880"/>
                <a:gd name="connsiteY370" fmla="*/ 252498 h 420659"/>
                <a:gd name="connsiteX371" fmla="*/ 1344082 w 3817880"/>
                <a:gd name="connsiteY371" fmla="*/ 109261 h 420659"/>
                <a:gd name="connsiteX372" fmla="*/ 1361121 w 3817880"/>
                <a:gd name="connsiteY372" fmla="*/ 109261 h 420659"/>
                <a:gd name="connsiteX373" fmla="*/ 1361121 w 3817880"/>
                <a:gd name="connsiteY373" fmla="*/ 254628 h 420659"/>
                <a:gd name="connsiteX374" fmla="*/ 1371238 w 3817880"/>
                <a:gd name="connsiteY374" fmla="*/ 290837 h 420659"/>
                <a:gd name="connsiteX375" fmla="*/ 1402655 w 3817880"/>
                <a:gd name="connsiteY375" fmla="*/ 302019 h 420659"/>
                <a:gd name="connsiteX376" fmla="*/ 1427681 w 3817880"/>
                <a:gd name="connsiteY376" fmla="*/ 298824 h 420659"/>
                <a:gd name="connsiteX377" fmla="*/ 1453773 w 3817880"/>
                <a:gd name="connsiteY377" fmla="*/ 288707 h 420659"/>
                <a:gd name="connsiteX378" fmla="*/ 1453773 w 3817880"/>
                <a:gd name="connsiteY378" fmla="*/ 140145 h 420659"/>
                <a:gd name="connsiteX379" fmla="*/ 1422889 w 3817880"/>
                <a:gd name="connsiteY379" fmla="*/ 140145 h 420659"/>
                <a:gd name="connsiteX380" fmla="*/ 1422889 w 3817880"/>
                <a:gd name="connsiteY380" fmla="*/ 126833 h 420659"/>
                <a:gd name="connsiteX381" fmla="*/ 1473474 w 3817880"/>
                <a:gd name="connsiteY381" fmla="*/ 109794 h 420659"/>
                <a:gd name="connsiteX382" fmla="*/ 1490514 w 3817880"/>
                <a:gd name="connsiteY382" fmla="*/ 109794 h 420659"/>
                <a:gd name="connsiteX383" fmla="*/ 1490514 w 3817880"/>
                <a:gd name="connsiteY383" fmla="*/ 299889 h 420659"/>
                <a:gd name="connsiteX384" fmla="*/ 1498501 w 3817880"/>
                <a:gd name="connsiteY384" fmla="*/ 307876 h 420659"/>
                <a:gd name="connsiteX385" fmla="*/ 1518735 w 3817880"/>
                <a:gd name="connsiteY385" fmla="*/ 310006 h 420659"/>
                <a:gd name="connsiteX386" fmla="*/ 1518735 w 3817880"/>
                <a:gd name="connsiteY386" fmla="*/ 325980 h 420659"/>
                <a:gd name="connsiteX387" fmla="*/ 1453240 w 3817880"/>
                <a:gd name="connsiteY387" fmla="*/ 325980 h 420659"/>
                <a:gd name="connsiteX388" fmla="*/ 1453240 w 3817880"/>
                <a:gd name="connsiteY388" fmla="*/ 300954 h 420659"/>
                <a:gd name="connsiteX389" fmla="*/ 1415967 w 3817880"/>
                <a:gd name="connsiteY389" fmla="*/ 322253 h 420659"/>
                <a:gd name="connsiteX390" fmla="*/ 1382421 w 3817880"/>
                <a:gd name="connsiteY390" fmla="*/ 329175 h 420659"/>
                <a:gd name="connsiteX391" fmla="*/ 1339822 w 3817880"/>
                <a:gd name="connsiteY391" fmla="*/ 312136 h 420659"/>
                <a:gd name="connsiteX392" fmla="*/ 1323848 w 3817880"/>
                <a:gd name="connsiteY392" fmla="*/ 262615 h 420659"/>
                <a:gd name="connsiteX393" fmla="*/ 1323848 w 3817880"/>
                <a:gd name="connsiteY393" fmla="*/ 140145 h 420659"/>
                <a:gd name="connsiteX394" fmla="*/ 1292431 w 3817880"/>
                <a:gd name="connsiteY394" fmla="*/ 140145 h 420659"/>
                <a:gd name="connsiteX395" fmla="*/ 1292431 w 3817880"/>
                <a:gd name="connsiteY395" fmla="*/ 126833 h 420659"/>
                <a:gd name="connsiteX396" fmla="*/ 1344082 w 3817880"/>
                <a:gd name="connsiteY396" fmla="*/ 109261 h 420659"/>
                <a:gd name="connsiteX397" fmla="*/ 1344082 w 3817880"/>
                <a:gd name="connsiteY397" fmla="*/ 109261 h 420659"/>
                <a:gd name="connsiteX398" fmla="*/ 1096479 w 3817880"/>
                <a:gd name="connsiteY398" fmla="*/ 2233 h 420659"/>
                <a:gd name="connsiteX399" fmla="*/ 1113518 w 3817880"/>
                <a:gd name="connsiteY399" fmla="*/ 2233 h 420659"/>
                <a:gd name="connsiteX400" fmla="*/ 1113518 w 3817880"/>
                <a:gd name="connsiteY400" fmla="*/ 136418 h 420659"/>
                <a:gd name="connsiteX401" fmla="*/ 1155052 w 3817880"/>
                <a:gd name="connsiteY401" fmla="*/ 116183 h 420659"/>
                <a:gd name="connsiteX402" fmla="*/ 1184338 w 3817880"/>
                <a:gd name="connsiteY402" fmla="*/ 109261 h 420659"/>
                <a:gd name="connsiteX403" fmla="*/ 1228001 w 3817880"/>
                <a:gd name="connsiteY403" fmla="*/ 127365 h 420659"/>
                <a:gd name="connsiteX404" fmla="*/ 1242911 w 3817880"/>
                <a:gd name="connsiteY404" fmla="*/ 176886 h 420659"/>
                <a:gd name="connsiteX405" fmla="*/ 1242911 w 3817880"/>
                <a:gd name="connsiteY405" fmla="*/ 299356 h 420659"/>
                <a:gd name="connsiteX406" fmla="*/ 1250898 w 3817880"/>
                <a:gd name="connsiteY406" fmla="*/ 307343 h 420659"/>
                <a:gd name="connsiteX407" fmla="*/ 1273262 w 3817880"/>
                <a:gd name="connsiteY407" fmla="*/ 309473 h 420659"/>
                <a:gd name="connsiteX408" fmla="*/ 1273262 w 3817880"/>
                <a:gd name="connsiteY408" fmla="*/ 325448 h 420659"/>
                <a:gd name="connsiteX409" fmla="*/ 1178480 w 3817880"/>
                <a:gd name="connsiteY409" fmla="*/ 325448 h 420659"/>
                <a:gd name="connsiteX410" fmla="*/ 1178480 w 3817880"/>
                <a:gd name="connsiteY410" fmla="*/ 309473 h 420659"/>
                <a:gd name="connsiteX411" fmla="*/ 1198715 w 3817880"/>
                <a:gd name="connsiteY411" fmla="*/ 307343 h 420659"/>
                <a:gd name="connsiteX412" fmla="*/ 1205637 w 3817880"/>
                <a:gd name="connsiteY412" fmla="*/ 299356 h 420659"/>
                <a:gd name="connsiteX413" fmla="*/ 1205637 w 3817880"/>
                <a:gd name="connsiteY413" fmla="*/ 183276 h 420659"/>
                <a:gd name="connsiteX414" fmla="*/ 1195520 w 3817880"/>
                <a:gd name="connsiteY414" fmla="*/ 148132 h 420659"/>
                <a:gd name="connsiteX415" fmla="*/ 1161974 w 3817880"/>
                <a:gd name="connsiteY415" fmla="*/ 138015 h 420659"/>
                <a:gd name="connsiteX416" fmla="*/ 1139610 w 3817880"/>
                <a:gd name="connsiteY416" fmla="*/ 141210 h 420659"/>
                <a:gd name="connsiteX417" fmla="*/ 1113518 w 3817880"/>
                <a:gd name="connsiteY417" fmla="*/ 152392 h 420659"/>
                <a:gd name="connsiteX418" fmla="*/ 1113518 w 3817880"/>
                <a:gd name="connsiteY418" fmla="*/ 298824 h 420659"/>
                <a:gd name="connsiteX419" fmla="*/ 1121505 w 3817880"/>
                <a:gd name="connsiteY419" fmla="*/ 306811 h 420659"/>
                <a:gd name="connsiteX420" fmla="*/ 1141740 w 3817880"/>
                <a:gd name="connsiteY420" fmla="*/ 308941 h 420659"/>
                <a:gd name="connsiteX421" fmla="*/ 1141740 w 3817880"/>
                <a:gd name="connsiteY421" fmla="*/ 324915 h 420659"/>
                <a:gd name="connsiteX422" fmla="*/ 1045893 w 3817880"/>
                <a:gd name="connsiteY422" fmla="*/ 324915 h 420659"/>
                <a:gd name="connsiteX423" fmla="*/ 1045893 w 3817880"/>
                <a:gd name="connsiteY423" fmla="*/ 308941 h 420659"/>
                <a:gd name="connsiteX424" fmla="*/ 1069322 w 3817880"/>
                <a:gd name="connsiteY424" fmla="*/ 306811 h 420659"/>
                <a:gd name="connsiteX425" fmla="*/ 1076245 w 3817880"/>
                <a:gd name="connsiteY425" fmla="*/ 298824 h 420659"/>
                <a:gd name="connsiteX426" fmla="*/ 1076245 w 3817880"/>
                <a:gd name="connsiteY426" fmla="*/ 31519 h 420659"/>
                <a:gd name="connsiteX427" fmla="*/ 1042698 w 3817880"/>
                <a:gd name="connsiteY427" fmla="*/ 31519 h 420659"/>
                <a:gd name="connsiteX428" fmla="*/ 1042698 w 3817880"/>
                <a:gd name="connsiteY428" fmla="*/ 18207 h 420659"/>
                <a:gd name="connsiteX429" fmla="*/ 1096479 w 3817880"/>
                <a:gd name="connsiteY429" fmla="*/ 2233 h 420659"/>
                <a:gd name="connsiteX430" fmla="*/ 913306 w 3817880"/>
                <a:gd name="connsiteY430" fmla="*/ 110326 h 420659"/>
                <a:gd name="connsiteX431" fmla="*/ 913306 w 3817880"/>
                <a:gd name="connsiteY431" fmla="*/ 127365 h 420659"/>
                <a:gd name="connsiteX432" fmla="*/ 881889 w 3817880"/>
                <a:gd name="connsiteY432" fmla="*/ 141742 h 420659"/>
                <a:gd name="connsiteX433" fmla="*/ 870707 w 3817880"/>
                <a:gd name="connsiteY433" fmla="*/ 181146 h 420659"/>
                <a:gd name="connsiteX434" fmla="*/ 882954 w 3817880"/>
                <a:gd name="connsiteY434" fmla="*/ 219484 h 420659"/>
                <a:gd name="connsiteX435" fmla="*/ 913306 w 3817880"/>
                <a:gd name="connsiteY435" fmla="*/ 234394 h 420659"/>
                <a:gd name="connsiteX436" fmla="*/ 913306 w 3817880"/>
                <a:gd name="connsiteY436" fmla="*/ 252498 h 420659"/>
                <a:gd name="connsiteX437" fmla="*/ 910111 w 3817880"/>
                <a:gd name="connsiteY437" fmla="*/ 252498 h 420659"/>
                <a:gd name="connsiteX438" fmla="*/ 903189 w 3817880"/>
                <a:gd name="connsiteY438" fmla="*/ 252498 h 420659"/>
                <a:gd name="connsiteX439" fmla="*/ 898929 w 3817880"/>
                <a:gd name="connsiteY439" fmla="*/ 261550 h 420659"/>
                <a:gd name="connsiteX440" fmla="*/ 897864 w 3817880"/>
                <a:gd name="connsiteY440" fmla="*/ 271667 h 420659"/>
                <a:gd name="connsiteX441" fmla="*/ 898929 w 3817880"/>
                <a:gd name="connsiteY441" fmla="*/ 278590 h 420659"/>
                <a:gd name="connsiteX442" fmla="*/ 898929 w 3817880"/>
                <a:gd name="connsiteY442" fmla="*/ 281784 h 420659"/>
                <a:gd name="connsiteX443" fmla="*/ 913838 w 3817880"/>
                <a:gd name="connsiteY443" fmla="*/ 283914 h 420659"/>
                <a:gd name="connsiteX444" fmla="*/ 913838 w 3817880"/>
                <a:gd name="connsiteY444" fmla="*/ 315331 h 420659"/>
                <a:gd name="connsiteX445" fmla="*/ 896799 w 3817880"/>
                <a:gd name="connsiteY445" fmla="*/ 312136 h 420659"/>
                <a:gd name="connsiteX446" fmla="*/ 868577 w 3817880"/>
                <a:gd name="connsiteY446" fmla="*/ 329175 h 420659"/>
                <a:gd name="connsiteX447" fmla="*/ 858460 w 3817880"/>
                <a:gd name="connsiteY447" fmla="*/ 355267 h 420659"/>
                <a:gd name="connsiteX448" fmla="*/ 875500 w 3817880"/>
                <a:gd name="connsiteY448" fmla="*/ 387748 h 420659"/>
                <a:gd name="connsiteX449" fmla="*/ 913838 w 3817880"/>
                <a:gd name="connsiteY449" fmla="*/ 401060 h 420659"/>
                <a:gd name="connsiteX450" fmla="*/ 913838 w 3817880"/>
                <a:gd name="connsiteY450" fmla="*/ 420229 h 420659"/>
                <a:gd name="connsiteX451" fmla="*/ 902656 w 3817880"/>
                <a:gd name="connsiteY451" fmla="*/ 420229 h 420659"/>
                <a:gd name="connsiteX452" fmla="*/ 845148 w 3817880"/>
                <a:gd name="connsiteY452" fmla="*/ 405852 h 420659"/>
                <a:gd name="connsiteX453" fmla="*/ 823849 w 3817880"/>
                <a:gd name="connsiteY453" fmla="*/ 364319 h 420659"/>
                <a:gd name="connsiteX454" fmla="*/ 836096 w 3817880"/>
                <a:gd name="connsiteY454" fmla="*/ 329175 h 420659"/>
                <a:gd name="connsiteX455" fmla="*/ 871240 w 3817880"/>
                <a:gd name="connsiteY455" fmla="*/ 310006 h 420659"/>
                <a:gd name="connsiteX456" fmla="*/ 868045 w 3817880"/>
                <a:gd name="connsiteY456" fmla="*/ 299889 h 420659"/>
                <a:gd name="connsiteX457" fmla="*/ 866980 w 3817880"/>
                <a:gd name="connsiteY457" fmla="*/ 289772 h 420659"/>
                <a:gd name="connsiteX458" fmla="*/ 872837 w 3817880"/>
                <a:gd name="connsiteY458" fmla="*/ 271667 h 420659"/>
                <a:gd name="connsiteX459" fmla="*/ 888812 w 3817880"/>
                <a:gd name="connsiteY459" fmla="*/ 249303 h 420659"/>
                <a:gd name="connsiteX460" fmla="*/ 848343 w 3817880"/>
                <a:gd name="connsiteY460" fmla="*/ 225874 h 420659"/>
                <a:gd name="connsiteX461" fmla="*/ 833966 w 3817880"/>
                <a:gd name="connsiteY461" fmla="*/ 183276 h 420659"/>
                <a:gd name="connsiteX462" fmla="*/ 857395 w 3817880"/>
                <a:gd name="connsiteY462" fmla="*/ 130560 h 420659"/>
                <a:gd name="connsiteX463" fmla="*/ 913306 w 3817880"/>
                <a:gd name="connsiteY463" fmla="*/ 110326 h 420659"/>
                <a:gd name="connsiteX464" fmla="*/ 913306 w 3817880"/>
                <a:gd name="connsiteY464" fmla="*/ 110326 h 420659"/>
                <a:gd name="connsiteX465" fmla="*/ 569856 w 3817880"/>
                <a:gd name="connsiteY465" fmla="*/ 325448 h 420659"/>
                <a:gd name="connsiteX466" fmla="*/ 569856 w 3817880"/>
                <a:gd name="connsiteY466" fmla="*/ 309473 h 420659"/>
                <a:gd name="connsiteX467" fmla="*/ 593285 w 3817880"/>
                <a:gd name="connsiteY467" fmla="*/ 307343 h 420659"/>
                <a:gd name="connsiteX468" fmla="*/ 601272 w 3817880"/>
                <a:gd name="connsiteY468" fmla="*/ 299356 h 420659"/>
                <a:gd name="connsiteX469" fmla="*/ 601272 w 3817880"/>
                <a:gd name="connsiteY469" fmla="*/ 141742 h 420659"/>
                <a:gd name="connsiteX470" fmla="*/ 569856 w 3817880"/>
                <a:gd name="connsiteY470" fmla="*/ 141742 h 420659"/>
                <a:gd name="connsiteX471" fmla="*/ 569856 w 3817880"/>
                <a:gd name="connsiteY471" fmla="*/ 127365 h 420659"/>
                <a:gd name="connsiteX472" fmla="*/ 620442 w 3817880"/>
                <a:gd name="connsiteY472" fmla="*/ 112456 h 420659"/>
                <a:gd name="connsiteX473" fmla="*/ 637481 w 3817880"/>
                <a:gd name="connsiteY473" fmla="*/ 112456 h 420659"/>
                <a:gd name="connsiteX474" fmla="*/ 637481 w 3817880"/>
                <a:gd name="connsiteY474" fmla="*/ 135885 h 420659"/>
                <a:gd name="connsiteX475" fmla="*/ 680079 w 3817880"/>
                <a:gd name="connsiteY475" fmla="*/ 115651 h 420659"/>
                <a:gd name="connsiteX476" fmla="*/ 708301 w 3817880"/>
                <a:gd name="connsiteY476" fmla="*/ 108729 h 420659"/>
                <a:gd name="connsiteX477" fmla="*/ 751964 w 3817880"/>
                <a:gd name="connsiteY477" fmla="*/ 126833 h 420659"/>
                <a:gd name="connsiteX478" fmla="*/ 766341 w 3817880"/>
                <a:gd name="connsiteY478" fmla="*/ 176354 h 420659"/>
                <a:gd name="connsiteX479" fmla="*/ 766341 w 3817880"/>
                <a:gd name="connsiteY479" fmla="*/ 298824 h 420659"/>
                <a:gd name="connsiteX480" fmla="*/ 774328 w 3817880"/>
                <a:gd name="connsiteY480" fmla="*/ 306811 h 420659"/>
                <a:gd name="connsiteX481" fmla="*/ 797757 w 3817880"/>
                <a:gd name="connsiteY481" fmla="*/ 308941 h 420659"/>
                <a:gd name="connsiteX482" fmla="*/ 797757 w 3817880"/>
                <a:gd name="connsiteY482" fmla="*/ 324915 h 420659"/>
                <a:gd name="connsiteX483" fmla="*/ 700846 w 3817880"/>
                <a:gd name="connsiteY483" fmla="*/ 324915 h 420659"/>
                <a:gd name="connsiteX484" fmla="*/ 700846 w 3817880"/>
                <a:gd name="connsiteY484" fmla="*/ 308941 h 420659"/>
                <a:gd name="connsiteX485" fmla="*/ 722145 w 3817880"/>
                <a:gd name="connsiteY485" fmla="*/ 306811 h 420659"/>
                <a:gd name="connsiteX486" fmla="*/ 730133 w 3817880"/>
                <a:gd name="connsiteY486" fmla="*/ 298824 h 420659"/>
                <a:gd name="connsiteX487" fmla="*/ 730133 w 3817880"/>
                <a:gd name="connsiteY487" fmla="*/ 182743 h 420659"/>
                <a:gd name="connsiteX488" fmla="*/ 720015 w 3817880"/>
                <a:gd name="connsiteY488" fmla="*/ 147599 h 420659"/>
                <a:gd name="connsiteX489" fmla="*/ 684872 w 3817880"/>
                <a:gd name="connsiteY489" fmla="*/ 137482 h 420659"/>
                <a:gd name="connsiteX490" fmla="*/ 662508 w 3817880"/>
                <a:gd name="connsiteY490" fmla="*/ 140677 h 420659"/>
                <a:gd name="connsiteX491" fmla="*/ 636416 w 3817880"/>
                <a:gd name="connsiteY491" fmla="*/ 151859 h 420659"/>
                <a:gd name="connsiteX492" fmla="*/ 636416 w 3817880"/>
                <a:gd name="connsiteY492" fmla="*/ 298291 h 420659"/>
                <a:gd name="connsiteX493" fmla="*/ 644403 w 3817880"/>
                <a:gd name="connsiteY493" fmla="*/ 306279 h 420659"/>
                <a:gd name="connsiteX494" fmla="*/ 664637 w 3817880"/>
                <a:gd name="connsiteY494" fmla="*/ 308408 h 420659"/>
                <a:gd name="connsiteX495" fmla="*/ 664637 w 3817880"/>
                <a:gd name="connsiteY495" fmla="*/ 324383 h 420659"/>
                <a:gd name="connsiteX496" fmla="*/ 569856 w 3817880"/>
                <a:gd name="connsiteY496" fmla="*/ 324383 h 420659"/>
                <a:gd name="connsiteX497" fmla="*/ 569856 w 3817880"/>
                <a:gd name="connsiteY497" fmla="*/ 325448 h 420659"/>
                <a:gd name="connsiteX498" fmla="*/ 501166 w 3817880"/>
                <a:gd name="connsiteY498" fmla="*/ 15012 h 420659"/>
                <a:gd name="connsiteX499" fmla="*/ 519270 w 3817880"/>
                <a:gd name="connsiteY499" fmla="*/ 22999 h 420659"/>
                <a:gd name="connsiteX500" fmla="*/ 527258 w 3817880"/>
                <a:gd name="connsiteY500" fmla="*/ 41104 h 420659"/>
                <a:gd name="connsiteX501" fmla="*/ 519270 w 3817880"/>
                <a:gd name="connsiteY501" fmla="*/ 58143 h 420659"/>
                <a:gd name="connsiteX502" fmla="*/ 501166 w 3817880"/>
                <a:gd name="connsiteY502" fmla="*/ 66130 h 420659"/>
                <a:gd name="connsiteX503" fmla="*/ 484127 w 3817880"/>
                <a:gd name="connsiteY503" fmla="*/ 58143 h 420659"/>
                <a:gd name="connsiteX504" fmla="*/ 476140 w 3817880"/>
                <a:gd name="connsiteY504" fmla="*/ 41104 h 420659"/>
                <a:gd name="connsiteX505" fmla="*/ 484127 w 3817880"/>
                <a:gd name="connsiteY505" fmla="*/ 22999 h 420659"/>
                <a:gd name="connsiteX506" fmla="*/ 501166 w 3817880"/>
                <a:gd name="connsiteY506" fmla="*/ 15012 h 420659"/>
                <a:gd name="connsiteX507" fmla="*/ 501166 w 3817880"/>
                <a:gd name="connsiteY507" fmla="*/ 15012 h 420659"/>
                <a:gd name="connsiteX508" fmla="*/ 500101 w 3817880"/>
                <a:gd name="connsiteY508" fmla="*/ 112988 h 420659"/>
                <a:gd name="connsiteX509" fmla="*/ 517141 w 3817880"/>
                <a:gd name="connsiteY509" fmla="*/ 112988 h 420659"/>
                <a:gd name="connsiteX510" fmla="*/ 517141 w 3817880"/>
                <a:gd name="connsiteY510" fmla="*/ 299889 h 420659"/>
                <a:gd name="connsiteX511" fmla="*/ 525128 w 3817880"/>
                <a:gd name="connsiteY511" fmla="*/ 307876 h 420659"/>
                <a:gd name="connsiteX512" fmla="*/ 547492 w 3817880"/>
                <a:gd name="connsiteY512" fmla="*/ 310006 h 420659"/>
                <a:gd name="connsiteX513" fmla="*/ 547492 w 3817880"/>
                <a:gd name="connsiteY513" fmla="*/ 325980 h 420659"/>
                <a:gd name="connsiteX514" fmla="*/ 449516 w 3817880"/>
                <a:gd name="connsiteY514" fmla="*/ 325980 h 420659"/>
                <a:gd name="connsiteX515" fmla="*/ 449516 w 3817880"/>
                <a:gd name="connsiteY515" fmla="*/ 310006 h 420659"/>
                <a:gd name="connsiteX516" fmla="*/ 472945 w 3817880"/>
                <a:gd name="connsiteY516" fmla="*/ 307876 h 420659"/>
                <a:gd name="connsiteX517" fmla="*/ 479867 w 3817880"/>
                <a:gd name="connsiteY517" fmla="*/ 299889 h 420659"/>
                <a:gd name="connsiteX518" fmla="*/ 479867 w 3817880"/>
                <a:gd name="connsiteY518" fmla="*/ 142275 h 420659"/>
                <a:gd name="connsiteX519" fmla="*/ 449516 w 3817880"/>
                <a:gd name="connsiteY519" fmla="*/ 142275 h 420659"/>
                <a:gd name="connsiteX520" fmla="*/ 449516 w 3817880"/>
                <a:gd name="connsiteY520" fmla="*/ 127365 h 420659"/>
                <a:gd name="connsiteX521" fmla="*/ 500101 w 3817880"/>
                <a:gd name="connsiteY521" fmla="*/ 112988 h 420659"/>
                <a:gd name="connsiteX522" fmla="*/ 500101 w 3817880"/>
                <a:gd name="connsiteY522" fmla="*/ 112988 h 420659"/>
                <a:gd name="connsiteX523" fmla="*/ 410112 w 3817880"/>
                <a:gd name="connsiteY523" fmla="*/ 119378 h 420659"/>
                <a:gd name="connsiteX524" fmla="*/ 410112 w 3817880"/>
                <a:gd name="connsiteY524" fmla="*/ 168899 h 420659"/>
                <a:gd name="connsiteX525" fmla="*/ 388813 w 3817880"/>
                <a:gd name="connsiteY525" fmla="*/ 168899 h 420659"/>
                <a:gd name="connsiteX526" fmla="*/ 384553 w 3817880"/>
                <a:gd name="connsiteY526" fmla="*/ 138547 h 420659"/>
                <a:gd name="connsiteX527" fmla="*/ 368579 w 3817880"/>
                <a:gd name="connsiteY527" fmla="*/ 130560 h 420659"/>
                <a:gd name="connsiteX528" fmla="*/ 352604 w 3817880"/>
                <a:gd name="connsiteY528" fmla="*/ 128430 h 420659"/>
                <a:gd name="connsiteX529" fmla="*/ 325448 w 3817880"/>
                <a:gd name="connsiteY529" fmla="*/ 137482 h 420659"/>
                <a:gd name="connsiteX530" fmla="*/ 315331 w 3817880"/>
                <a:gd name="connsiteY530" fmla="*/ 159847 h 420659"/>
                <a:gd name="connsiteX531" fmla="*/ 323318 w 3817880"/>
                <a:gd name="connsiteY531" fmla="*/ 181146 h 420659"/>
                <a:gd name="connsiteX532" fmla="*/ 352604 w 3817880"/>
                <a:gd name="connsiteY532" fmla="*/ 200315 h 420659"/>
                <a:gd name="connsiteX533" fmla="*/ 363786 w 3817880"/>
                <a:gd name="connsiteY533" fmla="*/ 204575 h 420659"/>
                <a:gd name="connsiteX534" fmla="*/ 399995 w 3817880"/>
                <a:gd name="connsiteY534" fmla="*/ 224809 h 420659"/>
                <a:gd name="connsiteX535" fmla="*/ 412242 w 3817880"/>
                <a:gd name="connsiteY535" fmla="*/ 241848 h 420659"/>
                <a:gd name="connsiteX536" fmla="*/ 415437 w 3817880"/>
                <a:gd name="connsiteY536" fmla="*/ 263148 h 420659"/>
                <a:gd name="connsiteX537" fmla="*/ 394138 w 3817880"/>
                <a:gd name="connsiteY537" fmla="*/ 311603 h 420659"/>
                <a:gd name="connsiteX538" fmla="*/ 334500 w 3817880"/>
                <a:gd name="connsiteY538" fmla="*/ 328643 h 420659"/>
                <a:gd name="connsiteX539" fmla="*/ 304149 w 3817880"/>
                <a:gd name="connsiteY539" fmla="*/ 326513 h 420659"/>
                <a:gd name="connsiteX540" fmla="*/ 276992 w 3817880"/>
                <a:gd name="connsiteY540" fmla="*/ 319591 h 420659"/>
                <a:gd name="connsiteX541" fmla="*/ 276992 w 3817880"/>
                <a:gd name="connsiteY541" fmla="*/ 262083 h 420659"/>
                <a:gd name="connsiteX542" fmla="*/ 298291 w 3817880"/>
                <a:gd name="connsiteY542" fmla="*/ 262083 h 420659"/>
                <a:gd name="connsiteX543" fmla="*/ 302551 w 3817880"/>
                <a:gd name="connsiteY543" fmla="*/ 299356 h 420659"/>
                <a:gd name="connsiteX544" fmla="*/ 321720 w 3817880"/>
                <a:gd name="connsiteY544" fmla="*/ 307343 h 420659"/>
                <a:gd name="connsiteX545" fmla="*/ 340890 w 3817880"/>
                <a:gd name="connsiteY545" fmla="*/ 310538 h 420659"/>
                <a:gd name="connsiteX546" fmla="*/ 370176 w 3817880"/>
                <a:gd name="connsiteY546" fmla="*/ 300421 h 420659"/>
                <a:gd name="connsiteX547" fmla="*/ 381358 w 3817880"/>
                <a:gd name="connsiteY547" fmla="*/ 274330 h 420659"/>
                <a:gd name="connsiteX548" fmla="*/ 373371 w 3817880"/>
                <a:gd name="connsiteY548" fmla="*/ 253031 h 420659"/>
                <a:gd name="connsiteX549" fmla="*/ 336097 w 3817880"/>
                <a:gd name="connsiteY549" fmla="*/ 230666 h 420659"/>
                <a:gd name="connsiteX550" fmla="*/ 292434 w 3817880"/>
                <a:gd name="connsiteY550" fmla="*/ 203510 h 420659"/>
                <a:gd name="connsiteX551" fmla="*/ 280187 w 3817880"/>
                <a:gd name="connsiteY551" fmla="*/ 171029 h 420659"/>
                <a:gd name="connsiteX552" fmla="*/ 300421 w 3817880"/>
                <a:gd name="connsiteY552" fmla="*/ 125768 h 420659"/>
                <a:gd name="connsiteX553" fmla="*/ 357929 w 3817880"/>
                <a:gd name="connsiteY553" fmla="*/ 108729 h 420659"/>
                <a:gd name="connsiteX554" fmla="*/ 386150 w 3817880"/>
                <a:gd name="connsiteY554" fmla="*/ 111923 h 420659"/>
                <a:gd name="connsiteX555" fmla="*/ 410112 w 3817880"/>
                <a:gd name="connsiteY555" fmla="*/ 119378 h 420659"/>
                <a:gd name="connsiteX556" fmla="*/ 410112 w 3817880"/>
                <a:gd name="connsiteY556" fmla="*/ 119378 h 420659"/>
                <a:gd name="connsiteX557" fmla="*/ 3297 w 3817880"/>
                <a:gd name="connsiteY557" fmla="*/ 31519 h 420659"/>
                <a:gd name="connsiteX558" fmla="*/ 250901 w 3817880"/>
                <a:gd name="connsiteY558" fmla="*/ 31519 h 420659"/>
                <a:gd name="connsiteX559" fmla="*/ 250901 w 3817880"/>
                <a:gd name="connsiteY559" fmla="*/ 98079 h 420659"/>
                <a:gd name="connsiteX560" fmla="*/ 227471 w 3817880"/>
                <a:gd name="connsiteY560" fmla="*/ 98079 h 420659"/>
                <a:gd name="connsiteX561" fmla="*/ 221614 w 3817880"/>
                <a:gd name="connsiteY561" fmla="*/ 57610 h 420659"/>
                <a:gd name="connsiteX562" fmla="*/ 214692 w 3817880"/>
                <a:gd name="connsiteY562" fmla="*/ 50688 h 420659"/>
                <a:gd name="connsiteX563" fmla="*/ 148132 w 3817880"/>
                <a:gd name="connsiteY563" fmla="*/ 50688 h 420659"/>
                <a:gd name="connsiteX564" fmla="*/ 148132 w 3817880"/>
                <a:gd name="connsiteY564" fmla="*/ 298291 h 420659"/>
                <a:gd name="connsiteX565" fmla="*/ 155054 w 3817880"/>
                <a:gd name="connsiteY565" fmla="*/ 305214 h 420659"/>
                <a:gd name="connsiteX566" fmla="*/ 184341 w 3817880"/>
                <a:gd name="connsiteY566" fmla="*/ 307343 h 420659"/>
                <a:gd name="connsiteX567" fmla="*/ 184341 w 3817880"/>
                <a:gd name="connsiteY567" fmla="*/ 325448 h 420659"/>
                <a:gd name="connsiteX568" fmla="*/ 70390 w 3817880"/>
                <a:gd name="connsiteY568" fmla="*/ 325448 h 420659"/>
                <a:gd name="connsiteX569" fmla="*/ 70390 w 3817880"/>
                <a:gd name="connsiteY569" fmla="*/ 307343 h 420659"/>
                <a:gd name="connsiteX570" fmla="*/ 99676 w 3817880"/>
                <a:gd name="connsiteY570" fmla="*/ 305214 h 420659"/>
                <a:gd name="connsiteX571" fmla="*/ 106598 w 3817880"/>
                <a:gd name="connsiteY571" fmla="*/ 298291 h 420659"/>
                <a:gd name="connsiteX572" fmla="*/ 106598 w 3817880"/>
                <a:gd name="connsiteY572" fmla="*/ 50688 h 420659"/>
                <a:gd name="connsiteX573" fmla="*/ 40039 w 3817880"/>
                <a:gd name="connsiteY573" fmla="*/ 50688 h 420659"/>
                <a:gd name="connsiteX574" fmla="*/ 33116 w 3817880"/>
                <a:gd name="connsiteY574" fmla="*/ 57610 h 420659"/>
                <a:gd name="connsiteX575" fmla="*/ 27259 w 3817880"/>
                <a:gd name="connsiteY575" fmla="*/ 98079 h 420659"/>
                <a:gd name="connsiteX576" fmla="*/ 2233 w 3817880"/>
                <a:gd name="connsiteY576" fmla="*/ 98079 h 420659"/>
                <a:gd name="connsiteX577" fmla="*/ 2233 w 3817880"/>
                <a:gd name="connsiteY577" fmla="*/ 31519 h 42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</a:cxnLst>
              <a:rect l="l" t="t" r="r" b="b"/>
              <a:pathLst>
                <a:path w="3817880" h="420659">
                  <a:moveTo>
                    <a:pt x="2873364" y="329175"/>
                  </a:moveTo>
                  <a:lnTo>
                    <a:pt x="2873364" y="302019"/>
                  </a:lnTo>
                  <a:cubicBezTo>
                    <a:pt x="2879221" y="303084"/>
                    <a:pt x="2885611" y="304149"/>
                    <a:pt x="2893598" y="304149"/>
                  </a:cubicBezTo>
                  <a:cubicBezTo>
                    <a:pt x="2903715" y="304149"/>
                    <a:pt x="2914898" y="302019"/>
                    <a:pt x="2926080" y="298291"/>
                  </a:cubicBezTo>
                  <a:cubicBezTo>
                    <a:pt x="2937262" y="294031"/>
                    <a:pt x="2949509" y="287109"/>
                    <a:pt x="2962288" y="278057"/>
                  </a:cubicBezTo>
                  <a:lnTo>
                    <a:pt x="2962288" y="303084"/>
                  </a:lnTo>
                  <a:cubicBezTo>
                    <a:pt x="2950041" y="312136"/>
                    <a:pt x="2936197" y="317993"/>
                    <a:pt x="2921820" y="322253"/>
                  </a:cubicBezTo>
                  <a:cubicBezTo>
                    <a:pt x="2908508" y="326513"/>
                    <a:pt x="2893598" y="329175"/>
                    <a:pt x="2880286" y="329175"/>
                  </a:cubicBezTo>
                  <a:cubicBezTo>
                    <a:pt x="2877624" y="329175"/>
                    <a:pt x="2875494" y="329175"/>
                    <a:pt x="2873364" y="329175"/>
                  </a:cubicBezTo>
                  <a:lnTo>
                    <a:pt x="2873364" y="329175"/>
                  </a:lnTo>
                  <a:close/>
                  <a:moveTo>
                    <a:pt x="2873364" y="209367"/>
                  </a:moveTo>
                  <a:lnTo>
                    <a:pt x="2873364" y="191263"/>
                  </a:lnTo>
                  <a:lnTo>
                    <a:pt x="2922885" y="191263"/>
                  </a:lnTo>
                  <a:lnTo>
                    <a:pt x="2922885" y="184341"/>
                  </a:lnTo>
                  <a:cubicBezTo>
                    <a:pt x="2922885" y="166236"/>
                    <a:pt x="2919690" y="152924"/>
                    <a:pt x="2911703" y="143872"/>
                  </a:cubicBezTo>
                  <a:cubicBezTo>
                    <a:pt x="2903715" y="133755"/>
                    <a:pt x="2892533" y="128963"/>
                    <a:pt x="2878156" y="128963"/>
                  </a:cubicBezTo>
                  <a:cubicBezTo>
                    <a:pt x="2876027" y="128963"/>
                    <a:pt x="2874962" y="128963"/>
                    <a:pt x="2873897" y="128963"/>
                  </a:cubicBezTo>
                  <a:lnTo>
                    <a:pt x="2873897" y="109794"/>
                  </a:lnTo>
                  <a:cubicBezTo>
                    <a:pt x="2877091" y="109794"/>
                    <a:pt x="2880819" y="108729"/>
                    <a:pt x="2884014" y="108729"/>
                  </a:cubicBezTo>
                  <a:cubicBezTo>
                    <a:pt x="2909040" y="108729"/>
                    <a:pt x="2927677" y="116716"/>
                    <a:pt x="2941522" y="132158"/>
                  </a:cubicBezTo>
                  <a:cubicBezTo>
                    <a:pt x="2956431" y="148132"/>
                    <a:pt x="2962821" y="169431"/>
                    <a:pt x="2962821" y="194990"/>
                  </a:cubicBezTo>
                  <a:cubicBezTo>
                    <a:pt x="2962821" y="198185"/>
                    <a:pt x="2962821" y="201912"/>
                    <a:pt x="2962821" y="202978"/>
                  </a:cubicBezTo>
                  <a:cubicBezTo>
                    <a:pt x="2962821" y="205107"/>
                    <a:pt x="2962821" y="207237"/>
                    <a:pt x="2962821" y="208835"/>
                  </a:cubicBezTo>
                  <a:lnTo>
                    <a:pt x="2873364" y="208835"/>
                  </a:lnTo>
                  <a:lnTo>
                    <a:pt x="2873364" y="209367"/>
                  </a:lnTo>
                  <a:close/>
                  <a:moveTo>
                    <a:pt x="2994770" y="325448"/>
                  </a:moveTo>
                  <a:lnTo>
                    <a:pt x="2994770" y="309473"/>
                  </a:lnTo>
                  <a:lnTo>
                    <a:pt x="3017134" y="307343"/>
                  </a:lnTo>
                  <a:lnTo>
                    <a:pt x="3025121" y="299356"/>
                  </a:lnTo>
                  <a:lnTo>
                    <a:pt x="3025121" y="141742"/>
                  </a:lnTo>
                  <a:lnTo>
                    <a:pt x="2994770" y="141742"/>
                  </a:lnTo>
                  <a:lnTo>
                    <a:pt x="2994770" y="127365"/>
                  </a:lnTo>
                  <a:lnTo>
                    <a:pt x="3045355" y="112456"/>
                  </a:lnTo>
                  <a:lnTo>
                    <a:pt x="3062395" y="112456"/>
                  </a:lnTo>
                  <a:lnTo>
                    <a:pt x="3062395" y="152924"/>
                  </a:lnTo>
                  <a:cubicBezTo>
                    <a:pt x="3069317" y="146002"/>
                    <a:pt x="3077304" y="138015"/>
                    <a:pt x="3083694" y="131625"/>
                  </a:cubicBezTo>
                  <a:cubicBezTo>
                    <a:pt x="3091681" y="124703"/>
                    <a:pt x="3100733" y="116716"/>
                    <a:pt x="3108720" y="110326"/>
                  </a:cubicBezTo>
                  <a:cubicBezTo>
                    <a:pt x="3109785" y="110326"/>
                    <a:pt x="3111915" y="110326"/>
                    <a:pt x="3112980" y="110326"/>
                  </a:cubicBezTo>
                  <a:cubicBezTo>
                    <a:pt x="3114045" y="110326"/>
                    <a:pt x="3116175" y="109261"/>
                    <a:pt x="3119902" y="109261"/>
                  </a:cubicBezTo>
                  <a:cubicBezTo>
                    <a:pt x="3124162" y="109261"/>
                    <a:pt x="3128955" y="110326"/>
                    <a:pt x="3132149" y="111391"/>
                  </a:cubicBezTo>
                  <a:cubicBezTo>
                    <a:pt x="3136409" y="112456"/>
                    <a:pt x="3141202" y="113521"/>
                    <a:pt x="3145461" y="115651"/>
                  </a:cubicBezTo>
                  <a:lnTo>
                    <a:pt x="3145461" y="152924"/>
                  </a:lnTo>
                  <a:lnTo>
                    <a:pt x="3132149" y="152924"/>
                  </a:lnTo>
                  <a:cubicBezTo>
                    <a:pt x="3128955" y="149730"/>
                    <a:pt x="3125227" y="147067"/>
                    <a:pt x="3122032" y="144937"/>
                  </a:cubicBezTo>
                  <a:cubicBezTo>
                    <a:pt x="3118837" y="143872"/>
                    <a:pt x="3114045" y="142807"/>
                    <a:pt x="3109785" y="142807"/>
                  </a:cubicBezTo>
                  <a:cubicBezTo>
                    <a:pt x="3102863" y="142807"/>
                    <a:pt x="3094876" y="144937"/>
                    <a:pt x="3087421" y="150794"/>
                  </a:cubicBezTo>
                  <a:cubicBezTo>
                    <a:pt x="3079434" y="155054"/>
                    <a:pt x="3071446" y="163042"/>
                    <a:pt x="3062395" y="174223"/>
                  </a:cubicBezTo>
                  <a:lnTo>
                    <a:pt x="3062395" y="299356"/>
                  </a:lnTo>
                  <a:lnTo>
                    <a:pt x="3069317" y="307343"/>
                  </a:lnTo>
                  <a:lnTo>
                    <a:pt x="3099668" y="309473"/>
                  </a:lnTo>
                  <a:lnTo>
                    <a:pt x="3099668" y="325448"/>
                  </a:lnTo>
                  <a:lnTo>
                    <a:pt x="2994770" y="325448"/>
                  </a:lnTo>
                  <a:lnTo>
                    <a:pt x="2994770" y="325448"/>
                  </a:lnTo>
                  <a:close/>
                  <a:moveTo>
                    <a:pt x="3299880" y="119378"/>
                  </a:moveTo>
                  <a:lnTo>
                    <a:pt x="3299880" y="168899"/>
                  </a:lnTo>
                  <a:lnTo>
                    <a:pt x="3277516" y="168899"/>
                  </a:lnTo>
                  <a:lnTo>
                    <a:pt x="3274322" y="138547"/>
                  </a:lnTo>
                  <a:cubicBezTo>
                    <a:pt x="3268464" y="135353"/>
                    <a:pt x="3263139" y="132690"/>
                    <a:pt x="3257282" y="130560"/>
                  </a:cubicBezTo>
                  <a:cubicBezTo>
                    <a:pt x="3253022" y="129495"/>
                    <a:pt x="3247165" y="128430"/>
                    <a:pt x="3241308" y="128430"/>
                  </a:cubicBezTo>
                  <a:cubicBezTo>
                    <a:pt x="3230126" y="128430"/>
                    <a:pt x="3221074" y="131625"/>
                    <a:pt x="3215216" y="137482"/>
                  </a:cubicBezTo>
                  <a:cubicBezTo>
                    <a:pt x="3208294" y="143340"/>
                    <a:pt x="3205099" y="149730"/>
                    <a:pt x="3205099" y="159847"/>
                  </a:cubicBezTo>
                  <a:cubicBezTo>
                    <a:pt x="3205099" y="168899"/>
                    <a:pt x="3207229" y="175821"/>
                    <a:pt x="3213086" y="181146"/>
                  </a:cubicBezTo>
                  <a:cubicBezTo>
                    <a:pt x="3218943" y="187003"/>
                    <a:pt x="3227463" y="192328"/>
                    <a:pt x="3242373" y="200315"/>
                  </a:cubicBezTo>
                  <a:cubicBezTo>
                    <a:pt x="3244502" y="201380"/>
                    <a:pt x="3248230" y="202445"/>
                    <a:pt x="3253555" y="204575"/>
                  </a:cubicBezTo>
                  <a:cubicBezTo>
                    <a:pt x="3269529" y="212562"/>
                    <a:pt x="3281776" y="218952"/>
                    <a:pt x="3288699" y="224809"/>
                  </a:cubicBezTo>
                  <a:cubicBezTo>
                    <a:pt x="3294556" y="229069"/>
                    <a:pt x="3298815" y="234926"/>
                    <a:pt x="3300946" y="241848"/>
                  </a:cubicBezTo>
                  <a:cubicBezTo>
                    <a:pt x="3304140" y="247706"/>
                    <a:pt x="3305205" y="255160"/>
                    <a:pt x="3305205" y="263148"/>
                  </a:cubicBezTo>
                  <a:cubicBezTo>
                    <a:pt x="3305205" y="283382"/>
                    <a:pt x="3298283" y="299356"/>
                    <a:pt x="3283906" y="311603"/>
                  </a:cubicBezTo>
                  <a:cubicBezTo>
                    <a:pt x="3269529" y="322785"/>
                    <a:pt x="3248763" y="328643"/>
                    <a:pt x="3223203" y="328643"/>
                  </a:cubicBezTo>
                  <a:cubicBezTo>
                    <a:pt x="3213086" y="328643"/>
                    <a:pt x="3202969" y="327578"/>
                    <a:pt x="3193917" y="326513"/>
                  </a:cubicBezTo>
                  <a:cubicBezTo>
                    <a:pt x="3183800" y="325448"/>
                    <a:pt x="3174748" y="323318"/>
                    <a:pt x="3166761" y="319591"/>
                  </a:cubicBezTo>
                  <a:lnTo>
                    <a:pt x="3166761" y="262083"/>
                  </a:lnTo>
                  <a:lnTo>
                    <a:pt x="3188060" y="262083"/>
                  </a:lnTo>
                  <a:lnTo>
                    <a:pt x="3192319" y="299356"/>
                  </a:lnTo>
                  <a:cubicBezTo>
                    <a:pt x="3199242" y="303616"/>
                    <a:pt x="3204566" y="306279"/>
                    <a:pt x="3211489" y="307343"/>
                  </a:cubicBezTo>
                  <a:cubicBezTo>
                    <a:pt x="3217346" y="309473"/>
                    <a:pt x="3223736" y="310538"/>
                    <a:pt x="3229593" y="310538"/>
                  </a:cubicBezTo>
                  <a:cubicBezTo>
                    <a:pt x="3241840" y="310538"/>
                    <a:pt x="3251957" y="307343"/>
                    <a:pt x="3259944" y="300421"/>
                  </a:cubicBezTo>
                  <a:cubicBezTo>
                    <a:pt x="3267932" y="293499"/>
                    <a:pt x="3271126" y="285512"/>
                    <a:pt x="3271126" y="274330"/>
                  </a:cubicBezTo>
                  <a:cubicBezTo>
                    <a:pt x="3271126" y="265278"/>
                    <a:pt x="3268997" y="258355"/>
                    <a:pt x="3263139" y="253031"/>
                  </a:cubicBezTo>
                  <a:cubicBezTo>
                    <a:pt x="3257282" y="247173"/>
                    <a:pt x="3246100" y="239719"/>
                    <a:pt x="3225866" y="230666"/>
                  </a:cubicBezTo>
                  <a:cubicBezTo>
                    <a:pt x="3204566" y="221614"/>
                    <a:pt x="3189657" y="211497"/>
                    <a:pt x="3182203" y="203510"/>
                  </a:cubicBezTo>
                  <a:cubicBezTo>
                    <a:pt x="3173150" y="194458"/>
                    <a:pt x="3169955" y="183276"/>
                    <a:pt x="3169955" y="171029"/>
                  </a:cubicBezTo>
                  <a:cubicBezTo>
                    <a:pt x="3169955" y="151859"/>
                    <a:pt x="3176878" y="135885"/>
                    <a:pt x="3190190" y="125768"/>
                  </a:cubicBezTo>
                  <a:cubicBezTo>
                    <a:pt x="3203502" y="114586"/>
                    <a:pt x="3222671" y="108729"/>
                    <a:pt x="3247698" y="108729"/>
                  </a:cubicBezTo>
                  <a:cubicBezTo>
                    <a:pt x="3257814" y="108729"/>
                    <a:pt x="3266867" y="109794"/>
                    <a:pt x="3274854" y="111923"/>
                  </a:cubicBezTo>
                  <a:cubicBezTo>
                    <a:pt x="3283906" y="114053"/>
                    <a:pt x="3291893" y="116183"/>
                    <a:pt x="3299880" y="119378"/>
                  </a:cubicBezTo>
                  <a:lnTo>
                    <a:pt x="3299880" y="119378"/>
                  </a:lnTo>
                  <a:close/>
                  <a:moveTo>
                    <a:pt x="3389870" y="112988"/>
                  </a:moveTo>
                  <a:lnTo>
                    <a:pt x="3406909" y="112988"/>
                  </a:lnTo>
                  <a:lnTo>
                    <a:pt x="3406909" y="299889"/>
                  </a:lnTo>
                  <a:lnTo>
                    <a:pt x="3413831" y="307876"/>
                  </a:lnTo>
                  <a:lnTo>
                    <a:pt x="3437261" y="310006"/>
                  </a:lnTo>
                  <a:lnTo>
                    <a:pt x="3437261" y="325980"/>
                  </a:lnTo>
                  <a:lnTo>
                    <a:pt x="3339284" y="325980"/>
                  </a:lnTo>
                  <a:lnTo>
                    <a:pt x="3339284" y="310006"/>
                  </a:lnTo>
                  <a:lnTo>
                    <a:pt x="3361648" y="307876"/>
                  </a:lnTo>
                  <a:lnTo>
                    <a:pt x="3369635" y="299889"/>
                  </a:lnTo>
                  <a:lnTo>
                    <a:pt x="3369635" y="142275"/>
                  </a:lnTo>
                  <a:lnTo>
                    <a:pt x="3339284" y="142275"/>
                  </a:lnTo>
                  <a:lnTo>
                    <a:pt x="3339284" y="127365"/>
                  </a:lnTo>
                  <a:lnTo>
                    <a:pt x="3389870" y="112988"/>
                  </a:lnTo>
                  <a:lnTo>
                    <a:pt x="3389870" y="112988"/>
                  </a:lnTo>
                  <a:close/>
                  <a:moveTo>
                    <a:pt x="3390934" y="15012"/>
                  </a:moveTo>
                  <a:cubicBezTo>
                    <a:pt x="3398922" y="15012"/>
                    <a:pt x="3404246" y="17142"/>
                    <a:pt x="3409039" y="22999"/>
                  </a:cubicBezTo>
                  <a:cubicBezTo>
                    <a:pt x="3414896" y="27259"/>
                    <a:pt x="3417026" y="33116"/>
                    <a:pt x="3417026" y="41104"/>
                  </a:cubicBezTo>
                  <a:cubicBezTo>
                    <a:pt x="3417026" y="48026"/>
                    <a:pt x="3414896" y="53351"/>
                    <a:pt x="3409039" y="58143"/>
                  </a:cubicBezTo>
                  <a:cubicBezTo>
                    <a:pt x="3404779" y="64000"/>
                    <a:pt x="3398922" y="66130"/>
                    <a:pt x="3390934" y="66130"/>
                  </a:cubicBezTo>
                  <a:cubicBezTo>
                    <a:pt x="3384013" y="66130"/>
                    <a:pt x="3378688" y="64000"/>
                    <a:pt x="3372830" y="58143"/>
                  </a:cubicBezTo>
                  <a:cubicBezTo>
                    <a:pt x="3368571" y="53883"/>
                    <a:pt x="3365908" y="48026"/>
                    <a:pt x="3365908" y="41104"/>
                  </a:cubicBezTo>
                  <a:cubicBezTo>
                    <a:pt x="3365908" y="33116"/>
                    <a:pt x="3368038" y="27792"/>
                    <a:pt x="3372830" y="22999"/>
                  </a:cubicBezTo>
                  <a:cubicBezTo>
                    <a:pt x="3378688" y="17142"/>
                    <a:pt x="3384545" y="15012"/>
                    <a:pt x="3390934" y="15012"/>
                  </a:cubicBezTo>
                  <a:lnTo>
                    <a:pt x="3390934" y="15012"/>
                  </a:lnTo>
                  <a:close/>
                  <a:moveTo>
                    <a:pt x="3484651" y="140677"/>
                  </a:moveTo>
                  <a:lnTo>
                    <a:pt x="3457494" y="140677"/>
                  </a:lnTo>
                  <a:lnTo>
                    <a:pt x="3457494" y="127365"/>
                  </a:lnTo>
                  <a:lnTo>
                    <a:pt x="3485716" y="114053"/>
                  </a:lnTo>
                  <a:lnTo>
                    <a:pt x="3504885" y="73585"/>
                  </a:lnTo>
                  <a:lnTo>
                    <a:pt x="3521924" y="73585"/>
                  </a:lnTo>
                  <a:lnTo>
                    <a:pt x="3521924" y="120975"/>
                  </a:lnTo>
                  <a:lnTo>
                    <a:pt x="3588484" y="120975"/>
                  </a:lnTo>
                  <a:lnTo>
                    <a:pt x="3588484" y="141210"/>
                  </a:lnTo>
                  <a:lnTo>
                    <a:pt x="3521924" y="141210"/>
                  </a:lnTo>
                  <a:lnTo>
                    <a:pt x="3521924" y="256225"/>
                  </a:lnTo>
                  <a:cubicBezTo>
                    <a:pt x="3521924" y="275395"/>
                    <a:pt x="3524054" y="288707"/>
                    <a:pt x="3529912" y="294564"/>
                  </a:cubicBezTo>
                  <a:cubicBezTo>
                    <a:pt x="3534172" y="301486"/>
                    <a:pt x="3544821" y="304681"/>
                    <a:pt x="3558133" y="304681"/>
                  </a:cubicBezTo>
                  <a:cubicBezTo>
                    <a:pt x="3562393" y="304681"/>
                    <a:pt x="3567185" y="304681"/>
                    <a:pt x="3573043" y="303616"/>
                  </a:cubicBezTo>
                  <a:cubicBezTo>
                    <a:pt x="3577302" y="303616"/>
                    <a:pt x="3583160" y="302551"/>
                    <a:pt x="3589017" y="301486"/>
                  </a:cubicBezTo>
                  <a:lnTo>
                    <a:pt x="3589017" y="317461"/>
                  </a:lnTo>
                  <a:cubicBezTo>
                    <a:pt x="3578900" y="320655"/>
                    <a:pt x="3568783" y="323318"/>
                    <a:pt x="3559731" y="325448"/>
                  </a:cubicBezTo>
                  <a:cubicBezTo>
                    <a:pt x="3549614" y="326513"/>
                    <a:pt x="3540561" y="327578"/>
                    <a:pt x="3531509" y="327578"/>
                  </a:cubicBezTo>
                  <a:cubicBezTo>
                    <a:pt x="3514470" y="327578"/>
                    <a:pt x="3502223" y="324383"/>
                    <a:pt x="3495300" y="317461"/>
                  </a:cubicBezTo>
                  <a:cubicBezTo>
                    <a:pt x="3488378" y="311603"/>
                    <a:pt x="3485184" y="299356"/>
                    <a:pt x="3485184" y="282317"/>
                  </a:cubicBezTo>
                  <a:lnTo>
                    <a:pt x="3485184" y="140677"/>
                  </a:lnTo>
                  <a:lnTo>
                    <a:pt x="3484651" y="140677"/>
                  </a:lnTo>
                  <a:close/>
                  <a:moveTo>
                    <a:pt x="3592744" y="114053"/>
                  </a:moveTo>
                  <a:lnTo>
                    <a:pt x="3687526" y="114053"/>
                  </a:lnTo>
                  <a:lnTo>
                    <a:pt x="3687526" y="131093"/>
                  </a:lnTo>
                  <a:lnTo>
                    <a:pt x="3665162" y="132158"/>
                  </a:lnTo>
                  <a:lnTo>
                    <a:pt x="3659304" y="140145"/>
                  </a:lnTo>
                  <a:lnTo>
                    <a:pt x="3712020" y="276460"/>
                  </a:lnTo>
                  <a:lnTo>
                    <a:pt x="3765800" y="140145"/>
                  </a:lnTo>
                  <a:lnTo>
                    <a:pt x="3762606" y="132158"/>
                  </a:lnTo>
                  <a:lnTo>
                    <a:pt x="3739176" y="131093"/>
                  </a:lnTo>
                  <a:lnTo>
                    <a:pt x="3739176" y="114053"/>
                  </a:lnTo>
                  <a:lnTo>
                    <a:pt x="3817984" y="114053"/>
                  </a:lnTo>
                  <a:lnTo>
                    <a:pt x="3817984" y="131093"/>
                  </a:lnTo>
                  <a:lnTo>
                    <a:pt x="3791892" y="134287"/>
                  </a:lnTo>
                  <a:lnTo>
                    <a:pt x="3704033" y="347279"/>
                  </a:lnTo>
                  <a:cubicBezTo>
                    <a:pt x="3692851" y="373371"/>
                    <a:pt x="3682734" y="392540"/>
                    <a:pt x="3671552" y="403722"/>
                  </a:cubicBezTo>
                  <a:cubicBezTo>
                    <a:pt x="3660369" y="414904"/>
                    <a:pt x="3648122" y="420762"/>
                    <a:pt x="3634278" y="420762"/>
                  </a:cubicBezTo>
                  <a:cubicBezTo>
                    <a:pt x="3625226" y="420762"/>
                    <a:pt x="3617238" y="418632"/>
                    <a:pt x="3611914" y="413839"/>
                  </a:cubicBezTo>
                  <a:cubicBezTo>
                    <a:pt x="3606056" y="409580"/>
                    <a:pt x="3603926" y="403722"/>
                    <a:pt x="3603926" y="396800"/>
                  </a:cubicBezTo>
                  <a:cubicBezTo>
                    <a:pt x="3603926" y="392540"/>
                    <a:pt x="3604992" y="387748"/>
                    <a:pt x="3606056" y="384553"/>
                  </a:cubicBezTo>
                  <a:cubicBezTo>
                    <a:pt x="3608186" y="380293"/>
                    <a:pt x="3611914" y="376566"/>
                    <a:pt x="3615108" y="373371"/>
                  </a:cubicBezTo>
                  <a:lnTo>
                    <a:pt x="3656642" y="389345"/>
                  </a:lnTo>
                  <a:cubicBezTo>
                    <a:pt x="3663564" y="382423"/>
                    <a:pt x="3669954" y="373371"/>
                    <a:pt x="3675811" y="362189"/>
                  </a:cubicBezTo>
                  <a:cubicBezTo>
                    <a:pt x="3681668" y="351007"/>
                    <a:pt x="3686993" y="338760"/>
                    <a:pt x="3692851" y="323850"/>
                  </a:cubicBezTo>
                  <a:lnTo>
                    <a:pt x="3618304" y="133755"/>
                  </a:lnTo>
                  <a:lnTo>
                    <a:pt x="3592212" y="131625"/>
                  </a:lnTo>
                  <a:lnTo>
                    <a:pt x="3592212" y="114053"/>
                  </a:lnTo>
                  <a:close/>
                  <a:moveTo>
                    <a:pt x="2548019" y="114053"/>
                  </a:moveTo>
                  <a:lnTo>
                    <a:pt x="2643865" y="114053"/>
                  </a:lnTo>
                  <a:lnTo>
                    <a:pt x="2643865" y="131093"/>
                  </a:lnTo>
                  <a:lnTo>
                    <a:pt x="2620436" y="132158"/>
                  </a:lnTo>
                  <a:lnTo>
                    <a:pt x="2616176" y="140145"/>
                  </a:lnTo>
                  <a:lnTo>
                    <a:pt x="2666762" y="283382"/>
                  </a:lnTo>
                  <a:lnTo>
                    <a:pt x="2723205" y="140145"/>
                  </a:lnTo>
                  <a:lnTo>
                    <a:pt x="2720010" y="132158"/>
                  </a:lnTo>
                  <a:lnTo>
                    <a:pt x="2696581" y="131093"/>
                  </a:lnTo>
                  <a:lnTo>
                    <a:pt x="2696581" y="114053"/>
                  </a:lnTo>
                  <a:lnTo>
                    <a:pt x="2773258" y="114053"/>
                  </a:lnTo>
                  <a:lnTo>
                    <a:pt x="2773258" y="131093"/>
                  </a:lnTo>
                  <a:lnTo>
                    <a:pt x="2748231" y="134287"/>
                  </a:lnTo>
                  <a:lnTo>
                    <a:pt x="2671554" y="325448"/>
                  </a:lnTo>
                  <a:lnTo>
                    <a:pt x="2646528" y="325448"/>
                  </a:lnTo>
                  <a:lnTo>
                    <a:pt x="2575708" y="132690"/>
                  </a:lnTo>
                  <a:lnTo>
                    <a:pt x="2548552" y="130560"/>
                  </a:lnTo>
                  <a:lnTo>
                    <a:pt x="2548552" y="114053"/>
                  </a:lnTo>
                  <a:lnTo>
                    <a:pt x="2548019" y="114053"/>
                  </a:lnTo>
                  <a:close/>
                  <a:moveTo>
                    <a:pt x="2873364" y="110326"/>
                  </a:moveTo>
                  <a:lnTo>
                    <a:pt x="2873364" y="129495"/>
                  </a:lnTo>
                  <a:cubicBezTo>
                    <a:pt x="2860052" y="130560"/>
                    <a:pt x="2849935" y="137482"/>
                    <a:pt x="2839818" y="147599"/>
                  </a:cubicBezTo>
                  <a:cubicBezTo>
                    <a:pt x="2829701" y="158782"/>
                    <a:pt x="2823843" y="173691"/>
                    <a:pt x="2822779" y="191263"/>
                  </a:cubicBezTo>
                  <a:lnTo>
                    <a:pt x="2873364" y="191263"/>
                  </a:lnTo>
                  <a:lnTo>
                    <a:pt x="2873364" y="209367"/>
                  </a:lnTo>
                  <a:lnTo>
                    <a:pt x="2820649" y="209367"/>
                  </a:lnTo>
                  <a:lnTo>
                    <a:pt x="2820649" y="215224"/>
                  </a:lnTo>
                  <a:cubicBezTo>
                    <a:pt x="2820649" y="242381"/>
                    <a:pt x="2827571" y="263680"/>
                    <a:pt x="2839818" y="280719"/>
                  </a:cubicBezTo>
                  <a:cubicBezTo>
                    <a:pt x="2848870" y="290837"/>
                    <a:pt x="2860052" y="298824"/>
                    <a:pt x="2873364" y="302019"/>
                  </a:cubicBezTo>
                  <a:lnTo>
                    <a:pt x="2873364" y="329175"/>
                  </a:lnTo>
                  <a:cubicBezTo>
                    <a:pt x="2847273" y="328110"/>
                    <a:pt x="2825973" y="317993"/>
                    <a:pt x="2808934" y="299889"/>
                  </a:cubicBezTo>
                  <a:cubicBezTo>
                    <a:pt x="2790830" y="279655"/>
                    <a:pt x="2781778" y="253563"/>
                    <a:pt x="2781778" y="221082"/>
                  </a:cubicBezTo>
                  <a:cubicBezTo>
                    <a:pt x="2781778" y="188600"/>
                    <a:pt x="2791895" y="162509"/>
                    <a:pt x="2809999" y="141210"/>
                  </a:cubicBezTo>
                  <a:cubicBezTo>
                    <a:pt x="2827038" y="123106"/>
                    <a:pt x="2847273" y="112988"/>
                    <a:pt x="2873364" y="110326"/>
                  </a:cubicBezTo>
                  <a:lnTo>
                    <a:pt x="2873364" y="110326"/>
                  </a:lnTo>
                  <a:close/>
                  <a:moveTo>
                    <a:pt x="1632686" y="323318"/>
                  </a:moveTo>
                  <a:lnTo>
                    <a:pt x="1632686" y="304149"/>
                  </a:lnTo>
                  <a:cubicBezTo>
                    <a:pt x="1636946" y="303084"/>
                    <a:pt x="1641738" y="302019"/>
                    <a:pt x="1647063" y="299889"/>
                  </a:cubicBezTo>
                  <a:cubicBezTo>
                    <a:pt x="1656115" y="296694"/>
                    <a:pt x="1666232" y="291902"/>
                    <a:pt x="1677414" y="285512"/>
                  </a:cubicBezTo>
                  <a:lnTo>
                    <a:pt x="1677414" y="207237"/>
                  </a:lnTo>
                  <a:cubicBezTo>
                    <a:pt x="1659310" y="213095"/>
                    <a:pt x="1644933" y="217354"/>
                    <a:pt x="1632153" y="222147"/>
                  </a:cubicBezTo>
                  <a:lnTo>
                    <a:pt x="1632153" y="204042"/>
                  </a:lnTo>
                  <a:cubicBezTo>
                    <a:pt x="1645465" y="200847"/>
                    <a:pt x="1660375" y="196055"/>
                    <a:pt x="1677414" y="192860"/>
                  </a:cubicBezTo>
                  <a:lnTo>
                    <a:pt x="1677414" y="178483"/>
                  </a:lnTo>
                  <a:cubicBezTo>
                    <a:pt x="1677414" y="160379"/>
                    <a:pt x="1674219" y="148132"/>
                    <a:pt x="1668362" y="140145"/>
                  </a:cubicBezTo>
                  <a:cubicBezTo>
                    <a:pt x="1662505" y="133223"/>
                    <a:pt x="1651323" y="130028"/>
                    <a:pt x="1636946" y="130028"/>
                  </a:cubicBezTo>
                  <a:cubicBezTo>
                    <a:pt x="1635881" y="130028"/>
                    <a:pt x="1633751" y="130028"/>
                    <a:pt x="1632686" y="130028"/>
                  </a:cubicBezTo>
                  <a:lnTo>
                    <a:pt x="1632686" y="110858"/>
                  </a:lnTo>
                  <a:cubicBezTo>
                    <a:pt x="1638543" y="110858"/>
                    <a:pt x="1642803" y="109794"/>
                    <a:pt x="1648660" y="109794"/>
                  </a:cubicBezTo>
                  <a:cubicBezTo>
                    <a:pt x="1672089" y="109794"/>
                    <a:pt x="1688064" y="115651"/>
                    <a:pt x="1699246" y="125768"/>
                  </a:cubicBezTo>
                  <a:cubicBezTo>
                    <a:pt x="1709363" y="135885"/>
                    <a:pt x="1715220" y="151859"/>
                    <a:pt x="1715220" y="174223"/>
                  </a:cubicBezTo>
                  <a:lnTo>
                    <a:pt x="1715220" y="300421"/>
                  </a:lnTo>
                  <a:lnTo>
                    <a:pt x="1722143" y="308408"/>
                  </a:lnTo>
                  <a:lnTo>
                    <a:pt x="1745572" y="310538"/>
                  </a:lnTo>
                  <a:lnTo>
                    <a:pt x="1745572" y="326513"/>
                  </a:lnTo>
                  <a:lnTo>
                    <a:pt x="1683804" y="326513"/>
                  </a:lnTo>
                  <a:lnTo>
                    <a:pt x="1677947" y="300421"/>
                  </a:lnTo>
                  <a:cubicBezTo>
                    <a:pt x="1663570" y="310538"/>
                    <a:pt x="1650790" y="317461"/>
                    <a:pt x="1638543" y="321720"/>
                  </a:cubicBezTo>
                  <a:cubicBezTo>
                    <a:pt x="1636946" y="322253"/>
                    <a:pt x="1634816" y="322253"/>
                    <a:pt x="1632686" y="323318"/>
                  </a:cubicBezTo>
                  <a:lnTo>
                    <a:pt x="1632686" y="323318"/>
                  </a:lnTo>
                  <a:close/>
                  <a:moveTo>
                    <a:pt x="2494771" y="15012"/>
                  </a:moveTo>
                  <a:cubicBezTo>
                    <a:pt x="2502758" y="15012"/>
                    <a:pt x="2508083" y="17142"/>
                    <a:pt x="2512875" y="22999"/>
                  </a:cubicBezTo>
                  <a:cubicBezTo>
                    <a:pt x="2518732" y="27259"/>
                    <a:pt x="2520862" y="33116"/>
                    <a:pt x="2520862" y="41104"/>
                  </a:cubicBezTo>
                  <a:cubicBezTo>
                    <a:pt x="2520862" y="48026"/>
                    <a:pt x="2518732" y="53351"/>
                    <a:pt x="2512875" y="58143"/>
                  </a:cubicBezTo>
                  <a:cubicBezTo>
                    <a:pt x="2508616" y="64000"/>
                    <a:pt x="2502758" y="66130"/>
                    <a:pt x="2494771" y="66130"/>
                  </a:cubicBezTo>
                  <a:cubicBezTo>
                    <a:pt x="2487849" y="66130"/>
                    <a:pt x="2482524" y="64000"/>
                    <a:pt x="2477731" y="58143"/>
                  </a:cubicBezTo>
                  <a:cubicBezTo>
                    <a:pt x="2471874" y="53883"/>
                    <a:pt x="2469744" y="48026"/>
                    <a:pt x="2469744" y="41104"/>
                  </a:cubicBezTo>
                  <a:cubicBezTo>
                    <a:pt x="2469744" y="33116"/>
                    <a:pt x="2471874" y="27792"/>
                    <a:pt x="2477731" y="22999"/>
                  </a:cubicBezTo>
                  <a:cubicBezTo>
                    <a:pt x="2482524" y="17142"/>
                    <a:pt x="2488381" y="15012"/>
                    <a:pt x="2494771" y="15012"/>
                  </a:cubicBezTo>
                  <a:lnTo>
                    <a:pt x="2494771" y="15012"/>
                  </a:lnTo>
                  <a:close/>
                  <a:moveTo>
                    <a:pt x="2493706" y="112988"/>
                  </a:moveTo>
                  <a:lnTo>
                    <a:pt x="2510745" y="112988"/>
                  </a:lnTo>
                  <a:lnTo>
                    <a:pt x="2510745" y="299889"/>
                  </a:lnTo>
                  <a:lnTo>
                    <a:pt x="2518732" y="307876"/>
                  </a:lnTo>
                  <a:lnTo>
                    <a:pt x="2542162" y="310006"/>
                  </a:lnTo>
                  <a:lnTo>
                    <a:pt x="2542162" y="325980"/>
                  </a:lnTo>
                  <a:lnTo>
                    <a:pt x="2443120" y="325980"/>
                  </a:lnTo>
                  <a:lnTo>
                    <a:pt x="2443120" y="310006"/>
                  </a:lnTo>
                  <a:lnTo>
                    <a:pt x="2466549" y="307876"/>
                  </a:lnTo>
                  <a:lnTo>
                    <a:pt x="2473472" y="299889"/>
                  </a:lnTo>
                  <a:lnTo>
                    <a:pt x="2473472" y="142275"/>
                  </a:lnTo>
                  <a:lnTo>
                    <a:pt x="2443120" y="142275"/>
                  </a:lnTo>
                  <a:lnTo>
                    <a:pt x="2443120" y="127365"/>
                  </a:lnTo>
                  <a:lnTo>
                    <a:pt x="2493706" y="112988"/>
                  </a:lnTo>
                  <a:lnTo>
                    <a:pt x="2493706" y="112988"/>
                  </a:lnTo>
                  <a:close/>
                  <a:moveTo>
                    <a:pt x="2191790" y="325448"/>
                  </a:moveTo>
                  <a:lnTo>
                    <a:pt x="2191790" y="309473"/>
                  </a:lnTo>
                  <a:lnTo>
                    <a:pt x="2215219" y="307343"/>
                  </a:lnTo>
                  <a:lnTo>
                    <a:pt x="2223206" y="299356"/>
                  </a:lnTo>
                  <a:lnTo>
                    <a:pt x="2223206" y="141742"/>
                  </a:lnTo>
                  <a:lnTo>
                    <a:pt x="2191790" y="141742"/>
                  </a:lnTo>
                  <a:lnTo>
                    <a:pt x="2191790" y="127365"/>
                  </a:lnTo>
                  <a:lnTo>
                    <a:pt x="2242376" y="112456"/>
                  </a:lnTo>
                  <a:lnTo>
                    <a:pt x="2259415" y="112456"/>
                  </a:lnTo>
                  <a:lnTo>
                    <a:pt x="2259415" y="135885"/>
                  </a:lnTo>
                  <a:cubicBezTo>
                    <a:pt x="2277519" y="125768"/>
                    <a:pt x="2290831" y="118846"/>
                    <a:pt x="2302013" y="115651"/>
                  </a:cubicBezTo>
                  <a:cubicBezTo>
                    <a:pt x="2312130" y="111391"/>
                    <a:pt x="2321183" y="108729"/>
                    <a:pt x="2330235" y="108729"/>
                  </a:cubicBezTo>
                  <a:cubicBezTo>
                    <a:pt x="2349404" y="108729"/>
                    <a:pt x="2363781" y="115651"/>
                    <a:pt x="2373898" y="126833"/>
                  </a:cubicBezTo>
                  <a:cubicBezTo>
                    <a:pt x="2384015" y="138015"/>
                    <a:pt x="2388275" y="155054"/>
                    <a:pt x="2388275" y="176354"/>
                  </a:cubicBezTo>
                  <a:lnTo>
                    <a:pt x="2388275" y="298824"/>
                  </a:lnTo>
                  <a:lnTo>
                    <a:pt x="2396262" y="306811"/>
                  </a:lnTo>
                  <a:lnTo>
                    <a:pt x="2419691" y="308941"/>
                  </a:lnTo>
                  <a:lnTo>
                    <a:pt x="2419691" y="324915"/>
                  </a:lnTo>
                  <a:lnTo>
                    <a:pt x="2323845" y="324915"/>
                  </a:lnTo>
                  <a:lnTo>
                    <a:pt x="2323845" y="308941"/>
                  </a:lnTo>
                  <a:lnTo>
                    <a:pt x="2344079" y="306811"/>
                  </a:lnTo>
                  <a:lnTo>
                    <a:pt x="2352066" y="298824"/>
                  </a:lnTo>
                  <a:lnTo>
                    <a:pt x="2352066" y="182743"/>
                  </a:lnTo>
                  <a:cubicBezTo>
                    <a:pt x="2352066" y="166769"/>
                    <a:pt x="2348872" y="155587"/>
                    <a:pt x="2341949" y="147599"/>
                  </a:cubicBezTo>
                  <a:cubicBezTo>
                    <a:pt x="2335027" y="140677"/>
                    <a:pt x="2323845" y="137482"/>
                    <a:pt x="2308403" y="137482"/>
                  </a:cubicBezTo>
                  <a:cubicBezTo>
                    <a:pt x="2300416" y="137482"/>
                    <a:pt x="2294026" y="138547"/>
                    <a:pt x="2284974" y="140677"/>
                  </a:cubicBezTo>
                  <a:cubicBezTo>
                    <a:pt x="2276987" y="143872"/>
                    <a:pt x="2267935" y="147599"/>
                    <a:pt x="2258882" y="151859"/>
                  </a:cubicBezTo>
                  <a:lnTo>
                    <a:pt x="2258882" y="298291"/>
                  </a:lnTo>
                  <a:lnTo>
                    <a:pt x="2266870" y="306279"/>
                  </a:lnTo>
                  <a:lnTo>
                    <a:pt x="2287104" y="308408"/>
                  </a:lnTo>
                  <a:lnTo>
                    <a:pt x="2287104" y="324383"/>
                  </a:lnTo>
                  <a:lnTo>
                    <a:pt x="2191790" y="324383"/>
                  </a:lnTo>
                  <a:lnTo>
                    <a:pt x="2191790" y="325448"/>
                  </a:lnTo>
                  <a:close/>
                  <a:moveTo>
                    <a:pt x="1885614" y="31519"/>
                  </a:moveTo>
                  <a:lnTo>
                    <a:pt x="1992642" y="31519"/>
                  </a:lnTo>
                  <a:lnTo>
                    <a:pt x="1992642" y="48558"/>
                  </a:lnTo>
                  <a:lnTo>
                    <a:pt x="1965486" y="50688"/>
                  </a:lnTo>
                  <a:lnTo>
                    <a:pt x="1958563" y="57610"/>
                  </a:lnTo>
                  <a:lnTo>
                    <a:pt x="1958563" y="216289"/>
                  </a:lnTo>
                  <a:cubicBezTo>
                    <a:pt x="1958563" y="246641"/>
                    <a:pt x="1964421" y="269005"/>
                    <a:pt x="1976668" y="282849"/>
                  </a:cubicBezTo>
                  <a:cubicBezTo>
                    <a:pt x="1988915" y="296161"/>
                    <a:pt x="2009149" y="303084"/>
                    <a:pt x="2036306" y="303084"/>
                  </a:cubicBezTo>
                  <a:cubicBezTo>
                    <a:pt x="2063462" y="303084"/>
                    <a:pt x="2083696" y="296161"/>
                    <a:pt x="2095944" y="282849"/>
                  </a:cubicBezTo>
                  <a:cubicBezTo>
                    <a:pt x="2108191" y="268472"/>
                    <a:pt x="2114048" y="246641"/>
                    <a:pt x="2114048" y="216289"/>
                  </a:cubicBezTo>
                  <a:lnTo>
                    <a:pt x="2114048" y="60805"/>
                  </a:lnTo>
                  <a:lnTo>
                    <a:pt x="2106061" y="52818"/>
                  </a:lnTo>
                  <a:lnTo>
                    <a:pt x="2078904" y="48558"/>
                  </a:lnTo>
                  <a:lnTo>
                    <a:pt x="2078904" y="31519"/>
                  </a:lnTo>
                  <a:lnTo>
                    <a:pt x="2172088" y="31519"/>
                  </a:lnTo>
                  <a:lnTo>
                    <a:pt x="2172088" y="48558"/>
                  </a:lnTo>
                  <a:lnTo>
                    <a:pt x="2144932" y="52818"/>
                  </a:lnTo>
                  <a:lnTo>
                    <a:pt x="2136944" y="60805"/>
                  </a:lnTo>
                  <a:lnTo>
                    <a:pt x="2136944" y="219484"/>
                  </a:lnTo>
                  <a:cubicBezTo>
                    <a:pt x="2136944" y="240783"/>
                    <a:pt x="2135880" y="256758"/>
                    <a:pt x="2132685" y="267940"/>
                  </a:cubicBezTo>
                  <a:cubicBezTo>
                    <a:pt x="2130555" y="279122"/>
                    <a:pt x="2124697" y="288174"/>
                    <a:pt x="2118308" y="297226"/>
                  </a:cubicBezTo>
                  <a:cubicBezTo>
                    <a:pt x="2109256" y="307343"/>
                    <a:pt x="2098073" y="315331"/>
                    <a:pt x="2081034" y="320655"/>
                  </a:cubicBezTo>
                  <a:cubicBezTo>
                    <a:pt x="2065059" y="327578"/>
                    <a:pt x="2047488" y="329708"/>
                    <a:pt x="2028319" y="329708"/>
                  </a:cubicBezTo>
                  <a:cubicBezTo>
                    <a:pt x="2008084" y="329708"/>
                    <a:pt x="1989980" y="327578"/>
                    <a:pt x="1974538" y="320655"/>
                  </a:cubicBezTo>
                  <a:cubicBezTo>
                    <a:pt x="1958563" y="314798"/>
                    <a:pt x="1946317" y="307343"/>
                    <a:pt x="1937264" y="297226"/>
                  </a:cubicBezTo>
                  <a:cubicBezTo>
                    <a:pt x="1930342" y="288174"/>
                    <a:pt x="1925017" y="279122"/>
                    <a:pt x="1922888" y="267940"/>
                  </a:cubicBezTo>
                  <a:cubicBezTo>
                    <a:pt x="1919693" y="256758"/>
                    <a:pt x="1918627" y="240783"/>
                    <a:pt x="1918627" y="219484"/>
                  </a:cubicBezTo>
                  <a:lnTo>
                    <a:pt x="1918627" y="57610"/>
                  </a:lnTo>
                  <a:lnTo>
                    <a:pt x="1910640" y="50688"/>
                  </a:lnTo>
                  <a:lnTo>
                    <a:pt x="1885614" y="48558"/>
                  </a:lnTo>
                  <a:lnTo>
                    <a:pt x="1885614" y="31519"/>
                  </a:lnTo>
                  <a:close/>
                  <a:moveTo>
                    <a:pt x="1632686" y="110326"/>
                  </a:moveTo>
                  <a:lnTo>
                    <a:pt x="1632686" y="129495"/>
                  </a:lnTo>
                  <a:cubicBezTo>
                    <a:pt x="1629491" y="129495"/>
                    <a:pt x="1624699" y="130560"/>
                    <a:pt x="1621504" y="130560"/>
                  </a:cubicBezTo>
                  <a:cubicBezTo>
                    <a:pt x="1615647" y="131625"/>
                    <a:pt x="1610322" y="133755"/>
                    <a:pt x="1604464" y="136418"/>
                  </a:cubicBezTo>
                  <a:lnTo>
                    <a:pt x="1604464" y="173691"/>
                  </a:lnTo>
                  <a:lnTo>
                    <a:pt x="1574113" y="173691"/>
                  </a:lnTo>
                  <a:cubicBezTo>
                    <a:pt x="1568256" y="173691"/>
                    <a:pt x="1565061" y="172626"/>
                    <a:pt x="1562931" y="170496"/>
                  </a:cubicBezTo>
                  <a:cubicBezTo>
                    <a:pt x="1560801" y="168366"/>
                    <a:pt x="1560801" y="164639"/>
                    <a:pt x="1560801" y="160379"/>
                  </a:cubicBezTo>
                  <a:cubicBezTo>
                    <a:pt x="1560801" y="145470"/>
                    <a:pt x="1568788" y="133223"/>
                    <a:pt x="1584230" y="124170"/>
                  </a:cubicBezTo>
                  <a:cubicBezTo>
                    <a:pt x="1597542" y="116183"/>
                    <a:pt x="1613517" y="111923"/>
                    <a:pt x="1632686" y="110326"/>
                  </a:cubicBezTo>
                  <a:lnTo>
                    <a:pt x="1632686" y="110326"/>
                  </a:lnTo>
                  <a:close/>
                  <a:moveTo>
                    <a:pt x="1632686" y="204042"/>
                  </a:moveTo>
                  <a:lnTo>
                    <a:pt x="1632686" y="222147"/>
                  </a:lnTo>
                  <a:cubicBezTo>
                    <a:pt x="1620439" y="226407"/>
                    <a:pt x="1611387" y="231199"/>
                    <a:pt x="1605529" y="235459"/>
                  </a:cubicBezTo>
                  <a:cubicBezTo>
                    <a:pt x="1594347" y="244511"/>
                    <a:pt x="1587425" y="254628"/>
                    <a:pt x="1587425" y="269005"/>
                  </a:cubicBezTo>
                  <a:cubicBezTo>
                    <a:pt x="1587425" y="279122"/>
                    <a:pt x="1590620" y="288174"/>
                    <a:pt x="1597542" y="295096"/>
                  </a:cubicBezTo>
                  <a:cubicBezTo>
                    <a:pt x="1603400" y="302019"/>
                    <a:pt x="1611919" y="304149"/>
                    <a:pt x="1623634" y="304149"/>
                  </a:cubicBezTo>
                  <a:cubicBezTo>
                    <a:pt x="1625764" y="304149"/>
                    <a:pt x="1629491" y="304149"/>
                    <a:pt x="1632686" y="304149"/>
                  </a:cubicBezTo>
                  <a:lnTo>
                    <a:pt x="1632686" y="323318"/>
                  </a:lnTo>
                  <a:cubicBezTo>
                    <a:pt x="1623634" y="326513"/>
                    <a:pt x="1614582" y="327578"/>
                    <a:pt x="1605529" y="327578"/>
                  </a:cubicBezTo>
                  <a:cubicBezTo>
                    <a:pt x="1588490" y="327578"/>
                    <a:pt x="1575178" y="323318"/>
                    <a:pt x="1565061" y="313201"/>
                  </a:cubicBezTo>
                  <a:cubicBezTo>
                    <a:pt x="1554944" y="303084"/>
                    <a:pt x="1549087" y="288174"/>
                    <a:pt x="1549087" y="272732"/>
                  </a:cubicBezTo>
                  <a:cubicBezTo>
                    <a:pt x="1549087" y="253563"/>
                    <a:pt x="1557074" y="239186"/>
                    <a:pt x="1572516" y="227471"/>
                  </a:cubicBezTo>
                  <a:cubicBezTo>
                    <a:pt x="1583165" y="221082"/>
                    <a:pt x="1603400" y="213095"/>
                    <a:pt x="1632686" y="204042"/>
                  </a:cubicBezTo>
                  <a:lnTo>
                    <a:pt x="1632686" y="204042"/>
                  </a:lnTo>
                  <a:close/>
                  <a:moveTo>
                    <a:pt x="913306" y="420229"/>
                  </a:moveTo>
                  <a:lnTo>
                    <a:pt x="913306" y="401060"/>
                  </a:lnTo>
                  <a:cubicBezTo>
                    <a:pt x="914371" y="401060"/>
                    <a:pt x="916501" y="401060"/>
                    <a:pt x="917565" y="401060"/>
                  </a:cubicBezTo>
                  <a:cubicBezTo>
                    <a:pt x="936735" y="401060"/>
                    <a:pt x="951112" y="396800"/>
                    <a:pt x="963891" y="387748"/>
                  </a:cubicBezTo>
                  <a:cubicBezTo>
                    <a:pt x="976138" y="378696"/>
                    <a:pt x="983061" y="367514"/>
                    <a:pt x="983061" y="354202"/>
                  </a:cubicBezTo>
                  <a:cubicBezTo>
                    <a:pt x="983061" y="345150"/>
                    <a:pt x="980931" y="337162"/>
                    <a:pt x="975073" y="332903"/>
                  </a:cubicBezTo>
                  <a:cubicBezTo>
                    <a:pt x="969216" y="328643"/>
                    <a:pt x="956969" y="323850"/>
                    <a:pt x="937800" y="320655"/>
                  </a:cubicBezTo>
                  <a:lnTo>
                    <a:pt x="912773" y="316396"/>
                  </a:lnTo>
                  <a:lnTo>
                    <a:pt x="912773" y="284979"/>
                  </a:lnTo>
                  <a:lnTo>
                    <a:pt x="940995" y="289239"/>
                  </a:lnTo>
                  <a:cubicBezTo>
                    <a:pt x="968151" y="293499"/>
                    <a:pt x="987320" y="300421"/>
                    <a:pt x="998502" y="308408"/>
                  </a:cubicBezTo>
                  <a:cubicBezTo>
                    <a:pt x="1009685" y="316396"/>
                    <a:pt x="1015542" y="328643"/>
                    <a:pt x="1015542" y="343552"/>
                  </a:cubicBezTo>
                  <a:cubicBezTo>
                    <a:pt x="1015542" y="352604"/>
                    <a:pt x="1013412" y="360591"/>
                    <a:pt x="1008620" y="369644"/>
                  </a:cubicBezTo>
                  <a:cubicBezTo>
                    <a:pt x="1002762" y="378696"/>
                    <a:pt x="997437" y="386683"/>
                    <a:pt x="988385" y="393073"/>
                  </a:cubicBezTo>
                  <a:cubicBezTo>
                    <a:pt x="977203" y="402125"/>
                    <a:pt x="963359" y="409047"/>
                    <a:pt x="948982" y="414372"/>
                  </a:cubicBezTo>
                  <a:cubicBezTo>
                    <a:pt x="937800" y="416502"/>
                    <a:pt x="925552" y="419164"/>
                    <a:pt x="913306" y="420229"/>
                  </a:cubicBezTo>
                  <a:lnTo>
                    <a:pt x="913306" y="420229"/>
                  </a:lnTo>
                  <a:close/>
                  <a:moveTo>
                    <a:pt x="913306" y="252498"/>
                  </a:moveTo>
                  <a:lnTo>
                    <a:pt x="913306" y="234394"/>
                  </a:lnTo>
                  <a:lnTo>
                    <a:pt x="913306" y="234394"/>
                  </a:lnTo>
                  <a:cubicBezTo>
                    <a:pt x="925552" y="234394"/>
                    <a:pt x="936735" y="230134"/>
                    <a:pt x="944722" y="219484"/>
                  </a:cubicBezTo>
                  <a:cubicBezTo>
                    <a:pt x="952709" y="210432"/>
                    <a:pt x="955904" y="197120"/>
                    <a:pt x="955904" y="181146"/>
                  </a:cubicBezTo>
                  <a:cubicBezTo>
                    <a:pt x="955904" y="164106"/>
                    <a:pt x="952709" y="151859"/>
                    <a:pt x="944722" y="141742"/>
                  </a:cubicBezTo>
                  <a:cubicBezTo>
                    <a:pt x="936735" y="131625"/>
                    <a:pt x="926618" y="127365"/>
                    <a:pt x="913306" y="127365"/>
                  </a:cubicBezTo>
                  <a:lnTo>
                    <a:pt x="913306" y="127365"/>
                  </a:lnTo>
                  <a:lnTo>
                    <a:pt x="913306" y="110326"/>
                  </a:lnTo>
                  <a:cubicBezTo>
                    <a:pt x="914371" y="109261"/>
                    <a:pt x="916501" y="109261"/>
                    <a:pt x="917565" y="109261"/>
                  </a:cubicBezTo>
                  <a:cubicBezTo>
                    <a:pt x="925552" y="109261"/>
                    <a:pt x="934605" y="110326"/>
                    <a:pt x="942592" y="112456"/>
                  </a:cubicBezTo>
                  <a:cubicBezTo>
                    <a:pt x="950579" y="114586"/>
                    <a:pt x="959631" y="118313"/>
                    <a:pt x="967619" y="122573"/>
                  </a:cubicBezTo>
                  <a:lnTo>
                    <a:pt x="1030451" y="122573"/>
                  </a:lnTo>
                  <a:lnTo>
                    <a:pt x="1030451" y="142807"/>
                  </a:lnTo>
                  <a:lnTo>
                    <a:pt x="981996" y="142807"/>
                  </a:lnTo>
                  <a:cubicBezTo>
                    <a:pt x="986255" y="148665"/>
                    <a:pt x="988918" y="155054"/>
                    <a:pt x="991048" y="161976"/>
                  </a:cubicBezTo>
                  <a:cubicBezTo>
                    <a:pt x="993178" y="168899"/>
                    <a:pt x="994243" y="175288"/>
                    <a:pt x="994243" y="183276"/>
                  </a:cubicBezTo>
                  <a:cubicBezTo>
                    <a:pt x="994243" y="203510"/>
                    <a:pt x="986255" y="219484"/>
                    <a:pt x="970813" y="232796"/>
                  </a:cubicBezTo>
                  <a:cubicBezTo>
                    <a:pt x="955904" y="245576"/>
                    <a:pt x="936735" y="251433"/>
                    <a:pt x="913306" y="252498"/>
                  </a:cubicBezTo>
                  <a:lnTo>
                    <a:pt x="913306" y="252498"/>
                  </a:lnTo>
                  <a:close/>
                  <a:moveTo>
                    <a:pt x="1344082" y="109261"/>
                  </a:moveTo>
                  <a:lnTo>
                    <a:pt x="1361121" y="109261"/>
                  </a:lnTo>
                  <a:lnTo>
                    <a:pt x="1361121" y="254628"/>
                  </a:lnTo>
                  <a:cubicBezTo>
                    <a:pt x="1361121" y="271667"/>
                    <a:pt x="1364316" y="282849"/>
                    <a:pt x="1371238" y="290837"/>
                  </a:cubicBezTo>
                  <a:cubicBezTo>
                    <a:pt x="1378160" y="297759"/>
                    <a:pt x="1388278" y="302019"/>
                    <a:pt x="1402655" y="302019"/>
                  </a:cubicBezTo>
                  <a:cubicBezTo>
                    <a:pt x="1410642" y="302019"/>
                    <a:pt x="1419694" y="300954"/>
                    <a:pt x="1427681" y="298824"/>
                  </a:cubicBezTo>
                  <a:cubicBezTo>
                    <a:pt x="1436733" y="296694"/>
                    <a:pt x="1444720" y="292967"/>
                    <a:pt x="1453773" y="288707"/>
                  </a:cubicBezTo>
                  <a:lnTo>
                    <a:pt x="1453773" y="140145"/>
                  </a:lnTo>
                  <a:lnTo>
                    <a:pt x="1422889" y="140145"/>
                  </a:lnTo>
                  <a:lnTo>
                    <a:pt x="1422889" y="126833"/>
                  </a:lnTo>
                  <a:lnTo>
                    <a:pt x="1473474" y="109794"/>
                  </a:lnTo>
                  <a:lnTo>
                    <a:pt x="1490514" y="109794"/>
                  </a:lnTo>
                  <a:lnTo>
                    <a:pt x="1490514" y="299889"/>
                  </a:lnTo>
                  <a:lnTo>
                    <a:pt x="1498501" y="307876"/>
                  </a:lnTo>
                  <a:lnTo>
                    <a:pt x="1518735" y="310006"/>
                  </a:lnTo>
                  <a:lnTo>
                    <a:pt x="1518735" y="325980"/>
                  </a:lnTo>
                  <a:lnTo>
                    <a:pt x="1453240" y="325980"/>
                  </a:lnTo>
                  <a:lnTo>
                    <a:pt x="1453240" y="300954"/>
                  </a:lnTo>
                  <a:cubicBezTo>
                    <a:pt x="1439928" y="311071"/>
                    <a:pt x="1427149" y="317993"/>
                    <a:pt x="1415967" y="322253"/>
                  </a:cubicBezTo>
                  <a:cubicBezTo>
                    <a:pt x="1403720" y="326513"/>
                    <a:pt x="1393602" y="329175"/>
                    <a:pt x="1382421" y="329175"/>
                  </a:cubicBezTo>
                  <a:cubicBezTo>
                    <a:pt x="1363251" y="329175"/>
                    <a:pt x="1349939" y="323318"/>
                    <a:pt x="1339822" y="312136"/>
                  </a:cubicBezTo>
                  <a:cubicBezTo>
                    <a:pt x="1329705" y="300954"/>
                    <a:pt x="1323848" y="283914"/>
                    <a:pt x="1323848" y="262615"/>
                  </a:cubicBezTo>
                  <a:lnTo>
                    <a:pt x="1323848" y="140145"/>
                  </a:lnTo>
                  <a:lnTo>
                    <a:pt x="1292431" y="140145"/>
                  </a:lnTo>
                  <a:lnTo>
                    <a:pt x="1292431" y="126833"/>
                  </a:lnTo>
                  <a:lnTo>
                    <a:pt x="1344082" y="109261"/>
                  </a:lnTo>
                  <a:lnTo>
                    <a:pt x="1344082" y="109261"/>
                  </a:lnTo>
                  <a:close/>
                  <a:moveTo>
                    <a:pt x="1096479" y="2233"/>
                  </a:moveTo>
                  <a:lnTo>
                    <a:pt x="1113518" y="2233"/>
                  </a:lnTo>
                  <a:lnTo>
                    <a:pt x="1113518" y="136418"/>
                  </a:lnTo>
                  <a:cubicBezTo>
                    <a:pt x="1130557" y="126300"/>
                    <a:pt x="1143869" y="119378"/>
                    <a:pt x="1155052" y="116183"/>
                  </a:cubicBezTo>
                  <a:cubicBezTo>
                    <a:pt x="1166233" y="111923"/>
                    <a:pt x="1175286" y="109261"/>
                    <a:pt x="1184338" y="109261"/>
                  </a:cubicBezTo>
                  <a:cubicBezTo>
                    <a:pt x="1203507" y="109261"/>
                    <a:pt x="1217884" y="116183"/>
                    <a:pt x="1228001" y="127365"/>
                  </a:cubicBezTo>
                  <a:cubicBezTo>
                    <a:pt x="1238118" y="138547"/>
                    <a:pt x="1242911" y="155587"/>
                    <a:pt x="1242911" y="176886"/>
                  </a:cubicBezTo>
                  <a:lnTo>
                    <a:pt x="1242911" y="299356"/>
                  </a:lnTo>
                  <a:lnTo>
                    <a:pt x="1250898" y="307343"/>
                  </a:lnTo>
                  <a:lnTo>
                    <a:pt x="1273262" y="309473"/>
                  </a:lnTo>
                  <a:lnTo>
                    <a:pt x="1273262" y="325448"/>
                  </a:lnTo>
                  <a:lnTo>
                    <a:pt x="1178480" y="325448"/>
                  </a:lnTo>
                  <a:lnTo>
                    <a:pt x="1178480" y="309473"/>
                  </a:lnTo>
                  <a:lnTo>
                    <a:pt x="1198715" y="307343"/>
                  </a:lnTo>
                  <a:lnTo>
                    <a:pt x="1205637" y="299356"/>
                  </a:lnTo>
                  <a:lnTo>
                    <a:pt x="1205637" y="183276"/>
                  </a:lnTo>
                  <a:cubicBezTo>
                    <a:pt x="1205637" y="167301"/>
                    <a:pt x="1202442" y="155054"/>
                    <a:pt x="1195520" y="148132"/>
                  </a:cubicBezTo>
                  <a:cubicBezTo>
                    <a:pt x="1188598" y="141210"/>
                    <a:pt x="1177416" y="138015"/>
                    <a:pt x="1161974" y="138015"/>
                  </a:cubicBezTo>
                  <a:cubicBezTo>
                    <a:pt x="1155052" y="138015"/>
                    <a:pt x="1147597" y="139080"/>
                    <a:pt x="1139610" y="141210"/>
                  </a:cubicBezTo>
                  <a:cubicBezTo>
                    <a:pt x="1131622" y="144405"/>
                    <a:pt x="1122570" y="148132"/>
                    <a:pt x="1113518" y="152392"/>
                  </a:cubicBezTo>
                  <a:lnTo>
                    <a:pt x="1113518" y="298824"/>
                  </a:lnTo>
                  <a:lnTo>
                    <a:pt x="1121505" y="306811"/>
                  </a:lnTo>
                  <a:lnTo>
                    <a:pt x="1141740" y="308941"/>
                  </a:lnTo>
                  <a:lnTo>
                    <a:pt x="1141740" y="324915"/>
                  </a:lnTo>
                  <a:lnTo>
                    <a:pt x="1045893" y="324915"/>
                  </a:lnTo>
                  <a:lnTo>
                    <a:pt x="1045893" y="308941"/>
                  </a:lnTo>
                  <a:lnTo>
                    <a:pt x="1069322" y="306811"/>
                  </a:lnTo>
                  <a:lnTo>
                    <a:pt x="1076245" y="298824"/>
                  </a:lnTo>
                  <a:lnTo>
                    <a:pt x="1076245" y="31519"/>
                  </a:lnTo>
                  <a:lnTo>
                    <a:pt x="1042698" y="31519"/>
                  </a:lnTo>
                  <a:lnTo>
                    <a:pt x="1042698" y="18207"/>
                  </a:lnTo>
                  <a:lnTo>
                    <a:pt x="1096479" y="2233"/>
                  </a:lnTo>
                  <a:close/>
                  <a:moveTo>
                    <a:pt x="913306" y="110326"/>
                  </a:moveTo>
                  <a:lnTo>
                    <a:pt x="913306" y="127365"/>
                  </a:lnTo>
                  <a:cubicBezTo>
                    <a:pt x="899994" y="127365"/>
                    <a:pt x="889877" y="131625"/>
                    <a:pt x="881889" y="141742"/>
                  </a:cubicBezTo>
                  <a:cubicBezTo>
                    <a:pt x="873902" y="150794"/>
                    <a:pt x="870707" y="164106"/>
                    <a:pt x="870707" y="181146"/>
                  </a:cubicBezTo>
                  <a:cubicBezTo>
                    <a:pt x="870707" y="197120"/>
                    <a:pt x="873902" y="210432"/>
                    <a:pt x="882954" y="219484"/>
                  </a:cubicBezTo>
                  <a:cubicBezTo>
                    <a:pt x="890941" y="229601"/>
                    <a:pt x="901059" y="234394"/>
                    <a:pt x="913306" y="234394"/>
                  </a:cubicBezTo>
                  <a:lnTo>
                    <a:pt x="913306" y="252498"/>
                  </a:lnTo>
                  <a:cubicBezTo>
                    <a:pt x="912240" y="252498"/>
                    <a:pt x="911176" y="252498"/>
                    <a:pt x="910111" y="252498"/>
                  </a:cubicBezTo>
                  <a:lnTo>
                    <a:pt x="903189" y="252498"/>
                  </a:lnTo>
                  <a:cubicBezTo>
                    <a:pt x="901059" y="255693"/>
                    <a:pt x="899994" y="258355"/>
                    <a:pt x="898929" y="261550"/>
                  </a:cubicBezTo>
                  <a:cubicBezTo>
                    <a:pt x="898929" y="264745"/>
                    <a:pt x="897864" y="268472"/>
                    <a:pt x="897864" y="271667"/>
                  </a:cubicBezTo>
                  <a:cubicBezTo>
                    <a:pt x="897864" y="272732"/>
                    <a:pt x="898929" y="274862"/>
                    <a:pt x="898929" y="278590"/>
                  </a:cubicBezTo>
                  <a:cubicBezTo>
                    <a:pt x="898929" y="280719"/>
                    <a:pt x="898929" y="281784"/>
                    <a:pt x="898929" y="281784"/>
                  </a:cubicBezTo>
                  <a:lnTo>
                    <a:pt x="913838" y="283914"/>
                  </a:lnTo>
                  <a:lnTo>
                    <a:pt x="913838" y="315331"/>
                  </a:lnTo>
                  <a:lnTo>
                    <a:pt x="896799" y="312136"/>
                  </a:lnTo>
                  <a:cubicBezTo>
                    <a:pt x="884552" y="315331"/>
                    <a:pt x="875500" y="321188"/>
                    <a:pt x="868577" y="329175"/>
                  </a:cubicBezTo>
                  <a:cubicBezTo>
                    <a:pt x="861655" y="337162"/>
                    <a:pt x="858460" y="345150"/>
                    <a:pt x="858460" y="355267"/>
                  </a:cubicBezTo>
                  <a:cubicBezTo>
                    <a:pt x="858460" y="368579"/>
                    <a:pt x="864317" y="378696"/>
                    <a:pt x="875500" y="387748"/>
                  </a:cubicBezTo>
                  <a:cubicBezTo>
                    <a:pt x="885617" y="395735"/>
                    <a:pt x="897864" y="399995"/>
                    <a:pt x="913838" y="401060"/>
                  </a:cubicBezTo>
                  <a:lnTo>
                    <a:pt x="913838" y="420229"/>
                  </a:lnTo>
                  <a:cubicBezTo>
                    <a:pt x="910643" y="420229"/>
                    <a:pt x="906916" y="420229"/>
                    <a:pt x="902656" y="420229"/>
                  </a:cubicBezTo>
                  <a:cubicBezTo>
                    <a:pt x="877629" y="420229"/>
                    <a:pt x="858993" y="415969"/>
                    <a:pt x="845148" y="405852"/>
                  </a:cubicBezTo>
                  <a:cubicBezTo>
                    <a:pt x="830771" y="395735"/>
                    <a:pt x="823849" y="382423"/>
                    <a:pt x="823849" y="364319"/>
                  </a:cubicBezTo>
                  <a:cubicBezTo>
                    <a:pt x="823849" y="351007"/>
                    <a:pt x="828109" y="338227"/>
                    <a:pt x="836096" y="329175"/>
                  </a:cubicBezTo>
                  <a:cubicBezTo>
                    <a:pt x="845148" y="319058"/>
                    <a:pt x="856330" y="312136"/>
                    <a:pt x="871240" y="310006"/>
                  </a:cubicBezTo>
                  <a:cubicBezTo>
                    <a:pt x="870175" y="306811"/>
                    <a:pt x="869110" y="303084"/>
                    <a:pt x="868045" y="299889"/>
                  </a:cubicBezTo>
                  <a:cubicBezTo>
                    <a:pt x="866980" y="296694"/>
                    <a:pt x="866980" y="292967"/>
                    <a:pt x="866980" y="289772"/>
                  </a:cubicBezTo>
                  <a:cubicBezTo>
                    <a:pt x="866980" y="285512"/>
                    <a:pt x="869110" y="278590"/>
                    <a:pt x="872837" y="271667"/>
                  </a:cubicBezTo>
                  <a:cubicBezTo>
                    <a:pt x="876032" y="264745"/>
                    <a:pt x="880824" y="257290"/>
                    <a:pt x="888812" y="249303"/>
                  </a:cubicBezTo>
                  <a:cubicBezTo>
                    <a:pt x="871772" y="245043"/>
                    <a:pt x="858460" y="237056"/>
                    <a:pt x="848343" y="225874"/>
                  </a:cubicBezTo>
                  <a:cubicBezTo>
                    <a:pt x="839291" y="213627"/>
                    <a:pt x="833966" y="199783"/>
                    <a:pt x="833966" y="183276"/>
                  </a:cubicBezTo>
                  <a:cubicBezTo>
                    <a:pt x="833966" y="161976"/>
                    <a:pt x="841953" y="143872"/>
                    <a:pt x="857395" y="130560"/>
                  </a:cubicBezTo>
                  <a:cubicBezTo>
                    <a:pt x="870175" y="117248"/>
                    <a:pt x="889344" y="110326"/>
                    <a:pt x="913306" y="110326"/>
                  </a:cubicBezTo>
                  <a:lnTo>
                    <a:pt x="913306" y="110326"/>
                  </a:lnTo>
                  <a:close/>
                  <a:moveTo>
                    <a:pt x="569856" y="325448"/>
                  </a:moveTo>
                  <a:lnTo>
                    <a:pt x="569856" y="309473"/>
                  </a:lnTo>
                  <a:lnTo>
                    <a:pt x="593285" y="307343"/>
                  </a:lnTo>
                  <a:lnTo>
                    <a:pt x="601272" y="299356"/>
                  </a:lnTo>
                  <a:lnTo>
                    <a:pt x="601272" y="141742"/>
                  </a:lnTo>
                  <a:lnTo>
                    <a:pt x="569856" y="141742"/>
                  </a:lnTo>
                  <a:lnTo>
                    <a:pt x="569856" y="127365"/>
                  </a:lnTo>
                  <a:lnTo>
                    <a:pt x="620442" y="112456"/>
                  </a:lnTo>
                  <a:lnTo>
                    <a:pt x="637481" y="112456"/>
                  </a:lnTo>
                  <a:lnTo>
                    <a:pt x="637481" y="135885"/>
                  </a:lnTo>
                  <a:cubicBezTo>
                    <a:pt x="654520" y="125768"/>
                    <a:pt x="668897" y="118846"/>
                    <a:pt x="680079" y="115651"/>
                  </a:cubicBezTo>
                  <a:cubicBezTo>
                    <a:pt x="690197" y="111391"/>
                    <a:pt x="699249" y="108729"/>
                    <a:pt x="708301" y="108729"/>
                  </a:cubicBezTo>
                  <a:cubicBezTo>
                    <a:pt x="727470" y="108729"/>
                    <a:pt x="741847" y="115651"/>
                    <a:pt x="751964" y="126833"/>
                  </a:cubicBezTo>
                  <a:cubicBezTo>
                    <a:pt x="762081" y="138015"/>
                    <a:pt x="766341" y="155054"/>
                    <a:pt x="766341" y="176354"/>
                  </a:cubicBezTo>
                  <a:lnTo>
                    <a:pt x="766341" y="298824"/>
                  </a:lnTo>
                  <a:lnTo>
                    <a:pt x="774328" y="306811"/>
                  </a:lnTo>
                  <a:lnTo>
                    <a:pt x="797757" y="308941"/>
                  </a:lnTo>
                  <a:lnTo>
                    <a:pt x="797757" y="324915"/>
                  </a:lnTo>
                  <a:lnTo>
                    <a:pt x="700846" y="324915"/>
                  </a:lnTo>
                  <a:lnTo>
                    <a:pt x="700846" y="308941"/>
                  </a:lnTo>
                  <a:lnTo>
                    <a:pt x="722145" y="306811"/>
                  </a:lnTo>
                  <a:lnTo>
                    <a:pt x="730133" y="298824"/>
                  </a:lnTo>
                  <a:lnTo>
                    <a:pt x="730133" y="182743"/>
                  </a:lnTo>
                  <a:cubicBezTo>
                    <a:pt x="730133" y="166769"/>
                    <a:pt x="726938" y="155587"/>
                    <a:pt x="720015" y="147599"/>
                  </a:cubicBezTo>
                  <a:cubicBezTo>
                    <a:pt x="713093" y="140677"/>
                    <a:pt x="701911" y="137482"/>
                    <a:pt x="684872" y="137482"/>
                  </a:cubicBezTo>
                  <a:cubicBezTo>
                    <a:pt x="677949" y="137482"/>
                    <a:pt x="671560" y="138547"/>
                    <a:pt x="662508" y="140677"/>
                  </a:cubicBezTo>
                  <a:cubicBezTo>
                    <a:pt x="654520" y="143872"/>
                    <a:pt x="645468" y="147599"/>
                    <a:pt x="636416" y="151859"/>
                  </a:cubicBezTo>
                  <a:lnTo>
                    <a:pt x="636416" y="298291"/>
                  </a:lnTo>
                  <a:lnTo>
                    <a:pt x="644403" y="306279"/>
                  </a:lnTo>
                  <a:lnTo>
                    <a:pt x="664637" y="308408"/>
                  </a:lnTo>
                  <a:lnTo>
                    <a:pt x="664637" y="324383"/>
                  </a:lnTo>
                  <a:lnTo>
                    <a:pt x="569856" y="324383"/>
                  </a:lnTo>
                  <a:lnTo>
                    <a:pt x="569856" y="325448"/>
                  </a:lnTo>
                  <a:close/>
                  <a:moveTo>
                    <a:pt x="501166" y="15012"/>
                  </a:moveTo>
                  <a:cubicBezTo>
                    <a:pt x="509153" y="15012"/>
                    <a:pt x="514478" y="17142"/>
                    <a:pt x="519270" y="22999"/>
                  </a:cubicBezTo>
                  <a:cubicBezTo>
                    <a:pt x="525128" y="27259"/>
                    <a:pt x="527258" y="33116"/>
                    <a:pt x="527258" y="41104"/>
                  </a:cubicBezTo>
                  <a:cubicBezTo>
                    <a:pt x="527258" y="48026"/>
                    <a:pt x="525128" y="53351"/>
                    <a:pt x="519270" y="58143"/>
                  </a:cubicBezTo>
                  <a:cubicBezTo>
                    <a:pt x="515011" y="64000"/>
                    <a:pt x="509153" y="66130"/>
                    <a:pt x="501166" y="66130"/>
                  </a:cubicBezTo>
                  <a:cubicBezTo>
                    <a:pt x="494244" y="66130"/>
                    <a:pt x="488919" y="64000"/>
                    <a:pt x="484127" y="58143"/>
                  </a:cubicBezTo>
                  <a:cubicBezTo>
                    <a:pt x="478270" y="53883"/>
                    <a:pt x="476140" y="48026"/>
                    <a:pt x="476140" y="41104"/>
                  </a:cubicBezTo>
                  <a:cubicBezTo>
                    <a:pt x="476140" y="33116"/>
                    <a:pt x="478270" y="27792"/>
                    <a:pt x="484127" y="22999"/>
                  </a:cubicBezTo>
                  <a:cubicBezTo>
                    <a:pt x="488919" y="17142"/>
                    <a:pt x="494244" y="15012"/>
                    <a:pt x="501166" y="15012"/>
                  </a:cubicBezTo>
                  <a:lnTo>
                    <a:pt x="501166" y="15012"/>
                  </a:lnTo>
                  <a:close/>
                  <a:moveTo>
                    <a:pt x="500101" y="112988"/>
                  </a:moveTo>
                  <a:lnTo>
                    <a:pt x="517141" y="112988"/>
                  </a:lnTo>
                  <a:lnTo>
                    <a:pt x="517141" y="299889"/>
                  </a:lnTo>
                  <a:lnTo>
                    <a:pt x="525128" y="307876"/>
                  </a:lnTo>
                  <a:lnTo>
                    <a:pt x="547492" y="310006"/>
                  </a:lnTo>
                  <a:lnTo>
                    <a:pt x="547492" y="325980"/>
                  </a:lnTo>
                  <a:lnTo>
                    <a:pt x="449516" y="325980"/>
                  </a:lnTo>
                  <a:lnTo>
                    <a:pt x="449516" y="310006"/>
                  </a:lnTo>
                  <a:lnTo>
                    <a:pt x="472945" y="307876"/>
                  </a:lnTo>
                  <a:lnTo>
                    <a:pt x="479867" y="299889"/>
                  </a:lnTo>
                  <a:lnTo>
                    <a:pt x="479867" y="142275"/>
                  </a:lnTo>
                  <a:lnTo>
                    <a:pt x="449516" y="142275"/>
                  </a:lnTo>
                  <a:lnTo>
                    <a:pt x="449516" y="127365"/>
                  </a:lnTo>
                  <a:lnTo>
                    <a:pt x="500101" y="112988"/>
                  </a:lnTo>
                  <a:lnTo>
                    <a:pt x="500101" y="112988"/>
                  </a:lnTo>
                  <a:close/>
                  <a:moveTo>
                    <a:pt x="410112" y="119378"/>
                  </a:moveTo>
                  <a:lnTo>
                    <a:pt x="410112" y="168899"/>
                  </a:lnTo>
                  <a:lnTo>
                    <a:pt x="388813" y="168899"/>
                  </a:lnTo>
                  <a:lnTo>
                    <a:pt x="384553" y="138547"/>
                  </a:lnTo>
                  <a:cubicBezTo>
                    <a:pt x="378696" y="135353"/>
                    <a:pt x="373371" y="132690"/>
                    <a:pt x="368579" y="130560"/>
                  </a:cubicBezTo>
                  <a:cubicBezTo>
                    <a:pt x="362721" y="129495"/>
                    <a:pt x="357397" y="128430"/>
                    <a:pt x="352604" y="128430"/>
                  </a:cubicBezTo>
                  <a:cubicBezTo>
                    <a:pt x="340357" y="128430"/>
                    <a:pt x="332370" y="131625"/>
                    <a:pt x="325448" y="137482"/>
                  </a:cubicBezTo>
                  <a:cubicBezTo>
                    <a:pt x="318526" y="143340"/>
                    <a:pt x="315331" y="149730"/>
                    <a:pt x="315331" y="159847"/>
                  </a:cubicBezTo>
                  <a:cubicBezTo>
                    <a:pt x="315331" y="168899"/>
                    <a:pt x="318526" y="175821"/>
                    <a:pt x="323318" y="181146"/>
                  </a:cubicBezTo>
                  <a:cubicBezTo>
                    <a:pt x="329175" y="187003"/>
                    <a:pt x="337695" y="192328"/>
                    <a:pt x="352604" y="200315"/>
                  </a:cubicBezTo>
                  <a:cubicBezTo>
                    <a:pt x="354734" y="201380"/>
                    <a:pt x="358462" y="202445"/>
                    <a:pt x="363786" y="204575"/>
                  </a:cubicBezTo>
                  <a:cubicBezTo>
                    <a:pt x="379761" y="212562"/>
                    <a:pt x="392008" y="218952"/>
                    <a:pt x="399995" y="224809"/>
                  </a:cubicBezTo>
                  <a:cubicBezTo>
                    <a:pt x="404255" y="229069"/>
                    <a:pt x="409047" y="234926"/>
                    <a:pt x="412242" y="241848"/>
                  </a:cubicBezTo>
                  <a:cubicBezTo>
                    <a:pt x="414372" y="247706"/>
                    <a:pt x="415437" y="255160"/>
                    <a:pt x="415437" y="263148"/>
                  </a:cubicBezTo>
                  <a:cubicBezTo>
                    <a:pt x="415437" y="283382"/>
                    <a:pt x="408515" y="299356"/>
                    <a:pt x="394138" y="311603"/>
                  </a:cubicBezTo>
                  <a:cubicBezTo>
                    <a:pt x="379761" y="322785"/>
                    <a:pt x="358994" y="328643"/>
                    <a:pt x="334500" y="328643"/>
                  </a:cubicBezTo>
                  <a:cubicBezTo>
                    <a:pt x="323318" y="328643"/>
                    <a:pt x="313201" y="327578"/>
                    <a:pt x="304149" y="326513"/>
                  </a:cubicBezTo>
                  <a:cubicBezTo>
                    <a:pt x="294031" y="325448"/>
                    <a:pt x="284979" y="323318"/>
                    <a:pt x="276992" y="319591"/>
                  </a:cubicBezTo>
                  <a:lnTo>
                    <a:pt x="276992" y="262083"/>
                  </a:lnTo>
                  <a:lnTo>
                    <a:pt x="298291" y="262083"/>
                  </a:lnTo>
                  <a:lnTo>
                    <a:pt x="302551" y="299356"/>
                  </a:lnTo>
                  <a:cubicBezTo>
                    <a:pt x="309473" y="303616"/>
                    <a:pt x="314798" y="306279"/>
                    <a:pt x="321720" y="307343"/>
                  </a:cubicBezTo>
                  <a:cubicBezTo>
                    <a:pt x="327578" y="309473"/>
                    <a:pt x="333967" y="310538"/>
                    <a:pt x="340890" y="310538"/>
                  </a:cubicBezTo>
                  <a:cubicBezTo>
                    <a:pt x="353137" y="310538"/>
                    <a:pt x="362189" y="307343"/>
                    <a:pt x="370176" y="300421"/>
                  </a:cubicBezTo>
                  <a:cubicBezTo>
                    <a:pt x="378163" y="293499"/>
                    <a:pt x="381358" y="285512"/>
                    <a:pt x="381358" y="274330"/>
                  </a:cubicBezTo>
                  <a:cubicBezTo>
                    <a:pt x="381358" y="265278"/>
                    <a:pt x="379228" y="258355"/>
                    <a:pt x="373371" y="253031"/>
                  </a:cubicBezTo>
                  <a:cubicBezTo>
                    <a:pt x="369111" y="247173"/>
                    <a:pt x="356332" y="239719"/>
                    <a:pt x="336097" y="230666"/>
                  </a:cubicBezTo>
                  <a:cubicBezTo>
                    <a:pt x="314798" y="221614"/>
                    <a:pt x="299889" y="211497"/>
                    <a:pt x="292434" y="203510"/>
                  </a:cubicBezTo>
                  <a:cubicBezTo>
                    <a:pt x="284447" y="194458"/>
                    <a:pt x="280187" y="183276"/>
                    <a:pt x="280187" y="171029"/>
                  </a:cubicBezTo>
                  <a:cubicBezTo>
                    <a:pt x="280187" y="151859"/>
                    <a:pt x="287109" y="135885"/>
                    <a:pt x="300421" y="125768"/>
                  </a:cubicBezTo>
                  <a:cubicBezTo>
                    <a:pt x="313733" y="114586"/>
                    <a:pt x="332902" y="108729"/>
                    <a:pt x="357929" y="108729"/>
                  </a:cubicBezTo>
                  <a:cubicBezTo>
                    <a:pt x="368046" y="108729"/>
                    <a:pt x="377098" y="109794"/>
                    <a:pt x="386150" y="111923"/>
                  </a:cubicBezTo>
                  <a:cubicBezTo>
                    <a:pt x="394138" y="114053"/>
                    <a:pt x="402125" y="116183"/>
                    <a:pt x="410112" y="119378"/>
                  </a:cubicBezTo>
                  <a:lnTo>
                    <a:pt x="410112" y="119378"/>
                  </a:lnTo>
                  <a:close/>
                  <a:moveTo>
                    <a:pt x="3297" y="31519"/>
                  </a:moveTo>
                  <a:lnTo>
                    <a:pt x="250901" y="31519"/>
                  </a:lnTo>
                  <a:lnTo>
                    <a:pt x="250901" y="98079"/>
                  </a:lnTo>
                  <a:lnTo>
                    <a:pt x="227471" y="98079"/>
                  </a:lnTo>
                  <a:lnTo>
                    <a:pt x="221614" y="57610"/>
                  </a:lnTo>
                  <a:lnTo>
                    <a:pt x="214692" y="50688"/>
                  </a:lnTo>
                  <a:lnTo>
                    <a:pt x="148132" y="50688"/>
                  </a:lnTo>
                  <a:lnTo>
                    <a:pt x="148132" y="298291"/>
                  </a:lnTo>
                  <a:lnTo>
                    <a:pt x="155054" y="305214"/>
                  </a:lnTo>
                  <a:lnTo>
                    <a:pt x="184341" y="307343"/>
                  </a:lnTo>
                  <a:lnTo>
                    <a:pt x="184341" y="325448"/>
                  </a:lnTo>
                  <a:lnTo>
                    <a:pt x="70390" y="325448"/>
                  </a:lnTo>
                  <a:lnTo>
                    <a:pt x="70390" y="307343"/>
                  </a:lnTo>
                  <a:lnTo>
                    <a:pt x="99676" y="305214"/>
                  </a:lnTo>
                  <a:lnTo>
                    <a:pt x="106598" y="298291"/>
                  </a:lnTo>
                  <a:lnTo>
                    <a:pt x="106598" y="50688"/>
                  </a:lnTo>
                  <a:lnTo>
                    <a:pt x="40039" y="50688"/>
                  </a:lnTo>
                  <a:lnTo>
                    <a:pt x="33116" y="57610"/>
                  </a:lnTo>
                  <a:lnTo>
                    <a:pt x="27259" y="98079"/>
                  </a:lnTo>
                  <a:lnTo>
                    <a:pt x="2233" y="98079"/>
                  </a:lnTo>
                  <a:lnTo>
                    <a:pt x="2233" y="31519"/>
                  </a:lnTo>
                  <a:close/>
                </a:path>
              </a:pathLst>
            </a:custGeom>
            <a:solidFill>
              <a:srgbClr val="81308C"/>
            </a:solidFill>
            <a:ln w="53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418947" y="1349828"/>
            <a:ext cx="2438400" cy="885372"/>
            <a:chOff x="638629" y="1538514"/>
            <a:chExt cx="2438400" cy="885372"/>
          </a:xfrm>
        </p:grpSpPr>
        <p:sp>
          <p:nvSpPr>
            <p:cNvPr id="23" name="矩形: 圆角 22"/>
            <p:cNvSpPr/>
            <p:nvPr/>
          </p:nvSpPr>
          <p:spPr>
            <a:xfrm>
              <a:off x="638629" y="1538514"/>
              <a:ext cx="2438400" cy="885372"/>
            </a:xfrm>
            <a:prstGeom prst="roundRect">
              <a:avLst>
                <a:gd name="adj" fmla="val 5371"/>
              </a:avLst>
            </a:prstGeom>
            <a:solidFill>
              <a:schemeClr val="bg1"/>
            </a:solidFill>
            <a:ln w="635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254000" dist="38100" dir="5400000" sx="94000" sy="94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640666" y="2381250"/>
              <a:ext cx="2434326" cy="42636"/>
            </a:xfrm>
            <a:custGeom>
              <a:avLst/>
              <a:gdLst>
                <a:gd name="connsiteX0" fmla="*/ 0 w 2434326"/>
                <a:gd name="connsiteY0" fmla="*/ 0 h 42636"/>
                <a:gd name="connsiteX1" fmla="*/ 2434326 w 2434326"/>
                <a:gd name="connsiteY1" fmla="*/ 0 h 42636"/>
                <a:gd name="connsiteX2" fmla="*/ 2422435 w 2434326"/>
                <a:gd name="connsiteY2" fmla="*/ 28708 h 42636"/>
                <a:gd name="connsiteX3" fmla="*/ 2388810 w 2434326"/>
                <a:gd name="connsiteY3" fmla="*/ 42636 h 42636"/>
                <a:gd name="connsiteX4" fmla="*/ 45516 w 2434326"/>
                <a:gd name="connsiteY4" fmla="*/ 42636 h 42636"/>
                <a:gd name="connsiteX5" fmla="*/ 11891 w 2434326"/>
                <a:gd name="connsiteY5" fmla="*/ 28708 h 4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4326" h="42636">
                  <a:moveTo>
                    <a:pt x="0" y="0"/>
                  </a:moveTo>
                  <a:lnTo>
                    <a:pt x="2434326" y="0"/>
                  </a:lnTo>
                  <a:lnTo>
                    <a:pt x="2422435" y="28708"/>
                  </a:lnTo>
                  <a:cubicBezTo>
                    <a:pt x="2413830" y="37314"/>
                    <a:pt x="2401942" y="42636"/>
                    <a:pt x="2388810" y="42636"/>
                  </a:cubicBezTo>
                  <a:lnTo>
                    <a:pt x="45516" y="42636"/>
                  </a:lnTo>
                  <a:cubicBezTo>
                    <a:pt x="32385" y="42636"/>
                    <a:pt x="20496" y="37314"/>
                    <a:pt x="11891" y="2870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332615" y="1349828"/>
            <a:ext cx="2438400" cy="885372"/>
            <a:chOff x="638629" y="1538514"/>
            <a:chExt cx="2438400" cy="885372"/>
          </a:xfrm>
        </p:grpSpPr>
        <p:sp>
          <p:nvSpPr>
            <p:cNvPr id="37" name="矩形: 圆角 36"/>
            <p:cNvSpPr/>
            <p:nvPr/>
          </p:nvSpPr>
          <p:spPr>
            <a:xfrm>
              <a:off x="638629" y="1538514"/>
              <a:ext cx="2438400" cy="885372"/>
            </a:xfrm>
            <a:prstGeom prst="roundRect">
              <a:avLst>
                <a:gd name="adj" fmla="val 5371"/>
              </a:avLst>
            </a:prstGeom>
            <a:solidFill>
              <a:schemeClr val="bg1"/>
            </a:solidFill>
            <a:ln w="635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254000" dist="38100" dir="5400000" sx="94000" sy="94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640666" y="2381250"/>
              <a:ext cx="2434326" cy="42636"/>
            </a:xfrm>
            <a:custGeom>
              <a:avLst/>
              <a:gdLst>
                <a:gd name="connsiteX0" fmla="*/ 0 w 2434326"/>
                <a:gd name="connsiteY0" fmla="*/ 0 h 42636"/>
                <a:gd name="connsiteX1" fmla="*/ 2434326 w 2434326"/>
                <a:gd name="connsiteY1" fmla="*/ 0 h 42636"/>
                <a:gd name="connsiteX2" fmla="*/ 2422435 w 2434326"/>
                <a:gd name="connsiteY2" fmla="*/ 28708 h 42636"/>
                <a:gd name="connsiteX3" fmla="*/ 2388810 w 2434326"/>
                <a:gd name="connsiteY3" fmla="*/ 42636 h 42636"/>
                <a:gd name="connsiteX4" fmla="*/ 45516 w 2434326"/>
                <a:gd name="connsiteY4" fmla="*/ 42636 h 42636"/>
                <a:gd name="connsiteX5" fmla="*/ 11891 w 2434326"/>
                <a:gd name="connsiteY5" fmla="*/ 28708 h 4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4326" h="42636">
                  <a:moveTo>
                    <a:pt x="0" y="0"/>
                  </a:moveTo>
                  <a:lnTo>
                    <a:pt x="2434326" y="0"/>
                  </a:lnTo>
                  <a:lnTo>
                    <a:pt x="2422435" y="28708"/>
                  </a:lnTo>
                  <a:cubicBezTo>
                    <a:pt x="2413830" y="37314"/>
                    <a:pt x="2401942" y="42636"/>
                    <a:pt x="2388810" y="42636"/>
                  </a:cubicBezTo>
                  <a:lnTo>
                    <a:pt x="45516" y="42636"/>
                  </a:lnTo>
                  <a:cubicBezTo>
                    <a:pt x="32385" y="42636"/>
                    <a:pt x="20496" y="37314"/>
                    <a:pt x="11891" y="2870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6" name="组合 19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/>
          <p:nvPr/>
        </p:nvGrpSpPr>
        <p:grpSpPr>
          <a:xfrm>
            <a:off x="6756759" y="1590875"/>
            <a:ext cx="1590115" cy="403278"/>
            <a:chOff x="2418556" y="2495551"/>
            <a:chExt cx="7354888" cy="1865313"/>
          </a:xfrm>
        </p:grpSpPr>
        <p:sp>
          <p:nvSpPr>
            <p:cNvPr id="197" name="ïṥ1îḍè"/>
            <p:cNvSpPr/>
            <p:nvPr/>
          </p:nvSpPr>
          <p:spPr bwMode="auto">
            <a:xfrm>
              <a:off x="2418556" y="2495551"/>
              <a:ext cx="1862138" cy="1865313"/>
            </a:xfrm>
            <a:prstGeom prst="ellipse">
              <a:avLst/>
            </a:prstGeom>
            <a:solidFill>
              <a:srgbClr val="F8DE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98" name="íş1íḓè"/>
            <p:cNvSpPr/>
            <p:nvPr/>
          </p:nvSpPr>
          <p:spPr bwMode="auto">
            <a:xfrm>
              <a:off x="2455069" y="2530476"/>
              <a:ext cx="1789113" cy="1795463"/>
            </a:xfrm>
            <a:prstGeom prst="ellipse">
              <a:avLst/>
            </a:prstGeom>
            <a:solidFill>
              <a:srgbClr val="BA4B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99" name="íśḻíḓè"/>
            <p:cNvSpPr/>
            <p:nvPr/>
          </p:nvSpPr>
          <p:spPr bwMode="auto">
            <a:xfrm>
              <a:off x="2643981" y="2720976"/>
              <a:ext cx="1412875" cy="1414463"/>
            </a:xfrm>
            <a:prstGeom prst="ellipse">
              <a:avLst/>
            </a:prstGeom>
            <a:solidFill>
              <a:srgbClr val="F8DE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00" name="iṣḻiḋé"/>
            <p:cNvSpPr/>
            <p:nvPr/>
          </p:nvSpPr>
          <p:spPr bwMode="auto">
            <a:xfrm>
              <a:off x="2672556" y="2751139"/>
              <a:ext cx="1354138" cy="1355725"/>
            </a:xfrm>
            <a:prstGeom prst="ellipse">
              <a:avLst/>
            </a:prstGeom>
            <a:solidFill>
              <a:srgbClr val="005E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01" name="ïSḷidê"/>
            <p:cNvSpPr/>
            <p:nvPr/>
          </p:nvSpPr>
          <p:spPr bwMode="auto">
            <a:xfrm>
              <a:off x="3074194" y="3859214"/>
              <a:ext cx="550863" cy="250825"/>
            </a:xfrm>
            <a:custGeom>
              <a:avLst/>
              <a:gdLst>
                <a:gd name="T0" fmla="*/ 492 w 591"/>
                <a:gd name="T1" fmla="*/ 203 h 268"/>
                <a:gd name="T2" fmla="*/ 485 w 591"/>
                <a:gd name="T3" fmla="*/ 245 h 268"/>
                <a:gd name="T4" fmla="*/ 368 w 591"/>
                <a:gd name="T5" fmla="*/ 106 h 268"/>
                <a:gd name="T6" fmla="*/ 304 w 591"/>
                <a:gd name="T7" fmla="*/ 82 h 268"/>
                <a:gd name="T8" fmla="*/ 287 w 591"/>
                <a:gd name="T9" fmla="*/ 0 h 268"/>
                <a:gd name="T10" fmla="*/ 276 w 591"/>
                <a:gd name="T11" fmla="*/ 83 h 268"/>
                <a:gd name="T12" fmla="*/ 215 w 591"/>
                <a:gd name="T13" fmla="*/ 101 h 268"/>
                <a:gd name="T14" fmla="*/ 190 w 591"/>
                <a:gd name="T15" fmla="*/ 110 h 268"/>
                <a:gd name="T16" fmla="*/ 157 w 591"/>
                <a:gd name="T17" fmla="*/ 128 h 268"/>
                <a:gd name="T18" fmla="*/ 143 w 591"/>
                <a:gd name="T19" fmla="*/ 144 h 268"/>
                <a:gd name="T20" fmla="*/ 126 w 591"/>
                <a:gd name="T21" fmla="*/ 154 h 268"/>
                <a:gd name="T22" fmla="*/ 103 w 591"/>
                <a:gd name="T23" fmla="*/ 169 h 268"/>
                <a:gd name="T24" fmla="*/ 91 w 591"/>
                <a:gd name="T25" fmla="*/ 178 h 268"/>
                <a:gd name="T26" fmla="*/ 64 w 591"/>
                <a:gd name="T27" fmla="*/ 193 h 268"/>
                <a:gd name="T28" fmla="*/ 2 w 591"/>
                <a:gd name="T29" fmla="*/ 201 h 268"/>
                <a:gd name="T30" fmla="*/ 0 w 591"/>
                <a:gd name="T31" fmla="*/ 201 h 268"/>
                <a:gd name="T32" fmla="*/ 64 w 591"/>
                <a:gd name="T33" fmla="*/ 232 h 268"/>
                <a:gd name="T34" fmla="*/ 36 w 591"/>
                <a:gd name="T35" fmla="*/ 201 h 268"/>
                <a:gd name="T36" fmla="*/ 141 w 591"/>
                <a:gd name="T37" fmla="*/ 254 h 268"/>
                <a:gd name="T38" fmla="*/ 157 w 591"/>
                <a:gd name="T39" fmla="*/ 240 h 268"/>
                <a:gd name="T40" fmla="*/ 325 w 591"/>
                <a:gd name="T41" fmla="*/ 266 h 268"/>
                <a:gd name="T42" fmla="*/ 447 w 591"/>
                <a:gd name="T43" fmla="*/ 250 h 268"/>
                <a:gd name="T44" fmla="*/ 274 w 591"/>
                <a:gd name="T45" fmla="*/ 251 h 268"/>
                <a:gd name="T46" fmla="*/ 222 w 591"/>
                <a:gd name="T47" fmla="*/ 201 h 268"/>
                <a:gd name="T48" fmla="*/ 414 w 591"/>
                <a:gd name="T49" fmla="*/ 199 h 268"/>
                <a:gd name="T50" fmla="*/ 497 w 591"/>
                <a:gd name="T51" fmla="*/ 234 h 268"/>
                <a:gd name="T52" fmla="*/ 563 w 591"/>
                <a:gd name="T53" fmla="*/ 203 h 268"/>
                <a:gd name="T54" fmla="*/ 591 w 591"/>
                <a:gd name="T55" fmla="*/ 195 h 268"/>
                <a:gd name="T56" fmla="*/ 535 w 591"/>
                <a:gd name="T57" fmla="*/ 187 h 268"/>
                <a:gd name="T58" fmla="*/ 503 w 591"/>
                <a:gd name="T59" fmla="*/ 171 h 268"/>
                <a:gd name="T60" fmla="*/ 469 w 591"/>
                <a:gd name="T61" fmla="*/ 161 h 268"/>
                <a:gd name="T62" fmla="*/ 442 w 591"/>
                <a:gd name="T63" fmla="*/ 142 h 268"/>
                <a:gd name="T64" fmla="*/ 399 w 591"/>
                <a:gd name="T65" fmla="*/ 121 h 268"/>
                <a:gd name="T66" fmla="*/ 368 w 591"/>
                <a:gd name="T67" fmla="*/ 106 h 268"/>
                <a:gd name="T68" fmla="*/ 107 w 591"/>
                <a:gd name="T69" fmla="*/ 213 h 268"/>
                <a:gd name="T70" fmla="*/ 98 w 591"/>
                <a:gd name="T71" fmla="*/ 239 h 268"/>
                <a:gd name="T72" fmla="*/ 115 w 591"/>
                <a:gd name="T73" fmla="*/ 205 h 268"/>
                <a:gd name="T74" fmla="*/ 126 w 591"/>
                <a:gd name="T75" fmla="*/ 248 h 268"/>
                <a:gd name="T76" fmla="*/ 115 w 591"/>
                <a:gd name="T77" fmla="*/ 205 h 268"/>
                <a:gd name="T78" fmla="*/ 137 w 591"/>
                <a:gd name="T79" fmla="*/ 212 h 268"/>
                <a:gd name="T80" fmla="*/ 130 w 591"/>
                <a:gd name="T81" fmla="*/ 250 h 268"/>
                <a:gd name="T82" fmla="*/ 293 w 591"/>
                <a:gd name="T83" fmla="*/ 208 h 268"/>
                <a:gd name="T84" fmla="*/ 303 w 591"/>
                <a:gd name="T85" fmla="*/ 250 h 268"/>
                <a:gd name="T86" fmla="*/ 293 w 591"/>
                <a:gd name="T87" fmla="*/ 208 h 268"/>
                <a:gd name="T88" fmla="*/ 315 w 591"/>
                <a:gd name="T89" fmla="*/ 211 h 268"/>
                <a:gd name="T90" fmla="*/ 307 w 591"/>
                <a:gd name="T91" fmla="*/ 249 h 268"/>
                <a:gd name="T92" fmla="*/ 278 w 591"/>
                <a:gd name="T93" fmla="*/ 214 h 268"/>
                <a:gd name="T94" fmla="*/ 286 w 591"/>
                <a:gd name="T95" fmla="*/ 248 h 268"/>
                <a:gd name="T96" fmla="*/ 278 w 591"/>
                <a:gd name="T97" fmla="*/ 214 h 268"/>
                <a:gd name="T98" fmla="*/ 462 w 591"/>
                <a:gd name="T99" fmla="*/ 212 h 268"/>
                <a:gd name="T100" fmla="*/ 453 w 591"/>
                <a:gd name="T101" fmla="*/ 258 h 268"/>
                <a:gd name="T102" fmla="*/ 470 w 591"/>
                <a:gd name="T103" fmla="*/ 205 h 268"/>
                <a:gd name="T104" fmla="*/ 480 w 591"/>
                <a:gd name="T105" fmla="*/ 247 h 268"/>
                <a:gd name="T106" fmla="*/ 470 w 591"/>
                <a:gd name="T107" fmla="*/ 205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1" h="268">
                  <a:moveTo>
                    <a:pt x="485" y="203"/>
                  </a:moveTo>
                  <a:cubicBezTo>
                    <a:pt x="492" y="203"/>
                    <a:pt x="492" y="203"/>
                    <a:pt x="492" y="203"/>
                  </a:cubicBezTo>
                  <a:cubicBezTo>
                    <a:pt x="492" y="243"/>
                    <a:pt x="492" y="243"/>
                    <a:pt x="492" y="243"/>
                  </a:cubicBezTo>
                  <a:cubicBezTo>
                    <a:pt x="485" y="245"/>
                    <a:pt x="485" y="245"/>
                    <a:pt x="485" y="245"/>
                  </a:cubicBezTo>
                  <a:cubicBezTo>
                    <a:pt x="485" y="203"/>
                    <a:pt x="485" y="203"/>
                    <a:pt x="485" y="203"/>
                  </a:cubicBezTo>
                  <a:close/>
                  <a:moveTo>
                    <a:pt x="368" y="106"/>
                  </a:moveTo>
                  <a:cubicBezTo>
                    <a:pt x="362" y="101"/>
                    <a:pt x="340" y="81"/>
                    <a:pt x="331" y="81"/>
                  </a:cubicBezTo>
                  <a:cubicBezTo>
                    <a:pt x="304" y="82"/>
                    <a:pt x="304" y="82"/>
                    <a:pt x="304" y="82"/>
                  </a:cubicBezTo>
                  <a:cubicBezTo>
                    <a:pt x="301" y="12"/>
                    <a:pt x="301" y="12"/>
                    <a:pt x="301" y="12"/>
                  </a:cubicBezTo>
                  <a:cubicBezTo>
                    <a:pt x="287" y="0"/>
                    <a:pt x="287" y="0"/>
                    <a:pt x="287" y="0"/>
                  </a:cubicBezTo>
                  <a:cubicBezTo>
                    <a:pt x="275" y="17"/>
                    <a:pt x="275" y="17"/>
                    <a:pt x="275" y="17"/>
                  </a:cubicBezTo>
                  <a:cubicBezTo>
                    <a:pt x="276" y="83"/>
                    <a:pt x="276" y="83"/>
                    <a:pt x="276" y="83"/>
                  </a:cubicBezTo>
                  <a:cubicBezTo>
                    <a:pt x="260" y="84"/>
                    <a:pt x="236" y="85"/>
                    <a:pt x="236" y="85"/>
                  </a:cubicBezTo>
                  <a:cubicBezTo>
                    <a:pt x="215" y="101"/>
                    <a:pt x="215" y="101"/>
                    <a:pt x="215" y="101"/>
                  </a:cubicBezTo>
                  <a:cubicBezTo>
                    <a:pt x="201" y="102"/>
                    <a:pt x="201" y="102"/>
                    <a:pt x="201" y="102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74" y="118"/>
                    <a:pt x="174" y="118"/>
                    <a:pt x="174" y="118"/>
                  </a:cubicBezTo>
                  <a:cubicBezTo>
                    <a:pt x="157" y="128"/>
                    <a:pt x="157" y="128"/>
                    <a:pt x="157" y="128"/>
                  </a:cubicBezTo>
                  <a:cubicBezTo>
                    <a:pt x="147" y="140"/>
                    <a:pt x="147" y="140"/>
                    <a:pt x="147" y="140"/>
                  </a:cubicBezTo>
                  <a:cubicBezTo>
                    <a:pt x="143" y="144"/>
                    <a:pt x="143" y="144"/>
                    <a:pt x="143" y="144"/>
                  </a:cubicBezTo>
                  <a:cubicBezTo>
                    <a:pt x="132" y="147"/>
                    <a:pt x="132" y="147"/>
                    <a:pt x="132" y="147"/>
                  </a:cubicBezTo>
                  <a:cubicBezTo>
                    <a:pt x="126" y="154"/>
                    <a:pt x="126" y="154"/>
                    <a:pt x="126" y="154"/>
                  </a:cubicBezTo>
                  <a:cubicBezTo>
                    <a:pt x="113" y="162"/>
                    <a:pt x="113" y="162"/>
                    <a:pt x="113" y="162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97" y="178"/>
                    <a:pt x="97" y="178"/>
                    <a:pt x="97" y="178"/>
                  </a:cubicBezTo>
                  <a:cubicBezTo>
                    <a:pt x="91" y="178"/>
                    <a:pt x="91" y="178"/>
                    <a:pt x="91" y="178"/>
                  </a:cubicBezTo>
                  <a:cubicBezTo>
                    <a:pt x="76" y="183"/>
                    <a:pt x="76" y="183"/>
                    <a:pt x="76" y="183"/>
                  </a:cubicBezTo>
                  <a:cubicBezTo>
                    <a:pt x="64" y="193"/>
                    <a:pt x="64" y="193"/>
                    <a:pt x="64" y="193"/>
                  </a:cubicBezTo>
                  <a:cubicBezTo>
                    <a:pt x="7" y="201"/>
                    <a:pt x="7" y="201"/>
                    <a:pt x="7" y="201"/>
                  </a:cubicBezTo>
                  <a:cubicBezTo>
                    <a:pt x="5" y="201"/>
                    <a:pt x="3" y="201"/>
                    <a:pt x="2" y="201"/>
                  </a:cubicBezTo>
                  <a:cubicBezTo>
                    <a:pt x="3" y="201"/>
                    <a:pt x="3" y="201"/>
                    <a:pt x="3" y="201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5" y="201"/>
                    <a:pt x="5" y="201"/>
                    <a:pt x="5" y="201"/>
                  </a:cubicBezTo>
                  <a:cubicBezTo>
                    <a:pt x="37" y="209"/>
                    <a:pt x="62" y="216"/>
                    <a:pt x="64" y="232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5" y="217"/>
                    <a:pt x="71" y="205"/>
                    <a:pt x="36" y="201"/>
                  </a:cubicBezTo>
                  <a:cubicBezTo>
                    <a:pt x="203" y="201"/>
                    <a:pt x="203" y="201"/>
                    <a:pt x="203" y="201"/>
                  </a:cubicBezTo>
                  <a:cubicBezTo>
                    <a:pt x="170" y="204"/>
                    <a:pt x="139" y="221"/>
                    <a:pt x="141" y="254"/>
                  </a:cubicBezTo>
                  <a:cubicBezTo>
                    <a:pt x="144" y="253"/>
                    <a:pt x="153" y="258"/>
                    <a:pt x="154" y="253"/>
                  </a:cubicBezTo>
                  <a:cubicBezTo>
                    <a:pt x="155" y="249"/>
                    <a:pt x="156" y="243"/>
                    <a:pt x="157" y="240"/>
                  </a:cubicBezTo>
                  <a:cubicBezTo>
                    <a:pt x="180" y="192"/>
                    <a:pt x="257" y="208"/>
                    <a:pt x="248" y="265"/>
                  </a:cubicBezTo>
                  <a:cubicBezTo>
                    <a:pt x="272" y="268"/>
                    <a:pt x="301" y="266"/>
                    <a:pt x="325" y="266"/>
                  </a:cubicBezTo>
                  <a:cubicBezTo>
                    <a:pt x="338" y="185"/>
                    <a:pt x="428" y="191"/>
                    <a:pt x="425" y="254"/>
                  </a:cubicBezTo>
                  <a:cubicBezTo>
                    <a:pt x="447" y="250"/>
                    <a:pt x="447" y="250"/>
                    <a:pt x="447" y="250"/>
                  </a:cubicBezTo>
                  <a:cubicBezTo>
                    <a:pt x="443" y="186"/>
                    <a:pt x="329" y="179"/>
                    <a:pt x="315" y="254"/>
                  </a:cubicBezTo>
                  <a:cubicBezTo>
                    <a:pt x="301" y="253"/>
                    <a:pt x="288" y="252"/>
                    <a:pt x="274" y="251"/>
                  </a:cubicBezTo>
                  <a:cubicBezTo>
                    <a:pt x="276" y="229"/>
                    <a:pt x="264" y="213"/>
                    <a:pt x="245" y="206"/>
                  </a:cubicBezTo>
                  <a:cubicBezTo>
                    <a:pt x="238" y="204"/>
                    <a:pt x="230" y="202"/>
                    <a:pt x="222" y="201"/>
                  </a:cubicBezTo>
                  <a:cubicBezTo>
                    <a:pt x="230" y="201"/>
                    <a:pt x="230" y="201"/>
                    <a:pt x="230" y="201"/>
                  </a:cubicBezTo>
                  <a:cubicBezTo>
                    <a:pt x="414" y="199"/>
                    <a:pt x="414" y="199"/>
                    <a:pt x="414" y="199"/>
                  </a:cubicBezTo>
                  <a:cubicBezTo>
                    <a:pt x="527" y="201"/>
                    <a:pt x="527" y="201"/>
                    <a:pt x="527" y="201"/>
                  </a:cubicBezTo>
                  <a:cubicBezTo>
                    <a:pt x="503" y="214"/>
                    <a:pt x="501" y="219"/>
                    <a:pt x="497" y="234"/>
                  </a:cubicBezTo>
                  <a:cubicBezTo>
                    <a:pt x="519" y="213"/>
                    <a:pt x="534" y="209"/>
                    <a:pt x="560" y="214"/>
                  </a:cubicBezTo>
                  <a:cubicBezTo>
                    <a:pt x="563" y="203"/>
                    <a:pt x="563" y="203"/>
                    <a:pt x="563" y="203"/>
                  </a:cubicBezTo>
                  <a:cubicBezTo>
                    <a:pt x="589" y="201"/>
                    <a:pt x="589" y="201"/>
                    <a:pt x="589" y="201"/>
                  </a:cubicBezTo>
                  <a:cubicBezTo>
                    <a:pt x="591" y="195"/>
                    <a:pt x="591" y="195"/>
                    <a:pt x="591" y="195"/>
                  </a:cubicBezTo>
                  <a:cubicBezTo>
                    <a:pt x="566" y="189"/>
                    <a:pt x="566" y="189"/>
                    <a:pt x="566" y="189"/>
                  </a:cubicBezTo>
                  <a:cubicBezTo>
                    <a:pt x="535" y="187"/>
                    <a:pt x="535" y="187"/>
                    <a:pt x="535" y="187"/>
                  </a:cubicBezTo>
                  <a:cubicBezTo>
                    <a:pt x="518" y="174"/>
                    <a:pt x="518" y="174"/>
                    <a:pt x="518" y="174"/>
                  </a:cubicBezTo>
                  <a:cubicBezTo>
                    <a:pt x="503" y="171"/>
                    <a:pt x="503" y="171"/>
                    <a:pt x="503" y="171"/>
                  </a:cubicBezTo>
                  <a:cubicBezTo>
                    <a:pt x="487" y="161"/>
                    <a:pt x="487" y="161"/>
                    <a:pt x="487" y="161"/>
                  </a:cubicBezTo>
                  <a:cubicBezTo>
                    <a:pt x="469" y="161"/>
                    <a:pt x="469" y="161"/>
                    <a:pt x="469" y="161"/>
                  </a:cubicBezTo>
                  <a:cubicBezTo>
                    <a:pt x="450" y="154"/>
                    <a:pt x="450" y="154"/>
                    <a:pt x="450" y="154"/>
                  </a:cubicBezTo>
                  <a:cubicBezTo>
                    <a:pt x="442" y="142"/>
                    <a:pt x="442" y="142"/>
                    <a:pt x="442" y="142"/>
                  </a:cubicBezTo>
                  <a:cubicBezTo>
                    <a:pt x="414" y="122"/>
                    <a:pt x="414" y="122"/>
                    <a:pt x="414" y="122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0" y="110"/>
                    <a:pt x="390" y="110"/>
                    <a:pt x="390" y="110"/>
                  </a:cubicBezTo>
                  <a:cubicBezTo>
                    <a:pt x="368" y="106"/>
                    <a:pt x="368" y="106"/>
                    <a:pt x="368" y="106"/>
                  </a:cubicBezTo>
                  <a:close/>
                  <a:moveTo>
                    <a:pt x="98" y="213"/>
                  </a:moveTo>
                  <a:cubicBezTo>
                    <a:pt x="107" y="213"/>
                    <a:pt x="107" y="213"/>
                    <a:pt x="107" y="213"/>
                  </a:cubicBezTo>
                  <a:cubicBezTo>
                    <a:pt x="107" y="239"/>
                    <a:pt x="107" y="239"/>
                    <a:pt x="107" y="239"/>
                  </a:cubicBezTo>
                  <a:cubicBezTo>
                    <a:pt x="98" y="239"/>
                    <a:pt x="98" y="239"/>
                    <a:pt x="98" y="239"/>
                  </a:cubicBezTo>
                  <a:cubicBezTo>
                    <a:pt x="98" y="213"/>
                    <a:pt x="98" y="213"/>
                    <a:pt x="98" y="213"/>
                  </a:cubicBezTo>
                  <a:close/>
                  <a:moveTo>
                    <a:pt x="115" y="205"/>
                  </a:moveTo>
                  <a:cubicBezTo>
                    <a:pt x="126" y="205"/>
                    <a:pt x="126" y="205"/>
                    <a:pt x="126" y="205"/>
                  </a:cubicBezTo>
                  <a:cubicBezTo>
                    <a:pt x="126" y="248"/>
                    <a:pt x="126" y="248"/>
                    <a:pt x="126" y="248"/>
                  </a:cubicBezTo>
                  <a:cubicBezTo>
                    <a:pt x="115" y="248"/>
                    <a:pt x="115" y="248"/>
                    <a:pt x="115" y="248"/>
                  </a:cubicBezTo>
                  <a:cubicBezTo>
                    <a:pt x="115" y="205"/>
                    <a:pt x="115" y="205"/>
                    <a:pt x="115" y="205"/>
                  </a:cubicBezTo>
                  <a:close/>
                  <a:moveTo>
                    <a:pt x="130" y="212"/>
                  </a:moveTo>
                  <a:cubicBezTo>
                    <a:pt x="137" y="212"/>
                    <a:pt x="137" y="212"/>
                    <a:pt x="137" y="212"/>
                  </a:cubicBezTo>
                  <a:cubicBezTo>
                    <a:pt x="137" y="250"/>
                    <a:pt x="137" y="250"/>
                    <a:pt x="137" y="250"/>
                  </a:cubicBezTo>
                  <a:cubicBezTo>
                    <a:pt x="130" y="250"/>
                    <a:pt x="130" y="250"/>
                    <a:pt x="130" y="250"/>
                  </a:cubicBezTo>
                  <a:cubicBezTo>
                    <a:pt x="130" y="212"/>
                    <a:pt x="130" y="212"/>
                    <a:pt x="130" y="212"/>
                  </a:cubicBezTo>
                  <a:close/>
                  <a:moveTo>
                    <a:pt x="293" y="208"/>
                  </a:moveTo>
                  <a:cubicBezTo>
                    <a:pt x="303" y="208"/>
                    <a:pt x="303" y="208"/>
                    <a:pt x="303" y="208"/>
                  </a:cubicBezTo>
                  <a:cubicBezTo>
                    <a:pt x="303" y="250"/>
                    <a:pt x="303" y="250"/>
                    <a:pt x="303" y="250"/>
                  </a:cubicBezTo>
                  <a:cubicBezTo>
                    <a:pt x="293" y="250"/>
                    <a:pt x="293" y="250"/>
                    <a:pt x="293" y="250"/>
                  </a:cubicBezTo>
                  <a:cubicBezTo>
                    <a:pt x="293" y="208"/>
                    <a:pt x="293" y="208"/>
                    <a:pt x="293" y="208"/>
                  </a:cubicBezTo>
                  <a:close/>
                  <a:moveTo>
                    <a:pt x="307" y="211"/>
                  </a:moveTo>
                  <a:cubicBezTo>
                    <a:pt x="315" y="211"/>
                    <a:pt x="315" y="211"/>
                    <a:pt x="315" y="211"/>
                  </a:cubicBezTo>
                  <a:cubicBezTo>
                    <a:pt x="315" y="249"/>
                    <a:pt x="315" y="249"/>
                    <a:pt x="315" y="249"/>
                  </a:cubicBezTo>
                  <a:cubicBezTo>
                    <a:pt x="307" y="249"/>
                    <a:pt x="307" y="249"/>
                    <a:pt x="307" y="249"/>
                  </a:cubicBezTo>
                  <a:cubicBezTo>
                    <a:pt x="307" y="211"/>
                    <a:pt x="307" y="211"/>
                    <a:pt x="307" y="211"/>
                  </a:cubicBezTo>
                  <a:close/>
                  <a:moveTo>
                    <a:pt x="278" y="214"/>
                  </a:moveTo>
                  <a:cubicBezTo>
                    <a:pt x="286" y="214"/>
                    <a:pt x="286" y="214"/>
                    <a:pt x="286" y="214"/>
                  </a:cubicBezTo>
                  <a:cubicBezTo>
                    <a:pt x="286" y="248"/>
                    <a:pt x="286" y="248"/>
                    <a:pt x="286" y="248"/>
                  </a:cubicBezTo>
                  <a:cubicBezTo>
                    <a:pt x="278" y="248"/>
                    <a:pt x="278" y="248"/>
                    <a:pt x="278" y="248"/>
                  </a:cubicBezTo>
                  <a:cubicBezTo>
                    <a:pt x="278" y="214"/>
                    <a:pt x="278" y="214"/>
                    <a:pt x="278" y="214"/>
                  </a:cubicBezTo>
                  <a:close/>
                  <a:moveTo>
                    <a:pt x="453" y="212"/>
                  </a:moveTo>
                  <a:cubicBezTo>
                    <a:pt x="462" y="212"/>
                    <a:pt x="462" y="212"/>
                    <a:pt x="462" y="212"/>
                  </a:cubicBezTo>
                  <a:cubicBezTo>
                    <a:pt x="462" y="254"/>
                    <a:pt x="462" y="254"/>
                    <a:pt x="462" y="254"/>
                  </a:cubicBezTo>
                  <a:cubicBezTo>
                    <a:pt x="453" y="258"/>
                    <a:pt x="453" y="258"/>
                    <a:pt x="453" y="258"/>
                  </a:cubicBezTo>
                  <a:cubicBezTo>
                    <a:pt x="453" y="212"/>
                    <a:pt x="453" y="212"/>
                    <a:pt x="453" y="212"/>
                  </a:cubicBezTo>
                  <a:close/>
                  <a:moveTo>
                    <a:pt x="470" y="205"/>
                  </a:moveTo>
                  <a:cubicBezTo>
                    <a:pt x="480" y="205"/>
                    <a:pt x="480" y="205"/>
                    <a:pt x="480" y="205"/>
                  </a:cubicBezTo>
                  <a:cubicBezTo>
                    <a:pt x="480" y="247"/>
                    <a:pt x="480" y="247"/>
                    <a:pt x="480" y="247"/>
                  </a:cubicBezTo>
                  <a:cubicBezTo>
                    <a:pt x="470" y="248"/>
                    <a:pt x="470" y="248"/>
                    <a:pt x="470" y="248"/>
                  </a:cubicBezTo>
                  <a:lnTo>
                    <a:pt x="470" y="205"/>
                  </a:lnTo>
                  <a:close/>
                </a:path>
              </a:pathLst>
            </a:custGeom>
            <a:solidFill>
              <a:srgbClr val="60B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02" name="íṣ1íďê"/>
            <p:cNvSpPr/>
            <p:nvPr/>
          </p:nvSpPr>
          <p:spPr bwMode="auto">
            <a:xfrm>
              <a:off x="3242469" y="3976689"/>
              <a:ext cx="25400" cy="58738"/>
            </a:xfrm>
            <a:custGeom>
              <a:avLst/>
              <a:gdLst>
                <a:gd name="T0" fmla="*/ 28 w 28"/>
                <a:gd name="T1" fmla="*/ 63 h 63"/>
                <a:gd name="T2" fmla="*/ 18 w 28"/>
                <a:gd name="T3" fmla="*/ 63 h 63"/>
                <a:gd name="T4" fmla="*/ 18 w 28"/>
                <a:gd name="T5" fmla="*/ 14 h 63"/>
                <a:gd name="T6" fmla="*/ 10 w 28"/>
                <a:gd name="T7" fmla="*/ 19 h 63"/>
                <a:gd name="T8" fmla="*/ 0 w 28"/>
                <a:gd name="T9" fmla="*/ 23 h 63"/>
                <a:gd name="T10" fmla="*/ 0 w 28"/>
                <a:gd name="T11" fmla="*/ 16 h 63"/>
                <a:gd name="T12" fmla="*/ 14 w 28"/>
                <a:gd name="T13" fmla="*/ 8 h 63"/>
                <a:gd name="T14" fmla="*/ 22 w 28"/>
                <a:gd name="T15" fmla="*/ 0 h 63"/>
                <a:gd name="T16" fmla="*/ 28 w 28"/>
                <a:gd name="T17" fmla="*/ 0 h 63"/>
                <a:gd name="T18" fmla="*/ 28 w 28"/>
                <a:gd name="T1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63">
                  <a:moveTo>
                    <a:pt x="28" y="63"/>
                  </a:moveTo>
                  <a:cubicBezTo>
                    <a:pt x="18" y="63"/>
                    <a:pt x="18" y="63"/>
                    <a:pt x="18" y="6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6" y="16"/>
                    <a:pt x="13" y="18"/>
                    <a:pt x="10" y="19"/>
                  </a:cubicBezTo>
                  <a:cubicBezTo>
                    <a:pt x="6" y="21"/>
                    <a:pt x="3" y="22"/>
                    <a:pt x="0" y="2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5" y="14"/>
                    <a:pt x="10" y="11"/>
                    <a:pt x="14" y="8"/>
                  </a:cubicBezTo>
                  <a:cubicBezTo>
                    <a:pt x="17" y="6"/>
                    <a:pt x="20" y="3"/>
                    <a:pt x="22" y="0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28" y="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03" name="isḻíḓè"/>
            <p:cNvSpPr/>
            <p:nvPr/>
          </p:nvSpPr>
          <p:spPr bwMode="auto">
            <a:xfrm>
              <a:off x="3294856" y="3976689"/>
              <a:ext cx="46038" cy="60325"/>
            </a:xfrm>
            <a:custGeom>
              <a:avLst/>
              <a:gdLst>
                <a:gd name="T0" fmla="*/ 1 w 49"/>
                <a:gd name="T1" fmla="*/ 48 h 64"/>
                <a:gd name="T2" fmla="*/ 10 w 49"/>
                <a:gd name="T3" fmla="*/ 48 h 64"/>
                <a:gd name="T4" fmla="*/ 14 w 49"/>
                <a:gd name="T5" fmla="*/ 55 h 64"/>
                <a:gd name="T6" fmla="*/ 22 w 49"/>
                <a:gd name="T7" fmla="*/ 58 h 64"/>
                <a:gd name="T8" fmla="*/ 30 w 49"/>
                <a:gd name="T9" fmla="*/ 56 h 64"/>
                <a:gd name="T10" fmla="*/ 35 w 49"/>
                <a:gd name="T11" fmla="*/ 52 h 64"/>
                <a:gd name="T12" fmla="*/ 38 w 49"/>
                <a:gd name="T13" fmla="*/ 44 h 64"/>
                <a:gd name="T14" fmla="*/ 40 w 49"/>
                <a:gd name="T15" fmla="*/ 35 h 64"/>
                <a:gd name="T16" fmla="*/ 40 w 49"/>
                <a:gd name="T17" fmla="*/ 33 h 64"/>
                <a:gd name="T18" fmla="*/ 32 w 49"/>
                <a:gd name="T19" fmla="*/ 39 h 64"/>
                <a:gd name="T20" fmla="*/ 22 w 49"/>
                <a:gd name="T21" fmla="*/ 42 h 64"/>
                <a:gd name="T22" fmla="*/ 6 w 49"/>
                <a:gd name="T23" fmla="*/ 36 h 64"/>
                <a:gd name="T24" fmla="*/ 0 w 49"/>
                <a:gd name="T25" fmla="*/ 21 h 64"/>
                <a:gd name="T26" fmla="*/ 7 w 49"/>
                <a:gd name="T27" fmla="*/ 6 h 64"/>
                <a:gd name="T28" fmla="*/ 23 w 49"/>
                <a:gd name="T29" fmla="*/ 0 h 64"/>
                <a:gd name="T30" fmla="*/ 37 w 49"/>
                <a:gd name="T31" fmla="*/ 3 h 64"/>
                <a:gd name="T32" fmla="*/ 46 w 49"/>
                <a:gd name="T33" fmla="*/ 13 h 64"/>
                <a:gd name="T34" fmla="*/ 49 w 49"/>
                <a:gd name="T35" fmla="*/ 30 h 64"/>
                <a:gd name="T36" fmla="*/ 46 w 49"/>
                <a:gd name="T37" fmla="*/ 49 h 64"/>
                <a:gd name="T38" fmla="*/ 36 w 49"/>
                <a:gd name="T39" fmla="*/ 60 h 64"/>
                <a:gd name="T40" fmla="*/ 22 w 49"/>
                <a:gd name="T41" fmla="*/ 64 h 64"/>
                <a:gd name="T42" fmla="*/ 8 w 49"/>
                <a:gd name="T43" fmla="*/ 60 h 64"/>
                <a:gd name="T44" fmla="*/ 1 w 49"/>
                <a:gd name="T45" fmla="*/ 48 h 64"/>
                <a:gd name="T46" fmla="*/ 39 w 49"/>
                <a:gd name="T47" fmla="*/ 21 h 64"/>
                <a:gd name="T48" fmla="*/ 34 w 49"/>
                <a:gd name="T49" fmla="*/ 10 h 64"/>
                <a:gd name="T50" fmla="*/ 24 w 49"/>
                <a:gd name="T51" fmla="*/ 7 h 64"/>
                <a:gd name="T52" fmla="*/ 14 w 49"/>
                <a:gd name="T53" fmla="*/ 11 h 64"/>
                <a:gd name="T54" fmla="*/ 9 w 49"/>
                <a:gd name="T55" fmla="*/ 21 h 64"/>
                <a:gd name="T56" fmla="*/ 14 w 49"/>
                <a:gd name="T57" fmla="*/ 31 h 64"/>
                <a:gd name="T58" fmla="*/ 24 w 49"/>
                <a:gd name="T59" fmla="*/ 35 h 64"/>
                <a:gd name="T60" fmla="*/ 34 w 49"/>
                <a:gd name="T61" fmla="*/ 31 h 64"/>
                <a:gd name="T62" fmla="*/ 39 w 49"/>
                <a:gd name="T63" fmla="*/ 2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64">
                  <a:moveTo>
                    <a:pt x="1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1" y="51"/>
                    <a:pt x="12" y="54"/>
                    <a:pt x="14" y="55"/>
                  </a:cubicBezTo>
                  <a:cubicBezTo>
                    <a:pt x="16" y="57"/>
                    <a:pt x="19" y="58"/>
                    <a:pt x="22" y="58"/>
                  </a:cubicBezTo>
                  <a:cubicBezTo>
                    <a:pt x="25" y="58"/>
                    <a:pt x="28" y="57"/>
                    <a:pt x="30" y="56"/>
                  </a:cubicBezTo>
                  <a:cubicBezTo>
                    <a:pt x="32" y="55"/>
                    <a:pt x="34" y="54"/>
                    <a:pt x="35" y="52"/>
                  </a:cubicBezTo>
                  <a:cubicBezTo>
                    <a:pt x="36" y="50"/>
                    <a:pt x="37" y="47"/>
                    <a:pt x="38" y="44"/>
                  </a:cubicBezTo>
                  <a:cubicBezTo>
                    <a:pt x="39" y="41"/>
                    <a:pt x="40" y="38"/>
                    <a:pt x="40" y="35"/>
                  </a:cubicBezTo>
                  <a:cubicBezTo>
                    <a:pt x="40" y="35"/>
                    <a:pt x="40" y="34"/>
                    <a:pt x="40" y="33"/>
                  </a:cubicBezTo>
                  <a:cubicBezTo>
                    <a:pt x="38" y="36"/>
                    <a:pt x="35" y="38"/>
                    <a:pt x="32" y="39"/>
                  </a:cubicBezTo>
                  <a:cubicBezTo>
                    <a:pt x="29" y="41"/>
                    <a:pt x="26" y="42"/>
                    <a:pt x="22" y="42"/>
                  </a:cubicBezTo>
                  <a:cubicBezTo>
                    <a:pt x="16" y="42"/>
                    <a:pt x="11" y="40"/>
                    <a:pt x="6" y="36"/>
                  </a:cubicBezTo>
                  <a:cubicBezTo>
                    <a:pt x="2" y="32"/>
                    <a:pt x="0" y="27"/>
                    <a:pt x="0" y="21"/>
                  </a:cubicBezTo>
                  <a:cubicBezTo>
                    <a:pt x="0" y="15"/>
                    <a:pt x="2" y="10"/>
                    <a:pt x="7" y="6"/>
                  </a:cubicBezTo>
                  <a:cubicBezTo>
                    <a:pt x="11" y="2"/>
                    <a:pt x="17" y="0"/>
                    <a:pt x="23" y="0"/>
                  </a:cubicBezTo>
                  <a:cubicBezTo>
                    <a:pt x="28" y="0"/>
                    <a:pt x="33" y="1"/>
                    <a:pt x="37" y="3"/>
                  </a:cubicBezTo>
                  <a:cubicBezTo>
                    <a:pt x="41" y="6"/>
                    <a:pt x="44" y="9"/>
                    <a:pt x="46" y="13"/>
                  </a:cubicBezTo>
                  <a:cubicBezTo>
                    <a:pt x="48" y="17"/>
                    <a:pt x="49" y="23"/>
                    <a:pt x="49" y="30"/>
                  </a:cubicBezTo>
                  <a:cubicBezTo>
                    <a:pt x="49" y="38"/>
                    <a:pt x="48" y="45"/>
                    <a:pt x="46" y="49"/>
                  </a:cubicBezTo>
                  <a:cubicBezTo>
                    <a:pt x="44" y="54"/>
                    <a:pt x="41" y="58"/>
                    <a:pt x="36" y="60"/>
                  </a:cubicBezTo>
                  <a:cubicBezTo>
                    <a:pt x="32" y="63"/>
                    <a:pt x="28" y="64"/>
                    <a:pt x="22" y="64"/>
                  </a:cubicBezTo>
                  <a:cubicBezTo>
                    <a:pt x="16" y="64"/>
                    <a:pt x="12" y="63"/>
                    <a:pt x="8" y="60"/>
                  </a:cubicBezTo>
                  <a:cubicBezTo>
                    <a:pt x="4" y="57"/>
                    <a:pt x="2" y="53"/>
                    <a:pt x="1" y="48"/>
                  </a:cubicBezTo>
                  <a:close/>
                  <a:moveTo>
                    <a:pt x="39" y="21"/>
                  </a:moveTo>
                  <a:cubicBezTo>
                    <a:pt x="39" y="16"/>
                    <a:pt x="37" y="13"/>
                    <a:pt x="34" y="10"/>
                  </a:cubicBezTo>
                  <a:cubicBezTo>
                    <a:pt x="32" y="8"/>
                    <a:pt x="28" y="7"/>
                    <a:pt x="24" y="7"/>
                  </a:cubicBezTo>
                  <a:cubicBezTo>
                    <a:pt x="20" y="7"/>
                    <a:pt x="17" y="8"/>
                    <a:pt x="14" y="11"/>
                  </a:cubicBezTo>
                  <a:cubicBezTo>
                    <a:pt x="11" y="13"/>
                    <a:pt x="9" y="17"/>
                    <a:pt x="9" y="21"/>
                  </a:cubicBezTo>
                  <a:cubicBezTo>
                    <a:pt x="9" y="25"/>
                    <a:pt x="11" y="29"/>
                    <a:pt x="14" y="31"/>
                  </a:cubicBezTo>
                  <a:cubicBezTo>
                    <a:pt x="16" y="34"/>
                    <a:pt x="20" y="35"/>
                    <a:pt x="24" y="35"/>
                  </a:cubicBezTo>
                  <a:cubicBezTo>
                    <a:pt x="28" y="35"/>
                    <a:pt x="32" y="34"/>
                    <a:pt x="34" y="31"/>
                  </a:cubicBezTo>
                  <a:cubicBezTo>
                    <a:pt x="37" y="29"/>
                    <a:pt x="39" y="25"/>
                    <a:pt x="39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04" name="î$lîďe"/>
            <p:cNvSpPr/>
            <p:nvPr/>
          </p:nvSpPr>
          <p:spPr bwMode="auto">
            <a:xfrm>
              <a:off x="3352006" y="3976689"/>
              <a:ext cx="47625" cy="58738"/>
            </a:xfrm>
            <a:custGeom>
              <a:avLst/>
              <a:gdLst>
                <a:gd name="T0" fmla="*/ 19 w 30"/>
                <a:gd name="T1" fmla="*/ 37 h 37"/>
                <a:gd name="T2" fmla="*/ 19 w 30"/>
                <a:gd name="T3" fmla="*/ 29 h 37"/>
                <a:gd name="T4" fmla="*/ 0 w 30"/>
                <a:gd name="T5" fmla="*/ 29 h 37"/>
                <a:gd name="T6" fmla="*/ 0 w 30"/>
                <a:gd name="T7" fmla="*/ 24 h 37"/>
                <a:gd name="T8" fmla="*/ 19 w 30"/>
                <a:gd name="T9" fmla="*/ 0 h 37"/>
                <a:gd name="T10" fmla="*/ 24 w 30"/>
                <a:gd name="T11" fmla="*/ 0 h 37"/>
                <a:gd name="T12" fmla="*/ 24 w 30"/>
                <a:gd name="T13" fmla="*/ 24 h 37"/>
                <a:gd name="T14" fmla="*/ 30 w 30"/>
                <a:gd name="T15" fmla="*/ 24 h 37"/>
                <a:gd name="T16" fmla="*/ 30 w 30"/>
                <a:gd name="T17" fmla="*/ 29 h 37"/>
                <a:gd name="T18" fmla="*/ 24 w 30"/>
                <a:gd name="T19" fmla="*/ 29 h 37"/>
                <a:gd name="T20" fmla="*/ 24 w 30"/>
                <a:gd name="T21" fmla="*/ 37 h 37"/>
                <a:gd name="T22" fmla="*/ 19 w 30"/>
                <a:gd name="T23" fmla="*/ 37 h 37"/>
                <a:gd name="T24" fmla="*/ 19 w 30"/>
                <a:gd name="T25" fmla="*/ 37 h 37"/>
                <a:gd name="T26" fmla="*/ 19 w 30"/>
                <a:gd name="T27" fmla="*/ 24 h 37"/>
                <a:gd name="T28" fmla="*/ 19 w 30"/>
                <a:gd name="T29" fmla="*/ 8 h 37"/>
                <a:gd name="T30" fmla="*/ 5 w 30"/>
                <a:gd name="T31" fmla="*/ 24 h 37"/>
                <a:gd name="T32" fmla="*/ 19 w 30"/>
                <a:gd name="T33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37">
                  <a:moveTo>
                    <a:pt x="19" y="37"/>
                  </a:moveTo>
                  <a:lnTo>
                    <a:pt x="19" y="29"/>
                  </a:lnTo>
                  <a:lnTo>
                    <a:pt x="0" y="29"/>
                  </a:lnTo>
                  <a:lnTo>
                    <a:pt x="0" y="2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29"/>
                  </a:lnTo>
                  <a:lnTo>
                    <a:pt x="24" y="29"/>
                  </a:lnTo>
                  <a:lnTo>
                    <a:pt x="24" y="37"/>
                  </a:lnTo>
                  <a:lnTo>
                    <a:pt x="19" y="37"/>
                  </a:lnTo>
                  <a:lnTo>
                    <a:pt x="19" y="37"/>
                  </a:lnTo>
                  <a:close/>
                  <a:moveTo>
                    <a:pt x="19" y="24"/>
                  </a:moveTo>
                  <a:lnTo>
                    <a:pt x="19" y="8"/>
                  </a:lnTo>
                  <a:lnTo>
                    <a:pt x="5" y="24"/>
                  </a:lnTo>
                  <a:lnTo>
                    <a:pt x="1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05" name="iṡliḋè"/>
            <p:cNvSpPr/>
            <p:nvPr/>
          </p:nvSpPr>
          <p:spPr bwMode="auto">
            <a:xfrm>
              <a:off x="3413919" y="3976689"/>
              <a:ext cx="44450" cy="60325"/>
            </a:xfrm>
            <a:custGeom>
              <a:avLst/>
              <a:gdLst>
                <a:gd name="T0" fmla="*/ 0 w 49"/>
                <a:gd name="T1" fmla="*/ 32 h 64"/>
                <a:gd name="T2" fmla="*/ 3 w 49"/>
                <a:gd name="T3" fmla="*/ 14 h 64"/>
                <a:gd name="T4" fmla="*/ 11 w 49"/>
                <a:gd name="T5" fmla="*/ 4 h 64"/>
                <a:gd name="T6" fmla="*/ 24 w 49"/>
                <a:gd name="T7" fmla="*/ 0 h 64"/>
                <a:gd name="T8" fmla="*/ 35 w 49"/>
                <a:gd name="T9" fmla="*/ 2 h 64"/>
                <a:gd name="T10" fmla="*/ 42 w 49"/>
                <a:gd name="T11" fmla="*/ 8 h 64"/>
                <a:gd name="T12" fmla="*/ 47 w 49"/>
                <a:gd name="T13" fmla="*/ 17 h 64"/>
                <a:gd name="T14" fmla="*/ 49 w 49"/>
                <a:gd name="T15" fmla="*/ 32 h 64"/>
                <a:gd name="T16" fmla="*/ 46 w 49"/>
                <a:gd name="T17" fmla="*/ 50 h 64"/>
                <a:gd name="T18" fmla="*/ 38 w 49"/>
                <a:gd name="T19" fmla="*/ 60 h 64"/>
                <a:gd name="T20" fmla="*/ 24 w 49"/>
                <a:gd name="T21" fmla="*/ 64 h 64"/>
                <a:gd name="T22" fmla="*/ 8 w 49"/>
                <a:gd name="T23" fmla="*/ 58 h 64"/>
                <a:gd name="T24" fmla="*/ 0 w 49"/>
                <a:gd name="T25" fmla="*/ 32 h 64"/>
                <a:gd name="T26" fmla="*/ 10 w 49"/>
                <a:gd name="T27" fmla="*/ 32 h 64"/>
                <a:gd name="T28" fmla="*/ 14 w 49"/>
                <a:gd name="T29" fmla="*/ 53 h 64"/>
                <a:gd name="T30" fmla="*/ 24 w 49"/>
                <a:gd name="T31" fmla="*/ 58 h 64"/>
                <a:gd name="T32" fmla="*/ 35 w 49"/>
                <a:gd name="T33" fmla="*/ 53 h 64"/>
                <a:gd name="T34" fmla="*/ 39 w 49"/>
                <a:gd name="T35" fmla="*/ 32 h 64"/>
                <a:gd name="T36" fmla="*/ 35 w 49"/>
                <a:gd name="T37" fmla="*/ 12 h 64"/>
                <a:gd name="T38" fmla="*/ 24 w 49"/>
                <a:gd name="T39" fmla="*/ 7 h 64"/>
                <a:gd name="T40" fmla="*/ 14 w 49"/>
                <a:gd name="T41" fmla="*/ 11 h 64"/>
                <a:gd name="T42" fmla="*/ 10 w 49"/>
                <a:gd name="T43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" h="64">
                  <a:moveTo>
                    <a:pt x="0" y="32"/>
                  </a:moveTo>
                  <a:cubicBezTo>
                    <a:pt x="0" y="25"/>
                    <a:pt x="1" y="19"/>
                    <a:pt x="3" y="14"/>
                  </a:cubicBezTo>
                  <a:cubicBezTo>
                    <a:pt x="5" y="10"/>
                    <a:pt x="7" y="6"/>
                    <a:pt x="11" y="4"/>
                  </a:cubicBezTo>
                  <a:cubicBezTo>
                    <a:pt x="15" y="1"/>
                    <a:pt x="19" y="0"/>
                    <a:pt x="24" y="0"/>
                  </a:cubicBezTo>
                  <a:cubicBezTo>
                    <a:pt x="28" y="0"/>
                    <a:pt x="32" y="1"/>
                    <a:pt x="35" y="2"/>
                  </a:cubicBezTo>
                  <a:cubicBezTo>
                    <a:pt x="38" y="4"/>
                    <a:pt x="40" y="5"/>
                    <a:pt x="42" y="8"/>
                  </a:cubicBezTo>
                  <a:cubicBezTo>
                    <a:pt x="44" y="11"/>
                    <a:pt x="46" y="14"/>
                    <a:pt x="47" y="17"/>
                  </a:cubicBezTo>
                  <a:cubicBezTo>
                    <a:pt x="48" y="21"/>
                    <a:pt x="49" y="26"/>
                    <a:pt x="49" y="32"/>
                  </a:cubicBezTo>
                  <a:cubicBezTo>
                    <a:pt x="49" y="39"/>
                    <a:pt x="48" y="45"/>
                    <a:pt x="46" y="50"/>
                  </a:cubicBezTo>
                  <a:cubicBezTo>
                    <a:pt x="44" y="54"/>
                    <a:pt x="41" y="58"/>
                    <a:pt x="38" y="60"/>
                  </a:cubicBezTo>
                  <a:cubicBezTo>
                    <a:pt x="34" y="63"/>
                    <a:pt x="30" y="64"/>
                    <a:pt x="24" y="64"/>
                  </a:cubicBezTo>
                  <a:cubicBezTo>
                    <a:pt x="17" y="64"/>
                    <a:pt x="12" y="62"/>
                    <a:pt x="8" y="58"/>
                  </a:cubicBezTo>
                  <a:cubicBezTo>
                    <a:pt x="3" y="52"/>
                    <a:pt x="0" y="44"/>
                    <a:pt x="0" y="32"/>
                  </a:cubicBezTo>
                  <a:close/>
                  <a:moveTo>
                    <a:pt x="10" y="32"/>
                  </a:moveTo>
                  <a:cubicBezTo>
                    <a:pt x="10" y="42"/>
                    <a:pt x="11" y="49"/>
                    <a:pt x="14" y="53"/>
                  </a:cubicBezTo>
                  <a:cubicBezTo>
                    <a:pt x="17" y="56"/>
                    <a:pt x="20" y="58"/>
                    <a:pt x="24" y="58"/>
                  </a:cubicBezTo>
                  <a:cubicBezTo>
                    <a:pt x="29" y="58"/>
                    <a:pt x="32" y="56"/>
                    <a:pt x="35" y="53"/>
                  </a:cubicBezTo>
                  <a:cubicBezTo>
                    <a:pt x="38" y="49"/>
                    <a:pt x="39" y="42"/>
                    <a:pt x="39" y="32"/>
                  </a:cubicBezTo>
                  <a:cubicBezTo>
                    <a:pt x="39" y="22"/>
                    <a:pt x="38" y="15"/>
                    <a:pt x="35" y="12"/>
                  </a:cubicBezTo>
                  <a:cubicBezTo>
                    <a:pt x="32" y="8"/>
                    <a:pt x="29" y="7"/>
                    <a:pt x="24" y="7"/>
                  </a:cubicBezTo>
                  <a:cubicBezTo>
                    <a:pt x="20" y="7"/>
                    <a:pt x="17" y="8"/>
                    <a:pt x="14" y="11"/>
                  </a:cubicBezTo>
                  <a:cubicBezTo>
                    <a:pt x="11" y="15"/>
                    <a:pt x="10" y="22"/>
                    <a:pt x="10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06" name="îŝľíďè"/>
            <p:cNvSpPr/>
            <p:nvPr/>
          </p:nvSpPr>
          <p:spPr bwMode="auto">
            <a:xfrm>
              <a:off x="2510631" y="3376614"/>
              <a:ext cx="1677988" cy="895350"/>
            </a:xfrm>
            <a:custGeom>
              <a:avLst/>
              <a:gdLst>
                <a:gd name="T0" fmla="*/ 68 w 1805"/>
                <a:gd name="T1" fmla="*/ 97 h 962"/>
                <a:gd name="T2" fmla="*/ 6 w 1805"/>
                <a:gd name="T3" fmla="*/ 65 h 962"/>
                <a:gd name="T4" fmla="*/ 88 w 1805"/>
                <a:gd name="T5" fmla="*/ 85 h 962"/>
                <a:gd name="T6" fmla="*/ 18 w 1805"/>
                <a:gd name="T7" fmla="*/ 74 h 962"/>
                <a:gd name="T8" fmla="*/ 54 w 1805"/>
                <a:gd name="T9" fmla="*/ 41 h 962"/>
                <a:gd name="T10" fmla="*/ 59 w 1805"/>
                <a:gd name="T11" fmla="*/ 144 h 962"/>
                <a:gd name="T12" fmla="*/ 0 w 1805"/>
                <a:gd name="T13" fmla="*/ 138 h 962"/>
                <a:gd name="T14" fmla="*/ 57 w 1805"/>
                <a:gd name="T15" fmla="*/ 284 h 962"/>
                <a:gd name="T16" fmla="*/ 137 w 1805"/>
                <a:gd name="T17" fmla="*/ 307 h 962"/>
                <a:gd name="T18" fmla="*/ 46 w 1805"/>
                <a:gd name="T19" fmla="*/ 372 h 962"/>
                <a:gd name="T20" fmla="*/ 142 w 1805"/>
                <a:gd name="T21" fmla="*/ 394 h 962"/>
                <a:gd name="T22" fmla="*/ 156 w 1805"/>
                <a:gd name="T23" fmla="*/ 373 h 962"/>
                <a:gd name="T24" fmla="*/ 138 w 1805"/>
                <a:gd name="T25" fmla="*/ 556 h 962"/>
                <a:gd name="T26" fmla="*/ 233 w 1805"/>
                <a:gd name="T27" fmla="*/ 517 h 962"/>
                <a:gd name="T28" fmla="*/ 204 w 1805"/>
                <a:gd name="T29" fmla="*/ 493 h 962"/>
                <a:gd name="T30" fmla="*/ 160 w 1805"/>
                <a:gd name="T31" fmla="*/ 561 h 962"/>
                <a:gd name="T32" fmla="*/ 238 w 1805"/>
                <a:gd name="T33" fmla="*/ 678 h 962"/>
                <a:gd name="T34" fmla="*/ 389 w 1805"/>
                <a:gd name="T35" fmla="*/ 683 h 962"/>
                <a:gd name="T36" fmla="*/ 373 w 1805"/>
                <a:gd name="T37" fmla="*/ 751 h 962"/>
                <a:gd name="T38" fmla="*/ 417 w 1805"/>
                <a:gd name="T39" fmla="*/ 781 h 962"/>
                <a:gd name="T40" fmla="*/ 419 w 1805"/>
                <a:gd name="T41" fmla="*/ 703 h 962"/>
                <a:gd name="T42" fmla="*/ 429 w 1805"/>
                <a:gd name="T43" fmla="*/ 721 h 962"/>
                <a:gd name="T44" fmla="*/ 426 w 1805"/>
                <a:gd name="T45" fmla="*/ 796 h 962"/>
                <a:gd name="T46" fmla="*/ 455 w 1805"/>
                <a:gd name="T47" fmla="*/ 845 h 962"/>
                <a:gd name="T48" fmla="*/ 467 w 1805"/>
                <a:gd name="T49" fmla="*/ 852 h 962"/>
                <a:gd name="T50" fmla="*/ 585 w 1805"/>
                <a:gd name="T51" fmla="*/ 905 h 962"/>
                <a:gd name="T52" fmla="*/ 598 w 1805"/>
                <a:gd name="T53" fmla="*/ 909 h 962"/>
                <a:gd name="T54" fmla="*/ 673 w 1805"/>
                <a:gd name="T55" fmla="*/ 907 h 962"/>
                <a:gd name="T56" fmla="*/ 692 w 1805"/>
                <a:gd name="T57" fmla="*/ 937 h 962"/>
                <a:gd name="T58" fmla="*/ 800 w 1805"/>
                <a:gd name="T59" fmla="*/ 865 h 962"/>
                <a:gd name="T60" fmla="*/ 787 w 1805"/>
                <a:gd name="T61" fmla="*/ 953 h 962"/>
                <a:gd name="T62" fmla="*/ 929 w 1805"/>
                <a:gd name="T63" fmla="*/ 904 h 962"/>
                <a:gd name="T64" fmla="*/ 1019 w 1805"/>
                <a:gd name="T65" fmla="*/ 904 h 962"/>
                <a:gd name="T66" fmla="*/ 1100 w 1805"/>
                <a:gd name="T67" fmla="*/ 935 h 962"/>
                <a:gd name="T68" fmla="*/ 1074 w 1805"/>
                <a:gd name="T69" fmla="*/ 934 h 962"/>
                <a:gd name="T70" fmla="*/ 1033 w 1805"/>
                <a:gd name="T71" fmla="*/ 901 h 962"/>
                <a:gd name="T72" fmla="*/ 1190 w 1805"/>
                <a:gd name="T73" fmla="*/ 854 h 962"/>
                <a:gd name="T74" fmla="*/ 1257 w 1805"/>
                <a:gd name="T75" fmla="*/ 793 h 962"/>
                <a:gd name="T76" fmla="*/ 1388 w 1805"/>
                <a:gd name="T77" fmla="*/ 824 h 962"/>
                <a:gd name="T78" fmla="*/ 1366 w 1805"/>
                <a:gd name="T79" fmla="*/ 769 h 962"/>
                <a:gd name="T80" fmla="*/ 1518 w 1805"/>
                <a:gd name="T81" fmla="*/ 683 h 962"/>
                <a:gd name="T82" fmla="*/ 1425 w 1805"/>
                <a:gd name="T83" fmla="*/ 678 h 962"/>
                <a:gd name="T84" fmla="*/ 1436 w 1805"/>
                <a:gd name="T85" fmla="*/ 683 h 962"/>
                <a:gd name="T86" fmla="*/ 1506 w 1805"/>
                <a:gd name="T87" fmla="*/ 689 h 962"/>
                <a:gd name="T88" fmla="*/ 1534 w 1805"/>
                <a:gd name="T89" fmla="*/ 562 h 962"/>
                <a:gd name="T90" fmla="*/ 1630 w 1805"/>
                <a:gd name="T91" fmla="*/ 606 h 962"/>
                <a:gd name="T92" fmla="*/ 1669 w 1805"/>
                <a:gd name="T93" fmla="*/ 552 h 962"/>
                <a:gd name="T94" fmla="*/ 1715 w 1805"/>
                <a:gd name="T95" fmla="*/ 474 h 962"/>
                <a:gd name="T96" fmla="*/ 1618 w 1805"/>
                <a:gd name="T97" fmla="*/ 464 h 962"/>
                <a:gd name="T98" fmla="*/ 1663 w 1805"/>
                <a:gd name="T99" fmla="*/ 413 h 962"/>
                <a:gd name="T100" fmla="*/ 1655 w 1805"/>
                <a:gd name="T101" fmla="*/ 362 h 962"/>
                <a:gd name="T102" fmla="*/ 1682 w 1805"/>
                <a:gd name="T103" fmla="*/ 249 h 962"/>
                <a:gd name="T104" fmla="*/ 1771 w 1805"/>
                <a:gd name="T105" fmla="*/ 296 h 962"/>
                <a:gd name="T106" fmla="*/ 1741 w 1805"/>
                <a:gd name="T107" fmla="*/ 227 h 962"/>
                <a:gd name="T108" fmla="*/ 1750 w 1805"/>
                <a:gd name="T109" fmla="*/ 149 h 962"/>
                <a:gd name="T110" fmla="*/ 1748 w 1805"/>
                <a:gd name="T111" fmla="*/ 200 h 962"/>
                <a:gd name="T112" fmla="*/ 1734 w 1805"/>
                <a:gd name="T113" fmla="*/ 118 h 962"/>
                <a:gd name="T114" fmla="*/ 1748 w 1805"/>
                <a:gd name="T115" fmla="*/ 186 h 962"/>
                <a:gd name="T116" fmla="*/ 1762 w 1805"/>
                <a:gd name="T117" fmla="*/ 149 h 962"/>
                <a:gd name="T118" fmla="*/ 1734 w 1805"/>
                <a:gd name="T119" fmla="*/ 35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05" h="962">
                  <a:moveTo>
                    <a:pt x="8" y="26"/>
                  </a:moveTo>
                  <a:cubicBezTo>
                    <a:pt x="109" y="29"/>
                    <a:pt x="109" y="29"/>
                    <a:pt x="109" y="29"/>
                  </a:cubicBezTo>
                  <a:cubicBezTo>
                    <a:pt x="107" y="68"/>
                    <a:pt x="107" y="68"/>
                    <a:pt x="107" y="68"/>
                  </a:cubicBezTo>
                  <a:cubicBezTo>
                    <a:pt x="107" y="75"/>
                    <a:pt x="106" y="82"/>
                    <a:pt x="103" y="86"/>
                  </a:cubicBezTo>
                  <a:cubicBezTo>
                    <a:pt x="101" y="91"/>
                    <a:pt x="98" y="95"/>
                    <a:pt x="94" y="97"/>
                  </a:cubicBezTo>
                  <a:cubicBezTo>
                    <a:pt x="89" y="100"/>
                    <a:pt x="85" y="101"/>
                    <a:pt x="80" y="101"/>
                  </a:cubicBezTo>
                  <a:cubicBezTo>
                    <a:pt x="76" y="101"/>
                    <a:pt x="72" y="99"/>
                    <a:pt x="68" y="97"/>
                  </a:cubicBezTo>
                  <a:cubicBezTo>
                    <a:pt x="64" y="94"/>
                    <a:pt x="61" y="91"/>
                    <a:pt x="59" y="86"/>
                  </a:cubicBezTo>
                  <a:cubicBezTo>
                    <a:pt x="57" y="92"/>
                    <a:pt x="54" y="96"/>
                    <a:pt x="50" y="100"/>
                  </a:cubicBezTo>
                  <a:cubicBezTo>
                    <a:pt x="45" y="103"/>
                    <a:pt x="40" y="104"/>
                    <a:pt x="34" y="104"/>
                  </a:cubicBezTo>
                  <a:cubicBezTo>
                    <a:pt x="29" y="104"/>
                    <a:pt x="25" y="103"/>
                    <a:pt x="21" y="101"/>
                  </a:cubicBezTo>
                  <a:cubicBezTo>
                    <a:pt x="17" y="98"/>
                    <a:pt x="14" y="96"/>
                    <a:pt x="12" y="93"/>
                  </a:cubicBezTo>
                  <a:cubicBezTo>
                    <a:pt x="10" y="90"/>
                    <a:pt x="8" y="86"/>
                    <a:pt x="7" y="81"/>
                  </a:cubicBezTo>
                  <a:cubicBezTo>
                    <a:pt x="6" y="77"/>
                    <a:pt x="6" y="71"/>
                    <a:pt x="6" y="65"/>
                  </a:cubicBezTo>
                  <a:cubicBezTo>
                    <a:pt x="8" y="26"/>
                    <a:pt x="8" y="26"/>
                    <a:pt x="8" y="26"/>
                  </a:cubicBezTo>
                  <a:close/>
                  <a:moveTo>
                    <a:pt x="66" y="41"/>
                  </a:moveTo>
                  <a:cubicBezTo>
                    <a:pt x="65" y="63"/>
                    <a:pt x="65" y="63"/>
                    <a:pt x="65" y="63"/>
                  </a:cubicBezTo>
                  <a:cubicBezTo>
                    <a:pt x="65" y="69"/>
                    <a:pt x="65" y="74"/>
                    <a:pt x="66" y="76"/>
                  </a:cubicBezTo>
                  <a:cubicBezTo>
                    <a:pt x="66" y="80"/>
                    <a:pt x="68" y="83"/>
                    <a:pt x="70" y="84"/>
                  </a:cubicBezTo>
                  <a:cubicBezTo>
                    <a:pt x="73" y="86"/>
                    <a:pt x="76" y="87"/>
                    <a:pt x="79" y="87"/>
                  </a:cubicBezTo>
                  <a:cubicBezTo>
                    <a:pt x="82" y="87"/>
                    <a:pt x="85" y="87"/>
                    <a:pt x="88" y="85"/>
                  </a:cubicBezTo>
                  <a:cubicBezTo>
                    <a:pt x="91" y="84"/>
                    <a:pt x="92" y="81"/>
                    <a:pt x="93" y="78"/>
                  </a:cubicBezTo>
                  <a:cubicBezTo>
                    <a:pt x="95" y="75"/>
                    <a:pt x="95" y="70"/>
                    <a:pt x="95" y="63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66" y="41"/>
                    <a:pt x="66" y="41"/>
                    <a:pt x="66" y="41"/>
                  </a:cubicBezTo>
                  <a:close/>
                  <a:moveTo>
                    <a:pt x="19" y="40"/>
                  </a:moveTo>
                  <a:cubicBezTo>
                    <a:pt x="18" y="65"/>
                    <a:pt x="18" y="65"/>
                    <a:pt x="18" y="65"/>
                  </a:cubicBezTo>
                  <a:cubicBezTo>
                    <a:pt x="18" y="70"/>
                    <a:pt x="18" y="73"/>
                    <a:pt x="18" y="74"/>
                  </a:cubicBezTo>
                  <a:cubicBezTo>
                    <a:pt x="19" y="78"/>
                    <a:pt x="20" y="80"/>
                    <a:pt x="21" y="82"/>
                  </a:cubicBezTo>
                  <a:cubicBezTo>
                    <a:pt x="22" y="85"/>
                    <a:pt x="24" y="86"/>
                    <a:pt x="26" y="88"/>
                  </a:cubicBezTo>
                  <a:cubicBezTo>
                    <a:pt x="29" y="89"/>
                    <a:pt x="31" y="90"/>
                    <a:pt x="35" y="90"/>
                  </a:cubicBezTo>
                  <a:cubicBezTo>
                    <a:pt x="38" y="90"/>
                    <a:pt x="42" y="89"/>
                    <a:pt x="45" y="87"/>
                  </a:cubicBezTo>
                  <a:cubicBezTo>
                    <a:pt x="47" y="86"/>
                    <a:pt x="49" y="83"/>
                    <a:pt x="51" y="80"/>
                  </a:cubicBezTo>
                  <a:cubicBezTo>
                    <a:pt x="52" y="76"/>
                    <a:pt x="53" y="71"/>
                    <a:pt x="53" y="65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19" y="40"/>
                    <a:pt x="19" y="40"/>
                    <a:pt x="19" y="40"/>
                  </a:cubicBezTo>
                  <a:close/>
                  <a:moveTo>
                    <a:pt x="0" y="138"/>
                  </a:moveTo>
                  <a:cubicBezTo>
                    <a:pt x="100" y="126"/>
                    <a:pt x="100" y="126"/>
                    <a:pt x="100" y="126"/>
                  </a:cubicBezTo>
                  <a:cubicBezTo>
                    <a:pt x="109" y="199"/>
                    <a:pt x="109" y="199"/>
                    <a:pt x="109" y="199"/>
                  </a:cubicBezTo>
                  <a:cubicBezTo>
                    <a:pt x="97" y="201"/>
                    <a:pt x="97" y="201"/>
                    <a:pt x="97" y="201"/>
                  </a:cubicBezTo>
                  <a:cubicBezTo>
                    <a:pt x="90" y="140"/>
                    <a:pt x="90" y="140"/>
                    <a:pt x="90" y="140"/>
                  </a:cubicBezTo>
                  <a:cubicBezTo>
                    <a:pt x="59" y="144"/>
                    <a:pt x="59" y="144"/>
                    <a:pt x="59" y="144"/>
                  </a:cubicBezTo>
                  <a:cubicBezTo>
                    <a:pt x="66" y="201"/>
                    <a:pt x="66" y="201"/>
                    <a:pt x="66" y="201"/>
                  </a:cubicBezTo>
                  <a:cubicBezTo>
                    <a:pt x="55" y="202"/>
                    <a:pt x="55" y="202"/>
                    <a:pt x="55" y="202"/>
                  </a:cubicBezTo>
                  <a:cubicBezTo>
                    <a:pt x="48" y="146"/>
                    <a:pt x="48" y="146"/>
                    <a:pt x="48" y="146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21" y="212"/>
                    <a:pt x="21" y="212"/>
                    <a:pt x="21" y="212"/>
                  </a:cubicBezTo>
                  <a:cubicBezTo>
                    <a:pt x="9" y="214"/>
                    <a:pt x="9" y="214"/>
                    <a:pt x="9" y="214"/>
                  </a:cubicBezTo>
                  <a:cubicBezTo>
                    <a:pt x="0" y="138"/>
                    <a:pt x="0" y="138"/>
                    <a:pt x="0" y="138"/>
                  </a:cubicBezTo>
                  <a:close/>
                  <a:moveTo>
                    <a:pt x="16" y="243"/>
                  </a:moveTo>
                  <a:cubicBezTo>
                    <a:pt x="115" y="225"/>
                    <a:pt x="115" y="225"/>
                    <a:pt x="115" y="225"/>
                  </a:cubicBezTo>
                  <a:cubicBezTo>
                    <a:pt x="118" y="239"/>
                    <a:pt x="118" y="239"/>
                    <a:pt x="118" y="239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6" y="243"/>
                    <a:pt x="16" y="243"/>
                    <a:pt x="16" y="243"/>
                  </a:cubicBezTo>
                  <a:close/>
                  <a:moveTo>
                    <a:pt x="52" y="272"/>
                  </a:moveTo>
                  <a:cubicBezTo>
                    <a:pt x="57" y="284"/>
                    <a:pt x="57" y="284"/>
                    <a:pt x="57" y="284"/>
                  </a:cubicBezTo>
                  <a:cubicBezTo>
                    <a:pt x="49" y="286"/>
                    <a:pt x="45" y="289"/>
                    <a:pt x="43" y="292"/>
                  </a:cubicBezTo>
                  <a:cubicBezTo>
                    <a:pt x="41" y="295"/>
                    <a:pt x="40" y="299"/>
                    <a:pt x="42" y="304"/>
                  </a:cubicBezTo>
                  <a:cubicBezTo>
                    <a:pt x="43" y="307"/>
                    <a:pt x="44" y="310"/>
                    <a:pt x="46" y="312"/>
                  </a:cubicBezTo>
                  <a:cubicBezTo>
                    <a:pt x="48" y="314"/>
                    <a:pt x="51" y="315"/>
                    <a:pt x="54" y="315"/>
                  </a:cubicBezTo>
                  <a:cubicBezTo>
                    <a:pt x="56" y="315"/>
                    <a:pt x="61" y="314"/>
                    <a:pt x="66" y="313"/>
                  </a:cubicBezTo>
                  <a:cubicBezTo>
                    <a:pt x="133" y="293"/>
                    <a:pt x="133" y="293"/>
                    <a:pt x="133" y="293"/>
                  </a:cubicBezTo>
                  <a:cubicBezTo>
                    <a:pt x="137" y="307"/>
                    <a:pt x="137" y="307"/>
                    <a:pt x="137" y="307"/>
                  </a:cubicBezTo>
                  <a:cubicBezTo>
                    <a:pt x="71" y="325"/>
                    <a:pt x="71" y="325"/>
                    <a:pt x="71" y="325"/>
                  </a:cubicBezTo>
                  <a:cubicBezTo>
                    <a:pt x="63" y="328"/>
                    <a:pt x="56" y="329"/>
                    <a:pt x="51" y="328"/>
                  </a:cubicBezTo>
                  <a:cubicBezTo>
                    <a:pt x="46" y="327"/>
                    <a:pt x="42" y="325"/>
                    <a:pt x="38" y="321"/>
                  </a:cubicBezTo>
                  <a:cubicBezTo>
                    <a:pt x="34" y="318"/>
                    <a:pt x="32" y="313"/>
                    <a:pt x="30" y="307"/>
                  </a:cubicBezTo>
                  <a:cubicBezTo>
                    <a:pt x="28" y="298"/>
                    <a:pt x="28" y="291"/>
                    <a:pt x="32" y="285"/>
                  </a:cubicBezTo>
                  <a:cubicBezTo>
                    <a:pt x="35" y="279"/>
                    <a:pt x="42" y="275"/>
                    <a:pt x="52" y="272"/>
                  </a:cubicBezTo>
                  <a:close/>
                  <a:moveTo>
                    <a:pt x="46" y="372"/>
                  </a:moveTo>
                  <a:cubicBezTo>
                    <a:pt x="140" y="336"/>
                    <a:pt x="140" y="336"/>
                    <a:pt x="140" y="336"/>
                  </a:cubicBezTo>
                  <a:cubicBezTo>
                    <a:pt x="145" y="348"/>
                    <a:pt x="145" y="348"/>
                    <a:pt x="145" y="348"/>
                  </a:cubicBezTo>
                  <a:cubicBezTo>
                    <a:pt x="51" y="385"/>
                    <a:pt x="51" y="385"/>
                    <a:pt x="51" y="385"/>
                  </a:cubicBezTo>
                  <a:cubicBezTo>
                    <a:pt x="46" y="372"/>
                    <a:pt x="46" y="372"/>
                    <a:pt x="46" y="372"/>
                  </a:cubicBezTo>
                  <a:close/>
                  <a:moveTo>
                    <a:pt x="64" y="414"/>
                  </a:moveTo>
                  <a:cubicBezTo>
                    <a:pt x="69" y="426"/>
                    <a:pt x="69" y="426"/>
                    <a:pt x="69" y="426"/>
                  </a:cubicBezTo>
                  <a:cubicBezTo>
                    <a:pt x="142" y="394"/>
                    <a:pt x="142" y="394"/>
                    <a:pt x="142" y="394"/>
                  </a:cubicBezTo>
                  <a:cubicBezTo>
                    <a:pt x="91" y="476"/>
                    <a:pt x="91" y="476"/>
                    <a:pt x="91" y="476"/>
                  </a:cubicBezTo>
                  <a:cubicBezTo>
                    <a:pt x="97" y="488"/>
                    <a:pt x="97" y="488"/>
                    <a:pt x="97" y="488"/>
                  </a:cubicBezTo>
                  <a:cubicBezTo>
                    <a:pt x="189" y="447"/>
                    <a:pt x="189" y="447"/>
                    <a:pt x="189" y="447"/>
                  </a:cubicBezTo>
                  <a:cubicBezTo>
                    <a:pt x="184" y="435"/>
                    <a:pt x="184" y="435"/>
                    <a:pt x="184" y="435"/>
                  </a:cubicBezTo>
                  <a:cubicBezTo>
                    <a:pt x="111" y="468"/>
                    <a:pt x="111" y="468"/>
                    <a:pt x="111" y="468"/>
                  </a:cubicBezTo>
                  <a:cubicBezTo>
                    <a:pt x="162" y="386"/>
                    <a:pt x="162" y="386"/>
                    <a:pt x="162" y="386"/>
                  </a:cubicBezTo>
                  <a:cubicBezTo>
                    <a:pt x="156" y="373"/>
                    <a:pt x="156" y="373"/>
                    <a:pt x="156" y="373"/>
                  </a:cubicBezTo>
                  <a:cubicBezTo>
                    <a:pt x="64" y="414"/>
                    <a:pt x="64" y="414"/>
                    <a:pt x="64" y="414"/>
                  </a:cubicBezTo>
                  <a:close/>
                  <a:moveTo>
                    <a:pt x="172" y="533"/>
                  </a:moveTo>
                  <a:cubicBezTo>
                    <a:pt x="182" y="526"/>
                    <a:pt x="182" y="526"/>
                    <a:pt x="182" y="526"/>
                  </a:cubicBezTo>
                  <a:cubicBezTo>
                    <a:pt x="206" y="563"/>
                    <a:pt x="206" y="563"/>
                    <a:pt x="206" y="563"/>
                  </a:cubicBezTo>
                  <a:cubicBezTo>
                    <a:pt x="174" y="583"/>
                    <a:pt x="174" y="583"/>
                    <a:pt x="174" y="583"/>
                  </a:cubicBezTo>
                  <a:cubicBezTo>
                    <a:pt x="166" y="580"/>
                    <a:pt x="159" y="577"/>
                    <a:pt x="153" y="572"/>
                  </a:cubicBezTo>
                  <a:cubicBezTo>
                    <a:pt x="147" y="568"/>
                    <a:pt x="142" y="562"/>
                    <a:pt x="138" y="556"/>
                  </a:cubicBezTo>
                  <a:cubicBezTo>
                    <a:pt x="133" y="548"/>
                    <a:pt x="129" y="539"/>
                    <a:pt x="128" y="529"/>
                  </a:cubicBezTo>
                  <a:cubicBezTo>
                    <a:pt x="127" y="520"/>
                    <a:pt x="129" y="512"/>
                    <a:pt x="134" y="504"/>
                  </a:cubicBezTo>
                  <a:cubicBezTo>
                    <a:pt x="138" y="496"/>
                    <a:pt x="144" y="489"/>
                    <a:pt x="153" y="484"/>
                  </a:cubicBezTo>
                  <a:cubicBezTo>
                    <a:pt x="161" y="478"/>
                    <a:pt x="170" y="475"/>
                    <a:pt x="179" y="474"/>
                  </a:cubicBezTo>
                  <a:cubicBezTo>
                    <a:pt x="189" y="473"/>
                    <a:pt x="197" y="475"/>
                    <a:pt x="205" y="479"/>
                  </a:cubicBezTo>
                  <a:cubicBezTo>
                    <a:pt x="213" y="483"/>
                    <a:pt x="219" y="490"/>
                    <a:pt x="225" y="498"/>
                  </a:cubicBezTo>
                  <a:cubicBezTo>
                    <a:pt x="229" y="504"/>
                    <a:pt x="232" y="511"/>
                    <a:pt x="233" y="517"/>
                  </a:cubicBezTo>
                  <a:cubicBezTo>
                    <a:pt x="234" y="523"/>
                    <a:pt x="234" y="529"/>
                    <a:pt x="232" y="534"/>
                  </a:cubicBezTo>
                  <a:cubicBezTo>
                    <a:pt x="231" y="539"/>
                    <a:pt x="227" y="545"/>
                    <a:pt x="223" y="550"/>
                  </a:cubicBezTo>
                  <a:cubicBezTo>
                    <a:pt x="213" y="541"/>
                    <a:pt x="213" y="541"/>
                    <a:pt x="213" y="541"/>
                  </a:cubicBezTo>
                  <a:cubicBezTo>
                    <a:pt x="217" y="537"/>
                    <a:pt x="219" y="533"/>
                    <a:pt x="220" y="530"/>
                  </a:cubicBezTo>
                  <a:cubicBezTo>
                    <a:pt x="222" y="526"/>
                    <a:pt x="222" y="522"/>
                    <a:pt x="221" y="518"/>
                  </a:cubicBezTo>
                  <a:cubicBezTo>
                    <a:pt x="220" y="513"/>
                    <a:pt x="218" y="509"/>
                    <a:pt x="215" y="505"/>
                  </a:cubicBezTo>
                  <a:cubicBezTo>
                    <a:pt x="212" y="499"/>
                    <a:pt x="208" y="495"/>
                    <a:pt x="204" y="493"/>
                  </a:cubicBezTo>
                  <a:cubicBezTo>
                    <a:pt x="200" y="490"/>
                    <a:pt x="196" y="488"/>
                    <a:pt x="192" y="487"/>
                  </a:cubicBezTo>
                  <a:cubicBezTo>
                    <a:pt x="188" y="487"/>
                    <a:pt x="184" y="487"/>
                    <a:pt x="180" y="487"/>
                  </a:cubicBezTo>
                  <a:cubicBezTo>
                    <a:pt x="174" y="489"/>
                    <a:pt x="167" y="491"/>
                    <a:pt x="161" y="495"/>
                  </a:cubicBezTo>
                  <a:cubicBezTo>
                    <a:pt x="154" y="500"/>
                    <a:pt x="148" y="505"/>
                    <a:pt x="145" y="511"/>
                  </a:cubicBezTo>
                  <a:cubicBezTo>
                    <a:pt x="141" y="517"/>
                    <a:pt x="140" y="524"/>
                    <a:pt x="141" y="530"/>
                  </a:cubicBezTo>
                  <a:cubicBezTo>
                    <a:pt x="142" y="537"/>
                    <a:pt x="144" y="543"/>
                    <a:pt x="148" y="549"/>
                  </a:cubicBezTo>
                  <a:cubicBezTo>
                    <a:pt x="151" y="554"/>
                    <a:pt x="155" y="558"/>
                    <a:pt x="160" y="561"/>
                  </a:cubicBezTo>
                  <a:cubicBezTo>
                    <a:pt x="165" y="565"/>
                    <a:pt x="169" y="567"/>
                    <a:pt x="173" y="568"/>
                  </a:cubicBezTo>
                  <a:cubicBezTo>
                    <a:pt x="189" y="558"/>
                    <a:pt x="189" y="558"/>
                    <a:pt x="189" y="558"/>
                  </a:cubicBezTo>
                  <a:cubicBezTo>
                    <a:pt x="172" y="533"/>
                    <a:pt x="172" y="533"/>
                    <a:pt x="172" y="533"/>
                  </a:cubicBezTo>
                  <a:close/>
                  <a:moveTo>
                    <a:pt x="229" y="668"/>
                  </a:moveTo>
                  <a:cubicBezTo>
                    <a:pt x="301" y="598"/>
                    <a:pt x="301" y="598"/>
                    <a:pt x="301" y="598"/>
                  </a:cubicBezTo>
                  <a:cubicBezTo>
                    <a:pt x="311" y="608"/>
                    <a:pt x="311" y="608"/>
                    <a:pt x="311" y="608"/>
                  </a:cubicBezTo>
                  <a:cubicBezTo>
                    <a:pt x="238" y="678"/>
                    <a:pt x="238" y="678"/>
                    <a:pt x="238" y="678"/>
                  </a:cubicBezTo>
                  <a:cubicBezTo>
                    <a:pt x="229" y="668"/>
                    <a:pt x="229" y="668"/>
                    <a:pt x="229" y="668"/>
                  </a:cubicBezTo>
                  <a:close/>
                  <a:moveTo>
                    <a:pt x="261" y="700"/>
                  </a:moveTo>
                  <a:cubicBezTo>
                    <a:pt x="270" y="709"/>
                    <a:pt x="270" y="709"/>
                    <a:pt x="270" y="709"/>
                  </a:cubicBezTo>
                  <a:cubicBezTo>
                    <a:pt x="326" y="652"/>
                    <a:pt x="326" y="652"/>
                    <a:pt x="326" y="652"/>
                  </a:cubicBezTo>
                  <a:cubicBezTo>
                    <a:pt x="309" y="746"/>
                    <a:pt x="309" y="746"/>
                    <a:pt x="309" y="746"/>
                  </a:cubicBezTo>
                  <a:cubicBezTo>
                    <a:pt x="319" y="756"/>
                    <a:pt x="319" y="756"/>
                    <a:pt x="319" y="756"/>
                  </a:cubicBezTo>
                  <a:cubicBezTo>
                    <a:pt x="389" y="683"/>
                    <a:pt x="389" y="683"/>
                    <a:pt x="389" y="683"/>
                  </a:cubicBezTo>
                  <a:cubicBezTo>
                    <a:pt x="380" y="674"/>
                    <a:pt x="380" y="674"/>
                    <a:pt x="380" y="674"/>
                  </a:cubicBezTo>
                  <a:cubicBezTo>
                    <a:pt x="325" y="731"/>
                    <a:pt x="325" y="731"/>
                    <a:pt x="325" y="731"/>
                  </a:cubicBezTo>
                  <a:cubicBezTo>
                    <a:pt x="341" y="637"/>
                    <a:pt x="341" y="637"/>
                    <a:pt x="341" y="637"/>
                  </a:cubicBezTo>
                  <a:cubicBezTo>
                    <a:pt x="331" y="627"/>
                    <a:pt x="331" y="627"/>
                    <a:pt x="331" y="627"/>
                  </a:cubicBezTo>
                  <a:cubicBezTo>
                    <a:pt x="261" y="700"/>
                    <a:pt x="261" y="700"/>
                    <a:pt x="261" y="700"/>
                  </a:cubicBezTo>
                  <a:close/>
                  <a:moveTo>
                    <a:pt x="362" y="745"/>
                  </a:moveTo>
                  <a:cubicBezTo>
                    <a:pt x="373" y="751"/>
                    <a:pt x="373" y="751"/>
                    <a:pt x="373" y="751"/>
                  </a:cubicBezTo>
                  <a:cubicBezTo>
                    <a:pt x="371" y="756"/>
                    <a:pt x="369" y="760"/>
                    <a:pt x="369" y="764"/>
                  </a:cubicBezTo>
                  <a:cubicBezTo>
                    <a:pt x="369" y="768"/>
                    <a:pt x="370" y="772"/>
                    <a:pt x="373" y="776"/>
                  </a:cubicBezTo>
                  <a:cubicBezTo>
                    <a:pt x="376" y="781"/>
                    <a:pt x="379" y="784"/>
                    <a:pt x="384" y="788"/>
                  </a:cubicBezTo>
                  <a:cubicBezTo>
                    <a:pt x="388" y="791"/>
                    <a:pt x="392" y="793"/>
                    <a:pt x="396" y="794"/>
                  </a:cubicBezTo>
                  <a:cubicBezTo>
                    <a:pt x="401" y="795"/>
                    <a:pt x="404" y="795"/>
                    <a:pt x="407" y="794"/>
                  </a:cubicBezTo>
                  <a:cubicBezTo>
                    <a:pt x="410" y="793"/>
                    <a:pt x="413" y="792"/>
                    <a:pt x="415" y="789"/>
                  </a:cubicBezTo>
                  <a:cubicBezTo>
                    <a:pt x="417" y="786"/>
                    <a:pt x="417" y="784"/>
                    <a:pt x="417" y="781"/>
                  </a:cubicBezTo>
                  <a:cubicBezTo>
                    <a:pt x="417" y="778"/>
                    <a:pt x="416" y="774"/>
                    <a:pt x="413" y="770"/>
                  </a:cubicBezTo>
                  <a:cubicBezTo>
                    <a:pt x="412" y="768"/>
                    <a:pt x="408" y="763"/>
                    <a:pt x="401" y="756"/>
                  </a:cubicBezTo>
                  <a:cubicBezTo>
                    <a:pt x="395" y="748"/>
                    <a:pt x="391" y="743"/>
                    <a:pt x="389" y="739"/>
                  </a:cubicBezTo>
                  <a:cubicBezTo>
                    <a:pt x="387" y="734"/>
                    <a:pt x="386" y="729"/>
                    <a:pt x="386" y="725"/>
                  </a:cubicBezTo>
                  <a:cubicBezTo>
                    <a:pt x="386" y="720"/>
                    <a:pt x="388" y="716"/>
                    <a:pt x="390" y="713"/>
                  </a:cubicBezTo>
                  <a:cubicBezTo>
                    <a:pt x="393" y="708"/>
                    <a:pt x="397" y="705"/>
                    <a:pt x="402" y="704"/>
                  </a:cubicBezTo>
                  <a:cubicBezTo>
                    <a:pt x="407" y="702"/>
                    <a:pt x="413" y="702"/>
                    <a:pt x="419" y="703"/>
                  </a:cubicBezTo>
                  <a:cubicBezTo>
                    <a:pt x="424" y="704"/>
                    <a:pt x="430" y="707"/>
                    <a:pt x="436" y="711"/>
                  </a:cubicBezTo>
                  <a:cubicBezTo>
                    <a:pt x="442" y="716"/>
                    <a:pt x="447" y="721"/>
                    <a:pt x="450" y="726"/>
                  </a:cubicBezTo>
                  <a:cubicBezTo>
                    <a:pt x="453" y="731"/>
                    <a:pt x="455" y="737"/>
                    <a:pt x="455" y="743"/>
                  </a:cubicBezTo>
                  <a:cubicBezTo>
                    <a:pt x="454" y="748"/>
                    <a:pt x="453" y="753"/>
                    <a:pt x="449" y="758"/>
                  </a:cubicBezTo>
                  <a:cubicBezTo>
                    <a:pt x="438" y="752"/>
                    <a:pt x="438" y="752"/>
                    <a:pt x="438" y="752"/>
                  </a:cubicBezTo>
                  <a:cubicBezTo>
                    <a:pt x="441" y="746"/>
                    <a:pt x="442" y="741"/>
                    <a:pt x="441" y="736"/>
                  </a:cubicBezTo>
                  <a:cubicBezTo>
                    <a:pt x="440" y="731"/>
                    <a:pt x="436" y="726"/>
                    <a:pt x="429" y="721"/>
                  </a:cubicBezTo>
                  <a:cubicBezTo>
                    <a:pt x="423" y="716"/>
                    <a:pt x="417" y="714"/>
                    <a:pt x="412" y="714"/>
                  </a:cubicBezTo>
                  <a:cubicBezTo>
                    <a:pt x="407" y="714"/>
                    <a:pt x="404" y="716"/>
                    <a:pt x="401" y="720"/>
                  </a:cubicBezTo>
                  <a:cubicBezTo>
                    <a:pt x="399" y="722"/>
                    <a:pt x="399" y="726"/>
                    <a:pt x="399" y="729"/>
                  </a:cubicBezTo>
                  <a:cubicBezTo>
                    <a:pt x="400" y="733"/>
                    <a:pt x="404" y="739"/>
                    <a:pt x="412" y="747"/>
                  </a:cubicBezTo>
                  <a:cubicBezTo>
                    <a:pt x="419" y="755"/>
                    <a:pt x="424" y="762"/>
                    <a:pt x="426" y="766"/>
                  </a:cubicBezTo>
                  <a:cubicBezTo>
                    <a:pt x="430" y="771"/>
                    <a:pt x="431" y="777"/>
                    <a:pt x="431" y="782"/>
                  </a:cubicBezTo>
                  <a:cubicBezTo>
                    <a:pt x="431" y="787"/>
                    <a:pt x="429" y="791"/>
                    <a:pt x="426" y="796"/>
                  </a:cubicBezTo>
                  <a:cubicBezTo>
                    <a:pt x="423" y="800"/>
                    <a:pt x="419" y="803"/>
                    <a:pt x="413" y="805"/>
                  </a:cubicBezTo>
                  <a:cubicBezTo>
                    <a:pt x="408" y="807"/>
                    <a:pt x="402" y="808"/>
                    <a:pt x="396" y="806"/>
                  </a:cubicBezTo>
                  <a:cubicBezTo>
                    <a:pt x="389" y="805"/>
                    <a:pt x="383" y="802"/>
                    <a:pt x="377" y="798"/>
                  </a:cubicBezTo>
                  <a:cubicBezTo>
                    <a:pt x="370" y="793"/>
                    <a:pt x="364" y="787"/>
                    <a:pt x="361" y="781"/>
                  </a:cubicBezTo>
                  <a:cubicBezTo>
                    <a:pt x="357" y="775"/>
                    <a:pt x="356" y="769"/>
                    <a:pt x="356" y="763"/>
                  </a:cubicBezTo>
                  <a:cubicBezTo>
                    <a:pt x="356" y="756"/>
                    <a:pt x="358" y="750"/>
                    <a:pt x="362" y="745"/>
                  </a:cubicBezTo>
                  <a:close/>
                  <a:moveTo>
                    <a:pt x="455" y="845"/>
                  </a:moveTo>
                  <a:cubicBezTo>
                    <a:pt x="500" y="768"/>
                    <a:pt x="500" y="768"/>
                    <a:pt x="500" y="768"/>
                  </a:cubicBezTo>
                  <a:cubicBezTo>
                    <a:pt x="471" y="751"/>
                    <a:pt x="471" y="751"/>
                    <a:pt x="471" y="751"/>
                  </a:cubicBezTo>
                  <a:cubicBezTo>
                    <a:pt x="477" y="741"/>
                    <a:pt x="477" y="741"/>
                    <a:pt x="477" y="741"/>
                  </a:cubicBezTo>
                  <a:cubicBezTo>
                    <a:pt x="547" y="781"/>
                    <a:pt x="547" y="781"/>
                    <a:pt x="547" y="781"/>
                  </a:cubicBezTo>
                  <a:cubicBezTo>
                    <a:pt x="541" y="792"/>
                    <a:pt x="541" y="792"/>
                    <a:pt x="541" y="792"/>
                  </a:cubicBezTo>
                  <a:cubicBezTo>
                    <a:pt x="512" y="775"/>
                    <a:pt x="512" y="775"/>
                    <a:pt x="512" y="775"/>
                  </a:cubicBezTo>
                  <a:cubicBezTo>
                    <a:pt x="467" y="852"/>
                    <a:pt x="467" y="852"/>
                    <a:pt x="467" y="852"/>
                  </a:cubicBezTo>
                  <a:cubicBezTo>
                    <a:pt x="455" y="845"/>
                    <a:pt x="455" y="845"/>
                    <a:pt x="455" y="845"/>
                  </a:cubicBezTo>
                  <a:close/>
                  <a:moveTo>
                    <a:pt x="520" y="877"/>
                  </a:moveTo>
                  <a:cubicBezTo>
                    <a:pt x="532" y="882"/>
                    <a:pt x="532" y="882"/>
                    <a:pt x="532" y="882"/>
                  </a:cubicBezTo>
                  <a:cubicBezTo>
                    <a:pt x="573" y="790"/>
                    <a:pt x="573" y="790"/>
                    <a:pt x="573" y="790"/>
                  </a:cubicBezTo>
                  <a:cubicBezTo>
                    <a:pt x="561" y="785"/>
                    <a:pt x="561" y="785"/>
                    <a:pt x="561" y="785"/>
                  </a:cubicBezTo>
                  <a:cubicBezTo>
                    <a:pt x="520" y="877"/>
                    <a:pt x="520" y="877"/>
                    <a:pt x="520" y="877"/>
                  </a:cubicBezTo>
                  <a:close/>
                  <a:moveTo>
                    <a:pt x="585" y="905"/>
                  </a:moveTo>
                  <a:cubicBezTo>
                    <a:pt x="614" y="821"/>
                    <a:pt x="614" y="821"/>
                    <a:pt x="614" y="821"/>
                  </a:cubicBezTo>
                  <a:cubicBezTo>
                    <a:pt x="582" y="809"/>
                    <a:pt x="582" y="809"/>
                    <a:pt x="582" y="809"/>
                  </a:cubicBezTo>
                  <a:cubicBezTo>
                    <a:pt x="586" y="798"/>
                    <a:pt x="586" y="798"/>
                    <a:pt x="586" y="798"/>
                  </a:cubicBezTo>
                  <a:cubicBezTo>
                    <a:pt x="663" y="825"/>
                    <a:pt x="663" y="825"/>
                    <a:pt x="663" y="825"/>
                  </a:cubicBezTo>
                  <a:cubicBezTo>
                    <a:pt x="659" y="836"/>
                    <a:pt x="659" y="836"/>
                    <a:pt x="659" y="836"/>
                  </a:cubicBezTo>
                  <a:cubicBezTo>
                    <a:pt x="627" y="825"/>
                    <a:pt x="627" y="825"/>
                    <a:pt x="627" y="825"/>
                  </a:cubicBezTo>
                  <a:cubicBezTo>
                    <a:pt x="598" y="909"/>
                    <a:pt x="598" y="909"/>
                    <a:pt x="598" y="909"/>
                  </a:cubicBezTo>
                  <a:cubicBezTo>
                    <a:pt x="585" y="905"/>
                    <a:pt x="585" y="905"/>
                    <a:pt x="585" y="905"/>
                  </a:cubicBezTo>
                  <a:close/>
                  <a:moveTo>
                    <a:pt x="741" y="843"/>
                  </a:moveTo>
                  <a:cubicBezTo>
                    <a:pt x="728" y="900"/>
                    <a:pt x="728" y="900"/>
                    <a:pt x="728" y="900"/>
                  </a:cubicBezTo>
                  <a:cubicBezTo>
                    <a:pt x="725" y="912"/>
                    <a:pt x="721" y="920"/>
                    <a:pt x="716" y="923"/>
                  </a:cubicBezTo>
                  <a:cubicBezTo>
                    <a:pt x="710" y="927"/>
                    <a:pt x="703" y="927"/>
                    <a:pt x="693" y="925"/>
                  </a:cubicBezTo>
                  <a:cubicBezTo>
                    <a:pt x="688" y="924"/>
                    <a:pt x="683" y="921"/>
                    <a:pt x="680" y="918"/>
                  </a:cubicBezTo>
                  <a:cubicBezTo>
                    <a:pt x="676" y="915"/>
                    <a:pt x="674" y="911"/>
                    <a:pt x="673" y="907"/>
                  </a:cubicBezTo>
                  <a:cubicBezTo>
                    <a:pt x="673" y="903"/>
                    <a:pt x="673" y="896"/>
                    <a:pt x="675" y="888"/>
                  </a:cubicBezTo>
                  <a:cubicBezTo>
                    <a:pt x="689" y="831"/>
                    <a:pt x="689" y="831"/>
                    <a:pt x="689" y="831"/>
                  </a:cubicBezTo>
                  <a:cubicBezTo>
                    <a:pt x="675" y="828"/>
                    <a:pt x="675" y="828"/>
                    <a:pt x="675" y="828"/>
                  </a:cubicBezTo>
                  <a:cubicBezTo>
                    <a:pt x="662" y="885"/>
                    <a:pt x="662" y="885"/>
                    <a:pt x="662" y="885"/>
                  </a:cubicBezTo>
                  <a:cubicBezTo>
                    <a:pt x="660" y="895"/>
                    <a:pt x="659" y="904"/>
                    <a:pt x="660" y="910"/>
                  </a:cubicBezTo>
                  <a:cubicBezTo>
                    <a:pt x="661" y="917"/>
                    <a:pt x="665" y="922"/>
                    <a:pt x="670" y="927"/>
                  </a:cubicBezTo>
                  <a:cubicBezTo>
                    <a:pt x="675" y="931"/>
                    <a:pt x="682" y="935"/>
                    <a:pt x="692" y="937"/>
                  </a:cubicBezTo>
                  <a:cubicBezTo>
                    <a:pt x="701" y="939"/>
                    <a:pt x="710" y="939"/>
                    <a:pt x="716" y="937"/>
                  </a:cubicBezTo>
                  <a:cubicBezTo>
                    <a:pt x="723" y="935"/>
                    <a:pt x="728" y="931"/>
                    <a:pt x="732" y="926"/>
                  </a:cubicBezTo>
                  <a:cubicBezTo>
                    <a:pt x="736" y="920"/>
                    <a:pt x="739" y="913"/>
                    <a:pt x="741" y="903"/>
                  </a:cubicBezTo>
                  <a:cubicBezTo>
                    <a:pt x="754" y="846"/>
                    <a:pt x="754" y="846"/>
                    <a:pt x="754" y="846"/>
                  </a:cubicBezTo>
                  <a:cubicBezTo>
                    <a:pt x="741" y="843"/>
                    <a:pt x="741" y="843"/>
                    <a:pt x="741" y="843"/>
                  </a:cubicBezTo>
                  <a:close/>
                  <a:moveTo>
                    <a:pt x="787" y="953"/>
                  </a:moveTo>
                  <a:cubicBezTo>
                    <a:pt x="800" y="865"/>
                    <a:pt x="800" y="865"/>
                    <a:pt x="800" y="865"/>
                  </a:cubicBezTo>
                  <a:cubicBezTo>
                    <a:pt x="766" y="860"/>
                    <a:pt x="766" y="860"/>
                    <a:pt x="766" y="860"/>
                  </a:cubicBezTo>
                  <a:cubicBezTo>
                    <a:pt x="768" y="848"/>
                    <a:pt x="768" y="848"/>
                    <a:pt x="768" y="848"/>
                  </a:cubicBezTo>
                  <a:cubicBezTo>
                    <a:pt x="849" y="859"/>
                    <a:pt x="849" y="859"/>
                    <a:pt x="849" y="859"/>
                  </a:cubicBezTo>
                  <a:cubicBezTo>
                    <a:pt x="847" y="871"/>
                    <a:pt x="847" y="871"/>
                    <a:pt x="847" y="871"/>
                  </a:cubicBezTo>
                  <a:cubicBezTo>
                    <a:pt x="813" y="866"/>
                    <a:pt x="813" y="866"/>
                    <a:pt x="813" y="866"/>
                  </a:cubicBezTo>
                  <a:cubicBezTo>
                    <a:pt x="801" y="955"/>
                    <a:pt x="801" y="955"/>
                    <a:pt x="801" y="955"/>
                  </a:cubicBezTo>
                  <a:cubicBezTo>
                    <a:pt x="787" y="953"/>
                    <a:pt x="787" y="953"/>
                    <a:pt x="787" y="953"/>
                  </a:cubicBezTo>
                  <a:close/>
                  <a:moveTo>
                    <a:pt x="856" y="959"/>
                  </a:moveTo>
                  <a:cubicBezTo>
                    <a:pt x="860" y="858"/>
                    <a:pt x="860" y="858"/>
                    <a:pt x="860" y="858"/>
                  </a:cubicBezTo>
                  <a:cubicBezTo>
                    <a:pt x="934" y="861"/>
                    <a:pt x="934" y="861"/>
                    <a:pt x="934" y="861"/>
                  </a:cubicBezTo>
                  <a:cubicBezTo>
                    <a:pt x="934" y="873"/>
                    <a:pt x="934" y="873"/>
                    <a:pt x="934" y="873"/>
                  </a:cubicBezTo>
                  <a:cubicBezTo>
                    <a:pt x="873" y="871"/>
                    <a:pt x="873" y="871"/>
                    <a:pt x="873" y="871"/>
                  </a:cubicBezTo>
                  <a:cubicBezTo>
                    <a:pt x="872" y="902"/>
                    <a:pt x="872" y="902"/>
                    <a:pt x="872" y="902"/>
                  </a:cubicBezTo>
                  <a:cubicBezTo>
                    <a:pt x="929" y="904"/>
                    <a:pt x="929" y="904"/>
                    <a:pt x="929" y="904"/>
                  </a:cubicBezTo>
                  <a:cubicBezTo>
                    <a:pt x="928" y="916"/>
                    <a:pt x="928" y="916"/>
                    <a:pt x="928" y="916"/>
                  </a:cubicBezTo>
                  <a:cubicBezTo>
                    <a:pt x="872" y="914"/>
                    <a:pt x="872" y="914"/>
                    <a:pt x="872" y="914"/>
                  </a:cubicBezTo>
                  <a:cubicBezTo>
                    <a:pt x="870" y="948"/>
                    <a:pt x="870" y="948"/>
                    <a:pt x="870" y="948"/>
                  </a:cubicBezTo>
                  <a:cubicBezTo>
                    <a:pt x="933" y="950"/>
                    <a:pt x="933" y="950"/>
                    <a:pt x="933" y="950"/>
                  </a:cubicBezTo>
                  <a:cubicBezTo>
                    <a:pt x="933" y="962"/>
                    <a:pt x="933" y="962"/>
                    <a:pt x="933" y="962"/>
                  </a:cubicBezTo>
                  <a:cubicBezTo>
                    <a:pt x="856" y="959"/>
                    <a:pt x="856" y="959"/>
                    <a:pt x="856" y="959"/>
                  </a:cubicBezTo>
                  <a:close/>
                  <a:moveTo>
                    <a:pt x="1019" y="904"/>
                  </a:moveTo>
                  <a:cubicBezTo>
                    <a:pt x="1016" y="887"/>
                    <a:pt x="1018" y="873"/>
                    <a:pt x="1026" y="862"/>
                  </a:cubicBezTo>
                  <a:cubicBezTo>
                    <a:pt x="1033" y="852"/>
                    <a:pt x="1044" y="845"/>
                    <a:pt x="1058" y="842"/>
                  </a:cubicBezTo>
                  <a:cubicBezTo>
                    <a:pt x="1068" y="841"/>
                    <a:pt x="1076" y="841"/>
                    <a:pt x="1085" y="844"/>
                  </a:cubicBezTo>
                  <a:cubicBezTo>
                    <a:pt x="1093" y="848"/>
                    <a:pt x="1100" y="853"/>
                    <a:pt x="1105" y="860"/>
                  </a:cubicBezTo>
                  <a:cubicBezTo>
                    <a:pt x="1110" y="867"/>
                    <a:pt x="1114" y="875"/>
                    <a:pt x="1116" y="885"/>
                  </a:cubicBezTo>
                  <a:cubicBezTo>
                    <a:pt x="1117" y="896"/>
                    <a:pt x="1117" y="905"/>
                    <a:pt x="1114" y="914"/>
                  </a:cubicBezTo>
                  <a:cubicBezTo>
                    <a:pt x="1111" y="922"/>
                    <a:pt x="1107" y="929"/>
                    <a:pt x="1100" y="935"/>
                  </a:cubicBezTo>
                  <a:cubicBezTo>
                    <a:pt x="1093" y="940"/>
                    <a:pt x="1085" y="944"/>
                    <a:pt x="1076" y="945"/>
                  </a:cubicBezTo>
                  <a:cubicBezTo>
                    <a:pt x="1067" y="947"/>
                    <a:pt x="1058" y="946"/>
                    <a:pt x="1050" y="943"/>
                  </a:cubicBezTo>
                  <a:cubicBezTo>
                    <a:pt x="1041" y="940"/>
                    <a:pt x="1034" y="935"/>
                    <a:pt x="1029" y="927"/>
                  </a:cubicBezTo>
                  <a:cubicBezTo>
                    <a:pt x="1024" y="920"/>
                    <a:pt x="1021" y="912"/>
                    <a:pt x="1019" y="904"/>
                  </a:cubicBezTo>
                  <a:close/>
                  <a:moveTo>
                    <a:pt x="1033" y="901"/>
                  </a:moveTo>
                  <a:cubicBezTo>
                    <a:pt x="1035" y="913"/>
                    <a:pt x="1040" y="922"/>
                    <a:pt x="1048" y="928"/>
                  </a:cubicBezTo>
                  <a:cubicBezTo>
                    <a:pt x="1055" y="934"/>
                    <a:pt x="1064" y="936"/>
                    <a:pt x="1074" y="934"/>
                  </a:cubicBezTo>
                  <a:cubicBezTo>
                    <a:pt x="1084" y="932"/>
                    <a:pt x="1092" y="927"/>
                    <a:pt x="1097" y="919"/>
                  </a:cubicBezTo>
                  <a:cubicBezTo>
                    <a:pt x="1102" y="911"/>
                    <a:pt x="1104" y="901"/>
                    <a:pt x="1102" y="888"/>
                  </a:cubicBezTo>
                  <a:cubicBezTo>
                    <a:pt x="1100" y="880"/>
                    <a:pt x="1098" y="873"/>
                    <a:pt x="1094" y="867"/>
                  </a:cubicBezTo>
                  <a:cubicBezTo>
                    <a:pt x="1090" y="862"/>
                    <a:pt x="1085" y="858"/>
                    <a:pt x="1079" y="855"/>
                  </a:cubicBezTo>
                  <a:cubicBezTo>
                    <a:pt x="1073" y="853"/>
                    <a:pt x="1067" y="852"/>
                    <a:pt x="1060" y="854"/>
                  </a:cubicBezTo>
                  <a:cubicBezTo>
                    <a:pt x="1051" y="855"/>
                    <a:pt x="1043" y="860"/>
                    <a:pt x="1037" y="868"/>
                  </a:cubicBezTo>
                  <a:cubicBezTo>
                    <a:pt x="1032" y="875"/>
                    <a:pt x="1030" y="886"/>
                    <a:pt x="1033" y="901"/>
                  </a:cubicBezTo>
                  <a:close/>
                  <a:moveTo>
                    <a:pt x="1150" y="928"/>
                  </a:moveTo>
                  <a:cubicBezTo>
                    <a:pt x="1117" y="833"/>
                    <a:pt x="1117" y="833"/>
                    <a:pt x="1117" y="833"/>
                  </a:cubicBezTo>
                  <a:cubicBezTo>
                    <a:pt x="1183" y="810"/>
                    <a:pt x="1183" y="810"/>
                    <a:pt x="1183" y="810"/>
                  </a:cubicBezTo>
                  <a:cubicBezTo>
                    <a:pt x="1187" y="822"/>
                    <a:pt x="1187" y="822"/>
                    <a:pt x="1187" y="822"/>
                  </a:cubicBezTo>
                  <a:cubicBezTo>
                    <a:pt x="1134" y="840"/>
                    <a:pt x="1134" y="840"/>
                    <a:pt x="1134" y="840"/>
                  </a:cubicBezTo>
                  <a:cubicBezTo>
                    <a:pt x="1144" y="869"/>
                    <a:pt x="1144" y="869"/>
                    <a:pt x="1144" y="869"/>
                  </a:cubicBezTo>
                  <a:cubicBezTo>
                    <a:pt x="1190" y="854"/>
                    <a:pt x="1190" y="854"/>
                    <a:pt x="1190" y="854"/>
                  </a:cubicBezTo>
                  <a:cubicBezTo>
                    <a:pt x="1194" y="865"/>
                    <a:pt x="1194" y="865"/>
                    <a:pt x="1194" y="865"/>
                  </a:cubicBezTo>
                  <a:cubicBezTo>
                    <a:pt x="1148" y="880"/>
                    <a:pt x="1148" y="880"/>
                    <a:pt x="1148" y="880"/>
                  </a:cubicBezTo>
                  <a:cubicBezTo>
                    <a:pt x="1163" y="924"/>
                    <a:pt x="1163" y="924"/>
                    <a:pt x="1163" y="924"/>
                  </a:cubicBezTo>
                  <a:cubicBezTo>
                    <a:pt x="1150" y="928"/>
                    <a:pt x="1150" y="928"/>
                    <a:pt x="1150" y="928"/>
                  </a:cubicBezTo>
                  <a:close/>
                  <a:moveTo>
                    <a:pt x="1327" y="857"/>
                  </a:moveTo>
                  <a:cubicBezTo>
                    <a:pt x="1287" y="778"/>
                    <a:pt x="1287" y="778"/>
                    <a:pt x="1287" y="778"/>
                  </a:cubicBezTo>
                  <a:cubicBezTo>
                    <a:pt x="1257" y="793"/>
                    <a:pt x="1257" y="793"/>
                    <a:pt x="1257" y="793"/>
                  </a:cubicBezTo>
                  <a:cubicBezTo>
                    <a:pt x="1251" y="783"/>
                    <a:pt x="1251" y="783"/>
                    <a:pt x="1251" y="783"/>
                  </a:cubicBezTo>
                  <a:cubicBezTo>
                    <a:pt x="1324" y="746"/>
                    <a:pt x="1324" y="746"/>
                    <a:pt x="1324" y="746"/>
                  </a:cubicBezTo>
                  <a:cubicBezTo>
                    <a:pt x="1329" y="756"/>
                    <a:pt x="1329" y="756"/>
                    <a:pt x="1329" y="756"/>
                  </a:cubicBezTo>
                  <a:cubicBezTo>
                    <a:pt x="1299" y="772"/>
                    <a:pt x="1299" y="772"/>
                    <a:pt x="1299" y="772"/>
                  </a:cubicBezTo>
                  <a:cubicBezTo>
                    <a:pt x="1339" y="851"/>
                    <a:pt x="1339" y="851"/>
                    <a:pt x="1339" y="851"/>
                  </a:cubicBezTo>
                  <a:cubicBezTo>
                    <a:pt x="1327" y="857"/>
                    <a:pt x="1327" y="857"/>
                    <a:pt x="1327" y="857"/>
                  </a:cubicBezTo>
                  <a:close/>
                  <a:moveTo>
                    <a:pt x="1388" y="824"/>
                  </a:moveTo>
                  <a:cubicBezTo>
                    <a:pt x="1451" y="780"/>
                    <a:pt x="1451" y="780"/>
                    <a:pt x="1451" y="780"/>
                  </a:cubicBezTo>
                  <a:cubicBezTo>
                    <a:pt x="1444" y="770"/>
                    <a:pt x="1444" y="770"/>
                    <a:pt x="1444" y="770"/>
                  </a:cubicBezTo>
                  <a:cubicBezTo>
                    <a:pt x="1392" y="806"/>
                    <a:pt x="1392" y="806"/>
                    <a:pt x="1392" y="806"/>
                  </a:cubicBezTo>
                  <a:cubicBezTo>
                    <a:pt x="1373" y="778"/>
                    <a:pt x="1373" y="778"/>
                    <a:pt x="1373" y="778"/>
                  </a:cubicBezTo>
                  <a:cubicBezTo>
                    <a:pt x="1419" y="746"/>
                    <a:pt x="1419" y="746"/>
                    <a:pt x="1419" y="746"/>
                  </a:cubicBezTo>
                  <a:cubicBezTo>
                    <a:pt x="1412" y="736"/>
                    <a:pt x="1412" y="736"/>
                    <a:pt x="1412" y="736"/>
                  </a:cubicBezTo>
                  <a:cubicBezTo>
                    <a:pt x="1366" y="769"/>
                    <a:pt x="1366" y="769"/>
                    <a:pt x="1366" y="769"/>
                  </a:cubicBezTo>
                  <a:cubicBezTo>
                    <a:pt x="1348" y="743"/>
                    <a:pt x="1348" y="743"/>
                    <a:pt x="1348" y="743"/>
                  </a:cubicBezTo>
                  <a:cubicBezTo>
                    <a:pt x="1398" y="708"/>
                    <a:pt x="1398" y="708"/>
                    <a:pt x="1398" y="708"/>
                  </a:cubicBezTo>
                  <a:cubicBezTo>
                    <a:pt x="1391" y="699"/>
                    <a:pt x="1391" y="699"/>
                    <a:pt x="1391" y="699"/>
                  </a:cubicBezTo>
                  <a:cubicBezTo>
                    <a:pt x="1330" y="741"/>
                    <a:pt x="1330" y="741"/>
                    <a:pt x="1330" y="741"/>
                  </a:cubicBezTo>
                  <a:cubicBezTo>
                    <a:pt x="1388" y="824"/>
                    <a:pt x="1388" y="824"/>
                    <a:pt x="1388" y="824"/>
                  </a:cubicBezTo>
                  <a:close/>
                  <a:moveTo>
                    <a:pt x="1506" y="689"/>
                  </a:moveTo>
                  <a:cubicBezTo>
                    <a:pt x="1518" y="683"/>
                    <a:pt x="1518" y="683"/>
                    <a:pt x="1518" y="683"/>
                  </a:cubicBezTo>
                  <a:cubicBezTo>
                    <a:pt x="1523" y="693"/>
                    <a:pt x="1525" y="703"/>
                    <a:pt x="1523" y="712"/>
                  </a:cubicBezTo>
                  <a:cubicBezTo>
                    <a:pt x="1521" y="721"/>
                    <a:pt x="1516" y="729"/>
                    <a:pt x="1508" y="736"/>
                  </a:cubicBezTo>
                  <a:cubicBezTo>
                    <a:pt x="1500" y="744"/>
                    <a:pt x="1492" y="748"/>
                    <a:pt x="1484" y="749"/>
                  </a:cubicBezTo>
                  <a:cubicBezTo>
                    <a:pt x="1475" y="750"/>
                    <a:pt x="1467" y="749"/>
                    <a:pt x="1459" y="745"/>
                  </a:cubicBezTo>
                  <a:cubicBezTo>
                    <a:pt x="1451" y="741"/>
                    <a:pt x="1443" y="735"/>
                    <a:pt x="1437" y="728"/>
                  </a:cubicBezTo>
                  <a:cubicBezTo>
                    <a:pt x="1430" y="720"/>
                    <a:pt x="1426" y="712"/>
                    <a:pt x="1424" y="703"/>
                  </a:cubicBezTo>
                  <a:cubicBezTo>
                    <a:pt x="1422" y="695"/>
                    <a:pt x="1422" y="686"/>
                    <a:pt x="1425" y="678"/>
                  </a:cubicBezTo>
                  <a:cubicBezTo>
                    <a:pt x="1428" y="670"/>
                    <a:pt x="1433" y="663"/>
                    <a:pt x="1440" y="657"/>
                  </a:cubicBezTo>
                  <a:cubicBezTo>
                    <a:pt x="1448" y="651"/>
                    <a:pt x="1456" y="647"/>
                    <a:pt x="1465" y="646"/>
                  </a:cubicBezTo>
                  <a:cubicBezTo>
                    <a:pt x="1473" y="645"/>
                    <a:pt x="1482" y="648"/>
                    <a:pt x="1490" y="653"/>
                  </a:cubicBezTo>
                  <a:cubicBezTo>
                    <a:pt x="1482" y="664"/>
                    <a:pt x="1482" y="664"/>
                    <a:pt x="1482" y="664"/>
                  </a:cubicBezTo>
                  <a:cubicBezTo>
                    <a:pt x="1475" y="660"/>
                    <a:pt x="1469" y="658"/>
                    <a:pt x="1463" y="659"/>
                  </a:cubicBezTo>
                  <a:cubicBezTo>
                    <a:pt x="1458" y="659"/>
                    <a:pt x="1452" y="662"/>
                    <a:pt x="1447" y="666"/>
                  </a:cubicBezTo>
                  <a:cubicBezTo>
                    <a:pt x="1441" y="671"/>
                    <a:pt x="1438" y="677"/>
                    <a:pt x="1436" y="683"/>
                  </a:cubicBezTo>
                  <a:cubicBezTo>
                    <a:pt x="1434" y="690"/>
                    <a:pt x="1435" y="696"/>
                    <a:pt x="1437" y="702"/>
                  </a:cubicBezTo>
                  <a:cubicBezTo>
                    <a:pt x="1440" y="708"/>
                    <a:pt x="1443" y="714"/>
                    <a:pt x="1448" y="719"/>
                  </a:cubicBezTo>
                  <a:cubicBezTo>
                    <a:pt x="1453" y="725"/>
                    <a:pt x="1459" y="730"/>
                    <a:pt x="1465" y="733"/>
                  </a:cubicBezTo>
                  <a:cubicBezTo>
                    <a:pt x="1471" y="736"/>
                    <a:pt x="1478" y="737"/>
                    <a:pt x="1484" y="736"/>
                  </a:cubicBezTo>
                  <a:cubicBezTo>
                    <a:pt x="1490" y="735"/>
                    <a:pt x="1495" y="732"/>
                    <a:pt x="1500" y="728"/>
                  </a:cubicBezTo>
                  <a:cubicBezTo>
                    <a:pt x="1506" y="723"/>
                    <a:pt x="1509" y="717"/>
                    <a:pt x="1510" y="711"/>
                  </a:cubicBezTo>
                  <a:cubicBezTo>
                    <a:pt x="1511" y="704"/>
                    <a:pt x="1510" y="697"/>
                    <a:pt x="1506" y="689"/>
                  </a:cubicBezTo>
                  <a:close/>
                  <a:moveTo>
                    <a:pt x="1558" y="689"/>
                  </a:moveTo>
                  <a:cubicBezTo>
                    <a:pt x="1566" y="679"/>
                    <a:pt x="1566" y="679"/>
                    <a:pt x="1566" y="679"/>
                  </a:cubicBezTo>
                  <a:cubicBezTo>
                    <a:pt x="1531" y="648"/>
                    <a:pt x="1531" y="648"/>
                    <a:pt x="1531" y="648"/>
                  </a:cubicBezTo>
                  <a:cubicBezTo>
                    <a:pt x="1566" y="608"/>
                    <a:pt x="1566" y="608"/>
                    <a:pt x="1566" y="608"/>
                  </a:cubicBezTo>
                  <a:cubicBezTo>
                    <a:pt x="1601" y="639"/>
                    <a:pt x="1601" y="639"/>
                    <a:pt x="1601" y="639"/>
                  </a:cubicBezTo>
                  <a:cubicBezTo>
                    <a:pt x="1610" y="628"/>
                    <a:pt x="1610" y="628"/>
                    <a:pt x="1610" y="628"/>
                  </a:cubicBezTo>
                  <a:cubicBezTo>
                    <a:pt x="1534" y="562"/>
                    <a:pt x="1534" y="562"/>
                    <a:pt x="1534" y="562"/>
                  </a:cubicBezTo>
                  <a:cubicBezTo>
                    <a:pt x="1525" y="572"/>
                    <a:pt x="1525" y="572"/>
                    <a:pt x="1525" y="572"/>
                  </a:cubicBezTo>
                  <a:cubicBezTo>
                    <a:pt x="1557" y="600"/>
                    <a:pt x="1557" y="600"/>
                    <a:pt x="1557" y="600"/>
                  </a:cubicBezTo>
                  <a:cubicBezTo>
                    <a:pt x="1522" y="640"/>
                    <a:pt x="1522" y="640"/>
                    <a:pt x="1522" y="640"/>
                  </a:cubicBezTo>
                  <a:cubicBezTo>
                    <a:pt x="1490" y="613"/>
                    <a:pt x="1490" y="613"/>
                    <a:pt x="1490" y="613"/>
                  </a:cubicBezTo>
                  <a:cubicBezTo>
                    <a:pt x="1481" y="623"/>
                    <a:pt x="1481" y="623"/>
                    <a:pt x="1481" y="623"/>
                  </a:cubicBezTo>
                  <a:cubicBezTo>
                    <a:pt x="1558" y="689"/>
                    <a:pt x="1558" y="689"/>
                    <a:pt x="1558" y="689"/>
                  </a:cubicBezTo>
                  <a:close/>
                  <a:moveTo>
                    <a:pt x="1630" y="606"/>
                  </a:moveTo>
                  <a:cubicBezTo>
                    <a:pt x="1548" y="546"/>
                    <a:pt x="1548" y="546"/>
                    <a:pt x="1548" y="546"/>
                  </a:cubicBezTo>
                  <a:cubicBezTo>
                    <a:pt x="1556" y="535"/>
                    <a:pt x="1556" y="535"/>
                    <a:pt x="1556" y="535"/>
                  </a:cubicBezTo>
                  <a:cubicBezTo>
                    <a:pt x="1652" y="538"/>
                    <a:pt x="1652" y="538"/>
                    <a:pt x="1652" y="538"/>
                  </a:cubicBezTo>
                  <a:cubicBezTo>
                    <a:pt x="1588" y="492"/>
                    <a:pt x="1588" y="492"/>
                    <a:pt x="1588" y="492"/>
                  </a:cubicBezTo>
                  <a:cubicBezTo>
                    <a:pt x="1595" y="481"/>
                    <a:pt x="1595" y="481"/>
                    <a:pt x="1595" y="481"/>
                  </a:cubicBezTo>
                  <a:cubicBezTo>
                    <a:pt x="1677" y="540"/>
                    <a:pt x="1677" y="540"/>
                    <a:pt x="1677" y="540"/>
                  </a:cubicBezTo>
                  <a:cubicBezTo>
                    <a:pt x="1669" y="552"/>
                    <a:pt x="1669" y="552"/>
                    <a:pt x="1669" y="552"/>
                  </a:cubicBezTo>
                  <a:cubicBezTo>
                    <a:pt x="1573" y="549"/>
                    <a:pt x="1573" y="549"/>
                    <a:pt x="1573" y="549"/>
                  </a:cubicBezTo>
                  <a:cubicBezTo>
                    <a:pt x="1637" y="595"/>
                    <a:pt x="1637" y="595"/>
                    <a:pt x="1637" y="595"/>
                  </a:cubicBezTo>
                  <a:cubicBezTo>
                    <a:pt x="1630" y="606"/>
                    <a:pt x="1630" y="606"/>
                    <a:pt x="1630" y="606"/>
                  </a:cubicBezTo>
                  <a:close/>
                  <a:moveTo>
                    <a:pt x="1647" y="494"/>
                  </a:moveTo>
                  <a:cubicBezTo>
                    <a:pt x="1655" y="499"/>
                    <a:pt x="1663" y="501"/>
                    <a:pt x="1672" y="501"/>
                  </a:cubicBezTo>
                  <a:cubicBezTo>
                    <a:pt x="1681" y="501"/>
                    <a:pt x="1689" y="499"/>
                    <a:pt x="1697" y="494"/>
                  </a:cubicBezTo>
                  <a:cubicBezTo>
                    <a:pt x="1704" y="489"/>
                    <a:pt x="1710" y="482"/>
                    <a:pt x="1715" y="474"/>
                  </a:cubicBezTo>
                  <a:cubicBezTo>
                    <a:pt x="1719" y="466"/>
                    <a:pt x="1721" y="458"/>
                    <a:pt x="1720" y="449"/>
                  </a:cubicBezTo>
                  <a:cubicBezTo>
                    <a:pt x="1720" y="440"/>
                    <a:pt x="1717" y="432"/>
                    <a:pt x="1712" y="425"/>
                  </a:cubicBezTo>
                  <a:cubicBezTo>
                    <a:pt x="1707" y="417"/>
                    <a:pt x="1700" y="411"/>
                    <a:pt x="1691" y="406"/>
                  </a:cubicBezTo>
                  <a:cubicBezTo>
                    <a:pt x="1682" y="402"/>
                    <a:pt x="1673" y="400"/>
                    <a:pt x="1664" y="399"/>
                  </a:cubicBezTo>
                  <a:cubicBezTo>
                    <a:pt x="1655" y="399"/>
                    <a:pt x="1647" y="402"/>
                    <a:pt x="1639" y="407"/>
                  </a:cubicBezTo>
                  <a:cubicBezTo>
                    <a:pt x="1632" y="411"/>
                    <a:pt x="1626" y="418"/>
                    <a:pt x="1622" y="426"/>
                  </a:cubicBezTo>
                  <a:cubicBezTo>
                    <a:pt x="1615" y="439"/>
                    <a:pt x="1614" y="452"/>
                    <a:pt x="1618" y="464"/>
                  </a:cubicBezTo>
                  <a:cubicBezTo>
                    <a:pt x="1622" y="477"/>
                    <a:pt x="1632" y="487"/>
                    <a:pt x="1647" y="494"/>
                  </a:cubicBezTo>
                  <a:close/>
                  <a:moveTo>
                    <a:pt x="1654" y="482"/>
                  </a:moveTo>
                  <a:cubicBezTo>
                    <a:pt x="1664" y="488"/>
                    <a:pt x="1674" y="489"/>
                    <a:pt x="1684" y="486"/>
                  </a:cubicBezTo>
                  <a:cubicBezTo>
                    <a:pt x="1693" y="484"/>
                    <a:pt x="1700" y="478"/>
                    <a:pt x="1704" y="469"/>
                  </a:cubicBezTo>
                  <a:cubicBezTo>
                    <a:pt x="1709" y="460"/>
                    <a:pt x="1710" y="451"/>
                    <a:pt x="1706" y="441"/>
                  </a:cubicBezTo>
                  <a:cubicBezTo>
                    <a:pt x="1703" y="432"/>
                    <a:pt x="1696" y="425"/>
                    <a:pt x="1684" y="419"/>
                  </a:cubicBezTo>
                  <a:cubicBezTo>
                    <a:pt x="1677" y="415"/>
                    <a:pt x="1670" y="413"/>
                    <a:pt x="1663" y="413"/>
                  </a:cubicBezTo>
                  <a:cubicBezTo>
                    <a:pt x="1656" y="413"/>
                    <a:pt x="1650" y="414"/>
                    <a:pt x="1645" y="417"/>
                  </a:cubicBezTo>
                  <a:cubicBezTo>
                    <a:pt x="1639" y="421"/>
                    <a:pt x="1635" y="425"/>
                    <a:pt x="1632" y="431"/>
                  </a:cubicBezTo>
                  <a:cubicBezTo>
                    <a:pt x="1628" y="440"/>
                    <a:pt x="1627" y="449"/>
                    <a:pt x="1629" y="458"/>
                  </a:cubicBezTo>
                  <a:cubicBezTo>
                    <a:pt x="1632" y="467"/>
                    <a:pt x="1640" y="475"/>
                    <a:pt x="1654" y="482"/>
                  </a:cubicBezTo>
                  <a:close/>
                  <a:moveTo>
                    <a:pt x="1746" y="407"/>
                  </a:moveTo>
                  <a:cubicBezTo>
                    <a:pt x="1651" y="374"/>
                    <a:pt x="1651" y="374"/>
                    <a:pt x="1651" y="374"/>
                  </a:cubicBezTo>
                  <a:cubicBezTo>
                    <a:pt x="1655" y="362"/>
                    <a:pt x="1655" y="362"/>
                    <a:pt x="1655" y="362"/>
                  </a:cubicBezTo>
                  <a:cubicBezTo>
                    <a:pt x="1740" y="391"/>
                    <a:pt x="1740" y="391"/>
                    <a:pt x="1740" y="391"/>
                  </a:cubicBezTo>
                  <a:cubicBezTo>
                    <a:pt x="1756" y="343"/>
                    <a:pt x="1756" y="343"/>
                    <a:pt x="1756" y="343"/>
                  </a:cubicBezTo>
                  <a:cubicBezTo>
                    <a:pt x="1767" y="347"/>
                    <a:pt x="1767" y="347"/>
                    <a:pt x="1767" y="347"/>
                  </a:cubicBezTo>
                  <a:cubicBezTo>
                    <a:pt x="1746" y="407"/>
                    <a:pt x="1746" y="407"/>
                    <a:pt x="1746" y="407"/>
                  </a:cubicBezTo>
                  <a:close/>
                  <a:moveTo>
                    <a:pt x="1723" y="309"/>
                  </a:moveTo>
                  <a:cubicBezTo>
                    <a:pt x="1707" y="305"/>
                    <a:pt x="1695" y="298"/>
                    <a:pt x="1688" y="287"/>
                  </a:cubicBezTo>
                  <a:cubicBezTo>
                    <a:pt x="1681" y="276"/>
                    <a:pt x="1679" y="263"/>
                    <a:pt x="1682" y="249"/>
                  </a:cubicBezTo>
                  <a:cubicBezTo>
                    <a:pt x="1684" y="240"/>
                    <a:pt x="1688" y="232"/>
                    <a:pt x="1694" y="226"/>
                  </a:cubicBezTo>
                  <a:cubicBezTo>
                    <a:pt x="1700" y="219"/>
                    <a:pt x="1708" y="215"/>
                    <a:pt x="1716" y="213"/>
                  </a:cubicBezTo>
                  <a:cubicBezTo>
                    <a:pt x="1725" y="211"/>
                    <a:pt x="1734" y="211"/>
                    <a:pt x="1744" y="213"/>
                  </a:cubicBezTo>
                  <a:cubicBezTo>
                    <a:pt x="1754" y="215"/>
                    <a:pt x="1762" y="220"/>
                    <a:pt x="1769" y="225"/>
                  </a:cubicBezTo>
                  <a:cubicBezTo>
                    <a:pt x="1776" y="231"/>
                    <a:pt x="1781" y="239"/>
                    <a:pt x="1783" y="247"/>
                  </a:cubicBezTo>
                  <a:cubicBezTo>
                    <a:pt x="1786" y="255"/>
                    <a:pt x="1786" y="264"/>
                    <a:pt x="1784" y="273"/>
                  </a:cubicBezTo>
                  <a:cubicBezTo>
                    <a:pt x="1782" y="282"/>
                    <a:pt x="1777" y="290"/>
                    <a:pt x="1771" y="296"/>
                  </a:cubicBezTo>
                  <a:cubicBezTo>
                    <a:pt x="1765" y="303"/>
                    <a:pt x="1758" y="307"/>
                    <a:pt x="1749" y="309"/>
                  </a:cubicBezTo>
                  <a:cubicBezTo>
                    <a:pt x="1740" y="311"/>
                    <a:pt x="1732" y="311"/>
                    <a:pt x="1723" y="309"/>
                  </a:cubicBezTo>
                  <a:close/>
                  <a:moveTo>
                    <a:pt x="1726" y="295"/>
                  </a:moveTo>
                  <a:cubicBezTo>
                    <a:pt x="1738" y="298"/>
                    <a:pt x="1748" y="297"/>
                    <a:pt x="1757" y="292"/>
                  </a:cubicBezTo>
                  <a:cubicBezTo>
                    <a:pt x="1765" y="287"/>
                    <a:pt x="1770" y="280"/>
                    <a:pt x="1773" y="270"/>
                  </a:cubicBezTo>
                  <a:cubicBezTo>
                    <a:pt x="1775" y="260"/>
                    <a:pt x="1773" y="251"/>
                    <a:pt x="1768" y="243"/>
                  </a:cubicBezTo>
                  <a:cubicBezTo>
                    <a:pt x="1762" y="235"/>
                    <a:pt x="1753" y="230"/>
                    <a:pt x="1741" y="227"/>
                  </a:cubicBezTo>
                  <a:cubicBezTo>
                    <a:pt x="1733" y="225"/>
                    <a:pt x="1725" y="225"/>
                    <a:pt x="1719" y="226"/>
                  </a:cubicBezTo>
                  <a:cubicBezTo>
                    <a:pt x="1712" y="227"/>
                    <a:pt x="1707" y="230"/>
                    <a:pt x="1702" y="235"/>
                  </a:cubicBezTo>
                  <a:cubicBezTo>
                    <a:pt x="1698" y="239"/>
                    <a:pt x="1695" y="245"/>
                    <a:pt x="1693" y="252"/>
                  </a:cubicBezTo>
                  <a:cubicBezTo>
                    <a:pt x="1691" y="261"/>
                    <a:pt x="1692" y="270"/>
                    <a:pt x="1697" y="278"/>
                  </a:cubicBezTo>
                  <a:cubicBezTo>
                    <a:pt x="1702" y="286"/>
                    <a:pt x="1712" y="292"/>
                    <a:pt x="1726" y="295"/>
                  </a:cubicBezTo>
                  <a:close/>
                  <a:moveTo>
                    <a:pt x="1762" y="149"/>
                  </a:moveTo>
                  <a:cubicBezTo>
                    <a:pt x="1750" y="149"/>
                    <a:pt x="1750" y="149"/>
                    <a:pt x="1750" y="149"/>
                  </a:cubicBezTo>
                  <a:cubicBezTo>
                    <a:pt x="1753" y="105"/>
                    <a:pt x="1753" y="105"/>
                    <a:pt x="1753" y="105"/>
                  </a:cubicBezTo>
                  <a:cubicBezTo>
                    <a:pt x="1791" y="108"/>
                    <a:pt x="1791" y="108"/>
                    <a:pt x="1791" y="108"/>
                  </a:cubicBezTo>
                  <a:cubicBezTo>
                    <a:pt x="1795" y="115"/>
                    <a:pt x="1799" y="122"/>
                    <a:pt x="1801" y="129"/>
                  </a:cubicBezTo>
                  <a:cubicBezTo>
                    <a:pt x="1803" y="137"/>
                    <a:pt x="1804" y="144"/>
                    <a:pt x="1803" y="151"/>
                  </a:cubicBezTo>
                  <a:cubicBezTo>
                    <a:pt x="1803" y="161"/>
                    <a:pt x="1800" y="170"/>
                    <a:pt x="1795" y="178"/>
                  </a:cubicBezTo>
                  <a:cubicBezTo>
                    <a:pt x="1790" y="186"/>
                    <a:pt x="1784" y="192"/>
                    <a:pt x="1775" y="196"/>
                  </a:cubicBezTo>
                  <a:cubicBezTo>
                    <a:pt x="1767" y="199"/>
                    <a:pt x="1758" y="201"/>
                    <a:pt x="1748" y="200"/>
                  </a:cubicBezTo>
                  <a:cubicBezTo>
                    <a:pt x="1738" y="199"/>
                    <a:pt x="1729" y="197"/>
                    <a:pt x="1721" y="192"/>
                  </a:cubicBezTo>
                  <a:cubicBezTo>
                    <a:pt x="1713" y="187"/>
                    <a:pt x="1707" y="181"/>
                    <a:pt x="1703" y="173"/>
                  </a:cubicBezTo>
                  <a:cubicBezTo>
                    <a:pt x="1700" y="165"/>
                    <a:pt x="1698" y="155"/>
                    <a:pt x="1699" y="145"/>
                  </a:cubicBezTo>
                  <a:cubicBezTo>
                    <a:pt x="1700" y="138"/>
                    <a:pt x="1701" y="131"/>
                    <a:pt x="1704" y="125"/>
                  </a:cubicBezTo>
                  <a:cubicBezTo>
                    <a:pt x="1707" y="119"/>
                    <a:pt x="1710" y="115"/>
                    <a:pt x="1715" y="112"/>
                  </a:cubicBezTo>
                  <a:cubicBezTo>
                    <a:pt x="1719" y="109"/>
                    <a:pt x="1725" y="107"/>
                    <a:pt x="1732" y="105"/>
                  </a:cubicBezTo>
                  <a:cubicBezTo>
                    <a:pt x="1734" y="118"/>
                    <a:pt x="1734" y="118"/>
                    <a:pt x="1734" y="118"/>
                  </a:cubicBezTo>
                  <a:cubicBezTo>
                    <a:pt x="1729" y="119"/>
                    <a:pt x="1725" y="121"/>
                    <a:pt x="1722" y="123"/>
                  </a:cubicBezTo>
                  <a:cubicBezTo>
                    <a:pt x="1719" y="125"/>
                    <a:pt x="1716" y="128"/>
                    <a:pt x="1714" y="132"/>
                  </a:cubicBezTo>
                  <a:cubicBezTo>
                    <a:pt x="1712" y="136"/>
                    <a:pt x="1711" y="141"/>
                    <a:pt x="1711" y="146"/>
                  </a:cubicBezTo>
                  <a:cubicBezTo>
                    <a:pt x="1710" y="152"/>
                    <a:pt x="1711" y="158"/>
                    <a:pt x="1712" y="162"/>
                  </a:cubicBezTo>
                  <a:cubicBezTo>
                    <a:pt x="1714" y="167"/>
                    <a:pt x="1716" y="171"/>
                    <a:pt x="1719" y="174"/>
                  </a:cubicBezTo>
                  <a:cubicBezTo>
                    <a:pt x="1722" y="177"/>
                    <a:pt x="1725" y="179"/>
                    <a:pt x="1728" y="181"/>
                  </a:cubicBezTo>
                  <a:cubicBezTo>
                    <a:pt x="1734" y="184"/>
                    <a:pt x="1741" y="186"/>
                    <a:pt x="1748" y="186"/>
                  </a:cubicBezTo>
                  <a:cubicBezTo>
                    <a:pt x="1757" y="187"/>
                    <a:pt x="1765" y="186"/>
                    <a:pt x="1771" y="183"/>
                  </a:cubicBezTo>
                  <a:cubicBezTo>
                    <a:pt x="1777" y="180"/>
                    <a:pt x="1782" y="176"/>
                    <a:pt x="1786" y="170"/>
                  </a:cubicBezTo>
                  <a:cubicBezTo>
                    <a:pt x="1789" y="164"/>
                    <a:pt x="1791" y="158"/>
                    <a:pt x="1791" y="151"/>
                  </a:cubicBezTo>
                  <a:cubicBezTo>
                    <a:pt x="1792" y="145"/>
                    <a:pt x="1791" y="140"/>
                    <a:pt x="1789" y="134"/>
                  </a:cubicBezTo>
                  <a:cubicBezTo>
                    <a:pt x="1787" y="128"/>
                    <a:pt x="1785" y="124"/>
                    <a:pt x="1783" y="121"/>
                  </a:cubicBezTo>
                  <a:cubicBezTo>
                    <a:pt x="1764" y="119"/>
                    <a:pt x="1764" y="119"/>
                    <a:pt x="1764" y="119"/>
                  </a:cubicBezTo>
                  <a:cubicBezTo>
                    <a:pt x="1762" y="149"/>
                    <a:pt x="1762" y="149"/>
                    <a:pt x="1762" y="149"/>
                  </a:cubicBezTo>
                  <a:close/>
                  <a:moveTo>
                    <a:pt x="1805" y="51"/>
                  </a:moveTo>
                  <a:cubicBezTo>
                    <a:pt x="1763" y="53"/>
                    <a:pt x="1763" y="53"/>
                    <a:pt x="1763" y="53"/>
                  </a:cubicBezTo>
                  <a:cubicBezTo>
                    <a:pt x="1706" y="94"/>
                    <a:pt x="1706" y="94"/>
                    <a:pt x="1706" y="94"/>
                  </a:cubicBezTo>
                  <a:cubicBezTo>
                    <a:pt x="1705" y="78"/>
                    <a:pt x="1705" y="78"/>
                    <a:pt x="1705" y="78"/>
                  </a:cubicBezTo>
                  <a:cubicBezTo>
                    <a:pt x="1735" y="57"/>
                    <a:pt x="1735" y="57"/>
                    <a:pt x="1735" y="57"/>
                  </a:cubicBezTo>
                  <a:cubicBezTo>
                    <a:pt x="1741" y="53"/>
                    <a:pt x="1746" y="49"/>
                    <a:pt x="1752" y="46"/>
                  </a:cubicBezTo>
                  <a:cubicBezTo>
                    <a:pt x="1746" y="43"/>
                    <a:pt x="1740" y="39"/>
                    <a:pt x="1734" y="35"/>
                  </a:cubicBezTo>
                  <a:cubicBezTo>
                    <a:pt x="1703" y="16"/>
                    <a:pt x="1703" y="16"/>
                    <a:pt x="1703" y="16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762" y="39"/>
                    <a:pt x="1762" y="39"/>
                    <a:pt x="1762" y="39"/>
                  </a:cubicBezTo>
                  <a:cubicBezTo>
                    <a:pt x="1805" y="38"/>
                    <a:pt x="1805" y="38"/>
                    <a:pt x="1805" y="38"/>
                  </a:cubicBezTo>
                  <a:lnTo>
                    <a:pt x="1805" y="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07" name="îṡḻiďe"/>
            <p:cNvSpPr/>
            <p:nvPr/>
          </p:nvSpPr>
          <p:spPr bwMode="auto">
            <a:xfrm>
              <a:off x="3001169" y="2908301"/>
              <a:ext cx="695325" cy="381000"/>
            </a:xfrm>
            <a:custGeom>
              <a:avLst/>
              <a:gdLst>
                <a:gd name="T0" fmla="*/ 0 w 748"/>
                <a:gd name="T1" fmla="*/ 80 h 409"/>
                <a:gd name="T2" fmla="*/ 331 w 748"/>
                <a:gd name="T3" fmla="*/ 128 h 409"/>
                <a:gd name="T4" fmla="*/ 373 w 748"/>
                <a:gd name="T5" fmla="*/ 0 h 409"/>
                <a:gd name="T6" fmla="*/ 414 w 748"/>
                <a:gd name="T7" fmla="*/ 124 h 409"/>
                <a:gd name="T8" fmla="*/ 748 w 748"/>
                <a:gd name="T9" fmla="*/ 79 h 409"/>
                <a:gd name="T10" fmla="*/ 636 w 748"/>
                <a:gd name="T11" fmla="*/ 197 h 409"/>
                <a:gd name="T12" fmla="*/ 535 w 748"/>
                <a:gd name="T13" fmla="*/ 281 h 409"/>
                <a:gd name="T14" fmla="*/ 430 w 748"/>
                <a:gd name="T15" fmla="*/ 319 h 409"/>
                <a:gd name="T16" fmla="*/ 449 w 748"/>
                <a:gd name="T17" fmla="*/ 409 h 409"/>
                <a:gd name="T18" fmla="*/ 302 w 748"/>
                <a:gd name="T19" fmla="*/ 406 h 409"/>
                <a:gd name="T20" fmla="*/ 320 w 748"/>
                <a:gd name="T21" fmla="*/ 322 h 409"/>
                <a:gd name="T22" fmla="*/ 213 w 748"/>
                <a:gd name="T23" fmla="*/ 282 h 409"/>
                <a:gd name="T24" fmla="*/ 108 w 748"/>
                <a:gd name="T25" fmla="*/ 204 h 409"/>
                <a:gd name="T26" fmla="*/ 0 w 748"/>
                <a:gd name="T27" fmla="*/ 80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8" h="409">
                  <a:moveTo>
                    <a:pt x="0" y="80"/>
                  </a:moveTo>
                  <a:cubicBezTo>
                    <a:pt x="95" y="115"/>
                    <a:pt x="203" y="134"/>
                    <a:pt x="331" y="128"/>
                  </a:cubicBezTo>
                  <a:cubicBezTo>
                    <a:pt x="340" y="47"/>
                    <a:pt x="352" y="1"/>
                    <a:pt x="373" y="0"/>
                  </a:cubicBezTo>
                  <a:cubicBezTo>
                    <a:pt x="401" y="0"/>
                    <a:pt x="401" y="28"/>
                    <a:pt x="414" y="124"/>
                  </a:cubicBezTo>
                  <a:cubicBezTo>
                    <a:pt x="546" y="133"/>
                    <a:pt x="656" y="109"/>
                    <a:pt x="748" y="79"/>
                  </a:cubicBezTo>
                  <a:cubicBezTo>
                    <a:pt x="742" y="112"/>
                    <a:pt x="712" y="195"/>
                    <a:pt x="636" y="197"/>
                  </a:cubicBezTo>
                  <a:cubicBezTo>
                    <a:pt x="633" y="264"/>
                    <a:pt x="590" y="282"/>
                    <a:pt x="535" y="281"/>
                  </a:cubicBezTo>
                  <a:cubicBezTo>
                    <a:pt x="524" y="310"/>
                    <a:pt x="486" y="339"/>
                    <a:pt x="430" y="319"/>
                  </a:cubicBezTo>
                  <a:cubicBezTo>
                    <a:pt x="436" y="347"/>
                    <a:pt x="443" y="380"/>
                    <a:pt x="449" y="409"/>
                  </a:cubicBezTo>
                  <a:cubicBezTo>
                    <a:pt x="398" y="406"/>
                    <a:pt x="353" y="408"/>
                    <a:pt x="302" y="406"/>
                  </a:cubicBezTo>
                  <a:cubicBezTo>
                    <a:pt x="308" y="381"/>
                    <a:pt x="314" y="346"/>
                    <a:pt x="320" y="322"/>
                  </a:cubicBezTo>
                  <a:cubicBezTo>
                    <a:pt x="262" y="334"/>
                    <a:pt x="229" y="316"/>
                    <a:pt x="213" y="282"/>
                  </a:cubicBezTo>
                  <a:cubicBezTo>
                    <a:pt x="155" y="293"/>
                    <a:pt x="111" y="248"/>
                    <a:pt x="108" y="204"/>
                  </a:cubicBezTo>
                  <a:cubicBezTo>
                    <a:pt x="9" y="175"/>
                    <a:pt x="13" y="126"/>
                    <a:pt x="0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08" name="í$liḍé"/>
            <p:cNvSpPr/>
            <p:nvPr/>
          </p:nvSpPr>
          <p:spPr bwMode="auto">
            <a:xfrm>
              <a:off x="3366294" y="2786064"/>
              <a:ext cx="198438" cy="190500"/>
            </a:xfrm>
            <a:custGeom>
              <a:avLst/>
              <a:gdLst>
                <a:gd name="T0" fmla="*/ 0 w 212"/>
                <a:gd name="T1" fmla="*/ 162 h 205"/>
                <a:gd name="T2" fmla="*/ 32 w 212"/>
                <a:gd name="T3" fmla="*/ 153 h 205"/>
                <a:gd name="T4" fmla="*/ 24 w 212"/>
                <a:gd name="T5" fmla="*/ 113 h 205"/>
                <a:gd name="T6" fmla="*/ 46 w 212"/>
                <a:gd name="T7" fmla="*/ 69 h 205"/>
                <a:gd name="T8" fmla="*/ 43 w 212"/>
                <a:gd name="T9" fmla="*/ 148 h 205"/>
                <a:gd name="T10" fmla="*/ 83 w 212"/>
                <a:gd name="T11" fmla="*/ 126 h 205"/>
                <a:gd name="T12" fmla="*/ 94 w 212"/>
                <a:gd name="T13" fmla="*/ 43 h 205"/>
                <a:gd name="T14" fmla="*/ 94 w 212"/>
                <a:gd name="T15" fmla="*/ 118 h 205"/>
                <a:gd name="T16" fmla="*/ 125 w 212"/>
                <a:gd name="T17" fmla="*/ 94 h 205"/>
                <a:gd name="T18" fmla="*/ 136 w 212"/>
                <a:gd name="T19" fmla="*/ 19 h 205"/>
                <a:gd name="T20" fmla="*/ 141 w 212"/>
                <a:gd name="T21" fmla="*/ 83 h 205"/>
                <a:gd name="T22" fmla="*/ 163 w 212"/>
                <a:gd name="T23" fmla="*/ 63 h 205"/>
                <a:gd name="T24" fmla="*/ 196 w 212"/>
                <a:gd name="T25" fmla="*/ 0 h 205"/>
                <a:gd name="T26" fmla="*/ 171 w 212"/>
                <a:gd name="T27" fmla="*/ 68 h 205"/>
                <a:gd name="T28" fmla="*/ 147 w 212"/>
                <a:gd name="T29" fmla="*/ 96 h 205"/>
                <a:gd name="T30" fmla="*/ 212 w 212"/>
                <a:gd name="T31" fmla="*/ 98 h 205"/>
                <a:gd name="T32" fmla="*/ 133 w 212"/>
                <a:gd name="T33" fmla="*/ 107 h 205"/>
                <a:gd name="T34" fmla="*/ 99 w 212"/>
                <a:gd name="T35" fmla="*/ 132 h 205"/>
                <a:gd name="T36" fmla="*/ 169 w 212"/>
                <a:gd name="T37" fmla="*/ 161 h 205"/>
                <a:gd name="T38" fmla="*/ 91 w 212"/>
                <a:gd name="T39" fmla="*/ 141 h 205"/>
                <a:gd name="T40" fmla="*/ 49 w 212"/>
                <a:gd name="T41" fmla="*/ 160 h 205"/>
                <a:gd name="T42" fmla="*/ 114 w 212"/>
                <a:gd name="T43" fmla="*/ 192 h 205"/>
                <a:gd name="T44" fmla="*/ 40 w 212"/>
                <a:gd name="T45" fmla="*/ 166 h 205"/>
                <a:gd name="T46" fmla="*/ 4 w 212"/>
                <a:gd name="T47" fmla="*/ 178 h 205"/>
                <a:gd name="T48" fmla="*/ 0 w 212"/>
                <a:gd name="T49" fmla="*/ 16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2" h="205">
                  <a:moveTo>
                    <a:pt x="0" y="162"/>
                  </a:moveTo>
                  <a:cubicBezTo>
                    <a:pt x="32" y="153"/>
                    <a:pt x="32" y="153"/>
                    <a:pt x="32" y="153"/>
                  </a:cubicBezTo>
                  <a:cubicBezTo>
                    <a:pt x="34" y="153"/>
                    <a:pt x="22" y="132"/>
                    <a:pt x="24" y="113"/>
                  </a:cubicBezTo>
                  <a:cubicBezTo>
                    <a:pt x="25" y="93"/>
                    <a:pt x="43" y="73"/>
                    <a:pt x="46" y="69"/>
                  </a:cubicBezTo>
                  <a:cubicBezTo>
                    <a:pt x="49" y="65"/>
                    <a:pt x="68" y="118"/>
                    <a:pt x="43" y="148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71" y="87"/>
                    <a:pt x="72" y="78"/>
                    <a:pt x="94" y="43"/>
                  </a:cubicBezTo>
                  <a:cubicBezTo>
                    <a:pt x="104" y="67"/>
                    <a:pt x="107" y="92"/>
                    <a:pt x="94" y="118"/>
                  </a:cubicBezTo>
                  <a:cubicBezTo>
                    <a:pt x="104" y="110"/>
                    <a:pt x="114" y="102"/>
                    <a:pt x="125" y="94"/>
                  </a:cubicBezTo>
                  <a:cubicBezTo>
                    <a:pt x="112" y="66"/>
                    <a:pt x="116" y="41"/>
                    <a:pt x="136" y="19"/>
                  </a:cubicBezTo>
                  <a:cubicBezTo>
                    <a:pt x="144" y="39"/>
                    <a:pt x="145" y="63"/>
                    <a:pt x="141" y="83"/>
                  </a:cubicBezTo>
                  <a:cubicBezTo>
                    <a:pt x="148" y="78"/>
                    <a:pt x="156" y="68"/>
                    <a:pt x="163" y="63"/>
                  </a:cubicBezTo>
                  <a:cubicBezTo>
                    <a:pt x="161" y="37"/>
                    <a:pt x="171" y="15"/>
                    <a:pt x="196" y="0"/>
                  </a:cubicBezTo>
                  <a:cubicBezTo>
                    <a:pt x="202" y="28"/>
                    <a:pt x="193" y="52"/>
                    <a:pt x="171" y="68"/>
                  </a:cubicBezTo>
                  <a:cubicBezTo>
                    <a:pt x="147" y="96"/>
                    <a:pt x="147" y="96"/>
                    <a:pt x="147" y="96"/>
                  </a:cubicBezTo>
                  <a:cubicBezTo>
                    <a:pt x="167" y="95"/>
                    <a:pt x="193" y="94"/>
                    <a:pt x="212" y="98"/>
                  </a:cubicBezTo>
                  <a:cubicBezTo>
                    <a:pt x="186" y="122"/>
                    <a:pt x="159" y="123"/>
                    <a:pt x="133" y="107"/>
                  </a:cubicBezTo>
                  <a:cubicBezTo>
                    <a:pt x="99" y="132"/>
                    <a:pt x="99" y="132"/>
                    <a:pt x="99" y="132"/>
                  </a:cubicBezTo>
                  <a:cubicBezTo>
                    <a:pt x="132" y="133"/>
                    <a:pt x="157" y="142"/>
                    <a:pt x="169" y="161"/>
                  </a:cubicBezTo>
                  <a:cubicBezTo>
                    <a:pt x="137" y="169"/>
                    <a:pt x="109" y="168"/>
                    <a:pt x="91" y="141"/>
                  </a:cubicBezTo>
                  <a:cubicBezTo>
                    <a:pt x="49" y="160"/>
                    <a:pt x="49" y="160"/>
                    <a:pt x="49" y="160"/>
                  </a:cubicBezTo>
                  <a:cubicBezTo>
                    <a:pt x="81" y="163"/>
                    <a:pt x="104" y="173"/>
                    <a:pt x="114" y="192"/>
                  </a:cubicBezTo>
                  <a:cubicBezTo>
                    <a:pt x="80" y="205"/>
                    <a:pt x="55" y="196"/>
                    <a:pt x="40" y="166"/>
                  </a:cubicBezTo>
                  <a:cubicBezTo>
                    <a:pt x="4" y="178"/>
                    <a:pt x="4" y="178"/>
                    <a:pt x="4" y="178"/>
                  </a:cubicBezTo>
                  <a:lnTo>
                    <a:pt x="0" y="1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09" name="îŝḻíḑe"/>
            <p:cNvSpPr/>
            <p:nvPr/>
          </p:nvSpPr>
          <p:spPr bwMode="auto">
            <a:xfrm>
              <a:off x="2782094" y="3554414"/>
              <a:ext cx="1139825" cy="290513"/>
            </a:xfrm>
            <a:custGeom>
              <a:avLst/>
              <a:gdLst>
                <a:gd name="T0" fmla="*/ 366 w 1225"/>
                <a:gd name="T1" fmla="*/ 17 h 312"/>
                <a:gd name="T2" fmla="*/ 0 w 1225"/>
                <a:gd name="T3" fmla="*/ 7 h 312"/>
                <a:gd name="T4" fmla="*/ 78 w 1225"/>
                <a:gd name="T5" fmla="*/ 93 h 312"/>
                <a:gd name="T6" fmla="*/ 535 w 1225"/>
                <a:gd name="T7" fmla="*/ 172 h 312"/>
                <a:gd name="T8" fmla="*/ 511 w 1225"/>
                <a:gd name="T9" fmla="*/ 290 h 312"/>
                <a:gd name="T10" fmla="*/ 614 w 1225"/>
                <a:gd name="T11" fmla="*/ 312 h 312"/>
                <a:gd name="T12" fmla="*/ 714 w 1225"/>
                <a:gd name="T13" fmla="*/ 290 h 312"/>
                <a:gd name="T14" fmla="*/ 690 w 1225"/>
                <a:gd name="T15" fmla="*/ 167 h 312"/>
                <a:gd name="T16" fmla="*/ 1151 w 1225"/>
                <a:gd name="T17" fmla="*/ 86 h 312"/>
                <a:gd name="T18" fmla="*/ 1225 w 1225"/>
                <a:gd name="T19" fmla="*/ 0 h 312"/>
                <a:gd name="T20" fmla="*/ 873 w 1225"/>
                <a:gd name="T21" fmla="*/ 10 h 312"/>
                <a:gd name="T22" fmla="*/ 366 w 1225"/>
                <a:gd name="T23" fmla="*/ 1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25" h="312">
                  <a:moveTo>
                    <a:pt x="366" y="17"/>
                  </a:moveTo>
                  <a:cubicBezTo>
                    <a:pt x="242" y="21"/>
                    <a:pt x="119" y="21"/>
                    <a:pt x="0" y="7"/>
                  </a:cubicBezTo>
                  <a:cubicBezTo>
                    <a:pt x="24" y="41"/>
                    <a:pt x="49" y="68"/>
                    <a:pt x="78" y="93"/>
                  </a:cubicBezTo>
                  <a:cubicBezTo>
                    <a:pt x="227" y="125"/>
                    <a:pt x="380" y="150"/>
                    <a:pt x="535" y="172"/>
                  </a:cubicBezTo>
                  <a:cubicBezTo>
                    <a:pt x="511" y="290"/>
                    <a:pt x="511" y="290"/>
                    <a:pt x="511" y="290"/>
                  </a:cubicBezTo>
                  <a:cubicBezTo>
                    <a:pt x="614" y="312"/>
                    <a:pt x="614" y="312"/>
                    <a:pt x="614" y="312"/>
                  </a:cubicBezTo>
                  <a:cubicBezTo>
                    <a:pt x="714" y="290"/>
                    <a:pt x="714" y="290"/>
                    <a:pt x="714" y="290"/>
                  </a:cubicBezTo>
                  <a:cubicBezTo>
                    <a:pt x="706" y="249"/>
                    <a:pt x="698" y="208"/>
                    <a:pt x="690" y="167"/>
                  </a:cubicBezTo>
                  <a:cubicBezTo>
                    <a:pt x="848" y="151"/>
                    <a:pt x="1002" y="125"/>
                    <a:pt x="1151" y="86"/>
                  </a:cubicBezTo>
                  <a:cubicBezTo>
                    <a:pt x="1175" y="63"/>
                    <a:pt x="1200" y="37"/>
                    <a:pt x="1225" y="0"/>
                  </a:cubicBezTo>
                  <a:cubicBezTo>
                    <a:pt x="1110" y="15"/>
                    <a:pt x="992" y="17"/>
                    <a:pt x="873" y="10"/>
                  </a:cubicBezTo>
                  <a:cubicBezTo>
                    <a:pt x="753" y="3"/>
                    <a:pt x="490" y="13"/>
                    <a:pt x="366" y="17"/>
                  </a:cubicBezTo>
                  <a:close/>
                </a:path>
              </a:pathLst>
            </a:custGeom>
            <a:solidFill>
              <a:srgbClr val="60B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10" name="îS1îďé"/>
            <p:cNvSpPr/>
            <p:nvPr/>
          </p:nvSpPr>
          <p:spPr bwMode="auto">
            <a:xfrm>
              <a:off x="2829719" y="3416301"/>
              <a:ext cx="1044575" cy="295275"/>
            </a:xfrm>
            <a:custGeom>
              <a:avLst/>
              <a:gdLst>
                <a:gd name="T0" fmla="*/ 260 w 1124"/>
                <a:gd name="T1" fmla="*/ 15 h 317"/>
                <a:gd name="T2" fmla="*/ 0 w 1124"/>
                <a:gd name="T3" fmla="*/ 5 h 317"/>
                <a:gd name="T4" fmla="*/ 484 w 1124"/>
                <a:gd name="T5" fmla="*/ 187 h 317"/>
                <a:gd name="T6" fmla="*/ 461 w 1124"/>
                <a:gd name="T7" fmla="*/ 300 h 317"/>
                <a:gd name="T8" fmla="*/ 565 w 1124"/>
                <a:gd name="T9" fmla="*/ 317 h 317"/>
                <a:gd name="T10" fmla="*/ 658 w 1124"/>
                <a:gd name="T11" fmla="*/ 298 h 317"/>
                <a:gd name="T12" fmla="*/ 639 w 1124"/>
                <a:gd name="T13" fmla="*/ 191 h 317"/>
                <a:gd name="T14" fmla="*/ 1124 w 1124"/>
                <a:gd name="T15" fmla="*/ 1 h 317"/>
                <a:gd name="T16" fmla="*/ 879 w 1124"/>
                <a:gd name="T17" fmla="*/ 8 h 317"/>
                <a:gd name="T18" fmla="*/ 260 w 1124"/>
                <a:gd name="T19" fmla="*/ 1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4" h="317">
                  <a:moveTo>
                    <a:pt x="260" y="15"/>
                  </a:moveTo>
                  <a:cubicBezTo>
                    <a:pt x="167" y="16"/>
                    <a:pt x="81" y="19"/>
                    <a:pt x="0" y="5"/>
                  </a:cubicBezTo>
                  <a:cubicBezTo>
                    <a:pt x="39" y="105"/>
                    <a:pt x="234" y="161"/>
                    <a:pt x="484" y="187"/>
                  </a:cubicBezTo>
                  <a:cubicBezTo>
                    <a:pt x="461" y="300"/>
                    <a:pt x="461" y="300"/>
                    <a:pt x="461" y="300"/>
                  </a:cubicBezTo>
                  <a:cubicBezTo>
                    <a:pt x="565" y="317"/>
                    <a:pt x="565" y="317"/>
                    <a:pt x="565" y="317"/>
                  </a:cubicBezTo>
                  <a:cubicBezTo>
                    <a:pt x="658" y="298"/>
                    <a:pt x="658" y="298"/>
                    <a:pt x="658" y="298"/>
                  </a:cubicBezTo>
                  <a:cubicBezTo>
                    <a:pt x="652" y="262"/>
                    <a:pt x="645" y="227"/>
                    <a:pt x="639" y="191"/>
                  </a:cubicBezTo>
                  <a:cubicBezTo>
                    <a:pt x="849" y="163"/>
                    <a:pt x="1078" y="105"/>
                    <a:pt x="1124" y="1"/>
                  </a:cubicBezTo>
                  <a:cubicBezTo>
                    <a:pt x="1042" y="12"/>
                    <a:pt x="961" y="16"/>
                    <a:pt x="879" y="8"/>
                  </a:cubicBezTo>
                  <a:cubicBezTo>
                    <a:pt x="797" y="0"/>
                    <a:pt x="354" y="14"/>
                    <a:pt x="260" y="15"/>
                  </a:cubicBezTo>
                  <a:close/>
                </a:path>
              </a:pathLst>
            </a:custGeom>
            <a:solidFill>
              <a:srgbClr val="84C5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11" name="îśľîḓe"/>
            <p:cNvSpPr/>
            <p:nvPr/>
          </p:nvSpPr>
          <p:spPr bwMode="auto">
            <a:xfrm>
              <a:off x="2883694" y="3279776"/>
              <a:ext cx="933450" cy="300038"/>
            </a:xfrm>
            <a:custGeom>
              <a:avLst/>
              <a:gdLst>
                <a:gd name="T0" fmla="*/ 215 w 1004"/>
                <a:gd name="T1" fmla="*/ 19 h 323"/>
                <a:gd name="T2" fmla="*/ 0 w 1004"/>
                <a:gd name="T3" fmla="*/ 5 h 323"/>
                <a:gd name="T4" fmla="*/ 431 w 1004"/>
                <a:gd name="T5" fmla="*/ 212 h 323"/>
                <a:gd name="T6" fmla="*/ 403 w 1004"/>
                <a:gd name="T7" fmla="*/ 314 h 323"/>
                <a:gd name="T8" fmla="*/ 595 w 1004"/>
                <a:gd name="T9" fmla="*/ 314 h 323"/>
                <a:gd name="T10" fmla="*/ 578 w 1004"/>
                <a:gd name="T11" fmla="*/ 208 h 323"/>
                <a:gd name="T12" fmla="*/ 1004 w 1004"/>
                <a:gd name="T13" fmla="*/ 0 h 323"/>
                <a:gd name="T14" fmla="*/ 793 w 1004"/>
                <a:gd name="T15" fmla="*/ 15 h 323"/>
                <a:gd name="T16" fmla="*/ 215 w 1004"/>
                <a:gd name="T17" fmla="*/ 19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4" h="323">
                  <a:moveTo>
                    <a:pt x="215" y="19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80" y="139"/>
                    <a:pt x="240" y="193"/>
                    <a:pt x="431" y="212"/>
                  </a:cubicBezTo>
                  <a:cubicBezTo>
                    <a:pt x="403" y="314"/>
                    <a:pt x="403" y="314"/>
                    <a:pt x="403" y="314"/>
                  </a:cubicBezTo>
                  <a:cubicBezTo>
                    <a:pt x="467" y="323"/>
                    <a:pt x="531" y="323"/>
                    <a:pt x="595" y="314"/>
                  </a:cubicBezTo>
                  <a:cubicBezTo>
                    <a:pt x="578" y="208"/>
                    <a:pt x="578" y="208"/>
                    <a:pt x="578" y="208"/>
                  </a:cubicBezTo>
                  <a:cubicBezTo>
                    <a:pt x="776" y="195"/>
                    <a:pt x="921" y="124"/>
                    <a:pt x="1004" y="0"/>
                  </a:cubicBezTo>
                  <a:cubicBezTo>
                    <a:pt x="793" y="15"/>
                    <a:pt x="793" y="15"/>
                    <a:pt x="793" y="15"/>
                  </a:cubicBezTo>
                  <a:cubicBezTo>
                    <a:pt x="723" y="20"/>
                    <a:pt x="287" y="23"/>
                    <a:pt x="215" y="19"/>
                  </a:cubicBezTo>
                  <a:close/>
                </a:path>
              </a:pathLst>
            </a:custGeom>
            <a:solidFill>
              <a:srgbClr val="C8E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12" name="íṣlíďè"/>
            <p:cNvSpPr/>
            <p:nvPr/>
          </p:nvSpPr>
          <p:spPr bwMode="auto">
            <a:xfrm>
              <a:off x="2940844" y="3128964"/>
              <a:ext cx="819150" cy="309563"/>
            </a:xfrm>
            <a:custGeom>
              <a:avLst/>
              <a:gdLst>
                <a:gd name="T0" fmla="*/ 191 w 880"/>
                <a:gd name="T1" fmla="*/ 37 h 331"/>
                <a:gd name="T2" fmla="*/ 265 w 880"/>
                <a:gd name="T3" fmla="*/ 56 h 331"/>
                <a:gd name="T4" fmla="*/ 371 w 880"/>
                <a:gd name="T5" fmla="*/ 97 h 331"/>
                <a:gd name="T6" fmla="*/ 350 w 880"/>
                <a:gd name="T7" fmla="*/ 178 h 331"/>
                <a:gd name="T8" fmla="*/ 526 w 880"/>
                <a:gd name="T9" fmla="*/ 181 h 331"/>
                <a:gd name="T10" fmla="*/ 511 w 880"/>
                <a:gd name="T11" fmla="*/ 99 h 331"/>
                <a:gd name="T12" fmla="*/ 605 w 880"/>
                <a:gd name="T13" fmla="*/ 51 h 331"/>
                <a:gd name="T14" fmla="*/ 682 w 880"/>
                <a:gd name="T15" fmla="*/ 36 h 331"/>
                <a:gd name="T16" fmla="*/ 880 w 880"/>
                <a:gd name="T17" fmla="*/ 0 h 331"/>
                <a:gd name="T18" fmla="*/ 513 w 880"/>
                <a:gd name="T19" fmla="*/ 233 h 331"/>
                <a:gd name="T20" fmla="*/ 530 w 880"/>
                <a:gd name="T21" fmla="*/ 331 h 331"/>
                <a:gd name="T22" fmla="*/ 350 w 880"/>
                <a:gd name="T23" fmla="*/ 326 h 331"/>
                <a:gd name="T24" fmla="*/ 369 w 880"/>
                <a:gd name="T25" fmla="*/ 238 h 331"/>
                <a:gd name="T26" fmla="*/ 0 w 880"/>
                <a:gd name="T27" fmla="*/ 5 h 331"/>
                <a:gd name="T28" fmla="*/ 191 w 880"/>
                <a:gd name="T29" fmla="*/ 37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0" h="331">
                  <a:moveTo>
                    <a:pt x="191" y="37"/>
                  </a:moveTo>
                  <a:cubicBezTo>
                    <a:pt x="212" y="51"/>
                    <a:pt x="239" y="58"/>
                    <a:pt x="265" y="56"/>
                  </a:cubicBezTo>
                  <a:cubicBezTo>
                    <a:pt x="295" y="87"/>
                    <a:pt x="326" y="106"/>
                    <a:pt x="371" y="97"/>
                  </a:cubicBezTo>
                  <a:cubicBezTo>
                    <a:pt x="350" y="178"/>
                    <a:pt x="350" y="178"/>
                    <a:pt x="350" y="178"/>
                  </a:cubicBezTo>
                  <a:cubicBezTo>
                    <a:pt x="526" y="181"/>
                    <a:pt x="526" y="181"/>
                    <a:pt x="526" y="181"/>
                  </a:cubicBezTo>
                  <a:cubicBezTo>
                    <a:pt x="511" y="99"/>
                    <a:pt x="511" y="99"/>
                    <a:pt x="511" y="99"/>
                  </a:cubicBezTo>
                  <a:cubicBezTo>
                    <a:pt x="560" y="102"/>
                    <a:pt x="593" y="95"/>
                    <a:pt x="605" y="51"/>
                  </a:cubicBezTo>
                  <a:cubicBezTo>
                    <a:pt x="632" y="55"/>
                    <a:pt x="657" y="48"/>
                    <a:pt x="682" y="36"/>
                  </a:cubicBezTo>
                  <a:cubicBezTo>
                    <a:pt x="880" y="0"/>
                    <a:pt x="880" y="0"/>
                    <a:pt x="880" y="0"/>
                  </a:cubicBezTo>
                  <a:cubicBezTo>
                    <a:pt x="804" y="156"/>
                    <a:pt x="677" y="238"/>
                    <a:pt x="513" y="233"/>
                  </a:cubicBezTo>
                  <a:cubicBezTo>
                    <a:pt x="530" y="331"/>
                    <a:pt x="530" y="331"/>
                    <a:pt x="530" y="331"/>
                  </a:cubicBezTo>
                  <a:cubicBezTo>
                    <a:pt x="350" y="326"/>
                    <a:pt x="350" y="326"/>
                    <a:pt x="350" y="326"/>
                  </a:cubicBezTo>
                  <a:cubicBezTo>
                    <a:pt x="355" y="296"/>
                    <a:pt x="364" y="269"/>
                    <a:pt x="369" y="238"/>
                  </a:cubicBezTo>
                  <a:cubicBezTo>
                    <a:pt x="195" y="220"/>
                    <a:pt x="63" y="159"/>
                    <a:pt x="0" y="5"/>
                  </a:cubicBezTo>
                  <a:cubicBezTo>
                    <a:pt x="0" y="5"/>
                    <a:pt x="188" y="42"/>
                    <a:pt x="191" y="37"/>
                  </a:cubicBezTo>
                  <a:close/>
                </a:path>
              </a:pathLst>
            </a:custGeom>
            <a:solidFill>
              <a:srgbClr val="EBF3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13" name="íṩliḋé"/>
            <p:cNvSpPr/>
            <p:nvPr/>
          </p:nvSpPr>
          <p:spPr bwMode="auto">
            <a:xfrm>
              <a:off x="2890044" y="2643189"/>
              <a:ext cx="160338" cy="184150"/>
            </a:xfrm>
            <a:custGeom>
              <a:avLst/>
              <a:gdLst>
                <a:gd name="T0" fmla="*/ 19 w 172"/>
                <a:gd name="T1" fmla="*/ 28 h 199"/>
                <a:gd name="T2" fmla="*/ 26 w 172"/>
                <a:gd name="T3" fmla="*/ 34 h 199"/>
                <a:gd name="T4" fmla="*/ 40 w 172"/>
                <a:gd name="T5" fmla="*/ 57 h 199"/>
                <a:gd name="T6" fmla="*/ 26 w 172"/>
                <a:gd name="T7" fmla="*/ 72 h 199"/>
                <a:gd name="T8" fmla="*/ 0 w 172"/>
                <a:gd name="T9" fmla="*/ 101 h 199"/>
                <a:gd name="T10" fmla="*/ 23 w 172"/>
                <a:gd name="T11" fmla="*/ 108 h 199"/>
                <a:gd name="T12" fmla="*/ 47 w 172"/>
                <a:gd name="T13" fmla="*/ 83 h 199"/>
                <a:gd name="T14" fmla="*/ 66 w 172"/>
                <a:gd name="T15" fmla="*/ 61 h 199"/>
                <a:gd name="T16" fmla="*/ 74 w 172"/>
                <a:gd name="T17" fmla="*/ 52 h 199"/>
                <a:gd name="T18" fmla="*/ 105 w 172"/>
                <a:gd name="T19" fmla="*/ 23 h 199"/>
                <a:gd name="T20" fmla="*/ 82 w 172"/>
                <a:gd name="T21" fmla="*/ 9 h 199"/>
                <a:gd name="T22" fmla="*/ 72 w 172"/>
                <a:gd name="T23" fmla="*/ 21 h 199"/>
                <a:gd name="T24" fmla="*/ 66 w 172"/>
                <a:gd name="T25" fmla="*/ 19 h 199"/>
                <a:gd name="T26" fmla="*/ 79 w 172"/>
                <a:gd name="T27" fmla="*/ 104 h 199"/>
                <a:gd name="T28" fmla="*/ 72 w 172"/>
                <a:gd name="T29" fmla="*/ 106 h 199"/>
                <a:gd name="T30" fmla="*/ 73 w 172"/>
                <a:gd name="T31" fmla="*/ 99 h 199"/>
                <a:gd name="T32" fmla="*/ 73 w 172"/>
                <a:gd name="T33" fmla="*/ 70 h 199"/>
                <a:gd name="T34" fmla="*/ 103 w 172"/>
                <a:gd name="T35" fmla="*/ 52 h 199"/>
                <a:gd name="T36" fmla="*/ 110 w 172"/>
                <a:gd name="T37" fmla="*/ 85 h 199"/>
                <a:gd name="T38" fmla="*/ 111 w 172"/>
                <a:gd name="T39" fmla="*/ 109 h 199"/>
                <a:gd name="T40" fmla="*/ 123 w 172"/>
                <a:gd name="T41" fmla="*/ 136 h 199"/>
                <a:gd name="T42" fmla="*/ 129 w 172"/>
                <a:gd name="T43" fmla="*/ 167 h 199"/>
                <a:gd name="T44" fmla="*/ 124 w 172"/>
                <a:gd name="T45" fmla="*/ 175 h 199"/>
                <a:gd name="T46" fmla="*/ 97 w 172"/>
                <a:gd name="T47" fmla="*/ 172 h 199"/>
                <a:gd name="T48" fmla="*/ 92 w 172"/>
                <a:gd name="T49" fmla="*/ 171 h 199"/>
                <a:gd name="T50" fmla="*/ 90 w 172"/>
                <a:gd name="T51" fmla="*/ 166 h 199"/>
                <a:gd name="T52" fmla="*/ 103 w 172"/>
                <a:gd name="T53" fmla="*/ 159 h 199"/>
                <a:gd name="T54" fmla="*/ 89 w 172"/>
                <a:gd name="T55" fmla="*/ 133 h 199"/>
                <a:gd name="T56" fmla="*/ 40 w 172"/>
                <a:gd name="T57" fmla="*/ 107 h 199"/>
                <a:gd name="T58" fmla="*/ 57 w 172"/>
                <a:gd name="T59" fmla="*/ 89 h 199"/>
                <a:gd name="T60" fmla="*/ 73 w 172"/>
                <a:gd name="T61" fmla="*/ 70 h 199"/>
                <a:gd name="T62" fmla="*/ 55 w 172"/>
                <a:gd name="T63" fmla="*/ 167 h 199"/>
                <a:gd name="T64" fmla="*/ 85 w 172"/>
                <a:gd name="T65" fmla="*/ 180 h 199"/>
                <a:gd name="T66" fmla="*/ 85 w 172"/>
                <a:gd name="T67" fmla="*/ 171 h 199"/>
                <a:gd name="T68" fmla="*/ 86 w 172"/>
                <a:gd name="T69" fmla="*/ 163 h 199"/>
                <a:gd name="T70" fmla="*/ 72 w 172"/>
                <a:gd name="T71" fmla="*/ 157 h 199"/>
                <a:gd name="T72" fmla="*/ 66 w 172"/>
                <a:gd name="T73" fmla="*/ 162 h 199"/>
                <a:gd name="T74" fmla="*/ 117 w 172"/>
                <a:gd name="T75" fmla="*/ 104 h 199"/>
                <a:gd name="T76" fmla="*/ 125 w 172"/>
                <a:gd name="T77" fmla="*/ 115 h 199"/>
                <a:gd name="T78" fmla="*/ 147 w 172"/>
                <a:gd name="T79" fmla="*/ 131 h 199"/>
                <a:gd name="T80" fmla="*/ 144 w 172"/>
                <a:gd name="T81" fmla="*/ 91 h 199"/>
                <a:gd name="T82" fmla="*/ 123 w 172"/>
                <a:gd name="T83" fmla="*/ 99 h 199"/>
                <a:gd name="T84" fmla="*/ 117 w 172"/>
                <a:gd name="T85" fmla="*/ 104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2" h="199">
                  <a:moveTo>
                    <a:pt x="20" y="24"/>
                  </a:moveTo>
                  <a:cubicBezTo>
                    <a:pt x="19" y="25"/>
                    <a:pt x="20" y="26"/>
                    <a:pt x="19" y="26"/>
                  </a:cubicBezTo>
                  <a:cubicBezTo>
                    <a:pt x="19" y="27"/>
                    <a:pt x="19" y="27"/>
                    <a:pt x="19" y="28"/>
                  </a:cubicBezTo>
                  <a:cubicBezTo>
                    <a:pt x="20" y="29"/>
                    <a:pt x="20" y="30"/>
                    <a:pt x="21" y="31"/>
                  </a:cubicBezTo>
                  <a:cubicBezTo>
                    <a:pt x="22" y="32"/>
                    <a:pt x="23" y="32"/>
                    <a:pt x="24" y="32"/>
                  </a:cubicBezTo>
                  <a:cubicBezTo>
                    <a:pt x="24" y="33"/>
                    <a:pt x="25" y="33"/>
                    <a:pt x="26" y="34"/>
                  </a:cubicBezTo>
                  <a:cubicBezTo>
                    <a:pt x="27" y="34"/>
                    <a:pt x="28" y="34"/>
                    <a:pt x="28" y="35"/>
                  </a:cubicBezTo>
                  <a:cubicBezTo>
                    <a:pt x="34" y="40"/>
                    <a:pt x="52" y="40"/>
                    <a:pt x="43" y="53"/>
                  </a:cubicBezTo>
                  <a:cubicBezTo>
                    <a:pt x="42" y="54"/>
                    <a:pt x="41" y="55"/>
                    <a:pt x="40" y="57"/>
                  </a:cubicBezTo>
                  <a:cubicBezTo>
                    <a:pt x="39" y="58"/>
                    <a:pt x="38" y="59"/>
                    <a:pt x="38" y="60"/>
                  </a:cubicBezTo>
                  <a:cubicBezTo>
                    <a:pt x="37" y="61"/>
                    <a:pt x="36" y="62"/>
                    <a:pt x="35" y="63"/>
                  </a:cubicBezTo>
                  <a:cubicBezTo>
                    <a:pt x="33" y="66"/>
                    <a:pt x="30" y="69"/>
                    <a:pt x="26" y="72"/>
                  </a:cubicBezTo>
                  <a:cubicBezTo>
                    <a:pt x="25" y="73"/>
                    <a:pt x="24" y="74"/>
                    <a:pt x="23" y="75"/>
                  </a:cubicBezTo>
                  <a:cubicBezTo>
                    <a:pt x="22" y="77"/>
                    <a:pt x="20" y="78"/>
                    <a:pt x="19" y="80"/>
                  </a:cubicBezTo>
                  <a:cubicBezTo>
                    <a:pt x="13" y="86"/>
                    <a:pt x="2" y="92"/>
                    <a:pt x="0" y="101"/>
                  </a:cubicBezTo>
                  <a:cubicBezTo>
                    <a:pt x="0" y="102"/>
                    <a:pt x="0" y="103"/>
                    <a:pt x="1" y="104"/>
                  </a:cubicBezTo>
                  <a:cubicBezTo>
                    <a:pt x="8" y="116"/>
                    <a:pt x="7" y="116"/>
                    <a:pt x="19" y="112"/>
                  </a:cubicBezTo>
                  <a:cubicBezTo>
                    <a:pt x="21" y="111"/>
                    <a:pt x="22" y="110"/>
                    <a:pt x="23" y="108"/>
                  </a:cubicBezTo>
                  <a:cubicBezTo>
                    <a:pt x="25" y="102"/>
                    <a:pt x="34" y="96"/>
                    <a:pt x="38" y="92"/>
                  </a:cubicBezTo>
                  <a:cubicBezTo>
                    <a:pt x="40" y="90"/>
                    <a:pt x="42" y="88"/>
                    <a:pt x="44" y="87"/>
                  </a:cubicBezTo>
                  <a:cubicBezTo>
                    <a:pt x="45" y="85"/>
                    <a:pt x="46" y="84"/>
                    <a:pt x="47" y="83"/>
                  </a:cubicBezTo>
                  <a:cubicBezTo>
                    <a:pt x="51" y="78"/>
                    <a:pt x="55" y="74"/>
                    <a:pt x="59" y="69"/>
                  </a:cubicBezTo>
                  <a:cubicBezTo>
                    <a:pt x="60" y="68"/>
                    <a:pt x="61" y="67"/>
                    <a:pt x="62" y="65"/>
                  </a:cubicBezTo>
                  <a:cubicBezTo>
                    <a:pt x="64" y="64"/>
                    <a:pt x="65" y="62"/>
                    <a:pt x="66" y="61"/>
                  </a:cubicBezTo>
                  <a:cubicBezTo>
                    <a:pt x="68" y="60"/>
                    <a:pt x="69" y="59"/>
                    <a:pt x="70" y="57"/>
                  </a:cubicBezTo>
                  <a:cubicBezTo>
                    <a:pt x="71" y="56"/>
                    <a:pt x="72" y="55"/>
                    <a:pt x="72" y="54"/>
                  </a:cubicBezTo>
                  <a:cubicBezTo>
                    <a:pt x="73" y="53"/>
                    <a:pt x="73" y="53"/>
                    <a:pt x="74" y="52"/>
                  </a:cubicBezTo>
                  <a:cubicBezTo>
                    <a:pt x="76" y="47"/>
                    <a:pt x="84" y="41"/>
                    <a:pt x="88" y="36"/>
                  </a:cubicBezTo>
                  <a:cubicBezTo>
                    <a:pt x="89" y="35"/>
                    <a:pt x="90" y="33"/>
                    <a:pt x="92" y="32"/>
                  </a:cubicBezTo>
                  <a:cubicBezTo>
                    <a:pt x="96" y="29"/>
                    <a:pt x="100" y="26"/>
                    <a:pt x="105" y="23"/>
                  </a:cubicBezTo>
                  <a:cubicBezTo>
                    <a:pt x="110" y="20"/>
                    <a:pt x="115" y="3"/>
                    <a:pt x="104" y="3"/>
                  </a:cubicBezTo>
                  <a:cubicBezTo>
                    <a:pt x="99" y="3"/>
                    <a:pt x="95" y="1"/>
                    <a:pt x="90" y="4"/>
                  </a:cubicBezTo>
                  <a:cubicBezTo>
                    <a:pt x="87" y="5"/>
                    <a:pt x="84" y="7"/>
                    <a:pt x="82" y="9"/>
                  </a:cubicBezTo>
                  <a:cubicBezTo>
                    <a:pt x="81" y="10"/>
                    <a:pt x="80" y="12"/>
                    <a:pt x="79" y="13"/>
                  </a:cubicBezTo>
                  <a:cubicBezTo>
                    <a:pt x="78" y="14"/>
                    <a:pt x="77" y="15"/>
                    <a:pt x="76" y="16"/>
                  </a:cubicBezTo>
                  <a:cubicBezTo>
                    <a:pt x="75" y="18"/>
                    <a:pt x="73" y="19"/>
                    <a:pt x="72" y="21"/>
                  </a:cubicBezTo>
                  <a:cubicBezTo>
                    <a:pt x="70" y="22"/>
                    <a:pt x="69" y="23"/>
                    <a:pt x="67" y="25"/>
                  </a:cubicBezTo>
                  <a:cubicBezTo>
                    <a:pt x="63" y="30"/>
                    <a:pt x="66" y="23"/>
                    <a:pt x="66" y="21"/>
                  </a:cubicBezTo>
                  <a:cubicBezTo>
                    <a:pt x="67" y="20"/>
                    <a:pt x="66" y="19"/>
                    <a:pt x="66" y="19"/>
                  </a:cubicBezTo>
                  <a:cubicBezTo>
                    <a:pt x="62" y="12"/>
                    <a:pt x="51" y="0"/>
                    <a:pt x="41" y="6"/>
                  </a:cubicBezTo>
                  <a:cubicBezTo>
                    <a:pt x="32" y="11"/>
                    <a:pt x="26" y="17"/>
                    <a:pt x="20" y="24"/>
                  </a:cubicBezTo>
                  <a:close/>
                  <a:moveTo>
                    <a:pt x="79" y="104"/>
                  </a:moveTo>
                  <a:cubicBezTo>
                    <a:pt x="78" y="105"/>
                    <a:pt x="76" y="107"/>
                    <a:pt x="74" y="108"/>
                  </a:cubicBezTo>
                  <a:cubicBezTo>
                    <a:pt x="74" y="108"/>
                    <a:pt x="73" y="107"/>
                    <a:pt x="72" y="107"/>
                  </a:cubicBezTo>
                  <a:cubicBezTo>
                    <a:pt x="72" y="107"/>
                    <a:pt x="72" y="107"/>
                    <a:pt x="72" y="106"/>
                  </a:cubicBezTo>
                  <a:cubicBezTo>
                    <a:pt x="72" y="105"/>
                    <a:pt x="71" y="104"/>
                    <a:pt x="71" y="103"/>
                  </a:cubicBezTo>
                  <a:cubicBezTo>
                    <a:pt x="71" y="103"/>
                    <a:pt x="72" y="102"/>
                    <a:pt x="72" y="102"/>
                  </a:cubicBezTo>
                  <a:cubicBezTo>
                    <a:pt x="72" y="101"/>
                    <a:pt x="73" y="100"/>
                    <a:pt x="73" y="99"/>
                  </a:cubicBezTo>
                  <a:cubicBezTo>
                    <a:pt x="75" y="97"/>
                    <a:pt x="82" y="83"/>
                    <a:pt x="84" y="83"/>
                  </a:cubicBezTo>
                  <a:cubicBezTo>
                    <a:pt x="86" y="83"/>
                    <a:pt x="82" y="102"/>
                    <a:pt x="79" y="104"/>
                  </a:cubicBezTo>
                  <a:close/>
                  <a:moveTo>
                    <a:pt x="73" y="70"/>
                  </a:moveTo>
                  <a:cubicBezTo>
                    <a:pt x="77" y="64"/>
                    <a:pt x="76" y="60"/>
                    <a:pt x="83" y="55"/>
                  </a:cubicBezTo>
                  <a:cubicBezTo>
                    <a:pt x="88" y="53"/>
                    <a:pt x="95" y="50"/>
                    <a:pt x="101" y="51"/>
                  </a:cubicBezTo>
                  <a:cubicBezTo>
                    <a:pt x="102" y="51"/>
                    <a:pt x="103" y="52"/>
                    <a:pt x="103" y="52"/>
                  </a:cubicBezTo>
                  <a:cubicBezTo>
                    <a:pt x="105" y="53"/>
                    <a:pt x="106" y="54"/>
                    <a:pt x="107" y="55"/>
                  </a:cubicBezTo>
                  <a:cubicBezTo>
                    <a:pt x="110" y="58"/>
                    <a:pt x="113" y="60"/>
                    <a:pt x="112" y="65"/>
                  </a:cubicBezTo>
                  <a:cubicBezTo>
                    <a:pt x="110" y="71"/>
                    <a:pt x="110" y="78"/>
                    <a:pt x="110" y="85"/>
                  </a:cubicBezTo>
                  <a:cubicBezTo>
                    <a:pt x="111" y="86"/>
                    <a:pt x="111" y="86"/>
                    <a:pt x="111" y="87"/>
                  </a:cubicBezTo>
                  <a:cubicBezTo>
                    <a:pt x="112" y="94"/>
                    <a:pt x="113" y="101"/>
                    <a:pt x="111" y="108"/>
                  </a:cubicBezTo>
                  <a:cubicBezTo>
                    <a:pt x="111" y="108"/>
                    <a:pt x="111" y="109"/>
                    <a:pt x="111" y="109"/>
                  </a:cubicBezTo>
                  <a:cubicBezTo>
                    <a:pt x="110" y="111"/>
                    <a:pt x="107" y="112"/>
                    <a:pt x="107" y="113"/>
                  </a:cubicBezTo>
                  <a:cubicBezTo>
                    <a:pt x="109" y="117"/>
                    <a:pt x="112" y="121"/>
                    <a:pt x="115" y="124"/>
                  </a:cubicBezTo>
                  <a:cubicBezTo>
                    <a:pt x="117" y="128"/>
                    <a:pt x="120" y="132"/>
                    <a:pt x="123" y="136"/>
                  </a:cubicBezTo>
                  <a:cubicBezTo>
                    <a:pt x="132" y="151"/>
                    <a:pt x="132" y="150"/>
                    <a:pt x="129" y="163"/>
                  </a:cubicBezTo>
                  <a:cubicBezTo>
                    <a:pt x="129" y="164"/>
                    <a:pt x="129" y="164"/>
                    <a:pt x="129" y="165"/>
                  </a:cubicBezTo>
                  <a:cubicBezTo>
                    <a:pt x="129" y="166"/>
                    <a:pt x="129" y="166"/>
                    <a:pt x="129" y="167"/>
                  </a:cubicBezTo>
                  <a:cubicBezTo>
                    <a:pt x="129" y="167"/>
                    <a:pt x="129" y="168"/>
                    <a:pt x="128" y="168"/>
                  </a:cubicBezTo>
                  <a:cubicBezTo>
                    <a:pt x="128" y="169"/>
                    <a:pt x="127" y="172"/>
                    <a:pt x="127" y="173"/>
                  </a:cubicBezTo>
                  <a:cubicBezTo>
                    <a:pt x="126" y="173"/>
                    <a:pt x="125" y="174"/>
                    <a:pt x="124" y="175"/>
                  </a:cubicBezTo>
                  <a:cubicBezTo>
                    <a:pt x="123" y="175"/>
                    <a:pt x="120" y="175"/>
                    <a:pt x="118" y="175"/>
                  </a:cubicBezTo>
                  <a:cubicBezTo>
                    <a:pt x="109" y="177"/>
                    <a:pt x="106" y="174"/>
                    <a:pt x="99" y="172"/>
                  </a:cubicBezTo>
                  <a:cubicBezTo>
                    <a:pt x="98" y="172"/>
                    <a:pt x="97" y="172"/>
                    <a:pt x="97" y="172"/>
                  </a:cubicBezTo>
                  <a:cubicBezTo>
                    <a:pt x="96" y="172"/>
                    <a:pt x="96" y="172"/>
                    <a:pt x="95" y="172"/>
                  </a:cubicBezTo>
                  <a:cubicBezTo>
                    <a:pt x="95" y="172"/>
                    <a:pt x="94" y="171"/>
                    <a:pt x="93" y="171"/>
                  </a:cubicBezTo>
                  <a:cubicBezTo>
                    <a:pt x="93" y="171"/>
                    <a:pt x="92" y="171"/>
                    <a:pt x="92" y="171"/>
                  </a:cubicBezTo>
                  <a:cubicBezTo>
                    <a:pt x="91" y="171"/>
                    <a:pt x="90" y="171"/>
                    <a:pt x="90" y="171"/>
                  </a:cubicBezTo>
                  <a:cubicBezTo>
                    <a:pt x="89" y="170"/>
                    <a:pt x="89" y="169"/>
                    <a:pt x="89" y="169"/>
                  </a:cubicBezTo>
                  <a:cubicBezTo>
                    <a:pt x="89" y="168"/>
                    <a:pt x="89" y="167"/>
                    <a:pt x="90" y="166"/>
                  </a:cubicBezTo>
                  <a:cubicBezTo>
                    <a:pt x="91" y="165"/>
                    <a:pt x="93" y="164"/>
                    <a:pt x="94" y="163"/>
                  </a:cubicBezTo>
                  <a:cubicBezTo>
                    <a:pt x="95" y="163"/>
                    <a:pt x="97" y="163"/>
                    <a:pt x="98" y="162"/>
                  </a:cubicBezTo>
                  <a:cubicBezTo>
                    <a:pt x="100" y="162"/>
                    <a:pt x="102" y="161"/>
                    <a:pt x="103" y="159"/>
                  </a:cubicBezTo>
                  <a:cubicBezTo>
                    <a:pt x="103" y="158"/>
                    <a:pt x="103" y="157"/>
                    <a:pt x="103" y="156"/>
                  </a:cubicBezTo>
                  <a:cubicBezTo>
                    <a:pt x="99" y="149"/>
                    <a:pt x="95" y="143"/>
                    <a:pt x="91" y="136"/>
                  </a:cubicBezTo>
                  <a:cubicBezTo>
                    <a:pt x="90" y="135"/>
                    <a:pt x="90" y="134"/>
                    <a:pt x="89" y="133"/>
                  </a:cubicBezTo>
                  <a:cubicBezTo>
                    <a:pt x="88" y="133"/>
                    <a:pt x="87" y="133"/>
                    <a:pt x="86" y="134"/>
                  </a:cubicBezTo>
                  <a:cubicBezTo>
                    <a:pt x="81" y="136"/>
                    <a:pt x="77" y="139"/>
                    <a:pt x="73" y="141"/>
                  </a:cubicBezTo>
                  <a:cubicBezTo>
                    <a:pt x="65" y="144"/>
                    <a:pt x="41" y="109"/>
                    <a:pt x="40" y="107"/>
                  </a:cubicBezTo>
                  <a:cubicBezTo>
                    <a:pt x="37" y="103"/>
                    <a:pt x="43" y="94"/>
                    <a:pt x="46" y="92"/>
                  </a:cubicBezTo>
                  <a:cubicBezTo>
                    <a:pt x="49" y="91"/>
                    <a:pt x="53" y="94"/>
                    <a:pt x="55" y="92"/>
                  </a:cubicBezTo>
                  <a:cubicBezTo>
                    <a:pt x="56" y="91"/>
                    <a:pt x="57" y="90"/>
                    <a:pt x="57" y="89"/>
                  </a:cubicBezTo>
                  <a:cubicBezTo>
                    <a:pt x="58" y="88"/>
                    <a:pt x="59" y="87"/>
                    <a:pt x="60" y="86"/>
                  </a:cubicBezTo>
                  <a:cubicBezTo>
                    <a:pt x="61" y="85"/>
                    <a:pt x="61" y="84"/>
                    <a:pt x="62" y="83"/>
                  </a:cubicBezTo>
                  <a:cubicBezTo>
                    <a:pt x="66" y="79"/>
                    <a:pt x="69" y="75"/>
                    <a:pt x="73" y="70"/>
                  </a:cubicBezTo>
                  <a:close/>
                  <a:moveTo>
                    <a:pt x="56" y="164"/>
                  </a:moveTo>
                  <a:cubicBezTo>
                    <a:pt x="56" y="165"/>
                    <a:pt x="56" y="165"/>
                    <a:pt x="56" y="166"/>
                  </a:cubicBezTo>
                  <a:cubicBezTo>
                    <a:pt x="56" y="166"/>
                    <a:pt x="55" y="167"/>
                    <a:pt x="55" y="167"/>
                  </a:cubicBezTo>
                  <a:cubicBezTo>
                    <a:pt x="55" y="168"/>
                    <a:pt x="55" y="169"/>
                    <a:pt x="55" y="169"/>
                  </a:cubicBezTo>
                  <a:cubicBezTo>
                    <a:pt x="55" y="170"/>
                    <a:pt x="55" y="170"/>
                    <a:pt x="55" y="171"/>
                  </a:cubicBezTo>
                  <a:cubicBezTo>
                    <a:pt x="55" y="197"/>
                    <a:pt x="77" y="199"/>
                    <a:pt x="85" y="180"/>
                  </a:cubicBezTo>
                  <a:cubicBezTo>
                    <a:pt x="85" y="180"/>
                    <a:pt x="85" y="179"/>
                    <a:pt x="85" y="178"/>
                  </a:cubicBezTo>
                  <a:cubicBezTo>
                    <a:pt x="85" y="178"/>
                    <a:pt x="85" y="177"/>
                    <a:pt x="85" y="177"/>
                  </a:cubicBezTo>
                  <a:cubicBezTo>
                    <a:pt x="86" y="175"/>
                    <a:pt x="85" y="174"/>
                    <a:pt x="85" y="171"/>
                  </a:cubicBezTo>
                  <a:cubicBezTo>
                    <a:pt x="84" y="170"/>
                    <a:pt x="84" y="170"/>
                    <a:pt x="84" y="169"/>
                  </a:cubicBezTo>
                  <a:cubicBezTo>
                    <a:pt x="85" y="167"/>
                    <a:pt x="86" y="166"/>
                    <a:pt x="86" y="165"/>
                  </a:cubicBezTo>
                  <a:cubicBezTo>
                    <a:pt x="86" y="164"/>
                    <a:pt x="86" y="163"/>
                    <a:pt x="86" y="163"/>
                  </a:cubicBezTo>
                  <a:cubicBezTo>
                    <a:pt x="86" y="159"/>
                    <a:pt x="84" y="156"/>
                    <a:pt x="81" y="153"/>
                  </a:cubicBezTo>
                  <a:cubicBezTo>
                    <a:pt x="81" y="153"/>
                    <a:pt x="80" y="152"/>
                    <a:pt x="79" y="153"/>
                  </a:cubicBezTo>
                  <a:cubicBezTo>
                    <a:pt x="77" y="154"/>
                    <a:pt x="75" y="156"/>
                    <a:pt x="72" y="157"/>
                  </a:cubicBezTo>
                  <a:cubicBezTo>
                    <a:pt x="71" y="159"/>
                    <a:pt x="70" y="160"/>
                    <a:pt x="69" y="161"/>
                  </a:cubicBezTo>
                  <a:cubicBezTo>
                    <a:pt x="69" y="161"/>
                    <a:pt x="68" y="162"/>
                    <a:pt x="68" y="162"/>
                  </a:cubicBezTo>
                  <a:cubicBezTo>
                    <a:pt x="67" y="162"/>
                    <a:pt x="67" y="162"/>
                    <a:pt x="66" y="162"/>
                  </a:cubicBezTo>
                  <a:cubicBezTo>
                    <a:pt x="62" y="160"/>
                    <a:pt x="62" y="157"/>
                    <a:pt x="57" y="162"/>
                  </a:cubicBezTo>
                  <a:cubicBezTo>
                    <a:pt x="57" y="162"/>
                    <a:pt x="56" y="163"/>
                    <a:pt x="56" y="164"/>
                  </a:cubicBezTo>
                  <a:close/>
                  <a:moveTo>
                    <a:pt x="117" y="104"/>
                  </a:moveTo>
                  <a:cubicBezTo>
                    <a:pt x="118" y="106"/>
                    <a:pt x="119" y="108"/>
                    <a:pt x="120" y="109"/>
                  </a:cubicBezTo>
                  <a:cubicBezTo>
                    <a:pt x="120" y="110"/>
                    <a:pt x="121" y="112"/>
                    <a:pt x="122" y="112"/>
                  </a:cubicBezTo>
                  <a:cubicBezTo>
                    <a:pt x="123" y="113"/>
                    <a:pt x="124" y="114"/>
                    <a:pt x="125" y="115"/>
                  </a:cubicBezTo>
                  <a:cubicBezTo>
                    <a:pt x="129" y="119"/>
                    <a:pt x="136" y="120"/>
                    <a:pt x="140" y="124"/>
                  </a:cubicBezTo>
                  <a:cubicBezTo>
                    <a:pt x="142" y="126"/>
                    <a:pt x="143" y="128"/>
                    <a:pt x="145" y="129"/>
                  </a:cubicBezTo>
                  <a:cubicBezTo>
                    <a:pt x="146" y="130"/>
                    <a:pt x="146" y="130"/>
                    <a:pt x="147" y="131"/>
                  </a:cubicBezTo>
                  <a:cubicBezTo>
                    <a:pt x="148" y="131"/>
                    <a:pt x="149" y="131"/>
                    <a:pt x="150" y="130"/>
                  </a:cubicBezTo>
                  <a:cubicBezTo>
                    <a:pt x="150" y="130"/>
                    <a:pt x="151" y="130"/>
                    <a:pt x="151" y="130"/>
                  </a:cubicBezTo>
                  <a:cubicBezTo>
                    <a:pt x="159" y="119"/>
                    <a:pt x="172" y="91"/>
                    <a:pt x="144" y="91"/>
                  </a:cubicBezTo>
                  <a:cubicBezTo>
                    <a:pt x="144" y="91"/>
                    <a:pt x="143" y="91"/>
                    <a:pt x="142" y="92"/>
                  </a:cubicBezTo>
                  <a:cubicBezTo>
                    <a:pt x="136" y="94"/>
                    <a:pt x="132" y="97"/>
                    <a:pt x="126" y="99"/>
                  </a:cubicBezTo>
                  <a:cubicBezTo>
                    <a:pt x="125" y="99"/>
                    <a:pt x="124" y="99"/>
                    <a:pt x="123" y="99"/>
                  </a:cubicBezTo>
                  <a:cubicBezTo>
                    <a:pt x="122" y="100"/>
                    <a:pt x="120" y="101"/>
                    <a:pt x="119" y="101"/>
                  </a:cubicBezTo>
                  <a:cubicBezTo>
                    <a:pt x="118" y="101"/>
                    <a:pt x="118" y="102"/>
                    <a:pt x="118" y="102"/>
                  </a:cubicBezTo>
                  <a:cubicBezTo>
                    <a:pt x="117" y="102"/>
                    <a:pt x="117" y="103"/>
                    <a:pt x="117" y="1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14" name="ïşḻîḍé"/>
            <p:cNvSpPr/>
            <p:nvPr/>
          </p:nvSpPr>
          <p:spPr bwMode="auto">
            <a:xfrm>
              <a:off x="3674269" y="2681289"/>
              <a:ext cx="147638" cy="152400"/>
            </a:xfrm>
            <a:custGeom>
              <a:avLst/>
              <a:gdLst>
                <a:gd name="T0" fmla="*/ 120 w 160"/>
                <a:gd name="T1" fmla="*/ 6 h 165"/>
                <a:gd name="T2" fmla="*/ 95 w 160"/>
                <a:gd name="T3" fmla="*/ 21 h 165"/>
                <a:gd name="T4" fmla="*/ 87 w 160"/>
                <a:gd name="T5" fmla="*/ 28 h 165"/>
                <a:gd name="T6" fmla="*/ 85 w 160"/>
                <a:gd name="T7" fmla="*/ 28 h 165"/>
                <a:gd name="T8" fmla="*/ 77 w 160"/>
                <a:gd name="T9" fmla="*/ 27 h 165"/>
                <a:gd name="T10" fmla="*/ 48 w 160"/>
                <a:gd name="T11" fmla="*/ 24 h 165"/>
                <a:gd name="T12" fmla="*/ 68 w 160"/>
                <a:gd name="T13" fmla="*/ 51 h 165"/>
                <a:gd name="T14" fmla="*/ 64 w 160"/>
                <a:gd name="T15" fmla="*/ 55 h 165"/>
                <a:gd name="T16" fmla="*/ 62 w 160"/>
                <a:gd name="T17" fmla="*/ 56 h 165"/>
                <a:gd name="T18" fmla="*/ 42 w 160"/>
                <a:gd name="T19" fmla="*/ 66 h 165"/>
                <a:gd name="T20" fmla="*/ 41 w 160"/>
                <a:gd name="T21" fmla="*/ 67 h 165"/>
                <a:gd name="T22" fmla="*/ 39 w 160"/>
                <a:gd name="T23" fmla="*/ 67 h 165"/>
                <a:gd name="T24" fmla="*/ 37 w 160"/>
                <a:gd name="T25" fmla="*/ 68 h 165"/>
                <a:gd name="T26" fmla="*/ 36 w 160"/>
                <a:gd name="T27" fmla="*/ 68 h 165"/>
                <a:gd name="T28" fmla="*/ 34 w 160"/>
                <a:gd name="T29" fmla="*/ 69 h 165"/>
                <a:gd name="T30" fmla="*/ 32 w 160"/>
                <a:gd name="T31" fmla="*/ 69 h 165"/>
                <a:gd name="T32" fmla="*/ 31 w 160"/>
                <a:gd name="T33" fmla="*/ 69 h 165"/>
                <a:gd name="T34" fmla="*/ 29 w 160"/>
                <a:gd name="T35" fmla="*/ 70 h 165"/>
                <a:gd name="T36" fmla="*/ 0 w 160"/>
                <a:gd name="T37" fmla="*/ 83 h 165"/>
                <a:gd name="T38" fmla="*/ 1 w 160"/>
                <a:gd name="T39" fmla="*/ 85 h 165"/>
                <a:gd name="T40" fmla="*/ 23 w 160"/>
                <a:gd name="T41" fmla="*/ 93 h 165"/>
                <a:gd name="T42" fmla="*/ 26 w 160"/>
                <a:gd name="T43" fmla="*/ 93 h 165"/>
                <a:gd name="T44" fmla="*/ 79 w 160"/>
                <a:gd name="T45" fmla="*/ 79 h 165"/>
                <a:gd name="T46" fmla="*/ 101 w 160"/>
                <a:gd name="T47" fmla="*/ 151 h 165"/>
                <a:gd name="T48" fmla="*/ 104 w 160"/>
                <a:gd name="T49" fmla="*/ 154 h 165"/>
                <a:gd name="T50" fmla="*/ 130 w 160"/>
                <a:gd name="T51" fmla="*/ 165 h 165"/>
                <a:gd name="T52" fmla="*/ 133 w 160"/>
                <a:gd name="T53" fmla="*/ 165 h 165"/>
                <a:gd name="T54" fmla="*/ 140 w 160"/>
                <a:gd name="T55" fmla="*/ 153 h 165"/>
                <a:gd name="T56" fmla="*/ 138 w 160"/>
                <a:gd name="T57" fmla="*/ 151 h 165"/>
                <a:gd name="T58" fmla="*/ 135 w 160"/>
                <a:gd name="T59" fmla="*/ 148 h 165"/>
                <a:gd name="T60" fmla="*/ 133 w 160"/>
                <a:gd name="T61" fmla="*/ 145 h 165"/>
                <a:gd name="T62" fmla="*/ 109 w 160"/>
                <a:gd name="T63" fmla="*/ 62 h 165"/>
                <a:gd name="T64" fmla="*/ 111 w 160"/>
                <a:gd name="T65" fmla="*/ 61 h 165"/>
                <a:gd name="T66" fmla="*/ 114 w 160"/>
                <a:gd name="T67" fmla="*/ 61 h 165"/>
                <a:gd name="T68" fmla="*/ 117 w 160"/>
                <a:gd name="T69" fmla="*/ 61 h 165"/>
                <a:gd name="T70" fmla="*/ 121 w 160"/>
                <a:gd name="T71" fmla="*/ 63 h 165"/>
                <a:gd name="T72" fmla="*/ 158 w 160"/>
                <a:gd name="T73" fmla="*/ 63 h 165"/>
                <a:gd name="T74" fmla="*/ 159 w 160"/>
                <a:gd name="T75" fmla="*/ 59 h 165"/>
                <a:gd name="T76" fmla="*/ 155 w 160"/>
                <a:gd name="T77" fmla="*/ 51 h 165"/>
                <a:gd name="T78" fmla="*/ 136 w 160"/>
                <a:gd name="T79" fmla="*/ 42 h 165"/>
                <a:gd name="T80" fmla="*/ 133 w 160"/>
                <a:gd name="T81" fmla="*/ 41 h 165"/>
                <a:gd name="T82" fmla="*/ 130 w 160"/>
                <a:gd name="T83" fmla="*/ 41 h 165"/>
                <a:gd name="T84" fmla="*/ 120 w 160"/>
                <a:gd name="T85" fmla="*/ 40 h 165"/>
                <a:gd name="T86" fmla="*/ 124 w 160"/>
                <a:gd name="T87" fmla="*/ 36 h 165"/>
                <a:gd name="T88" fmla="*/ 127 w 160"/>
                <a:gd name="T89" fmla="*/ 33 h 165"/>
                <a:gd name="T90" fmla="*/ 133 w 160"/>
                <a:gd name="T91" fmla="*/ 24 h 165"/>
                <a:gd name="T92" fmla="*/ 120 w 160"/>
                <a:gd name="T93" fmla="*/ 6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0" h="165">
                  <a:moveTo>
                    <a:pt x="120" y="6"/>
                  </a:moveTo>
                  <a:cubicBezTo>
                    <a:pt x="106" y="0"/>
                    <a:pt x="103" y="13"/>
                    <a:pt x="95" y="21"/>
                  </a:cubicBezTo>
                  <a:cubicBezTo>
                    <a:pt x="92" y="26"/>
                    <a:pt x="92" y="29"/>
                    <a:pt x="87" y="28"/>
                  </a:cubicBezTo>
                  <a:cubicBezTo>
                    <a:pt x="87" y="28"/>
                    <a:pt x="86" y="28"/>
                    <a:pt x="85" y="28"/>
                  </a:cubicBezTo>
                  <a:cubicBezTo>
                    <a:pt x="83" y="28"/>
                    <a:pt x="79" y="28"/>
                    <a:pt x="77" y="27"/>
                  </a:cubicBezTo>
                  <a:cubicBezTo>
                    <a:pt x="70" y="24"/>
                    <a:pt x="55" y="16"/>
                    <a:pt x="48" y="24"/>
                  </a:cubicBezTo>
                  <a:cubicBezTo>
                    <a:pt x="30" y="44"/>
                    <a:pt x="65" y="46"/>
                    <a:pt x="68" y="51"/>
                  </a:cubicBezTo>
                  <a:cubicBezTo>
                    <a:pt x="69" y="52"/>
                    <a:pt x="65" y="53"/>
                    <a:pt x="64" y="55"/>
                  </a:cubicBezTo>
                  <a:cubicBezTo>
                    <a:pt x="64" y="55"/>
                    <a:pt x="63" y="56"/>
                    <a:pt x="62" y="56"/>
                  </a:cubicBezTo>
                  <a:cubicBezTo>
                    <a:pt x="55" y="62"/>
                    <a:pt x="51" y="64"/>
                    <a:pt x="42" y="66"/>
                  </a:cubicBezTo>
                  <a:cubicBezTo>
                    <a:pt x="42" y="66"/>
                    <a:pt x="41" y="66"/>
                    <a:pt x="41" y="67"/>
                  </a:cubicBezTo>
                  <a:cubicBezTo>
                    <a:pt x="40" y="67"/>
                    <a:pt x="40" y="67"/>
                    <a:pt x="39" y="67"/>
                  </a:cubicBezTo>
                  <a:cubicBezTo>
                    <a:pt x="38" y="67"/>
                    <a:pt x="38" y="67"/>
                    <a:pt x="37" y="68"/>
                  </a:cubicBezTo>
                  <a:cubicBezTo>
                    <a:pt x="37" y="68"/>
                    <a:pt x="36" y="68"/>
                    <a:pt x="36" y="68"/>
                  </a:cubicBezTo>
                  <a:cubicBezTo>
                    <a:pt x="35" y="68"/>
                    <a:pt x="34" y="68"/>
                    <a:pt x="34" y="69"/>
                  </a:cubicBezTo>
                  <a:cubicBezTo>
                    <a:pt x="33" y="69"/>
                    <a:pt x="33" y="69"/>
                    <a:pt x="32" y="69"/>
                  </a:cubicBezTo>
                  <a:cubicBezTo>
                    <a:pt x="32" y="69"/>
                    <a:pt x="31" y="69"/>
                    <a:pt x="31" y="69"/>
                  </a:cubicBezTo>
                  <a:cubicBezTo>
                    <a:pt x="30" y="70"/>
                    <a:pt x="29" y="70"/>
                    <a:pt x="29" y="70"/>
                  </a:cubicBezTo>
                  <a:cubicBezTo>
                    <a:pt x="14" y="74"/>
                    <a:pt x="1" y="66"/>
                    <a:pt x="0" y="83"/>
                  </a:cubicBezTo>
                  <a:cubicBezTo>
                    <a:pt x="0" y="84"/>
                    <a:pt x="1" y="84"/>
                    <a:pt x="1" y="85"/>
                  </a:cubicBezTo>
                  <a:cubicBezTo>
                    <a:pt x="3" y="93"/>
                    <a:pt x="16" y="93"/>
                    <a:pt x="23" y="93"/>
                  </a:cubicBezTo>
                  <a:cubicBezTo>
                    <a:pt x="24" y="93"/>
                    <a:pt x="25" y="93"/>
                    <a:pt x="26" y="93"/>
                  </a:cubicBezTo>
                  <a:cubicBezTo>
                    <a:pt x="43" y="94"/>
                    <a:pt x="70" y="78"/>
                    <a:pt x="79" y="79"/>
                  </a:cubicBezTo>
                  <a:cubicBezTo>
                    <a:pt x="86" y="81"/>
                    <a:pt x="95" y="146"/>
                    <a:pt x="101" y="151"/>
                  </a:cubicBezTo>
                  <a:cubicBezTo>
                    <a:pt x="102" y="152"/>
                    <a:pt x="103" y="153"/>
                    <a:pt x="104" y="154"/>
                  </a:cubicBezTo>
                  <a:cubicBezTo>
                    <a:pt x="115" y="161"/>
                    <a:pt x="120" y="163"/>
                    <a:pt x="130" y="165"/>
                  </a:cubicBezTo>
                  <a:cubicBezTo>
                    <a:pt x="131" y="165"/>
                    <a:pt x="132" y="165"/>
                    <a:pt x="133" y="165"/>
                  </a:cubicBezTo>
                  <a:cubicBezTo>
                    <a:pt x="138" y="164"/>
                    <a:pt x="144" y="158"/>
                    <a:pt x="140" y="153"/>
                  </a:cubicBezTo>
                  <a:cubicBezTo>
                    <a:pt x="139" y="152"/>
                    <a:pt x="139" y="151"/>
                    <a:pt x="138" y="151"/>
                  </a:cubicBezTo>
                  <a:cubicBezTo>
                    <a:pt x="137" y="150"/>
                    <a:pt x="136" y="149"/>
                    <a:pt x="135" y="148"/>
                  </a:cubicBezTo>
                  <a:cubicBezTo>
                    <a:pt x="135" y="147"/>
                    <a:pt x="134" y="146"/>
                    <a:pt x="133" y="145"/>
                  </a:cubicBezTo>
                  <a:cubicBezTo>
                    <a:pt x="126" y="137"/>
                    <a:pt x="86" y="74"/>
                    <a:pt x="109" y="62"/>
                  </a:cubicBezTo>
                  <a:cubicBezTo>
                    <a:pt x="110" y="61"/>
                    <a:pt x="111" y="61"/>
                    <a:pt x="111" y="61"/>
                  </a:cubicBezTo>
                  <a:cubicBezTo>
                    <a:pt x="112" y="61"/>
                    <a:pt x="113" y="61"/>
                    <a:pt x="114" y="61"/>
                  </a:cubicBezTo>
                  <a:cubicBezTo>
                    <a:pt x="115" y="61"/>
                    <a:pt x="116" y="61"/>
                    <a:pt x="117" y="61"/>
                  </a:cubicBezTo>
                  <a:cubicBezTo>
                    <a:pt x="118" y="62"/>
                    <a:pt x="120" y="62"/>
                    <a:pt x="121" y="63"/>
                  </a:cubicBezTo>
                  <a:cubicBezTo>
                    <a:pt x="125" y="64"/>
                    <a:pt x="154" y="72"/>
                    <a:pt x="158" y="63"/>
                  </a:cubicBezTo>
                  <a:cubicBezTo>
                    <a:pt x="158" y="62"/>
                    <a:pt x="159" y="60"/>
                    <a:pt x="159" y="59"/>
                  </a:cubicBezTo>
                  <a:cubicBezTo>
                    <a:pt x="160" y="54"/>
                    <a:pt x="158" y="53"/>
                    <a:pt x="155" y="51"/>
                  </a:cubicBezTo>
                  <a:cubicBezTo>
                    <a:pt x="148" y="44"/>
                    <a:pt x="146" y="41"/>
                    <a:pt x="136" y="42"/>
                  </a:cubicBezTo>
                  <a:cubicBezTo>
                    <a:pt x="135" y="42"/>
                    <a:pt x="134" y="42"/>
                    <a:pt x="133" y="41"/>
                  </a:cubicBezTo>
                  <a:cubicBezTo>
                    <a:pt x="132" y="41"/>
                    <a:pt x="131" y="41"/>
                    <a:pt x="130" y="41"/>
                  </a:cubicBezTo>
                  <a:cubicBezTo>
                    <a:pt x="128" y="40"/>
                    <a:pt x="120" y="40"/>
                    <a:pt x="120" y="40"/>
                  </a:cubicBezTo>
                  <a:cubicBezTo>
                    <a:pt x="121" y="38"/>
                    <a:pt x="123" y="37"/>
                    <a:pt x="124" y="36"/>
                  </a:cubicBezTo>
                  <a:cubicBezTo>
                    <a:pt x="125" y="35"/>
                    <a:pt x="126" y="34"/>
                    <a:pt x="127" y="33"/>
                  </a:cubicBezTo>
                  <a:cubicBezTo>
                    <a:pt x="130" y="31"/>
                    <a:pt x="131" y="28"/>
                    <a:pt x="133" y="24"/>
                  </a:cubicBezTo>
                  <a:cubicBezTo>
                    <a:pt x="137" y="15"/>
                    <a:pt x="126" y="8"/>
                    <a:pt x="120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15" name="íslíďê"/>
            <p:cNvSpPr/>
            <p:nvPr/>
          </p:nvSpPr>
          <p:spPr bwMode="auto">
            <a:xfrm>
              <a:off x="3417094" y="2605089"/>
              <a:ext cx="155575" cy="106363"/>
            </a:xfrm>
            <a:custGeom>
              <a:avLst/>
              <a:gdLst>
                <a:gd name="T0" fmla="*/ 141 w 168"/>
                <a:gd name="T1" fmla="*/ 4 h 114"/>
                <a:gd name="T2" fmla="*/ 138 w 168"/>
                <a:gd name="T3" fmla="*/ 4 h 114"/>
                <a:gd name="T4" fmla="*/ 135 w 168"/>
                <a:gd name="T5" fmla="*/ 5 h 114"/>
                <a:gd name="T6" fmla="*/ 132 w 168"/>
                <a:gd name="T7" fmla="*/ 5 h 114"/>
                <a:gd name="T8" fmla="*/ 128 w 168"/>
                <a:gd name="T9" fmla="*/ 6 h 114"/>
                <a:gd name="T10" fmla="*/ 124 w 168"/>
                <a:gd name="T11" fmla="*/ 6 h 114"/>
                <a:gd name="T12" fmla="*/ 120 w 168"/>
                <a:gd name="T13" fmla="*/ 6 h 114"/>
                <a:gd name="T14" fmla="*/ 115 w 168"/>
                <a:gd name="T15" fmla="*/ 7 h 114"/>
                <a:gd name="T16" fmla="*/ 109 w 168"/>
                <a:gd name="T17" fmla="*/ 6 h 114"/>
                <a:gd name="T18" fmla="*/ 101 w 168"/>
                <a:gd name="T19" fmla="*/ 6 h 114"/>
                <a:gd name="T20" fmla="*/ 86 w 168"/>
                <a:gd name="T21" fmla="*/ 2 h 114"/>
                <a:gd name="T22" fmla="*/ 79 w 168"/>
                <a:gd name="T23" fmla="*/ 0 h 114"/>
                <a:gd name="T24" fmla="*/ 76 w 168"/>
                <a:gd name="T25" fmla="*/ 1 h 114"/>
                <a:gd name="T26" fmla="*/ 75 w 168"/>
                <a:gd name="T27" fmla="*/ 2 h 114"/>
                <a:gd name="T28" fmla="*/ 74 w 168"/>
                <a:gd name="T29" fmla="*/ 31 h 114"/>
                <a:gd name="T30" fmla="*/ 75 w 168"/>
                <a:gd name="T31" fmla="*/ 34 h 114"/>
                <a:gd name="T32" fmla="*/ 83 w 168"/>
                <a:gd name="T33" fmla="*/ 37 h 114"/>
                <a:gd name="T34" fmla="*/ 88 w 168"/>
                <a:gd name="T35" fmla="*/ 37 h 114"/>
                <a:gd name="T36" fmla="*/ 89 w 168"/>
                <a:gd name="T37" fmla="*/ 37 h 114"/>
                <a:gd name="T38" fmla="*/ 90 w 168"/>
                <a:gd name="T39" fmla="*/ 38 h 114"/>
                <a:gd name="T40" fmla="*/ 88 w 168"/>
                <a:gd name="T41" fmla="*/ 44 h 114"/>
                <a:gd name="T42" fmla="*/ 84 w 168"/>
                <a:gd name="T43" fmla="*/ 55 h 114"/>
                <a:gd name="T44" fmla="*/ 10 w 168"/>
                <a:gd name="T45" fmla="*/ 89 h 114"/>
                <a:gd name="T46" fmla="*/ 11 w 168"/>
                <a:gd name="T47" fmla="*/ 90 h 114"/>
                <a:gd name="T48" fmla="*/ 12 w 168"/>
                <a:gd name="T49" fmla="*/ 92 h 114"/>
                <a:gd name="T50" fmla="*/ 13 w 168"/>
                <a:gd name="T51" fmla="*/ 93 h 114"/>
                <a:gd name="T52" fmla="*/ 14 w 168"/>
                <a:gd name="T53" fmla="*/ 95 h 114"/>
                <a:gd name="T54" fmla="*/ 51 w 168"/>
                <a:gd name="T55" fmla="*/ 95 h 114"/>
                <a:gd name="T56" fmla="*/ 58 w 168"/>
                <a:gd name="T57" fmla="*/ 95 h 114"/>
                <a:gd name="T58" fmla="*/ 64 w 168"/>
                <a:gd name="T59" fmla="*/ 95 h 114"/>
                <a:gd name="T60" fmla="*/ 73 w 168"/>
                <a:gd name="T61" fmla="*/ 96 h 114"/>
                <a:gd name="T62" fmla="*/ 75 w 168"/>
                <a:gd name="T63" fmla="*/ 97 h 114"/>
                <a:gd name="T64" fmla="*/ 153 w 168"/>
                <a:gd name="T65" fmla="*/ 114 h 114"/>
                <a:gd name="T66" fmla="*/ 157 w 168"/>
                <a:gd name="T67" fmla="*/ 113 h 114"/>
                <a:gd name="T68" fmla="*/ 158 w 168"/>
                <a:gd name="T69" fmla="*/ 112 h 114"/>
                <a:gd name="T70" fmla="*/ 159 w 168"/>
                <a:gd name="T71" fmla="*/ 111 h 114"/>
                <a:gd name="T72" fmla="*/ 161 w 168"/>
                <a:gd name="T73" fmla="*/ 109 h 114"/>
                <a:gd name="T74" fmla="*/ 163 w 168"/>
                <a:gd name="T75" fmla="*/ 103 h 114"/>
                <a:gd name="T76" fmla="*/ 163 w 168"/>
                <a:gd name="T77" fmla="*/ 97 h 114"/>
                <a:gd name="T78" fmla="*/ 162 w 168"/>
                <a:gd name="T79" fmla="*/ 94 h 114"/>
                <a:gd name="T80" fmla="*/ 161 w 168"/>
                <a:gd name="T81" fmla="*/ 93 h 114"/>
                <a:gd name="T82" fmla="*/ 114 w 168"/>
                <a:gd name="T83" fmla="*/ 78 h 114"/>
                <a:gd name="T84" fmla="*/ 119 w 168"/>
                <a:gd name="T85" fmla="*/ 64 h 114"/>
                <a:gd name="T86" fmla="*/ 133 w 168"/>
                <a:gd name="T87" fmla="*/ 38 h 114"/>
                <a:gd name="T88" fmla="*/ 137 w 168"/>
                <a:gd name="T89" fmla="*/ 38 h 114"/>
                <a:gd name="T90" fmla="*/ 156 w 168"/>
                <a:gd name="T91" fmla="*/ 30 h 114"/>
                <a:gd name="T92" fmla="*/ 164 w 168"/>
                <a:gd name="T93" fmla="*/ 14 h 114"/>
                <a:gd name="T94" fmla="*/ 163 w 168"/>
                <a:gd name="T95" fmla="*/ 13 h 114"/>
                <a:gd name="T96" fmla="*/ 162 w 168"/>
                <a:gd name="T97" fmla="*/ 11 h 114"/>
                <a:gd name="T98" fmla="*/ 161 w 168"/>
                <a:gd name="T99" fmla="*/ 10 h 114"/>
                <a:gd name="T100" fmla="*/ 141 w 168"/>
                <a:gd name="T101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8" h="114">
                  <a:moveTo>
                    <a:pt x="141" y="4"/>
                  </a:moveTo>
                  <a:cubicBezTo>
                    <a:pt x="140" y="4"/>
                    <a:pt x="139" y="4"/>
                    <a:pt x="138" y="4"/>
                  </a:cubicBezTo>
                  <a:cubicBezTo>
                    <a:pt x="137" y="5"/>
                    <a:pt x="136" y="5"/>
                    <a:pt x="135" y="5"/>
                  </a:cubicBezTo>
                  <a:cubicBezTo>
                    <a:pt x="134" y="5"/>
                    <a:pt x="133" y="5"/>
                    <a:pt x="132" y="5"/>
                  </a:cubicBezTo>
                  <a:cubicBezTo>
                    <a:pt x="130" y="6"/>
                    <a:pt x="129" y="6"/>
                    <a:pt x="128" y="6"/>
                  </a:cubicBezTo>
                  <a:cubicBezTo>
                    <a:pt x="126" y="6"/>
                    <a:pt x="125" y="6"/>
                    <a:pt x="124" y="6"/>
                  </a:cubicBezTo>
                  <a:cubicBezTo>
                    <a:pt x="123" y="6"/>
                    <a:pt x="121" y="6"/>
                    <a:pt x="120" y="6"/>
                  </a:cubicBezTo>
                  <a:cubicBezTo>
                    <a:pt x="118" y="7"/>
                    <a:pt x="117" y="7"/>
                    <a:pt x="115" y="7"/>
                  </a:cubicBezTo>
                  <a:cubicBezTo>
                    <a:pt x="113" y="7"/>
                    <a:pt x="111" y="6"/>
                    <a:pt x="109" y="6"/>
                  </a:cubicBezTo>
                  <a:cubicBezTo>
                    <a:pt x="106" y="6"/>
                    <a:pt x="104" y="6"/>
                    <a:pt x="101" y="6"/>
                  </a:cubicBezTo>
                  <a:cubicBezTo>
                    <a:pt x="95" y="5"/>
                    <a:pt x="92" y="4"/>
                    <a:pt x="86" y="2"/>
                  </a:cubicBezTo>
                  <a:cubicBezTo>
                    <a:pt x="84" y="1"/>
                    <a:pt x="81" y="1"/>
                    <a:pt x="79" y="0"/>
                  </a:cubicBezTo>
                  <a:cubicBezTo>
                    <a:pt x="78" y="0"/>
                    <a:pt x="77" y="1"/>
                    <a:pt x="76" y="1"/>
                  </a:cubicBezTo>
                  <a:cubicBezTo>
                    <a:pt x="75" y="1"/>
                    <a:pt x="75" y="1"/>
                    <a:pt x="75" y="2"/>
                  </a:cubicBezTo>
                  <a:cubicBezTo>
                    <a:pt x="71" y="13"/>
                    <a:pt x="74" y="20"/>
                    <a:pt x="74" y="31"/>
                  </a:cubicBezTo>
                  <a:cubicBezTo>
                    <a:pt x="74" y="32"/>
                    <a:pt x="74" y="33"/>
                    <a:pt x="75" y="34"/>
                  </a:cubicBezTo>
                  <a:cubicBezTo>
                    <a:pt x="76" y="36"/>
                    <a:pt x="80" y="36"/>
                    <a:pt x="83" y="37"/>
                  </a:cubicBezTo>
                  <a:cubicBezTo>
                    <a:pt x="84" y="37"/>
                    <a:pt x="86" y="37"/>
                    <a:pt x="88" y="37"/>
                  </a:cubicBezTo>
                  <a:cubicBezTo>
                    <a:pt x="88" y="37"/>
                    <a:pt x="89" y="37"/>
                    <a:pt x="89" y="37"/>
                  </a:cubicBezTo>
                  <a:cubicBezTo>
                    <a:pt x="89" y="37"/>
                    <a:pt x="90" y="38"/>
                    <a:pt x="90" y="38"/>
                  </a:cubicBezTo>
                  <a:cubicBezTo>
                    <a:pt x="90" y="40"/>
                    <a:pt x="89" y="42"/>
                    <a:pt x="88" y="44"/>
                  </a:cubicBezTo>
                  <a:cubicBezTo>
                    <a:pt x="87" y="48"/>
                    <a:pt x="85" y="51"/>
                    <a:pt x="84" y="55"/>
                  </a:cubicBezTo>
                  <a:cubicBezTo>
                    <a:pt x="71" y="79"/>
                    <a:pt x="0" y="62"/>
                    <a:pt x="10" y="89"/>
                  </a:cubicBezTo>
                  <a:cubicBezTo>
                    <a:pt x="10" y="89"/>
                    <a:pt x="11" y="90"/>
                    <a:pt x="11" y="90"/>
                  </a:cubicBezTo>
                  <a:cubicBezTo>
                    <a:pt x="11" y="91"/>
                    <a:pt x="12" y="91"/>
                    <a:pt x="12" y="92"/>
                  </a:cubicBezTo>
                  <a:cubicBezTo>
                    <a:pt x="12" y="92"/>
                    <a:pt x="12" y="93"/>
                    <a:pt x="13" y="93"/>
                  </a:cubicBezTo>
                  <a:cubicBezTo>
                    <a:pt x="13" y="94"/>
                    <a:pt x="13" y="94"/>
                    <a:pt x="14" y="95"/>
                  </a:cubicBezTo>
                  <a:cubicBezTo>
                    <a:pt x="20" y="105"/>
                    <a:pt x="41" y="95"/>
                    <a:pt x="51" y="95"/>
                  </a:cubicBezTo>
                  <a:cubicBezTo>
                    <a:pt x="53" y="95"/>
                    <a:pt x="56" y="95"/>
                    <a:pt x="58" y="95"/>
                  </a:cubicBezTo>
                  <a:cubicBezTo>
                    <a:pt x="60" y="95"/>
                    <a:pt x="62" y="95"/>
                    <a:pt x="64" y="95"/>
                  </a:cubicBezTo>
                  <a:cubicBezTo>
                    <a:pt x="67" y="95"/>
                    <a:pt x="70" y="96"/>
                    <a:pt x="73" y="96"/>
                  </a:cubicBezTo>
                  <a:cubicBezTo>
                    <a:pt x="73" y="96"/>
                    <a:pt x="74" y="96"/>
                    <a:pt x="75" y="97"/>
                  </a:cubicBezTo>
                  <a:cubicBezTo>
                    <a:pt x="100" y="102"/>
                    <a:pt x="127" y="111"/>
                    <a:pt x="153" y="114"/>
                  </a:cubicBezTo>
                  <a:cubicBezTo>
                    <a:pt x="154" y="114"/>
                    <a:pt x="155" y="114"/>
                    <a:pt x="157" y="113"/>
                  </a:cubicBezTo>
                  <a:cubicBezTo>
                    <a:pt x="157" y="113"/>
                    <a:pt x="158" y="113"/>
                    <a:pt x="158" y="112"/>
                  </a:cubicBezTo>
                  <a:cubicBezTo>
                    <a:pt x="159" y="112"/>
                    <a:pt x="159" y="112"/>
                    <a:pt x="159" y="111"/>
                  </a:cubicBezTo>
                  <a:cubicBezTo>
                    <a:pt x="160" y="111"/>
                    <a:pt x="161" y="110"/>
                    <a:pt x="161" y="109"/>
                  </a:cubicBezTo>
                  <a:cubicBezTo>
                    <a:pt x="162" y="107"/>
                    <a:pt x="162" y="105"/>
                    <a:pt x="163" y="103"/>
                  </a:cubicBezTo>
                  <a:cubicBezTo>
                    <a:pt x="163" y="101"/>
                    <a:pt x="163" y="99"/>
                    <a:pt x="163" y="97"/>
                  </a:cubicBezTo>
                  <a:cubicBezTo>
                    <a:pt x="163" y="96"/>
                    <a:pt x="163" y="95"/>
                    <a:pt x="162" y="94"/>
                  </a:cubicBezTo>
                  <a:cubicBezTo>
                    <a:pt x="162" y="94"/>
                    <a:pt x="162" y="93"/>
                    <a:pt x="161" y="93"/>
                  </a:cubicBezTo>
                  <a:cubicBezTo>
                    <a:pt x="148" y="79"/>
                    <a:pt x="125" y="89"/>
                    <a:pt x="114" y="78"/>
                  </a:cubicBezTo>
                  <a:cubicBezTo>
                    <a:pt x="111" y="75"/>
                    <a:pt x="117" y="69"/>
                    <a:pt x="119" y="64"/>
                  </a:cubicBezTo>
                  <a:cubicBezTo>
                    <a:pt x="122" y="57"/>
                    <a:pt x="124" y="40"/>
                    <a:pt x="133" y="38"/>
                  </a:cubicBezTo>
                  <a:cubicBezTo>
                    <a:pt x="134" y="38"/>
                    <a:pt x="135" y="38"/>
                    <a:pt x="137" y="38"/>
                  </a:cubicBezTo>
                  <a:cubicBezTo>
                    <a:pt x="144" y="37"/>
                    <a:pt x="149" y="33"/>
                    <a:pt x="156" y="30"/>
                  </a:cubicBezTo>
                  <a:cubicBezTo>
                    <a:pt x="165" y="27"/>
                    <a:pt x="168" y="25"/>
                    <a:pt x="164" y="14"/>
                  </a:cubicBezTo>
                  <a:cubicBezTo>
                    <a:pt x="163" y="14"/>
                    <a:pt x="163" y="13"/>
                    <a:pt x="163" y="13"/>
                  </a:cubicBezTo>
                  <a:cubicBezTo>
                    <a:pt x="162" y="12"/>
                    <a:pt x="162" y="12"/>
                    <a:pt x="162" y="11"/>
                  </a:cubicBezTo>
                  <a:cubicBezTo>
                    <a:pt x="161" y="11"/>
                    <a:pt x="161" y="10"/>
                    <a:pt x="161" y="10"/>
                  </a:cubicBezTo>
                  <a:cubicBezTo>
                    <a:pt x="156" y="2"/>
                    <a:pt x="148" y="2"/>
                    <a:pt x="141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16" name="íşľíḍé"/>
            <p:cNvSpPr/>
            <p:nvPr/>
          </p:nvSpPr>
          <p:spPr bwMode="auto">
            <a:xfrm>
              <a:off x="2683669" y="2811464"/>
              <a:ext cx="160338" cy="195263"/>
            </a:xfrm>
            <a:custGeom>
              <a:avLst/>
              <a:gdLst>
                <a:gd name="T0" fmla="*/ 95 w 171"/>
                <a:gd name="T1" fmla="*/ 108 h 210"/>
                <a:gd name="T2" fmla="*/ 111 w 171"/>
                <a:gd name="T3" fmla="*/ 118 h 210"/>
                <a:gd name="T4" fmla="*/ 127 w 171"/>
                <a:gd name="T5" fmla="*/ 125 h 210"/>
                <a:gd name="T6" fmla="*/ 131 w 171"/>
                <a:gd name="T7" fmla="*/ 124 h 210"/>
                <a:gd name="T8" fmla="*/ 142 w 171"/>
                <a:gd name="T9" fmla="*/ 115 h 210"/>
                <a:gd name="T10" fmla="*/ 166 w 171"/>
                <a:gd name="T11" fmla="*/ 92 h 210"/>
                <a:gd name="T12" fmla="*/ 157 w 171"/>
                <a:gd name="T13" fmla="*/ 64 h 210"/>
                <a:gd name="T14" fmla="*/ 153 w 171"/>
                <a:gd name="T15" fmla="*/ 64 h 210"/>
                <a:gd name="T16" fmla="*/ 144 w 171"/>
                <a:gd name="T17" fmla="*/ 71 h 210"/>
                <a:gd name="T18" fmla="*/ 136 w 171"/>
                <a:gd name="T19" fmla="*/ 77 h 210"/>
                <a:gd name="T20" fmla="*/ 128 w 171"/>
                <a:gd name="T21" fmla="*/ 82 h 210"/>
                <a:gd name="T22" fmla="*/ 124 w 171"/>
                <a:gd name="T23" fmla="*/ 83 h 210"/>
                <a:gd name="T24" fmla="*/ 109 w 171"/>
                <a:gd name="T25" fmla="*/ 73 h 210"/>
                <a:gd name="T26" fmla="*/ 105 w 171"/>
                <a:gd name="T27" fmla="*/ 66 h 210"/>
                <a:gd name="T28" fmla="*/ 108 w 171"/>
                <a:gd name="T29" fmla="*/ 24 h 210"/>
                <a:gd name="T30" fmla="*/ 98 w 171"/>
                <a:gd name="T31" fmla="*/ 21 h 210"/>
                <a:gd name="T32" fmla="*/ 85 w 171"/>
                <a:gd name="T33" fmla="*/ 32 h 210"/>
                <a:gd name="T34" fmla="*/ 77 w 171"/>
                <a:gd name="T35" fmla="*/ 30 h 210"/>
                <a:gd name="T36" fmla="*/ 76 w 171"/>
                <a:gd name="T37" fmla="*/ 26 h 210"/>
                <a:gd name="T38" fmla="*/ 76 w 171"/>
                <a:gd name="T39" fmla="*/ 23 h 210"/>
                <a:gd name="T40" fmla="*/ 39 w 171"/>
                <a:gd name="T41" fmla="*/ 32 h 210"/>
                <a:gd name="T42" fmla="*/ 0 w 171"/>
                <a:gd name="T43" fmla="*/ 97 h 210"/>
                <a:gd name="T44" fmla="*/ 24 w 171"/>
                <a:gd name="T45" fmla="*/ 72 h 210"/>
                <a:gd name="T46" fmla="*/ 28 w 171"/>
                <a:gd name="T47" fmla="*/ 72 h 210"/>
                <a:gd name="T48" fmla="*/ 43 w 171"/>
                <a:gd name="T49" fmla="*/ 84 h 210"/>
                <a:gd name="T50" fmla="*/ 88 w 171"/>
                <a:gd name="T51" fmla="*/ 128 h 210"/>
                <a:gd name="T52" fmla="*/ 91 w 171"/>
                <a:gd name="T53" fmla="*/ 133 h 210"/>
                <a:gd name="T54" fmla="*/ 79 w 171"/>
                <a:gd name="T55" fmla="*/ 208 h 210"/>
                <a:gd name="T56" fmla="*/ 74 w 171"/>
                <a:gd name="T57" fmla="*/ 209 h 210"/>
                <a:gd name="T58" fmla="*/ 71 w 171"/>
                <a:gd name="T59" fmla="*/ 209 h 210"/>
                <a:gd name="T60" fmla="*/ 67 w 171"/>
                <a:gd name="T61" fmla="*/ 209 h 210"/>
                <a:gd name="T62" fmla="*/ 56 w 171"/>
                <a:gd name="T63" fmla="*/ 206 h 210"/>
                <a:gd name="T64" fmla="*/ 55 w 171"/>
                <a:gd name="T65" fmla="*/ 196 h 210"/>
                <a:gd name="T66" fmla="*/ 56 w 171"/>
                <a:gd name="T67" fmla="*/ 190 h 210"/>
                <a:gd name="T68" fmla="*/ 62 w 171"/>
                <a:gd name="T69" fmla="*/ 160 h 210"/>
                <a:gd name="T70" fmla="*/ 47 w 171"/>
                <a:gd name="T71" fmla="*/ 154 h 210"/>
                <a:gd name="T72" fmla="*/ 42 w 171"/>
                <a:gd name="T73" fmla="*/ 163 h 210"/>
                <a:gd name="T74" fmla="*/ 38 w 171"/>
                <a:gd name="T75" fmla="*/ 166 h 210"/>
                <a:gd name="T76" fmla="*/ 34 w 171"/>
                <a:gd name="T77" fmla="*/ 165 h 210"/>
                <a:gd name="T78" fmla="*/ 17 w 171"/>
                <a:gd name="T79" fmla="*/ 153 h 210"/>
                <a:gd name="T80" fmla="*/ 16 w 171"/>
                <a:gd name="T81" fmla="*/ 148 h 210"/>
                <a:gd name="T82" fmla="*/ 24 w 171"/>
                <a:gd name="T83" fmla="*/ 131 h 210"/>
                <a:gd name="T84" fmla="*/ 26 w 171"/>
                <a:gd name="T85" fmla="*/ 125 h 210"/>
                <a:gd name="T86" fmla="*/ 26 w 171"/>
                <a:gd name="T87" fmla="*/ 122 h 210"/>
                <a:gd name="T88" fmla="*/ 23 w 171"/>
                <a:gd name="T89" fmla="*/ 116 h 210"/>
                <a:gd name="T90" fmla="*/ 15 w 171"/>
                <a:gd name="T91" fmla="*/ 106 h 210"/>
                <a:gd name="T92" fmla="*/ 0 w 171"/>
                <a:gd name="T93" fmla="*/ 9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1" h="210">
                  <a:moveTo>
                    <a:pt x="36" y="42"/>
                  </a:moveTo>
                  <a:cubicBezTo>
                    <a:pt x="49" y="57"/>
                    <a:pt x="76" y="96"/>
                    <a:pt x="95" y="108"/>
                  </a:cubicBezTo>
                  <a:cubicBezTo>
                    <a:pt x="99" y="110"/>
                    <a:pt x="102" y="113"/>
                    <a:pt x="105" y="115"/>
                  </a:cubicBezTo>
                  <a:cubicBezTo>
                    <a:pt x="107" y="116"/>
                    <a:pt x="109" y="117"/>
                    <a:pt x="111" y="118"/>
                  </a:cubicBezTo>
                  <a:cubicBezTo>
                    <a:pt x="116" y="121"/>
                    <a:pt x="119" y="123"/>
                    <a:pt x="124" y="125"/>
                  </a:cubicBezTo>
                  <a:cubicBezTo>
                    <a:pt x="125" y="125"/>
                    <a:pt x="126" y="125"/>
                    <a:pt x="127" y="125"/>
                  </a:cubicBezTo>
                  <a:cubicBezTo>
                    <a:pt x="128" y="125"/>
                    <a:pt x="128" y="125"/>
                    <a:pt x="129" y="125"/>
                  </a:cubicBezTo>
                  <a:cubicBezTo>
                    <a:pt x="130" y="125"/>
                    <a:pt x="130" y="124"/>
                    <a:pt x="131" y="124"/>
                  </a:cubicBezTo>
                  <a:cubicBezTo>
                    <a:pt x="132" y="124"/>
                    <a:pt x="133" y="123"/>
                    <a:pt x="134" y="123"/>
                  </a:cubicBezTo>
                  <a:cubicBezTo>
                    <a:pt x="137" y="120"/>
                    <a:pt x="139" y="118"/>
                    <a:pt x="142" y="115"/>
                  </a:cubicBezTo>
                  <a:cubicBezTo>
                    <a:pt x="143" y="114"/>
                    <a:pt x="145" y="113"/>
                    <a:pt x="146" y="112"/>
                  </a:cubicBezTo>
                  <a:cubicBezTo>
                    <a:pt x="152" y="106"/>
                    <a:pt x="161" y="99"/>
                    <a:pt x="166" y="92"/>
                  </a:cubicBezTo>
                  <a:cubicBezTo>
                    <a:pt x="171" y="85"/>
                    <a:pt x="171" y="83"/>
                    <a:pt x="167" y="76"/>
                  </a:cubicBezTo>
                  <a:cubicBezTo>
                    <a:pt x="164" y="71"/>
                    <a:pt x="162" y="67"/>
                    <a:pt x="157" y="64"/>
                  </a:cubicBezTo>
                  <a:cubicBezTo>
                    <a:pt x="157" y="64"/>
                    <a:pt x="156" y="64"/>
                    <a:pt x="155" y="64"/>
                  </a:cubicBezTo>
                  <a:cubicBezTo>
                    <a:pt x="154" y="64"/>
                    <a:pt x="154" y="64"/>
                    <a:pt x="153" y="64"/>
                  </a:cubicBezTo>
                  <a:cubicBezTo>
                    <a:pt x="152" y="64"/>
                    <a:pt x="151" y="64"/>
                    <a:pt x="151" y="65"/>
                  </a:cubicBezTo>
                  <a:cubicBezTo>
                    <a:pt x="148" y="67"/>
                    <a:pt x="146" y="69"/>
                    <a:pt x="144" y="71"/>
                  </a:cubicBezTo>
                  <a:cubicBezTo>
                    <a:pt x="143" y="71"/>
                    <a:pt x="142" y="72"/>
                    <a:pt x="141" y="73"/>
                  </a:cubicBezTo>
                  <a:cubicBezTo>
                    <a:pt x="139" y="74"/>
                    <a:pt x="138" y="75"/>
                    <a:pt x="136" y="77"/>
                  </a:cubicBezTo>
                  <a:cubicBezTo>
                    <a:pt x="134" y="78"/>
                    <a:pt x="132" y="80"/>
                    <a:pt x="130" y="81"/>
                  </a:cubicBezTo>
                  <a:cubicBezTo>
                    <a:pt x="129" y="82"/>
                    <a:pt x="129" y="82"/>
                    <a:pt x="128" y="82"/>
                  </a:cubicBezTo>
                  <a:cubicBezTo>
                    <a:pt x="127" y="83"/>
                    <a:pt x="127" y="83"/>
                    <a:pt x="126" y="83"/>
                  </a:cubicBezTo>
                  <a:cubicBezTo>
                    <a:pt x="125" y="83"/>
                    <a:pt x="125" y="83"/>
                    <a:pt x="124" y="83"/>
                  </a:cubicBezTo>
                  <a:cubicBezTo>
                    <a:pt x="121" y="83"/>
                    <a:pt x="119" y="81"/>
                    <a:pt x="116" y="79"/>
                  </a:cubicBezTo>
                  <a:cubicBezTo>
                    <a:pt x="113" y="77"/>
                    <a:pt x="111" y="75"/>
                    <a:pt x="109" y="73"/>
                  </a:cubicBezTo>
                  <a:cubicBezTo>
                    <a:pt x="107" y="72"/>
                    <a:pt x="107" y="70"/>
                    <a:pt x="106" y="69"/>
                  </a:cubicBezTo>
                  <a:cubicBezTo>
                    <a:pt x="105" y="68"/>
                    <a:pt x="105" y="67"/>
                    <a:pt x="105" y="66"/>
                  </a:cubicBezTo>
                  <a:cubicBezTo>
                    <a:pt x="104" y="62"/>
                    <a:pt x="109" y="37"/>
                    <a:pt x="110" y="35"/>
                  </a:cubicBezTo>
                  <a:cubicBezTo>
                    <a:pt x="112" y="30"/>
                    <a:pt x="114" y="28"/>
                    <a:pt x="108" y="24"/>
                  </a:cubicBezTo>
                  <a:cubicBezTo>
                    <a:pt x="106" y="23"/>
                    <a:pt x="103" y="22"/>
                    <a:pt x="101" y="21"/>
                  </a:cubicBezTo>
                  <a:cubicBezTo>
                    <a:pt x="100" y="21"/>
                    <a:pt x="99" y="21"/>
                    <a:pt x="98" y="21"/>
                  </a:cubicBezTo>
                  <a:cubicBezTo>
                    <a:pt x="93" y="20"/>
                    <a:pt x="86" y="24"/>
                    <a:pt x="86" y="30"/>
                  </a:cubicBezTo>
                  <a:cubicBezTo>
                    <a:pt x="86" y="30"/>
                    <a:pt x="86" y="31"/>
                    <a:pt x="85" y="32"/>
                  </a:cubicBezTo>
                  <a:cubicBezTo>
                    <a:pt x="85" y="33"/>
                    <a:pt x="84" y="35"/>
                    <a:pt x="83" y="35"/>
                  </a:cubicBezTo>
                  <a:cubicBezTo>
                    <a:pt x="80" y="34"/>
                    <a:pt x="79" y="32"/>
                    <a:pt x="77" y="30"/>
                  </a:cubicBezTo>
                  <a:cubicBezTo>
                    <a:pt x="77" y="30"/>
                    <a:pt x="76" y="29"/>
                    <a:pt x="76" y="28"/>
                  </a:cubicBezTo>
                  <a:cubicBezTo>
                    <a:pt x="76" y="27"/>
                    <a:pt x="76" y="27"/>
                    <a:pt x="76" y="26"/>
                  </a:cubicBezTo>
                  <a:cubicBezTo>
                    <a:pt x="76" y="25"/>
                    <a:pt x="76" y="25"/>
                    <a:pt x="76" y="24"/>
                  </a:cubicBezTo>
                  <a:cubicBezTo>
                    <a:pt x="76" y="24"/>
                    <a:pt x="76" y="23"/>
                    <a:pt x="76" y="23"/>
                  </a:cubicBezTo>
                  <a:cubicBezTo>
                    <a:pt x="69" y="0"/>
                    <a:pt x="49" y="20"/>
                    <a:pt x="42" y="28"/>
                  </a:cubicBezTo>
                  <a:cubicBezTo>
                    <a:pt x="41" y="29"/>
                    <a:pt x="40" y="30"/>
                    <a:pt x="39" y="32"/>
                  </a:cubicBezTo>
                  <a:cubicBezTo>
                    <a:pt x="37" y="35"/>
                    <a:pt x="32" y="38"/>
                    <a:pt x="36" y="42"/>
                  </a:cubicBezTo>
                  <a:close/>
                  <a:moveTo>
                    <a:pt x="0" y="97"/>
                  </a:moveTo>
                  <a:cubicBezTo>
                    <a:pt x="1" y="88"/>
                    <a:pt x="13" y="80"/>
                    <a:pt x="19" y="74"/>
                  </a:cubicBezTo>
                  <a:cubicBezTo>
                    <a:pt x="21" y="73"/>
                    <a:pt x="22" y="72"/>
                    <a:pt x="24" y="72"/>
                  </a:cubicBezTo>
                  <a:cubicBezTo>
                    <a:pt x="25" y="72"/>
                    <a:pt x="25" y="72"/>
                    <a:pt x="26" y="72"/>
                  </a:cubicBezTo>
                  <a:cubicBezTo>
                    <a:pt x="27" y="72"/>
                    <a:pt x="27" y="72"/>
                    <a:pt x="28" y="72"/>
                  </a:cubicBezTo>
                  <a:cubicBezTo>
                    <a:pt x="28" y="72"/>
                    <a:pt x="29" y="72"/>
                    <a:pt x="29" y="72"/>
                  </a:cubicBezTo>
                  <a:cubicBezTo>
                    <a:pt x="34" y="71"/>
                    <a:pt x="42" y="79"/>
                    <a:pt x="43" y="84"/>
                  </a:cubicBezTo>
                  <a:cubicBezTo>
                    <a:pt x="49" y="95"/>
                    <a:pt x="66" y="110"/>
                    <a:pt x="76" y="117"/>
                  </a:cubicBezTo>
                  <a:cubicBezTo>
                    <a:pt x="81" y="121"/>
                    <a:pt x="85" y="122"/>
                    <a:pt x="88" y="128"/>
                  </a:cubicBezTo>
                  <a:cubicBezTo>
                    <a:pt x="89" y="129"/>
                    <a:pt x="89" y="130"/>
                    <a:pt x="90" y="131"/>
                  </a:cubicBezTo>
                  <a:cubicBezTo>
                    <a:pt x="91" y="132"/>
                    <a:pt x="91" y="133"/>
                    <a:pt x="91" y="133"/>
                  </a:cubicBezTo>
                  <a:cubicBezTo>
                    <a:pt x="94" y="142"/>
                    <a:pt x="85" y="199"/>
                    <a:pt x="82" y="205"/>
                  </a:cubicBezTo>
                  <a:cubicBezTo>
                    <a:pt x="81" y="207"/>
                    <a:pt x="80" y="208"/>
                    <a:pt x="79" y="208"/>
                  </a:cubicBezTo>
                  <a:cubicBezTo>
                    <a:pt x="79" y="209"/>
                    <a:pt x="77" y="209"/>
                    <a:pt x="76" y="209"/>
                  </a:cubicBezTo>
                  <a:cubicBezTo>
                    <a:pt x="75" y="209"/>
                    <a:pt x="75" y="209"/>
                    <a:pt x="74" y="209"/>
                  </a:cubicBezTo>
                  <a:cubicBezTo>
                    <a:pt x="73" y="209"/>
                    <a:pt x="73" y="209"/>
                    <a:pt x="72" y="209"/>
                  </a:cubicBezTo>
                  <a:cubicBezTo>
                    <a:pt x="72" y="209"/>
                    <a:pt x="71" y="209"/>
                    <a:pt x="71" y="209"/>
                  </a:cubicBezTo>
                  <a:cubicBezTo>
                    <a:pt x="70" y="209"/>
                    <a:pt x="69" y="209"/>
                    <a:pt x="69" y="209"/>
                  </a:cubicBezTo>
                  <a:cubicBezTo>
                    <a:pt x="68" y="209"/>
                    <a:pt x="68" y="209"/>
                    <a:pt x="67" y="209"/>
                  </a:cubicBezTo>
                  <a:cubicBezTo>
                    <a:pt x="67" y="209"/>
                    <a:pt x="66" y="209"/>
                    <a:pt x="65" y="209"/>
                  </a:cubicBezTo>
                  <a:cubicBezTo>
                    <a:pt x="63" y="210"/>
                    <a:pt x="58" y="207"/>
                    <a:pt x="56" y="206"/>
                  </a:cubicBezTo>
                  <a:cubicBezTo>
                    <a:pt x="54" y="205"/>
                    <a:pt x="52" y="203"/>
                    <a:pt x="52" y="200"/>
                  </a:cubicBezTo>
                  <a:cubicBezTo>
                    <a:pt x="53" y="199"/>
                    <a:pt x="54" y="197"/>
                    <a:pt x="55" y="196"/>
                  </a:cubicBezTo>
                  <a:cubicBezTo>
                    <a:pt x="55" y="195"/>
                    <a:pt x="55" y="194"/>
                    <a:pt x="55" y="193"/>
                  </a:cubicBezTo>
                  <a:cubicBezTo>
                    <a:pt x="56" y="192"/>
                    <a:pt x="56" y="191"/>
                    <a:pt x="56" y="190"/>
                  </a:cubicBezTo>
                  <a:cubicBezTo>
                    <a:pt x="56" y="189"/>
                    <a:pt x="57" y="189"/>
                    <a:pt x="57" y="188"/>
                  </a:cubicBezTo>
                  <a:cubicBezTo>
                    <a:pt x="57" y="184"/>
                    <a:pt x="65" y="163"/>
                    <a:pt x="62" y="160"/>
                  </a:cubicBezTo>
                  <a:cubicBezTo>
                    <a:pt x="58" y="156"/>
                    <a:pt x="55" y="152"/>
                    <a:pt x="50" y="150"/>
                  </a:cubicBezTo>
                  <a:cubicBezTo>
                    <a:pt x="48" y="149"/>
                    <a:pt x="48" y="152"/>
                    <a:pt x="47" y="154"/>
                  </a:cubicBezTo>
                  <a:cubicBezTo>
                    <a:pt x="46" y="155"/>
                    <a:pt x="45" y="157"/>
                    <a:pt x="44" y="159"/>
                  </a:cubicBezTo>
                  <a:cubicBezTo>
                    <a:pt x="43" y="160"/>
                    <a:pt x="43" y="162"/>
                    <a:pt x="42" y="163"/>
                  </a:cubicBezTo>
                  <a:cubicBezTo>
                    <a:pt x="42" y="164"/>
                    <a:pt x="41" y="165"/>
                    <a:pt x="40" y="166"/>
                  </a:cubicBezTo>
                  <a:cubicBezTo>
                    <a:pt x="40" y="166"/>
                    <a:pt x="39" y="166"/>
                    <a:pt x="38" y="166"/>
                  </a:cubicBezTo>
                  <a:cubicBezTo>
                    <a:pt x="38" y="166"/>
                    <a:pt x="37" y="166"/>
                    <a:pt x="37" y="166"/>
                  </a:cubicBezTo>
                  <a:cubicBezTo>
                    <a:pt x="36" y="166"/>
                    <a:pt x="35" y="166"/>
                    <a:pt x="34" y="165"/>
                  </a:cubicBezTo>
                  <a:cubicBezTo>
                    <a:pt x="32" y="164"/>
                    <a:pt x="30" y="163"/>
                    <a:pt x="28" y="162"/>
                  </a:cubicBezTo>
                  <a:cubicBezTo>
                    <a:pt x="24" y="159"/>
                    <a:pt x="21" y="156"/>
                    <a:pt x="17" y="153"/>
                  </a:cubicBezTo>
                  <a:cubicBezTo>
                    <a:pt x="17" y="152"/>
                    <a:pt x="16" y="151"/>
                    <a:pt x="16" y="150"/>
                  </a:cubicBezTo>
                  <a:cubicBezTo>
                    <a:pt x="16" y="150"/>
                    <a:pt x="16" y="149"/>
                    <a:pt x="16" y="148"/>
                  </a:cubicBezTo>
                  <a:cubicBezTo>
                    <a:pt x="16" y="148"/>
                    <a:pt x="16" y="147"/>
                    <a:pt x="17" y="146"/>
                  </a:cubicBezTo>
                  <a:cubicBezTo>
                    <a:pt x="19" y="140"/>
                    <a:pt x="21" y="136"/>
                    <a:pt x="24" y="131"/>
                  </a:cubicBezTo>
                  <a:cubicBezTo>
                    <a:pt x="25" y="130"/>
                    <a:pt x="25" y="129"/>
                    <a:pt x="25" y="128"/>
                  </a:cubicBezTo>
                  <a:cubicBezTo>
                    <a:pt x="26" y="127"/>
                    <a:pt x="26" y="126"/>
                    <a:pt x="26" y="125"/>
                  </a:cubicBezTo>
                  <a:cubicBezTo>
                    <a:pt x="26" y="124"/>
                    <a:pt x="26" y="124"/>
                    <a:pt x="26" y="123"/>
                  </a:cubicBezTo>
                  <a:cubicBezTo>
                    <a:pt x="26" y="123"/>
                    <a:pt x="26" y="122"/>
                    <a:pt x="26" y="122"/>
                  </a:cubicBezTo>
                  <a:cubicBezTo>
                    <a:pt x="26" y="121"/>
                    <a:pt x="26" y="120"/>
                    <a:pt x="26" y="120"/>
                  </a:cubicBezTo>
                  <a:cubicBezTo>
                    <a:pt x="25" y="118"/>
                    <a:pt x="24" y="117"/>
                    <a:pt x="23" y="116"/>
                  </a:cubicBezTo>
                  <a:cubicBezTo>
                    <a:pt x="21" y="114"/>
                    <a:pt x="20" y="112"/>
                    <a:pt x="18" y="110"/>
                  </a:cubicBezTo>
                  <a:cubicBezTo>
                    <a:pt x="17" y="109"/>
                    <a:pt x="16" y="107"/>
                    <a:pt x="15" y="106"/>
                  </a:cubicBezTo>
                  <a:cubicBezTo>
                    <a:pt x="10" y="101"/>
                    <a:pt x="8" y="103"/>
                    <a:pt x="3" y="101"/>
                  </a:cubicBezTo>
                  <a:cubicBezTo>
                    <a:pt x="1" y="100"/>
                    <a:pt x="0" y="99"/>
                    <a:pt x="0" y="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17" name="îŝļiḑê"/>
            <p:cNvSpPr/>
            <p:nvPr/>
          </p:nvSpPr>
          <p:spPr bwMode="auto">
            <a:xfrm>
              <a:off x="3145631" y="2574926"/>
              <a:ext cx="160338" cy="149225"/>
            </a:xfrm>
            <a:custGeom>
              <a:avLst/>
              <a:gdLst>
                <a:gd name="T0" fmla="*/ 97 w 172"/>
                <a:gd name="T1" fmla="*/ 62 h 161"/>
                <a:gd name="T2" fmla="*/ 7 w 172"/>
                <a:gd name="T3" fmla="*/ 55 h 161"/>
                <a:gd name="T4" fmla="*/ 27 w 172"/>
                <a:gd name="T5" fmla="*/ 83 h 161"/>
                <a:gd name="T6" fmla="*/ 13 w 172"/>
                <a:gd name="T7" fmla="*/ 91 h 161"/>
                <a:gd name="T8" fmla="*/ 12 w 172"/>
                <a:gd name="T9" fmla="*/ 100 h 161"/>
                <a:gd name="T10" fmla="*/ 20 w 172"/>
                <a:gd name="T11" fmla="*/ 117 h 161"/>
                <a:gd name="T12" fmla="*/ 3 w 172"/>
                <a:gd name="T13" fmla="*/ 145 h 161"/>
                <a:gd name="T14" fmla="*/ 18 w 172"/>
                <a:gd name="T15" fmla="*/ 161 h 161"/>
                <a:gd name="T16" fmla="*/ 43 w 172"/>
                <a:gd name="T17" fmla="*/ 143 h 161"/>
                <a:gd name="T18" fmla="*/ 66 w 172"/>
                <a:gd name="T19" fmla="*/ 123 h 161"/>
                <a:gd name="T20" fmla="*/ 56 w 172"/>
                <a:gd name="T21" fmla="*/ 101 h 161"/>
                <a:gd name="T22" fmla="*/ 59 w 172"/>
                <a:gd name="T23" fmla="*/ 97 h 161"/>
                <a:gd name="T24" fmla="*/ 56 w 172"/>
                <a:gd name="T25" fmla="*/ 75 h 161"/>
                <a:gd name="T26" fmla="*/ 66 w 172"/>
                <a:gd name="T27" fmla="*/ 42 h 161"/>
                <a:gd name="T28" fmla="*/ 67 w 172"/>
                <a:gd name="T29" fmla="*/ 28 h 161"/>
                <a:gd name="T30" fmla="*/ 125 w 172"/>
                <a:gd name="T31" fmla="*/ 59 h 161"/>
                <a:gd name="T32" fmla="*/ 119 w 172"/>
                <a:gd name="T33" fmla="*/ 59 h 161"/>
                <a:gd name="T34" fmla="*/ 126 w 172"/>
                <a:gd name="T35" fmla="*/ 53 h 161"/>
                <a:gd name="T36" fmla="*/ 102 w 172"/>
                <a:gd name="T37" fmla="*/ 44 h 161"/>
                <a:gd name="T38" fmla="*/ 94 w 172"/>
                <a:gd name="T39" fmla="*/ 40 h 161"/>
                <a:gd name="T40" fmla="*/ 103 w 172"/>
                <a:gd name="T41" fmla="*/ 42 h 161"/>
                <a:gd name="T42" fmla="*/ 129 w 172"/>
                <a:gd name="T43" fmla="*/ 35 h 161"/>
                <a:gd name="T44" fmla="*/ 121 w 172"/>
                <a:gd name="T45" fmla="*/ 28 h 161"/>
                <a:gd name="T46" fmla="*/ 130 w 172"/>
                <a:gd name="T47" fmla="*/ 34 h 161"/>
                <a:gd name="T48" fmla="*/ 124 w 172"/>
                <a:gd name="T49" fmla="*/ 8 h 161"/>
                <a:gd name="T50" fmla="*/ 113 w 172"/>
                <a:gd name="T51" fmla="*/ 13 h 161"/>
                <a:gd name="T52" fmla="*/ 92 w 172"/>
                <a:gd name="T53" fmla="*/ 22 h 161"/>
                <a:gd name="T54" fmla="*/ 80 w 172"/>
                <a:gd name="T55" fmla="*/ 26 h 161"/>
                <a:gd name="T56" fmla="*/ 70 w 172"/>
                <a:gd name="T57" fmla="*/ 29 h 161"/>
                <a:gd name="T58" fmla="*/ 92 w 172"/>
                <a:gd name="T59" fmla="*/ 94 h 161"/>
                <a:gd name="T60" fmla="*/ 97 w 172"/>
                <a:gd name="T61" fmla="*/ 100 h 161"/>
                <a:gd name="T62" fmla="*/ 87 w 172"/>
                <a:gd name="T63" fmla="*/ 116 h 161"/>
                <a:gd name="T64" fmla="*/ 98 w 172"/>
                <a:gd name="T65" fmla="*/ 120 h 161"/>
                <a:gd name="T66" fmla="*/ 73 w 172"/>
                <a:gd name="T67" fmla="*/ 152 h 161"/>
                <a:gd name="T68" fmla="*/ 107 w 172"/>
                <a:gd name="T69" fmla="*/ 145 h 161"/>
                <a:gd name="T70" fmla="*/ 139 w 172"/>
                <a:gd name="T71" fmla="*/ 139 h 161"/>
                <a:gd name="T72" fmla="*/ 167 w 172"/>
                <a:gd name="T73" fmla="*/ 134 h 161"/>
                <a:gd name="T74" fmla="*/ 170 w 172"/>
                <a:gd name="T75" fmla="*/ 129 h 161"/>
                <a:gd name="T76" fmla="*/ 171 w 172"/>
                <a:gd name="T77" fmla="*/ 118 h 161"/>
                <a:gd name="T78" fmla="*/ 130 w 172"/>
                <a:gd name="T79" fmla="*/ 115 h 161"/>
                <a:gd name="T80" fmla="*/ 137 w 172"/>
                <a:gd name="T81" fmla="*/ 109 h 161"/>
                <a:gd name="T82" fmla="*/ 126 w 172"/>
                <a:gd name="T83" fmla="*/ 91 h 161"/>
                <a:gd name="T84" fmla="*/ 122 w 172"/>
                <a:gd name="T85" fmla="*/ 86 h 161"/>
                <a:gd name="T86" fmla="*/ 162 w 172"/>
                <a:gd name="T87" fmla="*/ 12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2" h="161">
                  <a:moveTo>
                    <a:pt x="103" y="66"/>
                  </a:moveTo>
                  <a:cubicBezTo>
                    <a:pt x="102" y="67"/>
                    <a:pt x="98" y="70"/>
                    <a:pt x="97" y="68"/>
                  </a:cubicBezTo>
                  <a:cubicBezTo>
                    <a:pt x="96" y="66"/>
                    <a:pt x="96" y="63"/>
                    <a:pt x="97" y="62"/>
                  </a:cubicBezTo>
                  <a:cubicBezTo>
                    <a:pt x="99" y="60"/>
                    <a:pt x="102" y="59"/>
                    <a:pt x="105" y="60"/>
                  </a:cubicBezTo>
                  <a:cubicBezTo>
                    <a:pt x="107" y="61"/>
                    <a:pt x="104" y="65"/>
                    <a:pt x="103" y="66"/>
                  </a:cubicBezTo>
                  <a:close/>
                  <a:moveTo>
                    <a:pt x="7" y="55"/>
                  </a:moveTo>
                  <a:cubicBezTo>
                    <a:pt x="6" y="57"/>
                    <a:pt x="6" y="61"/>
                    <a:pt x="9" y="62"/>
                  </a:cubicBezTo>
                  <a:cubicBezTo>
                    <a:pt x="17" y="66"/>
                    <a:pt x="27" y="66"/>
                    <a:pt x="28" y="77"/>
                  </a:cubicBezTo>
                  <a:cubicBezTo>
                    <a:pt x="28" y="79"/>
                    <a:pt x="27" y="81"/>
                    <a:pt x="27" y="83"/>
                  </a:cubicBezTo>
                  <a:cubicBezTo>
                    <a:pt x="26" y="87"/>
                    <a:pt x="27" y="87"/>
                    <a:pt x="24" y="87"/>
                  </a:cubicBezTo>
                  <a:cubicBezTo>
                    <a:pt x="21" y="88"/>
                    <a:pt x="18" y="88"/>
                    <a:pt x="15" y="89"/>
                  </a:cubicBezTo>
                  <a:cubicBezTo>
                    <a:pt x="14" y="90"/>
                    <a:pt x="14" y="90"/>
                    <a:pt x="13" y="91"/>
                  </a:cubicBezTo>
                  <a:cubicBezTo>
                    <a:pt x="13" y="91"/>
                    <a:pt x="12" y="92"/>
                    <a:pt x="12" y="92"/>
                  </a:cubicBezTo>
                  <a:cubicBezTo>
                    <a:pt x="12" y="93"/>
                    <a:pt x="11" y="94"/>
                    <a:pt x="11" y="95"/>
                  </a:cubicBezTo>
                  <a:cubicBezTo>
                    <a:pt x="11" y="96"/>
                    <a:pt x="11" y="98"/>
                    <a:pt x="12" y="100"/>
                  </a:cubicBezTo>
                  <a:cubicBezTo>
                    <a:pt x="12" y="101"/>
                    <a:pt x="12" y="101"/>
                    <a:pt x="13" y="102"/>
                  </a:cubicBezTo>
                  <a:cubicBezTo>
                    <a:pt x="15" y="105"/>
                    <a:pt x="21" y="108"/>
                    <a:pt x="20" y="112"/>
                  </a:cubicBezTo>
                  <a:cubicBezTo>
                    <a:pt x="20" y="114"/>
                    <a:pt x="20" y="116"/>
                    <a:pt x="20" y="117"/>
                  </a:cubicBezTo>
                  <a:cubicBezTo>
                    <a:pt x="19" y="119"/>
                    <a:pt x="19" y="121"/>
                    <a:pt x="18" y="122"/>
                  </a:cubicBezTo>
                  <a:cubicBezTo>
                    <a:pt x="17" y="123"/>
                    <a:pt x="17" y="123"/>
                    <a:pt x="17" y="124"/>
                  </a:cubicBezTo>
                  <a:cubicBezTo>
                    <a:pt x="11" y="131"/>
                    <a:pt x="0" y="132"/>
                    <a:pt x="3" y="145"/>
                  </a:cubicBezTo>
                  <a:cubicBezTo>
                    <a:pt x="3" y="146"/>
                    <a:pt x="4" y="147"/>
                    <a:pt x="5" y="149"/>
                  </a:cubicBezTo>
                  <a:cubicBezTo>
                    <a:pt x="6" y="152"/>
                    <a:pt x="11" y="159"/>
                    <a:pt x="15" y="160"/>
                  </a:cubicBezTo>
                  <a:cubicBezTo>
                    <a:pt x="16" y="160"/>
                    <a:pt x="17" y="161"/>
                    <a:pt x="18" y="161"/>
                  </a:cubicBezTo>
                  <a:cubicBezTo>
                    <a:pt x="27" y="161"/>
                    <a:pt x="31" y="151"/>
                    <a:pt x="39" y="146"/>
                  </a:cubicBezTo>
                  <a:cubicBezTo>
                    <a:pt x="40" y="145"/>
                    <a:pt x="40" y="145"/>
                    <a:pt x="41" y="144"/>
                  </a:cubicBezTo>
                  <a:cubicBezTo>
                    <a:pt x="42" y="144"/>
                    <a:pt x="43" y="144"/>
                    <a:pt x="43" y="143"/>
                  </a:cubicBezTo>
                  <a:cubicBezTo>
                    <a:pt x="44" y="143"/>
                    <a:pt x="45" y="142"/>
                    <a:pt x="46" y="142"/>
                  </a:cubicBezTo>
                  <a:cubicBezTo>
                    <a:pt x="53" y="137"/>
                    <a:pt x="61" y="132"/>
                    <a:pt x="65" y="125"/>
                  </a:cubicBezTo>
                  <a:cubicBezTo>
                    <a:pt x="65" y="124"/>
                    <a:pt x="66" y="124"/>
                    <a:pt x="66" y="123"/>
                  </a:cubicBezTo>
                  <a:cubicBezTo>
                    <a:pt x="71" y="110"/>
                    <a:pt x="61" y="113"/>
                    <a:pt x="55" y="110"/>
                  </a:cubicBezTo>
                  <a:cubicBezTo>
                    <a:pt x="52" y="109"/>
                    <a:pt x="54" y="104"/>
                    <a:pt x="55" y="102"/>
                  </a:cubicBezTo>
                  <a:cubicBezTo>
                    <a:pt x="55" y="102"/>
                    <a:pt x="56" y="101"/>
                    <a:pt x="56" y="101"/>
                  </a:cubicBezTo>
                  <a:cubicBezTo>
                    <a:pt x="56" y="100"/>
                    <a:pt x="57" y="100"/>
                    <a:pt x="57" y="100"/>
                  </a:cubicBezTo>
                  <a:cubicBezTo>
                    <a:pt x="58" y="99"/>
                    <a:pt x="58" y="99"/>
                    <a:pt x="58" y="98"/>
                  </a:cubicBezTo>
                  <a:cubicBezTo>
                    <a:pt x="59" y="98"/>
                    <a:pt x="59" y="97"/>
                    <a:pt x="59" y="97"/>
                  </a:cubicBezTo>
                  <a:cubicBezTo>
                    <a:pt x="60" y="96"/>
                    <a:pt x="60" y="96"/>
                    <a:pt x="60" y="96"/>
                  </a:cubicBezTo>
                  <a:cubicBezTo>
                    <a:pt x="64" y="90"/>
                    <a:pt x="69" y="90"/>
                    <a:pt x="65" y="83"/>
                  </a:cubicBezTo>
                  <a:cubicBezTo>
                    <a:pt x="62" y="76"/>
                    <a:pt x="56" y="80"/>
                    <a:pt x="56" y="75"/>
                  </a:cubicBezTo>
                  <a:cubicBezTo>
                    <a:pt x="56" y="74"/>
                    <a:pt x="56" y="73"/>
                    <a:pt x="55" y="73"/>
                  </a:cubicBezTo>
                  <a:cubicBezTo>
                    <a:pt x="55" y="72"/>
                    <a:pt x="55" y="71"/>
                    <a:pt x="55" y="70"/>
                  </a:cubicBezTo>
                  <a:cubicBezTo>
                    <a:pt x="54" y="57"/>
                    <a:pt x="63" y="55"/>
                    <a:pt x="66" y="42"/>
                  </a:cubicBezTo>
                  <a:cubicBezTo>
                    <a:pt x="66" y="41"/>
                    <a:pt x="66" y="40"/>
                    <a:pt x="67" y="39"/>
                  </a:cubicBezTo>
                  <a:cubicBezTo>
                    <a:pt x="67" y="38"/>
                    <a:pt x="67" y="37"/>
                    <a:pt x="67" y="36"/>
                  </a:cubicBezTo>
                  <a:cubicBezTo>
                    <a:pt x="67" y="33"/>
                    <a:pt x="67" y="31"/>
                    <a:pt x="67" y="28"/>
                  </a:cubicBezTo>
                  <a:cubicBezTo>
                    <a:pt x="66" y="27"/>
                    <a:pt x="66" y="26"/>
                    <a:pt x="65" y="25"/>
                  </a:cubicBezTo>
                  <a:cubicBezTo>
                    <a:pt x="60" y="17"/>
                    <a:pt x="7" y="40"/>
                    <a:pt x="7" y="55"/>
                  </a:cubicBezTo>
                  <a:close/>
                  <a:moveTo>
                    <a:pt x="125" y="59"/>
                  </a:moveTo>
                  <a:cubicBezTo>
                    <a:pt x="125" y="59"/>
                    <a:pt x="124" y="60"/>
                    <a:pt x="123" y="60"/>
                  </a:cubicBezTo>
                  <a:cubicBezTo>
                    <a:pt x="122" y="61"/>
                    <a:pt x="121" y="61"/>
                    <a:pt x="121" y="61"/>
                  </a:cubicBezTo>
                  <a:cubicBezTo>
                    <a:pt x="120" y="60"/>
                    <a:pt x="119" y="60"/>
                    <a:pt x="119" y="59"/>
                  </a:cubicBezTo>
                  <a:cubicBezTo>
                    <a:pt x="119" y="58"/>
                    <a:pt x="118" y="56"/>
                    <a:pt x="119" y="55"/>
                  </a:cubicBezTo>
                  <a:cubicBezTo>
                    <a:pt x="119" y="54"/>
                    <a:pt x="120" y="53"/>
                    <a:pt x="121" y="53"/>
                  </a:cubicBezTo>
                  <a:cubicBezTo>
                    <a:pt x="123" y="53"/>
                    <a:pt x="125" y="52"/>
                    <a:pt x="126" y="53"/>
                  </a:cubicBezTo>
                  <a:cubicBezTo>
                    <a:pt x="127" y="53"/>
                    <a:pt x="126" y="55"/>
                    <a:pt x="126" y="56"/>
                  </a:cubicBezTo>
                  <a:cubicBezTo>
                    <a:pt x="126" y="57"/>
                    <a:pt x="126" y="58"/>
                    <a:pt x="125" y="59"/>
                  </a:cubicBezTo>
                  <a:close/>
                  <a:moveTo>
                    <a:pt x="102" y="44"/>
                  </a:moveTo>
                  <a:cubicBezTo>
                    <a:pt x="102" y="44"/>
                    <a:pt x="98" y="47"/>
                    <a:pt x="98" y="47"/>
                  </a:cubicBezTo>
                  <a:cubicBezTo>
                    <a:pt x="97" y="47"/>
                    <a:pt x="95" y="48"/>
                    <a:pt x="95" y="47"/>
                  </a:cubicBezTo>
                  <a:cubicBezTo>
                    <a:pt x="93" y="45"/>
                    <a:pt x="93" y="42"/>
                    <a:pt x="94" y="40"/>
                  </a:cubicBezTo>
                  <a:cubicBezTo>
                    <a:pt x="94" y="39"/>
                    <a:pt x="95" y="39"/>
                    <a:pt x="96" y="39"/>
                  </a:cubicBezTo>
                  <a:cubicBezTo>
                    <a:pt x="98" y="38"/>
                    <a:pt x="100" y="38"/>
                    <a:pt x="102" y="39"/>
                  </a:cubicBezTo>
                  <a:cubicBezTo>
                    <a:pt x="103" y="39"/>
                    <a:pt x="103" y="41"/>
                    <a:pt x="103" y="42"/>
                  </a:cubicBezTo>
                  <a:cubicBezTo>
                    <a:pt x="102" y="42"/>
                    <a:pt x="102" y="43"/>
                    <a:pt x="102" y="44"/>
                  </a:cubicBezTo>
                  <a:close/>
                  <a:moveTo>
                    <a:pt x="130" y="34"/>
                  </a:moveTo>
                  <a:cubicBezTo>
                    <a:pt x="130" y="34"/>
                    <a:pt x="129" y="35"/>
                    <a:pt x="129" y="35"/>
                  </a:cubicBezTo>
                  <a:cubicBezTo>
                    <a:pt x="127" y="37"/>
                    <a:pt x="125" y="37"/>
                    <a:pt x="122" y="37"/>
                  </a:cubicBezTo>
                  <a:cubicBezTo>
                    <a:pt x="121" y="37"/>
                    <a:pt x="121" y="36"/>
                    <a:pt x="120" y="36"/>
                  </a:cubicBezTo>
                  <a:cubicBezTo>
                    <a:pt x="119" y="32"/>
                    <a:pt x="117" y="30"/>
                    <a:pt x="121" y="28"/>
                  </a:cubicBezTo>
                  <a:cubicBezTo>
                    <a:pt x="122" y="28"/>
                    <a:pt x="124" y="27"/>
                    <a:pt x="126" y="27"/>
                  </a:cubicBezTo>
                  <a:cubicBezTo>
                    <a:pt x="128" y="26"/>
                    <a:pt x="130" y="23"/>
                    <a:pt x="132" y="25"/>
                  </a:cubicBezTo>
                  <a:cubicBezTo>
                    <a:pt x="134" y="27"/>
                    <a:pt x="131" y="32"/>
                    <a:pt x="130" y="34"/>
                  </a:cubicBezTo>
                  <a:close/>
                  <a:moveTo>
                    <a:pt x="131" y="5"/>
                  </a:moveTo>
                  <a:cubicBezTo>
                    <a:pt x="129" y="6"/>
                    <a:pt x="128" y="6"/>
                    <a:pt x="127" y="7"/>
                  </a:cubicBezTo>
                  <a:cubicBezTo>
                    <a:pt x="126" y="7"/>
                    <a:pt x="125" y="8"/>
                    <a:pt x="124" y="8"/>
                  </a:cubicBezTo>
                  <a:cubicBezTo>
                    <a:pt x="122" y="9"/>
                    <a:pt x="121" y="10"/>
                    <a:pt x="120" y="10"/>
                  </a:cubicBezTo>
                  <a:cubicBezTo>
                    <a:pt x="119" y="11"/>
                    <a:pt x="118" y="11"/>
                    <a:pt x="116" y="12"/>
                  </a:cubicBezTo>
                  <a:cubicBezTo>
                    <a:pt x="115" y="12"/>
                    <a:pt x="114" y="13"/>
                    <a:pt x="113" y="13"/>
                  </a:cubicBezTo>
                  <a:cubicBezTo>
                    <a:pt x="107" y="15"/>
                    <a:pt x="103" y="16"/>
                    <a:pt x="98" y="19"/>
                  </a:cubicBezTo>
                  <a:cubicBezTo>
                    <a:pt x="96" y="19"/>
                    <a:pt x="95" y="20"/>
                    <a:pt x="94" y="20"/>
                  </a:cubicBezTo>
                  <a:cubicBezTo>
                    <a:pt x="93" y="21"/>
                    <a:pt x="93" y="21"/>
                    <a:pt x="92" y="22"/>
                  </a:cubicBezTo>
                  <a:cubicBezTo>
                    <a:pt x="91" y="22"/>
                    <a:pt x="89" y="23"/>
                    <a:pt x="88" y="23"/>
                  </a:cubicBezTo>
                  <a:cubicBezTo>
                    <a:pt x="87" y="24"/>
                    <a:pt x="85" y="25"/>
                    <a:pt x="83" y="25"/>
                  </a:cubicBezTo>
                  <a:cubicBezTo>
                    <a:pt x="82" y="25"/>
                    <a:pt x="81" y="26"/>
                    <a:pt x="80" y="26"/>
                  </a:cubicBezTo>
                  <a:cubicBezTo>
                    <a:pt x="79" y="26"/>
                    <a:pt x="78" y="25"/>
                    <a:pt x="77" y="25"/>
                  </a:cubicBezTo>
                  <a:cubicBezTo>
                    <a:pt x="74" y="23"/>
                    <a:pt x="73" y="24"/>
                    <a:pt x="71" y="27"/>
                  </a:cubicBezTo>
                  <a:cubicBezTo>
                    <a:pt x="71" y="27"/>
                    <a:pt x="70" y="28"/>
                    <a:pt x="70" y="29"/>
                  </a:cubicBezTo>
                  <a:cubicBezTo>
                    <a:pt x="69" y="44"/>
                    <a:pt x="72" y="52"/>
                    <a:pt x="74" y="66"/>
                  </a:cubicBezTo>
                  <a:cubicBezTo>
                    <a:pt x="76" y="75"/>
                    <a:pt x="76" y="82"/>
                    <a:pt x="80" y="91"/>
                  </a:cubicBezTo>
                  <a:cubicBezTo>
                    <a:pt x="82" y="97"/>
                    <a:pt x="86" y="96"/>
                    <a:pt x="92" y="94"/>
                  </a:cubicBezTo>
                  <a:cubicBezTo>
                    <a:pt x="94" y="94"/>
                    <a:pt x="95" y="93"/>
                    <a:pt x="96" y="93"/>
                  </a:cubicBezTo>
                  <a:cubicBezTo>
                    <a:pt x="101" y="90"/>
                    <a:pt x="99" y="95"/>
                    <a:pt x="98" y="99"/>
                  </a:cubicBezTo>
                  <a:cubicBezTo>
                    <a:pt x="98" y="99"/>
                    <a:pt x="97" y="100"/>
                    <a:pt x="97" y="100"/>
                  </a:cubicBezTo>
                  <a:cubicBezTo>
                    <a:pt x="94" y="101"/>
                    <a:pt x="92" y="101"/>
                    <a:pt x="89" y="101"/>
                  </a:cubicBezTo>
                  <a:cubicBezTo>
                    <a:pt x="87" y="101"/>
                    <a:pt x="85" y="102"/>
                    <a:pt x="85" y="105"/>
                  </a:cubicBezTo>
                  <a:cubicBezTo>
                    <a:pt x="85" y="108"/>
                    <a:pt x="84" y="114"/>
                    <a:pt x="87" y="116"/>
                  </a:cubicBezTo>
                  <a:cubicBezTo>
                    <a:pt x="88" y="116"/>
                    <a:pt x="89" y="117"/>
                    <a:pt x="90" y="117"/>
                  </a:cubicBezTo>
                  <a:cubicBezTo>
                    <a:pt x="92" y="117"/>
                    <a:pt x="95" y="115"/>
                    <a:pt x="97" y="116"/>
                  </a:cubicBezTo>
                  <a:cubicBezTo>
                    <a:pt x="98" y="117"/>
                    <a:pt x="98" y="119"/>
                    <a:pt x="98" y="120"/>
                  </a:cubicBezTo>
                  <a:cubicBezTo>
                    <a:pt x="85" y="135"/>
                    <a:pt x="64" y="119"/>
                    <a:pt x="70" y="145"/>
                  </a:cubicBezTo>
                  <a:cubicBezTo>
                    <a:pt x="70" y="147"/>
                    <a:pt x="71" y="148"/>
                    <a:pt x="71" y="150"/>
                  </a:cubicBezTo>
                  <a:cubicBezTo>
                    <a:pt x="72" y="151"/>
                    <a:pt x="72" y="151"/>
                    <a:pt x="73" y="152"/>
                  </a:cubicBezTo>
                  <a:cubicBezTo>
                    <a:pt x="73" y="153"/>
                    <a:pt x="74" y="153"/>
                    <a:pt x="74" y="153"/>
                  </a:cubicBezTo>
                  <a:cubicBezTo>
                    <a:pt x="83" y="153"/>
                    <a:pt x="93" y="149"/>
                    <a:pt x="102" y="146"/>
                  </a:cubicBezTo>
                  <a:cubicBezTo>
                    <a:pt x="103" y="146"/>
                    <a:pt x="105" y="145"/>
                    <a:pt x="107" y="145"/>
                  </a:cubicBezTo>
                  <a:cubicBezTo>
                    <a:pt x="109" y="144"/>
                    <a:pt x="112" y="143"/>
                    <a:pt x="115" y="143"/>
                  </a:cubicBezTo>
                  <a:cubicBezTo>
                    <a:pt x="121" y="141"/>
                    <a:pt x="126" y="140"/>
                    <a:pt x="132" y="139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6" y="138"/>
                    <a:pt x="152" y="137"/>
                    <a:pt x="159" y="136"/>
                  </a:cubicBezTo>
                  <a:cubicBezTo>
                    <a:pt x="161" y="136"/>
                    <a:pt x="163" y="136"/>
                    <a:pt x="165" y="136"/>
                  </a:cubicBezTo>
                  <a:cubicBezTo>
                    <a:pt x="166" y="136"/>
                    <a:pt x="166" y="135"/>
                    <a:pt x="167" y="134"/>
                  </a:cubicBezTo>
                  <a:cubicBezTo>
                    <a:pt x="167" y="134"/>
                    <a:pt x="168" y="133"/>
                    <a:pt x="168" y="133"/>
                  </a:cubicBezTo>
                  <a:cubicBezTo>
                    <a:pt x="168" y="132"/>
                    <a:pt x="169" y="132"/>
                    <a:pt x="169" y="132"/>
                  </a:cubicBezTo>
                  <a:cubicBezTo>
                    <a:pt x="170" y="131"/>
                    <a:pt x="170" y="130"/>
                    <a:pt x="170" y="129"/>
                  </a:cubicBezTo>
                  <a:cubicBezTo>
                    <a:pt x="170" y="128"/>
                    <a:pt x="171" y="127"/>
                    <a:pt x="171" y="126"/>
                  </a:cubicBezTo>
                  <a:cubicBezTo>
                    <a:pt x="171" y="125"/>
                    <a:pt x="172" y="124"/>
                    <a:pt x="172" y="123"/>
                  </a:cubicBezTo>
                  <a:cubicBezTo>
                    <a:pt x="172" y="121"/>
                    <a:pt x="172" y="119"/>
                    <a:pt x="171" y="118"/>
                  </a:cubicBezTo>
                  <a:cubicBezTo>
                    <a:pt x="169" y="109"/>
                    <a:pt x="158" y="111"/>
                    <a:pt x="152" y="112"/>
                  </a:cubicBezTo>
                  <a:cubicBezTo>
                    <a:pt x="148" y="113"/>
                    <a:pt x="143" y="114"/>
                    <a:pt x="139" y="115"/>
                  </a:cubicBezTo>
                  <a:cubicBezTo>
                    <a:pt x="137" y="115"/>
                    <a:pt x="130" y="118"/>
                    <a:pt x="130" y="115"/>
                  </a:cubicBezTo>
                  <a:cubicBezTo>
                    <a:pt x="131" y="114"/>
                    <a:pt x="131" y="113"/>
                    <a:pt x="131" y="112"/>
                  </a:cubicBezTo>
                  <a:cubicBezTo>
                    <a:pt x="132" y="112"/>
                    <a:pt x="133" y="111"/>
                    <a:pt x="134" y="111"/>
                  </a:cubicBezTo>
                  <a:cubicBezTo>
                    <a:pt x="135" y="110"/>
                    <a:pt x="136" y="110"/>
                    <a:pt x="137" y="109"/>
                  </a:cubicBezTo>
                  <a:cubicBezTo>
                    <a:pt x="138" y="109"/>
                    <a:pt x="139" y="108"/>
                    <a:pt x="139" y="108"/>
                  </a:cubicBezTo>
                  <a:cubicBezTo>
                    <a:pt x="145" y="104"/>
                    <a:pt x="144" y="103"/>
                    <a:pt x="143" y="96"/>
                  </a:cubicBezTo>
                  <a:cubicBezTo>
                    <a:pt x="141" y="87"/>
                    <a:pt x="133" y="85"/>
                    <a:pt x="126" y="91"/>
                  </a:cubicBezTo>
                  <a:cubicBezTo>
                    <a:pt x="126" y="91"/>
                    <a:pt x="125" y="92"/>
                    <a:pt x="124" y="92"/>
                  </a:cubicBezTo>
                  <a:cubicBezTo>
                    <a:pt x="124" y="92"/>
                    <a:pt x="123" y="93"/>
                    <a:pt x="123" y="92"/>
                  </a:cubicBezTo>
                  <a:cubicBezTo>
                    <a:pt x="122" y="90"/>
                    <a:pt x="121" y="88"/>
                    <a:pt x="122" y="86"/>
                  </a:cubicBezTo>
                  <a:cubicBezTo>
                    <a:pt x="123" y="84"/>
                    <a:pt x="126" y="85"/>
                    <a:pt x="128" y="84"/>
                  </a:cubicBezTo>
                  <a:cubicBezTo>
                    <a:pt x="143" y="78"/>
                    <a:pt x="140" y="81"/>
                    <a:pt x="145" y="68"/>
                  </a:cubicBezTo>
                  <a:cubicBezTo>
                    <a:pt x="150" y="53"/>
                    <a:pt x="171" y="19"/>
                    <a:pt x="162" y="12"/>
                  </a:cubicBezTo>
                  <a:cubicBezTo>
                    <a:pt x="152" y="3"/>
                    <a:pt x="149" y="0"/>
                    <a:pt x="134" y="4"/>
                  </a:cubicBezTo>
                  <a:cubicBezTo>
                    <a:pt x="133" y="4"/>
                    <a:pt x="132" y="5"/>
                    <a:pt x="13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18" name="ísḻîďe"/>
            <p:cNvSpPr/>
            <p:nvPr/>
          </p:nvSpPr>
          <p:spPr bwMode="auto">
            <a:xfrm>
              <a:off x="3872706" y="2830514"/>
              <a:ext cx="182563" cy="131763"/>
            </a:xfrm>
            <a:custGeom>
              <a:avLst/>
              <a:gdLst>
                <a:gd name="T0" fmla="*/ 158 w 196"/>
                <a:gd name="T1" fmla="*/ 32 h 143"/>
                <a:gd name="T2" fmla="*/ 145 w 196"/>
                <a:gd name="T3" fmla="*/ 27 h 143"/>
                <a:gd name="T4" fmla="*/ 134 w 196"/>
                <a:gd name="T5" fmla="*/ 35 h 143"/>
                <a:gd name="T6" fmla="*/ 134 w 196"/>
                <a:gd name="T7" fmla="*/ 42 h 143"/>
                <a:gd name="T8" fmla="*/ 137 w 196"/>
                <a:gd name="T9" fmla="*/ 51 h 143"/>
                <a:gd name="T10" fmla="*/ 130 w 196"/>
                <a:gd name="T11" fmla="*/ 35 h 143"/>
                <a:gd name="T12" fmla="*/ 138 w 196"/>
                <a:gd name="T13" fmla="*/ 19 h 143"/>
                <a:gd name="T14" fmla="*/ 102 w 196"/>
                <a:gd name="T15" fmla="*/ 48 h 143"/>
                <a:gd name="T16" fmla="*/ 109 w 196"/>
                <a:gd name="T17" fmla="*/ 52 h 143"/>
                <a:gd name="T18" fmla="*/ 111 w 196"/>
                <a:gd name="T19" fmla="*/ 57 h 143"/>
                <a:gd name="T20" fmla="*/ 114 w 196"/>
                <a:gd name="T21" fmla="*/ 64 h 143"/>
                <a:gd name="T22" fmla="*/ 97 w 196"/>
                <a:gd name="T23" fmla="*/ 51 h 143"/>
                <a:gd name="T24" fmla="*/ 106 w 196"/>
                <a:gd name="T25" fmla="*/ 36 h 143"/>
                <a:gd name="T26" fmla="*/ 132 w 196"/>
                <a:gd name="T27" fmla="*/ 6 h 143"/>
                <a:gd name="T28" fmla="*/ 104 w 196"/>
                <a:gd name="T29" fmla="*/ 22 h 143"/>
                <a:gd name="T30" fmla="*/ 83 w 196"/>
                <a:gd name="T31" fmla="*/ 39 h 143"/>
                <a:gd name="T32" fmla="*/ 84 w 196"/>
                <a:gd name="T33" fmla="*/ 25 h 143"/>
                <a:gd name="T34" fmla="*/ 77 w 196"/>
                <a:gd name="T35" fmla="*/ 23 h 143"/>
                <a:gd name="T36" fmla="*/ 61 w 196"/>
                <a:gd name="T37" fmla="*/ 24 h 143"/>
                <a:gd name="T38" fmla="*/ 45 w 196"/>
                <a:gd name="T39" fmla="*/ 50 h 143"/>
                <a:gd name="T40" fmla="*/ 53 w 196"/>
                <a:gd name="T41" fmla="*/ 52 h 143"/>
                <a:gd name="T42" fmla="*/ 60 w 196"/>
                <a:gd name="T43" fmla="*/ 52 h 143"/>
                <a:gd name="T44" fmla="*/ 77 w 196"/>
                <a:gd name="T45" fmla="*/ 53 h 143"/>
                <a:gd name="T46" fmla="*/ 92 w 196"/>
                <a:gd name="T47" fmla="*/ 63 h 143"/>
                <a:gd name="T48" fmla="*/ 130 w 196"/>
                <a:gd name="T49" fmla="*/ 95 h 143"/>
                <a:gd name="T50" fmla="*/ 126 w 196"/>
                <a:gd name="T51" fmla="*/ 99 h 143"/>
                <a:gd name="T52" fmla="*/ 94 w 196"/>
                <a:gd name="T53" fmla="*/ 73 h 143"/>
                <a:gd name="T54" fmla="*/ 76 w 196"/>
                <a:gd name="T55" fmla="*/ 59 h 143"/>
                <a:gd name="T56" fmla="*/ 67 w 196"/>
                <a:gd name="T57" fmla="*/ 79 h 143"/>
                <a:gd name="T58" fmla="*/ 70 w 196"/>
                <a:gd name="T59" fmla="*/ 84 h 143"/>
                <a:gd name="T60" fmla="*/ 29 w 196"/>
                <a:gd name="T61" fmla="*/ 94 h 143"/>
                <a:gd name="T62" fmla="*/ 37 w 196"/>
                <a:gd name="T63" fmla="*/ 113 h 143"/>
                <a:gd name="T64" fmla="*/ 27 w 196"/>
                <a:gd name="T65" fmla="*/ 115 h 143"/>
                <a:gd name="T66" fmla="*/ 11 w 196"/>
                <a:gd name="T67" fmla="*/ 104 h 143"/>
                <a:gd name="T68" fmla="*/ 8 w 196"/>
                <a:gd name="T69" fmla="*/ 117 h 143"/>
                <a:gd name="T70" fmla="*/ 72 w 196"/>
                <a:gd name="T71" fmla="*/ 125 h 143"/>
                <a:gd name="T72" fmla="*/ 100 w 196"/>
                <a:gd name="T73" fmla="*/ 128 h 143"/>
                <a:gd name="T74" fmla="*/ 92 w 196"/>
                <a:gd name="T75" fmla="*/ 101 h 143"/>
                <a:gd name="T76" fmla="*/ 104 w 196"/>
                <a:gd name="T77" fmla="*/ 102 h 143"/>
                <a:gd name="T78" fmla="*/ 139 w 196"/>
                <a:gd name="T79" fmla="*/ 125 h 143"/>
                <a:gd name="T80" fmla="*/ 162 w 196"/>
                <a:gd name="T81" fmla="*/ 117 h 143"/>
                <a:gd name="T82" fmla="*/ 150 w 196"/>
                <a:gd name="T83" fmla="*/ 88 h 143"/>
                <a:gd name="T84" fmla="*/ 177 w 196"/>
                <a:gd name="T85" fmla="*/ 77 h 143"/>
                <a:gd name="T86" fmla="*/ 192 w 196"/>
                <a:gd name="T87" fmla="*/ 75 h 143"/>
                <a:gd name="T88" fmla="*/ 196 w 196"/>
                <a:gd name="T89" fmla="*/ 64 h 143"/>
                <a:gd name="T90" fmla="*/ 178 w 196"/>
                <a:gd name="T91" fmla="*/ 53 h 143"/>
                <a:gd name="T92" fmla="*/ 168 w 196"/>
                <a:gd name="T93" fmla="*/ 54 h 143"/>
                <a:gd name="T94" fmla="*/ 160 w 196"/>
                <a:gd name="T95" fmla="*/ 63 h 143"/>
                <a:gd name="T96" fmla="*/ 141 w 196"/>
                <a:gd name="T97" fmla="*/ 65 h 143"/>
                <a:gd name="T98" fmla="*/ 134 w 196"/>
                <a:gd name="T99" fmla="*/ 69 h 143"/>
                <a:gd name="T100" fmla="*/ 132 w 196"/>
                <a:gd name="T101" fmla="*/ 75 h 143"/>
                <a:gd name="T102" fmla="*/ 130 w 196"/>
                <a:gd name="T103" fmla="*/ 68 h 143"/>
                <a:gd name="T104" fmla="*/ 141 w 196"/>
                <a:gd name="T105" fmla="*/ 60 h 143"/>
                <a:gd name="T106" fmla="*/ 151 w 196"/>
                <a:gd name="T107" fmla="*/ 58 h 143"/>
                <a:gd name="T108" fmla="*/ 162 w 196"/>
                <a:gd name="T109" fmla="*/ 46 h 143"/>
                <a:gd name="T110" fmla="*/ 170 w 196"/>
                <a:gd name="T111" fmla="*/ 46 h 143"/>
                <a:gd name="T112" fmla="*/ 177 w 196"/>
                <a:gd name="T113" fmla="*/ 39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6" h="143">
                  <a:moveTo>
                    <a:pt x="167" y="29"/>
                  </a:moveTo>
                  <a:cubicBezTo>
                    <a:pt x="165" y="29"/>
                    <a:pt x="164" y="30"/>
                    <a:pt x="163" y="31"/>
                  </a:cubicBezTo>
                  <a:cubicBezTo>
                    <a:pt x="162" y="31"/>
                    <a:pt x="161" y="31"/>
                    <a:pt x="160" y="31"/>
                  </a:cubicBezTo>
                  <a:cubicBezTo>
                    <a:pt x="160" y="32"/>
                    <a:pt x="159" y="32"/>
                    <a:pt x="158" y="32"/>
                  </a:cubicBezTo>
                  <a:cubicBezTo>
                    <a:pt x="157" y="32"/>
                    <a:pt x="155" y="32"/>
                    <a:pt x="154" y="32"/>
                  </a:cubicBezTo>
                  <a:cubicBezTo>
                    <a:pt x="154" y="31"/>
                    <a:pt x="153" y="31"/>
                    <a:pt x="153" y="30"/>
                  </a:cubicBezTo>
                  <a:cubicBezTo>
                    <a:pt x="152" y="28"/>
                    <a:pt x="151" y="23"/>
                    <a:pt x="147" y="25"/>
                  </a:cubicBezTo>
                  <a:cubicBezTo>
                    <a:pt x="146" y="26"/>
                    <a:pt x="146" y="26"/>
                    <a:pt x="145" y="27"/>
                  </a:cubicBezTo>
                  <a:cubicBezTo>
                    <a:pt x="144" y="28"/>
                    <a:pt x="144" y="29"/>
                    <a:pt x="143" y="30"/>
                  </a:cubicBezTo>
                  <a:cubicBezTo>
                    <a:pt x="142" y="31"/>
                    <a:pt x="141" y="33"/>
                    <a:pt x="139" y="33"/>
                  </a:cubicBezTo>
                  <a:cubicBezTo>
                    <a:pt x="139" y="34"/>
                    <a:pt x="138" y="34"/>
                    <a:pt x="137" y="34"/>
                  </a:cubicBezTo>
                  <a:cubicBezTo>
                    <a:pt x="136" y="34"/>
                    <a:pt x="135" y="34"/>
                    <a:pt x="134" y="35"/>
                  </a:cubicBezTo>
                  <a:cubicBezTo>
                    <a:pt x="133" y="36"/>
                    <a:pt x="131" y="37"/>
                    <a:pt x="130" y="38"/>
                  </a:cubicBezTo>
                  <a:cubicBezTo>
                    <a:pt x="130" y="38"/>
                    <a:pt x="130" y="39"/>
                    <a:pt x="130" y="40"/>
                  </a:cubicBezTo>
                  <a:cubicBezTo>
                    <a:pt x="130" y="40"/>
                    <a:pt x="131" y="40"/>
                    <a:pt x="131" y="41"/>
                  </a:cubicBezTo>
                  <a:cubicBezTo>
                    <a:pt x="132" y="41"/>
                    <a:pt x="133" y="41"/>
                    <a:pt x="134" y="42"/>
                  </a:cubicBezTo>
                  <a:cubicBezTo>
                    <a:pt x="135" y="42"/>
                    <a:pt x="136" y="43"/>
                    <a:pt x="137" y="44"/>
                  </a:cubicBezTo>
                  <a:cubicBezTo>
                    <a:pt x="138" y="44"/>
                    <a:pt x="139" y="45"/>
                    <a:pt x="139" y="46"/>
                  </a:cubicBezTo>
                  <a:cubicBezTo>
                    <a:pt x="140" y="47"/>
                    <a:pt x="139" y="48"/>
                    <a:pt x="138" y="49"/>
                  </a:cubicBezTo>
                  <a:cubicBezTo>
                    <a:pt x="138" y="50"/>
                    <a:pt x="137" y="50"/>
                    <a:pt x="137" y="51"/>
                  </a:cubicBezTo>
                  <a:cubicBezTo>
                    <a:pt x="135" y="51"/>
                    <a:pt x="131" y="53"/>
                    <a:pt x="130" y="53"/>
                  </a:cubicBezTo>
                  <a:cubicBezTo>
                    <a:pt x="129" y="52"/>
                    <a:pt x="129" y="50"/>
                    <a:pt x="129" y="49"/>
                  </a:cubicBezTo>
                  <a:cubicBezTo>
                    <a:pt x="128" y="46"/>
                    <a:pt x="125" y="43"/>
                    <a:pt x="125" y="41"/>
                  </a:cubicBezTo>
                  <a:cubicBezTo>
                    <a:pt x="125" y="39"/>
                    <a:pt x="128" y="37"/>
                    <a:pt x="130" y="35"/>
                  </a:cubicBezTo>
                  <a:cubicBezTo>
                    <a:pt x="131" y="34"/>
                    <a:pt x="132" y="32"/>
                    <a:pt x="134" y="30"/>
                  </a:cubicBezTo>
                  <a:cubicBezTo>
                    <a:pt x="134" y="29"/>
                    <a:pt x="135" y="28"/>
                    <a:pt x="136" y="27"/>
                  </a:cubicBezTo>
                  <a:cubicBezTo>
                    <a:pt x="137" y="25"/>
                    <a:pt x="140" y="24"/>
                    <a:pt x="140" y="21"/>
                  </a:cubicBezTo>
                  <a:cubicBezTo>
                    <a:pt x="141" y="20"/>
                    <a:pt x="139" y="19"/>
                    <a:pt x="138" y="19"/>
                  </a:cubicBezTo>
                  <a:cubicBezTo>
                    <a:pt x="137" y="18"/>
                    <a:pt x="136" y="18"/>
                    <a:pt x="135" y="17"/>
                  </a:cubicBezTo>
                  <a:cubicBezTo>
                    <a:pt x="134" y="17"/>
                    <a:pt x="133" y="18"/>
                    <a:pt x="133" y="18"/>
                  </a:cubicBezTo>
                  <a:cubicBezTo>
                    <a:pt x="127" y="23"/>
                    <a:pt x="121" y="28"/>
                    <a:pt x="116" y="33"/>
                  </a:cubicBezTo>
                  <a:cubicBezTo>
                    <a:pt x="112" y="36"/>
                    <a:pt x="102" y="43"/>
                    <a:pt x="102" y="48"/>
                  </a:cubicBezTo>
                  <a:cubicBezTo>
                    <a:pt x="102" y="49"/>
                    <a:pt x="102" y="49"/>
                    <a:pt x="102" y="50"/>
                  </a:cubicBezTo>
                  <a:cubicBezTo>
                    <a:pt x="102" y="51"/>
                    <a:pt x="103" y="51"/>
                    <a:pt x="103" y="52"/>
                  </a:cubicBezTo>
                  <a:cubicBezTo>
                    <a:pt x="104" y="52"/>
                    <a:pt x="105" y="53"/>
                    <a:pt x="106" y="53"/>
                  </a:cubicBezTo>
                  <a:cubicBezTo>
                    <a:pt x="107" y="53"/>
                    <a:pt x="108" y="53"/>
                    <a:pt x="109" y="52"/>
                  </a:cubicBezTo>
                  <a:cubicBezTo>
                    <a:pt x="110" y="51"/>
                    <a:pt x="111" y="49"/>
                    <a:pt x="112" y="49"/>
                  </a:cubicBezTo>
                  <a:cubicBezTo>
                    <a:pt x="114" y="49"/>
                    <a:pt x="115" y="51"/>
                    <a:pt x="115" y="52"/>
                  </a:cubicBezTo>
                  <a:cubicBezTo>
                    <a:pt x="114" y="53"/>
                    <a:pt x="112" y="54"/>
                    <a:pt x="111" y="55"/>
                  </a:cubicBezTo>
                  <a:cubicBezTo>
                    <a:pt x="111" y="55"/>
                    <a:pt x="111" y="56"/>
                    <a:pt x="111" y="57"/>
                  </a:cubicBezTo>
                  <a:cubicBezTo>
                    <a:pt x="112" y="58"/>
                    <a:pt x="112" y="59"/>
                    <a:pt x="113" y="59"/>
                  </a:cubicBezTo>
                  <a:cubicBezTo>
                    <a:pt x="115" y="61"/>
                    <a:pt x="117" y="62"/>
                    <a:pt x="118" y="63"/>
                  </a:cubicBezTo>
                  <a:cubicBezTo>
                    <a:pt x="119" y="64"/>
                    <a:pt x="117" y="64"/>
                    <a:pt x="116" y="64"/>
                  </a:cubicBezTo>
                  <a:cubicBezTo>
                    <a:pt x="115" y="64"/>
                    <a:pt x="115" y="64"/>
                    <a:pt x="114" y="64"/>
                  </a:cubicBezTo>
                  <a:cubicBezTo>
                    <a:pt x="113" y="64"/>
                    <a:pt x="112" y="63"/>
                    <a:pt x="111" y="63"/>
                  </a:cubicBezTo>
                  <a:cubicBezTo>
                    <a:pt x="110" y="62"/>
                    <a:pt x="109" y="61"/>
                    <a:pt x="107" y="60"/>
                  </a:cubicBezTo>
                  <a:cubicBezTo>
                    <a:pt x="106" y="59"/>
                    <a:pt x="104" y="57"/>
                    <a:pt x="102" y="56"/>
                  </a:cubicBezTo>
                  <a:cubicBezTo>
                    <a:pt x="100" y="55"/>
                    <a:pt x="98" y="53"/>
                    <a:pt x="97" y="51"/>
                  </a:cubicBezTo>
                  <a:cubicBezTo>
                    <a:pt x="95" y="50"/>
                    <a:pt x="94" y="49"/>
                    <a:pt x="93" y="48"/>
                  </a:cubicBezTo>
                  <a:cubicBezTo>
                    <a:pt x="93" y="47"/>
                    <a:pt x="93" y="46"/>
                    <a:pt x="93" y="46"/>
                  </a:cubicBezTo>
                  <a:cubicBezTo>
                    <a:pt x="94" y="46"/>
                    <a:pt x="94" y="45"/>
                    <a:pt x="94" y="45"/>
                  </a:cubicBezTo>
                  <a:cubicBezTo>
                    <a:pt x="99" y="43"/>
                    <a:pt x="102" y="40"/>
                    <a:pt x="106" y="36"/>
                  </a:cubicBezTo>
                  <a:cubicBezTo>
                    <a:pt x="114" y="29"/>
                    <a:pt x="122" y="22"/>
                    <a:pt x="129" y="14"/>
                  </a:cubicBezTo>
                  <a:cubicBezTo>
                    <a:pt x="131" y="13"/>
                    <a:pt x="132" y="11"/>
                    <a:pt x="133" y="10"/>
                  </a:cubicBezTo>
                  <a:cubicBezTo>
                    <a:pt x="134" y="9"/>
                    <a:pt x="134" y="8"/>
                    <a:pt x="133" y="8"/>
                  </a:cubicBezTo>
                  <a:cubicBezTo>
                    <a:pt x="133" y="7"/>
                    <a:pt x="132" y="6"/>
                    <a:pt x="132" y="6"/>
                  </a:cubicBezTo>
                  <a:cubicBezTo>
                    <a:pt x="130" y="5"/>
                    <a:pt x="129" y="3"/>
                    <a:pt x="127" y="2"/>
                  </a:cubicBezTo>
                  <a:cubicBezTo>
                    <a:pt x="123" y="0"/>
                    <a:pt x="122" y="4"/>
                    <a:pt x="120" y="6"/>
                  </a:cubicBezTo>
                  <a:cubicBezTo>
                    <a:pt x="117" y="10"/>
                    <a:pt x="112" y="14"/>
                    <a:pt x="108" y="18"/>
                  </a:cubicBezTo>
                  <a:cubicBezTo>
                    <a:pt x="107" y="20"/>
                    <a:pt x="105" y="21"/>
                    <a:pt x="104" y="22"/>
                  </a:cubicBezTo>
                  <a:cubicBezTo>
                    <a:pt x="99" y="26"/>
                    <a:pt x="94" y="30"/>
                    <a:pt x="90" y="34"/>
                  </a:cubicBezTo>
                  <a:cubicBezTo>
                    <a:pt x="89" y="35"/>
                    <a:pt x="89" y="37"/>
                    <a:pt x="88" y="38"/>
                  </a:cubicBezTo>
                  <a:cubicBezTo>
                    <a:pt x="87" y="39"/>
                    <a:pt x="86" y="40"/>
                    <a:pt x="85" y="40"/>
                  </a:cubicBezTo>
                  <a:cubicBezTo>
                    <a:pt x="84" y="40"/>
                    <a:pt x="83" y="40"/>
                    <a:pt x="83" y="39"/>
                  </a:cubicBezTo>
                  <a:cubicBezTo>
                    <a:pt x="81" y="39"/>
                    <a:pt x="80" y="38"/>
                    <a:pt x="79" y="37"/>
                  </a:cubicBezTo>
                  <a:cubicBezTo>
                    <a:pt x="78" y="36"/>
                    <a:pt x="75" y="36"/>
                    <a:pt x="75" y="34"/>
                  </a:cubicBezTo>
                  <a:cubicBezTo>
                    <a:pt x="75" y="33"/>
                    <a:pt x="78" y="32"/>
                    <a:pt x="79" y="31"/>
                  </a:cubicBezTo>
                  <a:cubicBezTo>
                    <a:pt x="81" y="29"/>
                    <a:pt x="82" y="27"/>
                    <a:pt x="84" y="25"/>
                  </a:cubicBezTo>
                  <a:cubicBezTo>
                    <a:pt x="84" y="25"/>
                    <a:pt x="84" y="24"/>
                    <a:pt x="84" y="24"/>
                  </a:cubicBezTo>
                  <a:cubicBezTo>
                    <a:pt x="84" y="23"/>
                    <a:pt x="83" y="23"/>
                    <a:pt x="83" y="23"/>
                  </a:cubicBezTo>
                  <a:cubicBezTo>
                    <a:pt x="82" y="22"/>
                    <a:pt x="82" y="23"/>
                    <a:pt x="81" y="23"/>
                  </a:cubicBezTo>
                  <a:cubicBezTo>
                    <a:pt x="79" y="22"/>
                    <a:pt x="78" y="23"/>
                    <a:pt x="77" y="23"/>
                  </a:cubicBezTo>
                  <a:cubicBezTo>
                    <a:pt x="76" y="23"/>
                    <a:pt x="75" y="24"/>
                    <a:pt x="74" y="24"/>
                  </a:cubicBezTo>
                  <a:cubicBezTo>
                    <a:pt x="73" y="24"/>
                    <a:pt x="71" y="24"/>
                    <a:pt x="70" y="24"/>
                  </a:cubicBezTo>
                  <a:cubicBezTo>
                    <a:pt x="66" y="25"/>
                    <a:pt x="66" y="24"/>
                    <a:pt x="63" y="24"/>
                  </a:cubicBezTo>
                  <a:cubicBezTo>
                    <a:pt x="62" y="24"/>
                    <a:pt x="62" y="24"/>
                    <a:pt x="61" y="24"/>
                  </a:cubicBezTo>
                  <a:cubicBezTo>
                    <a:pt x="59" y="24"/>
                    <a:pt x="58" y="25"/>
                    <a:pt x="57" y="26"/>
                  </a:cubicBezTo>
                  <a:cubicBezTo>
                    <a:pt x="54" y="28"/>
                    <a:pt x="52" y="30"/>
                    <a:pt x="50" y="32"/>
                  </a:cubicBezTo>
                  <a:cubicBezTo>
                    <a:pt x="48" y="34"/>
                    <a:pt x="46" y="35"/>
                    <a:pt x="44" y="38"/>
                  </a:cubicBezTo>
                  <a:cubicBezTo>
                    <a:pt x="42" y="42"/>
                    <a:pt x="41" y="46"/>
                    <a:pt x="45" y="50"/>
                  </a:cubicBezTo>
                  <a:cubicBezTo>
                    <a:pt x="45" y="50"/>
                    <a:pt x="46" y="50"/>
                    <a:pt x="47" y="51"/>
                  </a:cubicBezTo>
                  <a:cubicBezTo>
                    <a:pt x="48" y="51"/>
                    <a:pt x="49" y="51"/>
                    <a:pt x="50" y="52"/>
                  </a:cubicBezTo>
                  <a:cubicBezTo>
                    <a:pt x="50" y="52"/>
                    <a:pt x="51" y="52"/>
                    <a:pt x="51" y="52"/>
                  </a:cubicBezTo>
                  <a:cubicBezTo>
                    <a:pt x="52" y="52"/>
                    <a:pt x="53" y="52"/>
                    <a:pt x="53" y="52"/>
                  </a:cubicBezTo>
                  <a:cubicBezTo>
                    <a:pt x="54" y="52"/>
                    <a:pt x="54" y="52"/>
                    <a:pt x="55" y="52"/>
                  </a:cubicBezTo>
                  <a:cubicBezTo>
                    <a:pt x="55" y="52"/>
                    <a:pt x="56" y="52"/>
                    <a:pt x="57" y="52"/>
                  </a:cubicBezTo>
                  <a:cubicBezTo>
                    <a:pt x="57" y="52"/>
                    <a:pt x="58" y="52"/>
                    <a:pt x="58" y="52"/>
                  </a:cubicBezTo>
                  <a:cubicBezTo>
                    <a:pt x="59" y="52"/>
                    <a:pt x="59" y="52"/>
                    <a:pt x="60" y="52"/>
                  </a:cubicBezTo>
                  <a:cubicBezTo>
                    <a:pt x="61" y="52"/>
                    <a:pt x="61" y="52"/>
                    <a:pt x="62" y="52"/>
                  </a:cubicBezTo>
                  <a:cubicBezTo>
                    <a:pt x="62" y="52"/>
                    <a:pt x="63" y="53"/>
                    <a:pt x="63" y="53"/>
                  </a:cubicBezTo>
                  <a:cubicBezTo>
                    <a:pt x="64" y="53"/>
                    <a:pt x="65" y="53"/>
                    <a:pt x="65" y="53"/>
                  </a:cubicBezTo>
                  <a:cubicBezTo>
                    <a:pt x="69" y="52"/>
                    <a:pt x="73" y="51"/>
                    <a:pt x="77" y="53"/>
                  </a:cubicBezTo>
                  <a:cubicBezTo>
                    <a:pt x="78" y="53"/>
                    <a:pt x="79" y="54"/>
                    <a:pt x="80" y="55"/>
                  </a:cubicBezTo>
                  <a:cubicBezTo>
                    <a:pt x="81" y="55"/>
                    <a:pt x="82" y="56"/>
                    <a:pt x="83" y="57"/>
                  </a:cubicBezTo>
                  <a:cubicBezTo>
                    <a:pt x="85" y="58"/>
                    <a:pt x="86" y="59"/>
                    <a:pt x="88" y="60"/>
                  </a:cubicBezTo>
                  <a:cubicBezTo>
                    <a:pt x="90" y="61"/>
                    <a:pt x="91" y="62"/>
                    <a:pt x="92" y="63"/>
                  </a:cubicBezTo>
                  <a:cubicBezTo>
                    <a:pt x="95" y="65"/>
                    <a:pt x="97" y="68"/>
                    <a:pt x="100" y="70"/>
                  </a:cubicBezTo>
                  <a:cubicBezTo>
                    <a:pt x="106" y="75"/>
                    <a:pt x="112" y="80"/>
                    <a:pt x="119" y="86"/>
                  </a:cubicBezTo>
                  <a:cubicBezTo>
                    <a:pt x="120" y="87"/>
                    <a:pt x="121" y="88"/>
                    <a:pt x="123" y="89"/>
                  </a:cubicBezTo>
                  <a:cubicBezTo>
                    <a:pt x="125" y="91"/>
                    <a:pt x="127" y="93"/>
                    <a:pt x="130" y="95"/>
                  </a:cubicBezTo>
                  <a:cubicBezTo>
                    <a:pt x="131" y="96"/>
                    <a:pt x="134" y="96"/>
                    <a:pt x="133" y="97"/>
                  </a:cubicBezTo>
                  <a:cubicBezTo>
                    <a:pt x="133" y="99"/>
                    <a:pt x="131" y="98"/>
                    <a:pt x="130" y="99"/>
                  </a:cubicBezTo>
                  <a:cubicBezTo>
                    <a:pt x="129" y="99"/>
                    <a:pt x="129" y="99"/>
                    <a:pt x="128" y="99"/>
                  </a:cubicBezTo>
                  <a:cubicBezTo>
                    <a:pt x="128" y="99"/>
                    <a:pt x="127" y="99"/>
                    <a:pt x="126" y="99"/>
                  </a:cubicBezTo>
                  <a:cubicBezTo>
                    <a:pt x="125" y="98"/>
                    <a:pt x="125" y="98"/>
                    <a:pt x="124" y="97"/>
                  </a:cubicBezTo>
                  <a:cubicBezTo>
                    <a:pt x="121" y="96"/>
                    <a:pt x="121" y="96"/>
                    <a:pt x="119" y="94"/>
                  </a:cubicBezTo>
                  <a:cubicBezTo>
                    <a:pt x="112" y="86"/>
                    <a:pt x="108" y="83"/>
                    <a:pt x="100" y="78"/>
                  </a:cubicBezTo>
                  <a:cubicBezTo>
                    <a:pt x="98" y="76"/>
                    <a:pt x="96" y="74"/>
                    <a:pt x="94" y="73"/>
                  </a:cubicBezTo>
                  <a:cubicBezTo>
                    <a:pt x="93" y="72"/>
                    <a:pt x="91" y="70"/>
                    <a:pt x="89" y="69"/>
                  </a:cubicBezTo>
                  <a:cubicBezTo>
                    <a:pt x="88" y="68"/>
                    <a:pt x="86" y="67"/>
                    <a:pt x="84" y="65"/>
                  </a:cubicBezTo>
                  <a:cubicBezTo>
                    <a:pt x="82" y="64"/>
                    <a:pt x="81" y="62"/>
                    <a:pt x="79" y="61"/>
                  </a:cubicBezTo>
                  <a:cubicBezTo>
                    <a:pt x="78" y="60"/>
                    <a:pt x="77" y="60"/>
                    <a:pt x="76" y="59"/>
                  </a:cubicBezTo>
                  <a:cubicBezTo>
                    <a:pt x="75" y="59"/>
                    <a:pt x="74" y="60"/>
                    <a:pt x="73" y="60"/>
                  </a:cubicBezTo>
                  <a:cubicBezTo>
                    <a:pt x="67" y="62"/>
                    <a:pt x="50" y="68"/>
                    <a:pt x="59" y="76"/>
                  </a:cubicBezTo>
                  <a:cubicBezTo>
                    <a:pt x="60" y="77"/>
                    <a:pt x="62" y="77"/>
                    <a:pt x="63" y="78"/>
                  </a:cubicBezTo>
                  <a:cubicBezTo>
                    <a:pt x="64" y="78"/>
                    <a:pt x="65" y="79"/>
                    <a:pt x="67" y="79"/>
                  </a:cubicBezTo>
                  <a:cubicBezTo>
                    <a:pt x="69" y="79"/>
                    <a:pt x="70" y="79"/>
                    <a:pt x="71" y="80"/>
                  </a:cubicBezTo>
                  <a:cubicBezTo>
                    <a:pt x="73" y="81"/>
                    <a:pt x="75" y="81"/>
                    <a:pt x="75" y="83"/>
                  </a:cubicBezTo>
                  <a:cubicBezTo>
                    <a:pt x="76" y="84"/>
                    <a:pt x="74" y="83"/>
                    <a:pt x="73" y="84"/>
                  </a:cubicBezTo>
                  <a:cubicBezTo>
                    <a:pt x="72" y="84"/>
                    <a:pt x="71" y="84"/>
                    <a:pt x="70" y="84"/>
                  </a:cubicBezTo>
                  <a:cubicBezTo>
                    <a:pt x="59" y="89"/>
                    <a:pt x="49" y="87"/>
                    <a:pt x="41" y="77"/>
                  </a:cubicBezTo>
                  <a:cubicBezTo>
                    <a:pt x="39" y="74"/>
                    <a:pt x="37" y="71"/>
                    <a:pt x="34" y="71"/>
                  </a:cubicBezTo>
                  <a:cubicBezTo>
                    <a:pt x="19" y="67"/>
                    <a:pt x="14" y="85"/>
                    <a:pt x="26" y="92"/>
                  </a:cubicBezTo>
                  <a:cubicBezTo>
                    <a:pt x="27" y="92"/>
                    <a:pt x="28" y="93"/>
                    <a:pt x="29" y="94"/>
                  </a:cubicBezTo>
                  <a:cubicBezTo>
                    <a:pt x="32" y="95"/>
                    <a:pt x="34" y="98"/>
                    <a:pt x="36" y="99"/>
                  </a:cubicBezTo>
                  <a:cubicBezTo>
                    <a:pt x="41" y="103"/>
                    <a:pt x="52" y="107"/>
                    <a:pt x="43" y="111"/>
                  </a:cubicBezTo>
                  <a:cubicBezTo>
                    <a:pt x="42" y="112"/>
                    <a:pt x="41" y="112"/>
                    <a:pt x="39" y="113"/>
                  </a:cubicBezTo>
                  <a:cubicBezTo>
                    <a:pt x="39" y="113"/>
                    <a:pt x="38" y="113"/>
                    <a:pt x="37" y="113"/>
                  </a:cubicBezTo>
                  <a:cubicBezTo>
                    <a:pt x="36" y="114"/>
                    <a:pt x="34" y="114"/>
                    <a:pt x="33" y="115"/>
                  </a:cubicBezTo>
                  <a:cubicBezTo>
                    <a:pt x="32" y="115"/>
                    <a:pt x="31" y="115"/>
                    <a:pt x="31" y="115"/>
                  </a:cubicBezTo>
                  <a:cubicBezTo>
                    <a:pt x="30" y="116"/>
                    <a:pt x="29" y="115"/>
                    <a:pt x="29" y="115"/>
                  </a:cubicBezTo>
                  <a:cubicBezTo>
                    <a:pt x="28" y="115"/>
                    <a:pt x="28" y="115"/>
                    <a:pt x="27" y="115"/>
                  </a:cubicBezTo>
                  <a:cubicBezTo>
                    <a:pt x="26" y="115"/>
                    <a:pt x="25" y="115"/>
                    <a:pt x="25" y="114"/>
                  </a:cubicBezTo>
                  <a:cubicBezTo>
                    <a:pt x="23" y="113"/>
                    <a:pt x="21" y="111"/>
                    <a:pt x="19" y="109"/>
                  </a:cubicBezTo>
                  <a:cubicBezTo>
                    <a:pt x="17" y="108"/>
                    <a:pt x="16" y="107"/>
                    <a:pt x="14" y="106"/>
                  </a:cubicBezTo>
                  <a:cubicBezTo>
                    <a:pt x="13" y="105"/>
                    <a:pt x="12" y="104"/>
                    <a:pt x="11" y="104"/>
                  </a:cubicBezTo>
                  <a:cubicBezTo>
                    <a:pt x="9" y="104"/>
                    <a:pt x="8" y="105"/>
                    <a:pt x="8" y="106"/>
                  </a:cubicBezTo>
                  <a:cubicBezTo>
                    <a:pt x="7" y="107"/>
                    <a:pt x="9" y="112"/>
                    <a:pt x="9" y="113"/>
                  </a:cubicBezTo>
                  <a:cubicBezTo>
                    <a:pt x="9" y="114"/>
                    <a:pt x="9" y="114"/>
                    <a:pt x="9" y="115"/>
                  </a:cubicBezTo>
                  <a:cubicBezTo>
                    <a:pt x="9" y="116"/>
                    <a:pt x="8" y="117"/>
                    <a:pt x="8" y="117"/>
                  </a:cubicBezTo>
                  <a:cubicBezTo>
                    <a:pt x="0" y="128"/>
                    <a:pt x="8" y="131"/>
                    <a:pt x="19" y="138"/>
                  </a:cubicBezTo>
                  <a:cubicBezTo>
                    <a:pt x="28" y="143"/>
                    <a:pt x="41" y="138"/>
                    <a:pt x="49" y="133"/>
                  </a:cubicBezTo>
                  <a:cubicBezTo>
                    <a:pt x="51" y="132"/>
                    <a:pt x="54" y="131"/>
                    <a:pt x="56" y="129"/>
                  </a:cubicBezTo>
                  <a:cubicBezTo>
                    <a:pt x="63" y="124"/>
                    <a:pt x="63" y="119"/>
                    <a:pt x="72" y="125"/>
                  </a:cubicBezTo>
                  <a:cubicBezTo>
                    <a:pt x="73" y="126"/>
                    <a:pt x="74" y="127"/>
                    <a:pt x="76" y="128"/>
                  </a:cubicBezTo>
                  <a:cubicBezTo>
                    <a:pt x="77" y="129"/>
                    <a:pt x="78" y="129"/>
                    <a:pt x="79" y="130"/>
                  </a:cubicBezTo>
                  <a:cubicBezTo>
                    <a:pt x="83" y="133"/>
                    <a:pt x="90" y="139"/>
                    <a:pt x="95" y="135"/>
                  </a:cubicBezTo>
                  <a:cubicBezTo>
                    <a:pt x="99" y="133"/>
                    <a:pt x="101" y="132"/>
                    <a:pt x="100" y="128"/>
                  </a:cubicBezTo>
                  <a:cubicBezTo>
                    <a:pt x="100" y="127"/>
                    <a:pt x="99" y="126"/>
                    <a:pt x="99" y="124"/>
                  </a:cubicBezTo>
                  <a:cubicBezTo>
                    <a:pt x="94" y="112"/>
                    <a:pt x="81" y="106"/>
                    <a:pt x="82" y="105"/>
                  </a:cubicBezTo>
                  <a:cubicBezTo>
                    <a:pt x="83" y="103"/>
                    <a:pt x="86" y="102"/>
                    <a:pt x="88" y="101"/>
                  </a:cubicBezTo>
                  <a:cubicBezTo>
                    <a:pt x="89" y="101"/>
                    <a:pt x="91" y="100"/>
                    <a:pt x="92" y="101"/>
                  </a:cubicBezTo>
                  <a:cubicBezTo>
                    <a:pt x="94" y="101"/>
                    <a:pt x="96" y="102"/>
                    <a:pt x="98" y="102"/>
                  </a:cubicBezTo>
                  <a:cubicBezTo>
                    <a:pt x="99" y="102"/>
                    <a:pt x="100" y="102"/>
                    <a:pt x="100" y="102"/>
                  </a:cubicBezTo>
                  <a:cubicBezTo>
                    <a:pt x="101" y="102"/>
                    <a:pt x="101" y="102"/>
                    <a:pt x="102" y="102"/>
                  </a:cubicBezTo>
                  <a:cubicBezTo>
                    <a:pt x="102" y="102"/>
                    <a:pt x="103" y="102"/>
                    <a:pt x="104" y="102"/>
                  </a:cubicBezTo>
                  <a:cubicBezTo>
                    <a:pt x="109" y="102"/>
                    <a:pt x="113" y="102"/>
                    <a:pt x="117" y="105"/>
                  </a:cubicBezTo>
                  <a:cubicBezTo>
                    <a:pt x="119" y="106"/>
                    <a:pt x="120" y="107"/>
                    <a:pt x="121" y="108"/>
                  </a:cubicBezTo>
                  <a:cubicBezTo>
                    <a:pt x="122" y="109"/>
                    <a:pt x="123" y="109"/>
                    <a:pt x="124" y="110"/>
                  </a:cubicBezTo>
                  <a:cubicBezTo>
                    <a:pt x="127" y="116"/>
                    <a:pt x="135" y="121"/>
                    <a:pt x="139" y="125"/>
                  </a:cubicBezTo>
                  <a:cubicBezTo>
                    <a:pt x="141" y="125"/>
                    <a:pt x="144" y="127"/>
                    <a:pt x="145" y="128"/>
                  </a:cubicBezTo>
                  <a:cubicBezTo>
                    <a:pt x="146" y="128"/>
                    <a:pt x="146" y="128"/>
                    <a:pt x="147" y="128"/>
                  </a:cubicBezTo>
                  <a:cubicBezTo>
                    <a:pt x="148" y="127"/>
                    <a:pt x="150" y="127"/>
                    <a:pt x="151" y="126"/>
                  </a:cubicBezTo>
                  <a:cubicBezTo>
                    <a:pt x="154" y="123"/>
                    <a:pt x="158" y="120"/>
                    <a:pt x="162" y="117"/>
                  </a:cubicBezTo>
                  <a:cubicBezTo>
                    <a:pt x="164" y="114"/>
                    <a:pt x="162" y="111"/>
                    <a:pt x="161" y="109"/>
                  </a:cubicBezTo>
                  <a:cubicBezTo>
                    <a:pt x="158" y="100"/>
                    <a:pt x="158" y="99"/>
                    <a:pt x="150" y="94"/>
                  </a:cubicBezTo>
                  <a:cubicBezTo>
                    <a:pt x="148" y="93"/>
                    <a:pt x="145" y="92"/>
                    <a:pt x="145" y="90"/>
                  </a:cubicBezTo>
                  <a:cubicBezTo>
                    <a:pt x="145" y="88"/>
                    <a:pt x="148" y="89"/>
                    <a:pt x="150" y="88"/>
                  </a:cubicBezTo>
                  <a:cubicBezTo>
                    <a:pt x="151" y="87"/>
                    <a:pt x="153" y="86"/>
                    <a:pt x="154" y="86"/>
                  </a:cubicBezTo>
                  <a:cubicBezTo>
                    <a:pt x="160" y="83"/>
                    <a:pt x="166" y="79"/>
                    <a:pt x="173" y="77"/>
                  </a:cubicBezTo>
                  <a:cubicBezTo>
                    <a:pt x="174" y="77"/>
                    <a:pt x="175" y="77"/>
                    <a:pt x="176" y="77"/>
                  </a:cubicBezTo>
                  <a:cubicBezTo>
                    <a:pt x="176" y="77"/>
                    <a:pt x="177" y="77"/>
                    <a:pt x="177" y="77"/>
                  </a:cubicBezTo>
                  <a:cubicBezTo>
                    <a:pt x="178" y="77"/>
                    <a:pt x="178" y="77"/>
                    <a:pt x="179" y="77"/>
                  </a:cubicBezTo>
                  <a:cubicBezTo>
                    <a:pt x="180" y="77"/>
                    <a:pt x="180" y="77"/>
                    <a:pt x="181" y="77"/>
                  </a:cubicBezTo>
                  <a:cubicBezTo>
                    <a:pt x="181" y="77"/>
                    <a:pt x="182" y="77"/>
                    <a:pt x="183" y="77"/>
                  </a:cubicBezTo>
                  <a:cubicBezTo>
                    <a:pt x="187" y="78"/>
                    <a:pt x="188" y="78"/>
                    <a:pt x="192" y="75"/>
                  </a:cubicBezTo>
                  <a:cubicBezTo>
                    <a:pt x="194" y="74"/>
                    <a:pt x="196" y="73"/>
                    <a:pt x="196" y="70"/>
                  </a:cubicBezTo>
                  <a:cubicBezTo>
                    <a:pt x="196" y="70"/>
                    <a:pt x="196" y="69"/>
                    <a:pt x="196" y="69"/>
                  </a:cubicBezTo>
                  <a:cubicBezTo>
                    <a:pt x="196" y="68"/>
                    <a:pt x="196" y="67"/>
                    <a:pt x="196" y="67"/>
                  </a:cubicBezTo>
                  <a:cubicBezTo>
                    <a:pt x="196" y="66"/>
                    <a:pt x="196" y="65"/>
                    <a:pt x="196" y="64"/>
                  </a:cubicBezTo>
                  <a:cubicBezTo>
                    <a:pt x="194" y="62"/>
                    <a:pt x="193" y="60"/>
                    <a:pt x="190" y="59"/>
                  </a:cubicBezTo>
                  <a:cubicBezTo>
                    <a:pt x="187" y="59"/>
                    <a:pt x="186" y="58"/>
                    <a:pt x="184" y="56"/>
                  </a:cubicBezTo>
                  <a:cubicBezTo>
                    <a:pt x="183" y="56"/>
                    <a:pt x="182" y="55"/>
                    <a:pt x="181" y="54"/>
                  </a:cubicBezTo>
                  <a:cubicBezTo>
                    <a:pt x="180" y="54"/>
                    <a:pt x="179" y="54"/>
                    <a:pt x="178" y="53"/>
                  </a:cubicBezTo>
                  <a:cubicBezTo>
                    <a:pt x="177" y="53"/>
                    <a:pt x="176" y="53"/>
                    <a:pt x="176" y="52"/>
                  </a:cubicBezTo>
                  <a:cubicBezTo>
                    <a:pt x="175" y="52"/>
                    <a:pt x="174" y="51"/>
                    <a:pt x="173" y="51"/>
                  </a:cubicBezTo>
                  <a:cubicBezTo>
                    <a:pt x="172" y="51"/>
                    <a:pt x="171" y="52"/>
                    <a:pt x="170" y="52"/>
                  </a:cubicBezTo>
                  <a:cubicBezTo>
                    <a:pt x="169" y="53"/>
                    <a:pt x="168" y="53"/>
                    <a:pt x="168" y="54"/>
                  </a:cubicBezTo>
                  <a:cubicBezTo>
                    <a:pt x="167" y="55"/>
                    <a:pt x="167" y="56"/>
                    <a:pt x="167" y="57"/>
                  </a:cubicBezTo>
                  <a:cubicBezTo>
                    <a:pt x="166" y="58"/>
                    <a:pt x="166" y="59"/>
                    <a:pt x="165" y="59"/>
                  </a:cubicBezTo>
                  <a:cubicBezTo>
                    <a:pt x="165" y="60"/>
                    <a:pt x="164" y="61"/>
                    <a:pt x="164" y="61"/>
                  </a:cubicBezTo>
                  <a:cubicBezTo>
                    <a:pt x="163" y="62"/>
                    <a:pt x="161" y="62"/>
                    <a:pt x="160" y="63"/>
                  </a:cubicBezTo>
                  <a:cubicBezTo>
                    <a:pt x="159" y="63"/>
                    <a:pt x="158" y="63"/>
                    <a:pt x="157" y="63"/>
                  </a:cubicBezTo>
                  <a:cubicBezTo>
                    <a:pt x="156" y="63"/>
                    <a:pt x="155" y="62"/>
                    <a:pt x="154" y="61"/>
                  </a:cubicBezTo>
                  <a:cubicBezTo>
                    <a:pt x="153" y="61"/>
                    <a:pt x="152" y="60"/>
                    <a:pt x="152" y="60"/>
                  </a:cubicBezTo>
                  <a:cubicBezTo>
                    <a:pt x="147" y="62"/>
                    <a:pt x="146" y="65"/>
                    <a:pt x="141" y="65"/>
                  </a:cubicBezTo>
                  <a:cubicBezTo>
                    <a:pt x="140" y="65"/>
                    <a:pt x="140" y="65"/>
                    <a:pt x="139" y="65"/>
                  </a:cubicBezTo>
                  <a:cubicBezTo>
                    <a:pt x="139" y="65"/>
                    <a:pt x="138" y="64"/>
                    <a:pt x="137" y="65"/>
                  </a:cubicBezTo>
                  <a:cubicBezTo>
                    <a:pt x="136" y="65"/>
                    <a:pt x="135" y="66"/>
                    <a:pt x="135" y="67"/>
                  </a:cubicBezTo>
                  <a:cubicBezTo>
                    <a:pt x="134" y="67"/>
                    <a:pt x="135" y="68"/>
                    <a:pt x="134" y="69"/>
                  </a:cubicBezTo>
                  <a:cubicBezTo>
                    <a:pt x="134" y="69"/>
                    <a:pt x="134" y="70"/>
                    <a:pt x="134" y="70"/>
                  </a:cubicBezTo>
                  <a:cubicBezTo>
                    <a:pt x="135" y="72"/>
                    <a:pt x="136" y="73"/>
                    <a:pt x="136" y="74"/>
                  </a:cubicBezTo>
                  <a:cubicBezTo>
                    <a:pt x="136" y="75"/>
                    <a:pt x="135" y="75"/>
                    <a:pt x="134" y="76"/>
                  </a:cubicBezTo>
                  <a:cubicBezTo>
                    <a:pt x="133" y="76"/>
                    <a:pt x="133" y="76"/>
                    <a:pt x="132" y="75"/>
                  </a:cubicBezTo>
                  <a:cubicBezTo>
                    <a:pt x="131" y="75"/>
                    <a:pt x="131" y="75"/>
                    <a:pt x="130" y="74"/>
                  </a:cubicBezTo>
                  <a:cubicBezTo>
                    <a:pt x="129" y="74"/>
                    <a:pt x="127" y="72"/>
                    <a:pt x="127" y="72"/>
                  </a:cubicBezTo>
                  <a:cubicBezTo>
                    <a:pt x="128" y="70"/>
                    <a:pt x="129" y="70"/>
                    <a:pt x="130" y="69"/>
                  </a:cubicBezTo>
                  <a:cubicBezTo>
                    <a:pt x="130" y="69"/>
                    <a:pt x="130" y="68"/>
                    <a:pt x="130" y="68"/>
                  </a:cubicBezTo>
                  <a:cubicBezTo>
                    <a:pt x="130" y="66"/>
                    <a:pt x="128" y="65"/>
                    <a:pt x="128" y="63"/>
                  </a:cubicBezTo>
                  <a:cubicBezTo>
                    <a:pt x="128" y="61"/>
                    <a:pt x="133" y="61"/>
                    <a:pt x="134" y="61"/>
                  </a:cubicBezTo>
                  <a:cubicBezTo>
                    <a:pt x="136" y="61"/>
                    <a:pt x="137" y="61"/>
                    <a:pt x="139" y="60"/>
                  </a:cubicBezTo>
                  <a:cubicBezTo>
                    <a:pt x="139" y="60"/>
                    <a:pt x="140" y="60"/>
                    <a:pt x="141" y="60"/>
                  </a:cubicBezTo>
                  <a:cubicBezTo>
                    <a:pt x="142" y="59"/>
                    <a:pt x="143" y="59"/>
                    <a:pt x="144" y="59"/>
                  </a:cubicBezTo>
                  <a:cubicBezTo>
                    <a:pt x="144" y="59"/>
                    <a:pt x="145" y="59"/>
                    <a:pt x="146" y="59"/>
                  </a:cubicBezTo>
                  <a:cubicBezTo>
                    <a:pt x="146" y="59"/>
                    <a:pt x="147" y="59"/>
                    <a:pt x="148" y="58"/>
                  </a:cubicBezTo>
                  <a:cubicBezTo>
                    <a:pt x="149" y="58"/>
                    <a:pt x="150" y="58"/>
                    <a:pt x="151" y="58"/>
                  </a:cubicBezTo>
                  <a:cubicBezTo>
                    <a:pt x="153" y="57"/>
                    <a:pt x="154" y="55"/>
                    <a:pt x="155" y="54"/>
                  </a:cubicBezTo>
                  <a:cubicBezTo>
                    <a:pt x="156" y="53"/>
                    <a:pt x="156" y="52"/>
                    <a:pt x="156" y="52"/>
                  </a:cubicBezTo>
                  <a:cubicBezTo>
                    <a:pt x="156" y="49"/>
                    <a:pt x="157" y="48"/>
                    <a:pt x="159" y="47"/>
                  </a:cubicBezTo>
                  <a:cubicBezTo>
                    <a:pt x="160" y="46"/>
                    <a:pt x="161" y="46"/>
                    <a:pt x="162" y="46"/>
                  </a:cubicBezTo>
                  <a:cubicBezTo>
                    <a:pt x="163" y="46"/>
                    <a:pt x="164" y="46"/>
                    <a:pt x="165" y="46"/>
                  </a:cubicBezTo>
                  <a:cubicBezTo>
                    <a:pt x="165" y="45"/>
                    <a:pt x="166" y="46"/>
                    <a:pt x="166" y="46"/>
                  </a:cubicBezTo>
                  <a:cubicBezTo>
                    <a:pt x="167" y="46"/>
                    <a:pt x="168" y="46"/>
                    <a:pt x="168" y="46"/>
                  </a:cubicBezTo>
                  <a:cubicBezTo>
                    <a:pt x="169" y="46"/>
                    <a:pt x="169" y="46"/>
                    <a:pt x="170" y="46"/>
                  </a:cubicBezTo>
                  <a:cubicBezTo>
                    <a:pt x="170" y="46"/>
                    <a:pt x="171" y="46"/>
                    <a:pt x="172" y="46"/>
                  </a:cubicBezTo>
                  <a:cubicBezTo>
                    <a:pt x="173" y="46"/>
                    <a:pt x="173" y="46"/>
                    <a:pt x="174" y="45"/>
                  </a:cubicBezTo>
                  <a:cubicBezTo>
                    <a:pt x="175" y="45"/>
                    <a:pt x="176" y="44"/>
                    <a:pt x="176" y="44"/>
                  </a:cubicBezTo>
                  <a:cubicBezTo>
                    <a:pt x="176" y="43"/>
                    <a:pt x="177" y="40"/>
                    <a:pt x="177" y="39"/>
                  </a:cubicBezTo>
                  <a:cubicBezTo>
                    <a:pt x="177" y="39"/>
                    <a:pt x="177" y="38"/>
                    <a:pt x="177" y="37"/>
                  </a:cubicBezTo>
                  <a:cubicBezTo>
                    <a:pt x="174" y="34"/>
                    <a:pt x="171" y="28"/>
                    <a:pt x="167" y="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19" name="ïṩḷíďê"/>
            <p:cNvSpPr/>
            <p:nvPr/>
          </p:nvSpPr>
          <p:spPr bwMode="auto">
            <a:xfrm>
              <a:off x="4679156" y="2801939"/>
              <a:ext cx="717550" cy="700088"/>
            </a:xfrm>
            <a:custGeom>
              <a:avLst/>
              <a:gdLst>
                <a:gd name="T0" fmla="*/ 407 w 772"/>
                <a:gd name="T1" fmla="*/ 12 h 751"/>
                <a:gd name="T2" fmla="*/ 422 w 772"/>
                <a:gd name="T3" fmla="*/ 5 h 751"/>
                <a:gd name="T4" fmla="*/ 553 w 772"/>
                <a:gd name="T5" fmla="*/ 91 h 751"/>
                <a:gd name="T6" fmla="*/ 538 w 772"/>
                <a:gd name="T7" fmla="*/ 282 h 751"/>
                <a:gd name="T8" fmla="*/ 635 w 772"/>
                <a:gd name="T9" fmla="*/ 229 h 751"/>
                <a:gd name="T10" fmla="*/ 710 w 772"/>
                <a:gd name="T11" fmla="*/ 256 h 751"/>
                <a:gd name="T12" fmla="*/ 687 w 772"/>
                <a:gd name="T13" fmla="*/ 338 h 751"/>
                <a:gd name="T14" fmla="*/ 586 w 772"/>
                <a:gd name="T15" fmla="*/ 390 h 751"/>
                <a:gd name="T16" fmla="*/ 519 w 772"/>
                <a:gd name="T17" fmla="*/ 402 h 751"/>
                <a:gd name="T18" fmla="*/ 497 w 772"/>
                <a:gd name="T19" fmla="*/ 510 h 751"/>
                <a:gd name="T20" fmla="*/ 549 w 772"/>
                <a:gd name="T21" fmla="*/ 570 h 751"/>
                <a:gd name="T22" fmla="*/ 635 w 772"/>
                <a:gd name="T23" fmla="*/ 559 h 751"/>
                <a:gd name="T24" fmla="*/ 725 w 772"/>
                <a:gd name="T25" fmla="*/ 559 h 751"/>
                <a:gd name="T26" fmla="*/ 770 w 772"/>
                <a:gd name="T27" fmla="*/ 630 h 751"/>
                <a:gd name="T28" fmla="*/ 717 w 772"/>
                <a:gd name="T29" fmla="*/ 690 h 751"/>
                <a:gd name="T30" fmla="*/ 534 w 772"/>
                <a:gd name="T31" fmla="*/ 690 h 751"/>
                <a:gd name="T32" fmla="*/ 437 w 772"/>
                <a:gd name="T33" fmla="*/ 619 h 751"/>
                <a:gd name="T34" fmla="*/ 422 w 772"/>
                <a:gd name="T35" fmla="*/ 484 h 751"/>
                <a:gd name="T36" fmla="*/ 437 w 772"/>
                <a:gd name="T37" fmla="*/ 398 h 751"/>
                <a:gd name="T38" fmla="*/ 433 w 772"/>
                <a:gd name="T39" fmla="*/ 379 h 751"/>
                <a:gd name="T40" fmla="*/ 418 w 772"/>
                <a:gd name="T41" fmla="*/ 383 h 751"/>
                <a:gd name="T42" fmla="*/ 276 w 772"/>
                <a:gd name="T43" fmla="*/ 514 h 751"/>
                <a:gd name="T44" fmla="*/ 272 w 772"/>
                <a:gd name="T45" fmla="*/ 551 h 751"/>
                <a:gd name="T46" fmla="*/ 265 w 772"/>
                <a:gd name="T47" fmla="*/ 608 h 751"/>
                <a:gd name="T48" fmla="*/ 261 w 772"/>
                <a:gd name="T49" fmla="*/ 619 h 751"/>
                <a:gd name="T50" fmla="*/ 253 w 772"/>
                <a:gd name="T51" fmla="*/ 645 h 751"/>
                <a:gd name="T52" fmla="*/ 250 w 772"/>
                <a:gd name="T53" fmla="*/ 656 h 751"/>
                <a:gd name="T54" fmla="*/ 238 w 772"/>
                <a:gd name="T55" fmla="*/ 690 h 751"/>
                <a:gd name="T56" fmla="*/ 231 w 772"/>
                <a:gd name="T57" fmla="*/ 705 h 751"/>
                <a:gd name="T58" fmla="*/ 220 w 772"/>
                <a:gd name="T59" fmla="*/ 694 h 751"/>
                <a:gd name="T60" fmla="*/ 190 w 772"/>
                <a:gd name="T61" fmla="*/ 649 h 751"/>
                <a:gd name="T62" fmla="*/ 115 w 772"/>
                <a:gd name="T63" fmla="*/ 738 h 751"/>
                <a:gd name="T64" fmla="*/ 51 w 772"/>
                <a:gd name="T65" fmla="*/ 738 h 751"/>
                <a:gd name="T66" fmla="*/ 18 w 772"/>
                <a:gd name="T67" fmla="*/ 645 h 751"/>
                <a:gd name="T68" fmla="*/ 33 w 772"/>
                <a:gd name="T69" fmla="*/ 611 h 751"/>
                <a:gd name="T70" fmla="*/ 33 w 772"/>
                <a:gd name="T71" fmla="*/ 608 h 751"/>
                <a:gd name="T72" fmla="*/ 81 w 772"/>
                <a:gd name="T73" fmla="*/ 473 h 751"/>
                <a:gd name="T74" fmla="*/ 6 w 772"/>
                <a:gd name="T75" fmla="*/ 372 h 751"/>
                <a:gd name="T76" fmla="*/ 3 w 772"/>
                <a:gd name="T77" fmla="*/ 353 h 751"/>
                <a:gd name="T78" fmla="*/ 21 w 772"/>
                <a:gd name="T79" fmla="*/ 353 h 751"/>
                <a:gd name="T80" fmla="*/ 89 w 772"/>
                <a:gd name="T81" fmla="*/ 342 h 751"/>
                <a:gd name="T82" fmla="*/ 194 w 772"/>
                <a:gd name="T83" fmla="*/ 323 h 751"/>
                <a:gd name="T84" fmla="*/ 156 w 772"/>
                <a:gd name="T85" fmla="*/ 173 h 751"/>
                <a:gd name="T86" fmla="*/ 152 w 772"/>
                <a:gd name="T87" fmla="*/ 155 h 751"/>
                <a:gd name="T88" fmla="*/ 171 w 772"/>
                <a:gd name="T89" fmla="*/ 151 h 751"/>
                <a:gd name="T90" fmla="*/ 283 w 772"/>
                <a:gd name="T91" fmla="*/ 207 h 751"/>
                <a:gd name="T92" fmla="*/ 306 w 772"/>
                <a:gd name="T93" fmla="*/ 304 h 751"/>
                <a:gd name="T94" fmla="*/ 276 w 772"/>
                <a:gd name="T95" fmla="*/ 476 h 751"/>
                <a:gd name="T96" fmla="*/ 441 w 772"/>
                <a:gd name="T97" fmla="*/ 323 h 751"/>
                <a:gd name="T98" fmla="*/ 429 w 772"/>
                <a:gd name="T99" fmla="*/ 76 h 751"/>
                <a:gd name="T100" fmla="*/ 425 w 772"/>
                <a:gd name="T101" fmla="*/ 72 h 751"/>
                <a:gd name="T102" fmla="*/ 407 w 772"/>
                <a:gd name="T103" fmla="*/ 12 h 751"/>
                <a:gd name="T104" fmla="*/ 190 w 772"/>
                <a:gd name="T105" fmla="*/ 439 h 751"/>
                <a:gd name="T106" fmla="*/ 148 w 772"/>
                <a:gd name="T107" fmla="*/ 462 h 751"/>
                <a:gd name="T108" fmla="*/ 111 w 772"/>
                <a:gd name="T109" fmla="*/ 495 h 751"/>
                <a:gd name="T110" fmla="*/ 89 w 772"/>
                <a:gd name="T111" fmla="*/ 525 h 751"/>
                <a:gd name="T112" fmla="*/ 70 w 772"/>
                <a:gd name="T113" fmla="*/ 544 h 751"/>
                <a:gd name="T114" fmla="*/ 44 w 772"/>
                <a:gd name="T115" fmla="*/ 619 h 751"/>
                <a:gd name="T116" fmla="*/ 44 w 772"/>
                <a:gd name="T117" fmla="*/ 634 h 751"/>
                <a:gd name="T118" fmla="*/ 62 w 772"/>
                <a:gd name="T119" fmla="*/ 630 h 751"/>
                <a:gd name="T120" fmla="*/ 178 w 772"/>
                <a:gd name="T121" fmla="*/ 559 h 751"/>
                <a:gd name="T122" fmla="*/ 190 w 772"/>
                <a:gd name="T123" fmla="*/ 439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72" h="751">
                  <a:moveTo>
                    <a:pt x="407" y="12"/>
                  </a:moveTo>
                  <a:cubicBezTo>
                    <a:pt x="409" y="3"/>
                    <a:pt x="414" y="0"/>
                    <a:pt x="422" y="5"/>
                  </a:cubicBezTo>
                  <a:cubicBezTo>
                    <a:pt x="521" y="47"/>
                    <a:pt x="565" y="76"/>
                    <a:pt x="553" y="91"/>
                  </a:cubicBezTo>
                  <a:cubicBezTo>
                    <a:pt x="553" y="158"/>
                    <a:pt x="548" y="222"/>
                    <a:pt x="538" y="282"/>
                  </a:cubicBezTo>
                  <a:cubicBezTo>
                    <a:pt x="573" y="267"/>
                    <a:pt x="605" y="249"/>
                    <a:pt x="635" y="229"/>
                  </a:cubicBezTo>
                  <a:cubicBezTo>
                    <a:pt x="662" y="212"/>
                    <a:pt x="687" y="221"/>
                    <a:pt x="710" y="256"/>
                  </a:cubicBezTo>
                  <a:cubicBezTo>
                    <a:pt x="725" y="293"/>
                    <a:pt x="717" y="321"/>
                    <a:pt x="687" y="338"/>
                  </a:cubicBezTo>
                  <a:cubicBezTo>
                    <a:pt x="650" y="353"/>
                    <a:pt x="616" y="370"/>
                    <a:pt x="586" y="390"/>
                  </a:cubicBezTo>
                  <a:cubicBezTo>
                    <a:pt x="559" y="408"/>
                    <a:pt x="536" y="412"/>
                    <a:pt x="519" y="402"/>
                  </a:cubicBezTo>
                  <a:cubicBezTo>
                    <a:pt x="507" y="452"/>
                    <a:pt x="499" y="488"/>
                    <a:pt x="497" y="510"/>
                  </a:cubicBezTo>
                  <a:cubicBezTo>
                    <a:pt x="501" y="550"/>
                    <a:pt x="519" y="570"/>
                    <a:pt x="549" y="570"/>
                  </a:cubicBezTo>
                  <a:cubicBezTo>
                    <a:pt x="574" y="570"/>
                    <a:pt x="603" y="566"/>
                    <a:pt x="635" y="559"/>
                  </a:cubicBezTo>
                  <a:cubicBezTo>
                    <a:pt x="675" y="546"/>
                    <a:pt x="705" y="546"/>
                    <a:pt x="725" y="559"/>
                  </a:cubicBezTo>
                  <a:cubicBezTo>
                    <a:pt x="757" y="579"/>
                    <a:pt x="772" y="602"/>
                    <a:pt x="770" y="630"/>
                  </a:cubicBezTo>
                  <a:cubicBezTo>
                    <a:pt x="772" y="662"/>
                    <a:pt x="755" y="682"/>
                    <a:pt x="717" y="690"/>
                  </a:cubicBezTo>
                  <a:cubicBezTo>
                    <a:pt x="642" y="692"/>
                    <a:pt x="581" y="692"/>
                    <a:pt x="534" y="690"/>
                  </a:cubicBezTo>
                  <a:cubicBezTo>
                    <a:pt x="484" y="685"/>
                    <a:pt x="452" y="661"/>
                    <a:pt x="437" y="619"/>
                  </a:cubicBezTo>
                  <a:cubicBezTo>
                    <a:pt x="419" y="581"/>
                    <a:pt x="414" y="536"/>
                    <a:pt x="422" y="484"/>
                  </a:cubicBezTo>
                  <a:cubicBezTo>
                    <a:pt x="432" y="444"/>
                    <a:pt x="437" y="415"/>
                    <a:pt x="437" y="398"/>
                  </a:cubicBezTo>
                  <a:cubicBezTo>
                    <a:pt x="439" y="388"/>
                    <a:pt x="438" y="382"/>
                    <a:pt x="433" y="379"/>
                  </a:cubicBezTo>
                  <a:cubicBezTo>
                    <a:pt x="430" y="377"/>
                    <a:pt x="425" y="378"/>
                    <a:pt x="418" y="383"/>
                  </a:cubicBezTo>
                  <a:cubicBezTo>
                    <a:pt x="381" y="405"/>
                    <a:pt x="333" y="449"/>
                    <a:pt x="276" y="514"/>
                  </a:cubicBezTo>
                  <a:cubicBezTo>
                    <a:pt x="276" y="524"/>
                    <a:pt x="275" y="536"/>
                    <a:pt x="272" y="551"/>
                  </a:cubicBezTo>
                  <a:cubicBezTo>
                    <a:pt x="270" y="574"/>
                    <a:pt x="267" y="593"/>
                    <a:pt x="265" y="608"/>
                  </a:cubicBezTo>
                  <a:cubicBezTo>
                    <a:pt x="265" y="610"/>
                    <a:pt x="263" y="614"/>
                    <a:pt x="261" y="619"/>
                  </a:cubicBezTo>
                  <a:cubicBezTo>
                    <a:pt x="261" y="631"/>
                    <a:pt x="258" y="640"/>
                    <a:pt x="253" y="645"/>
                  </a:cubicBezTo>
                  <a:cubicBezTo>
                    <a:pt x="253" y="647"/>
                    <a:pt x="252" y="651"/>
                    <a:pt x="250" y="656"/>
                  </a:cubicBezTo>
                  <a:cubicBezTo>
                    <a:pt x="247" y="659"/>
                    <a:pt x="243" y="670"/>
                    <a:pt x="238" y="690"/>
                  </a:cubicBezTo>
                  <a:cubicBezTo>
                    <a:pt x="236" y="700"/>
                    <a:pt x="233" y="705"/>
                    <a:pt x="231" y="705"/>
                  </a:cubicBezTo>
                  <a:cubicBezTo>
                    <a:pt x="228" y="705"/>
                    <a:pt x="225" y="701"/>
                    <a:pt x="220" y="694"/>
                  </a:cubicBezTo>
                  <a:cubicBezTo>
                    <a:pt x="210" y="671"/>
                    <a:pt x="200" y="656"/>
                    <a:pt x="190" y="649"/>
                  </a:cubicBezTo>
                  <a:cubicBezTo>
                    <a:pt x="162" y="699"/>
                    <a:pt x="137" y="728"/>
                    <a:pt x="115" y="738"/>
                  </a:cubicBezTo>
                  <a:cubicBezTo>
                    <a:pt x="95" y="751"/>
                    <a:pt x="74" y="751"/>
                    <a:pt x="51" y="738"/>
                  </a:cubicBezTo>
                  <a:cubicBezTo>
                    <a:pt x="21" y="714"/>
                    <a:pt x="10" y="682"/>
                    <a:pt x="18" y="645"/>
                  </a:cubicBezTo>
                  <a:cubicBezTo>
                    <a:pt x="25" y="635"/>
                    <a:pt x="30" y="624"/>
                    <a:pt x="33" y="611"/>
                  </a:cubicBezTo>
                  <a:cubicBezTo>
                    <a:pt x="33" y="614"/>
                    <a:pt x="33" y="613"/>
                    <a:pt x="33" y="608"/>
                  </a:cubicBezTo>
                  <a:cubicBezTo>
                    <a:pt x="35" y="588"/>
                    <a:pt x="51" y="543"/>
                    <a:pt x="81" y="473"/>
                  </a:cubicBezTo>
                  <a:cubicBezTo>
                    <a:pt x="44" y="468"/>
                    <a:pt x="19" y="434"/>
                    <a:pt x="6" y="372"/>
                  </a:cubicBezTo>
                  <a:cubicBezTo>
                    <a:pt x="1" y="362"/>
                    <a:pt x="0" y="356"/>
                    <a:pt x="3" y="353"/>
                  </a:cubicBezTo>
                  <a:cubicBezTo>
                    <a:pt x="5" y="350"/>
                    <a:pt x="11" y="350"/>
                    <a:pt x="21" y="353"/>
                  </a:cubicBezTo>
                  <a:cubicBezTo>
                    <a:pt x="44" y="353"/>
                    <a:pt x="66" y="349"/>
                    <a:pt x="89" y="342"/>
                  </a:cubicBezTo>
                  <a:cubicBezTo>
                    <a:pt x="121" y="329"/>
                    <a:pt x="156" y="323"/>
                    <a:pt x="194" y="323"/>
                  </a:cubicBezTo>
                  <a:cubicBezTo>
                    <a:pt x="191" y="266"/>
                    <a:pt x="178" y="216"/>
                    <a:pt x="156" y="173"/>
                  </a:cubicBezTo>
                  <a:cubicBezTo>
                    <a:pt x="151" y="166"/>
                    <a:pt x="150" y="160"/>
                    <a:pt x="152" y="155"/>
                  </a:cubicBezTo>
                  <a:cubicBezTo>
                    <a:pt x="157" y="150"/>
                    <a:pt x="163" y="149"/>
                    <a:pt x="171" y="151"/>
                  </a:cubicBezTo>
                  <a:cubicBezTo>
                    <a:pt x="233" y="158"/>
                    <a:pt x="271" y="177"/>
                    <a:pt x="283" y="207"/>
                  </a:cubicBezTo>
                  <a:cubicBezTo>
                    <a:pt x="301" y="240"/>
                    <a:pt x="308" y="272"/>
                    <a:pt x="306" y="304"/>
                  </a:cubicBezTo>
                  <a:cubicBezTo>
                    <a:pt x="298" y="357"/>
                    <a:pt x="288" y="414"/>
                    <a:pt x="276" y="476"/>
                  </a:cubicBezTo>
                  <a:cubicBezTo>
                    <a:pt x="353" y="399"/>
                    <a:pt x="408" y="348"/>
                    <a:pt x="441" y="323"/>
                  </a:cubicBezTo>
                  <a:cubicBezTo>
                    <a:pt x="453" y="193"/>
                    <a:pt x="449" y="111"/>
                    <a:pt x="429" y="76"/>
                  </a:cubicBezTo>
                  <a:cubicBezTo>
                    <a:pt x="429" y="76"/>
                    <a:pt x="428" y="75"/>
                    <a:pt x="425" y="72"/>
                  </a:cubicBezTo>
                  <a:cubicBezTo>
                    <a:pt x="413" y="50"/>
                    <a:pt x="407" y="30"/>
                    <a:pt x="407" y="12"/>
                  </a:cubicBezTo>
                  <a:close/>
                  <a:moveTo>
                    <a:pt x="190" y="439"/>
                  </a:moveTo>
                  <a:cubicBezTo>
                    <a:pt x="182" y="447"/>
                    <a:pt x="168" y="454"/>
                    <a:pt x="148" y="462"/>
                  </a:cubicBezTo>
                  <a:cubicBezTo>
                    <a:pt x="131" y="469"/>
                    <a:pt x="119" y="480"/>
                    <a:pt x="111" y="495"/>
                  </a:cubicBezTo>
                  <a:cubicBezTo>
                    <a:pt x="106" y="503"/>
                    <a:pt x="99" y="513"/>
                    <a:pt x="89" y="525"/>
                  </a:cubicBezTo>
                  <a:cubicBezTo>
                    <a:pt x="81" y="533"/>
                    <a:pt x="75" y="539"/>
                    <a:pt x="70" y="544"/>
                  </a:cubicBezTo>
                  <a:cubicBezTo>
                    <a:pt x="57" y="554"/>
                    <a:pt x="49" y="579"/>
                    <a:pt x="44" y="619"/>
                  </a:cubicBezTo>
                  <a:cubicBezTo>
                    <a:pt x="41" y="626"/>
                    <a:pt x="41" y="631"/>
                    <a:pt x="44" y="634"/>
                  </a:cubicBezTo>
                  <a:cubicBezTo>
                    <a:pt x="46" y="634"/>
                    <a:pt x="53" y="632"/>
                    <a:pt x="62" y="630"/>
                  </a:cubicBezTo>
                  <a:cubicBezTo>
                    <a:pt x="100" y="613"/>
                    <a:pt x="139" y="589"/>
                    <a:pt x="178" y="559"/>
                  </a:cubicBezTo>
                  <a:cubicBezTo>
                    <a:pt x="186" y="521"/>
                    <a:pt x="190" y="482"/>
                    <a:pt x="190" y="4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20" name="îSḷïḍé"/>
            <p:cNvSpPr/>
            <p:nvPr/>
          </p:nvSpPr>
          <p:spPr bwMode="auto">
            <a:xfrm>
              <a:off x="5588794" y="2762251"/>
              <a:ext cx="647700" cy="827088"/>
            </a:xfrm>
            <a:custGeom>
              <a:avLst/>
              <a:gdLst>
                <a:gd name="T0" fmla="*/ 373 w 696"/>
                <a:gd name="T1" fmla="*/ 23 h 888"/>
                <a:gd name="T2" fmla="*/ 482 w 696"/>
                <a:gd name="T3" fmla="*/ 83 h 888"/>
                <a:gd name="T4" fmla="*/ 410 w 696"/>
                <a:gd name="T5" fmla="*/ 154 h 888"/>
                <a:gd name="T6" fmla="*/ 163 w 696"/>
                <a:gd name="T7" fmla="*/ 187 h 888"/>
                <a:gd name="T8" fmla="*/ 336 w 696"/>
                <a:gd name="T9" fmla="*/ 79 h 888"/>
                <a:gd name="T10" fmla="*/ 302 w 696"/>
                <a:gd name="T11" fmla="*/ 0 h 888"/>
                <a:gd name="T12" fmla="*/ 530 w 696"/>
                <a:gd name="T13" fmla="*/ 367 h 888"/>
                <a:gd name="T14" fmla="*/ 474 w 696"/>
                <a:gd name="T15" fmla="*/ 393 h 888"/>
                <a:gd name="T16" fmla="*/ 384 w 696"/>
                <a:gd name="T17" fmla="*/ 457 h 888"/>
                <a:gd name="T18" fmla="*/ 527 w 696"/>
                <a:gd name="T19" fmla="*/ 420 h 888"/>
                <a:gd name="T20" fmla="*/ 339 w 696"/>
                <a:gd name="T21" fmla="*/ 539 h 888"/>
                <a:gd name="T22" fmla="*/ 369 w 696"/>
                <a:gd name="T23" fmla="*/ 513 h 888"/>
                <a:gd name="T24" fmla="*/ 388 w 696"/>
                <a:gd name="T25" fmla="*/ 652 h 888"/>
                <a:gd name="T26" fmla="*/ 347 w 696"/>
                <a:gd name="T27" fmla="*/ 738 h 888"/>
                <a:gd name="T28" fmla="*/ 388 w 696"/>
                <a:gd name="T29" fmla="*/ 681 h 888"/>
                <a:gd name="T30" fmla="*/ 482 w 696"/>
                <a:gd name="T31" fmla="*/ 158 h 888"/>
                <a:gd name="T32" fmla="*/ 564 w 696"/>
                <a:gd name="T33" fmla="*/ 154 h 888"/>
                <a:gd name="T34" fmla="*/ 605 w 696"/>
                <a:gd name="T35" fmla="*/ 191 h 888"/>
                <a:gd name="T36" fmla="*/ 444 w 696"/>
                <a:gd name="T37" fmla="*/ 337 h 888"/>
                <a:gd name="T38" fmla="*/ 598 w 696"/>
                <a:gd name="T39" fmla="*/ 434 h 888"/>
                <a:gd name="T40" fmla="*/ 452 w 696"/>
                <a:gd name="T41" fmla="*/ 595 h 888"/>
                <a:gd name="T42" fmla="*/ 583 w 696"/>
                <a:gd name="T43" fmla="*/ 610 h 888"/>
                <a:gd name="T44" fmla="*/ 669 w 696"/>
                <a:gd name="T45" fmla="*/ 775 h 888"/>
                <a:gd name="T46" fmla="*/ 624 w 696"/>
                <a:gd name="T47" fmla="*/ 775 h 888"/>
                <a:gd name="T48" fmla="*/ 568 w 696"/>
                <a:gd name="T49" fmla="*/ 745 h 888"/>
                <a:gd name="T50" fmla="*/ 500 w 696"/>
                <a:gd name="T51" fmla="*/ 689 h 888"/>
                <a:gd name="T52" fmla="*/ 598 w 696"/>
                <a:gd name="T53" fmla="*/ 678 h 888"/>
                <a:gd name="T54" fmla="*/ 452 w 696"/>
                <a:gd name="T55" fmla="*/ 726 h 888"/>
                <a:gd name="T56" fmla="*/ 433 w 696"/>
                <a:gd name="T57" fmla="*/ 857 h 888"/>
                <a:gd name="T58" fmla="*/ 384 w 696"/>
                <a:gd name="T59" fmla="*/ 857 h 888"/>
                <a:gd name="T60" fmla="*/ 264 w 696"/>
                <a:gd name="T61" fmla="*/ 749 h 888"/>
                <a:gd name="T62" fmla="*/ 186 w 696"/>
                <a:gd name="T63" fmla="*/ 812 h 888"/>
                <a:gd name="T64" fmla="*/ 107 w 696"/>
                <a:gd name="T65" fmla="*/ 771 h 888"/>
                <a:gd name="T66" fmla="*/ 107 w 696"/>
                <a:gd name="T67" fmla="*/ 738 h 888"/>
                <a:gd name="T68" fmla="*/ 163 w 696"/>
                <a:gd name="T69" fmla="*/ 629 h 888"/>
                <a:gd name="T70" fmla="*/ 220 w 696"/>
                <a:gd name="T71" fmla="*/ 678 h 888"/>
                <a:gd name="T72" fmla="*/ 388 w 696"/>
                <a:gd name="T73" fmla="*/ 599 h 888"/>
                <a:gd name="T74" fmla="*/ 295 w 696"/>
                <a:gd name="T75" fmla="*/ 547 h 888"/>
                <a:gd name="T76" fmla="*/ 242 w 696"/>
                <a:gd name="T77" fmla="*/ 592 h 888"/>
                <a:gd name="T78" fmla="*/ 231 w 696"/>
                <a:gd name="T79" fmla="*/ 468 h 888"/>
                <a:gd name="T80" fmla="*/ 422 w 696"/>
                <a:gd name="T81" fmla="*/ 247 h 888"/>
                <a:gd name="T82" fmla="*/ 216 w 696"/>
                <a:gd name="T83" fmla="*/ 345 h 888"/>
                <a:gd name="T84" fmla="*/ 3 w 696"/>
                <a:gd name="T85" fmla="*/ 300 h 888"/>
                <a:gd name="T86" fmla="*/ 17 w 696"/>
                <a:gd name="T87" fmla="*/ 292 h 888"/>
                <a:gd name="T88" fmla="*/ 309 w 696"/>
                <a:gd name="T89" fmla="*/ 225 h 888"/>
                <a:gd name="T90" fmla="*/ 470 w 696"/>
                <a:gd name="T91" fmla="*/ 161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96" h="888">
                  <a:moveTo>
                    <a:pt x="317" y="4"/>
                  </a:moveTo>
                  <a:cubicBezTo>
                    <a:pt x="327" y="12"/>
                    <a:pt x="346" y="18"/>
                    <a:pt x="373" y="23"/>
                  </a:cubicBezTo>
                  <a:cubicBezTo>
                    <a:pt x="371" y="23"/>
                    <a:pt x="374" y="24"/>
                    <a:pt x="384" y="27"/>
                  </a:cubicBezTo>
                  <a:cubicBezTo>
                    <a:pt x="429" y="29"/>
                    <a:pt x="462" y="48"/>
                    <a:pt x="482" y="83"/>
                  </a:cubicBezTo>
                  <a:cubicBezTo>
                    <a:pt x="504" y="108"/>
                    <a:pt x="509" y="124"/>
                    <a:pt x="496" y="131"/>
                  </a:cubicBezTo>
                  <a:cubicBezTo>
                    <a:pt x="484" y="154"/>
                    <a:pt x="455" y="161"/>
                    <a:pt x="410" y="154"/>
                  </a:cubicBezTo>
                  <a:cubicBezTo>
                    <a:pt x="388" y="146"/>
                    <a:pt x="308" y="160"/>
                    <a:pt x="171" y="195"/>
                  </a:cubicBezTo>
                  <a:cubicBezTo>
                    <a:pt x="156" y="197"/>
                    <a:pt x="154" y="195"/>
                    <a:pt x="163" y="187"/>
                  </a:cubicBezTo>
                  <a:cubicBezTo>
                    <a:pt x="211" y="167"/>
                    <a:pt x="261" y="146"/>
                    <a:pt x="313" y="124"/>
                  </a:cubicBezTo>
                  <a:cubicBezTo>
                    <a:pt x="346" y="114"/>
                    <a:pt x="353" y="99"/>
                    <a:pt x="336" y="79"/>
                  </a:cubicBezTo>
                  <a:cubicBezTo>
                    <a:pt x="316" y="49"/>
                    <a:pt x="304" y="28"/>
                    <a:pt x="302" y="15"/>
                  </a:cubicBezTo>
                  <a:cubicBezTo>
                    <a:pt x="299" y="8"/>
                    <a:pt x="299" y="3"/>
                    <a:pt x="302" y="0"/>
                  </a:cubicBezTo>
                  <a:cubicBezTo>
                    <a:pt x="304" y="0"/>
                    <a:pt x="309" y="2"/>
                    <a:pt x="317" y="4"/>
                  </a:cubicBezTo>
                  <a:close/>
                  <a:moveTo>
                    <a:pt x="530" y="367"/>
                  </a:moveTo>
                  <a:cubicBezTo>
                    <a:pt x="525" y="360"/>
                    <a:pt x="513" y="365"/>
                    <a:pt x="493" y="382"/>
                  </a:cubicBezTo>
                  <a:cubicBezTo>
                    <a:pt x="488" y="385"/>
                    <a:pt x="482" y="388"/>
                    <a:pt x="474" y="393"/>
                  </a:cubicBezTo>
                  <a:cubicBezTo>
                    <a:pt x="462" y="403"/>
                    <a:pt x="454" y="410"/>
                    <a:pt x="452" y="412"/>
                  </a:cubicBezTo>
                  <a:cubicBezTo>
                    <a:pt x="432" y="422"/>
                    <a:pt x="409" y="437"/>
                    <a:pt x="384" y="457"/>
                  </a:cubicBezTo>
                  <a:cubicBezTo>
                    <a:pt x="427" y="467"/>
                    <a:pt x="452" y="484"/>
                    <a:pt x="459" y="509"/>
                  </a:cubicBezTo>
                  <a:cubicBezTo>
                    <a:pt x="484" y="489"/>
                    <a:pt x="507" y="459"/>
                    <a:pt x="527" y="420"/>
                  </a:cubicBezTo>
                  <a:cubicBezTo>
                    <a:pt x="539" y="390"/>
                    <a:pt x="540" y="372"/>
                    <a:pt x="530" y="367"/>
                  </a:cubicBezTo>
                  <a:close/>
                  <a:moveTo>
                    <a:pt x="339" y="539"/>
                  </a:moveTo>
                  <a:cubicBezTo>
                    <a:pt x="344" y="559"/>
                    <a:pt x="361" y="563"/>
                    <a:pt x="388" y="550"/>
                  </a:cubicBezTo>
                  <a:cubicBezTo>
                    <a:pt x="390" y="526"/>
                    <a:pt x="384" y="513"/>
                    <a:pt x="369" y="513"/>
                  </a:cubicBezTo>
                  <a:cubicBezTo>
                    <a:pt x="352" y="516"/>
                    <a:pt x="342" y="524"/>
                    <a:pt x="339" y="539"/>
                  </a:cubicBezTo>
                  <a:close/>
                  <a:moveTo>
                    <a:pt x="388" y="652"/>
                  </a:moveTo>
                  <a:cubicBezTo>
                    <a:pt x="348" y="664"/>
                    <a:pt x="308" y="683"/>
                    <a:pt x="268" y="708"/>
                  </a:cubicBezTo>
                  <a:cubicBezTo>
                    <a:pt x="298" y="725"/>
                    <a:pt x="324" y="735"/>
                    <a:pt x="347" y="738"/>
                  </a:cubicBezTo>
                  <a:cubicBezTo>
                    <a:pt x="372" y="748"/>
                    <a:pt x="384" y="741"/>
                    <a:pt x="384" y="719"/>
                  </a:cubicBezTo>
                  <a:cubicBezTo>
                    <a:pt x="384" y="709"/>
                    <a:pt x="386" y="696"/>
                    <a:pt x="388" y="681"/>
                  </a:cubicBezTo>
                  <a:cubicBezTo>
                    <a:pt x="388" y="669"/>
                    <a:pt x="388" y="659"/>
                    <a:pt x="388" y="652"/>
                  </a:cubicBezTo>
                  <a:close/>
                  <a:moveTo>
                    <a:pt x="482" y="158"/>
                  </a:moveTo>
                  <a:cubicBezTo>
                    <a:pt x="509" y="140"/>
                    <a:pt x="529" y="135"/>
                    <a:pt x="542" y="143"/>
                  </a:cubicBezTo>
                  <a:cubicBezTo>
                    <a:pt x="546" y="145"/>
                    <a:pt x="554" y="149"/>
                    <a:pt x="564" y="154"/>
                  </a:cubicBezTo>
                  <a:cubicBezTo>
                    <a:pt x="571" y="159"/>
                    <a:pt x="578" y="163"/>
                    <a:pt x="583" y="165"/>
                  </a:cubicBezTo>
                  <a:cubicBezTo>
                    <a:pt x="600" y="173"/>
                    <a:pt x="608" y="181"/>
                    <a:pt x="605" y="191"/>
                  </a:cubicBezTo>
                  <a:cubicBezTo>
                    <a:pt x="603" y="204"/>
                    <a:pt x="591" y="216"/>
                    <a:pt x="571" y="229"/>
                  </a:cubicBezTo>
                  <a:cubicBezTo>
                    <a:pt x="504" y="271"/>
                    <a:pt x="462" y="307"/>
                    <a:pt x="444" y="337"/>
                  </a:cubicBezTo>
                  <a:cubicBezTo>
                    <a:pt x="511" y="317"/>
                    <a:pt x="561" y="336"/>
                    <a:pt x="594" y="393"/>
                  </a:cubicBezTo>
                  <a:cubicBezTo>
                    <a:pt x="606" y="408"/>
                    <a:pt x="608" y="422"/>
                    <a:pt x="598" y="434"/>
                  </a:cubicBezTo>
                  <a:cubicBezTo>
                    <a:pt x="588" y="444"/>
                    <a:pt x="581" y="453"/>
                    <a:pt x="579" y="461"/>
                  </a:cubicBezTo>
                  <a:cubicBezTo>
                    <a:pt x="539" y="531"/>
                    <a:pt x="496" y="575"/>
                    <a:pt x="452" y="595"/>
                  </a:cubicBezTo>
                  <a:cubicBezTo>
                    <a:pt x="449" y="603"/>
                    <a:pt x="448" y="610"/>
                    <a:pt x="448" y="618"/>
                  </a:cubicBezTo>
                  <a:cubicBezTo>
                    <a:pt x="503" y="613"/>
                    <a:pt x="548" y="610"/>
                    <a:pt x="583" y="610"/>
                  </a:cubicBezTo>
                  <a:cubicBezTo>
                    <a:pt x="603" y="608"/>
                    <a:pt x="620" y="614"/>
                    <a:pt x="635" y="629"/>
                  </a:cubicBezTo>
                  <a:cubicBezTo>
                    <a:pt x="685" y="672"/>
                    <a:pt x="696" y="720"/>
                    <a:pt x="669" y="775"/>
                  </a:cubicBezTo>
                  <a:cubicBezTo>
                    <a:pt x="659" y="790"/>
                    <a:pt x="649" y="792"/>
                    <a:pt x="639" y="782"/>
                  </a:cubicBezTo>
                  <a:cubicBezTo>
                    <a:pt x="636" y="782"/>
                    <a:pt x="631" y="780"/>
                    <a:pt x="624" y="775"/>
                  </a:cubicBezTo>
                  <a:cubicBezTo>
                    <a:pt x="606" y="765"/>
                    <a:pt x="591" y="758"/>
                    <a:pt x="579" y="752"/>
                  </a:cubicBezTo>
                  <a:cubicBezTo>
                    <a:pt x="576" y="750"/>
                    <a:pt x="573" y="748"/>
                    <a:pt x="568" y="745"/>
                  </a:cubicBezTo>
                  <a:cubicBezTo>
                    <a:pt x="543" y="733"/>
                    <a:pt x="522" y="716"/>
                    <a:pt x="504" y="696"/>
                  </a:cubicBezTo>
                  <a:cubicBezTo>
                    <a:pt x="499" y="694"/>
                    <a:pt x="498" y="691"/>
                    <a:pt x="500" y="689"/>
                  </a:cubicBezTo>
                  <a:cubicBezTo>
                    <a:pt x="503" y="689"/>
                    <a:pt x="508" y="690"/>
                    <a:pt x="515" y="693"/>
                  </a:cubicBezTo>
                  <a:cubicBezTo>
                    <a:pt x="565" y="700"/>
                    <a:pt x="593" y="695"/>
                    <a:pt x="598" y="678"/>
                  </a:cubicBezTo>
                  <a:cubicBezTo>
                    <a:pt x="598" y="638"/>
                    <a:pt x="548" y="625"/>
                    <a:pt x="448" y="640"/>
                  </a:cubicBezTo>
                  <a:cubicBezTo>
                    <a:pt x="448" y="688"/>
                    <a:pt x="449" y="716"/>
                    <a:pt x="452" y="726"/>
                  </a:cubicBezTo>
                  <a:cubicBezTo>
                    <a:pt x="457" y="771"/>
                    <a:pt x="453" y="806"/>
                    <a:pt x="440" y="831"/>
                  </a:cubicBezTo>
                  <a:cubicBezTo>
                    <a:pt x="438" y="839"/>
                    <a:pt x="435" y="847"/>
                    <a:pt x="433" y="857"/>
                  </a:cubicBezTo>
                  <a:cubicBezTo>
                    <a:pt x="430" y="862"/>
                    <a:pt x="429" y="866"/>
                    <a:pt x="429" y="869"/>
                  </a:cubicBezTo>
                  <a:cubicBezTo>
                    <a:pt x="422" y="888"/>
                    <a:pt x="407" y="885"/>
                    <a:pt x="384" y="857"/>
                  </a:cubicBezTo>
                  <a:cubicBezTo>
                    <a:pt x="369" y="827"/>
                    <a:pt x="343" y="802"/>
                    <a:pt x="306" y="782"/>
                  </a:cubicBezTo>
                  <a:cubicBezTo>
                    <a:pt x="296" y="778"/>
                    <a:pt x="282" y="766"/>
                    <a:pt x="264" y="749"/>
                  </a:cubicBezTo>
                  <a:cubicBezTo>
                    <a:pt x="255" y="741"/>
                    <a:pt x="247" y="735"/>
                    <a:pt x="242" y="730"/>
                  </a:cubicBezTo>
                  <a:cubicBezTo>
                    <a:pt x="217" y="760"/>
                    <a:pt x="198" y="787"/>
                    <a:pt x="186" y="812"/>
                  </a:cubicBezTo>
                  <a:cubicBezTo>
                    <a:pt x="176" y="840"/>
                    <a:pt x="163" y="846"/>
                    <a:pt x="149" y="831"/>
                  </a:cubicBezTo>
                  <a:cubicBezTo>
                    <a:pt x="134" y="816"/>
                    <a:pt x="120" y="796"/>
                    <a:pt x="107" y="771"/>
                  </a:cubicBezTo>
                  <a:cubicBezTo>
                    <a:pt x="102" y="759"/>
                    <a:pt x="102" y="748"/>
                    <a:pt x="107" y="738"/>
                  </a:cubicBezTo>
                  <a:cubicBezTo>
                    <a:pt x="107" y="740"/>
                    <a:pt x="107" y="740"/>
                    <a:pt x="107" y="738"/>
                  </a:cubicBezTo>
                  <a:cubicBezTo>
                    <a:pt x="127" y="718"/>
                    <a:pt x="136" y="686"/>
                    <a:pt x="134" y="644"/>
                  </a:cubicBezTo>
                  <a:cubicBezTo>
                    <a:pt x="136" y="629"/>
                    <a:pt x="146" y="624"/>
                    <a:pt x="163" y="629"/>
                  </a:cubicBezTo>
                  <a:cubicBezTo>
                    <a:pt x="178" y="637"/>
                    <a:pt x="185" y="649"/>
                    <a:pt x="182" y="666"/>
                  </a:cubicBezTo>
                  <a:cubicBezTo>
                    <a:pt x="180" y="684"/>
                    <a:pt x="192" y="688"/>
                    <a:pt x="220" y="678"/>
                  </a:cubicBezTo>
                  <a:cubicBezTo>
                    <a:pt x="309" y="650"/>
                    <a:pt x="366" y="634"/>
                    <a:pt x="388" y="629"/>
                  </a:cubicBezTo>
                  <a:cubicBezTo>
                    <a:pt x="388" y="617"/>
                    <a:pt x="388" y="607"/>
                    <a:pt x="388" y="599"/>
                  </a:cubicBezTo>
                  <a:cubicBezTo>
                    <a:pt x="336" y="584"/>
                    <a:pt x="314" y="552"/>
                    <a:pt x="324" y="502"/>
                  </a:cubicBezTo>
                  <a:cubicBezTo>
                    <a:pt x="317" y="509"/>
                    <a:pt x="307" y="524"/>
                    <a:pt x="295" y="547"/>
                  </a:cubicBezTo>
                  <a:cubicBezTo>
                    <a:pt x="287" y="557"/>
                    <a:pt x="282" y="564"/>
                    <a:pt x="280" y="569"/>
                  </a:cubicBezTo>
                  <a:cubicBezTo>
                    <a:pt x="269" y="594"/>
                    <a:pt x="257" y="602"/>
                    <a:pt x="242" y="592"/>
                  </a:cubicBezTo>
                  <a:cubicBezTo>
                    <a:pt x="202" y="569"/>
                    <a:pt x="193" y="533"/>
                    <a:pt x="216" y="483"/>
                  </a:cubicBezTo>
                  <a:cubicBezTo>
                    <a:pt x="221" y="471"/>
                    <a:pt x="226" y="466"/>
                    <a:pt x="231" y="468"/>
                  </a:cubicBezTo>
                  <a:cubicBezTo>
                    <a:pt x="233" y="473"/>
                    <a:pt x="241" y="466"/>
                    <a:pt x="253" y="446"/>
                  </a:cubicBezTo>
                  <a:cubicBezTo>
                    <a:pt x="296" y="386"/>
                    <a:pt x="352" y="320"/>
                    <a:pt x="422" y="247"/>
                  </a:cubicBezTo>
                  <a:cubicBezTo>
                    <a:pt x="432" y="237"/>
                    <a:pt x="432" y="235"/>
                    <a:pt x="422" y="240"/>
                  </a:cubicBezTo>
                  <a:cubicBezTo>
                    <a:pt x="357" y="262"/>
                    <a:pt x="288" y="297"/>
                    <a:pt x="216" y="345"/>
                  </a:cubicBezTo>
                  <a:cubicBezTo>
                    <a:pt x="171" y="385"/>
                    <a:pt x="115" y="390"/>
                    <a:pt x="48" y="360"/>
                  </a:cubicBezTo>
                  <a:cubicBezTo>
                    <a:pt x="15" y="347"/>
                    <a:pt x="0" y="327"/>
                    <a:pt x="3" y="300"/>
                  </a:cubicBezTo>
                  <a:cubicBezTo>
                    <a:pt x="5" y="290"/>
                    <a:pt x="9" y="287"/>
                    <a:pt x="14" y="292"/>
                  </a:cubicBezTo>
                  <a:cubicBezTo>
                    <a:pt x="14" y="292"/>
                    <a:pt x="15" y="292"/>
                    <a:pt x="17" y="292"/>
                  </a:cubicBezTo>
                  <a:cubicBezTo>
                    <a:pt x="57" y="307"/>
                    <a:pt x="132" y="293"/>
                    <a:pt x="242" y="251"/>
                  </a:cubicBezTo>
                  <a:cubicBezTo>
                    <a:pt x="260" y="246"/>
                    <a:pt x="282" y="237"/>
                    <a:pt x="309" y="225"/>
                  </a:cubicBezTo>
                  <a:cubicBezTo>
                    <a:pt x="367" y="205"/>
                    <a:pt x="408" y="190"/>
                    <a:pt x="433" y="180"/>
                  </a:cubicBezTo>
                  <a:cubicBezTo>
                    <a:pt x="445" y="175"/>
                    <a:pt x="458" y="169"/>
                    <a:pt x="470" y="161"/>
                  </a:cubicBezTo>
                  <a:cubicBezTo>
                    <a:pt x="475" y="159"/>
                    <a:pt x="479" y="158"/>
                    <a:pt x="482" y="15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21" name="isḷíḋê"/>
            <p:cNvSpPr/>
            <p:nvPr/>
          </p:nvSpPr>
          <p:spPr bwMode="auto">
            <a:xfrm>
              <a:off x="6495256" y="2867026"/>
              <a:ext cx="647700" cy="612775"/>
            </a:xfrm>
            <a:custGeom>
              <a:avLst/>
              <a:gdLst>
                <a:gd name="T0" fmla="*/ 691 w 696"/>
                <a:gd name="T1" fmla="*/ 82 h 658"/>
                <a:gd name="T2" fmla="*/ 650 w 696"/>
                <a:gd name="T3" fmla="*/ 179 h 658"/>
                <a:gd name="T4" fmla="*/ 605 w 696"/>
                <a:gd name="T5" fmla="*/ 258 h 658"/>
                <a:gd name="T6" fmla="*/ 549 w 696"/>
                <a:gd name="T7" fmla="*/ 318 h 658"/>
                <a:gd name="T8" fmla="*/ 504 w 696"/>
                <a:gd name="T9" fmla="*/ 321 h 658"/>
                <a:gd name="T10" fmla="*/ 564 w 696"/>
                <a:gd name="T11" fmla="*/ 389 h 658"/>
                <a:gd name="T12" fmla="*/ 564 w 696"/>
                <a:gd name="T13" fmla="*/ 467 h 658"/>
                <a:gd name="T14" fmla="*/ 515 w 696"/>
                <a:gd name="T15" fmla="*/ 546 h 658"/>
                <a:gd name="T16" fmla="*/ 658 w 696"/>
                <a:gd name="T17" fmla="*/ 595 h 658"/>
                <a:gd name="T18" fmla="*/ 639 w 696"/>
                <a:gd name="T19" fmla="*/ 628 h 658"/>
                <a:gd name="T20" fmla="*/ 370 w 696"/>
                <a:gd name="T21" fmla="*/ 658 h 658"/>
                <a:gd name="T22" fmla="*/ 306 w 696"/>
                <a:gd name="T23" fmla="*/ 598 h 658"/>
                <a:gd name="T24" fmla="*/ 396 w 696"/>
                <a:gd name="T25" fmla="*/ 539 h 658"/>
                <a:gd name="T26" fmla="*/ 302 w 696"/>
                <a:gd name="T27" fmla="*/ 467 h 658"/>
                <a:gd name="T28" fmla="*/ 437 w 696"/>
                <a:gd name="T29" fmla="*/ 389 h 658"/>
                <a:gd name="T30" fmla="*/ 433 w 696"/>
                <a:gd name="T31" fmla="*/ 359 h 658"/>
                <a:gd name="T32" fmla="*/ 347 w 696"/>
                <a:gd name="T33" fmla="*/ 340 h 658"/>
                <a:gd name="T34" fmla="*/ 261 w 696"/>
                <a:gd name="T35" fmla="*/ 108 h 658"/>
                <a:gd name="T36" fmla="*/ 321 w 696"/>
                <a:gd name="T37" fmla="*/ 138 h 658"/>
                <a:gd name="T38" fmla="*/ 160 w 696"/>
                <a:gd name="T39" fmla="*/ 26 h 658"/>
                <a:gd name="T40" fmla="*/ 235 w 696"/>
                <a:gd name="T41" fmla="*/ 116 h 658"/>
                <a:gd name="T42" fmla="*/ 212 w 696"/>
                <a:gd name="T43" fmla="*/ 336 h 658"/>
                <a:gd name="T44" fmla="*/ 194 w 696"/>
                <a:gd name="T45" fmla="*/ 419 h 658"/>
                <a:gd name="T46" fmla="*/ 254 w 696"/>
                <a:gd name="T47" fmla="*/ 366 h 658"/>
                <a:gd name="T48" fmla="*/ 242 w 696"/>
                <a:gd name="T49" fmla="*/ 445 h 658"/>
                <a:gd name="T50" fmla="*/ 70 w 696"/>
                <a:gd name="T51" fmla="*/ 602 h 658"/>
                <a:gd name="T52" fmla="*/ 25 w 696"/>
                <a:gd name="T53" fmla="*/ 557 h 658"/>
                <a:gd name="T54" fmla="*/ 44 w 696"/>
                <a:gd name="T55" fmla="*/ 490 h 658"/>
                <a:gd name="T56" fmla="*/ 40 w 696"/>
                <a:gd name="T57" fmla="*/ 396 h 658"/>
                <a:gd name="T58" fmla="*/ 44 w 696"/>
                <a:gd name="T59" fmla="*/ 280 h 658"/>
                <a:gd name="T60" fmla="*/ 141 w 696"/>
                <a:gd name="T61" fmla="*/ 134 h 658"/>
                <a:gd name="T62" fmla="*/ 40 w 696"/>
                <a:gd name="T63" fmla="*/ 119 h 658"/>
                <a:gd name="T64" fmla="*/ 115 w 696"/>
                <a:gd name="T65" fmla="*/ 37 h 658"/>
                <a:gd name="T66" fmla="*/ 557 w 696"/>
                <a:gd name="T67" fmla="*/ 26 h 658"/>
                <a:gd name="T68" fmla="*/ 497 w 696"/>
                <a:gd name="T69" fmla="*/ 56 h 658"/>
                <a:gd name="T70" fmla="*/ 542 w 696"/>
                <a:gd name="T71" fmla="*/ 134 h 658"/>
                <a:gd name="T72" fmla="*/ 504 w 696"/>
                <a:gd name="T73" fmla="*/ 258 h 658"/>
                <a:gd name="T74" fmla="*/ 601 w 696"/>
                <a:gd name="T75" fmla="*/ 108 h 658"/>
                <a:gd name="T76" fmla="*/ 351 w 696"/>
                <a:gd name="T77" fmla="*/ 119 h 658"/>
                <a:gd name="T78" fmla="*/ 336 w 696"/>
                <a:gd name="T79" fmla="*/ 258 h 658"/>
                <a:gd name="T80" fmla="*/ 351 w 696"/>
                <a:gd name="T81" fmla="*/ 295 h 658"/>
                <a:gd name="T82" fmla="*/ 429 w 696"/>
                <a:gd name="T83" fmla="*/ 220 h 658"/>
                <a:gd name="T84" fmla="*/ 343 w 696"/>
                <a:gd name="T85" fmla="*/ 175 h 658"/>
                <a:gd name="T86" fmla="*/ 396 w 696"/>
                <a:gd name="T87" fmla="*/ 149 h 658"/>
                <a:gd name="T88" fmla="*/ 429 w 696"/>
                <a:gd name="T89" fmla="*/ 78 h 658"/>
                <a:gd name="T90" fmla="*/ 134 w 696"/>
                <a:gd name="T91" fmla="*/ 321 h 658"/>
                <a:gd name="T92" fmla="*/ 81 w 696"/>
                <a:gd name="T93" fmla="*/ 348 h 658"/>
                <a:gd name="T94" fmla="*/ 119 w 696"/>
                <a:gd name="T95" fmla="*/ 381 h 658"/>
                <a:gd name="T96" fmla="*/ 433 w 696"/>
                <a:gd name="T97" fmla="*/ 479 h 658"/>
                <a:gd name="T98" fmla="*/ 407 w 696"/>
                <a:gd name="T99" fmla="*/ 509 h 658"/>
                <a:gd name="T100" fmla="*/ 433 w 696"/>
                <a:gd name="T101" fmla="*/ 479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96" h="658">
                  <a:moveTo>
                    <a:pt x="538" y="0"/>
                  </a:moveTo>
                  <a:cubicBezTo>
                    <a:pt x="608" y="2"/>
                    <a:pt x="659" y="30"/>
                    <a:pt x="691" y="82"/>
                  </a:cubicBezTo>
                  <a:cubicBezTo>
                    <a:pt x="696" y="97"/>
                    <a:pt x="695" y="109"/>
                    <a:pt x="688" y="119"/>
                  </a:cubicBezTo>
                  <a:cubicBezTo>
                    <a:pt x="673" y="137"/>
                    <a:pt x="660" y="157"/>
                    <a:pt x="650" y="179"/>
                  </a:cubicBezTo>
                  <a:cubicBezTo>
                    <a:pt x="648" y="184"/>
                    <a:pt x="643" y="194"/>
                    <a:pt x="635" y="209"/>
                  </a:cubicBezTo>
                  <a:cubicBezTo>
                    <a:pt x="620" y="234"/>
                    <a:pt x="610" y="250"/>
                    <a:pt x="605" y="258"/>
                  </a:cubicBezTo>
                  <a:cubicBezTo>
                    <a:pt x="590" y="273"/>
                    <a:pt x="579" y="290"/>
                    <a:pt x="572" y="310"/>
                  </a:cubicBezTo>
                  <a:cubicBezTo>
                    <a:pt x="569" y="318"/>
                    <a:pt x="562" y="320"/>
                    <a:pt x="549" y="318"/>
                  </a:cubicBezTo>
                  <a:cubicBezTo>
                    <a:pt x="542" y="315"/>
                    <a:pt x="529" y="316"/>
                    <a:pt x="512" y="321"/>
                  </a:cubicBezTo>
                  <a:cubicBezTo>
                    <a:pt x="509" y="321"/>
                    <a:pt x="507" y="321"/>
                    <a:pt x="504" y="321"/>
                  </a:cubicBezTo>
                  <a:cubicBezTo>
                    <a:pt x="502" y="341"/>
                    <a:pt x="501" y="358"/>
                    <a:pt x="501" y="370"/>
                  </a:cubicBezTo>
                  <a:cubicBezTo>
                    <a:pt x="533" y="365"/>
                    <a:pt x="554" y="371"/>
                    <a:pt x="564" y="389"/>
                  </a:cubicBezTo>
                  <a:cubicBezTo>
                    <a:pt x="564" y="401"/>
                    <a:pt x="568" y="415"/>
                    <a:pt x="575" y="430"/>
                  </a:cubicBezTo>
                  <a:cubicBezTo>
                    <a:pt x="583" y="445"/>
                    <a:pt x="579" y="457"/>
                    <a:pt x="564" y="467"/>
                  </a:cubicBezTo>
                  <a:cubicBezTo>
                    <a:pt x="529" y="485"/>
                    <a:pt x="509" y="511"/>
                    <a:pt x="504" y="546"/>
                  </a:cubicBezTo>
                  <a:cubicBezTo>
                    <a:pt x="507" y="546"/>
                    <a:pt x="510" y="546"/>
                    <a:pt x="515" y="546"/>
                  </a:cubicBezTo>
                  <a:cubicBezTo>
                    <a:pt x="541" y="541"/>
                    <a:pt x="565" y="540"/>
                    <a:pt x="590" y="542"/>
                  </a:cubicBezTo>
                  <a:cubicBezTo>
                    <a:pt x="623" y="550"/>
                    <a:pt x="645" y="567"/>
                    <a:pt x="658" y="595"/>
                  </a:cubicBezTo>
                  <a:cubicBezTo>
                    <a:pt x="665" y="607"/>
                    <a:pt x="666" y="616"/>
                    <a:pt x="661" y="621"/>
                  </a:cubicBezTo>
                  <a:cubicBezTo>
                    <a:pt x="659" y="628"/>
                    <a:pt x="651" y="631"/>
                    <a:pt x="639" y="628"/>
                  </a:cubicBezTo>
                  <a:cubicBezTo>
                    <a:pt x="554" y="608"/>
                    <a:pt x="487" y="612"/>
                    <a:pt x="437" y="639"/>
                  </a:cubicBezTo>
                  <a:cubicBezTo>
                    <a:pt x="417" y="647"/>
                    <a:pt x="394" y="653"/>
                    <a:pt x="370" y="658"/>
                  </a:cubicBezTo>
                  <a:cubicBezTo>
                    <a:pt x="350" y="658"/>
                    <a:pt x="333" y="650"/>
                    <a:pt x="321" y="632"/>
                  </a:cubicBezTo>
                  <a:cubicBezTo>
                    <a:pt x="311" y="622"/>
                    <a:pt x="306" y="611"/>
                    <a:pt x="306" y="598"/>
                  </a:cubicBezTo>
                  <a:cubicBezTo>
                    <a:pt x="303" y="581"/>
                    <a:pt x="312" y="570"/>
                    <a:pt x="332" y="565"/>
                  </a:cubicBezTo>
                  <a:cubicBezTo>
                    <a:pt x="365" y="560"/>
                    <a:pt x="386" y="551"/>
                    <a:pt x="396" y="539"/>
                  </a:cubicBezTo>
                  <a:cubicBezTo>
                    <a:pt x="381" y="528"/>
                    <a:pt x="367" y="516"/>
                    <a:pt x="354" y="501"/>
                  </a:cubicBezTo>
                  <a:cubicBezTo>
                    <a:pt x="327" y="501"/>
                    <a:pt x="310" y="490"/>
                    <a:pt x="302" y="467"/>
                  </a:cubicBezTo>
                  <a:cubicBezTo>
                    <a:pt x="300" y="455"/>
                    <a:pt x="308" y="441"/>
                    <a:pt x="328" y="426"/>
                  </a:cubicBezTo>
                  <a:cubicBezTo>
                    <a:pt x="356" y="414"/>
                    <a:pt x="392" y="401"/>
                    <a:pt x="437" y="389"/>
                  </a:cubicBezTo>
                  <a:cubicBezTo>
                    <a:pt x="437" y="386"/>
                    <a:pt x="437" y="381"/>
                    <a:pt x="437" y="374"/>
                  </a:cubicBezTo>
                  <a:cubicBezTo>
                    <a:pt x="434" y="366"/>
                    <a:pt x="433" y="361"/>
                    <a:pt x="433" y="359"/>
                  </a:cubicBezTo>
                  <a:cubicBezTo>
                    <a:pt x="423" y="364"/>
                    <a:pt x="411" y="366"/>
                    <a:pt x="396" y="366"/>
                  </a:cubicBezTo>
                  <a:cubicBezTo>
                    <a:pt x="381" y="364"/>
                    <a:pt x="365" y="355"/>
                    <a:pt x="347" y="340"/>
                  </a:cubicBezTo>
                  <a:cubicBezTo>
                    <a:pt x="310" y="323"/>
                    <a:pt x="290" y="283"/>
                    <a:pt x="287" y="220"/>
                  </a:cubicBezTo>
                  <a:cubicBezTo>
                    <a:pt x="290" y="180"/>
                    <a:pt x="281" y="143"/>
                    <a:pt x="261" y="108"/>
                  </a:cubicBezTo>
                  <a:cubicBezTo>
                    <a:pt x="254" y="98"/>
                    <a:pt x="256" y="96"/>
                    <a:pt x="268" y="101"/>
                  </a:cubicBezTo>
                  <a:cubicBezTo>
                    <a:pt x="296" y="113"/>
                    <a:pt x="313" y="126"/>
                    <a:pt x="321" y="138"/>
                  </a:cubicBezTo>
                  <a:cubicBezTo>
                    <a:pt x="353" y="46"/>
                    <a:pt x="426" y="0"/>
                    <a:pt x="538" y="0"/>
                  </a:cubicBezTo>
                  <a:close/>
                  <a:moveTo>
                    <a:pt x="160" y="26"/>
                  </a:moveTo>
                  <a:cubicBezTo>
                    <a:pt x="187" y="36"/>
                    <a:pt x="212" y="52"/>
                    <a:pt x="235" y="74"/>
                  </a:cubicBezTo>
                  <a:cubicBezTo>
                    <a:pt x="247" y="87"/>
                    <a:pt x="247" y="101"/>
                    <a:pt x="235" y="116"/>
                  </a:cubicBezTo>
                  <a:cubicBezTo>
                    <a:pt x="220" y="133"/>
                    <a:pt x="207" y="178"/>
                    <a:pt x="197" y="250"/>
                  </a:cubicBezTo>
                  <a:cubicBezTo>
                    <a:pt x="217" y="275"/>
                    <a:pt x="222" y="304"/>
                    <a:pt x="212" y="336"/>
                  </a:cubicBezTo>
                  <a:cubicBezTo>
                    <a:pt x="205" y="354"/>
                    <a:pt x="199" y="380"/>
                    <a:pt x="194" y="415"/>
                  </a:cubicBezTo>
                  <a:cubicBezTo>
                    <a:pt x="194" y="418"/>
                    <a:pt x="194" y="419"/>
                    <a:pt x="194" y="419"/>
                  </a:cubicBezTo>
                  <a:cubicBezTo>
                    <a:pt x="219" y="409"/>
                    <a:pt x="236" y="391"/>
                    <a:pt x="246" y="366"/>
                  </a:cubicBezTo>
                  <a:cubicBezTo>
                    <a:pt x="248" y="361"/>
                    <a:pt x="251" y="361"/>
                    <a:pt x="254" y="366"/>
                  </a:cubicBezTo>
                  <a:cubicBezTo>
                    <a:pt x="251" y="386"/>
                    <a:pt x="251" y="400"/>
                    <a:pt x="254" y="407"/>
                  </a:cubicBezTo>
                  <a:cubicBezTo>
                    <a:pt x="256" y="422"/>
                    <a:pt x="252" y="435"/>
                    <a:pt x="242" y="445"/>
                  </a:cubicBezTo>
                  <a:cubicBezTo>
                    <a:pt x="185" y="490"/>
                    <a:pt x="150" y="522"/>
                    <a:pt x="138" y="542"/>
                  </a:cubicBezTo>
                  <a:cubicBezTo>
                    <a:pt x="123" y="567"/>
                    <a:pt x="100" y="587"/>
                    <a:pt x="70" y="602"/>
                  </a:cubicBezTo>
                  <a:cubicBezTo>
                    <a:pt x="50" y="610"/>
                    <a:pt x="35" y="602"/>
                    <a:pt x="25" y="580"/>
                  </a:cubicBezTo>
                  <a:cubicBezTo>
                    <a:pt x="25" y="577"/>
                    <a:pt x="25" y="570"/>
                    <a:pt x="25" y="557"/>
                  </a:cubicBezTo>
                  <a:cubicBezTo>
                    <a:pt x="23" y="542"/>
                    <a:pt x="22" y="532"/>
                    <a:pt x="22" y="527"/>
                  </a:cubicBezTo>
                  <a:cubicBezTo>
                    <a:pt x="22" y="512"/>
                    <a:pt x="29" y="500"/>
                    <a:pt x="44" y="490"/>
                  </a:cubicBezTo>
                  <a:cubicBezTo>
                    <a:pt x="66" y="480"/>
                    <a:pt x="85" y="462"/>
                    <a:pt x="100" y="437"/>
                  </a:cubicBezTo>
                  <a:cubicBezTo>
                    <a:pt x="90" y="418"/>
                    <a:pt x="70" y="404"/>
                    <a:pt x="40" y="396"/>
                  </a:cubicBezTo>
                  <a:cubicBezTo>
                    <a:pt x="13" y="391"/>
                    <a:pt x="0" y="374"/>
                    <a:pt x="3" y="344"/>
                  </a:cubicBezTo>
                  <a:cubicBezTo>
                    <a:pt x="10" y="321"/>
                    <a:pt x="24" y="300"/>
                    <a:pt x="44" y="280"/>
                  </a:cubicBezTo>
                  <a:cubicBezTo>
                    <a:pt x="76" y="260"/>
                    <a:pt x="106" y="247"/>
                    <a:pt x="134" y="239"/>
                  </a:cubicBezTo>
                  <a:cubicBezTo>
                    <a:pt x="139" y="199"/>
                    <a:pt x="141" y="164"/>
                    <a:pt x="141" y="134"/>
                  </a:cubicBezTo>
                  <a:cubicBezTo>
                    <a:pt x="124" y="144"/>
                    <a:pt x="108" y="149"/>
                    <a:pt x="93" y="149"/>
                  </a:cubicBezTo>
                  <a:cubicBezTo>
                    <a:pt x="75" y="149"/>
                    <a:pt x="58" y="139"/>
                    <a:pt x="40" y="119"/>
                  </a:cubicBezTo>
                  <a:cubicBezTo>
                    <a:pt x="30" y="109"/>
                    <a:pt x="30" y="102"/>
                    <a:pt x="40" y="97"/>
                  </a:cubicBezTo>
                  <a:cubicBezTo>
                    <a:pt x="68" y="92"/>
                    <a:pt x="93" y="72"/>
                    <a:pt x="115" y="37"/>
                  </a:cubicBezTo>
                  <a:cubicBezTo>
                    <a:pt x="128" y="22"/>
                    <a:pt x="142" y="18"/>
                    <a:pt x="160" y="26"/>
                  </a:cubicBezTo>
                  <a:close/>
                  <a:moveTo>
                    <a:pt x="557" y="26"/>
                  </a:moveTo>
                  <a:cubicBezTo>
                    <a:pt x="549" y="23"/>
                    <a:pt x="533" y="31"/>
                    <a:pt x="508" y="48"/>
                  </a:cubicBezTo>
                  <a:cubicBezTo>
                    <a:pt x="503" y="51"/>
                    <a:pt x="499" y="53"/>
                    <a:pt x="497" y="56"/>
                  </a:cubicBezTo>
                  <a:cubicBezTo>
                    <a:pt x="502" y="76"/>
                    <a:pt x="504" y="97"/>
                    <a:pt x="504" y="119"/>
                  </a:cubicBezTo>
                  <a:cubicBezTo>
                    <a:pt x="522" y="122"/>
                    <a:pt x="534" y="127"/>
                    <a:pt x="542" y="134"/>
                  </a:cubicBezTo>
                  <a:cubicBezTo>
                    <a:pt x="559" y="149"/>
                    <a:pt x="560" y="164"/>
                    <a:pt x="545" y="179"/>
                  </a:cubicBezTo>
                  <a:cubicBezTo>
                    <a:pt x="515" y="209"/>
                    <a:pt x="502" y="235"/>
                    <a:pt x="504" y="258"/>
                  </a:cubicBezTo>
                  <a:cubicBezTo>
                    <a:pt x="522" y="258"/>
                    <a:pt x="537" y="250"/>
                    <a:pt x="549" y="235"/>
                  </a:cubicBezTo>
                  <a:cubicBezTo>
                    <a:pt x="572" y="200"/>
                    <a:pt x="589" y="158"/>
                    <a:pt x="601" y="108"/>
                  </a:cubicBezTo>
                  <a:cubicBezTo>
                    <a:pt x="609" y="61"/>
                    <a:pt x="594" y="33"/>
                    <a:pt x="557" y="26"/>
                  </a:cubicBezTo>
                  <a:close/>
                  <a:moveTo>
                    <a:pt x="351" y="119"/>
                  </a:moveTo>
                  <a:cubicBezTo>
                    <a:pt x="348" y="147"/>
                    <a:pt x="343" y="171"/>
                    <a:pt x="336" y="190"/>
                  </a:cubicBezTo>
                  <a:cubicBezTo>
                    <a:pt x="333" y="215"/>
                    <a:pt x="333" y="238"/>
                    <a:pt x="336" y="258"/>
                  </a:cubicBezTo>
                  <a:cubicBezTo>
                    <a:pt x="341" y="263"/>
                    <a:pt x="345" y="273"/>
                    <a:pt x="347" y="288"/>
                  </a:cubicBezTo>
                  <a:cubicBezTo>
                    <a:pt x="350" y="290"/>
                    <a:pt x="351" y="293"/>
                    <a:pt x="351" y="295"/>
                  </a:cubicBezTo>
                  <a:cubicBezTo>
                    <a:pt x="358" y="295"/>
                    <a:pt x="366" y="293"/>
                    <a:pt x="373" y="288"/>
                  </a:cubicBezTo>
                  <a:cubicBezTo>
                    <a:pt x="406" y="263"/>
                    <a:pt x="424" y="240"/>
                    <a:pt x="429" y="220"/>
                  </a:cubicBezTo>
                  <a:cubicBezTo>
                    <a:pt x="409" y="225"/>
                    <a:pt x="385" y="215"/>
                    <a:pt x="354" y="190"/>
                  </a:cubicBezTo>
                  <a:cubicBezTo>
                    <a:pt x="347" y="183"/>
                    <a:pt x="343" y="178"/>
                    <a:pt x="343" y="175"/>
                  </a:cubicBezTo>
                  <a:cubicBezTo>
                    <a:pt x="343" y="171"/>
                    <a:pt x="348" y="167"/>
                    <a:pt x="358" y="164"/>
                  </a:cubicBezTo>
                  <a:cubicBezTo>
                    <a:pt x="366" y="162"/>
                    <a:pt x="378" y="157"/>
                    <a:pt x="396" y="149"/>
                  </a:cubicBezTo>
                  <a:cubicBezTo>
                    <a:pt x="411" y="142"/>
                    <a:pt x="423" y="137"/>
                    <a:pt x="433" y="134"/>
                  </a:cubicBezTo>
                  <a:cubicBezTo>
                    <a:pt x="433" y="109"/>
                    <a:pt x="432" y="91"/>
                    <a:pt x="429" y="78"/>
                  </a:cubicBezTo>
                  <a:cubicBezTo>
                    <a:pt x="404" y="81"/>
                    <a:pt x="378" y="94"/>
                    <a:pt x="351" y="119"/>
                  </a:cubicBezTo>
                  <a:close/>
                  <a:moveTo>
                    <a:pt x="134" y="321"/>
                  </a:moveTo>
                  <a:cubicBezTo>
                    <a:pt x="129" y="319"/>
                    <a:pt x="124" y="321"/>
                    <a:pt x="119" y="329"/>
                  </a:cubicBezTo>
                  <a:cubicBezTo>
                    <a:pt x="106" y="341"/>
                    <a:pt x="94" y="348"/>
                    <a:pt x="81" y="348"/>
                  </a:cubicBezTo>
                  <a:cubicBezTo>
                    <a:pt x="69" y="353"/>
                    <a:pt x="65" y="360"/>
                    <a:pt x="70" y="370"/>
                  </a:cubicBezTo>
                  <a:cubicBezTo>
                    <a:pt x="83" y="380"/>
                    <a:pt x="99" y="384"/>
                    <a:pt x="119" y="381"/>
                  </a:cubicBezTo>
                  <a:cubicBezTo>
                    <a:pt x="129" y="361"/>
                    <a:pt x="134" y="341"/>
                    <a:pt x="134" y="321"/>
                  </a:cubicBezTo>
                  <a:close/>
                  <a:moveTo>
                    <a:pt x="433" y="479"/>
                  </a:moveTo>
                  <a:cubicBezTo>
                    <a:pt x="418" y="479"/>
                    <a:pt x="404" y="484"/>
                    <a:pt x="392" y="494"/>
                  </a:cubicBezTo>
                  <a:cubicBezTo>
                    <a:pt x="394" y="499"/>
                    <a:pt x="400" y="504"/>
                    <a:pt x="407" y="509"/>
                  </a:cubicBezTo>
                  <a:cubicBezTo>
                    <a:pt x="409" y="511"/>
                    <a:pt x="412" y="513"/>
                    <a:pt x="414" y="516"/>
                  </a:cubicBezTo>
                  <a:cubicBezTo>
                    <a:pt x="429" y="509"/>
                    <a:pt x="436" y="496"/>
                    <a:pt x="433" y="47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22" name="ï$1íḍé"/>
            <p:cNvSpPr/>
            <p:nvPr/>
          </p:nvSpPr>
          <p:spPr bwMode="auto">
            <a:xfrm>
              <a:off x="7381081" y="2921001"/>
              <a:ext cx="688975" cy="496888"/>
            </a:xfrm>
            <a:custGeom>
              <a:avLst/>
              <a:gdLst>
                <a:gd name="T0" fmla="*/ 394 w 740"/>
                <a:gd name="T1" fmla="*/ 16 h 534"/>
                <a:gd name="T2" fmla="*/ 473 w 740"/>
                <a:gd name="T3" fmla="*/ 13 h 534"/>
                <a:gd name="T4" fmla="*/ 548 w 740"/>
                <a:gd name="T5" fmla="*/ 61 h 534"/>
                <a:gd name="T6" fmla="*/ 552 w 740"/>
                <a:gd name="T7" fmla="*/ 114 h 534"/>
                <a:gd name="T8" fmla="*/ 499 w 740"/>
                <a:gd name="T9" fmla="*/ 132 h 534"/>
                <a:gd name="T10" fmla="*/ 447 w 740"/>
                <a:gd name="T11" fmla="*/ 147 h 534"/>
                <a:gd name="T12" fmla="*/ 394 w 740"/>
                <a:gd name="T13" fmla="*/ 174 h 534"/>
                <a:gd name="T14" fmla="*/ 432 w 740"/>
                <a:gd name="T15" fmla="*/ 249 h 534"/>
                <a:gd name="T16" fmla="*/ 383 w 740"/>
                <a:gd name="T17" fmla="*/ 353 h 534"/>
                <a:gd name="T18" fmla="*/ 548 w 740"/>
                <a:gd name="T19" fmla="*/ 346 h 534"/>
                <a:gd name="T20" fmla="*/ 570 w 740"/>
                <a:gd name="T21" fmla="*/ 331 h 534"/>
                <a:gd name="T22" fmla="*/ 567 w 740"/>
                <a:gd name="T23" fmla="*/ 320 h 534"/>
                <a:gd name="T24" fmla="*/ 589 w 740"/>
                <a:gd name="T25" fmla="*/ 327 h 534"/>
                <a:gd name="T26" fmla="*/ 653 w 740"/>
                <a:gd name="T27" fmla="*/ 346 h 534"/>
                <a:gd name="T28" fmla="*/ 735 w 740"/>
                <a:gd name="T29" fmla="*/ 432 h 534"/>
                <a:gd name="T30" fmla="*/ 701 w 740"/>
                <a:gd name="T31" fmla="*/ 473 h 534"/>
                <a:gd name="T32" fmla="*/ 690 w 740"/>
                <a:gd name="T33" fmla="*/ 473 h 534"/>
                <a:gd name="T34" fmla="*/ 612 w 740"/>
                <a:gd name="T35" fmla="*/ 454 h 534"/>
                <a:gd name="T36" fmla="*/ 387 w 740"/>
                <a:gd name="T37" fmla="*/ 428 h 534"/>
                <a:gd name="T38" fmla="*/ 114 w 740"/>
                <a:gd name="T39" fmla="*/ 514 h 534"/>
                <a:gd name="T40" fmla="*/ 43 w 740"/>
                <a:gd name="T41" fmla="*/ 503 h 534"/>
                <a:gd name="T42" fmla="*/ 5 w 740"/>
                <a:gd name="T43" fmla="*/ 428 h 534"/>
                <a:gd name="T44" fmla="*/ 47 w 740"/>
                <a:gd name="T45" fmla="*/ 402 h 534"/>
                <a:gd name="T46" fmla="*/ 114 w 740"/>
                <a:gd name="T47" fmla="*/ 398 h 534"/>
                <a:gd name="T48" fmla="*/ 166 w 740"/>
                <a:gd name="T49" fmla="*/ 387 h 534"/>
                <a:gd name="T50" fmla="*/ 204 w 740"/>
                <a:gd name="T51" fmla="*/ 379 h 534"/>
                <a:gd name="T52" fmla="*/ 275 w 740"/>
                <a:gd name="T53" fmla="*/ 342 h 534"/>
                <a:gd name="T54" fmla="*/ 297 w 740"/>
                <a:gd name="T55" fmla="*/ 200 h 534"/>
                <a:gd name="T56" fmla="*/ 185 w 740"/>
                <a:gd name="T57" fmla="*/ 91 h 534"/>
                <a:gd name="T58" fmla="*/ 185 w 740"/>
                <a:gd name="T59" fmla="*/ 65 h 534"/>
                <a:gd name="T60" fmla="*/ 207 w 740"/>
                <a:gd name="T61" fmla="*/ 69 h 534"/>
                <a:gd name="T62" fmla="*/ 312 w 740"/>
                <a:gd name="T63" fmla="*/ 69 h 534"/>
                <a:gd name="T64" fmla="*/ 394 w 740"/>
                <a:gd name="T65" fmla="*/ 16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40" h="534">
                  <a:moveTo>
                    <a:pt x="394" y="16"/>
                  </a:moveTo>
                  <a:cubicBezTo>
                    <a:pt x="402" y="2"/>
                    <a:pt x="428" y="0"/>
                    <a:pt x="473" y="13"/>
                  </a:cubicBezTo>
                  <a:cubicBezTo>
                    <a:pt x="513" y="23"/>
                    <a:pt x="538" y="39"/>
                    <a:pt x="548" y="61"/>
                  </a:cubicBezTo>
                  <a:cubicBezTo>
                    <a:pt x="560" y="76"/>
                    <a:pt x="562" y="94"/>
                    <a:pt x="552" y="114"/>
                  </a:cubicBezTo>
                  <a:cubicBezTo>
                    <a:pt x="547" y="124"/>
                    <a:pt x="529" y="130"/>
                    <a:pt x="499" y="132"/>
                  </a:cubicBezTo>
                  <a:cubicBezTo>
                    <a:pt x="479" y="132"/>
                    <a:pt x="462" y="137"/>
                    <a:pt x="447" y="147"/>
                  </a:cubicBezTo>
                  <a:cubicBezTo>
                    <a:pt x="429" y="157"/>
                    <a:pt x="412" y="166"/>
                    <a:pt x="394" y="174"/>
                  </a:cubicBezTo>
                  <a:cubicBezTo>
                    <a:pt x="429" y="194"/>
                    <a:pt x="442" y="219"/>
                    <a:pt x="432" y="249"/>
                  </a:cubicBezTo>
                  <a:cubicBezTo>
                    <a:pt x="422" y="286"/>
                    <a:pt x="406" y="321"/>
                    <a:pt x="383" y="353"/>
                  </a:cubicBezTo>
                  <a:cubicBezTo>
                    <a:pt x="431" y="348"/>
                    <a:pt x="486" y="346"/>
                    <a:pt x="548" y="346"/>
                  </a:cubicBezTo>
                  <a:cubicBezTo>
                    <a:pt x="573" y="346"/>
                    <a:pt x="580" y="341"/>
                    <a:pt x="570" y="331"/>
                  </a:cubicBezTo>
                  <a:cubicBezTo>
                    <a:pt x="565" y="323"/>
                    <a:pt x="564" y="320"/>
                    <a:pt x="567" y="320"/>
                  </a:cubicBezTo>
                  <a:cubicBezTo>
                    <a:pt x="572" y="320"/>
                    <a:pt x="579" y="322"/>
                    <a:pt x="589" y="327"/>
                  </a:cubicBezTo>
                  <a:cubicBezTo>
                    <a:pt x="602" y="335"/>
                    <a:pt x="623" y="341"/>
                    <a:pt x="653" y="346"/>
                  </a:cubicBezTo>
                  <a:cubicBezTo>
                    <a:pt x="695" y="361"/>
                    <a:pt x="723" y="389"/>
                    <a:pt x="735" y="432"/>
                  </a:cubicBezTo>
                  <a:cubicBezTo>
                    <a:pt x="740" y="464"/>
                    <a:pt x="729" y="478"/>
                    <a:pt x="701" y="473"/>
                  </a:cubicBezTo>
                  <a:cubicBezTo>
                    <a:pt x="699" y="473"/>
                    <a:pt x="695" y="473"/>
                    <a:pt x="690" y="473"/>
                  </a:cubicBezTo>
                  <a:cubicBezTo>
                    <a:pt x="653" y="468"/>
                    <a:pt x="627" y="462"/>
                    <a:pt x="612" y="454"/>
                  </a:cubicBezTo>
                  <a:cubicBezTo>
                    <a:pt x="542" y="424"/>
                    <a:pt x="467" y="416"/>
                    <a:pt x="387" y="428"/>
                  </a:cubicBezTo>
                  <a:cubicBezTo>
                    <a:pt x="295" y="443"/>
                    <a:pt x="204" y="472"/>
                    <a:pt x="114" y="514"/>
                  </a:cubicBezTo>
                  <a:cubicBezTo>
                    <a:pt x="81" y="534"/>
                    <a:pt x="58" y="530"/>
                    <a:pt x="43" y="503"/>
                  </a:cubicBezTo>
                  <a:cubicBezTo>
                    <a:pt x="25" y="470"/>
                    <a:pt x="13" y="446"/>
                    <a:pt x="5" y="428"/>
                  </a:cubicBezTo>
                  <a:cubicBezTo>
                    <a:pt x="0" y="408"/>
                    <a:pt x="14" y="399"/>
                    <a:pt x="47" y="402"/>
                  </a:cubicBezTo>
                  <a:cubicBezTo>
                    <a:pt x="64" y="407"/>
                    <a:pt x="86" y="406"/>
                    <a:pt x="114" y="398"/>
                  </a:cubicBezTo>
                  <a:cubicBezTo>
                    <a:pt x="126" y="396"/>
                    <a:pt x="144" y="392"/>
                    <a:pt x="166" y="387"/>
                  </a:cubicBezTo>
                  <a:cubicBezTo>
                    <a:pt x="186" y="382"/>
                    <a:pt x="199" y="379"/>
                    <a:pt x="204" y="379"/>
                  </a:cubicBezTo>
                  <a:cubicBezTo>
                    <a:pt x="241" y="375"/>
                    <a:pt x="265" y="362"/>
                    <a:pt x="275" y="342"/>
                  </a:cubicBezTo>
                  <a:cubicBezTo>
                    <a:pt x="307" y="285"/>
                    <a:pt x="315" y="237"/>
                    <a:pt x="297" y="200"/>
                  </a:cubicBezTo>
                  <a:cubicBezTo>
                    <a:pt x="255" y="190"/>
                    <a:pt x="217" y="154"/>
                    <a:pt x="185" y="91"/>
                  </a:cubicBezTo>
                  <a:cubicBezTo>
                    <a:pt x="180" y="81"/>
                    <a:pt x="180" y="73"/>
                    <a:pt x="185" y="65"/>
                  </a:cubicBezTo>
                  <a:cubicBezTo>
                    <a:pt x="190" y="60"/>
                    <a:pt x="197" y="61"/>
                    <a:pt x="207" y="69"/>
                  </a:cubicBezTo>
                  <a:cubicBezTo>
                    <a:pt x="225" y="79"/>
                    <a:pt x="260" y="79"/>
                    <a:pt x="312" y="69"/>
                  </a:cubicBezTo>
                  <a:cubicBezTo>
                    <a:pt x="347" y="59"/>
                    <a:pt x="374" y="41"/>
                    <a:pt x="394" y="1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23" name="iṣliḋè"/>
            <p:cNvSpPr/>
            <p:nvPr/>
          </p:nvSpPr>
          <p:spPr bwMode="auto">
            <a:xfrm>
              <a:off x="8260556" y="2789239"/>
              <a:ext cx="666750" cy="733425"/>
            </a:xfrm>
            <a:custGeom>
              <a:avLst/>
              <a:gdLst>
                <a:gd name="T0" fmla="*/ 299 w 716"/>
                <a:gd name="T1" fmla="*/ 5 h 788"/>
                <a:gd name="T2" fmla="*/ 419 w 716"/>
                <a:gd name="T3" fmla="*/ 54 h 788"/>
                <a:gd name="T4" fmla="*/ 430 w 716"/>
                <a:gd name="T5" fmla="*/ 102 h 788"/>
                <a:gd name="T6" fmla="*/ 412 w 716"/>
                <a:gd name="T7" fmla="*/ 185 h 788"/>
                <a:gd name="T8" fmla="*/ 483 w 716"/>
                <a:gd name="T9" fmla="*/ 203 h 788"/>
                <a:gd name="T10" fmla="*/ 602 w 716"/>
                <a:gd name="T11" fmla="*/ 233 h 788"/>
                <a:gd name="T12" fmla="*/ 580 w 716"/>
                <a:gd name="T13" fmla="*/ 301 h 788"/>
                <a:gd name="T14" fmla="*/ 370 w 716"/>
                <a:gd name="T15" fmla="*/ 447 h 788"/>
                <a:gd name="T16" fmla="*/ 288 w 716"/>
                <a:gd name="T17" fmla="*/ 626 h 788"/>
                <a:gd name="T18" fmla="*/ 67 w 716"/>
                <a:gd name="T19" fmla="*/ 753 h 788"/>
                <a:gd name="T20" fmla="*/ 7 w 716"/>
                <a:gd name="T21" fmla="*/ 720 h 788"/>
                <a:gd name="T22" fmla="*/ 63 w 716"/>
                <a:gd name="T23" fmla="*/ 664 h 788"/>
                <a:gd name="T24" fmla="*/ 82 w 716"/>
                <a:gd name="T25" fmla="*/ 656 h 788"/>
                <a:gd name="T26" fmla="*/ 78 w 716"/>
                <a:gd name="T27" fmla="*/ 664 h 788"/>
                <a:gd name="T28" fmla="*/ 63 w 716"/>
                <a:gd name="T29" fmla="*/ 694 h 788"/>
                <a:gd name="T30" fmla="*/ 78 w 716"/>
                <a:gd name="T31" fmla="*/ 697 h 788"/>
                <a:gd name="T32" fmla="*/ 232 w 716"/>
                <a:gd name="T33" fmla="*/ 491 h 788"/>
                <a:gd name="T34" fmla="*/ 78 w 716"/>
                <a:gd name="T35" fmla="*/ 424 h 788"/>
                <a:gd name="T36" fmla="*/ 71 w 716"/>
                <a:gd name="T37" fmla="*/ 398 h 788"/>
                <a:gd name="T38" fmla="*/ 97 w 716"/>
                <a:gd name="T39" fmla="*/ 387 h 788"/>
                <a:gd name="T40" fmla="*/ 281 w 716"/>
                <a:gd name="T41" fmla="*/ 319 h 788"/>
                <a:gd name="T42" fmla="*/ 318 w 716"/>
                <a:gd name="T43" fmla="*/ 125 h 788"/>
                <a:gd name="T44" fmla="*/ 322 w 716"/>
                <a:gd name="T45" fmla="*/ 106 h 788"/>
                <a:gd name="T46" fmla="*/ 318 w 716"/>
                <a:gd name="T47" fmla="*/ 69 h 788"/>
                <a:gd name="T48" fmla="*/ 303 w 716"/>
                <a:gd name="T49" fmla="*/ 76 h 788"/>
                <a:gd name="T50" fmla="*/ 295 w 716"/>
                <a:gd name="T51" fmla="*/ 91 h 788"/>
                <a:gd name="T52" fmla="*/ 284 w 716"/>
                <a:gd name="T53" fmla="*/ 72 h 788"/>
                <a:gd name="T54" fmla="*/ 281 w 716"/>
                <a:gd name="T55" fmla="*/ 65 h 788"/>
                <a:gd name="T56" fmla="*/ 277 w 716"/>
                <a:gd name="T57" fmla="*/ 58 h 788"/>
                <a:gd name="T58" fmla="*/ 299 w 716"/>
                <a:gd name="T59" fmla="*/ 5 h 788"/>
                <a:gd name="T60" fmla="*/ 404 w 716"/>
                <a:gd name="T61" fmla="*/ 211 h 788"/>
                <a:gd name="T62" fmla="*/ 397 w 716"/>
                <a:gd name="T63" fmla="*/ 259 h 788"/>
                <a:gd name="T64" fmla="*/ 434 w 716"/>
                <a:gd name="T65" fmla="*/ 226 h 788"/>
                <a:gd name="T66" fmla="*/ 427 w 716"/>
                <a:gd name="T67" fmla="*/ 222 h 788"/>
                <a:gd name="T68" fmla="*/ 404 w 716"/>
                <a:gd name="T69" fmla="*/ 211 h 788"/>
                <a:gd name="T70" fmla="*/ 370 w 716"/>
                <a:gd name="T71" fmla="*/ 563 h 788"/>
                <a:gd name="T72" fmla="*/ 389 w 716"/>
                <a:gd name="T73" fmla="*/ 559 h 788"/>
                <a:gd name="T74" fmla="*/ 404 w 716"/>
                <a:gd name="T75" fmla="*/ 559 h 788"/>
                <a:gd name="T76" fmla="*/ 494 w 716"/>
                <a:gd name="T77" fmla="*/ 563 h 788"/>
                <a:gd name="T78" fmla="*/ 711 w 716"/>
                <a:gd name="T79" fmla="*/ 746 h 788"/>
                <a:gd name="T80" fmla="*/ 688 w 716"/>
                <a:gd name="T81" fmla="*/ 783 h 788"/>
                <a:gd name="T82" fmla="*/ 632 w 716"/>
                <a:gd name="T83" fmla="*/ 765 h 788"/>
                <a:gd name="T84" fmla="*/ 617 w 716"/>
                <a:gd name="T85" fmla="*/ 753 h 788"/>
                <a:gd name="T86" fmla="*/ 513 w 716"/>
                <a:gd name="T87" fmla="*/ 679 h 788"/>
                <a:gd name="T88" fmla="*/ 445 w 716"/>
                <a:gd name="T89" fmla="*/ 626 h 788"/>
                <a:gd name="T90" fmla="*/ 325 w 716"/>
                <a:gd name="T91" fmla="*/ 578 h 788"/>
                <a:gd name="T92" fmla="*/ 314 w 716"/>
                <a:gd name="T93" fmla="*/ 570 h 788"/>
                <a:gd name="T94" fmla="*/ 333 w 716"/>
                <a:gd name="T95" fmla="*/ 566 h 788"/>
                <a:gd name="T96" fmla="*/ 355 w 716"/>
                <a:gd name="T97" fmla="*/ 563 h 788"/>
                <a:gd name="T98" fmla="*/ 370 w 716"/>
                <a:gd name="T99" fmla="*/ 563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16" h="788">
                  <a:moveTo>
                    <a:pt x="299" y="5"/>
                  </a:moveTo>
                  <a:cubicBezTo>
                    <a:pt x="347" y="0"/>
                    <a:pt x="387" y="16"/>
                    <a:pt x="419" y="54"/>
                  </a:cubicBezTo>
                  <a:cubicBezTo>
                    <a:pt x="429" y="66"/>
                    <a:pt x="433" y="82"/>
                    <a:pt x="430" y="102"/>
                  </a:cubicBezTo>
                  <a:cubicBezTo>
                    <a:pt x="423" y="147"/>
                    <a:pt x="416" y="175"/>
                    <a:pt x="412" y="185"/>
                  </a:cubicBezTo>
                  <a:cubicBezTo>
                    <a:pt x="432" y="197"/>
                    <a:pt x="455" y="203"/>
                    <a:pt x="483" y="203"/>
                  </a:cubicBezTo>
                  <a:cubicBezTo>
                    <a:pt x="550" y="193"/>
                    <a:pt x="590" y="203"/>
                    <a:pt x="602" y="233"/>
                  </a:cubicBezTo>
                  <a:cubicBezTo>
                    <a:pt x="627" y="266"/>
                    <a:pt x="620" y="288"/>
                    <a:pt x="580" y="301"/>
                  </a:cubicBezTo>
                  <a:cubicBezTo>
                    <a:pt x="503" y="328"/>
                    <a:pt x="433" y="377"/>
                    <a:pt x="370" y="447"/>
                  </a:cubicBezTo>
                  <a:cubicBezTo>
                    <a:pt x="338" y="479"/>
                    <a:pt x="310" y="539"/>
                    <a:pt x="288" y="626"/>
                  </a:cubicBezTo>
                  <a:cubicBezTo>
                    <a:pt x="271" y="714"/>
                    <a:pt x="197" y="756"/>
                    <a:pt x="67" y="753"/>
                  </a:cubicBezTo>
                  <a:cubicBezTo>
                    <a:pt x="20" y="753"/>
                    <a:pt x="0" y="742"/>
                    <a:pt x="7" y="720"/>
                  </a:cubicBezTo>
                  <a:cubicBezTo>
                    <a:pt x="20" y="690"/>
                    <a:pt x="39" y="671"/>
                    <a:pt x="63" y="664"/>
                  </a:cubicBezTo>
                  <a:cubicBezTo>
                    <a:pt x="74" y="659"/>
                    <a:pt x="80" y="656"/>
                    <a:pt x="82" y="656"/>
                  </a:cubicBezTo>
                  <a:cubicBezTo>
                    <a:pt x="85" y="656"/>
                    <a:pt x="83" y="659"/>
                    <a:pt x="78" y="664"/>
                  </a:cubicBezTo>
                  <a:cubicBezTo>
                    <a:pt x="68" y="679"/>
                    <a:pt x="63" y="689"/>
                    <a:pt x="63" y="694"/>
                  </a:cubicBezTo>
                  <a:cubicBezTo>
                    <a:pt x="63" y="699"/>
                    <a:pt x="68" y="700"/>
                    <a:pt x="78" y="697"/>
                  </a:cubicBezTo>
                  <a:cubicBezTo>
                    <a:pt x="156" y="680"/>
                    <a:pt x="207" y="611"/>
                    <a:pt x="232" y="491"/>
                  </a:cubicBezTo>
                  <a:cubicBezTo>
                    <a:pt x="154" y="497"/>
                    <a:pt x="103" y="474"/>
                    <a:pt x="78" y="424"/>
                  </a:cubicBezTo>
                  <a:cubicBezTo>
                    <a:pt x="71" y="412"/>
                    <a:pt x="68" y="403"/>
                    <a:pt x="71" y="398"/>
                  </a:cubicBezTo>
                  <a:cubicBezTo>
                    <a:pt x="74" y="393"/>
                    <a:pt x="82" y="389"/>
                    <a:pt x="97" y="387"/>
                  </a:cubicBezTo>
                  <a:cubicBezTo>
                    <a:pt x="165" y="384"/>
                    <a:pt x="226" y="362"/>
                    <a:pt x="281" y="319"/>
                  </a:cubicBezTo>
                  <a:cubicBezTo>
                    <a:pt x="298" y="240"/>
                    <a:pt x="310" y="175"/>
                    <a:pt x="318" y="125"/>
                  </a:cubicBezTo>
                  <a:cubicBezTo>
                    <a:pt x="321" y="115"/>
                    <a:pt x="322" y="109"/>
                    <a:pt x="322" y="106"/>
                  </a:cubicBezTo>
                  <a:cubicBezTo>
                    <a:pt x="324" y="89"/>
                    <a:pt x="323" y="76"/>
                    <a:pt x="318" y="69"/>
                  </a:cubicBezTo>
                  <a:cubicBezTo>
                    <a:pt x="310" y="61"/>
                    <a:pt x="306" y="64"/>
                    <a:pt x="303" y="76"/>
                  </a:cubicBezTo>
                  <a:cubicBezTo>
                    <a:pt x="301" y="86"/>
                    <a:pt x="298" y="91"/>
                    <a:pt x="295" y="91"/>
                  </a:cubicBezTo>
                  <a:cubicBezTo>
                    <a:pt x="291" y="89"/>
                    <a:pt x="287" y="82"/>
                    <a:pt x="284" y="72"/>
                  </a:cubicBezTo>
                  <a:cubicBezTo>
                    <a:pt x="284" y="70"/>
                    <a:pt x="283" y="67"/>
                    <a:pt x="281" y="65"/>
                  </a:cubicBezTo>
                  <a:cubicBezTo>
                    <a:pt x="278" y="62"/>
                    <a:pt x="277" y="60"/>
                    <a:pt x="277" y="58"/>
                  </a:cubicBezTo>
                  <a:cubicBezTo>
                    <a:pt x="267" y="30"/>
                    <a:pt x="274" y="12"/>
                    <a:pt x="299" y="5"/>
                  </a:cubicBezTo>
                  <a:close/>
                  <a:moveTo>
                    <a:pt x="404" y="211"/>
                  </a:moveTo>
                  <a:cubicBezTo>
                    <a:pt x="399" y="231"/>
                    <a:pt x="397" y="247"/>
                    <a:pt x="397" y="259"/>
                  </a:cubicBezTo>
                  <a:cubicBezTo>
                    <a:pt x="434" y="244"/>
                    <a:pt x="447" y="233"/>
                    <a:pt x="434" y="226"/>
                  </a:cubicBezTo>
                  <a:cubicBezTo>
                    <a:pt x="432" y="226"/>
                    <a:pt x="429" y="225"/>
                    <a:pt x="427" y="222"/>
                  </a:cubicBezTo>
                  <a:cubicBezTo>
                    <a:pt x="424" y="222"/>
                    <a:pt x="416" y="218"/>
                    <a:pt x="404" y="211"/>
                  </a:cubicBezTo>
                  <a:close/>
                  <a:moveTo>
                    <a:pt x="370" y="563"/>
                  </a:moveTo>
                  <a:cubicBezTo>
                    <a:pt x="375" y="563"/>
                    <a:pt x="382" y="561"/>
                    <a:pt x="389" y="559"/>
                  </a:cubicBezTo>
                  <a:cubicBezTo>
                    <a:pt x="397" y="559"/>
                    <a:pt x="401" y="559"/>
                    <a:pt x="404" y="559"/>
                  </a:cubicBezTo>
                  <a:cubicBezTo>
                    <a:pt x="427" y="551"/>
                    <a:pt x="456" y="553"/>
                    <a:pt x="494" y="563"/>
                  </a:cubicBezTo>
                  <a:cubicBezTo>
                    <a:pt x="644" y="600"/>
                    <a:pt x="716" y="661"/>
                    <a:pt x="711" y="746"/>
                  </a:cubicBezTo>
                  <a:cubicBezTo>
                    <a:pt x="713" y="768"/>
                    <a:pt x="706" y="781"/>
                    <a:pt x="688" y="783"/>
                  </a:cubicBezTo>
                  <a:cubicBezTo>
                    <a:pt x="679" y="788"/>
                    <a:pt x="660" y="782"/>
                    <a:pt x="632" y="765"/>
                  </a:cubicBezTo>
                  <a:cubicBezTo>
                    <a:pt x="625" y="760"/>
                    <a:pt x="620" y="756"/>
                    <a:pt x="617" y="753"/>
                  </a:cubicBezTo>
                  <a:cubicBezTo>
                    <a:pt x="590" y="738"/>
                    <a:pt x="555" y="714"/>
                    <a:pt x="513" y="679"/>
                  </a:cubicBezTo>
                  <a:cubicBezTo>
                    <a:pt x="495" y="666"/>
                    <a:pt x="473" y="649"/>
                    <a:pt x="445" y="626"/>
                  </a:cubicBezTo>
                  <a:cubicBezTo>
                    <a:pt x="415" y="594"/>
                    <a:pt x="375" y="578"/>
                    <a:pt x="325" y="578"/>
                  </a:cubicBezTo>
                  <a:cubicBezTo>
                    <a:pt x="315" y="578"/>
                    <a:pt x="312" y="575"/>
                    <a:pt x="314" y="570"/>
                  </a:cubicBezTo>
                  <a:cubicBezTo>
                    <a:pt x="317" y="568"/>
                    <a:pt x="323" y="566"/>
                    <a:pt x="333" y="566"/>
                  </a:cubicBezTo>
                  <a:cubicBezTo>
                    <a:pt x="338" y="566"/>
                    <a:pt x="345" y="565"/>
                    <a:pt x="355" y="563"/>
                  </a:cubicBezTo>
                  <a:cubicBezTo>
                    <a:pt x="363" y="563"/>
                    <a:pt x="368" y="563"/>
                    <a:pt x="370" y="56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24" name="îŝ1iḑè"/>
            <p:cNvSpPr/>
            <p:nvPr/>
          </p:nvSpPr>
          <p:spPr bwMode="auto">
            <a:xfrm>
              <a:off x="9167019" y="2751139"/>
              <a:ext cx="606425" cy="835025"/>
            </a:xfrm>
            <a:custGeom>
              <a:avLst/>
              <a:gdLst>
                <a:gd name="T0" fmla="*/ 520 w 652"/>
                <a:gd name="T1" fmla="*/ 127 h 896"/>
                <a:gd name="T2" fmla="*/ 632 w 652"/>
                <a:gd name="T3" fmla="*/ 307 h 896"/>
                <a:gd name="T4" fmla="*/ 558 w 652"/>
                <a:gd name="T5" fmla="*/ 397 h 896"/>
                <a:gd name="T6" fmla="*/ 468 w 652"/>
                <a:gd name="T7" fmla="*/ 487 h 896"/>
                <a:gd name="T8" fmla="*/ 546 w 652"/>
                <a:gd name="T9" fmla="*/ 603 h 896"/>
                <a:gd name="T10" fmla="*/ 490 w 652"/>
                <a:gd name="T11" fmla="*/ 666 h 896"/>
                <a:gd name="T12" fmla="*/ 412 w 652"/>
                <a:gd name="T13" fmla="*/ 868 h 896"/>
                <a:gd name="T14" fmla="*/ 168 w 652"/>
                <a:gd name="T15" fmla="*/ 745 h 896"/>
                <a:gd name="T16" fmla="*/ 329 w 652"/>
                <a:gd name="T17" fmla="*/ 584 h 896"/>
                <a:gd name="T18" fmla="*/ 382 w 652"/>
                <a:gd name="T19" fmla="*/ 464 h 896"/>
                <a:gd name="T20" fmla="*/ 232 w 652"/>
                <a:gd name="T21" fmla="*/ 505 h 896"/>
                <a:gd name="T22" fmla="*/ 393 w 652"/>
                <a:gd name="T23" fmla="*/ 393 h 896"/>
                <a:gd name="T24" fmla="*/ 449 w 652"/>
                <a:gd name="T25" fmla="*/ 371 h 896"/>
                <a:gd name="T26" fmla="*/ 532 w 652"/>
                <a:gd name="T27" fmla="*/ 288 h 896"/>
                <a:gd name="T28" fmla="*/ 374 w 652"/>
                <a:gd name="T29" fmla="*/ 333 h 896"/>
                <a:gd name="T30" fmla="*/ 142 w 652"/>
                <a:gd name="T31" fmla="*/ 431 h 896"/>
                <a:gd name="T32" fmla="*/ 105 w 652"/>
                <a:gd name="T33" fmla="*/ 487 h 896"/>
                <a:gd name="T34" fmla="*/ 71 w 652"/>
                <a:gd name="T35" fmla="*/ 621 h 896"/>
                <a:gd name="T36" fmla="*/ 45 w 652"/>
                <a:gd name="T37" fmla="*/ 625 h 896"/>
                <a:gd name="T38" fmla="*/ 15 w 652"/>
                <a:gd name="T39" fmla="*/ 487 h 896"/>
                <a:gd name="T40" fmla="*/ 56 w 652"/>
                <a:gd name="T41" fmla="*/ 401 h 896"/>
                <a:gd name="T42" fmla="*/ 146 w 652"/>
                <a:gd name="T43" fmla="*/ 161 h 896"/>
                <a:gd name="T44" fmla="*/ 161 w 652"/>
                <a:gd name="T45" fmla="*/ 157 h 896"/>
                <a:gd name="T46" fmla="*/ 217 w 652"/>
                <a:gd name="T47" fmla="*/ 124 h 896"/>
                <a:gd name="T48" fmla="*/ 240 w 652"/>
                <a:gd name="T49" fmla="*/ 251 h 896"/>
                <a:gd name="T50" fmla="*/ 337 w 652"/>
                <a:gd name="T51" fmla="*/ 240 h 896"/>
                <a:gd name="T52" fmla="*/ 251 w 652"/>
                <a:gd name="T53" fmla="*/ 79 h 896"/>
                <a:gd name="T54" fmla="*/ 307 w 652"/>
                <a:gd name="T55" fmla="*/ 82 h 896"/>
                <a:gd name="T56" fmla="*/ 427 w 652"/>
                <a:gd name="T57" fmla="*/ 0 h 896"/>
                <a:gd name="T58" fmla="*/ 408 w 652"/>
                <a:gd name="T59" fmla="*/ 11 h 896"/>
                <a:gd name="T60" fmla="*/ 356 w 652"/>
                <a:gd name="T61" fmla="*/ 127 h 896"/>
                <a:gd name="T62" fmla="*/ 453 w 652"/>
                <a:gd name="T63" fmla="*/ 56 h 896"/>
                <a:gd name="T64" fmla="*/ 180 w 652"/>
                <a:gd name="T65" fmla="*/ 333 h 896"/>
                <a:gd name="T66" fmla="*/ 94 w 652"/>
                <a:gd name="T67" fmla="*/ 423 h 896"/>
                <a:gd name="T68" fmla="*/ 191 w 652"/>
                <a:gd name="T69" fmla="*/ 344 h 896"/>
                <a:gd name="T70" fmla="*/ 404 w 652"/>
                <a:gd name="T71" fmla="*/ 633 h 896"/>
                <a:gd name="T72" fmla="*/ 262 w 652"/>
                <a:gd name="T73" fmla="*/ 670 h 896"/>
                <a:gd name="T74" fmla="*/ 206 w 652"/>
                <a:gd name="T75" fmla="*/ 763 h 896"/>
                <a:gd name="T76" fmla="*/ 412 w 652"/>
                <a:gd name="T77" fmla="*/ 681 h 896"/>
                <a:gd name="T78" fmla="*/ 378 w 652"/>
                <a:gd name="T79" fmla="*/ 685 h 896"/>
                <a:gd name="T80" fmla="*/ 374 w 652"/>
                <a:gd name="T81" fmla="*/ 674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52" h="896">
                  <a:moveTo>
                    <a:pt x="505" y="38"/>
                  </a:moveTo>
                  <a:cubicBezTo>
                    <a:pt x="530" y="75"/>
                    <a:pt x="535" y="105"/>
                    <a:pt x="520" y="127"/>
                  </a:cubicBezTo>
                  <a:cubicBezTo>
                    <a:pt x="498" y="162"/>
                    <a:pt x="467" y="205"/>
                    <a:pt x="427" y="255"/>
                  </a:cubicBezTo>
                  <a:cubicBezTo>
                    <a:pt x="517" y="232"/>
                    <a:pt x="585" y="250"/>
                    <a:pt x="632" y="307"/>
                  </a:cubicBezTo>
                  <a:cubicBezTo>
                    <a:pt x="652" y="347"/>
                    <a:pt x="650" y="371"/>
                    <a:pt x="625" y="378"/>
                  </a:cubicBezTo>
                  <a:cubicBezTo>
                    <a:pt x="598" y="378"/>
                    <a:pt x="575" y="384"/>
                    <a:pt x="558" y="397"/>
                  </a:cubicBezTo>
                  <a:cubicBezTo>
                    <a:pt x="528" y="414"/>
                    <a:pt x="504" y="421"/>
                    <a:pt x="487" y="416"/>
                  </a:cubicBezTo>
                  <a:cubicBezTo>
                    <a:pt x="497" y="443"/>
                    <a:pt x="490" y="467"/>
                    <a:pt x="468" y="487"/>
                  </a:cubicBezTo>
                  <a:cubicBezTo>
                    <a:pt x="448" y="504"/>
                    <a:pt x="432" y="524"/>
                    <a:pt x="419" y="546"/>
                  </a:cubicBezTo>
                  <a:cubicBezTo>
                    <a:pt x="479" y="544"/>
                    <a:pt x="522" y="563"/>
                    <a:pt x="546" y="603"/>
                  </a:cubicBezTo>
                  <a:cubicBezTo>
                    <a:pt x="556" y="630"/>
                    <a:pt x="549" y="650"/>
                    <a:pt x="524" y="663"/>
                  </a:cubicBezTo>
                  <a:cubicBezTo>
                    <a:pt x="519" y="663"/>
                    <a:pt x="508" y="664"/>
                    <a:pt x="490" y="666"/>
                  </a:cubicBezTo>
                  <a:cubicBezTo>
                    <a:pt x="503" y="664"/>
                    <a:pt x="499" y="665"/>
                    <a:pt x="479" y="670"/>
                  </a:cubicBezTo>
                  <a:cubicBezTo>
                    <a:pt x="469" y="777"/>
                    <a:pt x="447" y="843"/>
                    <a:pt x="412" y="868"/>
                  </a:cubicBezTo>
                  <a:cubicBezTo>
                    <a:pt x="382" y="896"/>
                    <a:pt x="344" y="895"/>
                    <a:pt x="299" y="865"/>
                  </a:cubicBezTo>
                  <a:cubicBezTo>
                    <a:pt x="250" y="837"/>
                    <a:pt x="206" y="797"/>
                    <a:pt x="168" y="745"/>
                  </a:cubicBezTo>
                  <a:cubicBezTo>
                    <a:pt x="149" y="720"/>
                    <a:pt x="153" y="692"/>
                    <a:pt x="184" y="663"/>
                  </a:cubicBezTo>
                  <a:cubicBezTo>
                    <a:pt x="211" y="633"/>
                    <a:pt x="260" y="606"/>
                    <a:pt x="329" y="584"/>
                  </a:cubicBezTo>
                  <a:cubicBezTo>
                    <a:pt x="322" y="557"/>
                    <a:pt x="327" y="530"/>
                    <a:pt x="344" y="505"/>
                  </a:cubicBezTo>
                  <a:cubicBezTo>
                    <a:pt x="372" y="493"/>
                    <a:pt x="384" y="479"/>
                    <a:pt x="382" y="464"/>
                  </a:cubicBezTo>
                  <a:cubicBezTo>
                    <a:pt x="359" y="469"/>
                    <a:pt x="327" y="488"/>
                    <a:pt x="285" y="520"/>
                  </a:cubicBezTo>
                  <a:cubicBezTo>
                    <a:pt x="255" y="530"/>
                    <a:pt x="237" y="525"/>
                    <a:pt x="232" y="505"/>
                  </a:cubicBezTo>
                  <a:cubicBezTo>
                    <a:pt x="232" y="455"/>
                    <a:pt x="243" y="431"/>
                    <a:pt x="266" y="431"/>
                  </a:cubicBezTo>
                  <a:cubicBezTo>
                    <a:pt x="308" y="423"/>
                    <a:pt x="351" y="411"/>
                    <a:pt x="393" y="393"/>
                  </a:cubicBezTo>
                  <a:cubicBezTo>
                    <a:pt x="403" y="388"/>
                    <a:pt x="415" y="383"/>
                    <a:pt x="431" y="378"/>
                  </a:cubicBezTo>
                  <a:cubicBezTo>
                    <a:pt x="438" y="376"/>
                    <a:pt x="444" y="373"/>
                    <a:pt x="449" y="371"/>
                  </a:cubicBezTo>
                  <a:cubicBezTo>
                    <a:pt x="479" y="356"/>
                    <a:pt x="504" y="332"/>
                    <a:pt x="524" y="299"/>
                  </a:cubicBezTo>
                  <a:cubicBezTo>
                    <a:pt x="529" y="292"/>
                    <a:pt x="532" y="288"/>
                    <a:pt x="532" y="288"/>
                  </a:cubicBezTo>
                  <a:cubicBezTo>
                    <a:pt x="532" y="286"/>
                    <a:pt x="528" y="284"/>
                    <a:pt x="520" y="284"/>
                  </a:cubicBezTo>
                  <a:cubicBezTo>
                    <a:pt x="468" y="287"/>
                    <a:pt x="419" y="303"/>
                    <a:pt x="374" y="333"/>
                  </a:cubicBezTo>
                  <a:cubicBezTo>
                    <a:pt x="354" y="346"/>
                    <a:pt x="313" y="362"/>
                    <a:pt x="251" y="382"/>
                  </a:cubicBezTo>
                  <a:cubicBezTo>
                    <a:pt x="193" y="397"/>
                    <a:pt x="157" y="413"/>
                    <a:pt x="142" y="431"/>
                  </a:cubicBezTo>
                  <a:cubicBezTo>
                    <a:pt x="140" y="433"/>
                    <a:pt x="137" y="437"/>
                    <a:pt x="135" y="442"/>
                  </a:cubicBezTo>
                  <a:cubicBezTo>
                    <a:pt x="117" y="462"/>
                    <a:pt x="107" y="477"/>
                    <a:pt x="105" y="487"/>
                  </a:cubicBezTo>
                  <a:cubicBezTo>
                    <a:pt x="100" y="504"/>
                    <a:pt x="92" y="535"/>
                    <a:pt x="82" y="580"/>
                  </a:cubicBezTo>
                  <a:cubicBezTo>
                    <a:pt x="77" y="598"/>
                    <a:pt x="74" y="611"/>
                    <a:pt x="71" y="621"/>
                  </a:cubicBezTo>
                  <a:cubicBezTo>
                    <a:pt x="69" y="629"/>
                    <a:pt x="65" y="634"/>
                    <a:pt x="60" y="636"/>
                  </a:cubicBezTo>
                  <a:cubicBezTo>
                    <a:pt x="55" y="636"/>
                    <a:pt x="50" y="633"/>
                    <a:pt x="45" y="625"/>
                  </a:cubicBezTo>
                  <a:cubicBezTo>
                    <a:pt x="23" y="600"/>
                    <a:pt x="10" y="569"/>
                    <a:pt x="8" y="531"/>
                  </a:cubicBezTo>
                  <a:cubicBezTo>
                    <a:pt x="0" y="507"/>
                    <a:pt x="3" y="492"/>
                    <a:pt x="15" y="487"/>
                  </a:cubicBezTo>
                  <a:cubicBezTo>
                    <a:pt x="25" y="479"/>
                    <a:pt x="38" y="454"/>
                    <a:pt x="53" y="412"/>
                  </a:cubicBezTo>
                  <a:cubicBezTo>
                    <a:pt x="55" y="407"/>
                    <a:pt x="56" y="403"/>
                    <a:pt x="56" y="401"/>
                  </a:cubicBezTo>
                  <a:cubicBezTo>
                    <a:pt x="71" y="346"/>
                    <a:pt x="110" y="319"/>
                    <a:pt x="172" y="322"/>
                  </a:cubicBezTo>
                  <a:cubicBezTo>
                    <a:pt x="140" y="272"/>
                    <a:pt x="131" y="218"/>
                    <a:pt x="146" y="161"/>
                  </a:cubicBezTo>
                  <a:cubicBezTo>
                    <a:pt x="149" y="154"/>
                    <a:pt x="150" y="150"/>
                    <a:pt x="150" y="150"/>
                  </a:cubicBezTo>
                  <a:cubicBezTo>
                    <a:pt x="152" y="150"/>
                    <a:pt x="156" y="152"/>
                    <a:pt x="161" y="157"/>
                  </a:cubicBezTo>
                  <a:cubicBezTo>
                    <a:pt x="171" y="177"/>
                    <a:pt x="186" y="170"/>
                    <a:pt x="206" y="135"/>
                  </a:cubicBezTo>
                  <a:cubicBezTo>
                    <a:pt x="211" y="125"/>
                    <a:pt x="215" y="121"/>
                    <a:pt x="217" y="124"/>
                  </a:cubicBezTo>
                  <a:cubicBezTo>
                    <a:pt x="220" y="124"/>
                    <a:pt x="221" y="129"/>
                    <a:pt x="221" y="139"/>
                  </a:cubicBezTo>
                  <a:cubicBezTo>
                    <a:pt x="221" y="189"/>
                    <a:pt x="227" y="226"/>
                    <a:pt x="240" y="251"/>
                  </a:cubicBezTo>
                  <a:cubicBezTo>
                    <a:pt x="247" y="273"/>
                    <a:pt x="251" y="291"/>
                    <a:pt x="251" y="303"/>
                  </a:cubicBezTo>
                  <a:cubicBezTo>
                    <a:pt x="283" y="286"/>
                    <a:pt x="312" y="265"/>
                    <a:pt x="337" y="240"/>
                  </a:cubicBezTo>
                  <a:cubicBezTo>
                    <a:pt x="292" y="217"/>
                    <a:pt x="267" y="170"/>
                    <a:pt x="262" y="98"/>
                  </a:cubicBezTo>
                  <a:cubicBezTo>
                    <a:pt x="262" y="85"/>
                    <a:pt x="258" y="79"/>
                    <a:pt x="251" y="79"/>
                  </a:cubicBezTo>
                  <a:cubicBezTo>
                    <a:pt x="241" y="81"/>
                    <a:pt x="241" y="79"/>
                    <a:pt x="251" y="71"/>
                  </a:cubicBezTo>
                  <a:cubicBezTo>
                    <a:pt x="263" y="59"/>
                    <a:pt x="282" y="63"/>
                    <a:pt x="307" y="82"/>
                  </a:cubicBezTo>
                  <a:cubicBezTo>
                    <a:pt x="314" y="90"/>
                    <a:pt x="322" y="87"/>
                    <a:pt x="329" y="75"/>
                  </a:cubicBezTo>
                  <a:cubicBezTo>
                    <a:pt x="359" y="28"/>
                    <a:pt x="392" y="3"/>
                    <a:pt x="427" y="0"/>
                  </a:cubicBezTo>
                  <a:cubicBezTo>
                    <a:pt x="459" y="0"/>
                    <a:pt x="485" y="13"/>
                    <a:pt x="505" y="38"/>
                  </a:cubicBezTo>
                  <a:close/>
                  <a:moveTo>
                    <a:pt x="408" y="11"/>
                  </a:moveTo>
                  <a:cubicBezTo>
                    <a:pt x="381" y="19"/>
                    <a:pt x="362" y="40"/>
                    <a:pt x="352" y="75"/>
                  </a:cubicBezTo>
                  <a:cubicBezTo>
                    <a:pt x="347" y="92"/>
                    <a:pt x="348" y="110"/>
                    <a:pt x="356" y="127"/>
                  </a:cubicBezTo>
                  <a:cubicBezTo>
                    <a:pt x="368" y="157"/>
                    <a:pt x="368" y="189"/>
                    <a:pt x="356" y="221"/>
                  </a:cubicBezTo>
                  <a:cubicBezTo>
                    <a:pt x="420" y="144"/>
                    <a:pt x="453" y="89"/>
                    <a:pt x="453" y="56"/>
                  </a:cubicBezTo>
                  <a:cubicBezTo>
                    <a:pt x="446" y="24"/>
                    <a:pt x="431" y="9"/>
                    <a:pt x="408" y="11"/>
                  </a:cubicBezTo>
                  <a:close/>
                  <a:moveTo>
                    <a:pt x="180" y="333"/>
                  </a:moveTo>
                  <a:cubicBezTo>
                    <a:pt x="152" y="331"/>
                    <a:pt x="131" y="337"/>
                    <a:pt x="116" y="352"/>
                  </a:cubicBezTo>
                  <a:cubicBezTo>
                    <a:pt x="96" y="369"/>
                    <a:pt x="89" y="393"/>
                    <a:pt x="94" y="423"/>
                  </a:cubicBezTo>
                  <a:cubicBezTo>
                    <a:pt x="121" y="401"/>
                    <a:pt x="156" y="377"/>
                    <a:pt x="199" y="352"/>
                  </a:cubicBezTo>
                  <a:cubicBezTo>
                    <a:pt x="196" y="349"/>
                    <a:pt x="193" y="347"/>
                    <a:pt x="191" y="344"/>
                  </a:cubicBezTo>
                  <a:cubicBezTo>
                    <a:pt x="188" y="342"/>
                    <a:pt x="185" y="338"/>
                    <a:pt x="180" y="333"/>
                  </a:cubicBezTo>
                  <a:close/>
                  <a:moveTo>
                    <a:pt x="404" y="633"/>
                  </a:moveTo>
                  <a:cubicBezTo>
                    <a:pt x="384" y="635"/>
                    <a:pt x="361" y="644"/>
                    <a:pt x="333" y="659"/>
                  </a:cubicBezTo>
                  <a:cubicBezTo>
                    <a:pt x="318" y="666"/>
                    <a:pt x="294" y="670"/>
                    <a:pt x="262" y="670"/>
                  </a:cubicBezTo>
                  <a:cubicBezTo>
                    <a:pt x="235" y="670"/>
                    <a:pt x="213" y="684"/>
                    <a:pt x="199" y="711"/>
                  </a:cubicBezTo>
                  <a:cubicBezTo>
                    <a:pt x="191" y="731"/>
                    <a:pt x="193" y="749"/>
                    <a:pt x="206" y="763"/>
                  </a:cubicBezTo>
                  <a:cubicBezTo>
                    <a:pt x="261" y="796"/>
                    <a:pt x="314" y="806"/>
                    <a:pt x="367" y="793"/>
                  </a:cubicBezTo>
                  <a:cubicBezTo>
                    <a:pt x="397" y="791"/>
                    <a:pt x="412" y="754"/>
                    <a:pt x="412" y="681"/>
                  </a:cubicBezTo>
                  <a:cubicBezTo>
                    <a:pt x="409" y="681"/>
                    <a:pt x="404" y="681"/>
                    <a:pt x="397" y="681"/>
                  </a:cubicBezTo>
                  <a:cubicBezTo>
                    <a:pt x="389" y="684"/>
                    <a:pt x="383" y="685"/>
                    <a:pt x="378" y="685"/>
                  </a:cubicBezTo>
                  <a:cubicBezTo>
                    <a:pt x="366" y="687"/>
                    <a:pt x="358" y="687"/>
                    <a:pt x="356" y="685"/>
                  </a:cubicBezTo>
                  <a:cubicBezTo>
                    <a:pt x="356" y="680"/>
                    <a:pt x="362" y="676"/>
                    <a:pt x="374" y="674"/>
                  </a:cubicBezTo>
                  <a:cubicBezTo>
                    <a:pt x="409" y="661"/>
                    <a:pt x="419" y="648"/>
                    <a:pt x="404" y="63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25" name="ïṧ1íḑè"/>
            <p:cNvSpPr/>
            <p:nvPr/>
          </p:nvSpPr>
          <p:spPr bwMode="auto">
            <a:xfrm>
              <a:off x="4712494" y="3890964"/>
              <a:ext cx="133350" cy="146050"/>
            </a:xfrm>
            <a:custGeom>
              <a:avLst/>
              <a:gdLst>
                <a:gd name="T0" fmla="*/ 30 w 143"/>
                <a:gd name="T1" fmla="*/ 131 h 156"/>
                <a:gd name="T2" fmla="*/ 30 w 143"/>
                <a:gd name="T3" fmla="*/ 29 h 156"/>
                <a:gd name="T4" fmla="*/ 10 w 143"/>
                <a:gd name="T5" fmla="*/ 8 h 156"/>
                <a:gd name="T6" fmla="*/ 2 w 143"/>
                <a:gd name="T7" fmla="*/ 8 h 156"/>
                <a:gd name="T8" fmla="*/ 2 w 143"/>
                <a:gd name="T9" fmla="*/ 3 h 156"/>
                <a:gd name="T10" fmla="*/ 16 w 143"/>
                <a:gd name="T11" fmla="*/ 2 h 156"/>
                <a:gd name="T12" fmla="*/ 34 w 143"/>
                <a:gd name="T13" fmla="*/ 1 h 156"/>
                <a:gd name="T14" fmla="*/ 61 w 143"/>
                <a:gd name="T15" fmla="*/ 0 h 156"/>
                <a:gd name="T16" fmla="*/ 70 w 143"/>
                <a:gd name="T17" fmla="*/ 0 h 156"/>
                <a:gd name="T18" fmla="*/ 119 w 143"/>
                <a:gd name="T19" fmla="*/ 10 h 156"/>
                <a:gd name="T20" fmla="*/ 135 w 143"/>
                <a:gd name="T21" fmla="*/ 38 h 156"/>
                <a:gd name="T22" fmla="*/ 107 w 143"/>
                <a:gd name="T23" fmla="*/ 67 h 156"/>
                <a:gd name="T24" fmla="*/ 107 w 143"/>
                <a:gd name="T25" fmla="*/ 68 h 156"/>
                <a:gd name="T26" fmla="*/ 143 w 143"/>
                <a:gd name="T27" fmla="*/ 109 h 156"/>
                <a:gd name="T28" fmla="*/ 90 w 143"/>
                <a:gd name="T29" fmla="*/ 156 h 156"/>
                <a:gd name="T30" fmla="*/ 0 w 143"/>
                <a:gd name="T31" fmla="*/ 156 h 156"/>
                <a:gd name="T32" fmla="*/ 0 w 143"/>
                <a:gd name="T33" fmla="*/ 151 h 156"/>
                <a:gd name="T34" fmla="*/ 6 w 143"/>
                <a:gd name="T35" fmla="*/ 151 h 156"/>
                <a:gd name="T36" fmla="*/ 30 w 143"/>
                <a:gd name="T37" fmla="*/ 131 h 156"/>
                <a:gd name="T38" fmla="*/ 50 w 143"/>
                <a:gd name="T39" fmla="*/ 6 h 156"/>
                <a:gd name="T40" fmla="*/ 50 w 143"/>
                <a:gd name="T41" fmla="*/ 67 h 156"/>
                <a:gd name="T42" fmla="*/ 77 w 143"/>
                <a:gd name="T43" fmla="*/ 67 h 156"/>
                <a:gd name="T44" fmla="*/ 112 w 143"/>
                <a:gd name="T45" fmla="*/ 39 h 156"/>
                <a:gd name="T46" fmla="*/ 72 w 143"/>
                <a:gd name="T47" fmla="*/ 5 h 156"/>
                <a:gd name="T48" fmla="*/ 61 w 143"/>
                <a:gd name="T49" fmla="*/ 5 h 156"/>
                <a:gd name="T50" fmla="*/ 50 w 143"/>
                <a:gd name="T51" fmla="*/ 6 h 156"/>
                <a:gd name="T52" fmla="*/ 50 w 143"/>
                <a:gd name="T53" fmla="*/ 71 h 156"/>
                <a:gd name="T54" fmla="*/ 50 w 143"/>
                <a:gd name="T55" fmla="*/ 124 h 156"/>
                <a:gd name="T56" fmla="*/ 78 w 143"/>
                <a:gd name="T57" fmla="*/ 149 h 156"/>
                <a:gd name="T58" fmla="*/ 120 w 143"/>
                <a:gd name="T59" fmla="*/ 110 h 156"/>
                <a:gd name="T60" fmla="*/ 77 w 143"/>
                <a:gd name="T61" fmla="*/ 71 h 156"/>
                <a:gd name="T62" fmla="*/ 50 w 143"/>
                <a:gd name="T63" fmla="*/ 7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3" h="156">
                  <a:moveTo>
                    <a:pt x="30" y="131"/>
                  </a:moveTo>
                  <a:cubicBezTo>
                    <a:pt x="30" y="29"/>
                    <a:pt x="30" y="29"/>
                    <a:pt x="30" y="29"/>
                  </a:cubicBezTo>
                  <a:cubicBezTo>
                    <a:pt x="31" y="14"/>
                    <a:pt x="25" y="7"/>
                    <a:pt x="10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4" y="3"/>
                    <a:pt x="9" y="3"/>
                    <a:pt x="16" y="2"/>
                  </a:cubicBezTo>
                  <a:cubicBezTo>
                    <a:pt x="25" y="1"/>
                    <a:pt x="31" y="1"/>
                    <a:pt x="34" y="1"/>
                  </a:cubicBezTo>
                  <a:cubicBezTo>
                    <a:pt x="39" y="1"/>
                    <a:pt x="48" y="1"/>
                    <a:pt x="61" y="0"/>
                  </a:cubicBezTo>
                  <a:cubicBezTo>
                    <a:pt x="66" y="0"/>
                    <a:pt x="69" y="0"/>
                    <a:pt x="70" y="0"/>
                  </a:cubicBezTo>
                  <a:cubicBezTo>
                    <a:pt x="93" y="0"/>
                    <a:pt x="109" y="3"/>
                    <a:pt x="119" y="10"/>
                  </a:cubicBezTo>
                  <a:cubicBezTo>
                    <a:pt x="129" y="17"/>
                    <a:pt x="135" y="26"/>
                    <a:pt x="135" y="38"/>
                  </a:cubicBezTo>
                  <a:cubicBezTo>
                    <a:pt x="133" y="53"/>
                    <a:pt x="124" y="63"/>
                    <a:pt x="107" y="67"/>
                  </a:cubicBezTo>
                  <a:cubicBezTo>
                    <a:pt x="107" y="68"/>
                    <a:pt x="107" y="68"/>
                    <a:pt x="107" y="68"/>
                  </a:cubicBezTo>
                  <a:cubicBezTo>
                    <a:pt x="130" y="76"/>
                    <a:pt x="143" y="90"/>
                    <a:pt x="143" y="109"/>
                  </a:cubicBezTo>
                  <a:cubicBezTo>
                    <a:pt x="141" y="139"/>
                    <a:pt x="123" y="155"/>
                    <a:pt x="90" y="156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6" y="151"/>
                    <a:pt x="6" y="151"/>
                    <a:pt x="6" y="151"/>
                  </a:cubicBezTo>
                  <a:cubicBezTo>
                    <a:pt x="24" y="152"/>
                    <a:pt x="32" y="146"/>
                    <a:pt x="30" y="131"/>
                  </a:cubicBezTo>
                  <a:close/>
                  <a:moveTo>
                    <a:pt x="50" y="6"/>
                  </a:moveTo>
                  <a:cubicBezTo>
                    <a:pt x="50" y="67"/>
                    <a:pt x="50" y="67"/>
                    <a:pt x="50" y="67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101" y="67"/>
                    <a:pt x="112" y="57"/>
                    <a:pt x="112" y="39"/>
                  </a:cubicBezTo>
                  <a:cubicBezTo>
                    <a:pt x="112" y="17"/>
                    <a:pt x="98" y="6"/>
                    <a:pt x="72" y="5"/>
                  </a:cubicBezTo>
                  <a:cubicBezTo>
                    <a:pt x="70" y="5"/>
                    <a:pt x="67" y="5"/>
                    <a:pt x="61" y="5"/>
                  </a:cubicBezTo>
                  <a:cubicBezTo>
                    <a:pt x="56" y="6"/>
                    <a:pt x="52" y="6"/>
                    <a:pt x="50" y="6"/>
                  </a:cubicBezTo>
                  <a:close/>
                  <a:moveTo>
                    <a:pt x="50" y="71"/>
                  </a:moveTo>
                  <a:cubicBezTo>
                    <a:pt x="50" y="124"/>
                    <a:pt x="50" y="124"/>
                    <a:pt x="50" y="124"/>
                  </a:cubicBezTo>
                  <a:cubicBezTo>
                    <a:pt x="49" y="142"/>
                    <a:pt x="59" y="150"/>
                    <a:pt x="78" y="149"/>
                  </a:cubicBezTo>
                  <a:cubicBezTo>
                    <a:pt x="105" y="149"/>
                    <a:pt x="120" y="135"/>
                    <a:pt x="120" y="110"/>
                  </a:cubicBezTo>
                  <a:cubicBezTo>
                    <a:pt x="118" y="85"/>
                    <a:pt x="104" y="73"/>
                    <a:pt x="77" y="71"/>
                  </a:cubicBezTo>
                  <a:lnTo>
                    <a:pt x="50" y="7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26" name="ïšľïdé"/>
            <p:cNvSpPr/>
            <p:nvPr/>
          </p:nvSpPr>
          <p:spPr bwMode="auto">
            <a:xfrm>
              <a:off x="4888706" y="3894139"/>
              <a:ext cx="125413" cy="142875"/>
            </a:xfrm>
            <a:custGeom>
              <a:avLst/>
              <a:gdLst>
                <a:gd name="T0" fmla="*/ 114 w 135"/>
                <a:gd name="T1" fmla="*/ 51 h 153"/>
                <a:gd name="T2" fmla="*/ 114 w 135"/>
                <a:gd name="T3" fmla="*/ 97 h 153"/>
                <a:gd name="T4" fmla="*/ 109 w 135"/>
                <a:gd name="T5" fmla="*/ 97 h 153"/>
                <a:gd name="T6" fmla="*/ 92 w 135"/>
                <a:gd name="T7" fmla="*/ 78 h 153"/>
                <a:gd name="T8" fmla="*/ 50 w 135"/>
                <a:gd name="T9" fmla="*/ 78 h 153"/>
                <a:gd name="T10" fmla="*/ 50 w 135"/>
                <a:gd name="T11" fmla="*/ 131 h 153"/>
                <a:gd name="T12" fmla="*/ 64 w 135"/>
                <a:gd name="T13" fmla="*/ 144 h 153"/>
                <a:gd name="T14" fmla="*/ 101 w 135"/>
                <a:gd name="T15" fmla="*/ 144 h 153"/>
                <a:gd name="T16" fmla="*/ 130 w 135"/>
                <a:gd name="T17" fmla="*/ 116 h 153"/>
                <a:gd name="T18" fmla="*/ 135 w 135"/>
                <a:gd name="T19" fmla="*/ 116 h 153"/>
                <a:gd name="T20" fmla="*/ 131 w 135"/>
                <a:gd name="T21" fmla="*/ 153 h 153"/>
                <a:gd name="T22" fmla="*/ 0 w 135"/>
                <a:gd name="T23" fmla="*/ 153 h 153"/>
                <a:gd name="T24" fmla="*/ 0 w 135"/>
                <a:gd name="T25" fmla="*/ 148 h 153"/>
                <a:gd name="T26" fmla="*/ 7 w 135"/>
                <a:gd name="T27" fmla="*/ 148 h 153"/>
                <a:gd name="T28" fmla="*/ 30 w 135"/>
                <a:gd name="T29" fmla="*/ 128 h 153"/>
                <a:gd name="T30" fmla="*/ 30 w 135"/>
                <a:gd name="T31" fmla="*/ 24 h 153"/>
                <a:gd name="T32" fmla="*/ 11 w 135"/>
                <a:gd name="T33" fmla="*/ 5 h 153"/>
                <a:gd name="T34" fmla="*/ 5 w 135"/>
                <a:gd name="T35" fmla="*/ 5 h 153"/>
                <a:gd name="T36" fmla="*/ 5 w 135"/>
                <a:gd name="T37" fmla="*/ 0 h 153"/>
                <a:gd name="T38" fmla="*/ 123 w 135"/>
                <a:gd name="T39" fmla="*/ 0 h 153"/>
                <a:gd name="T40" fmla="*/ 125 w 135"/>
                <a:gd name="T41" fmla="*/ 34 h 153"/>
                <a:gd name="T42" fmla="*/ 120 w 135"/>
                <a:gd name="T43" fmla="*/ 34 h 153"/>
                <a:gd name="T44" fmla="*/ 102 w 135"/>
                <a:gd name="T45" fmla="*/ 9 h 153"/>
                <a:gd name="T46" fmla="*/ 50 w 135"/>
                <a:gd name="T47" fmla="*/ 9 h 153"/>
                <a:gd name="T48" fmla="*/ 50 w 135"/>
                <a:gd name="T49" fmla="*/ 69 h 153"/>
                <a:gd name="T50" fmla="*/ 94 w 135"/>
                <a:gd name="T51" fmla="*/ 69 h 153"/>
                <a:gd name="T52" fmla="*/ 109 w 135"/>
                <a:gd name="T53" fmla="*/ 51 h 153"/>
                <a:gd name="T54" fmla="*/ 114 w 135"/>
                <a:gd name="T55" fmla="*/ 5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5" h="153">
                  <a:moveTo>
                    <a:pt x="114" y="51"/>
                  </a:moveTo>
                  <a:cubicBezTo>
                    <a:pt x="114" y="97"/>
                    <a:pt x="114" y="97"/>
                    <a:pt x="114" y="97"/>
                  </a:cubicBezTo>
                  <a:cubicBezTo>
                    <a:pt x="109" y="97"/>
                    <a:pt x="109" y="97"/>
                    <a:pt x="109" y="97"/>
                  </a:cubicBezTo>
                  <a:cubicBezTo>
                    <a:pt x="108" y="83"/>
                    <a:pt x="103" y="77"/>
                    <a:pt x="92" y="78"/>
                  </a:cubicBezTo>
                  <a:cubicBezTo>
                    <a:pt x="50" y="78"/>
                    <a:pt x="50" y="78"/>
                    <a:pt x="50" y="78"/>
                  </a:cubicBezTo>
                  <a:cubicBezTo>
                    <a:pt x="50" y="131"/>
                    <a:pt x="50" y="131"/>
                    <a:pt x="50" y="131"/>
                  </a:cubicBezTo>
                  <a:cubicBezTo>
                    <a:pt x="50" y="140"/>
                    <a:pt x="55" y="145"/>
                    <a:pt x="64" y="144"/>
                  </a:cubicBezTo>
                  <a:cubicBezTo>
                    <a:pt x="101" y="144"/>
                    <a:pt x="101" y="144"/>
                    <a:pt x="101" y="144"/>
                  </a:cubicBezTo>
                  <a:cubicBezTo>
                    <a:pt x="116" y="146"/>
                    <a:pt x="126" y="136"/>
                    <a:pt x="130" y="116"/>
                  </a:cubicBezTo>
                  <a:cubicBezTo>
                    <a:pt x="135" y="116"/>
                    <a:pt x="135" y="116"/>
                    <a:pt x="135" y="116"/>
                  </a:cubicBezTo>
                  <a:cubicBezTo>
                    <a:pt x="131" y="153"/>
                    <a:pt x="131" y="153"/>
                    <a:pt x="131" y="153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7" y="148"/>
                    <a:pt x="7" y="148"/>
                    <a:pt x="7" y="148"/>
                  </a:cubicBezTo>
                  <a:cubicBezTo>
                    <a:pt x="24" y="149"/>
                    <a:pt x="32" y="143"/>
                    <a:pt x="30" y="128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1" y="11"/>
                    <a:pt x="25" y="4"/>
                    <a:pt x="11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5" y="34"/>
                    <a:pt x="125" y="34"/>
                    <a:pt x="125" y="34"/>
                  </a:cubicBezTo>
                  <a:cubicBezTo>
                    <a:pt x="120" y="34"/>
                    <a:pt x="120" y="34"/>
                    <a:pt x="120" y="34"/>
                  </a:cubicBezTo>
                  <a:cubicBezTo>
                    <a:pt x="118" y="16"/>
                    <a:pt x="112" y="8"/>
                    <a:pt x="102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69"/>
                    <a:pt x="50" y="69"/>
                    <a:pt x="50" y="69"/>
                  </a:cubicBezTo>
                  <a:cubicBezTo>
                    <a:pt x="94" y="69"/>
                    <a:pt x="94" y="69"/>
                    <a:pt x="94" y="69"/>
                  </a:cubicBezTo>
                  <a:cubicBezTo>
                    <a:pt x="103" y="70"/>
                    <a:pt x="108" y="64"/>
                    <a:pt x="109" y="51"/>
                  </a:cubicBezTo>
                  <a:lnTo>
                    <a:pt x="114" y="5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27" name="ïšḻïḓé"/>
            <p:cNvSpPr/>
            <p:nvPr/>
          </p:nvSpPr>
          <p:spPr bwMode="auto">
            <a:xfrm>
              <a:off x="5064919" y="3894139"/>
              <a:ext cx="55563" cy="142875"/>
            </a:xfrm>
            <a:custGeom>
              <a:avLst/>
              <a:gdLst>
                <a:gd name="T0" fmla="*/ 60 w 60"/>
                <a:gd name="T1" fmla="*/ 148 h 153"/>
                <a:gd name="T2" fmla="*/ 60 w 60"/>
                <a:gd name="T3" fmla="*/ 153 h 153"/>
                <a:gd name="T4" fmla="*/ 0 w 60"/>
                <a:gd name="T5" fmla="*/ 153 h 153"/>
                <a:gd name="T6" fmla="*/ 0 w 60"/>
                <a:gd name="T7" fmla="*/ 148 h 153"/>
                <a:gd name="T8" fmla="*/ 19 w 60"/>
                <a:gd name="T9" fmla="*/ 127 h 153"/>
                <a:gd name="T10" fmla="*/ 19 w 60"/>
                <a:gd name="T11" fmla="*/ 22 h 153"/>
                <a:gd name="T12" fmla="*/ 0 w 60"/>
                <a:gd name="T13" fmla="*/ 5 h 153"/>
                <a:gd name="T14" fmla="*/ 0 w 60"/>
                <a:gd name="T15" fmla="*/ 0 h 153"/>
                <a:gd name="T16" fmla="*/ 60 w 60"/>
                <a:gd name="T17" fmla="*/ 0 h 153"/>
                <a:gd name="T18" fmla="*/ 60 w 60"/>
                <a:gd name="T19" fmla="*/ 5 h 153"/>
                <a:gd name="T20" fmla="*/ 39 w 60"/>
                <a:gd name="T21" fmla="*/ 24 h 153"/>
                <a:gd name="T22" fmla="*/ 39 w 60"/>
                <a:gd name="T23" fmla="*/ 129 h 153"/>
                <a:gd name="T24" fmla="*/ 60 w 60"/>
                <a:gd name="T25" fmla="*/ 148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" h="153">
                  <a:moveTo>
                    <a:pt x="60" y="148"/>
                  </a:moveTo>
                  <a:cubicBezTo>
                    <a:pt x="60" y="153"/>
                    <a:pt x="60" y="153"/>
                    <a:pt x="60" y="153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14" y="149"/>
                    <a:pt x="20" y="142"/>
                    <a:pt x="19" y="127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10"/>
                    <a:pt x="13" y="4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45" y="4"/>
                    <a:pt x="38" y="10"/>
                    <a:pt x="39" y="24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8" y="143"/>
                    <a:pt x="45" y="149"/>
                    <a:pt x="60" y="14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28" name="iṡ1iḋe"/>
            <p:cNvSpPr/>
            <p:nvPr/>
          </p:nvSpPr>
          <p:spPr bwMode="auto">
            <a:xfrm>
              <a:off x="5136356" y="3894139"/>
              <a:ext cx="85725" cy="195263"/>
            </a:xfrm>
            <a:custGeom>
              <a:avLst/>
              <a:gdLst>
                <a:gd name="T0" fmla="*/ 73 w 92"/>
                <a:gd name="T1" fmla="*/ 22 h 209"/>
                <a:gd name="T2" fmla="*/ 73 w 92"/>
                <a:gd name="T3" fmla="*/ 128 h 209"/>
                <a:gd name="T4" fmla="*/ 24 w 92"/>
                <a:gd name="T5" fmla="*/ 209 h 209"/>
                <a:gd name="T6" fmla="*/ 0 w 92"/>
                <a:gd name="T7" fmla="*/ 195 h 209"/>
                <a:gd name="T8" fmla="*/ 9 w 92"/>
                <a:gd name="T9" fmla="*/ 186 h 209"/>
                <a:gd name="T10" fmla="*/ 20 w 92"/>
                <a:gd name="T11" fmla="*/ 191 h 209"/>
                <a:gd name="T12" fmla="*/ 33 w 92"/>
                <a:gd name="T13" fmla="*/ 197 h 209"/>
                <a:gd name="T14" fmla="*/ 53 w 92"/>
                <a:gd name="T15" fmla="*/ 161 h 209"/>
                <a:gd name="T16" fmla="*/ 53 w 92"/>
                <a:gd name="T17" fmla="*/ 31 h 209"/>
                <a:gd name="T18" fmla="*/ 33 w 92"/>
                <a:gd name="T19" fmla="*/ 5 h 209"/>
                <a:gd name="T20" fmla="*/ 30 w 92"/>
                <a:gd name="T21" fmla="*/ 5 h 209"/>
                <a:gd name="T22" fmla="*/ 30 w 92"/>
                <a:gd name="T23" fmla="*/ 0 h 209"/>
                <a:gd name="T24" fmla="*/ 92 w 92"/>
                <a:gd name="T25" fmla="*/ 0 h 209"/>
                <a:gd name="T26" fmla="*/ 92 w 92"/>
                <a:gd name="T27" fmla="*/ 5 h 209"/>
                <a:gd name="T28" fmla="*/ 73 w 92"/>
                <a:gd name="T29" fmla="*/ 2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" h="209">
                  <a:moveTo>
                    <a:pt x="73" y="22"/>
                  </a:moveTo>
                  <a:cubicBezTo>
                    <a:pt x="73" y="128"/>
                    <a:pt x="73" y="128"/>
                    <a:pt x="73" y="128"/>
                  </a:cubicBezTo>
                  <a:cubicBezTo>
                    <a:pt x="71" y="179"/>
                    <a:pt x="55" y="206"/>
                    <a:pt x="24" y="209"/>
                  </a:cubicBezTo>
                  <a:cubicBezTo>
                    <a:pt x="9" y="208"/>
                    <a:pt x="1" y="204"/>
                    <a:pt x="0" y="195"/>
                  </a:cubicBezTo>
                  <a:cubicBezTo>
                    <a:pt x="1" y="190"/>
                    <a:pt x="3" y="186"/>
                    <a:pt x="9" y="186"/>
                  </a:cubicBezTo>
                  <a:cubicBezTo>
                    <a:pt x="11" y="186"/>
                    <a:pt x="15" y="188"/>
                    <a:pt x="20" y="191"/>
                  </a:cubicBezTo>
                  <a:cubicBezTo>
                    <a:pt x="25" y="195"/>
                    <a:pt x="29" y="197"/>
                    <a:pt x="33" y="197"/>
                  </a:cubicBezTo>
                  <a:cubicBezTo>
                    <a:pt x="46" y="197"/>
                    <a:pt x="53" y="185"/>
                    <a:pt x="53" y="16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55" y="12"/>
                    <a:pt x="48" y="3"/>
                    <a:pt x="33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5"/>
                    <a:pt x="92" y="5"/>
                    <a:pt x="92" y="5"/>
                  </a:cubicBezTo>
                  <a:cubicBezTo>
                    <a:pt x="78" y="4"/>
                    <a:pt x="72" y="10"/>
                    <a:pt x="73" y="2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29" name="îṣḷîdé"/>
            <p:cNvSpPr/>
            <p:nvPr/>
          </p:nvSpPr>
          <p:spPr bwMode="auto">
            <a:xfrm>
              <a:off x="5269706" y="3894139"/>
              <a:ext cx="55563" cy="142875"/>
            </a:xfrm>
            <a:custGeom>
              <a:avLst/>
              <a:gdLst>
                <a:gd name="T0" fmla="*/ 60 w 60"/>
                <a:gd name="T1" fmla="*/ 148 h 153"/>
                <a:gd name="T2" fmla="*/ 60 w 60"/>
                <a:gd name="T3" fmla="*/ 153 h 153"/>
                <a:gd name="T4" fmla="*/ 0 w 60"/>
                <a:gd name="T5" fmla="*/ 153 h 153"/>
                <a:gd name="T6" fmla="*/ 0 w 60"/>
                <a:gd name="T7" fmla="*/ 148 h 153"/>
                <a:gd name="T8" fmla="*/ 18 w 60"/>
                <a:gd name="T9" fmla="*/ 127 h 153"/>
                <a:gd name="T10" fmla="*/ 18 w 60"/>
                <a:gd name="T11" fmla="*/ 22 h 153"/>
                <a:gd name="T12" fmla="*/ 0 w 60"/>
                <a:gd name="T13" fmla="*/ 5 h 153"/>
                <a:gd name="T14" fmla="*/ 0 w 60"/>
                <a:gd name="T15" fmla="*/ 0 h 153"/>
                <a:gd name="T16" fmla="*/ 60 w 60"/>
                <a:gd name="T17" fmla="*/ 0 h 153"/>
                <a:gd name="T18" fmla="*/ 60 w 60"/>
                <a:gd name="T19" fmla="*/ 5 h 153"/>
                <a:gd name="T20" fmla="*/ 38 w 60"/>
                <a:gd name="T21" fmla="*/ 24 h 153"/>
                <a:gd name="T22" fmla="*/ 38 w 60"/>
                <a:gd name="T23" fmla="*/ 129 h 153"/>
                <a:gd name="T24" fmla="*/ 60 w 60"/>
                <a:gd name="T25" fmla="*/ 148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" h="153">
                  <a:moveTo>
                    <a:pt x="60" y="148"/>
                  </a:moveTo>
                  <a:cubicBezTo>
                    <a:pt x="60" y="153"/>
                    <a:pt x="60" y="153"/>
                    <a:pt x="60" y="153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13" y="149"/>
                    <a:pt x="20" y="142"/>
                    <a:pt x="18" y="12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9" y="10"/>
                    <a:pt x="13" y="4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44" y="4"/>
                    <a:pt x="37" y="10"/>
                    <a:pt x="38" y="24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37" y="143"/>
                    <a:pt x="44" y="149"/>
                    <a:pt x="60" y="14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30" name="íşļíḍè"/>
            <p:cNvSpPr/>
            <p:nvPr/>
          </p:nvSpPr>
          <p:spPr bwMode="auto">
            <a:xfrm>
              <a:off x="5372894" y="3894139"/>
              <a:ext cx="174625" cy="142875"/>
            </a:xfrm>
            <a:custGeom>
              <a:avLst/>
              <a:gdLst>
                <a:gd name="T0" fmla="*/ 166 w 189"/>
                <a:gd name="T1" fmla="*/ 153 h 153"/>
                <a:gd name="T2" fmla="*/ 160 w 189"/>
                <a:gd name="T3" fmla="*/ 153 h 153"/>
                <a:gd name="T4" fmla="*/ 32 w 189"/>
                <a:gd name="T5" fmla="*/ 21 h 153"/>
                <a:gd name="T6" fmla="*/ 32 w 189"/>
                <a:gd name="T7" fmla="*/ 127 h 153"/>
                <a:gd name="T8" fmla="*/ 57 w 189"/>
                <a:gd name="T9" fmla="*/ 148 h 153"/>
                <a:gd name="T10" fmla="*/ 57 w 189"/>
                <a:gd name="T11" fmla="*/ 153 h 153"/>
                <a:gd name="T12" fmla="*/ 0 w 189"/>
                <a:gd name="T13" fmla="*/ 153 h 153"/>
                <a:gd name="T14" fmla="*/ 0 w 189"/>
                <a:gd name="T15" fmla="*/ 148 h 153"/>
                <a:gd name="T16" fmla="*/ 1 w 189"/>
                <a:gd name="T17" fmla="*/ 148 h 153"/>
                <a:gd name="T18" fmla="*/ 21 w 189"/>
                <a:gd name="T19" fmla="*/ 132 h 153"/>
                <a:gd name="T20" fmla="*/ 21 w 189"/>
                <a:gd name="T21" fmla="*/ 11 h 153"/>
                <a:gd name="T22" fmla="*/ 0 w 189"/>
                <a:gd name="T23" fmla="*/ 5 h 153"/>
                <a:gd name="T24" fmla="*/ 0 w 189"/>
                <a:gd name="T25" fmla="*/ 0 h 153"/>
                <a:gd name="T26" fmla="*/ 39 w 189"/>
                <a:gd name="T27" fmla="*/ 0 h 153"/>
                <a:gd name="T28" fmla="*/ 155 w 189"/>
                <a:gd name="T29" fmla="*/ 120 h 153"/>
                <a:gd name="T30" fmla="*/ 155 w 189"/>
                <a:gd name="T31" fmla="*/ 23 h 153"/>
                <a:gd name="T32" fmla="*/ 131 w 189"/>
                <a:gd name="T33" fmla="*/ 5 h 153"/>
                <a:gd name="T34" fmla="*/ 131 w 189"/>
                <a:gd name="T35" fmla="*/ 0 h 153"/>
                <a:gd name="T36" fmla="*/ 189 w 189"/>
                <a:gd name="T37" fmla="*/ 0 h 153"/>
                <a:gd name="T38" fmla="*/ 189 w 189"/>
                <a:gd name="T39" fmla="*/ 5 h 153"/>
                <a:gd name="T40" fmla="*/ 166 w 189"/>
                <a:gd name="T41" fmla="*/ 17 h 153"/>
                <a:gd name="T42" fmla="*/ 166 w 189"/>
                <a:gd name="T4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9" h="153">
                  <a:moveTo>
                    <a:pt x="166" y="153"/>
                  </a:moveTo>
                  <a:cubicBezTo>
                    <a:pt x="160" y="153"/>
                    <a:pt x="160" y="153"/>
                    <a:pt x="160" y="153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0" y="143"/>
                    <a:pt x="38" y="150"/>
                    <a:pt x="57" y="148"/>
                  </a:cubicBezTo>
                  <a:cubicBezTo>
                    <a:pt x="57" y="153"/>
                    <a:pt x="57" y="153"/>
                    <a:pt x="57" y="153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5" y="149"/>
                    <a:pt x="22" y="143"/>
                    <a:pt x="21" y="132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16" y="7"/>
                    <a:pt x="9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155" y="120"/>
                    <a:pt x="155" y="120"/>
                    <a:pt x="155" y="120"/>
                  </a:cubicBezTo>
                  <a:cubicBezTo>
                    <a:pt x="155" y="23"/>
                    <a:pt x="155" y="23"/>
                    <a:pt x="155" y="23"/>
                  </a:cubicBezTo>
                  <a:cubicBezTo>
                    <a:pt x="157" y="10"/>
                    <a:pt x="149" y="4"/>
                    <a:pt x="131" y="5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72" y="4"/>
                    <a:pt x="164" y="8"/>
                    <a:pt x="166" y="17"/>
                  </a:cubicBezTo>
                  <a:lnTo>
                    <a:pt x="166" y="15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31" name="ïṡḷîḑé"/>
            <p:cNvSpPr/>
            <p:nvPr/>
          </p:nvSpPr>
          <p:spPr bwMode="auto">
            <a:xfrm>
              <a:off x="5595144" y="3890964"/>
              <a:ext cx="150813" cy="147638"/>
            </a:xfrm>
            <a:custGeom>
              <a:avLst/>
              <a:gdLst>
                <a:gd name="T0" fmla="*/ 144 w 161"/>
                <a:gd name="T1" fmla="*/ 111 h 159"/>
                <a:gd name="T2" fmla="*/ 144 w 161"/>
                <a:gd name="T3" fmla="*/ 145 h 159"/>
                <a:gd name="T4" fmla="*/ 78 w 161"/>
                <a:gd name="T5" fmla="*/ 159 h 159"/>
                <a:gd name="T6" fmla="*/ 0 w 161"/>
                <a:gd name="T7" fmla="*/ 83 h 159"/>
                <a:gd name="T8" fmla="*/ 85 w 161"/>
                <a:gd name="T9" fmla="*/ 0 h 159"/>
                <a:gd name="T10" fmla="*/ 126 w 161"/>
                <a:gd name="T11" fmla="*/ 7 h 159"/>
                <a:gd name="T12" fmla="*/ 134 w 161"/>
                <a:gd name="T13" fmla="*/ 9 h 159"/>
                <a:gd name="T14" fmla="*/ 140 w 161"/>
                <a:gd name="T15" fmla="*/ 7 h 159"/>
                <a:gd name="T16" fmla="*/ 143 w 161"/>
                <a:gd name="T17" fmla="*/ 7 h 159"/>
                <a:gd name="T18" fmla="*/ 143 w 161"/>
                <a:gd name="T19" fmla="*/ 46 h 159"/>
                <a:gd name="T20" fmla="*/ 138 w 161"/>
                <a:gd name="T21" fmla="*/ 46 h 159"/>
                <a:gd name="T22" fmla="*/ 88 w 161"/>
                <a:gd name="T23" fmla="*/ 6 h 159"/>
                <a:gd name="T24" fmla="*/ 23 w 161"/>
                <a:gd name="T25" fmla="*/ 82 h 159"/>
                <a:gd name="T26" fmla="*/ 86 w 161"/>
                <a:gd name="T27" fmla="*/ 155 h 159"/>
                <a:gd name="T28" fmla="*/ 124 w 161"/>
                <a:gd name="T29" fmla="*/ 145 h 159"/>
                <a:gd name="T30" fmla="*/ 124 w 161"/>
                <a:gd name="T31" fmla="*/ 115 h 159"/>
                <a:gd name="T32" fmla="*/ 104 w 161"/>
                <a:gd name="T33" fmla="*/ 95 h 159"/>
                <a:gd name="T34" fmla="*/ 95 w 161"/>
                <a:gd name="T35" fmla="*/ 95 h 159"/>
                <a:gd name="T36" fmla="*/ 95 w 161"/>
                <a:gd name="T37" fmla="*/ 92 h 159"/>
                <a:gd name="T38" fmla="*/ 161 w 161"/>
                <a:gd name="T39" fmla="*/ 92 h 159"/>
                <a:gd name="T40" fmla="*/ 161 w 161"/>
                <a:gd name="T41" fmla="*/ 95 h 159"/>
                <a:gd name="T42" fmla="*/ 144 w 161"/>
                <a:gd name="T43" fmla="*/ 11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1" h="159">
                  <a:moveTo>
                    <a:pt x="144" y="111"/>
                  </a:moveTo>
                  <a:cubicBezTo>
                    <a:pt x="144" y="145"/>
                    <a:pt x="144" y="145"/>
                    <a:pt x="144" y="145"/>
                  </a:cubicBezTo>
                  <a:cubicBezTo>
                    <a:pt x="125" y="153"/>
                    <a:pt x="103" y="158"/>
                    <a:pt x="78" y="159"/>
                  </a:cubicBezTo>
                  <a:cubicBezTo>
                    <a:pt x="30" y="157"/>
                    <a:pt x="3" y="132"/>
                    <a:pt x="0" y="83"/>
                  </a:cubicBezTo>
                  <a:cubicBezTo>
                    <a:pt x="4" y="30"/>
                    <a:pt x="33" y="3"/>
                    <a:pt x="85" y="0"/>
                  </a:cubicBezTo>
                  <a:cubicBezTo>
                    <a:pt x="97" y="0"/>
                    <a:pt x="111" y="2"/>
                    <a:pt x="126" y="7"/>
                  </a:cubicBezTo>
                  <a:cubicBezTo>
                    <a:pt x="130" y="8"/>
                    <a:pt x="133" y="9"/>
                    <a:pt x="134" y="9"/>
                  </a:cubicBezTo>
                  <a:cubicBezTo>
                    <a:pt x="136" y="9"/>
                    <a:pt x="138" y="8"/>
                    <a:pt x="140" y="7"/>
                  </a:cubicBezTo>
                  <a:cubicBezTo>
                    <a:pt x="143" y="7"/>
                    <a:pt x="143" y="7"/>
                    <a:pt x="143" y="7"/>
                  </a:cubicBezTo>
                  <a:cubicBezTo>
                    <a:pt x="143" y="46"/>
                    <a:pt x="143" y="46"/>
                    <a:pt x="143" y="46"/>
                  </a:cubicBezTo>
                  <a:cubicBezTo>
                    <a:pt x="138" y="46"/>
                    <a:pt x="138" y="46"/>
                    <a:pt x="138" y="46"/>
                  </a:cubicBezTo>
                  <a:cubicBezTo>
                    <a:pt x="132" y="19"/>
                    <a:pt x="116" y="6"/>
                    <a:pt x="88" y="6"/>
                  </a:cubicBezTo>
                  <a:cubicBezTo>
                    <a:pt x="47" y="9"/>
                    <a:pt x="25" y="34"/>
                    <a:pt x="23" y="82"/>
                  </a:cubicBezTo>
                  <a:cubicBezTo>
                    <a:pt x="25" y="126"/>
                    <a:pt x="46" y="151"/>
                    <a:pt x="86" y="155"/>
                  </a:cubicBezTo>
                  <a:cubicBezTo>
                    <a:pt x="98" y="155"/>
                    <a:pt x="110" y="152"/>
                    <a:pt x="124" y="145"/>
                  </a:cubicBezTo>
                  <a:cubicBezTo>
                    <a:pt x="124" y="115"/>
                    <a:pt x="124" y="115"/>
                    <a:pt x="124" y="115"/>
                  </a:cubicBezTo>
                  <a:cubicBezTo>
                    <a:pt x="124" y="101"/>
                    <a:pt x="118" y="95"/>
                    <a:pt x="104" y="95"/>
                  </a:cubicBezTo>
                  <a:cubicBezTo>
                    <a:pt x="95" y="95"/>
                    <a:pt x="95" y="95"/>
                    <a:pt x="95" y="95"/>
                  </a:cubicBezTo>
                  <a:cubicBezTo>
                    <a:pt x="95" y="92"/>
                    <a:pt x="95" y="92"/>
                    <a:pt x="95" y="92"/>
                  </a:cubicBezTo>
                  <a:cubicBezTo>
                    <a:pt x="161" y="92"/>
                    <a:pt x="161" y="92"/>
                    <a:pt x="161" y="92"/>
                  </a:cubicBezTo>
                  <a:cubicBezTo>
                    <a:pt x="161" y="95"/>
                    <a:pt x="161" y="95"/>
                    <a:pt x="161" y="95"/>
                  </a:cubicBezTo>
                  <a:cubicBezTo>
                    <a:pt x="149" y="96"/>
                    <a:pt x="143" y="101"/>
                    <a:pt x="144" y="11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32" name="íśļïḋè"/>
            <p:cNvSpPr/>
            <p:nvPr/>
          </p:nvSpPr>
          <p:spPr bwMode="auto">
            <a:xfrm>
              <a:off x="5842794" y="3894139"/>
              <a:ext cx="55563" cy="142875"/>
            </a:xfrm>
            <a:custGeom>
              <a:avLst/>
              <a:gdLst>
                <a:gd name="T0" fmla="*/ 59 w 59"/>
                <a:gd name="T1" fmla="*/ 148 h 153"/>
                <a:gd name="T2" fmla="*/ 59 w 59"/>
                <a:gd name="T3" fmla="*/ 153 h 153"/>
                <a:gd name="T4" fmla="*/ 0 w 59"/>
                <a:gd name="T5" fmla="*/ 153 h 153"/>
                <a:gd name="T6" fmla="*/ 0 w 59"/>
                <a:gd name="T7" fmla="*/ 148 h 153"/>
                <a:gd name="T8" fmla="*/ 18 w 59"/>
                <a:gd name="T9" fmla="*/ 127 h 153"/>
                <a:gd name="T10" fmla="*/ 18 w 59"/>
                <a:gd name="T11" fmla="*/ 22 h 153"/>
                <a:gd name="T12" fmla="*/ 0 w 59"/>
                <a:gd name="T13" fmla="*/ 5 h 153"/>
                <a:gd name="T14" fmla="*/ 0 w 59"/>
                <a:gd name="T15" fmla="*/ 0 h 153"/>
                <a:gd name="T16" fmla="*/ 59 w 59"/>
                <a:gd name="T17" fmla="*/ 0 h 153"/>
                <a:gd name="T18" fmla="*/ 59 w 59"/>
                <a:gd name="T19" fmla="*/ 5 h 153"/>
                <a:gd name="T20" fmla="*/ 38 w 59"/>
                <a:gd name="T21" fmla="*/ 24 h 153"/>
                <a:gd name="T22" fmla="*/ 38 w 59"/>
                <a:gd name="T23" fmla="*/ 129 h 153"/>
                <a:gd name="T24" fmla="*/ 59 w 59"/>
                <a:gd name="T25" fmla="*/ 148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153">
                  <a:moveTo>
                    <a:pt x="59" y="148"/>
                  </a:moveTo>
                  <a:cubicBezTo>
                    <a:pt x="59" y="153"/>
                    <a:pt x="59" y="153"/>
                    <a:pt x="59" y="153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13" y="149"/>
                    <a:pt x="19" y="142"/>
                    <a:pt x="18" y="12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10"/>
                    <a:pt x="12" y="4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44" y="4"/>
                    <a:pt x="37" y="10"/>
                    <a:pt x="38" y="24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37" y="143"/>
                    <a:pt x="44" y="149"/>
                    <a:pt x="59" y="14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33" name="íṧḻíde"/>
            <p:cNvSpPr/>
            <p:nvPr/>
          </p:nvSpPr>
          <p:spPr bwMode="auto">
            <a:xfrm>
              <a:off x="5945981" y="3894139"/>
              <a:ext cx="174625" cy="142875"/>
            </a:xfrm>
            <a:custGeom>
              <a:avLst/>
              <a:gdLst>
                <a:gd name="T0" fmla="*/ 165 w 188"/>
                <a:gd name="T1" fmla="*/ 153 h 153"/>
                <a:gd name="T2" fmla="*/ 160 w 188"/>
                <a:gd name="T3" fmla="*/ 153 h 153"/>
                <a:gd name="T4" fmla="*/ 32 w 188"/>
                <a:gd name="T5" fmla="*/ 21 h 153"/>
                <a:gd name="T6" fmla="*/ 32 w 188"/>
                <a:gd name="T7" fmla="*/ 127 h 153"/>
                <a:gd name="T8" fmla="*/ 57 w 188"/>
                <a:gd name="T9" fmla="*/ 148 h 153"/>
                <a:gd name="T10" fmla="*/ 57 w 188"/>
                <a:gd name="T11" fmla="*/ 153 h 153"/>
                <a:gd name="T12" fmla="*/ 0 w 188"/>
                <a:gd name="T13" fmla="*/ 153 h 153"/>
                <a:gd name="T14" fmla="*/ 0 w 188"/>
                <a:gd name="T15" fmla="*/ 148 h 153"/>
                <a:gd name="T16" fmla="*/ 1 w 188"/>
                <a:gd name="T17" fmla="*/ 148 h 153"/>
                <a:gd name="T18" fmla="*/ 21 w 188"/>
                <a:gd name="T19" fmla="*/ 132 h 153"/>
                <a:gd name="T20" fmla="*/ 21 w 188"/>
                <a:gd name="T21" fmla="*/ 11 h 153"/>
                <a:gd name="T22" fmla="*/ 0 w 188"/>
                <a:gd name="T23" fmla="*/ 5 h 153"/>
                <a:gd name="T24" fmla="*/ 0 w 188"/>
                <a:gd name="T25" fmla="*/ 0 h 153"/>
                <a:gd name="T26" fmla="*/ 38 w 188"/>
                <a:gd name="T27" fmla="*/ 0 h 153"/>
                <a:gd name="T28" fmla="*/ 155 w 188"/>
                <a:gd name="T29" fmla="*/ 120 h 153"/>
                <a:gd name="T30" fmla="*/ 155 w 188"/>
                <a:gd name="T31" fmla="*/ 23 h 153"/>
                <a:gd name="T32" fmla="*/ 131 w 188"/>
                <a:gd name="T33" fmla="*/ 5 h 153"/>
                <a:gd name="T34" fmla="*/ 131 w 188"/>
                <a:gd name="T35" fmla="*/ 0 h 153"/>
                <a:gd name="T36" fmla="*/ 188 w 188"/>
                <a:gd name="T37" fmla="*/ 0 h 153"/>
                <a:gd name="T38" fmla="*/ 188 w 188"/>
                <a:gd name="T39" fmla="*/ 5 h 153"/>
                <a:gd name="T40" fmla="*/ 165 w 188"/>
                <a:gd name="T41" fmla="*/ 17 h 153"/>
                <a:gd name="T42" fmla="*/ 165 w 188"/>
                <a:gd name="T4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8" h="153">
                  <a:moveTo>
                    <a:pt x="165" y="153"/>
                  </a:moveTo>
                  <a:cubicBezTo>
                    <a:pt x="160" y="153"/>
                    <a:pt x="160" y="153"/>
                    <a:pt x="160" y="153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0" y="143"/>
                    <a:pt x="38" y="150"/>
                    <a:pt x="57" y="148"/>
                  </a:cubicBezTo>
                  <a:cubicBezTo>
                    <a:pt x="57" y="153"/>
                    <a:pt x="57" y="153"/>
                    <a:pt x="57" y="153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5" y="149"/>
                    <a:pt x="22" y="143"/>
                    <a:pt x="21" y="132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15" y="7"/>
                    <a:pt x="8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155" y="120"/>
                    <a:pt x="155" y="120"/>
                    <a:pt x="155" y="120"/>
                  </a:cubicBezTo>
                  <a:cubicBezTo>
                    <a:pt x="155" y="23"/>
                    <a:pt x="155" y="23"/>
                    <a:pt x="155" y="23"/>
                  </a:cubicBezTo>
                  <a:cubicBezTo>
                    <a:pt x="157" y="10"/>
                    <a:pt x="149" y="4"/>
                    <a:pt x="131" y="5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88" y="5"/>
                    <a:pt x="188" y="5"/>
                    <a:pt x="188" y="5"/>
                  </a:cubicBezTo>
                  <a:cubicBezTo>
                    <a:pt x="172" y="4"/>
                    <a:pt x="164" y="8"/>
                    <a:pt x="165" y="17"/>
                  </a:cubicBezTo>
                  <a:lnTo>
                    <a:pt x="165" y="15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34" name="íṧļïḓê"/>
            <p:cNvSpPr/>
            <p:nvPr/>
          </p:nvSpPr>
          <p:spPr bwMode="auto">
            <a:xfrm>
              <a:off x="6163469" y="3890964"/>
              <a:ext cx="92075" cy="147638"/>
            </a:xfrm>
            <a:custGeom>
              <a:avLst/>
              <a:gdLst>
                <a:gd name="T0" fmla="*/ 0 w 99"/>
                <a:gd name="T1" fmla="*/ 119 h 159"/>
                <a:gd name="T2" fmla="*/ 5 w 99"/>
                <a:gd name="T3" fmla="*/ 119 h 159"/>
                <a:gd name="T4" fmla="*/ 46 w 99"/>
                <a:gd name="T5" fmla="*/ 154 h 159"/>
                <a:gd name="T6" fmla="*/ 81 w 99"/>
                <a:gd name="T7" fmla="*/ 125 h 159"/>
                <a:gd name="T8" fmla="*/ 44 w 99"/>
                <a:gd name="T9" fmla="*/ 85 h 159"/>
                <a:gd name="T10" fmla="*/ 2 w 99"/>
                <a:gd name="T11" fmla="*/ 36 h 159"/>
                <a:gd name="T12" fmla="*/ 45 w 99"/>
                <a:gd name="T13" fmla="*/ 0 h 159"/>
                <a:gd name="T14" fmla="*/ 69 w 99"/>
                <a:gd name="T15" fmla="*/ 4 h 159"/>
                <a:gd name="T16" fmla="*/ 79 w 99"/>
                <a:gd name="T17" fmla="*/ 6 h 159"/>
                <a:gd name="T18" fmla="*/ 84 w 99"/>
                <a:gd name="T19" fmla="*/ 4 h 159"/>
                <a:gd name="T20" fmla="*/ 88 w 99"/>
                <a:gd name="T21" fmla="*/ 4 h 159"/>
                <a:gd name="T22" fmla="*/ 92 w 99"/>
                <a:gd name="T23" fmla="*/ 35 h 159"/>
                <a:gd name="T24" fmla="*/ 88 w 99"/>
                <a:gd name="T25" fmla="*/ 35 h 159"/>
                <a:gd name="T26" fmla="*/ 47 w 99"/>
                <a:gd name="T27" fmla="*/ 6 h 159"/>
                <a:gd name="T28" fmla="*/ 20 w 99"/>
                <a:gd name="T29" fmla="*/ 29 h 159"/>
                <a:gd name="T30" fmla="*/ 56 w 99"/>
                <a:gd name="T31" fmla="*/ 68 h 159"/>
                <a:gd name="T32" fmla="*/ 99 w 99"/>
                <a:gd name="T33" fmla="*/ 118 h 159"/>
                <a:gd name="T34" fmla="*/ 49 w 99"/>
                <a:gd name="T35" fmla="*/ 159 h 159"/>
                <a:gd name="T36" fmla="*/ 23 w 99"/>
                <a:gd name="T37" fmla="*/ 156 h 159"/>
                <a:gd name="T38" fmla="*/ 15 w 99"/>
                <a:gd name="T39" fmla="*/ 154 h 159"/>
                <a:gd name="T40" fmla="*/ 10 w 99"/>
                <a:gd name="T41" fmla="*/ 157 h 159"/>
                <a:gd name="T42" fmla="*/ 6 w 99"/>
                <a:gd name="T43" fmla="*/ 157 h 159"/>
                <a:gd name="T44" fmla="*/ 0 w 99"/>
                <a:gd name="T45" fmla="*/ 1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9" h="159">
                  <a:moveTo>
                    <a:pt x="0" y="119"/>
                  </a:moveTo>
                  <a:cubicBezTo>
                    <a:pt x="5" y="119"/>
                    <a:pt x="5" y="119"/>
                    <a:pt x="5" y="119"/>
                  </a:cubicBezTo>
                  <a:cubicBezTo>
                    <a:pt x="11" y="142"/>
                    <a:pt x="25" y="153"/>
                    <a:pt x="46" y="154"/>
                  </a:cubicBezTo>
                  <a:cubicBezTo>
                    <a:pt x="68" y="153"/>
                    <a:pt x="80" y="143"/>
                    <a:pt x="81" y="125"/>
                  </a:cubicBezTo>
                  <a:cubicBezTo>
                    <a:pt x="81" y="114"/>
                    <a:pt x="69" y="100"/>
                    <a:pt x="44" y="85"/>
                  </a:cubicBezTo>
                  <a:cubicBezTo>
                    <a:pt x="16" y="68"/>
                    <a:pt x="2" y="51"/>
                    <a:pt x="2" y="36"/>
                  </a:cubicBezTo>
                  <a:cubicBezTo>
                    <a:pt x="4" y="14"/>
                    <a:pt x="18" y="2"/>
                    <a:pt x="45" y="0"/>
                  </a:cubicBezTo>
                  <a:cubicBezTo>
                    <a:pt x="54" y="0"/>
                    <a:pt x="62" y="1"/>
                    <a:pt x="69" y="4"/>
                  </a:cubicBezTo>
                  <a:cubicBezTo>
                    <a:pt x="73" y="5"/>
                    <a:pt x="77" y="6"/>
                    <a:pt x="79" y="6"/>
                  </a:cubicBezTo>
                  <a:cubicBezTo>
                    <a:pt x="81" y="6"/>
                    <a:pt x="83" y="5"/>
                    <a:pt x="84" y="4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79" y="16"/>
                    <a:pt x="65" y="7"/>
                    <a:pt x="47" y="6"/>
                  </a:cubicBezTo>
                  <a:cubicBezTo>
                    <a:pt x="31" y="7"/>
                    <a:pt x="22" y="15"/>
                    <a:pt x="20" y="29"/>
                  </a:cubicBezTo>
                  <a:cubicBezTo>
                    <a:pt x="20" y="40"/>
                    <a:pt x="32" y="53"/>
                    <a:pt x="56" y="68"/>
                  </a:cubicBezTo>
                  <a:cubicBezTo>
                    <a:pt x="85" y="85"/>
                    <a:pt x="99" y="102"/>
                    <a:pt x="99" y="118"/>
                  </a:cubicBezTo>
                  <a:cubicBezTo>
                    <a:pt x="97" y="144"/>
                    <a:pt x="81" y="158"/>
                    <a:pt x="49" y="159"/>
                  </a:cubicBezTo>
                  <a:cubicBezTo>
                    <a:pt x="44" y="159"/>
                    <a:pt x="35" y="158"/>
                    <a:pt x="23" y="156"/>
                  </a:cubicBezTo>
                  <a:cubicBezTo>
                    <a:pt x="18" y="155"/>
                    <a:pt x="15" y="154"/>
                    <a:pt x="15" y="154"/>
                  </a:cubicBezTo>
                  <a:cubicBezTo>
                    <a:pt x="13" y="154"/>
                    <a:pt x="11" y="155"/>
                    <a:pt x="10" y="157"/>
                  </a:cubicBezTo>
                  <a:cubicBezTo>
                    <a:pt x="6" y="157"/>
                    <a:pt x="6" y="157"/>
                    <a:pt x="6" y="157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35" name="îṡḷïḍe"/>
            <p:cNvSpPr/>
            <p:nvPr/>
          </p:nvSpPr>
          <p:spPr bwMode="auto">
            <a:xfrm>
              <a:off x="6303169" y="3890964"/>
              <a:ext cx="141288" cy="146050"/>
            </a:xfrm>
            <a:custGeom>
              <a:avLst/>
              <a:gdLst>
                <a:gd name="T0" fmla="*/ 86 w 151"/>
                <a:gd name="T1" fmla="*/ 13 h 157"/>
                <a:gd name="T2" fmla="*/ 86 w 151"/>
                <a:gd name="T3" fmla="*/ 134 h 157"/>
                <a:gd name="T4" fmla="*/ 106 w 151"/>
                <a:gd name="T5" fmla="*/ 152 h 157"/>
                <a:gd name="T6" fmla="*/ 114 w 151"/>
                <a:gd name="T7" fmla="*/ 152 h 157"/>
                <a:gd name="T8" fmla="*/ 114 w 151"/>
                <a:gd name="T9" fmla="*/ 157 h 157"/>
                <a:gd name="T10" fmla="*/ 37 w 151"/>
                <a:gd name="T11" fmla="*/ 157 h 157"/>
                <a:gd name="T12" fmla="*/ 37 w 151"/>
                <a:gd name="T13" fmla="*/ 152 h 157"/>
                <a:gd name="T14" fmla="*/ 46 w 151"/>
                <a:gd name="T15" fmla="*/ 152 h 157"/>
                <a:gd name="T16" fmla="*/ 65 w 151"/>
                <a:gd name="T17" fmla="*/ 134 h 157"/>
                <a:gd name="T18" fmla="*/ 65 w 151"/>
                <a:gd name="T19" fmla="*/ 13 h 157"/>
                <a:gd name="T20" fmla="*/ 22 w 151"/>
                <a:gd name="T21" fmla="*/ 13 h 157"/>
                <a:gd name="T22" fmla="*/ 5 w 151"/>
                <a:gd name="T23" fmla="*/ 40 h 157"/>
                <a:gd name="T24" fmla="*/ 0 w 151"/>
                <a:gd name="T25" fmla="*/ 40 h 157"/>
                <a:gd name="T26" fmla="*/ 4 w 151"/>
                <a:gd name="T27" fmla="*/ 0 h 157"/>
                <a:gd name="T28" fmla="*/ 9 w 151"/>
                <a:gd name="T29" fmla="*/ 0 h 157"/>
                <a:gd name="T30" fmla="*/ 12 w 151"/>
                <a:gd name="T31" fmla="*/ 3 h 157"/>
                <a:gd name="T32" fmla="*/ 16 w 151"/>
                <a:gd name="T33" fmla="*/ 4 h 157"/>
                <a:gd name="T34" fmla="*/ 135 w 151"/>
                <a:gd name="T35" fmla="*/ 4 h 157"/>
                <a:gd name="T36" fmla="*/ 142 w 151"/>
                <a:gd name="T37" fmla="*/ 0 h 157"/>
                <a:gd name="T38" fmla="*/ 147 w 151"/>
                <a:gd name="T39" fmla="*/ 0 h 157"/>
                <a:gd name="T40" fmla="*/ 151 w 151"/>
                <a:gd name="T41" fmla="*/ 40 h 157"/>
                <a:gd name="T42" fmla="*/ 147 w 151"/>
                <a:gd name="T43" fmla="*/ 40 h 157"/>
                <a:gd name="T44" fmla="*/ 129 w 151"/>
                <a:gd name="T45" fmla="*/ 13 h 157"/>
                <a:gd name="T46" fmla="*/ 86 w 151"/>
                <a:gd name="T47" fmla="*/ 13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1" h="157">
                  <a:moveTo>
                    <a:pt x="86" y="13"/>
                  </a:moveTo>
                  <a:cubicBezTo>
                    <a:pt x="86" y="134"/>
                    <a:pt x="86" y="134"/>
                    <a:pt x="86" y="134"/>
                  </a:cubicBezTo>
                  <a:cubicBezTo>
                    <a:pt x="85" y="147"/>
                    <a:pt x="92" y="153"/>
                    <a:pt x="106" y="152"/>
                  </a:cubicBezTo>
                  <a:cubicBezTo>
                    <a:pt x="114" y="152"/>
                    <a:pt x="114" y="152"/>
                    <a:pt x="114" y="152"/>
                  </a:cubicBezTo>
                  <a:cubicBezTo>
                    <a:pt x="114" y="157"/>
                    <a:pt x="114" y="157"/>
                    <a:pt x="114" y="157"/>
                  </a:cubicBezTo>
                  <a:cubicBezTo>
                    <a:pt x="37" y="157"/>
                    <a:pt x="37" y="157"/>
                    <a:pt x="37" y="157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46" y="152"/>
                    <a:pt x="46" y="152"/>
                    <a:pt x="46" y="152"/>
                  </a:cubicBezTo>
                  <a:cubicBezTo>
                    <a:pt x="60" y="153"/>
                    <a:pt x="66" y="147"/>
                    <a:pt x="65" y="134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3" y="11"/>
                    <a:pt x="7" y="20"/>
                    <a:pt x="5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10" y="2"/>
                    <a:pt x="12" y="3"/>
                  </a:cubicBezTo>
                  <a:cubicBezTo>
                    <a:pt x="13" y="4"/>
                    <a:pt x="15" y="4"/>
                    <a:pt x="16" y="4"/>
                  </a:cubicBezTo>
                  <a:cubicBezTo>
                    <a:pt x="135" y="4"/>
                    <a:pt x="135" y="4"/>
                    <a:pt x="135" y="4"/>
                  </a:cubicBezTo>
                  <a:cubicBezTo>
                    <a:pt x="140" y="4"/>
                    <a:pt x="142" y="3"/>
                    <a:pt x="142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1" y="40"/>
                    <a:pt x="151" y="40"/>
                    <a:pt x="151" y="40"/>
                  </a:cubicBezTo>
                  <a:cubicBezTo>
                    <a:pt x="147" y="40"/>
                    <a:pt x="147" y="40"/>
                    <a:pt x="147" y="40"/>
                  </a:cubicBezTo>
                  <a:cubicBezTo>
                    <a:pt x="144" y="20"/>
                    <a:pt x="138" y="11"/>
                    <a:pt x="129" y="13"/>
                  </a:cubicBezTo>
                  <a:lnTo>
                    <a:pt x="86" y="1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36" name="ïṥľîdè"/>
            <p:cNvSpPr/>
            <p:nvPr/>
          </p:nvSpPr>
          <p:spPr bwMode="auto">
            <a:xfrm>
              <a:off x="6492081" y="3894139"/>
              <a:ext cx="55563" cy="142875"/>
            </a:xfrm>
            <a:custGeom>
              <a:avLst/>
              <a:gdLst>
                <a:gd name="T0" fmla="*/ 59 w 59"/>
                <a:gd name="T1" fmla="*/ 148 h 153"/>
                <a:gd name="T2" fmla="*/ 59 w 59"/>
                <a:gd name="T3" fmla="*/ 153 h 153"/>
                <a:gd name="T4" fmla="*/ 0 w 59"/>
                <a:gd name="T5" fmla="*/ 153 h 153"/>
                <a:gd name="T6" fmla="*/ 0 w 59"/>
                <a:gd name="T7" fmla="*/ 148 h 153"/>
                <a:gd name="T8" fmla="*/ 18 w 59"/>
                <a:gd name="T9" fmla="*/ 127 h 153"/>
                <a:gd name="T10" fmla="*/ 18 w 59"/>
                <a:gd name="T11" fmla="*/ 22 h 153"/>
                <a:gd name="T12" fmla="*/ 0 w 59"/>
                <a:gd name="T13" fmla="*/ 5 h 153"/>
                <a:gd name="T14" fmla="*/ 0 w 59"/>
                <a:gd name="T15" fmla="*/ 0 h 153"/>
                <a:gd name="T16" fmla="*/ 59 w 59"/>
                <a:gd name="T17" fmla="*/ 0 h 153"/>
                <a:gd name="T18" fmla="*/ 59 w 59"/>
                <a:gd name="T19" fmla="*/ 5 h 153"/>
                <a:gd name="T20" fmla="*/ 38 w 59"/>
                <a:gd name="T21" fmla="*/ 24 h 153"/>
                <a:gd name="T22" fmla="*/ 38 w 59"/>
                <a:gd name="T23" fmla="*/ 129 h 153"/>
                <a:gd name="T24" fmla="*/ 59 w 59"/>
                <a:gd name="T25" fmla="*/ 148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153">
                  <a:moveTo>
                    <a:pt x="59" y="148"/>
                  </a:moveTo>
                  <a:cubicBezTo>
                    <a:pt x="59" y="153"/>
                    <a:pt x="59" y="153"/>
                    <a:pt x="59" y="153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13" y="149"/>
                    <a:pt x="19" y="142"/>
                    <a:pt x="18" y="12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9" y="10"/>
                    <a:pt x="13" y="4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44" y="4"/>
                    <a:pt x="37" y="10"/>
                    <a:pt x="38" y="24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37" y="143"/>
                    <a:pt x="44" y="149"/>
                    <a:pt x="59" y="14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37" name="iṩḷíďê"/>
            <p:cNvSpPr/>
            <p:nvPr/>
          </p:nvSpPr>
          <p:spPr bwMode="auto">
            <a:xfrm>
              <a:off x="6593681" y="3890964"/>
              <a:ext cx="141288" cy="146050"/>
            </a:xfrm>
            <a:custGeom>
              <a:avLst/>
              <a:gdLst>
                <a:gd name="T0" fmla="*/ 86 w 151"/>
                <a:gd name="T1" fmla="*/ 13 h 157"/>
                <a:gd name="T2" fmla="*/ 86 w 151"/>
                <a:gd name="T3" fmla="*/ 134 h 157"/>
                <a:gd name="T4" fmla="*/ 106 w 151"/>
                <a:gd name="T5" fmla="*/ 152 h 157"/>
                <a:gd name="T6" fmla="*/ 114 w 151"/>
                <a:gd name="T7" fmla="*/ 152 h 157"/>
                <a:gd name="T8" fmla="*/ 114 w 151"/>
                <a:gd name="T9" fmla="*/ 157 h 157"/>
                <a:gd name="T10" fmla="*/ 37 w 151"/>
                <a:gd name="T11" fmla="*/ 157 h 157"/>
                <a:gd name="T12" fmla="*/ 37 w 151"/>
                <a:gd name="T13" fmla="*/ 152 h 157"/>
                <a:gd name="T14" fmla="*/ 46 w 151"/>
                <a:gd name="T15" fmla="*/ 152 h 157"/>
                <a:gd name="T16" fmla="*/ 65 w 151"/>
                <a:gd name="T17" fmla="*/ 134 h 157"/>
                <a:gd name="T18" fmla="*/ 65 w 151"/>
                <a:gd name="T19" fmla="*/ 13 h 157"/>
                <a:gd name="T20" fmla="*/ 22 w 151"/>
                <a:gd name="T21" fmla="*/ 13 h 157"/>
                <a:gd name="T22" fmla="*/ 5 w 151"/>
                <a:gd name="T23" fmla="*/ 40 h 157"/>
                <a:gd name="T24" fmla="*/ 0 w 151"/>
                <a:gd name="T25" fmla="*/ 40 h 157"/>
                <a:gd name="T26" fmla="*/ 4 w 151"/>
                <a:gd name="T27" fmla="*/ 0 h 157"/>
                <a:gd name="T28" fmla="*/ 9 w 151"/>
                <a:gd name="T29" fmla="*/ 0 h 157"/>
                <a:gd name="T30" fmla="*/ 12 w 151"/>
                <a:gd name="T31" fmla="*/ 3 h 157"/>
                <a:gd name="T32" fmla="*/ 16 w 151"/>
                <a:gd name="T33" fmla="*/ 4 h 157"/>
                <a:gd name="T34" fmla="*/ 135 w 151"/>
                <a:gd name="T35" fmla="*/ 4 h 157"/>
                <a:gd name="T36" fmla="*/ 142 w 151"/>
                <a:gd name="T37" fmla="*/ 0 h 157"/>
                <a:gd name="T38" fmla="*/ 147 w 151"/>
                <a:gd name="T39" fmla="*/ 0 h 157"/>
                <a:gd name="T40" fmla="*/ 151 w 151"/>
                <a:gd name="T41" fmla="*/ 40 h 157"/>
                <a:gd name="T42" fmla="*/ 147 w 151"/>
                <a:gd name="T43" fmla="*/ 40 h 157"/>
                <a:gd name="T44" fmla="*/ 129 w 151"/>
                <a:gd name="T45" fmla="*/ 13 h 157"/>
                <a:gd name="T46" fmla="*/ 86 w 151"/>
                <a:gd name="T47" fmla="*/ 13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1" h="157">
                  <a:moveTo>
                    <a:pt x="86" y="13"/>
                  </a:moveTo>
                  <a:cubicBezTo>
                    <a:pt x="86" y="134"/>
                    <a:pt x="86" y="134"/>
                    <a:pt x="86" y="134"/>
                  </a:cubicBezTo>
                  <a:cubicBezTo>
                    <a:pt x="85" y="147"/>
                    <a:pt x="92" y="153"/>
                    <a:pt x="106" y="152"/>
                  </a:cubicBezTo>
                  <a:cubicBezTo>
                    <a:pt x="114" y="152"/>
                    <a:pt x="114" y="152"/>
                    <a:pt x="114" y="152"/>
                  </a:cubicBezTo>
                  <a:cubicBezTo>
                    <a:pt x="114" y="157"/>
                    <a:pt x="114" y="157"/>
                    <a:pt x="114" y="157"/>
                  </a:cubicBezTo>
                  <a:cubicBezTo>
                    <a:pt x="37" y="157"/>
                    <a:pt x="37" y="157"/>
                    <a:pt x="37" y="157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46" y="152"/>
                    <a:pt x="46" y="152"/>
                    <a:pt x="46" y="152"/>
                  </a:cubicBezTo>
                  <a:cubicBezTo>
                    <a:pt x="60" y="153"/>
                    <a:pt x="66" y="147"/>
                    <a:pt x="65" y="134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3" y="11"/>
                    <a:pt x="7" y="20"/>
                    <a:pt x="5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10" y="2"/>
                    <a:pt x="12" y="3"/>
                  </a:cubicBezTo>
                  <a:cubicBezTo>
                    <a:pt x="13" y="4"/>
                    <a:pt x="15" y="4"/>
                    <a:pt x="16" y="4"/>
                  </a:cubicBezTo>
                  <a:cubicBezTo>
                    <a:pt x="135" y="4"/>
                    <a:pt x="135" y="4"/>
                    <a:pt x="135" y="4"/>
                  </a:cubicBezTo>
                  <a:cubicBezTo>
                    <a:pt x="140" y="4"/>
                    <a:pt x="142" y="3"/>
                    <a:pt x="142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1" y="40"/>
                    <a:pt x="151" y="40"/>
                    <a:pt x="151" y="40"/>
                  </a:cubicBezTo>
                  <a:cubicBezTo>
                    <a:pt x="147" y="40"/>
                    <a:pt x="147" y="40"/>
                    <a:pt x="147" y="40"/>
                  </a:cubicBezTo>
                  <a:cubicBezTo>
                    <a:pt x="144" y="20"/>
                    <a:pt x="138" y="11"/>
                    <a:pt x="129" y="13"/>
                  </a:cubicBezTo>
                  <a:lnTo>
                    <a:pt x="86" y="1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38" name="îšľíḋè"/>
            <p:cNvSpPr/>
            <p:nvPr/>
          </p:nvSpPr>
          <p:spPr bwMode="auto">
            <a:xfrm>
              <a:off x="6776244" y="3894139"/>
              <a:ext cx="174625" cy="144463"/>
            </a:xfrm>
            <a:custGeom>
              <a:avLst/>
              <a:gdLst>
                <a:gd name="T0" fmla="*/ 130 w 188"/>
                <a:gd name="T1" fmla="*/ 0 h 155"/>
                <a:gd name="T2" fmla="*/ 188 w 188"/>
                <a:gd name="T3" fmla="*/ 0 h 155"/>
                <a:gd name="T4" fmla="*/ 188 w 188"/>
                <a:gd name="T5" fmla="*/ 5 h 155"/>
                <a:gd name="T6" fmla="*/ 164 w 188"/>
                <a:gd name="T7" fmla="*/ 27 h 155"/>
                <a:gd name="T8" fmla="*/ 164 w 188"/>
                <a:gd name="T9" fmla="*/ 93 h 155"/>
                <a:gd name="T10" fmla="*/ 92 w 188"/>
                <a:gd name="T11" fmla="*/ 155 h 155"/>
                <a:gd name="T12" fmla="*/ 21 w 188"/>
                <a:gd name="T13" fmla="*/ 95 h 155"/>
                <a:gd name="T14" fmla="*/ 21 w 188"/>
                <a:gd name="T15" fmla="*/ 23 h 155"/>
                <a:gd name="T16" fmla="*/ 0 w 188"/>
                <a:gd name="T17" fmla="*/ 5 h 155"/>
                <a:gd name="T18" fmla="*/ 0 w 188"/>
                <a:gd name="T19" fmla="*/ 0 h 155"/>
                <a:gd name="T20" fmla="*/ 62 w 188"/>
                <a:gd name="T21" fmla="*/ 0 h 155"/>
                <a:gd name="T22" fmla="*/ 62 w 188"/>
                <a:gd name="T23" fmla="*/ 5 h 155"/>
                <a:gd name="T24" fmla="*/ 61 w 188"/>
                <a:gd name="T25" fmla="*/ 5 h 155"/>
                <a:gd name="T26" fmla="*/ 41 w 188"/>
                <a:gd name="T27" fmla="*/ 22 h 155"/>
                <a:gd name="T28" fmla="*/ 41 w 188"/>
                <a:gd name="T29" fmla="*/ 90 h 155"/>
                <a:gd name="T30" fmla="*/ 97 w 188"/>
                <a:gd name="T31" fmla="*/ 144 h 155"/>
                <a:gd name="T32" fmla="*/ 154 w 188"/>
                <a:gd name="T33" fmla="*/ 90 h 155"/>
                <a:gd name="T34" fmla="*/ 154 w 188"/>
                <a:gd name="T35" fmla="*/ 34 h 155"/>
                <a:gd name="T36" fmla="*/ 130 w 188"/>
                <a:gd name="T37" fmla="*/ 5 h 155"/>
                <a:gd name="T38" fmla="*/ 130 w 188"/>
                <a:gd name="T3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8" h="155">
                  <a:moveTo>
                    <a:pt x="130" y="0"/>
                  </a:moveTo>
                  <a:cubicBezTo>
                    <a:pt x="188" y="0"/>
                    <a:pt x="188" y="0"/>
                    <a:pt x="188" y="0"/>
                  </a:cubicBezTo>
                  <a:cubicBezTo>
                    <a:pt x="188" y="5"/>
                    <a:pt x="188" y="5"/>
                    <a:pt x="188" y="5"/>
                  </a:cubicBezTo>
                  <a:cubicBezTo>
                    <a:pt x="172" y="4"/>
                    <a:pt x="164" y="12"/>
                    <a:pt x="164" y="27"/>
                  </a:cubicBezTo>
                  <a:cubicBezTo>
                    <a:pt x="164" y="93"/>
                    <a:pt x="164" y="93"/>
                    <a:pt x="164" y="93"/>
                  </a:cubicBezTo>
                  <a:cubicBezTo>
                    <a:pt x="163" y="133"/>
                    <a:pt x="138" y="154"/>
                    <a:pt x="92" y="155"/>
                  </a:cubicBezTo>
                  <a:cubicBezTo>
                    <a:pt x="47" y="154"/>
                    <a:pt x="23" y="134"/>
                    <a:pt x="21" y="95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9"/>
                    <a:pt x="15" y="3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47" y="4"/>
                    <a:pt x="41" y="9"/>
                    <a:pt x="41" y="22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2" y="126"/>
                    <a:pt x="61" y="144"/>
                    <a:pt x="97" y="144"/>
                  </a:cubicBezTo>
                  <a:cubicBezTo>
                    <a:pt x="134" y="144"/>
                    <a:pt x="153" y="126"/>
                    <a:pt x="154" y="90"/>
                  </a:cubicBezTo>
                  <a:cubicBezTo>
                    <a:pt x="154" y="34"/>
                    <a:pt x="154" y="34"/>
                    <a:pt x="154" y="34"/>
                  </a:cubicBezTo>
                  <a:cubicBezTo>
                    <a:pt x="156" y="13"/>
                    <a:pt x="148" y="3"/>
                    <a:pt x="130" y="5"/>
                  </a:cubicBezTo>
                  <a:lnTo>
                    <a:pt x="13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39" name="îSḻídé"/>
            <p:cNvSpPr/>
            <p:nvPr/>
          </p:nvSpPr>
          <p:spPr bwMode="auto">
            <a:xfrm>
              <a:off x="6990556" y="3890964"/>
              <a:ext cx="141288" cy="146050"/>
            </a:xfrm>
            <a:custGeom>
              <a:avLst/>
              <a:gdLst>
                <a:gd name="T0" fmla="*/ 85 w 151"/>
                <a:gd name="T1" fmla="*/ 13 h 157"/>
                <a:gd name="T2" fmla="*/ 85 w 151"/>
                <a:gd name="T3" fmla="*/ 134 h 157"/>
                <a:gd name="T4" fmla="*/ 105 w 151"/>
                <a:gd name="T5" fmla="*/ 152 h 157"/>
                <a:gd name="T6" fmla="*/ 114 w 151"/>
                <a:gd name="T7" fmla="*/ 152 h 157"/>
                <a:gd name="T8" fmla="*/ 114 w 151"/>
                <a:gd name="T9" fmla="*/ 157 h 157"/>
                <a:gd name="T10" fmla="*/ 36 w 151"/>
                <a:gd name="T11" fmla="*/ 157 h 157"/>
                <a:gd name="T12" fmla="*/ 36 w 151"/>
                <a:gd name="T13" fmla="*/ 152 h 157"/>
                <a:gd name="T14" fmla="*/ 46 w 151"/>
                <a:gd name="T15" fmla="*/ 152 h 157"/>
                <a:gd name="T16" fmla="*/ 65 w 151"/>
                <a:gd name="T17" fmla="*/ 134 h 157"/>
                <a:gd name="T18" fmla="*/ 65 w 151"/>
                <a:gd name="T19" fmla="*/ 13 h 157"/>
                <a:gd name="T20" fmla="*/ 22 w 151"/>
                <a:gd name="T21" fmla="*/ 13 h 157"/>
                <a:gd name="T22" fmla="*/ 4 w 151"/>
                <a:gd name="T23" fmla="*/ 40 h 157"/>
                <a:gd name="T24" fmla="*/ 0 w 151"/>
                <a:gd name="T25" fmla="*/ 40 h 157"/>
                <a:gd name="T26" fmla="*/ 3 w 151"/>
                <a:gd name="T27" fmla="*/ 0 h 157"/>
                <a:gd name="T28" fmla="*/ 8 w 151"/>
                <a:gd name="T29" fmla="*/ 0 h 157"/>
                <a:gd name="T30" fmla="*/ 11 w 151"/>
                <a:gd name="T31" fmla="*/ 3 h 157"/>
                <a:gd name="T32" fmla="*/ 16 w 151"/>
                <a:gd name="T33" fmla="*/ 4 h 157"/>
                <a:gd name="T34" fmla="*/ 134 w 151"/>
                <a:gd name="T35" fmla="*/ 4 h 157"/>
                <a:gd name="T36" fmla="*/ 142 w 151"/>
                <a:gd name="T37" fmla="*/ 0 h 157"/>
                <a:gd name="T38" fmla="*/ 147 w 151"/>
                <a:gd name="T39" fmla="*/ 0 h 157"/>
                <a:gd name="T40" fmla="*/ 151 w 151"/>
                <a:gd name="T41" fmla="*/ 40 h 157"/>
                <a:gd name="T42" fmla="*/ 147 w 151"/>
                <a:gd name="T43" fmla="*/ 40 h 157"/>
                <a:gd name="T44" fmla="*/ 128 w 151"/>
                <a:gd name="T45" fmla="*/ 13 h 157"/>
                <a:gd name="T46" fmla="*/ 85 w 151"/>
                <a:gd name="T47" fmla="*/ 13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1" h="157">
                  <a:moveTo>
                    <a:pt x="85" y="13"/>
                  </a:moveTo>
                  <a:cubicBezTo>
                    <a:pt x="85" y="134"/>
                    <a:pt x="85" y="134"/>
                    <a:pt x="85" y="134"/>
                  </a:cubicBezTo>
                  <a:cubicBezTo>
                    <a:pt x="85" y="147"/>
                    <a:pt x="91" y="153"/>
                    <a:pt x="105" y="152"/>
                  </a:cubicBezTo>
                  <a:cubicBezTo>
                    <a:pt x="114" y="152"/>
                    <a:pt x="114" y="152"/>
                    <a:pt x="114" y="152"/>
                  </a:cubicBezTo>
                  <a:cubicBezTo>
                    <a:pt x="114" y="157"/>
                    <a:pt x="114" y="157"/>
                    <a:pt x="114" y="157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6" y="152"/>
                    <a:pt x="36" y="152"/>
                    <a:pt x="36" y="152"/>
                  </a:cubicBezTo>
                  <a:cubicBezTo>
                    <a:pt x="46" y="152"/>
                    <a:pt x="46" y="152"/>
                    <a:pt x="46" y="152"/>
                  </a:cubicBezTo>
                  <a:cubicBezTo>
                    <a:pt x="59" y="153"/>
                    <a:pt x="66" y="147"/>
                    <a:pt x="65" y="134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3" y="11"/>
                    <a:pt x="7" y="20"/>
                    <a:pt x="4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9" y="2"/>
                    <a:pt x="11" y="3"/>
                  </a:cubicBezTo>
                  <a:cubicBezTo>
                    <a:pt x="13" y="4"/>
                    <a:pt x="15" y="4"/>
                    <a:pt x="16" y="4"/>
                  </a:cubicBezTo>
                  <a:cubicBezTo>
                    <a:pt x="134" y="4"/>
                    <a:pt x="134" y="4"/>
                    <a:pt x="134" y="4"/>
                  </a:cubicBezTo>
                  <a:cubicBezTo>
                    <a:pt x="139" y="4"/>
                    <a:pt x="142" y="3"/>
                    <a:pt x="142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1" y="40"/>
                    <a:pt x="151" y="40"/>
                    <a:pt x="151" y="40"/>
                  </a:cubicBezTo>
                  <a:cubicBezTo>
                    <a:pt x="147" y="40"/>
                    <a:pt x="147" y="40"/>
                    <a:pt x="147" y="40"/>
                  </a:cubicBezTo>
                  <a:cubicBezTo>
                    <a:pt x="144" y="20"/>
                    <a:pt x="137" y="11"/>
                    <a:pt x="128" y="13"/>
                  </a:cubicBezTo>
                  <a:lnTo>
                    <a:pt x="85" y="1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40" name="ïşļîďe"/>
            <p:cNvSpPr/>
            <p:nvPr/>
          </p:nvSpPr>
          <p:spPr bwMode="auto">
            <a:xfrm>
              <a:off x="7169944" y="3894139"/>
              <a:ext cx="123825" cy="142875"/>
            </a:xfrm>
            <a:custGeom>
              <a:avLst/>
              <a:gdLst>
                <a:gd name="T0" fmla="*/ 113 w 134"/>
                <a:gd name="T1" fmla="*/ 51 h 153"/>
                <a:gd name="T2" fmla="*/ 113 w 134"/>
                <a:gd name="T3" fmla="*/ 97 h 153"/>
                <a:gd name="T4" fmla="*/ 108 w 134"/>
                <a:gd name="T5" fmla="*/ 97 h 153"/>
                <a:gd name="T6" fmla="*/ 92 w 134"/>
                <a:gd name="T7" fmla="*/ 78 h 153"/>
                <a:gd name="T8" fmla="*/ 50 w 134"/>
                <a:gd name="T9" fmla="*/ 78 h 153"/>
                <a:gd name="T10" fmla="*/ 50 w 134"/>
                <a:gd name="T11" fmla="*/ 131 h 153"/>
                <a:gd name="T12" fmla="*/ 63 w 134"/>
                <a:gd name="T13" fmla="*/ 144 h 153"/>
                <a:gd name="T14" fmla="*/ 101 w 134"/>
                <a:gd name="T15" fmla="*/ 144 h 153"/>
                <a:gd name="T16" fmla="*/ 130 w 134"/>
                <a:gd name="T17" fmla="*/ 116 h 153"/>
                <a:gd name="T18" fmla="*/ 134 w 134"/>
                <a:gd name="T19" fmla="*/ 116 h 153"/>
                <a:gd name="T20" fmla="*/ 130 w 134"/>
                <a:gd name="T21" fmla="*/ 153 h 153"/>
                <a:gd name="T22" fmla="*/ 0 w 134"/>
                <a:gd name="T23" fmla="*/ 153 h 153"/>
                <a:gd name="T24" fmla="*/ 0 w 134"/>
                <a:gd name="T25" fmla="*/ 148 h 153"/>
                <a:gd name="T26" fmla="*/ 6 w 134"/>
                <a:gd name="T27" fmla="*/ 148 h 153"/>
                <a:gd name="T28" fmla="*/ 29 w 134"/>
                <a:gd name="T29" fmla="*/ 128 h 153"/>
                <a:gd name="T30" fmla="*/ 29 w 134"/>
                <a:gd name="T31" fmla="*/ 24 h 153"/>
                <a:gd name="T32" fmla="*/ 10 w 134"/>
                <a:gd name="T33" fmla="*/ 5 h 153"/>
                <a:gd name="T34" fmla="*/ 4 w 134"/>
                <a:gd name="T35" fmla="*/ 5 h 153"/>
                <a:gd name="T36" fmla="*/ 4 w 134"/>
                <a:gd name="T37" fmla="*/ 0 h 153"/>
                <a:gd name="T38" fmla="*/ 123 w 134"/>
                <a:gd name="T39" fmla="*/ 0 h 153"/>
                <a:gd name="T40" fmla="*/ 125 w 134"/>
                <a:gd name="T41" fmla="*/ 34 h 153"/>
                <a:gd name="T42" fmla="*/ 120 w 134"/>
                <a:gd name="T43" fmla="*/ 34 h 153"/>
                <a:gd name="T44" fmla="*/ 102 w 134"/>
                <a:gd name="T45" fmla="*/ 9 h 153"/>
                <a:gd name="T46" fmla="*/ 50 w 134"/>
                <a:gd name="T47" fmla="*/ 9 h 153"/>
                <a:gd name="T48" fmla="*/ 50 w 134"/>
                <a:gd name="T49" fmla="*/ 69 h 153"/>
                <a:gd name="T50" fmla="*/ 94 w 134"/>
                <a:gd name="T51" fmla="*/ 69 h 153"/>
                <a:gd name="T52" fmla="*/ 108 w 134"/>
                <a:gd name="T53" fmla="*/ 51 h 153"/>
                <a:gd name="T54" fmla="*/ 113 w 134"/>
                <a:gd name="T55" fmla="*/ 5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4" h="153">
                  <a:moveTo>
                    <a:pt x="113" y="51"/>
                  </a:moveTo>
                  <a:cubicBezTo>
                    <a:pt x="113" y="97"/>
                    <a:pt x="113" y="97"/>
                    <a:pt x="113" y="97"/>
                  </a:cubicBezTo>
                  <a:cubicBezTo>
                    <a:pt x="108" y="97"/>
                    <a:pt x="108" y="97"/>
                    <a:pt x="108" y="97"/>
                  </a:cubicBezTo>
                  <a:cubicBezTo>
                    <a:pt x="108" y="83"/>
                    <a:pt x="102" y="77"/>
                    <a:pt x="92" y="78"/>
                  </a:cubicBezTo>
                  <a:cubicBezTo>
                    <a:pt x="50" y="78"/>
                    <a:pt x="50" y="78"/>
                    <a:pt x="50" y="78"/>
                  </a:cubicBezTo>
                  <a:cubicBezTo>
                    <a:pt x="50" y="131"/>
                    <a:pt x="50" y="131"/>
                    <a:pt x="50" y="131"/>
                  </a:cubicBezTo>
                  <a:cubicBezTo>
                    <a:pt x="50" y="140"/>
                    <a:pt x="54" y="145"/>
                    <a:pt x="63" y="144"/>
                  </a:cubicBezTo>
                  <a:cubicBezTo>
                    <a:pt x="101" y="144"/>
                    <a:pt x="101" y="144"/>
                    <a:pt x="101" y="144"/>
                  </a:cubicBezTo>
                  <a:cubicBezTo>
                    <a:pt x="116" y="146"/>
                    <a:pt x="126" y="136"/>
                    <a:pt x="130" y="116"/>
                  </a:cubicBezTo>
                  <a:cubicBezTo>
                    <a:pt x="134" y="116"/>
                    <a:pt x="134" y="116"/>
                    <a:pt x="134" y="116"/>
                  </a:cubicBezTo>
                  <a:cubicBezTo>
                    <a:pt x="130" y="153"/>
                    <a:pt x="130" y="153"/>
                    <a:pt x="130" y="153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6" y="148"/>
                    <a:pt x="6" y="148"/>
                    <a:pt x="6" y="148"/>
                  </a:cubicBezTo>
                  <a:cubicBezTo>
                    <a:pt x="24" y="149"/>
                    <a:pt x="31" y="143"/>
                    <a:pt x="29" y="128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31" y="11"/>
                    <a:pt x="24" y="4"/>
                    <a:pt x="10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5" y="34"/>
                    <a:pt x="125" y="34"/>
                    <a:pt x="125" y="34"/>
                  </a:cubicBezTo>
                  <a:cubicBezTo>
                    <a:pt x="120" y="34"/>
                    <a:pt x="120" y="34"/>
                    <a:pt x="120" y="34"/>
                  </a:cubicBezTo>
                  <a:cubicBezTo>
                    <a:pt x="117" y="16"/>
                    <a:pt x="111" y="8"/>
                    <a:pt x="102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69"/>
                    <a:pt x="50" y="69"/>
                    <a:pt x="50" y="69"/>
                  </a:cubicBezTo>
                  <a:cubicBezTo>
                    <a:pt x="94" y="69"/>
                    <a:pt x="94" y="69"/>
                    <a:pt x="94" y="69"/>
                  </a:cubicBezTo>
                  <a:cubicBezTo>
                    <a:pt x="103" y="70"/>
                    <a:pt x="108" y="64"/>
                    <a:pt x="108" y="51"/>
                  </a:cubicBezTo>
                  <a:lnTo>
                    <a:pt x="113" y="5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41" name="ïṥḻíďé"/>
            <p:cNvSpPr/>
            <p:nvPr/>
          </p:nvSpPr>
          <p:spPr bwMode="auto">
            <a:xfrm>
              <a:off x="7396956" y="3890964"/>
              <a:ext cx="163513" cy="147638"/>
            </a:xfrm>
            <a:custGeom>
              <a:avLst/>
              <a:gdLst>
                <a:gd name="T0" fmla="*/ 176 w 176"/>
                <a:gd name="T1" fmla="*/ 76 h 159"/>
                <a:gd name="T2" fmla="*/ 89 w 176"/>
                <a:gd name="T3" fmla="*/ 159 h 159"/>
                <a:gd name="T4" fmla="*/ 0 w 176"/>
                <a:gd name="T5" fmla="*/ 84 h 159"/>
                <a:gd name="T6" fmla="*/ 90 w 176"/>
                <a:gd name="T7" fmla="*/ 0 h 159"/>
                <a:gd name="T8" fmla="*/ 176 w 176"/>
                <a:gd name="T9" fmla="*/ 76 h 159"/>
                <a:gd name="T10" fmla="*/ 153 w 176"/>
                <a:gd name="T11" fmla="*/ 84 h 159"/>
                <a:gd name="T12" fmla="*/ 84 w 176"/>
                <a:gd name="T13" fmla="*/ 6 h 159"/>
                <a:gd name="T14" fmla="*/ 24 w 176"/>
                <a:gd name="T15" fmla="*/ 76 h 159"/>
                <a:gd name="T16" fmla="*/ 94 w 176"/>
                <a:gd name="T17" fmla="*/ 155 h 159"/>
                <a:gd name="T18" fmla="*/ 153 w 176"/>
                <a:gd name="T19" fmla="*/ 8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159">
                  <a:moveTo>
                    <a:pt x="176" y="76"/>
                  </a:moveTo>
                  <a:cubicBezTo>
                    <a:pt x="173" y="128"/>
                    <a:pt x="143" y="156"/>
                    <a:pt x="89" y="159"/>
                  </a:cubicBezTo>
                  <a:cubicBezTo>
                    <a:pt x="34" y="156"/>
                    <a:pt x="4" y="131"/>
                    <a:pt x="0" y="84"/>
                  </a:cubicBezTo>
                  <a:cubicBezTo>
                    <a:pt x="4" y="31"/>
                    <a:pt x="34" y="3"/>
                    <a:pt x="90" y="0"/>
                  </a:cubicBezTo>
                  <a:cubicBezTo>
                    <a:pt x="143" y="4"/>
                    <a:pt x="172" y="29"/>
                    <a:pt x="176" y="76"/>
                  </a:cubicBezTo>
                  <a:close/>
                  <a:moveTo>
                    <a:pt x="153" y="84"/>
                  </a:moveTo>
                  <a:cubicBezTo>
                    <a:pt x="150" y="35"/>
                    <a:pt x="127" y="9"/>
                    <a:pt x="84" y="6"/>
                  </a:cubicBezTo>
                  <a:cubicBezTo>
                    <a:pt x="48" y="8"/>
                    <a:pt x="27" y="31"/>
                    <a:pt x="24" y="76"/>
                  </a:cubicBezTo>
                  <a:cubicBezTo>
                    <a:pt x="27" y="125"/>
                    <a:pt x="50" y="151"/>
                    <a:pt x="94" y="155"/>
                  </a:cubicBezTo>
                  <a:cubicBezTo>
                    <a:pt x="131" y="153"/>
                    <a:pt x="151" y="129"/>
                    <a:pt x="153" y="8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42" name="iṧḷîḍé"/>
            <p:cNvSpPr/>
            <p:nvPr/>
          </p:nvSpPr>
          <p:spPr bwMode="auto">
            <a:xfrm>
              <a:off x="7612856" y="3894139"/>
              <a:ext cx="103188" cy="142875"/>
            </a:xfrm>
            <a:custGeom>
              <a:avLst/>
              <a:gdLst>
                <a:gd name="T0" fmla="*/ 106 w 111"/>
                <a:gd name="T1" fmla="*/ 51 h 153"/>
                <a:gd name="T2" fmla="*/ 106 w 111"/>
                <a:gd name="T3" fmla="*/ 94 h 153"/>
                <a:gd name="T4" fmla="*/ 102 w 111"/>
                <a:gd name="T5" fmla="*/ 94 h 153"/>
                <a:gd name="T6" fmla="*/ 85 w 111"/>
                <a:gd name="T7" fmla="*/ 75 h 153"/>
                <a:gd name="T8" fmla="*/ 38 w 111"/>
                <a:gd name="T9" fmla="*/ 75 h 153"/>
                <a:gd name="T10" fmla="*/ 38 w 111"/>
                <a:gd name="T11" fmla="*/ 129 h 153"/>
                <a:gd name="T12" fmla="*/ 61 w 111"/>
                <a:gd name="T13" fmla="*/ 148 h 153"/>
                <a:gd name="T14" fmla="*/ 61 w 111"/>
                <a:gd name="T15" fmla="*/ 153 h 153"/>
                <a:gd name="T16" fmla="*/ 1 w 111"/>
                <a:gd name="T17" fmla="*/ 153 h 153"/>
                <a:gd name="T18" fmla="*/ 1 w 111"/>
                <a:gd name="T19" fmla="*/ 148 h 153"/>
                <a:gd name="T20" fmla="*/ 18 w 111"/>
                <a:gd name="T21" fmla="*/ 124 h 153"/>
                <a:gd name="T22" fmla="*/ 18 w 111"/>
                <a:gd name="T23" fmla="*/ 28 h 153"/>
                <a:gd name="T24" fmla="*/ 0 w 111"/>
                <a:gd name="T25" fmla="*/ 5 h 153"/>
                <a:gd name="T26" fmla="*/ 0 w 111"/>
                <a:gd name="T27" fmla="*/ 0 h 153"/>
                <a:gd name="T28" fmla="*/ 111 w 111"/>
                <a:gd name="T29" fmla="*/ 0 h 153"/>
                <a:gd name="T30" fmla="*/ 111 w 111"/>
                <a:gd name="T31" fmla="*/ 29 h 153"/>
                <a:gd name="T32" fmla="*/ 106 w 111"/>
                <a:gd name="T33" fmla="*/ 29 h 153"/>
                <a:gd name="T34" fmla="*/ 86 w 111"/>
                <a:gd name="T35" fmla="*/ 9 h 153"/>
                <a:gd name="T36" fmla="*/ 38 w 111"/>
                <a:gd name="T37" fmla="*/ 9 h 153"/>
                <a:gd name="T38" fmla="*/ 38 w 111"/>
                <a:gd name="T39" fmla="*/ 66 h 153"/>
                <a:gd name="T40" fmla="*/ 88 w 111"/>
                <a:gd name="T41" fmla="*/ 66 h 153"/>
                <a:gd name="T42" fmla="*/ 102 w 111"/>
                <a:gd name="T43" fmla="*/ 51 h 153"/>
                <a:gd name="T44" fmla="*/ 106 w 111"/>
                <a:gd name="T45" fmla="*/ 5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1" h="153">
                  <a:moveTo>
                    <a:pt x="106" y="51"/>
                  </a:moveTo>
                  <a:cubicBezTo>
                    <a:pt x="106" y="94"/>
                    <a:pt x="106" y="94"/>
                    <a:pt x="106" y="94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101" y="81"/>
                    <a:pt x="96" y="74"/>
                    <a:pt x="85" y="75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37" y="143"/>
                    <a:pt x="45" y="149"/>
                    <a:pt x="61" y="148"/>
                  </a:cubicBezTo>
                  <a:cubicBezTo>
                    <a:pt x="61" y="153"/>
                    <a:pt x="61" y="153"/>
                    <a:pt x="6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4" y="149"/>
                    <a:pt x="20" y="141"/>
                    <a:pt x="18" y="124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20" y="11"/>
                    <a:pt x="14" y="4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29"/>
                    <a:pt x="111" y="29"/>
                    <a:pt x="111" y="29"/>
                  </a:cubicBezTo>
                  <a:cubicBezTo>
                    <a:pt x="106" y="29"/>
                    <a:pt x="106" y="29"/>
                    <a:pt x="106" y="29"/>
                  </a:cubicBezTo>
                  <a:cubicBezTo>
                    <a:pt x="106" y="15"/>
                    <a:pt x="100" y="8"/>
                    <a:pt x="86" y="9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8" y="66"/>
                    <a:pt x="38" y="66"/>
                    <a:pt x="38" y="66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96" y="67"/>
                    <a:pt x="101" y="62"/>
                    <a:pt x="102" y="51"/>
                  </a:cubicBezTo>
                  <a:lnTo>
                    <a:pt x="106" y="5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43" name="íşḻîḋê"/>
            <p:cNvSpPr/>
            <p:nvPr/>
          </p:nvSpPr>
          <p:spPr bwMode="auto">
            <a:xfrm>
              <a:off x="7811294" y="3890964"/>
              <a:ext cx="141288" cy="146050"/>
            </a:xfrm>
            <a:custGeom>
              <a:avLst/>
              <a:gdLst>
                <a:gd name="T0" fmla="*/ 86 w 151"/>
                <a:gd name="T1" fmla="*/ 13 h 157"/>
                <a:gd name="T2" fmla="*/ 86 w 151"/>
                <a:gd name="T3" fmla="*/ 134 h 157"/>
                <a:gd name="T4" fmla="*/ 106 w 151"/>
                <a:gd name="T5" fmla="*/ 152 h 157"/>
                <a:gd name="T6" fmla="*/ 114 w 151"/>
                <a:gd name="T7" fmla="*/ 152 h 157"/>
                <a:gd name="T8" fmla="*/ 114 w 151"/>
                <a:gd name="T9" fmla="*/ 157 h 157"/>
                <a:gd name="T10" fmla="*/ 37 w 151"/>
                <a:gd name="T11" fmla="*/ 157 h 157"/>
                <a:gd name="T12" fmla="*/ 37 w 151"/>
                <a:gd name="T13" fmla="*/ 152 h 157"/>
                <a:gd name="T14" fmla="*/ 46 w 151"/>
                <a:gd name="T15" fmla="*/ 152 h 157"/>
                <a:gd name="T16" fmla="*/ 65 w 151"/>
                <a:gd name="T17" fmla="*/ 134 h 157"/>
                <a:gd name="T18" fmla="*/ 65 w 151"/>
                <a:gd name="T19" fmla="*/ 13 h 157"/>
                <a:gd name="T20" fmla="*/ 22 w 151"/>
                <a:gd name="T21" fmla="*/ 13 h 157"/>
                <a:gd name="T22" fmla="*/ 5 w 151"/>
                <a:gd name="T23" fmla="*/ 40 h 157"/>
                <a:gd name="T24" fmla="*/ 0 w 151"/>
                <a:gd name="T25" fmla="*/ 40 h 157"/>
                <a:gd name="T26" fmla="*/ 4 w 151"/>
                <a:gd name="T27" fmla="*/ 0 h 157"/>
                <a:gd name="T28" fmla="*/ 9 w 151"/>
                <a:gd name="T29" fmla="*/ 0 h 157"/>
                <a:gd name="T30" fmla="*/ 12 w 151"/>
                <a:gd name="T31" fmla="*/ 3 h 157"/>
                <a:gd name="T32" fmla="*/ 16 w 151"/>
                <a:gd name="T33" fmla="*/ 4 h 157"/>
                <a:gd name="T34" fmla="*/ 135 w 151"/>
                <a:gd name="T35" fmla="*/ 4 h 157"/>
                <a:gd name="T36" fmla="*/ 142 w 151"/>
                <a:gd name="T37" fmla="*/ 0 h 157"/>
                <a:gd name="T38" fmla="*/ 147 w 151"/>
                <a:gd name="T39" fmla="*/ 0 h 157"/>
                <a:gd name="T40" fmla="*/ 151 w 151"/>
                <a:gd name="T41" fmla="*/ 40 h 157"/>
                <a:gd name="T42" fmla="*/ 147 w 151"/>
                <a:gd name="T43" fmla="*/ 40 h 157"/>
                <a:gd name="T44" fmla="*/ 129 w 151"/>
                <a:gd name="T45" fmla="*/ 13 h 157"/>
                <a:gd name="T46" fmla="*/ 86 w 151"/>
                <a:gd name="T47" fmla="*/ 13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1" h="157">
                  <a:moveTo>
                    <a:pt x="86" y="13"/>
                  </a:moveTo>
                  <a:cubicBezTo>
                    <a:pt x="86" y="134"/>
                    <a:pt x="86" y="134"/>
                    <a:pt x="86" y="134"/>
                  </a:cubicBezTo>
                  <a:cubicBezTo>
                    <a:pt x="85" y="147"/>
                    <a:pt x="92" y="153"/>
                    <a:pt x="106" y="152"/>
                  </a:cubicBezTo>
                  <a:cubicBezTo>
                    <a:pt x="114" y="152"/>
                    <a:pt x="114" y="152"/>
                    <a:pt x="114" y="152"/>
                  </a:cubicBezTo>
                  <a:cubicBezTo>
                    <a:pt x="114" y="157"/>
                    <a:pt x="114" y="157"/>
                    <a:pt x="114" y="157"/>
                  </a:cubicBezTo>
                  <a:cubicBezTo>
                    <a:pt x="37" y="157"/>
                    <a:pt x="37" y="157"/>
                    <a:pt x="37" y="157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46" y="152"/>
                    <a:pt x="46" y="152"/>
                    <a:pt x="46" y="152"/>
                  </a:cubicBezTo>
                  <a:cubicBezTo>
                    <a:pt x="60" y="153"/>
                    <a:pt x="66" y="147"/>
                    <a:pt x="65" y="134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3" y="11"/>
                    <a:pt x="7" y="20"/>
                    <a:pt x="5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10" y="2"/>
                    <a:pt x="12" y="3"/>
                  </a:cubicBezTo>
                  <a:cubicBezTo>
                    <a:pt x="13" y="4"/>
                    <a:pt x="15" y="4"/>
                    <a:pt x="16" y="4"/>
                  </a:cubicBezTo>
                  <a:cubicBezTo>
                    <a:pt x="135" y="4"/>
                    <a:pt x="135" y="4"/>
                    <a:pt x="135" y="4"/>
                  </a:cubicBezTo>
                  <a:cubicBezTo>
                    <a:pt x="140" y="4"/>
                    <a:pt x="142" y="3"/>
                    <a:pt x="142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1" y="40"/>
                    <a:pt x="151" y="40"/>
                    <a:pt x="151" y="40"/>
                  </a:cubicBezTo>
                  <a:cubicBezTo>
                    <a:pt x="147" y="40"/>
                    <a:pt x="147" y="40"/>
                    <a:pt x="147" y="40"/>
                  </a:cubicBezTo>
                  <a:cubicBezTo>
                    <a:pt x="144" y="20"/>
                    <a:pt x="138" y="11"/>
                    <a:pt x="129" y="13"/>
                  </a:cubicBezTo>
                  <a:lnTo>
                    <a:pt x="86" y="1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44" name="îṩlídè"/>
            <p:cNvSpPr/>
            <p:nvPr/>
          </p:nvSpPr>
          <p:spPr bwMode="auto">
            <a:xfrm>
              <a:off x="7990681" y="3894139"/>
              <a:ext cx="125413" cy="142875"/>
            </a:xfrm>
            <a:custGeom>
              <a:avLst/>
              <a:gdLst>
                <a:gd name="T0" fmla="*/ 114 w 135"/>
                <a:gd name="T1" fmla="*/ 51 h 153"/>
                <a:gd name="T2" fmla="*/ 114 w 135"/>
                <a:gd name="T3" fmla="*/ 97 h 153"/>
                <a:gd name="T4" fmla="*/ 109 w 135"/>
                <a:gd name="T5" fmla="*/ 97 h 153"/>
                <a:gd name="T6" fmla="*/ 92 w 135"/>
                <a:gd name="T7" fmla="*/ 78 h 153"/>
                <a:gd name="T8" fmla="*/ 50 w 135"/>
                <a:gd name="T9" fmla="*/ 78 h 153"/>
                <a:gd name="T10" fmla="*/ 50 w 135"/>
                <a:gd name="T11" fmla="*/ 131 h 153"/>
                <a:gd name="T12" fmla="*/ 64 w 135"/>
                <a:gd name="T13" fmla="*/ 144 h 153"/>
                <a:gd name="T14" fmla="*/ 101 w 135"/>
                <a:gd name="T15" fmla="*/ 144 h 153"/>
                <a:gd name="T16" fmla="*/ 130 w 135"/>
                <a:gd name="T17" fmla="*/ 116 h 153"/>
                <a:gd name="T18" fmla="*/ 135 w 135"/>
                <a:gd name="T19" fmla="*/ 116 h 153"/>
                <a:gd name="T20" fmla="*/ 131 w 135"/>
                <a:gd name="T21" fmla="*/ 153 h 153"/>
                <a:gd name="T22" fmla="*/ 0 w 135"/>
                <a:gd name="T23" fmla="*/ 153 h 153"/>
                <a:gd name="T24" fmla="*/ 0 w 135"/>
                <a:gd name="T25" fmla="*/ 148 h 153"/>
                <a:gd name="T26" fmla="*/ 7 w 135"/>
                <a:gd name="T27" fmla="*/ 148 h 153"/>
                <a:gd name="T28" fmla="*/ 30 w 135"/>
                <a:gd name="T29" fmla="*/ 128 h 153"/>
                <a:gd name="T30" fmla="*/ 30 w 135"/>
                <a:gd name="T31" fmla="*/ 24 h 153"/>
                <a:gd name="T32" fmla="*/ 11 w 135"/>
                <a:gd name="T33" fmla="*/ 5 h 153"/>
                <a:gd name="T34" fmla="*/ 5 w 135"/>
                <a:gd name="T35" fmla="*/ 5 h 153"/>
                <a:gd name="T36" fmla="*/ 5 w 135"/>
                <a:gd name="T37" fmla="*/ 0 h 153"/>
                <a:gd name="T38" fmla="*/ 123 w 135"/>
                <a:gd name="T39" fmla="*/ 0 h 153"/>
                <a:gd name="T40" fmla="*/ 125 w 135"/>
                <a:gd name="T41" fmla="*/ 34 h 153"/>
                <a:gd name="T42" fmla="*/ 120 w 135"/>
                <a:gd name="T43" fmla="*/ 34 h 153"/>
                <a:gd name="T44" fmla="*/ 102 w 135"/>
                <a:gd name="T45" fmla="*/ 9 h 153"/>
                <a:gd name="T46" fmla="*/ 50 w 135"/>
                <a:gd name="T47" fmla="*/ 9 h 153"/>
                <a:gd name="T48" fmla="*/ 50 w 135"/>
                <a:gd name="T49" fmla="*/ 69 h 153"/>
                <a:gd name="T50" fmla="*/ 94 w 135"/>
                <a:gd name="T51" fmla="*/ 69 h 153"/>
                <a:gd name="T52" fmla="*/ 109 w 135"/>
                <a:gd name="T53" fmla="*/ 51 h 153"/>
                <a:gd name="T54" fmla="*/ 114 w 135"/>
                <a:gd name="T55" fmla="*/ 5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5" h="153">
                  <a:moveTo>
                    <a:pt x="114" y="51"/>
                  </a:moveTo>
                  <a:cubicBezTo>
                    <a:pt x="114" y="97"/>
                    <a:pt x="114" y="97"/>
                    <a:pt x="114" y="97"/>
                  </a:cubicBezTo>
                  <a:cubicBezTo>
                    <a:pt x="109" y="97"/>
                    <a:pt x="109" y="97"/>
                    <a:pt x="109" y="97"/>
                  </a:cubicBezTo>
                  <a:cubicBezTo>
                    <a:pt x="108" y="83"/>
                    <a:pt x="103" y="77"/>
                    <a:pt x="92" y="78"/>
                  </a:cubicBezTo>
                  <a:cubicBezTo>
                    <a:pt x="50" y="78"/>
                    <a:pt x="50" y="78"/>
                    <a:pt x="50" y="78"/>
                  </a:cubicBezTo>
                  <a:cubicBezTo>
                    <a:pt x="50" y="131"/>
                    <a:pt x="50" y="131"/>
                    <a:pt x="50" y="131"/>
                  </a:cubicBezTo>
                  <a:cubicBezTo>
                    <a:pt x="50" y="140"/>
                    <a:pt x="55" y="145"/>
                    <a:pt x="64" y="144"/>
                  </a:cubicBezTo>
                  <a:cubicBezTo>
                    <a:pt x="101" y="144"/>
                    <a:pt x="101" y="144"/>
                    <a:pt x="101" y="144"/>
                  </a:cubicBezTo>
                  <a:cubicBezTo>
                    <a:pt x="116" y="146"/>
                    <a:pt x="126" y="136"/>
                    <a:pt x="130" y="116"/>
                  </a:cubicBezTo>
                  <a:cubicBezTo>
                    <a:pt x="135" y="116"/>
                    <a:pt x="135" y="116"/>
                    <a:pt x="135" y="116"/>
                  </a:cubicBezTo>
                  <a:cubicBezTo>
                    <a:pt x="131" y="153"/>
                    <a:pt x="131" y="153"/>
                    <a:pt x="131" y="153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7" y="148"/>
                    <a:pt x="7" y="148"/>
                    <a:pt x="7" y="148"/>
                  </a:cubicBezTo>
                  <a:cubicBezTo>
                    <a:pt x="24" y="149"/>
                    <a:pt x="32" y="143"/>
                    <a:pt x="30" y="128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1" y="11"/>
                    <a:pt x="25" y="4"/>
                    <a:pt x="11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5" y="34"/>
                    <a:pt x="125" y="34"/>
                    <a:pt x="125" y="34"/>
                  </a:cubicBezTo>
                  <a:cubicBezTo>
                    <a:pt x="120" y="34"/>
                    <a:pt x="120" y="34"/>
                    <a:pt x="120" y="34"/>
                  </a:cubicBezTo>
                  <a:cubicBezTo>
                    <a:pt x="118" y="16"/>
                    <a:pt x="112" y="8"/>
                    <a:pt x="102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69"/>
                    <a:pt x="50" y="69"/>
                    <a:pt x="50" y="69"/>
                  </a:cubicBezTo>
                  <a:cubicBezTo>
                    <a:pt x="94" y="69"/>
                    <a:pt x="94" y="69"/>
                    <a:pt x="94" y="69"/>
                  </a:cubicBezTo>
                  <a:cubicBezTo>
                    <a:pt x="103" y="70"/>
                    <a:pt x="108" y="64"/>
                    <a:pt x="109" y="51"/>
                  </a:cubicBezTo>
                  <a:lnTo>
                    <a:pt x="114" y="5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45" name="iṩļîḓe"/>
            <p:cNvSpPr/>
            <p:nvPr/>
          </p:nvSpPr>
          <p:spPr bwMode="auto">
            <a:xfrm>
              <a:off x="8166894" y="3890964"/>
              <a:ext cx="147638" cy="147638"/>
            </a:xfrm>
            <a:custGeom>
              <a:avLst/>
              <a:gdLst>
                <a:gd name="T0" fmla="*/ 151 w 158"/>
                <a:gd name="T1" fmla="*/ 44 h 159"/>
                <a:gd name="T2" fmla="*/ 147 w 158"/>
                <a:gd name="T3" fmla="*/ 44 h 159"/>
                <a:gd name="T4" fmla="*/ 91 w 158"/>
                <a:gd name="T5" fmla="*/ 6 h 159"/>
                <a:gd name="T6" fmla="*/ 23 w 158"/>
                <a:gd name="T7" fmla="*/ 77 h 159"/>
                <a:gd name="T8" fmla="*/ 94 w 158"/>
                <a:gd name="T9" fmla="*/ 155 h 159"/>
                <a:gd name="T10" fmla="*/ 153 w 158"/>
                <a:gd name="T11" fmla="*/ 118 h 159"/>
                <a:gd name="T12" fmla="*/ 158 w 158"/>
                <a:gd name="T13" fmla="*/ 118 h 159"/>
                <a:gd name="T14" fmla="*/ 143 w 158"/>
                <a:gd name="T15" fmla="*/ 154 h 159"/>
                <a:gd name="T16" fmla="*/ 121 w 158"/>
                <a:gd name="T17" fmla="*/ 156 h 159"/>
                <a:gd name="T18" fmla="*/ 87 w 158"/>
                <a:gd name="T19" fmla="*/ 159 h 159"/>
                <a:gd name="T20" fmla="*/ 0 w 158"/>
                <a:gd name="T21" fmla="*/ 82 h 159"/>
                <a:gd name="T22" fmla="*/ 89 w 158"/>
                <a:gd name="T23" fmla="*/ 0 h 159"/>
                <a:gd name="T24" fmla="*/ 131 w 158"/>
                <a:gd name="T25" fmla="*/ 7 h 159"/>
                <a:gd name="T26" fmla="*/ 141 w 158"/>
                <a:gd name="T27" fmla="*/ 10 h 159"/>
                <a:gd name="T28" fmla="*/ 145 w 158"/>
                <a:gd name="T29" fmla="*/ 9 h 159"/>
                <a:gd name="T30" fmla="*/ 146 w 158"/>
                <a:gd name="T31" fmla="*/ 9 h 159"/>
                <a:gd name="T32" fmla="*/ 149 w 158"/>
                <a:gd name="T33" fmla="*/ 9 h 159"/>
                <a:gd name="T34" fmla="*/ 151 w 158"/>
                <a:gd name="T35" fmla="*/ 4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8" h="159">
                  <a:moveTo>
                    <a:pt x="151" y="44"/>
                  </a:moveTo>
                  <a:cubicBezTo>
                    <a:pt x="147" y="44"/>
                    <a:pt x="147" y="44"/>
                    <a:pt x="147" y="44"/>
                  </a:cubicBezTo>
                  <a:cubicBezTo>
                    <a:pt x="137" y="20"/>
                    <a:pt x="118" y="7"/>
                    <a:pt x="91" y="6"/>
                  </a:cubicBezTo>
                  <a:cubicBezTo>
                    <a:pt x="48" y="9"/>
                    <a:pt x="26" y="32"/>
                    <a:pt x="23" y="77"/>
                  </a:cubicBezTo>
                  <a:cubicBezTo>
                    <a:pt x="27" y="125"/>
                    <a:pt x="51" y="151"/>
                    <a:pt x="94" y="155"/>
                  </a:cubicBezTo>
                  <a:cubicBezTo>
                    <a:pt x="120" y="155"/>
                    <a:pt x="140" y="143"/>
                    <a:pt x="153" y="118"/>
                  </a:cubicBezTo>
                  <a:cubicBezTo>
                    <a:pt x="158" y="118"/>
                    <a:pt x="158" y="118"/>
                    <a:pt x="158" y="118"/>
                  </a:cubicBezTo>
                  <a:cubicBezTo>
                    <a:pt x="154" y="131"/>
                    <a:pt x="149" y="143"/>
                    <a:pt x="143" y="154"/>
                  </a:cubicBezTo>
                  <a:cubicBezTo>
                    <a:pt x="138" y="153"/>
                    <a:pt x="130" y="154"/>
                    <a:pt x="121" y="156"/>
                  </a:cubicBezTo>
                  <a:cubicBezTo>
                    <a:pt x="108" y="158"/>
                    <a:pt x="96" y="159"/>
                    <a:pt x="87" y="159"/>
                  </a:cubicBezTo>
                  <a:cubicBezTo>
                    <a:pt x="32" y="156"/>
                    <a:pt x="4" y="131"/>
                    <a:pt x="0" y="82"/>
                  </a:cubicBezTo>
                  <a:cubicBezTo>
                    <a:pt x="4" y="31"/>
                    <a:pt x="34" y="4"/>
                    <a:pt x="89" y="0"/>
                  </a:cubicBezTo>
                  <a:cubicBezTo>
                    <a:pt x="102" y="0"/>
                    <a:pt x="116" y="2"/>
                    <a:pt x="131" y="7"/>
                  </a:cubicBezTo>
                  <a:cubicBezTo>
                    <a:pt x="136" y="9"/>
                    <a:pt x="139" y="10"/>
                    <a:pt x="141" y="10"/>
                  </a:cubicBezTo>
                  <a:cubicBezTo>
                    <a:pt x="142" y="10"/>
                    <a:pt x="143" y="9"/>
                    <a:pt x="145" y="9"/>
                  </a:cubicBezTo>
                  <a:cubicBezTo>
                    <a:pt x="145" y="9"/>
                    <a:pt x="146" y="9"/>
                    <a:pt x="146" y="9"/>
                  </a:cubicBezTo>
                  <a:cubicBezTo>
                    <a:pt x="149" y="9"/>
                    <a:pt x="149" y="9"/>
                    <a:pt x="149" y="9"/>
                  </a:cubicBezTo>
                  <a:lnTo>
                    <a:pt x="151" y="4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46" name="ïśļîḑè"/>
            <p:cNvSpPr/>
            <p:nvPr/>
          </p:nvSpPr>
          <p:spPr bwMode="auto">
            <a:xfrm>
              <a:off x="8360569" y="3894139"/>
              <a:ext cx="166688" cy="142875"/>
            </a:xfrm>
            <a:custGeom>
              <a:avLst/>
              <a:gdLst>
                <a:gd name="T0" fmla="*/ 137 w 180"/>
                <a:gd name="T1" fmla="*/ 80 h 153"/>
                <a:gd name="T2" fmla="*/ 41 w 180"/>
                <a:gd name="T3" fmla="*/ 80 h 153"/>
                <a:gd name="T4" fmla="*/ 41 w 180"/>
                <a:gd name="T5" fmla="*/ 127 h 153"/>
                <a:gd name="T6" fmla="*/ 60 w 180"/>
                <a:gd name="T7" fmla="*/ 148 h 153"/>
                <a:gd name="T8" fmla="*/ 61 w 180"/>
                <a:gd name="T9" fmla="*/ 148 h 153"/>
                <a:gd name="T10" fmla="*/ 61 w 180"/>
                <a:gd name="T11" fmla="*/ 153 h 153"/>
                <a:gd name="T12" fmla="*/ 0 w 180"/>
                <a:gd name="T13" fmla="*/ 153 h 153"/>
                <a:gd name="T14" fmla="*/ 0 w 180"/>
                <a:gd name="T15" fmla="*/ 148 h 153"/>
                <a:gd name="T16" fmla="*/ 1 w 180"/>
                <a:gd name="T17" fmla="*/ 148 h 153"/>
                <a:gd name="T18" fmla="*/ 20 w 180"/>
                <a:gd name="T19" fmla="*/ 130 h 153"/>
                <a:gd name="T20" fmla="*/ 20 w 180"/>
                <a:gd name="T21" fmla="*/ 22 h 153"/>
                <a:gd name="T22" fmla="*/ 3 w 180"/>
                <a:gd name="T23" fmla="*/ 5 h 153"/>
                <a:gd name="T24" fmla="*/ 3 w 180"/>
                <a:gd name="T25" fmla="*/ 0 h 153"/>
                <a:gd name="T26" fmla="*/ 61 w 180"/>
                <a:gd name="T27" fmla="*/ 0 h 153"/>
                <a:gd name="T28" fmla="*/ 61 w 180"/>
                <a:gd name="T29" fmla="*/ 5 h 153"/>
                <a:gd name="T30" fmla="*/ 41 w 180"/>
                <a:gd name="T31" fmla="*/ 28 h 153"/>
                <a:gd name="T32" fmla="*/ 41 w 180"/>
                <a:gd name="T33" fmla="*/ 71 h 153"/>
                <a:gd name="T34" fmla="*/ 137 w 180"/>
                <a:gd name="T35" fmla="*/ 71 h 153"/>
                <a:gd name="T36" fmla="*/ 137 w 180"/>
                <a:gd name="T37" fmla="*/ 22 h 153"/>
                <a:gd name="T38" fmla="*/ 118 w 180"/>
                <a:gd name="T39" fmla="*/ 5 h 153"/>
                <a:gd name="T40" fmla="*/ 113 w 180"/>
                <a:gd name="T41" fmla="*/ 5 h 153"/>
                <a:gd name="T42" fmla="*/ 113 w 180"/>
                <a:gd name="T43" fmla="*/ 0 h 153"/>
                <a:gd name="T44" fmla="*/ 177 w 180"/>
                <a:gd name="T45" fmla="*/ 0 h 153"/>
                <a:gd name="T46" fmla="*/ 177 w 180"/>
                <a:gd name="T47" fmla="*/ 5 h 153"/>
                <a:gd name="T48" fmla="*/ 158 w 180"/>
                <a:gd name="T49" fmla="*/ 25 h 153"/>
                <a:gd name="T50" fmla="*/ 158 w 180"/>
                <a:gd name="T51" fmla="*/ 127 h 153"/>
                <a:gd name="T52" fmla="*/ 178 w 180"/>
                <a:gd name="T53" fmla="*/ 148 h 153"/>
                <a:gd name="T54" fmla="*/ 180 w 180"/>
                <a:gd name="T55" fmla="*/ 148 h 153"/>
                <a:gd name="T56" fmla="*/ 180 w 180"/>
                <a:gd name="T57" fmla="*/ 153 h 153"/>
                <a:gd name="T58" fmla="*/ 110 w 180"/>
                <a:gd name="T59" fmla="*/ 153 h 153"/>
                <a:gd name="T60" fmla="*/ 110 w 180"/>
                <a:gd name="T61" fmla="*/ 148 h 153"/>
                <a:gd name="T62" fmla="*/ 118 w 180"/>
                <a:gd name="T63" fmla="*/ 148 h 153"/>
                <a:gd name="T64" fmla="*/ 137 w 180"/>
                <a:gd name="T65" fmla="*/ 130 h 153"/>
                <a:gd name="T66" fmla="*/ 137 w 180"/>
                <a:gd name="T67" fmla="*/ 8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0" h="153">
                  <a:moveTo>
                    <a:pt x="137" y="80"/>
                  </a:moveTo>
                  <a:cubicBezTo>
                    <a:pt x="41" y="80"/>
                    <a:pt x="41" y="80"/>
                    <a:pt x="41" y="80"/>
                  </a:cubicBezTo>
                  <a:cubicBezTo>
                    <a:pt x="41" y="127"/>
                    <a:pt x="41" y="127"/>
                    <a:pt x="41" y="127"/>
                  </a:cubicBezTo>
                  <a:cubicBezTo>
                    <a:pt x="40" y="142"/>
                    <a:pt x="46" y="149"/>
                    <a:pt x="60" y="148"/>
                  </a:cubicBezTo>
                  <a:cubicBezTo>
                    <a:pt x="61" y="148"/>
                    <a:pt x="61" y="148"/>
                    <a:pt x="61" y="148"/>
                  </a:cubicBezTo>
                  <a:cubicBezTo>
                    <a:pt x="61" y="153"/>
                    <a:pt x="61" y="153"/>
                    <a:pt x="61" y="153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4" y="149"/>
                    <a:pt x="21" y="143"/>
                    <a:pt x="20" y="130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1" y="11"/>
                    <a:pt x="15" y="5"/>
                    <a:pt x="3" y="5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46" y="3"/>
                    <a:pt x="39" y="11"/>
                    <a:pt x="41" y="28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137" y="71"/>
                    <a:pt x="137" y="71"/>
                    <a:pt x="137" y="71"/>
                  </a:cubicBezTo>
                  <a:cubicBezTo>
                    <a:pt x="137" y="22"/>
                    <a:pt x="137" y="22"/>
                    <a:pt x="137" y="22"/>
                  </a:cubicBezTo>
                  <a:cubicBezTo>
                    <a:pt x="139" y="10"/>
                    <a:pt x="132" y="4"/>
                    <a:pt x="118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77" y="5"/>
                    <a:pt x="177" y="5"/>
                    <a:pt x="177" y="5"/>
                  </a:cubicBezTo>
                  <a:cubicBezTo>
                    <a:pt x="163" y="4"/>
                    <a:pt x="156" y="10"/>
                    <a:pt x="158" y="25"/>
                  </a:cubicBezTo>
                  <a:cubicBezTo>
                    <a:pt x="158" y="127"/>
                    <a:pt x="158" y="127"/>
                    <a:pt x="158" y="127"/>
                  </a:cubicBezTo>
                  <a:cubicBezTo>
                    <a:pt x="156" y="142"/>
                    <a:pt x="163" y="149"/>
                    <a:pt x="178" y="148"/>
                  </a:cubicBezTo>
                  <a:cubicBezTo>
                    <a:pt x="180" y="148"/>
                    <a:pt x="180" y="148"/>
                    <a:pt x="180" y="148"/>
                  </a:cubicBezTo>
                  <a:cubicBezTo>
                    <a:pt x="180" y="153"/>
                    <a:pt x="180" y="153"/>
                    <a:pt x="180" y="153"/>
                  </a:cubicBezTo>
                  <a:cubicBezTo>
                    <a:pt x="110" y="153"/>
                    <a:pt x="110" y="153"/>
                    <a:pt x="110" y="153"/>
                  </a:cubicBezTo>
                  <a:cubicBezTo>
                    <a:pt x="110" y="148"/>
                    <a:pt x="110" y="148"/>
                    <a:pt x="110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32" y="149"/>
                    <a:pt x="138" y="143"/>
                    <a:pt x="137" y="130"/>
                  </a:cubicBezTo>
                  <a:lnTo>
                    <a:pt x="137" y="8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47" name="is1ïḋè"/>
            <p:cNvSpPr/>
            <p:nvPr/>
          </p:nvSpPr>
          <p:spPr bwMode="auto">
            <a:xfrm>
              <a:off x="8571706" y="3894139"/>
              <a:ext cx="174625" cy="142875"/>
            </a:xfrm>
            <a:custGeom>
              <a:avLst/>
              <a:gdLst>
                <a:gd name="T0" fmla="*/ 165 w 188"/>
                <a:gd name="T1" fmla="*/ 153 h 153"/>
                <a:gd name="T2" fmla="*/ 159 w 188"/>
                <a:gd name="T3" fmla="*/ 153 h 153"/>
                <a:gd name="T4" fmla="*/ 31 w 188"/>
                <a:gd name="T5" fmla="*/ 21 h 153"/>
                <a:gd name="T6" fmla="*/ 31 w 188"/>
                <a:gd name="T7" fmla="*/ 127 h 153"/>
                <a:gd name="T8" fmla="*/ 56 w 188"/>
                <a:gd name="T9" fmla="*/ 148 h 153"/>
                <a:gd name="T10" fmla="*/ 56 w 188"/>
                <a:gd name="T11" fmla="*/ 153 h 153"/>
                <a:gd name="T12" fmla="*/ 0 w 188"/>
                <a:gd name="T13" fmla="*/ 153 h 153"/>
                <a:gd name="T14" fmla="*/ 0 w 188"/>
                <a:gd name="T15" fmla="*/ 148 h 153"/>
                <a:gd name="T16" fmla="*/ 0 w 188"/>
                <a:gd name="T17" fmla="*/ 148 h 153"/>
                <a:gd name="T18" fmla="*/ 21 w 188"/>
                <a:gd name="T19" fmla="*/ 132 h 153"/>
                <a:gd name="T20" fmla="*/ 21 w 188"/>
                <a:gd name="T21" fmla="*/ 11 h 153"/>
                <a:gd name="T22" fmla="*/ 0 w 188"/>
                <a:gd name="T23" fmla="*/ 5 h 153"/>
                <a:gd name="T24" fmla="*/ 0 w 188"/>
                <a:gd name="T25" fmla="*/ 0 h 153"/>
                <a:gd name="T26" fmla="*/ 38 w 188"/>
                <a:gd name="T27" fmla="*/ 0 h 153"/>
                <a:gd name="T28" fmla="*/ 154 w 188"/>
                <a:gd name="T29" fmla="*/ 120 h 153"/>
                <a:gd name="T30" fmla="*/ 154 w 188"/>
                <a:gd name="T31" fmla="*/ 23 h 153"/>
                <a:gd name="T32" fmla="*/ 130 w 188"/>
                <a:gd name="T33" fmla="*/ 5 h 153"/>
                <a:gd name="T34" fmla="*/ 130 w 188"/>
                <a:gd name="T35" fmla="*/ 0 h 153"/>
                <a:gd name="T36" fmla="*/ 188 w 188"/>
                <a:gd name="T37" fmla="*/ 0 h 153"/>
                <a:gd name="T38" fmla="*/ 188 w 188"/>
                <a:gd name="T39" fmla="*/ 5 h 153"/>
                <a:gd name="T40" fmla="*/ 165 w 188"/>
                <a:gd name="T41" fmla="*/ 17 h 153"/>
                <a:gd name="T42" fmla="*/ 165 w 188"/>
                <a:gd name="T43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8" h="153">
                  <a:moveTo>
                    <a:pt x="165" y="153"/>
                  </a:moveTo>
                  <a:cubicBezTo>
                    <a:pt x="159" y="153"/>
                    <a:pt x="159" y="153"/>
                    <a:pt x="159" y="153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1" y="127"/>
                    <a:pt x="31" y="127"/>
                    <a:pt x="31" y="127"/>
                  </a:cubicBezTo>
                  <a:cubicBezTo>
                    <a:pt x="29" y="143"/>
                    <a:pt x="38" y="150"/>
                    <a:pt x="56" y="148"/>
                  </a:cubicBezTo>
                  <a:cubicBezTo>
                    <a:pt x="56" y="153"/>
                    <a:pt x="56" y="153"/>
                    <a:pt x="56" y="153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15" y="149"/>
                    <a:pt x="21" y="143"/>
                    <a:pt x="21" y="132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15" y="7"/>
                    <a:pt x="8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154" y="120"/>
                    <a:pt x="154" y="120"/>
                    <a:pt x="154" y="120"/>
                  </a:cubicBezTo>
                  <a:cubicBezTo>
                    <a:pt x="154" y="23"/>
                    <a:pt x="154" y="23"/>
                    <a:pt x="154" y="23"/>
                  </a:cubicBezTo>
                  <a:cubicBezTo>
                    <a:pt x="156" y="10"/>
                    <a:pt x="148" y="4"/>
                    <a:pt x="130" y="5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88" y="5"/>
                    <a:pt x="188" y="5"/>
                    <a:pt x="188" y="5"/>
                  </a:cubicBezTo>
                  <a:cubicBezTo>
                    <a:pt x="171" y="4"/>
                    <a:pt x="164" y="8"/>
                    <a:pt x="165" y="17"/>
                  </a:cubicBezTo>
                  <a:lnTo>
                    <a:pt x="165" y="15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48" name="îSļíde"/>
            <p:cNvSpPr/>
            <p:nvPr/>
          </p:nvSpPr>
          <p:spPr bwMode="auto">
            <a:xfrm>
              <a:off x="8792369" y="3890964"/>
              <a:ext cx="163513" cy="147638"/>
            </a:xfrm>
            <a:custGeom>
              <a:avLst/>
              <a:gdLst>
                <a:gd name="T0" fmla="*/ 176 w 176"/>
                <a:gd name="T1" fmla="*/ 76 h 159"/>
                <a:gd name="T2" fmla="*/ 88 w 176"/>
                <a:gd name="T3" fmla="*/ 159 h 159"/>
                <a:gd name="T4" fmla="*/ 0 w 176"/>
                <a:gd name="T5" fmla="*/ 84 h 159"/>
                <a:gd name="T6" fmla="*/ 89 w 176"/>
                <a:gd name="T7" fmla="*/ 0 h 159"/>
                <a:gd name="T8" fmla="*/ 176 w 176"/>
                <a:gd name="T9" fmla="*/ 76 h 159"/>
                <a:gd name="T10" fmla="*/ 153 w 176"/>
                <a:gd name="T11" fmla="*/ 84 h 159"/>
                <a:gd name="T12" fmla="*/ 83 w 176"/>
                <a:gd name="T13" fmla="*/ 6 h 159"/>
                <a:gd name="T14" fmla="*/ 23 w 176"/>
                <a:gd name="T15" fmla="*/ 76 h 159"/>
                <a:gd name="T16" fmla="*/ 93 w 176"/>
                <a:gd name="T17" fmla="*/ 155 h 159"/>
                <a:gd name="T18" fmla="*/ 153 w 176"/>
                <a:gd name="T19" fmla="*/ 8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159">
                  <a:moveTo>
                    <a:pt x="176" y="76"/>
                  </a:moveTo>
                  <a:cubicBezTo>
                    <a:pt x="172" y="128"/>
                    <a:pt x="143" y="156"/>
                    <a:pt x="88" y="159"/>
                  </a:cubicBezTo>
                  <a:cubicBezTo>
                    <a:pt x="33" y="156"/>
                    <a:pt x="4" y="131"/>
                    <a:pt x="0" y="84"/>
                  </a:cubicBezTo>
                  <a:cubicBezTo>
                    <a:pt x="4" y="31"/>
                    <a:pt x="33" y="3"/>
                    <a:pt x="89" y="0"/>
                  </a:cubicBezTo>
                  <a:cubicBezTo>
                    <a:pt x="142" y="4"/>
                    <a:pt x="171" y="29"/>
                    <a:pt x="176" y="76"/>
                  </a:cubicBezTo>
                  <a:close/>
                  <a:moveTo>
                    <a:pt x="153" y="84"/>
                  </a:moveTo>
                  <a:cubicBezTo>
                    <a:pt x="150" y="35"/>
                    <a:pt x="126" y="9"/>
                    <a:pt x="83" y="6"/>
                  </a:cubicBezTo>
                  <a:cubicBezTo>
                    <a:pt x="47" y="8"/>
                    <a:pt x="27" y="31"/>
                    <a:pt x="23" y="76"/>
                  </a:cubicBezTo>
                  <a:cubicBezTo>
                    <a:pt x="26" y="125"/>
                    <a:pt x="49" y="151"/>
                    <a:pt x="93" y="155"/>
                  </a:cubicBezTo>
                  <a:cubicBezTo>
                    <a:pt x="130" y="153"/>
                    <a:pt x="150" y="129"/>
                    <a:pt x="153" y="8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49" name="îṡḷîḋè"/>
            <p:cNvSpPr/>
            <p:nvPr/>
          </p:nvSpPr>
          <p:spPr bwMode="auto">
            <a:xfrm>
              <a:off x="9001919" y="3894139"/>
              <a:ext cx="119063" cy="142875"/>
            </a:xfrm>
            <a:custGeom>
              <a:avLst/>
              <a:gdLst>
                <a:gd name="T0" fmla="*/ 128 w 128"/>
                <a:gd name="T1" fmla="*/ 117 h 153"/>
                <a:gd name="T2" fmla="*/ 110 w 128"/>
                <a:gd name="T3" fmla="*/ 153 h 153"/>
                <a:gd name="T4" fmla="*/ 0 w 128"/>
                <a:gd name="T5" fmla="*/ 153 h 153"/>
                <a:gd name="T6" fmla="*/ 0 w 128"/>
                <a:gd name="T7" fmla="*/ 148 h 153"/>
                <a:gd name="T8" fmla="*/ 8 w 128"/>
                <a:gd name="T9" fmla="*/ 148 h 153"/>
                <a:gd name="T10" fmla="*/ 24 w 128"/>
                <a:gd name="T11" fmla="*/ 132 h 153"/>
                <a:gd name="T12" fmla="*/ 24 w 128"/>
                <a:gd name="T13" fmla="*/ 23 h 153"/>
                <a:gd name="T14" fmla="*/ 3 w 128"/>
                <a:gd name="T15" fmla="*/ 5 h 153"/>
                <a:gd name="T16" fmla="*/ 1 w 128"/>
                <a:gd name="T17" fmla="*/ 5 h 153"/>
                <a:gd name="T18" fmla="*/ 1 w 128"/>
                <a:gd name="T19" fmla="*/ 0 h 153"/>
                <a:gd name="T20" fmla="*/ 73 w 128"/>
                <a:gd name="T21" fmla="*/ 0 h 153"/>
                <a:gd name="T22" fmla="*/ 73 w 128"/>
                <a:gd name="T23" fmla="*/ 5 h 153"/>
                <a:gd name="T24" fmla="*/ 64 w 128"/>
                <a:gd name="T25" fmla="*/ 5 h 153"/>
                <a:gd name="T26" fmla="*/ 44 w 128"/>
                <a:gd name="T27" fmla="*/ 21 h 153"/>
                <a:gd name="T28" fmla="*/ 44 w 128"/>
                <a:gd name="T29" fmla="*/ 135 h 153"/>
                <a:gd name="T30" fmla="*/ 53 w 128"/>
                <a:gd name="T31" fmla="*/ 144 h 153"/>
                <a:gd name="T32" fmla="*/ 90 w 128"/>
                <a:gd name="T33" fmla="*/ 144 h 153"/>
                <a:gd name="T34" fmla="*/ 125 w 128"/>
                <a:gd name="T35" fmla="*/ 117 h 153"/>
                <a:gd name="T36" fmla="*/ 128 w 128"/>
                <a:gd name="T37" fmla="*/ 117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8" h="153">
                  <a:moveTo>
                    <a:pt x="128" y="117"/>
                  </a:moveTo>
                  <a:cubicBezTo>
                    <a:pt x="110" y="153"/>
                    <a:pt x="110" y="153"/>
                    <a:pt x="110" y="153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8" y="148"/>
                    <a:pt x="8" y="148"/>
                    <a:pt x="8" y="148"/>
                  </a:cubicBezTo>
                  <a:cubicBezTo>
                    <a:pt x="19" y="149"/>
                    <a:pt x="24" y="143"/>
                    <a:pt x="24" y="132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5" y="10"/>
                    <a:pt x="18" y="4"/>
                    <a:pt x="3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49" y="3"/>
                    <a:pt x="42" y="8"/>
                    <a:pt x="44" y="21"/>
                  </a:cubicBezTo>
                  <a:cubicBezTo>
                    <a:pt x="44" y="135"/>
                    <a:pt x="44" y="135"/>
                    <a:pt x="44" y="135"/>
                  </a:cubicBezTo>
                  <a:cubicBezTo>
                    <a:pt x="44" y="141"/>
                    <a:pt x="47" y="144"/>
                    <a:pt x="53" y="144"/>
                  </a:cubicBezTo>
                  <a:cubicBezTo>
                    <a:pt x="90" y="144"/>
                    <a:pt x="90" y="144"/>
                    <a:pt x="90" y="144"/>
                  </a:cubicBezTo>
                  <a:cubicBezTo>
                    <a:pt x="100" y="147"/>
                    <a:pt x="112" y="138"/>
                    <a:pt x="125" y="117"/>
                  </a:cubicBezTo>
                  <a:lnTo>
                    <a:pt x="128" y="11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50" name="iṡľíḋè"/>
            <p:cNvSpPr/>
            <p:nvPr/>
          </p:nvSpPr>
          <p:spPr bwMode="auto">
            <a:xfrm>
              <a:off x="9165431" y="3890964"/>
              <a:ext cx="165100" cy="147638"/>
            </a:xfrm>
            <a:custGeom>
              <a:avLst/>
              <a:gdLst>
                <a:gd name="T0" fmla="*/ 176 w 176"/>
                <a:gd name="T1" fmla="*/ 76 h 159"/>
                <a:gd name="T2" fmla="*/ 89 w 176"/>
                <a:gd name="T3" fmla="*/ 159 h 159"/>
                <a:gd name="T4" fmla="*/ 0 w 176"/>
                <a:gd name="T5" fmla="*/ 84 h 159"/>
                <a:gd name="T6" fmla="*/ 90 w 176"/>
                <a:gd name="T7" fmla="*/ 0 h 159"/>
                <a:gd name="T8" fmla="*/ 176 w 176"/>
                <a:gd name="T9" fmla="*/ 76 h 159"/>
                <a:gd name="T10" fmla="*/ 153 w 176"/>
                <a:gd name="T11" fmla="*/ 84 h 159"/>
                <a:gd name="T12" fmla="*/ 84 w 176"/>
                <a:gd name="T13" fmla="*/ 6 h 159"/>
                <a:gd name="T14" fmla="*/ 23 w 176"/>
                <a:gd name="T15" fmla="*/ 76 h 159"/>
                <a:gd name="T16" fmla="*/ 94 w 176"/>
                <a:gd name="T17" fmla="*/ 155 h 159"/>
                <a:gd name="T18" fmla="*/ 153 w 176"/>
                <a:gd name="T19" fmla="*/ 8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159">
                  <a:moveTo>
                    <a:pt x="176" y="76"/>
                  </a:moveTo>
                  <a:cubicBezTo>
                    <a:pt x="172" y="128"/>
                    <a:pt x="143" y="156"/>
                    <a:pt x="89" y="159"/>
                  </a:cubicBezTo>
                  <a:cubicBezTo>
                    <a:pt x="34" y="156"/>
                    <a:pt x="4" y="131"/>
                    <a:pt x="0" y="84"/>
                  </a:cubicBezTo>
                  <a:cubicBezTo>
                    <a:pt x="4" y="31"/>
                    <a:pt x="34" y="3"/>
                    <a:pt x="90" y="0"/>
                  </a:cubicBezTo>
                  <a:cubicBezTo>
                    <a:pt x="143" y="4"/>
                    <a:pt x="172" y="29"/>
                    <a:pt x="176" y="76"/>
                  </a:cubicBezTo>
                  <a:close/>
                  <a:moveTo>
                    <a:pt x="153" y="84"/>
                  </a:moveTo>
                  <a:cubicBezTo>
                    <a:pt x="150" y="35"/>
                    <a:pt x="127" y="9"/>
                    <a:pt x="84" y="6"/>
                  </a:cubicBezTo>
                  <a:cubicBezTo>
                    <a:pt x="47" y="8"/>
                    <a:pt x="27" y="31"/>
                    <a:pt x="23" y="76"/>
                  </a:cubicBezTo>
                  <a:cubicBezTo>
                    <a:pt x="27" y="125"/>
                    <a:pt x="50" y="151"/>
                    <a:pt x="94" y="155"/>
                  </a:cubicBezTo>
                  <a:cubicBezTo>
                    <a:pt x="131" y="153"/>
                    <a:pt x="151" y="129"/>
                    <a:pt x="153" y="8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51" name="iś1îḓe"/>
            <p:cNvSpPr/>
            <p:nvPr/>
          </p:nvSpPr>
          <p:spPr bwMode="auto">
            <a:xfrm>
              <a:off x="9386094" y="3890964"/>
              <a:ext cx="149225" cy="147638"/>
            </a:xfrm>
            <a:custGeom>
              <a:avLst/>
              <a:gdLst>
                <a:gd name="T0" fmla="*/ 144 w 161"/>
                <a:gd name="T1" fmla="*/ 111 h 159"/>
                <a:gd name="T2" fmla="*/ 144 w 161"/>
                <a:gd name="T3" fmla="*/ 145 h 159"/>
                <a:gd name="T4" fmla="*/ 79 w 161"/>
                <a:gd name="T5" fmla="*/ 159 h 159"/>
                <a:gd name="T6" fmla="*/ 0 w 161"/>
                <a:gd name="T7" fmla="*/ 83 h 159"/>
                <a:gd name="T8" fmla="*/ 85 w 161"/>
                <a:gd name="T9" fmla="*/ 0 h 159"/>
                <a:gd name="T10" fmla="*/ 127 w 161"/>
                <a:gd name="T11" fmla="*/ 7 h 159"/>
                <a:gd name="T12" fmla="*/ 134 w 161"/>
                <a:gd name="T13" fmla="*/ 9 h 159"/>
                <a:gd name="T14" fmla="*/ 140 w 161"/>
                <a:gd name="T15" fmla="*/ 7 h 159"/>
                <a:gd name="T16" fmla="*/ 143 w 161"/>
                <a:gd name="T17" fmla="*/ 7 h 159"/>
                <a:gd name="T18" fmla="*/ 143 w 161"/>
                <a:gd name="T19" fmla="*/ 46 h 159"/>
                <a:gd name="T20" fmla="*/ 138 w 161"/>
                <a:gd name="T21" fmla="*/ 46 h 159"/>
                <a:gd name="T22" fmla="*/ 88 w 161"/>
                <a:gd name="T23" fmla="*/ 6 h 159"/>
                <a:gd name="T24" fmla="*/ 23 w 161"/>
                <a:gd name="T25" fmla="*/ 82 h 159"/>
                <a:gd name="T26" fmla="*/ 86 w 161"/>
                <a:gd name="T27" fmla="*/ 155 h 159"/>
                <a:gd name="T28" fmla="*/ 124 w 161"/>
                <a:gd name="T29" fmla="*/ 145 h 159"/>
                <a:gd name="T30" fmla="*/ 124 w 161"/>
                <a:gd name="T31" fmla="*/ 115 h 159"/>
                <a:gd name="T32" fmla="*/ 105 w 161"/>
                <a:gd name="T33" fmla="*/ 95 h 159"/>
                <a:gd name="T34" fmla="*/ 95 w 161"/>
                <a:gd name="T35" fmla="*/ 95 h 159"/>
                <a:gd name="T36" fmla="*/ 95 w 161"/>
                <a:gd name="T37" fmla="*/ 92 h 159"/>
                <a:gd name="T38" fmla="*/ 161 w 161"/>
                <a:gd name="T39" fmla="*/ 92 h 159"/>
                <a:gd name="T40" fmla="*/ 161 w 161"/>
                <a:gd name="T41" fmla="*/ 95 h 159"/>
                <a:gd name="T42" fmla="*/ 144 w 161"/>
                <a:gd name="T43" fmla="*/ 11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1" h="159">
                  <a:moveTo>
                    <a:pt x="144" y="111"/>
                  </a:moveTo>
                  <a:cubicBezTo>
                    <a:pt x="144" y="145"/>
                    <a:pt x="144" y="145"/>
                    <a:pt x="144" y="145"/>
                  </a:cubicBezTo>
                  <a:cubicBezTo>
                    <a:pt x="125" y="153"/>
                    <a:pt x="104" y="158"/>
                    <a:pt x="79" y="159"/>
                  </a:cubicBezTo>
                  <a:cubicBezTo>
                    <a:pt x="30" y="157"/>
                    <a:pt x="3" y="132"/>
                    <a:pt x="0" y="83"/>
                  </a:cubicBezTo>
                  <a:cubicBezTo>
                    <a:pt x="4" y="30"/>
                    <a:pt x="33" y="3"/>
                    <a:pt x="85" y="0"/>
                  </a:cubicBezTo>
                  <a:cubicBezTo>
                    <a:pt x="97" y="0"/>
                    <a:pt x="111" y="2"/>
                    <a:pt x="127" y="7"/>
                  </a:cubicBezTo>
                  <a:cubicBezTo>
                    <a:pt x="130" y="8"/>
                    <a:pt x="133" y="9"/>
                    <a:pt x="134" y="9"/>
                  </a:cubicBezTo>
                  <a:cubicBezTo>
                    <a:pt x="136" y="9"/>
                    <a:pt x="138" y="8"/>
                    <a:pt x="140" y="7"/>
                  </a:cubicBezTo>
                  <a:cubicBezTo>
                    <a:pt x="143" y="7"/>
                    <a:pt x="143" y="7"/>
                    <a:pt x="143" y="7"/>
                  </a:cubicBezTo>
                  <a:cubicBezTo>
                    <a:pt x="143" y="46"/>
                    <a:pt x="143" y="46"/>
                    <a:pt x="143" y="46"/>
                  </a:cubicBezTo>
                  <a:cubicBezTo>
                    <a:pt x="138" y="46"/>
                    <a:pt x="138" y="46"/>
                    <a:pt x="138" y="46"/>
                  </a:cubicBezTo>
                  <a:cubicBezTo>
                    <a:pt x="132" y="19"/>
                    <a:pt x="116" y="6"/>
                    <a:pt x="88" y="6"/>
                  </a:cubicBezTo>
                  <a:cubicBezTo>
                    <a:pt x="47" y="9"/>
                    <a:pt x="25" y="34"/>
                    <a:pt x="23" y="82"/>
                  </a:cubicBezTo>
                  <a:cubicBezTo>
                    <a:pt x="25" y="126"/>
                    <a:pt x="46" y="151"/>
                    <a:pt x="86" y="155"/>
                  </a:cubicBezTo>
                  <a:cubicBezTo>
                    <a:pt x="98" y="155"/>
                    <a:pt x="110" y="152"/>
                    <a:pt x="124" y="145"/>
                  </a:cubicBezTo>
                  <a:cubicBezTo>
                    <a:pt x="124" y="115"/>
                    <a:pt x="124" y="115"/>
                    <a:pt x="124" y="115"/>
                  </a:cubicBezTo>
                  <a:cubicBezTo>
                    <a:pt x="124" y="101"/>
                    <a:pt x="118" y="95"/>
                    <a:pt x="105" y="95"/>
                  </a:cubicBezTo>
                  <a:cubicBezTo>
                    <a:pt x="95" y="95"/>
                    <a:pt x="95" y="95"/>
                    <a:pt x="95" y="95"/>
                  </a:cubicBezTo>
                  <a:cubicBezTo>
                    <a:pt x="95" y="92"/>
                    <a:pt x="95" y="92"/>
                    <a:pt x="95" y="92"/>
                  </a:cubicBezTo>
                  <a:cubicBezTo>
                    <a:pt x="161" y="92"/>
                    <a:pt x="161" y="92"/>
                    <a:pt x="161" y="92"/>
                  </a:cubicBezTo>
                  <a:cubicBezTo>
                    <a:pt x="161" y="95"/>
                    <a:pt x="161" y="95"/>
                    <a:pt x="161" y="95"/>
                  </a:cubicBezTo>
                  <a:cubicBezTo>
                    <a:pt x="149" y="96"/>
                    <a:pt x="143" y="101"/>
                    <a:pt x="144" y="11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52" name="ïṧľîḍe"/>
            <p:cNvSpPr/>
            <p:nvPr/>
          </p:nvSpPr>
          <p:spPr bwMode="auto">
            <a:xfrm>
              <a:off x="9570244" y="3894139"/>
              <a:ext cx="158750" cy="142875"/>
            </a:xfrm>
            <a:custGeom>
              <a:avLst/>
              <a:gdLst>
                <a:gd name="T0" fmla="*/ 92 w 170"/>
                <a:gd name="T1" fmla="*/ 82 h 153"/>
                <a:gd name="T2" fmla="*/ 126 w 170"/>
                <a:gd name="T3" fmla="*/ 22 h 153"/>
                <a:gd name="T4" fmla="*/ 129 w 170"/>
                <a:gd name="T5" fmla="*/ 9 h 153"/>
                <a:gd name="T6" fmla="*/ 114 w 170"/>
                <a:gd name="T7" fmla="*/ 5 h 153"/>
                <a:gd name="T8" fmla="*/ 114 w 170"/>
                <a:gd name="T9" fmla="*/ 0 h 153"/>
                <a:gd name="T10" fmla="*/ 170 w 170"/>
                <a:gd name="T11" fmla="*/ 0 h 153"/>
                <a:gd name="T12" fmla="*/ 170 w 170"/>
                <a:gd name="T13" fmla="*/ 5 h 153"/>
                <a:gd name="T14" fmla="*/ 139 w 170"/>
                <a:gd name="T15" fmla="*/ 24 h 153"/>
                <a:gd name="T16" fmla="*/ 98 w 170"/>
                <a:gd name="T17" fmla="*/ 93 h 153"/>
                <a:gd name="T18" fmla="*/ 98 w 170"/>
                <a:gd name="T19" fmla="*/ 130 h 153"/>
                <a:gd name="T20" fmla="*/ 118 w 170"/>
                <a:gd name="T21" fmla="*/ 148 h 153"/>
                <a:gd name="T22" fmla="*/ 121 w 170"/>
                <a:gd name="T23" fmla="*/ 148 h 153"/>
                <a:gd name="T24" fmla="*/ 121 w 170"/>
                <a:gd name="T25" fmla="*/ 153 h 153"/>
                <a:gd name="T26" fmla="*/ 53 w 170"/>
                <a:gd name="T27" fmla="*/ 153 h 153"/>
                <a:gd name="T28" fmla="*/ 53 w 170"/>
                <a:gd name="T29" fmla="*/ 148 h 153"/>
                <a:gd name="T30" fmla="*/ 58 w 170"/>
                <a:gd name="T31" fmla="*/ 148 h 153"/>
                <a:gd name="T32" fmla="*/ 77 w 170"/>
                <a:gd name="T33" fmla="*/ 131 h 153"/>
                <a:gd name="T34" fmla="*/ 77 w 170"/>
                <a:gd name="T35" fmla="*/ 96 h 153"/>
                <a:gd name="T36" fmla="*/ 34 w 170"/>
                <a:gd name="T37" fmla="*/ 27 h 153"/>
                <a:gd name="T38" fmla="*/ 0 w 170"/>
                <a:gd name="T39" fmla="*/ 5 h 153"/>
                <a:gd name="T40" fmla="*/ 0 w 170"/>
                <a:gd name="T41" fmla="*/ 0 h 153"/>
                <a:gd name="T42" fmla="*/ 66 w 170"/>
                <a:gd name="T43" fmla="*/ 0 h 153"/>
                <a:gd name="T44" fmla="*/ 66 w 170"/>
                <a:gd name="T45" fmla="*/ 5 h 153"/>
                <a:gd name="T46" fmla="*/ 50 w 170"/>
                <a:gd name="T47" fmla="*/ 8 h 153"/>
                <a:gd name="T48" fmla="*/ 52 w 170"/>
                <a:gd name="T49" fmla="*/ 20 h 153"/>
                <a:gd name="T50" fmla="*/ 92 w 170"/>
                <a:gd name="T51" fmla="*/ 82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0" h="153">
                  <a:moveTo>
                    <a:pt x="92" y="82"/>
                  </a:moveTo>
                  <a:cubicBezTo>
                    <a:pt x="126" y="22"/>
                    <a:pt x="126" y="22"/>
                    <a:pt x="126" y="22"/>
                  </a:cubicBezTo>
                  <a:cubicBezTo>
                    <a:pt x="130" y="16"/>
                    <a:pt x="131" y="11"/>
                    <a:pt x="129" y="9"/>
                  </a:cubicBezTo>
                  <a:cubicBezTo>
                    <a:pt x="127" y="6"/>
                    <a:pt x="122" y="5"/>
                    <a:pt x="114" y="5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56" y="5"/>
                    <a:pt x="145" y="11"/>
                    <a:pt x="139" y="24"/>
                  </a:cubicBezTo>
                  <a:cubicBezTo>
                    <a:pt x="98" y="93"/>
                    <a:pt x="98" y="93"/>
                    <a:pt x="98" y="93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7" y="143"/>
                    <a:pt x="104" y="149"/>
                    <a:pt x="118" y="148"/>
                  </a:cubicBezTo>
                  <a:cubicBezTo>
                    <a:pt x="121" y="148"/>
                    <a:pt x="121" y="148"/>
                    <a:pt x="121" y="148"/>
                  </a:cubicBezTo>
                  <a:cubicBezTo>
                    <a:pt x="121" y="153"/>
                    <a:pt x="121" y="153"/>
                    <a:pt x="121" y="153"/>
                  </a:cubicBezTo>
                  <a:cubicBezTo>
                    <a:pt x="53" y="153"/>
                    <a:pt x="53" y="153"/>
                    <a:pt x="53" y="153"/>
                  </a:cubicBezTo>
                  <a:cubicBezTo>
                    <a:pt x="53" y="148"/>
                    <a:pt x="53" y="148"/>
                    <a:pt x="53" y="148"/>
                  </a:cubicBezTo>
                  <a:cubicBezTo>
                    <a:pt x="58" y="148"/>
                    <a:pt x="58" y="148"/>
                    <a:pt x="58" y="148"/>
                  </a:cubicBezTo>
                  <a:cubicBezTo>
                    <a:pt x="72" y="149"/>
                    <a:pt x="78" y="143"/>
                    <a:pt x="77" y="131"/>
                  </a:cubicBezTo>
                  <a:cubicBezTo>
                    <a:pt x="77" y="96"/>
                    <a:pt x="77" y="96"/>
                    <a:pt x="77" y="96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25" y="10"/>
                    <a:pt x="13" y="3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56" y="5"/>
                    <a:pt x="51" y="6"/>
                    <a:pt x="50" y="8"/>
                  </a:cubicBezTo>
                  <a:cubicBezTo>
                    <a:pt x="47" y="10"/>
                    <a:pt x="48" y="14"/>
                    <a:pt x="52" y="20"/>
                  </a:cubicBezTo>
                  <a:lnTo>
                    <a:pt x="92" y="8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9246284" y="1349828"/>
            <a:ext cx="2438400" cy="885372"/>
            <a:chOff x="638629" y="1538514"/>
            <a:chExt cx="2438400" cy="885372"/>
          </a:xfrm>
        </p:grpSpPr>
        <p:sp>
          <p:nvSpPr>
            <p:cNvPr id="51" name="矩形: 圆角 50"/>
            <p:cNvSpPr/>
            <p:nvPr/>
          </p:nvSpPr>
          <p:spPr>
            <a:xfrm>
              <a:off x="638629" y="1538514"/>
              <a:ext cx="2438400" cy="885372"/>
            </a:xfrm>
            <a:prstGeom prst="roundRect">
              <a:avLst>
                <a:gd name="adj" fmla="val 5371"/>
              </a:avLst>
            </a:prstGeom>
            <a:solidFill>
              <a:schemeClr val="bg1"/>
            </a:solidFill>
            <a:ln w="635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254000" dist="38100" dir="5400000" sx="94000" sy="94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任意多边形: 形状 51"/>
            <p:cNvSpPr/>
            <p:nvPr/>
          </p:nvSpPr>
          <p:spPr>
            <a:xfrm>
              <a:off x="640666" y="2381250"/>
              <a:ext cx="2434326" cy="42636"/>
            </a:xfrm>
            <a:custGeom>
              <a:avLst/>
              <a:gdLst>
                <a:gd name="connsiteX0" fmla="*/ 0 w 2434326"/>
                <a:gd name="connsiteY0" fmla="*/ 0 h 42636"/>
                <a:gd name="connsiteX1" fmla="*/ 2434326 w 2434326"/>
                <a:gd name="connsiteY1" fmla="*/ 0 h 42636"/>
                <a:gd name="connsiteX2" fmla="*/ 2422435 w 2434326"/>
                <a:gd name="connsiteY2" fmla="*/ 28708 h 42636"/>
                <a:gd name="connsiteX3" fmla="*/ 2388810 w 2434326"/>
                <a:gd name="connsiteY3" fmla="*/ 42636 h 42636"/>
                <a:gd name="connsiteX4" fmla="*/ 45516 w 2434326"/>
                <a:gd name="connsiteY4" fmla="*/ 42636 h 42636"/>
                <a:gd name="connsiteX5" fmla="*/ 11891 w 2434326"/>
                <a:gd name="connsiteY5" fmla="*/ 28708 h 4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4326" h="42636">
                  <a:moveTo>
                    <a:pt x="0" y="0"/>
                  </a:moveTo>
                  <a:lnTo>
                    <a:pt x="2434326" y="0"/>
                  </a:lnTo>
                  <a:lnTo>
                    <a:pt x="2422435" y="28708"/>
                  </a:lnTo>
                  <a:cubicBezTo>
                    <a:pt x="2413830" y="37314"/>
                    <a:pt x="2401942" y="42636"/>
                    <a:pt x="2388810" y="42636"/>
                  </a:cubicBezTo>
                  <a:lnTo>
                    <a:pt x="45516" y="42636"/>
                  </a:lnTo>
                  <a:cubicBezTo>
                    <a:pt x="32385" y="42636"/>
                    <a:pt x="20496" y="37314"/>
                    <a:pt x="11891" y="2870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3" name="组合 25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/>
          <p:nvPr/>
        </p:nvGrpSpPr>
        <p:grpSpPr>
          <a:xfrm>
            <a:off x="9670427" y="1638964"/>
            <a:ext cx="1590115" cy="307100"/>
            <a:chOff x="1396042" y="2523946"/>
            <a:chExt cx="9399915" cy="1815410"/>
          </a:xfrm>
        </p:grpSpPr>
        <p:grpSp>
          <p:nvGrpSpPr>
            <p:cNvPr id="254" name="iṧḷîḋe"/>
            <p:cNvGrpSpPr/>
            <p:nvPr/>
          </p:nvGrpSpPr>
          <p:grpSpPr>
            <a:xfrm>
              <a:off x="1396042" y="2523946"/>
              <a:ext cx="1804826" cy="1815410"/>
              <a:chOff x="3275013" y="2886075"/>
              <a:chExt cx="1082675" cy="1089025"/>
            </a:xfrm>
          </p:grpSpPr>
          <p:sp>
            <p:nvSpPr>
              <p:cNvPr id="295" name="ïŝlïḓe"/>
              <p:cNvSpPr/>
              <p:nvPr/>
            </p:nvSpPr>
            <p:spPr bwMode="auto">
              <a:xfrm>
                <a:off x="3275013" y="2886075"/>
                <a:ext cx="1082675" cy="1089025"/>
              </a:xfrm>
              <a:prstGeom prst="ellipse">
                <a:avLst/>
              </a:pr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6" name="ïšľídè"/>
              <p:cNvSpPr/>
              <p:nvPr/>
            </p:nvSpPr>
            <p:spPr bwMode="auto">
              <a:xfrm>
                <a:off x="3290888" y="2903538"/>
                <a:ext cx="1052513" cy="10588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7" name="ís1iḑe"/>
              <p:cNvSpPr/>
              <p:nvPr/>
            </p:nvSpPr>
            <p:spPr bwMode="auto">
              <a:xfrm>
                <a:off x="3452813" y="3065463"/>
                <a:ext cx="730250" cy="733425"/>
              </a:xfrm>
              <a:prstGeom prst="ellipse">
                <a:avLst/>
              </a:pr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8" name="iŝḻîḓê"/>
              <p:cNvSpPr/>
              <p:nvPr/>
            </p:nvSpPr>
            <p:spPr bwMode="auto">
              <a:xfrm>
                <a:off x="3467101" y="3078163"/>
                <a:ext cx="701675" cy="7080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9" name="íSlíḍe"/>
              <p:cNvSpPr/>
              <p:nvPr/>
            </p:nvSpPr>
            <p:spPr bwMode="auto">
              <a:xfrm>
                <a:off x="3703638" y="3214688"/>
                <a:ext cx="354013" cy="465138"/>
              </a:xfrm>
              <a:custGeom>
                <a:avLst/>
                <a:gdLst>
                  <a:gd name="T0" fmla="*/ 223 w 223"/>
                  <a:gd name="T1" fmla="*/ 0 h 293"/>
                  <a:gd name="T2" fmla="*/ 220 w 223"/>
                  <a:gd name="T3" fmla="*/ 0 h 293"/>
                  <a:gd name="T4" fmla="*/ 0 w 223"/>
                  <a:gd name="T5" fmla="*/ 103 h 293"/>
                  <a:gd name="T6" fmla="*/ 83 w 223"/>
                  <a:gd name="T7" fmla="*/ 115 h 293"/>
                  <a:gd name="T8" fmla="*/ 29 w 223"/>
                  <a:gd name="T9" fmla="*/ 293 h 293"/>
                  <a:gd name="T10" fmla="*/ 223 w 223"/>
                  <a:gd name="T11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3" h="293">
                    <a:moveTo>
                      <a:pt x="223" y="0"/>
                    </a:moveTo>
                    <a:lnTo>
                      <a:pt x="220" y="0"/>
                    </a:lnTo>
                    <a:lnTo>
                      <a:pt x="0" y="103"/>
                    </a:lnTo>
                    <a:lnTo>
                      <a:pt x="83" y="115"/>
                    </a:lnTo>
                    <a:lnTo>
                      <a:pt x="29" y="293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0" name="î$ḻîďè"/>
              <p:cNvSpPr/>
              <p:nvPr/>
            </p:nvSpPr>
            <p:spPr bwMode="auto">
              <a:xfrm>
                <a:off x="3681413" y="3171825"/>
                <a:ext cx="153988" cy="142875"/>
              </a:xfrm>
              <a:custGeom>
                <a:avLst/>
                <a:gdLst>
                  <a:gd name="T0" fmla="*/ 25 w 47"/>
                  <a:gd name="T1" fmla="*/ 0 h 43"/>
                  <a:gd name="T2" fmla="*/ 22 w 47"/>
                  <a:gd name="T3" fmla="*/ 20 h 43"/>
                  <a:gd name="T4" fmla="*/ 0 w 47"/>
                  <a:gd name="T5" fmla="*/ 23 h 43"/>
                  <a:gd name="T6" fmla="*/ 22 w 47"/>
                  <a:gd name="T7" fmla="*/ 27 h 43"/>
                  <a:gd name="T8" fmla="*/ 24 w 47"/>
                  <a:gd name="T9" fmla="*/ 43 h 43"/>
                  <a:gd name="T10" fmla="*/ 28 w 47"/>
                  <a:gd name="T11" fmla="*/ 27 h 43"/>
                  <a:gd name="T12" fmla="*/ 47 w 47"/>
                  <a:gd name="T13" fmla="*/ 24 h 43"/>
                  <a:gd name="T14" fmla="*/ 29 w 47"/>
                  <a:gd name="T15" fmla="*/ 20 h 43"/>
                  <a:gd name="T16" fmla="*/ 25 w 47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43">
                    <a:moveTo>
                      <a:pt x="25" y="0"/>
                    </a:moveTo>
                    <a:cubicBezTo>
                      <a:pt x="25" y="0"/>
                      <a:pt x="21" y="18"/>
                      <a:pt x="22" y="20"/>
                    </a:cubicBezTo>
                    <a:cubicBezTo>
                      <a:pt x="22" y="20"/>
                      <a:pt x="5" y="21"/>
                      <a:pt x="0" y="23"/>
                    </a:cubicBezTo>
                    <a:cubicBezTo>
                      <a:pt x="0" y="23"/>
                      <a:pt x="5" y="26"/>
                      <a:pt x="22" y="27"/>
                    </a:cubicBezTo>
                    <a:cubicBezTo>
                      <a:pt x="22" y="27"/>
                      <a:pt x="22" y="38"/>
                      <a:pt x="24" y="43"/>
                    </a:cubicBezTo>
                    <a:cubicBezTo>
                      <a:pt x="24" y="43"/>
                      <a:pt x="26" y="43"/>
                      <a:pt x="28" y="27"/>
                    </a:cubicBezTo>
                    <a:cubicBezTo>
                      <a:pt x="28" y="27"/>
                      <a:pt x="41" y="27"/>
                      <a:pt x="47" y="24"/>
                    </a:cubicBezTo>
                    <a:cubicBezTo>
                      <a:pt x="47" y="24"/>
                      <a:pt x="36" y="20"/>
                      <a:pt x="29" y="20"/>
                    </a:cubicBezTo>
                    <a:cubicBezTo>
                      <a:pt x="29" y="20"/>
                      <a:pt x="27" y="4"/>
                      <a:pt x="25" y="0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1" name="i$ļíḑè"/>
              <p:cNvSpPr/>
              <p:nvPr/>
            </p:nvSpPr>
            <p:spPr bwMode="auto">
              <a:xfrm>
                <a:off x="3532188" y="3271838"/>
                <a:ext cx="198438" cy="298450"/>
              </a:xfrm>
              <a:custGeom>
                <a:avLst/>
                <a:gdLst>
                  <a:gd name="T0" fmla="*/ 60 w 60"/>
                  <a:gd name="T1" fmla="*/ 0 h 90"/>
                  <a:gd name="T2" fmla="*/ 0 w 60"/>
                  <a:gd name="T3" fmla="*/ 46 h 90"/>
                  <a:gd name="T4" fmla="*/ 19 w 60"/>
                  <a:gd name="T5" fmla="*/ 77 h 90"/>
                  <a:gd name="T6" fmla="*/ 59 w 60"/>
                  <a:gd name="T7" fmla="*/ 90 h 90"/>
                  <a:gd name="T8" fmla="*/ 33 w 60"/>
                  <a:gd name="T9" fmla="*/ 50 h 90"/>
                  <a:gd name="T10" fmla="*/ 60 w 60"/>
                  <a:gd name="T11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90">
                    <a:moveTo>
                      <a:pt x="60" y="0"/>
                    </a:moveTo>
                    <a:cubicBezTo>
                      <a:pt x="60" y="0"/>
                      <a:pt x="2" y="6"/>
                      <a:pt x="0" y="46"/>
                    </a:cubicBezTo>
                    <a:cubicBezTo>
                      <a:pt x="0" y="46"/>
                      <a:pt x="0" y="63"/>
                      <a:pt x="19" y="77"/>
                    </a:cubicBezTo>
                    <a:cubicBezTo>
                      <a:pt x="19" y="77"/>
                      <a:pt x="41" y="90"/>
                      <a:pt x="59" y="90"/>
                    </a:cubicBezTo>
                    <a:cubicBezTo>
                      <a:pt x="59" y="90"/>
                      <a:pt x="36" y="75"/>
                      <a:pt x="33" y="50"/>
                    </a:cubicBezTo>
                    <a:cubicBezTo>
                      <a:pt x="33" y="50"/>
                      <a:pt x="28" y="16"/>
                      <a:pt x="60" y="0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2" name="iṥlïḋé"/>
              <p:cNvSpPr/>
              <p:nvPr/>
            </p:nvSpPr>
            <p:spPr bwMode="auto">
              <a:xfrm>
                <a:off x="3852863" y="3324225"/>
                <a:ext cx="214313" cy="249238"/>
              </a:xfrm>
              <a:custGeom>
                <a:avLst/>
                <a:gdLst>
                  <a:gd name="T0" fmla="*/ 33 w 65"/>
                  <a:gd name="T1" fmla="*/ 19 h 75"/>
                  <a:gd name="T2" fmla="*/ 0 w 65"/>
                  <a:gd name="T3" fmla="*/ 75 h 75"/>
                  <a:gd name="T4" fmla="*/ 64 w 65"/>
                  <a:gd name="T5" fmla="*/ 30 h 75"/>
                  <a:gd name="T6" fmla="*/ 46 w 65"/>
                  <a:gd name="T7" fmla="*/ 0 h 75"/>
                  <a:gd name="T8" fmla="*/ 33 w 65"/>
                  <a:gd name="T9" fmla="*/ 19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75">
                    <a:moveTo>
                      <a:pt x="33" y="19"/>
                    </a:moveTo>
                    <a:cubicBezTo>
                      <a:pt x="33" y="19"/>
                      <a:pt x="42" y="58"/>
                      <a:pt x="0" y="75"/>
                    </a:cubicBezTo>
                    <a:cubicBezTo>
                      <a:pt x="0" y="75"/>
                      <a:pt x="54" y="74"/>
                      <a:pt x="64" y="30"/>
                    </a:cubicBezTo>
                    <a:cubicBezTo>
                      <a:pt x="64" y="30"/>
                      <a:pt x="65" y="11"/>
                      <a:pt x="46" y="0"/>
                    </a:cubicBez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3" name="iṧliḍé"/>
              <p:cNvSpPr/>
              <p:nvPr/>
            </p:nvSpPr>
            <p:spPr bwMode="auto">
              <a:xfrm>
                <a:off x="3535363" y="3467100"/>
                <a:ext cx="217488" cy="26988"/>
              </a:xfrm>
              <a:custGeom>
                <a:avLst/>
                <a:gdLst>
                  <a:gd name="T0" fmla="*/ 2 w 137"/>
                  <a:gd name="T1" fmla="*/ 0 h 17"/>
                  <a:gd name="T2" fmla="*/ 137 w 137"/>
                  <a:gd name="T3" fmla="*/ 0 h 17"/>
                  <a:gd name="T4" fmla="*/ 133 w 137"/>
                  <a:gd name="T5" fmla="*/ 15 h 17"/>
                  <a:gd name="T6" fmla="*/ 0 w 137"/>
                  <a:gd name="T7" fmla="*/ 17 h 17"/>
                  <a:gd name="T8" fmla="*/ 2 w 13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17">
                    <a:moveTo>
                      <a:pt x="2" y="0"/>
                    </a:moveTo>
                    <a:lnTo>
                      <a:pt x="137" y="0"/>
                    </a:lnTo>
                    <a:lnTo>
                      <a:pt x="133" y="15"/>
                    </a:lnTo>
                    <a:lnTo>
                      <a:pt x="0" y="1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4098"/>
              </a:solidFill>
              <a:ln w="9525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4" name="i$1íḍê"/>
              <p:cNvSpPr/>
              <p:nvPr/>
            </p:nvSpPr>
            <p:spPr bwMode="auto">
              <a:xfrm>
                <a:off x="3525838" y="3517900"/>
                <a:ext cx="217488" cy="25400"/>
              </a:xfrm>
              <a:custGeom>
                <a:avLst/>
                <a:gdLst>
                  <a:gd name="T0" fmla="*/ 4 w 137"/>
                  <a:gd name="T1" fmla="*/ 2 h 16"/>
                  <a:gd name="T2" fmla="*/ 137 w 137"/>
                  <a:gd name="T3" fmla="*/ 0 h 16"/>
                  <a:gd name="T4" fmla="*/ 133 w 137"/>
                  <a:gd name="T5" fmla="*/ 16 h 16"/>
                  <a:gd name="T6" fmla="*/ 0 w 137"/>
                  <a:gd name="T7" fmla="*/ 16 h 16"/>
                  <a:gd name="T8" fmla="*/ 4 w 13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16">
                    <a:moveTo>
                      <a:pt x="4" y="2"/>
                    </a:moveTo>
                    <a:lnTo>
                      <a:pt x="137" y="0"/>
                    </a:lnTo>
                    <a:lnTo>
                      <a:pt x="133" y="16"/>
                    </a:lnTo>
                    <a:lnTo>
                      <a:pt x="0" y="16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004098"/>
              </a:solidFill>
              <a:ln w="9525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5" name="ïṡļiďê"/>
              <p:cNvSpPr/>
              <p:nvPr/>
            </p:nvSpPr>
            <p:spPr bwMode="auto">
              <a:xfrm>
                <a:off x="3884613" y="3463925"/>
                <a:ext cx="176213" cy="30163"/>
              </a:xfrm>
              <a:custGeom>
                <a:avLst/>
                <a:gdLst>
                  <a:gd name="T0" fmla="*/ 11 w 111"/>
                  <a:gd name="T1" fmla="*/ 0 h 19"/>
                  <a:gd name="T2" fmla="*/ 104 w 111"/>
                  <a:gd name="T3" fmla="*/ 4 h 19"/>
                  <a:gd name="T4" fmla="*/ 111 w 111"/>
                  <a:gd name="T5" fmla="*/ 19 h 19"/>
                  <a:gd name="T6" fmla="*/ 0 w 111"/>
                  <a:gd name="T7" fmla="*/ 19 h 19"/>
                  <a:gd name="T8" fmla="*/ 11 w 111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19">
                    <a:moveTo>
                      <a:pt x="11" y="0"/>
                    </a:moveTo>
                    <a:lnTo>
                      <a:pt x="104" y="4"/>
                    </a:lnTo>
                    <a:lnTo>
                      <a:pt x="111" y="19"/>
                    </a:lnTo>
                    <a:lnTo>
                      <a:pt x="0" y="1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4098"/>
              </a:solidFill>
              <a:ln w="9525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6" name="íŝlîďè"/>
              <p:cNvSpPr/>
              <p:nvPr/>
            </p:nvSpPr>
            <p:spPr bwMode="auto">
              <a:xfrm>
                <a:off x="3849688" y="3517900"/>
                <a:ext cx="223838" cy="28575"/>
              </a:xfrm>
              <a:custGeom>
                <a:avLst/>
                <a:gdLst>
                  <a:gd name="T0" fmla="*/ 10 w 141"/>
                  <a:gd name="T1" fmla="*/ 0 h 18"/>
                  <a:gd name="T2" fmla="*/ 133 w 141"/>
                  <a:gd name="T3" fmla="*/ 0 h 18"/>
                  <a:gd name="T4" fmla="*/ 141 w 141"/>
                  <a:gd name="T5" fmla="*/ 18 h 18"/>
                  <a:gd name="T6" fmla="*/ 0 w 141"/>
                  <a:gd name="T7" fmla="*/ 18 h 18"/>
                  <a:gd name="T8" fmla="*/ 10 w 141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" h="18">
                    <a:moveTo>
                      <a:pt x="10" y="0"/>
                    </a:moveTo>
                    <a:lnTo>
                      <a:pt x="133" y="0"/>
                    </a:lnTo>
                    <a:lnTo>
                      <a:pt x="141" y="18"/>
                    </a:lnTo>
                    <a:lnTo>
                      <a:pt x="0" y="18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4098"/>
              </a:solidFill>
              <a:ln w="9525" cap="flat">
                <a:solidFill>
                  <a:srgbClr val="FFFFFF"/>
                </a:solidFill>
                <a:prstDash val="solid"/>
                <a:miter lim="800000"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7" name="îŝ1îḑe"/>
              <p:cNvSpPr/>
              <p:nvPr/>
            </p:nvSpPr>
            <p:spPr bwMode="auto">
              <a:xfrm>
                <a:off x="3743326" y="3709988"/>
                <a:ext cx="17463" cy="52388"/>
              </a:xfrm>
              <a:custGeom>
                <a:avLst/>
                <a:gdLst>
                  <a:gd name="T0" fmla="*/ 0 w 5"/>
                  <a:gd name="T1" fmla="*/ 2 h 16"/>
                  <a:gd name="T2" fmla="*/ 4 w 5"/>
                  <a:gd name="T3" fmla="*/ 0 h 16"/>
                  <a:gd name="T4" fmla="*/ 4 w 5"/>
                  <a:gd name="T5" fmla="*/ 14 h 16"/>
                  <a:gd name="T6" fmla="*/ 4 w 5"/>
                  <a:gd name="T7" fmla="*/ 15 h 16"/>
                  <a:gd name="T8" fmla="*/ 4 w 5"/>
                  <a:gd name="T9" fmla="*/ 15 h 16"/>
                  <a:gd name="T10" fmla="*/ 5 w 5"/>
                  <a:gd name="T11" fmla="*/ 16 h 16"/>
                  <a:gd name="T12" fmla="*/ 5 w 5"/>
                  <a:gd name="T13" fmla="*/ 16 h 16"/>
                  <a:gd name="T14" fmla="*/ 5 w 5"/>
                  <a:gd name="T15" fmla="*/ 16 h 16"/>
                  <a:gd name="T16" fmla="*/ 0 w 5"/>
                  <a:gd name="T17" fmla="*/ 16 h 16"/>
                  <a:gd name="T18" fmla="*/ 0 w 5"/>
                  <a:gd name="T19" fmla="*/ 16 h 16"/>
                  <a:gd name="T20" fmla="*/ 0 w 5"/>
                  <a:gd name="T21" fmla="*/ 16 h 16"/>
                  <a:gd name="T22" fmla="*/ 1 w 5"/>
                  <a:gd name="T23" fmla="*/ 15 h 16"/>
                  <a:gd name="T24" fmla="*/ 1 w 5"/>
                  <a:gd name="T25" fmla="*/ 15 h 16"/>
                  <a:gd name="T26" fmla="*/ 2 w 5"/>
                  <a:gd name="T27" fmla="*/ 15 h 16"/>
                  <a:gd name="T28" fmla="*/ 2 w 5"/>
                  <a:gd name="T29" fmla="*/ 14 h 16"/>
                  <a:gd name="T30" fmla="*/ 2 w 5"/>
                  <a:gd name="T31" fmla="*/ 4 h 16"/>
                  <a:gd name="T32" fmla="*/ 2 w 5"/>
                  <a:gd name="T33" fmla="*/ 3 h 16"/>
                  <a:gd name="T34" fmla="*/ 1 w 5"/>
                  <a:gd name="T35" fmla="*/ 2 h 16"/>
                  <a:gd name="T36" fmla="*/ 1 w 5"/>
                  <a:gd name="T37" fmla="*/ 2 h 16"/>
                  <a:gd name="T38" fmla="*/ 0 w 5"/>
                  <a:gd name="T39" fmla="*/ 2 h 16"/>
                  <a:gd name="T40" fmla="*/ 0 w 5"/>
                  <a:gd name="T41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" h="16">
                    <a:moveTo>
                      <a:pt x="0" y="2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" y="16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2" y="15"/>
                      <a:pt x="2" y="15"/>
                    </a:cubicBezTo>
                    <a:cubicBezTo>
                      <a:pt x="2" y="15"/>
                      <a:pt x="2" y="14"/>
                      <a:pt x="2" y="1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8" name="îṥḷîḍé"/>
              <p:cNvSpPr/>
              <p:nvPr/>
            </p:nvSpPr>
            <p:spPr bwMode="auto">
              <a:xfrm>
                <a:off x="3776663" y="3709988"/>
                <a:ext cx="30163" cy="52388"/>
              </a:xfrm>
              <a:custGeom>
                <a:avLst/>
                <a:gdLst>
                  <a:gd name="T0" fmla="*/ 6 w 9"/>
                  <a:gd name="T1" fmla="*/ 10 h 16"/>
                  <a:gd name="T2" fmla="*/ 5 w 9"/>
                  <a:gd name="T3" fmla="*/ 10 h 16"/>
                  <a:gd name="T4" fmla="*/ 4 w 9"/>
                  <a:gd name="T5" fmla="*/ 10 h 16"/>
                  <a:gd name="T6" fmla="*/ 2 w 9"/>
                  <a:gd name="T7" fmla="*/ 10 h 16"/>
                  <a:gd name="T8" fmla="*/ 1 w 9"/>
                  <a:gd name="T9" fmla="*/ 9 h 16"/>
                  <a:gd name="T10" fmla="*/ 1 w 9"/>
                  <a:gd name="T11" fmla="*/ 9 h 16"/>
                  <a:gd name="T12" fmla="*/ 0 w 9"/>
                  <a:gd name="T13" fmla="*/ 7 h 16"/>
                  <a:gd name="T14" fmla="*/ 0 w 9"/>
                  <a:gd name="T15" fmla="*/ 5 h 16"/>
                  <a:gd name="T16" fmla="*/ 0 w 9"/>
                  <a:gd name="T17" fmla="*/ 3 h 16"/>
                  <a:gd name="T18" fmla="*/ 1 w 9"/>
                  <a:gd name="T19" fmla="*/ 2 h 16"/>
                  <a:gd name="T20" fmla="*/ 2 w 9"/>
                  <a:gd name="T21" fmla="*/ 1 h 16"/>
                  <a:gd name="T22" fmla="*/ 3 w 9"/>
                  <a:gd name="T23" fmla="*/ 1 h 16"/>
                  <a:gd name="T24" fmla="*/ 4 w 9"/>
                  <a:gd name="T25" fmla="*/ 0 h 16"/>
                  <a:gd name="T26" fmla="*/ 6 w 9"/>
                  <a:gd name="T27" fmla="*/ 1 h 16"/>
                  <a:gd name="T28" fmla="*/ 7 w 9"/>
                  <a:gd name="T29" fmla="*/ 1 h 16"/>
                  <a:gd name="T30" fmla="*/ 8 w 9"/>
                  <a:gd name="T31" fmla="*/ 2 h 16"/>
                  <a:gd name="T32" fmla="*/ 9 w 9"/>
                  <a:gd name="T33" fmla="*/ 4 h 16"/>
                  <a:gd name="T34" fmla="*/ 9 w 9"/>
                  <a:gd name="T35" fmla="*/ 5 h 16"/>
                  <a:gd name="T36" fmla="*/ 9 w 9"/>
                  <a:gd name="T37" fmla="*/ 7 h 16"/>
                  <a:gd name="T38" fmla="*/ 9 w 9"/>
                  <a:gd name="T39" fmla="*/ 8 h 16"/>
                  <a:gd name="T40" fmla="*/ 9 w 9"/>
                  <a:gd name="T41" fmla="*/ 10 h 16"/>
                  <a:gd name="T42" fmla="*/ 8 w 9"/>
                  <a:gd name="T43" fmla="*/ 11 h 16"/>
                  <a:gd name="T44" fmla="*/ 8 w 9"/>
                  <a:gd name="T45" fmla="*/ 12 h 16"/>
                  <a:gd name="T46" fmla="*/ 7 w 9"/>
                  <a:gd name="T47" fmla="*/ 13 h 16"/>
                  <a:gd name="T48" fmla="*/ 6 w 9"/>
                  <a:gd name="T49" fmla="*/ 14 h 16"/>
                  <a:gd name="T50" fmla="*/ 5 w 9"/>
                  <a:gd name="T51" fmla="*/ 15 h 16"/>
                  <a:gd name="T52" fmla="*/ 3 w 9"/>
                  <a:gd name="T53" fmla="*/ 15 h 16"/>
                  <a:gd name="T54" fmla="*/ 2 w 9"/>
                  <a:gd name="T55" fmla="*/ 16 h 16"/>
                  <a:gd name="T56" fmla="*/ 1 w 9"/>
                  <a:gd name="T57" fmla="*/ 16 h 16"/>
                  <a:gd name="T58" fmla="*/ 0 w 9"/>
                  <a:gd name="T59" fmla="*/ 16 h 16"/>
                  <a:gd name="T60" fmla="*/ 0 w 9"/>
                  <a:gd name="T61" fmla="*/ 16 h 16"/>
                  <a:gd name="T62" fmla="*/ 1 w 9"/>
                  <a:gd name="T63" fmla="*/ 16 h 16"/>
                  <a:gd name="T64" fmla="*/ 1 w 9"/>
                  <a:gd name="T65" fmla="*/ 15 h 16"/>
                  <a:gd name="T66" fmla="*/ 2 w 9"/>
                  <a:gd name="T67" fmla="*/ 15 h 16"/>
                  <a:gd name="T68" fmla="*/ 3 w 9"/>
                  <a:gd name="T69" fmla="*/ 15 h 16"/>
                  <a:gd name="T70" fmla="*/ 4 w 9"/>
                  <a:gd name="T71" fmla="*/ 14 h 16"/>
                  <a:gd name="T72" fmla="*/ 5 w 9"/>
                  <a:gd name="T73" fmla="*/ 13 h 16"/>
                  <a:gd name="T74" fmla="*/ 6 w 9"/>
                  <a:gd name="T75" fmla="*/ 12 h 16"/>
                  <a:gd name="T76" fmla="*/ 6 w 9"/>
                  <a:gd name="T77" fmla="*/ 11 h 16"/>
                  <a:gd name="T78" fmla="*/ 7 w 9"/>
                  <a:gd name="T79" fmla="*/ 9 h 16"/>
                  <a:gd name="T80" fmla="*/ 6 w 9"/>
                  <a:gd name="T81" fmla="*/ 10 h 16"/>
                  <a:gd name="T82" fmla="*/ 2 w 9"/>
                  <a:gd name="T83" fmla="*/ 5 h 16"/>
                  <a:gd name="T84" fmla="*/ 2 w 9"/>
                  <a:gd name="T85" fmla="*/ 7 h 16"/>
                  <a:gd name="T86" fmla="*/ 2 w 9"/>
                  <a:gd name="T87" fmla="*/ 8 h 16"/>
                  <a:gd name="T88" fmla="*/ 3 w 9"/>
                  <a:gd name="T89" fmla="*/ 9 h 16"/>
                  <a:gd name="T90" fmla="*/ 4 w 9"/>
                  <a:gd name="T91" fmla="*/ 9 h 16"/>
                  <a:gd name="T92" fmla="*/ 5 w 9"/>
                  <a:gd name="T93" fmla="*/ 9 h 16"/>
                  <a:gd name="T94" fmla="*/ 6 w 9"/>
                  <a:gd name="T95" fmla="*/ 9 h 16"/>
                  <a:gd name="T96" fmla="*/ 7 w 9"/>
                  <a:gd name="T97" fmla="*/ 9 h 16"/>
                  <a:gd name="T98" fmla="*/ 7 w 9"/>
                  <a:gd name="T99" fmla="*/ 8 h 16"/>
                  <a:gd name="T100" fmla="*/ 7 w 9"/>
                  <a:gd name="T101" fmla="*/ 7 h 16"/>
                  <a:gd name="T102" fmla="*/ 7 w 9"/>
                  <a:gd name="T103" fmla="*/ 5 h 16"/>
                  <a:gd name="T104" fmla="*/ 7 w 9"/>
                  <a:gd name="T105" fmla="*/ 4 h 16"/>
                  <a:gd name="T106" fmla="*/ 7 w 9"/>
                  <a:gd name="T107" fmla="*/ 3 h 16"/>
                  <a:gd name="T108" fmla="*/ 6 w 9"/>
                  <a:gd name="T109" fmla="*/ 2 h 16"/>
                  <a:gd name="T110" fmla="*/ 5 w 9"/>
                  <a:gd name="T111" fmla="*/ 1 h 16"/>
                  <a:gd name="T112" fmla="*/ 4 w 9"/>
                  <a:gd name="T113" fmla="*/ 1 h 16"/>
                  <a:gd name="T114" fmla="*/ 3 w 9"/>
                  <a:gd name="T115" fmla="*/ 1 h 16"/>
                  <a:gd name="T116" fmla="*/ 2 w 9"/>
                  <a:gd name="T117" fmla="*/ 2 h 16"/>
                  <a:gd name="T118" fmla="*/ 2 w 9"/>
                  <a:gd name="T119" fmla="*/ 3 h 16"/>
                  <a:gd name="T120" fmla="*/ 2 w 9"/>
                  <a:gd name="T121" fmla="*/ 4 h 16"/>
                  <a:gd name="T122" fmla="*/ 2 w 9"/>
                  <a:gd name="T123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" h="16">
                    <a:moveTo>
                      <a:pt x="6" y="10"/>
                    </a:moveTo>
                    <a:cubicBezTo>
                      <a:pt x="6" y="10"/>
                      <a:pt x="6" y="10"/>
                      <a:pt x="5" y="10"/>
                    </a:cubicBezTo>
                    <a:cubicBezTo>
                      <a:pt x="5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2" y="10"/>
                      <a:pt x="2" y="10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7"/>
                      <a:pt x="0" y="6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9" y="3"/>
                      <a:pt x="9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9" y="9"/>
                      <a:pt x="9" y="9"/>
                      <a:pt x="9" y="10"/>
                    </a:cubicBezTo>
                    <a:cubicBezTo>
                      <a:pt x="9" y="10"/>
                      <a:pt x="8" y="11"/>
                      <a:pt x="8" y="11"/>
                    </a:cubicBezTo>
                    <a:cubicBezTo>
                      <a:pt x="8" y="11"/>
                      <a:pt x="8" y="12"/>
                      <a:pt x="8" y="12"/>
                    </a:cubicBezTo>
                    <a:cubicBezTo>
                      <a:pt x="8" y="12"/>
                      <a:pt x="7" y="13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5" y="14"/>
                      <a:pt x="5" y="15"/>
                      <a:pt x="5" y="15"/>
                    </a:cubicBezTo>
                    <a:cubicBezTo>
                      <a:pt x="4" y="15"/>
                      <a:pt x="4" y="15"/>
                      <a:pt x="3" y="15"/>
                    </a:cubicBezTo>
                    <a:cubicBezTo>
                      <a:pt x="3" y="16"/>
                      <a:pt x="3" y="16"/>
                      <a:pt x="2" y="16"/>
                    </a:cubicBezTo>
                    <a:cubicBezTo>
                      <a:pt x="2" y="16"/>
                      <a:pt x="1" y="16"/>
                      <a:pt x="1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3" y="15"/>
                      <a:pt x="3" y="15"/>
                    </a:cubicBezTo>
                    <a:cubicBezTo>
                      <a:pt x="3" y="15"/>
                      <a:pt x="4" y="14"/>
                      <a:pt x="4" y="14"/>
                    </a:cubicBezTo>
                    <a:cubicBezTo>
                      <a:pt x="4" y="14"/>
                      <a:pt x="5" y="13"/>
                      <a:pt x="5" y="13"/>
                    </a:cubicBezTo>
                    <a:cubicBezTo>
                      <a:pt x="5" y="13"/>
                      <a:pt x="6" y="12"/>
                      <a:pt x="6" y="12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0"/>
                      <a:pt x="6" y="10"/>
                    </a:cubicBezTo>
                    <a:close/>
                    <a:moveTo>
                      <a:pt x="2" y="5"/>
                    </a:moveTo>
                    <a:cubicBezTo>
                      <a:pt x="2" y="6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2" y="8"/>
                      <a:pt x="3" y="9"/>
                      <a:pt x="3" y="9"/>
                    </a:cubicBezTo>
                    <a:cubicBezTo>
                      <a:pt x="3" y="9"/>
                      <a:pt x="4" y="9"/>
                      <a:pt x="4" y="9"/>
                    </a:cubicBezTo>
                    <a:cubicBezTo>
                      <a:pt x="4" y="9"/>
                      <a:pt x="5" y="9"/>
                      <a:pt x="5" y="9"/>
                    </a:cubicBezTo>
                    <a:cubicBezTo>
                      <a:pt x="5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8"/>
                    </a:cubicBezTo>
                    <a:cubicBezTo>
                      <a:pt x="7" y="8"/>
                      <a:pt x="7" y="8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3"/>
                      <a:pt x="6" y="2"/>
                      <a:pt x="6" y="2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9" name="iṩḷiḍé"/>
              <p:cNvSpPr/>
              <p:nvPr/>
            </p:nvSpPr>
            <p:spPr bwMode="auto">
              <a:xfrm>
                <a:off x="3816351" y="3709988"/>
                <a:ext cx="30163" cy="52388"/>
              </a:xfrm>
              <a:custGeom>
                <a:avLst/>
                <a:gdLst>
                  <a:gd name="T0" fmla="*/ 4 w 9"/>
                  <a:gd name="T1" fmla="*/ 0 h 16"/>
                  <a:gd name="T2" fmla="*/ 9 w 9"/>
                  <a:gd name="T3" fmla="*/ 0 h 16"/>
                  <a:gd name="T4" fmla="*/ 8 w 9"/>
                  <a:gd name="T5" fmla="*/ 2 h 16"/>
                  <a:gd name="T6" fmla="*/ 4 w 9"/>
                  <a:gd name="T7" fmla="*/ 2 h 16"/>
                  <a:gd name="T8" fmla="*/ 3 w 9"/>
                  <a:gd name="T9" fmla="*/ 4 h 16"/>
                  <a:gd name="T10" fmla="*/ 4 w 9"/>
                  <a:gd name="T11" fmla="*/ 5 h 16"/>
                  <a:gd name="T12" fmla="*/ 5 w 9"/>
                  <a:gd name="T13" fmla="*/ 5 h 16"/>
                  <a:gd name="T14" fmla="*/ 6 w 9"/>
                  <a:gd name="T15" fmla="*/ 6 h 16"/>
                  <a:gd name="T16" fmla="*/ 7 w 9"/>
                  <a:gd name="T17" fmla="*/ 7 h 16"/>
                  <a:gd name="T18" fmla="*/ 8 w 9"/>
                  <a:gd name="T19" fmla="*/ 8 h 16"/>
                  <a:gd name="T20" fmla="*/ 9 w 9"/>
                  <a:gd name="T21" fmla="*/ 9 h 16"/>
                  <a:gd name="T22" fmla="*/ 9 w 9"/>
                  <a:gd name="T23" fmla="*/ 10 h 16"/>
                  <a:gd name="T24" fmla="*/ 8 w 9"/>
                  <a:gd name="T25" fmla="*/ 12 h 16"/>
                  <a:gd name="T26" fmla="*/ 8 w 9"/>
                  <a:gd name="T27" fmla="*/ 13 h 16"/>
                  <a:gd name="T28" fmla="*/ 7 w 9"/>
                  <a:gd name="T29" fmla="*/ 14 h 16"/>
                  <a:gd name="T30" fmla="*/ 6 w 9"/>
                  <a:gd name="T31" fmla="*/ 15 h 16"/>
                  <a:gd name="T32" fmla="*/ 5 w 9"/>
                  <a:gd name="T33" fmla="*/ 16 h 16"/>
                  <a:gd name="T34" fmla="*/ 3 w 9"/>
                  <a:gd name="T35" fmla="*/ 16 h 16"/>
                  <a:gd name="T36" fmla="*/ 2 w 9"/>
                  <a:gd name="T37" fmla="*/ 16 h 16"/>
                  <a:gd name="T38" fmla="*/ 1 w 9"/>
                  <a:gd name="T39" fmla="*/ 16 h 16"/>
                  <a:gd name="T40" fmla="*/ 1 w 9"/>
                  <a:gd name="T41" fmla="*/ 15 h 16"/>
                  <a:gd name="T42" fmla="*/ 0 w 9"/>
                  <a:gd name="T43" fmla="*/ 15 h 16"/>
                  <a:gd name="T44" fmla="*/ 0 w 9"/>
                  <a:gd name="T45" fmla="*/ 14 h 16"/>
                  <a:gd name="T46" fmla="*/ 1 w 9"/>
                  <a:gd name="T47" fmla="*/ 14 h 16"/>
                  <a:gd name="T48" fmla="*/ 1 w 9"/>
                  <a:gd name="T49" fmla="*/ 14 h 16"/>
                  <a:gd name="T50" fmla="*/ 1 w 9"/>
                  <a:gd name="T51" fmla="*/ 14 h 16"/>
                  <a:gd name="T52" fmla="*/ 2 w 9"/>
                  <a:gd name="T53" fmla="*/ 14 h 16"/>
                  <a:gd name="T54" fmla="*/ 3 w 9"/>
                  <a:gd name="T55" fmla="*/ 15 h 16"/>
                  <a:gd name="T56" fmla="*/ 4 w 9"/>
                  <a:gd name="T57" fmla="*/ 15 h 16"/>
                  <a:gd name="T58" fmla="*/ 5 w 9"/>
                  <a:gd name="T59" fmla="*/ 15 h 16"/>
                  <a:gd name="T60" fmla="*/ 6 w 9"/>
                  <a:gd name="T61" fmla="*/ 14 h 16"/>
                  <a:gd name="T62" fmla="*/ 7 w 9"/>
                  <a:gd name="T63" fmla="*/ 13 h 16"/>
                  <a:gd name="T64" fmla="*/ 7 w 9"/>
                  <a:gd name="T65" fmla="*/ 12 h 16"/>
                  <a:gd name="T66" fmla="*/ 7 w 9"/>
                  <a:gd name="T67" fmla="*/ 11 h 16"/>
                  <a:gd name="T68" fmla="*/ 7 w 9"/>
                  <a:gd name="T69" fmla="*/ 9 h 16"/>
                  <a:gd name="T70" fmla="*/ 6 w 9"/>
                  <a:gd name="T71" fmla="*/ 8 h 16"/>
                  <a:gd name="T72" fmla="*/ 5 w 9"/>
                  <a:gd name="T73" fmla="*/ 7 h 16"/>
                  <a:gd name="T74" fmla="*/ 4 w 9"/>
                  <a:gd name="T75" fmla="*/ 7 h 16"/>
                  <a:gd name="T76" fmla="*/ 3 w 9"/>
                  <a:gd name="T77" fmla="*/ 6 h 16"/>
                  <a:gd name="T78" fmla="*/ 2 w 9"/>
                  <a:gd name="T79" fmla="*/ 6 h 16"/>
                  <a:gd name="T80" fmla="*/ 1 w 9"/>
                  <a:gd name="T81" fmla="*/ 6 h 16"/>
                  <a:gd name="T82" fmla="*/ 1 w 9"/>
                  <a:gd name="T83" fmla="*/ 6 h 16"/>
                  <a:gd name="T84" fmla="*/ 1 w 9"/>
                  <a:gd name="T85" fmla="*/ 5 h 16"/>
                  <a:gd name="T86" fmla="*/ 4 w 9"/>
                  <a:gd name="T8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" h="16">
                    <a:moveTo>
                      <a:pt x="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8" y="7"/>
                      <a:pt x="8" y="7"/>
                      <a:pt x="8" y="8"/>
                    </a:cubicBezTo>
                    <a:cubicBezTo>
                      <a:pt x="8" y="8"/>
                      <a:pt x="9" y="9"/>
                      <a:pt x="9" y="9"/>
                    </a:cubicBezTo>
                    <a:cubicBezTo>
                      <a:pt x="9" y="9"/>
                      <a:pt x="9" y="10"/>
                      <a:pt x="9" y="10"/>
                    </a:cubicBezTo>
                    <a:cubicBezTo>
                      <a:pt x="9" y="11"/>
                      <a:pt x="9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8" y="13"/>
                      <a:pt x="8" y="14"/>
                      <a:pt x="7" y="14"/>
                    </a:cubicBezTo>
                    <a:cubicBezTo>
                      <a:pt x="7" y="14"/>
                      <a:pt x="7" y="15"/>
                      <a:pt x="6" y="15"/>
                    </a:cubicBezTo>
                    <a:cubicBezTo>
                      <a:pt x="6" y="15"/>
                      <a:pt x="5" y="15"/>
                      <a:pt x="5" y="16"/>
                    </a:cubicBezTo>
                    <a:cubicBezTo>
                      <a:pt x="4" y="16"/>
                      <a:pt x="4" y="16"/>
                      <a:pt x="3" y="16"/>
                    </a:cubicBezTo>
                    <a:cubicBezTo>
                      <a:pt x="3" y="16"/>
                      <a:pt x="2" y="16"/>
                      <a:pt x="2" y="16"/>
                    </a:cubicBezTo>
                    <a:cubicBezTo>
                      <a:pt x="2" y="16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3" y="15"/>
                      <a:pt x="3" y="15"/>
                    </a:cubicBezTo>
                    <a:cubicBezTo>
                      <a:pt x="3" y="15"/>
                      <a:pt x="4" y="15"/>
                      <a:pt x="4" y="15"/>
                    </a:cubicBezTo>
                    <a:cubicBezTo>
                      <a:pt x="4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6" y="14"/>
                    </a:cubicBezTo>
                    <a:cubicBezTo>
                      <a:pt x="6" y="14"/>
                      <a:pt x="7" y="14"/>
                      <a:pt x="7" y="13"/>
                    </a:cubicBezTo>
                    <a:cubicBezTo>
                      <a:pt x="7" y="13"/>
                      <a:pt x="7" y="12"/>
                      <a:pt x="7" y="12"/>
                    </a:cubicBezTo>
                    <a:cubicBezTo>
                      <a:pt x="7" y="12"/>
                      <a:pt x="7" y="11"/>
                      <a:pt x="7" y="11"/>
                    </a:cubicBezTo>
                    <a:cubicBezTo>
                      <a:pt x="7" y="10"/>
                      <a:pt x="7" y="10"/>
                      <a:pt x="7" y="9"/>
                    </a:cubicBezTo>
                    <a:cubicBezTo>
                      <a:pt x="7" y="9"/>
                      <a:pt x="6" y="8"/>
                      <a:pt x="6" y="8"/>
                    </a:cubicBezTo>
                    <a:cubicBezTo>
                      <a:pt x="6" y="8"/>
                      <a:pt x="5" y="7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3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0" name="íşḷïḍè"/>
              <p:cNvSpPr/>
              <p:nvPr/>
            </p:nvSpPr>
            <p:spPr bwMode="auto">
              <a:xfrm>
                <a:off x="3856038" y="3709988"/>
                <a:ext cx="33338" cy="52388"/>
              </a:xfrm>
              <a:custGeom>
                <a:avLst/>
                <a:gdLst>
                  <a:gd name="T0" fmla="*/ 0 w 10"/>
                  <a:gd name="T1" fmla="*/ 16 h 16"/>
                  <a:gd name="T2" fmla="*/ 0 w 10"/>
                  <a:gd name="T3" fmla="*/ 16 h 16"/>
                  <a:gd name="T4" fmla="*/ 2 w 10"/>
                  <a:gd name="T5" fmla="*/ 14 h 16"/>
                  <a:gd name="T6" fmla="*/ 4 w 10"/>
                  <a:gd name="T7" fmla="*/ 12 h 16"/>
                  <a:gd name="T8" fmla="*/ 5 w 10"/>
                  <a:gd name="T9" fmla="*/ 10 h 16"/>
                  <a:gd name="T10" fmla="*/ 6 w 10"/>
                  <a:gd name="T11" fmla="*/ 9 h 16"/>
                  <a:gd name="T12" fmla="*/ 7 w 10"/>
                  <a:gd name="T13" fmla="*/ 8 h 16"/>
                  <a:gd name="T14" fmla="*/ 7 w 10"/>
                  <a:gd name="T15" fmla="*/ 7 h 16"/>
                  <a:gd name="T16" fmla="*/ 7 w 10"/>
                  <a:gd name="T17" fmla="*/ 6 h 16"/>
                  <a:gd name="T18" fmla="*/ 7 w 10"/>
                  <a:gd name="T19" fmla="*/ 4 h 16"/>
                  <a:gd name="T20" fmla="*/ 6 w 10"/>
                  <a:gd name="T21" fmla="*/ 3 h 16"/>
                  <a:gd name="T22" fmla="*/ 5 w 10"/>
                  <a:gd name="T23" fmla="*/ 2 h 16"/>
                  <a:gd name="T24" fmla="*/ 4 w 10"/>
                  <a:gd name="T25" fmla="*/ 2 h 16"/>
                  <a:gd name="T26" fmla="*/ 3 w 10"/>
                  <a:gd name="T27" fmla="*/ 2 h 16"/>
                  <a:gd name="T28" fmla="*/ 2 w 10"/>
                  <a:gd name="T29" fmla="*/ 3 h 16"/>
                  <a:gd name="T30" fmla="*/ 1 w 10"/>
                  <a:gd name="T31" fmla="*/ 3 h 16"/>
                  <a:gd name="T32" fmla="*/ 1 w 10"/>
                  <a:gd name="T33" fmla="*/ 4 h 16"/>
                  <a:gd name="T34" fmla="*/ 0 w 10"/>
                  <a:gd name="T35" fmla="*/ 4 h 16"/>
                  <a:gd name="T36" fmla="*/ 1 w 10"/>
                  <a:gd name="T37" fmla="*/ 3 h 16"/>
                  <a:gd name="T38" fmla="*/ 1 w 10"/>
                  <a:gd name="T39" fmla="*/ 2 h 16"/>
                  <a:gd name="T40" fmla="*/ 2 w 10"/>
                  <a:gd name="T41" fmla="*/ 1 h 16"/>
                  <a:gd name="T42" fmla="*/ 3 w 10"/>
                  <a:gd name="T43" fmla="*/ 0 h 16"/>
                  <a:gd name="T44" fmla="*/ 4 w 10"/>
                  <a:gd name="T45" fmla="*/ 0 h 16"/>
                  <a:gd name="T46" fmla="*/ 6 w 10"/>
                  <a:gd name="T47" fmla="*/ 0 h 16"/>
                  <a:gd name="T48" fmla="*/ 7 w 10"/>
                  <a:gd name="T49" fmla="*/ 1 h 16"/>
                  <a:gd name="T50" fmla="*/ 8 w 10"/>
                  <a:gd name="T51" fmla="*/ 1 h 16"/>
                  <a:gd name="T52" fmla="*/ 8 w 10"/>
                  <a:gd name="T53" fmla="*/ 2 h 16"/>
                  <a:gd name="T54" fmla="*/ 9 w 10"/>
                  <a:gd name="T55" fmla="*/ 4 h 16"/>
                  <a:gd name="T56" fmla="*/ 9 w 10"/>
                  <a:gd name="T57" fmla="*/ 5 h 16"/>
                  <a:gd name="T58" fmla="*/ 9 w 10"/>
                  <a:gd name="T59" fmla="*/ 6 h 16"/>
                  <a:gd name="T60" fmla="*/ 8 w 10"/>
                  <a:gd name="T61" fmla="*/ 7 h 16"/>
                  <a:gd name="T62" fmla="*/ 8 w 10"/>
                  <a:gd name="T63" fmla="*/ 8 h 16"/>
                  <a:gd name="T64" fmla="*/ 7 w 10"/>
                  <a:gd name="T65" fmla="*/ 9 h 16"/>
                  <a:gd name="T66" fmla="*/ 6 w 10"/>
                  <a:gd name="T67" fmla="*/ 10 h 16"/>
                  <a:gd name="T68" fmla="*/ 4 w 10"/>
                  <a:gd name="T69" fmla="*/ 12 h 16"/>
                  <a:gd name="T70" fmla="*/ 2 w 10"/>
                  <a:gd name="T71" fmla="*/ 14 h 16"/>
                  <a:gd name="T72" fmla="*/ 6 w 10"/>
                  <a:gd name="T73" fmla="*/ 14 h 16"/>
                  <a:gd name="T74" fmla="*/ 7 w 10"/>
                  <a:gd name="T75" fmla="*/ 14 h 16"/>
                  <a:gd name="T76" fmla="*/ 8 w 10"/>
                  <a:gd name="T77" fmla="*/ 14 h 16"/>
                  <a:gd name="T78" fmla="*/ 9 w 10"/>
                  <a:gd name="T79" fmla="*/ 14 h 16"/>
                  <a:gd name="T80" fmla="*/ 9 w 10"/>
                  <a:gd name="T81" fmla="*/ 14 h 16"/>
                  <a:gd name="T82" fmla="*/ 9 w 10"/>
                  <a:gd name="T83" fmla="*/ 13 h 16"/>
                  <a:gd name="T84" fmla="*/ 10 w 10"/>
                  <a:gd name="T85" fmla="*/ 13 h 16"/>
                  <a:gd name="T86" fmla="*/ 9 w 10"/>
                  <a:gd name="T87" fmla="*/ 14 h 16"/>
                  <a:gd name="T88" fmla="*/ 9 w 10"/>
                  <a:gd name="T89" fmla="*/ 15 h 16"/>
                  <a:gd name="T90" fmla="*/ 9 w 10"/>
                  <a:gd name="T91" fmla="*/ 16 h 16"/>
                  <a:gd name="T92" fmla="*/ 0 w 10"/>
                  <a:gd name="T9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" h="16"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1" y="15"/>
                      <a:pt x="2" y="14"/>
                      <a:pt x="2" y="14"/>
                    </a:cubicBezTo>
                    <a:cubicBezTo>
                      <a:pt x="3" y="13"/>
                      <a:pt x="3" y="13"/>
                      <a:pt x="4" y="12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0"/>
                      <a:pt x="6" y="1"/>
                      <a:pt x="7" y="1"/>
                    </a:cubicBezTo>
                    <a:cubicBezTo>
                      <a:pt x="7" y="1"/>
                      <a:pt x="7" y="1"/>
                      <a:pt x="8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6"/>
                      <a:pt x="9" y="6"/>
                    </a:cubicBezTo>
                    <a:cubicBezTo>
                      <a:pt x="9" y="6"/>
                      <a:pt x="9" y="6"/>
                      <a:pt x="8" y="7"/>
                    </a:cubicBezTo>
                    <a:cubicBezTo>
                      <a:pt x="8" y="7"/>
                      <a:pt x="8" y="7"/>
                      <a:pt x="8" y="8"/>
                    </a:cubicBezTo>
                    <a:cubicBezTo>
                      <a:pt x="8" y="8"/>
                      <a:pt x="8" y="8"/>
                      <a:pt x="7" y="9"/>
                    </a:cubicBezTo>
                    <a:cubicBezTo>
                      <a:pt x="7" y="9"/>
                      <a:pt x="7" y="9"/>
                      <a:pt x="6" y="10"/>
                    </a:cubicBezTo>
                    <a:cubicBezTo>
                      <a:pt x="6" y="11"/>
                      <a:pt x="5" y="12"/>
                      <a:pt x="4" y="12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4" y="14"/>
                      <a:pt x="5" y="14"/>
                      <a:pt x="6" y="14"/>
                    </a:cubicBezTo>
                    <a:cubicBezTo>
                      <a:pt x="6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4"/>
                      <a:pt x="10" y="14"/>
                      <a:pt x="9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6"/>
                      <a:pt x="9" y="16"/>
                      <a:pt x="9" y="16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1" name="ïṧḷîḋé"/>
              <p:cNvSpPr/>
              <p:nvPr/>
            </p:nvSpPr>
            <p:spPr bwMode="auto">
              <a:xfrm>
                <a:off x="3367088" y="3563938"/>
                <a:ext cx="39688" cy="36513"/>
              </a:xfrm>
              <a:custGeom>
                <a:avLst/>
                <a:gdLst>
                  <a:gd name="T0" fmla="*/ 10 w 12"/>
                  <a:gd name="T1" fmla="*/ 1 h 11"/>
                  <a:gd name="T2" fmla="*/ 10 w 12"/>
                  <a:gd name="T3" fmla="*/ 1 h 11"/>
                  <a:gd name="T4" fmla="*/ 10 w 12"/>
                  <a:gd name="T5" fmla="*/ 0 h 11"/>
                  <a:gd name="T6" fmla="*/ 11 w 12"/>
                  <a:gd name="T7" fmla="*/ 1 h 11"/>
                  <a:gd name="T8" fmla="*/ 12 w 12"/>
                  <a:gd name="T9" fmla="*/ 5 h 11"/>
                  <a:gd name="T10" fmla="*/ 12 w 12"/>
                  <a:gd name="T11" fmla="*/ 7 h 11"/>
                  <a:gd name="T12" fmla="*/ 12 w 12"/>
                  <a:gd name="T13" fmla="*/ 8 h 11"/>
                  <a:gd name="T14" fmla="*/ 11 w 12"/>
                  <a:gd name="T15" fmla="*/ 9 h 11"/>
                  <a:gd name="T16" fmla="*/ 10 w 12"/>
                  <a:gd name="T17" fmla="*/ 9 h 11"/>
                  <a:gd name="T18" fmla="*/ 9 w 12"/>
                  <a:gd name="T19" fmla="*/ 9 h 11"/>
                  <a:gd name="T20" fmla="*/ 8 w 12"/>
                  <a:gd name="T21" fmla="*/ 8 h 11"/>
                  <a:gd name="T22" fmla="*/ 7 w 12"/>
                  <a:gd name="T23" fmla="*/ 8 h 11"/>
                  <a:gd name="T24" fmla="*/ 8 w 12"/>
                  <a:gd name="T25" fmla="*/ 9 h 11"/>
                  <a:gd name="T26" fmla="*/ 7 w 12"/>
                  <a:gd name="T27" fmla="*/ 10 h 11"/>
                  <a:gd name="T28" fmla="*/ 7 w 12"/>
                  <a:gd name="T29" fmla="*/ 11 h 11"/>
                  <a:gd name="T30" fmla="*/ 6 w 12"/>
                  <a:gd name="T31" fmla="*/ 11 h 11"/>
                  <a:gd name="T32" fmla="*/ 4 w 12"/>
                  <a:gd name="T33" fmla="*/ 11 h 11"/>
                  <a:gd name="T34" fmla="*/ 3 w 12"/>
                  <a:gd name="T35" fmla="*/ 11 h 11"/>
                  <a:gd name="T36" fmla="*/ 2 w 12"/>
                  <a:gd name="T37" fmla="*/ 10 h 11"/>
                  <a:gd name="T38" fmla="*/ 2 w 12"/>
                  <a:gd name="T39" fmla="*/ 9 h 11"/>
                  <a:gd name="T40" fmla="*/ 0 w 12"/>
                  <a:gd name="T41" fmla="*/ 4 h 11"/>
                  <a:gd name="T42" fmla="*/ 0 w 12"/>
                  <a:gd name="T43" fmla="*/ 4 h 11"/>
                  <a:gd name="T44" fmla="*/ 1 w 12"/>
                  <a:gd name="T45" fmla="*/ 4 h 11"/>
                  <a:gd name="T46" fmla="*/ 1 w 12"/>
                  <a:gd name="T47" fmla="*/ 4 h 11"/>
                  <a:gd name="T48" fmla="*/ 1 w 12"/>
                  <a:gd name="T49" fmla="*/ 5 h 11"/>
                  <a:gd name="T50" fmla="*/ 2 w 12"/>
                  <a:gd name="T51" fmla="*/ 5 h 11"/>
                  <a:gd name="T52" fmla="*/ 10 w 12"/>
                  <a:gd name="T53" fmla="*/ 2 h 11"/>
                  <a:gd name="T54" fmla="*/ 10 w 12"/>
                  <a:gd name="T55" fmla="*/ 2 h 11"/>
                  <a:gd name="T56" fmla="*/ 10 w 12"/>
                  <a:gd name="T57" fmla="*/ 1 h 11"/>
                  <a:gd name="T58" fmla="*/ 6 w 12"/>
                  <a:gd name="T59" fmla="*/ 4 h 11"/>
                  <a:gd name="T60" fmla="*/ 2 w 12"/>
                  <a:gd name="T61" fmla="*/ 6 h 11"/>
                  <a:gd name="T62" fmla="*/ 2 w 12"/>
                  <a:gd name="T63" fmla="*/ 6 h 11"/>
                  <a:gd name="T64" fmla="*/ 1 w 12"/>
                  <a:gd name="T65" fmla="*/ 7 h 11"/>
                  <a:gd name="T66" fmla="*/ 2 w 12"/>
                  <a:gd name="T67" fmla="*/ 8 h 11"/>
                  <a:gd name="T68" fmla="*/ 3 w 12"/>
                  <a:gd name="T69" fmla="*/ 9 h 11"/>
                  <a:gd name="T70" fmla="*/ 4 w 12"/>
                  <a:gd name="T71" fmla="*/ 10 h 11"/>
                  <a:gd name="T72" fmla="*/ 5 w 12"/>
                  <a:gd name="T73" fmla="*/ 10 h 11"/>
                  <a:gd name="T74" fmla="*/ 6 w 12"/>
                  <a:gd name="T75" fmla="*/ 9 h 11"/>
                  <a:gd name="T76" fmla="*/ 7 w 12"/>
                  <a:gd name="T77" fmla="*/ 8 h 11"/>
                  <a:gd name="T78" fmla="*/ 7 w 12"/>
                  <a:gd name="T79" fmla="*/ 7 h 11"/>
                  <a:gd name="T80" fmla="*/ 6 w 12"/>
                  <a:gd name="T81" fmla="*/ 4 h 11"/>
                  <a:gd name="T82" fmla="*/ 12 w 12"/>
                  <a:gd name="T83" fmla="*/ 5 h 11"/>
                  <a:gd name="T84" fmla="*/ 11 w 12"/>
                  <a:gd name="T85" fmla="*/ 4 h 11"/>
                  <a:gd name="T86" fmla="*/ 11 w 12"/>
                  <a:gd name="T87" fmla="*/ 3 h 11"/>
                  <a:gd name="T88" fmla="*/ 10 w 12"/>
                  <a:gd name="T89" fmla="*/ 3 h 11"/>
                  <a:gd name="T90" fmla="*/ 7 w 12"/>
                  <a:gd name="T91" fmla="*/ 4 h 11"/>
                  <a:gd name="T92" fmla="*/ 7 w 12"/>
                  <a:gd name="T93" fmla="*/ 6 h 11"/>
                  <a:gd name="T94" fmla="*/ 8 w 12"/>
                  <a:gd name="T95" fmla="*/ 7 h 11"/>
                  <a:gd name="T96" fmla="*/ 9 w 12"/>
                  <a:gd name="T97" fmla="*/ 8 h 11"/>
                  <a:gd name="T98" fmla="*/ 10 w 12"/>
                  <a:gd name="T99" fmla="*/ 8 h 11"/>
                  <a:gd name="T100" fmla="*/ 11 w 12"/>
                  <a:gd name="T101" fmla="*/ 7 h 11"/>
                  <a:gd name="T102" fmla="*/ 12 w 12"/>
                  <a:gd name="T103" fmla="*/ 6 h 11"/>
                  <a:gd name="T104" fmla="*/ 12 w 12"/>
                  <a:gd name="T105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" h="11">
                    <a:moveTo>
                      <a:pt x="10" y="1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1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6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8"/>
                    </a:cubicBezTo>
                    <a:cubicBezTo>
                      <a:pt x="12" y="8"/>
                      <a:pt x="11" y="9"/>
                      <a:pt x="11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7" y="9"/>
                      <a:pt x="7" y="10"/>
                    </a:cubicBezTo>
                    <a:cubicBezTo>
                      <a:pt x="7" y="10"/>
                      <a:pt x="7" y="10"/>
                      <a:pt x="7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lose/>
                    <a:moveTo>
                      <a:pt x="6" y="4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3" y="9"/>
                    </a:cubicBezTo>
                    <a:cubicBezTo>
                      <a:pt x="3" y="10"/>
                      <a:pt x="3" y="10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4"/>
                      <a:pt x="6" y="4"/>
                      <a:pt x="6" y="4"/>
                    </a:cubicBezTo>
                    <a:close/>
                    <a:moveTo>
                      <a:pt x="12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0" y="3"/>
                      <a:pt x="10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8" y="7"/>
                      <a:pt x="8" y="7"/>
                    </a:cubicBezTo>
                    <a:cubicBezTo>
                      <a:pt x="8" y="7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2" y="6"/>
                      <a:pt x="12" y="6"/>
                    </a:cubicBezTo>
                    <a:cubicBezTo>
                      <a:pt x="12" y="6"/>
                      <a:pt x="12" y="5"/>
                      <a:pt x="12" y="5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2" name="íṡḷïḑé"/>
              <p:cNvSpPr/>
              <p:nvPr/>
            </p:nvSpPr>
            <p:spPr bwMode="auto">
              <a:xfrm>
                <a:off x="3367088" y="3563938"/>
                <a:ext cx="39688" cy="36513"/>
              </a:xfrm>
              <a:custGeom>
                <a:avLst/>
                <a:gdLst>
                  <a:gd name="T0" fmla="*/ 10 w 12"/>
                  <a:gd name="T1" fmla="*/ 1 h 11"/>
                  <a:gd name="T2" fmla="*/ 10 w 12"/>
                  <a:gd name="T3" fmla="*/ 1 h 11"/>
                  <a:gd name="T4" fmla="*/ 10 w 12"/>
                  <a:gd name="T5" fmla="*/ 0 h 11"/>
                  <a:gd name="T6" fmla="*/ 11 w 12"/>
                  <a:gd name="T7" fmla="*/ 1 h 11"/>
                  <a:gd name="T8" fmla="*/ 12 w 12"/>
                  <a:gd name="T9" fmla="*/ 5 h 11"/>
                  <a:gd name="T10" fmla="*/ 12 w 12"/>
                  <a:gd name="T11" fmla="*/ 7 h 11"/>
                  <a:gd name="T12" fmla="*/ 12 w 12"/>
                  <a:gd name="T13" fmla="*/ 8 h 11"/>
                  <a:gd name="T14" fmla="*/ 11 w 12"/>
                  <a:gd name="T15" fmla="*/ 9 h 11"/>
                  <a:gd name="T16" fmla="*/ 10 w 12"/>
                  <a:gd name="T17" fmla="*/ 9 h 11"/>
                  <a:gd name="T18" fmla="*/ 9 w 12"/>
                  <a:gd name="T19" fmla="*/ 9 h 11"/>
                  <a:gd name="T20" fmla="*/ 8 w 12"/>
                  <a:gd name="T21" fmla="*/ 8 h 11"/>
                  <a:gd name="T22" fmla="*/ 7 w 12"/>
                  <a:gd name="T23" fmla="*/ 8 h 11"/>
                  <a:gd name="T24" fmla="*/ 8 w 12"/>
                  <a:gd name="T25" fmla="*/ 9 h 11"/>
                  <a:gd name="T26" fmla="*/ 7 w 12"/>
                  <a:gd name="T27" fmla="*/ 10 h 11"/>
                  <a:gd name="T28" fmla="*/ 7 w 12"/>
                  <a:gd name="T29" fmla="*/ 11 h 11"/>
                  <a:gd name="T30" fmla="*/ 6 w 12"/>
                  <a:gd name="T31" fmla="*/ 11 h 11"/>
                  <a:gd name="T32" fmla="*/ 4 w 12"/>
                  <a:gd name="T33" fmla="*/ 11 h 11"/>
                  <a:gd name="T34" fmla="*/ 3 w 12"/>
                  <a:gd name="T35" fmla="*/ 11 h 11"/>
                  <a:gd name="T36" fmla="*/ 2 w 12"/>
                  <a:gd name="T37" fmla="*/ 10 h 11"/>
                  <a:gd name="T38" fmla="*/ 2 w 12"/>
                  <a:gd name="T39" fmla="*/ 9 h 11"/>
                  <a:gd name="T40" fmla="*/ 0 w 12"/>
                  <a:gd name="T41" fmla="*/ 4 h 11"/>
                  <a:gd name="T42" fmla="*/ 0 w 12"/>
                  <a:gd name="T43" fmla="*/ 4 h 11"/>
                  <a:gd name="T44" fmla="*/ 1 w 12"/>
                  <a:gd name="T45" fmla="*/ 4 h 11"/>
                  <a:gd name="T46" fmla="*/ 1 w 12"/>
                  <a:gd name="T47" fmla="*/ 4 h 11"/>
                  <a:gd name="T48" fmla="*/ 1 w 12"/>
                  <a:gd name="T49" fmla="*/ 5 h 11"/>
                  <a:gd name="T50" fmla="*/ 2 w 12"/>
                  <a:gd name="T51" fmla="*/ 5 h 11"/>
                  <a:gd name="T52" fmla="*/ 10 w 12"/>
                  <a:gd name="T53" fmla="*/ 2 h 11"/>
                  <a:gd name="T54" fmla="*/ 10 w 12"/>
                  <a:gd name="T55" fmla="*/ 2 h 11"/>
                  <a:gd name="T56" fmla="*/ 10 w 12"/>
                  <a:gd name="T57" fmla="*/ 1 h 11"/>
                  <a:gd name="T58" fmla="*/ 6 w 12"/>
                  <a:gd name="T59" fmla="*/ 4 h 11"/>
                  <a:gd name="T60" fmla="*/ 2 w 12"/>
                  <a:gd name="T61" fmla="*/ 6 h 11"/>
                  <a:gd name="T62" fmla="*/ 2 w 12"/>
                  <a:gd name="T63" fmla="*/ 6 h 11"/>
                  <a:gd name="T64" fmla="*/ 1 w 12"/>
                  <a:gd name="T65" fmla="*/ 7 h 11"/>
                  <a:gd name="T66" fmla="*/ 2 w 12"/>
                  <a:gd name="T67" fmla="*/ 8 h 11"/>
                  <a:gd name="T68" fmla="*/ 3 w 12"/>
                  <a:gd name="T69" fmla="*/ 9 h 11"/>
                  <a:gd name="T70" fmla="*/ 4 w 12"/>
                  <a:gd name="T71" fmla="*/ 10 h 11"/>
                  <a:gd name="T72" fmla="*/ 5 w 12"/>
                  <a:gd name="T73" fmla="*/ 10 h 11"/>
                  <a:gd name="T74" fmla="*/ 6 w 12"/>
                  <a:gd name="T75" fmla="*/ 9 h 11"/>
                  <a:gd name="T76" fmla="*/ 7 w 12"/>
                  <a:gd name="T77" fmla="*/ 8 h 11"/>
                  <a:gd name="T78" fmla="*/ 7 w 12"/>
                  <a:gd name="T79" fmla="*/ 7 h 11"/>
                  <a:gd name="T80" fmla="*/ 6 w 12"/>
                  <a:gd name="T81" fmla="*/ 4 h 11"/>
                  <a:gd name="T82" fmla="*/ 12 w 12"/>
                  <a:gd name="T83" fmla="*/ 5 h 11"/>
                  <a:gd name="T84" fmla="*/ 11 w 12"/>
                  <a:gd name="T85" fmla="*/ 4 h 11"/>
                  <a:gd name="T86" fmla="*/ 11 w 12"/>
                  <a:gd name="T87" fmla="*/ 3 h 11"/>
                  <a:gd name="T88" fmla="*/ 10 w 12"/>
                  <a:gd name="T89" fmla="*/ 3 h 11"/>
                  <a:gd name="T90" fmla="*/ 7 w 12"/>
                  <a:gd name="T91" fmla="*/ 4 h 11"/>
                  <a:gd name="T92" fmla="*/ 7 w 12"/>
                  <a:gd name="T93" fmla="*/ 6 h 11"/>
                  <a:gd name="T94" fmla="*/ 8 w 12"/>
                  <a:gd name="T95" fmla="*/ 7 h 11"/>
                  <a:gd name="T96" fmla="*/ 9 w 12"/>
                  <a:gd name="T97" fmla="*/ 8 h 11"/>
                  <a:gd name="T98" fmla="*/ 10 w 12"/>
                  <a:gd name="T99" fmla="*/ 8 h 11"/>
                  <a:gd name="T100" fmla="*/ 11 w 12"/>
                  <a:gd name="T101" fmla="*/ 7 h 11"/>
                  <a:gd name="T102" fmla="*/ 12 w 12"/>
                  <a:gd name="T103" fmla="*/ 6 h 11"/>
                  <a:gd name="T104" fmla="*/ 12 w 12"/>
                  <a:gd name="T105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" h="11">
                    <a:moveTo>
                      <a:pt x="10" y="1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1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6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8"/>
                    </a:cubicBezTo>
                    <a:cubicBezTo>
                      <a:pt x="12" y="8"/>
                      <a:pt x="11" y="9"/>
                      <a:pt x="11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8" y="8"/>
                      <a:pt x="8" y="9"/>
                    </a:cubicBezTo>
                    <a:cubicBezTo>
                      <a:pt x="8" y="9"/>
                      <a:pt x="7" y="9"/>
                      <a:pt x="7" y="10"/>
                    </a:cubicBezTo>
                    <a:cubicBezTo>
                      <a:pt x="7" y="10"/>
                      <a:pt x="7" y="10"/>
                      <a:pt x="7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lose/>
                    <a:moveTo>
                      <a:pt x="6" y="4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3" y="9"/>
                    </a:cubicBezTo>
                    <a:cubicBezTo>
                      <a:pt x="3" y="10"/>
                      <a:pt x="3" y="10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4"/>
                      <a:pt x="6" y="4"/>
                      <a:pt x="6" y="4"/>
                    </a:cubicBezTo>
                    <a:close/>
                    <a:moveTo>
                      <a:pt x="12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0" y="3"/>
                      <a:pt x="10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8" y="7"/>
                      <a:pt x="8" y="7"/>
                    </a:cubicBezTo>
                    <a:cubicBezTo>
                      <a:pt x="8" y="7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2" y="6"/>
                      <a:pt x="12" y="6"/>
                    </a:cubicBezTo>
                    <a:cubicBezTo>
                      <a:pt x="12" y="6"/>
                      <a:pt x="12" y="5"/>
                      <a:pt x="12" y="5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3" name="îŝļïḑê"/>
              <p:cNvSpPr/>
              <p:nvPr/>
            </p:nvSpPr>
            <p:spPr bwMode="auto">
              <a:xfrm>
                <a:off x="3394076" y="3622675"/>
                <a:ext cx="46038" cy="44450"/>
              </a:xfrm>
              <a:custGeom>
                <a:avLst/>
                <a:gdLst>
                  <a:gd name="T0" fmla="*/ 14 w 14"/>
                  <a:gd name="T1" fmla="*/ 7 h 13"/>
                  <a:gd name="T2" fmla="*/ 12 w 14"/>
                  <a:gd name="T3" fmla="*/ 9 h 13"/>
                  <a:gd name="T4" fmla="*/ 12 w 14"/>
                  <a:gd name="T5" fmla="*/ 9 h 13"/>
                  <a:gd name="T6" fmla="*/ 12 w 14"/>
                  <a:gd name="T7" fmla="*/ 8 h 13"/>
                  <a:gd name="T8" fmla="*/ 12 w 14"/>
                  <a:gd name="T9" fmla="*/ 8 h 13"/>
                  <a:gd name="T10" fmla="*/ 12 w 14"/>
                  <a:gd name="T11" fmla="*/ 7 h 13"/>
                  <a:gd name="T12" fmla="*/ 12 w 14"/>
                  <a:gd name="T13" fmla="*/ 6 h 13"/>
                  <a:gd name="T14" fmla="*/ 12 w 14"/>
                  <a:gd name="T15" fmla="*/ 5 h 13"/>
                  <a:gd name="T16" fmla="*/ 11 w 14"/>
                  <a:gd name="T17" fmla="*/ 4 h 13"/>
                  <a:gd name="T18" fmla="*/ 11 w 14"/>
                  <a:gd name="T19" fmla="*/ 3 h 13"/>
                  <a:gd name="T20" fmla="*/ 10 w 14"/>
                  <a:gd name="T21" fmla="*/ 3 h 13"/>
                  <a:gd name="T22" fmla="*/ 10 w 14"/>
                  <a:gd name="T23" fmla="*/ 3 h 13"/>
                  <a:gd name="T24" fmla="*/ 10 w 14"/>
                  <a:gd name="T25" fmla="*/ 3 h 13"/>
                  <a:gd name="T26" fmla="*/ 7 w 14"/>
                  <a:gd name="T27" fmla="*/ 6 h 13"/>
                  <a:gd name="T28" fmla="*/ 8 w 14"/>
                  <a:gd name="T29" fmla="*/ 7 h 13"/>
                  <a:gd name="T30" fmla="*/ 8 w 14"/>
                  <a:gd name="T31" fmla="*/ 7 h 13"/>
                  <a:gd name="T32" fmla="*/ 9 w 14"/>
                  <a:gd name="T33" fmla="*/ 7 h 13"/>
                  <a:gd name="T34" fmla="*/ 9 w 14"/>
                  <a:gd name="T35" fmla="*/ 7 h 13"/>
                  <a:gd name="T36" fmla="*/ 10 w 14"/>
                  <a:gd name="T37" fmla="*/ 7 h 13"/>
                  <a:gd name="T38" fmla="*/ 10 w 14"/>
                  <a:gd name="T39" fmla="*/ 7 h 13"/>
                  <a:gd name="T40" fmla="*/ 10 w 14"/>
                  <a:gd name="T41" fmla="*/ 7 h 13"/>
                  <a:gd name="T42" fmla="*/ 7 w 14"/>
                  <a:gd name="T43" fmla="*/ 9 h 13"/>
                  <a:gd name="T44" fmla="*/ 6 w 14"/>
                  <a:gd name="T45" fmla="*/ 9 h 13"/>
                  <a:gd name="T46" fmla="*/ 6 w 14"/>
                  <a:gd name="T47" fmla="*/ 9 h 13"/>
                  <a:gd name="T48" fmla="*/ 7 w 14"/>
                  <a:gd name="T49" fmla="*/ 9 h 13"/>
                  <a:gd name="T50" fmla="*/ 7 w 14"/>
                  <a:gd name="T51" fmla="*/ 8 h 13"/>
                  <a:gd name="T52" fmla="*/ 7 w 14"/>
                  <a:gd name="T53" fmla="*/ 8 h 13"/>
                  <a:gd name="T54" fmla="*/ 7 w 14"/>
                  <a:gd name="T55" fmla="*/ 7 h 13"/>
                  <a:gd name="T56" fmla="*/ 6 w 14"/>
                  <a:gd name="T57" fmla="*/ 6 h 13"/>
                  <a:gd name="T58" fmla="*/ 3 w 14"/>
                  <a:gd name="T59" fmla="*/ 8 h 13"/>
                  <a:gd name="T60" fmla="*/ 2 w 14"/>
                  <a:gd name="T61" fmla="*/ 9 h 13"/>
                  <a:gd name="T62" fmla="*/ 2 w 14"/>
                  <a:gd name="T63" fmla="*/ 9 h 13"/>
                  <a:gd name="T64" fmla="*/ 3 w 14"/>
                  <a:gd name="T65" fmla="*/ 9 h 13"/>
                  <a:gd name="T66" fmla="*/ 4 w 14"/>
                  <a:gd name="T67" fmla="*/ 11 h 13"/>
                  <a:gd name="T68" fmla="*/ 4 w 14"/>
                  <a:gd name="T69" fmla="*/ 11 h 13"/>
                  <a:gd name="T70" fmla="*/ 5 w 14"/>
                  <a:gd name="T71" fmla="*/ 12 h 13"/>
                  <a:gd name="T72" fmla="*/ 6 w 14"/>
                  <a:gd name="T73" fmla="*/ 12 h 13"/>
                  <a:gd name="T74" fmla="*/ 7 w 14"/>
                  <a:gd name="T75" fmla="*/ 12 h 13"/>
                  <a:gd name="T76" fmla="*/ 7 w 14"/>
                  <a:gd name="T77" fmla="*/ 12 h 13"/>
                  <a:gd name="T78" fmla="*/ 8 w 14"/>
                  <a:gd name="T79" fmla="*/ 12 h 13"/>
                  <a:gd name="T80" fmla="*/ 7 w 14"/>
                  <a:gd name="T81" fmla="*/ 12 h 13"/>
                  <a:gd name="T82" fmla="*/ 5 w 14"/>
                  <a:gd name="T83" fmla="*/ 13 h 13"/>
                  <a:gd name="T84" fmla="*/ 0 w 14"/>
                  <a:gd name="T85" fmla="*/ 7 h 13"/>
                  <a:gd name="T86" fmla="*/ 0 w 14"/>
                  <a:gd name="T87" fmla="*/ 7 h 13"/>
                  <a:gd name="T88" fmla="*/ 1 w 14"/>
                  <a:gd name="T89" fmla="*/ 7 h 13"/>
                  <a:gd name="T90" fmla="*/ 1 w 14"/>
                  <a:gd name="T91" fmla="*/ 7 h 13"/>
                  <a:gd name="T92" fmla="*/ 1 w 14"/>
                  <a:gd name="T93" fmla="*/ 7 h 13"/>
                  <a:gd name="T94" fmla="*/ 2 w 14"/>
                  <a:gd name="T95" fmla="*/ 7 h 13"/>
                  <a:gd name="T96" fmla="*/ 2 w 14"/>
                  <a:gd name="T97" fmla="*/ 7 h 13"/>
                  <a:gd name="T98" fmla="*/ 9 w 14"/>
                  <a:gd name="T99" fmla="*/ 2 h 13"/>
                  <a:gd name="T100" fmla="*/ 9 w 14"/>
                  <a:gd name="T101" fmla="*/ 2 h 13"/>
                  <a:gd name="T102" fmla="*/ 9 w 14"/>
                  <a:gd name="T103" fmla="*/ 1 h 13"/>
                  <a:gd name="T104" fmla="*/ 9 w 14"/>
                  <a:gd name="T105" fmla="*/ 1 h 13"/>
                  <a:gd name="T106" fmla="*/ 9 w 14"/>
                  <a:gd name="T107" fmla="*/ 0 h 13"/>
                  <a:gd name="T108" fmla="*/ 9 w 14"/>
                  <a:gd name="T109" fmla="*/ 0 h 13"/>
                  <a:gd name="T110" fmla="*/ 14 w 14"/>
                  <a:gd name="T11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" h="13">
                    <a:moveTo>
                      <a:pt x="14" y="7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1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7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5"/>
                    </a:cubicBezTo>
                    <a:cubicBezTo>
                      <a:pt x="12" y="5"/>
                      <a:pt x="12" y="5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6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8" y="8"/>
                      <a:pt x="7" y="8"/>
                    </a:cubicBezTo>
                    <a:cubicBezTo>
                      <a:pt x="7" y="8"/>
                      <a:pt x="7" y="7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3" y="9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7" y="12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4" name="isḻïḋè"/>
              <p:cNvSpPr/>
              <p:nvPr/>
            </p:nvSpPr>
            <p:spPr bwMode="auto">
              <a:xfrm>
                <a:off x="3394076" y="3622675"/>
                <a:ext cx="46038" cy="44450"/>
              </a:xfrm>
              <a:custGeom>
                <a:avLst/>
                <a:gdLst>
                  <a:gd name="T0" fmla="*/ 14 w 14"/>
                  <a:gd name="T1" fmla="*/ 7 h 13"/>
                  <a:gd name="T2" fmla="*/ 12 w 14"/>
                  <a:gd name="T3" fmla="*/ 9 h 13"/>
                  <a:gd name="T4" fmla="*/ 12 w 14"/>
                  <a:gd name="T5" fmla="*/ 9 h 13"/>
                  <a:gd name="T6" fmla="*/ 12 w 14"/>
                  <a:gd name="T7" fmla="*/ 8 h 13"/>
                  <a:gd name="T8" fmla="*/ 12 w 14"/>
                  <a:gd name="T9" fmla="*/ 8 h 13"/>
                  <a:gd name="T10" fmla="*/ 12 w 14"/>
                  <a:gd name="T11" fmla="*/ 7 h 13"/>
                  <a:gd name="T12" fmla="*/ 12 w 14"/>
                  <a:gd name="T13" fmla="*/ 6 h 13"/>
                  <a:gd name="T14" fmla="*/ 12 w 14"/>
                  <a:gd name="T15" fmla="*/ 5 h 13"/>
                  <a:gd name="T16" fmla="*/ 11 w 14"/>
                  <a:gd name="T17" fmla="*/ 4 h 13"/>
                  <a:gd name="T18" fmla="*/ 11 w 14"/>
                  <a:gd name="T19" fmla="*/ 3 h 13"/>
                  <a:gd name="T20" fmla="*/ 10 w 14"/>
                  <a:gd name="T21" fmla="*/ 3 h 13"/>
                  <a:gd name="T22" fmla="*/ 10 w 14"/>
                  <a:gd name="T23" fmla="*/ 3 h 13"/>
                  <a:gd name="T24" fmla="*/ 10 w 14"/>
                  <a:gd name="T25" fmla="*/ 3 h 13"/>
                  <a:gd name="T26" fmla="*/ 7 w 14"/>
                  <a:gd name="T27" fmla="*/ 6 h 13"/>
                  <a:gd name="T28" fmla="*/ 8 w 14"/>
                  <a:gd name="T29" fmla="*/ 7 h 13"/>
                  <a:gd name="T30" fmla="*/ 8 w 14"/>
                  <a:gd name="T31" fmla="*/ 7 h 13"/>
                  <a:gd name="T32" fmla="*/ 9 w 14"/>
                  <a:gd name="T33" fmla="*/ 7 h 13"/>
                  <a:gd name="T34" fmla="*/ 9 w 14"/>
                  <a:gd name="T35" fmla="*/ 7 h 13"/>
                  <a:gd name="T36" fmla="*/ 10 w 14"/>
                  <a:gd name="T37" fmla="*/ 7 h 13"/>
                  <a:gd name="T38" fmla="*/ 10 w 14"/>
                  <a:gd name="T39" fmla="*/ 7 h 13"/>
                  <a:gd name="T40" fmla="*/ 10 w 14"/>
                  <a:gd name="T41" fmla="*/ 7 h 13"/>
                  <a:gd name="T42" fmla="*/ 7 w 14"/>
                  <a:gd name="T43" fmla="*/ 9 h 13"/>
                  <a:gd name="T44" fmla="*/ 6 w 14"/>
                  <a:gd name="T45" fmla="*/ 9 h 13"/>
                  <a:gd name="T46" fmla="*/ 6 w 14"/>
                  <a:gd name="T47" fmla="*/ 9 h 13"/>
                  <a:gd name="T48" fmla="*/ 7 w 14"/>
                  <a:gd name="T49" fmla="*/ 9 h 13"/>
                  <a:gd name="T50" fmla="*/ 7 w 14"/>
                  <a:gd name="T51" fmla="*/ 8 h 13"/>
                  <a:gd name="T52" fmla="*/ 7 w 14"/>
                  <a:gd name="T53" fmla="*/ 8 h 13"/>
                  <a:gd name="T54" fmla="*/ 7 w 14"/>
                  <a:gd name="T55" fmla="*/ 7 h 13"/>
                  <a:gd name="T56" fmla="*/ 6 w 14"/>
                  <a:gd name="T57" fmla="*/ 6 h 13"/>
                  <a:gd name="T58" fmla="*/ 3 w 14"/>
                  <a:gd name="T59" fmla="*/ 8 h 13"/>
                  <a:gd name="T60" fmla="*/ 2 w 14"/>
                  <a:gd name="T61" fmla="*/ 9 h 13"/>
                  <a:gd name="T62" fmla="*/ 2 w 14"/>
                  <a:gd name="T63" fmla="*/ 9 h 13"/>
                  <a:gd name="T64" fmla="*/ 3 w 14"/>
                  <a:gd name="T65" fmla="*/ 9 h 13"/>
                  <a:gd name="T66" fmla="*/ 4 w 14"/>
                  <a:gd name="T67" fmla="*/ 11 h 13"/>
                  <a:gd name="T68" fmla="*/ 4 w 14"/>
                  <a:gd name="T69" fmla="*/ 11 h 13"/>
                  <a:gd name="T70" fmla="*/ 5 w 14"/>
                  <a:gd name="T71" fmla="*/ 12 h 13"/>
                  <a:gd name="T72" fmla="*/ 6 w 14"/>
                  <a:gd name="T73" fmla="*/ 12 h 13"/>
                  <a:gd name="T74" fmla="*/ 7 w 14"/>
                  <a:gd name="T75" fmla="*/ 12 h 13"/>
                  <a:gd name="T76" fmla="*/ 7 w 14"/>
                  <a:gd name="T77" fmla="*/ 12 h 13"/>
                  <a:gd name="T78" fmla="*/ 8 w 14"/>
                  <a:gd name="T79" fmla="*/ 12 h 13"/>
                  <a:gd name="T80" fmla="*/ 7 w 14"/>
                  <a:gd name="T81" fmla="*/ 12 h 13"/>
                  <a:gd name="T82" fmla="*/ 5 w 14"/>
                  <a:gd name="T83" fmla="*/ 13 h 13"/>
                  <a:gd name="T84" fmla="*/ 0 w 14"/>
                  <a:gd name="T85" fmla="*/ 7 h 13"/>
                  <a:gd name="T86" fmla="*/ 0 w 14"/>
                  <a:gd name="T87" fmla="*/ 7 h 13"/>
                  <a:gd name="T88" fmla="*/ 1 w 14"/>
                  <a:gd name="T89" fmla="*/ 7 h 13"/>
                  <a:gd name="T90" fmla="*/ 1 w 14"/>
                  <a:gd name="T91" fmla="*/ 7 h 13"/>
                  <a:gd name="T92" fmla="*/ 1 w 14"/>
                  <a:gd name="T93" fmla="*/ 7 h 13"/>
                  <a:gd name="T94" fmla="*/ 2 w 14"/>
                  <a:gd name="T95" fmla="*/ 7 h 13"/>
                  <a:gd name="T96" fmla="*/ 2 w 14"/>
                  <a:gd name="T97" fmla="*/ 7 h 13"/>
                  <a:gd name="T98" fmla="*/ 9 w 14"/>
                  <a:gd name="T99" fmla="*/ 2 h 13"/>
                  <a:gd name="T100" fmla="*/ 9 w 14"/>
                  <a:gd name="T101" fmla="*/ 2 h 13"/>
                  <a:gd name="T102" fmla="*/ 9 w 14"/>
                  <a:gd name="T103" fmla="*/ 1 h 13"/>
                  <a:gd name="T104" fmla="*/ 9 w 14"/>
                  <a:gd name="T105" fmla="*/ 1 h 13"/>
                  <a:gd name="T106" fmla="*/ 9 w 14"/>
                  <a:gd name="T107" fmla="*/ 0 h 13"/>
                  <a:gd name="T108" fmla="*/ 9 w 14"/>
                  <a:gd name="T109" fmla="*/ 0 h 13"/>
                  <a:gd name="T110" fmla="*/ 14 w 14"/>
                  <a:gd name="T11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" h="13">
                    <a:moveTo>
                      <a:pt x="14" y="7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1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7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5"/>
                    </a:cubicBezTo>
                    <a:cubicBezTo>
                      <a:pt x="12" y="5"/>
                      <a:pt x="12" y="5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6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7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3" y="9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7" y="12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5" name="ïśľîḋe"/>
              <p:cNvSpPr/>
              <p:nvPr/>
            </p:nvSpPr>
            <p:spPr bwMode="auto">
              <a:xfrm>
                <a:off x="3430588" y="3683000"/>
                <a:ext cx="36513" cy="33338"/>
              </a:xfrm>
              <a:custGeom>
                <a:avLst/>
                <a:gdLst>
                  <a:gd name="T0" fmla="*/ 1 w 11"/>
                  <a:gd name="T1" fmla="*/ 7 h 10"/>
                  <a:gd name="T2" fmla="*/ 8 w 11"/>
                  <a:gd name="T3" fmla="*/ 2 h 10"/>
                  <a:gd name="T4" fmla="*/ 8 w 11"/>
                  <a:gd name="T5" fmla="*/ 1 h 10"/>
                  <a:gd name="T6" fmla="*/ 8 w 11"/>
                  <a:gd name="T7" fmla="*/ 1 h 10"/>
                  <a:gd name="T8" fmla="*/ 8 w 11"/>
                  <a:gd name="T9" fmla="*/ 1 h 10"/>
                  <a:gd name="T10" fmla="*/ 8 w 11"/>
                  <a:gd name="T11" fmla="*/ 0 h 10"/>
                  <a:gd name="T12" fmla="*/ 8 w 11"/>
                  <a:gd name="T13" fmla="*/ 0 h 10"/>
                  <a:gd name="T14" fmla="*/ 8 w 11"/>
                  <a:gd name="T15" fmla="*/ 0 h 10"/>
                  <a:gd name="T16" fmla="*/ 11 w 11"/>
                  <a:gd name="T17" fmla="*/ 3 h 10"/>
                  <a:gd name="T18" fmla="*/ 11 w 11"/>
                  <a:gd name="T19" fmla="*/ 3 h 10"/>
                  <a:gd name="T20" fmla="*/ 10 w 11"/>
                  <a:gd name="T21" fmla="*/ 3 h 10"/>
                  <a:gd name="T22" fmla="*/ 10 w 11"/>
                  <a:gd name="T23" fmla="*/ 3 h 10"/>
                  <a:gd name="T24" fmla="*/ 10 w 11"/>
                  <a:gd name="T25" fmla="*/ 2 h 10"/>
                  <a:gd name="T26" fmla="*/ 9 w 11"/>
                  <a:gd name="T27" fmla="*/ 2 h 10"/>
                  <a:gd name="T28" fmla="*/ 9 w 11"/>
                  <a:gd name="T29" fmla="*/ 3 h 10"/>
                  <a:gd name="T30" fmla="*/ 2 w 11"/>
                  <a:gd name="T31" fmla="*/ 8 h 10"/>
                  <a:gd name="T32" fmla="*/ 2 w 11"/>
                  <a:gd name="T33" fmla="*/ 8 h 10"/>
                  <a:gd name="T34" fmla="*/ 2 w 11"/>
                  <a:gd name="T35" fmla="*/ 9 h 10"/>
                  <a:gd name="T36" fmla="*/ 2 w 11"/>
                  <a:gd name="T37" fmla="*/ 9 h 10"/>
                  <a:gd name="T38" fmla="*/ 2 w 11"/>
                  <a:gd name="T39" fmla="*/ 9 h 10"/>
                  <a:gd name="T40" fmla="*/ 2 w 11"/>
                  <a:gd name="T41" fmla="*/ 10 h 10"/>
                  <a:gd name="T42" fmla="*/ 2 w 11"/>
                  <a:gd name="T43" fmla="*/ 10 h 10"/>
                  <a:gd name="T44" fmla="*/ 0 w 11"/>
                  <a:gd name="T45" fmla="*/ 7 h 10"/>
                  <a:gd name="T46" fmla="*/ 0 w 11"/>
                  <a:gd name="T47" fmla="*/ 6 h 10"/>
                  <a:gd name="T48" fmla="*/ 0 w 11"/>
                  <a:gd name="T49" fmla="*/ 6 h 10"/>
                  <a:gd name="T50" fmla="*/ 0 w 11"/>
                  <a:gd name="T51" fmla="*/ 7 h 10"/>
                  <a:gd name="T52" fmla="*/ 1 w 11"/>
                  <a:gd name="T53" fmla="*/ 7 h 10"/>
                  <a:gd name="T54" fmla="*/ 1 w 11"/>
                  <a:gd name="T55" fmla="*/ 7 h 10"/>
                  <a:gd name="T56" fmla="*/ 1 w 11"/>
                  <a:gd name="T57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" h="10">
                    <a:moveTo>
                      <a:pt x="1" y="7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6" name="îšlïḓê"/>
              <p:cNvSpPr/>
              <p:nvPr/>
            </p:nvSpPr>
            <p:spPr bwMode="auto">
              <a:xfrm>
                <a:off x="3430588" y="3683000"/>
                <a:ext cx="36513" cy="33338"/>
              </a:xfrm>
              <a:custGeom>
                <a:avLst/>
                <a:gdLst>
                  <a:gd name="T0" fmla="*/ 1 w 11"/>
                  <a:gd name="T1" fmla="*/ 7 h 10"/>
                  <a:gd name="T2" fmla="*/ 8 w 11"/>
                  <a:gd name="T3" fmla="*/ 2 h 10"/>
                  <a:gd name="T4" fmla="*/ 8 w 11"/>
                  <a:gd name="T5" fmla="*/ 1 h 10"/>
                  <a:gd name="T6" fmla="*/ 8 w 11"/>
                  <a:gd name="T7" fmla="*/ 1 h 10"/>
                  <a:gd name="T8" fmla="*/ 8 w 11"/>
                  <a:gd name="T9" fmla="*/ 1 h 10"/>
                  <a:gd name="T10" fmla="*/ 8 w 11"/>
                  <a:gd name="T11" fmla="*/ 0 h 10"/>
                  <a:gd name="T12" fmla="*/ 8 w 11"/>
                  <a:gd name="T13" fmla="*/ 0 h 10"/>
                  <a:gd name="T14" fmla="*/ 8 w 11"/>
                  <a:gd name="T15" fmla="*/ 0 h 10"/>
                  <a:gd name="T16" fmla="*/ 11 w 11"/>
                  <a:gd name="T17" fmla="*/ 3 h 10"/>
                  <a:gd name="T18" fmla="*/ 11 w 11"/>
                  <a:gd name="T19" fmla="*/ 3 h 10"/>
                  <a:gd name="T20" fmla="*/ 10 w 11"/>
                  <a:gd name="T21" fmla="*/ 3 h 10"/>
                  <a:gd name="T22" fmla="*/ 10 w 11"/>
                  <a:gd name="T23" fmla="*/ 3 h 10"/>
                  <a:gd name="T24" fmla="*/ 10 w 11"/>
                  <a:gd name="T25" fmla="*/ 2 h 10"/>
                  <a:gd name="T26" fmla="*/ 9 w 11"/>
                  <a:gd name="T27" fmla="*/ 2 h 10"/>
                  <a:gd name="T28" fmla="*/ 9 w 11"/>
                  <a:gd name="T29" fmla="*/ 3 h 10"/>
                  <a:gd name="T30" fmla="*/ 2 w 11"/>
                  <a:gd name="T31" fmla="*/ 8 h 10"/>
                  <a:gd name="T32" fmla="*/ 2 w 11"/>
                  <a:gd name="T33" fmla="*/ 8 h 10"/>
                  <a:gd name="T34" fmla="*/ 2 w 11"/>
                  <a:gd name="T35" fmla="*/ 9 h 10"/>
                  <a:gd name="T36" fmla="*/ 2 w 11"/>
                  <a:gd name="T37" fmla="*/ 9 h 10"/>
                  <a:gd name="T38" fmla="*/ 2 w 11"/>
                  <a:gd name="T39" fmla="*/ 9 h 10"/>
                  <a:gd name="T40" fmla="*/ 2 w 11"/>
                  <a:gd name="T41" fmla="*/ 10 h 10"/>
                  <a:gd name="T42" fmla="*/ 2 w 11"/>
                  <a:gd name="T43" fmla="*/ 10 h 10"/>
                  <a:gd name="T44" fmla="*/ 0 w 11"/>
                  <a:gd name="T45" fmla="*/ 7 h 10"/>
                  <a:gd name="T46" fmla="*/ 0 w 11"/>
                  <a:gd name="T47" fmla="*/ 6 h 10"/>
                  <a:gd name="T48" fmla="*/ 0 w 11"/>
                  <a:gd name="T49" fmla="*/ 6 h 10"/>
                  <a:gd name="T50" fmla="*/ 0 w 11"/>
                  <a:gd name="T51" fmla="*/ 7 h 10"/>
                  <a:gd name="T52" fmla="*/ 1 w 11"/>
                  <a:gd name="T53" fmla="*/ 7 h 10"/>
                  <a:gd name="T54" fmla="*/ 1 w 11"/>
                  <a:gd name="T55" fmla="*/ 7 h 10"/>
                  <a:gd name="T56" fmla="*/ 1 w 11"/>
                  <a:gd name="T57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" h="10">
                    <a:moveTo>
                      <a:pt x="1" y="7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2"/>
                      <a:pt x="10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7" name="íslíḋe"/>
              <p:cNvSpPr/>
              <p:nvPr/>
            </p:nvSpPr>
            <p:spPr bwMode="auto">
              <a:xfrm>
                <a:off x="3462338" y="3719513"/>
                <a:ext cx="50800" cy="49213"/>
              </a:xfrm>
              <a:custGeom>
                <a:avLst/>
                <a:gdLst>
                  <a:gd name="T0" fmla="*/ 6 w 15"/>
                  <a:gd name="T1" fmla="*/ 5 h 15"/>
                  <a:gd name="T2" fmla="*/ 10 w 15"/>
                  <a:gd name="T3" fmla="*/ 9 h 15"/>
                  <a:gd name="T4" fmla="*/ 12 w 15"/>
                  <a:gd name="T5" fmla="*/ 6 h 15"/>
                  <a:gd name="T6" fmla="*/ 13 w 15"/>
                  <a:gd name="T7" fmla="*/ 6 h 15"/>
                  <a:gd name="T8" fmla="*/ 13 w 15"/>
                  <a:gd name="T9" fmla="*/ 5 h 15"/>
                  <a:gd name="T10" fmla="*/ 12 w 15"/>
                  <a:gd name="T11" fmla="*/ 5 h 15"/>
                  <a:gd name="T12" fmla="*/ 12 w 15"/>
                  <a:gd name="T13" fmla="*/ 5 h 15"/>
                  <a:gd name="T14" fmla="*/ 12 w 15"/>
                  <a:gd name="T15" fmla="*/ 4 h 15"/>
                  <a:gd name="T16" fmla="*/ 12 w 15"/>
                  <a:gd name="T17" fmla="*/ 4 h 15"/>
                  <a:gd name="T18" fmla="*/ 15 w 15"/>
                  <a:gd name="T19" fmla="*/ 7 h 15"/>
                  <a:gd name="T20" fmla="*/ 15 w 15"/>
                  <a:gd name="T21" fmla="*/ 7 h 15"/>
                  <a:gd name="T22" fmla="*/ 15 w 15"/>
                  <a:gd name="T23" fmla="*/ 7 h 15"/>
                  <a:gd name="T24" fmla="*/ 14 w 15"/>
                  <a:gd name="T25" fmla="*/ 7 h 15"/>
                  <a:gd name="T26" fmla="*/ 14 w 15"/>
                  <a:gd name="T27" fmla="*/ 6 h 15"/>
                  <a:gd name="T28" fmla="*/ 14 w 15"/>
                  <a:gd name="T29" fmla="*/ 6 h 15"/>
                  <a:gd name="T30" fmla="*/ 13 w 15"/>
                  <a:gd name="T31" fmla="*/ 7 h 15"/>
                  <a:gd name="T32" fmla="*/ 8 w 15"/>
                  <a:gd name="T33" fmla="*/ 13 h 15"/>
                  <a:gd name="T34" fmla="*/ 7 w 15"/>
                  <a:gd name="T35" fmla="*/ 13 h 15"/>
                  <a:gd name="T36" fmla="*/ 7 w 15"/>
                  <a:gd name="T37" fmla="*/ 14 h 15"/>
                  <a:gd name="T38" fmla="*/ 8 w 15"/>
                  <a:gd name="T39" fmla="*/ 14 h 15"/>
                  <a:gd name="T40" fmla="*/ 8 w 15"/>
                  <a:gd name="T41" fmla="*/ 14 h 15"/>
                  <a:gd name="T42" fmla="*/ 8 w 15"/>
                  <a:gd name="T43" fmla="*/ 15 h 15"/>
                  <a:gd name="T44" fmla="*/ 8 w 15"/>
                  <a:gd name="T45" fmla="*/ 15 h 15"/>
                  <a:gd name="T46" fmla="*/ 5 w 15"/>
                  <a:gd name="T47" fmla="*/ 12 h 15"/>
                  <a:gd name="T48" fmla="*/ 5 w 15"/>
                  <a:gd name="T49" fmla="*/ 12 h 15"/>
                  <a:gd name="T50" fmla="*/ 5 w 15"/>
                  <a:gd name="T51" fmla="*/ 12 h 15"/>
                  <a:gd name="T52" fmla="*/ 6 w 15"/>
                  <a:gd name="T53" fmla="*/ 12 h 15"/>
                  <a:gd name="T54" fmla="*/ 6 w 15"/>
                  <a:gd name="T55" fmla="*/ 12 h 15"/>
                  <a:gd name="T56" fmla="*/ 6 w 15"/>
                  <a:gd name="T57" fmla="*/ 12 h 15"/>
                  <a:gd name="T58" fmla="*/ 7 w 15"/>
                  <a:gd name="T59" fmla="*/ 12 h 15"/>
                  <a:gd name="T60" fmla="*/ 9 w 15"/>
                  <a:gd name="T61" fmla="*/ 9 h 15"/>
                  <a:gd name="T62" fmla="*/ 6 w 15"/>
                  <a:gd name="T63" fmla="*/ 5 h 15"/>
                  <a:gd name="T64" fmla="*/ 3 w 15"/>
                  <a:gd name="T65" fmla="*/ 8 h 15"/>
                  <a:gd name="T66" fmla="*/ 2 w 15"/>
                  <a:gd name="T67" fmla="*/ 9 h 15"/>
                  <a:gd name="T68" fmla="*/ 2 w 15"/>
                  <a:gd name="T69" fmla="*/ 9 h 15"/>
                  <a:gd name="T70" fmla="*/ 3 w 15"/>
                  <a:gd name="T71" fmla="*/ 10 h 15"/>
                  <a:gd name="T72" fmla="*/ 3 w 15"/>
                  <a:gd name="T73" fmla="*/ 10 h 15"/>
                  <a:gd name="T74" fmla="*/ 3 w 15"/>
                  <a:gd name="T75" fmla="*/ 10 h 15"/>
                  <a:gd name="T76" fmla="*/ 3 w 15"/>
                  <a:gd name="T77" fmla="*/ 10 h 15"/>
                  <a:gd name="T78" fmla="*/ 0 w 15"/>
                  <a:gd name="T79" fmla="*/ 8 h 15"/>
                  <a:gd name="T80" fmla="*/ 0 w 15"/>
                  <a:gd name="T81" fmla="*/ 7 h 15"/>
                  <a:gd name="T82" fmla="*/ 0 w 15"/>
                  <a:gd name="T83" fmla="*/ 7 h 15"/>
                  <a:gd name="T84" fmla="*/ 1 w 15"/>
                  <a:gd name="T85" fmla="*/ 8 h 15"/>
                  <a:gd name="T86" fmla="*/ 1 w 15"/>
                  <a:gd name="T87" fmla="*/ 8 h 15"/>
                  <a:gd name="T88" fmla="*/ 2 w 15"/>
                  <a:gd name="T89" fmla="*/ 8 h 15"/>
                  <a:gd name="T90" fmla="*/ 2 w 15"/>
                  <a:gd name="T91" fmla="*/ 8 h 15"/>
                  <a:gd name="T92" fmla="*/ 7 w 15"/>
                  <a:gd name="T93" fmla="*/ 2 h 15"/>
                  <a:gd name="T94" fmla="*/ 8 w 15"/>
                  <a:gd name="T95" fmla="*/ 1 h 15"/>
                  <a:gd name="T96" fmla="*/ 8 w 15"/>
                  <a:gd name="T97" fmla="*/ 1 h 15"/>
                  <a:gd name="T98" fmla="*/ 7 w 15"/>
                  <a:gd name="T99" fmla="*/ 0 h 15"/>
                  <a:gd name="T100" fmla="*/ 7 w 15"/>
                  <a:gd name="T101" fmla="*/ 0 h 15"/>
                  <a:gd name="T102" fmla="*/ 7 w 15"/>
                  <a:gd name="T103" fmla="*/ 0 h 15"/>
                  <a:gd name="T104" fmla="*/ 7 w 15"/>
                  <a:gd name="T105" fmla="*/ 0 h 15"/>
                  <a:gd name="T106" fmla="*/ 10 w 15"/>
                  <a:gd name="T107" fmla="*/ 2 h 15"/>
                  <a:gd name="T108" fmla="*/ 10 w 15"/>
                  <a:gd name="T109" fmla="*/ 3 h 15"/>
                  <a:gd name="T110" fmla="*/ 10 w 15"/>
                  <a:gd name="T111" fmla="*/ 3 h 15"/>
                  <a:gd name="T112" fmla="*/ 9 w 15"/>
                  <a:gd name="T113" fmla="*/ 2 h 15"/>
                  <a:gd name="T114" fmla="*/ 9 w 15"/>
                  <a:gd name="T115" fmla="*/ 2 h 15"/>
                  <a:gd name="T116" fmla="*/ 9 w 15"/>
                  <a:gd name="T117" fmla="*/ 2 h 15"/>
                  <a:gd name="T118" fmla="*/ 8 w 15"/>
                  <a:gd name="T119" fmla="*/ 2 h 15"/>
                  <a:gd name="T120" fmla="*/ 6 w 15"/>
                  <a:gd name="T121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5" h="15">
                    <a:moveTo>
                      <a:pt x="6" y="5"/>
                    </a:moveTo>
                    <a:cubicBezTo>
                      <a:pt x="10" y="9"/>
                      <a:pt x="10" y="9"/>
                      <a:pt x="10" y="9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3" y="6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6"/>
                      <a:pt x="13" y="7"/>
                      <a:pt x="13" y="7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7" y="12"/>
                      <a:pt x="7" y="12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8" y="2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8" name="îsḻiḍé"/>
              <p:cNvSpPr/>
              <p:nvPr/>
            </p:nvSpPr>
            <p:spPr bwMode="auto">
              <a:xfrm>
                <a:off x="3462338" y="3719513"/>
                <a:ext cx="50800" cy="49213"/>
              </a:xfrm>
              <a:custGeom>
                <a:avLst/>
                <a:gdLst>
                  <a:gd name="T0" fmla="*/ 6 w 15"/>
                  <a:gd name="T1" fmla="*/ 5 h 15"/>
                  <a:gd name="T2" fmla="*/ 10 w 15"/>
                  <a:gd name="T3" fmla="*/ 9 h 15"/>
                  <a:gd name="T4" fmla="*/ 12 w 15"/>
                  <a:gd name="T5" fmla="*/ 6 h 15"/>
                  <a:gd name="T6" fmla="*/ 13 w 15"/>
                  <a:gd name="T7" fmla="*/ 6 h 15"/>
                  <a:gd name="T8" fmla="*/ 13 w 15"/>
                  <a:gd name="T9" fmla="*/ 5 h 15"/>
                  <a:gd name="T10" fmla="*/ 12 w 15"/>
                  <a:gd name="T11" fmla="*/ 5 h 15"/>
                  <a:gd name="T12" fmla="*/ 12 w 15"/>
                  <a:gd name="T13" fmla="*/ 5 h 15"/>
                  <a:gd name="T14" fmla="*/ 12 w 15"/>
                  <a:gd name="T15" fmla="*/ 4 h 15"/>
                  <a:gd name="T16" fmla="*/ 12 w 15"/>
                  <a:gd name="T17" fmla="*/ 4 h 15"/>
                  <a:gd name="T18" fmla="*/ 15 w 15"/>
                  <a:gd name="T19" fmla="*/ 7 h 15"/>
                  <a:gd name="T20" fmla="*/ 15 w 15"/>
                  <a:gd name="T21" fmla="*/ 7 h 15"/>
                  <a:gd name="T22" fmla="*/ 15 w 15"/>
                  <a:gd name="T23" fmla="*/ 7 h 15"/>
                  <a:gd name="T24" fmla="*/ 14 w 15"/>
                  <a:gd name="T25" fmla="*/ 7 h 15"/>
                  <a:gd name="T26" fmla="*/ 14 w 15"/>
                  <a:gd name="T27" fmla="*/ 6 h 15"/>
                  <a:gd name="T28" fmla="*/ 14 w 15"/>
                  <a:gd name="T29" fmla="*/ 6 h 15"/>
                  <a:gd name="T30" fmla="*/ 13 w 15"/>
                  <a:gd name="T31" fmla="*/ 7 h 15"/>
                  <a:gd name="T32" fmla="*/ 8 w 15"/>
                  <a:gd name="T33" fmla="*/ 13 h 15"/>
                  <a:gd name="T34" fmla="*/ 7 w 15"/>
                  <a:gd name="T35" fmla="*/ 13 h 15"/>
                  <a:gd name="T36" fmla="*/ 7 w 15"/>
                  <a:gd name="T37" fmla="*/ 14 h 15"/>
                  <a:gd name="T38" fmla="*/ 8 w 15"/>
                  <a:gd name="T39" fmla="*/ 14 h 15"/>
                  <a:gd name="T40" fmla="*/ 8 w 15"/>
                  <a:gd name="T41" fmla="*/ 14 h 15"/>
                  <a:gd name="T42" fmla="*/ 8 w 15"/>
                  <a:gd name="T43" fmla="*/ 15 h 15"/>
                  <a:gd name="T44" fmla="*/ 8 w 15"/>
                  <a:gd name="T45" fmla="*/ 15 h 15"/>
                  <a:gd name="T46" fmla="*/ 5 w 15"/>
                  <a:gd name="T47" fmla="*/ 12 h 15"/>
                  <a:gd name="T48" fmla="*/ 5 w 15"/>
                  <a:gd name="T49" fmla="*/ 12 h 15"/>
                  <a:gd name="T50" fmla="*/ 5 w 15"/>
                  <a:gd name="T51" fmla="*/ 12 h 15"/>
                  <a:gd name="T52" fmla="*/ 6 w 15"/>
                  <a:gd name="T53" fmla="*/ 12 h 15"/>
                  <a:gd name="T54" fmla="*/ 6 w 15"/>
                  <a:gd name="T55" fmla="*/ 12 h 15"/>
                  <a:gd name="T56" fmla="*/ 6 w 15"/>
                  <a:gd name="T57" fmla="*/ 12 h 15"/>
                  <a:gd name="T58" fmla="*/ 7 w 15"/>
                  <a:gd name="T59" fmla="*/ 12 h 15"/>
                  <a:gd name="T60" fmla="*/ 9 w 15"/>
                  <a:gd name="T61" fmla="*/ 9 h 15"/>
                  <a:gd name="T62" fmla="*/ 6 w 15"/>
                  <a:gd name="T63" fmla="*/ 5 h 15"/>
                  <a:gd name="T64" fmla="*/ 3 w 15"/>
                  <a:gd name="T65" fmla="*/ 8 h 15"/>
                  <a:gd name="T66" fmla="*/ 2 w 15"/>
                  <a:gd name="T67" fmla="*/ 9 h 15"/>
                  <a:gd name="T68" fmla="*/ 2 w 15"/>
                  <a:gd name="T69" fmla="*/ 9 h 15"/>
                  <a:gd name="T70" fmla="*/ 3 w 15"/>
                  <a:gd name="T71" fmla="*/ 10 h 15"/>
                  <a:gd name="T72" fmla="*/ 3 w 15"/>
                  <a:gd name="T73" fmla="*/ 10 h 15"/>
                  <a:gd name="T74" fmla="*/ 3 w 15"/>
                  <a:gd name="T75" fmla="*/ 10 h 15"/>
                  <a:gd name="T76" fmla="*/ 3 w 15"/>
                  <a:gd name="T77" fmla="*/ 10 h 15"/>
                  <a:gd name="T78" fmla="*/ 0 w 15"/>
                  <a:gd name="T79" fmla="*/ 8 h 15"/>
                  <a:gd name="T80" fmla="*/ 0 w 15"/>
                  <a:gd name="T81" fmla="*/ 7 h 15"/>
                  <a:gd name="T82" fmla="*/ 0 w 15"/>
                  <a:gd name="T83" fmla="*/ 7 h 15"/>
                  <a:gd name="T84" fmla="*/ 1 w 15"/>
                  <a:gd name="T85" fmla="*/ 8 h 15"/>
                  <a:gd name="T86" fmla="*/ 1 w 15"/>
                  <a:gd name="T87" fmla="*/ 8 h 15"/>
                  <a:gd name="T88" fmla="*/ 2 w 15"/>
                  <a:gd name="T89" fmla="*/ 8 h 15"/>
                  <a:gd name="T90" fmla="*/ 2 w 15"/>
                  <a:gd name="T91" fmla="*/ 8 h 15"/>
                  <a:gd name="T92" fmla="*/ 7 w 15"/>
                  <a:gd name="T93" fmla="*/ 2 h 15"/>
                  <a:gd name="T94" fmla="*/ 8 w 15"/>
                  <a:gd name="T95" fmla="*/ 1 h 15"/>
                  <a:gd name="T96" fmla="*/ 8 w 15"/>
                  <a:gd name="T97" fmla="*/ 1 h 15"/>
                  <a:gd name="T98" fmla="*/ 7 w 15"/>
                  <a:gd name="T99" fmla="*/ 0 h 15"/>
                  <a:gd name="T100" fmla="*/ 7 w 15"/>
                  <a:gd name="T101" fmla="*/ 0 h 15"/>
                  <a:gd name="T102" fmla="*/ 7 w 15"/>
                  <a:gd name="T103" fmla="*/ 0 h 15"/>
                  <a:gd name="T104" fmla="*/ 7 w 15"/>
                  <a:gd name="T105" fmla="*/ 0 h 15"/>
                  <a:gd name="T106" fmla="*/ 10 w 15"/>
                  <a:gd name="T107" fmla="*/ 2 h 15"/>
                  <a:gd name="T108" fmla="*/ 10 w 15"/>
                  <a:gd name="T109" fmla="*/ 3 h 15"/>
                  <a:gd name="T110" fmla="*/ 10 w 15"/>
                  <a:gd name="T111" fmla="*/ 3 h 15"/>
                  <a:gd name="T112" fmla="*/ 9 w 15"/>
                  <a:gd name="T113" fmla="*/ 2 h 15"/>
                  <a:gd name="T114" fmla="*/ 9 w 15"/>
                  <a:gd name="T115" fmla="*/ 2 h 15"/>
                  <a:gd name="T116" fmla="*/ 9 w 15"/>
                  <a:gd name="T117" fmla="*/ 2 h 15"/>
                  <a:gd name="T118" fmla="*/ 8 w 15"/>
                  <a:gd name="T119" fmla="*/ 2 h 15"/>
                  <a:gd name="T120" fmla="*/ 6 w 15"/>
                  <a:gd name="T121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5" h="15">
                    <a:moveTo>
                      <a:pt x="6" y="5"/>
                    </a:moveTo>
                    <a:cubicBezTo>
                      <a:pt x="10" y="9"/>
                      <a:pt x="10" y="9"/>
                      <a:pt x="10" y="9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3" y="6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3" y="7"/>
                      <a:pt x="13" y="7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7" y="12"/>
                      <a:pt x="7" y="12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8" y="2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9" name="iṥlïḓè"/>
              <p:cNvSpPr/>
              <p:nvPr/>
            </p:nvSpPr>
            <p:spPr bwMode="auto">
              <a:xfrm>
                <a:off x="3516313" y="3776663"/>
                <a:ext cx="31750" cy="42863"/>
              </a:xfrm>
              <a:custGeom>
                <a:avLst/>
                <a:gdLst>
                  <a:gd name="T0" fmla="*/ 8 w 10"/>
                  <a:gd name="T1" fmla="*/ 7 h 13"/>
                  <a:gd name="T2" fmla="*/ 5 w 10"/>
                  <a:gd name="T3" fmla="*/ 5 h 13"/>
                  <a:gd name="T4" fmla="*/ 2 w 10"/>
                  <a:gd name="T5" fmla="*/ 7 h 13"/>
                  <a:gd name="T6" fmla="*/ 2 w 10"/>
                  <a:gd name="T7" fmla="*/ 8 h 13"/>
                  <a:gd name="T8" fmla="*/ 2 w 10"/>
                  <a:gd name="T9" fmla="*/ 8 h 13"/>
                  <a:gd name="T10" fmla="*/ 2 w 10"/>
                  <a:gd name="T11" fmla="*/ 8 h 13"/>
                  <a:gd name="T12" fmla="*/ 3 w 10"/>
                  <a:gd name="T13" fmla="*/ 9 h 13"/>
                  <a:gd name="T14" fmla="*/ 3 w 10"/>
                  <a:gd name="T15" fmla="*/ 9 h 13"/>
                  <a:gd name="T16" fmla="*/ 3 w 10"/>
                  <a:gd name="T17" fmla="*/ 9 h 13"/>
                  <a:gd name="T18" fmla="*/ 0 w 10"/>
                  <a:gd name="T19" fmla="*/ 7 h 13"/>
                  <a:gd name="T20" fmla="*/ 0 w 10"/>
                  <a:gd name="T21" fmla="*/ 7 h 13"/>
                  <a:gd name="T22" fmla="*/ 0 w 10"/>
                  <a:gd name="T23" fmla="*/ 7 h 13"/>
                  <a:gd name="T24" fmla="*/ 1 w 10"/>
                  <a:gd name="T25" fmla="*/ 7 h 13"/>
                  <a:gd name="T26" fmla="*/ 1 w 10"/>
                  <a:gd name="T27" fmla="*/ 7 h 13"/>
                  <a:gd name="T28" fmla="*/ 1 w 10"/>
                  <a:gd name="T29" fmla="*/ 7 h 13"/>
                  <a:gd name="T30" fmla="*/ 2 w 10"/>
                  <a:gd name="T31" fmla="*/ 7 h 13"/>
                  <a:gd name="T32" fmla="*/ 10 w 10"/>
                  <a:gd name="T33" fmla="*/ 1 h 13"/>
                  <a:gd name="T34" fmla="*/ 10 w 10"/>
                  <a:gd name="T35" fmla="*/ 0 h 13"/>
                  <a:gd name="T36" fmla="*/ 10 w 10"/>
                  <a:gd name="T37" fmla="*/ 1 h 13"/>
                  <a:gd name="T38" fmla="*/ 8 w 10"/>
                  <a:gd name="T39" fmla="*/ 11 h 13"/>
                  <a:gd name="T40" fmla="*/ 8 w 10"/>
                  <a:gd name="T41" fmla="*/ 12 h 13"/>
                  <a:gd name="T42" fmla="*/ 9 w 10"/>
                  <a:gd name="T43" fmla="*/ 12 h 13"/>
                  <a:gd name="T44" fmla="*/ 9 w 10"/>
                  <a:gd name="T45" fmla="*/ 12 h 13"/>
                  <a:gd name="T46" fmla="*/ 9 w 10"/>
                  <a:gd name="T47" fmla="*/ 13 h 13"/>
                  <a:gd name="T48" fmla="*/ 9 w 10"/>
                  <a:gd name="T49" fmla="*/ 13 h 13"/>
                  <a:gd name="T50" fmla="*/ 6 w 10"/>
                  <a:gd name="T51" fmla="*/ 11 h 13"/>
                  <a:gd name="T52" fmla="*/ 6 w 10"/>
                  <a:gd name="T53" fmla="*/ 11 h 13"/>
                  <a:gd name="T54" fmla="*/ 6 w 10"/>
                  <a:gd name="T55" fmla="*/ 11 h 13"/>
                  <a:gd name="T56" fmla="*/ 6 w 10"/>
                  <a:gd name="T57" fmla="*/ 11 h 13"/>
                  <a:gd name="T58" fmla="*/ 7 w 10"/>
                  <a:gd name="T59" fmla="*/ 11 h 13"/>
                  <a:gd name="T60" fmla="*/ 7 w 10"/>
                  <a:gd name="T61" fmla="*/ 11 h 13"/>
                  <a:gd name="T62" fmla="*/ 7 w 10"/>
                  <a:gd name="T63" fmla="*/ 10 h 13"/>
                  <a:gd name="T64" fmla="*/ 8 w 10"/>
                  <a:gd name="T65" fmla="*/ 7 h 13"/>
                  <a:gd name="T66" fmla="*/ 5 w 10"/>
                  <a:gd name="T67" fmla="*/ 5 h 13"/>
                  <a:gd name="T68" fmla="*/ 8 w 10"/>
                  <a:gd name="T69" fmla="*/ 7 h 13"/>
                  <a:gd name="T70" fmla="*/ 9 w 10"/>
                  <a:gd name="T71" fmla="*/ 2 h 13"/>
                  <a:gd name="T72" fmla="*/ 5 w 10"/>
                  <a:gd name="T73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13">
                    <a:moveTo>
                      <a:pt x="8" y="7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2"/>
                      <a:pt x="8" y="12"/>
                    </a:cubicBezTo>
                    <a:cubicBezTo>
                      <a:pt x="8" y="12"/>
                      <a:pt x="8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5" y="11"/>
                      <a:pt x="6" y="11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7"/>
                      <a:pt x="8" y="7"/>
                      <a:pt x="8" y="7"/>
                    </a:cubicBezTo>
                    <a:close/>
                    <a:moveTo>
                      <a:pt x="5" y="5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9" y="2"/>
                      <a:pt x="9" y="2"/>
                      <a:pt x="9" y="2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20" name="íšļíḑe"/>
              <p:cNvSpPr/>
              <p:nvPr/>
            </p:nvSpPr>
            <p:spPr bwMode="auto">
              <a:xfrm>
                <a:off x="3516313" y="3776663"/>
                <a:ext cx="31750" cy="42863"/>
              </a:xfrm>
              <a:custGeom>
                <a:avLst/>
                <a:gdLst>
                  <a:gd name="T0" fmla="*/ 8 w 10"/>
                  <a:gd name="T1" fmla="*/ 7 h 13"/>
                  <a:gd name="T2" fmla="*/ 5 w 10"/>
                  <a:gd name="T3" fmla="*/ 5 h 13"/>
                  <a:gd name="T4" fmla="*/ 2 w 10"/>
                  <a:gd name="T5" fmla="*/ 7 h 13"/>
                  <a:gd name="T6" fmla="*/ 2 w 10"/>
                  <a:gd name="T7" fmla="*/ 8 h 13"/>
                  <a:gd name="T8" fmla="*/ 2 w 10"/>
                  <a:gd name="T9" fmla="*/ 8 h 13"/>
                  <a:gd name="T10" fmla="*/ 2 w 10"/>
                  <a:gd name="T11" fmla="*/ 8 h 13"/>
                  <a:gd name="T12" fmla="*/ 3 w 10"/>
                  <a:gd name="T13" fmla="*/ 9 h 13"/>
                  <a:gd name="T14" fmla="*/ 3 w 10"/>
                  <a:gd name="T15" fmla="*/ 9 h 13"/>
                  <a:gd name="T16" fmla="*/ 3 w 10"/>
                  <a:gd name="T17" fmla="*/ 9 h 13"/>
                  <a:gd name="T18" fmla="*/ 0 w 10"/>
                  <a:gd name="T19" fmla="*/ 7 h 13"/>
                  <a:gd name="T20" fmla="*/ 0 w 10"/>
                  <a:gd name="T21" fmla="*/ 7 h 13"/>
                  <a:gd name="T22" fmla="*/ 0 w 10"/>
                  <a:gd name="T23" fmla="*/ 7 h 13"/>
                  <a:gd name="T24" fmla="*/ 1 w 10"/>
                  <a:gd name="T25" fmla="*/ 7 h 13"/>
                  <a:gd name="T26" fmla="*/ 1 w 10"/>
                  <a:gd name="T27" fmla="*/ 7 h 13"/>
                  <a:gd name="T28" fmla="*/ 1 w 10"/>
                  <a:gd name="T29" fmla="*/ 7 h 13"/>
                  <a:gd name="T30" fmla="*/ 2 w 10"/>
                  <a:gd name="T31" fmla="*/ 7 h 13"/>
                  <a:gd name="T32" fmla="*/ 10 w 10"/>
                  <a:gd name="T33" fmla="*/ 1 h 13"/>
                  <a:gd name="T34" fmla="*/ 10 w 10"/>
                  <a:gd name="T35" fmla="*/ 0 h 13"/>
                  <a:gd name="T36" fmla="*/ 10 w 10"/>
                  <a:gd name="T37" fmla="*/ 1 h 13"/>
                  <a:gd name="T38" fmla="*/ 8 w 10"/>
                  <a:gd name="T39" fmla="*/ 11 h 13"/>
                  <a:gd name="T40" fmla="*/ 8 w 10"/>
                  <a:gd name="T41" fmla="*/ 12 h 13"/>
                  <a:gd name="T42" fmla="*/ 9 w 10"/>
                  <a:gd name="T43" fmla="*/ 12 h 13"/>
                  <a:gd name="T44" fmla="*/ 9 w 10"/>
                  <a:gd name="T45" fmla="*/ 12 h 13"/>
                  <a:gd name="T46" fmla="*/ 9 w 10"/>
                  <a:gd name="T47" fmla="*/ 13 h 13"/>
                  <a:gd name="T48" fmla="*/ 9 w 10"/>
                  <a:gd name="T49" fmla="*/ 13 h 13"/>
                  <a:gd name="T50" fmla="*/ 6 w 10"/>
                  <a:gd name="T51" fmla="*/ 11 h 13"/>
                  <a:gd name="T52" fmla="*/ 6 w 10"/>
                  <a:gd name="T53" fmla="*/ 11 h 13"/>
                  <a:gd name="T54" fmla="*/ 6 w 10"/>
                  <a:gd name="T55" fmla="*/ 11 h 13"/>
                  <a:gd name="T56" fmla="*/ 6 w 10"/>
                  <a:gd name="T57" fmla="*/ 11 h 13"/>
                  <a:gd name="T58" fmla="*/ 7 w 10"/>
                  <a:gd name="T59" fmla="*/ 11 h 13"/>
                  <a:gd name="T60" fmla="*/ 7 w 10"/>
                  <a:gd name="T61" fmla="*/ 11 h 13"/>
                  <a:gd name="T62" fmla="*/ 7 w 10"/>
                  <a:gd name="T63" fmla="*/ 10 h 13"/>
                  <a:gd name="T64" fmla="*/ 8 w 10"/>
                  <a:gd name="T65" fmla="*/ 7 h 13"/>
                  <a:gd name="T66" fmla="*/ 5 w 10"/>
                  <a:gd name="T67" fmla="*/ 5 h 13"/>
                  <a:gd name="T68" fmla="*/ 8 w 10"/>
                  <a:gd name="T69" fmla="*/ 7 h 13"/>
                  <a:gd name="T70" fmla="*/ 9 w 10"/>
                  <a:gd name="T71" fmla="*/ 2 h 13"/>
                  <a:gd name="T72" fmla="*/ 5 w 10"/>
                  <a:gd name="T73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13">
                    <a:moveTo>
                      <a:pt x="8" y="7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2"/>
                      <a:pt x="8" y="12"/>
                    </a:cubicBezTo>
                    <a:cubicBezTo>
                      <a:pt x="8" y="12"/>
                      <a:pt x="8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5" y="11"/>
                      <a:pt x="6" y="11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7"/>
                      <a:pt x="8" y="7"/>
                      <a:pt x="8" y="7"/>
                    </a:cubicBezTo>
                    <a:close/>
                    <a:moveTo>
                      <a:pt x="5" y="5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9" y="2"/>
                      <a:pt x="9" y="2"/>
                      <a:pt x="9" y="2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21" name="iṧlïḋé"/>
              <p:cNvSpPr/>
              <p:nvPr/>
            </p:nvSpPr>
            <p:spPr bwMode="auto">
              <a:xfrm>
                <a:off x="3575051" y="3810000"/>
                <a:ext cx="46038" cy="42863"/>
              </a:xfrm>
              <a:custGeom>
                <a:avLst/>
                <a:gdLst>
                  <a:gd name="T0" fmla="*/ 7 w 14"/>
                  <a:gd name="T1" fmla="*/ 1 h 13"/>
                  <a:gd name="T2" fmla="*/ 9 w 14"/>
                  <a:gd name="T3" fmla="*/ 11 h 13"/>
                  <a:gd name="T4" fmla="*/ 12 w 14"/>
                  <a:gd name="T5" fmla="*/ 4 h 13"/>
                  <a:gd name="T6" fmla="*/ 12 w 14"/>
                  <a:gd name="T7" fmla="*/ 4 h 13"/>
                  <a:gd name="T8" fmla="*/ 12 w 14"/>
                  <a:gd name="T9" fmla="*/ 3 h 13"/>
                  <a:gd name="T10" fmla="*/ 12 w 14"/>
                  <a:gd name="T11" fmla="*/ 3 h 13"/>
                  <a:gd name="T12" fmla="*/ 11 w 14"/>
                  <a:gd name="T13" fmla="*/ 3 h 13"/>
                  <a:gd name="T14" fmla="*/ 11 w 14"/>
                  <a:gd name="T15" fmla="*/ 3 h 13"/>
                  <a:gd name="T16" fmla="*/ 11 w 14"/>
                  <a:gd name="T17" fmla="*/ 2 h 13"/>
                  <a:gd name="T18" fmla="*/ 14 w 14"/>
                  <a:gd name="T19" fmla="*/ 4 h 13"/>
                  <a:gd name="T20" fmla="*/ 14 w 14"/>
                  <a:gd name="T21" fmla="*/ 4 h 13"/>
                  <a:gd name="T22" fmla="*/ 14 w 14"/>
                  <a:gd name="T23" fmla="*/ 4 h 13"/>
                  <a:gd name="T24" fmla="*/ 13 w 14"/>
                  <a:gd name="T25" fmla="*/ 4 h 13"/>
                  <a:gd name="T26" fmla="*/ 13 w 14"/>
                  <a:gd name="T27" fmla="*/ 4 h 13"/>
                  <a:gd name="T28" fmla="*/ 13 w 14"/>
                  <a:gd name="T29" fmla="*/ 4 h 13"/>
                  <a:gd name="T30" fmla="*/ 13 w 14"/>
                  <a:gd name="T31" fmla="*/ 4 h 13"/>
                  <a:gd name="T32" fmla="*/ 9 w 14"/>
                  <a:gd name="T33" fmla="*/ 13 h 13"/>
                  <a:gd name="T34" fmla="*/ 9 w 14"/>
                  <a:gd name="T35" fmla="*/ 13 h 13"/>
                  <a:gd name="T36" fmla="*/ 8 w 14"/>
                  <a:gd name="T37" fmla="*/ 13 h 13"/>
                  <a:gd name="T38" fmla="*/ 6 w 14"/>
                  <a:gd name="T39" fmla="*/ 1 h 13"/>
                  <a:gd name="T40" fmla="*/ 2 w 14"/>
                  <a:gd name="T41" fmla="*/ 9 h 13"/>
                  <a:gd name="T42" fmla="*/ 2 w 14"/>
                  <a:gd name="T43" fmla="*/ 10 h 13"/>
                  <a:gd name="T44" fmla="*/ 2 w 14"/>
                  <a:gd name="T45" fmla="*/ 10 h 13"/>
                  <a:gd name="T46" fmla="*/ 3 w 14"/>
                  <a:gd name="T47" fmla="*/ 10 h 13"/>
                  <a:gd name="T48" fmla="*/ 3 w 14"/>
                  <a:gd name="T49" fmla="*/ 11 h 13"/>
                  <a:gd name="T50" fmla="*/ 3 w 14"/>
                  <a:gd name="T51" fmla="*/ 11 h 13"/>
                  <a:gd name="T52" fmla="*/ 3 w 14"/>
                  <a:gd name="T53" fmla="*/ 11 h 13"/>
                  <a:gd name="T54" fmla="*/ 0 w 14"/>
                  <a:gd name="T55" fmla="*/ 10 h 13"/>
                  <a:gd name="T56" fmla="*/ 0 w 14"/>
                  <a:gd name="T57" fmla="*/ 10 h 13"/>
                  <a:gd name="T58" fmla="*/ 1 w 14"/>
                  <a:gd name="T59" fmla="*/ 10 h 13"/>
                  <a:gd name="T60" fmla="*/ 1 w 14"/>
                  <a:gd name="T61" fmla="*/ 10 h 13"/>
                  <a:gd name="T62" fmla="*/ 1 w 14"/>
                  <a:gd name="T63" fmla="*/ 10 h 13"/>
                  <a:gd name="T64" fmla="*/ 2 w 14"/>
                  <a:gd name="T65" fmla="*/ 10 h 13"/>
                  <a:gd name="T66" fmla="*/ 2 w 14"/>
                  <a:gd name="T67" fmla="*/ 9 h 13"/>
                  <a:gd name="T68" fmla="*/ 5 w 14"/>
                  <a:gd name="T69" fmla="*/ 1 h 13"/>
                  <a:gd name="T70" fmla="*/ 5 w 14"/>
                  <a:gd name="T71" fmla="*/ 1 h 13"/>
                  <a:gd name="T72" fmla="*/ 5 w 14"/>
                  <a:gd name="T73" fmla="*/ 1 h 13"/>
                  <a:gd name="T74" fmla="*/ 5 w 14"/>
                  <a:gd name="T75" fmla="*/ 0 h 13"/>
                  <a:gd name="T76" fmla="*/ 4 w 14"/>
                  <a:gd name="T77" fmla="*/ 0 h 13"/>
                  <a:gd name="T78" fmla="*/ 4 w 14"/>
                  <a:gd name="T79" fmla="*/ 0 h 13"/>
                  <a:gd name="T80" fmla="*/ 5 w 14"/>
                  <a:gd name="T81" fmla="*/ 0 h 13"/>
                  <a:gd name="T82" fmla="*/ 7 w 14"/>
                  <a:gd name="T83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" h="13">
                    <a:moveTo>
                      <a:pt x="7" y="1"/>
                    </a:moveTo>
                    <a:cubicBezTo>
                      <a:pt x="9" y="11"/>
                      <a:pt x="9" y="11"/>
                      <a:pt x="9" y="1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5" y="0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22" name="íš1ïḍè"/>
              <p:cNvSpPr/>
              <p:nvPr/>
            </p:nvSpPr>
            <p:spPr bwMode="auto">
              <a:xfrm>
                <a:off x="3575051" y="3810000"/>
                <a:ext cx="46038" cy="42863"/>
              </a:xfrm>
              <a:custGeom>
                <a:avLst/>
                <a:gdLst>
                  <a:gd name="T0" fmla="*/ 7 w 14"/>
                  <a:gd name="T1" fmla="*/ 1 h 13"/>
                  <a:gd name="T2" fmla="*/ 9 w 14"/>
                  <a:gd name="T3" fmla="*/ 11 h 13"/>
                  <a:gd name="T4" fmla="*/ 12 w 14"/>
                  <a:gd name="T5" fmla="*/ 4 h 13"/>
                  <a:gd name="T6" fmla="*/ 12 w 14"/>
                  <a:gd name="T7" fmla="*/ 4 h 13"/>
                  <a:gd name="T8" fmla="*/ 12 w 14"/>
                  <a:gd name="T9" fmla="*/ 3 h 13"/>
                  <a:gd name="T10" fmla="*/ 12 w 14"/>
                  <a:gd name="T11" fmla="*/ 3 h 13"/>
                  <a:gd name="T12" fmla="*/ 11 w 14"/>
                  <a:gd name="T13" fmla="*/ 3 h 13"/>
                  <a:gd name="T14" fmla="*/ 11 w 14"/>
                  <a:gd name="T15" fmla="*/ 3 h 13"/>
                  <a:gd name="T16" fmla="*/ 11 w 14"/>
                  <a:gd name="T17" fmla="*/ 2 h 13"/>
                  <a:gd name="T18" fmla="*/ 14 w 14"/>
                  <a:gd name="T19" fmla="*/ 4 h 13"/>
                  <a:gd name="T20" fmla="*/ 14 w 14"/>
                  <a:gd name="T21" fmla="*/ 4 h 13"/>
                  <a:gd name="T22" fmla="*/ 14 w 14"/>
                  <a:gd name="T23" fmla="*/ 4 h 13"/>
                  <a:gd name="T24" fmla="*/ 13 w 14"/>
                  <a:gd name="T25" fmla="*/ 4 h 13"/>
                  <a:gd name="T26" fmla="*/ 13 w 14"/>
                  <a:gd name="T27" fmla="*/ 4 h 13"/>
                  <a:gd name="T28" fmla="*/ 13 w 14"/>
                  <a:gd name="T29" fmla="*/ 4 h 13"/>
                  <a:gd name="T30" fmla="*/ 13 w 14"/>
                  <a:gd name="T31" fmla="*/ 4 h 13"/>
                  <a:gd name="T32" fmla="*/ 9 w 14"/>
                  <a:gd name="T33" fmla="*/ 13 h 13"/>
                  <a:gd name="T34" fmla="*/ 9 w 14"/>
                  <a:gd name="T35" fmla="*/ 13 h 13"/>
                  <a:gd name="T36" fmla="*/ 8 w 14"/>
                  <a:gd name="T37" fmla="*/ 13 h 13"/>
                  <a:gd name="T38" fmla="*/ 6 w 14"/>
                  <a:gd name="T39" fmla="*/ 1 h 13"/>
                  <a:gd name="T40" fmla="*/ 2 w 14"/>
                  <a:gd name="T41" fmla="*/ 9 h 13"/>
                  <a:gd name="T42" fmla="*/ 2 w 14"/>
                  <a:gd name="T43" fmla="*/ 10 h 13"/>
                  <a:gd name="T44" fmla="*/ 2 w 14"/>
                  <a:gd name="T45" fmla="*/ 10 h 13"/>
                  <a:gd name="T46" fmla="*/ 3 w 14"/>
                  <a:gd name="T47" fmla="*/ 10 h 13"/>
                  <a:gd name="T48" fmla="*/ 3 w 14"/>
                  <a:gd name="T49" fmla="*/ 11 h 13"/>
                  <a:gd name="T50" fmla="*/ 3 w 14"/>
                  <a:gd name="T51" fmla="*/ 11 h 13"/>
                  <a:gd name="T52" fmla="*/ 3 w 14"/>
                  <a:gd name="T53" fmla="*/ 11 h 13"/>
                  <a:gd name="T54" fmla="*/ 0 w 14"/>
                  <a:gd name="T55" fmla="*/ 10 h 13"/>
                  <a:gd name="T56" fmla="*/ 0 w 14"/>
                  <a:gd name="T57" fmla="*/ 10 h 13"/>
                  <a:gd name="T58" fmla="*/ 1 w 14"/>
                  <a:gd name="T59" fmla="*/ 10 h 13"/>
                  <a:gd name="T60" fmla="*/ 1 w 14"/>
                  <a:gd name="T61" fmla="*/ 10 h 13"/>
                  <a:gd name="T62" fmla="*/ 1 w 14"/>
                  <a:gd name="T63" fmla="*/ 10 h 13"/>
                  <a:gd name="T64" fmla="*/ 2 w 14"/>
                  <a:gd name="T65" fmla="*/ 10 h 13"/>
                  <a:gd name="T66" fmla="*/ 2 w 14"/>
                  <a:gd name="T67" fmla="*/ 9 h 13"/>
                  <a:gd name="T68" fmla="*/ 5 w 14"/>
                  <a:gd name="T69" fmla="*/ 1 h 13"/>
                  <a:gd name="T70" fmla="*/ 5 w 14"/>
                  <a:gd name="T71" fmla="*/ 1 h 13"/>
                  <a:gd name="T72" fmla="*/ 5 w 14"/>
                  <a:gd name="T73" fmla="*/ 1 h 13"/>
                  <a:gd name="T74" fmla="*/ 5 w 14"/>
                  <a:gd name="T75" fmla="*/ 0 h 13"/>
                  <a:gd name="T76" fmla="*/ 4 w 14"/>
                  <a:gd name="T77" fmla="*/ 0 h 13"/>
                  <a:gd name="T78" fmla="*/ 4 w 14"/>
                  <a:gd name="T79" fmla="*/ 0 h 13"/>
                  <a:gd name="T80" fmla="*/ 5 w 14"/>
                  <a:gd name="T81" fmla="*/ 0 h 13"/>
                  <a:gd name="T82" fmla="*/ 7 w 14"/>
                  <a:gd name="T83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" h="13">
                    <a:moveTo>
                      <a:pt x="7" y="1"/>
                    </a:moveTo>
                    <a:cubicBezTo>
                      <a:pt x="9" y="11"/>
                      <a:pt x="9" y="11"/>
                      <a:pt x="9" y="1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5" y="0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23" name="îŝḻïḋe"/>
              <p:cNvSpPr/>
              <p:nvPr/>
            </p:nvSpPr>
            <p:spPr bwMode="auto">
              <a:xfrm>
                <a:off x="3651251" y="3843338"/>
                <a:ext cx="33338" cy="39688"/>
              </a:xfrm>
              <a:custGeom>
                <a:avLst/>
                <a:gdLst>
                  <a:gd name="T0" fmla="*/ 6 w 10"/>
                  <a:gd name="T1" fmla="*/ 7 h 12"/>
                  <a:gd name="T2" fmla="*/ 6 w 10"/>
                  <a:gd name="T3" fmla="*/ 7 h 12"/>
                  <a:gd name="T4" fmla="*/ 6 w 10"/>
                  <a:gd name="T5" fmla="*/ 7 h 12"/>
                  <a:gd name="T6" fmla="*/ 6 w 10"/>
                  <a:gd name="T7" fmla="*/ 7 h 12"/>
                  <a:gd name="T8" fmla="*/ 10 w 10"/>
                  <a:gd name="T9" fmla="*/ 8 h 12"/>
                  <a:gd name="T10" fmla="*/ 10 w 10"/>
                  <a:gd name="T11" fmla="*/ 8 h 12"/>
                  <a:gd name="T12" fmla="*/ 10 w 10"/>
                  <a:gd name="T13" fmla="*/ 8 h 12"/>
                  <a:gd name="T14" fmla="*/ 9 w 10"/>
                  <a:gd name="T15" fmla="*/ 8 h 12"/>
                  <a:gd name="T16" fmla="*/ 9 w 10"/>
                  <a:gd name="T17" fmla="*/ 8 h 12"/>
                  <a:gd name="T18" fmla="*/ 9 w 10"/>
                  <a:gd name="T19" fmla="*/ 8 h 12"/>
                  <a:gd name="T20" fmla="*/ 8 w 10"/>
                  <a:gd name="T21" fmla="*/ 9 h 12"/>
                  <a:gd name="T22" fmla="*/ 8 w 10"/>
                  <a:gd name="T23" fmla="*/ 12 h 12"/>
                  <a:gd name="T24" fmla="*/ 7 w 10"/>
                  <a:gd name="T25" fmla="*/ 12 h 12"/>
                  <a:gd name="T26" fmla="*/ 7 w 10"/>
                  <a:gd name="T27" fmla="*/ 12 h 12"/>
                  <a:gd name="T28" fmla="*/ 7 w 10"/>
                  <a:gd name="T29" fmla="*/ 12 h 12"/>
                  <a:gd name="T30" fmla="*/ 7 w 10"/>
                  <a:gd name="T31" fmla="*/ 12 h 12"/>
                  <a:gd name="T32" fmla="*/ 6 w 10"/>
                  <a:gd name="T33" fmla="*/ 12 h 12"/>
                  <a:gd name="T34" fmla="*/ 5 w 10"/>
                  <a:gd name="T35" fmla="*/ 12 h 12"/>
                  <a:gd name="T36" fmla="*/ 4 w 10"/>
                  <a:gd name="T37" fmla="*/ 11 h 12"/>
                  <a:gd name="T38" fmla="*/ 3 w 10"/>
                  <a:gd name="T39" fmla="*/ 11 h 12"/>
                  <a:gd name="T40" fmla="*/ 1 w 10"/>
                  <a:gd name="T41" fmla="*/ 10 h 12"/>
                  <a:gd name="T42" fmla="*/ 0 w 10"/>
                  <a:gd name="T43" fmla="*/ 8 h 12"/>
                  <a:gd name="T44" fmla="*/ 0 w 10"/>
                  <a:gd name="T45" fmla="*/ 6 h 12"/>
                  <a:gd name="T46" fmla="*/ 1 w 10"/>
                  <a:gd name="T47" fmla="*/ 4 h 12"/>
                  <a:gd name="T48" fmla="*/ 2 w 10"/>
                  <a:gd name="T49" fmla="*/ 2 h 12"/>
                  <a:gd name="T50" fmla="*/ 3 w 10"/>
                  <a:gd name="T51" fmla="*/ 1 h 12"/>
                  <a:gd name="T52" fmla="*/ 5 w 10"/>
                  <a:gd name="T53" fmla="*/ 0 h 12"/>
                  <a:gd name="T54" fmla="*/ 7 w 10"/>
                  <a:gd name="T55" fmla="*/ 1 h 12"/>
                  <a:gd name="T56" fmla="*/ 7 w 10"/>
                  <a:gd name="T57" fmla="*/ 1 h 12"/>
                  <a:gd name="T58" fmla="*/ 8 w 10"/>
                  <a:gd name="T59" fmla="*/ 1 h 12"/>
                  <a:gd name="T60" fmla="*/ 8 w 10"/>
                  <a:gd name="T61" fmla="*/ 1 h 12"/>
                  <a:gd name="T62" fmla="*/ 9 w 10"/>
                  <a:gd name="T63" fmla="*/ 1 h 12"/>
                  <a:gd name="T64" fmla="*/ 9 w 10"/>
                  <a:gd name="T65" fmla="*/ 1 h 12"/>
                  <a:gd name="T66" fmla="*/ 9 w 10"/>
                  <a:gd name="T67" fmla="*/ 1 h 12"/>
                  <a:gd name="T68" fmla="*/ 10 w 10"/>
                  <a:gd name="T69" fmla="*/ 1 h 12"/>
                  <a:gd name="T70" fmla="*/ 10 w 10"/>
                  <a:gd name="T71" fmla="*/ 1 h 12"/>
                  <a:gd name="T72" fmla="*/ 10 w 10"/>
                  <a:gd name="T73" fmla="*/ 4 h 12"/>
                  <a:gd name="T74" fmla="*/ 10 w 10"/>
                  <a:gd name="T75" fmla="*/ 4 h 12"/>
                  <a:gd name="T76" fmla="*/ 9 w 10"/>
                  <a:gd name="T77" fmla="*/ 4 h 12"/>
                  <a:gd name="T78" fmla="*/ 9 w 10"/>
                  <a:gd name="T79" fmla="*/ 4 h 12"/>
                  <a:gd name="T80" fmla="*/ 9 w 10"/>
                  <a:gd name="T81" fmla="*/ 3 h 12"/>
                  <a:gd name="T82" fmla="*/ 8 w 10"/>
                  <a:gd name="T83" fmla="*/ 2 h 12"/>
                  <a:gd name="T84" fmla="*/ 7 w 10"/>
                  <a:gd name="T85" fmla="*/ 1 h 12"/>
                  <a:gd name="T86" fmla="*/ 6 w 10"/>
                  <a:gd name="T87" fmla="*/ 1 h 12"/>
                  <a:gd name="T88" fmla="*/ 5 w 10"/>
                  <a:gd name="T89" fmla="*/ 1 h 12"/>
                  <a:gd name="T90" fmla="*/ 4 w 10"/>
                  <a:gd name="T91" fmla="*/ 2 h 12"/>
                  <a:gd name="T92" fmla="*/ 3 w 10"/>
                  <a:gd name="T93" fmla="*/ 3 h 12"/>
                  <a:gd name="T94" fmla="*/ 2 w 10"/>
                  <a:gd name="T95" fmla="*/ 5 h 12"/>
                  <a:gd name="T96" fmla="*/ 2 w 10"/>
                  <a:gd name="T97" fmla="*/ 6 h 12"/>
                  <a:gd name="T98" fmla="*/ 2 w 10"/>
                  <a:gd name="T99" fmla="*/ 8 h 12"/>
                  <a:gd name="T100" fmla="*/ 3 w 10"/>
                  <a:gd name="T101" fmla="*/ 10 h 12"/>
                  <a:gd name="T102" fmla="*/ 4 w 10"/>
                  <a:gd name="T103" fmla="*/ 11 h 12"/>
                  <a:gd name="T104" fmla="*/ 6 w 10"/>
                  <a:gd name="T105" fmla="*/ 11 h 12"/>
                  <a:gd name="T106" fmla="*/ 7 w 10"/>
                  <a:gd name="T107" fmla="*/ 10 h 12"/>
                  <a:gd name="T108" fmla="*/ 7 w 10"/>
                  <a:gd name="T109" fmla="*/ 10 h 12"/>
                  <a:gd name="T110" fmla="*/ 7 w 10"/>
                  <a:gd name="T111" fmla="*/ 8 h 12"/>
                  <a:gd name="T112" fmla="*/ 7 w 10"/>
                  <a:gd name="T113" fmla="*/ 8 h 12"/>
                  <a:gd name="T114" fmla="*/ 7 w 10"/>
                  <a:gd name="T115" fmla="*/ 8 h 12"/>
                  <a:gd name="T116" fmla="*/ 6 w 10"/>
                  <a:gd name="T117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" h="12">
                    <a:moveTo>
                      <a:pt x="6" y="7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8" y="8"/>
                      <a:pt x="8" y="9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1"/>
                      <a:pt x="6" y="11"/>
                      <a:pt x="6" y="12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5" y="12"/>
                      <a:pt x="4" y="12"/>
                      <a:pt x="4" y="11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2" y="11"/>
                      <a:pt x="2" y="10"/>
                      <a:pt x="1" y="10"/>
                    </a:cubicBezTo>
                    <a:cubicBezTo>
                      <a:pt x="1" y="9"/>
                      <a:pt x="1" y="9"/>
                      <a:pt x="0" y="8"/>
                    </a:cubicBezTo>
                    <a:cubicBezTo>
                      <a:pt x="0" y="7"/>
                      <a:pt x="0" y="7"/>
                      <a:pt x="0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2"/>
                      <a:pt x="8" y="2"/>
                    </a:cubicBezTo>
                    <a:cubicBezTo>
                      <a:pt x="8" y="2"/>
                      <a:pt x="8" y="2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2" y="9"/>
                      <a:pt x="2" y="10"/>
                      <a:pt x="3" y="10"/>
                    </a:cubicBezTo>
                    <a:cubicBezTo>
                      <a:pt x="3" y="11"/>
                      <a:pt x="4" y="11"/>
                      <a:pt x="4" y="11"/>
                    </a:cubicBezTo>
                    <a:cubicBezTo>
                      <a:pt x="5" y="11"/>
                      <a:pt x="5" y="11"/>
                      <a:pt x="6" y="11"/>
                    </a:cubicBezTo>
                    <a:cubicBezTo>
                      <a:pt x="6" y="11"/>
                      <a:pt x="6" y="11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7"/>
                      <a:pt x="6" y="7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24" name="íşḷîḑé"/>
              <p:cNvSpPr/>
              <p:nvPr/>
            </p:nvSpPr>
            <p:spPr bwMode="auto">
              <a:xfrm>
                <a:off x="3651251" y="3843338"/>
                <a:ext cx="33338" cy="39688"/>
              </a:xfrm>
              <a:custGeom>
                <a:avLst/>
                <a:gdLst>
                  <a:gd name="T0" fmla="*/ 6 w 10"/>
                  <a:gd name="T1" fmla="*/ 7 h 12"/>
                  <a:gd name="T2" fmla="*/ 6 w 10"/>
                  <a:gd name="T3" fmla="*/ 7 h 12"/>
                  <a:gd name="T4" fmla="*/ 6 w 10"/>
                  <a:gd name="T5" fmla="*/ 7 h 12"/>
                  <a:gd name="T6" fmla="*/ 6 w 10"/>
                  <a:gd name="T7" fmla="*/ 7 h 12"/>
                  <a:gd name="T8" fmla="*/ 10 w 10"/>
                  <a:gd name="T9" fmla="*/ 8 h 12"/>
                  <a:gd name="T10" fmla="*/ 10 w 10"/>
                  <a:gd name="T11" fmla="*/ 8 h 12"/>
                  <a:gd name="T12" fmla="*/ 10 w 10"/>
                  <a:gd name="T13" fmla="*/ 8 h 12"/>
                  <a:gd name="T14" fmla="*/ 9 w 10"/>
                  <a:gd name="T15" fmla="*/ 8 h 12"/>
                  <a:gd name="T16" fmla="*/ 9 w 10"/>
                  <a:gd name="T17" fmla="*/ 8 h 12"/>
                  <a:gd name="T18" fmla="*/ 9 w 10"/>
                  <a:gd name="T19" fmla="*/ 8 h 12"/>
                  <a:gd name="T20" fmla="*/ 8 w 10"/>
                  <a:gd name="T21" fmla="*/ 9 h 12"/>
                  <a:gd name="T22" fmla="*/ 8 w 10"/>
                  <a:gd name="T23" fmla="*/ 12 h 12"/>
                  <a:gd name="T24" fmla="*/ 7 w 10"/>
                  <a:gd name="T25" fmla="*/ 12 h 12"/>
                  <a:gd name="T26" fmla="*/ 7 w 10"/>
                  <a:gd name="T27" fmla="*/ 12 h 12"/>
                  <a:gd name="T28" fmla="*/ 7 w 10"/>
                  <a:gd name="T29" fmla="*/ 12 h 12"/>
                  <a:gd name="T30" fmla="*/ 7 w 10"/>
                  <a:gd name="T31" fmla="*/ 12 h 12"/>
                  <a:gd name="T32" fmla="*/ 6 w 10"/>
                  <a:gd name="T33" fmla="*/ 12 h 12"/>
                  <a:gd name="T34" fmla="*/ 5 w 10"/>
                  <a:gd name="T35" fmla="*/ 12 h 12"/>
                  <a:gd name="T36" fmla="*/ 4 w 10"/>
                  <a:gd name="T37" fmla="*/ 11 h 12"/>
                  <a:gd name="T38" fmla="*/ 3 w 10"/>
                  <a:gd name="T39" fmla="*/ 11 h 12"/>
                  <a:gd name="T40" fmla="*/ 1 w 10"/>
                  <a:gd name="T41" fmla="*/ 10 h 12"/>
                  <a:gd name="T42" fmla="*/ 0 w 10"/>
                  <a:gd name="T43" fmla="*/ 8 h 12"/>
                  <a:gd name="T44" fmla="*/ 0 w 10"/>
                  <a:gd name="T45" fmla="*/ 6 h 12"/>
                  <a:gd name="T46" fmla="*/ 1 w 10"/>
                  <a:gd name="T47" fmla="*/ 4 h 12"/>
                  <a:gd name="T48" fmla="*/ 2 w 10"/>
                  <a:gd name="T49" fmla="*/ 2 h 12"/>
                  <a:gd name="T50" fmla="*/ 3 w 10"/>
                  <a:gd name="T51" fmla="*/ 1 h 12"/>
                  <a:gd name="T52" fmla="*/ 5 w 10"/>
                  <a:gd name="T53" fmla="*/ 0 h 12"/>
                  <a:gd name="T54" fmla="*/ 7 w 10"/>
                  <a:gd name="T55" fmla="*/ 1 h 12"/>
                  <a:gd name="T56" fmla="*/ 7 w 10"/>
                  <a:gd name="T57" fmla="*/ 1 h 12"/>
                  <a:gd name="T58" fmla="*/ 8 w 10"/>
                  <a:gd name="T59" fmla="*/ 1 h 12"/>
                  <a:gd name="T60" fmla="*/ 8 w 10"/>
                  <a:gd name="T61" fmla="*/ 1 h 12"/>
                  <a:gd name="T62" fmla="*/ 9 w 10"/>
                  <a:gd name="T63" fmla="*/ 1 h 12"/>
                  <a:gd name="T64" fmla="*/ 9 w 10"/>
                  <a:gd name="T65" fmla="*/ 1 h 12"/>
                  <a:gd name="T66" fmla="*/ 9 w 10"/>
                  <a:gd name="T67" fmla="*/ 1 h 12"/>
                  <a:gd name="T68" fmla="*/ 10 w 10"/>
                  <a:gd name="T69" fmla="*/ 1 h 12"/>
                  <a:gd name="T70" fmla="*/ 10 w 10"/>
                  <a:gd name="T71" fmla="*/ 1 h 12"/>
                  <a:gd name="T72" fmla="*/ 10 w 10"/>
                  <a:gd name="T73" fmla="*/ 4 h 12"/>
                  <a:gd name="T74" fmla="*/ 10 w 10"/>
                  <a:gd name="T75" fmla="*/ 4 h 12"/>
                  <a:gd name="T76" fmla="*/ 9 w 10"/>
                  <a:gd name="T77" fmla="*/ 4 h 12"/>
                  <a:gd name="T78" fmla="*/ 9 w 10"/>
                  <a:gd name="T79" fmla="*/ 4 h 12"/>
                  <a:gd name="T80" fmla="*/ 9 w 10"/>
                  <a:gd name="T81" fmla="*/ 3 h 12"/>
                  <a:gd name="T82" fmla="*/ 8 w 10"/>
                  <a:gd name="T83" fmla="*/ 2 h 12"/>
                  <a:gd name="T84" fmla="*/ 7 w 10"/>
                  <a:gd name="T85" fmla="*/ 1 h 12"/>
                  <a:gd name="T86" fmla="*/ 6 w 10"/>
                  <a:gd name="T87" fmla="*/ 1 h 12"/>
                  <a:gd name="T88" fmla="*/ 5 w 10"/>
                  <a:gd name="T89" fmla="*/ 1 h 12"/>
                  <a:gd name="T90" fmla="*/ 4 w 10"/>
                  <a:gd name="T91" fmla="*/ 2 h 12"/>
                  <a:gd name="T92" fmla="*/ 3 w 10"/>
                  <a:gd name="T93" fmla="*/ 3 h 12"/>
                  <a:gd name="T94" fmla="*/ 2 w 10"/>
                  <a:gd name="T95" fmla="*/ 5 h 12"/>
                  <a:gd name="T96" fmla="*/ 2 w 10"/>
                  <a:gd name="T97" fmla="*/ 6 h 12"/>
                  <a:gd name="T98" fmla="*/ 2 w 10"/>
                  <a:gd name="T99" fmla="*/ 8 h 12"/>
                  <a:gd name="T100" fmla="*/ 3 w 10"/>
                  <a:gd name="T101" fmla="*/ 10 h 12"/>
                  <a:gd name="T102" fmla="*/ 4 w 10"/>
                  <a:gd name="T103" fmla="*/ 11 h 12"/>
                  <a:gd name="T104" fmla="*/ 6 w 10"/>
                  <a:gd name="T105" fmla="*/ 11 h 12"/>
                  <a:gd name="T106" fmla="*/ 7 w 10"/>
                  <a:gd name="T107" fmla="*/ 10 h 12"/>
                  <a:gd name="T108" fmla="*/ 7 w 10"/>
                  <a:gd name="T109" fmla="*/ 10 h 12"/>
                  <a:gd name="T110" fmla="*/ 7 w 10"/>
                  <a:gd name="T111" fmla="*/ 8 h 12"/>
                  <a:gd name="T112" fmla="*/ 7 w 10"/>
                  <a:gd name="T113" fmla="*/ 8 h 12"/>
                  <a:gd name="T114" fmla="*/ 7 w 10"/>
                  <a:gd name="T115" fmla="*/ 8 h 12"/>
                  <a:gd name="T116" fmla="*/ 6 w 10"/>
                  <a:gd name="T117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" h="12">
                    <a:moveTo>
                      <a:pt x="6" y="7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8" y="9"/>
                      <a:pt x="8" y="9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6" y="11"/>
                      <a:pt x="6" y="12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5" y="12"/>
                      <a:pt x="4" y="12"/>
                      <a:pt x="4" y="11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2" y="11"/>
                      <a:pt x="2" y="10"/>
                      <a:pt x="1" y="10"/>
                    </a:cubicBezTo>
                    <a:cubicBezTo>
                      <a:pt x="1" y="9"/>
                      <a:pt x="1" y="9"/>
                      <a:pt x="0" y="8"/>
                    </a:cubicBezTo>
                    <a:cubicBezTo>
                      <a:pt x="0" y="7"/>
                      <a:pt x="0" y="7"/>
                      <a:pt x="0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2"/>
                      <a:pt x="8" y="2"/>
                    </a:cubicBezTo>
                    <a:cubicBezTo>
                      <a:pt x="8" y="2"/>
                      <a:pt x="8" y="2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2" y="9"/>
                      <a:pt x="2" y="10"/>
                      <a:pt x="3" y="10"/>
                    </a:cubicBezTo>
                    <a:cubicBezTo>
                      <a:pt x="3" y="11"/>
                      <a:pt x="4" y="11"/>
                      <a:pt x="4" y="11"/>
                    </a:cubicBezTo>
                    <a:cubicBezTo>
                      <a:pt x="5" y="11"/>
                      <a:pt x="5" y="11"/>
                      <a:pt x="6" y="11"/>
                    </a:cubicBezTo>
                    <a:cubicBezTo>
                      <a:pt x="6" y="11"/>
                      <a:pt x="6" y="11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7"/>
                      <a:pt x="6" y="7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25" name="îṧ1ïḍê"/>
              <p:cNvSpPr/>
              <p:nvPr/>
            </p:nvSpPr>
            <p:spPr bwMode="auto">
              <a:xfrm>
                <a:off x="3773488" y="3865563"/>
                <a:ext cx="33338" cy="36513"/>
              </a:xfrm>
              <a:custGeom>
                <a:avLst/>
                <a:gdLst>
                  <a:gd name="T0" fmla="*/ 2 w 10"/>
                  <a:gd name="T1" fmla="*/ 8 h 11"/>
                  <a:gd name="T2" fmla="*/ 2 w 10"/>
                  <a:gd name="T3" fmla="*/ 1 h 11"/>
                  <a:gd name="T4" fmla="*/ 1 w 10"/>
                  <a:gd name="T5" fmla="*/ 1 h 11"/>
                  <a:gd name="T6" fmla="*/ 1 w 10"/>
                  <a:gd name="T7" fmla="*/ 1 h 11"/>
                  <a:gd name="T8" fmla="*/ 1 w 10"/>
                  <a:gd name="T9" fmla="*/ 0 h 11"/>
                  <a:gd name="T10" fmla="*/ 0 w 10"/>
                  <a:gd name="T11" fmla="*/ 0 h 11"/>
                  <a:gd name="T12" fmla="*/ 0 w 10"/>
                  <a:gd name="T13" fmla="*/ 0 h 11"/>
                  <a:gd name="T14" fmla="*/ 0 w 10"/>
                  <a:gd name="T15" fmla="*/ 0 h 11"/>
                  <a:gd name="T16" fmla="*/ 4 w 10"/>
                  <a:gd name="T17" fmla="*/ 0 h 11"/>
                  <a:gd name="T18" fmla="*/ 4 w 10"/>
                  <a:gd name="T19" fmla="*/ 0 h 11"/>
                  <a:gd name="T20" fmla="*/ 4 w 10"/>
                  <a:gd name="T21" fmla="*/ 0 h 11"/>
                  <a:gd name="T22" fmla="*/ 4 w 10"/>
                  <a:gd name="T23" fmla="*/ 0 h 11"/>
                  <a:gd name="T24" fmla="*/ 3 w 10"/>
                  <a:gd name="T25" fmla="*/ 1 h 11"/>
                  <a:gd name="T26" fmla="*/ 3 w 10"/>
                  <a:gd name="T27" fmla="*/ 1 h 11"/>
                  <a:gd name="T28" fmla="*/ 3 w 10"/>
                  <a:gd name="T29" fmla="*/ 2 h 11"/>
                  <a:gd name="T30" fmla="*/ 3 w 10"/>
                  <a:gd name="T31" fmla="*/ 7 h 11"/>
                  <a:gd name="T32" fmla="*/ 3 w 10"/>
                  <a:gd name="T33" fmla="*/ 9 h 11"/>
                  <a:gd name="T34" fmla="*/ 4 w 10"/>
                  <a:gd name="T35" fmla="*/ 10 h 11"/>
                  <a:gd name="T36" fmla="*/ 6 w 10"/>
                  <a:gd name="T37" fmla="*/ 10 h 11"/>
                  <a:gd name="T38" fmla="*/ 7 w 10"/>
                  <a:gd name="T39" fmla="*/ 10 h 11"/>
                  <a:gd name="T40" fmla="*/ 8 w 10"/>
                  <a:gd name="T41" fmla="*/ 9 h 11"/>
                  <a:gd name="T42" fmla="*/ 8 w 10"/>
                  <a:gd name="T43" fmla="*/ 8 h 11"/>
                  <a:gd name="T44" fmla="*/ 8 w 10"/>
                  <a:gd name="T45" fmla="*/ 1 h 11"/>
                  <a:gd name="T46" fmla="*/ 8 w 10"/>
                  <a:gd name="T47" fmla="*/ 1 h 11"/>
                  <a:gd name="T48" fmla="*/ 8 w 10"/>
                  <a:gd name="T49" fmla="*/ 0 h 11"/>
                  <a:gd name="T50" fmla="*/ 7 w 10"/>
                  <a:gd name="T51" fmla="*/ 0 h 11"/>
                  <a:gd name="T52" fmla="*/ 7 w 10"/>
                  <a:gd name="T53" fmla="*/ 0 h 11"/>
                  <a:gd name="T54" fmla="*/ 7 w 10"/>
                  <a:gd name="T55" fmla="*/ 0 h 11"/>
                  <a:gd name="T56" fmla="*/ 7 w 10"/>
                  <a:gd name="T57" fmla="*/ 0 h 11"/>
                  <a:gd name="T58" fmla="*/ 10 w 10"/>
                  <a:gd name="T59" fmla="*/ 0 h 11"/>
                  <a:gd name="T60" fmla="*/ 10 w 10"/>
                  <a:gd name="T61" fmla="*/ 0 h 11"/>
                  <a:gd name="T62" fmla="*/ 10 w 10"/>
                  <a:gd name="T63" fmla="*/ 0 h 11"/>
                  <a:gd name="T64" fmla="*/ 9 w 10"/>
                  <a:gd name="T65" fmla="*/ 0 h 11"/>
                  <a:gd name="T66" fmla="*/ 9 w 10"/>
                  <a:gd name="T67" fmla="*/ 0 h 11"/>
                  <a:gd name="T68" fmla="*/ 9 w 10"/>
                  <a:gd name="T69" fmla="*/ 1 h 11"/>
                  <a:gd name="T70" fmla="*/ 9 w 10"/>
                  <a:gd name="T71" fmla="*/ 1 h 11"/>
                  <a:gd name="T72" fmla="*/ 9 w 10"/>
                  <a:gd name="T73" fmla="*/ 8 h 11"/>
                  <a:gd name="T74" fmla="*/ 9 w 10"/>
                  <a:gd name="T75" fmla="*/ 9 h 11"/>
                  <a:gd name="T76" fmla="*/ 8 w 10"/>
                  <a:gd name="T77" fmla="*/ 10 h 11"/>
                  <a:gd name="T78" fmla="*/ 7 w 10"/>
                  <a:gd name="T79" fmla="*/ 11 h 11"/>
                  <a:gd name="T80" fmla="*/ 6 w 10"/>
                  <a:gd name="T81" fmla="*/ 11 h 11"/>
                  <a:gd name="T82" fmla="*/ 4 w 10"/>
                  <a:gd name="T83" fmla="*/ 11 h 11"/>
                  <a:gd name="T84" fmla="*/ 3 w 10"/>
                  <a:gd name="T85" fmla="*/ 11 h 11"/>
                  <a:gd name="T86" fmla="*/ 2 w 10"/>
                  <a:gd name="T87" fmla="*/ 9 h 11"/>
                  <a:gd name="T88" fmla="*/ 2 w 10"/>
                  <a:gd name="T89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" h="11">
                    <a:moveTo>
                      <a:pt x="2" y="8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9"/>
                    </a:cubicBezTo>
                    <a:cubicBezTo>
                      <a:pt x="3" y="10"/>
                      <a:pt x="4" y="10"/>
                      <a:pt x="4" y="10"/>
                    </a:cubicBezTo>
                    <a:cubicBezTo>
                      <a:pt x="4" y="10"/>
                      <a:pt x="5" y="10"/>
                      <a:pt x="6" y="10"/>
                    </a:cubicBezTo>
                    <a:cubicBezTo>
                      <a:pt x="6" y="10"/>
                      <a:pt x="7" y="10"/>
                      <a:pt x="7" y="10"/>
                    </a:cubicBezTo>
                    <a:cubicBezTo>
                      <a:pt x="8" y="10"/>
                      <a:pt x="8" y="9"/>
                      <a:pt x="8" y="9"/>
                    </a:cubicBezTo>
                    <a:cubicBezTo>
                      <a:pt x="8" y="9"/>
                      <a:pt x="8" y="8"/>
                      <a:pt x="8" y="8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1"/>
                      <a:pt x="7" y="11"/>
                      <a:pt x="7" y="11"/>
                    </a:cubicBezTo>
                    <a:cubicBezTo>
                      <a:pt x="7" y="11"/>
                      <a:pt x="6" y="11"/>
                      <a:pt x="6" y="11"/>
                    </a:cubicBezTo>
                    <a:cubicBezTo>
                      <a:pt x="5" y="11"/>
                      <a:pt x="5" y="11"/>
                      <a:pt x="4" y="11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2" y="10"/>
                      <a:pt x="2" y="10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26" name="iSļidè"/>
              <p:cNvSpPr/>
              <p:nvPr/>
            </p:nvSpPr>
            <p:spPr bwMode="auto">
              <a:xfrm>
                <a:off x="3773488" y="3865563"/>
                <a:ext cx="33338" cy="36513"/>
              </a:xfrm>
              <a:custGeom>
                <a:avLst/>
                <a:gdLst>
                  <a:gd name="T0" fmla="*/ 2 w 10"/>
                  <a:gd name="T1" fmla="*/ 8 h 11"/>
                  <a:gd name="T2" fmla="*/ 2 w 10"/>
                  <a:gd name="T3" fmla="*/ 1 h 11"/>
                  <a:gd name="T4" fmla="*/ 1 w 10"/>
                  <a:gd name="T5" fmla="*/ 1 h 11"/>
                  <a:gd name="T6" fmla="*/ 1 w 10"/>
                  <a:gd name="T7" fmla="*/ 1 h 11"/>
                  <a:gd name="T8" fmla="*/ 1 w 10"/>
                  <a:gd name="T9" fmla="*/ 0 h 11"/>
                  <a:gd name="T10" fmla="*/ 0 w 10"/>
                  <a:gd name="T11" fmla="*/ 0 h 11"/>
                  <a:gd name="T12" fmla="*/ 0 w 10"/>
                  <a:gd name="T13" fmla="*/ 0 h 11"/>
                  <a:gd name="T14" fmla="*/ 0 w 10"/>
                  <a:gd name="T15" fmla="*/ 0 h 11"/>
                  <a:gd name="T16" fmla="*/ 4 w 10"/>
                  <a:gd name="T17" fmla="*/ 0 h 11"/>
                  <a:gd name="T18" fmla="*/ 4 w 10"/>
                  <a:gd name="T19" fmla="*/ 0 h 11"/>
                  <a:gd name="T20" fmla="*/ 4 w 10"/>
                  <a:gd name="T21" fmla="*/ 0 h 11"/>
                  <a:gd name="T22" fmla="*/ 4 w 10"/>
                  <a:gd name="T23" fmla="*/ 0 h 11"/>
                  <a:gd name="T24" fmla="*/ 3 w 10"/>
                  <a:gd name="T25" fmla="*/ 1 h 11"/>
                  <a:gd name="T26" fmla="*/ 3 w 10"/>
                  <a:gd name="T27" fmla="*/ 1 h 11"/>
                  <a:gd name="T28" fmla="*/ 3 w 10"/>
                  <a:gd name="T29" fmla="*/ 2 h 11"/>
                  <a:gd name="T30" fmla="*/ 3 w 10"/>
                  <a:gd name="T31" fmla="*/ 7 h 11"/>
                  <a:gd name="T32" fmla="*/ 3 w 10"/>
                  <a:gd name="T33" fmla="*/ 9 h 11"/>
                  <a:gd name="T34" fmla="*/ 4 w 10"/>
                  <a:gd name="T35" fmla="*/ 10 h 11"/>
                  <a:gd name="T36" fmla="*/ 6 w 10"/>
                  <a:gd name="T37" fmla="*/ 10 h 11"/>
                  <a:gd name="T38" fmla="*/ 7 w 10"/>
                  <a:gd name="T39" fmla="*/ 10 h 11"/>
                  <a:gd name="T40" fmla="*/ 8 w 10"/>
                  <a:gd name="T41" fmla="*/ 9 h 11"/>
                  <a:gd name="T42" fmla="*/ 8 w 10"/>
                  <a:gd name="T43" fmla="*/ 8 h 11"/>
                  <a:gd name="T44" fmla="*/ 8 w 10"/>
                  <a:gd name="T45" fmla="*/ 1 h 11"/>
                  <a:gd name="T46" fmla="*/ 8 w 10"/>
                  <a:gd name="T47" fmla="*/ 1 h 11"/>
                  <a:gd name="T48" fmla="*/ 8 w 10"/>
                  <a:gd name="T49" fmla="*/ 0 h 11"/>
                  <a:gd name="T50" fmla="*/ 7 w 10"/>
                  <a:gd name="T51" fmla="*/ 0 h 11"/>
                  <a:gd name="T52" fmla="*/ 7 w 10"/>
                  <a:gd name="T53" fmla="*/ 0 h 11"/>
                  <a:gd name="T54" fmla="*/ 7 w 10"/>
                  <a:gd name="T55" fmla="*/ 0 h 11"/>
                  <a:gd name="T56" fmla="*/ 7 w 10"/>
                  <a:gd name="T57" fmla="*/ 0 h 11"/>
                  <a:gd name="T58" fmla="*/ 10 w 10"/>
                  <a:gd name="T59" fmla="*/ 0 h 11"/>
                  <a:gd name="T60" fmla="*/ 10 w 10"/>
                  <a:gd name="T61" fmla="*/ 0 h 11"/>
                  <a:gd name="T62" fmla="*/ 10 w 10"/>
                  <a:gd name="T63" fmla="*/ 0 h 11"/>
                  <a:gd name="T64" fmla="*/ 9 w 10"/>
                  <a:gd name="T65" fmla="*/ 0 h 11"/>
                  <a:gd name="T66" fmla="*/ 9 w 10"/>
                  <a:gd name="T67" fmla="*/ 0 h 11"/>
                  <a:gd name="T68" fmla="*/ 9 w 10"/>
                  <a:gd name="T69" fmla="*/ 1 h 11"/>
                  <a:gd name="T70" fmla="*/ 9 w 10"/>
                  <a:gd name="T71" fmla="*/ 1 h 11"/>
                  <a:gd name="T72" fmla="*/ 9 w 10"/>
                  <a:gd name="T73" fmla="*/ 8 h 11"/>
                  <a:gd name="T74" fmla="*/ 9 w 10"/>
                  <a:gd name="T75" fmla="*/ 9 h 11"/>
                  <a:gd name="T76" fmla="*/ 8 w 10"/>
                  <a:gd name="T77" fmla="*/ 10 h 11"/>
                  <a:gd name="T78" fmla="*/ 7 w 10"/>
                  <a:gd name="T79" fmla="*/ 11 h 11"/>
                  <a:gd name="T80" fmla="*/ 6 w 10"/>
                  <a:gd name="T81" fmla="*/ 11 h 11"/>
                  <a:gd name="T82" fmla="*/ 4 w 10"/>
                  <a:gd name="T83" fmla="*/ 11 h 11"/>
                  <a:gd name="T84" fmla="*/ 3 w 10"/>
                  <a:gd name="T85" fmla="*/ 11 h 11"/>
                  <a:gd name="T86" fmla="*/ 2 w 10"/>
                  <a:gd name="T87" fmla="*/ 9 h 11"/>
                  <a:gd name="T88" fmla="*/ 2 w 10"/>
                  <a:gd name="T89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" h="11">
                    <a:moveTo>
                      <a:pt x="2" y="8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9"/>
                    </a:cubicBezTo>
                    <a:cubicBezTo>
                      <a:pt x="3" y="10"/>
                      <a:pt x="4" y="10"/>
                      <a:pt x="4" y="10"/>
                    </a:cubicBezTo>
                    <a:cubicBezTo>
                      <a:pt x="4" y="10"/>
                      <a:pt x="5" y="10"/>
                      <a:pt x="6" y="10"/>
                    </a:cubicBezTo>
                    <a:cubicBezTo>
                      <a:pt x="6" y="10"/>
                      <a:pt x="7" y="10"/>
                      <a:pt x="7" y="10"/>
                    </a:cubicBezTo>
                    <a:cubicBezTo>
                      <a:pt x="8" y="10"/>
                      <a:pt x="8" y="9"/>
                      <a:pt x="8" y="9"/>
                    </a:cubicBezTo>
                    <a:cubicBezTo>
                      <a:pt x="8" y="9"/>
                      <a:pt x="8" y="8"/>
                      <a:pt x="8" y="8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1"/>
                      <a:pt x="7" y="11"/>
                      <a:pt x="7" y="11"/>
                    </a:cubicBezTo>
                    <a:cubicBezTo>
                      <a:pt x="7" y="11"/>
                      <a:pt x="6" y="11"/>
                      <a:pt x="6" y="11"/>
                    </a:cubicBezTo>
                    <a:cubicBezTo>
                      <a:pt x="5" y="11"/>
                      <a:pt x="5" y="11"/>
                      <a:pt x="4" y="11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2" y="10"/>
                      <a:pt x="2" y="10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27" name="ïşḻiḑé"/>
              <p:cNvSpPr/>
              <p:nvPr/>
            </p:nvSpPr>
            <p:spPr bwMode="auto">
              <a:xfrm>
                <a:off x="3846513" y="3862388"/>
                <a:ext cx="34925" cy="39688"/>
              </a:xfrm>
              <a:custGeom>
                <a:avLst/>
                <a:gdLst>
                  <a:gd name="T0" fmla="*/ 2 w 11"/>
                  <a:gd name="T1" fmla="*/ 1 h 12"/>
                  <a:gd name="T2" fmla="*/ 9 w 11"/>
                  <a:gd name="T3" fmla="*/ 9 h 12"/>
                  <a:gd name="T4" fmla="*/ 9 w 11"/>
                  <a:gd name="T5" fmla="*/ 2 h 12"/>
                  <a:gd name="T6" fmla="*/ 9 w 11"/>
                  <a:gd name="T7" fmla="*/ 1 h 12"/>
                  <a:gd name="T8" fmla="*/ 8 w 11"/>
                  <a:gd name="T9" fmla="*/ 1 h 12"/>
                  <a:gd name="T10" fmla="*/ 8 w 11"/>
                  <a:gd name="T11" fmla="*/ 1 h 12"/>
                  <a:gd name="T12" fmla="*/ 7 w 11"/>
                  <a:gd name="T13" fmla="*/ 1 h 12"/>
                  <a:gd name="T14" fmla="*/ 7 w 11"/>
                  <a:gd name="T15" fmla="*/ 1 h 12"/>
                  <a:gd name="T16" fmla="*/ 7 w 11"/>
                  <a:gd name="T17" fmla="*/ 0 h 12"/>
                  <a:gd name="T18" fmla="*/ 10 w 11"/>
                  <a:gd name="T19" fmla="*/ 0 h 12"/>
                  <a:gd name="T20" fmla="*/ 11 w 11"/>
                  <a:gd name="T21" fmla="*/ 0 h 12"/>
                  <a:gd name="T22" fmla="*/ 10 w 11"/>
                  <a:gd name="T23" fmla="*/ 1 h 12"/>
                  <a:gd name="T24" fmla="*/ 10 w 11"/>
                  <a:gd name="T25" fmla="*/ 1 h 12"/>
                  <a:gd name="T26" fmla="*/ 9 w 11"/>
                  <a:gd name="T27" fmla="*/ 1 h 12"/>
                  <a:gd name="T28" fmla="*/ 9 w 11"/>
                  <a:gd name="T29" fmla="*/ 1 h 12"/>
                  <a:gd name="T30" fmla="*/ 9 w 11"/>
                  <a:gd name="T31" fmla="*/ 1 h 12"/>
                  <a:gd name="T32" fmla="*/ 10 w 11"/>
                  <a:gd name="T33" fmla="*/ 11 h 12"/>
                  <a:gd name="T34" fmla="*/ 10 w 11"/>
                  <a:gd name="T35" fmla="*/ 11 h 12"/>
                  <a:gd name="T36" fmla="*/ 9 w 11"/>
                  <a:gd name="T37" fmla="*/ 11 h 12"/>
                  <a:gd name="T38" fmla="*/ 2 w 11"/>
                  <a:gd name="T39" fmla="*/ 2 h 12"/>
                  <a:gd name="T40" fmla="*/ 2 w 11"/>
                  <a:gd name="T41" fmla="*/ 11 h 12"/>
                  <a:gd name="T42" fmla="*/ 2 w 11"/>
                  <a:gd name="T43" fmla="*/ 11 h 12"/>
                  <a:gd name="T44" fmla="*/ 3 w 11"/>
                  <a:gd name="T45" fmla="*/ 11 h 12"/>
                  <a:gd name="T46" fmla="*/ 3 w 11"/>
                  <a:gd name="T47" fmla="*/ 11 h 12"/>
                  <a:gd name="T48" fmla="*/ 4 w 11"/>
                  <a:gd name="T49" fmla="*/ 11 h 12"/>
                  <a:gd name="T50" fmla="*/ 4 w 11"/>
                  <a:gd name="T51" fmla="*/ 11 h 12"/>
                  <a:gd name="T52" fmla="*/ 4 w 11"/>
                  <a:gd name="T53" fmla="*/ 12 h 12"/>
                  <a:gd name="T54" fmla="*/ 1 w 11"/>
                  <a:gd name="T55" fmla="*/ 12 h 12"/>
                  <a:gd name="T56" fmla="*/ 0 w 11"/>
                  <a:gd name="T57" fmla="*/ 12 h 12"/>
                  <a:gd name="T58" fmla="*/ 1 w 11"/>
                  <a:gd name="T59" fmla="*/ 11 h 12"/>
                  <a:gd name="T60" fmla="*/ 1 w 11"/>
                  <a:gd name="T61" fmla="*/ 11 h 12"/>
                  <a:gd name="T62" fmla="*/ 2 w 11"/>
                  <a:gd name="T63" fmla="*/ 11 h 12"/>
                  <a:gd name="T64" fmla="*/ 2 w 11"/>
                  <a:gd name="T65" fmla="*/ 11 h 12"/>
                  <a:gd name="T66" fmla="*/ 2 w 11"/>
                  <a:gd name="T67" fmla="*/ 11 h 12"/>
                  <a:gd name="T68" fmla="*/ 1 w 11"/>
                  <a:gd name="T69" fmla="*/ 2 h 12"/>
                  <a:gd name="T70" fmla="*/ 1 w 11"/>
                  <a:gd name="T71" fmla="*/ 2 h 12"/>
                  <a:gd name="T72" fmla="*/ 1 w 11"/>
                  <a:gd name="T73" fmla="*/ 1 h 12"/>
                  <a:gd name="T74" fmla="*/ 0 w 11"/>
                  <a:gd name="T75" fmla="*/ 1 h 12"/>
                  <a:gd name="T76" fmla="*/ 0 w 11"/>
                  <a:gd name="T77" fmla="*/ 1 h 12"/>
                  <a:gd name="T78" fmla="*/ 0 w 11"/>
                  <a:gd name="T79" fmla="*/ 1 h 12"/>
                  <a:gd name="T80" fmla="*/ 0 w 11"/>
                  <a:gd name="T81" fmla="*/ 1 h 12"/>
                  <a:gd name="T82" fmla="*/ 2 w 11"/>
                  <a:gd name="T83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" h="12">
                    <a:moveTo>
                      <a:pt x="2" y="1"/>
                    </a:moveTo>
                    <a:cubicBezTo>
                      <a:pt x="9" y="9"/>
                      <a:pt x="9" y="9"/>
                      <a:pt x="9" y="9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1" y="0"/>
                      <a:pt x="11" y="0"/>
                    </a:cubicBezTo>
                    <a:cubicBezTo>
                      <a:pt x="11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0" y="12"/>
                      <a:pt x="0" y="12"/>
                    </a:cubicBezTo>
                    <a:cubicBezTo>
                      <a:pt x="0" y="12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28" name="î$1ïde"/>
              <p:cNvSpPr/>
              <p:nvPr/>
            </p:nvSpPr>
            <p:spPr bwMode="auto">
              <a:xfrm>
                <a:off x="3846513" y="3862388"/>
                <a:ext cx="34925" cy="39688"/>
              </a:xfrm>
              <a:custGeom>
                <a:avLst/>
                <a:gdLst>
                  <a:gd name="T0" fmla="*/ 2 w 11"/>
                  <a:gd name="T1" fmla="*/ 1 h 12"/>
                  <a:gd name="T2" fmla="*/ 9 w 11"/>
                  <a:gd name="T3" fmla="*/ 9 h 12"/>
                  <a:gd name="T4" fmla="*/ 9 w 11"/>
                  <a:gd name="T5" fmla="*/ 2 h 12"/>
                  <a:gd name="T6" fmla="*/ 9 w 11"/>
                  <a:gd name="T7" fmla="*/ 1 h 12"/>
                  <a:gd name="T8" fmla="*/ 8 w 11"/>
                  <a:gd name="T9" fmla="*/ 1 h 12"/>
                  <a:gd name="T10" fmla="*/ 8 w 11"/>
                  <a:gd name="T11" fmla="*/ 1 h 12"/>
                  <a:gd name="T12" fmla="*/ 7 w 11"/>
                  <a:gd name="T13" fmla="*/ 1 h 12"/>
                  <a:gd name="T14" fmla="*/ 7 w 11"/>
                  <a:gd name="T15" fmla="*/ 1 h 12"/>
                  <a:gd name="T16" fmla="*/ 7 w 11"/>
                  <a:gd name="T17" fmla="*/ 0 h 12"/>
                  <a:gd name="T18" fmla="*/ 10 w 11"/>
                  <a:gd name="T19" fmla="*/ 0 h 12"/>
                  <a:gd name="T20" fmla="*/ 11 w 11"/>
                  <a:gd name="T21" fmla="*/ 0 h 12"/>
                  <a:gd name="T22" fmla="*/ 10 w 11"/>
                  <a:gd name="T23" fmla="*/ 1 h 12"/>
                  <a:gd name="T24" fmla="*/ 10 w 11"/>
                  <a:gd name="T25" fmla="*/ 1 h 12"/>
                  <a:gd name="T26" fmla="*/ 9 w 11"/>
                  <a:gd name="T27" fmla="*/ 1 h 12"/>
                  <a:gd name="T28" fmla="*/ 9 w 11"/>
                  <a:gd name="T29" fmla="*/ 1 h 12"/>
                  <a:gd name="T30" fmla="*/ 9 w 11"/>
                  <a:gd name="T31" fmla="*/ 1 h 12"/>
                  <a:gd name="T32" fmla="*/ 10 w 11"/>
                  <a:gd name="T33" fmla="*/ 11 h 12"/>
                  <a:gd name="T34" fmla="*/ 10 w 11"/>
                  <a:gd name="T35" fmla="*/ 11 h 12"/>
                  <a:gd name="T36" fmla="*/ 9 w 11"/>
                  <a:gd name="T37" fmla="*/ 11 h 12"/>
                  <a:gd name="T38" fmla="*/ 2 w 11"/>
                  <a:gd name="T39" fmla="*/ 2 h 12"/>
                  <a:gd name="T40" fmla="*/ 2 w 11"/>
                  <a:gd name="T41" fmla="*/ 11 h 12"/>
                  <a:gd name="T42" fmla="*/ 2 w 11"/>
                  <a:gd name="T43" fmla="*/ 11 h 12"/>
                  <a:gd name="T44" fmla="*/ 3 w 11"/>
                  <a:gd name="T45" fmla="*/ 11 h 12"/>
                  <a:gd name="T46" fmla="*/ 3 w 11"/>
                  <a:gd name="T47" fmla="*/ 11 h 12"/>
                  <a:gd name="T48" fmla="*/ 4 w 11"/>
                  <a:gd name="T49" fmla="*/ 11 h 12"/>
                  <a:gd name="T50" fmla="*/ 4 w 11"/>
                  <a:gd name="T51" fmla="*/ 11 h 12"/>
                  <a:gd name="T52" fmla="*/ 4 w 11"/>
                  <a:gd name="T53" fmla="*/ 12 h 12"/>
                  <a:gd name="T54" fmla="*/ 1 w 11"/>
                  <a:gd name="T55" fmla="*/ 12 h 12"/>
                  <a:gd name="T56" fmla="*/ 0 w 11"/>
                  <a:gd name="T57" fmla="*/ 12 h 12"/>
                  <a:gd name="T58" fmla="*/ 1 w 11"/>
                  <a:gd name="T59" fmla="*/ 11 h 12"/>
                  <a:gd name="T60" fmla="*/ 1 w 11"/>
                  <a:gd name="T61" fmla="*/ 11 h 12"/>
                  <a:gd name="T62" fmla="*/ 2 w 11"/>
                  <a:gd name="T63" fmla="*/ 11 h 12"/>
                  <a:gd name="T64" fmla="*/ 2 w 11"/>
                  <a:gd name="T65" fmla="*/ 11 h 12"/>
                  <a:gd name="T66" fmla="*/ 2 w 11"/>
                  <a:gd name="T67" fmla="*/ 11 h 12"/>
                  <a:gd name="T68" fmla="*/ 1 w 11"/>
                  <a:gd name="T69" fmla="*/ 2 h 12"/>
                  <a:gd name="T70" fmla="*/ 1 w 11"/>
                  <a:gd name="T71" fmla="*/ 2 h 12"/>
                  <a:gd name="T72" fmla="*/ 1 w 11"/>
                  <a:gd name="T73" fmla="*/ 1 h 12"/>
                  <a:gd name="T74" fmla="*/ 0 w 11"/>
                  <a:gd name="T75" fmla="*/ 1 h 12"/>
                  <a:gd name="T76" fmla="*/ 0 w 11"/>
                  <a:gd name="T77" fmla="*/ 1 h 12"/>
                  <a:gd name="T78" fmla="*/ 0 w 11"/>
                  <a:gd name="T79" fmla="*/ 1 h 12"/>
                  <a:gd name="T80" fmla="*/ 0 w 11"/>
                  <a:gd name="T81" fmla="*/ 1 h 12"/>
                  <a:gd name="T82" fmla="*/ 2 w 11"/>
                  <a:gd name="T83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" h="12">
                    <a:moveTo>
                      <a:pt x="2" y="1"/>
                    </a:moveTo>
                    <a:cubicBezTo>
                      <a:pt x="9" y="9"/>
                      <a:pt x="9" y="9"/>
                      <a:pt x="9" y="9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1" y="0"/>
                      <a:pt x="11" y="0"/>
                    </a:cubicBezTo>
                    <a:cubicBezTo>
                      <a:pt x="11" y="0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2"/>
                      <a:pt x="4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29" name="íṣļîďé"/>
              <p:cNvSpPr/>
              <p:nvPr/>
            </p:nvSpPr>
            <p:spPr bwMode="auto">
              <a:xfrm>
                <a:off x="3911601" y="3852863"/>
                <a:ext cx="23813" cy="39688"/>
              </a:xfrm>
              <a:custGeom>
                <a:avLst/>
                <a:gdLst>
                  <a:gd name="T0" fmla="*/ 4 w 7"/>
                  <a:gd name="T1" fmla="*/ 11 h 12"/>
                  <a:gd name="T2" fmla="*/ 2 w 7"/>
                  <a:gd name="T3" fmla="*/ 2 h 12"/>
                  <a:gd name="T4" fmla="*/ 2 w 7"/>
                  <a:gd name="T5" fmla="*/ 2 h 12"/>
                  <a:gd name="T6" fmla="*/ 2 w 7"/>
                  <a:gd name="T7" fmla="*/ 2 h 12"/>
                  <a:gd name="T8" fmla="*/ 1 w 7"/>
                  <a:gd name="T9" fmla="*/ 2 h 12"/>
                  <a:gd name="T10" fmla="*/ 1 w 7"/>
                  <a:gd name="T11" fmla="*/ 2 h 12"/>
                  <a:gd name="T12" fmla="*/ 0 w 7"/>
                  <a:gd name="T13" fmla="*/ 2 h 12"/>
                  <a:gd name="T14" fmla="*/ 0 w 7"/>
                  <a:gd name="T15" fmla="*/ 1 h 12"/>
                  <a:gd name="T16" fmla="*/ 4 w 7"/>
                  <a:gd name="T17" fmla="*/ 0 h 12"/>
                  <a:gd name="T18" fmla="*/ 4 w 7"/>
                  <a:gd name="T19" fmla="*/ 1 h 12"/>
                  <a:gd name="T20" fmla="*/ 4 w 7"/>
                  <a:gd name="T21" fmla="*/ 1 h 12"/>
                  <a:gd name="T22" fmla="*/ 4 w 7"/>
                  <a:gd name="T23" fmla="*/ 1 h 12"/>
                  <a:gd name="T24" fmla="*/ 3 w 7"/>
                  <a:gd name="T25" fmla="*/ 1 h 12"/>
                  <a:gd name="T26" fmla="*/ 3 w 7"/>
                  <a:gd name="T27" fmla="*/ 2 h 12"/>
                  <a:gd name="T28" fmla="*/ 3 w 7"/>
                  <a:gd name="T29" fmla="*/ 2 h 12"/>
                  <a:gd name="T30" fmla="*/ 5 w 7"/>
                  <a:gd name="T31" fmla="*/ 10 h 12"/>
                  <a:gd name="T32" fmla="*/ 5 w 7"/>
                  <a:gd name="T33" fmla="*/ 11 h 12"/>
                  <a:gd name="T34" fmla="*/ 5 w 7"/>
                  <a:gd name="T35" fmla="*/ 11 h 12"/>
                  <a:gd name="T36" fmla="*/ 6 w 7"/>
                  <a:gd name="T37" fmla="*/ 11 h 12"/>
                  <a:gd name="T38" fmla="*/ 6 w 7"/>
                  <a:gd name="T39" fmla="*/ 11 h 12"/>
                  <a:gd name="T40" fmla="*/ 7 w 7"/>
                  <a:gd name="T41" fmla="*/ 11 h 12"/>
                  <a:gd name="T42" fmla="*/ 7 w 7"/>
                  <a:gd name="T43" fmla="*/ 11 h 12"/>
                  <a:gd name="T44" fmla="*/ 3 w 7"/>
                  <a:gd name="T45" fmla="*/ 12 h 12"/>
                  <a:gd name="T46" fmla="*/ 3 w 7"/>
                  <a:gd name="T47" fmla="*/ 12 h 12"/>
                  <a:gd name="T48" fmla="*/ 3 w 7"/>
                  <a:gd name="T49" fmla="*/ 12 h 12"/>
                  <a:gd name="T50" fmla="*/ 3 w 7"/>
                  <a:gd name="T51" fmla="*/ 12 h 12"/>
                  <a:gd name="T52" fmla="*/ 4 w 7"/>
                  <a:gd name="T53" fmla="*/ 11 h 12"/>
                  <a:gd name="T54" fmla="*/ 4 w 7"/>
                  <a:gd name="T55" fmla="*/ 11 h 12"/>
                  <a:gd name="T56" fmla="*/ 4 w 7"/>
                  <a:gd name="T57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" h="12">
                    <a:moveTo>
                      <a:pt x="4" y="1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0" name="íṡlîdè"/>
              <p:cNvSpPr/>
              <p:nvPr/>
            </p:nvSpPr>
            <p:spPr bwMode="auto">
              <a:xfrm>
                <a:off x="3911601" y="3852863"/>
                <a:ext cx="23813" cy="39688"/>
              </a:xfrm>
              <a:custGeom>
                <a:avLst/>
                <a:gdLst>
                  <a:gd name="T0" fmla="*/ 4 w 7"/>
                  <a:gd name="T1" fmla="*/ 11 h 12"/>
                  <a:gd name="T2" fmla="*/ 2 w 7"/>
                  <a:gd name="T3" fmla="*/ 2 h 12"/>
                  <a:gd name="T4" fmla="*/ 2 w 7"/>
                  <a:gd name="T5" fmla="*/ 2 h 12"/>
                  <a:gd name="T6" fmla="*/ 2 w 7"/>
                  <a:gd name="T7" fmla="*/ 2 h 12"/>
                  <a:gd name="T8" fmla="*/ 1 w 7"/>
                  <a:gd name="T9" fmla="*/ 2 h 12"/>
                  <a:gd name="T10" fmla="*/ 1 w 7"/>
                  <a:gd name="T11" fmla="*/ 2 h 12"/>
                  <a:gd name="T12" fmla="*/ 0 w 7"/>
                  <a:gd name="T13" fmla="*/ 2 h 12"/>
                  <a:gd name="T14" fmla="*/ 0 w 7"/>
                  <a:gd name="T15" fmla="*/ 1 h 12"/>
                  <a:gd name="T16" fmla="*/ 4 w 7"/>
                  <a:gd name="T17" fmla="*/ 0 h 12"/>
                  <a:gd name="T18" fmla="*/ 4 w 7"/>
                  <a:gd name="T19" fmla="*/ 1 h 12"/>
                  <a:gd name="T20" fmla="*/ 4 w 7"/>
                  <a:gd name="T21" fmla="*/ 1 h 12"/>
                  <a:gd name="T22" fmla="*/ 4 w 7"/>
                  <a:gd name="T23" fmla="*/ 1 h 12"/>
                  <a:gd name="T24" fmla="*/ 3 w 7"/>
                  <a:gd name="T25" fmla="*/ 1 h 12"/>
                  <a:gd name="T26" fmla="*/ 3 w 7"/>
                  <a:gd name="T27" fmla="*/ 2 h 12"/>
                  <a:gd name="T28" fmla="*/ 3 w 7"/>
                  <a:gd name="T29" fmla="*/ 2 h 12"/>
                  <a:gd name="T30" fmla="*/ 5 w 7"/>
                  <a:gd name="T31" fmla="*/ 10 h 12"/>
                  <a:gd name="T32" fmla="*/ 5 w 7"/>
                  <a:gd name="T33" fmla="*/ 11 h 12"/>
                  <a:gd name="T34" fmla="*/ 5 w 7"/>
                  <a:gd name="T35" fmla="*/ 11 h 12"/>
                  <a:gd name="T36" fmla="*/ 6 w 7"/>
                  <a:gd name="T37" fmla="*/ 11 h 12"/>
                  <a:gd name="T38" fmla="*/ 6 w 7"/>
                  <a:gd name="T39" fmla="*/ 11 h 12"/>
                  <a:gd name="T40" fmla="*/ 7 w 7"/>
                  <a:gd name="T41" fmla="*/ 11 h 12"/>
                  <a:gd name="T42" fmla="*/ 7 w 7"/>
                  <a:gd name="T43" fmla="*/ 11 h 12"/>
                  <a:gd name="T44" fmla="*/ 3 w 7"/>
                  <a:gd name="T45" fmla="*/ 12 h 12"/>
                  <a:gd name="T46" fmla="*/ 3 w 7"/>
                  <a:gd name="T47" fmla="*/ 12 h 12"/>
                  <a:gd name="T48" fmla="*/ 3 w 7"/>
                  <a:gd name="T49" fmla="*/ 12 h 12"/>
                  <a:gd name="T50" fmla="*/ 3 w 7"/>
                  <a:gd name="T51" fmla="*/ 12 h 12"/>
                  <a:gd name="T52" fmla="*/ 4 w 7"/>
                  <a:gd name="T53" fmla="*/ 11 h 12"/>
                  <a:gd name="T54" fmla="*/ 4 w 7"/>
                  <a:gd name="T55" fmla="*/ 11 h 12"/>
                  <a:gd name="T56" fmla="*/ 4 w 7"/>
                  <a:gd name="T57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" h="12">
                    <a:moveTo>
                      <a:pt x="4" y="1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1" name="îṥļiḑè"/>
              <p:cNvSpPr/>
              <p:nvPr/>
            </p:nvSpPr>
            <p:spPr bwMode="auto">
              <a:xfrm>
                <a:off x="3957638" y="3825875"/>
                <a:ext cx="33338" cy="42863"/>
              </a:xfrm>
              <a:custGeom>
                <a:avLst/>
                <a:gdLst>
                  <a:gd name="T0" fmla="*/ 9 w 10"/>
                  <a:gd name="T1" fmla="*/ 11 h 13"/>
                  <a:gd name="T2" fmla="*/ 9 w 10"/>
                  <a:gd name="T3" fmla="*/ 3 h 13"/>
                  <a:gd name="T4" fmla="*/ 8 w 10"/>
                  <a:gd name="T5" fmla="*/ 2 h 13"/>
                  <a:gd name="T6" fmla="*/ 8 w 10"/>
                  <a:gd name="T7" fmla="*/ 2 h 13"/>
                  <a:gd name="T8" fmla="*/ 8 w 10"/>
                  <a:gd name="T9" fmla="*/ 2 h 13"/>
                  <a:gd name="T10" fmla="*/ 7 w 10"/>
                  <a:gd name="T11" fmla="*/ 2 h 13"/>
                  <a:gd name="T12" fmla="*/ 7 w 10"/>
                  <a:gd name="T13" fmla="*/ 2 h 13"/>
                  <a:gd name="T14" fmla="*/ 7 w 10"/>
                  <a:gd name="T15" fmla="*/ 2 h 13"/>
                  <a:gd name="T16" fmla="*/ 10 w 10"/>
                  <a:gd name="T17" fmla="*/ 1 h 13"/>
                  <a:gd name="T18" fmla="*/ 10 w 10"/>
                  <a:gd name="T19" fmla="*/ 1 h 13"/>
                  <a:gd name="T20" fmla="*/ 10 w 10"/>
                  <a:gd name="T21" fmla="*/ 1 h 13"/>
                  <a:gd name="T22" fmla="*/ 10 w 10"/>
                  <a:gd name="T23" fmla="*/ 1 h 13"/>
                  <a:gd name="T24" fmla="*/ 9 w 10"/>
                  <a:gd name="T25" fmla="*/ 2 h 13"/>
                  <a:gd name="T26" fmla="*/ 9 w 10"/>
                  <a:gd name="T27" fmla="*/ 2 h 13"/>
                  <a:gd name="T28" fmla="*/ 9 w 10"/>
                  <a:gd name="T29" fmla="*/ 2 h 13"/>
                  <a:gd name="T30" fmla="*/ 10 w 10"/>
                  <a:gd name="T31" fmla="*/ 12 h 13"/>
                  <a:gd name="T32" fmla="*/ 10 w 10"/>
                  <a:gd name="T33" fmla="*/ 13 h 13"/>
                  <a:gd name="T34" fmla="*/ 9 w 10"/>
                  <a:gd name="T35" fmla="*/ 12 h 13"/>
                  <a:gd name="T36" fmla="*/ 2 w 10"/>
                  <a:gd name="T37" fmla="*/ 5 h 13"/>
                  <a:gd name="T38" fmla="*/ 2 w 10"/>
                  <a:gd name="T39" fmla="*/ 5 h 13"/>
                  <a:gd name="T40" fmla="*/ 2 w 10"/>
                  <a:gd name="T41" fmla="*/ 5 h 13"/>
                  <a:gd name="T42" fmla="*/ 1 w 10"/>
                  <a:gd name="T43" fmla="*/ 5 h 13"/>
                  <a:gd name="T44" fmla="*/ 1 w 10"/>
                  <a:gd name="T45" fmla="*/ 5 h 13"/>
                  <a:gd name="T46" fmla="*/ 1 w 10"/>
                  <a:gd name="T47" fmla="*/ 5 h 13"/>
                  <a:gd name="T48" fmla="*/ 1 w 10"/>
                  <a:gd name="T49" fmla="*/ 5 h 13"/>
                  <a:gd name="T50" fmla="*/ 4 w 10"/>
                  <a:gd name="T51" fmla="*/ 3 h 13"/>
                  <a:gd name="T52" fmla="*/ 4 w 10"/>
                  <a:gd name="T53" fmla="*/ 3 h 13"/>
                  <a:gd name="T54" fmla="*/ 4 w 10"/>
                  <a:gd name="T55" fmla="*/ 4 h 13"/>
                  <a:gd name="T56" fmla="*/ 4 w 10"/>
                  <a:gd name="T57" fmla="*/ 4 h 13"/>
                  <a:gd name="T58" fmla="*/ 3 w 10"/>
                  <a:gd name="T59" fmla="*/ 4 h 13"/>
                  <a:gd name="T60" fmla="*/ 3 w 10"/>
                  <a:gd name="T61" fmla="*/ 5 h 13"/>
                  <a:gd name="T62" fmla="*/ 3 w 10"/>
                  <a:gd name="T63" fmla="*/ 5 h 13"/>
                  <a:gd name="T64" fmla="*/ 9 w 10"/>
                  <a:gd name="T65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" h="13">
                    <a:moveTo>
                      <a:pt x="9" y="11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0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9" y="13"/>
                      <a:pt x="9" y="12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lnTo>
                      <a:pt x="9" y="11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2" name="ïṥļîďè"/>
              <p:cNvSpPr/>
              <p:nvPr/>
            </p:nvSpPr>
            <p:spPr bwMode="auto">
              <a:xfrm>
                <a:off x="3957638" y="3825875"/>
                <a:ext cx="33338" cy="42863"/>
              </a:xfrm>
              <a:custGeom>
                <a:avLst/>
                <a:gdLst>
                  <a:gd name="T0" fmla="*/ 9 w 10"/>
                  <a:gd name="T1" fmla="*/ 11 h 13"/>
                  <a:gd name="T2" fmla="*/ 9 w 10"/>
                  <a:gd name="T3" fmla="*/ 3 h 13"/>
                  <a:gd name="T4" fmla="*/ 8 w 10"/>
                  <a:gd name="T5" fmla="*/ 2 h 13"/>
                  <a:gd name="T6" fmla="*/ 8 w 10"/>
                  <a:gd name="T7" fmla="*/ 2 h 13"/>
                  <a:gd name="T8" fmla="*/ 8 w 10"/>
                  <a:gd name="T9" fmla="*/ 2 h 13"/>
                  <a:gd name="T10" fmla="*/ 7 w 10"/>
                  <a:gd name="T11" fmla="*/ 2 h 13"/>
                  <a:gd name="T12" fmla="*/ 7 w 10"/>
                  <a:gd name="T13" fmla="*/ 2 h 13"/>
                  <a:gd name="T14" fmla="*/ 7 w 10"/>
                  <a:gd name="T15" fmla="*/ 2 h 13"/>
                  <a:gd name="T16" fmla="*/ 10 w 10"/>
                  <a:gd name="T17" fmla="*/ 1 h 13"/>
                  <a:gd name="T18" fmla="*/ 10 w 10"/>
                  <a:gd name="T19" fmla="*/ 1 h 13"/>
                  <a:gd name="T20" fmla="*/ 10 w 10"/>
                  <a:gd name="T21" fmla="*/ 1 h 13"/>
                  <a:gd name="T22" fmla="*/ 10 w 10"/>
                  <a:gd name="T23" fmla="*/ 1 h 13"/>
                  <a:gd name="T24" fmla="*/ 9 w 10"/>
                  <a:gd name="T25" fmla="*/ 2 h 13"/>
                  <a:gd name="T26" fmla="*/ 9 w 10"/>
                  <a:gd name="T27" fmla="*/ 2 h 13"/>
                  <a:gd name="T28" fmla="*/ 9 w 10"/>
                  <a:gd name="T29" fmla="*/ 2 h 13"/>
                  <a:gd name="T30" fmla="*/ 10 w 10"/>
                  <a:gd name="T31" fmla="*/ 12 h 13"/>
                  <a:gd name="T32" fmla="*/ 10 w 10"/>
                  <a:gd name="T33" fmla="*/ 13 h 13"/>
                  <a:gd name="T34" fmla="*/ 9 w 10"/>
                  <a:gd name="T35" fmla="*/ 12 h 13"/>
                  <a:gd name="T36" fmla="*/ 2 w 10"/>
                  <a:gd name="T37" fmla="*/ 5 h 13"/>
                  <a:gd name="T38" fmla="*/ 2 w 10"/>
                  <a:gd name="T39" fmla="*/ 5 h 13"/>
                  <a:gd name="T40" fmla="*/ 2 w 10"/>
                  <a:gd name="T41" fmla="*/ 5 h 13"/>
                  <a:gd name="T42" fmla="*/ 1 w 10"/>
                  <a:gd name="T43" fmla="*/ 5 h 13"/>
                  <a:gd name="T44" fmla="*/ 1 w 10"/>
                  <a:gd name="T45" fmla="*/ 5 h 13"/>
                  <a:gd name="T46" fmla="*/ 1 w 10"/>
                  <a:gd name="T47" fmla="*/ 5 h 13"/>
                  <a:gd name="T48" fmla="*/ 1 w 10"/>
                  <a:gd name="T49" fmla="*/ 5 h 13"/>
                  <a:gd name="T50" fmla="*/ 4 w 10"/>
                  <a:gd name="T51" fmla="*/ 3 h 13"/>
                  <a:gd name="T52" fmla="*/ 4 w 10"/>
                  <a:gd name="T53" fmla="*/ 3 h 13"/>
                  <a:gd name="T54" fmla="*/ 4 w 10"/>
                  <a:gd name="T55" fmla="*/ 4 h 13"/>
                  <a:gd name="T56" fmla="*/ 4 w 10"/>
                  <a:gd name="T57" fmla="*/ 4 h 13"/>
                  <a:gd name="T58" fmla="*/ 3 w 10"/>
                  <a:gd name="T59" fmla="*/ 4 h 13"/>
                  <a:gd name="T60" fmla="*/ 3 w 10"/>
                  <a:gd name="T61" fmla="*/ 5 h 13"/>
                  <a:gd name="T62" fmla="*/ 3 w 10"/>
                  <a:gd name="T63" fmla="*/ 5 h 13"/>
                  <a:gd name="T64" fmla="*/ 9 w 10"/>
                  <a:gd name="T65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" h="13">
                    <a:moveTo>
                      <a:pt x="9" y="11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0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9" y="13"/>
                      <a:pt x="9" y="12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lnTo>
                      <a:pt x="9" y="11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3" name="i$ľidè"/>
              <p:cNvSpPr/>
              <p:nvPr/>
            </p:nvSpPr>
            <p:spPr bwMode="auto">
              <a:xfrm>
                <a:off x="4021138" y="3795713"/>
                <a:ext cx="42863" cy="47625"/>
              </a:xfrm>
              <a:custGeom>
                <a:avLst/>
                <a:gdLst>
                  <a:gd name="T0" fmla="*/ 6 w 13"/>
                  <a:gd name="T1" fmla="*/ 0 h 14"/>
                  <a:gd name="T2" fmla="*/ 8 w 13"/>
                  <a:gd name="T3" fmla="*/ 2 h 14"/>
                  <a:gd name="T4" fmla="*/ 8 w 13"/>
                  <a:gd name="T5" fmla="*/ 2 h 14"/>
                  <a:gd name="T6" fmla="*/ 8 w 13"/>
                  <a:gd name="T7" fmla="*/ 2 h 14"/>
                  <a:gd name="T8" fmla="*/ 7 w 13"/>
                  <a:gd name="T9" fmla="*/ 2 h 14"/>
                  <a:gd name="T10" fmla="*/ 7 w 13"/>
                  <a:gd name="T11" fmla="*/ 2 h 14"/>
                  <a:gd name="T12" fmla="*/ 6 w 13"/>
                  <a:gd name="T13" fmla="*/ 2 h 14"/>
                  <a:gd name="T14" fmla="*/ 5 w 13"/>
                  <a:gd name="T15" fmla="*/ 2 h 14"/>
                  <a:gd name="T16" fmla="*/ 4 w 13"/>
                  <a:gd name="T17" fmla="*/ 2 h 14"/>
                  <a:gd name="T18" fmla="*/ 3 w 13"/>
                  <a:gd name="T19" fmla="*/ 3 h 14"/>
                  <a:gd name="T20" fmla="*/ 2 w 13"/>
                  <a:gd name="T21" fmla="*/ 3 h 14"/>
                  <a:gd name="T22" fmla="*/ 2 w 13"/>
                  <a:gd name="T23" fmla="*/ 4 h 14"/>
                  <a:gd name="T24" fmla="*/ 3 w 13"/>
                  <a:gd name="T25" fmla="*/ 4 h 14"/>
                  <a:gd name="T26" fmla="*/ 5 w 13"/>
                  <a:gd name="T27" fmla="*/ 7 h 14"/>
                  <a:gd name="T28" fmla="*/ 6 w 13"/>
                  <a:gd name="T29" fmla="*/ 6 h 14"/>
                  <a:gd name="T30" fmla="*/ 7 w 13"/>
                  <a:gd name="T31" fmla="*/ 6 h 14"/>
                  <a:gd name="T32" fmla="*/ 7 w 13"/>
                  <a:gd name="T33" fmla="*/ 5 h 14"/>
                  <a:gd name="T34" fmla="*/ 6 w 13"/>
                  <a:gd name="T35" fmla="*/ 5 h 14"/>
                  <a:gd name="T36" fmla="*/ 6 w 13"/>
                  <a:gd name="T37" fmla="*/ 4 h 14"/>
                  <a:gd name="T38" fmla="*/ 6 w 13"/>
                  <a:gd name="T39" fmla="*/ 4 h 14"/>
                  <a:gd name="T40" fmla="*/ 6 w 13"/>
                  <a:gd name="T41" fmla="*/ 4 h 14"/>
                  <a:gd name="T42" fmla="*/ 9 w 13"/>
                  <a:gd name="T43" fmla="*/ 7 h 14"/>
                  <a:gd name="T44" fmla="*/ 9 w 13"/>
                  <a:gd name="T45" fmla="*/ 8 h 14"/>
                  <a:gd name="T46" fmla="*/ 8 w 13"/>
                  <a:gd name="T47" fmla="*/ 8 h 14"/>
                  <a:gd name="T48" fmla="*/ 8 w 13"/>
                  <a:gd name="T49" fmla="*/ 7 h 14"/>
                  <a:gd name="T50" fmla="*/ 8 w 13"/>
                  <a:gd name="T51" fmla="*/ 7 h 14"/>
                  <a:gd name="T52" fmla="*/ 7 w 13"/>
                  <a:gd name="T53" fmla="*/ 6 h 14"/>
                  <a:gd name="T54" fmla="*/ 7 w 13"/>
                  <a:gd name="T55" fmla="*/ 7 h 14"/>
                  <a:gd name="T56" fmla="*/ 5 w 13"/>
                  <a:gd name="T57" fmla="*/ 8 h 14"/>
                  <a:gd name="T58" fmla="*/ 7 w 13"/>
                  <a:gd name="T59" fmla="*/ 11 h 14"/>
                  <a:gd name="T60" fmla="*/ 8 w 13"/>
                  <a:gd name="T61" fmla="*/ 12 h 14"/>
                  <a:gd name="T62" fmla="*/ 8 w 13"/>
                  <a:gd name="T63" fmla="*/ 12 h 14"/>
                  <a:gd name="T64" fmla="*/ 9 w 13"/>
                  <a:gd name="T65" fmla="*/ 11 h 14"/>
                  <a:gd name="T66" fmla="*/ 10 w 13"/>
                  <a:gd name="T67" fmla="*/ 10 h 14"/>
                  <a:gd name="T68" fmla="*/ 11 w 13"/>
                  <a:gd name="T69" fmla="*/ 10 h 14"/>
                  <a:gd name="T70" fmla="*/ 11 w 13"/>
                  <a:gd name="T71" fmla="*/ 9 h 14"/>
                  <a:gd name="T72" fmla="*/ 11 w 13"/>
                  <a:gd name="T73" fmla="*/ 8 h 14"/>
                  <a:gd name="T74" fmla="*/ 11 w 13"/>
                  <a:gd name="T75" fmla="*/ 7 h 14"/>
                  <a:gd name="T76" fmla="*/ 11 w 13"/>
                  <a:gd name="T77" fmla="*/ 7 h 14"/>
                  <a:gd name="T78" fmla="*/ 11 w 13"/>
                  <a:gd name="T79" fmla="*/ 6 h 14"/>
                  <a:gd name="T80" fmla="*/ 11 w 13"/>
                  <a:gd name="T81" fmla="*/ 7 h 14"/>
                  <a:gd name="T82" fmla="*/ 13 w 13"/>
                  <a:gd name="T83" fmla="*/ 9 h 14"/>
                  <a:gd name="T84" fmla="*/ 6 w 13"/>
                  <a:gd name="T85" fmla="*/ 14 h 14"/>
                  <a:gd name="T86" fmla="*/ 6 w 13"/>
                  <a:gd name="T87" fmla="*/ 14 h 14"/>
                  <a:gd name="T88" fmla="*/ 6 w 13"/>
                  <a:gd name="T89" fmla="*/ 13 h 14"/>
                  <a:gd name="T90" fmla="*/ 6 w 13"/>
                  <a:gd name="T91" fmla="*/ 13 h 14"/>
                  <a:gd name="T92" fmla="*/ 6 w 13"/>
                  <a:gd name="T93" fmla="*/ 13 h 14"/>
                  <a:gd name="T94" fmla="*/ 7 w 13"/>
                  <a:gd name="T95" fmla="*/ 12 h 14"/>
                  <a:gd name="T96" fmla="*/ 6 w 13"/>
                  <a:gd name="T97" fmla="*/ 12 h 14"/>
                  <a:gd name="T98" fmla="*/ 2 w 13"/>
                  <a:gd name="T99" fmla="*/ 5 h 14"/>
                  <a:gd name="T100" fmla="*/ 1 w 13"/>
                  <a:gd name="T101" fmla="*/ 5 h 14"/>
                  <a:gd name="T102" fmla="*/ 0 w 13"/>
                  <a:gd name="T103" fmla="*/ 5 h 14"/>
                  <a:gd name="T104" fmla="*/ 0 w 13"/>
                  <a:gd name="T105" fmla="*/ 5 h 14"/>
                  <a:gd name="T106" fmla="*/ 0 w 13"/>
                  <a:gd name="T107" fmla="*/ 5 h 14"/>
                  <a:gd name="T108" fmla="*/ 0 w 13"/>
                  <a:gd name="T109" fmla="*/ 5 h 14"/>
                  <a:gd name="T110" fmla="*/ 6 w 13"/>
                  <a:gd name="T1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3" h="14">
                    <a:moveTo>
                      <a:pt x="6" y="0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9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1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9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1" y="10"/>
                      <a:pt x="11" y="9"/>
                      <a:pt x="11" y="9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3"/>
                      <a:pt x="7" y="12"/>
                      <a:pt x="7" y="12"/>
                    </a:cubicBezTo>
                    <a:cubicBezTo>
                      <a:pt x="7" y="12"/>
                      <a:pt x="6" y="12"/>
                      <a:pt x="6" y="12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4" name="íşḷiḑê"/>
              <p:cNvSpPr/>
              <p:nvPr/>
            </p:nvSpPr>
            <p:spPr bwMode="auto">
              <a:xfrm>
                <a:off x="4021138" y="3795713"/>
                <a:ext cx="42863" cy="47625"/>
              </a:xfrm>
              <a:custGeom>
                <a:avLst/>
                <a:gdLst>
                  <a:gd name="T0" fmla="*/ 6 w 13"/>
                  <a:gd name="T1" fmla="*/ 0 h 14"/>
                  <a:gd name="T2" fmla="*/ 8 w 13"/>
                  <a:gd name="T3" fmla="*/ 2 h 14"/>
                  <a:gd name="T4" fmla="*/ 8 w 13"/>
                  <a:gd name="T5" fmla="*/ 2 h 14"/>
                  <a:gd name="T6" fmla="*/ 8 w 13"/>
                  <a:gd name="T7" fmla="*/ 2 h 14"/>
                  <a:gd name="T8" fmla="*/ 7 w 13"/>
                  <a:gd name="T9" fmla="*/ 2 h 14"/>
                  <a:gd name="T10" fmla="*/ 7 w 13"/>
                  <a:gd name="T11" fmla="*/ 2 h 14"/>
                  <a:gd name="T12" fmla="*/ 6 w 13"/>
                  <a:gd name="T13" fmla="*/ 2 h 14"/>
                  <a:gd name="T14" fmla="*/ 5 w 13"/>
                  <a:gd name="T15" fmla="*/ 2 h 14"/>
                  <a:gd name="T16" fmla="*/ 4 w 13"/>
                  <a:gd name="T17" fmla="*/ 2 h 14"/>
                  <a:gd name="T18" fmla="*/ 3 w 13"/>
                  <a:gd name="T19" fmla="*/ 3 h 14"/>
                  <a:gd name="T20" fmla="*/ 2 w 13"/>
                  <a:gd name="T21" fmla="*/ 3 h 14"/>
                  <a:gd name="T22" fmla="*/ 2 w 13"/>
                  <a:gd name="T23" fmla="*/ 4 h 14"/>
                  <a:gd name="T24" fmla="*/ 3 w 13"/>
                  <a:gd name="T25" fmla="*/ 4 h 14"/>
                  <a:gd name="T26" fmla="*/ 5 w 13"/>
                  <a:gd name="T27" fmla="*/ 7 h 14"/>
                  <a:gd name="T28" fmla="*/ 6 w 13"/>
                  <a:gd name="T29" fmla="*/ 6 h 14"/>
                  <a:gd name="T30" fmla="*/ 7 w 13"/>
                  <a:gd name="T31" fmla="*/ 6 h 14"/>
                  <a:gd name="T32" fmla="*/ 7 w 13"/>
                  <a:gd name="T33" fmla="*/ 5 h 14"/>
                  <a:gd name="T34" fmla="*/ 6 w 13"/>
                  <a:gd name="T35" fmla="*/ 5 h 14"/>
                  <a:gd name="T36" fmla="*/ 6 w 13"/>
                  <a:gd name="T37" fmla="*/ 4 h 14"/>
                  <a:gd name="T38" fmla="*/ 6 w 13"/>
                  <a:gd name="T39" fmla="*/ 4 h 14"/>
                  <a:gd name="T40" fmla="*/ 6 w 13"/>
                  <a:gd name="T41" fmla="*/ 4 h 14"/>
                  <a:gd name="T42" fmla="*/ 9 w 13"/>
                  <a:gd name="T43" fmla="*/ 7 h 14"/>
                  <a:gd name="T44" fmla="*/ 9 w 13"/>
                  <a:gd name="T45" fmla="*/ 8 h 14"/>
                  <a:gd name="T46" fmla="*/ 8 w 13"/>
                  <a:gd name="T47" fmla="*/ 8 h 14"/>
                  <a:gd name="T48" fmla="*/ 8 w 13"/>
                  <a:gd name="T49" fmla="*/ 7 h 14"/>
                  <a:gd name="T50" fmla="*/ 8 w 13"/>
                  <a:gd name="T51" fmla="*/ 7 h 14"/>
                  <a:gd name="T52" fmla="*/ 7 w 13"/>
                  <a:gd name="T53" fmla="*/ 6 h 14"/>
                  <a:gd name="T54" fmla="*/ 7 w 13"/>
                  <a:gd name="T55" fmla="*/ 7 h 14"/>
                  <a:gd name="T56" fmla="*/ 5 w 13"/>
                  <a:gd name="T57" fmla="*/ 8 h 14"/>
                  <a:gd name="T58" fmla="*/ 7 w 13"/>
                  <a:gd name="T59" fmla="*/ 11 h 14"/>
                  <a:gd name="T60" fmla="*/ 8 w 13"/>
                  <a:gd name="T61" fmla="*/ 12 h 14"/>
                  <a:gd name="T62" fmla="*/ 8 w 13"/>
                  <a:gd name="T63" fmla="*/ 12 h 14"/>
                  <a:gd name="T64" fmla="*/ 9 w 13"/>
                  <a:gd name="T65" fmla="*/ 11 h 14"/>
                  <a:gd name="T66" fmla="*/ 10 w 13"/>
                  <a:gd name="T67" fmla="*/ 10 h 14"/>
                  <a:gd name="T68" fmla="*/ 11 w 13"/>
                  <a:gd name="T69" fmla="*/ 10 h 14"/>
                  <a:gd name="T70" fmla="*/ 11 w 13"/>
                  <a:gd name="T71" fmla="*/ 9 h 14"/>
                  <a:gd name="T72" fmla="*/ 11 w 13"/>
                  <a:gd name="T73" fmla="*/ 8 h 14"/>
                  <a:gd name="T74" fmla="*/ 11 w 13"/>
                  <a:gd name="T75" fmla="*/ 7 h 14"/>
                  <a:gd name="T76" fmla="*/ 11 w 13"/>
                  <a:gd name="T77" fmla="*/ 7 h 14"/>
                  <a:gd name="T78" fmla="*/ 11 w 13"/>
                  <a:gd name="T79" fmla="*/ 6 h 14"/>
                  <a:gd name="T80" fmla="*/ 11 w 13"/>
                  <a:gd name="T81" fmla="*/ 7 h 14"/>
                  <a:gd name="T82" fmla="*/ 13 w 13"/>
                  <a:gd name="T83" fmla="*/ 9 h 14"/>
                  <a:gd name="T84" fmla="*/ 6 w 13"/>
                  <a:gd name="T85" fmla="*/ 14 h 14"/>
                  <a:gd name="T86" fmla="*/ 6 w 13"/>
                  <a:gd name="T87" fmla="*/ 14 h 14"/>
                  <a:gd name="T88" fmla="*/ 6 w 13"/>
                  <a:gd name="T89" fmla="*/ 13 h 14"/>
                  <a:gd name="T90" fmla="*/ 6 w 13"/>
                  <a:gd name="T91" fmla="*/ 13 h 14"/>
                  <a:gd name="T92" fmla="*/ 6 w 13"/>
                  <a:gd name="T93" fmla="*/ 13 h 14"/>
                  <a:gd name="T94" fmla="*/ 7 w 13"/>
                  <a:gd name="T95" fmla="*/ 12 h 14"/>
                  <a:gd name="T96" fmla="*/ 6 w 13"/>
                  <a:gd name="T97" fmla="*/ 12 h 14"/>
                  <a:gd name="T98" fmla="*/ 2 w 13"/>
                  <a:gd name="T99" fmla="*/ 5 h 14"/>
                  <a:gd name="T100" fmla="*/ 1 w 13"/>
                  <a:gd name="T101" fmla="*/ 5 h 14"/>
                  <a:gd name="T102" fmla="*/ 0 w 13"/>
                  <a:gd name="T103" fmla="*/ 5 h 14"/>
                  <a:gd name="T104" fmla="*/ 0 w 13"/>
                  <a:gd name="T105" fmla="*/ 5 h 14"/>
                  <a:gd name="T106" fmla="*/ 0 w 13"/>
                  <a:gd name="T107" fmla="*/ 5 h 14"/>
                  <a:gd name="T108" fmla="*/ 0 w 13"/>
                  <a:gd name="T109" fmla="*/ 5 h 14"/>
                  <a:gd name="T110" fmla="*/ 6 w 13"/>
                  <a:gd name="T1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3" h="14">
                    <a:moveTo>
                      <a:pt x="6" y="0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9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1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9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1" y="10"/>
                      <a:pt x="11" y="9"/>
                      <a:pt x="11" y="9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3"/>
                      <a:pt x="7" y="12"/>
                      <a:pt x="7" y="12"/>
                    </a:cubicBezTo>
                    <a:cubicBezTo>
                      <a:pt x="7" y="12"/>
                      <a:pt x="6" y="12"/>
                      <a:pt x="6" y="12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5" name="iṣ1iďé"/>
              <p:cNvSpPr/>
              <p:nvPr/>
            </p:nvSpPr>
            <p:spPr bwMode="auto">
              <a:xfrm>
                <a:off x="4122738" y="3719513"/>
                <a:ext cx="36513" cy="36513"/>
              </a:xfrm>
              <a:custGeom>
                <a:avLst/>
                <a:gdLst>
                  <a:gd name="T0" fmla="*/ 3 w 11"/>
                  <a:gd name="T1" fmla="*/ 0 h 11"/>
                  <a:gd name="T2" fmla="*/ 5 w 11"/>
                  <a:gd name="T3" fmla="*/ 1 h 11"/>
                  <a:gd name="T4" fmla="*/ 6 w 11"/>
                  <a:gd name="T5" fmla="*/ 1 h 11"/>
                  <a:gd name="T6" fmla="*/ 5 w 11"/>
                  <a:gd name="T7" fmla="*/ 1 h 11"/>
                  <a:gd name="T8" fmla="*/ 5 w 11"/>
                  <a:gd name="T9" fmla="*/ 1 h 11"/>
                  <a:gd name="T10" fmla="*/ 4 w 11"/>
                  <a:gd name="T11" fmla="*/ 1 h 11"/>
                  <a:gd name="T12" fmla="*/ 2 w 11"/>
                  <a:gd name="T13" fmla="*/ 1 h 11"/>
                  <a:gd name="T14" fmla="*/ 1 w 11"/>
                  <a:gd name="T15" fmla="*/ 2 h 11"/>
                  <a:gd name="T16" fmla="*/ 1 w 11"/>
                  <a:gd name="T17" fmla="*/ 4 h 11"/>
                  <a:gd name="T18" fmla="*/ 1 w 11"/>
                  <a:gd name="T19" fmla="*/ 5 h 11"/>
                  <a:gd name="T20" fmla="*/ 3 w 11"/>
                  <a:gd name="T21" fmla="*/ 5 h 11"/>
                  <a:gd name="T22" fmla="*/ 4 w 11"/>
                  <a:gd name="T23" fmla="*/ 5 h 11"/>
                  <a:gd name="T24" fmla="*/ 5 w 11"/>
                  <a:gd name="T25" fmla="*/ 4 h 11"/>
                  <a:gd name="T26" fmla="*/ 7 w 11"/>
                  <a:gd name="T27" fmla="*/ 3 h 11"/>
                  <a:gd name="T28" fmla="*/ 8 w 11"/>
                  <a:gd name="T29" fmla="*/ 3 h 11"/>
                  <a:gd name="T30" fmla="*/ 10 w 11"/>
                  <a:gd name="T31" fmla="*/ 3 h 11"/>
                  <a:gd name="T32" fmla="*/ 11 w 11"/>
                  <a:gd name="T33" fmla="*/ 5 h 11"/>
                  <a:gd name="T34" fmla="*/ 11 w 11"/>
                  <a:gd name="T35" fmla="*/ 6 h 11"/>
                  <a:gd name="T36" fmla="*/ 10 w 11"/>
                  <a:gd name="T37" fmla="*/ 8 h 11"/>
                  <a:gd name="T38" fmla="*/ 10 w 11"/>
                  <a:gd name="T39" fmla="*/ 9 h 11"/>
                  <a:gd name="T40" fmla="*/ 9 w 11"/>
                  <a:gd name="T41" fmla="*/ 9 h 11"/>
                  <a:gd name="T42" fmla="*/ 8 w 11"/>
                  <a:gd name="T43" fmla="*/ 10 h 11"/>
                  <a:gd name="T44" fmla="*/ 8 w 11"/>
                  <a:gd name="T45" fmla="*/ 10 h 11"/>
                  <a:gd name="T46" fmla="*/ 8 w 11"/>
                  <a:gd name="T47" fmla="*/ 10 h 11"/>
                  <a:gd name="T48" fmla="*/ 8 w 11"/>
                  <a:gd name="T49" fmla="*/ 10 h 11"/>
                  <a:gd name="T50" fmla="*/ 8 w 11"/>
                  <a:gd name="T51" fmla="*/ 11 h 11"/>
                  <a:gd name="T52" fmla="*/ 8 w 11"/>
                  <a:gd name="T53" fmla="*/ 11 h 11"/>
                  <a:gd name="T54" fmla="*/ 5 w 11"/>
                  <a:gd name="T55" fmla="*/ 10 h 11"/>
                  <a:gd name="T56" fmla="*/ 5 w 11"/>
                  <a:gd name="T57" fmla="*/ 9 h 11"/>
                  <a:gd name="T58" fmla="*/ 5 w 11"/>
                  <a:gd name="T59" fmla="*/ 9 h 11"/>
                  <a:gd name="T60" fmla="*/ 6 w 11"/>
                  <a:gd name="T61" fmla="*/ 9 h 11"/>
                  <a:gd name="T62" fmla="*/ 7 w 11"/>
                  <a:gd name="T63" fmla="*/ 9 h 11"/>
                  <a:gd name="T64" fmla="*/ 8 w 11"/>
                  <a:gd name="T65" fmla="*/ 9 h 11"/>
                  <a:gd name="T66" fmla="*/ 10 w 11"/>
                  <a:gd name="T67" fmla="*/ 8 h 11"/>
                  <a:gd name="T68" fmla="*/ 10 w 11"/>
                  <a:gd name="T69" fmla="*/ 7 h 11"/>
                  <a:gd name="T70" fmla="*/ 10 w 11"/>
                  <a:gd name="T71" fmla="*/ 6 h 11"/>
                  <a:gd name="T72" fmla="*/ 9 w 11"/>
                  <a:gd name="T73" fmla="*/ 5 h 11"/>
                  <a:gd name="T74" fmla="*/ 8 w 11"/>
                  <a:gd name="T75" fmla="*/ 4 h 11"/>
                  <a:gd name="T76" fmla="*/ 7 w 11"/>
                  <a:gd name="T77" fmla="*/ 5 h 11"/>
                  <a:gd name="T78" fmla="*/ 6 w 11"/>
                  <a:gd name="T79" fmla="*/ 5 h 11"/>
                  <a:gd name="T80" fmla="*/ 4 w 11"/>
                  <a:gd name="T81" fmla="*/ 6 h 11"/>
                  <a:gd name="T82" fmla="*/ 3 w 11"/>
                  <a:gd name="T83" fmla="*/ 7 h 11"/>
                  <a:gd name="T84" fmla="*/ 1 w 11"/>
                  <a:gd name="T85" fmla="*/ 6 h 11"/>
                  <a:gd name="T86" fmla="*/ 0 w 11"/>
                  <a:gd name="T87" fmla="*/ 5 h 11"/>
                  <a:gd name="T88" fmla="*/ 0 w 11"/>
                  <a:gd name="T89" fmla="*/ 3 h 11"/>
                  <a:gd name="T90" fmla="*/ 1 w 11"/>
                  <a:gd name="T91" fmla="*/ 2 h 11"/>
                  <a:gd name="T92" fmla="*/ 1 w 11"/>
                  <a:gd name="T93" fmla="*/ 1 h 11"/>
                  <a:gd name="T94" fmla="*/ 2 w 11"/>
                  <a:gd name="T95" fmla="*/ 1 h 11"/>
                  <a:gd name="T96" fmla="*/ 2 w 11"/>
                  <a:gd name="T97" fmla="*/ 1 h 11"/>
                  <a:gd name="T98" fmla="*/ 2 w 11"/>
                  <a:gd name="T99" fmla="*/ 0 h 11"/>
                  <a:gd name="T100" fmla="*/ 2 w 11"/>
                  <a:gd name="T101" fmla="*/ 0 h 11"/>
                  <a:gd name="T102" fmla="*/ 2 w 11"/>
                  <a:gd name="T103" fmla="*/ 0 h 11"/>
                  <a:gd name="T104" fmla="*/ 3 w 11"/>
                  <a:gd name="T10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1" h="11">
                    <a:moveTo>
                      <a:pt x="3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5" y="5"/>
                      <a:pt x="5" y="4"/>
                    </a:cubicBezTo>
                    <a:cubicBezTo>
                      <a:pt x="6" y="4"/>
                      <a:pt x="6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10" y="4"/>
                      <a:pt x="11" y="4"/>
                      <a:pt x="11" y="5"/>
                    </a:cubicBezTo>
                    <a:cubicBezTo>
                      <a:pt x="11" y="5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8"/>
                    </a:cubicBezTo>
                    <a:cubicBezTo>
                      <a:pt x="10" y="8"/>
                      <a:pt x="10" y="8"/>
                      <a:pt x="10" y="9"/>
                    </a:cubicBezTo>
                    <a:cubicBezTo>
                      <a:pt x="10" y="9"/>
                      <a:pt x="9" y="9"/>
                      <a:pt x="9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7" y="9"/>
                    </a:cubicBezTo>
                    <a:cubicBezTo>
                      <a:pt x="7" y="9"/>
                      <a:pt x="8" y="9"/>
                      <a:pt x="8" y="9"/>
                    </a:cubicBezTo>
                    <a:cubicBezTo>
                      <a:pt x="9" y="9"/>
                      <a:pt x="9" y="8"/>
                      <a:pt x="10" y="8"/>
                    </a:cubicBezTo>
                    <a:cubicBezTo>
                      <a:pt x="10" y="8"/>
                      <a:pt x="10" y="7"/>
                      <a:pt x="10" y="7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5"/>
                      <a:pt x="10" y="5"/>
                      <a:pt x="9" y="5"/>
                    </a:cubicBezTo>
                    <a:cubicBezTo>
                      <a:pt x="9" y="4"/>
                      <a:pt x="9" y="4"/>
                      <a:pt x="8" y="4"/>
                    </a:cubicBezTo>
                    <a:cubicBezTo>
                      <a:pt x="8" y="4"/>
                      <a:pt x="8" y="4"/>
                      <a:pt x="7" y="5"/>
                    </a:cubicBezTo>
                    <a:cubicBezTo>
                      <a:pt x="7" y="5"/>
                      <a:pt x="6" y="5"/>
                      <a:pt x="6" y="5"/>
                    </a:cubicBezTo>
                    <a:cubicBezTo>
                      <a:pt x="5" y="6"/>
                      <a:pt x="5" y="6"/>
                      <a:pt x="4" y="6"/>
                    </a:cubicBezTo>
                    <a:cubicBezTo>
                      <a:pt x="4" y="7"/>
                      <a:pt x="3" y="7"/>
                      <a:pt x="3" y="7"/>
                    </a:cubicBezTo>
                    <a:cubicBezTo>
                      <a:pt x="2" y="7"/>
                      <a:pt x="2" y="7"/>
                      <a:pt x="1" y="6"/>
                    </a:cubicBezTo>
                    <a:cubicBezTo>
                      <a:pt x="1" y="6"/>
                      <a:pt x="0" y="6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6" name="i$ḻíḑe"/>
              <p:cNvSpPr/>
              <p:nvPr/>
            </p:nvSpPr>
            <p:spPr bwMode="auto">
              <a:xfrm>
                <a:off x="4122738" y="3719513"/>
                <a:ext cx="36513" cy="36513"/>
              </a:xfrm>
              <a:custGeom>
                <a:avLst/>
                <a:gdLst>
                  <a:gd name="T0" fmla="*/ 3 w 11"/>
                  <a:gd name="T1" fmla="*/ 0 h 11"/>
                  <a:gd name="T2" fmla="*/ 5 w 11"/>
                  <a:gd name="T3" fmla="*/ 1 h 11"/>
                  <a:gd name="T4" fmla="*/ 6 w 11"/>
                  <a:gd name="T5" fmla="*/ 1 h 11"/>
                  <a:gd name="T6" fmla="*/ 5 w 11"/>
                  <a:gd name="T7" fmla="*/ 1 h 11"/>
                  <a:gd name="T8" fmla="*/ 5 w 11"/>
                  <a:gd name="T9" fmla="*/ 1 h 11"/>
                  <a:gd name="T10" fmla="*/ 4 w 11"/>
                  <a:gd name="T11" fmla="*/ 1 h 11"/>
                  <a:gd name="T12" fmla="*/ 2 w 11"/>
                  <a:gd name="T13" fmla="*/ 1 h 11"/>
                  <a:gd name="T14" fmla="*/ 1 w 11"/>
                  <a:gd name="T15" fmla="*/ 2 h 11"/>
                  <a:gd name="T16" fmla="*/ 1 w 11"/>
                  <a:gd name="T17" fmla="*/ 4 h 11"/>
                  <a:gd name="T18" fmla="*/ 1 w 11"/>
                  <a:gd name="T19" fmla="*/ 5 h 11"/>
                  <a:gd name="T20" fmla="*/ 3 w 11"/>
                  <a:gd name="T21" fmla="*/ 5 h 11"/>
                  <a:gd name="T22" fmla="*/ 4 w 11"/>
                  <a:gd name="T23" fmla="*/ 5 h 11"/>
                  <a:gd name="T24" fmla="*/ 5 w 11"/>
                  <a:gd name="T25" fmla="*/ 4 h 11"/>
                  <a:gd name="T26" fmla="*/ 7 w 11"/>
                  <a:gd name="T27" fmla="*/ 3 h 11"/>
                  <a:gd name="T28" fmla="*/ 8 w 11"/>
                  <a:gd name="T29" fmla="*/ 3 h 11"/>
                  <a:gd name="T30" fmla="*/ 10 w 11"/>
                  <a:gd name="T31" fmla="*/ 3 h 11"/>
                  <a:gd name="T32" fmla="*/ 11 w 11"/>
                  <a:gd name="T33" fmla="*/ 5 h 11"/>
                  <a:gd name="T34" fmla="*/ 11 w 11"/>
                  <a:gd name="T35" fmla="*/ 6 h 11"/>
                  <a:gd name="T36" fmla="*/ 10 w 11"/>
                  <a:gd name="T37" fmla="*/ 8 h 11"/>
                  <a:gd name="T38" fmla="*/ 10 w 11"/>
                  <a:gd name="T39" fmla="*/ 9 h 11"/>
                  <a:gd name="T40" fmla="*/ 9 w 11"/>
                  <a:gd name="T41" fmla="*/ 9 h 11"/>
                  <a:gd name="T42" fmla="*/ 8 w 11"/>
                  <a:gd name="T43" fmla="*/ 10 h 11"/>
                  <a:gd name="T44" fmla="*/ 8 w 11"/>
                  <a:gd name="T45" fmla="*/ 10 h 11"/>
                  <a:gd name="T46" fmla="*/ 8 w 11"/>
                  <a:gd name="T47" fmla="*/ 10 h 11"/>
                  <a:gd name="T48" fmla="*/ 8 w 11"/>
                  <a:gd name="T49" fmla="*/ 10 h 11"/>
                  <a:gd name="T50" fmla="*/ 8 w 11"/>
                  <a:gd name="T51" fmla="*/ 11 h 11"/>
                  <a:gd name="T52" fmla="*/ 8 w 11"/>
                  <a:gd name="T53" fmla="*/ 11 h 11"/>
                  <a:gd name="T54" fmla="*/ 5 w 11"/>
                  <a:gd name="T55" fmla="*/ 10 h 11"/>
                  <a:gd name="T56" fmla="*/ 5 w 11"/>
                  <a:gd name="T57" fmla="*/ 9 h 11"/>
                  <a:gd name="T58" fmla="*/ 5 w 11"/>
                  <a:gd name="T59" fmla="*/ 9 h 11"/>
                  <a:gd name="T60" fmla="*/ 6 w 11"/>
                  <a:gd name="T61" fmla="*/ 9 h 11"/>
                  <a:gd name="T62" fmla="*/ 7 w 11"/>
                  <a:gd name="T63" fmla="*/ 9 h 11"/>
                  <a:gd name="T64" fmla="*/ 8 w 11"/>
                  <a:gd name="T65" fmla="*/ 9 h 11"/>
                  <a:gd name="T66" fmla="*/ 10 w 11"/>
                  <a:gd name="T67" fmla="*/ 8 h 11"/>
                  <a:gd name="T68" fmla="*/ 10 w 11"/>
                  <a:gd name="T69" fmla="*/ 7 h 11"/>
                  <a:gd name="T70" fmla="*/ 10 w 11"/>
                  <a:gd name="T71" fmla="*/ 6 h 11"/>
                  <a:gd name="T72" fmla="*/ 9 w 11"/>
                  <a:gd name="T73" fmla="*/ 5 h 11"/>
                  <a:gd name="T74" fmla="*/ 8 w 11"/>
                  <a:gd name="T75" fmla="*/ 4 h 11"/>
                  <a:gd name="T76" fmla="*/ 7 w 11"/>
                  <a:gd name="T77" fmla="*/ 5 h 11"/>
                  <a:gd name="T78" fmla="*/ 6 w 11"/>
                  <a:gd name="T79" fmla="*/ 5 h 11"/>
                  <a:gd name="T80" fmla="*/ 4 w 11"/>
                  <a:gd name="T81" fmla="*/ 6 h 11"/>
                  <a:gd name="T82" fmla="*/ 3 w 11"/>
                  <a:gd name="T83" fmla="*/ 7 h 11"/>
                  <a:gd name="T84" fmla="*/ 1 w 11"/>
                  <a:gd name="T85" fmla="*/ 6 h 11"/>
                  <a:gd name="T86" fmla="*/ 0 w 11"/>
                  <a:gd name="T87" fmla="*/ 5 h 11"/>
                  <a:gd name="T88" fmla="*/ 0 w 11"/>
                  <a:gd name="T89" fmla="*/ 3 h 11"/>
                  <a:gd name="T90" fmla="*/ 1 w 11"/>
                  <a:gd name="T91" fmla="*/ 2 h 11"/>
                  <a:gd name="T92" fmla="*/ 1 w 11"/>
                  <a:gd name="T93" fmla="*/ 1 h 11"/>
                  <a:gd name="T94" fmla="*/ 2 w 11"/>
                  <a:gd name="T95" fmla="*/ 1 h 11"/>
                  <a:gd name="T96" fmla="*/ 2 w 11"/>
                  <a:gd name="T97" fmla="*/ 1 h 11"/>
                  <a:gd name="T98" fmla="*/ 2 w 11"/>
                  <a:gd name="T99" fmla="*/ 0 h 11"/>
                  <a:gd name="T100" fmla="*/ 2 w 11"/>
                  <a:gd name="T101" fmla="*/ 0 h 11"/>
                  <a:gd name="T102" fmla="*/ 2 w 11"/>
                  <a:gd name="T103" fmla="*/ 0 h 11"/>
                  <a:gd name="T104" fmla="*/ 3 w 11"/>
                  <a:gd name="T10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1" h="11">
                    <a:moveTo>
                      <a:pt x="3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5" y="5"/>
                      <a:pt x="5" y="4"/>
                    </a:cubicBezTo>
                    <a:cubicBezTo>
                      <a:pt x="6" y="4"/>
                      <a:pt x="6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10" y="4"/>
                      <a:pt x="11" y="4"/>
                      <a:pt x="11" y="5"/>
                    </a:cubicBezTo>
                    <a:cubicBezTo>
                      <a:pt x="11" y="5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8"/>
                    </a:cubicBezTo>
                    <a:cubicBezTo>
                      <a:pt x="10" y="8"/>
                      <a:pt x="10" y="8"/>
                      <a:pt x="10" y="9"/>
                    </a:cubicBezTo>
                    <a:cubicBezTo>
                      <a:pt x="10" y="9"/>
                      <a:pt x="9" y="9"/>
                      <a:pt x="9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7" y="9"/>
                    </a:cubicBezTo>
                    <a:cubicBezTo>
                      <a:pt x="7" y="9"/>
                      <a:pt x="8" y="9"/>
                      <a:pt x="8" y="9"/>
                    </a:cubicBezTo>
                    <a:cubicBezTo>
                      <a:pt x="9" y="9"/>
                      <a:pt x="9" y="8"/>
                      <a:pt x="10" y="8"/>
                    </a:cubicBezTo>
                    <a:cubicBezTo>
                      <a:pt x="10" y="8"/>
                      <a:pt x="10" y="7"/>
                      <a:pt x="10" y="7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5"/>
                      <a:pt x="10" y="5"/>
                      <a:pt x="9" y="5"/>
                    </a:cubicBezTo>
                    <a:cubicBezTo>
                      <a:pt x="9" y="4"/>
                      <a:pt x="9" y="4"/>
                      <a:pt x="8" y="4"/>
                    </a:cubicBezTo>
                    <a:cubicBezTo>
                      <a:pt x="8" y="4"/>
                      <a:pt x="8" y="4"/>
                      <a:pt x="7" y="5"/>
                    </a:cubicBezTo>
                    <a:cubicBezTo>
                      <a:pt x="7" y="5"/>
                      <a:pt x="6" y="5"/>
                      <a:pt x="6" y="5"/>
                    </a:cubicBezTo>
                    <a:cubicBezTo>
                      <a:pt x="5" y="6"/>
                      <a:pt x="5" y="6"/>
                      <a:pt x="4" y="6"/>
                    </a:cubicBezTo>
                    <a:cubicBezTo>
                      <a:pt x="4" y="7"/>
                      <a:pt x="3" y="7"/>
                      <a:pt x="3" y="7"/>
                    </a:cubicBezTo>
                    <a:cubicBezTo>
                      <a:pt x="2" y="7"/>
                      <a:pt x="2" y="7"/>
                      <a:pt x="1" y="6"/>
                    </a:cubicBezTo>
                    <a:cubicBezTo>
                      <a:pt x="1" y="6"/>
                      <a:pt x="0" y="6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7" name="iṡļîďé"/>
              <p:cNvSpPr/>
              <p:nvPr/>
            </p:nvSpPr>
            <p:spPr bwMode="auto">
              <a:xfrm>
                <a:off x="4073526" y="3762375"/>
                <a:ext cx="52388" cy="44450"/>
              </a:xfrm>
              <a:custGeom>
                <a:avLst/>
                <a:gdLst>
                  <a:gd name="T0" fmla="*/ 13 w 16"/>
                  <a:gd name="T1" fmla="*/ 6 h 13"/>
                  <a:gd name="T2" fmla="*/ 14 w 16"/>
                  <a:gd name="T3" fmla="*/ 6 h 13"/>
                  <a:gd name="T4" fmla="*/ 14 w 16"/>
                  <a:gd name="T5" fmla="*/ 6 h 13"/>
                  <a:gd name="T6" fmla="*/ 15 w 16"/>
                  <a:gd name="T7" fmla="*/ 6 h 13"/>
                  <a:gd name="T8" fmla="*/ 15 w 16"/>
                  <a:gd name="T9" fmla="*/ 5 h 13"/>
                  <a:gd name="T10" fmla="*/ 16 w 16"/>
                  <a:gd name="T11" fmla="*/ 5 h 13"/>
                  <a:gd name="T12" fmla="*/ 15 w 16"/>
                  <a:gd name="T13" fmla="*/ 6 h 13"/>
                  <a:gd name="T14" fmla="*/ 14 w 16"/>
                  <a:gd name="T15" fmla="*/ 7 h 13"/>
                  <a:gd name="T16" fmla="*/ 7 w 16"/>
                  <a:gd name="T17" fmla="*/ 6 h 13"/>
                  <a:gd name="T18" fmla="*/ 6 w 16"/>
                  <a:gd name="T19" fmla="*/ 7 h 13"/>
                  <a:gd name="T20" fmla="*/ 9 w 16"/>
                  <a:gd name="T21" fmla="*/ 10 h 13"/>
                  <a:gd name="T22" fmla="*/ 9 w 16"/>
                  <a:gd name="T23" fmla="*/ 10 h 13"/>
                  <a:gd name="T24" fmla="*/ 10 w 16"/>
                  <a:gd name="T25" fmla="*/ 10 h 13"/>
                  <a:gd name="T26" fmla="*/ 10 w 16"/>
                  <a:gd name="T27" fmla="*/ 10 h 13"/>
                  <a:gd name="T28" fmla="*/ 11 w 16"/>
                  <a:gd name="T29" fmla="*/ 10 h 13"/>
                  <a:gd name="T30" fmla="*/ 11 w 16"/>
                  <a:gd name="T31" fmla="*/ 10 h 13"/>
                  <a:gd name="T32" fmla="*/ 11 w 16"/>
                  <a:gd name="T33" fmla="*/ 10 h 13"/>
                  <a:gd name="T34" fmla="*/ 8 w 16"/>
                  <a:gd name="T35" fmla="*/ 12 h 13"/>
                  <a:gd name="T36" fmla="*/ 8 w 16"/>
                  <a:gd name="T37" fmla="*/ 12 h 13"/>
                  <a:gd name="T38" fmla="*/ 8 w 16"/>
                  <a:gd name="T39" fmla="*/ 12 h 13"/>
                  <a:gd name="T40" fmla="*/ 8 w 16"/>
                  <a:gd name="T41" fmla="*/ 12 h 13"/>
                  <a:gd name="T42" fmla="*/ 8 w 16"/>
                  <a:gd name="T43" fmla="*/ 11 h 13"/>
                  <a:gd name="T44" fmla="*/ 8 w 16"/>
                  <a:gd name="T45" fmla="*/ 11 h 13"/>
                  <a:gd name="T46" fmla="*/ 8 w 16"/>
                  <a:gd name="T47" fmla="*/ 10 h 13"/>
                  <a:gd name="T48" fmla="*/ 2 w 16"/>
                  <a:gd name="T49" fmla="*/ 4 h 13"/>
                  <a:gd name="T50" fmla="*/ 2 w 16"/>
                  <a:gd name="T51" fmla="*/ 4 h 13"/>
                  <a:gd name="T52" fmla="*/ 2 w 16"/>
                  <a:gd name="T53" fmla="*/ 4 h 13"/>
                  <a:gd name="T54" fmla="*/ 1 w 16"/>
                  <a:gd name="T55" fmla="*/ 4 h 13"/>
                  <a:gd name="T56" fmla="*/ 1 w 16"/>
                  <a:gd name="T57" fmla="*/ 5 h 13"/>
                  <a:gd name="T58" fmla="*/ 0 w 16"/>
                  <a:gd name="T59" fmla="*/ 5 h 13"/>
                  <a:gd name="T60" fmla="*/ 1 w 16"/>
                  <a:gd name="T61" fmla="*/ 4 h 13"/>
                  <a:gd name="T62" fmla="*/ 4 w 16"/>
                  <a:gd name="T63" fmla="*/ 1 h 13"/>
                  <a:gd name="T64" fmla="*/ 6 w 16"/>
                  <a:gd name="T65" fmla="*/ 0 h 13"/>
                  <a:gd name="T66" fmla="*/ 7 w 16"/>
                  <a:gd name="T67" fmla="*/ 0 h 13"/>
                  <a:gd name="T68" fmla="*/ 9 w 16"/>
                  <a:gd name="T69" fmla="*/ 0 h 13"/>
                  <a:gd name="T70" fmla="*/ 10 w 16"/>
                  <a:gd name="T71" fmla="*/ 2 h 13"/>
                  <a:gd name="T72" fmla="*/ 9 w 16"/>
                  <a:gd name="T73" fmla="*/ 3 h 13"/>
                  <a:gd name="T74" fmla="*/ 9 w 16"/>
                  <a:gd name="T75" fmla="*/ 4 h 13"/>
                  <a:gd name="T76" fmla="*/ 8 w 16"/>
                  <a:gd name="T77" fmla="*/ 5 h 13"/>
                  <a:gd name="T78" fmla="*/ 13 w 16"/>
                  <a:gd name="T79" fmla="*/ 6 h 13"/>
                  <a:gd name="T80" fmla="*/ 6 w 16"/>
                  <a:gd name="T81" fmla="*/ 6 h 13"/>
                  <a:gd name="T82" fmla="*/ 8 w 16"/>
                  <a:gd name="T83" fmla="*/ 5 h 13"/>
                  <a:gd name="T84" fmla="*/ 8 w 16"/>
                  <a:gd name="T85" fmla="*/ 4 h 13"/>
                  <a:gd name="T86" fmla="*/ 8 w 16"/>
                  <a:gd name="T87" fmla="*/ 3 h 13"/>
                  <a:gd name="T88" fmla="*/ 8 w 16"/>
                  <a:gd name="T89" fmla="*/ 1 h 13"/>
                  <a:gd name="T90" fmla="*/ 7 w 16"/>
                  <a:gd name="T91" fmla="*/ 1 h 13"/>
                  <a:gd name="T92" fmla="*/ 5 w 16"/>
                  <a:gd name="T93" fmla="*/ 1 h 13"/>
                  <a:gd name="T94" fmla="*/ 4 w 16"/>
                  <a:gd name="T95" fmla="*/ 1 h 13"/>
                  <a:gd name="T96" fmla="*/ 4 w 16"/>
                  <a:gd name="T97" fmla="*/ 2 h 13"/>
                  <a:gd name="T98" fmla="*/ 3 w 16"/>
                  <a:gd name="T99" fmla="*/ 3 h 13"/>
                  <a:gd name="T100" fmla="*/ 3 w 16"/>
                  <a:gd name="T101" fmla="*/ 3 h 13"/>
                  <a:gd name="T102" fmla="*/ 3 w 16"/>
                  <a:gd name="T103" fmla="*/ 4 h 13"/>
                  <a:gd name="T104" fmla="*/ 6 w 16"/>
                  <a:gd name="T105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6" h="13">
                    <a:moveTo>
                      <a:pt x="13" y="6"/>
                    </a:moveTo>
                    <a:cubicBezTo>
                      <a:pt x="13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5" y="6"/>
                      <a:pt x="15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6" y="5"/>
                    </a:cubicBezTo>
                    <a:cubicBezTo>
                      <a:pt x="16" y="5"/>
                      <a:pt x="16" y="6"/>
                      <a:pt x="15" y="6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9"/>
                      <a:pt x="11" y="9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3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1"/>
                      <a:pt x="8" y="11"/>
                    </a:cubicBezTo>
                    <a:cubicBezTo>
                      <a:pt x="9" y="11"/>
                      <a:pt x="9" y="11"/>
                      <a:pt x="8" y="11"/>
                    </a:cubicBezTo>
                    <a:cubicBezTo>
                      <a:pt x="8" y="11"/>
                      <a:pt x="8" y="11"/>
                      <a:pt x="8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0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0"/>
                      <a:pt x="7" y="0"/>
                      <a:pt x="7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1"/>
                      <a:pt x="9" y="1"/>
                      <a:pt x="10" y="2"/>
                    </a:cubicBezTo>
                    <a:cubicBezTo>
                      <a:pt x="10" y="2"/>
                      <a:pt x="10" y="3"/>
                      <a:pt x="9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3" y="6"/>
                      <a:pt x="13" y="6"/>
                      <a:pt x="13" y="6"/>
                    </a:cubicBezTo>
                    <a:close/>
                    <a:moveTo>
                      <a:pt x="6" y="6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8" name="íṧḷíḍé"/>
              <p:cNvSpPr/>
              <p:nvPr/>
            </p:nvSpPr>
            <p:spPr bwMode="auto">
              <a:xfrm>
                <a:off x="4073526" y="3762375"/>
                <a:ext cx="52388" cy="44450"/>
              </a:xfrm>
              <a:custGeom>
                <a:avLst/>
                <a:gdLst>
                  <a:gd name="T0" fmla="*/ 13 w 16"/>
                  <a:gd name="T1" fmla="*/ 6 h 13"/>
                  <a:gd name="T2" fmla="*/ 14 w 16"/>
                  <a:gd name="T3" fmla="*/ 6 h 13"/>
                  <a:gd name="T4" fmla="*/ 14 w 16"/>
                  <a:gd name="T5" fmla="*/ 6 h 13"/>
                  <a:gd name="T6" fmla="*/ 15 w 16"/>
                  <a:gd name="T7" fmla="*/ 6 h 13"/>
                  <a:gd name="T8" fmla="*/ 15 w 16"/>
                  <a:gd name="T9" fmla="*/ 5 h 13"/>
                  <a:gd name="T10" fmla="*/ 16 w 16"/>
                  <a:gd name="T11" fmla="*/ 5 h 13"/>
                  <a:gd name="T12" fmla="*/ 15 w 16"/>
                  <a:gd name="T13" fmla="*/ 6 h 13"/>
                  <a:gd name="T14" fmla="*/ 14 w 16"/>
                  <a:gd name="T15" fmla="*/ 7 h 13"/>
                  <a:gd name="T16" fmla="*/ 7 w 16"/>
                  <a:gd name="T17" fmla="*/ 6 h 13"/>
                  <a:gd name="T18" fmla="*/ 6 w 16"/>
                  <a:gd name="T19" fmla="*/ 7 h 13"/>
                  <a:gd name="T20" fmla="*/ 9 w 16"/>
                  <a:gd name="T21" fmla="*/ 10 h 13"/>
                  <a:gd name="T22" fmla="*/ 9 w 16"/>
                  <a:gd name="T23" fmla="*/ 10 h 13"/>
                  <a:gd name="T24" fmla="*/ 10 w 16"/>
                  <a:gd name="T25" fmla="*/ 10 h 13"/>
                  <a:gd name="T26" fmla="*/ 10 w 16"/>
                  <a:gd name="T27" fmla="*/ 10 h 13"/>
                  <a:gd name="T28" fmla="*/ 11 w 16"/>
                  <a:gd name="T29" fmla="*/ 10 h 13"/>
                  <a:gd name="T30" fmla="*/ 11 w 16"/>
                  <a:gd name="T31" fmla="*/ 10 h 13"/>
                  <a:gd name="T32" fmla="*/ 11 w 16"/>
                  <a:gd name="T33" fmla="*/ 10 h 13"/>
                  <a:gd name="T34" fmla="*/ 8 w 16"/>
                  <a:gd name="T35" fmla="*/ 12 h 13"/>
                  <a:gd name="T36" fmla="*/ 8 w 16"/>
                  <a:gd name="T37" fmla="*/ 12 h 13"/>
                  <a:gd name="T38" fmla="*/ 8 w 16"/>
                  <a:gd name="T39" fmla="*/ 12 h 13"/>
                  <a:gd name="T40" fmla="*/ 8 w 16"/>
                  <a:gd name="T41" fmla="*/ 12 h 13"/>
                  <a:gd name="T42" fmla="*/ 8 w 16"/>
                  <a:gd name="T43" fmla="*/ 11 h 13"/>
                  <a:gd name="T44" fmla="*/ 8 w 16"/>
                  <a:gd name="T45" fmla="*/ 11 h 13"/>
                  <a:gd name="T46" fmla="*/ 8 w 16"/>
                  <a:gd name="T47" fmla="*/ 10 h 13"/>
                  <a:gd name="T48" fmla="*/ 2 w 16"/>
                  <a:gd name="T49" fmla="*/ 4 h 13"/>
                  <a:gd name="T50" fmla="*/ 2 w 16"/>
                  <a:gd name="T51" fmla="*/ 4 h 13"/>
                  <a:gd name="T52" fmla="*/ 2 w 16"/>
                  <a:gd name="T53" fmla="*/ 4 h 13"/>
                  <a:gd name="T54" fmla="*/ 1 w 16"/>
                  <a:gd name="T55" fmla="*/ 4 h 13"/>
                  <a:gd name="T56" fmla="*/ 1 w 16"/>
                  <a:gd name="T57" fmla="*/ 5 h 13"/>
                  <a:gd name="T58" fmla="*/ 0 w 16"/>
                  <a:gd name="T59" fmla="*/ 5 h 13"/>
                  <a:gd name="T60" fmla="*/ 1 w 16"/>
                  <a:gd name="T61" fmla="*/ 4 h 13"/>
                  <a:gd name="T62" fmla="*/ 4 w 16"/>
                  <a:gd name="T63" fmla="*/ 1 h 13"/>
                  <a:gd name="T64" fmla="*/ 6 w 16"/>
                  <a:gd name="T65" fmla="*/ 0 h 13"/>
                  <a:gd name="T66" fmla="*/ 7 w 16"/>
                  <a:gd name="T67" fmla="*/ 0 h 13"/>
                  <a:gd name="T68" fmla="*/ 9 w 16"/>
                  <a:gd name="T69" fmla="*/ 0 h 13"/>
                  <a:gd name="T70" fmla="*/ 10 w 16"/>
                  <a:gd name="T71" fmla="*/ 2 h 13"/>
                  <a:gd name="T72" fmla="*/ 9 w 16"/>
                  <a:gd name="T73" fmla="*/ 3 h 13"/>
                  <a:gd name="T74" fmla="*/ 9 w 16"/>
                  <a:gd name="T75" fmla="*/ 4 h 13"/>
                  <a:gd name="T76" fmla="*/ 8 w 16"/>
                  <a:gd name="T77" fmla="*/ 5 h 13"/>
                  <a:gd name="T78" fmla="*/ 13 w 16"/>
                  <a:gd name="T79" fmla="*/ 6 h 13"/>
                  <a:gd name="T80" fmla="*/ 6 w 16"/>
                  <a:gd name="T81" fmla="*/ 6 h 13"/>
                  <a:gd name="T82" fmla="*/ 8 w 16"/>
                  <a:gd name="T83" fmla="*/ 5 h 13"/>
                  <a:gd name="T84" fmla="*/ 8 w 16"/>
                  <a:gd name="T85" fmla="*/ 4 h 13"/>
                  <a:gd name="T86" fmla="*/ 8 w 16"/>
                  <a:gd name="T87" fmla="*/ 3 h 13"/>
                  <a:gd name="T88" fmla="*/ 8 w 16"/>
                  <a:gd name="T89" fmla="*/ 1 h 13"/>
                  <a:gd name="T90" fmla="*/ 7 w 16"/>
                  <a:gd name="T91" fmla="*/ 1 h 13"/>
                  <a:gd name="T92" fmla="*/ 5 w 16"/>
                  <a:gd name="T93" fmla="*/ 1 h 13"/>
                  <a:gd name="T94" fmla="*/ 4 w 16"/>
                  <a:gd name="T95" fmla="*/ 1 h 13"/>
                  <a:gd name="T96" fmla="*/ 4 w 16"/>
                  <a:gd name="T97" fmla="*/ 2 h 13"/>
                  <a:gd name="T98" fmla="*/ 3 w 16"/>
                  <a:gd name="T99" fmla="*/ 3 h 13"/>
                  <a:gd name="T100" fmla="*/ 3 w 16"/>
                  <a:gd name="T101" fmla="*/ 3 h 13"/>
                  <a:gd name="T102" fmla="*/ 3 w 16"/>
                  <a:gd name="T103" fmla="*/ 4 h 13"/>
                  <a:gd name="T104" fmla="*/ 6 w 16"/>
                  <a:gd name="T105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6" h="13">
                    <a:moveTo>
                      <a:pt x="13" y="6"/>
                    </a:moveTo>
                    <a:cubicBezTo>
                      <a:pt x="13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5" y="6"/>
                      <a:pt x="15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6" y="5"/>
                    </a:cubicBezTo>
                    <a:cubicBezTo>
                      <a:pt x="16" y="5"/>
                      <a:pt x="16" y="6"/>
                      <a:pt x="15" y="6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9"/>
                      <a:pt x="11" y="9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3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0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0"/>
                      <a:pt x="7" y="0"/>
                      <a:pt x="7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1"/>
                      <a:pt x="9" y="1"/>
                      <a:pt x="10" y="2"/>
                    </a:cubicBezTo>
                    <a:cubicBezTo>
                      <a:pt x="10" y="2"/>
                      <a:pt x="10" y="3"/>
                      <a:pt x="9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3" y="6"/>
                      <a:pt x="13" y="6"/>
                      <a:pt x="13" y="6"/>
                    </a:cubicBezTo>
                    <a:close/>
                    <a:moveTo>
                      <a:pt x="6" y="6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9" name="islïde"/>
              <p:cNvSpPr/>
              <p:nvPr/>
            </p:nvSpPr>
            <p:spPr bwMode="auto">
              <a:xfrm>
                <a:off x="4156076" y="3673475"/>
                <a:ext cx="39688" cy="30163"/>
              </a:xfrm>
              <a:custGeom>
                <a:avLst/>
                <a:gdLst>
                  <a:gd name="T0" fmla="*/ 10 w 12"/>
                  <a:gd name="T1" fmla="*/ 7 h 9"/>
                  <a:gd name="T2" fmla="*/ 2 w 12"/>
                  <a:gd name="T3" fmla="*/ 3 h 9"/>
                  <a:gd name="T4" fmla="*/ 2 w 12"/>
                  <a:gd name="T5" fmla="*/ 3 h 9"/>
                  <a:gd name="T6" fmla="*/ 1 w 12"/>
                  <a:gd name="T7" fmla="*/ 3 h 9"/>
                  <a:gd name="T8" fmla="*/ 1 w 12"/>
                  <a:gd name="T9" fmla="*/ 3 h 9"/>
                  <a:gd name="T10" fmla="*/ 1 w 12"/>
                  <a:gd name="T11" fmla="*/ 3 h 9"/>
                  <a:gd name="T12" fmla="*/ 1 w 12"/>
                  <a:gd name="T13" fmla="*/ 3 h 9"/>
                  <a:gd name="T14" fmla="*/ 0 w 12"/>
                  <a:gd name="T15" fmla="*/ 3 h 9"/>
                  <a:gd name="T16" fmla="*/ 2 w 12"/>
                  <a:gd name="T17" fmla="*/ 0 h 9"/>
                  <a:gd name="T18" fmla="*/ 3 w 12"/>
                  <a:gd name="T19" fmla="*/ 0 h 9"/>
                  <a:gd name="T20" fmla="*/ 3 w 12"/>
                  <a:gd name="T21" fmla="*/ 0 h 9"/>
                  <a:gd name="T22" fmla="*/ 3 w 12"/>
                  <a:gd name="T23" fmla="*/ 0 h 9"/>
                  <a:gd name="T24" fmla="*/ 2 w 12"/>
                  <a:gd name="T25" fmla="*/ 1 h 9"/>
                  <a:gd name="T26" fmla="*/ 2 w 12"/>
                  <a:gd name="T27" fmla="*/ 1 h 9"/>
                  <a:gd name="T28" fmla="*/ 3 w 12"/>
                  <a:gd name="T29" fmla="*/ 2 h 9"/>
                  <a:gd name="T30" fmla="*/ 10 w 12"/>
                  <a:gd name="T31" fmla="*/ 6 h 9"/>
                  <a:gd name="T32" fmla="*/ 11 w 12"/>
                  <a:gd name="T33" fmla="*/ 6 h 9"/>
                  <a:gd name="T34" fmla="*/ 11 w 12"/>
                  <a:gd name="T35" fmla="*/ 6 h 9"/>
                  <a:gd name="T36" fmla="*/ 11 w 12"/>
                  <a:gd name="T37" fmla="*/ 5 h 9"/>
                  <a:gd name="T38" fmla="*/ 12 w 12"/>
                  <a:gd name="T39" fmla="*/ 5 h 9"/>
                  <a:gd name="T40" fmla="*/ 12 w 12"/>
                  <a:gd name="T41" fmla="*/ 5 h 9"/>
                  <a:gd name="T42" fmla="*/ 12 w 12"/>
                  <a:gd name="T43" fmla="*/ 5 h 9"/>
                  <a:gd name="T44" fmla="*/ 10 w 12"/>
                  <a:gd name="T45" fmla="*/ 9 h 9"/>
                  <a:gd name="T46" fmla="*/ 10 w 12"/>
                  <a:gd name="T47" fmla="*/ 9 h 9"/>
                  <a:gd name="T48" fmla="*/ 10 w 12"/>
                  <a:gd name="T49" fmla="*/ 8 h 9"/>
                  <a:gd name="T50" fmla="*/ 10 w 12"/>
                  <a:gd name="T51" fmla="*/ 8 h 9"/>
                  <a:gd name="T52" fmla="*/ 10 w 12"/>
                  <a:gd name="T53" fmla="*/ 8 h 9"/>
                  <a:gd name="T54" fmla="*/ 10 w 12"/>
                  <a:gd name="T55" fmla="*/ 7 h 9"/>
                  <a:gd name="T56" fmla="*/ 10 w 12"/>
                  <a:gd name="T57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" h="9">
                    <a:moveTo>
                      <a:pt x="10" y="7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0" name="ïṥḻîde"/>
              <p:cNvSpPr/>
              <p:nvPr/>
            </p:nvSpPr>
            <p:spPr bwMode="auto">
              <a:xfrm>
                <a:off x="4156076" y="3673475"/>
                <a:ext cx="39688" cy="30163"/>
              </a:xfrm>
              <a:custGeom>
                <a:avLst/>
                <a:gdLst>
                  <a:gd name="T0" fmla="*/ 10 w 12"/>
                  <a:gd name="T1" fmla="*/ 7 h 9"/>
                  <a:gd name="T2" fmla="*/ 2 w 12"/>
                  <a:gd name="T3" fmla="*/ 3 h 9"/>
                  <a:gd name="T4" fmla="*/ 2 w 12"/>
                  <a:gd name="T5" fmla="*/ 3 h 9"/>
                  <a:gd name="T6" fmla="*/ 1 w 12"/>
                  <a:gd name="T7" fmla="*/ 3 h 9"/>
                  <a:gd name="T8" fmla="*/ 1 w 12"/>
                  <a:gd name="T9" fmla="*/ 3 h 9"/>
                  <a:gd name="T10" fmla="*/ 1 w 12"/>
                  <a:gd name="T11" fmla="*/ 3 h 9"/>
                  <a:gd name="T12" fmla="*/ 1 w 12"/>
                  <a:gd name="T13" fmla="*/ 3 h 9"/>
                  <a:gd name="T14" fmla="*/ 0 w 12"/>
                  <a:gd name="T15" fmla="*/ 3 h 9"/>
                  <a:gd name="T16" fmla="*/ 2 w 12"/>
                  <a:gd name="T17" fmla="*/ 0 h 9"/>
                  <a:gd name="T18" fmla="*/ 3 w 12"/>
                  <a:gd name="T19" fmla="*/ 0 h 9"/>
                  <a:gd name="T20" fmla="*/ 3 w 12"/>
                  <a:gd name="T21" fmla="*/ 0 h 9"/>
                  <a:gd name="T22" fmla="*/ 3 w 12"/>
                  <a:gd name="T23" fmla="*/ 0 h 9"/>
                  <a:gd name="T24" fmla="*/ 2 w 12"/>
                  <a:gd name="T25" fmla="*/ 1 h 9"/>
                  <a:gd name="T26" fmla="*/ 2 w 12"/>
                  <a:gd name="T27" fmla="*/ 1 h 9"/>
                  <a:gd name="T28" fmla="*/ 3 w 12"/>
                  <a:gd name="T29" fmla="*/ 2 h 9"/>
                  <a:gd name="T30" fmla="*/ 10 w 12"/>
                  <a:gd name="T31" fmla="*/ 6 h 9"/>
                  <a:gd name="T32" fmla="*/ 11 w 12"/>
                  <a:gd name="T33" fmla="*/ 6 h 9"/>
                  <a:gd name="T34" fmla="*/ 11 w 12"/>
                  <a:gd name="T35" fmla="*/ 6 h 9"/>
                  <a:gd name="T36" fmla="*/ 11 w 12"/>
                  <a:gd name="T37" fmla="*/ 5 h 9"/>
                  <a:gd name="T38" fmla="*/ 12 w 12"/>
                  <a:gd name="T39" fmla="*/ 5 h 9"/>
                  <a:gd name="T40" fmla="*/ 12 w 12"/>
                  <a:gd name="T41" fmla="*/ 5 h 9"/>
                  <a:gd name="T42" fmla="*/ 12 w 12"/>
                  <a:gd name="T43" fmla="*/ 5 h 9"/>
                  <a:gd name="T44" fmla="*/ 10 w 12"/>
                  <a:gd name="T45" fmla="*/ 9 h 9"/>
                  <a:gd name="T46" fmla="*/ 10 w 12"/>
                  <a:gd name="T47" fmla="*/ 9 h 9"/>
                  <a:gd name="T48" fmla="*/ 10 w 12"/>
                  <a:gd name="T49" fmla="*/ 8 h 9"/>
                  <a:gd name="T50" fmla="*/ 10 w 12"/>
                  <a:gd name="T51" fmla="*/ 8 h 9"/>
                  <a:gd name="T52" fmla="*/ 10 w 12"/>
                  <a:gd name="T53" fmla="*/ 8 h 9"/>
                  <a:gd name="T54" fmla="*/ 10 w 12"/>
                  <a:gd name="T55" fmla="*/ 7 h 9"/>
                  <a:gd name="T56" fmla="*/ 10 w 12"/>
                  <a:gd name="T57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" h="9">
                    <a:moveTo>
                      <a:pt x="10" y="7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1" name="íṧḷïḍé"/>
              <p:cNvSpPr/>
              <p:nvPr/>
            </p:nvSpPr>
            <p:spPr bwMode="auto">
              <a:xfrm>
                <a:off x="4192588" y="3616325"/>
                <a:ext cx="42863" cy="33338"/>
              </a:xfrm>
              <a:custGeom>
                <a:avLst/>
                <a:gdLst>
                  <a:gd name="T0" fmla="*/ 0 w 13"/>
                  <a:gd name="T1" fmla="*/ 8 h 10"/>
                  <a:gd name="T2" fmla="*/ 4 w 13"/>
                  <a:gd name="T3" fmla="*/ 0 h 10"/>
                  <a:gd name="T4" fmla="*/ 6 w 13"/>
                  <a:gd name="T5" fmla="*/ 0 h 10"/>
                  <a:gd name="T6" fmla="*/ 6 w 13"/>
                  <a:gd name="T7" fmla="*/ 0 h 10"/>
                  <a:gd name="T8" fmla="*/ 6 w 13"/>
                  <a:gd name="T9" fmla="*/ 0 h 10"/>
                  <a:gd name="T10" fmla="*/ 6 w 13"/>
                  <a:gd name="T11" fmla="*/ 0 h 10"/>
                  <a:gd name="T12" fmla="*/ 5 w 13"/>
                  <a:gd name="T13" fmla="*/ 1 h 10"/>
                  <a:gd name="T14" fmla="*/ 4 w 13"/>
                  <a:gd name="T15" fmla="*/ 1 h 10"/>
                  <a:gd name="T16" fmla="*/ 3 w 13"/>
                  <a:gd name="T17" fmla="*/ 2 h 10"/>
                  <a:gd name="T18" fmla="*/ 3 w 13"/>
                  <a:gd name="T19" fmla="*/ 3 h 10"/>
                  <a:gd name="T20" fmla="*/ 3 w 13"/>
                  <a:gd name="T21" fmla="*/ 3 h 10"/>
                  <a:gd name="T22" fmla="*/ 3 w 13"/>
                  <a:gd name="T23" fmla="*/ 3 h 10"/>
                  <a:gd name="T24" fmla="*/ 4 w 13"/>
                  <a:gd name="T25" fmla="*/ 4 h 10"/>
                  <a:gd name="T26" fmla="*/ 11 w 13"/>
                  <a:gd name="T27" fmla="*/ 7 h 10"/>
                  <a:gd name="T28" fmla="*/ 12 w 13"/>
                  <a:gd name="T29" fmla="*/ 7 h 10"/>
                  <a:gd name="T30" fmla="*/ 12 w 13"/>
                  <a:gd name="T31" fmla="*/ 7 h 10"/>
                  <a:gd name="T32" fmla="*/ 12 w 13"/>
                  <a:gd name="T33" fmla="*/ 6 h 10"/>
                  <a:gd name="T34" fmla="*/ 13 w 13"/>
                  <a:gd name="T35" fmla="*/ 6 h 10"/>
                  <a:gd name="T36" fmla="*/ 13 w 13"/>
                  <a:gd name="T37" fmla="*/ 5 h 10"/>
                  <a:gd name="T38" fmla="*/ 13 w 13"/>
                  <a:gd name="T39" fmla="*/ 6 h 10"/>
                  <a:gd name="T40" fmla="*/ 12 w 13"/>
                  <a:gd name="T41" fmla="*/ 10 h 10"/>
                  <a:gd name="T42" fmla="*/ 11 w 13"/>
                  <a:gd name="T43" fmla="*/ 10 h 10"/>
                  <a:gd name="T44" fmla="*/ 11 w 13"/>
                  <a:gd name="T45" fmla="*/ 9 h 10"/>
                  <a:gd name="T46" fmla="*/ 11 w 13"/>
                  <a:gd name="T47" fmla="*/ 9 h 10"/>
                  <a:gd name="T48" fmla="*/ 11 w 13"/>
                  <a:gd name="T49" fmla="*/ 8 h 10"/>
                  <a:gd name="T50" fmla="*/ 11 w 13"/>
                  <a:gd name="T51" fmla="*/ 8 h 10"/>
                  <a:gd name="T52" fmla="*/ 11 w 13"/>
                  <a:gd name="T53" fmla="*/ 8 h 10"/>
                  <a:gd name="T54" fmla="*/ 3 w 13"/>
                  <a:gd name="T55" fmla="*/ 5 h 10"/>
                  <a:gd name="T56" fmla="*/ 2 w 13"/>
                  <a:gd name="T57" fmla="*/ 5 h 10"/>
                  <a:gd name="T58" fmla="*/ 2 w 13"/>
                  <a:gd name="T59" fmla="*/ 5 h 10"/>
                  <a:gd name="T60" fmla="*/ 2 w 13"/>
                  <a:gd name="T61" fmla="*/ 5 h 10"/>
                  <a:gd name="T62" fmla="*/ 2 w 13"/>
                  <a:gd name="T63" fmla="*/ 6 h 10"/>
                  <a:gd name="T64" fmla="*/ 2 w 13"/>
                  <a:gd name="T65" fmla="*/ 7 h 10"/>
                  <a:gd name="T66" fmla="*/ 2 w 13"/>
                  <a:gd name="T67" fmla="*/ 8 h 10"/>
                  <a:gd name="T68" fmla="*/ 2 w 13"/>
                  <a:gd name="T69" fmla="*/ 8 h 10"/>
                  <a:gd name="T70" fmla="*/ 3 w 13"/>
                  <a:gd name="T71" fmla="*/ 9 h 10"/>
                  <a:gd name="T72" fmla="*/ 3 w 13"/>
                  <a:gd name="T73" fmla="*/ 9 h 10"/>
                  <a:gd name="T74" fmla="*/ 3 w 13"/>
                  <a:gd name="T75" fmla="*/ 9 h 10"/>
                  <a:gd name="T76" fmla="*/ 0 w 13"/>
                  <a:gd name="T77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" h="10">
                    <a:moveTo>
                      <a:pt x="0" y="8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4" y="4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2" name="íṧļídê"/>
              <p:cNvSpPr/>
              <p:nvPr/>
            </p:nvSpPr>
            <p:spPr bwMode="auto">
              <a:xfrm>
                <a:off x="4192588" y="3616325"/>
                <a:ext cx="42863" cy="33338"/>
              </a:xfrm>
              <a:custGeom>
                <a:avLst/>
                <a:gdLst>
                  <a:gd name="T0" fmla="*/ 0 w 13"/>
                  <a:gd name="T1" fmla="*/ 8 h 10"/>
                  <a:gd name="T2" fmla="*/ 4 w 13"/>
                  <a:gd name="T3" fmla="*/ 0 h 10"/>
                  <a:gd name="T4" fmla="*/ 6 w 13"/>
                  <a:gd name="T5" fmla="*/ 0 h 10"/>
                  <a:gd name="T6" fmla="*/ 6 w 13"/>
                  <a:gd name="T7" fmla="*/ 0 h 10"/>
                  <a:gd name="T8" fmla="*/ 6 w 13"/>
                  <a:gd name="T9" fmla="*/ 0 h 10"/>
                  <a:gd name="T10" fmla="*/ 6 w 13"/>
                  <a:gd name="T11" fmla="*/ 0 h 10"/>
                  <a:gd name="T12" fmla="*/ 5 w 13"/>
                  <a:gd name="T13" fmla="*/ 1 h 10"/>
                  <a:gd name="T14" fmla="*/ 4 w 13"/>
                  <a:gd name="T15" fmla="*/ 1 h 10"/>
                  <a:gd name="T16" fmla="*/ 3 w 13"/>
                  <a:gd name="T17" fmla="*/ 2 h 10"/>
                  <a:gd name="T18" fmla="*/ 3 w 13"/>
                  <a:gd name="T19" fmla="*/ 3 h 10"/>
                  <a:gd name="T20" fmla="*/ 3 w 13"/>
                  <a:gd name="T21" fmla="*/ 3 h 10"/>
                  <a:gd name="T22" fmla="*/ 3 w 13"/>
                  <a:gd name="T23" fmla="*/ 3 h 10"/>
                  <a:gd name="T24" fmla="*/ 4 w 13"/>
                  <a:gd name="T25" fmla="*/ 4 h 10"/>
                  <a:gd name="T26" fmla="*/ 11 w 13"/>
                  <a:gd name="T27" fmla="*/ 7 h 10"/>
                  <a:gd name="T28" fmla="*/ 12 w 13"/>
                  <a:gd name="T29" fmla="*/ 7 h 10"/>
                  <a:gd name="T30" fmla="*/ 12 w 13"/>
                  <a:gd name="T31" fmla="*/ 7 h 10"/>
                  <a:gd name="T32" fmla="*/ 12 w 13"/>
                  <a:gd name="T33" fmla="*/ 6 h 10"/>
                  <a:gd name="T34" fmla="*/ 13 w 13"/>
                  <a:gd name="T35" fmla="*/ 6 h 10"/>
                  <a:gd name="T36" fmla="*/ 13 w 13"/>
                  <a:gd name="T37" fmla="*/ 5 h 10"/>
                  <a:gd name="T38" fmla="*/ 13 w 13"/>
                  <a:gd name="T39" fmla="*/ 6 h 10"/>
                  <a:gd name="T40" fmla="*/ 12 w 13"/>
                  <a:gd name="T41" fmla="*/ 10 h 10"/>
                  <a:gd name="T42" fmla="*/ 11 w 13"/>
                  <a:gd name="T43" fmla="*/ 10 h 10"/>
                  <a:gd name="T44" fmla="*/ 11 w 13"/>
                  <a:gd name="T45" fmla="*/ 9 h 10"/>
                  <a:gd name="T46" fmla="*/ 11 w 13"/>
                  <a:gd name="T47" fmla="*/ 9 h 10"/>
                  <a:gd name="T48" fmla="*/ 11 w 13"/>
                  <a:gd name="T49" fmla="*/ 8 h 10"/>
                  <a:gd name="T50" fmla="*/ 11 w 13"/>
                  <a:gd name="T51" fmla="*/ 8 h 10"/>
                  <a:gd name="T52" fmla="*/ 11 w 13"/>
                  <a:gd name="T53" fmla="*/ 8 h 10"/>
                  <a:gd name="T54" fmla="*/ 3 w 13"/>
                  <a:gd name="T55" fmla="*/ 5 h 10"/>
                  <a:gd name="T56" fmla="*/ 2 w 13"/>
                  <a:gd name="T57" fmla="*/ 5 h 10"/>
                  <a:gd name="T58" fmla="*/ 2 w 13"/>
                  <a:gd name="T59" fmla="*/ 5 h 10"/>
                  <a:gd name="T60" fmla="*/ 2 w 13"/>
                  <a:gd name="T61" fmla="*/ 5 h 10"/>
                  <a:gd name="T62" fmla="*/ 2 w 13"/>
                  <a:gd name="T63" fmla="*/ 6 h 10"/>
                  <a:gd name="T64" fmla="*/ 2 w 13"/>
                  <a:gd name="T65" fmla="*/ 7 h 10"/>
                  <a:gd name="T66" fmla="*/ 2 w 13"/>
                  <a:gd name="T67" fmla="*/ 8 h 10"/>
                  <a:gd name="T68" fmla="*/ 2 w 13"/>
                  <a:gd name="T69" fmla="*/ 8 h 10"/>
                  <a:gd name="T70" fmla="*/ 3 w 13"/>
                  <a:gd name="T71" fmla="*/ 9 h 10"/>
                  <a:gd name="T72" fmla="*/ 3 w 13"/>
                  <a:gd name="T73" fmla="*/ 9 h 10"/>
                  <a:gd name="T74" fmla="*/ 3 w 13"/>
                  <a:gd name="T75" fmla="*/ 9 h 10"/>
                  <a:gd name="T76" fmla="*/ 0 w 13"/>
                  <a:gd name="T77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" h="10">
                    <a:moveTo>
                      <a:pt x="0" y="8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4" y="4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6"/>
                      <a:pt x="13" y="6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3" name="ïŝ1iḑé"/>
              <p:cNvSpPr/>
              <p:nvPr/>
            </p:nvSpPr>
            <p:spPr bwMode="auto">
              <a:xfrm>
                <a:off x="4217988" y="3549650"/>
                <a:ext cx="42863" cy="33338"/>
              </a:xfrm>
              <a:custGeom>
                <a:avLst/>
                <a:gdLst>
                  <a:gd name="T0" fmla="*/ 8 w 13"/>
                  <a:gd name="T1" fmla="*/ 6 h 10"/>
                  <a:gd name="T2" fmla="*/ 4 w 13"/>
                  <a:gd name="T3" fmla="*/ 2 h 10"/>
                  <a:gd name="T4" fmla="*/ 3 w 13"/>
                  <a:gd name="T5" fmla="*/ 2 h 10"/>
                  <a:gd name="T6" fmla="*/ 3 w 13"/>
                  <a:gd name="T7" fmla="*/ 2 h 10"/>
                  <a:gd name="T8" fmla="*/ 3 w 13"/>
                  <a:gd name="T9" fmla="*/ 3 h 10"/>
                  <a:gd name="T10" fmla="*/ 3 w 13"/>
                  <a:gd name="T11" fmla="*/ 4 h 10"/>
                  <a:gd name="T12" fmla="*/ 2 w 13"/>
                  <a:gd name="T13" fmla="*/ 4 h 10"/>
                  <a:gd name="T14" fmla="*/ 2 w 13"/>
                  <a:gd name="T15" fmla="*/ 3 h 10"/>
                  <a:gd name="T16" fmla="*/ 3 w 13"/>
                  <a:gd name="T17" fmla="*/ 0 h 10"/>
                  <a:gd name="T18" fmla="*/ 3 w 13"/>
                  <a:gd name="T19" fmla="*/ 0 h 10"/>
                  <a:gd name="T20" fmla="*/ 4 w 13"/>
                  <a:gd name="T21" fmla="*/ 0 h 10"/>
                  <a:gd name="T22" fmla="*/ 4 w 13"/>
                  <a:gd name="T23" fmla="*/ 0 h 10"/>
                  <a:gd name="T24" fmla="*/ 4 w 13"/>
                  <a:gd name="T25" fmla="*/ 1 h 10"/>
                  <a:gd name="T26" fmla="*/ 4 w 13"/>
                  <a:gd name="T27" fmla="*/ 2 h 10"/>
                  <a:gd name="T28" fmla="*/ 4 w 13"/>
                  <a:gd name="T29" fmla="*/ 2 h 10"/>
                  <a:gd name="T30" fmla="*/ 8 w 13"/>
                  <a:gd name="T31" fmla="*/ 6 h 10"/>
                  <a:gd name="T32" fmla="*/ 11 w 13"/>
                  <a:gd name="T33" fmla="*/ 7 h 10"/>
                  <a:gd name="T34" fmla="*/ 12 w 13"/>
                  <a:gd name="T35" fmla="*/ 7 h 10"/>
                  <a:gd name="T36" fmla="*/ 12 w 13"/>
                  <a:gd name="T37" fmla="*/ 7 h 10"/>
                  <a:gd name="T38" fmla="*/ 12 w 13"/>
                  <a:gd name="T39" fmla="*/ 7 h 10"/>
                  <a:gd name="T40" fmla="*/ 12 w 13"/>
                  <a:gd name="T41" fmla="*/ 6 h 10"/>
                  <a:gd name="T42" fmla="*/ 13 w 13"/>
                  <a:gd name="T43" fmla="*/ 6 h 10"/>
                  <a:gd name="T44" fmla="*/ 13 w 13"/>
                  <a:gd name="T45" fmla="*/ 6 h 10"/>
                  <a:gd name="T46" fmla="*/ 12 w 13"/>
                  <a:gd name="T47" fmla="*/ 10 h 10"/>
                  <a:gd name="T48" fmla="*/ 12 w 13"/>
                  <a:gd name="T49" fmla="*/ 10 h 10"/>
                  <a:gd name="T50" fmla="*/ 11 w 13"/>
                  <a:gd name="T51" fmla="*/ 10 h 10"/>
                  <a:gd name="T52" fmla="*/ 12 w 13"/>
                  <a:gd name="T53" fmla="*/ 9 h 10"/>
                  <a:gd name="T54" fmla="*/ 12 w 13"/>
                  <a:gd name="T55" fmla="*/ 9 h 10"/>
                  <a:gd name="T56" fmla="*/ 11 w 13"/>
                  <a:gd name="T57" fmla="*/ 9 h 10"/>
                  <a:gd name="T58" fmla="*/ 11 w 13"/>
                  <a:gd name="T59" fmla="*/ 8 h 10"/>
                  <a:gd name="T60" fmla="*/ 8 w 13"/>
                  <a:gd name="T61" fmla="*/ 7 h 10"/>
                  <a:gd name="T62" fmla="*/ 2 w 13"/>
                  <a:gd name="T63" fmla="*/ 9 h 10"/>
                  <a:gd name="T64" fmla="*/ 2 w 13"/>
                  <a:gd name="T65" fmla="*/ 9 h 10"/>
                  <a:gd name="T66" fmla="*/ 1 w 13"/>
                  <a:gd name="T67" fmla="*/ 9 h 10"/>
                  <a:gd name="T68" fmla="*/ 1 w 13"/>
                  <a:gd name="T69" fmla="*/ 10 h 10"/>
                  <a:gd name="T70" fmla="*/ 1 w 13"/>
                  <a:gd name="T71" fmla="*/ 10 h 10"/>
                  <a:gd name="T72" fmla="*/ 0 w 13"/>
                  <a:gd name="T73" fmla="*/ 10 h 10"/>
                  <a:gd name="T74" fmla="*/ 0 w 13"/>
                  <a:gd name="T75" fmla="*/ 10 h 10"/>
                  <a:gd name="T76" fmla="*/ 1 w 13"/>
                  <a:gd name="T77" fmla="*/ 6 h 10"/>
                  <a:gd name="T78" fmla="*/ 2 w 13"/>
                  <a:gd name="T79" fmla="*/ 6 h 10"/>
                  <a:gd name="T80" fmla="*/ 2 w 13"/>
                  <a:gd name="T81" fmla="*/ 6 h 10"/>
                  <a:gd name="T82" fmla="*/ 2 w 13"/>
                  <a:gd name="T83" fmla="*/ 7 h 10"/>
                  <a:gd name="T84" fmla="*/ 2 w 13"/>
                  <a:gd name="T85" fmla="*/ 7 h 10"/>
                  <a:gd name="T86" fmla="*/ 2 w 13"/>
                  <a:gd name="T87" fmla="*/ 8 h 10"/>
                  <a:gd name="T88" fmla="*/ 2 w 13"/>
                  <a:gd name="T89" fmla="*/ 7 h 10"/>
                  <a:gd name="T90" fmla="*/ 8 w 13"/>
                  <a:gd name="T91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" h="10">
                    <a:moveTo>
                      <a:pt x="8" y="6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2" y="8"/>
                      <a:pt x="2" y="8"/>
                      <a:pt x="2" y="7"/>
                    </a:cubicBez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4" name="işlíďé"/>
              <p:cNvSpPr/>
              <p:nvPr/>
            </p:nvSpPr>
            <p:spPr bwMode="auto">
              <a:xfrm>
                <a:off x="4217988" y="3549650"/>
                <a:ext cx="42863" cy="33338"/>
              </a:xfrm>
              <a:custGeom>
                <a:avLst/>
                <a:gdLst>
                  <a:gd name="T0" fmla="*/ 8 w 13"/>
                  <a:gd name="T1" fmla="*/ 6 h 10"/>
                  <a:gd name="T2" fmla="*/ 4 w 13"/>
                  <a:gd name="T3" fmla="*/ 2 h 10"/>
                  <a:gd name="T4" fmla="*/ 3 w 13"/>
                  <a:gd name="T5" fmla="*/ 2 h 10"/>
                  <a:gd name="T6" fmla="*/ 3 w 13"/>
                  <a:gd name="T7" fmla="*/ 2 h 10"/>
                  <a:gd name="T8" fmla="*/ 3 w 13"/>
                  <a:gd name="T9" fmla="*/ 3 h 10"/>
                  <a:gd name="T10" fmla="*/ 3 w 13"/>
                  <a:gd name="T11" fmla="*/ 4 h 10"/>
                  <a:gd name="T12" fmla="*/ 2 w 13"/>
                  <a:gd name="T13" fmla="*/ 4 h 10"/>
                  <a:gd name="T14" fmla="*/ 2 w 13"/>
                  <a:gd name="T15" fmla="*/ 3 h 10"/>
                  <a:gd name="T16" fmla="*/ 3 w 13"/>
                  <a:gd name="T17" fmla="*/ 0 h 10"/>
                  <a:gd name="T18" fmla="*/ 3 w 13"/>
                  <a:gd name="T19" fmla="*/ 0 h 10"/>
                  <a:gd name="T20" fmla="*/ 4 w 13"/>
                  <a:gd name="T21" fmla="*/ 0 h 10"/>
                  <a:gd name="T22" fmla="*/ 4 w 13"/>
                  <a:gd name="T23" fmla="*/ 0 h 10"/>
                  <a:gd name="T24" fmla="*/ 4 w 13"/>
                  <a:gd name="T25" fmla="*/ 1 h 10"/>
                  <a:gd name="T26" fmla="*/ 4 w 13"/>
                  <a:gd name="T27" fmla="*/ 2 h 10"/>
                  <a:gd name="T28" fmla="*/ 4 w 13"/>
                  <a:gd name="T29" fmla="*/ 2 h 10"/>
                  <a:gd name="T30" fmla="*/ 8 w 13"/>
                  <a:gd name="T31" fmla="*/ 6 h 10"/>
                  <a:gd name="T32" fmla="*/ 11 w 13"/>
                  <a:gd name="T33" fmla="*/ 7 h 10"/>
                  <a:gd name="T34" fmla="*/ 12 w 13"/>
                  <a:gd name="T35" fmla="*/ 7 h 10"/>
                  <a:gd name="T36" fmla="*/ 12 w 13"/>
                  <a:gd name="T37" fmla="*/ 7 h 10"/>
                  <a:gd name="T38" fmla="*/ 12 w 13"/>
                  <a:gd name="T39" fmla="*/ 7 h 10"/>
                  <a:gd name="T40" fmla="*/ 12 w 13"/>
                  <a:gd name="T41" fmla="*/ 6 h 10"/>
                  <a:gd name="T42" fmla="*/ 13 w 13"/>
                  <a:gd name="T43" fmla="*/ 6 h 10"/>
                  <a:gd name="T44" fmla="*/ 13 w 13"/>
                  <a:gd name="T45" fmla="*/ 6 h 10"/>
                  <a:gd name="T46" fmla="*/ 12 w 13"/>
                  <a:gd name="T47" fmla="*/ 10 h 10"/>
                  <a:gd name="T48" fmla="*/ 12 w 13"/>
                  <a:gd name="T49" fmla="*/ 10 h 10"/>
                  <a:gd name="T50" fmla="*/ 11 w 13"/>
                  <a:gd name="T51" fmla="*/ 10 h 10"/>
                  <a:gd name="T52" fmla="*/ 12 w 13"/>
                  <a:gd name="T53" fmla="*/ 9 h 10"/>
                  <a:gd name="T54" fmla="*/ 12 w 13"/>
                  <a:gd name="T55" fmla="*/ 9 h 10"/>
                  <a:gd name="T56" fmla="*/ 11 w 13"/>
                  <a:gd name="T57" fmla="*/ 9 h 10"/>
                  <a:gd name="T58" fmla="*/ 11 w 13"/>
                  <a:gd name="T59" fmla="*/ 8 h 10"/>
                  <a:gd name="T60" fmla="*/ 8 w 13"/>
                  <a:gd name="T61" fmla="*/ 7 h 10"/>
                  <a:gd name="T62" fmla="*/ 2 w 13"/>
                  <a:gd name="T63" fmla="*/ 9 h 10"/>
                  <a:gd name="T64" fmla="*/ 2 w 13"/>
                  <a:gd name="T65" fmla="*/ 9 h 10"/>
                  <a:gd name="T66" fmla="*/ 1 w 13"/>
                  <a:gd name="T67" fmla="*/ 9 h 10"/>
                  <a:gd name="T68" fmla="*/ 1 w 13"/>
                  <a:gd name="T69" fmla="*/ 10 h 10"/>
                  <a:gd name="T70" fmla="*/ 1 w 13"/>
                  <a:gd name="T71" fmla="*/ 10 h 10"/>
                  <a:gd name="T72" fmla="*/ 0 w 13"/>
                  <a:gd name="T73" fmla="*/ 10 h 10"/>
                  <a:gd name="T74" fmla="*/ 0 w 13"/>
                  <a:gd name="T75" fmla="*/ 10 h 10"/>
                  <a:gd name="T76" fmla="*/ 1 w 13"/>
                  <a:gd name="T77" fmla="*/ 6 h 10"/>
                  <a:gd name="T78" fmla="*/ 2 w 13"/>
                  <a:gd name="T79" fmla="*/ 6 h 10"/>
                  <a:gd name="T80" fmla="*/ 2 w 13"/>
                  <a:gd name="T81" fmla="*/ 6 h 10"/>
                  <a:gd name="T82" fmla="*/ 2 w 13"/>
                  <a:gd name="T83" fmla="*/ 7 h 10"/>
                  <a:gd name="T84" fmla="*/ 2 w 13"/>
                  <a:gd name="T85" fmla="*/ 7 h 10"/>
                  <a:gd name="T86" fmla="*/ 2 w 13"/>
                  <a:gd name="T87" fmla="*/ 8 h 10"/>
                  <a:gd name="T88" fmla="*/ 2 w 13"/>
                  <a:gd name="T89" fmla="*/ 7 h 10"/>
                  <a:gd name="T90" fmla="*/ 8 w 13"/>
                  <a:gd name="T91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" h="10">
                    <a:moveTo>
                      <a:pt x="8" y="6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1" y="10"/>
                      <a:pt x="11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5" name="íś1îḑe"/>
              <p:cNvSpPr/>
              <p:nvPr/>
            </p:nvSpPr>
            <p:spPr bwMode="auto">
              <a:xfrm>
                <a:off x="3354388" y="3257550"/>
                <a:ext cx="76200" cy="80963"/>
              </a:xfrm>
              <a:custGeom>
                <a:avLst/>
                <a:gdLst>
                  <a:gd name="T0" fmla="*/ 8 w 23"/>
                  <a:gd name="T1" fmla="*/ 2 h 24"/>
                  <a:gd name="T2" fmla="*/ 18 w 23"/>
                  <a:gd name="T3" fmla="*/ 9 h 24"/>
                  <a:gd name="T4" fmla="*/ 18 w 23"/>
                  <a:gd name="T5" fmla="*/ 12 h 24"/>
                  <a:gd name="T6" fmla="*/ 20 w 23"/>
                  <a:gd name="T7" fmla="*/ 16 h 24"/>
                  <a:gd name="T8" fmla="*/ 19 w 23"/>
                  <a:gd name="T9" fmla="*/ 23 h 24"/>
                  <a:gd name="T10" fmla="*/ 17 w 23"/>
                  <a:gd name="T11" fmla="*/ 24 h 24"/>
                  <a:gd name="T12" fmla="*/ 17 w 23"/>
                  <a:gd name="T13" fmla="*/ 22 h 24"/>
                  <a:gd name="T14" fmla="*/ 16 w 23"/>
                  <a:gd name="T15" fmla="*/ 14 h 24"/>
                  <a:gd name="T16" fmla="*/ 10 w 23"/>
                  <a:gd name="T17" fmla="*/ 13 h 24"/>
                  <a:gd name="T18" fmla="*/ 7 w 23"/>
                  <a:gd name="T19" fmla="*/ 15 h 24"/>
                  <a:gd name="T20" fmla="*/ 7 w 23"/>
                  <a:gd name="T21" fmla="*/ 13 h 24"/>
                  <a:gd name="T22" fmla="*/ 4 w 23"/>
                  <a:gd name="T23" fmla="*/ 9 h 24"/>
                  <a:gd name="T24" fmla="*/ 1 w 23"/>
                  <a:gd name="T25" fmla="*/ 6 h 24"/>
                  <a:gd name="T26" fmla="*/ 8 w 23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24">
                    <a:moveTo>
                      <a:pt x="8" y="2"/>
                    </a:move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10"/>
                      <a:pt x="18" y="12"/>
                    </a:cubicBezTo>
                    <a:cubicBezTo>
                      <a:pt x="18" y="12"/>
                      <a:pt x="18" y="14"/>
                      <a:pt x="20" y="16"/>
                    </a:cubicBezTo>
                    <a:cubicBezTo>
                      <a:pt x="20" y="16"/>
                      <a:pt x="23" y="23"/>
                      <a:pt x="19" y="23"/>
                    </a:cubicBezTo>
                    <a:cubicBezTo>
                      <a:pt x="19" y="23"/>
                      <a:pt x="17" y="23"/>
                      <a:pt x="17" y="24"/>
                    </a:cubicBezTo>
                    <a:cubicBezTo>
                      <a:pt x="17" y="24"/>
                      <a:pt x="16" y="24"/>
                      <a:pt x="17" y="22"/>
                    </a:cubicBezTo>
                    <a:cubicBezTo>
                      <a:pt x="17" y="22"/>
                      <a:pt x="19" y="18"/>
                      <a:pt x="16" y="14"/>
                    </a:cubicBezTo>
                    <a:cubicBezTo>
                      <a:pt x="16" y="14"/>
                      <a:pt x="13" y="10"/>
                      <a:pt x="10" y="13"/>
                    </a:cubicBezTo>
                    <a:cubicBezTo>
                      <a:pt x="10" y="13"/>
                      <a:pt x="9" y="16"/>
                      <a:pt x="7" y="15"/>
                    </a:cubicBezTo>
                    <a:cubicBezTo>
                      <a:pt x="7" y="15"/>
                      <a:pt x="7" y="15"/>
                      <a:pt x="7" y="13"/>
                    </a:cubicBezTo>
                    <a:cubicBezTo>
                      <a:pt x="7" y="13"/>
                      <a:pt x="8" y="8"/>
                      <a:pt x="4" y="9"/>
                    </a:cubicBezTo>
                    <a:cubicBezTo>
                      <a:pt x="4" y="9"/>
                      <a:pt x="0" y="10"/>
                      <a:pt x="1" y="6"/>
                    </a:cubicBezTo>
                    <a:cubicBezTo>
                      <a:pt x="1" y="6"/>
                      <a:pt x="2" y="0"/>
                      <a:pt x="8" y="2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6" name="iśľîḍe"/>
              <p:cNvSpPr/>
              <p:nvPr/>
            </p:nvSpPr>
            <p:spPr bwMode="auto">
              <a:xfrm>
                <a:off x="3360738" y="3211513"/>
                <a:ext cx="88900" cy="53975"/>
              </a:xfrm>
              <a:custGeom>
                <a:avLst/>
                <a:gdLst>
                  <a:gd name="T0" fmla="*/ 1 w 27"/>
                  <a:gd name="T1" fmla="*/ 4 h 16"/>
                  <a:gd name="T2" fmla="*/ 4 w 27"/>
                  <a:gd name="T3" fmla="*/ 9 h 16"/>
                  <a:gd name="T4" fmla="*/ 8 w 27"/>
                  <a:gd name="T5" fmla="*/ 10 h 16"/>
                  <a:gd name="T6" fmla="*/ 11 w 27"/>
                  <a:gd name="T7" fmla="*/ 13 h 16"/>
                  <a:gd name="T8" fmla="*/ 13 w 27"/>
                  <a:gd name="T9" fmla="*/ 13 h 16"/>
                  <a:gd name="T10" fmla="*/ 19 w 27"/>
                  <a:gd name="T11" fmla="*/ 15 h 16"/>
                  <a:gd name="T12" fmla="*/ 24 w 27"/>
                  <a:gd name="T13" fmla="*/ 10 h 16"/>
                  <a:gd name="T14" fmla="*/ 23 w 27"/>
                  <a:gd name="T15" fmla="*/ 5 h 16"/>
                  <a:gd name="T16" fmla="*/ 21 w 27"/>
                  <a:gd name="T17" fmla="*/ 7 h 16"/>
                  <a:gd name="T18" fmla="*/ 17 w 27"/>
                  <a:gd name="T19" fmla="*/ 11 h 16"/>
                  <a:gd name="T20" fmla="*/ 12 w 27"/>
                  <a:gd name="T21" fmla="*/ 8 h 16"/>
                  <a:gd name="T22" fmla="*/ 12 w 27"/>
                  <a:gd name="T23" fmla="*/ 4 h 16"/>
                  <a:gd name="T24" fmla="*/ 10 w 27"/>
                  <a:gd name="T25" fmla="*/ 0 h 16"/>
                  <a:gd name="T26" fmla="*/ 9 w 27"/>
                  <a:gd name="T27" fmla="*/ 3 h 16"/>
                  <a:gd name="T28" fmla="*/ 7 w 27"/>
                  <a:gd name="T29" fmla="*/ 5 h 16"/>
                  <a:gd name="T30" fmla="*/ 5 w 27"/>
                  <a:gd name="T31" fmla="*/ 4 h 16"/>
                  <a:gd name="T32" fmla="*/ 1 w 27"/>
                  <a:gd name="T33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16">
                    <a:moveTo>
                      <a:pt x="1" y="4"/>
                    </a:moveTo>
                    <a:cubicBezTo>
                      <a:pt x="1" y="4"/>
                      <a:pt x="0" y="8"/>
                      <a:pt x="4" y="9"/>
                    </a:cubicBezTo>
                    <a:cubicBezTo>
                      <a:pt x="4" y="9"/>
                      <a:pt x="7" y="9"/>
                      <a:pt x="8" y="10"/>
                    </a:cubicBezTo>
                    <a:cubicBezTo>
                      <a:pt x="8" y="10"/>
                      <a:pt x="10" y="12"/>
                      <a:pt x="11" y="13"/>
                    </a:cubicBezTo>
                    <a:cubicBezTo>
                      <a:pt x="11" y="13"/>
                      <a:pt x="12" y="12"/>
                      <a:pt x="13" y="13"/>
                    </a:cubicBezTo>
                    <a:cubicBezTo>
                      <a:pt x="13" y="13"/>
                      <a:pt x="17" y="16"/>
                      <a:pt x="19" y="15"/>
                    </a:cubicBezTo>
                    <a:cubicBezTo>
                      <a:pt x="19" y="15"/>
                      <a:pt x="22" y="14"/>
                      <a:pt x="24" y="10"/>
                    </a:cubicBezTo>
                    <a:cubicBezTo>
                      <a:pt x="24" y="10"/>
                      <a:pt x="27" y="6"/>
                      <a:pt x="23" y="5"/>
                    </a:cubicBezTo>
                    <a:cubicBezTo>
                      <a:pt x="23" y="5"/>
                      <a:pt x="21" y="5"/>
                      <a:pt x="21" y="7"/>
                    </a:cubicBezTo>
                    <a:cubicBezTo>
                      <a:pt x="21" y="7"/>
                      <a:pt x="20" y="13"/>
                      <a:pt x="17" y="11"/>
                    </a:cubicBezTo>
                    <a:cubicBezTo>
                      <a:pt x="17" y="11"/>
                      <a:pt x="13" y="10"/>
                      <a:pt x="12" y="8"/>
                    </a:cubicBezTo>
                    <a:cubicBezTo>
                      <a:pt x="12" y="8"/>
                      <a:pt x="10" y="7"/>
                      <a:pt x="12" y="4"/>
                    </a:cubicBezTo>
                    <a:cubicBezTo>
                      <a:pt x="12" y="4"/>
                      <a:pt x="13" y="1"/>
                      <a:pt x="10" y="0"/>
                    </a:cubicBezTo>
                    <a:cubicBezTo>
                      <a:pt x="10" y="0"/>
                      <a:pt x="8" y="0"/>
                      <a:pt x="9" y="3"/>
                    </a:cubicBezTo>
                    <a:cubicBezTo>
                      <a:pt x="9" y="3"/>
                      <a:pt x="9" y="6"/>
                      <a:pt x="7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5" y="4"/>
                      <a:pt x="3" y="0"/>
                      <a:pt x="1" y="4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7" name="ïṥľïḓé"/>
              <p:cNvSpPr/>
              <p:nvPr/>
            </p:nvSpPr>
            <p:spPr bwMode="auto">
              <a:xfrm>
                <a:off x="3424238" y="3089275"/>
                <a:ext cx="52388" cy="73025"/>
              </a:xfrm>
              <a:custGeom>
                <a:avLst/>
                <a:gdLst>
                  <a:gd name="T0" fmla="*/ 1 w 16"/>
                  <a:gd name="T1" fmla="*/ 9 h 22"/>
                  <a:gd name="T2" fmla="*/ 2 w 16"/>
                  <a:gd name="T3" fmla="*/ 10 h 22"/>
                  <a:gd name="T4" fmla="*/ 5 w 16"/>
                  <a:gd name="T5" fmla="*/ 10 h 22"/>
                  <a:gd name="T6" fmla="*/ 4 w 16"/>
                  <a:gd name="T7" fmla="*/ 13 h 22"/>
                  <a:gd name="T8" fmla="*/ 4 w 16"/>
                  <a:gd name="T9" fmla="*/ 13 h 22"/>
                  <a:gd name="T10" fmla="*/ 2 w 16"/>
                  <a:gd name="T11" fmla="*/ 17 h 22"/>
                  <a:gd name="T12" fmla="*/ 1 w 16"/>
                  <a:gd name="T13" fmla="*/ 20 h 22"/>
                  <a:gd name="T14" fmla="*/ 5 w 16"/>
                  <a:gd name="T15" fmla="*/ 20 h 22"/>
                  <a:gd name="T16" fmla="*/ 5 w 16"/>
                  <a:gd name="T17" fmla="*/ 16 h 22"/>
                  <a:gd name="T18" fmla="*/ 6 w 16"/>
                  <a:gd name="T19" fmla="*/ 14 h 22"/>
                  <a:gd name="T20" fmla="*/ 14 w 16"/>
                  <a:gd name="T21" fmla="*/ 3 h 22"/>
                  <a:gd name="T22" fmla="*/ 15 w 16"/>
                  <a:gd name="T23" fmla="*/ 0 h 22"/>
                  <a:gd name="T24" fmla="*/ 13 w 16"/>
                  <a:gd name="T25" fmla="*/ 1 h 22"/>
                  <a:gd name="T26" fmla="*/ 9 w 16"/>
                  <a:gd name="T27" fmla="*/ 5 h 22"/>
                  <a:gd name="T28" fmla="*/ 7 w 16"/>
                  <a:gd name="T29" fmla="*/ 5 h 22"/>
                  <a:gd name="T30" fmla="*/ 4 w 16"/>
                  <a:gd name="T31" fmla="*/ 4 h 22"/>
                  <a:gd name="T32" fmla="*/ 4 w 16"/>
                  <a:gd name="T33" fmla="*/ 5 h 22"/>
                  <a:gd name="T34" fmla="*/ 2 w 16"/>
                  <a:gd name="T35" fmla="*/ 6 h 22"/>
                  <a:gd name="T36" fmla="*/ 1 w 16"/>
                  <a:gd name="T37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" h="22">
                    <a:moveTo>
                      <a:pt x="1" y="9"/>
                    </a:moveTo>
                    <a:cubicBezTo>
                      <a:pt x="1" y="9"/>
                      <a:pt x="0" y="10"/>
                      <a:pt x="2" y="10"/>
                    </a:cubicBezTo>
                    <a:cubicBezTo>
                      <a:pt x="2" y="10"/>
                      <a:pt x="5" y="9"/>
                      <a:pt x="5" y="10"/>
                    </a:cubicBezTo>
                    <a:cubicBezTo>
                      <a:pt x="5" y="10"/>
                      <a:pt x="5" y="11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15"/>
                      <a:pt x="2" y="17"/>
                      <a:pt x="2" y="17"/>
                    </a:cubicBezTo>
                    <a:cubicBezTo>
                      <a:pt x="2" y="17"/>
                      <a:pt x="0" y="18"/>
                      <a:pt x="1" y="20"/>
                    </a:cubicBezTo>
                    <a:cubicBezTo>
                      <a:pt x="1" y="20"/>
                      <a:pt x="3" y="22"/>
                      <a:pt x="5" y="20"/>
                    </a:cubicBezTo>
                    <a:cubicBezTo>
                      <a:pt x="5" y="20"/>
                      <a:pt x="3" y="18"/>
                      <a:pt x="5" y="16"/>
                    </a:cubicBezTo>
                    <a:cubicBezTo>
                      <a:pt x="5" y="16"/>
                      <a:pt x="6" y="16"/>
                      <a:pt x="6" y="14"/>
                    </a:cubicBezTo>
                    <a:cubicBezTo>
                      <a:pt x="6" y="14"/>
                      <a:pt x="8" y="8"/>
                      <a:pt x="14" y="3"/>
                    </a:cubicBezTo>
                    <a:cubicBezTo>
                      <a:pt x="14" y="3"/>
                      <a:pt x="16" y="2"/>
                      <a:pt x="15" y="0"/>
                    </a:cubicBezTo>
                    <a:cubicBezTo>
                      <a:pt x="15" y="0"/>
                      <a:pt x="14" y="0"/>
                      <a:pt x="13" y="1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8" y="6"/>
                      <a:pt x="7" y="5"/>
                    </a:cubicBezTo>
                    <a:cubicBezTo>
                      <a:pt x="7" y="5"/>
                      <a:pt x="7" y="3"/>
                      <a:pt x="4" y="4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2" y="6"/>
                      <a:pt x="1" y="6"/>
                      <a:pt x="1" y="9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8" name="iš1íďè"/>
              <p:cNvSpPr/>
              <p:nvPr/>
            </p:nvSpPr>
            <p:spPr bwMode="auto">
              <a:xfrm>
                <a:off x="3449638" y="3105150"/>
                <a:ext cx="55563" cy="69850"/>
              </a:xfrm>
              <a:custGeom>
                <a:avLst/>
                <a:gdLst>
                  <a:gd name="T0" fmla="*/ 0 w 17"/>
                  <a:gd name="T1" fmla="*/ 13 h 21"/>
                  <a:gd name="T2" fmla="*/ 5 w 17"/>
                  <a:gd name="T3" fmla="*/ 17 h 21"/>
                  <a:gd name="T4" fmla="*/ 7 w 17"/>
                  <a:gd name="T5" fmla="*/ 16 h 21"/>
                  <a:gd name="T6" fmla="*/ 10 w 17"/>
                  <a:gd name="T7" fmla="*/ 17 h 21"/>
                  <a:gd name="T8" fmla="*/ 11 w 17"/>
                  <a:gd name="T9" fmla="*/ 18 h 21"/>
                  <a:gd name="T10" fmla="*/ 10 w 17"/>
                  <a:gd name="T11" fmla="*/ 20 h 21"/>
                  <a:gd name="T12" fmla="*/ 11 w 17"/>
                  <a:gd name="T13" fmla="*/ 20 h 21"/>
                  <a:gd name="T14" fmla="*/ 14 w 17"/>
                  <a:gd name="T15" fmla="*/ 20 h 21"/>
                  <a:gd name="T16" fmla="*/ 15 w 17"/>
                  <a:gd name="T17" fmla="*/ 21 h 21"/>
                  <a:gd name="T18" fmla="*/ 15 w 17"/>
                  <a:gd name="T19" fmla="*/ 17 h 21"/>
                  <a:gd name="T20" fmla="*/ 9 w 17"/>
                  <a:gd name="T21" fmla="*/ 12 h 21"/>
                  <a:gd name="T22" fmla="*/ 8 w 17"/>
                  <a:gd name="T23" fmla="*/ 8 h 21"/>
                  <a:gd name="T24" fmla="*/ 9 w 17"/>
                  <a:gd name="T25" fmla="*/ 3 h 21"/>
                  <a:gd name="T26" fmla="*/ 6 w 17"/>
                  <a:gd name="T27" fmla="*/ 2 h 21"/>
                  <a:gd name="T28" fmla="*/ 2 w 17"/>
                  <a:gd name="T29" fmla="*/ 9 h 21"/>
                  <a:gd name="T30" fmla="*/ 1 w 17"/>
                  <a:gd name="T31" fmla="*/ 12 h 21"/>
                  <a:gd name="T32" fmla="*/ 0 w 17"/>
                  <a:gd name="T33" fmla="*/ 13 h 21"/>
                  <a:gd name="T34" fmla="*/ 5 w 17"/>
                  <a:gd name="T35" fmla="*/ 9 h 21"/>
                  <a:gd name="T36" fmla="*/ 5 w 17"/>
                  <a:gd name="T37" fmla="*/ 9 h 21"/>
                  <a:gd name="T38" fmla="*/ 6 w 17"/>
                  <a:gd name="T39" fmla="*/ 13 h 21"/>
                  <a:gd name="T40" fmla="*/ 3 w 17"/>
                  <a:gd name="T41" fmla="*/ 12 h 21"/>
                  <a:gd name="T42" fmla="*/ 5 w 17"/>
                  <a:gd name="T43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" h="21">
                    <a:moveTo>
                      <a:pt x="0" y="13"/>
                    </a:moveTo>
                    <a:cubicBezTo>
                      <a:pt x="0" y="13"/>
                      <a:pt x="2" y="16"/>
                      <a:pt x="5" y="17"/>
                    </a:cubicBezTo>
                    <a:cubicBezTo>
                      <a:pt x="5" y="17"/>
                      <a:pt x="6" y="17"/>
                      <a:pt x="7" y="16"/>
                    </a:cubicBezTo>
                    <a:cubicBezTo>
                      <a:pt x="7" y="16"/>
                      <a:pt x="8" y="15"/>
                      <a:pt x="10" y="17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4" y="19"/>
                      <a:pt x="10" y="20"/>
                    </a:cubicBezTo>
                    <a:cubicBezTo>
                      <a:pt x="10" y="20"/>
                      <a:pt x="9" y="20"/>
                      <a:pt x="11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0"/>
                      <a:pt x="15" y="20"/>
                      <a:pt x="15" y="21"/>
                    </a:cubicBezTo>
                    <a:cubicBezTo>
                      <a:pt x="15" y="21"/>
                      <a:pt x="17" y="20"/>
                      <a:pt x="15" y="17"/>
                    </a:cubicBezTo>
                    <a:cubicBezTo>
                      <a:pt x="15" y="17"/>
                      <a:pt x="13" y="14"/>
                      <a:pt x="9" y="12"/>
                    </a:cubicBezTo>
                    <a:cubicBezTo>
                      <a:pt x="9" y="12"/>
                      <a:pt x="10" y="9"/>
                      <a:pt x="8" y="8"/>
                    </a:cubicBezTo>
                    <a:cubicBezTo>
                      <a:pt x="8" y="8"/>
                      <a:pt x="9" y="3"/>
                      <a:pt x="9" y="3"/>
                    </a:cubicBezTo>
                    <a:cubicBezTo>
                      <a:pt x="9" y="3"/>
                      <a:pt x="9" y="0"/>
                      <a:pt x="6" y="2"/>
                    </a:cubicBezTo>
                    <a:cubicBezTo>
                      <a:pt x="6" y="2"/>
                      <a:pt x="3" y="6"/>
                      <a:pt x="2" y="9"/>
                    </a:cubicBezTo>
                    <a:cubicBezTo>
                      <a:pt x="2" y="9"/>
                      <a:pt x="1" y="11"/>
                      <a:pt x="1" y="12"/>
                    </a:cubicBezTo>
                    <a:cubicBezTo>
                      <a:pt x="1" y="12"/>
                      <a:pt x="0" y="13"/>
                      <a:pt x="0" y="13"/>
                    </a:cubicBezTo>
                    <a:close/>
                    <a:moveTo>
                      <a:pt x="5" y="9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5" y="14"/>
                      <a:pt x="3" y="12"/>
                      <a:pt x="3" y="12"/>
                    </a:cubicBezTo>
                    <a:cubicBezTo>
                      <a:pt x="3" y="11"/>
                      <a:pt x="5" y="9"/>
                      <a:pt x="5" y="9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9" name="iṣḻíḑe"/>
              <p:cNvSpPr/>
              <p:nvPr/>
            </p:nvSpPr>
            <p:spPr bwMode="auto">
              <a:xfrm>
                <a:off x="3467101" y="3178175"/>
                <a:ext cx="12700" cy="23813"/>
              </a:xfrm>
              <a:custGeom>
                <a:avLst/>
                <a:gdLst>
                  <a:gd name="T0" fmla="*/ 0 w 4"/>
                  <a:gd name="T1" fmla="*/ 3 h 7"/>
                  <a:gd name="T2" fmla="*/ 2 w 4"/>
                  <a:gd name="T3" fmla="*/ 6 h 7"/>
                  <a:gd name="T4" fmla="*/ 4 w 4"/>
                  <a:gd name="T5" fmla="*/ 5 h 7"/>
                  <a:gd name="T6" fmla="*/ 4 w 4"/>
                  <a:gd name="T7" fmla="*/ 3 h 7"/>
                  <a:gd name="T8" fmla="*/ 4 w 4"/>
                  <a:gd name="T9" fmla="*/ 1 h 7"/>
                  <a:gd name="T10" fmla="*/ 3 w 4"/>
                  <a:gd name="T11" fmla="*/ 1 h 7"/>
                  <a:gd name="T12" fmla="*/ 1 w 4"/>
                  <a:gd name="T13" fmla="*/ 2 h 7"/>
                  <a:gd name="T14" fmla="*/ 0 w 4"/>
                  <a:gd name="T1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7">
                    <a:moveTo>
                      <a:pt x="0" y="3"/>
                    </a:moveTo>
                    <a:cubicBezTo>
                      <a:pt x="0" y="3"/>
                      <a:pt x="1" y="5"/>
                      <a:pt x="2" y="6"/>
                    </a:cubicBezTo>
                    <a:cubicBezTo>
                      <a:pt x="2" y="6"/>
                      <a:pt x="4" y="7"/>
                      <a:pt x="4" y="5"/>
                    </a:cubicBezTo>
                    <a:cubicBezTo>
                      <a:pt x="4" y="5"/>
                      <a:pt x="4" y="5"/>
                      <a:pt x="4" y="3"/>
                    </a:cubicBezTo>
                    <a:cubicBezTo>
                      <a:pt x="4" y="3"/>
                      <a:pt x="3" y="2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0" name="ïšḻiḍe"/>
              <p:cNvSpPr/>
              <p:nvPr/>
            </p:nvSpPr>
            <p:spPr bwMode="auto">
              <a:xfrm>
                <a:off x="3489326" y="3125788"/>
                <a:ext cx="26988" cy="19050"/>
              </a:xfrm>
              <a:custGeom>
                <a:avLst/>
                <a:gdLst>
                  <a:gd name="T0" fmla="*/ 1 w 8"/>
                  <a:gd name="T1" fmla="*/ 5 h 6"/>
                  <a:gd name="T2" fmla="*/ 5 w 8"/>
                  <a:gd name="T3" fmla="*/ 0 h 6"/>
                  <a:gd name="T4" fmla="*/ 8 w 8"/>
                  <a:gd name="T5" fmla="*/ 4 h 6"/>
                  <a:gd name="T6" fmla="*/ 5 w 8"/>
                  <a:gd name="T7" fmla="*/ 6 h 6"/>
                  <a:gd name="T8" fmla="*/ 1 w 8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6">
                    <a:moveTo>
                      <a:pt x="1" y="5"/>
                    </a:moveTo>
                    <a:cubicBezTo>
                      <a:pt x="1" y="5"/>
                      <a:pt x="0" y="1"/>
                      <a:pt x="5" y="0"/>
                    </a:cubicBezTo>
                    <a:cubicBezTo>
                      <a:pt x="5" y="0"/>
                      <a:pt x="7" y="1"/>
                      <a:pt x="8" y="4"/>
                    </a:cubicBezTo>
                    <a:cubicBezTo>
                      <a:pt x="8" y="4"/>
                      <a:pt x="7" y="6"/>
                      <a:pt x="5" y="6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1" name="îŝ1îḋê"/>
              <p:cNvSpPr/>
              <p:nvPr/>
            </p:nvSpPr>
            <p:spPr bwMode="auto">
              <a:xfrm>
                <a:off x="3690938" y="2932113"/>
                <a:ext cx="98425" cy="106363"/>
              </a:xfrm>
              <a:custGeom>
                <a:avLst/>
                <a:gdLst>
                  <a:gd name="T0" fmla="*/ 8 w 30"/>
                  <a:gd name="T1" fmla="*/ 4 h 32"/>
                  <a:gd name="T2" fmla="*/ 11 w 30"/>
                  <a:gd name="T3" fmla="*/ 2 h 32"/>
                  <a:gd name="T4" fmla="*/ 17 w 30"/>
                  <a:gd name="T5" fmla="*/ 2 h 32"/>
                  <a:gd name="T6" fmla="*/ 18 w 30"/>
                  <a:gd name="T7" fmla="*/ 5 h 32"/>
                  <a:gd name="T8" fmla="*/ 18 w 30"/>
                  <a:gd name="T9" fmla="*/ 7 h 32"/>
                  <a:gd name="T10" fmla="*/ 25 w 30"/>
                  <a:gd name="T11" fmla="*/ 5 h 32"/>
                  <a:gd name="T12" fmla="*/ 26 w 30"/>
                  <a:gd name="T13" fmla="*/ 5 h 32"/>
                  <a:gd name="T14" fmla="*/ 28 w 30"/>
                  <a:gd name="T15" fmla="*/ 9 h 32"/>
                  <a:gd name="T16" fmla="*/ 26 w 30"/>
                  <a:gd name="T17" fmla="*/ 10 h 32"/>
                  <a:gd name="T18" fmla="*/ 21 w 30"/>
                  <a:gd name="T19" fmla="*/ 11 h 32"/>
                  <a:gd name="T20" fmla="*/ 21 w 30"/>
                  <a:gd name="T21" fmla="*/ 12 h 32"/>
                  <a:gd name="T22" fmla="*/ 20 w 30"/>
                  <a:gd name="T23" fmla="*/ 14 h 32"/>
                  <a:gd name="T24" fmla="*/ 16 w 30"/>
                  <a:gd name="T25" fmla="*/ 16 h 32"/>
                  <a:gd name="T26" fmla="*/ 15 w 30"/>
                  <a:gd name="T27" fmla="*/ 18 h 32"/>
                  <a:gd name="T28" fmla="*/ 15 w 30"/>
                  <a:gd name="T29" fmla="*/ 19 h 32"/>
                  <a:gd name="T30" fmla="*/ 19 w 30"/>
                  <a:gd name="T31" fmla="*/ 17 h 32"/>
                  <a:gd name="T32" fmla="*/ 20 w 30"/>
                  <a:gd name="T33" fmla="*/ 19 h 32"/>
                  <a:gd name="T34" fmla="*/ 17 w 30"/>
                  <a:gd name="T35" fmla="*/ 22 h 32"/>
                  <a:gd name="T36" fmla="*/ 17 w 30"/>
                  <a:gd name="T37" fmla="*/ 23 h 32"/>
                  <a:gd name="T38" fmla="*/ 17 w 30"/>
                  <a:gd name="T39" fmla="*/ 24 h 32"/>
                  <a:gd name="T40" fmla="*/ 23 w 30"/>
                  <a:gd name="T41" fmla="*/ 23 h 32"/>
                  <a:gd name="T42" fmla="*/ 24 w 30"/>
                  <a:gd name="T43" fmla="*/ 24 h 32"/>
                  <a:gd name="T44" fmla="*/ 25 w 30"/>
                  <a:gd name="T45" fmla="*/ 26 h 32"/>
                  <a:gd name="T46" fmla="*/ 22 w 30"/>
                  <a:gd name="T47" fmla="*/ 27 h 32"/>
                  <a:gd name="T48" fmla="*/ 9 w 30"/>
                  <a:gd name="T49" fmla="*/ 31 h 32"/>
                  <a:gd name="T50" fmla="*/ 6 w 30"/>
                  <a:gd name="T51" fmla="*/ 30 h 32"/>
                  <a:gd name="T52" fmla="*/ 8 w 30"/>
                  <a:gd name="T53" fmla="*/ 27 h 32"/>
                  <a:gd name="T54" fmla="*/ 13 w 30"/>
                  <a:gd name="T55" fmla="*/ 25 h 32"/>
                  <a:gd name="T56" fmla="*/ 12 w 30"/>
                  <a:gd name="T57" fmla="*/ 24 h 32"/>
                  <a:gd name="T58" fmla="*/ 10 w 30"/>
                  <a:gd name="T59" fmla="*/ 20 h 32"/>
                  <a:gd name="T60" fmla="*/ 16 w 30"/>
                  <a:gd name="T61" fmla="*/ 14 h 32"/>
                  <a:gd name="T62" fmla="*/ 18 w 30"/>
                  <a:gd name="T63" fmla="*/ 10 h 32"/>
                  <a:gd name="T64" fmla="*/ 21 w 30"/>
                  <a:gd name="T65" fmla="*/ 9 h 32"/>
                  <a:gd name="T66" fmla="*/ 20 w 30"/>
                  <a:gd name="T67" fmla="*/ 8 h 32"/>
                  <a:gd name="T68" fmla="*/ 13 w 30"/>
                  <a:gd name="T69" fmla="*/ 11 h 32"/>
                  <a:gd name="T70" fmla="*/ 9 w 30"/>
                  <a:gd name="T71" fmla="*/ 13 h 32"/>
                  <a:gd name="T72" fmla="*/ 7 w 30"/>
                  <a:gd name="T73" fmla="*/ 15 h 32"/>
                  <a:gd name="T74" fmla="*/ 3 w 30"/>
                  <a:gd name="T75" fmla="*/ 16 h 32"/>
                  <a:gd name="T76" fmla="*/ 2 w 30"/>
                  <a:gd name="T77" fmla="*/ 12 h 32"/>
                  <a:gd name="T78" fmla="*/ 6 w 30"/>
                  <a:gd name="T79" fmla="*/ 8 h 32"/>
                  <a:gd name="T80" fmla="*/ 7 w 30"/>
                  <a:gd name="T81" fmla="*/ 9 h 32"/>
                  <a:gd name="T82" fmla="*/ 8 w 30"/>
                  <a:gd name="T83" fmla="*/ 10 h 32"/>
                  <a:gd name="T84" fmla="*/ 13 w 30"/>
                  <a:gd name="T85" fmla="*/ 8 h 32"/>
                  <a:gd name="T86" fmla="*/ 12 w 30"/>
                  <a:gd name="T87" fmla="*/ 7 h 32"/>
                  <a:gd name="T88" fmla="*/ 12 w 30"/>
                  <a:gd name="T89" fmla="*/ 6 h 32"/>
                  <a:gd name="T90" fmla="*/ 8 w 30"/>
                  <a:gd name="T91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0" h="32">
                    <a:moveTo>
                      <a:pt x="8" y="4"/>
                    </a:moveTo>
                    <a:cubicBezTo>
                      <a:pt x="8" y="4"/>
                      <a:pt x="9" y="2"/>
                      <a:pt x="11" y="2"/>
                    </a:cubicBezTo>
                    <a:cubicBezTo>
                      <a:pt x="11" y="2"/>
                      <a:pt x="15" y="0"/>
                      <a:pt x="17" y="2"/>
                    </a:cubicBezTo>
                    <a:cubicBezTo>
                      <a:pt x="17" y="2"/>
                      <a:pt x="19" y="4"/>
                      <a:pt x="18" y="5"/>
                    </a:cubicBezTo>
                    <a:cubicBezTo>
                      <a:pt x="18" y="5"/>
                      <a:pt x="17" y="6"/>
                      <a:pt x="18" y="7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4"/>
                      <a:pt x="26" y="5"/>
                    </a:cubicBezTo>
                    <a:cubicBezTo>
                      <a:pt x="26" y="5"/>
                      <a:pt x="30" y="8"/>
                      <a:pt x="28" y="9"/>
                    </a:cubicBezTo>
                    <a:cubicBezTo>
                      <a:pt x="28" y="9"/>
                      <a:pt x="27" y="10"/>
                      <a:pt x="26" y="10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0" y="11"/>
                      <a:pt x="21" y="12"/>
                    </a:cubicBezTo>
                    <a:cubicBezTo>
                      <a:pt x="21" y="12"/>
                      <a:pt x="21" y="13"/>
                      <a:pt x="20" y="14"/>
                    </a:cubicBezTo>
                    <a:cubicBezTo>
                      <a:pt x="20" y="14"/>
                      <a:pt x="16" y="16"/>
                      <a:pt x="16" y="16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4" y="18"/>
                      <a:pt x="15" y="19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20" y="17"/>
                      <a:pt x="20" y="19"/>
                    </a:cubicBezTo>
                    <a:cubicBezTo>
                      <a:pt x="20" y="19"/>
                      <a:pt x="19" y="21"/>
                      <a:pt x="17" y="22"/>
                    </a:cubicBezTo>
                    <a:cubicBezTo>
                      <a:pt x="17" y="22"/>
                      <a:pt x="17" y="22"/>
                      <a:pt x="17" y="23"/>
                    </a:cubicBezTo>
                    <a:cubicBezTo>
                      <a:pt x="17" y="23"/>
                      <a:pt x="17" y="24"/>
                      <a:pt x="17" y="24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4" y="24"/>
                    </a:cubicBezTo>
                    <a:cubicBezTo>
                      <a:pt x="24" y="24"/>
                      <a:pt x="26" y="25"/>
                      <a:pt x="25" y="26"/>
                    </a:cubicBezTo>
                    <a:cubicBezTo>
                      <a:pt x="25" y="26"/>
                      <a:pt x="24" y="28"/>
                      <a:pt x="22" y="27"/>
                    </a:cubicBezTo>
                    <a:cubicBezTo>
                      <a:pt x="22" y="27"/>
                      <a:pt x="14" y="28"/>
                      <a:pt x="9" y="31"/>
                    </a:cubicBezTo>
                    <a:cubicBezTo>
                      <a:pt x="9" y="31"/>
                      <a:pt x="7" y="32"/>
                      <a:pt x="6" y="30"/>
                    </a:cubicBezTo>
                    <a:cubicBezTo>
                      <a:pt x="6" y="30"/>
                      <a:pt x="6" y="28"/>
                      <a:pt x="8" y="27"/>
                    </a:cubicBezTo>
                    <a:cubicBezTo>
                      <a:pt x="8" y="27"/>
                      <a:pt x="15" y="27"/>
                      <a:pt x="13" y="25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0" y="22"/>
                      <a:pt x="10" y="20"/>
                    </a:cubicBezTo>
                    <a:cubicBezTo>
                      <a:pt x="10" y="20"/>
                      <a:pt x="16" y="18"/>
                      <a:pt x="16" y="14"/>
                    </a:cubicBezTo>
                    <a:cubicBezTo>
                      <a:pt x="16" y="14"/>
                      <a:pt x="16" y="11"/>
                      <a:pt x="18" y="10"/>
                    </a:cubicBezTo>
                    <a:cubicBezTo>
                      <a:pt x="18" y="10"/>
                      <a:pt x="20" y="11"/>
                      <a:pt x="21" y="9"/>
                    </a:cubicBezTo>
                    <a:cubicBezTo>
                      <a:pt x="21" y="9"/>
                      <a:pt x="22" y="7"/>
                      <a:pt x="20" y="8"/>
                    </a:cubicBezTo>
                    <a:cubicBezTo>
                      <a:pt x="20" y="8"/>
                      <a:pt x="14" y="10"/>
                      <a:pt x="13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8" y="13"/>
                      <a:pt x="7" y="15"/>
                    </a:cubicBezTo>
                    <a:cubicBezTo>
                      <a:pt x="7" y="15"/>
                      <a:pt x="5" y="18"/>
                      <a:pt x="3" y="16"/>
                    </a:cubicBezTo>
                    <a:cubicBezTo>
                      <a:pt x="3" y="16"/>
                      <a:pt x="0" y="14"/>
                      <a:pt x="2" y="12"/>
                    </a:cubicBezTo>
                    <a:cubicBezTo>
                      <a:pt x="2" y="12"/>
                      <a:pt x="4" y="9"/>
                      <a:pt x="6" y="8"/>
                    </a:cubicBezTo>
                    <a:cubicBezTo>
                      <a:pt x="6" y="8"/>
                      <a:pt x="7" y="8"/>
                      <a:pt x="7" y="9"/>
                    </a:cubicBezTo>
                    <a:cubicBezTo>
                      <a:pt x="7" y="9"/>
                      <a:pt x="7" y="10"/>
                      <a:pt x="8" y="10"/>
                    </a:cubicBezTo>
                    <a:cubicBezTo>
                      <a:pt x="8" y="10"/>
                      <a:pt x="11" y="11"/>
                      <a:pt x="13" y="8"/>
                    </a:cubicBezTo>
                    <a:cubicBezTo>
                      <a:pt x="13" y="8"/>
                      <a:pt x="13" y="7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1" y="6"/>
                      <a:pt x="9" y="4"/>
                      <a:pt x="8" y="4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2" name="íṡlïḍe"/>
              <p:cNvSpPr/>
              <p:nvPr/>
            </p:nvSpPr>
            <p:spPr bwMode="auto">
              <a:xfrm>
                <a:off x="3721101" y="2976563"/>
                <a:ext cx="15875" cy="19050"/>
              </a:xfrm>
              <a:custGeom>
                <a:avLst/>
                <a:gdLst>
                  <a:gd name="T0" fmla="*/ 5 w 5"/>
                  <a:gd name="T1" fmla="*/ 1 h 6"/>
                  <a:gd name="T2" fmla="*/ 4 w 5"/>
                  <a:gd name="T3" fmla="*/ 3 h 6"/>
                  <a:gd name="T4" fmla="*/ 1 w 5"/>
                  <a:gd name="T5" fmla="*/ 4 h 6"/>
                  <a:gd name="T6" fmla="*/ 1 w 5"/>
                  <a:gd name="T7" fmla="*/ 1 h 6"/>
                  <a:gd name="T8" fmla="*/ 2 w 5"/>
                  <a:gd name="T9" fmla="*/ 1 h 6"/>
                  <a:gd name="T10" fmla="*/ 5 w 5"/>
                  <a:gd name="T11" fmla="*/ 1 h 6"/>
                  <a:gd name="T12" fmla="*/ 5 w 5"/>
                  <a:gd name="T1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5" y="1"/>
                    </a:moveTo>
                    <a:cubicBezTo>
                      <a:pt x="5" y="1"/>
                      <a:pt x="4" y="2"/>
                      <a:pt x="4" y="3"/>
                    </a:cubicBezTo>
                    <a:cubicBezTo>
                      <a:pt x="4" y="3"/>
                      <a:pt x="3" y="6"/>
                      <a:pt x="1" y="4"/>
                    </a:cubicBezTo>
                    <a:cubicBezTo>
                      <a:pt x="1" y="4"/>
                      <a:pt x="0" y="3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3" y="2"/>
                      <a:pt x="5" y="1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3" name="ís1îḍe"/>
              <p:cNvSpPr/>
              <p:nvPr/>
            </p:nvSpPr>
            <p:spPr bwMode="auto">
              <a:xfrm>
                <a:off x="3721101" y="2976563"/>
                <a:ext cx="15875" cy="19050"/>
              </a:xfrm>
              <a:custGeom>
                <a:avLst/>
                <a:gdLst>
                  <a:gd name="T0" fmla="*/ 5 w 5"/>
                  <a:gd name="T1" fmla="*/ 1 h 6"/>
                  <a:gd name="T2" fmla="*/ 4 w 5"/>
                  <a:gd name="T3" fmla="*/ 3 h 6"/>
                  <a:gd name="T4" fmla="*/ 1 w 5"/>
                  <a:gd name="T5" fmla="*/ 4 h 6"/>
                  <a:gd name="T6" fmla="*/ 1 w 5"/>
                  <a:gd name="T7" fmla="*/ 1 h 6"/>
                  <a:gd name="T8" fmla="*/ 2 w 5"/>
                  <a:gd name="T9" fmla="*/ 1 h 6"/>
                  <a:gd name="T10" fmla="*/ 5 w 5"/>
                  <a:gd name="T11" fmla="*/ 1 h 6"/>
                  <a:gd name="T12" fmla="*/ 5 w 5"/>
                  <a:gd name="T1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5" y="1"/>
                    </a:moveTo>
                    <a:cubicBezTo>
                      <a:pt x="5" y="1"/>
                      <a:pt x="4" y="2"/>
                      <a:pt x="4" y="3"/>
                    </a:cubicBezTo>
                    <a:cubicBezTo>
                      <a:pt x="4" y="3"/>
                      <a:pt x="3" y="6"/>
                      <a:pt x="1" y="4"/>
                    </a:cubicBezTo>
                    <a:cubicBezTo>
                      <a:pt x="1" y="4"/>
                      <a:pt x="0" y="3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3" y="2"/>
                      <a:pt x="5" y="1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4" name="îşľîḑê"/>
              <p:cNvSpPr/>
              <p:nvPr/>
            </p:nvSpPr>
            <p:spPr bwMode="auto">
              <a:xfrm>
                <a:off x="3856038" y="2932113"/>
                <a:ext cx="28575" cy="23813"/>
              </a:xfrm>
              <a:custGeom>
                <a:avLst/>
                <a:gdLst>
                  <a:gd name="T0" fmla="*/ 5 w 9"/>
                  <a:gd name="T1" fmla="*/ 0 h 7"/>
                  <a:gd name="T2" fmla="*/ 2 w 9"/>
                  <a:gd name="T3" fmla="*/ 3 h 7"/>
                  <a:gd name="T4" fmla="*/ 1 w 9"/>
                  <a:gd name="T5" fmla="*/ 5 h 7"/>
                  <a:gd name="T6" fmla="*/ 0 w 9"/>
                  <a:gd name="T7" fmla="*/ 7 h 7"/>
                  <a:gd name="T8" fmla="*/ 3 w 9"/>
                  <a:gd name="T9" fmla="*/ 5 h 7"/>
                  <a:gd name="T10" fmla="*/ 6 w 9"/>
                  <a:gd name="T11" fmla="*/ 5 h 7"/>
                  <a:gd name="T12" fmla="*/ 9 w 9"/>
                  <a:gd name="T13" fmla="*/ 3 h 7"/>
                  <a:gd name="T14" fmla="*/ 5 w 9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7">
                    <a:moveTo>
                      <a:pt x="5" y="0"/>
                    </a:moveTo>
                    <a:cubicBezTo>
                      <a:pt x="5" y="0"/>
                      <a:pt x="3" y="0"/>
                      <a:pt x="2" y="3"/>
                    </a:cubicBezTo>
                    <a:cubicBezTo>
                      <a:pt x="2" y="3"/>
                      <a:pt x="2" y="4"/>
                      <a:pt x="1" y="5"/>
                    </a:cubicBezTo>
                    <a:cubicBezTo>
                      <a:pt x="1" y="5"/>
                      <a:pt x="0" y="6"/>
                      <a:pt x="0" y="7"/>
                    </a:cubicBezTo>
                    <a:cubicBezTo>
                      <a:pt x="0" y="7"/>
                      <a:pt x="1" y="6"/>
                      <a:pt x="3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6"/>
                      <a:pt x="9" y="3"/>
                    </a:cubicBezTo>
                    <a:cubicBezTo>
                      <a:pt x="9" y="3"/>
                      <a:pt x="9" y="0"/>
                      <a:pt x="5" y="0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5" name="iṧḷíḓé"/>
              <p:cNvSpPr/>
              <p:nvPr/>
            </p:nvSpPr>
            <p:spPr bwMode="auto">
              <a:xfrm>
                <a:off x="3825876" y="2955925"/>
                <a:ext cx="55563" cy="79375"/>
              </a:xfrm>
              <a:custGeom>
                <a:avLst/>
                <a:gdLst>
                  <a:gd name="T0" fmla="*/ 10 w 17"/>
                  <a:gd name="T1" fmla="*/ 1 h 24"/>
                  <a:gd name="T2" fmla="*/ 8 w 17"/>
                  <a:gd name="T3" fmla="*/ 4 h 24"/>
                  <a:gd name="T4" fmla="*/ 7 w 17"/>
                  <a:gd name="T5" fmla="*/ 9 h 24"/>
                  <a:gd name="T6" fmla="*/ 5 w 17"/>
                  <a:gd name="T7" fmla="*/ 10 h 24"/>
                  <a:gd name="T8" fmla="*/ 3 w 17"/>
                  <a:gd name="T9" fmla="*/ 9 h 24"/>
                  <a:gd name="T10" fmla="*/ 1 w 17"/>
                  <a:gd name="T11" fmla="*/ 11 h 24"/>
                  <a:gd name="T12" fmla="*/ 2 w 17"/>
                  <a:gd name="T13" fmla="*/ 14 h 24"/>
                  <a:gd name="T14" fmla="*/ 4 w 17"/>
                  <a:gd name="T15" fmla="*/ 15 h 24"/>
                  <a:gd name="T16" fmla="*/ 3 w 17"/>
                  <a:gd name="T17" fmla="*/ 16 h 24"/>
                  <a:gd name="T18" fmla="*/ 3 w 17"/>
                  <a:gd name="T19" fmla="*/ 19 h 24"/>
                  <a:gd name="T20" fmla="*/ 5 w 17"/>
                  <a:gd name="T21" fmla="*/ 17 h 24"/>
                  <a:gd name="T22" fmla="*/ 8 w 17"/>
                  <a:gd name="T23" fmla="*/ 13 h 24"/>
                  <a:gd name="T24" fmla="*/ 11 w 17"/>
                  <a:gd name="T25" fmla="*/ 14 h 24"/>
                  <a:gd name="T26" fmla="*/ 10 w 17"/>
                  <a:gd name="T27" fmla="*/ 17 h 24"/>
                  <a:gd name="T28" fmla="*/ 10 w 17"/>
                  <a:gd name="T29" fmla="*/ 16 h 24"/>
                  <a:gd name="T30" fmla="*/ 9 w 17"/>
                  <a:gd name="T31" fmla="*/ 17 h 24"/>
                  <a:gd name="T32" fmla="*/ 11 w 17"/>
                  <a:gd name="T33" fmla="*/ 22 h 24"/>
                  <a:gd name="T34" fmla="*/ 13 w 17"/>
                  <a:gd name="T35" fmla="*/ 12 h 24"/>
                  <a:gd name="T36" fmla="*/ 14 w 17"/>
                  <a:gd name="T37" fmla="*/ 11 h 24"/>
                  <a:gd name="T38" fmla="*/ 14 w 17"/>
                  <a:gd name="T39" fmla="*/ 9 h 24"/>
                  <a:gd name="T40" fmla="*/ 14 w 17"/>
                  <a:gd name="T41" fmla="*/ 8 h 24"/>
                  <a:gd name="T42" fmla="*/ 15 w 17"/>
                  <a:gd name="T43" fmla="*/ 5 h 24"/>
                  <a:gd name="T44" fmla="*/ 16 w 17"/>
                  <a:gd name="T45" fmla="*/ 4 h 24"/>
                  <a:gd name="T46" fmla="*/ 16 w 17"/>
                  <a:gd name="T47" fmla="*/ 2 h 24"/>
                  <a:gd name="T48" fmla="*/ 13 w 17"/>
                  <a:gd name="T49" fmla="*/ 1 h 24"/>
                  <a:gd name="T50" fmla="*/ 11 w 17"/>
                  <a:gd name="T51" fmla="*/ 3 h 24"/>
                  <a:gd name="T52" fmla="*/ 13 w 17"/>
                  <a:gd name="T53" fmla="*/ 3 h 24"/>
                  <a:gd name="T54" fmla="*/ 14 w 17"/>
                  <a:gd name="T55" fmla="*/ 4 h 24"/>
                  <a:gd name="T56" fmla="*/ 12 w 17"/>
                  <a:gd name="T57" fmla="*/ 6 h 24"/>
                  <a:gd name="T58" fmla="*/ 11 w 17"/>
                  <a:gd name="T59" fmla="*/ 5 h 24"/>
                  <a:gd name="T60" fmla="*/ 10 w 17"/>
                  <a:gd name="T61" fmla="*/ 5 h 24"/>
                  <a:gd name="T62" fmla="*/ 10 w 17"/>
                  <a:gd name="T63" fmla="*/ 1 h 24"/>
                  <a:gd name="T64" fmla="*/ 9 w 17"/>
                  <a:gd name="T65" fmla="*/ 7 h 24"/>
                  <a:gd name="T66" fmla="*/ 10 w 17"/>
                  <a:gd name="T67" fmla="*/ 9 h 24"/>
                  <a:gd name="T68" fmla="*/ 9 w 17"/>
                  <a:gd name="T69" fmla="*/ 10 h 24"/>
                  <a:gd name="T70" fmla="*/ 9 w 17"/>
                  <a:gd name="T71" fmla="*/ 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" h="24">
                    <a:moveTo>
                      <a:pt x="10" y="1"/>
                    </a:moveTo>
                    <a:cubicBezTo>
                      <a:pt x="10" y="1"/>
                      <a:pt x="8" y="1"/>
                      <a:pt x="8" y="4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1"/>
                      <a:pt x="5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2" y="9"/>
                      <a:pt x="1" y="11"/>
                    </a:cubicBezTo>
                    <a:cubicBezTo>
                      <a:pt x="1" y="11"/>
                      <a:pt x="0" y="14"/>
                      <a:pt x="2" y="14"/>
                    </a:cubicBezTo>
                    <a:cubicBezTo>
                      <a:pt x="2" y="14"/>
                      <a:pt x="4" y="13"/>
                      <a:pt x="4" y="15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2" y="17"/>
                      <a:pt x="3" y="19"/>
                    </a:cubicBezTo>
                    <a:cubicBezTo>
                      <a:pt x="3" y="19"/>
                      <a:pt x="4" y="20"/>
                      <a:pt x="5" y="17"/>
                    </a:cubicBezTo>
                    <a:cubicBezTo>
                      <a:pt x="5" y="17"/>
                      <a:pt x="6" y="13"/>
                      <a:pt x="8" y="13"/>
                    </a:cubicBezTo>
                    <a:cubicBezTo>
                      <a:pt x="8" y="13"/>
                      <a:pt x="11" y="11"/>
                      <a:pt x="11" y="14"/>
                    </a:cubicBezTo>
                    <a:cubicBezTo>
                      <a:pt x="11" y="14"/>
                      <a:pt x="12" y="17"/>
                      <a:pt x="10" y="17"/>
                    </a:cubicBezTo>
                    <a:cubicBezTo>
                      <a:pt x="10" y="17"/>
                      <a:pt x="10" y="17"/>
                      <a:pt x="10" y="16"/>
                    </a:cubicBezTo>
                    <a:cubicBezTo>
                      <a:pt x="10" y="16"/>
                      <a:pt x="9" y="14"/>
                      <a:pt x="9" y="17"/>
                    </a:cubicBezTo>
                    <a:cubicBezTo>
                      <a:pt x="9" y="17"/>
                      <a:pt x="9" y="24"/>
                      <a:pt x="11" y="22"/>
                    </a:cubicBezTo>
                    <a:cubicBezTo>
                      <a:pt x="11" y="22"/>
                      <a:pt x="14" y="16"/>
                      <a:pt x="13" y="12"/>
                    </a:cubicBezTo>
                    <a:cubicBezTo>
                      <a:pt x="13" y="12"/>
                      <a:pt x="13" y="11"/>
                      <a:pt x="14" y="11"/>
                    </a:cubicBezTo>
                    <a:cubicBezTo>
                      <a:pt x="14" y="11"/>
                      <a:pt x="15" y="9"/>
                      <a:pt x="14" y="9"/>
                    </a:cubicBezTo>
                    <a:cubicBezTo>
                      <a:pt x="14" y="9"/>
                      <a:pt x="13" y="9"/>
                      <a:pt x="14" y="8"/>
                    </a:cubicBezTo>
                    <a:cubicBezTo>
                      <a:pt x="14" y="8"/>
                      <a:pt x="15" y="6"/>
                      <a:pt x="15" y="5"/>
                    </a:cubicBezTo>
                    <a:cubicBezTo>
                      <a:pt x="15" y="5"/>
                      <a:pt x="15" y="4"/>
                      <a:pt x="16" y="4"/>
                    </a:cubicBezTo>
                    <a:cubicBezTo>
                      <a:pt x="16" y="4"/>
                      <a:pt x="17" y="3"/>
                      <a:pt x="16" y="2"/>
                    </a:cubicBezTo>
                    <a:cubicBezTo>
                      <a:pt x="16" y="2"/>
                      <a:pt x="15" y="0"/>
                      <a:pt x="13" y="1"/>
                    </a:cubicBezTo>
                    <a:cubicBezTo>
                      <a:pt x="13" y="1"/>
                      <a:pt x="11" y="2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3"/>
                      <a:pt x="14" y="4"/>
                    </a:cubicBezTo>
                    <a:cubicBezTo>
                      <a:pt x="14" y="4"/>
                      <a:pt x="14" y="6"/>
                      <a:pt x="12" y="6"/>
                    </a:cubicBezTo>
                    <a:cubicBezTo>
                      <a:pt x="12" y="6"/>
                      <a:pt x="12" y="5"/>
                      <a:pt x="11" y="5"/>
                    </a:cubicBezTo>
                    <a:cubicBezTo>
                      <a:pt x="11" y="5"/>
                      <a:pt x="10" y="6"/>
                      <a:pt x="10" y="5"/>
                    </a:cubicBezTo>
                    <a:cubicBezTo>
                      <a:pt x="10" y="5"/>
                      <a:pt x="11" y="2"/>
                      <a:pt x="10" y="1"/>
                    </a:cubicBezTo>
                    <a:close/>
                    <a:moveTo>
                      <a:pt x="9" y="7"/>
                    </a:moveTo>
                    <a:cubicBezTo>
                      <a:pt x="10" y="7"/>
                      <a:pt x="10" y="9"/>
                      <a:pt x="10" y="9"/>
                    </a:cubicBezTo>
                    <a:cubicBezTo>
                      <a:pt x="10" y="11"/>
                      <a:pt x="9" y="10"/>
                      <a:pt x="9" y="10"/>
                    </a:cubicBezTo>
                    <a:cubicBezTo>
                      <a:pt x="9" y="9"/>
                      <a:pt x="9" y="7"/>
                      <a:pt x="9" y="7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6" name="iṧ1íḍe"/>
              <p:cNvSpPr/>
              <p:nvPr/>
            </p:nvSpPr>
            <p:spPr bwMode="auto">
              <a:xfrm>
                <a:off x="3902076" y="2949575"/>
                <a:ext cx="22225" cy="15875"/>
              </a:xfrm>
              <a:custGeom>
                <a:avLst/>
                <a:gdLst>
                  <a:gd name="T0" fmla="*/ 6 w 7"/>
                  <a:gd name="T1" fmla="*/ 0 h 5"/>
                  <a:gd name="T2" fmla="*/ 7 w 7"/>
                  <a:gd name="T3" fmla="*/ 2 h 5"/>
                  <a:gd name="T4" fmla="*/ 4 w 7"/>
                  <a:gd name="T5" fmla="*/ 5 h 5"/>
                  <a:gd name="T6" fmla="*/ 0 w 7"/>
                  <a:gd name="T7" fmla="*/ 2 h 5"/>
                  <a:gd name="T8" fmla="*/ 2 w 7"/>
                  <a:gd name="T9" fmla="*/ 0 h 5"/>
                  <a:gd name="T10" fmla="*/ 6 w 7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5">
                    <a:moveTo>
                      <a:pt x="6" y="0"/>
                    </a:moveTo>
                    <a:cubicBezTo>
                      <a:pt x="6" y="0"/>
                      <a:pt x="7" y="1"/>
                      <a:pt x="7" y="2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5"/>
                      <a:pt x="0" y="2"/>
                    </a:cubicBezTo>
                    <a:cubicBezTo>
                      <a:pt x="0" y="2"/>
                      <a:pt x="0" y="0"/>
                      <a:pt x="2" y="0"/>
                    </a:cubicBezTo>
                    <a:cubicBezTo>
                      <a:pt x="2" y="0"/>
                      <a:pt x="5" y="1"/>
                      <a:pt x="6" y="0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7" name="íṩļídé"/>
              <p:cNvSpPr/>
              <p:nvPr/>
            </p:nvSpPr>
            <p:spPr bwMode="auto">
              <a:xfrm>
                <a:off x="3881438" y="2962275"/>
                <a:ext cx="53975" cy="20638"/>
              </a:xfrm>
              <a:custGeom>
                <a:avLst/>
                <a:gdLst>
                  <a:gd name="T0" fmla="*/ 1 w 16"/>
                  <a:gd name="T1" fmla="*/ 3 h 6"/>
                  <a:gd name="T2" fmla="*/ 9 w 16"/>
                  <a:gd name="T3" fmla="*/ 2 h 6"/>
                  <a:gd name="T4" fmla="*/ 14 w 16"/>
                  <a:gd name="T5" fmla="*/ 1 h 6"/>
                  <a:gd name="T6" fmla="*/ 15 w 16"/>
                  <a:gd name="T7" fmla="*/ 1 h 6"/>
                  <a:gd name="T8" fmla="*/ 15 w 16"/>
                  <a:gd name="T9" fmla="*/ 3 h 6"/>
                  <a:gd name="T10" fmla="*/ 4 w 16"/>
                  <a:gd name="T11" fmla="*/ 5 h 6"/>
                  <a:gd name="T12" fmla="*/ 3 w 16"/>
                  <a:gd name="T13" fmla="*/ 6 h 6"/>
                  <a:gd name="T14" fmla="*/ 2 w 16"/>
                  <a:gd name="T15" fmla="*/ 5 h 6"/>
                  <a:gd name="T16" fmla="*/ 0 w 16"/>
                  <a:gd name="T17" fmla="*/ 4 h 6"/>
                  <a:gd name="T18" fmla="*/ 1 w 16"/>
                  <a:gd name="T1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6">
                    <a:moveTo>
                      <a:pt x="1" y="3"/>
                    </a:move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13" y="1"/>
                      <a:pt x="14" y="1"/>
                    </a:cubicBezTo>
                    <a:cubicBezTo>
                      <a:pt x="14" y="1"/>
                      <a:pt x="15" y="0"/>
                      <a:pt x="15" y="1"/>
                    </a:cubicBezTo>
                    <a:cubicBezTo>
                      <a:pt x="15" y="1"/>
                      <a:pt x="16" y="3"/>
                      <a:pt x="15" y="3"/>
                    </a:cubicBezTo>
                    <a:cubicBezTo>
                      <a:pt x="15" y="3"/>
                      <a:pt x="4" y="5"/>
                      <a:pt x="4" y="5"/>
                    </a:cubicBezTo>
                    <a:cubicBezTo>
                      <a:pt x="4" y="5"/>
                      <a:pt x="3" y="5"/>
                      <a:pt x="3" y="6"/>
                    </a:cubicBezTo>
                    <a:cubicBezTo>
                      <a:pt x="3" y="6"/>
                      <a:pt x="2" y="6"/>
                      <a:pt x="2" y="5"/>
                    </a:cubicBezTo>
                    <a:cubicBezTo>
                      <a:pt x="2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8" name="i$lîďé"/>
              <p:cNvSpPr/>
              <p:nvPr/>
            </p:nvSpPr>
            <p:spPr bwMode="auto">
              <a:xfrm>
                <a:off x="3871913" y="2979738"/>
                <a:ext cx="60325" cy="58738"/>
              </a:xfrm>
              <a:custGeom>
                <a:avLst/>
                <a:gdLst>
                  <a:gd name="T0" fmla="*/ 8 w 18"/>
                  <a:gd name="T1" fmla="*/ 2 h 18"/>
                  <a:gd name="T2" fmla="*/ 11 w 18"/>
                  <a:gd name="T3" fmla="*/ 2 h 18"/>
                  <a:gd name="T4" fmla="*/ 14 w 18"/>
                  <a:gd name="T5" fmla="*/ 2 h 18"/>
                  <a:gd name="T6" fmla="*/ 13 w 18"/>
                  <a:gd name="T7" fmla="*/ 3 h 18"/>
                  <a:gd name="T8" fmla="*/ 13 w 18"/>
                  <a:gd name="T9" fmla="*/ 3 h 18"/>
                  <a:gd name="T10" fmla="*/ 12 w 18"/>
                  <a:gd name="T11" fmla="*/ 6 h 18"/>
                  <a:gd name="T12" fmla="*/ 12 w 18"/>
                  <a:gd name="T13" fmla="*/ 12 h 18"/>
                  <a:gd name="T14" fmla="*/ 16 w 18"/>
                  <a:gd name="T15" fmla="*/ 12 h 18"/>
                  <a:gd name="T16" fmla="*/ 17 w 18"/>
                  <a:gd name="T17" fmla="*/ 10 h 18"/>
                  <a:gd name="T18" fmla="*/ 18 w 18"/>
                  <a:gd name="T19" fmla="*/ 11 h 18"/>
                  <a:gd name="T20" fmla="*/ 18 w 18"/>
                  <a:gd name="T21" fmla="*/ 15 h 18"/>
                  <a:gd name="T22" fmla="*/ 13 w 18"/>
                  <a:gd name="T23" fmla="*/ 16 h 18"/>
                  <a:gd name="T24" fmla="*/ 9 w 18"/>
                  <a:gd name="T25" fmla="*/ 10 h 18"/>
                  <a:gd name="T26" fmla="*/ 10 w 18"/>
                  <a:gd name="T27" fmla="*/ 6 h 18"/>
                  <a:gd name="T28" fmla="*/ 9 w 18"/>
                  <a:gd name="T29" fmla="*/ 4 h 18"/>
                  <a:gd name="T30" fmla="*/ 8 w 18"/>
                  <a:gd name="T31" fmla="*/ 6 h 18"/>
                  <a:gd name="T32" fmla="*/ 2 w 18"/>
                  <a:gd name="T33" fmla="*/ 12 h 18"/>
                  <a:gd name="T34" fmla="*/ 0 w 18"/>
                  <a:gd name="T35" fmla="*/ 11 h 18"/>
                  <a:gd name="T36" fmla="*/ 2 w 18"/>
                  <a:gd name="T37" fmla="*/ 11 h 18"/>
                  <a:gd name="T38" fmla="*/ 5 w 18"/>
                  <a:gd name="T39" fmla="*/ 5 h 18"/>
                  <a:gd name="T40" fmla="*/ 5 w 18"/>
                  <a:gd name="T41" fmla="*/ 3 h 18"/>
                  <a:gd name="T42" fmla="*/ 8 w 18"/>
                  <a:gd name="T43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18">
                    <a:moveTo>
                      <a:pt x="8" y="2"/>
                    </a:moveTo>
                    <a:cubicBezTo>
                      <a:pt x="8" y="2"/>
                      <a:pt x="10" y="4"/>
                      <a:pt x="11" y="2"/>
                    </a:cubicBezTo>
                    <a:cubicBezTo>
                      <a:pt x="11" y="2"/>
                      <a:pt x="13" y="0"/>
                      <a:pt x="14" y="2"/>
                    </a:cubicBezTo>
                    <a:cubicBezTo>
                      <a:pt x="14" y="2"/>
                      <a:pt x="14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4"/>
                      <a:pt x="12" y="4"/>
                      <a:pt x="12" y="6"/>
                    </a:cubicBezTo>
                    <a:cubicBezTo>
                      <a:pt x="12" y="6"/>
                      <a:pt x="10" y="11"/>
                      <a:pt x="12" y="12"/>
                    </a:cubicBezTo>
                    <a:cubicBezTo>
                      <a:pt x="12" y="12"/>
                      <a:pt x="14" y="14"/>
                      <a:pt x="16" y="12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0"/>
                      <a:pt x="17" y="10"/>
                      <a:pt x="18" y="11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5"/>
                      <a:pt x="16" y="18"/>
                      <a:pt x="13" y="16"/>
                    </a:cubicBezTo>
                    <a:cubicBezTo>
                      <a:pt x="13" y="16"/>
                      <a:pt x="9" y="14"/>
                      <a:pt x="9" y="10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4"/>
                      <a:pt x="9" y="4"/>
                    </a:cubicBezTo>
                    <a:cubicBezTo>
                      <a:pt x="9" y="4"/>
                      <a:pt x="8" y="4"/>
                      <a:pt x="8" y="6"/>
                    </a:cubicBezTo>
                    <a:cubicBezTo>
                      <a:pt x="8" y="6"/>
                      <a:pt x="5" y="12"/>
                      <a:pt x="2" y="12"/>
                    </a:cubicBezTo>
                    <a:cubicBezTo>
                      <a:pt x="2" y="12"/>
                      <a:pt x="0" y="13"/>
                      <a:pt x="0" y="11"/>
                    </a:cubicBezTo>
                    <a:cubicBezTo>
                      <a:pt x="0" y="11"/>
                      <a:pt x="0" y="11"/>
                      <a:pt x="2" y="11"/>
                    </a:cubicBezTo>
                    <a:cubicBezTo>
                      <a:pt x="2" y="11"/>
                      <a:pt x="5" y="9"/>
                      <a:pt x="5" y="5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3"/>
                      <a:pt x="5" y="0"/>
                      <a:pt x="8" y="2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9" name="ïsļïḋè"/>
              <p:cNvSpPr/>
              <p:nvPr/>
            </p:nvSpPr>
            <p:spPr bwMode="auto">
              <a:xfrm>
                <a:off x="3967163" y="2995613"/>
                <a:ext cx="106363" cy="112713"/>
              </a:xfrm>
              <a:custGeom>
                <a:avLst/>
                <a:gdLst>
                  <a:gd name="T0" fmla="*/ 18 w 32"/>
                  <a:gd name="T1" fmla="*/ 0 h 34"/>
                  <a:gd name="T2" fmla="*/ 29 w 32"/>
                  <a:gd name="T3" fmla="*/ 3 h 34"/>
                  <a:gd name="T4" fmla="*/ 31 w 32"/>
                  <a:gd name="T5" fmla="*/ 6 h 34"/>
                  <a:gd name="T6" fmla="*/ 26 w 32"/>
                  <a:gd name="T7" fmla="*/ 8 h 34"/>
                  <a:gd name="T8" fmla="*/ 23 w 32"/>
                  <a:gd name="T9" fmla="*/ 8 h 34"/>
                  <a:gd name="T10" fmla="*/ 24 w 32"/>
                  <a:gd name="T11" fmla="*/ 10 h 34"/>
                  <a:gd name="T12" fmla="*/ 26 w 32"/>
                  <a:gd name="T13" fmla="*/ 11 h 34"/>
                  <a:gd name="T14" fmla="*/ 29 w 32"/>
                  <a:gd name="T15" fmla="*/ 14 h 34"/>
                  <a:gd name="T16" fmla="*/ 24 w 32"/>
                  <a:gd name="T17" fmla="*/ 14 h 34"/>
                  <a:gd name="T18" fmla="*/ 20 w 32"/>
                  <a:gd name="T19" fmla="*/ 15 h 34"/>
                  <a:gd name="T20" fmla="*/ 20 w 32"/>
                  <a:gd name="T21" fmla="*/ 16 h 34"/>
                  <a:gd name="T22" fmla="*/ 20 w 32"/>
                  <a:gd name="T23" fmla="*/ 17 h 34"/>
                  <a:gd name="T24" fmla="*/ 31 w 32"/>
                  <a:gd name="T25" fmla="*/ 33 h 34"/>
                  <a:gd name="T26" fmla="*/ 30 w 32"/>
                  <a:gd name="T27" fmla="*/ 34 h 34"/>
                  <a:gd name="T28" fmla="*/ 20 w 32"/>
                  <a:gd name="T29" fmla="*/ 27 h 34"/>
                  <a:gd name="T30" fmla="*/ 16 w 32"/>
                  <a:gd name="T31" fmla="*/ 17 h 34"/>
                  <a:gd name="T32" fmla="*/ 14 w 32"/>
                  <a:gd name="T33" fmla="*/ 17 h 34"/>
                  <a:gd name="T34" fmla="*/ 6 w 32"/>
                  <a:gd name="T35" fmla="*/ 19 h 34"/>
                  <a:gd name="T36" fmla="*/ 1 w 32"/>
                  <a:gd name="T37" fmla="*/ 15 h 34"/>
                  <a:gd name="T38" fmla="*/ 3 w 32"/>
                  <a:gd name="T39" fmla="*/ 15 h 34"/>
                  <a:gd name="T40" fmla="*/ 12 w 32"/>
                  <a:gd name="T41" fmla="*/ 14 h 34"/>
                  <a:gd name="T42" fmla="*/ 10 w 32"/>
                  <a:gd name="T43" fmla="*/ 10 h 34"/>
                  <a:gd name="T44" fmla="*/ 11 w 32"/>
                  <a:gd name="T45" fmla="*/ 8 h 34"/>
                  <a:gd name="T46" fmla="*/ 14 w 32"/>
                  <a:gd name="T47" fmla="*/ 8 h 34"/>
                  <a:gd name="T48" fmla="*/ 18 w 32"/>
                  <a:gd name="T49" fmla="*/ 8 h 34"/>
                  <a:gd name="T50" fmla="*/ 17 w 32"/>
                  <a:gd name="T51" fmla="*/ 3 h 34"/>
                  <a:gd name="T52" fmla="*/ 17 w 32"/>
                  <a:gd name="T53" fmla="*/ 1 h 34"/>
                  <a:gd name="T54" fmla="*/ 18 w 32"/>
                  <a:gd name="T5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2" h="34">
                    <a:moveTo>
                      <a:pt x="18" y="0"/>
                    </a:moveTo>
                    <a:cubicBezTo>
                      <a:pt x="18" y="0"/>
                      <a:pt x="26" y="3"/>
                      <a:pt x="29" y="3"/>
                    </a:cubicBezTo>
                    <a:cubicBezTo>
                      <a:pt x="29" y="3"/>
                      <a:pt x="32" y="3"/>
                      <a:pt x="31" y="6"/>
                    </a:cubicBezTo>
                    <a:cubicBezTo>
                      <a:pt x="31" y="6"/>
                      <a:pt x="29" y="8"/>
                      <a:pt x="26" y="8"/>
                    </a:cubicBezTo>
                    <a:cubicBezTo>
                      <a:pt x="26" y="8"/>
                      <a:pt x="24" y="7"/>
                      <a:pt x="23" y="8"/>
                    </a:cubicBezTo>
                    <a:cubicBezTo>
                      <a:pt x="23" y="8"/>
                      <a:pt x="22" y="9"/>
                      <a:pt x="24" y="10"/>
                    </a:cubicBezTo>
                    <a:cubicBezTo>
                      <a:pt x="24" y="10"/>
                      <a:pt x="25" y="11"/>
                      <a:pt x="26" y="11"/>
                    </a:cubicBezTo>
                    <a:cubicBezTo>
                      <a:pt x="26" y="11"/>
                      <a:pt x="29" y="12"/>
                      <a:pt x="29" y="14"/>
                    </a:cubicBezTo>
                    <a:cubicBezTo>
                      <a:pt x="29" y="14"/>
                      <a:pt x="28" y="15"/>
                      <a:pt x="24" y="14"/>
                    </a:cubicBezTo>
                    <a:cubicBezTo>
                      <a:pt x="24" y="14"/>
                      <a:pt x="21" y="13"/>
                      <a:pt x="20" y="15"/>
                    </a:cubicBezTo>
                    <a:cubicBezTo>
                      <a:pt x="20" y="15"/>
                      <a:pt x="20" y="15"/>
                      <a:pt x="20" y="16"/>
                    </a:cubicBezTo>
                    <a:cubicBezTo>
                      <a:pt x="20" y="16"/>
                      <a:pt x="20" y="16"/>
                      <a:pt x="20" y="17"/>
                    </a:cubicBezTo>
                    <a:cubicBezTo>
                      <a:pt x="20" y="17"/>
                      <a:pt x="25" y="30"/>
                      <a:pt x="31" y="33"/>
                    </a:cubicBezTo>
                    <a:cubicBezTo>
                      <a:pt x="31" y="33"/>
                      <a:pt x="32" y="34"/>
                      <a:pt x="30" y="34"/>
                    </a:cubicBezTo>
                    <a:cubicBezTo>
                      <a:pt x="30" y="34"/>
                      <a:pt x="22" y="34"/>
                      <a:pt x="20" y="2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5" y="16"/>
                      <a:pt x="14" y="17"/>
                    </a:cubicBezTo>
                    <a:cubicBezTo>
                      <a:pt x="14" y="17"/>
                      <a:pt x="10" y="20"/>
                      <a:pt x="6" y="19"/>
                    </a:cubicBezTo>
                    <a:cubicBezTo>
                      <a:pt x="6" y="19"/>
                      <a:pt x="0" y="17"/>
                      <a:pt x="1" y="15"/>
                    </a:cubicBezTo>
                    <a:cubicBezTo>
                      <a:pt x="1" y="15"/>
                      <a:pt x="1" y="14"/>
                      <a:pt x="3" y="15"/>
                    </a:cubicBezTo>
                    <a:cubicBezTo>
                      <a:pt x="3" y="15"/>
                      <a:pt x="9" y="18"/>
                      <a:pt x="12" y="14"/>
                    </a:cubicBezTo>
                    <a:cubicBezTo>
                      <a:pt x="12" y="14"/>
                      <a:pt x="12" y="12"/>
                      <a:pt x="10" y="10"/>
                    </a:cubicBezTo>
                    <a:cubicBezTo>
                      <a:pt x="10" y="10"/>
                      <a:pt x="9" y="10"/>
                      <a:pt x="11" y="8"/>
                    </a:cubicBezTo>
                    <a:cubicBezTo>
                      <a:pt x="11" y="8"/>
                      <a:pt x="12" y="7"/>
                      <a:pt x="14" y="8"/>
                    </a:cubicBezTo>
                    <a:cubicBezTo>
                      <a:pt x="14" y="8"/>
                      <a:pt x="17" y="10"/>
                      <a:pt x="18" y="8"/>
                    </a:cubicBezTo>
                    <a:cubicBezTo>
                      <a:pt x="18" y="8"/>
                      <a:pt x="18" y="4"/>
                      <a:pt x="17" y="3"/>
                    </a:cubicBezTo>
                    <a:cubicBezTo>
                      <a:pt x="17" y="3"/>
                      <a:pt x="16" y="3"/>
                      <a:pt x="17" y="1"/>
                    </a:cubicBezTo>
                    <a:cubicBezTo>
                      <a:pt x="17" y="1"/>
                      <a:pt x="17" y="0"/>
                      <a:pt x="18" y="0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60" name="îš1iḍè"/>
              <p:cNvSpPr/>
              <p:nvPr/>
            </p:nvSpPr>
            <p:spPr bwMode="auto">
              <a:xfrm>
                <a:off x="4103688" y="3098800"/>
                <a:ext cx="95250" cy="115888"/>
              </a:xfrm>
              <a:custGeom>
                <a:avLst/>
                <a:gdLst>
                  <a:gd name="T0" fmla="*/ 27 w 29"/>
                  <a:gd name="T1" fmla="*/ 2 h 35"/>
                  <a:gd name="T2" fmla="*/ 23 w 29"/>
                  <a:gd name="T3" fmla="*/ 2 h 35"/>
                  <a:gd name="T4" fmla="*/ 22 w 29"/>
                  <a:gd name="T5" fmla="*/ 4 h 35"/>
                  <a:gd name="T6" fmla="*/ 18 w 29"/>
                  <a:gd name="T7" fmla="*/ 7 h 35"/>
                  <a:gd name="T8" fmla="*/ 13 w 29"/>
                  <a:gd name="T9" fmla="*/ 3 h 35"/>
                  <a:gd name="T10" fmla="*/ 9 w 29"/>
                  <a:gd name="T11" fmla="*/ 2 h 35"/>
                  <a:gd name="T12" fmla="*/ 10 w 29"/>
                  <a:gd name="T13" fmla="*/ 5 h 35"/>
                  <a:gd name="T14" fmla="*/ 13 w 29"/>
                  <a:gd name="T15" fmla="*/ 11 h 35"/>
                  <a:gd name="T16" fmla="*/ 5 w 29"/>
                  <a:gd name="T17" fmla="*/ 11 h 35"/>
                  <a:gd name="T18" fmla="*/ 1 w 29"/>
                  <a:gd name="T19" fmla="*/ 9 h 35"/>
                  <a:gd name="T20" fmla="*/ 7 w 29"/>
                  <a:gd name="T21" fmla="*/ 15 h 35"/>
                  <a:gd name="T22" fmla="*/ 12 w 29"/>
                  <a:gd name="T23" fmla="*/ 14 h 35"/>
                  <a:gd name="T24" fmla="*/ 14 w 29"/>
                  <a:gd name="T25" fmla="*/ 16 h 35"/>
                  <a:gd name="T26" fmla="*/ 13 w 29"/>
                  <a:gd name="T27" fmla="*/ 26 h 35"/>
                  <a:gd name="T28" fmla="*/ 15 w 29"/>
                  <a:gd name="T29" fmla="*/ 29 h 35"/>
                  <a:gd name="T30" fmla="*/ 20 w 29"/>
                  <a:gd name="T31" fmla="*/ 32 h 35"/>
                  <a:gd name="T32" fmla="*/ 19 w 29"/>
                  <a:gd name="T33" fmla="*/ 26 h 35"/>
                  <a:gd name="T34" fmla="*/ 18 w 29"/>
                  <a:gd name="T35" fmla="*/ 18 h 35"/>
                  <a:gd name="T36" fmla="*/ 20 w 29"/>
                  <a:gd name="T37" fmla="*/ 13 h 35"/>
                  <a:gd name="T38" fmla="*/ 24 w 29"/>
                  <a:gd name="T39" fmla="*/ 15 h 35"/>
                  <a:gd name="T40" fmla="*/ 27 w 29"/>
                  <a:gd name="T41" fmla="*/ 16 h 35"/>
                  <a:gd name="T42" fmla="*/ 28 w 29"/>
                  <a:gd name="T43" fmla="*/ 13 h 35"/>
                  <a:gd name="T44" fmla="*/ 26 w 29"/>
                  <a:gd name="T45" fmla="*/ 12 h 35"/>
                  <a:gd name="T46" fmla="*/ 23 w 29"/>
                  <a:gd name="T47" fmla="*/ 9 h 35"/>
                  <a:gd name="T48" fmla="*/ 25 w 29"/>
                  <a:gd name="T49" fmla="*/ 8 h 35"/>
                  <a:gd name="T50" fmla="*/ 28 w 29"/>
                  <a:gd name="T51" fmla="*/ 5 h 35"/>
                  <a:gd name="T52" fmla="*/ 27 w 29"/>
                  <a:gd name="T53" fmla="*/ 3 h 35"/>
                  <a:gd name="T54" fmla="*/ 27 w 29"/>
                  <a:gd name="T55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35">
                    <a:moveTo>
                      <a:pt x="27" y="2"/>
                    </a:moveTo>
                    <a:cubicBezTo>
                      <a:pt x="27" y="2"/>
                      <a:pt x="24" y="0"/>
                      <a:pt x="23" y="2"/>
                    </a:cubicBezTo>
                    <a:cubicBezTo>
                      <a:pt x="23" y="2"/>
                      <a:pt x="22" y="3"/>
                      <a:pt x="22" y="4"/>
                    </a:cubicBezTo>
                    <a:cubicBezTo>
                      <a:pt x="22" y="4"/>
                      <a:pt x="20" y="8"/>
                      <a:pt x="18" y="7"/>
                    </a:cubicBezTo>
                    <a:cubicBezTo>
                      <a:pt x="18" y="7"/>
                      <a:pt x="14" y="5"/>
                      <a:pt x="13" y="3"/>
                    </a:cubicBezTo>
                    <a:cubicBezTo>
                      <a:pt x="13" y="3"/>
                      <a:pt x="11" y="0"/>
                      <a:pt x="9" y="2"/>
                    </a:cubicBezTo>
                    <a:cubicBezTo>
                      <a:pt x="9" y="2"/>
                      <a:pt x="7" y="3"/>
                      <a:pt x="10" y="5"/>
                    </a:cubicBezTo>
                    <a:cubicBezTo>
                      <a:pt x="10" y="5"/>
                      <a:pt x="15" y="9"/>
                      <a:pt x="13" y="11"/>
                    </a:cubicBezTo>
                    <a:cubicBezTo>
                      <a:pt x="13" y="11"/>
                      <a:pt x="10" y="14"/>
                      <a:pt x="5" y="11"/>
                    </a:cubicBezTo>
                    <a:cubicBezTo>
                      <a:pt x="5" y="11"/>
                      <a:pt x="2" y="8"/>
                      <a:pt x="1" y="9"/>
                    </a:cubicBezTo>
                    <a:cubicBezTo>
                      <a:pt x="1" y="9"/>
                      <a:pt x="0" y="14"/>
                      <a:pt x="7" y="15"/>
                    </a:cubicBezTo>
                    <a:cubicBezTo>
                      <a:pt x="7" y="15"/>
                      <a:pt x="11" y="15"/>
                      <a:pt x="12" y="14"/>
                    </a:cubicBezTo>
                    <a:cubicBezTo>
                      <a:pt x="12" y="14"/>
                      <a:pt x="14" y="13"/>
                      <a:pt x="14" y="1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6"/>
                      <a:pt x="13" y="27"/>
                      <a:pt x="15" y="29"/>
                    </a:cubicBezTo>
                    <a:cubicBezTo>
                      <a:pt x="15" y="29"/>
                      <a:pt x="18" y="35"/>
                      <a:pt x="20" y="32"/>
                    </a:cubicBezTo>
                    <a:cubicBezTo>
                      <a:pt x="20" y="32"/>
                      <a:pt x="19" y="30"/>
                      <a:pt x="19" y="26"/>
                    </a:cubicBezTo>
                    <a:cubicBezTo>
                      <a:pt x="19" y="26"/>
                      <a:pt x="18" y="18"/>
                      <a:pt x="18" y="18"/>
                    </a:cubicBezTo>
                    <a:cubicBezTo>
                      <a:pt x="18" y="18"/>
                      <a:pt x="18" y="14"/>
                      <a:pt x="20" y="13"/>
                    </a:cubicBezTo>
                    <a:cubicBezTo>
                      <a:pt x="20" y="13"/>
                      <a:pt x="22" y="13"/>
                      <a:pt x="24" y="15"/>
                    </a:cubicBezTo>
                    <a:cubicBezTo>
                      <a:pt x="24" y="15"/>
                      <a:pt x="27" y="17"/>
                      <a:pt x="27" y="16"/>
                    </a:cubicBezTo>
                    <a:cubicBezTo>
                      <a:pt x="27" y="16"/>
                      <a:pt x="27" y="14"/>
                      <a:pt x="28" y="13"/>
                    </a:cubicBezTo>
                    <a:cubicBezTo>
                      <a:pt x="28" y="13"/>
                      <a:pt x="28" y="13"/>
                      <a:pt x="26" y="12"/>
                    </a:cubicBezTo>
                    <a:cubicBezTo>
                      <a:pt x="26" y="12"/>
                      <a:pt x="22" y="11"/>
                      <a:pt x="23" y="9"/>
                    </a:cubicBezTo>
                    <a:cubicBezTo>
                      <a:pt x="23" y="9"/>
                      <a:pt x="24" y="8"/>
                      <a:pt x="25" y="8"/>
                    </a:cubicBezTo>
                    <a:cubicBezTo>
                      <a:pt x="25" y="8"/>
                      <a:pt x="29" y="8"/>
                      <a:pt x="28" y="5"/>
                    </a:cubicBezTo>
                    <a:cubicBezTo>
                      <a:pt x="28" y="5"/>
                      <a:pt x="27" y="4"/>
                      <a:pt x="27" y="3"/>
                    </a:cubicBez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61" name="i$ļïḓé"/>
              <p:cNvSpPr/>
              <p:nvPr/>
            </p:nvSpPr>
            <p:spPr bwMode="auto">
              <a:xfrm>
                <a:off x="4208463" y="3235325"/>
                <a:ext cx="95250" cy="88900"/>
              </a:xfrm>
              <a:custGeom>
                <a:avLst/>
                <a:gdLst>
                  <a:gd name="T0" fmla="*/ 18 w 29"/>
                  <a:gd name="T1" fmla="*/ 0 h 27"/>
                  <a:gd name="T2" fmla="*/ 14 w 29"/>
                  <a:gd name="T3" fmla="*/ 4 h 27"/>
                  <a:gd name="T4" fmla="*/ 9 w 29"/>
                  <a:gd name="T5" fmla="*/ 5 h 27"/>
                  <a:gd name="T6" fmla="*/ 10 w 29"/>
                  <a:gd name="T7" fmla="*/ 7 h 27"/>
                  <a:gd name="T8" fmla="*/ 17 w 29"/>
                  <a:gd name="T9" fmla="*/ 5 h 27"/>
                  <a:gd name="T10" fmla="*/ 20 w 29"/>
                  <a:gd name="T11" fmla="*/ 5 h 27"/>
                  <a:gd name="T12" fmla="*/ 18 w 29"/>
                  <a:gd name="T13" fmla="*/ 7 h 27"/>
                  <a:gd name="T14" fmla="*/ 14 w 29"/>
                  <a:gd name="T15" fmla="*/ 8 h 27"/>
                  <a:gd name="T16" fmla="*/ 11 w 29"/>
                  <a:gd name="T17" fmla="*/ 8 h 27"/>
                  <a:gd name="T18" fmla="*/ 11 w 29"/>
                  <a:gd name="T19" fmla="*/ 9 h 27"/>
                  <a:gd name="T20" fmla="*/ 14 w 29"/>
                  <a:gd name="T21" fmla="*/ 10 h 27"/>
                  <a:gd name="T22" fmla="*/ 15 w 29"/>
                  <a:gd name="T23" fmla="*/ 10 h 27"/>
                  <a:gd name="T24" fmla="*/ 16 w 29"/>
                  <a:gd name="T25" fmla="*/ 11 h 27"/>
                  <a:gd name="T26" fmla="*/ 16 w 29"/>
                  <a:gd name="T27" fmla="*/ 10 h 27"/>
                  <a:gd name="T28" fmla="*/ 17 w 29"/>
                  <a:gd name="T29" fmla="*/ 9 h 27"/>
                  <a:gd name="T30" fmla="*/ 19 w 29"/>
                  <a:gd name="T31" fmla="*/ 8 h 27"/>
                  <a:gd name="T32" fmla="*/ 20 w 29"/>
                  <a:gd name="T33" fmla="*/ 9 h 27"/>
                  <a:gd name="T34" fmla="*/ 22 w 29"/>
                  <a:gd name="T35" fmla="*/ 10 h 27"/>
                  <a:gd name="T36" fmla="*/ 25 w 29"/>
                  <a:gd name="T37" fmla="*/ 11 h 27"/>
                  <a:gd name="T38" fmla="*/ 23 w 29"/>
                  <a:gd name="T39" fmla="*/ 14 h 27"/>
                  <a:gd name="T40" fmla="*/ 21 w 29"/>
                  <a:gd name="T41" fmla="*/ 13 h 27"/>
                  <a:gd name="T42" fmla="*/ 20 w 29"/>
                  <a:gd name="T43" fmla="*/ 12 h 27"/>
                  <a:gd name="T44" fmla="*/ 19 w 29"/>
                  <a:gd name="T45" fmla="*/ 13 h 27"/>
                  <a:gd name="T46" fmla="*/ 18 w 29"/>
                  <a:gd name="T47" fmla="*/ 14 h 27"/>
                  <a:gd name="T48" fmla="*/ 13 w 29"/>
                  <a:gd name="T49" fmla="*/ 14 h 27"/>
                  <a:gd name="T50" fmla="*/ 14 w 29"/>
                  <a:gd name="T51" fmla="*/ 16 h 27"/>
                  <a:gd name="T52" fmla="*/ 16 w 29"/>
                  <a:gd name="T53" fmla="*/ 15 h 27"/>
                  <a:gd name="T54" fmla="*/ 18 w 29"/>
                  <a:gd name="T55" fmla="*/ 17 h 27"/>
                  <a:gd name="T56" fmla="*/ 19 w 29"/>
                  <a:gd name="T57" fmla="*/ 14 h 27"/>
                  <a:gd name="T58" fmla="*/ 20 w 29"/>
                  <a:gd name="T59" fmla="*/ 14 h 27"/>
                  <a:gd name="T60" fmla="*/ 22 w 29"/>
                  <a:gd name="T61" fmla="*/ 17 h 27"/>
                  <a:gd name="T62" fmla="*/ 24 w 29"/>
                  <a:gd name="T63" fmla="*/ 16 h 27"/>
                  <a:gd name="T64" fmla="*/ 25 w 29"/>
                  <a:gd name="T65" fmla="*/ 16 h 27"/>
                  <a:gd name="T66" fmla="*/ 27 w 29"/>
                  <a:gd name="T67" fmla="*/ 18 h 27"/>
                  <a:gd name="T68" fmla="*/ 28 w 29"/>
                  <a:gd name="T69" fmla="*/ 19 h 27"/>
                  <a:gd name="T70" fmla="*/ 27 w 29"/>
                  <a:gd name="T71" fmla="*/ 22 h 27"/>
                  <a:gd name="T72" fmla="*/ 24 w 29"/>
                  <a:gd name="T73" fmla="*/ 21 h 27"/>
                  <a:gd name="T74" fmla="*/ 22 w 29"/>
                  <a:gd name="T75" fmla="*/ 20 h 27"/>
                  <a:gd name="T76" fmla="*/ 17 w 29"/>
                  <a:gd name="T77" fmla="*/ 19 h 27"/>
                  <a:gd name="T78" fmla="*/ 15 w 29"/>
                  <a:gd name="T79" fmla="*/ 20 h 27"/>
                  <a:gd name="T80" fmla="*/ 17 w 29"/>
                  <a:gd name="T81" fmla="*/ 24 h 27"/>
                  <a:gd name="T82" fmla="*/ 17 w 29"/>
                  <a:gd name="T83" fmla="*/ 26 h 27"/>
                  <a:gd name="T84" fmla="*/ 16 w 29"/>
                  <a:gd name="T85" fmla="*/ 27 h 27"/>
                  <a:gd name="T86" fmla="*/ 14 w 29"/>
                  <a:gd name="T87" fmla="*/ 27 h 27"/>
                  <a:gd name="T88" fmla="*/ 12 w 29"/>
                  <a:gd name="T89" fmla="*/ 19 h 27"/>
                  <a:gd name="T90" fmla="*/ 13 w 29"/>
                  <a:gd name="T91" fmla="*/ 16 h 27"/>
                  <a:gd name="T92" fmla="*/ 12 w 29"/>
                  <a:gd name="T93" fmla="*/ 15 h 27"/>
                  <a:gd name="T94" fmla="*/ 11 w 29"/>
                  <a:gd name="T95" fmla="*/ 12 h 27"/>
                  <a:gd name="T96" fmla="*/ 8 w 29"/>
                  <a:gd name="T97" fmla="*/ 9 h 27"/>
                  <a:gd name="T98" fmla="*/ 6 w 29"/>
                  <a:gd name="T99" fmla="*/ 6 h 27"/>
                  <a:gd name="T100" fmla="*/ 3 w 29"/>
                  <a:gd name="T101" fmla="*/ 4 h 27"/>
                  <a:gd name="T102" fmla="*/ 2 w 29"/>
                  <a:gd name="T103" fmla="*/ 1 h 27"/>
                  <a:gd name="T104" fmla="*/ 8 w 29"/>
                  <a:gd name="T105" fmla="*/ 1 h 27"/>
                  <a:gd name="T106" fmla="*/ 8 w 29"/>
                  <a:gd name="T107" fmla="*/ 3 h 27"/>
                  <a:gd name="T108" fmla="*/ 8 w 29"/>
                  <a:gd name="T109" fmla="*/ 4 h 27"/>
                  <a:gd name="T110" fmla="*/ 8 w 29"/>
                  <a:gd name="T111" fmla="*/ 4 h 27"/>
                  <a:gd name="T112" fmla="*/ 9 w 29"/>
                  <a:gd name="T113" fmla="*/ 4 h 27"/>
                  <a:gd name="T114" fmla="*/ 11 w 29"/>
                  <a:gd name="T115" fmla="*/ 3 h 27"/>
                  <a:gd name="T116" fmla="*/ 13 w 29"/>
                  <a:gd name="T117" fmla="*/ 2 h 27"/>
                  <a:gd name="T118" fmla="*/ 14 w 29"/>
                  <a:gd name="T119" fmla="*/ 2 h 27"/>
                  <a:gd name="T120" fmla="*/ 15 w 29"/>
                  <a:gd name="T121" fmla="*/ 1 h 27"/>
                  <a:gd name="T122" fmla="*/ 18 w 29"/>
                  <a:gd name="T12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9" h="27">
                    <a:moveTo>
                      <a:pt x="18" y="0"/>
                    </a:moveTo>
                    <a:cubicBezTo>
                      <a:pt x="18" y="0"/>
                      <a:pt x="18" y="3"/>
                      <a:pt x="14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8" y="7"/>
                      <a:pt x="10" y="7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9" y="3"/>
                      <a:pt x="20" y="5"/>
                    </a:cubicBezTo>
                    <a:cubicBezTo>
                      <a:pt x="20" y="5"/>
                      <a:pt x="21" y="7"/>
                      <a:pt x="18" y="7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9"/>
                      <a:pt x="12" y="11"/>
                      <a:pt x="14" y="10"/>
                    </a:cubicBezTo>
                    <a:cubicBezTo>
                      <a:pt x="14" y="10"/>
                      <a:pt x="15" y="9"/>
                      <a:pt x="15" y="10"/>
                    </a:cubicBezTo>
                    <a:cubicBezTo>
                      <a:pt x="15" y="10"/>
                      <a:pt x="16" y="11"/>
                      <a:pt x="16" y="11"/>
                    </a:cubicBezTo>
                    <a:cubicBezTo>
                      <a:pt x="16" y="11"/>
                      <a:pt x="17" y="10"/>
                      <a:pt x="16" y="10"/>
                    </a:cubicBezTo>
                    <a:cubicBezTo>
                      <a:pt x="16" y="10"/>
                      <a:pt x="16" y="9"/>
                      <a:pt x="17" y="9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9"/>
                      <a:pt x="21" y="10"/>
                      <a:pt x="22" y="10"/>
                    </a:cubicBezTo>
                    <a:cubicBezTo>
                      <a:pt x="22" y="10"/>
                      <a:pt x="24" y="9"/>
                      <a:pt x="25" y="11"/>
                    </a:cubicBezTo>
                    <a:cubicBezTo>
                      <a:pt x="25" y="11"/>
                      <a:pt x="26" y="13"/>
                      <a:pt x="23" y="14"/>
                    </a:cubicBezTo>
                    <a:cubicBezTo>
                      <a:pt x="23" y="14"/>
                      <a:pt x="22" y="14"/>
                      <a:pt x="21" y="13"/>
                    </a:cubicBezTo>
                    <a:cubicBezTo>
                      <a:pt x="21" y="13"/>
                      <a:pt x="20" y="12"/>
                      <a:pt x="20" y="12"/>
                    </a:cubicBezTo>
                    <a:cubicBezTo>
                      <a:pt x="20" y="12"/>
                      <a:pt x="19" y="12"/>
                      <a:pt x="19" y="13"/>
                    </a:cubicBezTo>
                    <a:cubicBezTo>
                      <a:pt x="19" y="13"/>
                      <a:pt x="19" y="14"/>
                      <a:pt x="18" y="14"/>
                    </a:cubicBezTo>
                    <a:cubicBezTo>
                      <a:pt x="18" y="14"/>
                      <a:pt x="14" y="12"/>
                      <a:pt x="13" y="14"/>
                    </a:cubicBezTo>
                    <a:cubicBezTo>
                      <a:pt x="13" y="14"/>
                      <a:pt x="13" y="17"/>
                      <a:pt x="14" y="16"/>
                    </a:cubicBezTo>
                    <a:cubicBezTo>
                      <a:pt x="14" y="16"/>
                      <a:pt x="15" y="14"/>
                      <a:pt x="16" y="15"/>
                    </a:cubicBezTo>
                    <a:cubicBezTo>
                      <a:pt x="16" y="15"/>
                      <a:pt x="17" y="18"/>
                      <a:pt x="18" y="17"/>
                    </a:cubicBezTo>
                    <a:cubicBezTo>
                      <a:pt x="18" y="17"/>
                      <a:pt x="18" y="15"/>
                      <a:pt x="19" y="14"/>
                    </a:cubicBezTo>
                    <a:cubicBezTo>
                      <a:pt x="19" y="14"/>
                      <a:pt x="20" y="13"/>
                      <a:pt x="20" y="14"/>
                    </a:cubicBezTo>
                    <a:cubicBezTo>
                      <a:pt x="20" y="14"/>
                      <a:pt x="20" y="18"/>
                      <a:pt x="22" y="17"/>
                    </a:cubicBezTo>
                    <a:cubicBezTo>
                      <a:pt x="22" y="17"/>
                      <a:pt x="23" y="17"/>
                      <a:pt x="24" y="16"/>
                    </a:cubicBezTo>
                    <a:cubicBezTo>
                      <a:pt x="24" y="16"/>
                      <a:pt x="25" y="15"/>
                      <a:pt x="25" y="16"/>
                    </a:cubicBezTo>
                    <a:cubicBezTo>
                      <a:pt x="25" y="16"/>
                      <a:pt x="26" y="18"/>
                      <a:pt x="27" y="18"/>
                    </a:cubicBezTo>
                    <a:cubicBezTo>
                      <a:pt x="27" y="18"/>
                      <a:pt x="28" y="18"/>
                      <a:pt x="28" y="19"/>
                    </a:cubicBezTo>
                    <a:cubicBezTo>
                      <a:pt x="28" y="19"/>
                      <a:pt x="29" y="21"/>
                      <a:pt x="27" y="22"/>
                    </a:cubicBezTo>
                    <a:cubicBezTo>
                      <a:pt x="27" y="22"/>
                      <a:pt x="26" y="22"/>
                      <a:pt x="24" y="21"/>
                    </a:cubicBezTo>
                    <a:cubicBezTo>
                      <a:pt x="24" y="21"/>
                      <a:pt x="23" y="20"/>
                      <a:pt x="22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4" y="18"/>
                      <a:pt x="15" y="20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8" y="25"/>
                      <a:pt x="17" y="26"/>
                    </a:cubicBezTo>
                    <a:cubicBezTo>
                      <a:pt x="17" y="26"/>
                      <a:pt x="16" y="27"/>
                      <a:pt x="16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2" y="21"/>
                      <a:pt x="12" y="19"/>
                    </a:cubicBezTo>
                    <a:cubicBezTo>
                      <a:pt x="12" y="19"/>
                      <a:pt x="12" y="17"/>
                      <a:pt x="13" y="16"/>
                    </a:cubicBezTo>
                    <a:cubicBezTo>
                      <a:pt x="13" y="16"/>
                      <a:pt x="13" y="15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cubicBezTo>
                      <a:pt x="11" y="12"/>
                      <a:pt x="8" y="10"/>
                      <a:pt x="8" y="9"/>
                    </a:cubicBezTo>
                    <a:cubicBezTo>
                      <a:pt x="8" y="9"/>
                      <a:pt x="7" y="7"/>
                      <a:pt x="6" y="6"/>
                    </a:cubicBezTo>
                    <a:cubicBezTo>
                      <a:pt x="6" y="6"/>
                      <a:pt x="5" y="5"/>
                      <a:pt x="3" y="4"/>
                    </a:cubicBezTo>
                    <a:cubicBezTo>
                      <a:pt x="3" y="4"/>
                      <a:pt x="0" y="2"/>
                      <a:pt x="2" y="1"/>
                    </a:cubicBezTo>
                    <a:cubicBezTo>
                      <a:pt x="2" y="1"/>
                      <a:pt x="5" y="0"/>
                      <a:pt x="8" y="1"/>
                    </a:cubicBezTo>
                    <a:cubicBezTo>
                      <a:pt x="8" y="1"/>
                      <a:pt x="10" y="2"/>
                      <a:pt x="8" y="3"/>
                    </a:cubicBezTo>
                    <a:cubicBezTo>
                      <a:pt x="8" y="3"/>
                      <a:pt x="7" y="3"/>
                      <a:pt x="8" y="4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8" y="4"/>
                      <a:pt x="9" y="4"/>
                    </a:cubicBezTo>
                    <a:cubicBezTo>
                      <a:pt x="9" y="4"/>
                      <a:pt x="10" y="3"/>
                      <a:pt x="11" y="3"/>
                    </a:cubicBezTo>
                    <a:cubicBezTo>
                      <a:pt x="11" y="3"/>
                      <a:pt x="12" y="3"/>
                      <a:pt x="13" y="2"/>
                    </a:cubicBezTo>
                    <a:cubicBezTo>
                      <a:pt x="13" y="2"/>
                      <a:pt x="13" y="2"/>
                      <a:pt x="14" y="2"/>
                    </a:cubicBezTo>
                    <a:cubicBezTo>
                      <a:pt x="14" y="2"/>
                      <a:pt x="15" y="2"/>
                      <a:pt x="15" y="1"/>
                    </a:cubicBezTo>
                    <a:cubicBezTo>
                      <a:pt x="15" y="1"/>
                      <a:pt x="17" y="0"/>
                      <a:pt x="18" y="0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62" name="işḷiḋê"/>
              <p:cNvSpPr/>
              <p:nvPr/>
            </p:nvSpPr>
            <p:spPr bwMode="auto">
              <a:xfrm>
                <a:off x="4171951" y="3254375"/>
                <a:ext cx="73025" cy="57150"/>
              </a:xfrm>
              <a:custGeom>
                <a:avLst/>
                <a:gdLst>
                  <a:gd name="T0" fmla="*/ 18 w 22"/>
                  <a:gd name="T1" fmla="*/ 3 h 17"/>
                  <a:gd name="T2" fmla="*/ 20 w 22"/>
                  <a:gd name="T3" fmla="*/ 8 h 17"/>
                  <a:gd name="T4" fmla="*/ 22 w 22"/>
                  <a:gd name="T5" fmla="*/ 11 h 17"/>
                  <a:gd name="T6" fmla="*/ 21 w 22"/>
                  <a:gd name="T7" fmla="*/ 13 h 17"/>
                  <a:gd name="T8" fmla="*/ 20 w 22"/>
                  <a:gd name="T9" fmla="*/ 11 h 17"/>
                  <a:gd name="T10" fmla="*/ 16 w 22"/>
                  <a:gd name="T11" fmla="*/ 9 h 17"/>
                  <a:gd name="T12" fmla="*/ 15 w 22"/>
                  <a:gd name="T13" fmla="*/ 10 h 17"/>
                  <a:gd name="T14" fmla="*/ 17 w 22"/>
                  <a:gd name="T15" fmla="*/ 14 h 17"/>
                  <a:gd name="T16" fmla="*/ 16 w 22"/>
                  <a:gd name="T17" fmla="*/ 16 h 17"/>
                  <a:gd name="T18" fmla="*/ 15 w 22"/>
                  <a:gd name="T19" fmla="*/ 15 h 17"/>
                  <a:gd name="T20" fmla="*/ 15 w 22"/>
                  <a:gd name="T21" fmla="*/ 14 h 17"/>
                  <a:gd name="T22" fmla="*/ 14 w 22"/>
                  <a:gd name="T23" fmla="*/ 11 h 17"/>
                  <a:gd name="T24" fmla="*/ 11 w 22"/>
                  <a:gd name="T25" fmla="*/ 11 h 17"/>
                  <a:gd name="T26" fmla="*/ 5 w 22"/>
                  <a:gd name="T27" fmla="*/ 12 h 17"/>
                  <a:gd name="T28" fmla="*/ 5 w 22"/>
                  <a:gd name="T29" fmla="*/ 12 h 17"/>
                  <a:gd name="T30" fmla="*/ 2 w 22"/>
                  <a:gd name="T31" fmla="*/ 8 h 17"/>
                  <a:gd name="T32" fmla="*/ 6 w 22"/>
                  <a:gd name="T33" fmla="*/ 4 h 17"/>
                  <a:gd name="T34" fmla="*/ 6 w 22"/>
                  <a:gd name="T35" fmla="*/ 5 h 17"/>
                  <a:gd name="T36" fmla="*/ 8 w 22"/>
                  <a:gd name="T37" fmla="*/ 10 h 17"/>
                  <a:gd name="T38" fmla="*/ 10 w 22"/>
                  <a:gd name="T39" fmla="*/ 9 h 17"/>
                  <a:gd name="T40" fmla="*/ 11 w 22"/>
                  <a:gd name="T41" fmla="*/ 7 h 17"/>
                  <a:gd name="T42" fmla="*/ 10 w 22"/>
                  <a:gd name="T43" fmla="*/ 3 h 17"/>
                  <a:gd name="T44" fmla="*/ 11 w 22"/>
                  <a:gd name="T45" fmla="*/ 0 h 17"/>
                  <a:gd name="T46" fmla="*/ 12 w 22"/>
                  <a:gd name="T47" fmla="*/ 2 h 17"/>
                  <a:gd name="T48" fmla="*/ 14 w 22"/>
                  <a:gd name="T49" fmla="*/ 7 h 17"/>
                  <a:gd name="T50" fmla="*/ 17 w 22"/>
                  <a:gd name="T51" fmla="*/ 7 h 17"/>
                  <a:gd name="T52" fmla="*/ 17 w 22"/>
                  <a:gd name="T53" fmla="*/ 5 h 17"/>
                  <a:gd name="T54" fmla="*/ 16 w 22"/>
                  <a:gd name="T55" fmla="*/ 2 h 17"/>
                  <a:gd name="T56" fmla="*/ 18 w 22"/>
                  <a:gd name="T57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2" h="17">
                    <a:moveTo>
                      <a:pt x="18" y="3"/>
                    </a:moveTo>
                    <a:cubicBezTo>
                      <a:pt x="18" y="4"/>
                      <a:pt x="18" y="6"/>
                      <a:pt x="20" y="8"/>
                    </a:cubicBezTo>
                    <a:cubicBezTo>
                      <a:pt x="20" y="8"/>
                      <a:pt x="22" y="10"/>
                      <a:pt x="22" y="11"/>
                    </a:cubicBezTo>
                    <a:cubicBezTo>
                      <a:pt x="22" y="11"/>
                      <a:pt x="22" y="13"/>
                      <a:pt x="21" y="13"/>
                    </a:cubicBezTo>
                    <a:cubicBezTo>
                      <a:pt x="21" y="13"/>
                      <a:pt x="20" y="12"/>
                      <a:pt x="20" y="11"/>
                    </a:cubicBezTo>
                    <a:cubicBezTo>
                      <a:pt x="20" y="11"/>
                      <a:pt x="18" y="9"/>
                      <a:pt x="16" y="9"/>
                    </a:cubicBezTo>
                    <a:cubicBezTo>
                      <a:pt x="16" y="9"/>
                      <a:pt x="15" y="9"/>
                      <a:pt x="15" y="10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4"/>
                      <a:pt x="18" y="15"/>
                      <a:pt x="16" y="16"/>
                    </a:cubicBezTo>
                    <a:cubicBezTo>
                      <a:pt x="16" y="16"/>
                      <a:pt x="15" y="17"/>
                      <a:pt x="15" y="15"/>
                    </a:cubicBezTo>
                    <a:cubicBezTo>
                      <a:pt x="15" y="15"/>
                      <a:pt x="15" y="15"/>
                      <a:pt x="15" y="14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3" y="11"/>
                      <a:pt x="11" y="11"/>
                    </a:cubicBezTo>
                    <a:cubicBezTo>
                      <a:pt x="11" y="11"/>
                      <a:pt x="6" y="13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3" y="10"/>
                      <a:pt x="0" y="10"/>
                      <a:pt x="2" y="8"/>
                    </a:cubicBezTo>
                    <a:cubicBezTo>
                      <a:pt x="2" y="8"/>
                      <a:pt x="3" y="4"/>
                      <a:pt x="6" y="4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6" y="5"/>
                      <a:pt x="6" y="9"/>
                      <a:pt x="8" y="10"/>
                    </a:cubicBezTo>
                    <a:cubicBezTo>
                      <a:pt x="8" y="10"/>
                      <a:pt x="9" y="9"/>
                      <a:pt x="10" y="9"/>
                    </a:cubicBezTo>
                    <a:cubicBezTo>
                      <a:pt x="10" y="9"/>
                      <a:pt x="12" y="9"/>
                      <a:pt x="11" y="7"/>
                    </a:cubicBezTo>
                    <a:cubicBezTo>
                      <a:pt x="11" y="7"/>
                      <a:pt x="11" y="4"/>
                      <a:pt x="10" y="3"/>
                    </a:cubicBezTo>
                    <a:cubicBezTo>
                      <a:pt x="10" y="3"/>
                      <a:pt x="8" y="1"/>
                      <a:pt x="11" y="0"/>
                    </a:cubicBezTo>
                    <a:cubicBezTo>
                      <a:pt x="11" y="0"/>
                      <a:pt x="12" y="1"/>
                      <a:pt x="12" y="2"/>
                    </a:cubicBezTo>
                    <a:cubicBezTo>
                      <a:pt x="12" y="2"/>
                      <a:pt x="12" y="7"/>
                      <a:pt x="14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8" y="6"/>
                      <a:pt x="17" y="5"/>
                    </a:cubicBezTo>
                    <a:cubicBezTo>
                      <a:pt x="17" y="5"/>
                      <a:pt x="14" y="3"/>
                      <a:pt x="16" y="2"/>
                    </a:cubicBezTo>
                    <a:cubicBezTo>
                      <a:pt x="16" y="2"/>
                      <a:pt x="17" y="1"/>
                      <a:pt x="18" y="3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63" name="íṩḻïḑè"/>
              <p:cNvSpPr/>
              <p:nvPr/>
            </p:nvSpPr>
            <p:spPr bwMode="auto">
              <a:xfrm>
                <a:off x="3538538" y="2995613"/>
                <a:ext cx="57150" cy="93663"/>
              </a:xfrm>
              <a:custGeom>
                <a:avLst/>
                <a:gdLst>
                  <a:gd name="T0" fmla="*/ 3 w 17"/>
                  <a:gd name="T1" fmla="*/ 2 h 28"/>
                  <a:gd name="T2" fmla="*/ 2 w 17"/>
                  <a:gd name="T3" fmla="*/ 5 h 28"/>
                  <a:gd name="T4" fmla="*/ 2 w 17"/>
                  <a:gd name="T5" fmla="*/ 8 h 28"/>
                  <a:gd name="T6" fmla="*/ 1 w 17"/>
                  <a:gd name="T7" fmla="*/ 11 h 28"/>
                  <a:gd name="T8" fmla="*/ 4 w 17"/>
                  <a:gd name="T9" fmla="*/ 15 h 28"/>
                  <a:gd name="T10" fmla="*/ 5 w 17"/>
                  <a:gd name="T11" fmla="*/ 19 h 28"/>
                  <a:gd name="T12" fmla="*/ 3 w 17"/>
                  <a:gd name="T13" fmla="*/ 21 h 28"/>
                  <a:gd name="T14" fmla="*/ 1 w 17"/>
                  <a:gd name="T15" fmla="*/ 25 h 28"/>
                  <a:gd name="T16" fmla="*/ 3 w 17"/>
                  <a:gd name="T17" fmla="*/ 26 h 28"/>
                  <a:gd name="T18" fmla="*/ 4 w 17"/>
                  <a:gd name="T19" fmla="*/ 24 h 28"/>
                  <a:gd name="T20" fmla="*/ 6 w 17"/>
                  <a:gd name="T21" fmla="*/ 24 h 28"/>
                  <a:gd name="T22" fmla="*/ 9 w 17"/>
                  <a:gd name="T23" fmla="*/ 28 h 28"/>
                  <a:gd name="T24" fmla="*/ 9 w 17"/>
                  <a:gd name="T25" fmla="*/ 27 h 28"/>
                  <a:gd name="T26" fmla="*/ 9 w 17"/>
                  <a:gd name="T27" fmla="*/ 22 h 28"/>
                  <a:gd name="T28" fmla="*/ 10 w 17"/>
                  <a:gd name="T29" fmla="*/ 19 h 28"/>
                  <a:gd name="T30" fmla="*/ 11 w 17"/>
                  <a:gd name="T31" fmla="*/ 18 h 28"/>
                  <a:gd name="T32" fmla="*/ 13 w 17"/>
                  <a:gd name="T33" fmla="*/ 22 h 28"/>
                  <a:gd name="T34" fmla="*/ 12 w 17"/>
                  <a:gd name="T35" fmla="*/ 23 h 28"/>
                  <a:gd name="T36" fmla="*/ 11 w 17"/>
                  <a:gd name="T37" fmla="*/ 21 h 28"/>
                  <a:gd name="T38" fmla="*/ 11 w 17"/>
                  <a:gd name="T39" fmla="*/ 23 h 28"/>
                  <a:gd name="T40" fmla="*/ 12 w 17"/>
                  <a:gd name="T41" fmla="*/ 24 h 28"/>
                  <a:gd name="T42" fmla="*/ 13 w 17"/>
                  <a:gd name="T43" fmla="*/ 26 h 28"/>
                  <a:gd name="T44" fmla="*/ 16 w 17"/>
                  <a:gd name="T45" fmla="*/ 27 h 28"/>
                  <a:gd name="T46" fmla="*/ 16 w 17"/>
                  <a:gd name="T47" fmla="*/ 24 h 28"/>
                  <a:gd name="T48" fmla="*/ 14 w 17"/>
                  <a:gd name="T49" fmla="*/ 20 h 28"/>
                  <a:gd name="T50" fmla="*/ 13 w 17"/>
                  <a:gd name="T51" fmla="*/ 17 h 28"/>
                  <a:gd name="T52" fmla="*/ 12 w 17"/>
                  <a:gd name="T53" fmla="*/ 14 h 28"/>
                  <a:gd name="T54" fmla="*/ 12 w 17"/>
                  <a:gd name="T55" fmla="*/ 11 h 28"/>
                  <a:gd name="T56" fmla="*/ 7 w 17"/>
                  <a:gd name="T57" fmla="*/ 7 h 28"/>
                  <a:gd name="T58" fmla="*/ 5 w 17"/>
                  <a:gd name="T59" fmla="*/ 11 h 28"/>
                  <a:gd name="T60" fmla="*/ 3 w 17"/>
                  <a:gd name="T61" fmla="*/ 10 h 28"/>
                  <a:gd name="T62" fmla="*/ 3 w 17"/>
                  <a:gd name="T63" fmla="*/ 8 h 28"/>
                  <a:gd name="T64" fmla="*/ 8 w 17"/>
                  <a:gd name="T65" fmla="*/ 1 h 28"/>
                  <a:gd name="T66" fmla="*/ 6 w 17"/>
                  <a:gd name="T67" fmla="*/ 1 h 28"/>
                  <a:gd name="T68" fmla="*/ 3 w 17"/>
                  <a:gd name="T69" fmla="*/ 2 h 28"/>
                  <a:gd name="T70" fmla="*/ 10 w 17"/>
                  <a:gd name="T71" fmla="*/ 13 h 28"/>
                  <a:gd name="T72" fmla="*/ 9 w 17"/>
                  <a:gd name="T73" fmla="*/ 13 h 28"/>
                  <a:gd name="T74" fmla="*/ 7 w 17"/>
                  <a:gd name="T75" fmla="*/ 15 h 28"/>
                  <a:gd name="T76" fmla="*/ 7 w 17"/>
                  <a:gd name="T77" fmla="*/ 16 h 28"/>
                  <a:gd name="T78" fmla="*/ 7 w 17"/>
                  <a:gd name="T79" fmla="*/ 10 h 28"/>
                  <a:gd name="T80" fmla="*/ 10 w 17"/>
                  <a:gd name="T81" fmla="*/ 1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28">
                    <a:moveTo>
                      <a:pt x="3" y="2"/>
                    </a:moveTo>
                    <a:cubicBezTo>
                      <a:pt x="3" y="2"/>
                      <a:pt x="2" y="2"/>
                      <a:pt x="2" y="5"/>
                    </a:cubicBezTo>
                    <a:cubicBezTo>
                      <a:pt x="2" y="5"/>
                      <a:pt x="3" y="7"/>
                      <a:pt x="2" y="8"/>
                    </a:cubicBezTo>
                    <a:cubicBezTo>
                      <a:pt x="2" y="8"/>
                      <a:pt x="0" y="9"/>
                      <a:pt x="1" y="11"/>
                    </a:cubicBezTo>
                    <a:cubicBezTo>
                      <a:pt x="1" y="11"/>
                      <a:pt x="4" y="12"/>
                      <a:pt x="4" y="15"/>
                    </a:cubicBezTo>
                    <a:cubicBezTo>
                      <a:pt x="4" y="15"/>
                      <a:pt x="4" y="17"/>
                      <a:pt x="5" y="19"/>
                    </a:cubicBezTo>
                    <a:cubicBezTo>
                      <a:pt x="5" y="19"/>
                      <a:pt x="6" y="20"/>
                      <a:pt x="3" y="21"/>
                    </a:cubicBezTo>
                    <a:cubicBezTo>
                      <a:pt x="3" y="21"/>
                      <a:pt x="0" y="21"/>
                      <a:pt x="1" y="25"/>
                    </a:cubicBezTo>
                    <a:cubicBezTo>
                      <a:pt x="1" y="25"/>
                      <a:pt x="1" y="27"/>
                      <a:pt x="3" y="26"/>
                    </a:cubicBezTo>
                    <a:cubicBezTo>
                      <a:pt x="3" y="26"/>
                      <a:pt x="4" y="25"/>
                      <a:pt x="4" y="24"/>
                    </a:cubicBezTo>
                    <a:cubicBezTo>
                      <a:pt x="4" y="24"/>
                      <a:pt x="6" y="23"/>
                      <a:pt x="6" y="24"/>
                    </a:cubicBezTo>
                    <a:cubicBezTo>
                      <a:pt x="6" y="24"/>
                      <a:pt x="7" y="28"/>
                      <a:pt x="9" y="28"/>
                    </a:cubicBezTo>
                    <a:cubicBezTo>
                      <a:pt x="9" y="28"/>
                      <a:pt x="9" y="28"/>
                      <a:pt x="9" y="27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10" y="19"/>
                      <a:pt x="10" y="19"/>
                    </a:cubicBezTo>
                    <a:cubicBezTo>
                      <a:pt x="10" y="19"/>
                      <a:pt x="11" y="17"/>
                      <a:pt x="11" y="18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3"/>
                      <a:pt x="12" y="23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0" y="21"/>
                      <a:pt x="11" y="23"/>
                    </a:cubicBezTo>
                    <a:cubicBezTo>
                      <a:pt x="11" y="23"/>
                      <a:pt x="12" y="24"/>
                      <a:pt x="12" y="24"/>
                    </a:cubicBezTo>
                    <a:cubicBezTo>
                      <a:pt x="12" y="24"/>
                      <a:pt x="13" y="25"/>
                      <a:pt x="13" y="26"/>
                    </a:cubicBezTo>
                    <a:cubicBezTo>
                      <a:pt x="13" y="26"/>
                      <a:pt x="14" y="28"/>
                      <a:pt x="16" y="27"/>
                    </a:cubicBezTo>
                    <a:cubicBezTo>
                      <a:pt x="16" y="27"/>
                      <a:pt x="17" y="26"/>
                      <a:pt x="16" y="24"/>
                    </a:cubicBezTo>
                    <a:cubicBezTo>
                      <a:pt x="16" y="24"/>
                      <a:pt x="15" y="20"/>
                      <a:pt x="14" y="20"/>
                    </a:cubicBezTo>
                    <a:cubicBezTo>
                      <a:pt x="14" y="20"/>
                      <a:pt x="13" y="18"/>
                      <a:pt x="13" y="17"/>
                    </a:cubicBezTo>
                    <a:cubicBezTo>
                      <a:pt x="13" y="17"/>
                      <a:pt x="13" y="14"/>
                      <a:pt x="12" y="14"/>
                    </a:cubicBezTo>
                    <a:cubicBezTo>
                      <a:pt x="12" y="14"/>
                      <a:pt x="12" y="13"/>
                      <a:pt x="12" y="11"/>
                    </a:cubicBezTo>
                    <a:cubicBezTo>
                      <a:pt x="12" y="11"/>
                      <a:pt x="11" y="6"/>
                      <a:pt x="7" y="7"/>
                    </a:cubicBezTo>
                    <a:cubicBezTo>
                      <a:pt x="7" y="7"/>
                      <a:pt x="5" y="8"/>
                      <a:pt x="5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2" y="9"/>
                      <a:pt x="3" y="8"/>
                    </a:cubicBezTo>
                    <a:cubicBezTo>
                      <a:pt x="3" y="8"/>
                      <a:pt x="10" y="5"/>
                      <a:pt x="8" y="1"/>
                    </a:cubicBezTo>
                    <a:cubicBezTo>
                      <a:pt x="8" y="1"/>
                      <a:pt x="7" y="0"/>
                      <a:pt x="6" y="1"/>
                    </a:cubicBezTo>
                    <a:cubicBezTo>
                      <a:pt x="6" y="1"/>
                      <a:pt x="4" y="2"/>
                      <a:pt x="3" y="2"/>
                    </a:cubicBezTo>
                    <a:close/>
                    <a:moveTo>
                      <a:pt x="10" y="13"/>
                    </a:moveTo>
                    <a:cubicBezTo>
                      <a:pt x="10" y="14"/>
                      <a:pt x="9" y="13"/>
                      <a:pt x="9" y="13"/>
                    </a:cubicBezTo>
                    <a:cubicBezTo>
                      <a:pt x="6" y="12"/>
                      <a:pt x="7" y="15"/>
                      <a:pt x="7" y="15"/>
                    </a:cubicBezTo>
                    <a:cubicBezTo>
                      <a:pt x="8" y="16"/>
                      <a:pt x="7" y="16"/>
                      <a:pt x="7" y="16"/>
                    </a:cubicBezTo>
                    <a:cubicBezTo>
                      <a:pt x="5" y="11"/>
                      <a:pt x="7" y="10"/>
                      <a:pt x="7" y="10"/>
                    </a:cubicBezTo>
                    <a:cubicBezTo>
                      <a:pt x="8" y="10"/>
                      <a:pt x="10" y="13"/>
                      <a:pt x="10" y="13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64" name="îṡḻiḍé"/>
              <p:cNvSpPr/>
              <p:nvPr/>
            </p:nvSpPr>
            <p:spPr bwMode="auto">
              <a:xfrm>
                <a:off x="3581401" y="2982913"/>
                <a:ext cx="42863" cy="42863"/>
              </a:xfrm>
              <a:custGeom>
                <a:avLst/>
                <a:gdLst>
                  <a:gd name="T0" fmla="*/ 1 w 13"/>
                  <a:gd name="T1" fmla="*/ 6 h 13"/>
                  <a:gd name="T2" fmla="*/ 3 w 13"/>
                  <a:gd name="T3" fmla="*/ 3 h 13"/>
                  <a:gd name="T4" fmla="*/ 8 w 13"/>
                  <a:gd name="T5" fmla="*/ 3 h 13"/>
                  <a:gd name="T6" fmla="*/ 8 w 13"/>
                  <a:gd name="T7" fmla="*/ 5 h 13"/>
                  <a:gd name="T8" fmla="*/ 9 w 13"/>
                  <a:gd name="T9" fmla="*/ 6 h 13"/>
                  <a:gd name="T10" fmla="*/ 12 w 13"/>
                  <a:gd name="T11" fmla="*/ 4 h 13"/>
                  <a:gd name="T12" fmla="*/ 12 w 13"/>
                  <a:gd name="T13" fmla="*/ 5 h 13"/>
                  <a:gd name="T14" fmla="*/ 8 w 13"/>
                  <a:gd name="T15" fmla="*/ 8 h 13"/>
                  <a:gd name="T16" fmla="*/ 5 w 13"/>
                  <a:gd name="T17" fmla="*/ 10 h 13"/>
                  <a:gd name="T18" fmla="*/ 1 w 13"/>
                  <a:gd name="T19" fmla="*/ 13 h 13"/>
                  <a:gd name="T20" fmla="*/ 1 w 13"/>
                  <a:gd name="T21" fmla="*/ 11 h 13"/>
                  <a:gd name="T22" fmla="*/ 4 w 13"/>
                  <a:gd name="T23" fmla="*/ 8 h 13"/>
                  <a:gd name="T24" fmla="*/ 2 w 13"/>
                  <a:gd name="T25" fmla="*/ 7 h 13"/>
                  <a:gd name="T26" fmla="*/ 1 w 13"/>
                  <a:gd name="T27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13">
                    <a:moveTo>
                      <a:pt x="1" y="6"/>
                    </a:moveTo>
                    <a:cubicBezTo>
                      <a:pt x="1" y="6"/>
                      <a:pt x="1" y="4"/>
                      <a:pt x="3" y="3"/>
                    </a:cubicBezTo>
                    <a:cubicBezTo>
                      <a:pt x="3" y="3"/>
                      <a:pt x="6" y="0"/>
                      <a:pt x="8" y="3"/>
                    </a:cubicBezTo>
                    <a:cubicBezTo>
                      <a:pt x="8" y="3"/>
                      <a:pt x="9" y="4"/>
                      <a:pt x="8" y="5"/>
                    </a:cubicBezTo>
                    <a:cubicBezTo>
                      <a:pt x="8" y="5"/>
                      <a:pt x="7" y="6"/>
                      <a:pt x="9" y="6"/>
                    </a:cubicBezTo>
                    <a:cubicBezTo>
                      <a:pt x="9" y="6"/>
                      <a:pt x="11" y="5"/>
                      <a:pt x="12" y="4"/>
                    </a:cubicBezTo>
                    <a:cubicBezTo>
                      <a:pt x="12" y="4"/>
                      <a:pt x="13" y="3"/>
                      <a:pt x="12" y="5"/>
                    </a:cubicBezTo>
                    <a:cubicBezTo>
                      <a:pt x="12" y="5"/>
                      <a:pt x="11" y="7"/>
                      <a:pt x="8" y="8"/>
                    </a:cubicBezTo>
                    <a:cubicBezTo>
                      <a:pt x="8" y="8"/>
                      <a:pt x="6" y="7"/>
                      <a:pt x="5" y="10"/>
                    </a:cubicBezTo>
                    <a:cubicBezTo>
                      <a:pt x="5" y="10"/>
                      <a:pt x="3" y="13"/>
                      <a:pt x="1" y="13"/>
                    </a:cubicBezTo>
                    <a:cubicBezTo>
                      <a:pt x="1" y="13"/>
                      <a:pt x="0" y="12"/>
                      <a:pt x="1" y="11"/>
                    </a:cubicBezTo>
                    <a:cubicBezTo>
                      <a:pt x="1" y="11"/>
                      <a:pt x="4" y="10"/>
                      <a:pt x="4" y="8"/>
                    </a:cubicBezTo>
                    <a:cubicBezTo>
                      <a:pt x="4" y="8"/>
                      <a:pt x="3" y="7"/>
                      <a:pt x="2" y="7"/>
                    </a:cubicBez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65" name="ï$ľîḑé"/>
              <p:cNvSpPr/>
              <p:nvPr/>
            </p:nvSpPr>
            <p:spPr bwMode="auto">
              <a:xfrm>
                <a:off x="3595688" y="3008313"/>
                <a:ext cx="65088" cy="63500"/>
              </a:xfrm>
              <a:custGeom>
                <a:avLst/>
                <a:gdLst>
                  <a:gd name="T0" fmla="*/ 0 w 20"/>
                  <a:gd name="T1" fmla="*/ 7 h 19"/>
                  <a:gd name="T2" fmla="*/ 4 w 20"/>
                  <a:gd name="T3" fmla="*/ 3 h 19"/>
                  <a:gd name="T4" fmla="*/ 7 w 20"/>
                  <a:gd name="T5" fmla="*/ 2 h 19"/>
                  <a:gd name="T6" fmla="*/ 7 w 20"/>
                  <a:gd name="T7" fmla="*/ 4 h 19"/>
                  <a:gd name="T8" fmla="*/ 9 w 20"/>
                  <a:gd name="T9" fmla="*/ 11 h 19"/>
                  <a:gd name="T10" fmla="*/ 15 w 20"/>
                  <a:gd name="T11" fmla="*/ 10 h 19"/>
                  <a:gd name="T12" fmla="*/ 14 w 20"/>
                  <a:gd name="T13" fmla="*/ 7 h 19"/>
                  <a:gd name="T14" fmla="*/ 17 w 20"/>
                  <a:gd name="T15" fmla="*/ 10 h 19"/>
                  <a:gd name="T16" fmla="*/ 17 w 20"/>
                  <a:gd name="T17" fmla="*/ 15 h 19"/>
                  <a:gd name="T18" fmla="*/ 15 w 20"/>
                  <a:gd name="T19" fmla="*/ 16 h 19"/>
                  <a:gd name="T20" fmla="*/ 7 w 20"/>
                  <a:gd name="T21" fmla="*/ 12 h 19"/>
                  <a:gd name="T22" fmla="*/ 5 w 20"/>
                  <a:gd name="T23" fmla="*/ 9 h 19"/>
                  <a:gd name="T24" fmla="*/ 3 w 20"/>
                  <a:gd name="T25" fmla="*/ 8 h 19"/>
                  <a:gd name="T26" fmla="*/ 2 w 20"/>
                  <a:gd name="T27" fmla="*/ 10 h 19"/>
                  <a:gd name="T28" fmla="*/ 1 w 20"/>
                  <a:gd name="T29" fmla="*/ 19 h 19"/>
                  <a:gd name="T30" fmla="*/ 0 w 20"/>
                  <a:gd name="T31" fmla="*/ 18 h 19"/>
                  <a:gd name="T32" fmla="*/ 0 w 20"/>
                  <a:gd name="T33" fmla="*/ 15 h 19"/>
                  <a:gd name="T34" fmla="*/ 0 w 20"/>
                  <a:gd name="T35" fmla="*/ 13 h 19"/>
                  <a:gd name="T36" fmla="*/ 0 w 20"/>
                  <a:gd name="T37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" h="19">
                    <a:moveTo>
                      <a:pt x="0" y="7"/>
                    </a:moveTo>
                    <a:cubicBezTo>
                      <a:pt x="0" y="7"/>
                      <a:pt x="4" y="5"/>
                      <a:pt x="4" y="3"/>
                    </a:cubicBezTo>
                    <a:cubicBezTo>
                      <a:pt x="4" y="3"/>
                      <a:pt x="5" y="0"/>
                      <a:pt x="7" y="2"/>
                    </a:cubicBezTo>
                    <a:cubicBezTo>
                      <a:pt x="7" y="2"/>
                      <a:pt x="8" y="2"/>
                      <a:pt x="7" y="4"/>
                    </a:cubicBezTo>
                    <a:cubicBezTo>
                      <a:pt x="7" y="4"/>
                      <a:pt x="6" y="9"/>
                      <a:pt x="9" y="11"/>
                    </a:cubicBezTo>
                    <a:cubicBezTo>
                      <a:pt x="9" y="11"/>
                      <a:pt x="15" y="14"/>
                      <a:pt x="15" y="10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7" y="10"/>
                    </a:cubicBezTo>
                    <a:cubicBezTo>
                      <a:pt x="17" y="10"/>
                      <a:pt x="20" y="13"/>
                      <a:pt x="17" y="15"/>
                    </a:cubicBezTo>
                    <a:cubicBezTo>
                      <a:pt x="17" y="15"/>
                      <a:pt x="16" y="15"/>
                      <a:pt x="15" y="16"/>
                    </a:cubicBezTo>
                    <a:cubicBezTo>
                      <a:pt x="15" y="16"/>
                      <a:pt x="9" y="17"/>
                      <a:pt x="7" y="12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7"/>
                      <a:pt x="3" y="8"/>
                    </a:cubicBezTo>
                    <a:cubicBezTo>
                      <a:pt x="3" y="8"/>
                      <a:pt x="2" y="8"/>
                      <a:pt x="2" y="10"/>
                    </a:cubicBezTo>
                    <a:cubicBezTo>
                      <a:pt x="2" y="10"/>
                      <a:pt x="4" y="17"/>
                      <a:pt x="1" y="19"/>
                    </a:cubicBezTo>
                    <a:cubicBezTo>
                      <a:pt x="1" y="19"/>
                      <a:pt x="0" y="19"/>
                      <a:pt x="0" y="18"/>
                    </a:cubicBezTo>
                    <a:cubicBezTo>
                      <a:pt x="0" y="18"/>
                      <a:pt x="0" y="17"/>
                      <a:pt x="0" y="15"/>
                    </a:cubicBezTo>
                    <a:cubicBezTo>
                      <a:pt x="0" y="15"/>
                      <a:pt x="0" y="15"/>
                      <a:pt x="0" y="13"/>
                    </a:cubicBezTo>
                    <a:cubicBezTo>
                      <a:pt x="0" y="13"/>
                      <a:pt x="1" y="8"/>
                      <a:pt x="0" y="7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66" name="iśḻidê"/>
              <p:cNvSpPr/>
              <p:nvPr/>
            </p:nvSpPr>
            <p:spPr bwMode="auto">
              <a:xfrm>
                <a:off x="3690938" y="3187700"/>
                <a:ext cx="315913" cy="468313"/>
              </a:xfrm>
              <a:custGeom>
                <a:avLst/>
                <a:gdLst>
                  <a:gd name="T0" fmla="*/ 96 w 96"/>
                  <a:gd name="T1" fmla="*/ 0 h 141"/>
                  <a:gd name="T2" fmla="*/ 0 w 96"/>
                  <a:gd name="T3" fmla="*/ 45 h 141"/>
                  <a:gd name="T4" fmla="*/ 26 w 96"/>
                  <a:gd name="T5" fmla="*/ 74 h 141"/>
                  <a:gd name="T6" fmla="*/ 5 w 96"/>
                  <a:gd name="T7" fmla="*/ 141 h 141"/>
                  <a:gd name="T8" fmla="*/ 96 w 96"/>
                  <a:gd name="T9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141">
                    <a:moveTo>
                      <a:pt x="96" y="0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0" y="45"/>
                      <a:pt x="33" y="47"/>
                      <a:pt x="26" y="74"/>
                    </a:cubicBezTo>
                    <a:cubicBezTo>
                      <a:pt x="5" y="141"/>
                      <a:pt x="5" y="141"/>
                      <a:pt x="5" y="141"/>
                    </a:cubicBez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255" name="îśliďè"/>
            <p:cNvGrpSpPr/>
            <p:nvPr/>
          </p:nvGrpSpPr>
          <p:grpSpPr>
            <a:xfrm>
              <a:off x="3497261" y="2746242"/>
              <a:ext cx="7298696" cy="1095599"/>
              <a:chOff x="4535488" y="3019425"/>
              <a:chExt cx="4378326" cy="657226"/>
            </a:xfrm>
          </p:grpSpPr>
          <p:sp>
            <p:nvSpPr>
              <p:cNvPr id="274" name="ïśľïḑê"/>
              <p:cNvSpPr/>
              <p:nvPr/>
            </p:nvSpPr>
            <p:spPr bwMode="auto">
              <a:xfrm>
                <a:off x="4535488" y="3192463"/>
                <a:ext cx="290513" cy="484188"/>
              </a:xfrm>
              <a:custGeom>
                <a:avLst/>
                <a:gdLst>
                  <a:gd name="T0" fmla="*/ 88 w 88"/>
                  <a:gd name="T1" fmla="*/ 31 h 146"/>
                  <a:gd name="T2" fmla="*/ 71 w 88"/>
                  <a:gd name="T3" fmla="*/ 93 h 146"/>
                  <a:gd name="T4" fmla="*/ 61 w 88"/>
                  <a:gd name="T5" fmla="*/ 100 h 146"/>
                  <a:gd name="T6" fmla="*/ 46 w 88"/>
                  <a:gd name="T7" fmla="*/ 114 h 146"/>
                  <a:gd name="T8" fmla="*/ 10 w 88"/>
                  <a:gd name="T9" fmla="*/ 128 h 146"/>
                  <a:gd name="T10" fmla="*/ 3 w 88"/>
                  <a:gd name="T11" fmla="*/ 118 h 146"/>
                  <a:gd name="T12" fmla="*/ 12 w 88"/>
                  <a:gd name="T13" fmla="*/ 113 h 146"/>
                  <a:gd name="T14" fmla="*/ 46 w 88"/>
                  <a:gd name="T15" fmla="*/ 92 h 146"/>
                  <a:gd name="T16" fmla="*/ 39 w 88"/>
                  <a:gd name="T17" fmla="*/ 67 h 146"/>
                  <a:gd name="T18" fmla="*/ 24 w 88"/>
                  <a:gd name="T19" fmla="*/ 55 h 146"/>
                  <a:gd name="T20" fmla="*/ 32 w 88"/>
                  <a:gd name="T21" fmla="*/ 51 h 146"/>
                  <a:gd name="T22" fmla="*/ 49 w 88"/>
                  <a:gd name="T23" fmla="*/ 30 h 146"/>
                  <a:gd name="T24" fmla="*/ 56 w 88"/>
                  <a:gd name="T25" fmla="*/ 7 h 146"/>
                  <a:gd name="T26" fmla="*/ 88 w 88"/>
                  <a:gd name="T27" fmla="*/ 31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" h="146">
                    <a:moveTo>
                      <a:pt x="88" y="31"/>
                    </a:moveTo>
                    <a:cubicBezTo>
                      <a:pt x="71" y="93"/>
                      <a:pt x="71" y="93"/>
                      <a:pt x="71" y="93"/>
                    </a:cubicBezTo>
                    <a:cubicBezTo>
                      <a:pt x="71" y="93"/>
                      <a:pt x="68" y="99"/>
                      <a:pt x="61" y="100"/>
                    </a:cubicBezTo>
                    <a:cubicBezTo>
                      <a:pt x="61" y="100"/>
                      <a:pt x="48" y="106"/>
                      <a:pt x="46" y="114"/>
                    </a:cubicBezTo>
                    <a:cubicBezTo>
                      <a:pt x="46" y="114"/>
                      <a:pt x="19" y="146"/>
                      <a:pt x="10" y="128"/>
                    </a:cubicBezTo>
                    <a:cubicBezTo>
                      <a:pt x="10" y="128"/>
                      <a:pt x="9" y="118"/>
                      <a:pt x="3" y="118"/>
                    </a:cubicBezTo>
                    <a:cubicBezTo>
                      <a:pt x="3" y="118"/>
                      <a:pt x="0" y="115"/>
                      <a:pt x="12" y="113"/>
                    </a:cubicBezTo>
                    <a:cubicBezTo>
                      <a:pt x="12" y="113"/>
                      <a:pt x="32" y="116"/>
                      <a:pt x="46" y="92"/>
                    </a:cubicBezTo>
                    <a:cubicBezTo>
                      <a:pt x="46" y="92"/>
                      <a:pt x="57" y="72"/>
                      <a:pt x="39" y="67"/>
                    </a:cubicBezTo>
                    <a:cubicBezTo>
                      <a:pt x="39" y="67"/>
                      <a:pt x="22" y="66"/>
                      <a:pt x="24" y="55"/>
                    </a:cubicBezTo>
                    <a:cubicBezTo>
                      <a:pt x="24" y="55"/>
                      <a:pt x="24" y="52"/>
                      <a:pt x="32" y="51"/>
                    </a:cubicBezTo>
                    <a:cubicBezTo>
                      <a:pt x="32" y="51"/>
                      <a:pt x="59" y="46"/>
                      <a:pt x="49" y="30"/>
                    </a:cubicBezTo>
                    <a:cubicBezTo>
                      <a:pt x="49" y="30"/>
                      <a:pt x="33" y="10"/>
                      <a:pt x="56" y="7"/>
                    </a:cubicBezTo>
                    <a:cubicBezTo>
                      <a:pt x="56" y="7"/>
                      <a:pt x="85" y="0"/>
                      <a:pt x="88" y="31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5" name="ïšḻîḑê"/>
              <p:cNvSpPr/>
              <p:nvPr/>
            </p:nvSpPr>
            <p:spPr bwMode="auto">
              <a:xfrm>
                <a:off x="4899026" y="3148013"/>
                <a:ext cx="214313" cy="409575"/>
              </a:xfrm>
              <a:custGeom>
                <a:avLst/>
                <a:gdLst>
                  <a:gd name="T0" fmla="*/ 24 w 65"/>
                  <a:gd name="T1" fmla="*/ 0 h 123"/>
                  <a:gd name="T2" fmla="*/ 5 w 65"/>
                  <a:gd name="T3" fmla="*/ 21 h 123"/>
                  <a:gd name="T4" fmla="*/ 8 w 65"/>
                  <a:gd name="T5" fmla="*/ 43 h 123"/>
                  <a:gd name="T6" fmla="*/ 3 w 65"/>
                  <a:gd name="T7" fmla="*/ 65 h 123"/>
                  <a:gd name="T8" fmla="*/ 2 w 65"/>
                  <a:gd name="T9" fmla="*/ 73 h 123"/>
                  <a:gd name="T10" fmla="*/ 8 w 65"/>
                  <a:gd name="T11" fmla="*/ 106 h 123"/>
                  <a:gd name="T12" fmla="*/ 42 w 65"/>
                  <a:gd name="T13" fmla="*/ 119 h 123"/>
                  <a:gd name="T14" fmla="*/ 63 w 65"/>
                  <a:gd name="T15" fmla="*/ 103 h 123"/>
                  <a:gd name="T16" fmla="*/ 48 w 65"/>
                  <a:gd name="T17" fmla="*/ 97 h 123"/>
                  <a:gd name="T18" fmla="*/ 21 w 65"/>
                  <a:gd name="T19" fmla="*/ 91 h 123"/>
                  <a:gd name="T20" fmla="*/ 25 w 65"/>
                  <a:gd name="T21" fmla="*/ 57 h 123"/>
                  <a:gd name="T22" fmla="*/ 42 w 65"/>
                  <a:gd name="T23" fmla="*/ 50 h 123"/>
                  <a:gd name="T24" fmla="*/ 58 w 65"/>
                  <a:gd name="T25" fmla="*/ 34 h 123"/>
                  <a:gd name="T26" fmla="*/ 44 w 65"/>
                  <a:gd name="T27" fmla="*/ 32 h 123"/>
                  <a:gd name="T28" fmla="*/ 28 w 65"/>
                  <a:gd name="T29" fmla="*/ 31 h 123"/>
                  <a:gd name="T30" fmla="*/ 33 w 65"/>
                  <a:gd name="T31" fmla="*/ 19 h 123"/>
                  <a:gd name="T32" fmla="*/ 24 w 65"/>
                  <a:gd name="T33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123">
                    <a:moveTo>
                      <a:pt x="24" y="0"/>
                    </a:moveTo>
                    <a:cubicBezTo>
                      <a:pt x="24" y="0"/>
                      <a:pt x="2" y="1"/>
                      <a:pt x="5" y="21"/>
                    </a:cubicBezTo>
                    <a:cubicBezTo>
                      <a:pt x="5" y="21"/>
                      <a:pt x="12" y="38"/>
                      <a:pt x="8" y="43"/>
                    </a:cubicBezTo>
                    <a:cubicBezTo>
                      <a:pt x="8" y="43"/>
                      <a:pt x="2" y="56"/>
                      <a:pt x="3" y="65"/>
                    </a:cubicBezTo>
                    <a:cubicBezTo>
                      <a:pt x="3" y="65"/>
                      <a:pt x="5" y="66"/>
                      <a:pt x="2" y="73"/>
                    </a:cubicBezTo>
                    <a:cubicBezTo>
                      <a:pt x="2" y="73"/>
                      <a:pt x="0" y="100"/>
                      <a:pt x="8" y="106"/>
                    </a:cubicBezTo>
                    <a:cubicBezTo>
                      <a:pt x="8" y="106"/>
                      <a:pt x="17" y="117"/>
                      <a:pt x="42" y="119"/>
                    </a:cubicBezTo>
                    <a:cubicBezTo>
                      <a:pt x="42" y="119"/>
                      <a:pt x="65" y="123"/>
                      <a:pt x="63" y="103"/>
                    </a:cubicBezTo>
                    <a:cubicBezTo>
                      <a:pt x="63" y="103"/>
                      <a:pt x="58" y="95"/>
                      <a:pt x="48" y="97"/>
                    </a:cubicBezTo>
                    <a:cubicBezTo>
                      <a:pt x="48" y="97"/>
                      <a:pt x="21" y="107"/>
                      <a:pt x="21" y="91"/>
                    </a:cubicBezTo>
                    <a:cubicBezTo>
                      <a:pt x="21" y="91"/>
                      <a:pt x="18" y="70"/>
                      <a:pt x="25" y="57"/>
                    </a:cubicBezTo>
                    <a:cubicBezTo>
                      <a:pt x="25" y="57"/>
                      <a:pt x="28" y="50"/>
                      <a:pt x="42" y="50"/>
                    </a:cubicBezTo>
                    <a:cubicBezTo>
                      <a:pt x="42" y="50"/>
                      <a:pt x="62" y="50"/>
                      <a:pt x="58" y="34"/>
                    </a:cubicBezTo>
                    <a:cubicBezTo>
                      <a:pt x="58" y="34"/>
                      <a:pt x="55" y="27"/>
                      <a:pt x="44" y="32"/>
                    </a:cubicBezTo>
                    <a:cubicBezTo>
                      <a:pt x="44" y="32"/>
                      <a:pt x="31" y="42"/>
                      <a:pt x="28" y="31"/>
                    </a:cubicBezTo>
                    <a:cubicBezTo>
                      <a:pt x="28" y="31"/>
                      <a:pt x="27" y="24"/>
                      <a:pt x="33" y="19"/>
                    </a:cubicBezTo>
                    <a:cubicBezTo>
                      <a:pt x="33" y="19"/>
                      <a:pt x="46" y="4"/>
                      <a:pt x="24" y="0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6" name="îšlîḍe"/>
              <p:cNvSpPr/>
              <p:nvPr/>
            </p:nvSpPr>
            <p:spPr bwMode="auto">
              <a:xfrm>
                <a:off x="5218113" y="3122613"/>
                <a:ext cx="406400" cy="222250"/>
              </a:xfrm>
              <a:custGeom>
                <a:avLst/>
                <a:gdLst>
                  <a:gd name="T0" fmla="*/ 43 w 123"/>
                  <a:gd name="T1" fmla="*/ 10 h 67"/>
                  <a:gd name="T2" fmla="*/ 43 w 123"/>
                  <a:gd name="T3" fmla="*/ 19 h 67"/>
                  <a:gd name="T4" fmla="*/ 53 w 123"/>
                  <a:gd name="T5" fmla="*/ 30 h 67"/>
                  <a:gd name="T6" fmla="*/ 39 w 123"/>
                  <a:gd name="T7" fmla="*/ 37 h 67"/>
                  <a:gd name="T8" fmla="*/ 39 w 123"/>
                  <a:gd name="T9" fmla="*/ 37 h 67"/>
                  <a:gd name="T10" fmla="*/ 15 w 123"/>
                  <a:gd name="T11" fmla="*/ 43 h 67"/>
                  <a:gd name="T12" fmla="*/ 0 w 123"/>
                  <a:gd name="T13" fmla="*/ 52 h 67"/>
                  <a:gd name="T14" fmla="*/ 15 w 123"/>
                  <a:gd name="T15" fmla="*/ 62 h 67"/>
                  <a:gd name="T16" fmla="*/ 29 w 123"/>
                  <a:gd name="T17" fmla="*/ 52 h 67"/>
                  <a:gd name="T18" fmla="*/ 44 w 123"/>
                  <a:gd name="T19" fmla="*/ 46 h 67"/>
                  <a:gd name="T20" fmla="*/ 112 w 123"/>
                  <a:gd name="T21" fmla="*/ 36 h 67"/>
                  <a:gd name="T22" fmla="*/ 123 w 123"/>
                  <a:gd name="T23" fmla="*/ 31 h 67"/>
                  <a:gd name="T24" fmla="*/ 116 w 123"/>
                  <a:gd name="T25" fmla="*/ 25 h 67"/>
                  <a:gd name="T26" fmla="*/ 84 w 123"/>
                  <a:gd name="T27" fmla="*/ 25 h 67"/>
                  <a:gd name="T28" fmla="*/ 80 w 123"/>
                  <a:gd name="T29" fmla="*/ 19 h 67"/>
                  <a:gd name="T30" fmla="*/ 72 w 123"/>
                  <a:gd name="T31" fmla="*/ 5 h 67"/>
                  <a:gd name="T32" fmla="*/ 67 w 123"/>
                  <a:gd name="T33" fmla="*/ 5 h 67"/>
                  <a:gd name="T34" fmla="*/ 59 w 123"/>
                  <a:gd name="T35" fmla="*/ 3 h 67"/>
                  <a:gd name="T36" fmla="*/ 43 w 123"/>
                  <a:gd name="T37" fmla="*/ 1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3" h="67">
                    <a:moveTo>
                      <a:pt x="43" y="10"/>
                    </a:moveTo>
                    <a:cubicBezTo>
                      <a:pt x="43" y="10"/>
                      <a:pt x="35" y="13"/>
                      <a:pt x="43" y="19"/>
                    </a:cubicBezTo>
                    <a:cubicBezTo>
                      <a:pt x="43" y="19"/>
                      <a:pt x="57" y="23"/>
                      <a:pt x="53" y="30"/>
                    </a:cubicBezTo>
                    <a:cubicBezTo>
                      <a:pt x="53" y="30"/>
                      <a:pt x="50" y="34"/>
                      <a:pt x="39" y="37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27" y="40"/>
                      <a:pt x="15" y="43"/>
                      <a:pt x="15" y="43"/>
                    </a:cubicBezTo>
                    <a:cubicBezTo>
                      <a:pt x="15" y="43"/>
                      <a:pt x="4" y="38"/>
                      <a:pt x="0" y="52"/>
                    </a:cubicBezTo>
                    <a:cubicBezTo>
                      <a:pt x="0" y="52"/>
                      <a:pt x="1" y="67"/>
                      <a:pt x="15" y="62"/>
                    </a:cubicBezTo>
                    <a:cubicBezTo>
                      <a:pt x="15" y="62"/>
                      <a:pt x="17" y="52"/>
                      <a:pt x="29" y="52"/>
                    </a:cubicBezTo>
                    <a:cubicBezTo>
                      <a:pt x="29" y="52"/>
                      <a:pt x="36" y="53"/>
                      <a:pt x="44" y="46"/>
                    </a:cubicBezTo>
                    <a:cubicBezTo>
                      <a:pt x="44" y="46"/>
                      <a:pt x="72" y="32"/>
                      <a:pt x="112" y="36"/>
                    </a:cubicBezTo>
                    <a:cubicBezTo>
                      <a:pt x="112" y="36"/>
                      <a:pt x="122" y="39"/>
                      <a:pt x="123" y="31"/>
                    </a:cubicBezTo>
                    <a:cubicBezTo>
                      <a:pt x="123" y="31"/>
                      <a:pt x="123" y="26"/>
                      <a:pt x="116" y="25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4" y="25"/>
                      <a:pt x="77" y="25"/>
                      <a:pt x="80" y="19"/>
                    </a:cubicBezTo>
                    <a:cubicBezTo>
                      <a:pt x="80" y="19"/>
                      <a:pt x="85" y="9"/>
                      <a:pt x="72" y="5"/>
                    </a:cubicBezTo>
                    <a:cubicBezTo>
                      <a:pt x="72" y="5"/>
                      <a:pt x="70" y="4"/>
                      <a:pt x="67" y="5"/>
                    </a:cubicBezTo>
                    <a:cubicBezTo>
                      <a:pt x="67" y="5"/>
                      <a:pt x="61" y="6"/>
                      <a:pt x="59" y="3"/>
                    </a:cubicBezTo>
                    <a:cubicBezTo>
                      <a:pt x="59" y="3"/>
                      <a:pt x="56" y="0"/>
                      <a:pt x="43" y="10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7" name="îşḷiḓé"/>
              <p:cNvSpPr/>
              <p:nvPr/>
            </p:nvSpPr>
            <p:spPr bwMode="auto">
              <a:xfrm>
                <a:off x="5316538" y="3297238"/>
                <a:ext cx="271463" cy="333375"/>
              </a:xfrm>
              <a:custGeom>
                <a:avLst/>
                <a:gdLst>
                  <a:gd name="T0" fmla="*/ 5 w 82"/>
                  <a:gd name="T1" fmla="*/ 17 h 100"/>
                  <a:gd name="T2" fmla="*/ 8 w 82"/>
                  <a:gd name="T3" fmla="*/ 49 h 100"/>
                  <a:gd name="T4" fmla="*/ 20 w 82"/>
                  <a:gd name="T5" fmla="*/ 54 h 100"/>
                  <a:gd name="T6" fmla="*/ 27 w 82"/>
                  <a:gd name="T7" fmla="*/ 69 h 100"/>
                  <a:gd name="T8" fmla="*/ 27 w 82"/>
                  <a:gd name="T9" fmla="*/ 75 h 100"/>
                  <a:gd name="T10" fmla="*/ 14 w 82"/>
                  <a:gd name="T11" fmla="*/ 77 h 100"/>
                  <a:gd name="T12" fmla="*/ 14 w 82"/>
                  <a:gd name="T13" fmla="*/ 81 h 100"/>
                  <a:gd name="T14" fmla="*/ 27 w 82"/>
                  <a:gd name="T15" fmla="*/ 94 h 100"/>
                  <a:gd name="T16" fmla="*/ 27 w 82"/>
                  <a:gd name="T17" fmla="*/ 99 h 100"/>
                  <a:gd name="T18" fmla="*/ 43 w 82"/>
                  <a:gd name="T19" fmla="*/ 88 h 100"/>
                  <a:gd name="T20" fmla="*/ 42 w 82"/>
                  <a:gd name="T21" fmla="*/ 46 h 100"/>
                  <a:gd name="T22" fmla="*/ 52 w 82"/>
                  <a:gd name="T23" fmla="*/ 27 h 100"/>
                  <a:gd name="T24" fmla="*/ 73 w 82"/>
                  <a:gd name="T25" fmla="*/ 12 h 100"/>
                  <a:gd name="T26" fmla="*/ 67 w 82"/>
                  <a:gd name="T27" fmla="*/ 0 h 100"/>
                  <a:gd name="T28" fmla="*/ 23 w 82"/>
                  <a:gd name="T29" fmla="*/ 9 h 100"/>
                  <a:gd name="T30" fmla="*/ 13 w 82"/>
                  <a:gd name="T31" fmla="*/ 14 h 100"/>
                  <a:gd name="T32" fmla="*/ 5 w 82"/>
                  <a:gd name="T33" fmla="*/ 17 h 100"/>
                  <a:gd name="T34" fmla="*/ 35 w 82"/>
                  <a:gd name="T35" fmla="*/ 19 h 100"/>
                  <a:gd name="T36" fmla="*/ 36 w 82"/>
                  <a:gd name="T37" fmla="*/ 20 h 100"/>
                  <a:gd name="T38" fmla="*/ 24 w 82"/>
                  <a:gd name="T39" fmla="*/ 37 h 100"/>
                  <a:gd name="T40" fmla="*/ 19 w 82"/>
                  <a:gd name="T41" fmla="*/ 25 h 100"/>
                  <a:gd name="T42" fmla="*/ 35 w 82"/>
                  <a:gd name="T43" fmla="*/ 19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2" h="100">
                    <a:moveTo>
                      <a:pt x="5" y="17"/>
                    </a:moveTo>
                    <a:cubicBezTo>
                      <a:pt x="5" y="17"/>
                      <a:pt x="0" y="35"/>
                      <a:pt x="8" y="49"/>
                    </a:cubicBezTo>
                    <a:cubicBezTo>
                      <a:pt x="8" y="49"/>
                      <a:pt x="12" y="53"/>
                      <a:pt x="20" y="54"/>
                    </a:cubicBezTo>
                    <a:cubicBezTo>
                      <a:pt x="20" y="54"/>
                      <a:pt x="26" y="52"/>
                      <a:pt x="27" y="69"/>
                    </a:cubicBezTo>
                    <a:cubicBezTo>
                      <a:pt x="27" y="75"/>
                      <a:pt x="27" y="75"/>
                      <a:pt x="27" y="75"/>
                    </a:cubicBezTo>
                    <a:cubicBezTo>
                      <a:pt x="27" y="75"/>
                      <a:pt x="29" y="89"/>
                      <a:pt x="14" y="77"/>
                    </a:cubicBezTo>
                    <a:cubicBezTo>
                      <a:pt x="14" y="77"/>
                      <a:pt x="11" y="76"/>
                      <a:pt x="14" y="81"/>
                    </a:cubicBezTo>
                    <a:cubicBezTo>
                      <a:pt x="27" y="94"/>
                      <a:pt x="27" y="94"/>
                      <a:pt x="27" y="94"/>
                    </a:cubicBezTo>
                    <a:cubicBezTo>
                      <a:pt x="27" y="94"/>
                      <a:pt x="29" y="97"/>
                      <a:pt x="27" y="99"/>
                    </a:cubicBezTo>
                    <a:cubicBezTo>
                      <a:pt x="27" y="99"/>
                      <a:pt x="39" y="100"/>
                      <a:pt x="43" y="88"/>
                    </a:cubicBezTo>
                    <a:cubicBezTo>
                      <a:pt x="43" y="88"/>
                      <a:pt x="47" y="65"/>
                      <a:pt x="42" y="46"/>
                    </a:cubicBezTo>
                    <a:cubicBezTo>
                      <a:pt x="42" y="46"/>
                      <a:pt x="56" y="41"/>
                      <a:pt x="52" y="27"/>
                    </a:cubicBezTo>
                    <a:cubicBezTo>
                      <a:pt x="52" y="27"/>
                      <a:pt x="71" y="13"/>
                      <a:pt x="73" y="12"/>
                    </a:cubicBezTo>
                    <a:cubicBezTo>
                      <a:pt x="73" y="12"/>
                      <a:pt x="82" y="1"/>
                      <a:pt x="67" y="0"/>
                    </a:cubicBezTo>
                    <a:cubicBezTo>
                      <a:pt x="67" y="0"/>
                      <a:pt x="42" y="0"/>
                      <a:pt x="23" y="9"/>
                    </a:cubicBezTo>
                    <a:cubicBezTo>
                      <a:pt x="23" y="9"/>
                      <a:pt x="16" y="14"/>
                      <a:pt x="13" y="14"/>
                    </a:cubicBezTo>
                    <a:cubicBezTo>
                      <a:pt x="13" y="14"/>
                      <a:pt x="6" y="15"/>
                      <a:pt x="5" y="17"/>
                    </a:cubicBezTo>
                    <a:close/>
                    <a:moveTo>
                      <a:pt x="35" y="19"/>
                    </a:moveTo>
                    <a:cubicBezTo>
                      <a:pt x="36" y="20"/>
                      <a:pt x="36" y="20"/>
                      <a:pt x="36" y="20"/>
                    </a:cubicBezTo>
                    <a:cubicBezTo>
                      <a:pt x="43" y="26"/>
                      <a:pt x="24" y="37"/>
                      <a:pt x="24" y="37"/>
                    </a:cubicBezTo>
                    <a:cubicBezTo>
                      <a:pt x="18" y="35"/>
                      <a:pt x="19" y="25"/>
                      <a:pt x="19" y="25"/>
                    </a:cubicBezTo>
                    <a:cubicBezTo>
                      <a:pt x="20" y="18"/>
                      <a:pt x="35" y="19"/>
                      <a:pt x="35" y="19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8" name="iṥľiďê"/>
              <p:cNvSpPr/>
              <p:nvPr/>
            </p:nvSpPr>
            <p:spPr bwMode="auto">
              <a:xfrm>
                <a:off x="5227638" y="3540125"/>
                <a:ext cx="85725" cy="103188"/>
              </a:xfrm>
              <a:custGeom>
                <a:avLst/>
                <a:gdLst>
                  <a:gd name="T0" fmla="*/ 4 w 26"/>
                  <a:gd name="T1" fmla="*/ 5 h 31"/>
                  <a:gd name="T2" fmla="*/ 2 w 26"/>
                  <a:gd name="T3" fmla="*/ 23 h 31"/>
                  <a:gd name="T4" fmla="*/ 11 w 26"/>
                  <a:gd name="T5" fmla="*/ 28 h 31"/>
                  <a:gd name="T6" fmla="*/ 17 w 26"/>
                  <a:gd name="T7" fmla="*/ 19 h 31"/>
                  <a:gd name="T8" fmla="*/ 25 w 26"/>
                  <a:gd name="T9" fmla="*/ 9 h 31"/>
                  <a:gd name="T10" fmla="*/ 23 w 26"/>
                  <a:gd name="T11" fmla="*/ 7 h 31"/>
                  <a:gd name="T12" fmla="*/ 12 w 26"/>
                  <a:gd name="T13" fmla="*/ 3 h 31"/>
                  <a:gd name="T14" fmla="*/ 4 w 26"/>
                  <a:gd name="T15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31">
                    <a:moveTo>
                      <a:pt x="4" y="5"/>
                    </a:moveTo>
                    <a:cubicBezTo>
                      <a:pt x="4" y="5"/>
                      <a:pt x="0" y="15"/>
                      <a:pt x="2" y="23"/>
                    </a:cubicBezTo>
                    <a:cubicBezTo>
                      <a:pt x="2" y="23"/>
                      <a:pt x="4" y="31"/>
                      <a:pt x="11" y="28"/>
                    </a:cubicBezTo>
                    <a:cubicBezTo>
                      <a:pt x="11" y="28"/>
                      <a:pt x="14" y="26"/>
                      <a:pt x="17" y="19"/>
                    </a:cubicBezTo>
                    <a:cubicBezTo>
                      <a:pt x="17" y="19"/>
                      <a:pt x="20" y="10"/>
                      <a:pt x="25" y="9"/>
                    </a:cubicBezTo>
                    <a:cubicBezTo>
                      <a:pt x="25" y="9"/>
                      <a:pt x="26" y="6"/>
                      <a:pt x="23" y="7"/>
                    </a:cubicBezTo>
                    <a:cubicBezTo>
                      <a:pt x="23" y="7"/>
                      <a:pt x="16" y="8"/>
                      <a:pt x="12" y="3"/>
                    </a:cubicBezTo>
                    <a:cubicBezTo>
                      <a:pt x="12" y="3"/>
                      <a:pt x="6" y="0"/>
                      <a:pt x="4" y="5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9" name="ïślidè"/>
              <p:cNvSpPr/>
              <p:nvPr/>
            </p:nvSpPr>
            <p:spPr bwMode="auto">
              <a:xfrm>
                <a:off x="5502276" y="3421063"/>
                <a:ext cx="134938" cy="158750"/>
              </a:xfrm>
              <a:custGeom>
                <a:avLst/>
                <a:gdLst>
                  <a:gd name="T0" fmla="*/ 0 w 41"/>
                  <a:gd name="T1" fmla="*/ 18 h 48"/>
                  <a:gd name="T2" fmla="*/ 35 w 41"/>
                  <a:gd name="T3" fmla="*/ 19 h 48"/>
                  <a:gd name="T4" fmla="*/ 29 w 41"/>
                  <a:gd name="T5" fmla="*/ 41 h 48"/>
                  <a:gd name="T6" fmla="*/ 14 w 41"/>
                  <a:gd name="T7" fmla="*/ 37 h 48"/>
                  <a:gd name="T8" fmla="*/ 0 w 41"/>
                  <a:gd name="T9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8">
                    <a:moveTo>
                      <a:pt x="0" y="18"/>
                    </a:moveTo>
                    <a:cubicBezTo>
                      <a:pt x="0" y="18"/>
                      <a:pt x="14" y="0"/>
                      <a:pt x="35" y="19"/>
                    </a:cubicBezTo>
                    <a:cubicBezTo>
                      <a:pt x="35" y="19"/>
                      <a:pt x="41" y="28"/>
                      <a:pt x="29" y="41"/>
                    </a:cubicBezTo>
                    <a:cubicBezTo>
                      <a:pt x="29" y="41"/>
                      <a:pt x="21" y="48"/>
                      <a:pt x="14" y="37"/>
                    </a:cubicBez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0" name="ïšḷïḋè"/>
              <p:cNvSpPr/>
              <p:nvPr/>
            </p:nvSpPr>
            <p:spPr bwMode="auto">
              <a:xfrm>
                <a:off x="5707063" y="3151188"/>
                <a:ext cx="257175" cy="455613"/>
              </a:xfrm>
              <a:custGeom>
                <a:avLst/>
                <a:gdLst>
                  <a:gd name="T0" fmla="*/ 48 w 78"/>
                  <a:gd name="T1" fmla="*/ 1 h 137"/>
                  <a:gd name="T2" fmla="*/ 40 w 78"/>
                  <a:gd name="T3" fmla="*/ 15 h 137"/>
                  <a:gd name="T4" fmla="*/ 34 w 78"/>
                  <a:gd name="T5" fmla="*/ 27 h 137"/>
                  <a:gd name="T6" fmla="*/ 26 w 78"/>
                  <a:gd name="T7" fmla="*/ 38 h 137"/>
                  <a:gd name="T8" fmla="*/ 33 w 78"/>
                  <a:gd name="T9" fmla="*/ 64 h 137"/>
                  <a:gd name="T10" fmla="*/ 31 w 78"/>
                  <a:gd name="T11" fmla="*/ 81 h 137"/>
                  <a:gd name="T12" fmla="*/ 20 w 78"/>
                  <a:gd name="T13" fmla="*/ 87 h 137"/>
                  <a:gd name="T14" fmla="*/ 2 w 78"/>
                  <a:gd name="T15" fmla="*/ 102 h 137"/>
                  <a:gd name="T16" fmla="*/ 9 w 78"/>
                  <a:gd name="T17" fmla="*/ 109 h 137"/>
                  <a:gd name="T18" fmla="*/ 19 w 78"/>
                  <a:gd name="T19" fmla="*/ 102 h 137"/>
                  <a:gd name="T20" fmla="*/ 27 w 78"/>
                  <a:gd name="T21" fmla="*/ 107 h 137"/>
                  <a:gd name="T22" fmla="*/ 32 w 78"/>
                  <a:gd name="T23" fmla="*/ 129 h 137"/>
                  <a:gd name="T24" fmla="*/ 35 w 78"/>
                  <a:gd name="T25" fmla="*/ 123 h 137"/>
                  <a:gd name="T26" fmla="*/ 41 w 78"/>
                  <a:gd name="T27" fmla="*/ 100 h 137"/>
                  <a:gd name="T28" fmla="*/ 55 w 78"/>
                  <a:gd name="T29" fmla="*/ 88 h 137"/>
                  <a:gd name="T30" fmla="*/ 60 w 78"/>
                  <a:gd name="T31" fmla="*/ 88 h 137"/>
                  <a:gd name="T32" fmla="*/ 60 w 78"/>
                  <a:gd name="T33" fmla="*/ 105 h 137"/>
                  <a:gd name="T34" fmla="*/ 57 w 78"/>
                  <a:gd name="T35" fmla="*/ 109 h 137"/>
                  <a:gd name="T36" fmla="*/ 53 w 78"/>
                  <a:gd name="T37" fmla="*/ 102 h 137"/>
                  <a:gd name="T38" fmla="*/ 49 w 78"/>
                  <a:gd name="T39" fmla="*/ 107 h 137"/>
                  <a:gd name="T40" fmla="*/ 53 w 78"/>
                  <a:gd name="T41" fmla="*/ 114 h 137"/>
                  <a:gd name="T42" fmla="*/ 55 w 78"/>
                  <a:gd name="T43" fmla="*/ 126 h 137"/>
                  <a:gd name="T44" fmla="*/ 64 w 78"/>
                  <a:gd name="T45" fmla="*/ 135 h 137"/>
                  <a:gd name="T46" fmla="*/ 71 w 78"/>
                  <a:gd name="T47" fmla="*/ 122 h 137"/>
                  <a:gd name="T48" fmla="*/ 70 w 78"/>
                  <a:gd name="T49" fmla="*/ 98 h 137"/>
                  <a:gd name="T50" fmla="*/ 71 w 78"/>
                  <a:gd name="T51" fmla="*/ 84 h 137"/>
                  <a:gd name="T52" fmla="*/ 70 w 78"/>
                  <a:gd name="T53" fmla="*/ 70 h 137"/>
                  <a:gd name="T54" fmla="*/ 72 w 78"/>
                  <a:gd name="T55" fmla="*/ 55 h 137"/>
                  <a:gd name="T56" fmla="*/ 59 w 78"/>
                  <a:gd name="T57" fmla="*/ 30 h 137"/>
                  <a:gd name="T58" fmla="*/ 42 w 78"/>
                  <a:gd name="T59" fmla="*/ 48 h 137"/>
                  <a:gd name="T60" fmla="*/ 37 w 78"/>
                  <a:gd name="T61" fmla="*/ 39 h 137"/>
                  <a:gd name="T62" fmla="*/ 39 w 78"/>
                  <a:gd name="T63" fmla="*/ 30 h 137"/>
                  <a:gd name="T64" fmla="*/ 72 w 78"/>
                  <a:gd name="T65" fmla="*/ 8 h 137"/>
                  <a:gd name="T66" fmla="*/ 63 w 78"/>
                  <a:gd name="T67" fmla="*/ 1 h 137"/>
                  <a:gd name="T68" fmla="*/ 48 w 78"/>
                  <a:gd name="T69" fmla="*/ 1 h 137"/>
                  <a:gd name="T70" fmla="*/ 60 w 78"/>
                  <a:gd name="T71" fmla="*/ 64 h 137"/>
                  <a:gd name="T72" fmla="*/ 54 w 78"/>
                  <a:gd name="T73" fmla="*/ 62 h 137"/>
                  <a:gd name="T74" fmla="*/ 47 w 78"/>
                  <a:gd name="T75" fmla="*/ 65 h 137"/>
                  <a:gd name="T76" fmla="*/ 43 w 78"/>
                  <a:gd name="T77" fmla="*/ 72 h 137"/>
                  <a:gd name="T78" fmla="*/ 53 w 78"/>
                  <a:gd name="T79" fmla="*/ 45 h 137"/>
                  <a:gd name="T80" fmla="*/ 60 w 78"/>
                  <a:gd name="T81" fmla="*/ 6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37">
                    <a:moveTo>
                      <a:pt x="48" y="1"/>
                    </a:moveTo>
                    <a:cubicBezTo>
                      <a:pt x="48" y="1"/>
                      <a:pt x="41" y="1"/>
                      <a:pt x="40" y="15"/>
                    </a:cubicBezTo>
                    <a:cubicBezTo>
                      <a:pt x="40" y="15"/>
                      <a:pt x="39" y="25"/>
                      <a:pt x="34" y="27"/>
                    </a:cubicBezTo>
                    <a:cubicBezTo>
                      <a:pt x="34" y="27"/>
                      <a:pt x="21" y="29"/>
                      <a:pt x="26" y="38"/>
                    </a:cubicBezTo>
                    <a:cubicBezTo>
                      <a:pt x="26" y="38"/>
                      <a:pt x="37" y="50"/>
                      <a:pt x="33" y="64"/>
                    </a:cubicBezTo>
                    <a:cubicBezTo>
                      <a:pt x="33" y="64"/>
                      <a:pt x="30" y="71"/>
                      <a:pt x="31" y="81"/>
                    </a:cubicBezTo>
                    <a:cubicBezTo>
                      <a:pt x="31" y="81"/>
                      <a:pt x="34" y="87"/>
                      <a:pt x="20" y="87"/>
                    </a:cubicBezTo>
                    <a:cubicBezTo>
                      <a:pt x="20" y="87"/>
                      <a:pt x="6" y="84"/>
                      <a:pt x="2" y="102"/>
                    </a:cubicBezTo>
                    <a:cubicBezTo>
                      <a:pt x="2" y="102"/>
                      <a:pt x="0" y="110"/>
                      <a:pt x="9" y="109"/>
                    </a:cubicBezTo>
                    <a:cubicBezTo>
                      <a:pt x="9" y="109"/>
                      <a:pt x="17" y="106"/>
                      <a:pt x="19" y="102"/>
                    </a:cubicBezTo>
                    <a:cubicBezTo>
                      <a:pt x="19" y="102"/>
                      <a:pt x="26" y="98"/>
                      <a:pt x="27" y="107"/>
                    </a:cubicBezTo>
                    <a:cubicBezTo>
                      <a:pt x="27" y="107"/>
                      <a:pt x="23" y="123"/>
                      <a:pt x="32" y="129"/>
                    </a:cubicBezTo>
                    <a:cubicBezTo>
                      <a:pt x="32" y="129"/>
                      <a:pt x="34" y="129"/>
                      <a:pt x="35" y="123"/>
                    </a:cubicBezTo>
                    <a:cubicBezTo>
                      <a:pt x="41" y="100"/>
                      <a:pt x="41" y="100"/>
                      <a:pt x="41" y="100"/>
                    </a:cubicBezTo>
                    <a:cubicBezTo>
                      <a:pt x="41" y="100"/>
                      <a:pt x="53" y="92"/>
                      <a:pt x="55" y="88"/>
                    </a:cubicBezTo>
                    <a:cubicBezTo>
                      <a:pt x="55" y="88"/>
                      <a:pt x="59" y="84"/>
                      <a:pt x="60" y="88"/>
                    </a:cubicBezTo>
                    <a:cubicBezTo>
                      <a:pt x="60" y="105"/>
                      <a:pt x="60" y="105"/>
                      <a:pt x="60" y="105"/>
                    </a:cubicBezTo>
                    <a:cubicBezTo>
                      <a:pt x="60" y="105"/>
                      <a:pt x="60" y="111"/>
                      <a:pt x="57" y="109"/>
                    </a:cubicBezTo>
                    <a:cubicBezTo>
                      <a:pt x="53" y="102"/>
                      <a:pt x="53" y="102"/>
                      <a:pt x="53" y="102"/>
                    </a:cubicBezTo>
                    <a:cubicBezTo>
                      <a:pt x="53" y="102"/>
                      <a:pt x="49" y="98"/>
                      <a:pt x="49" y="107"/>
                    </a:cubicBezTo>
                    <a:cubicBezTo>
                      <a:pt x="49" y="107"/>
                      <a:pt x="51" y="113"/>
                      <a:pt x="53" y="114"/>
                    </a:cubicBezTo>
                    <a:cubicBezTo>
                      <a:pt x="53" y="114"/>
                      <a:pt x="56" y="122"/>
                      <a:pt x="55" y="126"/>
                    </a:cubicBezTo>
                    <a:cubicBezTo>
                      <a:pt x="55" y="126"/>
                      <a:pt x="56" y="137"/>
                      <a:pt x="64" y="135"/>
                    </a:cubicBezTo>
                    <a:cubicBezTo>
                      <a:pt x="64" y="135"/>
                      <a:pt x="71" y="132"/>
                      <a:pt x="71" y="122"/>
                    </a:cubicBezTo>
                    <a:cubicBezTo>
                      <a:pt x="71" y="122"/>
                      <a:pt x="72" y="101"/>
                      <a:pt x="70" y="98"/>
                    </a:cubicBezTo>
                    <a:cubicBezTo>
                      <a:pt x="70" y="98"/>
                      <a:pt x="69" y="89"/>
                      <a:pt x="71" y="84"/>
                    </a:cubicBezTo>
                    <a:cubicBezTo>
                      <a:pt x="71" y="84"/>
                      <a:pt x="73" y="73"/>
                      <a:pt x="70" y="70"/>
                    </a:cubicBezTo>
                    <a:cubicBezTo>
                      <a:pt x="70" y="70"/>
                      <a:pt x="70" y="63"/>
                      <a:pt x="72" y="55"/>
                    </a:cubicBezTo>
                    <a:cubicBezTo>
                      <a:pt x="72" y="55"/>
                      <a:pt x="78" y="34"/>
                      <a:pt x="59" y="30"/>
                    </a:cubicBezTo>
                    <a:cubicBezTo>
                      <a:pt x="59" y="30"/>
                      <a:pt x="48" y="30"/>
                      <a:pt x="42" y="48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7" y="39"/>
                      <a:pt x="30" y="32"/>
                      <a:pt x="39" y="30"/>
                    </a:cubicBezTo>
                    <a:cubicBezTo>
                      <a:pt x="39" y="30"/>
                      <a:pt x="76" y="28"/>
                      <a:pt x="72" y="8"/>
                    </a:cubicBezTo>
                    <a:cubicBezTo>
                      <a:pt x="72" y="8"/>
                      <a:pt x="70" y="0"/>
                      <a:pt x="63" y="1"/>
                    </a:cubicBezTo>
                    <a:cubicBezTo>
                      <a:pt x="63" y="1"/>
                      <a:pt x="51" y="5"/>
                      <a:pt x="48" y="1"/>
                    </a:cubicBezTo>
                    <a:close/>
                    <a:moveTo>
                      <a:pt x="60" y="64"/>
                    </a:moveTo>
                    <a:cubicBezTo>
                      <a:pt x="60" y="68"/>
                      <a:pt x="54" y="62"/>
                      <a:pt x="54" y="62"/>
                    </a:cubicBezTo>
                    <a:cubicBezTo>
                      <a:pt x="47" y="53"/>
                      <a:pt x="47" y="65"/>
                      <a:pt x="47" y="65"/>
                    </a:cubicBezTo>
                    <a:cubicBezTo>
                      <a:pt x="46" y="71"/>
                      <a:pt x="43" y="72"/>
                      <a:pt x="43" y="72"/>
                    </a:cubicBezTo>
                    <a:cubicBezTo>
                      <a:pt x="42" y="43"/>
                      <a:pt x="53" y="45"/>
                      <a:pt x="53" y="45"/>
                    </a:cubicBezTo>
                    <a:cubicBezTo>
                      <a:pt x="57" y="46"/>
                      <a:pt x="60" y="64"/>
                      <a:pt x="60" y="64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1" name="îṡḷîďê"/>
              <p:cNvSpPr/>
              <p:nvPr/>
            </p:nvSpPr>
            <p:spPr bwMode="auto">
              <a:xfrm>
                <a:off x="5973763" y="3162300"/>
                <a:ext cx="238125" cy="171450"/>
              </a:xfrm>
              <a:custGeom>
                <a:avLst/>
                <a:gdLst>
                  <a:gd name="T0" fmla="*/ 13 w 72"/>
                  <a:gd name="T1" fmla="*/ 18 h 52"/>
                  <a:gd name="T2" fmla="*/ 31 w 72"/>
                  <a:gd name="T3" fmla="*/ 5 h 52"/>
                  <a:gd name="T4" fmla="*/ 53 w 72"/>
                  <a:gd name="T5" fmla="*/ 13 h 52"/>
                  <a:gd name="T6" fmla="*/ 48 w 72"/>
                  <a:gd name="T7" fmla="*/ 22 h 52"/>
                  <a:gd name="T8" fmla="*/ 50 w 72"/>
                  <a:gd name="T9" fmla="*/ 27 h 52"/>
                  <a:gd name="T10" fmla="*/ 67 w 72"/>
                  <a:gd name="T11" fmla="*/ 23 h 52"/>
                  <a:gd name="T12" fmla="*/ 68 w 72"/>
                  <a:gd name="T13" fmla="*/ 28 h 52"/>
                  <a:gd name="T14" fmla="*/ 43 w 72"/>
                  <a:gd name="T15" fmla="*/ 35 h 52"/>
                  <a:gd name="T16" fmla="*/ 29 w 72"/>
                  <a:gd name="T17" fmla="*/ 39 h 52"/>
                  <a:gd name="T18" fmla="*/ 5 w 72"/>
                  <a:gd name="T19" fmla="*/ 49 h 52"/>
                  <a:gd name="T20" fmla="*/ 8 w 72"/>
                  <a:gd name="T21" fmla="*/ 40 h 52"/>
                  <a:gd name="T22" fmla="*/ 25 w 72"/>
                  <a:gd name="T23" fmla="*/ 29 h 52"/>
                  <a:gd name="T24" fmla="*/ 17 w 72"/>
                  <a:gd name="T25" fmla="*/ 22 h 52"/>
                  <a:gd name="T26" fmla="*/ 13 w 72"/>
                  <a:gd name="T27" fmla="*/ 1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52">
                    <a:moveTo>
                      <a:pt x="13" y="18"/>
                    </a:moveTo>
                    <a:cubicBezTo>
                      <a:pt x="13" y="18"/>
                      <a:pt x="19" y="6"/>
                      <a:pt x="31" y="5"/>
                    </a:cubicBezTo>
                    <a:cubicBezTo>
                      <a:pt x="31" y="5"/>
                      <a:pt x="48" y="0"/>
                      <a:pt x="53" y="13"/>
                    </a:cubicBezTo>
                    <a:cubicBezTo>
                      <a:pt x="53" y="13"/>
                      <a:pt x="54" y="18"/>
                      <a:pt x="48" y="22"/>
                    </a:cubicBezTo>
                    <a:cubicBezTo>
                      <a:pt x="48" y="22"/>
                      <a:pt x="43" y="28"/>
                      <a:pt x="50" y="27"/>
                    </a:cubicBezTo>
                    <a:cubicBezTo>
                      <a:pt x="50" y="27"/>
                      <a:pt x="60" y="28"/>
                      <a:pt x="67" y="23"/>
                    </a:cubicBezTo>
                    <a:cubicBezTo>
                      <a:pt x="67" y="23"/>
                      <a:pt x="72" y="23"/>
                      <a:pt x="68" y="28"/>
                    </a:cubicBezTo>
                    <a:cubicBezTo>
                      <a:pt x="68" y="28"/>
                      <a:pt x="60" y="38"/>
                      <a:pt x="43" y="35"/>
                    </a:cubicBezTo>
                    <a:cubicBezTo>
                      <a:pt x="43" y="35"/>
                      <a:pt x="37" y="31"/>
                      <a:pt x="29" y="39"/>
                    </a:cubicBezTo>
                    <a:cubicBezTo>
                      <a:pt x="29" y="39"/>
                      <a:pt x="12" y="52"/>
                      <a:pt x="5" y="49"/>
                    </a:cubicBezTo>
                    <a:cubicBezTo>
                      <a:pt x="5" y="49"/>
                      <a:pt x="0" y="42"/>
                      <a:pt x="8" y="40"/>
                    </a:cubicBezTo>
                    <a:cubicBezTo>
                      <a:pt x="8" y="40"/>
                      <a:pt x="25" y="38"/>
                      <a:pt x="25" y="29"/>
                    </a:cubicBezTo>
                    <a:cubicBezTo>
                      <a:pt x="25" y="29"/>
                      <a:pt x="23" y="24"/>
                      <a:pt x="17" y="22"/>
                    </a:cubicBezTo>
                    <a:lnTo>
                      <a:pt x="13" y="18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2" name="iṡḷïḑe"/>
              <p:cNvSpPr/>
              <p:nvPr/>
            </p:nvSpPr>
            <p:spPr bwMode="auto">
              <a:xfrm>
                <a:off x="5954713" y="3290888"/>
                <a:ext cx="328613" cy="279400"/>
              </a:xfrm>
              <a:custGeom>
                <a:avLst/>
                <a:gdLst>
                  <a:gd name="T0" fmla="*/ 21 w 100"/>
                  <a:gd name="T1" fmla="*/ 22 h 84"/>
                  <a:gd name="T2" fmla="*/ 45 w 100"/>
                  <a:gd name="T3" fmla="*/ 10 h 84"/>
                  <a:gd name="T4" fmla="*/ 60 w 100"/>
                  <a:gd name="T5" fmla="*/ 12 h 84"/>
                  <a:gd name="T6" fmla="*/ 55 w 100"/>
                  <a:gd name="T7" fmla="*/ 20 h 84"/>
                  <a:gd name="T8" fmla="*/ 56 w 100"/>
                  <a:gd name="T9" fmla="*/ 54 h 84"/>
                  <a:gd name="T10" fmla="*/ 81 w 100"/>
                  <a:gd name="T11" fmla="*/ 58 h 84"/>
                  <a:gd name="T12" fmla="*/ 83 w 100"/>
                  <a:gd name="T13" fmla="*/ 43 h 84"/>
                  <a:gd name="T14" fmla="*/ 91 w 100"/>
                  <a:gd name="T15" fmla="*/ 60 h 84"/>
                  <a:gd name="T16" fmla="*/ 85 w 100"/>
                  <a:gd name="T17" fmla="*/ 83 h 84"/>
                  <a:gd name="T18" fmla="*/ 75 w 100"/>
                  <a:gd name="T19" fmla="*/ 84 h 84"/>
                  <a:gd name="T20" fmla="*/ 42 w 100"/>
                  <a:gd name="T21" fmla="*/ 55 h 84"/>
                  <a:gd name="T22" fmla="*/ 40 w 100"/>
                  <a:gd name="T23" fmla="*/ 38 h 84"/>
                  <a:gd name="T24" fmla="*/ 33 w 100"/>
                  <a:gd name="T25" fmla="*/ 29 h 84"/>
                  <a:gd name="T26" fmla="*/ 28 w 100"/>
                  <a:gd name="T27" fmla="*/ 38 h 84"/>
                  <a:gd name="T28" fmla="*/ 6 w 100"/>
                  <a:gd name="T29" fmla="*/ 78 h 84"/>
                  <a:gd name="T30" fmla="*/ 3 w 100"/>
                  <a:gd name="T31" fmla="*/ 71 h 84"/>
                  <a:gd name="T32" fmla="*/ 7 w 100"/>
                  <a:gd name="T33" fmla="*/ 59 h 84"/>
                  <a:gd name="T34" fmla="*/ 10 w 100"/>
                  <a:gd name="T35" fmla="*/ 51 h 84"/>
                  <a:gd name="T36" fmla="*/ 21 w 100"/>
                  <a:gd name="T37" fmla="*/ 2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84">
                    <a:moveTo>
                      <a:pt x="21" y="22"/>
                    </a:moveTo>
                    <a:cubicBezTo>
                      <a:pt x="21" y="22"/>
                      <a:pt x="40" y="19"/>
                      <a:pt x="45" y="10"/>
                    </a:cubicBezTo>
                    <a:cubicBezTo>
                      <a:pt x="45" y="10"/>
                      <a:pt x="54" y="0"/>
                      <a:pt x="60" y="12"/>
                    </a:cubicBezTo>
                    <a:cubicBezTo>
                      <a:pt x="60" y="12"/>
                      <a:pt x="62" y="14"/>
                      <a:pt x="55" y="20"/>
                    </a:cubicBezTo>
                    <a:cubicBezTo>
                      <a:pt x="55" y="20"/>
                      <a:pt x="45" y="40"/>
                      <a:pt x="56" y="54"/>
                    </a:cubicBezTo>
                    <a:cubicBezTo>
                      <a:pt x="56" y="54"/>
                      <a:pt x="76" y="77"/>
                      <a:pt x="81" y="58"/>
                    </a:cubicBezTo>
                    <a:cubicBezTo>
                      <a:pt x="83" y="43"/>
                      <a:pt x="83" y="43"/>
                      <a:pt x="83" y="43"/>
                    </a:cubicBezTo>
                    <a:cubicBezTo>
                      <a:pt x="83" y="43"/>
                      <a:pt x="86" y="43"/>
                      <a:pt x="91" y="60"/>
                    </a:cubicBezTo>
                    <a:cubicBezTo>
                      <a:pt x="91" y="60"/>
                      <a:pt x="100" y="82"/>
                      <a:pt x="85" y="83"/>
                    </a:cubicBezTo>
                    <a:cubicBezTo>
                      <a:pt x="85" y="83"/>
                      <a:pt x="80" y="81"/>
                      <a:pt x="75" y="84"/>
                    </a:cubicBezTo>
                    <a:cubicBezTo>
                      <a:pt x="75" y="84"/>
                      <a:pt x="46" y="79"/>
                      <a:pt x="42" y="55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2" y="28"/>
                      <a:pt x="33" y="29"/>
                    </a:cubicBezTo>
                    <a:cubicBezTo>
                      <a:pt x="33" y="29"/>
                      <a:pt x="28" y="31"/>
                      <a:pt x="28" y="38"/>
                    </a:cubicBezTo>
                    <a:cubicBezTo>
                      <a:pt x="28" y="38"/>
                      <a:pt x="21" y="75"/>
                      <a:pt x="6" y="78"/>
                    </a:cubicBezTo>
                    <a:cubicBezTo>
                      <a:pt x="6" y="78"/>
                      <a:pt x="0" y="76"/>
                      <a:pt x="3" y="71"/>
                    </a:cubicBezTo>
                    <a:cubicBezTo>
                      <a:pt x="3" y="71"/>
                      <a:pt x="7" y="66"/>
                      <a:pt x="7" y="59"/>
                    </a:cubicBezTo>
                    <a:cubicBezTo>
                      <a:pt x="7" y="59"/>
                      <a:pt x="7" y="55"/>
                      <a:pt x="10" y="51"/>
                    </a:cubicBezTo>
                    <a:cubicBezTo>
                      <a:pt x="10" y="51"/>
                      <a:pt x="23" y="29"/>
                      <a:pt x="21" y="22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3" name="iṧľïḓe"/>
              <p:cNvSpPr/>
              <p:nvPr/>
            </p:nvSpPr>
            <p:spPr bwMode="auto">
              <a:xfrm>
                <a:off x="6310313" y="3105150"/>
                <a:ext cx="471488" cy="511175"/>
              </a:xfrm>
              <a:custGeom>
                <a:avLst/>
                <a:gdLst>
                  <a:gd name="T0" fmla="*/ 38 w 143"/>
                  <a:gd name="T1" fmla="*/ 18 h 154"/>
                  <a:gd name="T2" fmla="*/ 51 w 143"/>
                  <a:gd name="T3" fmla="*/ 9 h 154"/>
                  <a:gd name="T4" fmla="*/ 78 w 143"/>
                  <a:gd name="T5" fmla="*/ 11 h 154"/>
                  <a:gd name="T6" fmla="*/ 83 w 143"/>
                  <a:gd name="T7" fmla="*/ 26 h 154"/>
                  <a:gd name="T8" fmla="*/ 82 w 143"/>
                  <a:gd name="T9" fmla="*/ 33 h 154"/>
                  <a:gd name="T10" fmla="*/ 115 w 143"/>
                  <a:gd name="T11" fmla="*/ 23 h 154"/>
                  <a:gd name="T12" fmla="*/ 124 w 143"/>
                  <a:gd name="T13" fmla="*/ 25 h 154"/>
                  <a:gd name="T14" fmla="*/ 132 w 143"/>
                  <a:gd name="T15" fmla="*/ 44 h 154"/>
                  <a:gd name="T16" fmla="*/ 122 w 143"/>
                  <a:gd name="T17" fmla="*/ 46 h 154"/>
                  <a:gd name="T18" fmla="*/ 98 w 143"/>
                  <a:gd name="T19" fmla="*/ 51 h 154"/>
                  <a:gd name="T20" fmla="*/ 97 w 143"/>
                  <a:gd name="T21" fmla="*/ 57 h 154"/>
                  <a:gd name="T22" fmla="*/ 94 w 143"/>
                  <a:gd name="T23" fmla="*/ 66 h 154"/>
                  <a:gd name="T24" fmla="*/ 76 w 143"/>
                  <a:gd name="T25" fmla="*/ 78 h 154"/>
                  <a:gd name="T26" fmla="*/ 71 w 143"/>
                  <a:gd name="T27" fmla="*/ 84 h 154"/>
                  <a:gd name="T28" fmla="*/ 71 w 143"/>
                  <a:gd name="T29" fmla="*/ 89 h 154"/>
                  <a:gd name="T30" fmla="*/ 86 w 143"/>
                  <a:gd name="T31" fmla="*/ 83 h 154"/>
                  <a:gd name="T32" fmla="*/ 92 w 143"/>
                  <a:gd name="T33" fmla="*/ 92 h 154"/>
                  <a:gd name="T34" fmla="*/ 79 w 143"/>
                  <a:gd name="T35" fmla="*/ 103 h 154"/>
                  <a:gd name="T36" fmla="*/ 77 w 143"/>
                  <a:gd name="T37" fmla="*/ 110 h 154"/>
                  <a:gd name="T38" fmla="*/ 80 w 143"/>
                  <a:gd name="T39" fmla="*/ 117 h 154"/>
                  <a:gd name="T40" fmla="*/ 105 w 143"/>
                  <a:gd name="T41" fmla="*/ 110 h 154"/>
                  <a:gd name="T42" fmla="*/ 113 w 143"/>
                  <a:gd name="T43" fmla="*/ 112 h 154"/>
                  <a:gd name="T44" fmla="*/ 119 w 143"/>
                  <a:gd name="T45" fmla="*/ 125 h 154"/>
                  <a:gd name="T46" fmla="*/ 105 w 143"/>
                  <a:gd name="T47" fmla="*/ 130 h 154"/>
                  <a:gd name="T48" fmla="*/ 41 w 143"/>
                  <a:gd name="T49" fmla="*/ 148 h 154"/>
                  <a:gd name="T50" fmla="*/ 28 w 143"/>
                  <a:gd name="T51" fmla="*/ 145 h 154"/>
                  <a:gd name="T52" fmla="*/ 36 w 143"/>
                  <a:gd name="T53" fmla="*/ 131 h 154"/>
                  <a:gd name="T54" fmla="*/ 61 w 143"/>
                  <a:gd name="T55" fmla="*/ 118 h 154"/>
                  <a:gd name="T56" fmla="*/ 56 w 143"/>
                  <a:gd name="T57" fmla="*/ 113 h 154"/>
                  <a:gd name="T58" fmla="*/ 48 w 143"/>
                  <a:gd name="T59" fmla="*/ 98 h 154"/>
                  <a:gd name="T60" fmla="*/ 75 w 143"/>
                  <a:gd name="T61" fmla="*/ 67 h 154"/>
                  <a:gd name="T62" fmla="*/ 83 w 143"/>
                  <a:gd name="T63" fmla="*/ 50 h 154"/>
                  <a:gd name="T64" fmla="*/ 100 w 143"/>
                  <a:gd name="T65" fmla="*/ 42 h 154"/>
                  <a:gd name="T66" fmla="*/ 93 w 143"/>
                  <a:gd name="T67" fmla="*/ 38 h 154"/>
                  <a:gd name="T68" fmla="*/ 58 w 143"/>
                  <a:gd name="T69" fmla="*/ 54 h 154"/>
                  <a:gd name="T70" fmla="*/ 40 w 143"/>
                  <a:gd name="T71" fmla="*/ 62 h 154"/>
                  <a:gd name="T72" fmla="*/ 30 w 143"/>
                  <a:gd name="T73" fmla="*/ 70 h 154"/>
                  <a:gd name="T74" fmla="*/ 11 w 143"/>
                  <a:gd name="T75" fmla="*/ 77 h 154"/>
                  <a:gd name="T76" fmla="*/ 8 w 143"/>
                  <a:gd name="T77" fmla="*/ 55 h 154"/>
                  <a:gd name="T78" fmla="*/ 27 w 143"/>
                  <a:gd name="T79" fmla="*/ 36 h 154"/>
                  <a:gd name="T80" fmla="*/ 32 w 143"/>
                  <a:gd name="T81" fmla="*/ 42 h 154"/>
                  <a:gd name="T82" fmla="*/ 35 w 143"/>
                  <a:gd name="T83" fmla="*/ 49 h 154"/>
                  <a:gd name="T84" fmla="*/ 60 w 143"/>
                  <a:gd name="T85" fmla="*/ 39 h 154"/>
                  <a:gd name="T86" fmla="*/ 53 w 143"/>
                  <a:gd name="T87" fmla="*/ 31 h 154"/>
                  <a:gd name="T88" fmla="*/ 53 w 143"/>
                  <a:gd name="T89" fmla="*/ 31 h 154"/>
                  <a:gd name="T90" fmla="*/ 38 w 143"/>
                  <a:gd name="T91" fmla="*/ 18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3" h="154">
                    <a:moveTo>
                      <a:pt x="38" y="18"/>
                    </a:moveTo>
                    <a:cubicBezTo>
                      <a:pt x="38" y="18"/>
                      <a:pt x="42" y="10"/>
                      <a:pt x="51" y="9"/>
                    </a:cubicBezTo>
                    <a:cubicBezTo>
                      <a:pt x="51" y="9"/>
                      <a:pt x="68" y="0"/>
                      <a:pt x="78" y="11"/>
                    </a:cubicBezTo>
                    <a:cubicBezTo>
                      <a:pt x="78" y="11"/>
                      <a:pt x="87" y="19"/>
                      <a:pt x="83" y="26"/>
                    </a:cubicBezTo>
                    <a:cubicBezTo>
                      <a:pt x="83" y="26"/>
                      <a:pt x="77" y="29"/>
                      <a:pt x="82" y="33"/>
                    </a:cubicBezTo>
                    <a:cubicBezTo>
                      <a:pt x="115" y="23"/>
                      <a:pt x="115" y="23"/>
                      <a:pt x="115" y="23"/>
                    </a:cubicBezTo>
                    <a:cubicBezTo>
                      <a:pt x="115" y="23"/>
                      <a:pt x="119" y="21"/>
                      <a:pt x="124" y="25"/>
                    </a:cubicBezTo>
                    <a:cubicBezTo>
                      <a:pt x="124" y="25"/>
                      <a:pt x="143" y="36"/>
                      <a:pt x="132" y="44"/>
                    </a:cubicBezTo>
                    <a:cubicBezTo>
                      <a:pt x="132" y="44"/>
                      <a:pt x="126" y="47"/>
                      <a:pt x="122" y="46"/>
                    </a:cubicBezTo>
                    <a:cubicBezTo>
                      <a:pt x="98" y="51"/>
                      <a:pt x="98" y="51"/>
                      <a:pt x="98" y="51"/>
                    </a:cubicBezTo>
                    <a:cubicBezTo>
                      <a:pt x="98" y="51"/>
                      <a:pt x="94" y="53"/>
                      <a:pt x="97" y="57"/>
                    </a:cubicBezTo>
                    <a:cubicBezTo>
                      <a:pt x="97" y="57"/>
                      <a:pt x="99" y="63"/>
                      <a:pt x="94" y="66"/>
                    </a:cubicBezTo>
                    <a:cubicBezTo>
                      <a:pt x="94" y="66"/>
                      <a:pt x="76" y="75"/>
                      <a:pt x="76" y="78"/>
                    </a:cubicBezTo>
                    <a:cubicBezTo>
                      <a:pt x="71" y="84"/>
                      <a:pt x="71" y="84"/>
                      <a:pt x="71" y="84"/>
                    </a:cubicBezTo>
                    <a:cubicBezTo>
                      <a:pt x="71" y="84"/>
                      <a:pt x="65" y="87"/>
                      <a:pt x="71" y="89"/>
                    </a:cubicBezTo>
                    <a:cubicBezTo>
                      <a:pt x="86" y="83"/>
                      <a:pt x="86" y="83"/>
                      <a:pt x="86" y="83"/>
                    </a:cubicBezTo>
                    <a:cubicBezTo>
                      <a:pt x="86" y="83"/>
                      <a:pt x="94" y="81"/>
                      <a:pt x="92" y="92"/>
                    </a:cubicBezTo>
                    <a:cubicBezTo>
                      <a:pt x="92" y="92"/>
                      <a:pt x="86" y="101"/>
                      <a:pt x="79" y="103"/>
                    </a:cubicBezTo>
                    <a:cubicBezTo>
                      <a:pt x="79" y="103"/>
                      <a:pt x="79" y="107"/>
                      <a:pt x="77" y="110"/>
                    </a:cubicBezTo>
                    <a:cubicBezTo>
                      <a:pt x="77" y="110"/>
                      <a:pt x="77" y="116"/>
                      <a:pt x="80" y="117"/>
                    </a:cubicBezTo>
                    <a:cubicBezTo>
                      <a:pt x="105" y="110"/>
                      <a:pt x="105" y="110"/>
                      <a:pt x="105" y="110"/>
                    </a:cubicBezTo>
                    <a:cubicBezTo>
                      <a:pt x="105" y="110"/>
                      <a:pt x="110" y="109"/>
                      <a:pt x="113" y="112"/>
                    </a:cubicBezTo>
                    <a:cubicBezTo>
                      <a:pt x="113" y="112"/>
                      <a:pt x="121" y="117"/>
                      <a:pt x="119" y="125"/>
                    </a:cubicBezTo>
                    <a:cubicBezTo>
                      <a:pt x="119" y="125"/>
                      <a:pt x="114" y="132"/>
                      <a:pt x="105" y="130"/>
                    </a:cubicBezTo>
                    <a:cubicBezTo>
                      <a:pt x="105" y="130"/>
                      <a:pt x="64" y="132"/>
                      <a:pt x="41" y="148"/>
                    </a:cubicBezTo>
                    <a:cubicBezTo>
                      <a:pt x="41" y="148"/>
                      <a:pt x="33" y="154"/>
                      <a:pt x="28" y="145"/>
                    </a:cubicBezTo>
                    <a:cubicBezTo>
                      <a:pt x="28" y="145"/>
                      <a:pt x="26" y="133"/>
                      <a:pt x="36" y="131"/>
                    </a:cubicBezTo>
                    <a:cubicBezTo>
                      <a:pt x="36" y="131"/>
                      <a:pt x="69" y="129"/>
                      <a:pt x="61" y="118"/>
                    </a:cubicBezTo>
                    <a:cubicBezTo>
                      <a:pt x="56" y="113"/>
                      <a:pt x="56" y="113"/>
                      <a:pt x="56" y="113"/>
                    </a:cubicBezTo>
                    <a:cubicBezTo>
                      <a:pt x="56" y="113"/>
                      <a:pt x="44" y="105"/>
                      <a:pt x="48" y="98"/>
                    </a:cubicBezTo>
                    <a:cubicBezTo>
                      <a:pt x="48" y="98"/>
                      <a:pt x="73" y="86"/>
                      <a:pt x="75" y="67"/>
                    </a:cubicBezTo>
                    <a:cubicBezTo>
                      <a:pt x="75" y="67"/>
                      <a:pt x="73" y="52"/>
                      <a:pt x="83" y="50"/>
                    </a:cubicBezTo>
                    <a:cubicBezTo>
                      <a:pt x="83" y="50"/>
                      <a:pt x="95" y="52"/>
                      <a:pt x="100" y="42"/>
                    </a:cubicBezTo>
                    <a:cubicBezTo>
                      <a:pt x="100" y="42"/>
                      <a:pt x="104" y="31"/>
                      <a:pt x="93" y="38"/>
                    </a:cubicBezTo>
                    <a:cubicBezTo>
                      <a:pt x="93" y="38"/>
                      <a:pt x="66" y="46"/>
                      <a:pt x="58" y="54"/>
                    </a:cubicBezTo>
                    <a:cubicBezTo>
                      <a:pt x="40" y="62"/>
                      <a:pt x="40" y="62"/>
                      <a:pt x="40" y="62"/>
                    </a:cubicBezTo>
                    <a:cubicBezTo>
                      <a:pt x="40" y="62"/>
                      <a:pt x="35" y="62"/>
                      <a:pt x="30" y="70"/>
                    </a:cubicBezTo>
                    <a:cubicBezTo>
                      <a:pt x="30" y="70"/>
                      <a:pt x="21" y="86"/>
                      <a:pt x="11" y="77"/>
                    </a:cubicBezTo>
                    <a:cubicBezTo>
                      <a:pt x="11" y="77"/>
                      <a:pt x="0" y="69"/>
                      <a:pt x="8" y="55"/>
                    </a:cubicBezTo>
                    <a:cubicBezTo>
                      <a:pt x="8" y="55"/>
                      <a:pt x="15" y="42"/>
                      <a:pt x="27" y="36"/>
                    </a:cubicBezTo>
                    <a:cubicBezTo>
                      <a:pt x="27" y="36"/>
                      <a:pt x="33" y="38"/>
                      <a:pt x="32" y="42"/>
                    </a:cubicBezTo>
                    <a:cubicBezTo>
                      <a:pt x="32" y="42"/>
                      <a:pt x="29" y="50"/>
                      <a:pt x="35" y="49"/>
                    </a:cubicBezTo>
                    <a:cubicBezTo>
                      <a:pt x="35" y="49"/>
                      <a:pt x="52" y="51"/>
                      <a:pt x="60" y="39"/>
                    </a:cubicBezTo>
                    <a:cubicBezTo>
                      <a:pt x="60" y="39"/>
                      <a:pt x="58" y="33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8" y="28"/>
                      <a:pt x="41" y="18"/>
                      <a:pt x="38" y="18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4" name="îŝḻiḓe"/>
              <p:cNvSpPr/>
              <p:nvPr/>
            </p:nvSpPr>
            <p:spPr bwMode="auto">
              <a:xfrm>
                <a:off x="6448426" y="3314700"/>
                <a:ext cx="79375" cy="88900"/>
              </a:xfrm>
              <a:custGeom>
                <a:avLst/>
                <a:gdLst>
                  <a:gd name="T0" fmla="*/ 23 w 24"/>
                  <a:gd name="T1" fmla="*/ 3 h 27"/>
                  <a:gd name="T2" fmla="*/ 18 w 24"/>
                  <a:gd name="T3" fmla="*/ 13 h 27"/>
                  <a:gd name="T4" fmla="*/ 5 w 24"/>
                  <a:gd name="T5" fmla="*/ 16 h 27"/>
                  <a:gd name="T6" fmla="*/ 3 w 24"/>
                  <a:gd name="T7" fmla="*/ 3 h 27"/>
                  <a:gd name="T8" fmla="*/ 7 w 24"/>
                  <a:gd name="T9" fmla="*/ 3 h 27"/>
                  <a:gd name="T10" fmla="*/ 20 w 24"/>
                  <a:gd name="T11" fmla="*/ 1 h 27"/>
                  <a:gd name="T12" fmla="*/ 23 w 24"/>
                  <a:gd name="T13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7">
                    <a:moveTo>
                      <a:pt x="23" y="3"/>
                    </a:moveTo>
                    <a:cubicBezTo>
                      <a:pt x="23" y="3"/>
                      <a:pt x="20" y="11"/>
                      <a:pt x="18" y="13"/>
                    </a:cubicBezTo>
                    <a:cubicBezTo>
                      <a:pt x="18" y="13"/>
                      <a:pt x="11" y="27"/>
                      <a:pt x="5" y="16"/>
                    </a:cubicBezTo>
                    <a:cubicBezTo>
                      <a:pt x="5" y="16"/>
                      <a:pt x="0" y="13"/>
                      <a:pt x="3" y="3"/>
                    </a:cubicBezTo>
                    <a:cubicBezTo>
                      <a:pt x="3" y="3"/>
                      <a:pt x="6" y="0"/>
                      <a:pt x="7" y="3"/>
                    </a:cubicBezTo>
                    <a:cubicBezTo>
                      <a:pt x="7" y="3"/>
                      <a:pt x="13" y="8"/>
                      <a:pt x="20" y="1"/>
                    </a:cubicBezTo>
                    <a:cubicBezTo>
                      <a:pt x="20" y="1"/>
                      <a:pt x="24" y="0"/>
                      <a:pt x="23" y="3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5" name="îṩḷïḓé"/>
              <p:cNvSpPr/>
              <p:nvPr/>
            </p:nvSpPr>
            <p:spPr bwMode="auto">
              <a:xfrm>
                <a:off x="6448426" y="3314700"/>
                <a:ext cx="79375" cy="88900"/>
              </a:xfrm>
              <a:custGeom>
                <a:avLst/>
                <a:gdLst>
                  <a:gd name="T0" fmla="*/ 23 w 24"/>
                  <a:gd name="T1" fmla="*/ 3 h 27"/>
                  <a:gd name="T2" fmla="*/ 18 w 24"/>
                  <a:gd name="T3" fmla="*/ 13 h 27"/>
                  <a:gd name="T4" fmla="*/ 5 w 24"/>
                  <a:gd name="T5" fmla="*/ 16 h 27"/>
                  <a:gd name="T6" fmla="*/ 3 w 24"/>
                  <a:gd name="T7" fmla="*/ 3 h 27"/>
                  <a:gd name="T8" fmla="*/ 7 w 24"/>
                  <a:gd name="T9" fmla="*/ 3 h 27"/>
                  <a:gd name="T10" fmla="*/ 20 w 24"/>
                  <a:gd name="T11" fmla="*/ 1 h 27"/>
                  <a:gd name="T12" fmla="*/ 23 w 24"/>
                  <a:gd name="T13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7">
                    <a:moveTo>
                      <a:pt x="23" y="3"/>
                    </a:moveTo>
                    <a:cubicBezTo>
                      <a:pt x="23" y="3"/>
                      <a:pt x="20" y="11"/>
                      <a:pt x="18" y="13"/>
                    </a:cubicBezTo>
                    <a:cubicBezTo>
                      <a:pt x="18" y="13"/>
                      <a:pt x="11" y="27"/>
                      <a:pt x="5" y="16"/>
                    </a:cubicBezTo>
                    <a:cubicBezTo>
                      <a:pt x="5" y="16"/>
                      <a:pt x="0" y="13"/>
                      <a:pt x="3" y="3"/>
                    </a:cubicBezTo>
                    <a:cubicBezTo>
                      <a:pt x="3" y="3"/>
                      <a:pt x="6" y="0"/>
                      <a:pt x="7" y="3"/>
                    </a:cubicBezTo>
                    <a:cubicBezTo>
                      <a:pt x="7" y="3"/>
                      <a:pt x="13" y="8"/>
                      <a:pt x="20" y="1"/>
                    </a:cubicBezTo>
                    <a:cubicBezTo>
                      <a:pt x="20" y="1"/>
                      <a:pt x="24" y="0"/>
                      <a:pt x="23" y="3"/>
                    </a:cubicBezTo>
                    <a:close/>
                  </a:path>
                </a:pathLst>
              </a:custGeom>
              <a:solidFill>
                <a:srgbClr val="004098"/>
              </a:solidFill>
              <a:ln w="6350" cap="flat">
                <a:solidFill>
                  <a:srgbClr val="000000"/>
                </a:solidFill>
                <a:prstDash val="solid"/>
                <a:miter lim="800000"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6" name="íṧḷíḍè"/>
              <p:cNvSpPr/>
              <p:nvPr/>
            </p:nvSpPr>
            <p:spPr bwMode="auto">
              <a:xfrm>
                <a:off x="6904038" y="3122613"/>
                <a:ext cx="138113" cy="125413"/>
              </a:xfrm>
              <a:custGeom>
                <a:avLst/>
                <a:gdLst>
                  <a:gd name="T0" fmla="*/ 22 w 42"/>
                  <a:gd name="T1" fmla="*/ 3 h 38"/>
                  <a:gd name="T2" fmla="*/ 9 w 42"/>
                  <a:gd name="T3" fmla="*/ 16 h 38"/>
                  <a:gd name="T4" fmla="*/ 4 w 42"/>
                  <a:gd name="T5" fmla="*/ 27 h 38"/>
                  <a:gd name="T6" fmla="*/ 4 w 42"/>
                  <a:gd name="T7" fmla="*/ 38 h 38"/>
                  <a:gd name="T8" fmla="*/ 16 w 42"/>
                  <a:gd name="T9" fmla="*/ 24 h 38"/>
                  <a:gd name="T10" fmla="*/ 28 w 42"/>
                  <a:gd name="T11" fmla="*/ 23 h 38"/>
                  <a:gd name="T12" fmla="*/ 41 w 42"/>
                  <a:gd name="T13" fmla="*/ 10 h 38"/>
                  <a:gd name="T14" fmla="*/ 22 w 42"/>
                  <a:gd name="T15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38">
                    <a:moveTo>
                      <a:pt x="22" y="3"/>
                    </a:moveTo>
                    <a:cubicBezTo>
                      <a:pt x="22" y="3"/>
                      <a:pt x="13" y="2"/>
                      <a:pt x="9" y="16"/>
                    </a:cubicBezTo>
                    <a:cubicBezTo>
                      <a:pt x="9" y="16"/>
                      <a:pt x="11" y="24"/>
                      <a:pt x="4" y="27"/>
                    </a:cubicBezTo>
                    <a:cubicBezTo>
                      <a:pt x="4" y="27"/>
                      <a:pt x="0" y="32"/>
                      <a:pt x="4" y="38"/>
                    </a:cubicBezTo>
                    <a:cubicBezTo>
                      <a:pt x="4" y="38"/>
                      <a:pt x="8" y="33"/>
                      <a:pt x="16" y="24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8" y="23"/>
                      <a:pt x="42" y="26"/>
                      <a:pt x="41" y="10"/>
                    </a:cubicBezTo>
                    <a:cubicBezTo>
                      <a:pt x="41" y="10"/>
                      <a:pt x="38" y="0"/>
                      <a:pt x="22" y="3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7" name="ïṩļîďé"/>
              <p:cNvSpPr/>
              <p:nvPr/>
            </p:nvSpPr>
            <p:spPr bwMode="auto">
              <a:xfrm>
                <a:off x="6815138" y="3228975"/>
                <a:ext cx="227013" cy="377825"/>
              </a:xfrm>
              <a:custGeom>
                <a:avLst/>
                <a:gdLst>
                  <a:gd name="T0" fmla="*/ 35 w 69"/>
                  <a:gd name="T1" fmla="*/ 11 h 114"/>
                  <a:gd name="T2" fmla="*/ 30 w 69"/>
                  <a:gd name="T3" fmla="*/ 23 h 114"/>
                  <a:gd name="T4" fmla="*/ 30 w 69"/>
                  <a:gd name="T5" fmla="*/ 48 h 114"/>
                  <a:gd name="T6" fmla="*/ 19 w 69"/>
                  <a:gd name="T7" fmla="*/ 56 h 114"/>
                  <a:gd name="T8" fmla="*/ 11 w 69"/>
                  <a:gd name="T9" fmla="*/ 54 h 114"/>
                  <a:gd name="T10" fmla="*/ 4 w 69"/>
                  <a:gd name="T11" fmla="*/ 64 h 114"/>
                  <a:gd name="T12" fmla="*/ 10 w 69"/>
                  <a:gd name="T13" fmla="*/ 76 h 114"/>
                  <a:gd name="T14" fmla="*/ 22 w 69"/>
                  <a:gd name="T15" fmla="*/ 76 h 114"/>
                  <a:gd name="T16" fmla="*/ 18 w 69"/>
                  <a:gd name="T17" fmla="*/ 84 h 114"/>
                  <a:gd name="T18" fmla="*/ 17 w 69"/>
                  <a:gd name="T19" fmla="*/ 100 h 114"/>
                  <a:gd name="T20" fmla="*/ 25 w 69"/>
                  <a:gd name="T21" fmla="*/ 87 h 114"/>
                  <a:gd name="T22" fmla="*/ 36 w 69"/>
                  <a:gd name="T23" fmla="*/ 69 h 114"/>
                  <a:gd name="T24" fmla="*/ 54 w 69"/>
                  <a:gd name="T25" fmla="*/ 68 h 114"/>
                  <a:gd name="T26" fmla="*/ 52 w 69"/>
                  <a:gd name="T27" fmla="*/ 84 h 114"/>
                  <a:gd name="T28" fmla="*/ 49 w 69"/>
                  <a:gd name="T29" fmla="*/ 77 h 114"/>
                  <a:gd name="T30" fmla="*/ 43 w 69"/>
                  <a:gd name="T31" fmla="*/ 82 h 114"/>
                  <a:gd name="T32" fmla="*/ 62 w 69"/>
                  <a:gd name="T33" fmla="*/ 104 h 114"/>
                  <a:gd name="T34" fmla="*/ 61 w 69"/>
                  <a:gd name="T35" fmla="*/ 58 h 114"/>
                  <a:gd name="T36" fmla="*/ 64 w 69"/>
                  <a:gd name="T37" fmla="*/ 51 h 114"/>
                  <a:gd name="T38" fmla="*/ 63 w 69"/>
                  <a:gd name="T39" fmla="*/ 43 h 114"/>
                  <a:gd name="T40" fmla="*/ 60 w 69"/>
                  <a:gd name="T41" fmla="*/ 36 h 114"/>
                  <a:gd name="T42" fmla="*/ 63 w 69"/>
                  <a:gd name="T43" fmla="*/ 23 h 114"/>
                  <a:gd name="T44" fmla="*/ 67 w 69"/>
                  <a:gd name="T45" fmla="*/ 16 h 114"/>
                  <a:gd name="T46" fmla="*/ 65 w 69"/>
                  <a:gd name="T47" fmla="*/ 9 h 114"/>
                  <a:gd name="T48" fmla="*/ 51 w 69"/>
                  <a:gd name="T49" fmla="*/ 6 h 114"/>
                  <a:gd name="T50" fmla="*/ 43 w 69"/>
                  <a:gd name="T51" fmla="*/ 16 h 114"/>
                  <a:gd name="T52" fmla="*/ 53 w 69"/>
                  <a:gd name="T53" fmla="*/ 16 h 114"/>
                  <a:gd name="T54" fmla="*/ 56 w 69"/>
                  <a:gd name="T55" fmla="*/ 20 h 114"/>
                  <a:gd name="T56" fmla="*/ 52 w 69"/>
                  <a:gd name="T57" fmla="*/ 30 h 114"/>
                  <a:gd name="T58" fmla="*/ 43 w 69"/>
                  <a:gd name="T59" fmla="*/ 29 h 114"/>
                  <a:gd name="T60" fmla="*/ 38 w 69"/>
                  <a:gd name="T61" fmla="*/ 27 h 114"/>
                  <a:gd name="T62" fmla="*/ 35 w 69"/>
                  <a:gd name="T63" fmla="*/ 11 h 114"/>
                  <a:gd name="T64" fmla="*/ 38 w 69"/>
                  <a:gd name="T65" fmla="*/ 36 h 114"/>
                  <a:gd name="T66" fmla="*/ 44 w 69"/>
                  <a:gd name="T67" fmla="*/ 45 h 114"/>
                  <a:gd name="T68" fmla="*/ 38 w 69"/>
                  <a:gd name="T69" fmla="*/ 51 h 114"/>
                  <a:gd name="T70" fmla="*/ 38 w 69"/>
                  <a:gd name="T71" fmla="*/ 3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9" h="114">
                    <a:moveTo>
                      <a:pt x="35" y="11"/>
                    </a:moveTo>
                    <a:cubicBezTo>
                      <a:pt x="35" y="11"/>
                      <a:pt x="27" y="13"/>
                      <a:pt x="30" y="23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28" y="59"/>
                      <a:pt x="19" y="56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11" y="54"/>
                      <a:pt x="7" y="51"/>
                      <a:pt x="4" y="64"/>
                    </a:cubicBezTo>
                    <a:cubicBezTo>
                      <a:pt x="4" y="64"/>
                      <a:pt x="0" y="78"/>
                      <a:pt x="10" y="76"/>
                    </a:cubicBezTo>
                    <a:cubicBezTo>
                      <a:pt x="10" y="76"/>
                      <a:pt x="17" y="72"/>
                      <a:pt x="22" y="76"/>
                    </a:cubicBezTo>
                    <a:cubicBezTo>
                      <a:pt x="18" y="84"/>
                      <a:pt x="18" y="84"/>
                      <a:pt x="18" y="84"/>
                    </a:cubicBezTo>
                    <a:cubicBezTo>
                      <a:pt x="18" y="84"/>
                      <a:pt x="12" y="90"/>
                      <a:pt x="17" y="100"/>
                    </a:cubicBezTo>
                    <a:cubicBezTo>
                      <a:pt x="17" y="100"/>
                      <a:pt x="22" y="100"/>
                      <a:pt x="25" y="87"/>
                    </a:cubicBezTo>
                    <a:cubicBezTo>
                      <a:pt x="25" y="87"/>
                      <a:pt x="29" y="68"/>
                      <a:pt x="36" y="69"/>
                    </a:cubicBezTo>
                    <a:cubicBezTo>
                      <a:pt x="36" y="69"/>
                      <a:pt x="52" y="55"/>
                      <a:pt x="54" y="68"/>
                    </a:cubicBezTo>
                    <a:cubicBezTo>
                      <a:pt x="54" y="68"/>
                      <a:pt x="58" y="82"/>
                      <a:pt x="52" y="84"/>
                    </a:cubicBezTo>
                    <a:cubicBezTo>
                      <a:pt x="52" y="84"/>
                      <a:pt x="50" y="83"/>
                      <a:pt x="49" y="77"/>
                    </a:cubicBezTo>
                    <a:cubicBezTo>
                      <a:pt x="49" y="77"/>
                      <a:pt x="44" y="71"/>
                      <a:pt x="43" y="82"/>
                    </a:cubicBezTo>
                    <a:cubicBezTo>
                      <a:pt x="43" y="82"/>
                      <a:pt x="54" y="114"/>
                      <a:pt x="62" y="104"/>
                    </a:cubicBezTo>
                    <a:cubicBezTo>
                      <a:pt x="62" y="104"/>
                      <a:pt x="67" y="73"/>
                      <a:pt x="61" y="58"/>
                    </a:cubicBezTo>
                    <a:cubicBezTo>
                      <a:pt x="61" y="58"/>
                      <a:pt x="60" y="54"/>
                      <a:pt x="64" y="51"/>
                    </a:cubicBezTo>
                    <a:cubicBezTo>
                      <a:pt x="64" y="51"/>
                      <a:pt x="68" y="43"/>
                      <a:pt x="63" y="43"/>
                    </a:cubicBezTo>
                    <a:cubicBezTo>
                      <a:pt x="63" y="43"/>
                      <a:pt x="55" y="44"/>
                      <a:pt x="60" y="36"/>
                    </a:cubicBezTo>
                    <a:cubicBezTo>
                      <a:pt x="60" y="36"/>
                      <a:pt x="65" y="28"/>
                      <a:pt x="63" y="23"/>
                    </a:cubicBezTo>
                    <a:cubicBezTo>
                      <a:pt x="63" y="23"/>
                      <a:pt x="63" y="18"/>
                      <a:pt x="67" y="16"/>
                    </a:cubicBezTo>
                    <a:cubicBezTo>
                      <a:pt x="67" y="16"/>
                      <a:pt x="69" y="14"/>
                      <a:pt x="65" y="9"/>
                    </a:cubicBezTo>
                    <a:cubicBezTo>
                      <a:pt x="65" y="9"/>
                      <a:pt x="59" y="0"/>
                      <a:pt x="51" y="6"/>
                    </a:cubicBezTo>
                    <a:cubicBezTo>
                      <a:pt x="51" y="6"/>
                      <a:pt x="42" y="11"/>
                      <a:pt x="43" y="16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16"/>
                      <a:pt x="56" y="16"/>
                      <a:pt x="56" y="20"/>
                    </a:cubicBezTo>
                    <a:cubicBezTo>
                      <a:pt x="56" y="20"/>
                      <a:pt x="59" y="31"/>
                      <a:pt x="52" y="30"/>
                    </a:cubicBezTo>
                    <a:cubicBezTo>
                      <a:pt x="52" y="30"/>
                      <a:pt x="48" y="26"/>
                      <a:pt x="43" y="29"/>
                    </a:cubicBezTo>
                    <a:cubicBezTo>
                      <a:pt x="43" y="29"/>
                      <a:pt x="38" y="32"/>
                      <a:pt x="38" y="27"/>
                    </a:cubicBezTo>
                    <a:cubicBezTo>
                      <a:pt x="38" y="27"/>
                      <a:pt x="42" y="15"/>
                      <a:pt x="35" y="11"/>
                    </a:cubicBezTo>
                    <a:close/>
                    <a:moveTo>
                      <a:pt x="38" y="36"/>
                    </a:moveTo>
                    <a:cubicBezTo>
                      <a:pt x="43" y="35"/>
                      <a:pt x="44" y="45"/>
                      <a:pt x="44" y="45"/>
                    </a:cubicBezTo>
                    <a:cubicBezTo>
                      <a:pt x="44" y="54"/>
                      <a:pt x="38" y="51"/>
                      <a:pt x="38" y="51"/>
                    </a:cubicBezTo>
                    <a:cubicBezTo>
                      <a:pt x="38" y="48"/>
                      <a:pt x="38" y="36"/>
                      <a:pt x="38" y="36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8" name="iSḷide"/>
              <p:cNvSpPr/>
              <p:nvPr/>
            </p:nvSpPr>
            <p:spPr bwMode="auto">
              <a:xfrm>
                <a:off x="7132638" y="3165475"/>
                <a:ext cx="114300" cy="88900"/>
              </a:xfrm>
              <a:custGeom>
                <a:avLst/>
                <a:gdLst>
                  <a:gd name="T0" fmla="*/ 27 w 35"/>
                  <a:gd name="T1" fmla="*/ 0 h 27"/>
                  <a:gd name="T2" fmla="*/ 33 w 35"/>
                  <a:gd name="T3" fmla="*/ 9 h 27"/>
                  <a:gd name="T4" fmla="*/ 25 w 35"/>
                  <a:gd name="T5" fmla="*/ 21 h 27"/>
                  <a:gd name="T6" fmla="*/ 1 w 35"/>
                  <a:gd name="T7" fmla="*/ 13 h 27"/>
                  <a:gd name="T8" fmla="*/ 9 w 35"/>
                  <a:gd name="T9" fmla="*/ 2 h 27"/>
                  <a:gd name="T10" fmla="*/ 27 w 35"/>
                  <a:gd name="T1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27">
                    <a:moveTo>
                      <a:pt x="27" y="0"/>
                    </a:moveTo>
                    <a:cubicBezTo>
                      <a:pt x="27" y="0"/>
                      <a:pt x="35" y="1"/>
                      <a:pt x="33" y="9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7" y="27"/>
                      <a:pt x="1" y="13"/>
                    </a:cubicBezTo>
                    <a:cubicBezTo>
                      <a:pt x="1" y="13"/>
                      <a:pt x="0" y="4"/>
                      <a:pt x="9" y="2"/>
                    </a:cubicBezTo>
                    <a:cubicBezTo>
                      <a:pt x="9" y="2"/>
                      <a:pt x="23" y="4"/>
                      <a:pt x="27" y="0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9" name="ïSlîḋé"/>
              <p:cNvSpPr/>
              <p:nvPr/>
            </p:nvSpPr>
            <p:spPr bwMode="auto">
              <a:xfrm>
                <a:off x="7059613" y="3217863"/>
                <a:ext cx="244475" cy="123825"/>
              </a:xfrm>
              <a:custGeom>
                <a:avLst/>
                <a:gdLst>
                  <a:gd name="T0" fmla="*/ 2 w 74"/>
                  <a:gd name="T1" fmla="*/ 25 h 37"/>
                  <a:gd name="T2" fmla="*/ 43 w 74"/>
                  <a:gd name="T3" fmla="*/ 14 h 37"/>
                  <a:gd name="T4" fmla="*/ 63 w 74"/>
                  <a:gd name="T5" fmla="*/ 2 h 37"/>
                  <a:gd name="T6" fmla="*/ 70 w 74"/>
                  <a:gd name="T7" fmla="*/ 4 h 37"/>
                  <a:gd name="T8" fmla="*/ 70 w 74"/>
                  <a:gd name="T9" fmla="*/ 12 h 37"/>
                  <a:gd name="T10" fmla="*/ 18 w 74"/>
                  <a:gd name="T11" fmla="*/ 31 h 37"/>
                  <a:gd name="T12" fmla="*/ 13 w 74"/>
                  <a:gd name="T13" fmla="*/ 34 h 37"/>
                  <a:gd name="T14" fmla="*/ 8 w 74"/>
                  <a:gd name="T15" fmla="*/ 34 h 37"/>
                  <a:gd name="T16" fmla="*/ 1 w 74"/>
                  <a:gd name="T17" fmla="*/ 30 h 37"/>
                  <a:gd name="T18" fmla="*/ 2 w 74"/>
                  <a:gd name="T19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37">
                    <a:moveTo>
                      <a:pt x="2" y="25"/>
                    </a:moveTo>
                    <a:cubicBezTo>
                      <a:pt x="43" y="14"/>
                      <a:pt x="43" y="14"/>
                      <a:pt x="43" y="14"/>
                    </a:cubicBezTo>
                    <a:cubicBezTo>
                      <a:pt x="43" y="14"/>
                      <a:pt x="61" y="5"/>
                      <a:pt x="63" y="2"/>
                    </a:cubicBezTo>
                    <a:cubicBezTo>
                      <a:pt x="63" y="2"/>
                      <a:pt x="66" y="0"/>
                      <a:pt x="70" y="4"/>
                    </a:cubicBezTo>
                    <a:cubicBezTo>
                      <a:pt x="70" y="4"/>
                      <a:pt x="74" y="9"/>
                      <a:pt x="70" y="12"/>
                    </a:cubicBezTo>
                    <a:cubicBezTo>
                      <a:pt x="70" y="12"/>
                      <a:pt x="19" y="31"/>
                      <a:pt x="18" y="31"/>
                    </a:cubicBezTo>
                    <a:cubicBezTo>
                      <a:pt x="18" y="31"/>
                      <a:pt x="15" y="30"/>
                      <a:pt x="13" y="34"/>
                    </a:cubicBezTo>
                    <a:cubicBezTo>
                      <a:pt x="13" y="34"/>
                      <a:pt x="12" y="37"/>
                      <a:pt x="8" y="34"/>
                    </a:cubicBezTo>
                    <a:cubicBezTo>
                      <a:pt x="8" y="34"/>
                      <a:pt x="2" y="36"/>
                      <a:pt x="1" y="30"/>
                    </a:cubicBezTo>
                    <a:cubicBezTo>
                      <a:pt x="1" y="30"/>
                      <a:pt x="0" y="26"/>
                      <a:pt x="2" y="25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0" name="îṣļídé"/>
              <p:cNvSpPr/>
              <p:nvPr/>
            </p:nvSpPr>
            <p:spPr bwMode="auto">
              <a:xfrm>
                <a:off x="7045326" y="3308350"/>
                <a:ext cx="293688" cy="261938"/>
              </a:xfrm>
              <a:custGeom>
                <a:avLst/>
                <a:gdLst>
                  <a:gd name="T0" fmla="*/ 29 w 89"/>
                  <a:gd name="T1" fmla="*/ 13 h 79"/>
                  <a:gd name="T2" fmla="*/ 43 w 89"/>
                  <a:gd name="T3" fmla="*/ 9 h 79"/>
                  <a:gd name="T4" fmla="*/ 58 w 89"/>
                  <a:gd name="T5" fmla="*/ 7 h 79"/>
                  <a:gd name="T6" fmla="*/ 56 w 89"/>
                  <a:gd name="T7" fmla="*/ 13 h 79"/>
                  <a:gd name="T8" fmla="*/ 56 w 89"/>
                  <a:gd name="T9" fmla="*/ 14 h 79"/>
                  <a:gd name="T10" fmla="*/ 51 w 89"/>
                  <a:gd name="T11" fmla="*/ 28 h 79"/>
                  <a:gd name="T12" fmla="*/ 60 w 89"/>
                  <a:gd name="T13" fmla="*/ 55 h 79"/>
                  <a:gd name="T14" fmla="*/ 77 w 89"/>
                  <a:gd name="T15" fmla="*/ 50 h 79"/>
                  <a:gd name="T16" fmla="*/ 80 w 89"/>
                  <a:gd name="T17" fmla="*/ 43 h 79"/>
                  <a:gd name="T18" fmla="*/ 85 w 89"/>
                  <a:gd name="T19" fmla="*/ 45 h 79"/>
                  <a:gd name="T20" fmla="*/ 89 w 89"/>
                  <a:gd name="T21" fmla="*/ 63 h 79"/>
                  <a:gd name="T22" fmla="*/ 68 w 89"/>
                  <a:gd name="T23" fmla="*/ 72 h 79"/>
                  <a:gd name="T24" fmla="*/ 43 w 89"/>
                  <a:gd name="T25" fmla="*/ 46 h 79"/>
                  <a:gd name="T26" fmla="*/ 42 w 89"/>
                  <a:gd name="T27" fmla="*/ 28 h 79"/>
                  <a:gd name="T28" fmla="*/ 38 w 89"/>
                  <a:gd name="T29" fmla="*/ 22 h 79"/>
                  <a:gd name="T30" fmla="*/ 32 w 89"/>
                  <a:gd name="T31" fmla="*/ 30 h 79"/>
                  <a:gd name="T32" fmla="*/ 10 w 89"/>
                  <a:gd name="T33" fmla="*/ 64 h 79"/>
                  <a:gd name="T34" fmla="*/ 1 w 89"/>
                  <a:gd name="T35" fmla="*/ 62 h 79"/>
                  <a:gd name="T36" fmla="*/ 8 w 89"/>
                  <a:gd name="T37" fmla="*/ 57 h 79"/>
                  <a:gd name="T38" fmla="*/ 21 w 89"/>
                  <a:gd name="T39" fmla="*/ 29 h 79"/>
                  <a:gd name="T40" fmla="*/ 17 w 89"/>
                  <a:gd name="T41" fmla="*/ 18 h 79"/>
                  <a:gd name="T42" fmla="*/ 29 w 89"/>
                  <a:gd name="T43" fmla="*/ 13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9" h="79">
                    <a:moveTo>
                      <a:pt x="29" y="13"/>
                    </a:moveTo>
                    <a:cubicBezTo>
                      <a:pt x="29" y="13"/>
                      <a:pt x="39" y="17"/>
                      <a:pt x="43" y="9"/>
                    </a:cubicBezTo>
                    <a:cubicBezTo>
                      <a:pt x="43" y="9"/>
                      <a:pt x="52" y="0"/>
                      <a:pt x="58" y="7"/>
                    </a:cubicBezTo>
                    <a:cubicBezTo>
                      <a:pt x="58" y="7"/>
                      <a:pt x="61" y="9"/>
                      <a:pt x="56" y="13"/>
                    </a:cubicBezTo>
                    <a:cubicBezTo>
                      <a:pt x="56" y="13"/>
                      <a:pt x="56" y="13"/>
                      <a:pt x="56" y="14"/>
                    </a:cubicBezTo>
                    <a:cubicBezTo>
                      <a:pt x="51" y="18"/>
                      <a:pt x="51" y="17"/>
                      <a:pt x="51" y="28"/>
                    </a:cubicBezTo>
                    <a:cubicBezTo>
                      <a:pt x="51" y="28"/>
                      <a:pt x="50" y="50"/>
                      <a:pt x="60" y="55"/>
                    </a:cubicBezTo>
                    <a:cubicBezTo>
                      <a:pt x="60" y="55"/>
                      <a:pt x="72" y="62"/>
                      <a:pt x="77" y="50"/>
                    </a:cubicBezTo>
                    <a:cubicBezTo>
                      <a:pt x="80" y="43"/>
                      <a:pt x="80" y="43"/>
                      <a:pt x="80" y="43"/>
                    </a:cubicBezTo>
                    <a:cubicBezTo>
                      <a:pt x="80" y="43"/>
                      <a:pt x="82" y="38"/>
                      <a:pt x="85" y="45"/>
                    </a:cubicBezTo>
                    <a:cubicBezTo>
                      <a:pt x="89" y="63"/>
                      <a:pt x="89" y="63"/>
                      <a:pt x="89" y="63"/>
                    </a:cubicBezTo>
                    <a:cubicBezTo>
                      <a:pt x="89" y="63"/>
                      <a:pt x="84" y="79"/>
                      <a:pt x="68" y="72"/>
                    </a:cubicBezTo>
                    <a:cubicBezTo>
                      <a:pt x="68" y="72"/>
                      <a:pt x="46" y="64"/>
                      <a:pt x="43" y="46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5" y="19"/>
                      <a:pt x="38" y="22"/>
                    </a:cubicBezTo>
                    <a:cubicBezTo>
                      <a:pt x="38" y="22"/>
                      <a:pt x="33" y="23"/>
                      <a:pt x="32" y="30"/>
                    </a:cubicBezTo>
                    <a:cubicBezTo>
                      <a:pt x="32" y="30"/>
                      <a:pt x="27" y="60"/>
                      <a:pt x="10" y="64"/>
                    </a:cubicBezTo>
                    <a:cubicBezTo>
                      <a:pt x="10" y="64"/>
                      <a:pt x="2" y="67"/>
                      <a:pt x="1" y="62"/>
                    </a:cubicBezTo>
                    <a:cubicBezTo>
                      <a:pt x="1" y="62"/>
                      <a:pt x="0" y="59"/>
                      <a:pt x="8" y="57"/>
                    </a:cubicBezTo>
                    <a:cubicBezTo>
                      <a:pt x="8" y="57"/>
                      <a:pt x="23" y="47"/>
                      <a:pt x="21" y="29"/>
                    </a:cubicBezTo>
                    <a:cubicBezTo>
                      <a:pt x="21" y="29"/>
                      <a:pt x="19" y="20"/>
                      <a:pt x="17" y="18"/>
                    </a:cubicBezTo>
                    <a:cubicBezTo>
                      <a:pt x="17" y="18"/>
                      <a:pt x="15" y="7"/>
                      <a:pt x="29" y="13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1" name="ïśļiḑé"/>
              <p:cNvSpPr/>
              <p:nvPr/>
            </p:nvSpPr>
            <p:spPr bwMode="auto">
              <a:xfrm>
                <a:off x="7421563" y="3122613"/>
                <a:ext cx="512763" cy="460375"/>
              </a:xfrm>
              <a:custGeom>
                <a:avLst/>
                <a:gdLst>
                  <a:gd name="T0" fmla="*/ 34 w 155"/>
                  <a:gd name="T1" fmla="*/ 20 h 139"/>
                  <a:gd name="T2" fmla="*/ 79 w 155"/>
                  <a:gd name="T3" fmla="*/ 6 h 139"/>
                  <a:gd name="T4" fmla="*/ 92 w 155"/>
                  <a:gd name="T5" fmla="*/ 11 h 139"/>
                  <a:gd name="T6" fmla="*/ 78 w 155"/>
                  <a:gd name="T7" fmla="*/ 30 h 139"/>
                  <a:gd name="T8" fmla="*/ 68 w 155"/>
                  <a:gd name="T9" fmla="*/ 37 h 139"/>
                  <a:gd name="T10" fmla="*/ 74 w 155"/>
                  <a:gd name="T11" fmla="*/ 45 h 139"/>
                  <a:gd name="T12" fmla="*/ 86 w 155"/>
                  <a:gd name="T13" fmla="*/ 44 h 139"/>
                  <a:gd name="T14" fmla="*/ 101 w 155"/>
                  <a:gd name="T15" fmla="*/ 49 h 139"/>
                  <a:gd name="T16" fmla="*/ 85 w 155"/>
                  <a:gd name="T17" fmla="*/ 59 h 139"/>
                  <a:gd name="T18" fmla="*/ 70 w 155"/>
                  <a:gd name="T19" fmla="*/ 70 h 139"/>
                  <a:gd name="T20" fmla="*/ 73 w 155"/>
                  <a:gd name="T21" fmla="*/ 75 h 139"/>
                  <a:gd name="T22" fmla="*/ 75 w 155"/>
                  <a:gd name="T23" fmla="*/ 77 h 139"/>
                  <a:gd name="T24" fmla="*/ 149 w 155"/>
                  <a:gd name="T25" fmla="*/ 116 h 139"/>
                  <a:gd name="T26" fmla="*/ 148 w 155"/>
                  <a:gd name="T27" fmla="*/ 120 h 139"/>
                  <a:gd name="T28" fmla="*/ 95 w 155"/>
                  <a:gd name="T29" fmla="*/ 119 h 139"/>
                  <a:gd name="T30" fmla="*/ 60 w 155"/>
                  <a:gd name="T31" fmla="*/ 90 h 139"/>
                  <a:gd name="T32" fmla="*/ 54 w 155"/>
                  <a:gd name="T33" fmla="*/ 92 h 139"/>
                  <a:gd name="T34" fmla="*/ 26 w 155"/>
                  <a:gd name="T35" fmla="*/ 116 h 139"/>
                  <a:gd name="T36" fmla="*/ 2 w 155"/>
                  <a:gd name="T37" fmla="*/ 114 h 139"/>
                  <a:gd name="T38" fmla="*/ 8 w 155"/>
                  <a:gd name="T39" fmla="*/ 108 h 139"/>
                  <a:gd name="T40" fmla="*/ 38 w 155"/>
                  <a:gd name="T41" fmla="*/ 85 h 139"/>
                  <a:gd name="T42" fmla="*/ 26 w 155"/>
                  <a:gd name="T43" fmla="*/ 75 h 139"/>
                  <a:gd name="T44" fmla="*/ 22 w 155"/>
                  <a:gd name="T45" fmla="*/ 66 h 139"/>
                  <a:gd name="T46" fmla="*/ 33 w 155"/>
                  <a:gd name="T47" fmla="*/ 58 h 139"/>
                  <a:gd name="T48" fmla="*/ 49 w 155"/>
                  <a:gd name="T49" fmla="*/ 50 h 139"/>
                  <a:gd name="T50" fmla="*/ 37 w 155"/>
                  <a:gd name="T51" fmla="*/ 33 h 139"/>
                  <a:gd name="T52" fmla="*/ 30 w 155"/>
                  <a:gd name="T53" fmla="*/ 27 h 139"/>
                  <a:gd name="T54" fmla="*/ 34 w 155"/>
                  <a:gd name="T55" fmla="*/ 2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55" h="139">
                    <a:moveTo>
                      <a:pt x="34" y="20"/>
                    </a:moveTo>
                    <a:cubicBezTo>
                      <a:pt x="34" y="20"/>
                      <a:pt x="67" y="13"/>
                      <a:pt x="79" y="6"/>
                    </a:cubicBezTo>
                    <a:cubicBezTo>
                      <a:pt x="79" y="6"/>
                      <a:pt x="89" y="0"/>
                      <a:pt x="92" y="11"/>
                    </a:cubicBezTo>
                    <a:cubicBezTo>
                      <a:pt x="92" y="11"/>
                      <a:pt x="89" y="26"/>
                      <a:pt x="78" y="30"/>
                    </a:cubicBezTo>
                    <a:cubicBezTo>
                      <a:pt x="78" y="30"/>
                      <a:pt x="68" y="30"/>
                      <a:pt x="68" y="37"/>
                    </a:cubicBezTo>
                    <a:cubicBezTo>
                      <a:pt x="68" y="37"/>
                      <a:pt x="65" y="43"/>
                      <a:pt x="74" y="45"/>
                    </a:cubicBezTo>
                    <a:cubicBezTo>
                      <a:pt x="74" y="45"/>
                      <a:pt x="80" y="46"/>
                      <a:pt x="86" y="44"/>
                    </a:cubicBezTo>
                    <a:cubicBezTo>
                      <a:pt x="86" y="44"/>
                      <a:pt x="97" y="40"/>
                      <a:pt x="101" y="49"/>
                    </a:cubicBezTo>
                    <a:cubicBezTo>
                      <a:pt x="101" y="49"/>
                      <a:pt x="100" y="55"/>
                      <a:pt x="85" y="59"/>
                    </a:cubicBezTo>
                    <a:cubicBezTo>
                      <a:pt x="85" y="59"/>
                      <a:pt x="71" y="61"/>
                      <a:pt x="70" y="70"/>
                    </a:cubicBezTo>
                    <a:cubicBezTo>
                      <a:pt x="70" y="70"/>
                      <a:pt x="69" y="72"/>
                      <a:pt x="73" y="75"/>
                    </a:cubicBezTo>
                    <a:cubicBezTo>
                      <a:pt x="74" y="76"/>
                      <a:pt x="75" y="76"/>
                      <a:pt x="75" y="77"/>
                    </a:cubicBezTo>
                    <a:cubicBezTo>
                      <a:pt x="75" y="77"/>
                      <a:pt x="118" y="117"/>
                      <a:pt x="149" y="116"/>
                    </a:cubicBezTo>
                    <a:cubicBezTo>
                      <a:pt x="149" y="116"/>
                      <a:pt x="155" y="118"/>
                      <a:pt x="148" y="120"/>
                    </a:cubicBezTo>
                    <a:cubicBezTo>
                      <a:pt x="148" y="120"/>
                      <a:pt x="118" y="139"/>
                      <a:pt x="95" y="119"/>
                    </a:cubicBezTo>
                    <a:cubicBezTo>
                      <a:pt x="60" y="90"/>
                      <a:pt x="60" y="90"/>
                      <a:pt x="60" y="90"/>
                    </a:cubicBezTo>
                    <a:cubicBezTo>
                      <a:pt x="60" y="90"/>
                      <a:pt x="56" y="87"/>
                      <a:pt x="54" y="92"/>
                    </a:cubicBezTo>
                    <a:cubicBezTo>
                      <a:pt x="54" y="92"/>
                      <a:pt x="43" y="113"/>
                      <a:pt x="26" y="116"/>
                    </a:cubicBezTo>
                    <a:cubicBezTo>
                      <a:pt x="26" y="116"/>
                      <a:pt x="3" y="124"/>
                      <a:pt x="2" y="114"/>
                    </a:cubicBezTo>
                    <a:cubicBezTo>
                      <a:pt x="2" y="114"/>
                      <a:pt x="0" y="108"/>
                      <a:pt x="8" y="108"/>
                    </a:cubicBezTo>
                    <a:cubicBezTo>
                      <a:pt x="8" y="108"/>
                      <a:pt x="38" y="104"/>
                      <a:pt x="38" y="85"/>
                    </a:cubicBezTo>
                    <a:cubicBezTo>
                      <a:pt x="38" y="85"/>
                      <a:pt x="35" y="76"/>
                      <a:pt x="26" y="75"/>
                    </a:cubicBezTo>
                    <a:cubicBezTo>
                      <a:pt x="26" y="75"/>
                      <a:pt x="20" y="75"/>
                      <a:pt x="22" y="66"/>
                    </a:cubicBezTo>
                    <a:cubicBezTo>
                      <a:pt x="22" y="66"/>
                      <a:pt x="22" y="58"/>
                      <a:pt x="33" y="58"/>
                    </a:cubicBezTo>
                    <a:cubicBezTo>
                      <a:pt x="33" y="58"/>
                      <a:pt x="51" y="60"/>
                      <a:pt x="49" y="50"/>
                    </a:cubicBezTo>
                    <a:cubicBezTo>
                      <a:pt x="49" y="50"/>
                      <a:pt x="42" y="34"/>
                      <a:pt x="37" y="33"/>
                    </a:cubicBezTo>
                    <a:cubicBezTo>
                      <a:pt x="37" y="33"/>
                      <a:pt x="31" y="33"/>
                      <a:pt x="30" y="27"/>
                    </a:cubicBezTo>
                    <a:cubicBezTo>
                      <a:pt x="30" y="27"/>
                      <a:pt x="30" y="21"/>
                      <a:pt x="34" y="20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2" name="íṣľide"/>
              <p:cNvSpPr/>
              <p:nvPr/>
            </p:nvSpPr>
            <p:spPr bwMode="auto">
              <a:xfrm>
                <a:off x="7966076" y="3138488"/>
                <a:ext cx="465138" cy="434975"/>
              </a:xfrm>
              <a:custGeom>
                <a:avLst/>
                <a:gdLst>
                  <a:gd name="T0" fmla="*/ 54 w 141"/>
                  <a:gd name="T1" fmla="*/ 0 h 131"/>
                  <a:gd name="T2" fmla="*/ 44 w 141"/>
                  <a:gd name="T3" fmla="*/ 14 h 131"/>
                  <a:gd name="T4" fmla="*/ 49 w 141"/>
                  <a:gd name="T5" fmla="*/ 25 h 131"/>
                  <a:gd name="T6" fmla="*/ 45 w 141"/>
                  <a:gd name="T7" fmla="*/ 47 h 131"/>
                  <a:gd name="T8" fmla="*/ 17 w 141"/>
                  <a:gd name="T9" fmla="*/ 51 h 131"/>
                  <a:gd name="T10" fmla="*/ 1 w 141"/>
                  <a:gd name="T11" fmla="*/ 60 h 131"/>
                  <a:gd name="T12" fmla="*/ 16 w 141"/>
                  <a:gd name="T13" fmla="*/ 68 h 131"/>
                  <a:gd name="T14" fmla="*/ 43 w 141"/>
                  <a:gd name="T15" fmla="*/ 76 h 131"/>
                  <a:gd name="T16" fmla="*/ 17 w 141"/>
                  <a:gd name="T17" fmla="*/ 102 h 131"/>
                  <a:gd name="T18" fmla="*/ 0 w 141"/>
                  <a:gd name="T19" fmla="*/ 113 h 131"/>
                  <a:gd name="T20" fmla="*/ 38 w 141"/>
                  <a:gd name="T21" fmla="*/ 110 h 131"/>
                  <a:gd name="T22" fmla="*/ 52 w 141"/>
                  <a:gd name="T23" fmla="*/ 87 h 131"/>
                  <a:gd name="T24" fmla="*/ 63 w 141"/>
                  <a:gd name="T25" fmla="*/ 85 h 131"/>
                  <a:gd name="T26" fmla="*/ 94 w 141"/>
                  <a:gd name="T27" fmla="*/ 120 h 131"/>
                  <a:gd name="T28" fmla="*/ 109 w 141"/>
                  <a:gd name="T29" fmla="*/ 123 h 131"/>
                  <a:gd name="T30" fmla="*/ 138 w 141"/>
                  <a:gd name="T31" fmla="*/ 117 h 131"/>
                  <a:gd name="T32" fmla="*/ 114 w 141"/>
                  <a:gd name="T33" fmla="*/ 102 h 131"/>
                  <a:gd name="T34" fmla="*/ 82 w 141"/>
                  <a:gd name="T35" fmla="*/ 79 h 131"/>
                  <a:gd name="T36" fmla="*/ 73 w 141"/>
                  <a:gd name="T37" fmla="*/ 58 h 131"/>
                  <a:gd name="T38" fmla="*/ 92 w 141"/>
                  <a:gd name="T39" fmla="*/ 51 h 131"/>
                  <a:gd name="T40" fmla="*/ 102 w 141"/>
                  <a:gd name="T41" fmla="*/ 41 h 131"/>
                  <a:gd name="T42" fmla="*/ 96 w 141"/>
                  <a:gd name="T43" fmla="*/ 33 h 131"/>
                  <a:gd name="T44" fmla="*/ 85 w 141"/>
                  <a:gd name="T45" fmla="*/ 35 h 131"/>
                  <a:gd name="T46" fmla="*/ 69 w 141"/>
                  <a:gd name="T47" fmla="*/ 34 h 131"/>
                  <a:gd name="T48" fmla="*/ 72 w 141"/>
                  <a:gd name="T49" fmla="*/ 25 h 131"/>
                  <a:gd name="T50" fmla="*/ 70 w 141"/>
                  <a:gd name="T51" fmla="*/ 5 h 131"/>
                  <a:gd name="T52" fmla="*/ 61 w 141"/>
                  <a:gd name="T53" fmla="*/ 3 h 131"/>
                  <a:gd name="T54" fmla="*/ 54 w 141"/>
                  <a:gd name="T55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1" h="131">
                    <a:moveTo>
                      <a:pt x="54" y="0"/>
                    </a:moveTo>
                    <a:cubicBezTo>
                      <a:pt x="54" y="0"/>
                      <a:pt x="40" y="3"/>
                      <a:pt x="44" y="14"/>
                    </a:cubicBezTo>
                    <a:cubicBezTo>
                      <a:pt x="44" y="14"/>
                      <a:pt x="45" y="22"/>
                      <a:pt x="49" y="25"/>
                    </a:cubicBezTo>
                    <a:cubicBezTo>
                      <a:pt x="49" y="25"/>
                      <a:pt x="55" y="45"/>
                      <a:pt x="45" y="47"/>
                    </a:cubicBezTo>
                    <a:cubicBezTo>
                      <a:pt x="45" y="47"/>
                      <a:pt x="27" y="54"/>
                      <a:pt x="17" y="51"/>
                    </a:cubicBezTo>
                    <a:cubicBezTo>
                      <a:pt x="17" y="51"/>
                      <a:pt x="2" y="49"/>
                      <a:pt x="1" y="60"/>
                    </a:cubicBezTo>
                    <a:cubicBezTo>
                      <a:pt x="1" y="60"/>
                      <a:pt x="0" y="70"/>
                      <a:pt x="16" y="68"/>
                    </a:cubicBezTo>
                    <a:cubicBezTo>
                      <a:pt x="16" y="68"/>
                      <a:pt x="43" y="65"/>
                      <a:pt x="43" y="76"/>
                    </a:cubicBezTo>
                    <a:cubicBezTo>
                      <a:pt x="43" y="76"/>
                      <a:pt x="45" y="96"/>
                      <a:pt x="17" y="102"/>
                    </a:cubicBezTo>
                    <a:cubicBezTo>
                      <a:pt x="17" y="102"/>
                      <a:pt x="0" y="104"/>
                      <a:pt x="0" y="113"/>
                    </a:cubicBezTo>
                    <a:cubicBezTo>
                      <a:pt x="0" y="113"/>
                      <a:pt x="13" y="130"/>
                      <a:pt x="38" y="110"/>
                    </a:cubicBezTo>
                    <a:cubicBezTo>
                      <a:pt x="38" y="110"/>
                      <a:pt x="49" y="95"/>
                      <a:pt x="52" y="87"/>
                    </a:cubicBezTo>
                    <a:cubicBezTo>
                      <a:pt x="52" y="87"/>
                      <a:pt x="56" y="79"/>
                      <a:pt x="63" y="85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120"/>
                      <a:pt x="98" y="125"/>
                      <a:pt x="109" y="123"/>
                    </a:cubicBezTo>
                    <a:cubicBezTo>
                      <a:pt x="109" y="123"/>
                      <a:pt x="141" y="131"/>
                      <a:pt x="138" y="117"/>
                    </a:cubicBezTo>
                    <a:cubicBezTo>
                      <a:pt x="138" y="117"/>
                      <a:pt x="125" y="111"/>
                      <a:pt x="114" y="102"/>
                    </a:cubicBezTo>
                    <a:cubicBezTo>
                      <a:pt x="114" y="102"/>
                      <a:pt x="84" y="80"/>
                      <a:pt x="82" y="79"/>
                    </a:cubicBezTo>
                    <a:cubicBezTo>
                      <a:pt x="82" y="79"/>
                      <a:pt x="68" y="70"/>
                      <a:pt x="73" y="58"/>
                    </a:cubicBezTo>
                    <a:cubicBezTo>
                      <a:pt x="73" y="58"/>
                      <a:pt x="78" y="49"/>
                      <a:pt x="92" y="51"/>
                    </a:cubicBezTo>
                    <a:cubicBezTo>
                      <a:pt x="92" y="51"/>
                      <a:pt x="108" y="48"/>
                      <a:pt x="102" y="41"/>
                    </a:cubicBezTo>
                    <a:cubicBezTo>
                      <a:pt x="102" y="41"/>
                      <a:pt x="97" y="36"/>
                      <a:pt x="96" y="33"/>
                    </a:cubicBezTo>
                    <a:cubicBezTo>
                      <a:pt x="96" y="33"/>
                      <a:pt x="94" y="30"/>
                      <a:pt x="85" y="35"/>
                    </a:cubicBezTo>
                    <a:cubicBezTo>
                      <a:pt x="85" y="35"/>
                      <a:pt x="70" y="44"/>
                      <a:pt x="69" y="34"/>
                    </a:cubicBezTo>
                    <a:cubicBezTo>
                      <a:pt x="69" y="34"/>
                      <a:pt x="67" y="30"/>
                      <a:pt x="72" y="25"/>
                    </a:cubicBezTo>
                    <a:cubicBezTo>
                      <a:pt x="72" y="25"/>
                      <a:pt x="82" y="14"/>
                      <a:pt x="70" y="5"/>
                    </a:cubicBezTo>
                    <a:cubicBezTo>
                      <a:pt x="70" y="5"/>
                      <a:pt x="62" y="3"/>
                      <a:pt x="61" y="3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3" name="îşḷídé"/>
              <p:cNvSpPr/>
              <p:nvPr/>
            </p:nvSpPr>
            <p:spPr bwMode="auto">
              <a:xfrm>
                <a:off x="8455026" y="3019425"/>
                <a:ext cx="458788" cy="395288"/>
              </a:xfrm>
              <a:custGeom>
                <a:avLst/>
                <a:gdLst>
                  <a:gd name="T0" fmla="*/ 16 w 139"/>
                  <a:gd name="T1" fmla="*/ 30 h 119"/>
                  <a:gd name="T2" fmla="*/ 29 w 139"/>
                  <a:gd name="T3" fmla="*/ 53 h 119"/>
                  <a:gd name="T4" fmla="*/ 31 w 139"/>
                  <a:gd name="T5" fmla="*/ 79 h 119"/>
                  <a:gd name="T6" fmla="*/ 40 w 139"/>
                  <a:gd name="T7" fmla="*/ 76 h 119"/>
                  <a:gd name="T8" fmla="*/ 36 w 139"/>
                  <a:gd name="T9" fmla="*/ 40 h 119"/>
                  <a:gd name="T10" fmla="*/ 39 w 139"/>
                  <a:gd name="T11" fmla="*/ 29 h 119"/>
                  <a:gd name="T12" fmla="*/ 49 w 139"/>
                  <a:gd name="T13" fmla="*/ 37 h 119"/>
                  <a:gd name="T14" fmla="*/ 47 w 139"/>
                  <a:gd name="T15" fmla="*/ 58 h 119"/>
                  <a:gd name="T16" fmla="*/ 47 w 139"/>
                  <a:gd name="T17" fmla="*/ 72 h 119"/>
                  <a:gd name="T18" fmla="*/ 52 w 139"/>
                  <a:gd name="T19" fmla="*/ 72 h 119"/>
                  <a:gd name="T20" fmla="*/ 58 w 139"/>
                  <a:gd name="T21" fmla="*/ 61 h 119"/>
                  <a:gd name="T22" fmla="*/ 58 w 139"/>
                  <a:gd name="T23" fmla="*/ 54 h 119"/>
                  <a:gd name="T24" fmla="*/ 65 w 139"/>
                  <a:gd name="T25" fmla="*/ 50 h 119"/>
                  <a:gd name="T26" fmla="*/ 60 w 139"/>
                  <a:gd name="T27" fmla="*/ 50 h 119"/>
                  <a:gd name="T28" fmla="*/ 54 w 139"/>
                  <a:gd name="T29" fmla="*/ 47 h 119"/>
                  <a:gd name="T30" fmla="*/ 53 w 139"/>
                  <a:gd name="T31" fmla="*/ 34 h 119"/>
                  <a:gd name="T32" fmla="*/ 61 w 139"/>
                  <a:gd name="T33" fmla="*/ 31 h 119"/>
                  <a:gd name="T34" fmla="*/ 66 w 139"/>
                  <a:gd name="T35" fmla="*/ 22 h 119"/>
                  <a:gd name="T36" fmla="*/ 73 w 139"/>
                  <a:gd name="T37" fmla="*/ 11 h 119"/>
                  <a:gd name="T38" fmla="*/ 86 w 139"/>
                  <a:gd name="T39" fmla="*/ 22 h 119"/>
                  <a:gd name="T40" fmla="*/ 77 w 139"/>
                  <a:gd name="T41" fmla="*/ 28 h 119"/>
                  <a:gd name="T42" fmla="*/ 74 w 139"/>
                  <a:gd name="T43" fmla="*/ 35 h 119"/>
                  <a:gd name="T44" fmla="*/ 77 w 139"/>
                  <a:gd name="T45" fmla="*/ 38 h 119"/>
                  <a:gd name="T46" fmla="*/ 80 w 139"/>
                  <a:gd name="T47" fmla="*/ 46 h 119"/>
                  <a:gd name="T48" fmla="*/ 79 w 139"/>
                  <a:gd name="T49" fmla="*/ 69 h 119"/>
                  <a:gd name="T50" fmla="*/ 87 w 139"/>
                  <a:gd name="T51" fmla="*/ 65 h 119"/>
                  <a:gd name="T52" fmla="*/ 82 w 139"/>
                  <a:gd name="T53" fmla="*/ 55 h 119"/>
                  <a:gd name="T54" fmla="*/ 95 w 139"/>
                  <a:gd name="T55" fmla="*/ 49 h 119"/>
                  <a:gd name="T56" fmla="*/ 84 w 139"/>
                  <a:gd name="T57" fmla="*/ 41 h 119"/>
                  <a:gd name="T58" fmla="*/ 85 w 139"/>
                  <a:gd name="T59" fmla="*/ 36 h 119"/>
                  <a:gd name="T60" fmla="*/ 101 w 139"/>
                  <a:gd name="T61" fmla="*/ 30 h 119"/>
                  <a:gd name="T62" fmla="*/ 95 w 139"/>
                  <a:gd name="T63" fmla="*/ 20 h 119"/>
                  <a:gd name="T64" fmla="*/ 97 w 139"/>
                  <a:gd name="T65" fmla="*/ 15 h 119"/>
                  <a:gd name="T66" fmla="*/ 108 w 139"/>
                  <a:gd name="T67" fmla="*/ 4 h 119"/>
                  <a:gd name="T68" fmla="*/ 112 w 139"/>
                  <a:gd name="T69" fmla="*/ 4 h 119"/>
                  <a:gd name="T70" fmla="*/ 126 w 139"/>
                  <a:gd name="T71" fmla="*/ 11 h 119"/>
                  <a:gd name="T72" fmla="*/ 118 w 139"/>
                  <a:gd name="T73" fmla="*/ 21 h 119"/>
                  <a:gd name="T74" fmla="*/ 113 w 139"/>
                  <a:gd name="T75" fmla="*/ 31 h 119"/>
                  <a:gd name="T76" fmla="*/ 103 w 139"/>
                  <a:gd name="T77" fmla="*/ 55 h 119"/>
                  <a:gd name="T78" fmla="*/ 109 w 139"/>
                  <a:gd name="T79" fmla="*/ 64 h 119"/>
                  <a:gd name="T80" fmla="*/ 126 w 139"/>
                  <a:gd name="T81" fmla="*/ 59 h 119"/>
                  <a:gd name="T82" fmla="*/ 135 w 139"/>
                  <a:gd name="T83" fmla="*/ 63 h 119"/>
                  <a:gd name="T84" fmla="*/ 138 w 139"/>
                  <a:gd name="T85" fmla="*/ 68 h 119"/>
                  <a:gd name="T86" fmla="*/ 139 w 139"/>
                  <a:gd name="T87" fmla="*/ 75 h 119"/>
                  <a:gd name="T88" fmla="*/ 97 w 139"/>
                  <a:gd name="T89" fmla="*/ 78 h 119"/>
                  <a:gd name="T90" fmla="*/ 87 w 139"/>
                  <a:gd name="T91" fmla="*/ 74 h 119"/>
                  <a:gd name="T92" fmla="*/ 79 w 139"/>
                  <a:gd name="T93" fmla="*/ 74 h 119"/>
                  <a:gd name="T94" fmla="*/ 67 w 139"/>
                  <a:gd name="T95" fmla="*/ 77 h 119"/>
                  <a:gd name="T96" fmla="*/ 48 w 139"/>
                  <a:gd name="T97" fmla="*/ 87 h 119"/>
                  <a:gd name="T98" fmla="*/ 33 w 139"/>
                  <a:gd name="T99" fmla="*/ 95 h 119"/>
                  <a:gd name="T100" fmla="*/ 20 w 139"/>
                  <a:gd name="T101" fmla="*/ 106 h 119"/>
                  <a:gd name="T102" fmla="*/ 3 w 139"/>
                  <a:gd name="T103" fmla="*/ 108 h 119"/>
                  <a:gd name="T104" fmla="*/ 11 w 139"/>
                  <a:gd name="T105" fmla="*/ 80 h 119"/>
                  <a:gd name="T106" fmla="*/ 19 w 139"/>
                  <a:gd name="T107" fmla="*/ 81 h 119"/>
                  <a:gd name="T108" fmla="*/ 23 w 139"/>
                  <a:gd name="T109" fmla="*/ 85 h 119"/>
                  <a:gd name="T110" fmla="*/ 24 w 139"/>
                  <a:gd name="T111" fmla="*/ 85 h 119"/>
                  <a:gd name="T112" fmla="*/ 24 w 139"/>
                  <a:gd name="T113" fmla="*/ 80 h 119"/>
                  <a:gd name="T114" fmla="*/ 23 w 139"/>
                  <a:gd name="T115" fmla="*/ 70 h 119"/>
                  <a:gd name="T116" fmla="*/ 21 w 139"/>
                  <a:gd name="T117" fmla="*/ 60 h 119"/>
                  <a:gd name="T118" fmla="*/ 20 w 139"/>
                  <a:gd name="T119" fmla="*/ 54 h 119"/>
                  <a:gd name="T120" fmla="*/ 18 w 139"/>
                  <a:gd name="T121" fmla="*/ 48 h 119"/>
                  <a:gd name="T122" fmla="*/ 16 w 139"/>
                  <a:gd name="T123" fmla="*/ 3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39" h="119">
                    <a:moveTo>
                      <a:pt x="16" y="30"/>
                    </a:moveTo>
                    <a:cubicBezTo>
                      <a:pt x="16" y="30"/>
                      <a:pt x="29" y="37"/>
                      <a:pt x="29" y="53"/>
                    </a:cubicBezTo>
                    <a:cubicBezTo>
                      <a:pt x="31" y="79"/>
                      <a:pt x="31" y="79"/>
                      <a:pt x="31" y="79"/>
                    </a:cubicBezTo>
                    <a:cubicBezTo>
                      <a:pt x="31" y="79"/>
                      <a:pt x="37" y="86"/>
                      <a:pt x="40" y="76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36" y="40"/>
                      <a:pt x="29" y="30"/>
                      <a:pt x="39" y="29"/>
                    </a:cubicBezTo>
                    <a:cubicBezTo>
                      <a:pt x="39" y="29"/>
                      <a:pt x="48" y="26"/>
                      <a:pt x="49" y="37"/>
                    </a:cubicBezTo>
                    <a:cubicBezTo>
                      <a:pt x="47" y="58"/>
                      <a:pt x="47" y="58"/>
                      <a:pt x="47" y="58"/>
                    </a:cubicBezTo>
                    <a:cubicBezTo>
                      <a:pt x="47" y="72"/>
                      <a:pt x="47" y="72"/>
                      <a:pt x="47" y="72"/>
                    </a:cubicBezTo>
                    <a:cubicBezTo>
                      <a:pt x="47" y="72"/>
                      <a:pt x="49" y="75"/>
                      <a:pt x="52" y="72"/>
                    </a:cubicBezTo>
                    <a:cubicBezTo>
                      <a:pt x="52" y="72"/>
                      <a:pt x="59" y="72"/>
                      <a:pt x="58" y="61"/>
                    </a:cubicBezTo>
                    <a:cubicBezTo>
                      <a:pt x="58" y="61"/>
                      <a:pt x="55" y="54"/>
                      <a:pt x="58" y="54"/>
                    </a:cubicBezTo>
                    <a:cubicBezTo>
                      <a:pt x="58" y="54"/>
                      <a:pt x="66" y="54"/>
                      <a:pt x="65" y="50"/>
                    </a:cubicBezTo>
                    <a:cubicBezTo>
                      <a:pt x="65" y="50"/>
                      <a:pt x="63" y="48"/>
                      <a:pt x="60" y="50"/>
                    </a:cubicBezTo>
                    <a:cubicBezTo>
                      <a:pt x="60" y="50"/>
                      <a:pt x="54" y="51"/>
                      <a:pt x="54" y="47"/>
                    </a:cubicBezTo>
                    <a:cubicBezTo>
                      <a:pt x="53" y="34"/>
                      <a:pt x="53" y="34"/>
                      <a:pt x="53" y="34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61" y="31"/>
                      <a:pt x="66" y="29"/>
                      <a:pt x="66" y="22"/>
                    </a:cubicBezTo>
                    <a:cubicBezTo>
                      <a:pt x="66" y="22"/>
                      <a:pt x="64" y="12"/>
                      <a:pt x="73" y="11"/>
                    </a:cubicBezTo>
                    <a:cubicBezTo>
                      <a:pt x="73" y="11"/>
                      <a:pt x="86" y="8"/>
                      <a:pt x="86" y="22"/>
                    </a:cubicBezTo>
                    <a:cubicBezTo>
                      <a:pt x="86" y="22"/>
                      <a:pt x="84" y="26"/>
                      <a:pt x="77" y="28"/>
                    </a:cubicBezTo>
                    <a:cubicBezTo>
                      <a:pt x="77" y="28"/>
                      <a:pt x="73" y="32"/>
                      <a:pt x="74" y="35"/>
                    </a:cubicBezTo>
                    <a:cubicBezTo>
                      <a:pt x="74" y="35"/>
                      <a:pt x="73" y="38"/>
                      <a:pt x="77" y="38"/>
                    </a:cubicBezTo>
                    <a:cubicBezTo>
                      <a:pt x="77" y="38"/>
                      <a:pt x="83" y="41"/>
                      <a:pt x="80" y="46"/>
                    </a:cubicBezTo>
                    <a:cubicBezTo>
                      <a:pt x="80" y="46"/>
                      <a:pt x="66" y="62"/>
                      <a:pt x="79" y="69"/>
                    </a:cubicBezTo>
                    <a:cubicBezTo>
                      <a:pt x="79" y="69"/>
                      <a:pt x="89" y="71"/>
                      <a:pt x="87" y="65"/>
                    </a:cubicBezTo>
                    <a:cubicBezTo>
                      <a:pt x="87" y="65"/>
                      <a:pt x="80" y="60"/>
                      <a:pt x="82" y="55"/>
                    </a:cubicBezTo>
                    <a:cubicBezTo>
                      <a:pt x="82" y="55"/>
                      <a:pt x="98" y="53"/>
                      <a:pt x="95" y="49"/>
                    </a:cubicBezTo>
                    <a:cubicBezTo>
                      <a:pt x="95" y="49"/>
                      <a:pt x="86" y="47"/>
                      <a:pt x="84" y="41"/>
                    </a:cubicBezTo>
                    <a:cubicBezTo>
                      <a:pt x="84" y="41"/>
                      <a:pt x="80" y="34"/>
                      <a:pt x="85" y="36"/>
                    </a:cubicBezTo>
                    <a:cubicBezTo>
                      <a:pt x="85" y="36"/>
                      <a:pt x="103" y="39"/>
                      <a:pt x="101" y="30"/>
                    </a:cubicBezTo>
                    <a:cubicBezTo>
                      <a:pt x="101" y="30"/>
                      <a:pt x="103" y="23"/>
                      <a:pt x="95" y="20"/>
                    </a:cubicBezTo>
                    <a:cubicBezTo>
                      <a:pt x="95" y="20"/>
                      <a:pt x="92" y="15"/>
                      <a:pt x="97" y="15"/>
                    </a:cubicBezTo>
                    <a:cubicBezTo>
                      <a:pt x="97" y="15"/>
                      <a:pt x="107" y="9"/>
                      <a:pt x="108" y="4"/>
                    </a:cubicBezTo>
                    <a:cubicBezTo>
                      <a:pt x="108" y="4"/>
                      <a:pt x="109" y="3"/>
                      <a:pt x="112" y="4"/>
                    </a:cubicBezTo>
                    <a:cubicBezTo>
                      <a:pt x="112" y="4"/>
                      <a:pt x="123" y="0"/>
                      <a:pt x="126" y="11"/>
                    </a:cubicBezTo>
                    <a:cubicBezTo>
                      <a:pt x="126" y="11"/>
                      <a:pt x="127" y="17"/>
                      <a:pt x="118" y="21"/>
                    </a:cubicBezTo>
                    <a:cubicBezTo>
                      <a:pt x="118" y="21"/>
                      <a:pt x="114" y="26"/>
                      <a:pt x="113" y="31"/>
                    </a:cubicBezTo>
                    <a:cubicBezTo>
                      <a:pt x="103" y="55"/>
                      <a:pt x="103" y="55"/>
                      <a:pt x="103" y="55"/>
                    </a:cubicBezTo>
                    <a:cubicBezTo>
                      <a:pt x="103" y="55"/>
                      <a:pt x="97" y="66"/>
                      <a:pt x="109" y="64"/>
                    </a:cubicBezTo>
                    <a:cubicBezTo>
                      <a:pt x="126" y="59"/>
                      <a:pt x="126" y="59"/>
                      <a:pt x="126" y="59"/>
                    </a:cubicBezTo>
                    <a:cubicBezTo>
                      <a:pt x="126" y="59"/>
                      <a:pt x="131" y="57"/>
                      <a:pt x="135" y="63"/>
                    </a:cubicBezTo>
                    <a:cubicBezTo>
                      <a:pt x="135" y="63"/>
                      <a:pt x="139" y="64"/>
                      <a:pt x="138" y="68"/>
                    </a:cubicBezTo>
                    <a:cubicBezTo>
                      <a:pt x="139" y="75"/>
                      <a:pt x="139" y="75"/>
                      <a:pt x="139" y="75"/>
                    </a:cubicBezTo>
                    <a:cubicBezTo>
                      <a:pt x="139" y="75"/>
                      <a:pt x="110" y="81"/>
                      <a:pt x="97" y="78"/>
                    </a:cubicBezTo>
                    <a:cubicBezTo>
                      <a:pt x="97" y="78"/>
                      <a:pt x="89" y="76"/>
                      <a:pt x="87" y="74"/>
                    </a:cubicBezTo>
                    <a:cubicBezTo>
                      <a:pt x="87" y="74"/>
                      <a:pt x="82" y="71"/>
                      <a:pt x="79" y="74"/>
                    </a:cubicBezTo>
                    <a:cubicBezTo>
                      <a:pt x="79" y="74"/>
                      <a:pt x="73" y="80"/>
                      <a:pt x="67" y="77"/>
                    </a:cubicBezTo>
                    <a:cubicBezTo>
                      <a:pt x="67" y="77"/>
                      <a:pt x="55" y="87"/>
                      <a:pt x="48" y="87"/>
                    </a:cubicBezTo>
                    <a:cubicBezTo>
                      <a:pt x="48" y="87"/>
                      <a:pt x="39" y="89"/>
                      <a:pt x="33" y="95"/>
                    </a:cubicBezTo>
                    <a:cubicBezTo>
                      <a:pt x="33" y="95"/>
                      <a:pt x="24" y="100"/>
                      <a:pt x="20" y="106"/>
                    </a:cubicBezTo>
                    <a:cubicBezTo>
                      <a:pt x="20" y="106"/>
                      <a:pt x="9" y="119"/>
                      <a:pt x="3" y="108"/>
                    </a:cubicBezTo>
                    <a:cubicBezTo>
                      <a:pt x="3" y="108"/>
                      <a:pt x="0" y="94"/>
                      <a:pt x="11" y="80"/>
                    </a:cubicBezTo>
                    <a:cubicBezTo>
                      <a:pt x="11" y="80"/>
                      <a:pt x="17" y="74"/>
                      <a:pt x="19" y="81"/>
                    </a:cubicBezTo>
                    <a:cubicBezTo>
                      <a:pt x="19" y="81"/>
                      <a:pt x="19" y="85"/>
                      <a:pt x="23" y="85"/>
                    </a:cubicBezTo>
                    <a:cubicBezTo>
                      <a:pt x="26" y="85"/>
                      <a:pt x="24" y="85"/>
                      <a:pt x="24" y="85"/>
                    </a:cubicBezTo>
                    <a:cubicBezTo>
                      <a:pt x="24" y="85"/>
                      <a:pt x="26" y="84"/>
                      <a:pt x="24" y="80"/>
                    </a:cubicBezTo>
                    <a:cubicBezTo>
                      <a:pt x="24" y="80"/>
                      <a:pt x="22" y="74"/>
                      <a:pt x="23" y="70"/>
                    </a:cubicBezTo>
                    <a:cubicBezTo>
                      <a:pt x="23" y="70"/>
                      <a:pt x="24" y="63"/>
                      <a:pt x="21" y="60"/>
                    </a:cubicBezTo>
                    <a:cubicBezTo>
                      <a:pt x="21" y="60"/>
                      <a:pt x="18" y="55"/>
                      <a:pt x="20" y="54"/>
                    </a:cubicBezTo>
                    <a:cubicBezTo>
                      <a:pt x="20" y="54"/>
                      <a:pt x="21" y="51"/>
                      <a:pt x="18" y="48"/>
                    </a:cubicBezTo>
                    <a:cubicBezTo>
                      <a:pt x="18" y="48"/>
                      <a:pt x="11" y="38"/>
                      <a:pt x="16" y="30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4" name="íṩľîdé"/>
              <p:cNvSpPr/>
              <p:nvPr/>
            </p:nvSpPr>
            <p:spPr bwMode="auto">
              <a:xfrm>
                <a:off x="8537576" y="3284538"/>
                <a:ext cx="280988" cy="342900"/>
              </a:xfrm>
              <a:custGeom>
                <a:avLst/>
                <a:gdLst>
                  <a:gd name="T0" fmla="*/ 24 w 85"/>
                  <a:gd name="T1" fmla="*/ 14 h 103"/>
                  <a:gd name="T2" fmla="*/ 47 w 85"/>
                  <a:gd name="T3" fmla="*/ 7 h 103"/>
                  <a:gd name="T4" fmla="*/ 64 w 85"/>
                  <a:gd name="T5" fmla="*/ 3 h 103"/>
                  <a:gd name="T6" fmla="*/ 71 w 85"/>
                  <a:gd name="T7" fmla="*/ 7 h 103"/>
                  <a:gd name="T8" fmla="*/ 60 w 85"/>
                  <a:gd name="T9" fmla="*/ 13 h 103"/>
                  <a:gd name="T10" fmla="*/ 48 w 85"/>
                  <a:gd name="T11" fmla="*/ 26 h 103"/>
                  <a:gd name="T12" fmla="*/ 55 w 85"/>
                  <a:gd name="T13" fmla="*/ 32 h 103"/>
                  <a:gd name="T14" fmla="*/ 72 w 85"/>
                  <a:gd name="T15" fmla="*/ 27 h 103"/>
                  <a:gd name="T16" fmla="*/ 83 w 85"/>
                  <a:gd name="T17" fmla="*/ 33 h 103"/>
                  <a:gd name="T18" fmla="*/ 77 w 85"/>
                  <a:gd name="T19" fmla="*/ 40 h 103"/>
                  <a:gd name="T20" fmla="*/ 71 w 85"/>
                  <a:gd name="T21" fmla="*/ 38 h 103"/>
                  <a:gd name="T22" fmla="*/ 58 w 85"/>
                  <a:gd name="T23" fmla="*/ 42 h 103"/>
                  <a:gd name="T24" fmla="*/ 56 w 85"/>
                  <a:gd name="T25" fmla="*/ 53 h 103"/>
                  <a:gd name="T26" fmla="*/ 50 w 85"/>
                  <a:gd name="T27" fmla="*/ 84 h 103"/>
                  <a:gd name="T28" fmla="*/ 50 w 85"/>
                  <a:gd name="T29" fmla="*/ 84 h 103"/>
                  <a:gd name="T30" fmla="*/ 29 w 85"/>
                  <a:gd name="T31" fmla="*/ 92 h 103"/>
                  <a:gd name="T32" fmla="*/ 14 w 85"/>
                  <a:gd name="T33" fmla="*/ 72 h 103"/>
                  <a:gd name="T34" fmla="*/ 21 w 85"/>
                  <a:gd name="T35" fmla="*/ 71 h 103"/>
                  <a:gd name="T36" fmla="*/ 44 w 85"/>
                  <a:gd name="T37" fmla="*/ 66 h 103"/>
                  <a:gd name="T38" fmla="*/ 43 w 85"/>
                  <a:gd name="T39" fmla="*/ 57 h 103"/>
                  <a:gd name="T40" fmla="*/ 34 w 85"/>
                  <a:gd name="T41" fmla="*/ 49 h 103"/>
                  <a:gd name="T42" fmla="*/ 13 w 85"/>
                  <a:gd name="T43" fmla="*/ 52 h 103"/>
                  <a:gd name="T44" fmla="*/ 0 w 85"/>
                  <a:gd name="T45" fmla="*/ 44 h 103"/>
                  <a:gd name="T46" fmla="*/ 12 w 85"/>
                  <a:gd name="T47" fmla="*/ 40 h 103"/>
                  <a:gd name="T48" fmla="*/ 38 w 85"/>
                  <a:gd name="T49" fmla="*/ 35 h 103"/>
                  <a:gd name="T50" fmla="*/ 39 w 85"/>
                  <a:gd name="T51" fmla="*/ 20 h 103"/>
                  <a:gd name="T52" fmla="*/ 30 w 85"/>
                  <a:gd name="T53" fmla="*/ 21 h 103"/>
                  <a:gd name="T54" fmla="*/ 16 w 85"/>
                  <a:gd name="T55" fmla="*/ 22 h 103"/>
                  <a:gd name="T56" fmla="*/ 24 w 85"/>
                  <a:gd name="T57" fmla="*/ 14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5" h="103">
                    <a:moveTo>
                      <a:pt x="24" y="14"/>
                    </a:moveTo>
                    <a:cubicBezTo>
                      <a:pt x="26" y="14"/>
                      <a:pt x="36" y="14"/>
                      <a:pt x="47" y="7"/>
                    </a:cubicBezTo>
                    <a:cubicBezTo>
                      <a:pt x="47" y="7"/>
                      <a:pt x="58" y="0"/>
                      <a:pt x="64" y="3"/>
                    </a:cubicBezTo>
                    <a:cubicBezTo>
                      <a:pt x="64" y="3"/>
                      <a:pt x="72" y="3"/>
                      <a:pt x="71" y="7"/>
                    </a:cubicBezTo>
                    <a:cubicBezTo>
                      <a:pt x="71" y="7"/>
                      <a:pt x="69" y="12"/>
                      <a:pt x="60" y="13"/>
                    </a:cubicBezTo>
                    <a:cubicBezTo>
                      <a:pt x="60" y="13"/>
                      <a:pt x="48" y="17"/>
                      <a:pt x="48" y="26"/>
                    </a:cubicBezTo>
                    <a:cubicBezTo>
                      <a:pt x="48" y="26"/>
                      <a:pt x="47" y="32"/>
                      <a:pt x="55" y="32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2" y="27"/>
                      <a:pt x="79" y="24"/>
                      <a:pt x="83" y="33"/>
                    </a:cubicBezTo>
                    <a:cubicBezTo>
                      <a:pt x="83" y="33"/>
                      <a:pt x="85" y="40"/>
                      <a:pt x="77" y="40"/>
                    </a:cubicBezTo>
                    <a:cubicBezTo>
                      <a:pt x="77" y="40"/>
                      <a:pt x="75" y="37"/>
                      <a:pt x="71" y="38"/>
                    </a:cubicBezTo>
                    <a:cubicBezTo>
                      <a:pt x="58" y="42"/>
                      <a:pt x="58" y="42"/>
                      <a:pt x="58" y="42"/>
                    </a:cubicBezTo>
                    <a:cubicBezTo>
                      <a:pt x="58" y="42"/>
                      <a:pt x="53" y="44"/>
                      <a:pt x="56" y="53"/>
                    </a:cubicBezTo>
                    <a:cubicBezTo>
                      <a:pt x="56" y="53"/>
                      <a:pt x="56" y="78"/>
                      <a:pt x="50" y="84"/>
                    </a:cubicBezTo>
                    <a:cubicBezTo>
                      <a:pt x="50" y="84"/>
                      <a:pt x="50" y="84"/>
                      <a:pt x="50" y="84"/>
                    </a:cubicBezTo>
                    <a:cubicBezTo>
                      <a:pt x="43" y="90"/>
                      <a:pt x="38" y="103"/>
                      <a:pt x="29" y="92"/>
                    </a:cubicBezTo>
                    <a:cubicBezTo>
                      <a:pt x="29" y="92"/>
                      <a:pt x="15" y="84"/>
                      <a:pt x="14" y="72"/>
                    </a:cubicBezTo>
                    <a:cubicBezTo>
                      <a:pt x="14" y="72"/>
                      <a:pt x="15" y="68"/>
                      <a:pt x="21" y="71"/>
                    </a:cubicBezTo>
                    <a:cubicBezTo>
                      <a:pt x="21" y="71"/>
                      <a:pt x="38" y="77"/>
                      <a:pt x="44" y="66"/>
                    </a:cubicBezTo>
                    <a:cubicBezTo>
                      <a:pt x="44" y="66"/>
                      <a:pt x="44" y="59"/>
                      <a:pt x="43" y="57"/>
                    </a:cubicBezTo>
                    <a:cubicBezTo>
                      <a:pt x="43" y="57"/>
                      <a:pt x="42" y="48"/>
                      <a:pt x="34" y="49"/>
                    </a:cubicBezTo>
                    <a:cubicBezTo>
                      <a:pt x="34" y="49"/>
                      <a:pt x="20" y="49"/>
                      <a:pt x="13" y="52"/>
                    </a:cubicBezTo>
                    <a:cubicBezTo>
                      <a:pt x="13" y="52"/>
                      <a:pt x="5" y="58"/>
                      <a:pt x="0" y="44"/>
                    </a:cubicBezTo>
                    <a:cubicBezTo>
                      <a:pt x="0" y="44"/>
                      <a:pt x="5" y="39"/>
                      <a:pt x="12" y="40"/>
                    </a:cubicBezTo>
                    <a:cubicBezTo>
                      <a:pt x="12" y="40"/>
                      <a:pt x="34" y="44"/>
                      <a:pt x="38" y="35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9" y="20"/>
                      <a:pt x="36" y="18"/>
                      <a:pt x="30" y="21"/>
                    </a:cubicBezTo>
                    <a:cubicBezTo>
                      <a:pt x="30" y="21"/>
                      <a:pt x="20" y="30"/>
                      <a:pt x="16" y="22"/>
                    </a:cubicBezTo>
                    <a:cubicBezTo>
                      <a:pt x="16" y="22"/>
                      <a:pt x="10" y="16"/>
                      <a:pt x="24" y="14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256" name="îṣlïḋé"/>
            <p:cNvGrpSpPr/>
            <p:nvPr/>
          </p:nvGrpSpPr>
          <p:grpSpPr>
            <a:xfrm>
              <a:off x="3645458" y="3873595"/>
              <a:ext cx="7018182" cy="227590"/>
              <a:chOff x="4624388" y="3695700"/>
              <a:chExt cx="4210051" cy="136526"/>
            </a:xfrm>
          </p:grpSpPr>
          <p:sp>
            <p:nvSpPr>
              <p:cNvPr id="257" name="íŝľiḓé"/>
              <p:cNvSpPr/>
              <p:nvPr/>
            </p:nvSpPr>
            <p:spPr bwMode="auto">
              <a:xfrm>
                <a:off x="4624388" y="3700463"/>
                <a:ext cx="98425" cy="131763"/>
              </a:xfrm>
              <a:custGeom>
                <a:avLst/>
                <a:gdLst>
                  <a:gd name="T0" fmla="*/ 0 w 30"/>
                  <a:gd name="T1" fmla="*/ 40 h 40"/>
                  <a:gd name="T2" fmla="*/ 0 w 30"/>
                  <a:gd name="T3" fmla="*/ 0 h 40"/>
                  <a:gd name="T4" fmla="*/ 15 w 30"/>
                  <a:gd name="T5" fmla="*/ 0 h 40"/>
                  <a:gd name="T6" fmla="*/ 22 w 30"/>
                  <a:gd name="T7" fmla="*/ 1 h 40"/>
                  <a:gd name="T8" fmla="*/ 27 w 30"/>
                  <a:gd name="T9" fmla="*/ 5 h 40"/>
                  <a:gd name="T10" fmla="*/ 28 w 30"/>
                  <a:gd name="T11" fmla="*/ 10 h 40"/>
                  <a:gd name="T12" fmla="*/ 27 w 30"/>
                  <a:gd name="T13" fmla="*/ 15 h 40"/>
                  <a:gd name="T14" fmla="*/ 23 w 30"/>
                  <a:gd name="T15" fmla="*/ 19 h 40"/>
                  <a:gd name="T16" fmla="*/ 28 w 30"/>
                  <a:gd name="T17" fmla="*/ 22 h 40"/>
                  <a:gd name="T18" fmla="*/ 30 w 30"/>
                  <a:gd name="T19" fmla="*/ 28 h 40"/>
                  <a:gd name="T20" fmla="*/ 29 w 30"/>
                  <a:gd name="T21" fmla="*/ 33 h 40"/>
                  <a:gd name="T22" fmla="*/ 26 w 30"/>
                  <a:gd name="T23" fmla="*/ 37 h 40"/>
                  <a:gd name="T24" fmla="*/ 22 w 30"/>
                  <a:gd name="T25" fmla="*/ 39 h 40"/>
                  <a:gd name="T26" fmla="*/ 15 w 30"/>
                  <a:gd name="T27" fmla="*/ 40 h 40"/>
                  <a:gd name="T28" fmla="*/ 0 w 30"/>
                  <a:gd name="T29" fmla="*/ 40 h 40"/>
                  <a:gd name="T30" fmla="*/ 5 w 30"/>
                  <a:gd name="T31" fmla="*/ 17 h 40"/>
                  <a:gd name="T32" fmla="*/ 14 w 30"/>
                  <a:gd name="T33" fmla="*/ 17 h 40"/>
                  <a:gd name="T34" fmla="*/ 19 w 30"/>
                  <a:gd name="T35" fmla="*/ 16 h 40"/>
                  <a:gd name="T36" fmla="*/ 22 w 30"/>
                  <a:gd name="T37" fmla="*/ 14 h 40"/>
                  <a:gd name="T38" fmla="*/ 23 w 30"/>
                  <a:gd name="T39" fmla="*/ 11 h 40"/>
                  <a:gd name="T40" fmla="*/ 22 w 30"/>
                  <a:gd name="T41" fmla="*/ 7 h 40"/>
                  <a:gd name="T42" fmla="*/ 19 w 30"/>
                  <a:gd name="T43" fmla="*/ 5 h 40"/>
                  <a:gd name="T44" fmla="*/ 13 w 30"/>
                  <a:gd name="T45" fmla="*/ 5 h 40"/>
                  <a:gd name="T46" fmla="*/ 5 w 30"/>
                  <a:gd name="T47" fmla="*/ 5 h 40"/>
                  <a:gd name="T48" fmla="*/ 5 w 30"/>
                  <a:gd name="T49" fmla="*/ 17 h 40"/>
                  <a:gd name="T50" fmla="*/ 5 w 30"/>
                  <a:gd name="T51" fmla="*/ 35 h 40"/>
                  <a:gd name="T52" fmla="*/ 15 w 30"/>
                  <a:gd name="T53" fmla="*/ 35 h 40"/>
                  <a:gd name="T54" fmla="*/ 19 w 30"/>
                  <a:gd name="T55" fmla="*/ 35 h 40"/>
                  <a:gd name="T56" fmla="*/ 22 w 30"/>
                  <a:gd name="T57" fmla="*/ 34 h 40"/>
                  <a:gd name="T58" fmla="*/ 24 w 30"/>
                  <a:gd name="T59" fmla="*/ 31 h 40"/>
                  <a:gd name="T60" fmla="*/ 25 w 30"/>
                  <a:gd name="T61" fmla="*/ 28 h 40"/>
                  <a:gd name="T62" fmla="*/ 23 w 30"/>
                  <a:gd name="T63" fmla="*/ 24 h 40"/>
                  <a:gd name="T64" fmla="*/ 20 w 30"/>
                  <a:gd name="T65" fmla="*/ 22 h 40"/>
                  <a:gd name="T66" fmla="*/ 15 w 30"/>
                  <a:gd name="T67" fmla="*/ 21 h 40"/>
                  <a:gd name="T68" fmla="*/ 5 w 30"/>
                  <a:gd name="T69" fmla="*/ 21 h 40"/>
                  <a:gd name="T70" fmla="*/ 5 w 30"/>
                  <a:gd name="T71" fmla="*/ 3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0" h="40">
                    <a:moveTo>
                      <a:pt x="0" y="4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8" y="0"/>
                      <a:pt x="20" y="0"/>
                      <a:pt x="22" y="1"/>
                    </a:cubicBezTo>
                    <a:cubicBezTo>
                      <a:pt x="24" y="2"/>
                      <a:pt x="25" y="3"/>
                      <a:pt x="27" y="5"/>
                    </a:cubicBezTo>
                    <a:cubicBezTo>
                      <a:pt x="28" y="7"/>
                      <a:pt x="28" y="8"/>
                      <a:pt x="28" y="10"/>
                    </a:cubicBezTo>
                    <a:cubicBezTo>
                      <a:pt x="28" y="12"/>
                      <a:pt x="28" y="13"/>
                      <a:pt x="27" y="15"/>
                    </a:cubicBezTo>
                    <a:cubicBezTo>
                      <a:pt x="26" y="16"/>
                      <a:pt x="24" y="18"/>
                      <a:pt x="23" y="19"/>
                    </a:cubicBezTo>
                    <a:cubicBezTo>
                      <a:pt x="25" y="19"/>
                      <a:pt x="27" y="20"/>
                      <a:pt x="28" y="22"/>
                    </a:cubicBezTo>
                    <a:cubicBezTo>
                      <a:pt x="29" y="24"/>
                      <a:pt x="30" y="26"/>
                      <a:pt x="30" y="28"/>
                    </a:cubicBezTo>
                    <a:cubicBezTo>
                      <a:pt x="30" y="30"/>
                      <a:pt x="30" y="32"/>
                      <a:pt x="29" y="33"/>
                    </a:cubicBezTo>
                    <a:cubicBezTo>
                      <a:pt x="28" y="35"/>
                      <a:pt x="27" y="36"/>
                      <a:pt x="26" y="37"/>
                    </a:cubicBezTo>
                    <a:cubicBezTo>
                      <a:pt x="25" y="38"/>
                      <a:pt x="23" y="39"/>
                      <a:pt x="22" y="39"/>
                    </a:cubicBezTo>
                    <a:cubicBezTo>
                      <a:pt x="20" y="39"/>
                      <a:pt x="18" y="40"/>
                      <a:pt x="15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  <a:moveTo>
                      <a:pt x="5" y="17"/>
                    </a:moveTo>
                    <a:cubicBezTo>
                      <a:pt x="14" y="17"/>
                      <a:pt x="14" y="17"/>
                      <a:pt x="14" y="17"/>
                    </a:cubicBezTo>
                    <a:cubicBezTo>
                      <a:pt x="16" y="17"/>
                      <a:pt x="18" y="17"/>
                      <a:pt x="19" y="16"/>
                    </a:cubicBezTo>
                    <a:cubicBezTo>
                      <a:pt x="20" y="16"/>
                      <a:pt x="21" y="15"/>
                      <a:pt x="22" y="14"/>
                    </a:cubicBezTo>
                    <a:cubicBezTo>
                      <a:pt x="23" y="13"/>
                      <a:pt x="23" y="12"/>
                      <a:pt x="23" y="11"/>
                    </a:cubicBezTo>
                    <a:cubicBezTo>
                      <a:pt x="23" y="10"/>
                      <a:pt x="23" y="8"/>
                      <a:pt x="22" y="7"/>
                    </a:cubicBezTo>
                    <a:cubicBezTo>
                      <a:pt x="21" y="6"/>
                      <a:pt x="20" y="6"/>
                      <a:pt x="19" y="5"/>
                    </a:cubicBezTo>
                    <a:cubicBezTo>
                      <a:pt x="18" y="5"/>
                      <a:pt x="16" y="5"/>
                      <a:pt x="1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17"/>
                      <a:pt x="5" y="17"/>
                      <a:pt x="5" y="17"/>
                    </a:cubicBezTo>
                    <a:close/>
                    <a:moveTo>
                      <a:pt x="5" y="35"/>
                    </a:moveTo>
                    <a:cubicBezTo>
                      <a:pt x="15" y="35"/>
                      <a:pt x="15" y="35"/>
                      <a:pt x="15" y="35"/>
                    </a:cubicBezTo>
                    <a:cubicBezTo>
                      <a:pt x="17" y="35"/>
                      <a:pt x="18" y="35"/>
                      <a:pt x="19" y="35"/>
                    </a:cubicBezTo>
                    <a:cubicBezTo>
                      <a:pt x="20" y="35"/>
                      <a:pt x="21" y="34"/>
                      <a:pt x="22" y="34"/>
                    </a:cubicBezTo>
                    <a:cubicBezTo>
                      <a:pt x="23" y="33"/>
                      <a:pt x="23" y="32"/>
                      <a:pt x="24" y="31"/>
                    </a:cubicBezTo>
                    <a:cubicBezTo>
                      <a:pt x="24" y="31"/>
                      <a:pt x="25" y="29"/>
                      <a:pt x="25" y="28"/>
                    </a:cubicBezTo>
                    <a:cubicBezTo>
                      <a:pt x="25" y="27"/>
                      <a:pt x="24" y="25"/>
                      <a:pt x="23" y="24"/>
                    </a:cubicBezTo>
                    <a:cubicBezTo>
                      <a:pt x="23" y="23"/>
                      <a:pt x="22" y="22"/>
                      <a:pt x="20" y="22"/>
                    </a:cubicBezTo>
                    <a:cubicBezTo>
                      <a:pt x="19" y="22"/>
                      <a:pt x="17" y="21"/>
                      <a:pt x="15" y="21"/>
                    </a:cubicBezTo>
                    <a:cubicBezTo>
                      <a:pt x="5" y="21"/>
                      <a:pt x="5" y="21"/>
                      <a:pt x="5" y="21"/>
                    </a:cubicBezTo>
                    <a:lnTo>
                      <a:pt x="5" y="35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8" name="ïṩľïḓé"/>
              <p:cNvSpPr/>
              <p:nvPr/>
            </p:nvSpPr>
            <p:spPr bwMode="auto">
              <a:xfrm>
                <a:off x="4887913" y="3700463"/>
                <a:ext cx="100013" cy="131763"/>
              </a:xfrm>
              <a:custGeom>
                <a:avLst/>
                <a:gdLst>
                  <a:gd name="T0" fmla="*/ 0 w 63"/>
                  <a:gd name="T1" fmla="*/ 83 h 83"/>
                  <a:gd name="T2" fmla="*/ 0 w 63"/>
                  <a:gd name="T3" fmla="*/ 0 h 83"/>
                  <a:gd name="T4" fmla="*/ 61 w 63"/>
                  <a:gd name="T5" fmla="*/ 0 h 83"/>
                  <a:gd name="T6" fmla="*/ 61 w 63"/>
                  <a:gd name="T7" fmla="*/ 10 h 83"/>
                  <a:gd name="T8" fmla="*/ 13 w 63"/>
                  <a:gd name="T9" fmla="*/ 10 h 83"/>
                  <a:gd name="T10" fmla="*/ 13 w 63"/>
                  <a:gd name="T11" fmla="*/ 35 h 83"/>
                  <a:gd name="T12" fmla="*/ 56 w 63"/>
                  <a:gd name="T13" fmla="*/ 35 h 83"/>
                  <a:gd name="T14" fmla="*/ 56 w 63"/>
                  <a:gd name="T15" fmla="*/ 43 h 83"/>
                  <a:gd name="T16" fmla="*/ 13 w 63"/>
                  <a:gd name="T17" fmla="*/ 43 h 83"/>
                  <a:gd name="T18" fmla="*/ 13 w 63"/>
                  <a:gd name="T19" fmla="*/ 73 h 83"/>
                  <a:gd name="T20" fmla="*/ 63 w 63"/>
                  <a:gd name="T21" fmla="*/ 73 h 83"/>
                  <a:gd name="T22" fmla="*/ 63 w 63"/>
                  <a:gd name="T23" fmla="*/ 83 h 83"/>
                  <a:gd name="T24" fmla="*/ 0 w 63"/>
                  <a:gd name="T25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" h="83">
                    <a:moveTo>
                      <a:pt x="0" y="83"/>
                    </a:moveTo>
                    <a:lnTo>
                      <a:pt x="0" y="0"/>
                    </a:lnTo>
                    <a:lnTo>
                      <a:pt x="61" y="0"/>
                    </a:lnTo>
                    <a:lnTo>
                      <a:pt x="61" y="10"/>
                    </a:lnTo>
                    <a:lnTo>
                      <a:pt x="13" y="10"/>
                    </a:lnTo>
                    <a:lnTo>
                      <a:pt x="13" y="35"/>
                    </a:lnTo>
                    <a:lnTo>
                      <a:pt x="56" y="35"/>
                    </a:lnTo>
                    <a:lnTo>
                      <a:pt x="56" y="43"/>
                    </a:lnTo>
                    <a:lnTo>
                      <a:pt x="13" y="43"/>
                    </a:lnTo>
                    <a:lnTo>
                      <a:pt x="13" y="73"/>
                    </a:lnTo>
                    <a:lnTo>
                      <a:pt x="63" y="73"/>
                    </a:lnTo>
                    <a:lnTo>
                      <a:pt x="63" y="83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9" name="ïṧľiḑè"/>
              <p:cNvSpPr/>
              <p:nvPr/>
            </p:nvSpPr>
            <p:spPr bwMode="auto">
              <a:xfrm>
                <a:off x="5156201" y="3700463"/>
                <a:ext cx="15875" cy="131763"/>
              </a:xfrm>
              <a:prstGeom prst="rect">
                <a:avLst/>
              </a:pr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0" name="îṧḻïdè"/>
              <p:cNvSpPr/>
              <p:nvPr/>
            </p:nvSpPr>
            <p:spPr bwMode="auto">
              <a:xfrm>
                <a:off x="5346701" y="3700463"/>
                <a:ext cx="103188" cy="131763"/>
              </a:xfrm>
              <a:custGeom>
                <a:avLst/>
                <a:gdLst>
                  <a:gd name="T0" fmla="*/ 0 w 65"/>
                  <a:gd name="T1" fmla="*/ 83 h 83"/>
                  <a:gd name="T2" fmla="*/ 0 w 65"/>
                  <a:gd name="T3" fmla="*/ 0 h 83"/>
                  <a:gd name="T4" fmla="*/ 11 w 65"/>
                  <a:gd name="T5" fmla="*/ 0 h 83"/>
                  <a:gd name="T6" fmla="*/ 11 w 65"/>
                  <a:gd name="T7" fmla="*/ 33 h 83"/>
                  <a:gd name="T8" fmla="*/ 52 w 65"/>
                  <a:gd name="T9" fmla="*/ 33 h 83"/>
                  <a:gd name="T10" fmla="*/ 52 w 65"/>
                  <a:gd name="T11" fmla="*/ 0 h 83"/>
                  <a:gd name="T12" fmla="*/ 65 w 65"/>
                  <a:gd name="T13" fmla="*/ 0 h 83"/>
                  <a:gd name="T14" fmla="*/ 65 w 65"/>
                  <a:gd name="T15" fmla="*/ 83 h 83"/>
                  <a:gd name="T16" fmla="*/ 52 w 65"/>
                  <a:gd name="T17" fmla="*/ 83 h 83"/>
                  <a:gd name="T18" fmla="*/ 52 w 65"/>
                  <a:gd name="T19" fmla="*/ 43 h 83"/>
                  <a:gd name="T20" fmla="*/ 11 w 65"/>
                  <a:gd name="T21" fmla="*/ 43 h 83"/>
                  <a:gd name="T22" fmla="*/ 11 w 65"/>
                  <a:gd name="T23" fmla="*/ 83 h 83"/>
                  <a:gd name="T24" fmla="*/ 0 w 65"/>
                  <a:gd name="T25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83">
                    <a:moveTo>
                      <a:pt x="0" y="83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33"/>
                    </a:lnTo>
                    <a:lnTo>
                      <a:pt x="52" y="33"/>
                    </a:lnTo>
                    <a:lnTo>
                      <a:pt x="52" y="0"/>
                    </a:lnTo>
                    <a:lnTo>
                      <a:pt x="65" y="0"/>
                    </a:lnTo>
                    <a:lnTo>
                      <a:pt x="65" y="83"/>
                    </a:lnTo>
                    <a:lnTo>
                      <a:pt x="52" y="83"/>
                    </a:lnTo>
                    <a:lnTo>
                      <a:pt x="52" y="43"/>
                    </a:lnTo>
                    <a:lnTo>
                      <a:pt x="11" y="43"/>
                    </a:lnTo>
                    <a:lnTo>
                      <a:pt x="11" y="83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1" name="ï$ļïďé"/>
              <p:cNvSpPr/>
              <p:nvPr/>
            </p:nvSpPr>
            <p:spPr bwMode="auto">
              <a:xfrm>
                <a:off x="5603876" y="3700463"/>
                <a:ext cx="122238" cy="131763"/>
              </a:xfrm>
              <a:custGeom>
                <a:avLst/>
                <a:gdLst>
                  <a:gd name="T0" fmla="*/ 0 w 37"/>
                  <a:gd name="T1" fmla="*/ 40 h 40"/>
                  <a:gd name="T2" fmla="*/ 15 w 37"/>
                  <a:gd name="T3" fmla="*/ 0 h 40"/>
                  <a:gd name="T4" fmla="*/ 21 w 37"/>
                  <a:gd name="T5" fmla="*/ 0 h 40"/>
                  <a:gd name="T6" fmla="*/ 37 w 37"/>
                  <a:gd name="T7" fmla="*/ 40 h 40"/>
                  <a:gd name="T8" fmla="*/ 31 w 37"/>
                  <a:gd name="T9" fmla="*/ 40 h 40"/>
                  <a:gd name="T10" fmla="*/ 26 w 37"/>
                  <a:gd name="T11" fmla="*/ 28 h 40"/>
                  <a:gd name="T12" fmla="*/ 10 w 37"/>
                  <a:gd name="T13" fmla="*/ 28 h 40"/>
                  <a:gd name="T14" fmla="*/ 6 w 37"/>
                  <a:gd name="T15" fmla="*/ 40 h 40"/>
                  <a:gd name="T16" fmla="*/ 0 w 37"/>
                  <a:gd name="T17" fmla="*/ 40 h 40"/>
                  <a:gd name="T18" fmla="*/ 11 w 37"/>
                  <a:gd name="T19" fmla="*/ 23 h 40"/>
                  <a:gd name="T20" fmla="*/ 25 w 37"/>
                  <a:gd name="T21" fmla="*/ 23 h 40"/>
                  <a:gd name="T22" fmla="*/ 21 w 37"/>
                  <a:gd name="T23" fmla="*/ 12 h 40"/>
                  <a:gd name="T24" fmla="*/ 18 w 37"/>
                  <a:gd name="T25" fmla="*/ 4 h 40"/>
                  <a:gd name="T26" fmla="*/ 16 w 37"/>
                  <a:gd name="T27" fmla="*/ 12 h 40"/>
                  <a:gd name="T28" fmla="*/ 11 w 37"/>
                  <a:gd name="T29" fmla="*/ 2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" h="40">
                    <a:moveTo>
                      <a:pt x="0" y="4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  <a:moveTo>
                      <a:pt x="11" y="23"/>
                    </a:moveTo>
                    <a:cubicBezTo>
                      <a:pt x="25" y="23"/>
                      <a:pt x="25" y="23"/>
                      <a:pt x="25" y="23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19" y="9"/>
                      <a:pt x="18" y="6"/>
                      <a:pt x="18" y="4"/>
                    </a:cubicBezTo>
                    <a:cubicBezTo>
                      <a:pt x="17" y="7"/>
                      <a:pt x="17" y="9"/>
                      <a:pt x="16" y="12"/>
                    </a:cubicBezTo>
                    <a:lnTo>
                      <a:pt x="11" y="23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2" name="iślïďê"/>
              <p:cNvSpPr/>
              <p:nvPr/>
            </p:nvSpPr>
            <p:spPr bwMode="auto">
              <a:xfrm>
                <a:off x="5881688" y="3700463"/>
                <a:ext cx="101600" cy="131763"/>
              </a:xfrm>
              <a:custGeom>
                <a:avLst/>
                <a:gdLst>
                  <a:gd name="T0" fmla="*/ 0 w 64"/>
                  <a:gd name="T1" fmla="*/ 83 h 83"/>
                  <a:gd name="T2" fmla="*/ 0 w 64"/>
                  <a:gd name="T3" fmla="*/ 0 h 83"/>
                  <a:gd name="T4" fmla="*/ 12 w 64"/>
                  <a:gd name="T5" fmla="*/ 0 h 83"/>
                  <a:gd name="T6" fmla="*/ 54 w 64"/>
                  <a:gd name="T7" fmla="*/ 64 h 83"/>
                  <a:gd name="T8" fmla="*/ 54 w 64"/>
                  <a:gd name="T9" fmla="*/ 0 h 83"/>
                  <a:gd name="T10" fmla="*/ 64 w 64"/>
                  <a:gd name="T11" fmla="*/ 0 h 83"/>
                  <a:gd name="T12" fmla="*/ 64 w 64"/>
                  <a:gd name="T13" fmla="*/ 83 h 83"/>
                  <a:gd name="T14" fmla="*/ 54 w 64"/>
                  <a:gd name="T15" fmla="*/ 83 h 83"/>
                  <a:gd name="T16" fmla="*/ 10 w 64"/>
                  <a:gd name="T17" fmla="*/ 18 h 83"/>
                  <a:gd name="T18" fmla="*/ 10 w 64"/>
                  <a:gd name="T19" fmla="*/ 83 h 83"/>
                  <a:gd name="T20" fmla="*/ 0 w 64"/>
                  <a:gd name="T21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83">
                    <a:moveTo>
                      <a:pt x="0" y="83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54" y="64"/>
                    </a:lnTo>
                    <a:lnTo>
                      <a:pt x="54" y="0"/>
                    </a:lnTo>
                    <a:lnTo>
                      <a:pt x="64" y="0"/>
                    </a:lnTo>
                    <a:lnTo>
                      <a:pt x="64" y="83"/>
                    </a:lnTo>
                    <a:lnTo>
                      <a:pt x="54" y="83"/>
                    </a:lnTo>
                    <a:lnTo>
                      <a:pt x="10" y="18"/>
                    </a:lnTo>
                    <a:lnTo>
                      <a:pt x="10" y="83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3" name="íṡḷïḋé"/>
              <p:cNvSpPr/>
              <p:nvPr/>
            </p:nvSpPr>
            <p:spPr bwMode="auto">
              <a:xfrm>
                <a:off x="6151563" y="3695700"/>
                <a:ext cx="119063" cy="136525"/>
              </a:xfrm>
              <a:custGeom>
                <a:avLst/>
                <a:gdLst>
                  <a:gd name="T0" fmla="*/ 20 w 36"/>
                  <a:gd name="T1" fmla="*/ 25 h 41"/>
                  <a:gd name="T2" fmla="*/ 20 w 36"/>
                  <a:gd name="T3" fmla="*/ 20 h 41"/>
                  <a:gd name="T4" fmla="*/ 36 w 36"/>
                  <a:gd name="T5" fmla="*/ 20 h 41"/>
                  <a:gd name="T6" fmla="*/ 36 w 36"/>
                  <a:gd name="T7" fmla="*/ 35 h 41"/>
                  <a:gd name="T8" fmla="*/ 28 w 36"/>
                  <a:gd name="T9" fmla="*/ 40 h 41"/>
                  <a:gd name="T10" fmla="*/ 20 w 36"/>
                  <a:gd name="T11" fmla="*/ 41 h 41"/>
                  <a:gd name="T12" fmla="*/ 9 w 36"/>
                  <a:gd name="T13" fmla="*/ 39 h 41"/>
                  <a:gd name="T14" fmla="*/ 2 w 36"/>
                  <a:gd name="T15" fmla="*/ 32 h 41"/>
                  <a:gd name="T16" fmla="*/ 0 w 36"/>
                  <a:gd name="T17" fmla="*/ 21 h 41"/>
                  <a:gd name="T18" fmla="*/ 2 w 36"/>
                  <a:gd name="T19" fmla="*/ 10 h 41"/>
                  <a:gd name="T20" fmla="*/ 9 w 36"/>
                  <a:gd name="T21" fmla="*/ 3 h 41"/>
                  <a:gd name="T22" fmla="*/ 20 w 36"/>
                  <a:gd name="T23" fmla="*/ 0 h 41"/>
                  <a:gd name="T24" fmla="*/ 27 w 36"/>
                  <a:gd name="T25" fmla="*/ 2 h 41"/>
                  <a:gd name="T26" fmla="*/ 33 w 36"/>
                  <a:gd name="T27" fmla="*/ 6 h 41"/>
                  <a:gd name="T28" fmla="*/ 36 w 36"/>
                  <a:gd name="T29" fmla="*/ 12 h 41"/>
                  <a:gd name="T30" fmla="*/ 31 w 36"/>
                  <a:gd name="T31" fmla="*/ 13 h 41"/>
                  <a:gd name="T32" fmla="*/ 29 w 36"/>
                  <a:gd name="T33" fmla="*/ 9 h 41"/>
                  <a:gd name="T34" fmla="*/ 25 w 36"/>
                  <a:gd name="T35" fmla="*/ 6 h 41"/>
                  <a:gd name="T36" fmla="*/ 20 w 36"/>
                  <a:gd name="T37" fmla="*/ 5 h 41"/>
                  <a:gd name="T38" fmla="*/ 13 w 36"/>
                  <a:gd name="T39" fmla="*/ 6 h 41"/>
                  <a:gd name="T40" fmla="*/ 9 w 36"/>
                  <a:gd name="T41" fmla="*/ 9 h 41"/>
                  <a:gd name="T42" fmla="*/ 7 w 36"/>
                  <a:gd name="T43" fmla="*/ 13 h 41"/>
                  <a:gd name="T44" fmla="*/ 5 w 36"/>
                  <a:gd name="T45" fmla="*/ 21 h 41"/>
                  <a:gd name="T46" fmla="*/ 7 w 36"/>
                  <a:gd name="T47" fmla="*/ 30 h 41"/>
                  <a:gd name="T48" fmla="*/ 12 w 36"/>
                  <a:gd name="T49" fmla="*/ 35 h 41"/>
                  <a:gd name="T50" fmla="*/ 20 w 36"/>
                  <a:gd name="T51" fmla="*/ 37 h 41"/>
                  <a:gd name="T52" fmla="*/ 26 w 36"/>
                  <a:gd name="T53" fmla="*/ 35 h 41"/>
                  <a:gd name="T54" fmla="*/ 31 w 36"/>
                  <a:gd name="T55" fmla="*/ 32 h 41"/>
                  <a:gd name="T56" fmla="*/ 31 w 36"/>
                  <a:gd name="T57" fmla="*/ 25 h 41"/>
                  <a:gd name="T58" fmla="*/ 20 w 36"/>
                  <a:gd name="T59" fmla="*/ 2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6" h="41">
                    <a:moveTo>
                      <a:pt x="20" y="25"/>
                    </a:moveTo>
                    <a:cubicBezTo>
                      <a:pt x="20" y="20"/>
                      <a:pt x="20" y="20"/>
                      <a:pt x="20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4" y="37"/>
                      <a:pt x="31" y="39"/>
                      <a:pt x="28" y="40"/>
                    </a:cubicBezTo>
                    <a:cubicBezTo>
                      <a:pt x="26" y="41"/>
                      <a:pt x="23" y="41"/>
                      <a:pt x="20" y="41"/>
                    </a:cubicBezTo>
                    <a:cubicBezTo>
                      <a:pt x="16" y="41"/>
                      <a:pt x="13" y="40"/>
                      <a:pt x="9" y="39"/>
                    </a:cubicBezTo>
                    <a:cubicBezTo>
                      <a:pt x="6" y="37"/>
                      <a:pt x="4" y="35"/>
                      <a:pt x="2" y="32"/>
                    </a:cubicBezTo>
                    <a:cubicBezTo>
                      <a:pt x="1" y="28"/>
                      <a:pt x="0" y="25"/>
                      <a:pt x="0" y="21"/>
                    </a:cubicBezTo>
                    <a:cubicBezTo>
                      <a:pt x="0" y="17"/>
                      <a:pt x="1" y="14"/>
                      <a:pt x="2" y="10"/>
                    </a:cubicBezTo>
                    <a:cubicBezTo>
                      <a:pt x="4" y="7"/>
                      <a:pt x="6" y="4"/>
                      <a:pt x="9" y="3"/>
                    </a:cubicBezTo>
                    <a:cubicBezTo>
                      <a:pt x="12" y="1"/>
                      <a:pt x="16" y="0"/>
                      <a:pt x="20" y="0"/>
                    </a:cubicBezTo>
                    <a:cubicBezTo>
                      <a:pt x="22" y="0"/>
                      <a:pt x="25" y="1"/>
                      <a:pt x="27" y="2"/>
                    </a:cubicBezTo>
                    <a:cubicBezTo>
                      <a:pt x="30" y="3"/>
                      <a:pt x="31" y="4"/>
                      <a:pt x="33" y="6"/>
                    </a:cubicBezTo>
                    <a:cubicBezTo>
                      <a:pt x="34" y="7"/>
                      <a:pt x="35" y="9"/>
                      <a:pt x="36" y="12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0" y="11"/>
                      <a:pt x="30" y="10"/>
                      <a:pt x="29" y="9"/>
                    </a:cubicBezTo>
                    <a:cubicBezTo>
                      <a:pt x="28" y="8"/>
                      <a:pt x="27" y="7"/>
                      <a:pt x="25" y="6"/>
                    </a:cubicBezTo>
                    <a:cubicBezTo>
                      <a:pt x="23" y="5"/>
                      <a:pt x="22" y="5"/>
                      <a:pt x="20" y="5"/>
                    </a:cubicBezTo>
                    <a:cubicBezTo>
                      <a:pt x="17" y="5"/>
                      <a:pt x="15" y="5"/>
                      <a:pt x="13" y="6"/>
                    </a:cubicBezTo>
                    <a:cubicBezTo>
                      <a:pt x="12" y="7"/>
                      <a:pt x="10" y="8"/>
                      <a:pt x="9" y="9"/>
                    </a:cubicBezTo>
                    <a:cubicBezTo>
                      <a:pt x="8" y="10"/>
                      <a:pt x="7" y="11"/>
                      <a:pt x="7" y="13"/>
                    </a:cubicBezTo>
                    <a:cubicBezTo>
                      <a:pt x="6" y="15"/>
                      <a:pt x="5" y="18"/>
                      <a:pt x="5" y="21"/>
                    </a:cubicBezTo>
                    <a:cubicBezTo>
                      <a:pt x="5" y="24"/>
                      <a:pt x="6" y="27"/>
                      <a:pt x="7" y="30"/>
                    </a:cubicBezTo>
                    <a:cubicBezTo>
                      <a:pt x="8" y="32"/>
                      <a:pt x="10" y="34"/>
                      <a:pt x="12" y="35"/>
                    </a:cubicBezTo>
                    <a:cubicBezTo>
                      <a:pt x="15" y="36"/>
                      <a:pt x="17" y="37"/>
                      <a:pt x="20" y="37"/>
                    </a:cubicBezTo>
                    <a:cubicBezTo>
                      <a:pt x="22" y="37"/>
                      <a:pt x="24" y="36"/>
                      <a:pt x="26" y="35"/>
                    </a:cubicBezTo>
                    <a:cubicBezTo>
                      <a:pt x="28" y="34"/>
                      <a:pt x="30" y="33"/>
                      <a:pt x="31" y="32"/>
                    </a:cubicBezTo>
                    <a:cubicBezTo>
                      <a:pt x="31" y="25"/>
                      <a:pt x="31" y="25"/>
                      <a:pt x="31" y="25"/>
                    </a:cubicBezTo>
                    <a:lnTo>
                      <a:pt x="20" y="25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4" name="ïṥliḍe"/>
              <p:cNvSpPr/>
              <p:nvPr/>
            </p:nvSpPr>
            <p:spPr bwMode="auto">
              <a:xfrm>
                <a:off x="6478588" y="3700463"/>
                <a:ext cx="106363" cy="131763"/>
              </a:xfrm>
              <a:custGeom>
                <a:avLst/>
                <a:gdLst>
                  <a:gd name="T0" fmla="*/ 26 w 32"/>
                  <a:gd name="T1" fmla="*/ 0 h 40"/>
                  <a:gd name="T2" fmla="*/ 32 w 32"/>
                  <a:gd name="T3" fmla="*/ 0 h 40"/>
                  <a:gd name="T4" fmla="*/ 32 w 32"/>
                  <a:gd name="T5" fmla="*/ 23 h 40"/>
                  <a:gd name="T6" fmla="*/ 30 w 32"/>
                  <a:gd name="T7" fmla="*/ 32 h 40"/>
                  <a:gd name="T8" fmla="*/ 25 w 32"/>
                  <a:gd name="T9" fmla="*/ 38 h 40"/>
                  <a:gd name="T10" fmla="*/ 16 w 32"/>
                  <a:gd name="T11" fmla="*/ 40 h 40"/>
                  <a:gd name="T12" fmla="*/ 7 w 32"/>
                  <a:gd name="T13" fmla="*/ 38 h 40"/>
                  <a:gd name="T14" fmla="*/ 2 w 32"/>
                  <a:gd name="T15" fmla="*/ 33 h 40"/>
                  <a:gd name="T16" fmla="*/ 0 w 32"/>
                  <a:gd name="T17" fmla="*/ 23 h 40"/>
                  <a:gd name="T18" fmla="*/ 0 w 32"/>
                  <a:gd name="T19" fmla="*/ 0 h 40"/>
                  <a:gd name="T20" fmla="*/ 6 w 32"/>
                  <a:gd name="T21" fmla="*/ 0 h 40"/>
                  <a:gd name="T22" fmla="*/ 6 w 32"/>
                  <a:gd name="T23" fmla="*/ 23 h 40"/>
                  <a:gd name="T24" fmla="*/ 7 w 32"/>
                  <a:gd name="T25" fmla="*/ 30 h 40"/>
                  <a:gd name="T26" fmla="*/ 10 w 32"/>
                  <a:gd name="T27" fmla="*/ 34 h 40"/>
                  <a:gd name="T28" fmla="*/ 16 w 32"/>
                  <a:gd name="T29" fmla="*/ 36 h 40"/>
                  <a:gd name="T30" fmla="*/ 24 w 32"/>
                  <a:gd name="T31" fmla="*/ 33 h 40"/>
                  <a:gd name="T32" fmla="*/ 26 w 32"/>
                  <a:gd name="T33" fmla="*/ 23 h 40"/>
                  <a:gd name="T34" fmla="*/ 26 w 32"/>
                  <a:gd name="T3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" h="40">
                    <a:moveTo>
                      <a:pt x="26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7"/>
                      <a:pt x="31" y="30"/>
                      <a:pt x="30" y="32"/>
                    </a:cubicBezTo>
                    <a:cubicBezTo>
                      <a:pt x="29" y="35"/>
                      <a:pt x="28" y="37"/>
                      <a:pt x="25" y="38"/>
                    </a:cubicBezTo>
                    <a:cubicBezTo>
                      <a:pt x="23" y="40"/>
                      <a:pt x="20" y="40"/>
                      <a:pt x="16" y="40"/>
                    </a:cubicBezTo>
                    <a:cubicBezTo>
                      <a:pt x="12" y="40"/>
                      <a:pt x="9" y="40"/>
                      <a:pt x="7" y="38"/>
                    </a:cubicBezTo>
                    <a:cubicBezTo>
                      <a:pt x="5" y="37"/>
                      <a:pt x="3" y="35"/>
                      <a:pt x="2" y="33"/>
                    </a:cubicBezTo>
                    <a:cubicBezTo>
                      <a:pt x="1" y="30"/>
                      <a:pt x="0" y="27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6"/>
                      <a:pt x="6" y="29"/>
                      <a:pt x="7" y="30"/>
                    </a:cubicBezTo>
                    <a:cubicBezTo>
                      <a:pt x="7" y="32"/>
                      <a:pt x="8" y="33"/>
                      <a:pt x="10" y="34"/>
                    </a:cubicBezTo>
                    <a:cubicBezTo>
                      <a:pt x="11" y="35"/>
                      <a:pt x="13" y="36"/>
                      <a:pt x="16" y="36"/>
                    </a:cubicBezTo>
                    <a:cubicBezTo>
                      <a:pt x="19" y="36"/>
                      <a:pt x="22" y="35"/>
                      <a:pt x="24" y="33"/>
                    </a:cubicBezTo>
                    <a:cubicBezTo>
                      <a:pt x="25" y="31"/>
                      <a:pt x="26" y="28"/>
                      <a:pt x="26" y="23"/>
                    </a:cubicBez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5" name="íṡḻïďè"/>
              <p:cNvSpPr/>
              <p:nvPr/>
            </p:nvSpPr>
            <p:spPr bwMode="auto">
              <a:xfrm>
                <a:off x="6753226" y="3700463"/>
                <a:ext cx="101600" cy="131763"/>
              </a:xfrm>
              <a:custGeom>
                <a:avLst/>
                <a:gdLst>
                  <a:gd name="T0" fmla="*/ 0 w 64"/>
                  <a:gd name="T1" fmla="*/ 83 h 83"/>
                  <a:gd name="T2" fmla="*/ 0 w 64"/>
                  <a:gd name="T3" fmla="*/ 0 h 83"/>
                  <a:gd name="T4" fmla="*/ 12 w 64"/>
                  <a:gd name="T5" fmla="*/ 0 h 83"/>
                  <a:gd name="T6" fmla="*/ 54 w 64"/>
                  <a:gd name="T7" fmla="*/ 64 h 83"/>
                  <a:gd name="T8" fmla="*/ 54 w 64"/>
                  <a:gd name="T9" fmla="*/ 0 h 83"/>
                  <a:gd name="T10" fmla="*/ 64 w 64"/>
                  <a:gd name="T11" fmla="*/ 0 h 83"/>
                  <a:gd name="T12" fmla="*/ 64 w 64"/>
                  <a:gd name="T13" fmla="*/ 83 h 83"/>
                  <a:gd name="T14" fmla="*/ 54 w 64"/>
                  <a:gd name="T15" fmla="*/ 83 h 83"/>
                  <a:gd name="T16" fmla="*/ 10 w 64"/>
                  <a:gd name="T17" fmla="*/ 18 h 83"/>
                  <a:gd name="T18" fmla="*/ 10 w 64"/>
                  <a:gd name="T19" fmla="*/ 83 h 83"/>
                  <a:gd name="T20" fmla="*/ 0 w 64"/>
                  <a:gd name="T21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83">
                    <a:moveTo>
                      <a:pt x="0" y="83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54" y="64"/>
                    </a:lnTo>
                    <a:lnTo>
                      <a:pt x="54" y="0"/>
                    </a:lnTo>
                    <a:lnTo>
                      <a:pt x="64" y="0"/>
                    </a:lnTo>
                    <a:lnTo>
                      <a:pt x="64" y="83"/>
                    </a:lnTo>
                    <a:lnTo>
                      <a:pt x="54" y="83"/>
                    </a:lnTo>
                    <a:lnTo>
                      <a:pt x="10" y="18"/>
                    </a:lnTo>
                    <a:lnTo>
                      <a:pt x="10" y="83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6" name="îṡļiḋé"/>
              <p:cNvSpPr/>
              <p:nvPr/>
            </p:nvSpPr>
            <p:spPr bwMode="auto">
              <a:xfrm>
                <a:off x="7029451" y="3700463"/>
                <a:ext cx="15875" cy="131763"/>
              </a:xfrm>
              <a:prstGeom prst="rect">
                <a:avLst/>
              </a:pr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7" name="išľïḓè"/>
              <p:cNvSpPr/>
              <p:nvPr/>
            </p:nvSpPr>
            <p:spPr bwMode="auto">
              <a:xfrm>
                <a:off x="7207251" y="3700463"/>
                <a:ext cx="119063" cy="131763"/>
              </a:xfrm>
              <a:custGeom>
                <a:avLst/>
                <a:gdLst>
                  <a:gd name="T0" fmla="*/ 15 w 36"/>
                  <a:gd name="T1" fmla="*/ 40 h 40"/>
                  <a:gd name="T2" fmla="*/ 0 w 36"/>
                  <a:gd name="T3" fmla="*/ 0 h 40"/>
                  <a:gd name="T4" fmla="*/ 5 w 36"/>
                  <a:gd name="T5" fmla="*/ 0 h 40"/>
                  <a:gd name="T6" fmla="*/ 15 w 36"/>
                  <a:gd name="T7" fmla="*/ 29 h 40"/>
                  <a:gd name="T8" fmla="*/ 18 w 36"/>
                  <a:gd name="T9" fmla="*/ 35 h 40"/>
                  <a:gd name="T10" fmla="*/ 20 w 36"/>
                  <a:gd name="T11" fmla="*/ 29 h 40"/>
                  <a:gd name="T12" fmla="*/ 30 w 36"/>
                  <a:gd name="T13" fmla="*/ 0 h 40"/>
                  <a:gd name="T14" fmla="*/ 36 w 36"/>
                  <a:gd name="T15" fmla="*/ 0 h 40"/>
                  <a:gd name="T16" fmla="*/ 20 w 36"/>
                  <a:gd name="T17" fmla="*/ 40 h 40"/>
                  <a:gd name="T18" fmla="*/ 15 w 36"/>
                  <a:gd name="T1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40">
                    <a:moveTo>
                      <a:pt x="15" y="4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6" y="31"/>
                      <a:pt x="17" y="33"/>
                      <a:pt x="18" y="35"/>
                    </a:cubicBezTo>
                    <a:cubicBezTo>
                      <a:pt x="18" y="33"/>
                      <a:pt x="19" y="31"/>
                      <a:pt x="20" y="29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20" y="40"/>
                      <a:pt x="20" y="40"/>
                      <a:pt x="20" y="40"/>
                    </a:cubicBezTo>
                    <a:lnTo>
                      <a:pt x="15" y="4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8" name="íşḻîḓe"/>
              <p:cNvSpPr/>
              <p:nvPr/>
            </p:nvSpPr>
            <p:spPr bwMode="auto">
              <a:xfrm>
                <a:off x="7485063" y="3700463"/>
                <a:ext cx="95250" cy="131763"/>
              </a:xfrm>
              <a:custGeom>
                <a:avLst/>
                <a:gdLst>
                  <a:gd name="T0" fmla="*/ 0 w 60"/>
                  <a:gd name="T1" fmla="*/ 83 h 83"/>
                  <a:gd name="T2" fmla="*/ 0 w 60"/>
                  <a:gd name="T3" fmla="*/ 0 h 83"/>
                  <a:gd name="T4" fmla="*/ 58 w 60"/>
                  <a:gd name="T5" fmla="*/ 0 h 83"/>
                  <a:gd name="T6" fmla="*/ 58 w 60"/>
                  <a:gd name="T7" fmla="*/ 10 h 83"/>
                  <a:gd name="T8" fmla="*/ 10 w 60"/>
                  <a:gd name="T9" fmla="*/ 10 h 83"/>
                  <a:gd name="T10" fmla="*/ 10 w 60"/>
                  <a:gd name="T11" fmla="*/ 35 h 83"/>
                  <a:gd name="T12" fmla="*/ 56 w 60"/>
                  <a:gd name="T13" fmla="*/ 35 h 83"/>
                  <a:gd name="T14" fmla="*/ 56 w 60"/>
                  <a:gd name="T15" fmla="*/ 43 h 83"/>
                  <a:gd name="T16" fmla="*/ 10 w 60"/>
                  <a:gd name="T17" fmla="*/ 43 h 83"/>
                  <a:gd name="T18" fmla="*/ 10 w 60"/>
                  <a:gd name="T19" fmla="*/ 73 h 83"/>
                  <a:gd name="T20" fmla="*/ 60 w 60"/>
                  <a:gd name="T21" fmla="*/ 73 h 83"/>
                  <a:gd name="T22" fmla="*/ 60 w 60"/>
                  <a:gd name="T23" fmla="*/ 83 h 83"/>
                  <a:gd name="T24" fmla="*/ 0 w 60"/>
                  <a:gd name="T25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" h="83">
                    <a:moveTo>
                      <a:pt x="0" y="83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58" y="10"/>
                    </a:lnTo>
                    <a:lnTo>
                      <a:pt x="10" y="10"/>
                    </a:lnTo>
                    <a:lnTo>
                      <a:pt x="10" y="35"/>
                    </a:lnTo>
                    <a:lnTo>
                      <a:pt x="56" y="35"/>
                    </a:lnTo>
                    <a:lnTo>
                      <a:pt x="56" y="43"/>
                    </a:lnTo>
                    <a:lnTo>
                      <a:pt x="10" y="43"/>
                    </a:lnTo>
                    <a:lnTo>
                      <a:pt x="10" y="73"/>
                    </a:lnTo>
                    <a:lnTo>
                      <a:pt x="60" y="73"/>
                    </a:lnTo>
                    <a:lnTo>
                      <a:pt x="60" y="83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9" name="îšļíḋè"/>
              <p:cNvSpPr/>
              <p:nvPr/>
            </p:nvSpPr>
            <p:spPr bwMode="auto">
              <a:xfrm>
                <a:off x="7745413" y="3700463"/>
                <a:ext cx="115888" cy="131763"/>
              </a:xfrm>
              <a:custGeom>
                <a:avLst/>
                <a:gdLst>
                  <a:gd name="T0" fmla="*/ 0 w 35"/>
                  <a:gd name="T1" fmla="*/ 40 h 40"/>
                  <a:gd name="T2" fmla="*/ 0 w 35"/>
                  <a:gd name="T3" fmla="*/ 0 h 40"/>
                  <a:gd name="T4" fmla="*/ 18 w 35"/>
                  <a:gd name="T5" fmla="*/ 0 h 40"/>
                  <a:gd name="T6" fmla="*/ 26 w 35"/>
                  <a:gd name="T7" fmla="*/ 1 h 40"/>
                  <a:gd name="T8" fmla="*/ 30 w 35"/>
                  <a:gd name="T9" fmla="*/ 5 h 40"/>
                  <a:gd name="T10" fmla="*/ 32 w 35"/>
                  <a:gd name="T11" fmla="*/ 11 h 40"/>
                  <a:gd name="T12" fmla="*/ 29 w 35"/>
                  <a:gd name="T13" fmla="*/ 18 h 40"/>
                  <a:gd name="T14" fmla="*/ 21 w 35"/>
                  <a:gd name="T15" fmla="*/ 22 h 40"/>
                  <a:gd name="T16" fmla="*/ 24 w 35"/>
                  <a:gd name="T17" fmla="*/ 24 h 40"/>
                  <a:gd name="T18" fmla="*/ 28 w 35"/>
                  <a:gd name="T19" fmla="*/ 29 h 40"/>
                  <a:gd name="T20" fmla="*/ 35 w 35"/>
                  <a:gd name="T21" fmla="*/ 40 h 40"/>
                  <a:gd name="T22" fmla="*/ 29 w 35"/>
                  <a:gd name="T23" fmla="*/ 40 h 40"/>
                  <a:gd name="T24" fmla="*/ 23 w 35"/>
                  <a:gd name="T25" fmla="*/ 31 h 40"/>
                  <a:gd name="T26" fmla="*/ 20 w 35"/>
                  <a:gd name="T27" fmla="*/ 26 h 40"/>
                  <a:gd name="T28" fmla="*/ 17 w 35"/>
                  <a:gd name="T29" fmla="*/ 23 h 40"/>
                  <a:gd name="T30" fmla="*/ 15 w 35"/>
                  <a:gd name="T31" fmla="*/ 22 h 40"/>
                  <a:gd name="T32" fmla="*/ 12 w 35"/>
                  <a:gd name="T33" fmla="*/ 22 h 40"/>
                  <a:gd name="T34" fmla="*/ 6 w 35"/>
                  <a:gd name="T35" fmla="*/ 22 h 40"/>
                  <a:gd name="T36" fmla="*/ 6 w 35"/>
                  <a:gd name="T37" fmla="*/ 40 h 40"/>
                  <a:gd name="T38" fmla="*/ 0 w 35"/>
                  <a:gd name="T39" fmla="*/ 40 h 40"/>
                  <a:gd name="T40" fmla="*/ 6 w 35"/>
                  <a:gd name="T41" fmla="*/ 18 h 40"/>
                  <a:gd name="T42" fmla="*/ 17 w 35"/>
                  <a:gd name="T43" fmla="*/ 18 h 40"/>
                  <a:gd name="T44" fmla="*/ 22 w 35"/>
                  <a:gd name="T45" fmla="*/ 17 h 40"/>
                  <a:gd name="T46" fmla="*/ 26 w 35"/>
                  <a:gd name="T47" fmla="*/ 14 h 40"/>
                  <a:gd name="T48" fmla="*/ 27 w 35"/>
                  <a:gd name="T49" fmla="*/ 11 h 40"/>
                  <a:gd name="T50" fmla="*/ 25 w 35"/>
                  <a:gd name="T51" fmla="*/ 6 h 40"/>
                  <a:gd name="T52" fmla="*/ 18 w 35"/>
                  <a:gd name="T53" fmla="*/ 4 h 40"/>
                  <a:gd name="T54" fmla="*/ 6 w 35"/>
                  <a:gd name="T55" fmla="*/ 4 h 40"/>
                  <a:gd name="T56" fmla="*/ 6 w 35"/>
                  <a:gd name="T57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5" h="40">
                    <a:moveTo>
                      <a:pt x="0" y="4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0"/>
                      <a:pt x="24" y="0"/>
                      <a:pt x="26" y="1"/>
                    </a:cubicBezTo>
                    <a:cubicBezTo>
                      <a:pt x="28" y="2"/>
                      <a:pt x="29" y="3"/>
                      <a:pt x="30" y="5"/>
                    </a:cubicBezTo>
                    <a:cubicBezTo>
                      <a:pt x="31" y="7"/>
                      <a:pt x="32" y="9"/>
                      <a:pt x="32" y="11"/>
                    </a:cubicBezTo>
                    <a:cubicBezTo>
                      <a:pt x="32" y="14"/>
                      <a:pt x="31" y="16"/>
                      <a:pt x="29" y="18"/>
                    </a:cubicBezTo>
                    <a:cubicBezTo>
                      <a:pt x="27" y="20"/>
                      <a:pt x="25" y="21"/>
                      <a:pt x="21" y="22"/>
                    </a:cubicBezTo>
                    <a:cubicBezTo>
                      <a:pt x="22" y="22"/>
                      <a:pt x="23" y="23"/>
                      <a:pt x="24" y="24"/>
                    </a:cubicBezTo>
                    <a:cubicBezTo>
                      <a:pt x="25" y="25"/>
                      <a:pt x="27" y="27"/>
                      <a:pt x="28" y="29"/>
                    </a:cubicBezTo>
                    <a:cubicBezTo>
                      <a:pt x="35" y="40"/>
                      <a:pt x="35" y="40"/>
                      <a:pt x="35" y="40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2" y="29"/>
                      <a:pt x="21" y="27"/>
                      <a:pt x="20" y="26"/>
                    </a:cubicBezTo>
                    <a:cubicBezTo>
                      <a:pt x="19" y="25"/>
                      <a:pt x="18" y="24"/>
                      <a:pt x="17" y="23"/>
                    </a:cubicBezTo>
                    <a:cubicBezTo>
                      <a:pt x="16" y="23"/>
                      <a:pt x="15" y="22"/>
                      <a:pt x="15" y="22"/>
                    </a:cubicBezTo>
                    <a:cubicBezTo>
                      <a:pt x="14" y="22"/>
                      <a:pt x="13" y="22"/>
                      <a:pt x="12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  <a:moveTo>
                      <a:pt x="6" y="18"/>
                    </a:moveTo>
                    <a:cubicBezTo>
                      <a:pt x="17" y="18"/>
                      <a:pt x="17" y="18"/>
                      <a:pt x="17" y="18"/>
                    </a:cubicBezTo>
                    <a:cubicBezTo>
                      <a:pt x="19" y="18"/>
                      <a:pt x="21" y="17"/>
                      <a:pt x="22" y="17"/>
                    </a:cubicBezTo>
                    <a:cubicBezTo>
                      <a:pt x="24" y="16"/>
                      <a:pt x="25" y="15"/>
                      <a:pt x="26" y="14"/>
                    </a:cubicBezTo>
                    <a:cubicBezTo>
                      <a:pt x="26" y="13"/>
                      <a:pt x="27" y="12"/>
                      <a:pt x="27" y="11"/>
                    </a:cubicBezTo>
                    <a:cubicBezTo>
                      <a:pt x="27" y="9"/>
                      <a:pt x="26" y="7"/>
                      <a:pt x="25" y="6"/>
                    </a:cubicBezTo>
                    <a:cubicBezTo>
                      <a:pt x="23" y="5"/>
                      <a:pt x="21" y="4"/>
                      <a:pt x="18" y="4"/>
                    </a:cubicBezTo>
                    <a:cubicBezTo>
                      <a:pt x="6" y="4"/>
                      <a:pt x="6" y="4"/>
                      <a:pt x="6" y="4"/>
                    </a:cubicBezTo>
                    <a:lnTo>
                      <a:pt x="6" y="18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0" name="iṧḻíḑé"/>
              <p:cNvSpPr/>
              <p:nvPr/>
            </p:nvSpPr>
            <p:spPr bwMode="auto">
              <a:xfrm>
                <a:off x="8012113" y="3695700"/>
                <a:ext cx="106363" cy="136525"/>
              </a:xfrm>
              <a:custGeom>
                <a:avLst/>
                <a:gdLst>
                  <a:gd name="T0" fmla="*/ 0 w 32"/>
                  <a:gd name="T1" fmla="*/ 28 h 41"/>
                  <a:gd name="T2" fmla="*/ 5 w 32"/>
                  <a:gd name="T3" fmla="*/ 27 h 41"/>
                  <a:gd name="T4" fmla="*/ 7 w 32"/>
                  <a:gd name="T5" fmla="*/ 32 h 41"/>
                  <a:gd name="T6" fmla="*/ 11 w 32"/>
                  <a:gd name="T7" fmla="*/ 35 h 41"/>
                  <a:gd name="T8" fmla="*/ 17 w 32"/>
                  <a:gd name="T9" fmla="*/ 37 h 41"/>
                  <a:gd name="T10" fmla="*/ 22 w 32"/>
                  <a:gd name="T11" fmla="*/ 36 h 41"/>
                  <a:gd name="T12" fmla="*/ 26 w 32"/>
                  <a:gd name="T13" fmla="*/ 33 h 41"/>
                  <a:gd name="T14" fmla="*/ 27 w 32"/>
                  <a:gd name="T15" fmla="*/ 30 h 41"/>
                  <a:gd name="T16" fmla="*/ 26 w 32"/>
                  <a:gd name="T17" fmla="*/ 27 h 41"/>
                  <a:gd name="T18" fmla="*/ 22 w 32"/>
                  <a:gd name="T19" fmla="*/ 24 h 41"/>
                  <a:gd name="T20" fmla="*/ 15 w 32"/>
                  <a:gd name="T21" fmla="*/ 22 h 41"/>
                  <a:gd name="T22" fmla="*/ 8 w 32"/>
                  <a:gd name="T23" fmla="*/ 20 h 41"/>
                  <a:gd name="T24" fmla="*/ 3 w 32"/>
                  <a:gd name="T25" fmla="*/ 16 h 41"/>
                  <a:gd name="T26" fmla="*/ 2 w 32"/>
                  <a:gd name="T27" fmla="*/ 11 h 41"/>
                  <a:gd name="T28" fmla="*/ 4 w 32"/>
                  <a:gd name="T29" fmla="*/ 6 h 41"/>
                  <a:gd name="T30" fmla="*/ 9 w 32"/>
                  <a:gd name="T31" fmla="*/ 2 h 41"/>
                  <a:gd name="T32" fmla="*/ 16 w 32"/>
                  <a:gd name="T33" fmla="*/ 0 h 41"/>
                  <a:gd name="T34" fmla="*/ 24 w 32"/>
                  <a:gd name="T35" fmla="*/ 2 h 41"/>
                  <a:gd name="T36" fmla="*/ 29 w 32"/>
                  <a:gd name="T37" fmla="*/ 6 h 41"/>
                  <a:gd name="T38" fmla="*/ 31 w 32"/>
                  <a:gd name="T39" fmla="*/ 12 h 41"/>
                  <a:gd name="T40" fmla="*/ 26 w 32"/>
                  <a:gd name="T41" fmla="*/ 13 h 41"/>
                  <a:gd name="T42" fmla="*/ 23 w 32"/>
                  <a:gd name="T43" fmla="*/ 7 h 41"/>
                  <a:gd name="T44" fmla="*/ 16 w 32"/>
                  <a:gd name="T45" fmla="*/ 5 h 41"/>
                  <a:gd name="T46" fmla="*/ 9 w 32"/>
                  <a:gd name="T47" fmla="*/ 7 h 41"/>
                  <a:gd name="T48" fmla="*/ 7 w 32"/>
                  <a:gd name="T49" fmla="*/ 11 h 41"/>
                  <a:gd name="T50" fmla="*/ 8 w 32"/>
                  <a:gd name="T51" fmla="*/ 14 h 41"/>
                  <a:gd name="T52" fmla="*/ 16 w 32"/>
                  <a:gd name="T53" fmla="*/ 17 h 41"/>
                  <a:gd name="T54" fmla="*/ 25 w 32"/>
                  <a:gd name="T55" fmla="*/ 20 h 41"/>
                  <a:gd name="T56" fmla="*/ 30 w 32"/>
                  <a:gd name="T57" fmla="*/ 24 h 41"/>
                  <a:gd name="T58" fmla="*/ 32 w 32"/>
                  <a:gd name="T59" fmla="*/ 29 h 41"/>
                  <a:gd name="T60" fmla="*/ 30 w 32"/>
                  <a:gd name="T61" fmla="*/ 35 h 41"/>
                  <a:gd name="T62" fmla="*/ 25 w 32"/>
                  <a:gd name="T63" fmla="*/ 40 h 41"/>
                  <a:gd name="T64" fmla="*/ 17 w 32"/>
                  <a:gd name="T65" fmla="*/ 41 h 41"/>
                  <a:gd name="T66" fmla="*/ 8 w 32"/>
                  <a:gd name="T67" fmla="*/ 40 h 41"/>
                  <a:gd name="T68" fmla="*/ 3 w 32"/>
                  <a:gd name="T69" fmla="*/ 35 h 41"/>
                  <a:gd name="T70" fmla="*/ 0 w 32"/>
                  <a:gd name="T71" fmla="*/ 2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2" h="41">
                    <a:moveTo>
                      <a:pt x="0" y="28"/>
                    </a:moveTo>
                    <a:cubicBezTo>
                      <a:pt x="5" y="27"/>
                      <a:pt x="5" y="27"/>
                      <a:pt x="5" y="27"/>
                    </a:cubicBezTo>
                    <a:cubicBezTo>
                      <a:pt x="6" y="29"/>
                      <a:pt x="6" y="31"/>
                      <a:pt x="7" y="32"/>
                    </a:cubicBezTo>
                    <a:cubicBezTo>
                      <a:pt x="8" y="34"/>
                      <a:pt x="9" y="35"/>
                      <a:pt x="11" y="35"/>
                    </a:cubicBezTo>
                    <a:cubicBezTo>
                      <a:pt x="13" y="36"/>
                      <a:pt x="15" y="37"/>
                      <a:pt x="17" y="37"/>
                    </a:cubicBezTo>
                    <a:cubicBezTo>
                      <a:pt x="19" y="37"/>
                      <a:pt x="21" y="36"/>
                      <a:pt x="22" y="36"/>
                    </a:cubicBezTo>
                    <a:cubicBezTo>
                      <a:pt x="24" y="35"/>
                      <a:pt x="25" y="34"/>
                      <a:pt x="26" y="33"/>
                    </a:cubicBezTo>
                    <a:cubicBezTo>
                      <a:pt x="26" y="32"/>
                      <a:pt x="27" y="31"/>
                      <a:pt x="27" y="30"/>
                    </a:cubicBezTo>
                    <a:cubicBezTo>
                      <a:pt x="27" y="29"/>
                      <a:pt x="26" y="28"/>
                      <a:pt x="26" y="27"/>
                    </a:cubicBezTo>
                    <a:cubicBezTo>
                      <a:pt x="25" y="26"/>
                      <a:pt x="24" y="25"/>
                      <a:pt x="22" y="24"/>
                    </a:cubicBezTo>
                    <a:cubicBezTo>
                      <a:pt x="21" y="24"/>
                      <a:pt x="19" y="23"/>
                      <a:pt x="15" y="22"/>
                    </a:cubicBezTo>
                    <a:cubicBezTo>
                      <a:pt x="12" y="21"/>
                      <a:pt x="9" y="21"/>
                      <a:pt x="8" y="20"/>
                    </a:cubicBezTo>
                    <a:cubicBezTo>
                      <a:pt x="6" y="19"/>
                      <a:pt x="4" y="18"/>
                      <a:pt x="3" y="16"/>
                    </a:cubicBezTo>
                    <a:cubicBezTo>
                      <a:pt x="2" y="15"/>
                      <a:pt x="2" y="13"/>
                      <a:pt x="2" y="11"/>
                    </a:cubicBezTo>
                    <a:cubicBezTo>
                      <a:pt x="2" y="9"/>
                      <a:pt x="2" y="7"/>
                      <a:pt x="4" y="6"/>
                    </a:cubicBezTo>
                    <a:cubicBezTo>
                      <a:pt x="5" y="4"/>
                      <a:pt x="6" y="3"/>
                      <a:pt x="9" y="2"/>
                    </a:cubicBezTo>
                    <a:cubicBezTo>
                      <a:pt x="11" y="1"/>
                      <a:pt x="13" y="0"/>
                      <a:pt x="16" y="0"/>
                    </a:cubicBezTo>
                    <a:cubicBezTo>
                      <a:pt x="19" y="0"/>
                      <a:pt x="21" y="1"/>
                      <a:pt x="24" y="2"/>
                    </a:cubicBezTo>
                    <a:cubicBezTo>
                      <a:pt x="26" y="3"/>
                      <a:pt x="28" y="4"/>
                      <a:pt x="29" y="6"/>
                    </a:cubicBezTo>
                    <a:cubicBezTo>
                      <a:pt x="30" y="8"/>
                      <a:pt x="31" y="10"/>
                      <a:pt x="31" y="12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0"/>
                      <a:pt x="24" y="8"/>
                      <a:pt x="23" y="7"/>
                    </a:cubicBezTo>
                    <a:cubicBezTo>
                      <a:pt x="21" y="6"/>
                      <a:pt x="19" y="5"/>
                      <a:pt x="16" y="5"/>
                    </a:cubicBezTo>
                    <a:cubicBezTo>
                      <a:pt x="13" y="5"/>
                      <a:pt x="11" y="6"/>
                      <a:pt x="9" y="7"/>
                    </a:cubicBezTo>
                    <a:cubicBezTo>
                      <a:pt x="8" y="8"/>
                      <a:pt x="7" y="9"/>
                      <a:pt x="7" y="11"/>
                    </a:cubicBezTo>
                    <a:cubicBezTo>
                      <a:pt x="7" y="12"/>
                      <a:pt x="7" y="14"/>
                      <a:pt x="8" y="14"/>
                    </a:cubicBezTo>
                    <a:cubicBezTo>
                      <a:pt x="9" y="15"/>
                      <a:pt x="12" y="16"/>
                      <a:pt x="16" y="17"/>
                    </a:cubicBezTo>
                    <a:cubicBezTo>
                      <a:pt x="21" y="18"/>
                      <a:pt x="24" y="19"/>
                      <a:pt x="25" y="20"/>
                    </a:cubicBezTo>
                    <a:cubicBezTo>
                      <a:pt x="27" y="21"/>
                      <a:pt x="29" y="22"/>
                      <a:pt x="30" y="24"/>
                    </a:cubicBezTo>
                    <a:cubicBezTo>
                      <a:pt x="31" y="25"/>
                      <a:pt x="32" y="27"/>
                      <a:pt x="32" y="29"/>
                    </a:cubicBezTo>
                    <a:cubicBezTo>
                      <a:pt x="32" y="32"/>
                      <a:pt x="31" y="34"/>
                      <a:pt x="30" y="35"/>
                    </a:cubicBezTo>
                    <a:cubicBezTo>
                      <a:pt x="29" y="37"/>
                      <a:pt x="27" y="39"/>
                      <a:pt x="25" y="40"/>
                    </a:cubicBezTo>
                    <a:cubicBezTo>
                      <a:pt x="23" y="41"/>
                      <a:pt x="20" y="41"/>
                      <a:pt x="17" y="41"/>
                    </a:cubicBezTo>
                    <a:cubicBezTo>
                      <a:pt x="14" y="41"/>
                      <a:pt x="11" y="41"/>
                      <a:pt x="8" y="40"/>
                    </a:cubicBezTo>
                    <a:cubicBezTo>
                      <a:pt x="6" y="39"/>
                      <a:pt x="4" y="37"/>
                      <a:pt x="3" y="35"/>
                    </a:cubicBezTo>
                    <a:cubicBezTo>
                      <a:pt x="1" y="33"/>
                      <a:pt x="0" y="31"/>
                      <a:pt x="0" y="28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1" name="îślïḋè"/>
              <p:cNvSpPr/>
              <p:nvPr/>
            </p:nvSpPr>
            <p:spPr bwMode="auto">
              <a:xfrm>
                <a:off x="8286751" y="3700463"/>
                <a:ext cx="15875" cy="131763"/>
              </a:xfrm>
              <a:prstGeom prst="rect">
                <a:avLst/>
              </a:pr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2" name="í$1iḓè"/>
              <p:cNvSpPr/>
              <p:nvPr/>
            </p:nvSpPr>
            <p:spPr bwMode="auto">
              <a:xfrm>
                <a:off x="8464551" y="3700463"/>
                <a:ext cx="106363" cy="131763"/>
              </a:xfrm>
              <a:custGeom>
                <a:avLst/>
                <a:gdLst>
                  <a:gd name="T0" fmla="*/ 27 w 67"/>
                  <a:gd name="T1" fmla="*/ 83 h 83"/>
                  <a:gd name="T2" fmla="*/ 27 w 67"/>
                  <a:gd name="T3" fmla="*/ 10 h 83"/>
                  <a:gd name="T4" fmla="*/ 0 w 67"/>
                  <a:gd name="T5" fmla="*/ 10 h 83"/>
                  <a:gd name="T6" fmla="*/ 0 w 67"/>
                  <a:gd name="T7" fmla="*/ 0 h 83"/>
                  <a:gd name="T8" fmla="*/ 67 w 67"/>
                  <a:gd name="T9" fmla="*/ 0 h 83"/>
                  <a:gd name="T10" fmla="*/ 67 w 67"/>
                  <a:gd name="T11" fmla="*/ 10 h 83"/>
                  <a:gd name="T12" fmla="*/ 40 w 67"/>
                  <a:gd name="T13" fmla="*/ 10 h 83"/>
                  <a:gd name="T14" fmla="*/ 40 w 67"/>
                  <a:gd name="T15" fmla="*/ 83 h 83"/>
                  <a:gd name="T16" fmla="*/ 27 w 67"/>
                  <a:gd name="T17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83">
                    <a:moveTo>
                      <a:pt x="27" y="83"/>
                    </a:moveTo>
                    <a:lnTo>
                      <a:pt x="27" y="10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67" y="0"/>
                    </a:lnTo>
                    <a:lnTo>
                      <a:pt x="67" y="10"/>
                    </a:lnTo>
                    <a:lnTo>
                      <a:pt x="40" y="10"/>
                    </a:lnTo>
                    <a:lnTo>
                      <a:pt x="40" y="83"/>
                    </a:lnTo>
                    <a:lnTo>
                      <a:pt x="27" y="83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3" name="išḷïḓè"/>
              <p:cNvSpPr/>
              <p:nvPr/>
            </p:nvSpPr>
            <p:spPr bwMode="auto">
              <a:xfrm>
                <a:off x="8715376" y="3700463"/>
                <a:ext cx="119063" cy="131763"/>
              </a:xfrm>
              <a:custGeom>
                <a:avLst/>
                <a:gdLst>
                  <a:gd name="T0" fmla="*/ 15 w 36"/>
                  <a:gd name="T1" fmla="*/ 40 h 40"/>
                  <a:gd name="T2" fmla="*/ 15 w 36"/>
                  <a:gd name="T3" fmla="*/ 23 h 40"/>
                  <a:gd name="T4" fmla="*/ 0 w 36"/>
                  <a:gd name="T5" fmla="*/ 0 h 40"/>
                  <a:gd name="T6" fmla="*/ 6 w 36"/>
                  <a:gd name="T7" fmla="*/ 0 h 40"/>
                  <a:gd name="T8" fmla="*/ 14 w 36"/>
                  <a:gd name="T9" fmla="*/ 12 h 40"/>
                  <a:gd name="T10" fmla="*/ 18 w 36"/>
                  <a:gd name="T11" fmla="*/ 19 h 40"/>
                  <a:gd name="T12" fmla="*/ 23 w 36"/>
                  <a:gd name="T13" fmla="*/ 12 h 40"/>
                  <a:gd name="T14" fmla="*/ 30 w 36"/>
                  <a:gd name="T15" fmla="*/ 0 h 40"/>
                  <a:gd name="T16" fmla="*/ 36 w 36"/>
                  <a:gd name="T17" fmla="*/ 0 h 40"/>
                  <a:gd name="T18" fmla="*/ 21 w 36"/>
                  <a:gd name="T19" fmla="*/ 23 h 40"/>
                  <a:gd name="T20" fmla="*/ 21 w 36"/>
                  <a:gd name="T21" fmla="*/ 40 h 40"/>
                  <a:gd name="T22" fmla="*/ 15 w 36"/>
                  <a:gd name="T2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40">
                    <a:moveTo>
                      <a:pt x="15" y="40"/>
                    </a:moveTo>
                    <a:cubicBezTo>
                      <a:pt x="15" y="23"/>
                      <a:pt x="15" y="23"/>
                      <a:pt x="15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6" y="14"/>
                      <a:pt x="17" y="16"/>
                      <a:pt x="18" y="19"/>
                    </a:cubicBezTo>
                    <a:cubicBezTo>
                      <a:pt x="19" y="17"/>
                      <a:pt x="21" y="14"/>
                      <a:pt x="23" y="12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40"/>
                      <a:pt x="21" y="40"/>
                      <a:pt x="21" y="40"/>
                    </a:cubicBezTo>
                    <a:lnTo>
                      <a:pt x="15" y="4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</p:grpSp>
      <p:grpSp>
        <p:nvGrpSpPr>
          <p:cNvPr id="69" name="组合 68"/>
          <p:cNvGrpSpPr/>
          <p:nvPr/>
        </p:nvGrpSpPr>
        <p:grpSpPr>
          <a:xfrm>
            <a:off x="505279" y="3003096"/>
            <a:ext cx="2438400" cy="885372"/>
            <a:chOff x="638629" y="1538514"/>
            <a:chExt cx="2438400" cy="885372"/>
          </a:xfrm>
        </p:grpSpPr>
        <p:sp>
          <p:nvSpPr>
            <p:cNvPr id="81" name="矩形: 圆角 80"/>
            <p:cNvSpPr/>
            <p:nvPr/>
          </p:nvSpPr>
          <p:spPr>
            <a:xfrm>
              <a:off x="638629" y="1538514"/>
              <a:ext cx="2438400" cy="885372"/>
            </a:xfrm>
            <a:prstGeom prst="roundRect">
              <a:avLst>
                <a:gd name="adj" fmla="val 5371"/>
              </a:avLst>
            </a:prstGeom>
            <a:solidFill>
              <a:schemeClr val="bg1"/>
            </a:solidFill>
            <a:ln w="635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254000" dist="38100" dir="5400000" sx="94000" sy="94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640666" y="2381250"/>
              <a:ext cx="2434326" cy="42636"/>
            </a:xfrm>
            <a:custGeom>
              <a:avLst/>
              <a:gdLst>
                <a:gd name="connsiteX0" fmla="*/ 0 w 2434326"/>
                <a:gd name="connsiteY0" fmla="*/ 0 h 42636"/>
                <a:gd name="connsiteX1" fmla="*/ 2434326 w 2434326"/>
                <a:gd name="connsiteY1" fmla="*/ 0 h 42636"/>
                <a:gd name="connsiteX2" fmla="*/ 2422435 w 2434326"/>
                <a:gd name="connsiteY2" fmla="*/ 28708 h 42636"/>
                <a:gd name="connsiteX3" fmla="*/ 2388810 w 2434326"/>
                <a:gd name="connsiteY3" fmla="*/ 42636 h 42636"/>
                <a:gd name="connsiteX4" fmla="*/ 45516 w 2434326"/>
                <a:gd name="connsiteY4" fmla="*/ 42636 h 42636"/>
                <a:gd name="connsiteX5" fmla="*/ 11891 w 2434326"/>
                <a:gd name="connsiteY5" fmla="*/ 28708 h 4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4326" h="42636">
                  <a:moveTo>
                    <a:pt x="0" y="0"/>
                  </a:moveTo>
                  <a:lnTo>
                    <a:pt x="2434326" y="0"/>
                  </a:lnTo>
                  <a:lnTo>
                    <a:pt x="2422435" y="28708"/>
                  </a:lnTo>
                  <a:cubicBezTo>
                    <a:pt x="2413830" y="37314"/>
                    <a:pt x="2401942" y="42636"/>
                    <a:pt x="2388810" y="42636"/>
                  </a:cubicBezTo>
                  <a:lnTo>
                    <a:pt x="45516" y="42636"/>
                  </a:lnTo>
                  <a:cubicBezTo>
                    <a:pt x="32385" y="42636"/>
                    <a:pt x="20496" y="37314"/>
                    <a:pt x="11891" y="2870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2" name="组合 19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/>
          <p:nvPr/>
        </p:nvGrpSpPr>
        <p:grpSpPr>
          <a:xfrm>
            <a:off x="3962909" y="1602619"/>
            <a:ext cx="1350476" cy="379791"/>
            <a:chOff x="2805112" y="2505075"/>
            <a:chExt cx="6580821" cy="1850707"/>
          </a:xfrm>
        </p:grpSpPr>
        <p:sp>
          <p:nvSpPr>
            <p:cNvPr id="193" name="ïśļiḍê"/>
            <p:cNvSpPr/>
            <p:nvPr/>
          </p:nvSpPr>
          <p:spPr>
            <a:xfrm>
              <a:off x="2805112" y="2505075"/>
              <a:ext cx="1849755" cy="1850707"/>
            </a:xfrm>
            <a:custGeom>
              <a:avLst/>
              <a:gdLst>
                <a:gd name="connsiteX0" fmla="*/ 807720 w 1849755"/>
                <a:gd name="connsiteY0" fmla="*/ 1710690 h 1850707"/>
                <a:gd name="connsiteX1" fmla="*/ 789622 w 1849755"/>
                <a:gd name="connsiteY1" fmla="*/ 1733550 h 1850707"/>
                <a:gd name="connsiteX2" fmla="*/ 791527 w 1849755"/>
                <a:gd name="connsiteY2" fmla="*/ 1747837 h 1850707"/>
                <a:gd name="connsiteX3" fmla="*/ 812482 w 1849755"/>
                <a:gd name="connsiteY3" fmla="*/ 1763077 h 1850707"/>
                <a:gd name="connsiteX4" fmla="*/ 829627 w 1849755"/>
                <a:gd name="connsiteY4" fmla="*/ 1759267 h 1850707"/>
                <a:gd name="connsiteX5" fmla="*/ 838200 w 1849755"/>
                <a:gd name="connsiteY5" fmla="*/ 1744027 h 1850707"/>
                <a:gd name="connsiteX6" fmla="*/ 827722 w 1849755"/>
                <a:gd name="connsiteY6" fmla="*/ 1722120 h 1850707"/>
                <a:gd name="connsiteX7" fmla="*/ 810577 w 1849755"/>
                <a:gd name="connsiteY7" fmla="*/ 1711642 h 1850707"/>
                <a:gd name="connsiteX8" fmla="*/ 1232535 w 1849755"/>
                <a:gd name="connsiteY8" fmla="*/ 1657350 h 1850707"/>
                <a:gd name="connsiteX9" fmla="*/ 1229678 w 1849755"/>
                <a:gd name="connsiteY9" fmla="*/ 1685925 h 1850707"/>
                <a:gd name="connsiteX10" fmla="*/ 1238250 w 1849755"/>
                <a:gd name="connsiteY10" fmla="*/ 1697355 h 1850707"/>
                <a:gd name="connsiteX11" fmla="*/ 1263968 w 1849755"/>
                <a:gd name="connsiteY11" fmla="*/ 1699260 h 1850707"/>
                <a:gd name="connsiteX12" fmla="*/ 1276350 w 1849755"/>
                <a:gd name="connsiteY12" fmla="*/ 1686878 h 1850707"/>
                <a:gd name="connsiteX13" fmla="*/ 1275397 w 1849755"/>
                <a:gd name="connsiteY13" fmla="*/ 1670685 h 1850707"/>
                <a:gd name="connsiteX14" fmla="*/ 1255395 w 1849755"/>
                <a:gd name="connsiteY14" fmla="*/ 1657350 h 1850707"/>
                <a:gd name="connsiteX15" fmla="*/ 1235393 w 1849755"/>
                <a:gd name="connsiteY15" fmla="*/ 1657350 h 1850707"/>
                <a:gd name="connsiteX16" fmla="*/ 1024890 w 1849755"/>
                <a:gd name="connsiteY16" fmla="*/ 1654493 h 1850707"/>
                <a:gd name="connsiteX17" fmla="*/ 1010602 w 1849755"/>
                <a:gd name="connsiteY17" fmla="*/ 1667828 h 1850707"/>
                <a:gd name="connsiteX18" fmla="*/ 1010602 w 1849755"/>
                <a:gd name="connsiteY18" fmla="*/ 1683068 h 1850707"/>
                <a:gd name="connsiteX19" fmla="*/ 1019175 w 1849755"/>
                <a:gd name="connsiteY19" fmla="*/ 1704023 h 1850707"/>
                <a:gd name="connsiteX20" fmla="*/ 1035367 w 1849755"/>
                <a:gd name="connsiteY20" fmla="*/ 1708785 h 1850707"/>
                <a:gd name="connsiteX21" fmla="*/ 1049655 w 1849755"/>
                <a:gd name="connsiteY21" fmla="*/ 1697355 h 1850707"/>
                <a:gd name="connsiteX22" fmla="*/ 1049655 w 1849755"/>
                <a:gd name="connsiteY22" fmla="*/ 1684020 h 1850707"/>
                <a:gd name="connsiteX23" fmla="*/ 1041082 w 1849755"/>
                <a:gd name="connsiteY23" fmla="*/ 1660208 h 1850707"/>
                <a:gd name="connsiteX24" fmla="*/ 1024890 w 1849755"/>
                <a:gd name="connsiteY24" fmla="*/ 1654493 h 1850707"/>
                <a:gd name="connsiteX25" fmla="*/ 827722 w 1849755"/>
                <a:gd name="connsiteY25" fmla="*/ 1653540 h 1850707"/>
                <a:gd name="connsiteX26" fmla="*/ 812482 w 1849755"/>
                <a:gd name="connsiteY26" fmla="*/ 1656397 h 1850707"/>
                <a:gd name="connsiteX27" fmla="*/ 805815 w 1849755"/>
                <a:gd name="connsiteY27" fmla="*/ 1667827 h 1850707"/>
                <a:gd name="connsiteX28" fmla="*/ 810577 w 1849755"/>
                <a:gd name="connsiteY28" fmla="*/ 1681162 h 1850707"/>
                <a:gd name="connsiteX29" fmla="*/ 820102 w 1849755"/>
                <a:gd name="connsiteY29" fmla="*/ 1688782 h 1850707"/>
                <a:gd name="connsiteX30" fmla="*/ 826770 w 1849755"/>
                <a:gd name="connsiteY30" fmla="*/ 1692592 h 1850707"/>
                <a:gd name="connsiteX31" fmla="*/ 831532 w 1849755"/>
                <a:gd name="connsiteY31" fmla="*/ 1695450 h 1850707"/>
                <a:gd name="connsiteX32" fmla="*/ 846772 w 1849755"/>
                <a:gd name="connsiteY32" fmla="*/ 1676400 h 1850707"/>
                <a:gd name="connsiteX33" fmla="*/ 842962 w 1849755"/>
                <a:gd name="connsiteY33" fmla="*/ 1661160 h 1850707"/>
                <a:gd name="connsiteX34" fmla="*/ 827722 w 1849755"/>
                <a:gd name="connsiteY34" fmla="*/ 1653540 h 1850707"/>
                <a:gd name="connsiteX35" fmla="*/ 831532 w 1849755"/>
                <a:gd name="connsiteY35" fmla="*/ 1644967 h 1850707"/>
                <a:gd name="connsiteX36" fmla="*/ 858202 w 1849755"/>
                <a:gd name="connsiteY36" fmla="*/ 1656397 h 1850707"/>
                <a:gd name="connsiteX37" fmla="*/ 864870 w 1849755"/>
                <a:gd name="connsiteY37" fmla="*/ 1677352 h 1850707"/>
                <a:gd name="connsiteX38" fmla="*/ 842010 w 1849755"/>
                <a:gd name="connsiteY38" fmla="*/ 1701165 h 1850707"/>
                <a:gd name="connsiteX39" fmla="*/ 860107 w 1849755"/>
                <a:gd name="connsiteY39" fmla="*/ 1717357 h 1850707"/>
                <a:gd name="connsiteX40" fmla="*/ 862012 w 1849755"/>
                <a:gd name="connsiteY40" fmla="*/ 1736407 h 1850707"/>
                <a:gd name="connsiteX41" fmla="*/ 855345 w 1849755"/>
                <a:gd name="connsiteY41" fmla="*/ 1754505 h 1850707"/>
                <a:gd name="connsiteX42" fmla="*/ 825817 w 1849755"/>
                <a:gd name="connsiteY42" fmla="*/ 1772602 h 1850707"/>
                <a:gd name="connsiteX43" fmla="*/ 807720 w 1849755"/>
                <a:gd name="connsiteY43" fmla="*/ 1772602 h 1850707"/>
                <a:gd name="connsiteX44" fmla="*/ 774382 w 1849755"/>
                <a:gd name="connsiteY44" fmla="*/ 1752600 h 1850707"/>
                <a:gd name="connsiteX45" fmla="*/ 771525 w 1849755"/>
                <a:gd name="connsiteY45" fmla="*/ 1733550 h 1850707"/>
                <a:gd name="connsiteX46" fmla="*/ 784860 w 1849755"/>
                <a:gd name="connsiteY46" fmla="*/ 1712595 h 1850707"/>
                <a:gd name="connsiteX47" fmla="*/ 800100 w 1849755"/>
                <a:gd name="connsiteY47" fmla="*/ 1705927 h 1850707"/>
                <a:gd name="connsiteX48" fmla="*/ 783907 w 1849755"/>
                <a:gd name="connsiteY48" fmla="*/ 1674495 h 1850707"/>
                <a:gd name="connsiteX49" fmla="*/ 809625 w 1849755"/>
                <a:gd name="connsiteY49" fmla="*/ 1645920 h 1850707"/>
                <a:gd name="connsiteX50" fmla="*/ 831532 w 1849755"/>
                <a:gd name="connsiteY50" fmla="*/ 1644967 h 1850707"/>
                <a:gd name="connsiteX51" fmla="*/ 1028700 w 1849755"/>
                <a:gd name="connsiteY51" fmla="*/ 1644015 h 1850707"/>
                <a:gd name="connsiteX52" fmla="*/ 1070610 w 1849755"/>
                <a:gd name="connsiteY52" fmla="*/ 1661160 h 1850707"/>
                <a:gd name="connsiteX53" fmla="*/ 1077277 w 1849755"/>
                <a:gd name="connsiteY53" fmla="*/ 1689735 h 1850707"/>
                <a:gd name="connsiteX54" fmla="*/ 1073467 w 1849755"/>
                <a:gd name="connsiteY54" fmla="*/ 1730693 h 1850707"/>
                <a:gd name="connsiteX55" fmla="*/ 1050607 w 1849755"/>
                <a:gd name="connsiteY55" fmla="*/ 1761173 h 1850707"/>
                <a:gd name="connsiteX56" fmla="*/ 1014412 w 1849755"/>
                <a:gd name="connsiteY56" fmla="*/ 1776413 h 1850707"/>
                <a:gd name="connsiteX57" fmla="*/ 1005840 w 1849755"/>
                <a:gd name="connsiteY57" fmla="*/ 1771650 h 1850707"/>
                <a:gd name="connsiteX58" fmla="*/ 1007745 w 1849755"/>
                <a:gd name="connsiteY58" fmla="*/ 1767840 h 1850707"/>
                <a:gd name="connsiteX59" fmla="*/ 1015365 w 1849755"/>
                <a:gd name="connsiteY59" fmla="*/ 1767840 h 1850707"/>
                <a:gd name="connsiteX60" fmla="*/ 1042035 w 1849755"/>
                <a:gd name="connsiteY60" fmla="*/ 1753553 h 1850707"/>
                <a:gd name="connsiteX61" fmla="*/ 1049655 w 1849755"/>
                <a:gd name="connsiteY61" fmla="*/ 1741170 h 1850707"/>
                <a:gd name="connsiteX62" fmla="*/ 1054417 w 1849755"/>
                <a:gd name="connsiteY62" fmla="*/ 1706880 h 1850707"/>
                <a:gd name="connsiteX63" fmla="*/ 1039177 w 1849755"/>
                <a:gd name="connsiteY63" fmla="*/ 1722120 h 1850707"/>
                <a:gd name="connsiteX64" fmla="*/ 1024890 w 1849755"/>
                <a:gd name="connsiteY64" fmla="*/ 1725930 h 1850707"/>
                <a:gd name="connsiteX65" fmla="*/ 1002030 w 1849755"/>
                <a:gd name="connsiteY65" fmla="*/ 1720215 h 1850707"/>
                <a:gd name="connsiteX66" fmla="*/ 989647 w 1849755"/>
                <a:gd name="connsiteY66" fmla="*/ 1695450 h 1850707"/>
                <a:gd name="connsiteX67" fmla="*/ 1004887 w 1849755"/>
                <a:gd name="connsiteY67" fmla="*/ 1653540 h 1850707"/>
                <a:gd name="connsiteX68" fmla="*/ 1028700 w 1849755"/>
                <a:gd name="connsiteY68" fmla="*/ 1644015 h 1850707"/>
                <a:gd name="connsiteX69" fmla="*/ 1236345 w 1849755"/>
                <a:gd name="connsiteY69" fmla="*/ 1598295 h 1850707"/>
                <a:gd name="connsiteX70" fmla="*/ 1219200 w 1849755"/>
                <a:gd name="connsiteY70" fmla="*/ 1600200 h 1850707"/>
                <a:gd name="connsiteX71" fmla="*/ 1207770 w 1849755"/>
                <a:gd name="connsiteY71" fmla="*/ 1610678 h 1850707"/>
                <a:gd name="connsiteX72" fmla="*/ 1207770 w 1849755"/>
                <a:gd name="connsiteY72" fmla="*/ 1624013 h 1850707"/>
                <a:gd name="connsiteX73" fmla="*/ 1219200 w 1849755"/>
                <a:gd name="connsiteY73" fmla="*/ 1633538 h 1850707"/>
                <a:gd name="connsiteX74" fmla="*/ 1230630 w 1849755"/>
                <a:gd name="connsiteY74" fmla="*/ 1634490 h 1850707"/>
                <a:gd name="connsiteX75" fmla="*/ 1238250 w 1849755"/>
                <a:gd name="connsiteY75" fmla="*/ 1634490 h 1850707"/>
                <a:gd name="connsiteX76" fmla="*/ 1243965 w 1849755"/>
                <a:gd name="connsiteY76" fmla="*/ 1634490 h 1850707"/>
                <a:gd name="connsiteX77" fmla="*/ 1247775 w 1849755"/>
                <a:gd name="connsiteY77" fmla="*/ 1608773 h 1850707"/>
                <a:gd name="connsiteX78" fmla="*/ 1236345 w 1849755"/>
                <a:gd name="connsiteY78" fmla="*/ 1598295 h 1850707"/>
                <a:gd name="connsiteX79" fmla="*/ 580073 w 1849755"/>
                <a:gd name="connsiteY79" fmla="*/ 1586865 h 1850707"/>
                <a:gd name="connsiteX80" fmla="*/ 639128 w 1849755"/>
                <a:gd name="connsiteY80" fmla="*/ 1592580 h 1850707"/>
                <a:gd name="connsiteX81" fmla="*/ 640080 w 1849755"/>
                <a:gd name="connsiteY81" fmla="*/ 1594485 h 1850707"/>
                <a:gd name="connsiteX82" fmla="*/ 632460 w 1849755"/>
                <a:gd name="connsiteY82" fmla="*/ 1608772 h 1850707"/>
                <a:gd name="connsiteX83" fmla="*/ 622935 w 1849755"/>
                <a:gd name="connsiteY83" fmla="*/ 1627822 h 1850707"/>
                <a:gd name="connsiteX84" fmla="*/ 607695 w 1849755"/>
                <a:gd name="connsiteY84" fmla="*/ 1660207 h 1850707"/>
                <a:gd name="connsiteX85" fmla="*/ 591503 w 1849755"/>
                <a:gd name="connsiteY85" fmla="*/ 1698307 h 1850707"/>
                <a:gd name="connsiteX86" fmla="*/ 593408 w 1849755"/>
                <a:gd name="connsiteY86" fmla="*/ 1702117 h 1850707"/>
                <a:gd name="connsiteX87" fmla="*/ 608648 w 1849755"/>
                <a:gd name="connsiteY87" fmla="*/ 1710690 h 1850707"/>
                <a:gd name="connsiteX88" fmla="*/ 609600 w 1849755"/>
                <a:gd name="connsiteY88" fmla="*/ 1711642 h 1850707"/>
                <a:gd name="connsiteX89" fmla="*/ 609600 w 1849755"/>
                <a:gd name="connsiteY89" fmla="*/ 1717357 h 1850707"/>
                <a:gd name="connsiteX90" fmla="*/ 608648 w 1849755"/>
                <a:gd name="connsiteY90" fmla="*/ 1718310 h 1850707"/>
                <a:gd name="connsiteX91" fmla="*/ 580073 w 1849755"/>
                <a:gd name="connsiteY91" fmla="*/ 1704975 h 1850707"/>
                <a:gd name="connsiteX92" fmla="*/ 544830 w 1849755"/>
                <a:gd name="connsiteY92" fmla="*/ 1689735 h 1850707"/>
                <a:gd name="connsiteX93" fmla="*/ 543878 w 1849755"/>
                <a:gd name="connsiteY93" fmla="*/ 1688782 h 1850707"/>
                <a:gd name="connsiteX94" fmla="*/ 545783 w 1849755"/>
                <a:gd name="connsiteY94" fmla="*/ 1684020 h 1850707"/>
                <a:gd name="connsiteX95" fmla="*/ 546735 w 1849755"/>
                <a:gd name="connsiteY95" fmla="*/ 1684020 h 1850707"/>
                <a:gd name="connsiteX96" fmla="*/ 555308 w 1849755"/>
                <a:gd name="connsiteY96" fmla="*/ 1686877 h 1850707"/>
                <a:gd name="connsiteX97" fmla="*/ 564833 w 1849755"/>
                <a:gd name="connsiteY97" fmla="*/ 1689735 h 1850707"/>
                <a:gd name="connsiteX98" fmla="*/ 568643 w 1849755"/>
                <a:gd name="connsiteY98" fmla="*/ 1687830 h 1850707"/>
                <a:gd name="connsiteX99" fmla="*/ 584835 w 1849755"/>
                <a:gd name="connsiteY99" fmla="*/ 1656397 h 1850707"/>
                <a:gd name="connsiteX100" fmla="*/ 594360 w 1849755"/>
                <a:gd name="connsiteY100" fmla="*/ 1635442 h 1850707"/>
                <a:gd name="connsiteX101" fmla="*/ 604838 w 1849755"/>
                <a:gd name="connsiteY101" fmla="*/ 1611630 h 1850707"/>
                <a:gd name="connsiteX102" fmla="*/ 607695 w 1849755"/>
                <a:gd name="connsiteY102" fmla="*/ 1604962 h 1850707"/>
                <a:gd name="connsiteX103" fmla="*/ 607695 w 1849755"/>
                <a:gd name="connsiteY103" fmla="*/ 1600200 h 1850707"/>
                <a:gd name="connsiteX104" fmla="*/ 601980 w 1849755"/>
                <a:gd name="connsiteY104" fmla="*/ 1600200 h 1850707"/>
                <a:gd name="connsiteX105" fmla="*/ 578168 w 1849755"/>
                <a:gd name="connsiteY105" fmla="*/ 1600200 h 1850707"/>
                <a:gd name="connsiteX106" fmla="*/ 577215 w 1849755"/>
                <a:gd name="connsiteY106" fmla="*/ 1599247 h 1850707"/>
                <a:gd name="connsiteX107" fmla="*/ 580073 w 1849755"/>
                <a:gd name="connsiteY107" fmla="*/ 1587817 h 1850707"/>
                <a:gd name="connsiteX108" fmla="*/ 1245870 w 1849755"/>
                <a:gd name="connsiteY108" fmla="*/ 1585913 h 1850707"/>
                <a:gd name="connsiteX109" fmla="*/ 1263015 w 1849755"/>
                <a:gd name="connsiteY109" fmla="*/ 1600200 h 1850707"/>
                <a:gd name="connsiteX110" fmla="*/ 1256347 w 1849755"/>
                <a:gd name="connsiteY110" fmla="*/ 1632585 h 1850707"/>
                <a:gd name="connsiteX111" fmla="*/ 1280160 w 1849755"/>
                <a:gd name="connsiteY111" fmla="*/ 1636395 h 1850707"/>
                <a:gd name="connsiteX112" fmla="*/ 1292543 w 1849755"/>
                <a:gd name="connsiteY112" fmla="*/ 1651635 h 1850707"/>
                <a:gd name="connsiteX113" fmla="*/ 1296353 w 1849755"/>
                <a:gd name="connsiteY113" fmla="*/ 1670685 h 1850707"/>
                <a:gd name="connsiteX114" fmla="*/ 1280160 w 1849755"/>
                <a:gd name="connsiteY114" fmla="*/ 1701165 h 1850707"/>
                <a:gd name="connsiteX115" fmla="*/ 1263968 w 1849755"/>
                <a:gd name="connsiteY115" fmla="*/ 1710690 h 1850707"/>
                <a:gd name="connsiteX116" fmla="*/ 1224915 w 1849755"/>
                <a:gd name="connsiteY116" fmla="*/ 1710690 h 1850707"/>
                <a:gd name="connsiteX117" fmla="*/ 1212533 w 1849755"/>
                <a:gd name="connsiteY117" fmla="*/ 1696403 h 1850707"/>
                <a:gd name="connsiteX118" fmla="*/ 1212533 w 1849755"/>
                <a:gd name="connsiteY118" fmla="*/ 1671638 h 1850707"/>
                <a:gd name="connsiteX119" fmla="*/ 1222058 w 1849755"/>
                <a:gd name="connsiteY119" fmla="*/ 1658303 h 1850707"/>
                <a:gd name="connsiteX120" fmla="*/ 1191578 w 1849755"/>
                <a:gd name="connsiteY120" fmla="*/ 1639253 h 1850707"/>
                <a:gd name="connsiteX121" fmla="*/ 1199198 w 1849755"/>
                <a:gd name="connsiteY121" fmla="*/ 1602105 h 1850707"/>
                <a:gd name="connsiteX122" fmla="*/ 1217295 w 1849755"/>
                <a:gd name="connsiteY122" fmla="*/ 1589723 h 1850707"/>
                <a:gd name="connsiteX123" fmla="*/ 1245870 w 1849755"/>
                <a:gd name="connsiteY123" fmla="*/ 1585913 h 1850707"/>
                <a:gd name="connsiteX124" fmla="*/ 156210 w 1849755"/>
                <a:gd name="connsiteY124" fmla="*/ 1192530 h 1850707"/>
                <a:gd name="connsiteX125" fmla="*/ 139065 w 1849755"/>
                <a:gd name="connsiteY125" fmla="*/ 1204912 h 1850707"/>
                <a:gd name="connsiteX126" fmla="*/ 140018 w 1849755"/>
                <a:gd name="connsiteY126" fmla="*/ 1225867 h 1850707"/>
                <a:gd name="connsiteX127" fmla="*/ 142875 w 1849755"/>
                <a:gd name="connsiteY127" fmla="*/ 1232535 h 1850707"/>
                <a:gd name="connsiteX128" fmla="*/ 193358 w 1849755"/>
                <a:gd name="connsiteY128" fmla="*/ 1213485 h 1850707"/>
                <a:gd name="connsiteX129" fmla="*/ 192405 w 1849755"/>
                <a:gd name="connsiteY129" fmla="*/ 1209675 h 1850707"/>
                <a:gd name="connsiteX130" fmla="*/ 179070 w 1849755"/>
                <a:gd name="connsiteY130" fmla="*/ 1192530 h 1850707"/>
                <a:gd name="connsiteX131" fmla="*/ 156210 w 1849755"/>
                <a:gd name="connsiteY131" fmla="*/ 1192530 h 1850707"/>
                <a:gd name="connsiteX132" fmla="*/ 159068 w 1849755"/>
                <a:gd name="connsiteY132" fmla="*/ 1161097 h 1850707"/>
                <a:gd name="connsiteX133" fmla="*/ 174308 w 1849755"/>
                <a:gd name="connsiteY133" fmla="*/ 1167765 h 1850707"/>
                <a:gd name="connsiteX134" fmla="*/ 186690 w 1849755"/>
                <a:gd name="connsiteY134" fmla="*/ 1182052 h 1850707"/>
                <a:gd name="connsiteX135" fmla="*/ 196215 w 1849755"/>
                <a:gd name="connsiteY135" fmla="*/ 1202055 h 1850707"/>
                <a:gd name="connsiteX136" fmla="*/ 200025 w 1849755"/>
                <a:gd name="connsiteY136" fmla="*/ 1211580 h 1850707"/>
                <a:gd name="connsiteX137" fmla="*/ 232410 w 1849755"/>
                <a:gd name="connsiteY137" fmla="*/ 1199197 h 1850707"/>
                <a:gd name="connsiteX138" fmla="*/ 237173 w 1849755"/>
                <a:gd name="connsiteY138" fmla="*/ 1196340 h 1850707"/>
                <a:gd name="connsiteX139" fmla="*/ 239078 w 1849755"/>
                <a:gd name="connsiteY139" fmla="*/ 1190625 h 1850707"/>
                <a:gd name="connsiteX140" fmla="*/ 238125 w 1849755"/>
                <a:gd name="connsiteY140" fmla="*/ 1184910 h 1850707"/>
                <a:gd name="connsiteX141" fmla="*/ 237173 w 1849755"/>
                <a:gd name="connsiteY141" fmla="*/ 1178242 h 1850707"/>
                <a:gd name="connsiteX142" fmla="*/ 243840 w 1849755"/>
                <a:gd name="connsiteY142" fmla="*/ 1175385 h 1850707"/>
                <a:gd name="connsiteX143" fmla="*/ 267653 w 1849755"/>
                <a:gd name="connsiteY143" fmla="*/ 1237297 h 1850707"/>
                <a:gd name="connsiteX144" fmla="*/ 260985 w 1849755"/>
                <a:gd name="connsiteY144" fmla="*/ 1239202 h 1850707"/>
                <a:gd name="connsiteX145" fmla="*/ 258128 w 1849755"/>
                <a:gd name="connsiteY145" fmla="*/ 1233487 h 1850707"/>
                <a:gd name="connsiteX146" fmla="*/ 255270 w 1849755"/>
                <a:gd name="connsiteY146" fmla="*/ 1228725 h 1850707"/>
                <a:gd name="connsiteX147" fmla="*/ 250508 w 1849755"/>
                <a:gd name="connsiteY147" fmla="*/ 1225867 h 1850707"/>
                <a:gd name="connsiteX148" fmla="*/ 244793 w 1849755"/>
                <a:gd name="connsiteY148" fmla="*/ 1226820 h 1850707"/>
                <a:gd name="connsiteX149" fmla="*/ 164783 w 1849755"/>
                <a:gd name="connsiteY149" fmla="*/ 1257300 h 1850707"/>
                <a:gd name="connsiteX150" fmla="*/ 160020 w 1849755"/>
                <a:gd name="connsiteY150" fmla="*/ 1260157 h 1850707"/>
                <a:gd name="connsiteX151" fmla="*/ 158115 w 1849755"/>
                <a:gd name="connsiteY151" fmla="*/ 1265872 h 1850707"/>
                <a:gd name="connsiteX152" fmla="*/ 159068 w 1849755"/>
                <a:gd name="connsiteY152" fmla="*/ 1272540 h 1850707"/>
                <a:gd name="connsiteX153" fmla="*/ 160020 w 1849755"/>
                <a:gd name="connsiteY153" fmla="*/ 1278255 h 1850707"/>
                <a:gd name="connsiteX154" fmla="*/ 153353 w 1849755"/>
                <a:gd name="connsiteY154" fmla="*/ 1281112 h 1850707"/>
                <a:gd name="connsiteX155" fmla="*/ 129540 w 1849755"/>
                <a:gd name="connsiteY155" fmla="*/ 1218247 h 1850707"/>
                <a:gd name="connsiteX156" fmla="*/ 123825 w 1849755"/>
                <a:gd name="connsiteY156" fmla="*/ 1183005 h 1850707"/>
                <a:gd name="connsiteX157" fmla="*/ 140970 w 1849755"/>
                <a:gd name="connsiteY157" fmla="*/ 1163002 h 1850707"/>
                <a:gd name="connsiteX158" fmla="*/ 159068 w 1849755"/>
                <a:gd name="connsiteY158" fmla="*/ 1161097 h 1850707"/>
                <a:gd name="connsiteX159" fmla="*/ 1615440 w 1849755"/>
                <a:gd name="connsiteY159" fmla="*/ 1152525 h 1850707"/>
                <a:gd name="connsiteX160" fmla="*/ 1622107 w 1849755"/>
                <a:gd name="connsiteY160" fmla="*/ 1154430 h 1850707"/>
                <a:gd name="connsiteX161" fmla="*/ 1620202 w 1849755"/>
                <a:gd name="connsiteY161" fmla="*/ 1161097 h 1850707"/>
                <a:gd name="connsiteX162" fmla="*/ 1619250 w 1849755"/>
                <a:gd name="connsiteY162" fmla="*/ 1167765 h 1850707"/>
                <a:gd name="connsiteX163" fmla="*/ 1621155 w 1849755"/>
                <a:gd name="connsiteY163" fmla="*/ 1173480 h 1850707"/>
                <a:gd name="connsiteX164" fmla="*/ 1625917 w 1849755"/>
                <a:gd name="connsiteY164" fmla="*/ 1176337 h 1850707"/>
                <a:gd name="connsiteX165" fmla="*/ 1645920 w 1849755"/>
                <a:gd name="connsiteY165" fmla="*/ 1183957 h 1850707"/>
                <a:gd name="connsiteX166" fmla="*/ 1650682 w 1849755"/>
                <a:gd name="connsiteY166" fmla="*/ 1185862 h 1850707"/>
                <a:gd name="connsiteX167" fmla="*/ 1654492 w 1849755"/>
                <a:gd name="connsiteY167" fmla="*/ 1186815 h 1850707"/>
                <a:gd name="connsiteX168" fmla="*/ 1659255 w 1849755"/>
                <a:gd name="connsiteY168" fmla="*/ 1186815 h 1850707"/>
                <a:gd name="connsiteX169" fmla="*/ 1666875 w 1849755"/>
                <a:gd name="connsiteY169" fmla="*/ 1185862 h 1850707"/>
                <a:gd name="connsiteX170" fmla="*/ 1691640 w 1849755"/>
                <a:gd name="connsiteY170" fmla="*/ 1182052 h 1850707"/>
                <a:gd name="connsiteX171" fmla="*/ 1714500 w 1849755"/>
                <a:gd name="connsiteY171" fmla="*/ 1178242 h 1850707"/>
                <a:gd name="connsiteX172" fmla="*/ 1724025 w 1849755"/>
                <a:gd name="connsiteY172" fmla="*/ 1175385 h 1850707"/>
                <a:gd name="connsiteX173" fmla="*/ 1730692 w 1849755"/>
                <a:gd name="connsiteY173" fmla="*/ 1171575 h 1850707"/>
                <a:gd name="connsiteX174" fmla="*/ 1734502 w 1849755"/>
                <a:gd name="connsiteY174" fmla="*/ 1166812 h 1850707"/>
                <a:gd name="connsiteX175" fmla="*/ 1737360 w 1849755"/>
                <a:gd name="connsiteY175" fmla="*/ 1162050 h 1850707"/>
                <a:gd name="connsiteX176" fmla="*/ 1744027 w 1849755"/>
                <a:gd name="connsiteY176" fmla="*/ 1164907 h 1850707"/>
                <a:gd name="connsiteX177" fmla="*/ 1719262 w 1849755"/>
                <a:gd name="connsiteY177" fmla="*/ 1229677 h 1850707"/>
                <a:gd name="connsiteX178" fmla="*/ 1712595 w 1849755"/>
                <a:gd name="connsiteY178" fmla="*/ 1226820 h 1850707"/>
                <a:gd name="connsiteX179" fmla="*/ 1716405 w 1849755"/>
                <a:gd name="connsiteY179" fmla="*/ 1214437 h 1850707"/>
                <a:gd name="connsiteX180" fmla="*/ 1714500 w 1849755"/>
                <a:gd name="connsiteY180" fmla="*/ 1210627 h 1850707"/>
                <a:gd name="connsiteX181" fmla="*/ 1710690 w 1849755"/>
                <a:gd name="connsiteY181" fmla="*/ 1210627 h 1850707"/>
                <a:gd name="connsiteX182" fmla="*/ 1701165 w 1849755"/>
                <a:gd name="connsiteY182" fmla="*/ 1211580 h 1850707"/>
                <a:gd name="connsiteX183" fmla="*/ 1684020 w 1849755"/>
                <a:gd name="connsiteY183" fmla="*/ 1214437 h 1850707"/>
                <a:gd name="connsiteX184" fmla="*/ 1657350 w 1849755"/>
                <a:gd name="connsiteY184" fmla="*/ 1219200 h 1850707"/>
                <a:gd name="connsiteX185" fmla="*/ 1683067 w 1849755"/>
                <a:gd name="connsiteY185" fmla="*/ 1253490 h 1850707"/>
                <a:gd name="connsiteX186" fmla="*/ 1692592 w 1849755"/>
                <a:gd name="connsiteY186" fmla="*/ 1263967 h 1850707"/>
                <a:gd name="connsiteX187" fmla="*/ 1698307 w 1849755"/>
                <a:gd name="connsiteY187" fmla="*/ 1262062 h 1850707"/>
                <a:gd name="connsiteX188" fmla="*/ 1704022 w 1849755"/>
                <a:gd name="connsiteY188" fmla="*/ 1251585 h 1850707"/>
                <a:gd name="connsiteX189" fmla="*/ 1710690 w 1849755"/>
                <a:gd name="connsiteY189" fmla="*/ 1253490 h 1850707"/>
                <a:gd name="connsiteX190" fmla="*/ 1694497 w 1849755"/>
                <a:gd name="connsiteY190" fmla="*/ 1295400 h 1850707"/>
                <a:gd name="connsiteX191" fmla="*/ 1686877 w 1849755"/>
                <a:gd name="connsiteY191" fmla="*/ 1292542 h 1850707"/>
                <a:gd name="connsiteX192" fmla="*/ 1687830 w 1849755"/>
                <a:gd name="connsiteY192" fmla="*/ 1286827 h 1850707"/>
                <a:gd name="connsiteX193" fmla="*/ 1687830 w 1849755"/>
                <a:gd name="connsiteY193" fmla="*/ 1281112 h 1850707"/>
                <a:gd name="connsiteX194" fmla="*/ 1684972 w 1849755"/>
                <a:gd name="connsiteY194" fmla="*/ 1273492 h 1850707"/>
                <a:gd name="connsiteX195" fmla="*/ 1680210 w 1849755"/>
                <a:gd name="connsiteY195" fmla="*/ 1265872 h 1850707"/>
                <a:gd name="connsiteX196" fmla="*/ 1667827 w 1849755"/>
                <a:gd name="connsiteY196" fmla="*/ 1248727 h 1850707"/>
                <a:gd name="connsiteX197" fmla="*/ 1652587 w 1849755"/>
                <a:gd name="connsiteY197" fmla="*/ 1228725 h 1850707"/>
                <a:gd name="connsiteX198" fmla="*/ 1644015 w 1849755"/>
                <a:gd name="connsiteY198" fmla="*/ 1219200 h 1850707"/>
                <a:gd name="connsiteX199" fmla="*/ 1631632 w 1849755"/>
                <a:gd name="connsiteY199" fmla="*/ 1213485 h 1850707"/>
                <a:gd name="connsiteX200" fmla="*/ 1615440 w 1849755"/>
                <a:gd name="connsiteY200" fmla="*/ 1206817 h 1850707"/>
                <a:gd name="connsiteX201" fmla="*/ 1609725 w 1849755"/>
                <a:gd name="connsiteY201" fmla="*/ 1205865 h 1850707"/>
                <a:gd name="connsiteX202" fmla="*/ 1604962 w 1849755"/>
                <a:gd name="connsiteY202" fmla="*/ 1208722 h 1850707"/>
                <a:gd name="connsiteX203" fmla="*/ 1601152 w 1849755"/>
                <a:gd name="connsiteY203" fmla="*/ 1213485 h 1850707"/>
                <a:gd name="connsiteX204" fmla="*/ 1597342 w 1849755"/>
                <a:gd name="connsiteY204" fmla="*/ 1219200 h 1850707"/>
                <a:gd name="connsiteX205" fmla="*/ 1590675 w 1849755"/>
                <a:gd name="connsiteY205" fmla="*/ 1216342 h 1850707"/>
                <a:gd name="connsiteX206" fmla="*/ 1739265 w 1849755"/>
                <a:gd name="connsiteY206" fmla="*/ 964883 h 1850707"/>
                <a:gd name="connsiteX207" fmla="*/ 1773555 w 1849755"/>
                <a:gd name="connsiteY207" fmla="*/ 968693 h 1850707"/>
                <a:gd name="connsiteX208" fmla="*/ 1759267 w 1849755"/>
                <a:gd name="connsiteY208" fmla="*/ 1085850 h 1850707"/>
                <a:gd name="connsiteX209" fmla="*/ 1726882 w 1849755"/>
                <a:gd name="connsiteY209" fmla="*/ 1081088 h 1850707"/>
                <a:gd name="connsiteX210" fmla="*/ 1727835 w 1849755"/>
                <a:gd name="connsiteY210" fmla="*/ 1074420 h 1850707"/>
                <a:gd name="connsiteX211" fmla="*/ 1744980 w 1849755"/>
                <a:gd name="connsiteY211" fmla="*/ 1067753 h 1850707"/>
                <a:gd name="connsiteX212" fmla="*/ 1755457 w 1849755"/>
                <a:gd name="connsiteY212" fmla="*/ 1058228 h 1850707"/>
                <a:gd name="connsiteX213" fmla="*/ 1756410 w 1849755"/>
                <a:gd name="connsiteY213" fmla="*/ 1051560 h 1850707"/>
                <a:gd name="connsiteX214" fmla="*/ 1757362 w 1849755"/>
                <a:gd name="connsiteY214" fmla="*/ 1044893 h 1850707"/>
                <a:gd name="connsiteX215" fmla="*/ 1757362 w 1849755"/>
                <a:gd name="connsiteY215" fmla="*/ 1041083 h 1850707"/>
                <a:gd name="connsiteX216" fmla="*/ 1662112 w 1849755"/>
                <a:gd name="connsiteY216" fmla="*/ 1029653 h 1850707"/>
                <a:gd name="connsiteX217" fmla="*/ 1656397 w 1849755"/>
                <a:gd name="connsiteY217" fmla="*/ 1030605 h 1850707"/>
                <a:gd name="connsiteX218" fmla="*/ 1652587 w 1849755"/>
                <a:gd name="connsiteY218" fmla="*/ 1034415 h 1850707"/>
                <a:gd name="connsiteX219" fmla="*/ 1650682 w 1849755"/>
                <a:gd name="connsiteY219" fmla="*/ 1040130 h 1850707"/>
                <a:gd name="connsiteX220" fmla="*/ 1648777 w 1849755"/>
                <a:gd name="connsiteY220" fmla="*/ 1046798 h 1850707"/>
                <a:gd name="connsiteX221" fmla="*/ 1642110 w 1849755"/>
                <a:gd name="connsiteY221" fmla="*/ 1045845 h 1850707"/>
                <a:gd name="connsiteX222" fmla="*/ 1649730 w 1849755"/>
                <a:gd name="connsiteY222" fmla="*/ 978218 h 1850707"/>
                <a:gd name="connsiteX223" fmla="*/ 1656397 w 1849755"/>
                <a:gd name="connsiteY223" fmla="*/ 979170 h 1850707"/>
                <a:gd name="connsiteX224" fmla="*/ 1656397 w 1849755"/>
                <a:gd name="connsiteY224" fmla="*/ 985838 h 1850707"/>
                <a:gd name="connsiteX225" fmla="*/ 1656397 w 1849755"/>
                <a:gd name="connsiteY225" fmla="*/ 992505 h 1850707"/>
                <a:gd name="connsiteX226" fmla="*/ 1659255 w 1849755"/>
                <a:gd name="connsiteY226" fmla="*/ 997268 h 1850707"/>
                <a:gd name="connsiteX227" fmla="*/ 1664970 w 1849755"/>
                <a:gd name="connsiteY227" fmla="*/ 999173 h 1850707"/>
                <a:gd name="connsiteX228" fmla="*/ 1761172 w 1849755"/>
                <a:gd name="connsiteY228" fmla="*/ 1010603 h 1850707"/>
                <a:gd name="connsiteX229" fmla="*/ 1761172 w 1849755"/>
                <a:gd name="connsiteY229" fmla="*/ 1006793 h 1850707"/>
                <a:gd name="connsiteX230" fmla="*/ 1762125 w 1849755"/>
                <a:gd name="connsiteY230" fmla="*/ 1000125 h 1850707"/>
                <a:gd name="connsiteX231" fmla="*/ 1762125 w 1849755"/>
                <a:gd name="connsiteY231" fmla="*/ 993458 h 1850707"/>
                <a:gd name="connsiteX232" fmla="*/ 1753552 w 1849755"/>
                <a:gd name="connsiteY232" fmla="*/ 982028 h 1850707"/>
                <a:gd name="connsiteX233" fmla="*/ 1738312 w 1849755"/>
                <a:gd name="connsiteY233" fmla="*/ 971550 h 1850707"/>
                <a:gd name="connsiteX234" fmla="*/ 199073 w 1849755"/>
                <a:gd name="connsiteY234" fmla="*/ 952500 h 1850707"/>
                <a:gd name="connsiteX235" fmla="*/ 212408 w 1849755"/>
                <a:gd name="connsiteY235" fmla="*/ 1065847 h 1850707"/>
                <a:gd name="connsiteX236" fmla="*/ 205740 w 1849755"/>
                <a:gd name="connsiteY236" fmla="*/ 1066800 h 1850707"/>
                <a:gd name="connsiteX237" fmla="*/ 203835 w 1849755"/>
                <a:gd name="connsiteY237" fmla="*/ 1060132 h 1850707"/>
                <a:gd name="connsiteX238" fmla="*/ 201930 w 1849755"/>
                <a:gd name="connsiteY238" fmla="*/ 1054417 h 1850707"/>
                <a:gd name="connsiteX239" fmla="*/ 198120 w 1849755"/>
                <a:gd name="connsiteY239" fmla="*/ 1050607 h 1850707"/>
                <a:gd name="connsiteX240" fmla="*/ 192405 w 1849755"/>
                <a:gd name="connsiteY240" fmla="*/ 1050607 h 1850707"/>
                <a:gd name="connsiteX241" fmla="*/ 106680 w 1849755"/>
                <a:gd name="connsiteY241" fmla="*/ 1060132 h 1850707"/>
                <a:gd name="connsiteX242" fmla="*/ 101918 w 1849755"/>
                <a:gd name="connsiteY242" fmla="*/ 1062037 h 1850707"/>
                <a:gd name="connsiteX243" fmla="*/ 99060 w 1849755"/>
                <a:gd name="connsiteY243" fmla="*/ 1066800 h 1850707"/>
                <a:gd name="connsiteX244" fmla="*/ 98108 w 1849755"/>
                <a:gd name="connsiteY244" fmla="*/ 1073467 h 1850707"/>
                <a:gd name="connsiteX245" fmla="*/ 98108 w 1849755"/>
                <a:gd name="connsiteY245" fmla="*/ 1080135 h 1850707"/>
                <a:gd name="connsiteX246" fmla="*/ 91440 w 1849755"/>
                <a:gd name="connsiteY246" fmla="*/ 1081087 h 1850707"/>
                <a:gd name="connsiteX247" fmla="*/ 79058 w 1849755"/>
                <a:gd name="connsiteY247" fmla="*/ 973455 h 1850707"/>
                <a:gd name="connsiteX248" fmla="*/ 108585 w 1849755"/>
                <a:gd name="connsiteY248" fmla="*/ 971550 h 1850707"/>
                <a:gd name="connsiteX249" fmla="*/ 109538 w 1849755"/>
                <a:gd name="connsiteY249" fmla="*/ 978217 h 1850707"/>
                <a:gd name="connsiteX250" fmla="*/ 96203 w 1849755"/>
                <a:gd name="connsiteY250" fmla="*/ 988695 h 1850707"/>
                <a:gd name="connsiteX251" fmla="*/ 89535 w 1849755"/>
                <a:gd name="connsiteY251" fmla="*/ 1002030 h 1850707"/>
                <a:gd name="connsiteX252" fmla="*/ 89535 w 1849755"/>
                <a:gd name="connsiteY252" fmla="*/ 1008697 h 1850707"/>
                <a:gd name="connsiteX253" fmla="*/ 90488 w 1849755"/>
                <a:gd name="connsiteY253" fmla="*/ 1016317 h 1850707"/>
                <a:gd name="connsiteX254" fmla="*/ 92393 w 1849755"/>
                <a:gd name="connsiteY254" fmla="*/ 1033462 h 1850707"/>
                <a:gd name="connsiteX255" fmla="*/ 139065 w 1849755"/>
                <a:gd name="connsiteY255" fmla="*/ 1027747 h 1850707"/>
                <a:gd name="connsiteX256" fmla="*/ 137160 w 1849755"/>
                <a:gd name="connsiteY256" fmla="*/ 1015365 h 1850707"/>
                <a:gd name="connsiteX257" fmla="*/ 135255 w 1849755"/>
                <a:gd name="connsiteY257" fmla="*/ 1006792 h 1850707"/>
                <a:gd name="connsiteX258" fmla="*/ 130493 w 1849755"/>
                <a:gd name="connsiteY258" fmla="*/ 1000125 h 1850707"/>
                <a:gd name="connsiteX259" fmla="*/ 122873 w 1849755"/>
                <a:gd name="connsiteY259" fmla="*/ 997267 h 1850707"/>
                <a:gd name="connsiteX260" fmla="*/ 114300 w 1849755"/>
                <a:gd name="connsiteY260" fmla="*/ 995362 h 1850707"/>
                <a:gd name="connsiteX261" fmla="*/ 113348 w 1849755"/>
                <a:gd name="connsiteY261" fmla="*/ 988695 h 1850707"/>
                <a:gd name="connsiteX262" fmla="*/ 163830 w 1849755"/>
                <a:gd name="connsiteY262" fmla="*/ 982980 h 1850707"/>
                <a:gd name="connsiteX263" fmla="*/ 164783 w 1849755"/>
                <a:gd name="connsiteY263" fmla="*/ 989647 h 1850707"/>
                <a:gd name="connsiteX264" fmla="*/ 156210 w 1849755"/>
                <a:gd name="connsiteY264" fmla="*/ 993457 h 1850707"/>
                <a:gd name="connsiteX265" fmla="*/ 149543 w 1849755"/>
                <a:gd name="connsiteY265" fmla="*/ 998220 h 1850707"/>
                <a:gd name="connsiteX266" fmla="*/ 145733 w 1849755"/>
                <a:gd name="connsiteY266" fmla="*/ 1004887 h 1850707"/>
                <a:gd name="connsiteX267" fmla="*/ 145733 w 1849755"/>
                <a:gd name="connsiteY267" fmla="*/ 1013460 h 1850707"/>
                <a:gd name="connsiteX268" fmla="*/ 146685 w 1849755"/>
                <a:gd name="connsiteY268" fmla="*/ 1025842 h 1850707"/>
                <a:gd name="connsiteX269" fmla="*/ 181928 w 1849755"/>
                <a:gd name="connsiteY269" fmla="*/ 1022032 h 1850707"/>
                <a:gd name="connsiteX270" fmla="*/ 190500 w 1849755"/>
                <a:gd name="connsiteY270" fmla="*/ 1020127 h 1850707"/>
                <a:gd name="connsiteX271" fmla="*/ 195263 w 1849755"/>
                <a:gd name="connsiteY271" fmla="*/ 1016317 h 1850707"/>
                <a:gd name="connsiteX272" fmla="*/ 196215 w 1849755"/>
                <a:gd name="connsiteY272" fmla="*/ 1010602 h 1850707"/>
                <a:gd name="connsiteX273" fmla="*/ 195263 w 1849755"/>
                <a:gd name="connsiteY273" fmla="*/ 1000125 h 1850707"/>
                <a:gd name="connsiteX274" fmla="*/ 194310 w 1849755"/>
                <a:gd name="connsiteY274" fmla="*/ 992505 h 1850707"/>
                <a:gd name="connsiteX275" fmla="*/ 193358 w 1849755"/>
                <a:gd name="connsiteY275" fmla="*/ 984885 h 1850707"/>
                <a:gd name="connsiteX276" fmla="*/ 191453 w 1849755"/>
                <a:gd name="connsiteY276" fmla="*/ 978217 h 1850707"/>
                <a:gd name="connsiteX277" fmla="*/ 188595 w 1849755"/>
                <a:gd name="connsiteY277" fmla="*/ 973455 h 1850707"/>
                <a:gd name="connsiteX278" fmla="*/ 175260 w 1849755"/>
                <a:gd name="connsiteY278" fmla="*/ 965835 h 1850707"/>
                <a:gd name="connsiteX279" fmla="*/ 161925 w 1849755"/>
                <a:gd name="connsiteY279" fmla="*/ 961072 h 1850707"/>
                <a:gd name="connsiteX280" fmla="*/ 160973 w 1849755"/>
                <a:gd name="connsiteY280" fmla="*/ 954405 h 1850707"/>
                <a:gd name="connsiteX281" fmla="*/ 925830 w 1849755"/>
                <a:gd name="connsiteY281" fmla="*/ 826770 h 1850707"/>
                <a:gd name="connsiteX282" fmla="*/ 876300 w 1849755"/>
                <a:gd name="connsiteY282" fmla="*/ 876300 h 1850707"/>
                <a:gd name="connsiteX283" fmla="*/ 876300 w 1849755"/>
                <a:gd name="connsiteY283" fmla="*/ 905828 h 1850707"/>
                <a:gd name="connsiteX284" fmla="*/ 801053 w 1849755"/>
                <a:gd name="connsiteY284" fmla="*/ 929640 h 1850707"/>
                <a:gd name="connsiteX285" fmla="*/ 693420 w 1849755"/>
                <a:gd name="connsiteY285" fmla="*/ 1003935 h 1850707"/>
                <a:gd name="connsiteX286" fmla="*/ 604838 w 1849755"/>
                <a:gd name="connsiteY286" fmla="*/ 1112520 h 1850707"/>
                <a:gd name="connsiteX287" fmla="*/ 534353 w 1849755"/>
                <a:gd name="connsiteY287" fmla="*/ 1245870 h 1850707"/>
                <a:gd name="connsiteX288" fmla="*/ 559118 w 1849755"/>
                <a:gd name="connsiteY288" fmla="*/ 1308735 h 1850707"/>
                <a:gd name="connsiteX289" fmla="*/ 621983 w 1849755"/>
                <a:gd name="connsiteY289" fmla="*/ 1283018 h 1850707"/>
                <a:gd name="connsiteX290" fmla="*/ 759143 w 1849755"/>
                <a:gd name="connsiteY290" fmla="*/ 1072515 h 1850707"/>
                <a:gd name="connsiteX291" fmla="*/ 875348 w 1849755"/>
                <a:gd name="connsiteY291" fmla="*/ 1002983 h 1850707"/>
                <a:gd name="connsiteX292" fmla="*/ 875348 w 1849755"/>
                <a:gd name="connsiteY292" fmla="*/ 1081088 h 1850707"/>
                <a:gd name="connsiteX293" fmla="*/ 846773 w 1849755"/>
                <a:gd name="connsiteY293" fmla="*/ 1123950 h 1850707"/>
                <a:gd name="connsiteX294" fmla="*/ 834390 w 1849755"/>
                <a:gd name="connsiteY294" fmla="*/ 1131570 h 1850707"/>
                <a:gd name="connsiteX295" fmla="*/ 775335 w 1849755"/>
                <a:gd name="connsiteY295" fmla="*/ 1187768 h 1850707"/>
                <a:gd name="connsiteX296" fmla="*/ 697230 w 1849755"/>
                <a:gd name="connsiteY296" fmla="*/ 1363980 h 1850707"/>
                <a:gd name="connsiteX297" fmla="*/ 734378 w 1849755"/>
                <a:gd name="connsiteY297" fmla="*/ 1421130 h 1850707"/>
                <a:gd name="connsiteX298" fmla="*/ 791528 w 1849755"/>
                <a:gd name="connsiteY298" fmla="*/ 1383983 h 1850707"/>
                <a:gd name="connsiteX299" fmla="*/ 851535 w 1849755"/>
                <a:gd name="connsiteY299" fmla="*/ 1246823 h 1850707"/>
                <a:gd name="connsiteX300" fmla="*/ 925830 w 1849755"/>
                <a:gd name="connsiteY300" fmla="*/ 1199198 h 1850707"/>
                <a:gd name="connsiteX301" fmla="*/ 1000125 w 1849755"/>
                <a:gd name="connsiteY301" fmla="*/ 1246823 h 1850707"/>
                <a:gd name="connsiteX302" fmla="*/ 1060133 w 1849755"/>
                <a:gd name="connsiteY302" fmla="*/ 1383983 h 1850707"/>
                <a:gd name="connsiteX303" fmla="*/ 1117283 w 1849755"/>
                <a:gd name="connsiteY303" fmla="*/ 1421130 h 1850707"/>
                <a:gd name="connsiteX304" fmla="*/ 1154430 w 1849755"/>
                <a:gd name="connsiteY304" fmla="*/ 1363980 h 1850707"/>
                <a:gd name="connsiteX305" fmla="*/ 1076325 w 1849755"/>
                <a:gd name="connsiteY305" fmla="*/ 1187768 h 1850707"/>
                <a:gd name="connsiteX306" fmla="*/ 1017270 w 1849755"/>
                <a:gd name="connsiteY306" fmla="*/ 1131570 h 1850707"/>
                <a:gd name="connsiteX307" fmla="*/ 1004888 w 1849755"/>
                <a:gd name="connsiteY307" fmla="*/ 1123950 h 1850707"/>
                <a:gd name="connsiteX308" fmla="*/ 976313 w 1849755"/>
                <a:gd name="connsiteY308" fmla="*/ 1081088 h 1850707"/>
                <a:gd name="connsiteX309" fmla="*/ 976313 w 1849755"/>
                <a:gd name="connsiteY309" fmla="*/ 1002983 h 1850707"/>
                <a:gd name="connsiteX310" fmla="*/ 1092518 w 1849755"/>
                <a:gd name="connsiteY310" fmla="*/ 1072515 h 1850707"/>
                <a:gd name="connsiteX311" fmla="*/ 1229678 w 1849755"/>
                <a:gd name="connsiteY311" fmla="*/ 1283018 h 1850707"/>
                <a:gd name="connsiteX312" fmla="*/ 1292543 w 1849755"/>
                <a:gd name="connsiteY312" fmla="*/ 1308735 h 1850707"/>
                <a:gd name="connsiteX313" fmla="*/ 1317308 w 1849755"/>
                <a:gd name="connsiteY313" fmla="*/ 1245870 h 1850707"/>
                <a:gd name="connsiteX314" fmla="*/ 1246823 w 1849755"/>
                <a:gd name="connsiteY314" fmla="*/ 1112520 h 1850707"/>
                <a:gd name="connsiteX315" fmla="*/ 1158240 w 1849755"/>
                <a:gd name="connsiteY315" fmla="*/ 1003935 h 1850707"/>
                <a:gd name="connsiteX316" fmla="*/ 1050608 w 1849755"/>
                <a:gd name="connsiteY316" fmla="*/ 929640 h 1850707"/>
                <a:gd name="connsiteX317" fmla="*/ 975360 w 1849755"/>
                <a:gd name="connsiteY317" fmla="*/ 905828 h 1850707"/>
                <a:gd name="connsiteX318" fmla="*/ 975360 w 1849755"/>
                <a:gd name="connsiteY318" fmla="*/ 876300 h 1850707"/>
                <a:gd name="connsiteX319" fmla="*/ 925830 w 1849755"/>
                <a:gd name="connsiteY319" fmla="*/ 826770 h 1850707"/>
                <a:gd name="connsiteX320" fmla="*/ 1765935 w 1849755"/>
                <a:gd name="connsiteY320" fmla="*/ 802958 h 1850707"/>
                <a:gd name="connsiteX321" fmla="*/ 1772603 w 1849755"/>
                <a:gd name="connsiteY321" fmla="*/ 870585 h 1850707"/>
                <a:gd name="connsiteX322" fmla="*/ 1765935 w 1849755"/>
                <a:gd name="connsiteY322" fmla="*/ 871538 h 1850707"/>
                <a:gd name="connsiteX323" fmla="*/ 1764983 w 1849755"/>
                <a:gd name="connsiteY323" fmla="*/ 864870 h 1850707"/>
                <a:gd name="connsiteX324" fmla="*/ 1763078 w 1849755"/>
                <a:gd name="connsiteY324" fmla="*/ 858203 h 1850707"/>
                <a:gd name="connsiteX325" fmla="*/ 1759268 w 1849755"/>
                <a:gd name="connsiteY325" fmla="*/ 854393 h 1850707"/>
                <a:gd name="connsiteX326" fmla="*/ 1753553 w 1849755"/>
                <a:gd name="connsiteY326" fmla="*/ 853440 h 1850707"/>
                <a:gd name="connsiteX327" fmla="*/ 1667828 w 1849755"/>
                <a:gd name="connsiteY327" fmla="*/ 862013 h 1850707"/>
                <a:gd name="connsiteX328" fmla="*/ 1662113 w 1849755"/>
                <a:gd name="connsiteY328" fmla="*/ 863918 h 1850707"/>
                <a:gd name="connsiteX329" fmla="*/ 1659255 w 1849755"/>
                <a:gd name="connsiteY329" fmla="*/ 868680 h 1850707"/>
                <a:gd name="connsiteX330" fmla="*/ 1658303 w 1849755"/>
                <a:gd name="connsiteY330" fmla="*/ 874395 h 1850707"/>
                <a:gd name="connsiteX331" fmla="*/ 1658303 w 1849755"/>
                <a:gd name="connsiteY331" fmla="*/ 881063 h 1850707"/>
                <a:gd name="connsiteX332" fmla="*/ 1651635 w 1849755"/>
                <a:gd name="connsiteY332" fmla="*/ 883920 h 1850707"/>
                <a:gd name="connsiteX333" fmla="*/ 1644968 w 1849755"/>
                <a:gd name="connsiteY333" fmla="*/ 816293 h 1850707"/>
                <a:gd name="connsiteX334" fmla="*/ 1651635 w 1849755"/>
                <a:gd name="connsiteY334" fmla="*/ 815340 h 1850707"/>
                <a:gd name="connsiteX335" fmla="*/ 1652588 w 1849755"/>
                <a:gd name="connsiteY335" fmla="*/ 822008 h 1850707"/>
                <a:gd name="connsiteX336" fmla="*/ 1654493 w 1849755"/>
                <a:gd name="connsiteY336" fmla="*/ 827723 h 1850707"/>
                <a:gd name="connsiteX337" fmla="*/ 1658303 w 1849755"/>
                <a:gd name="connsiteY337" fmla="*/ 831533 h 1850707"/>
                <a:gd name="connsiteX338" fmla="*/ 1664018 w 1849755"/>
                <a:gd name="connsiteY338" fmla="*/ 832485 h 1850707"/>
                <a:gd name="connsiteX339" fmla="*/ 1749743 w 1849755"/>
                <a:gd name="connsiteY339" fmla="*/ 823913 h 1850707"/>
                <a:gd name="connsiteX340" fmla="*/ 1754505 w 1849755"/>
                <a:gd name="connsiteY340" fmla="*/ 822008 h 1850707"/>
                <a:gd name="connsiteX341" fmla="*/ 1757363 w 1849755"/>
                <a:gd name="connsiteY341" fmla="*/ 817245 h 1850707"/>
                <a:gd name="connsiteX342" fmla="*/ 1758315 w 1849755"/>
                <a:gd name="connsiteY342" fmla="*/ 810578 h 1850707"/>
                <a:gd name="connsiteX343" fmla="*/ 1759268 w 1849755"/>
                <a:gd name="connsiteY343" fmla="*/ 803910 h 1850707"/>
                <a:gd name="connsiteX344" fmla="*/ 94297 w 1849755"/>
                <a:gd name="connsiteY344" fmla="*/ 735330 h 1850707"/>
                <a:gd name="connsiteX345" fmla="*/ 100965 w 1849755"/>
                <a:gd name="connsiteY345" fmla="*/ 736282 h 1850707"/>
                <a:gd name="connsiteX346" fmla="*/ 101917 w 1849755"/>
                <a:gd name="connsiteY346" fmla="*/ 752475 h 1850707"/>
                <a:gd name="connsiteX347" fmla="*/ 108585 w 1849755"/>
                <a:gd name="connsiteY347" fmla="*/ 766762 h 1850707"/>
                <a:gd name="connsiteX348" fmla="*/ 120967 w 1849755"/>
                <a:gd name="connsiteY348" fmla="*/ 783907 h 1850707"/>
                <a:gd name="connsiteX349" fmla="*/ 134302 w 1849755"/>
                <a:gd name="connsiteY349" fmla="*/ 801052 h 1850707"/>
                <a:gd name="connsiteX350" fmla="*/ 161925 w 1849755"/>
                <a:gd name="connsiteY350" fmla="*/ 784860 h 1850707"/>
                <a:gd name="connsiteX351" fmla="*/ 193357 w 1849755"/>
                <a:gd name="connsiteY351" fmla="*/ 765810 h 1850707"/>
                <a:gd name="connsiteX352" fmla="*/ 200977 w 1849755"/>
                <a:gd name="connsiteY352" fmla="*/ 760095 h 1850707"/>
                <a:gd name="connsiteX353" fmla="*/ 207645 w 1849755"/>
                <a:gd name="connsiteY353" fmla="*/ 752475 h 1850707"/>
                <a:gd name="connsiteX354" fmla="*/ 209550 w 1849755"/>
                <a:gd name="connsiteY354" fmla="*/ 747712 h 1850707"/>
                <a:gd name="connsiteX355" fmla="*/ 210502 w 1849755"/>
                <a:gd name="connsiteY355" fmla="*/ 742950 h 1850707"/>
                <a:gd name="connsiteX356" fmla="*/ 218122 w 1849755"/>
                <a:gd name="connsiteY356" fmla="*/ 745807 h 1850707"/>
                <a:gd name="connsiteX357" fmla="*/ 211455 w 1849755"/>
                <a:gd name="connsiteY357" fmla="*/ 793432 h 1850707"/>
                <a:gd name="connsiteX358" fmla="*/ 180975 w 1849755"/>
                <a:gd name="connsiteY358" fmla="*/ 808672 h 1850707"/>
                <a:gd name="connsiteX359" fmla="*/ 149542 w 1849755"/>
                <a:gd name="connsiteY359" fmla="*/ 826770 h 1850707"/>
                <a:gd name="connsiteX360" fmla="*/ 148590 w 1849755"/>
                <a:gd name="connsiteY360" fmla="*/ 831532 h 1850707"/>
                <a:gd name="connsiteX361" fmla="*/ 186690 w 1849755"/>
                <a:gd name="connsiteY361" fmla="*/ 837247 h 1850707"/>
                <a:gd name="connsiteX362" fmla="*/ 192405 w 1849755"/>
                <a:gd name="connsiteY362" fmla="*/ 837247 h 1850707"/>
                <a:gd name="connsiteX363" fmla="*/ 196215 w 1849755"/>
                <a:gd name="connsiteY363" fmla="*/ 833437 h 1850707"/>
                <a:gd name="connsiteX364" fmla="*/ 198120 w 1849755"/>
                <a:gd name="connsiteY364" fmla="*/ 829627 h 1850707"/>
                <a:gd name="connsiteX365" fmla="*/ 200025 w 1849755"/>
                <a:gd name="connsiteY365" fmla="*/ 823912 h 1850707"/>
                <a:gd name="connsiteX366" fmla="*/ 206692 w 1849755"/>
                <a:gd name="connsiteY366" fmla="*/ 824865 h 1850707"/>
                <a:gd name="connsiteX367" fmla="*/ 197167 w 1849755"/>
                <a:gd name="connsiteY367" fmla="*/ 888682 h 1850707"/>
                <a:gd name="connsiteX368" fmla="*/ 190500 w 1849755"/>
                <a:gd name="connsiteY368" fmla="*/ 886777 h 1850707"/>
                <a:gd name="connsiteX369" fmla="*/ 190500 w 1849755"/>
                <a:gd name="connsiteY369" fmla="*/ 880110 h 1850707"/>
                <a:gd name="connsiteX370" fmla="*/ 190500 w 1849755"/>
                <a:gd name="connsiteY370" fmla="*/ 874395 h 1850707"/>
                <a:gd name="connsiteX371" fmla="*/ 187642 w 1849755"/>
                <a:gd name="connsiteY371" fmla="*/ 869632 h 1850707"/>
                <a:gd name="connsiteX372" fmla="*/ 182880 w 1849755"/>
                <a:gd name="connsiteY372" fmla="*/ 867727 h 1850707"/>
                <a:gd name="connsiteX373" fmla="*/ 97155 w 1849755"/>
                <a:gd name="connsiteY373" fmla="*/ 855345 h 1850707"/>
                <a:gd name="connsiteX374" fmla="*/ 92392 w 1849755"/>
                <a:gd name="connsiteY374" fmla="*/ 855345 h 1850707"/>
                <a:gd name="connsiteX375" fmla="*/ 88582 w 1849755"/>
                <a:gd name="connsiteY375" fmla="*/ 859155 h 1850707"/>
                <a:gd name="connsiteX376" fmla="*/ 85725 w 1849755"/>
                <a:gd name="connsiteY376" fmla="*/ 864870 h 1850707"/>
                <a:gd name="connsiteX377" fmla="*/ 83820 w 1849755"/>
                <a:gd name="connsiteY377" fmla="*/ 870585 h 1850707"/>
                <a:gd name="connsiteX378" fmla="*/ 76200 w 1849755"/>
                <a:gd name="connsiteY378" fmla="*/ 869632 h 1850707"/>
                <a:gd name="connsiteX379" fmla="*/ 85725 w 1849755"/>
                <a:gd name="connsiteY379" fmla="*/ 802957 h 1850707"/>
                <a:gd name="connsiteX380" fmla="*/ 92392 w 1849755"/>
                <a:gd name="connsiteY380" fmla="*/ 803910 h 1850707"/>
                <a:gd name="connsiteX381" fmla="*/ 92392 w 1849755"/>
                <a:gd name="connsiteY381" fmla="*/ 810577 h 1850707"/>
                <a:gd name="connsiteX382" fmla="*/ 92392 w 1849755"/>
                <a:gd name="connsiteY382" fmla="*/ 817245 h 1850707"/>
                <a:gd name="connsiteX383" fmla="*/ 95250 w 1849755"/>
                <a:gd name="connsiteY383" fmla="*/ 822007 h 1850707"/>
                <a:gd name="connsiteX384" fmla="*/ 100012 w 1849755"/>
                <a:gd name="connsiteY384" fmla="*/ 823912 h 1850707"/>
                <a:gd name="connsiteX385" fmla="*/ 140970 w 1849755"/>
                <a:gd name="connsiteY385" fmla="*/ 829627 h 1850707"/>
                <a:gd name="connsiteX386" fmla="*/ 141922 w 1849755"/>
                <a:gd name="connsiteY386" fmla="*/ 825817 h 1850707"/>
                <a:gd name="connsiteX387" fmla="*/ 129540 w 1849755"/>
                <a:gd name="connsiteY387" fmla="*/ 808672 h 1850707"/>
                <a:gd name="connsiteX388" fmla="*/ 117157 w 1849755"/>
                <a:gd name="connsiteY388" fmla="*/ 792480 h 1850707"/>
                <a:gd name="connsiteX389" fmla="*/ 106680 w 1849755"/>
                <a:gd name="connsiteY389" fmla="*/ 781050 h 1850707"/>
                <a:gd name="connsiteX390" fmla="*/ 99060 w 1849755"/>
                <a:gd name="connsiteY390" fmla="*/ 776287 h 1850707"/>
                <a:gd name="connsiteX391" fmla="*/ 96202 w 1849755"/>
                <a:gd name="connsiteY391" fmla="*/ 779145 h 1850707"/>
                <a:gd name="connsiteX392" fmla="*/ 93345 w 1849755"/>
                <a:gd name="connsiteY392" fmla="*/ 788670 h 1850707"/>
                <a:gd name="connsiteX393" fmla="*/ 86677 w 1849755"/>
                <a:gd name="connsiteY393" fmla="*/ 787717 h 1850707"/>
                <a:gd name="connsiteX394" fmla="*/ 1698308 w 1849755"/>
                <a:gd name="connsiteY394" fmla="*/ 618173 h 1850707"/>
                <a:gd name="connsiteX395" fmla="*/ 1712595 w 1849755"/>
                <a:gd name="connsiteY395" fmla="*/ 622935 h 1850707"/>
                <a:gd name="connsiteX396" fmla="*/ 1724978 w 1849755"/>
                <a:gd name="connsiteY396" fmla="*/ 634365 h 1850707"/>
                <a:gd name="connsiteX397" fmla="*/ 1734503 w 1849755"/>
                <a:gd name="connsiteY397" fmla="*/ 651510 h 1850707"/>
                <a:gd name="connsiteX398" fmla="*/ 1738313 w 1849755"/>
                <a:gd name="connsiteY398" fmla="*/ 670560 h 1850707"/>
                <a:gd name="connsiteX399" fmla="*/ 1737360 w 1849755"/>
                <a:gd name="connsiteY399" fmla="*/ 685800 h 1850707"/>
                <a:gd name="connsiteX400" fmla="*/ 1744028 w 1849755"/>
                <a:gd name="connsiteY400" fmla="*/ 688658 h 1850707"/>
                <a:gd name="connsiteX401" fmla="*/ 1746885 w 1849755"/>
                <a:gd name="connsiteY401" fmla="*/ 695325 h 1850707"/>
                <a:gd name="connsiteX402" fmla="*/ 1707833 w 1849755"/>
                <a:gd name="connsiteY402" fmla="*/ 709613 h 1850707"/>
                <a:gd name="connsiteX403" fmla="*/ 1705928 w 1849755"/>
                <a:gd name="connsiteY403" fmla="*/ 702945 h 1850707"/>
                <a:gd name="connsiteX404" fmla="*/ 1717358 w 1849755"/>
                <a:gd name="connsiteY404" fmla="*/ 692468 h 1850707"/>
                <a:gd name="connsiteX405" fmla="*/ 1725930 w 1849755"/>
                <a:gd name="connsiteY405" fmla="*/ 681990 h 1850707"/>
                <a:gd name="connsiteX406" fmla="*/ 1730693 w 1849755"/>
                <a:gd name="connsiteY406" fmla="*/ 670560 h 1850707"/>
                <a:gd name="connsiteX407" fmla="*/ 1729740 w 1849755"/>
                <a:gd name="connsiteY407" fmla="*/ 657225 h 1850707"/>
                <a:gd name="connsiteX408" fmla="*/ 1720215 w 1849755"/>
                <a:gd name="connsiteY408" fmla="*/ 644843 h 1850707"/>
                <a:gd name="connsiteX409" fmla="*/ 1705928 w 1849755"/>
                <a:gd name="connsiteY409" fmla="*/ 642938 h 1850707"/>
                <a:gd name="connsiteX410" fmla="*/ 1696403 w 1849755"/>
                <a:gd name="connsiteY410" fmla="*/ 651510 h 1850707"/>
                <a:gd name="connsiteX411" fmla="*/ 1693545 w 1849755"/>
                <a:gd name="connsiteY411" fmla="*/ 669608 h 1850707"/>
                <a:gd name="connsiteX412" fmla="*/ 1693545 w 1849755"/>
                <a:gd name="connsiteY412" fmla="*/ 682943 h 1850707"/>
                <a:gd name="connsiteX413" fmla="*/ 1693545 w 1849755"/>
                <a:gd name="connsiteY413" fmla="*/ 695325 h 1850707"/>
                <a:gd name="connsiteX414" fmla="*/ 1686878 w 1849755"/>
                <a:gd name="connsiteY414" fmla="*/ 717233 h 1850707"/>
                <a:gd name="connsiteX415" fmla="*/ 1668780 w 1849755"/>
                <a:gd name="connsiteY415" fmla="*/ 730568 h 1850707"/>
                <a:gd name="connsiteX416" fmla="*/ 1653540 w 1849755"/>
                <a:gd name="connsiteY416" fmla="*/ 731520 h 1850707"/>
                <a:gd name="connsiteX417" fmla="*/ 1638300 w 1849755"/>
                <a:gd name="connsiteY417" fmla="*/ 725805 h 1850707"/>
                <a:gd name="connsiteX418" fmla="*/ 1624965 w 1849755"/>
                <a:gd name="connsiteY418" fmla="*/ 713423 h 1850707"/>
                <a:gd name="connsiteX419" fmla="*/ 1611630 w 1849755"/>
                <a:gd name="connsiteY419" fmla="*/ 696278 h 1850707"/>
                <a:gd name="connsiteX420" fmla="*/ 1607820 w 1849755"/>
                <a:gd name="connsiteY420" fmla="*/ 675323 h 1850707"/>
                <a:gd name="connsiteX421" fmla="*/ 1608773 w 1849755"/>
                <a:gd name="connsiteY421" fmla="*/ 658178 h 1850707"/>
                <a:gd name="connsiteX422" fmla="*/ 1601153 w 1849755"/>
                <a:gd name="connsiteY422" fmla="*/ 654368 h 1850707"/>
                <a:gd name="connsiteX423" fmla="*/ 1599248 w 1849755"/>
                <a:gd name="connsiteY423" fmla="*/ 647700 h 1850707"/>
                <a:gd name="connsiteX424" fmla="*/ 1641158 w 1849755"/>
                <a:gd name="connsiteY424" fmla="*/ 632460 h 1850707"/>
                <a:gd name="connsiteX425" fmla="*/ 1643063 w 1849755"/>
                <a:gd name="connsiteY425" fmla="*/ 639128 h 1850707"/>
                <a:gd name="connsiteX426" fmla="*/ 1632585 w 1849755"/>
                <a:gd name="connsiteY426" fmla="*/ 649605 h 1850707"/>
                <a:gd name="connsiteX427" fmla="*/ 1624013 w 1849755"/>
                <a:gd name="connsiteY427" fmla="*/ 661988 h 1850707"/>
                <a:gd name="connsiteX428" fmla="*/ 1619250 w 1849755"/>
                <a:gd name="connsiteY428" fmla="*/ 676275 h 1850707"/>
                <a:gd name="connsiteX429" fmla="*/ 1620203 w 1849755"/>
                <a:gd name="connsiteY429" fmla="*/ 691515 h 1850707"/>
                <a:gd name="connsiteX430" fmla="*/ 1631633 w 1849755"/>
                <a:gd name="connsiteY430" fmla="*/ 706755 h 1850707"/>
                <a:gd name="connsiteX431" fmla="*/ 1646873 w 1849755"/>
                <a:gd name="connsiteY431" fmla="*/ 707708 h 1850707"/>
                <a:gd name="connsiteX432" fmla="*/ 1656398 w 1849755"/>
                <a:gd name="connsiteY432" fmla="*/ 699135 h 1850707"/>
                <a:gd name="connsiteX433" fmla="*/ 1659255 w 1849755"/>
                <a:gd name="connsiteY433" fmla="*/ 681038 h 1850707"/>
                <a:gd name="connsiteX434" fmla="*/ 1659255 w 1849755"/>
                <a:gd name="connsiteY434" fmla="*/ 666750 h 1850707"/>
                <a:gd name="connsiteX435" fmla="*/ 1659255 w 1849755"/>
                <a:gd name="connsiteY435" fmla="*/ 654368 h 1850707"/>
                <a:gd name="connsiteX436" fmla="*/ 1666875 w 1849755"/>
                <a:gd name="connsiteY436" fmla="*/ 632460 h 1850707"/>
                <a:gd name="connsiteX437" fmla="*/ 1684020 w 1849755"/>
                <a:gd name="connsiteY437" fmla="*/ 620078 h 1850707"/>
                <a:gd name="connsiteX438" fmla="*/ 1698308 w 1849755"/>
                <a:gd name="connsiteY438" fmla="*/ 618173 h 1850707"/>
                <a:gd name="connsiteX439" fmla="*/ 148590 w 1849755"/>
                <a:gd name="connsiteY439" fmla="*/ 579120 h 1850707"/>
                <a:gd name="connsiteX440" fmla="*/ 155257 w 1849755"/>
                <a:gd name="connsiteY440" fmla="*/ 581977 h 1850707"/>
                <a:gd name="connsiteX441" fmla="*/ 153352 w 1849755"/>
                <a:gd name="connsiteY441" fmla="*/ 588645 h 1850707"/>
                <a:gd name="connsiteX442" fmla="*/ 152400 w 1849755"/>
                <a:gd name="connsiteY442" fmla="*/ 595312 h 1850707"/>
                <a:gd name="connsiteX443" fmla="*/ 154305 w 1849755"/>
                <a:gd name="connsiteY443" fmla="*/ 601027 h 1850707"/>
                <a:gd name="connsiteX444" fmla="*/ 159067 w 1849755"/>
                <a:gd name="connsiteY444" fmla="*/ 603885 h 1850707"/>
                <a:gd name="connsiteX445" fmla="*/ 239077 w 1849755"/>
                <a:gd name="connsiteY445" fmla="*/ 636270 h 1850707"/>
                <a:gd name="connsiteX446" fmla="*/ 243840 w 1849755"/>
                <a:gd name="connsiteY446" fmla="*/ 637222 h 1850707"/>
                <a:gd name="connsiteX447" fmla="*/ 248602 w 1849755"/>
                <a:gd name="connsiteY447" fmla="*/ 634365 h 1850707"/>
                <a:gd name="connsiteX448" fmla="*/ 252412 w 1849755"/>
                <a:gd name="connsiteY448" fmla="*/ 629602 h 1850707"/>
                <a:gd name="connsiteX449" fmla="*/ 256222 w 1849755"/>
                <a:gd name="connsiteY449" fmla="*/ 622935 h 1850707"/>
                <a:gd name="connsiteX450" fmla="*/ 263842 w 1849755"/>
                <a:gd name="connsiteY450" fmla="*/ 624840 h 1850707"/>
                <a:gd name="connsiteX451" fmla="*/ 238125 w 1849755"/>
                <a:gd name="connsiteY451" fmla="*/ 687705 h 1850707"/>
                <a:gd name="connsiteX452" fmla="*/ 231457 w 1849755"/>
                <a:gd name="connsiteY452" fmla="*/ 684847 h 1850707"/>
                <a:gd name="connsiteX453" fmla="*/ 233362 w 1849755"/>
                <a:gd name="connsiteY453" fmla="*/ 678180 h 1850707"/>
                <a:gd name="connsiteX454" fmla="*/ 234315 w 1849755"/>
                <a:gd name="connsiteY454" fmla="*/ 672465 h 1850707"/>
                <a:gd name="connsiteX455" fmla="*/ 232410 w 1849755"/>
                <a:gd name="connsiteY455" fmla="*/ 667702 h 1850707"/>
                <a:gd name="connsiteX456" fmla="*/ 227647 w 1849755"/>
                <a:gd name="connsiteY456" fmla="*/ 664845 h 1850707"/>
                <a:gd name="connsiteX457" fmla="*/ 147637 w 1849755"/>
                <a:gd name="connsiteY457" fmla="*/ 632460 h 1850707"/>
                <a:gd name="connsiteX458" fmla="*/ 142875 w 1849755"/>
                <a:gd name="connsiteY458" fmla="*/ 631507 h 1850707"/>
                <a:gd name="connsiteX459" fmla="*/ 138112 w 1849755"/>
                <a:gd name="connsiteY459" fmla="*/ 634365 h 1850707"/>
                <a:gd name="connsiteX460" fmla="*/ 134302 w 1849755"/>
                <a:gd name="connsiteY460" fmla="*/ 639127 h 1850707"/>
                <a:gd name="connsiteX461" fmla="*/ 130492 w 1849755"/>
                <a:gd name="connsiteY461" fmla="*/ 644842 h 1850707"/>
                <a:gd name="connsiteX462" fmla="*/ 123825 w 1849755"/>
                <a:gd name="connsiteY462" fmla="*/ 641985 h 1850707"/>
                <a:gd name="connsiteX463" fmla="*/ 1624013 w 1849755"/>
                <a:gd name="connsiteY463" fmla="*/ 458153 h 1850707"/>
                <a:gd name="connsiteX464" fmla="*/ 1581150 w 1849755"/>
                <a:gd name="connsiteY464" fmla="*/ 485775 h 1850707"/>
                <a:gd name="connsiteX465" fmla="*/ 1584960 w 1849755"/>
                <a:gd name="connsiteY465" fmla="*/ 491490 h 1850707"/>
                <a:gd name="connsiteX466" fmla="*/ 1601153 w 1849755"/>
                <a:gd name="connsiteY466" fmla="*/ 503873 h 1850707"/>
                <a:gd name="connsiteX467" fmla="*/ 1622108 w 1849755"/>
                <a:gd name="connsiteY467" fmla="*/ 498158 h 1850707"/>
                <a:gd name="connsiteX468" fmla="*/ 1633538 w 1849755"/>
                <a:gd name="connsiteY468" fmla="*/ 482918 h 1850707"/>
                <a:gd name="connsiteX469" fmla="*/ 1627823 w 1849755"/>
                <a:gd name="connsiteY469" fmla="*/ 463868 h 1850707"/>
                <a:gd name="connsiteX470" fmla="*/ 1603058 w 1849755"/>
                <a:gd name="connsiteY470" fmla="*/ 412433 h 1850707"/>
                <a:gd name="connsiteX471" fmla="*/ 1640205 w 1849755"/>
                <a:gd name="connsiteY471" fmla="*/ 469583 h 1850707"/>
                <a:gd name="connsiteX472" fmla="*/ 1653540 w 1849755"/>
                <a:gd name="connsiteY472" fmla="*/ 502920 h 1850707"/>
                <a:gd name="connsiteX473" fmla="*/ 1642110 w 1849755"/>
                <a:gd name="connsiteY473" fmla="*/ 524828 h 1850707"/>
                <a:gd name="connsiteX474" fmla="*/ 1621155 w 1849755"/>
                <a:gd name="connsiteY474" fmla="*/ 529590 h 1850707"/>
                <a:gd name="connsiteX475" fmla="*/ 1599248 w 1849755"/>
                <a:gd name="connsiteY475" fmla="*/ 517208 h 1850707"/>
                <a:gd name="connsiteX476" fmla="*/ 1591628 w 1849755"/>
                <a:gd name="connsiteY476" fmla="*/ 538163 h 1850707"/>
                <a:gd name="connsiteX477" fmla="*/ 1583055 w 1849755"/>
                <a:gd name="connsiteY477" fmla="*/ 562928 h 1850707"/>
                <a:gd name="connsiteX478" fmla="*/ 1580198 w 1849755"/>
                <a:gd name="connsiteY478" fmla="*/ 573405 h 1850707"/>
                <a:gd name="connsiteX479" fmla="*/ 1579245 w 1849755"/>
                <a:gd name="connsiteY479" fmla="*/ 583883 h 1850707"/>
                <a:gd name="connsiteX480" fmla="*/ 1581150 w 1849755"/>
                <a:gd name="connsiteY480" fmla="*/ 588645 h 1850707"/>
                <a:gd name="connsiteX481" fmla="*/ 1583055 w 1849755"/>
                <a:gd name="connsiteY481" fmla="*/ 592455 h 1850707"/>
                <a:gd name="connsiteX482" fmla="*/ 1577340 w 1849755"/>
                <a:gd name="connsiteY482" fmla="*/ 596265 h 1850707"/>
                <a:gd name="connsiteX483" fmla="*/ 1551623 w 1849755"/>
                <a:gd name="connsiteY483" fmla="*/ 557213 h 1850707"/>
                <a:gd name="connsiteX484" fmla="*/ 1565910 w 1849755"/>
                <a:gd name="connsiteY484" fmla="*/ 524828 h 1850707"/>
                <a:gd name="connsiteX485" fmla="*/ 1576388 w 1849755"/>
                <a:gd name="connsiteY485" fmla="*/ 494348 h 1850707"/>
                <a:gd name="connsiteX486" fmla="*/ 1573530 w 1849755"/>
                <a:gd name="connsiteY486" fmla="*/ 490538 h 1850707"/>
                <a:gd name="connsiteX487" fmla="*/ 1542098 w 1849755"/>
                <a:gd name="connsiteY487" fmla="*/ 510540 h 1850707"/>
                <a:gd name="connsiteX488" fmla="*/ 1538288 w 1849755"/>
                <a:gd name="connsiteY488" fmla="*/ 514350 h 1850707"/>
                <a:gd name="connsiteX489" fmla="*/ 1537335 w 1849755"/>
                <a:gd name="connsiteY489" fmla="*/ 520065 h 1850707"/>
                <a:gd name="connsiteX490" fmla="*/ 1539240 w 1849755"/>
                <a:gd name="connsiteY490" fmla="*/ 524828 h 1850707"/>
                <a:gd name="connsiteX491" fmla="*/ 1541145 w 1849755"/>
                <a:gd name="connsiteY491" fmla="*/ 530543 h 1850707"/>
                <a:gd name="connsiteX492" fmla="*/ 1535430 w 1849755"/>
                <a:gd name="connsiteY492" fmla="*/ 534353 h 1850707"/>
                <a:gd name="connsiteX493" fmla="*/ 1500188 w 1849755"/>
                <a:gd name="connsiteY493" fmla="*/ 479108 h 1850707"/>
                <a:gd name="connsiteX494" fmla="*/ 1505903 w 1849755"/>
                <a:gd name="connsiteY494" fmla="*/ 475298 h 1850707"/>
                <a:gd name="connsiteX495" fmla="*/ 1509713 w 1849755"/>
                <a:gd name="connsiteY495" fmla="*/ 481013 h 1850707"/>
                <a:gd name="connsiteX496" fmla="*/ 1513523 w 1849755"/>
                <a:gd name="connsiteY496" fmla="*/ 484823 h 1850707"/>
                <a:gd name="connsiteX497" fmla="*/ 1519238 w 1849755"/>
                <a:gd name="connsiteY497" fmla="*/ 486728 h 1850707"/>
                <a:gd name="connsiteX498" fmla="*/ 1524000 w 1849755"/>
                <a:gd name="connsiteY498" fmla="*/ 484823 h 1850707"/>
                <a:gd name="connsiteX499" fmla="*/ 1596390 w 1849755"/>
                <a:gd name="connsiteY499" fmla="*/ 438150 h 1850707"/>
                <a:gd name="connsiteX500" fmla="*/ 1600200 w 1849755"/>
                <a:gd name="connsiteY500" fmla="*/ 434340 h 1850707"/>
                <a:gd name="connsiteX501" fmla="*/ 1601153 w 1849755"/>
                <a:gd name="connsiteY501" fmla="*/ 428625 h 1850707"/>
                <a:gd name="connsiteX502" fmla="*/ 1599248 w 1849755"/>
                <a:gd name="connsiteY502" fmla="*/ 421958 h 1850707"/>
                <a:gd name="connsiteX503" fmla="*/ 1597343 w 1849755"/>
                <a:gd name="connsiteY503" fmla="*/ 416243 h 1850707"/>
                <a:gd name="connsiteX504" fmla="*/ 1016318 w 1849755"/>
                <a:gd name="connsiteY504" fmla="*/ 398145 h 1850707"/>
                <a:gd name="connsiteX505" fmla="*/ 968693 w 1849755"/>
                <a:gd name="connsiteY505" fmla="*/ 447675 h 1850707"/>
                <a:gd name="connsiteX506" fmla="*/ 968693 w 1849755"/>
                <a:gd name="connsiteY506" fmla="*/ 449580 h 1850707"/>
                <a:gd name="connsiteX507" fmla="*/ 968693 w 1849755"/>
                <a:gd name="connsiteY507" fmla="*/ 733425 h 1850707"/>
                <a:gd name="connsiteX508" fmla="*/ 968693 w 1849755"/>
                <a:gd name="connsiteY508" fmla="*/ 758190 h 1850707"/>
                <a:gd name="connsiteX509" fmla="*/ 1005840 w 1849755"/>
                <a:gd name="connsiteY509" fmla="*/ 803910 h 1850707"/>
                <a:gd name="connsiteX510" fmla="*/ 1188720 w 1849755"/>
                <a:gd name="connsiteY510" fmla="*/ 899160 h 1850707"/>
                <a:gd name="connsiteX511" fmla="*/ 1351598 w 1849755"/>
                <a:gd name="connsiteY511" fmla="*/ 1087755 h 1850707"/>
                <a:gd name="connsiteX512" fmla="*/ 1418273 w 1849755"/>
                <a:gd name="connsiteY512" fmla="*/ 1102043 h 1850707"/>
                <a:gd name="connsiteX513" fmla="*/ 1440180 w 1849755"/>
                <a:gd name="connsiteY513" fmla="*/ 1062038 h 1850707"/>
                <a:gd name="connsiteX514" fmla="*/ 1432560 w 1849755"/>
                <a:gd name="connsiteY514" fmla="*/ 1035368 h 1850707"/>
                <a:gd name="connsiteX515" fmla="*/ 1249680 w 1849755"/>
                <a:gd name="connsiteY515" fmla="*/ 825818 h 1850707"/>
                <a:gd name="connsiteX516" fmla="*/ 1066800 w 1849755"/>
                <a:gd name="connsiteY516" fmla="*/ 721995 h 1850707"/>
                <a:gd name="connsiteX517" fmla="*/ 1066800 w 1849755"/>
                <a:gd name="connsiteY517" fmla="*/ 611505 h 1850707"/>
                <a:gd name="connsiteX518" fmla="*/ 1331595 w 1849755"/>
                <a:gd name="connsiteY518" fmla="*/ 757238 h 1850707"/>
                <a:gd name="connsiteX519" fmla="*/ 1399223 w 1849755"/>
                <a:gd name="connsiteY519" fmla="*/ 751523 h 1850707"/>
                <a:gd name="connsiteX520" fmla="*/ 1393508 w 1849755"/>
                <a:gd name="connsiteY520" fmla="*/ 683895 h 1850707"/>
                <a:gd name="connsiteX521" fmla="*/ 1223010 w 1849755"/>
                <a:gd name="connsiteY521" fmla="*/ 570548 h 1850707"/>
                <a:gd name="connsiteX522" fmla="*/ 1065848 w 1849755"/>
                <a:gd name="connsiteY522" fmla="*/ 512445 h 1850707"/>
                <a:gd name="connsiteX523" fmla="*/ 1065848 w 1849755"/>
                <a:gd name="connsiteY523" fmla="*/ 447675 h 1850707"/>
                <a:gd name="connsiteX524" fmla="*/ 1016318 w 1849755"/>
                <a:gd name="connsiteY524" fmla="*/ 398145 h 1850707"/>
                <a:gd name="connsiteX525" fmla="*/ 833438 w 1849755"/>
                <a:gd name="connsiteY525" fmla="*/ 398145 h 1850707"/>
                <a:gd name="connsiteX526" fmla="*/ 783908 w 1849755"/>
                <a:gd name="connsiteY526" fmla="*/ 447675 h 1850707"/>
                <a:gd name="connsiteX527" fmla="*/ 783908 w 1849755"/>
                <a:gd name="connsiteY527" fmla="*/ 512445 h 1850707"/>
                <a:gd name="connsiteX528" fmla="*/ 626745 w 1849755"/>
                <a:gd name="connsiteY528" fmla="*/ 570548 h 1850707"/>
                <a:gd name="connsiteX529" fmla="*/ 456248 w 1849755"/>
                <a:gd name="connsiteY529" fmla="*/ 683895 h 1850707"/>
                <a:gd name="connsiteX530" fmla="*/ 451485 w 1849755"/>
                <a:gd name="connsiteY530" fmla="*/ 751523 h 1850707"/>
                <a:gd name="connsiteX531" fmla="*/ 519113 w 1849755"/>
                <a:gd name="connsiteY531" fmla="*/ 757238 h 1850707"/>
                <a:gd name="connsiteX532" fmla="*/ 783908 w 1849755"/>
                <a:gd name="connsiteY532" fmla="*/ 611505 h 1850707"/>
                <a:gd name="connsiteX533" fmla="*/ 783908 w 1849755"/>
                <a:gd name="connsiteY533" fmla="*/ 721995 h 1850707"/>
                <a:gd name="connsiteX534" fmla="*/ 601028 w 1849755"/>
                <a:gd name="connsiteY534" fmla="*/ 825818 h 1850707"/>
                <a:gd name="connsiteX535" fmla="*/ 418148 w 1849755"/>
                <a:gd name="connsiteY535" fmla="*/ 1035368 h 1850707"/>
                <a:gd name="connsiteX536" fmla="*/ 410528 w 1849755"/>
                <a:gd name="connsiteY536" fmla="*/ 1062038 h 1850707"/>
                <a:gd name="connsiteX537" fmla="*/ 432435 w 1849755"/>
                <a:gd name="connsiteY537" fmla="*/ 1102043 h 1850707"/>
                <a:gd name="connsiteX538" fmla="*/ 499110 w 1849755"/>
                <a:gd name="connsiteY538" fmla="*/ 1087755 h 1850707"/>
                <a:gd name="connsiteX539" fmla="*/ 661988 w 1849755"/>
                <a:gd name="connsiteY539" fmla="*/ 899160 h 1850707"/>
                <a:gd name="connsiteX540" fmla="*/ 844868 w 1849755"/>
                <a:gd name="connsiteY540" fmla="*/ 803910 h 1850707"/>
                <a:gd name="connsiteX541" fmla="*/ 882015 w 1849755"/>
                <a:gd name="connsiteY541" fmla="*/ 758190 h 1850707"/>
                <a:gd name="connsiteX542" fmla="*/ 882015 w 1849755"/>
                <a:gd name="connsiteY542" fmla="*/ 733425 h 1850707"/>
                <a:gd name="connsiteX543" fmla="*/ 882015 w 1849755"/>
                <a:gd name="connsiteY543" fmla="*/ 449580 h 1850707"/>
                <a:gd name="connsiteX544" fmla="*/ 882015 w 1849755"/>
                <a:gd name="connsiteY544" fmla="*/ 447675 h 1850707"/>
                <a:gd name="connsiteX545" fmla="*/ 833438 w 1849755"/>
                <a:gd name="connsiteY545" fmla="*/ 398145 h 1850707"/>
                <a:gd name="connsiteX546" fmla="*/ 278130 w 1849755"/>
                <a:gd name="connsiteY546" fmla="*/ 373380 h 1850707"/>
                <a:gd name="connsiteX547" fmla="*/ 283845 w 1849755"/>
                <a:gd name="connsiteY547" fmla="*/ 377190 h 1850707"/>
                <a:gd name="connsiteX548" fmla="*/ 280987 w 1849755"/>
                <a:gd name="connsiteY548" fmla="*/ 382905 h 1850707"/>
                <a:gd name="connsiteX549" fmla="*/ 279082 w 1849755"/>
                <a:gd name="connsiteY549" fmla="*/ 391477 h 1850707"/>
                <a:gd name="connsiteX550" fmla="*/ 282892 w 1849755"/>
                <a:gd name="connsiteY550" fmla="*/ 400050 h 1850707"/>
                <a:gd name="connsiteX551" fmla="*/ 295275 w 1849755"/>
                <a:gd name="connsiteY551" fmla="*/ 410527 h 1850707"/>
                <a:gd name="connsiteX552" fmla="*/ 366712 w 1849755"/>
                <a:gd name="connsiteY552" fmla="*/ 461962 h 1850707"/>
                <a:gd name="connsiteX553" fmla="*/ 358140 w 1849755"/>
                <a:gd name="connsiteY553" fmla="*/ 474345 h 1850707"/>
                <a:gd name="connsiteX554" fmla="*/ 237172 w 1849755"/>
                <a:gd name="connsiteY554" fmla="*/ 481012 h 1850707"/>
                <a:gd name="connsiteX555" fmla="*/ 283845 w 1849755"/>
                <a:gd name="connsiteY555" fmla="*/ 514350 h 1850707"/>
                <a:gd name="connsiteX556" fmla="*/ 298132 w 1849755"/>
                <a:gd name="connsiteY556" fmla="*/ 522922 h 1850707"/>
                <a:gd name="connsiteX557" fmla="*/ 307657 w 1849755"/>
                <a:gd name="connsiteY557" fmla="*/ 523875 h 1850707"/>
                <a:gd name="connsiteX558" fmla="*/ 314325 w 1849755"/>
                <a:gd name="connsiteY558" fmla="*/ 520065 h 1850707"/>
                <a:gd name="connsiteX559" fmla="*/ 320992 w 1849755"/>
                <a:gd name="connsiteY559" fmla="*/ 514350 h 1850707"/>
                <a:gd name="connsiteX560" fmla="*/ 326707 w 1849755"/>
                <a:gd name="connsiteY560" fmla="*/ 518160 h 1850707"/>
                <a:gd name="connsiteX561" fmla="*/ 296227 w 1849755"/>
                <a:gd name="connsiteY561" fmla="*/ 561022 h 1850707"/>
                <a:gd name="connsiteX562" fmla="*/ 290512 w 1849755"/>
                <a:gd name="connsiteY562" fmla="*/ 557212 h 1850707"/>
                <a:gd name="connsiteX563" fmla="*/ 294322 w 1849755"/>
                <a:gd name="connsiteY563" fmla="*/ 550545 h 1850707"/>
                <a:gd name="connsiteX564" fmla="*/ 296227 w 1849755"/>
                <a:gd name="connsiteY564" fmla="*/ 542925 h 1850707"/>
                <a:gd name="connsiteX565" fmla="*/ 292417 w 1849755"/>
                <a:gd name="connsiteY565" fmla="*/ 534352 h 1850707"/>
                <a:gd name="connsiteX566" fmla="*/ 279082 w 1849755"/>
                <a:gd name="connsiteY566" fmla="*/ 523875 h 1850707"/>
                <a:gd name="connsiteX567" fmla="*/ 232410 w 1849755"/>
                <a:gd name="connsiteY567" fmla="*/ 490537 h 1850707"/>
                <a:gd name="connsiteX568" fmla="*/ 224790 w 1849755"/>
                <a:gd name="connsiteY568" fmla="*/ 486727 h 1850707"/>
                <a:gd name="connsiteX569" fmla="*/ 217170 w 1849755"/>
                <a:gd name="connsiteY569" fmla="*/ 485775 h 1850707"/>
                <a:gd name="connsiteX570" fmla="*/ 209550 w 1849755"/>
                <a:gd name="connsiteY570" fmla="*/ 488632 h 1850707"/>
                <a:gd name="connsiteX571" fmla="*/ 201930 w 1849755"/>
                <a:gd name="connsiteY571" fmla="*/ 494347 h 1850707"/>
                <a:gd name="connsiteX572" fmla="*/ 196215 w 1849755"/>
                <a:gd name="connsiteY572" fmla="*/ 490537 h 1850707"/>
                <a:gd name="connsiteX573" fmla="*/ 222885 w 1849755"/>
                <a:gd name="connsiteY573" fmla="*/ 453390 h 1850707"/>
                <a:gd name="connsiteX574" fmla="*/ 328612 w 1849755"/>
                <a:gd name="connsiteY574" fmla="*/ 447675 h 1850707"/>
                <a:gd name="connsiteX575" fmla="*/ 290512 w 1849755"/>
                <a:gd name="connsiteY575" fmla="*/ 421005 h 1850707"/>
                <a:gd name="connsiteX576" fmla="*/ 276225 w 1849755"/>
                <a:gd name="connsiteY576" fmla="*/ 412432 h 1850707"/>
                <a:gd name="connsiteX577" fmla="*/ 266700 w 1849755"/>
                <a:gd name="connsiteY577" fmla="*/ 411480 h 1850707"/>
                <a:gd name="connsiteX578" fmla="*/ 260032 w 1849755"/>
                <a:gd name="connsiteY578" fmla="*/ 415290 h 1850707"/>
                <a:gd name="connsiteX579" fmla="*/ 253365 w 1849755"/>
                <a:gd name="connsiteY579" fmla="*/ 420052 h 1850707"/>
                <a:gd name="connsiteX580" fmla="*/ 247650 w 1849755"/>
                <a:gd name="connsiteY580" fmla="*/ 415290 h 1850707"/>
                <a:gd name="connsiteX581" fmla="*/ 925830 w 1849755"/>
                <a:gd name="connsiteY581" fmla="*/ 296228 h 1850707"/>
                <a:gd name="connsiteX582" fmla="*/ 1555433 w 1849755"/>
                <a:gd name="connsiteY582" fmla="*/ 925830 h 1850707"/>
                <a:gd name="connsiteX583" fmla="*/ 925830 w 1849755"/>
                <a:gd name="connsiteY583" fmla="*/ 1555433 h 1850707"/>
                <a:gd name="connsiteX584" fmla="*/ 296228 w 1849755"/>
                <a:gd name="connsiteY584" fmla="*/ 925830 h 1850707"/>
                <a:gd name="connsiteX585" fmla="*/ 925830 w 1849755"/>
                <a:gd name="connsiteY585" fmla="*/ 296228 h 1850707"/>
                <a:gd name="connsiteX586" fmla="*/ 925830 w 1849755"/>
                <a:gd name="connsiteY586" fmla="*/ 261937 h 1850707"/>
                <a:gd name="connsiteX587" fmla="*/ 667702 w 1849755"/>
                <a:gd name="connsiteY587" fmla="*/ 314325 h 1850707"/>
                <a:gd name="connsiteX588" fmla="*/ 456247 w 1849755"/>
                <a:gd name="connsiteY588" fmla="*/ 456247 h 1850707"/>
                <a:gd name="connsiteX589" fmla="*/ 314325 w 1849755"/>
                <a:gd name="connsiteY589" fmla="*/ 667702 h 1850707"/>
                <a:gd name="connsiteX590" fmla="*/ 261937 w 1849755"/>
                <a:gd name="connsiteY590" fmla="*/ 925830 h 1850707"/>
                <a:gd name="connsiteX591" fmla="*/ 314325 w 1849755"/>
                <a:gd name="connsiteY591" fmla="*/ 1183957 h 1850707"/>
                <a:gd name="connsiteX592" fmla="*/ 456247 w 1849755"/>
                <a:gd name="connsiteY592" fmla="*/ 1395412 h 1850707"/>
                <a:gd name="connsiteX593" fmla="*/ 667702 w 1849755"/>
                <a:gd name="connsiteY593" fmla="*/ 1537335 h 1850707"/>
                <a:gd name="connsiteX594" fmla="*/ 925830 w 1849755"/>
                <a:gd name="connsiteY594" fmla="*/ 1589722 h 1850707"/>
                <a:gd name="connsiteX595" fmla="*/ 1183957 w 1849755"/>
                <a:gd name="connsiteY595" fmla="*/ 1537335 h 1850707"/>
                <a:gd name="connsiteX596" fmla="*/ 1395412 w 1849755"/>
                <a:gd name="connsiteY596" fmla="*/ 1395412 h 1850707"/>
                <a:gd name="connsiteX597" fmla="*/ 1537335 w 1849755"/>
                <a:gd name="connsiteY597" fmla="*/ 1183957 h 1850707"/>
                <a:gd name="connsiteX598" fmla="*/ 1589722 w 1849755"/>
                <a:gd name="connsiteY598" fmla="*/ 925830 h 1850707"/>
                <a:gd name="connsiteX599" fmla="*/ 1537335 w 1849755"/>
                <a:gd name="connsiteY599" fmla="*/ 667702 h 1850707"/>
                <a:gd name="connsiteX600" fmla="*/ 1395412 w 1849755"/>
                <a:gd name="connsiteY600" fmla="*/ 456247 h 1850707"/>
                <a:gd name="connsiteX601" fmla="*/ 1183957 w 1849755"/>
                <a:gd name="connsiteY601" fmla="*/ 314325 h 1850707"/>
                <a:gd name="connsiteX602" fmla="*/ 925830 w 1849755"/>
                <a:gd name="connsiteY602" fmla="*/ 261937 h 1850707"/>
                <a:gd name="connsiteX603" fmla="*/ 1454467 w 1849755"/>
                <a:gd name="connsiteY603" fmla="*/ 259080 h 1850707"/>
                <a:gd name="connsiteX604" fmla="*/ 1534477 w 1849755"/>
                <a:gd name="connsiteY604" fmla="*/ 331470 h 1850707"/>
                <a:gd name="connsiteX605" fmla="*/ 1514475 w 1849755"/>
                <a:gd name="connsiteY605" fmla="*/ 356235 h 1850707"/>
                <a:gd name="connsiteX606" fmla="*/ 1509712 w 1849755"/>
                <a:gd name="connsiteY606" fmla="*/ 351472 h 1850707"/>
                <a:gd name="connsiteX607" fmla="*/ 1512570 w 1849755"/>
                <a:gd name="connsiteY607" fmla="*/ 335280 h 1850707"/>
                <a:gd name="connsiteX608" fmla="*/ 1509712 w 1849755"/>
                <a:gd name="connsiteY608" fmla="*/ 320992 h 1850707"/>
                <a:gd name="connsiteX609" fmla="*/ 1504950 w 1849755"/>
                <a:gd name="connsiteY609" fmla="*/ 315277 h 1850707"/>
                <a:gd name="connsiteX610" fmla="*/ 1499235 w 1849755"/>
                <a:gd name="connsiteY610" fmla="*/ 309562 h 1850707"/>
                <a:gd name="connsiteX611" fmla="*/ 1485900 w 1849755"/>
                <a:gd name="connsiteY611" fmla="*/ 298132 h 1850707"/>
                <a:gd name="connsiteX612" fmla="*/ 1454467 w 1849755"/>
                <a:gd name="connsiteY612" fmla="*/ 332422 h 1850707"/>
                <a:gd name="connsiteX613" fmla="*/ 1463992 w 1849755"/>
                <a:gd name="connsiteY613" fmla="*/ 340995 h 1850707"/>
                <a:gd name="connsiteX614" fmla="*/ 1470660 w 1849755"/>
                <a:gd name="connsiteY614" fmla="*/ 345757 h 1850707"/>
                <a:gd name="connsiteX615" fmla="*/ 1479232 w 1849755"/>
                <a:gd name="connsiteY615" fmla="*/ 347662 h 1850707"/>
                <a:gd name="connsiteX616" fmla="*/ 1486852 w 1849755"/>
                <a:gd name="connsiteY616" fmla="*/ 344805 h 1850707"/>
                <a:gd name="connsiteX617" fmla="*/ 1494472 w 1849755"/>
                <a:gd name="connsiteY617" fmla="*/ 340042 h 1850707"/>
                <a:gd name="connsiteX618" fmla="*/ 1499235 w 1849755"/>
                <a:gd name="connsiteY618" fmla="*/ 344805 h 1850707"/>
                <a:gd name="connsiteX619" fmla="*/ 1464945 w 1849755"/>
                <a:gd name="connsiteY619" fmla="*/ 381952 h 1850707"/>
                <a:gd name="connsiteX620" fmla="*/ 1460182 w 1849755"/>
                <a:gd name="connsiteY620" fmla="*/ 377190 h 1850707"/>
                <a:gd name="connsiteX621" fmla="*/ 1463992 w 1849755"/>
                <a:gd name="connsiteY621" fmla="*/ 368617 h 1850707"/>
                <a:gd name="connsiteX622" fmla="*/ 1465897 w 1849755"/>
                <a:gd name="connsiteY622" fmla="*/ 360045 h 1850707"/>
                <a:gd name="connsiteX623" fmla="*/ 1463992 w 1849755"/>
                <a:gd name="connsiteY623" fmla="*/ 352425 h 1850707"/>
                <a:gd name="connsiteX624" fmla="*/ 1458277 w 1849755"/>
                <a:gd name="connsiteY624" fmla="*/ 345757 h 1850707"/>
                <a:gd name="connsiteX625" fmla="*/ 1448752 w 1849755"/>
                <a:gd name="connsiteY625" fmla="*/ 337185 h 1850707"/>
                <a:gd name="connsiteX626" fmla="*/ 1424940 w 1849755"/>
                <a:gd name="connsiteY626" fmla="*/ 362902 h 1850707"/>
                <a:gd name="connsiteX627" fmla="*/ 1419225 w 1849755"/>
                <a:gd name="connsiteY627" fmla="*/ 369570 h 1850707"/>
                <a:gd name="connsiteX628" fmla="*/ 1418272 w 1849755"/>
                <a:gd name="connsiteY628" fmla="*/ 375285 h 1850707"/>
                <a:gd name="connsiteX629" fmla="*/ 1421130 w 1849755"/>
                <a:gd name="connsiteY629" fmla="*/ 381000 h 1850707"/>
                <a:gd name="connsiteX630" fmla="*/ 1428750 w 1849755"/>
                <a:gd name="connsiteY630" fmla="*/ 388620 h 1850707"/>
                <a:gd name="connsiteX631" fmla="*/ 1434465 w 1849755"/>
                <a:gd name="connsiteY631" fmla="*/ 393382 h 1850707"/>
                <a:gd name="connsiteX632" fmla="*/ 1440180 w 1849755"/>
                <a:gd name="connsiteY632" fmla="*/ 398145 h 1850707"/>
                <a:gd name="connsiteX633" fmla="*/ 1445895 w 1849755"/>
                <a:gd name="connsiteY633" fmla="*/ 401955 h 1850707"/>
                <a:gd name="connsiteX634" fmla="*/ 1450657 w 1849755"/>
                <a:gd name="connsiteY634" fmla="*/ 402907 h 1850707"/>
                <a:gd name="connsiteX635" fmla="*/ 1465897 w 1849755"/>
                <a:gd name="connsiteY635" fmla="*/ 400050 h 1850707"/>
                <a:gd name="connsiteX636" fmla="*/ 1479232 w 1849755"/>
                <a:gd name="connsiteY636" fmla="*/ 395287 h 1850707"/>
                <a:gd name="connsiteX637" fmla="*/ 1483995 w 1849755"/>
                <a:gd name="connsiteY637" fmla="*/ 399097 h 1850707"/>
                <a:gd name="connsiteX638" fmla="*/ 1456372 w 1849755"/>
                <a:gd name="connsiteY638" fmla="*/ 425767 h 1850707"/>
                <a:gd name="connsiteX639" fmla="*/ 1371600 w 1849755"/>
                <a:gd name="connsiteY639" fmla="*/ 348615 h 1850707"/>
                <a:gd name="connsiteX640" fmla="*/ 1376362 w 1849755"/>
                <a:gd name="connsiteY640" fmla="*/ 343852 h 1850707"/>
                <a:gd name="connsiteX641" fmla="*/ 1382077 w 1849755"/>
                <a:gd name="connsiteY641" fmla="*/ 347662 h 1850707"/>
                <a:gd name="connsiteX642" fmla="*/ 1386840 w 1849755"/>
                <a:gd name="connsiteY642" fmla="*/ 350520 h 1850707"/>
                <a:gd name="connsiteX643" fmla="*/ 1392555 w 1849755"/>
                <a:gd name="connsiteY643" fmla="*/ 351472 h 1850707"/>
                <a:gd name="connsiteX644" fmla="*/ 1397317 w 1849755"/>
                <a:gd name="connsiteY644" fmla="*/ 348615 h 1850707"/>
                <a:gd name="connsiteX645" fmla="*/ 1455420 w 1849755"/>
                <a:gd name="connsiteY645" fmla="*/ 284797 h 1850707"/>
                <a:gd name="connsiteX646" fmla="*/ 1458277 w 1849755"/>
                <a:gd name="connsiteY646" fmla="*/ 280035 h 1850707"/>
                <a:gd name="connsiteX647" fmla="*/ 1457325 w 1849755"/>
                <a:gd name="connsiteY647" fmla="*/ 274320 h 1850707"/>
                <a:gd name="connsiteX648" fmla="*/ 1453515 w 1849755"/>
                <a:gd name="connsiteY648" fmla="*/ 268605 h 1850707"/>
                <a:gd name="connsiteX649" fmla="*/ 1449705 w 1849755"/>
                <a:gd name="connsiteY649" fmla="*/ 263842 h 1850707"/>
                <a:gd name="connsiteX650" fmla="*/ 925830 w 1849755"/>
                <a:gd name="connsiteY650" fmla="*/ 241935 h 1850707"/>
                <a:gd name="connsiteX651" fmla="*/ 1192530 w 1849755"/>
                <a:gd name="connsiteY651" fmla="*/ 295275 h 1850707"/>
                <a:gd name="connsiteX652" fmla="*/ 1409700 w 1849755"/>
                <a:gd name="connsiteY652" fmla="*/ 441960 h 1850707"/>
                <a:gd name="connsiteX653" fmla="*/ 1556385 w 1849755"/>
                <a:gd name="connsiteY653" fmla="*/ 659130 h 1850707"/>
                <a:gd name="connsiteX654" fmla="*/ 1610677 w 1849755"/>
                <a:gd name="connsiteY654" fmla="*/ 925830 h 1850707"/>
                <a:gd name="connsiteX655" fmla="*/ 1556385 w 1849755"/>
                <a:gd name="connsiteY655" fmla="*/ 1192530 h 1850707"/>
                <a:gd name="connsiteX656" fmla="*/ 1409700 w 1849755"/>
                <a:gd name="connsiteY656" fmla="*/ 1409700 h 1850707"/>
                <a:gd name="connsiteX657" fmla="*/ 1192530 w 1849755"/>
                <a:gd name="connsiteY657" fmla="*/ 1556385 h 1850707"/>
                <a:gd name="connsiteX658" fmla="*/ 925830 w 1849755"/>
                <a:gd name="connsiteY658" fmla="*/ 1610677 h 1850707"/>
                <a:gd name="connsiteX659" fmla="*/ 659130 w 1849755"/>
                <a:gd name="connsiteY659" fmla="*/ 1556385 h 1850707"/>
                <a:gd name="connsiteX660" fmla="*/ 441960 w 1849755"/>
                <a:gd name="connsiteY660" fmla="*/ 1409700 h 1850707"/>
                <a:gd name="connsiteX661" fmla="*/ 295275 w 1849755"/>
                <a:gd name="connsiteY661" fmla="*/ 1192530 h 1850707"/>
                <a:gd name="connsiteX662" fmla="*/ 241935 w 1849755"/>
                <a:gd name="connsiteY662" fmla="*/ 925830 h 1850707"/>
                <a:gd name="connsiteX663" fmla="*/ 295275 w 1849755"/>
                <a:gd name="connsiteY663" fmla="*/ 659130 h 1850707"/>
                <a:gd name="connsiteX664" fmla="*/ 441960 w 1849755"/>
                <a:gd name="connsiteY664" fmla="*/ 441960 h 1850707"/>
                <a:gd name="connsiteX665" fmla="*/ 659130 w 1849755"/>
                <a:gd name="connsiteY665" fmla="*/ 295275 h 1850707"/>
                <a:gd name="connsiteX666" fmla="*/ 925830 w 1849755"/>
                <a:gd name="connsiteY666" fmla="*/ 241935 h 1850707"/>
                <a:gd name="connsiteX667" fmla="*/ 435292 w 1849755"/>
                <a:gd name="connsiteY667" fmla="*/ 233363 h 1850707"/>
                <a:gd name="connsiteX668" fmla="*/ 463867 w 1849755"/>
                <a:gd name="connsiteY668" fmla="*/ 267653 h 1850707"/>
                <a:gd name="connsiteX669" fmla="*/ 458152 w 1849755"/>
                <a:gd name="connsiteY669" fmla="*/ 272415 h 1850707"/>
                <a:gd name="connsiteX670" fmla="*/ 427672 w 1849755"/>
                <a:gd name="connsiteY670" fmla="*/ 259080 h 1850707"/>
                <a:gd name="connsiteX671" fmla="*/ 403860 w 1849755"/>
                <a:gd name="connsiteY671" fmla="*/ 265748 h 1850707"/>
                <a:gd name="connsiteX672" fmla="*/ 393382 w 1849755"/>
                <a:gd name="connsiteY672" fmla="*/ 293370 h 1850707"/>
                <a:gd name="connsiteX673" fmla="*/ 411480 w 1849755"/>
                <a:gd name="connsiteY673" fmla="*/ 329565 h 1850707"/>
                <a:gd name="connsiteX674" fmla="*/ 444817 w 1849755"/>
                <a:gd name="connsiteY674" fmla="*/ 357188 h 1850707"/>
                <a:gd name="connsiteX675" fmla="*/ 473392 w 1849755"/>
                <a:gd name="connsiteY675" fmla="*/ 353378 h 1850707"/>
                <a:gd name="connsiteX676" fmla="*/ 481965 w 1849755"/>
                <a:gd name="connsiteY676" fmla="*/ 342900 h 1850707"/>
                <a:gd name="connsiteX677" fmla="*/ 485775 w 1849755"/>
                <a:gd name="connsiteY677" fmla="*/ 333375 h 1850707"/>
                <a:gd name="connsiteX678" fmla="*/ 470535 w 1849755"/>
                <a:gd name="connsiteY678" fmla="*/ 314325 h 1850707"/>
                <a:gd name="connsiteX679" fmla="*/ 466725 w 1849755"/>
                <a:gd name="connsiteY679" fmla="*/ 311468 h 1850707"/>
                <a:gd name="connsiteX680" fmla="*/ 461010 w 1849755"/>
                <a:gd name="connsiteY680" fmla="*/ 311468 h 1850707"/>
                <a:gd name="connsiteX681" fmla="*/ 454342 w 1849755"/>
                <a:gd name="connsiteY681" fmla="*/ 314325 h 1850707"/>
                <a:gd name="connsiteX682" fmla="*/ 448627 w 1849755"/>
                <a:gd name="connsiteY682" fmla="*/ 317183 h 1850707"/>
                <a:gd name="connsiteX683" fmla="*/ 444817 w 1849755"/>
                <a:gd name="connsiteY683" fmla="*/ 312420 h 1850707"/>
                <a:gd name="connsiteX684" fmla="*/ 494347 w 1849755"/>
                <a:gd name="connsiteY684" fmla="*/ 272415 h 1850707"/>
                <a:gd name="connsiteX685" fmla="*/ 495300 w 1849755"/>
                <a:gd name="connsiteY685" fmla="*/ 276225 h 1850707"/>
                <a:gd name="connsiteX686" fmla="*/ 492442 w 1849755"/>
                <a:gd name="connsiteY686" fmla="*/ 280035 h 1850707"/>
                <a:gd name="connsiteX687" fmla="*/ 489585 w 1849755"/>
                <a:gd name="connsiteY687" fmla="*/ 283845 h 1850707"/>
                <a:gd name="connsiteX688" fmla="*/ 488632 w 1849755"/>
                <a:gd name="connsiteY688" fmla="*/ 289560 h 1850707"/>
                <a:gd name="connsiteX689" fmla="*/ 491490 w 1849755"/>
                <a:gd name="connsiteY689" fmla="*/ 294323 h 1850707"/>
                <a:gd name="connsiteX690" fmla="*/ 500062 w 1849755"/>
                <a:gd name="connsiteY690" fmla="*/ 305753 h 1850707"/>
                <a:gd name="connsiteX691" fmla="*/ 504825 w 1849755"/>
                <a:gd name="connsiteY691" fmla="*/ 311468 h 1850707"/>
                <a:gd name="connsiteX692" fmla="*/ 508635 w 1849755"/>
                <a:gd name="connsiteY692" fmla="*/ 316230 h 1850707"/>
                <a:gd name="connsiteX693" fmla="*/ 495300 w 1849755"/>
                <a:gd name="connsiteY693" fmla="*/ 340043 h 1850707"/>
                <a:gd name="connsiteX694" fmla="*/ 474345 w 1849755"/>
                <a:gd name="connsiteY694" fmla="*/ 362903 h 1850707"/>
                <a:gd name="connsiteX695" fmla="*/ 452437 w 1849755"/>
                <a:gd name="connsiteY695" fmla="*/ 375285 h 1850707"/>
                <a:gd name="connsiteX696" fmla="*/ 428625 w 1849755"/>
                <a:gd name="connsiteY696" fmla="*/ 378143 h 1850707"/>
                <a:gd name="connsiteX697" fmla="*/ 405765 w 1849755"/>
                <a:gd name="connsiteY697" fmla="*/ 371475 h 1850707"/>
                <a:gd name="connsiteX698" fmla="*/ 384810 w 1849755"/>
                <a:gd name="connsiteY698" fmla="*/ 353378 h 1850707"/>
                <a:gd name="connsiteX699" fmla="*/ 372427 w 1849755"/>
                <a:gd name="connsiteY699" fmla="*/ 329565 h 1850707"/>
                <a:gd name="connsiteX700" fmla="*/ 369570 w 1849755"/>
                <a:gd name="connsiteY700" fmla="*/ 304800 h 1850707"/>
                <a:gd name="connsiteX701" fmla="*/ 378142 w 1849755"/>
                <a:gd name="connsiteY701" fmla="*/ 280988 h 1850707"/>
                <a:gd name="connsiteX702" fmla="*/ 397192 w 1849755"/>
                <a:gd name="connsiteY702" fmla="*/ 260033 h 1850707"/>
                <a:gd name="connsiteX703" fmla="*/ 413385 w 1849755"/>
                <a:gd name="connsiteY703" fmla="*/ 249555 h 1850707"/>
                <a:gd name="connsiteX704" fmla="*/ 428625 w 1849755"/>
                <a:gd name="connsiteY704" fmla="*/ 244793 h 1850707"/>
                <a:gd name="connsiteX705" fmla="*/ 429577 w 1849755"/>
                <a:gd name="connsiteY705" fmla="*/ 238125 h 1850707"/>
                <a:gd name="connsiteX706" fmla="*/ 1258252 w 1849755"/>
                <a:gd name="connsiteY706" fmla="*/ 140970 h 1850707"/>
                <a:gd name="connsiteX707" fmla="*/ 1316355 w 1849755"/>
                <a:gd name="connsiteY707" fmla="*/ 172402 h 1850707"/>
                <a:gd name="connsiteX708" fmla="*/ 1313497 w 1849755"/>
                <a:gd name="connsiteY708" fmla="*/ 178117 h 1850707"/>
                <a:gd name="connsiteX709" fmla="*/ 1301115 w 1849755"/>
                <a:gd name="connsiteY709" fmla="*/ 174307 h 1850707"/>
                <a:gd name="connsiteX710" fmla="*/ 1296352 w 1849755"/>
                <a:gd name="connsiteY710" fmla="*/ 175260 h 1850707"/>
                <a:gd name="connsiteX711" fmla="*/ 1295400 w 1849755"/>
                <a:gd name="connsiteY711" fmla="*/ 177165 h 1850707"/>
                <a:gd name="connsiteX712" fmla="*/ 1294447 w 1849755"/>
                <a:gd name="connsiteY712" fmla="*/ 180022 h 1850707"/>
                <a:gd name="connsiteX713" fmla="*/ 1291590 w 1849755"/>
                <a:gd name="connsiteY713" fmla="*/ 206692 h 1850707"/>
                <a:gd name="connsiteX714" fmla="*/ 1285875 w 1849755"/>
                <a:gd name="connsiteY714" fmla="*/ 263842 h 1850707"/>
                <a:gd name="connsiteX715" fmla="*/ 1316355 w 1849755"/>
                <a:gd name="connsiteY715" fmla="*/ 238125 h 1850707"/>
                <a:gd name="connsiteX716" fmla="*/ 1337310 w 1849755"/>
                <a:gd name="connsiteY716" fmla="*/ 220027 h 1850707"/>
                <a:gd name="connsiteX717" fmla="*/ 1344930 w 1849755"/>
                <a:gd name="connsiteY717" fmla="*/ 212407 h 1850707"/>
                <a:gd name="connsiteX718" fmla="*/ 1349692 w 1849755"/>
                <a:gd name="connsiteY718" fmla="*/ 206692 h 1850707"/>
                <a:gd name="connsiteX719" fmla="*/ 1347787 w 1849755"/>
                <a:gd name="connsiteY719" fmla="*/ 200977 h 1850707"/>
                <a:gd name="connsiteX720" fmla="*/ 1336357 w 1849755"/>
                <a:gd name="connsiteY720" fmla="*/ 191452 h 1850707"/>
                <a:gd name="connsiteX721" fmla="*/ 1339215 w 1849755"/>
                <a:gd name="connsiteY721" fmla="*/ 185737 h 1850707"/>
                <a:gd name="connsiteX722" fmla="*/ 1383030 w 1849755"/>
                <a:gd name="connsiteY722" fmla="*/ 208597 h 1850707"/>
                <a:gd name="connsiteX723" fmla="*/ 1381125 w 1849755"/>
                <a:gd name="connsiteY723" fmla="*/ 214312 h 1850707"/>
                <a:gd name="connsiteX724" fmla="*/ 1375410 w 1849755"/>
                <a:gd name="connsiteY724" fmla="*/ 212407 h 1850707"/>
                <a:gd name="connsiteX725" fmla="*/ 1369695 w 1849755"/>
                <a:gd name="connsiteY725" fmla="*/ 212407 h 1850707"/>
                <a:gd name="connsiteX726" fmla="*/ 1362075 w 1849755"/>
                <a:gd name="connsiteY726" fmla="*/ 213360 h 1850707"/>
                <a:gd name="connsiteX727" fmla="*/ 1355407 w 1849755"/>
                <a:gd name="connsiteY727" fmla="*/ 217170 h 1850707"/>
                <a:gd name="connsiteX728" fmla="*/ 1341120 w 1849755"/>
                <a:gd name="connsiteY728" fmla="*/ 228600 h 1850707"/>
                <a:gd name="connsiteX729" fmla="*/ 1319212 w 1849755"/>
                <a:gd name="connsiteY729" fmla="*/ 246697 h 1850707"/>
                <a:gd name="connsiteX730" fmla="*/ 1295400 w 1849755"/>
                <a:gd name="connsiteY730" fmla="*/ 266700 h 1850707"/>
                <a:gd name="connsiteX731" fmla="*/ 1270635 w 1849755"/>
                <a:gd name="connsiteY731" fmla="*/ 287655 h 1850707"/>
                <a:gd name="connsiteX732" fmla="*/ 1255395 w 1849755"/>
                <a:gd name="connsiteY732" fmla="*/ 280035 h 1850707"/>
                <a:gd name="connsiteX733" fmla="*/ 1262062 w 1849755"/>
                <a:gd name="connsiteY733" fmla="*/ 215265 h 1850707"/>
                <a:gd name="connsiteX734" fmla="*/ 1266825 w 1849755"/>
                <a:gd name="connsiteY734" fmla="*/ 169545 h 1850707"/>
                <a:gd name="connsiteX735" fmla="*/ 1266825 w 1849755"/>
                <a:gd name="connsiteY735" fmla="*/ 161925 h 1850707"/>
                <a:gd name="connsiteX736" fmla="*/ 1263967 w 1849755"/>
                <a:gd name="connsiteY736" fmla="*/ 155257 h 1850707"/>
                <a:gd name="connsiteX737" fmla="*/ 1260157 w 1849755"/>
                <a:gd name="connsiteY737" fmla="*/ 150495 h 1850707"/>
                <a:gd name="connsiteX738" fmla="*/ 1255395 w 1849755"/>
                <a:gd name="connsiteY738" fmla="*/ 146685 h 1850707"/>
                <a:gd name="connsiteX739" fmla="*/ 1105853 w 1849755"/>
                <a:gd name="connsiteY739" fmla="*/ 95250 h 1850707"/>
                <a:gd name="connsiteX740" fmla="*/ 1171575 w 1849755"/>
                <a:gd name="connsiteY740" fmla="*/ 112395 h 1850707"/>
                <a:gd name="connsiteX741" fmla="*/ 1169670 w 1849755"/>
                <a:gd name="connsiteY741" fmla="*/ 119062 h 1850707"/>
                <a:gd name="connsiteX742" fmla="*/ 1163003 w 1849755"/>
                <a:gd name="connsiteY742" fmla="*/ 118110 h 1850707"/>
                <a:gd name="connsiteX743" fmla="*/ 1156335 w 1849755"/>
                <a:gd name="connsiteY743" fmla="*/ 118110 h 1850707"/>
                <a:gd name="connsiteX744" fmla="*/ 1151573 w 1849755"/>
                <a:gd name="connsiteY744" fmla="*/ 120015 h 1850707"/>
                <a:gd name="connsiteX745" fmla="*/ 1148715 w 1849755"/>
                <a:gd name="connsiteY745" fmla="*/ 124777 h 1850707"/>
                <a:gd name="connsiteX746" fmla="*/ 1126808 w 1849755"/>
                <a:gd name="connsiteY746" fmla="*/ 208597 h 1850707"/>
                <a:gd name="connsiteX747" fmla="*/ 1126808 w 1849755"/>
                <a:gd name="connsiteY747" fmla="*/ 214312 h 1850707"/>
                <a:gd name="connsiteX748" fmla="*/ 1130618 w 1849755"/>
                <a:gd name="connsiteY748" fmla="*/ 219075 h 1850707"/>
                <a:gd name="connsiteX749" fmla="*/ 1136333 w 1849755"/>
                <a:gd name="connsiteY749" fmla="*/ 221932 h 1850707"/>
                <a:gd name="connsiteX750" fmla="*/ 1143000 w 1849755"/>
                <a:gd name="connsiteY750" fmla="*/ 224790 h 1850707"/>
                <a:gd name="connsiteX751" fmla="*/ 1141095 w 1849755"/>
                <a:gd name="connsiteY751" fmla="*/ 230505 h 1850707"/>
                <a:gd name="connsiteX752" fmla="*/ 1075373 w 1849755"/>
                <a:gd name="connsiteY752" fmla="*/ 213360 h 1850707"/>
                <a:gd name="connsiteX753" fmla="*/ 1077278 w 1849755"/>
                <a:gd name="connsiteY753" fmla="*/ 206692 h 1850707"/>
                <a:gd name="connsiteX754" fmla="*/ 1083945 w 1849755"/>
                <a:gd name="connsiteY754" fmla="*/ 207645 h 1850707"/>
                <a:gd name="connsiteX755" fmla="*/ 1090613 w 1849755"/>
                <a:gd name="connsiteY755" fmla="*/ 208597 h 1850707"/>
                <a:gd name="connsiteX756" fmla="*/ 1095375 w 1849755"/>
                <a:gd name="connsiteY756" fmla="*/ 206692 h 1850707"/>
                <a:gd name="connsiteX757" fmla="*/ 1098233 w 1849755"/>
                <a:gd name="connsiteY757" fmla="*/ 201930 h 1850707"/>
                <a:gd name="connsiteX758" fmla="*/ 1120140 w 1849755"/>
                <a:gd name="connsiteY758" fmla="*/ 118110 h 1850707"/>
                <a:gd name="connsiteX759" fmla="*/ 1120140 w 1849755"/>
                <a:gd name="connsiteY759" fmla="*/ 112395 h 1850707"/>
                <a:gd name="connsiteX760" fmla="*/ 1116330 w 1849755"/>
                <a:gd name="connsiteY760" fmla="*/ 107632 h 1850707"/>
                <a:gd name="connsiteX761" fmla="*/ 1110615 w 1849755"/>
                <a:gd name="connsiteY761" fmla="*/ 104775 h 1850707"/>
                <a:gd name="connsiteX762" fmla="*/ 1103948 w 1849755"/>
                <a:gd name="connsiteY762" fmla="*/ 101917 h 1850707"/>
                <a:gd name="connsiteX763" fmla="*/ 777240 w 1849755"/>
                <a:gd name="connsiteY763" fmla="*/ 88583 h 1850707"/>
                <a:gd name="connsiteX764" fmla="*/ 779145 w 1849755"/>
                <a:gd name="connsiteY764" fmla="*/ 93345 h 1850707"/>
                <a:gd name="connsiteX765" fmla="*/ 772477 w 1849755"/>
                <a:gd name="connsiteY765" fmla="*/ 96203 h 1850707"/>
                <a:gd name="connsiteX766" fmla="*/ 765810 w 1849755"/>
                <a:gd name="connsiteY766" fmla="*/ 100965 h 1850707"/>
                <a:gd name="connsiteX767" fmla="*/ 762952 w 1849755"/>
                <a:gd name="connsiteY767" fmla="*/ 109538 h 1850707"/>
                <a:gd name="connsiteX768" fmla="*/ 765810 w 1849755"/>
                <a:gd name="connsiteY768" fmla="*/ 125730 h 1850707"/>
                <a:gd name="connsiteX769" fmla="*/ 777240 w 1849755"/>
                <a:gd name="connsiteY769" fmla="*/ 169545 h 1850707"/>
                <a:gd name="connsiteX770" fmla="*/ 772477 w 1849755"/>
                <a:gd name="connsiteY770" fmla="*/ 203835 h 1850707"/>
                <a:gd name="connsiteX771" fmla="*/ 741045 w 1849755"/>
                <a:gd name="connsiteY771" fmla="*/ 224790 h 1850707"/>
                <a:gd name="connsiteX772" fmla="*/ 699135 w 1849755"/>
                <a:gd name="connsiteY772" fmla="*/ 223838 h 1850707"/>
                <a:gd name="connsiteX773" fmla="*/ 677227 w 1849755"/>
                <a:gd name="connsiteY773" fmla="*/ 196215 h 1850707"/>
                <a:gd name="connsiteX774" fmla="*/ 661035 w 1849755"/>
                <a:gd name="connsiteY774" fmla="*/ 136208 h 1850707"/>
                <a:gd name="connsiteX775" fmla="*/ 658177 w 1849755"/>
                <a:gd name="connsiteY775" fmla="*/ 131445 h 1850707"/>
                <a:gd name="connsiteX776" fmla="*/ 653415 w 1849755"/>
                <a:gd name="connsiteY776" fmla="*/ 128588 h 1850707"/>
                <a:gd name="connsiteX777" fmla="*/ 647700 w 1849755"/>
                <a:gd name="connsiteY777" fmla="*/ 128588 h 1850707"/>
                <a:gd name="connsiteX778" fmla="*/ 641985 w 1849755"/>
                <a:gd name="connsiteY778" fmla="*/ 129540 h 1850707"/>
                <a:gd name="connsiteX779" fmla="*/ 640080 w 1849755"/>
                <a:gd name="connsiteY779" fmla="*/ 123825 h 1850707"/>
                <a:gd name="connsiteX780" fmla="*/ 701992 w 1849755"/>
                <a:gd name="connsiteY780" fmla="*/ 107633 h 1850707"/>
                <a:gd name="connsiteX781" fmla="*/ 703897 w 1849755"/>
                <a:gd name="connsiteY781" fmla="*/ 114300 h 1850707"/>
                <a:gd name="connsiteX782" fmla="*/ 699135 w 1849755"/>
                <a:gd name="connsiteY782" fmla="*/ 116205 h 1850707"/>
                <a:gd name="connsiteX783" fmla="*/ 694372 w 1849755"/>
                <a:gd name="connsiteY783" fmla="*/ 119063 h 1850707"/>
                <a:gd name="connsiteX784" fmla="*/ 690562 w 1849755"/>
                <a:gd name="connsiteY784" fmla="*/ 123825 h 1850707"/>
                <a:gd name="connsiteX785" fmla="*/ 690562 w 1849755"/>
                <a:gd name="connsiteY785" fmla="*/ 129540 h 1850707"/>
                <a:gd name="connsiteX786" fmla="*/ 706755 w 1849755"/>
                <a:gd name="connsiteY786" fmla="*/ 188595 h 1850707"/>
                <a:gd name="connsiteX787" fmla="*/ 721042 w 1849755"/>
                <a:gd name="connsiteY787" fmla="*/ 212408 h 1850707"/>
                <a:gd name="connsiteX788" fmla="*/ 745807 w 1849755"/>
                <a:gd name="connsiteY788" fmla="*/ 214313 h 1850707"/>
                <a:gd name="connsiteX789" fmla="*/ 765810 w 1849755"/>
                <a:gd name="connsiteY789" fmla="*/ 199073 h 1850707"/>
                <a:gd name="connsiteX790" fmla="*/ 766762 w 1849755"/>
                <a:gd name="connsiteY790" fmla="*/ 171450 h 1850707"/>
                <a:gd name="connsiteX791" fmla="*/ 756285 w 1849755"/>
                <a:gd name="connsiteY791" fmla="*/ 131445 h 1850707"/>
                <a:gd name="connsiteX792" fmla="*/ 750570 w 1849755"/>
                <a:gd name="connsiteY792" fmla="*/ 116205 h 1850707"/>
                <a:gd name="connsiteX793" fmla="*/ 743902 w 1849755"/>
                <a:gd name="connsiteY793" fmla="*/ 109538 h 1850707"/>
                <a:gd name="connsiteX794" fmla="*/ 735330 w 1849755"/>
                <a:gd name="connsiteY794" fmla="*/ 108585 h 1850707"/>
                <a:gd name="connsiteX795" fmla="*/ 727710 w 1849755"/>
                <a:gd name="connsiteY795" fmla="*/ 108585 h 1850707"/>
                <a:gd name="connsiteX796" fmla="*/ 725805 w 1849755"/>
                <a:gd name="connsiteY796" fmla="*/ 101918 h 1850707"/>
                <a:gd name="connsiteX797" fmla="*/ 867728 w 1849755"/>
                <a:gd name="connsiteY797" fmla="*/ 76200 h 1850707"/>
                <a:gd name="connsiteX798" fmla="*/ 913448 w 1849755"/>
                <a:gd name="connsiteY798" fmla="*/ 77152 h 1850707"/>
                <a:gd name="connsiteX799" fmla="*/ 979170 w 1849755"/>
                <a:gd name="connsiteY799" fmla="*/ 160972 h 1850707"/>
                <a:gd name="connsiteX800" fmla="*/ 980123 w 1849755"/>
                <a:gd name="connsiteY800" fmla="*/ 114300 h 1850707"/>
                <a:gd name="connsiteX801" fmla="*/ 979170 w 1849755"/>
                <a:gd name="connsiteY801" fmla="*/ 98107 h 1850707"/>
                <a:gd name="connsiteX802" fmla="*/ 974408 w 1849755"/>
                <a:gd name="connsiteY802" fmla="*/ 90487 h 1850707"/>
                <a:gd name="connsiteX803" fmla="*/ 966788 w 1849755"/>
                <a:gd name="connsiteY803" fmla="*/ 86677 h 1850707"/>
                <a:gd name="connsiteX804" fmla="*/ 959168 w 1849755"/>
                <a:gd name="connsiteY804" fmla="*/ 84772 h 1850707"/>
                <a:gd name="connsiteX805" fmla="*/ 959168 w 1849755"/>
                <a:gd name="connsiteY805" fmla="*/ 78105 h 1850707"/>
                <a:gd name="connsiteX806" fmla="*/ 1011555 w 1849755"/>
                <a:gd name="connsiteY806" fmla="*/ 79057 h 1850707"/>
                <a:gd name="connsiteX807" fmla="*/ 1009650 w 1849755"/>
                <a:gd name="connsiteY807" fmla="*/ 84772 h 1850707"/>
                <a:gd name="connsiteX808" fmla="*/ 1002983 w 1849755"/>
                <a:gd name="connsiteY808" fmla="*/ 85725 h 1850707"/>
                <a:gd name="connsiteX809" fmla="*/ 995363 w 1849755"/>
                <a:gd name="connsiteY809" fmla="*/ 88582 h 1850707"/>
                <a:gd name="connsiteX810" fmla="*/ 990600 w 1849755"/>
                <a:gd name="connsiteY810" fmla="*/ 96202 h 1850707"/>
                <a:gd name="connsiteX811" fmla="*/ 988695 w 1849755"/>
                <a:gd name="connsiteY811" fmla="*/ 112395 h 1850707"/>
                <a:gd name="connsiteX812" fmla="*/ 987743 w 1849755"/>
                <a:gd name="connsiteY812" fmla="*/ 200025 h 1850707"/>
                <a:gd name="connsiteX813" fmla="*/ 972503 w 1849755"/>
                <a:gd name="connsiteY813" fmla="*/ 200025 h 1850707"/>
                <a:gd name="connsiteX814" fmla="*/ 898208 w 1849755"/>
                <a:gd name="connsiteY814" fmla="*/ 104775 h 1850707"/>
                <a:gd name="connsiteX815" fmla="*/ 897255 w 1849755"/>
                <a:gd name="connsiteY815" fmla="*/ 161925 h 1850707"/>
                <a:gd name="connsiteX816" fmla="*/ 898208 w 1849755"/>
                <a:gd name="connsiteY816" fmla="*/ 178117 h 1850707"/>
                <a:gd name="connsiteX817" fmla="*/ 902970 w 1849755"/>
                <a:gd name="connsiteY817" fmla="*/ 186690 h 1850707"/>
                <a:gd name="connsiteX818" fmla="*/ 910590 w 1849755"/>
                <a:gd name="connsiteY818" fmla="*/ 190500 h 1850707"/>
                <a:gd name="connsiteX819" fmla="*/ 918210 w 1849755"/>
                <a:gd name="connsiteY819" fmla="*/ 192405 h 1850707"/>
                <a:gd name="connsiteX820" fmla="*/ 918210 w 1849755"/>
                <a:gd name="connsiteY820" fmla="*/ 199072 h 1850707"/>
                <a:gd name="connsiteX821" fmla="*/ 865823 w 1849755"/>
                <a:gd name="connsiteY821" fmla="*/ 198120 h 1850707"/>
                <a:gd name="connsiteX822" fmla="*/ 865823 w 1849755"/>
                <a:gd name="connsiteY822" fmla="*/ 191452 h 1850707"/>
                <a:gd name="connsiteX823" fmla="*/ 873443 w 1849755"/>
                <a:gd name="connsiteY823" fmla="*/ 190500 h 1850707"/>
                <a:gd name="connsiteX824" fmla="*/ 881063 w 1849755"/>
                <a:gd name="connsiteY824" fmla="*/ 187642 h 1850707"/>
                <a:gd name="connsiteX825" fmla="*/ 885825 w 1849755"/>
                <a:gd name="connsiteY825" fmla="*/ 180022 h 1850707"/>
                <a:gd name="connsiteX826" fmla="*/ 886778 w 1849755"/>
                <a:gd name="connsiteY826" fmla="*/ 162877 h 1850707"/>
                <a:gd name="connsiteX827" fmla="*/ 887730 w 1849755"/>
                <a:gd name="connsiteY827" fmla="*/ 104775 h 1850707"/>
                <a:gd name="connsiteX828" fmla="*/ 886778 w 1849755"/>
                <a:gd name="connsiteY828" fmla="*/ 96202 h 1850707"/>
                <a:gd name="connsiteX829" fmla="*/ 882968 w 1849755"/>
                <a:gd name="connsiteY829" fmla="*/ 89535 h 1850707"/>
                <a:gd name="connsiteX830" fmla="*/ 876300 w 1849755"/>
                <a:gd name="connsiteY830" fmla="*/ 84772 h 1850707"/>
                <a:gd name="connsiteX831" fmla="*/ 867728 w 1849755"/>
                <a:gd name="connsiteY831" fmla="*/ 81915 h 1850707"/>
                <a:gd name="connsiteX832" fmla="*/ 925830 w 1849755"/>
                <a:gd name="connsiteY832" fmla="*/ 29527 h 1850707"/>
                <a:gd name="connsiteX833" fmla="*/ 577215 w 1849755"/>
                <a:gd name="connsiteY833" fmla="*/ 100012 h 1850707"/>
                <a:gd name="connsiteX834" fmla="*/ 292417 w 1849755"/>
                <a:gd name="connsiteY834" fmla="*/ 292417 h 1850707"/>
                <a:gd name="connsiteX835" fmla="*/ 100965 w 1849755"/>
                <a:gd name="connsiteY835" fmla="*/ 577215 h 1850707"/>
                <a:gd name="connsiteX836" fmla="*/ 30480 w 1849755"/>
                <a:gd name="connsiteY836" fmla="*/ 925830 h 1850707"/>
                <a:gd name="connsiteX837" fmla="*/ 100965 w 1849755"/>
                <a:gd name="connsiteY837" fmla="*/ 1274445 h 1850707"/>
                <a:gd name="connsiteX838" fmla="*/ 292417 w 1849755"/>
                <a:gd name="connsiteY838" fmla="*/ 1559242 h 1850707"/>
                <a:gd name="connsiteX839" fmla="*/ 577215 w 1849755"/>
                <a:gd name="connsiteY839" fmla="*/ 1750695 h 1850707"/>
                <a:gd name="connsiteX840" fmla="*/ 925830 w 1849755"/>
                <a:gd name="connsiteY840" fmla="*/ 1821180 h 1850707"/>
                <a:gd name="connsiteX841" fmla="*/ 1274445 w 1849755"/>
                <a:gd name="connsiteY841" fmla="*/ 1750695 h 1850707"/>
                <a:gd name="connsiteX842" fmla="*/ 1559242 w 1849755"/>
                <a:gd name="connsiteY842" fmla="*/ 1559242 h 1850707"/>
                <a:gd name="connsiteX843" fmla="*/ 1750695 w 1849755"/>
                <a:gd name="connsiteY843" fmla="*/ 1274445 h 1850707"/>
                <a:gd name="connsiteX844" fmla="*/ 1821180 w 1849755"/>
                <a:gd name="connsiteY844" fmla="*/ 925830 h 1850707"/>
                <a:gd name="connsiteX845" fmla="*/ 1750695 w 1849755"/>
                <a:gd name="connsiteY845" fmla="*/ 577215 h 1850707"/>
                <a:gd name="connsiteX846" fmla="*/ 1559242 w 1849755"/>
                <a:gd name="connsiteY846" fmla="*/ 292417 h 1850707"/>
                <a:gd name="connsiteX847" fmla="*/ 1274445 w 1849755"/>
                <a:gd name="connsiteY847" fmla="*/ 100012 h 1850707"/>
                <a:gd name="connsiteX848" fmla="*/ 925830 w 1849755"/>
                <a:gd name="connsiteY848" fmla="*/ 29527 h 1850707"/>
                <a:gd name="connsiteX849" fmla="*/ 925830 w 1849755"/>
                <a:gd name="connsiteY849" fmla="*/ 0 h 1850707"/>
                <a:gd name="connsiteX850" fmla="*/ 1285875 w 1849755"/>
                <a:gd name="connsiteY850" fmla="*/ 72390 h 1850707"/>
                <a:gd name="connsiteX851" fmla="*/ 1579245 w 1849755"/>
                <a:gd name="connsiteY851" fmla="*/ 271462 h 1850707"/>
                <a:gd name="connsiteX852" fmla="*/ 1777365 w 1849755"/>
                <a:gd name="connsiteY852" fmla="*/ 565785 h 1850707"/>
                <a:gd name="connsiteX853" fmla="*/ 1849755 w 1849755"/>
                <a:gd name="connsiteY853" fmla="*/ 925830 h 1850707"/>
                <a:gd name="connsiteX854" fmla="*/ 1777365 w 1849755"/>
                <a:gd name="connsiteY854" fmla="*/ 1285875 h 1850707"/>
                <a:gd name="connsiteX855" fmla="*/ 1579245 w 1849755"/>
                <a:gd name="connsiteY855" fmla="*/ 1580197 h 1850707"/>
                <a:gd name="connsiteX856" fmla="*/ 1284922 w 1849755"/>
                <a:gd name="connsiteY856" fmla="*/ 1778317 h 1850707"/>
                <a:gd name="connsiteX857" fmla="*/ 924877 w 1849755"/>
                <a:gd name="connsiteY857" fmla="*/ 1850707 h 1850707"/>
                <a:gd name="connsiteX858" fmla="*/ 564832 w 1849755"/>
                <a:gd name="connsiteY858" fmla="*/ 1778317 h 1850707"/>
                <a:gd name="connsiteX859" fmla="*/ 270510 w 1849755"/>
                <a:gd name="connsiteY859" fmla="*/ 1580197 h 1850707"/>
                <a:gd name="connsiteX860" fmla="*/ 72390 w 1849755"/>
                <a:gd name="connsiteY860" fmla="*/ 1285875 h 1850707"/>
                <a:gd name="connsiteX861" fmla="*/ 0 w 1849755"/>
                <a:gd name="connsiteY861" fmla="*/ 925830 h 1850707"/>
                <a:gd name="connsiteX862" fmla="*/ 73342 w 1849755"/>
                <a:gd name="connsiteY862" fmla="*/ 564832 h 1850707"/>
                <a:gd name="connsiteX863" fmla="*/ 271462 w 1849755"/>
                <a:gd name="connsiteY863" fmla="*/ 270510 h 1850707"/>
                <a:gd name="connsiteX864" fmla="*/ 565785 w 1849755"/>
                <a:gd name="connsiteY864" fmla="*/ 72390 h 1850707"/>
                <a:gd name="connsiteX865" fmla="*/ 925830 w 1849755"/>
                <a:gd name="connsiteY865" fmla="*/ 0 h 1850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</a:cxnLst>
              <a:rect l="l" t="t" r="r" b="b"/>
              <a:pathLst>
                <a:path w="1849755" h="1850707">
                  <a:moveTo>
                    <a:pt x="807720" y="1710690"/>
                  </a:moveTo>
                  <a:cubicBezTo>
                    <a:pt x="797242" y="1716405"/>
                    <a:pt x="791527" y="1724025"/>
                    <a:pt x="789622" y="1733550"/>
                  </a:cubicBezTo>
                  <a:cubicBezTo>
                    <a:pt x="788670" y="1739265"/>
                    <a:pt x="789622" y="1744027"/>
                    <a:pt x="791527" y="1747837"/>
                  </a:cubicBezTo>
                  <a:cubicBezTo>
                    <a:pt x="795337" y="1756410"/>
                    <a:pt x="802957" y="1761172"/>
                    <a:pt x="812482" y="1763077"/>
                  </a:cubicBezTo>
                  <a:cubicBezTo>
                    <a:pt x="819150" y="1764030"/>
                    <a:pt x="824865" y="1762125"/>
                    <a:pt x="829627" y="1759267"/>
                  </a:cubicBezTo>
                  <a:cubicBezTo>
                    <a:pt x="834390" y="1755457"/>
                    <a:pt x="837247" y="1750695"/>
                    <a:pt x="838200" y="1744027"/>
                  </a:cubicBezTo>
                  <a:cubicBezTo>
                    <a:pt x="839152" y="1735455"/>
                    <a:pt x="836295" y="1727835"/>
                    <a:pt x="827722" y="1722120"/>
                  </a:cubicBezTo>
                  <a:cubicBezTo>
                    <a:pt x="822007" y="1718310"/>
                    <a:pt x="816292" y="1715452"/>
                    <a:pt x="810577" y="1711642"/>
                  </a:cubicBezTo>
                  <a:close/>
                  <a:moveTo>
                    <a:pt x="1232535" y="1657350"/>
                  </a:moveTo>
                  <a:cubicBezTo>
                    <a:pt x="1225868" y="1666875"/>
                    <a:pt x="1224915" y="1677353"/>
                    <a:pt x="1229678" y="1685925"/>
                  </a:cubicBezTo>
                  <a:cubicBezTo>
                    <a:pt x="1231583" y="1691640"/>
                    <a:pt x="1235393" y="1695450"/>
                    <a:pt x="1238250" y="1697355"/>
                  </a:cubicBezTo>
                  <a:cubicBezTo>
                    <a:pt x="1246822" y="1703070"/>
                    <a:pt x="1254443" y="1703070"/>
                    <a:pt x="1263968" y="1699260"/>
                  </a:cubicBezTo>
                  <a:cubicBezTo>
                    <a:pt x="1269683" y="1696403"/>
                    <a:pt x="1274445" y="1692593"/>
                    <a:pt x="1276350" y="1686878"/>
                  </a:cubicBezTo>
                  <a:cubicBezTo>
                    <a:pt x="1278255" y="1682115"/>
                    <a:pt x="1278255" y="1676400"/>
                    <a:pt x="1275397" y="1670685"/>
                  </a:cubicBezTo>
                  <a:cubicBezTo>
                    <a:pt x="1271588" y="1663065"/>
                    <a:pt x="1264920" y="1658303"/>
                    <a:pt x="1255395" y="1657350"/>
                  </a:cubicBezTo>
                  <a:cubicBezTo>
                    <a:pt x="1248728" y="1657350"/>
                    <a:pt x="1242060" y="1657350"/>
                    <a:pt x="1235393" y="1657350"/>
                  </a:cubicBezTo>
                  <a:close/>
                  <a:moveTo>
                    <a:pt x="1024890" y="1654493"/>
                  </a:moveTo>
                  <a:cubicBezTo>
                    <a:pt x="1017270" y="1655445"/>
                    <a:pt x="1012507" y="1660208"/>
                    <a:pt x="1010602" y="1667828"/>
                  </a:cubicBezTo>
                  <a:cubicBezTo>
                    <a:pt x="1009650" y="1671638"/>
                    <a:pt x="1009650" y="1677353"/>
                    <a:pt x="1010602" y="1683068"/>
                  </a:cubicBezTo>
                  <a:cubicBezTo>
                    <a:pt x="1011555" y="1692593"/>
                    <a:pt x="1015365" y="1699260"/>
                    <a:pt x="1019175" y="1704023"/>
                  </a:cubicBezTo>
                  <a:cubicBezTo>
                    <a:pt x="1022985" y="1707833"/>
                    <a:pt x="1028700" y="1709738"/>
                    <a:pt x="1035367" y="1708785"/>
                  </a:cubicBezTo>
                  <a:cubicBezTo>
                    <a:pt x="1042987" y="1707833"/>
                    <a:pt x="1048702" y="1704023"/>
                    <a:pt x="1049655" y="1697355"/>
                  </a:cubicBezTo>
                  <a:cubicBezTo>
                    <a:pt x="1049655" y="1693545"/>
                    <a:pt x="1049655" y="1688783"/>
                    <a:pt x="1049655" y="1684020"/>
                  </a:cubicBezTo>
                  <a:cubicBezTo>
                    <a:pt x="1047750" y="1672590"/>
                    <a:pt x="1044892" y="1664970"/>
                    <a:pt x="1041082" y="1660208"/>
                  </a:cubicBezTo>
                  <a:cubicBezTo>
                    <a:pt x="1036320" y="1655445"/>
                    <a:pt x="1031557" y="1653540"/>
                    <a:pt x="1024890" y="1654493"/>
                  </a:cubicBezTo>
                  <a:close/>
                  <a:moveTo>
                    <a:pt x="827722" y="1653540"/>
                  </a:moveTo>
                  <a:cubicBezTo>
                    <a:pt x="822007" y="1652587"/>
                    <a:pt x="816292" y="1653540"/>
                    <a:pt x="812482" y="1656397"/>
                  </a:cubicBezTo>
                  <a:cubicBezTo>
                    <a:pt x="808672" y="1659255"/>
                    <a:pt x="806767" y="1663065"/>
                    <a:pt x="805815" y="1667827"/>
                  </a:cubicBezTo>
                  <a:cubicBezTo>
                    <a:pt x="804862" y="1672590"/>
                    <a:pt x="806767" y="1677352"/>
                    <a:pt x="810577" y="1681162"/>
                  </a:cubicBezTo>
                  <a:cubicBezTo>
                    <a:pt x="812482" y="1684020"/>
                    <a:pt x="816292" y="1685925"/>
                    <a:pt x="820102" y="1688782"/>
                  </a:cubicBezTo>
                  <a:cubicBezTo>
                    <a:pt x="822007" y="1689735"/>
                    <a:pt x="823912" y="1690687"/>
                    <a:pt x="826770" y="1692592"/>
                  </a:cubicBezTo>
                  <a:lnTo>
                    <a:pt x="831532" y="1695450"/>
                  </a:lnTo>
                  <a:cubicBezTo>
                    <a:pt x="840105" y="1692592"/>
                    <a:pt x="844867" y="1685925"/>
                    <a:pt x="846772" y="1676400"/>
                  </a:cubicBezTo>
                  <a:cubicBezTo>
                    <a:pt x="847725" y="1670685"/>
                    <a:pt x="845820" y="1665922"/>
                    <a:pt x="842962" y="1661160"/>
                  </a:cubicBezTo>
                  <a:cubicBezTo>
                    <a:pt x="839152" y="1657350"/>
                    <a:pt x="834390" y="1654492"/>
                    <a:pt x="827722" y="1653540"/>
                  </a:cubicBezTo>
                  <a:close/>
                  <a:moveTo>
                    <a:pt x="831532" y="1644967"/>
                  </a:moveTo>
                  <a:cubicBezTo>
                    <a:pt x="842962" y="1646872"/>
                    <a:pt x="851535" y="1650682"/>
                    <a:pt x="858202" y="1656397"/>
                  </a:cubicBezTo>
                  <a:cubicBezTo>
                    <a:pt x="863917" y="1662112"/>
                    <a:pt x="865822" y="1668780"/>
                    <a:pt x="864870" y="1677352"/>
                  </a:cubicBezTo>
                  <a:cubicBezTo>
                    <a:pt x="862965" y="1687830"/>
                    <a:pt x="855345" y="1696402"/>
                    <a:pt x="842010" y="1701165"/>
                  </a:cubicBezTo>
                  <a:cubicBezTo>
                    <a:pt x="850582" y="1705927"/>
                    <a:pt x="857250" y="1711642"/>
                    <a:pt x="860107" y="1717357"/>
                  </a:cubicBezTo>
                  <a:cubicBezTo>
                    <a:pt x="862012" y="1722120"/>
                    <a:pt x="862965" y="1728787"/>
                    <a:pt x="862012" y="1736407"/>
                  </a:cubicBezTo>
                  <a:cubicBezTo>
                    <a:pt x="861060" y="1743075"/>
                    <a:pt x="859155" y="1749742"/>
                    <a:pt x="855345" y="1754505"/>
                  </a:cubicBezTo>
                  <a:cubicBezTo>
                    <a:pt x="848677" y="1764030"/>
                    <a:pt x="839152" y="1770697"/>
                    <a:pt x="825817" y="1772602"/>
                  </a:cubicBezTo>
                  <a:cubicBezTo>
                    <a:pt x="821055" y="1773555"/>
                    <a:pt x="814387" y="1773555"/>
                    <a:pt x="807720" y="1772602"/>
                  </a:cubicBezTo>
                  <a:cubicBezTo>
                    <a:pt x="792480" y="1770697"/>
                    <a:pt x="781050" y="1764030"/>
                    <a:pt x="774382" y="1752600"/>
                  </a:cubicBezTo>
                  <a:cubicBezTo>
                    <a:pt x="771525" y="1747837"/>
                    <a:pt x="770572" y="1741170"/>
                    <a:pt x="771525" y="1733550"/>
                  </a:cubicBezTo>
                  <a:cubicBezTo>
                    <a:pt x="772477" y="1724025"/>
                    <a:pt x="777240" y="1717357"/>
                    <a:pt x="784860" y="1712595"/>
                  </a:cubicBezTo>
                  <a:cubicBezTo>
                    <a:pt x="787717" y="1710690"/>
                    <a:pt x="792480" y="1708785"/>
                    <a:pt x="800100" y="1705927"/>
                  </a:cubicBezTo>
                  <a:cubicBezTo>
                    <a:pt x="787717" y="1697355"/>
                    <a:pt x="782002" y="1686877"/>
                    <a:pt x="783907" y="1674495"/>
                  </a:cubicBezTo>
                  <a:cubicBezTo>
                    <a:pt x="785812" y="1660207"/>
                    <a:pt x="794385" y="1650682"/>
                    <a:pt x="809625" y="1645920"/>
                  </a:cubicBezTo>
                  <a:cubicBezTo>
                    <a:pt x="816292" y="1644015"/>
                    <a:pt x="823912" y="1643062"/>
                    <a:pt x="831532" y="1644967"/>
                  </a:cubicBezTo>
                  <a:close/>
                  <a:moveTo>
                    <a:pt x="1028700" y="1644015"/>
                  </a:moveTo>
                  <a:cubicBezTo>
                    <a:pt x="1046797" y="1641158"/>
                    <a:pt x="1061085" y="1646873"/>
                    <a:pt x="1070610" y="1661160"/>
                  </a:cubicBezTo>
                  <a:cubicBezTo>
                    <a:pt x="1072515" y="1667828"/>
                    <a:pt x="1075372" y="1677353"/>
                    <a:pt x="1077277" y="1689735"/>
                  </a:cubicBezTo>
                  <a:cubicBezTo>
                    <a:pt x="1079182" y="1705928"/>
                    <a:pt x="1078230" y="1719263"/>
                    <a:pt x="1073467" y="1730693"/>
                  </a:cubicBezTo>
                  <a:cubicBezTo>
                    <a:pt x="1068705" y="1743075"/>
                    <a:pt x="1060132" y="1752600"/>
                    <a:pt x="1050607" y="1761173"/>
                  </a:cubicBezTo>
                  <a:cubicBezTo>
                    <a:pt x="1040130" y="1769745"/>
                    <a:pt x="1027747" y="1774508"/>
                    <a:pt x="1014412" y="1776413"/>
                  </a:cubicBezTo>
                  <a:lnTo>
                    <a:pt x="1005840" y="1771650"/>
                  </a:lnTo>
                  <a:lnTo>
                    <a:pt x="1007745" y="1767840"/>
                  </a:lnTo>
                  <a:cubicBezTo>
                    <a:pt x="1009650" y="1767840"/>
                    <a:pt x="1012507" y="1767840"/>
                    <a:pt x="1015365" y="1767840"/>
                  </a:cubicBezTo>
                  <a:cubicBezTo>
                    <a:pt x="1025842" y="1765935"/>
                    <a:pt x="1034415" y="1761173"/>
                    <a:pt x="1042035" y="1753553"/>
                  </a:cubicBezTo>
                  <a:cubicBezTo>
                    <a:pt x="1044892" y="1750695"/>
                    <a:pt x="1046797" y="1745933"/>
                    <a:pt x="1049655" y="1741170"/>
                  </a:cubicBezTo>
                  <a:cubicBezTo>
                    <a:pt x="1052512" y="1733550"/>
                    <a:pt x="1054417" y="1722120"/>
                    <a:pt x="1054417" y="1706880"/>
                  </a:cubicBezTo>
                  <a:cubicBezTo>
                    <a:pt x="1045845" y="1716405"/>
                    <a:pt x="1040130" y="1722120"/>
                    <a:pt x="1039177" y="1722120"/>
                  </a:cubicBezTo>
                  <a:cubicBezTo>
                    <a:pt x="1035367" y="1724025"/>
                    <a:pt x="1030605" y="1725930"/>
                    <a:pt x="1024890" y="1725930"/>
                  </a:cubicBezTo>
                  <a:cubicBezTo>
                    <a:pt x="1015365" y="1726883"/>
                    <a:pt x="1007745" y="1724978"/>
                    <a:pt x="1002030" y="1720215"/>
                  </a:cubicBezTo>
                  <a:cubicBezTo>
                    <a:pt x="995362" y="1714500"/>
                    <a:pt x="990600" y="1705928"/>
                    <a:pt x="989647" y="1695450"/>
                  </a:cubicBezTo>
                  <a:cubicBezTo>
                    <a:pt x="986790" y="1677353"/>
                    <a:pt x="992505" y="1664018"/>
                    <a:pt x="1004887" y="1653540"/>
                  </a:cubicBezTo>
                  <a:cubicBezTo>
                    <a:pt x="1010602" y="1648778"/>
                    <a:pt x="1018222" y="1645920"/>
                    <a:pt x="1028700" y="1644015"/>
                  </a:cubicBezTo>
                  <a:close/>
                  <a:moveTo>
                    <a:pt x="1236345" y="1598295"/>
                  </a:moveTo>
                  <a:cubicBezTo>
                    <a:pt x="1231583" y="1596390"/>
                    <a:pt x="1225868" y="1597343"/>
                    <a:pt x="1219200" y="1600200"/>
                  </a:cubicBezTo>
                  <a:cubicBezTo>
                    <a:pt x="1213485" y="1603058"/>
                    <a:pt x="1209675" y="1605915"/>
                    <a:pt x="1207770" y="1610678"/>
                  </a:cubicBezTo>
                  <a:cubicBezTo>
                    <a:pt x="1205865" y="1615440"/>
                    <a:pt x="1205865" y="1619250"/>
                    <a:pt x="1207770" y="1624013"/>
                  </a:cubicBezTo>
                  <a:cubicBezTo>
                    <a:pt x="1209675" y="1628775"/>
                    <a:pt x="1213485" y="1631633"/>
                    <a:pt x="1219200" y="1633538"/>
                  </a:cubicBezTo>
                  <a:cubicBezTo>
                    <a:pt x="1222058" y="1634490"/>
                    <a:pt x="1225868" y="1634490"/>
                    <a:pt x="1230630" y="1634490"/>
                  </a:cubicBezTo>
                  <a:cubicBezTo>
                    <a:pt x="1232535" y="1634490"/>
                    <a:pt x="1235393" y="1634490"/>
                    <a:pt x="1238250" y="1634490"/>
                  </a:cubicBezTo>
                  <a:lnTo>
                    <a:pt x="1243965" y="1634490"/>
                  </a:lnTo>
                  <a:cubicBezTo>
                    <a:pt x="1250633" y="1625918"/>
                    <a:pt x="1251585" y="1617345"/>
                    <a:pt x="1247775" y="1608773"/>
                  </a:cubicBezTo>
                  <a:cubicBezTo>
                    <a:pt x="1244918" y="1603058"/>
                    <a:pt x="1241108" y="1599248"/>
                    <a:pt x="1236345" y="1598295"/>
                  </a:cubicBezTo>
                  <a:close/>
                  <a:moveTo>
                    <a:pt x="580073" y="1586865"/>
                  </a:moveTo>
                  <a:cubicBezTo>
                    <a:pt x="597218" y="1589722"/>
                    <a:pt x="617220" y="1591627"/>
                    <a:pt x="639128" y="1592580"/>
                  </a:cubicBezTo>
                  <a:lnTo>
                    <a:pt x="640080" y="1594485"/>
                  </a:lnTo>
                  <a:cubicBezTo>
                    <a:pt x="638175" y="1597342"/>
                    <a:pt x="636270" y="1602105"/>
                    <a:pt x="632460" y="1608772"/>
                  </a:cubicBezTo>
                  <a:cubicBezTo>
                    <a:pt x="631508" y="1610677"/>
                    <a:pt x="627698" y="1617345"/>
                    <a:pt x="622935" y="1627822"/>
                  </a:cubicBezTo>
                  <a:lnTo>
                    <a:pt x="607695" y="1660207"/>
                  </a:lnTo>
                  <a:cubicBezTo>
                    <a:pt x="597218" y="1684020"/>
                    <a:pt x="591503" y="1696402"/>
                    <a:pt x="591503" y="1698307"/>
                  </a:cubicBezTo>
                  <a:cubicBezTo>
                    <a:pt x="591503" y="1700212"/>
                    <a:pt x="591503" y="1701165"/>
                    <a:pt x="593408" y="1702117"/>
                  </a:cubicBezTo>
                  <a:cubicBezTo>
                    <a:pt x="595313" y="1704022"/>
                    <a:pt x="600075" y="1706880"/>
                    <a:pt x="608648" y="1710690"/>
                  </a:cubicBezTo>
                  <a:lnTo>
                    <a:pt x="609600" y="1711642"/>
                  </a:lnTo>
                  <a:lnTo>
                    <a:pt x="609600" y="1717357"/>
                  </a:lnTo>
                  <a:lnTo>
                    <a:pt x="608648" y="1718310"/>
                  </a:lnTo>
                  <a:cubicBezTo>
                    <a:pt x="601028" y="1714500"/>
                    <a:pt x="591503" y="1709737"/>
                    <a:pt x="580073" y="1704975"/>
                  </a:cubicBezTo>
                  <a:cubicBezTo>
                    <a:pt x="569595" y="1700212"/>
                    <a:pt x="557213" y="1695450"/>
                    <a:pt x="544830" y="1689735"/>
                  </a:cubicBezTo>
                  <a:lnTo>
                    <a:pt x="543878" y="1688782"/>
                  </a:lnTo>
                  <a:lnTo>
                    <a:pt x="545783" y="1684020"/>
                  </a:lnTo>
                  <a:lnTo>
                    <a:pt x="546735" y="1684020"/>
                  </a:lnTo>
                  <a:cubicBezTo>
                    <a:pt x="549593" y="1684972"/>
                    <a:pt x="552450" y="1685925"/>
                    <a:pt x="555308" y="1686877"/>
                  </a:cubicBezTo>
                  <a:cubicBezTo>
                    <a:pt x="560070" y="1688782"/>
                    <a:pt x="563880" y="1689735"/>
                    <a:pt x="564833" y="1689735"/>
                  </a:cubicBezTo>
                  <a:cubicBezTo>
                    <a:pt x="565785" y="1689735"/>
                    <a:pt x="567690" y="1688782"/>
                    <a:pt x="568643" y="1687830"/>
                  </a:cubicBezTo>
                  <a:cubicBezTo>
                    <a:pt x="570548" y="1685925"/>
                    <a:pt x="576263" y="1675447"/>
                    <a:pt x="584835" y="1656397"/>
                  </a:cubicBezTo>
                  <a:lnTo>
                    <a:pt x="594360" y="1635442"/>
                  </a:lnTo>
                  <a:cubicBezTo>
                    <a:pt x="597218" y="1628775"/>
                    <a:pt x="601028" y="1621155"/>
                    <a:pt x="604838" y="1611630"/>
                  </a:cubicBezTo>
                  <a:lnTo>
                    <a:pt x="607695" y="1604962"/>
                  </a:lnTo>
                  <a:cubicBezTo>
                    <a:pt x="608648" y="1602105"/>
                    <a:pt x="608648" y="1600200"/>
                    <a:pt x="607695" y="1600200"/>
                  </a:cubicBezTo>
                  <a:cubicBezTo>
                    <a:pt x="607695" y="1600200"/>
                    <a:pt x="604838" y="1600200"/>
                    <a:pt x="601980" y="1600200"/>
                  </a:cubicBezTo>
                  <a:cubicBezTo>
                    <a:pt x="592455" y="1600200"/>
                    <a:pt x="584835" y="1600200"/>
                    <a:pt x="578168" y="1600200"/>
                  </a:cubicBezTo>
                  <a:lnTo>
                    <a:pt x="577215" y="1599247"/>
                  </a:lnTo>
                  <a:cubicBezTo>
                    <a:pt x="578168" y="1596390"/>
                    <a:pt x="579120" y="1592580"/>
                    <a:pt x="580073" y="1587817"/>
                  </a:cubicBezTo>
                  <a:close/>
                  <a:moveTo>
                    <a:pt x="1245870" y="1585913"/>
                  </a:moveTo>
                  <a:cubicBezTo>
                    <a:pt x="1253490" y="1587818"/>
                    <a:pt x="1259205" y="1592580"/>
                    <a:pt x="1263015" y="1600200"/>
                  </a:cubicBezTo>
                  <a:cubicBezTo>
                    <a:pt x="1267778" y="1610678"/>
                    <a:pt x="1264920" y="1621155"/>
                    <a:pt x="1256347" y="1632585"/>
                  </a:cubicBezTo>
                  <a:cubicBezTo>
                    <a:pt x="1266825" y="1631633"/>
                    <a:pt x="1274445" y="1633538"/>
                    <a:pt x="1280160" y="1636395"/>
                  </a:cubicBezTo>
                  <a:cubicBezTo>
                    <a:pt x="1284922" y="1639253"/>
                    <a:pt x="1288733" y="1644968"/>
                    <a:pt x="1292543" y="1651635"/>
                  </a:cubicBezTo>
                  <a:cubicBezTo>
                    <a:pt x="1295400" y="1658303"/>
                    <a:pt x="1296353" y="1664970"/>
                    <a:pt x="1296353" y="1670685"/>
                  </a:cubicBezTo>
                  <a:cubicBezTo>
                    <a:pt x="1295400" y="1682115"/>
                    <a:pt x="1290638" y="1692593"/>
                    <a:pt x="1280160" y="1701165"/>
                  </a:cubicBezTo>
                  <a:cubicBezTo>
                    <a:pt x="1276350" y="1704975"/>
                    <a:pt x="1270635" y="1707833"/>
                    <a:pt x="1263968" y="1710690"/>
                  </a:cubicBezTo>
                  <a:cubicBezTo>
                    <a:pt x="1249680" y="1716405"/>
                    <a:pt x="1237297" y="1716405"/>
                    <a:pt x="1224915" y="1710690"/>
                  </a:cubicBezTo>
                  <a:cubicBezTo>
                    <a:pt x="1219200" y="1707833"/>
                    <a:pt x="1215390" y="1703070"/>
                    <a:pt x="1212533" y="1696403"/>
                  </a:cubicBezTo>
                  <a:cubicBezTo>
                    <a:pt x="1208723" y="1687830"/>
                    <a:pt x="1208723" y="1679258"/>
                    <a:pt x="1212533" y="1671638"/>
                  </a:cubicBezTo>
                  <a:cubicBezTo>
                    <a:pt x="1213485" y="1668780"/>
                    <a:pt x="1217295" y="1664970"/>
                    <a:pt x="1222058" y="1658303"/>
                  </a:cubicBezTo>
                  <a:cubicBezTo>
                    <a:pt x="1206818" y="1657350"/>
                    <a:pt x="1196340" y="1651635"/>
                    <a:pt x="1191578" y="1639253"/>
                  </a:cubicBezTo>
                  <a:cubicBezTo>
                    <a:pt x="1185863" y="1625918"/>
                    <a:pt x="1188720" y="1613535"/>
                    <a:pt x="1199198" y="1602105"/>
                  </a:cubicBezTo>
                  <a:cubicBezTo>
                    <a:pt x="1203960" y="1597343"/>
                    <a:pt x="1209675" y="1592580"/>
                    <a:pt x="1217295" y="1589723"/>
                  </a:cubicBezTo>
                  <a:cubicBezTo>
                    <a:pt x="1227772" y="1584960"/>
                    <a:pt x="1237297" y="1584008"/>
                    <a:pt x="1245870" y="1585913"/>
                  </a:cubicBezTo>
                  <a:close/>
                  <a:moveTo>
                    <a:pt x="156210" y="1192530"/>
                  </a:moveTo>
                  <a:cubicBezTo>
                    <a:pt x="147638" y="1195387"/>
                    <a:pt x="141923" y="1200150"/>
                    <a:pt x="139065" y="1204912"/>
                  </a:cubicBezTo>
                  <a:cubicBezTo>
                    <a:pt x="136208" y="1209675"/>
                    <a:pt x="136208" y="1217295"/>
                    <a:pt x="140018" y="1225867"/>
                  </a:cubicBezTo>
                  <a:lnTo>
                    <a:pt x="142875" y="1232535"/>
                  </a:lnTo>
                  <a:lnTo>
                    <a:pt x="193358" y="1213485"/>
                  </a:lnTo>
                  <a:lnTo>
                    <a:pt x="192405" y="1209675"/>
                  </a:lnTo>
                  <a:cubicBezTo>
                    <a:pt x="189548" y="1201102"/>
                    <a:pt x="184785" y="1195387"/>
                    <a:pt x="179070" y="1192530"/>
                  </a:cubicBezTo>
                  <a:cubicBezTo>
                    <a:pt x="171450" y="1188720"/>
                    <a:pt x="164783" y="1188720"/>
                    <a:pt x="156210" y="1192530"/>
                  </a:cubicBezTo>
                  <a:close/>
                  <a:moveTo>
                    <a:pt x="159068" y="1161097"/>
                  </a:moveTo>
                  <a:cubicBezTo>
                    <a:pt x="164783" y="1162050"/>
                    <a:pt x="169545" y="1163955"/>
                    <a:pt x="174308" y="1167765"/>
                  </a:cubicBezTo>
                  <a:cubicBezTo>
                    <a:pt x="179070" y="1171575"/>
                    <a:pt x="183833" y="1176337"/>
                    <a:pt x="186690" y="1182052"/>
                  </a:cubicBezTo>
                  <a:cubicBezTo>
                    <a:pt x="190500" y="1187767"/>
                    <a:pt x="193358" y="1194435"/>
                    <a:pt x="196215" y="1202055"/>
                  </a:cubicBezTo>
                  <a:lnTo>
                    <a:pt x="200025" y="1211580"/>
                  </a:lnTo>
                  <a:lnTo>
                    <a:pt x="232410" y="1199197"/>
                  </a:lnTo>
                  <a:cubicBezTo>
                    <a:pt x="234315" y="1198245"/>
                    <a:pt x="236220" y="1197292"/>
                    <a:pt x="237173" y="1196340"/>
                  </a:cubicBezTo>
                  <a:cubicBezTo>
                    <a:pt x="238125" y="1195387"/>
                    <a:pt x="239078" y="1193482"/>
                    <a:pt x="239078" y="1190625"/>
                  </a:cubicBezTo>
                  <a:cubicBezTo>
                    <a:pt x="239078" y="1189672"/>
                    <a:pt x="239078" y="1187767"/>
                    <a:pt x="238125" y="1184910"/>
                  </a:cubicBezTo>
                  <a:cubicBezTo>
                    <a:pt x="238125" y="1182052"/>
                    <a:pt x="237173" y="1180147"/>
                    <a:pt x="237173" y="1178242"/>
                  </a:cubicBezTo>
                  <a:lnTo>
                    <a:pt x="243840" y="1175385"/>
                  </a:lnTo>
                  <a:lnTo>
                    <a:pt x="267653" y="1237297"/>
                  </a:lnTo>
                  <a:lnTo>
                    <a:pt x="260985" y="1239202"/>
                  </a:lnTo>
                  <a:cubicBezTo>
                    <a:pt x="260033" y="1237297"/>
                    <a:pt x="259080" y="1235392"/>
                    <a:pt x="258128" y="1233487"/>
                  </a:cubicBezTo>
                  <a:cubicBezTo>
                    <a:pt x="257175" y="1230630"/>
                    <a:pt x="256223" y="1229677"/>
                    <a:pt x="255270" y="1228725"/>
                  </a:cubicBezTo>
                  <a:cubicBezTo>
                    <a:pt x="253365" y="1226820"/>
                    <a:pt x="252413" y="1225867"/>
                    <a:pt x="250508" y="1225867"/>
                  </a:cubicBezTo>
                  <a:cubicBezTo>
                    <a:pt x="248603" y="1225867"/>
                    <a:pt x="247650" y="1225867"/>
                    <a:pt x="244793" y="1226820"/>
                  </a:cubicBezTo>
                  <a:lnTo>
                    <a:pt x="164783" y="1257300"/>
                  </a:lnTo>
                  <a:cubicBezTo>
                    <a:pt x="162878" y="1258252"/>
                    <a:pt x="160973" y="1259205"/>
                    <a:pt x="160020" y="1260157"/>
                  </a:cubicBezTo>
                  <a:cubicBezTo>
                    <a:pt x="159068" y="1261110"/>
                    <a:pt x="158115" y="1263015"/>
                    <a:pt x="158115" y="1265872"/>
                  </a:cubicBezTo>
                  <a:cubicBezTo>
                    <a:pt x="158115" y="1267777"/>
                    <a:pt x="158115" y="1269682"/>
                    <a:pt x="159068" y="1272540"/>
                  </a:cubicBezTo>
                  <a:cubicBezTo>
                    <a:pt x="159068" y="1275397"/>
                    <a:pt x="160020" y="1277302"/>
                    <a:pt x="160020" y="1278255"/>
                  </a:cubicBezTo>
                  <a:lnTo>
                    <a:pt x="153353" y="1281112"/>
                  </a:lnTo>
                  <a:lnTo>
                    <a:pt x="129540" y="1218247"/>
                  </a:lnTo>
                  <a:cubicBezTo>
                    <a:pt x="123825" y="1203960"/>
                    <a:pt x="121920" y="1191577"/>
                    <a:pt x="123825" y="1183005"/>
                  </a:cubicBezTo>
                  <a:cubicBezTo>
                    <a:pt x="124778" y="1172527"/>
                    <a:pt x="130493" y="1166812"/>
                    <a:pt x="140970" y="1163002"/>
                  </a:cubicBezTo>
                  <a:cubicBezTo>
                    <a:pt x="147638" y="1160145"/>
                    <a:pt x="153353" y="1160145"/>
                    <a:pt x="159068" y="1161097"/>
                  </a:cubicBezTo>
                  <a:close/>
                  <a:moveTo>
                    <a:pt x="1615440" y="1152525"/>
                  </a:moveTo>
                  <a:lnTo>
                    <a:pt x="1622107" y="1154430"/>
                  </a:lnTo>
                  <a:cubicBezTo>
                    <a:pt x="1621155" y="1156335"/>
                    <a:pt x="1621155" y="1158240"/>
                    <a:pt x="1620202" y="1161097"/>
                  </a:cubicBezTo>
                  <a:cubicBezTo>
                    <a:pt x="1619250" y="1163955"/>
                    <a:pt x="1619250" y="1165860"/>
                    <a:pt x="1619250" y="1167765"/>
                  </a:cubicBezTo>
                  <a:cubicBezTo>
                    <a:pt x="1619250" y="1169670"/>
                    <a:pt x="1620202" y="1171575"/>
                    <a:pt x="1621155" y="1173480"/>
                  </a:cubicBezTo>
                  <a:cubicBezTo>
                    <a:pt x="1622107" y="1174432"/>
                    <a:pt x="1624012" y="1175385"/>
                    <a:pt x="1625917" y="1176337"/>
                  </a:cubicBezTo>
                  <a:lnTo>
                    <a:pt x="1645920" y="1183957"/>
                  </a:lnTo>
                  <a:cubicBezTo>
                    <a:pt x="1647825" y="1184910"/>
                    <a:pt x="1648777" y="1184910"/>
                    <a:pt x="1650682" y="1185862"/>
                  </a:cubicBezTo>
                  <a:cubicBezTo>
                    <a:pt x="1651635" y="1185862"/>
                    <a:pt x="1653540" y="1186815"/>
                    <a:pt x="1654492" y="1186815"/>
                  </a:cubicBezTo>
                  <a:cubicBezTo>
                    <a:pt x="1655445" y="1186815"/>
                    <a:pt x="1657350" y="1186815"/>
                    <a:pt x="1659255" y="1186815"/>
                  </a:cubicBezTo>
                  <a:cubicBezTo>
                    <a:pt x="1661160" y="1186815"/>
                    <a:pt x="1664017" y="1185862"/>
                    <a:pt x="1666875" y="1185862"/>
                  </a:cubicBezTo>
                  <a:cubicBezTo>
                    <a:pt x="1675447" y="1184910"/>
                    <a:pt x="1684020" y="1183005"/>
                    <a:pt x="1691640" y="1182052"/>
                  </a:cubicBezTo>
                  <a:cubicBezTo>
                    <a:pt x="1699260" y="1181100"/>
                    <a:pt x="1706880" y="1179195"/>
                    <a:pt x="1714500" y="1178242"/>
                  </a:cubicBezTo>
                  <a:cubicBezTo>
                    <a:pt x="1718310" y="1177290"/>
                    <a:pt x="1721167" y="1176337"/>
                    <a:pt x="1724025" y="1175385"/>
                  </a:cubicBezTo>
                  <a:cubicBezTo>
                    <a:pt x="1726882" y="1174432"/>
                    <a:pt x="1728787" y="1172527"/>
                    <a:pt x="1730692" y="1171575"/>
                  </a:cubicBezTo>
                  <a:cubicBezTo>
                    <a:pt x="1731645" y="1170622"/>
                    <a:pt x="1733550" y="1168717"/>
                    <a:pt x="1734502" y="1166812"/>
                  </a:cubicBezTo>
                  <a:cubicBezTo>
                    <a:pt x="1735455" y="1164907"/>
                    <a:pt x="1736407" y="1163002"/>
                    <a:pt x="1737360" y="1162050"/>
                  </a:cubicBezTo>
                  <a:lnTo>
                    <a:pt x="1744027" y="1164907"/>
                  </a:lnTo>
                  <a:lnTo>
                    <a:pt x="1719262" y="1229677"/>
                  </a:lnTo>
                  <a:lnTo>
                    <a:pt x="1712595" y="1226820"/>
                  </a:lnTo>
                  <a:cubicBezTo>
                    <a:pt x="1714500" y="1221105"/>
                    <a:pt x="1715452" y="1216342"/>
                    <a:pt x="1716405" y="1214437"/>
                  </a:cubicBezTo>
                  <a:cubicBezTo>
                    <a:pt x="1716405" y="1212532"/>
                    <a:pt x="1716405" y="1210627"/>
                    <a:pt x="1714500" y="1210627"/>
                  </a:cubicBezTo>
                  <a:cubicBezTo>
                    <a:pt x="1713547" y="1210627"/>
                    <a:pt x="1712595" y="1210627"/>
                    <a:pt x="1710690" y="1210627"/>
                  </a:cubicBezTo>
                  <a:cubicBezTo>
                    <a:pt x="1708785" y="1210627"/>
                    <a:pt x="1704975" y="1211580"/>
                    <a:pt x="1701165" y="1211580"/>
                  </a:cubicBezTo>
                  <a:cubicBezTo>
                    <a:pt x="1697355" y="1211580"/>
                    <a:pt x="1691640" y="1212532"/>
                    <a:pt x="1684020" y="1214437"/>
                  </a:cubicBezTo>
                  <a:cubicBezTo>
                    <a:pt x="1676400" y="1215390"/>
                    <a:pt x="1667827" y="1217295"/>
                    <a:pt x="1657350" y="1219200"/>
                  </a:cubicBezTo>
                  <a:cubicBezTo>
                    <a:pt x="1669732" y="1235392"/>
                    <a:pt x="1678305" y="1246822"/>
                    <a:pt x="1683067" y="1253490"/>
                  </a:cubicBezTo>
                  <a:cubicBezTo>
                    <a:pt x="1687830" y="1260157"/>
                    <a:pt x="1691640" y="1263015"/>
                    <a:pt x="1692592" y="1263967"/>
                  </a:cubicBezTo>
                  <a:cubicBezTo>
                    <a:pt x="1694497" y="1264920"/>
                    <a:pt x="1696402" y="1263967"/>
                    <a:pt x="1698307" y="1262062"/>
                  </a:cubicBezTo>
                  <a:cubicBezTo>
                    <a:pt x="1700212" y="1260157"/>
                    <a:pt x="1702117" y="1257300"/>
                    <a:pt x="1704022" y="1251585"/>
                  </a:cubicBezTo>
                  <a:lnTo>
                    <a:pt x="1710690" y="1253490"/>
                  </a:lnTo>
                  <a:lnTo>
                    <a:pt x="1694497" y="1295400"/>
                  </a:lnTo>
                  <a:lnTo>
                    <a:pt x="1686877" y="1292542"/>
                  </a:lnTo>
                  <a:cubicBezTo>
                    <a:pt x="1687830" y="1290637"/>
                    <a:pt x="1687830" y="1288732"/>
                    <a:pt x="1687830" y="1286827"/>
                  </a:cubicBezTo>
                  <a:cubicBezTo>
                    <a:pt x="1687830" y="1284922"/>
                    <a:pt x="1687830" y="1283017"/>
                    <a:pt x="1687830" y="1281112"/>
                  </a:cubicBezTo>
                  <a:cubicBezTo>
                    <a:pt x="1687830" y="1278255"/>
                    <a:pt x="1686877" y="1275397"/>
                    <a:pt x="1684972" y="1273492"/>
                  </a:cubicBezTo>
                  <a:cubicBezTo>
                    <a:pt x="1684020" y="1270635"/>
                    <a:pt x="1682115" y="1268730"/>
                    <a:pt x="1680210" y="1265872"/>
                  </a:cubicBezTo>
                  <a:cubicBezTo>
                    <a:pt x="1676400" y="1260157"/>
                    <a:pt x="1672590" y="1254442"/>
                    <a:pt x="1667827" y="1248727"/>
                  </a:cubicBezTo>
                  <a:cubicBezTo>
                    <a:pt x="1663065" y="1243012"/>
                    <a:pt x="1658302" y="1236345"/>
                    <a:pt x="1652587" y="1228725"/>
                  </a:cubicBezTo>
                  <a:cubicBezTo>
                    <a:pt x="1648777" y="1223962"/>
                    <a:pt x="1645920" y="1221105"/>
                    <a:pt x="1644015" y="1219200"/>
                  </a:cubicBezTo>
                  <a:cubicBezTo>
                    <a:pt x="1642110" y="1217295"/>
                    <a:pt x="1637347" y="1215390"/>
                    <a:pt x="1631632" y="1213485"/>
                  </a:cubicBezTo>
                  <a:lnTo>
                    <a:pt x="1615440" y="1206817"/>
                  </a:lnTo>
                  <a:cubicBezTo>
                    <a:pt x="1613535" y="1205865"/>
                    <a:pt x="1611630" y="1205865"/>
                    <a:pt x="1609725" y="1205865"/>
                  </a:cubicBezTo>
                  <a:cubicBezTo>
                    <a:pt x="1607820" y="1205865"/>
                    <a:pt x="1605915" y="1206817"/>
                    <a:pt x="1604962" y="1208722"/>
                  </a:cubicBezTo>
                  <a:cubicBezTo>
                    <a:pt x="1604010" y="1209675"/>
                    <a:pt x="1603057" y="1211580"/>
                    <a:pt x="1601152" y="1213485"/>
                  </a:cubicBezTo>
                  <a:cubicBezTo>
                    <a:pt x="1599247" y="1216342"/>
                    <a:pt x="1598295" y="1218247"/>
                    <a:pt x="1597342" y="1219200"/>
                  </a:cubicBezTo>
                  <a:lnTo>
                    <a:pt x="1590675" y="1216342"/>
                  </a:lnTo>
                  <a:close/>
                  <a:moveTo>
                    <a:pt x="1739265" y="964883"/>
                  </a:moveTo>
                  <a:lnTo>
                    <a:pt x="1773555" y="968693"/>
                  </a:lnTo>
                  <a:lnTo>
                    <a:pt x="1759267" y="1085850"/>
                  </a:lnTo>
                  <a:lnTo>
                    <a:pt x="1726882" y="1081088"/>
                  </a:lnTo>
                  <a:lnTo>
                    <a:pt x="1727835" y="1074420"/>
                  </a:lnTo>
                  <a:cubicBezTo>
                    <a:pt x="1733550" y="1073468"/>
                    <a:pt x="1739265" y="1071563"/>
                    <a:pt x="1744980" y="1067753"/>
                  </a:cubicBezTo>
                  <a:cubicBezTo>
                    <a:pt x="1751647" y="1064895"/>
                    <a:pt x="1755457" y="1061085"/>
                    <a:pt x="1755457" y="1058228"/>
                  </a:cubicBezTo>
                  <a:cubicBezTo>
                    <a:pt x="1755457" y="1056323"/>
                    <a:pt x="1756410" y="1054418"/>
                    <a:pt x="1756410" y="1051560"/>
                  </a:cubicBezTo>
                  <a:cubicBezTo>
                    <a:pt x="1756410" y="1048703"/>
                    <a:pt x="1757362" y="1046798"/>
                    <a:pt x="1757362" y="1044893"/>
                  </a:cubicBezTo>
                  <a:lnTo>
                    <a:pt x="1757362" y="1041083"/>
                  </a:lnTo>
                  <a:lnTo>
                    <a:pt x="1662112" y="1029653"/>
                  </a:lnTo>
                  <a:cubicBezTo>
                    <a:pt x="1660207" y="1029653"/>
                    <a:pt x="1658302" y="1029653"/>
                    <a:pt x="1656397" y="1030605"/>
                  </a:cubicBezTo>
                  <a:cubicBezTo>
                    <a:pt x="1654492" y="1031558"/>
                    <a:pt x="1653540" y="1032510"/>
                    <a:pt x="1652587" y="1034415"/>
                  </a:cubicBezTo>
                  <a:cubicBezTo>
                    <a:pt x="1651635" y="1035368"/>
                    <a:pt x="1651635" y="1037273"/>
                    <a:pt x="1650682" y="1040130"/>
                  </a:cubicBezTo>
                  <a:cubicBezTo>
                    <a:pt x="1649730" y="1042988"/>
                    <a:pt x="1648777" y="1044893"/>
                    <a:pt x="1648777" y="1046798"/>
                  </a:cubicBezTo>
                  <a:lnTo>
                    <a:pt x="1642110" y="1045845"/>
                  </a:lnTo>
                  <a:lnTo>
                    <a:pt x="1649730" y="978218"/>
                  </a:lnTo>
                  <a:lnTo>
                    <a:pt x="1656397" y="979170"/>
                  </a:lnTo>
                  <a:cubicBezTo>
                    <a:pt x="1656397" y="981075"/>
                    <a:pt x="1656397" y="982980"/>
                    <a:pt x="1656397" y="985838"/>
                  </a:cubicBezTo>
                  <a:cubicBezTo>
                    <a:pt x="1656397" y="988695"/>
                    <a:pt x="1656397" y="990600"/>
                    <a:pt x="1656397" y="992505"/>
                  </a:cubicBezTo>
                  <a:cubicBezTo>
                    <a:pt x="1657350" y="994410"/>
                    <a:pt x="1658302" y="996315"/>
                    <a:pt x="1659255" y="997268"/>
                  </a:cubicBezTo>
                  <a:cubicBezTo>
                    <a:pt x="1660207" y="998220"/>
                    <a:pt x="1662112" y="999173"/>
                    <a:pt x="1664970" y="999173"/>
                  </a:cubicBezTo>
                  <a:lnTo>
                    <a:pt x="1761172" y="1010603"/>
                  </a:lnTo>
                  <a:lnTo>
                    <a:pt x="1761172" y="1006793"/>
                  </a:lnTo>
                  <a:cubicBezTo>
                    <a:pt x="1761172" y="1004888"/>
                    <a:pt x="1761172" y="1002983"/>
                    <a:pt x="1762125" y="1000125"/>
                  </a:cubicBezTo>
                  <a:cubicBezTo>
                    <a:pt x="1762125" y="997268"/>
                    <a:pt x="1762125" y="995363"/>
                    <a:pt x="1762125" y="993458"/>
                  </a:cubicBezTo>
                  <a:cubicBezTo>
                    <a:pt x="1762125" y="990600"/>
                    <a:pt x="1759267" y="985838"/>
                    <a:pt x="1753552" y="982028"/>
                  </a:cubicBezTo>
                  <a:cubicBezTo>
                    <a:pt x="1747837" y="977265"/>
                    <a:pt x="1743075" y="974408"/>
                    <a:pt x="1738312" y="971550"/>
                  </a:cubicBezTo>
                  <a:close/>
                  <a:moveTo>
                    <a:pt x="199073" y="952500"/>
                  </a:moveTo>
                  <a:lnTo>
                    <a:pt x="212408" y="1065847"/>
                  </a:lnTo>
                  <a:lnTo>
                    <a:pt x="205740" y="1066800"/>
                  </a:lnTo>
                  <a:cubicBezTo>
                    <a:pt x="205740" y="1064895"/>
                    <a:pt x="204788" y="1062990"/>
                    <a:pt x="203835" y="1060132"/>
                  </a:cubicBezTo>
                  <a:cubicBezTo>
                    <a:pt x="202883" y="1057275"/>
                    <a:pt x="202883" y="1055370"/>
                    <a:pt x="201930" y="1054417"/>
                  </a:cubicBezTo>
                  <a:cubicBezTo>
                    <a:pt x="200978" y="1052512"/>
                    <a:pt x="199073" y="1050607"/>
                    <a:pt x="198120" y="1050607"/>
                  </a:cubicBezTo>
                  <a:cubicBezTo>
                    <a:pt x="196215" y="1049655"/>
                    <a:pt x="195263" y="1049655"/>
                    <a:pt x="192405" y="1050607"/>
                  </a:cubicBezTo>
                  <a:lnTo>
                    <a:pt x="106680" y="1060132"/>
                  </a:lnTo>
                  <a:cubicBezTo>
                    <a:pt x="104775" y="1060132"/>
                    <a:pt x="102870" y="1061085"/>
                    <a:pt x="101918" y="1062037"/>
                  </a:cubicBezTo>
                  <a:cubicBezTo>
                    <a:pt x="100965" y="1062990"/>
                    <a:pt x="100013" y="1064895"/>
                    <a:pt x="99060" y="1066800"/>
                  </a:cubicBezTo>
                  <a:cubicBezTo>
                    <a:pt x="98108" y="1068705"/>
                    <a:pt x="98108" y="1070610"/>
                    <a:pt x="98108" y="1073467"/>
                  </a:cubicBezTo>
                  <a:cubicBezTo>
                    <a:pt x="98108" y="1076325"/>
                    <a:pt x="98108" y="1078230"/>
                    <a:pt x="98108" y="1080135"/>
                  </a:cubicBezTo>
                  <a:lnTo>
                    <a:pt x="91440" y="1081087"/>
                  </a:lnTo>
                  <a:lnTo>
                    <a:pt x="79058" y="973455"/>
                  </a:lnTo>
                  <a:lnTo>
                    <a:pt x="108585" y="971550"/>
                  </a:lnTo>
                  <a:lnTo>
                    <a:pt x="109538" y="978217"/>
                  </a:lnTo>
                  <a:cubicBezTo>
                    <a:pt x="104775" y="980122"/>
                    <a:pt x="100965" y="983932"/>
                    <a:pt x="96203" y="988695"/>
                  </a:cubicBezTo>
                  <a:cubicBezTo>
                    <a:pt x="92393" y="993457"/>
                    <a:pt x="89535" y="997267"/>
                    <a:pt x="89535" y="1002030"/>
                  </a:cubicBezTo>
                  <a:cubicBezTo>
                    <a:pt x="89535" y="1003935"/>
                    <a:pt x="89535" y="1005840"/>
                    <a:pt x="89535" y="1008697"/>
                  </a:cubicBezTo>
                  <a:cubicBezTo>
                    <a:pt x="89535" y="1011555"/>
                    <a:pt x="90488" y="1014412"/>
                    <a:pt x="90488" y="1016317"/>
                  </a:cubicBezTo>
                  <a:lnTo>
                    <a:pt x="92393" y="1033462"/>
                  </a:lnTo>
                  <a:lnTo>
                    <a:pt x="139065" y="1027747"/>
                  </a:lnTo>
                  <a:lnTo>
                    <a:pt x="137160" y="1015365"/>
                  </a:lnTo>
                  <a:cubicBezTo>
                    <a:pt x="137160" y="1012507"/>
                    <a:pt x="136208" y="1009650"/>
                    <a:pt x="135255" y="1006792"/>
                  </a:cubicBezTo>
                  <a:cubicBezTo>
                    <a:pt x="134303" y="1003935"/>
                    <a:pt x="132398" y="1002030"/>
                    <a:pt x="130493" y="1000125"/>
                  </a:cubicBezTo>
                  <a:cubicBezTo>
                    <a:pt x="129540" y="999172"/>
                    <a:pt x="126683" y="998220"/>
                    <a:pt x="122873" y="997267"/>
                  </a:cubicBezTo>
                  <a:cubicBezTo>
                    <a:pt x="119063" y="996315"/>
                    <a:pt x="116205" y="996315"/>
                    <a:pt x="114300" y="995362"/>
                  </a:cubicBezTo>
                  <a:lnTo>
                    <a:pt x="113348" y="988695"/>
                  </a:lnTo>
                  <a:lnTo>
                    <a:pt x="163830" y="982980"/>
                  </a:lnTo>
                  <a:lnTo>
                    <a:pt x="164783" y="989647"/>
                  </a:lnTo>
                  <a:cubicBezTo>
                    <a:pt x="162878" y="989647"/>
                    <a:pt x="159068" y="991552"/>
                    <a:pt x="156210" y="993457"/>
                  </a:cubicBezTo>
                  <a:cubicBezTo>
                    <a:pt x="152400" y="995362"/>
                    <a:pt x="150495" y="997267"/>
                    <a:pt x="149543" y="998220"/>
                  </a:cubicBezTo>
                  <a:cubicBezTo>
                    <a:pt x="147638" y="1000125"/>
                    <a:pt x="146685" y="1002982"/>
                    <a:pt x="145733" y="1004887"/>
                  </a:cubicBezTo>
                  <a:cubicBezTo>
                    <a:pt x="144780" y="1007745"/>
                    <a:pt x="144780" y="1010602"/>
                    <a:pt x="145733" y="1013460"/>
                  </a:cubicBezTo>
                  <a:lnTo>
                    <a:pt x="146685" y="1025842"/>
                  </a:lnTo>
                  <a:lnTo>
                    <a:pt x="181928" y="1022032"/>
                  </a:lnTo>
                  <a:cubicBezTo>
                    <a:pt x="185738" y="1022032"/>
                    <a:pt x="188595" y="1021080"/>
                    <a:pt x="190500" y="1020127"/>
                  </a:cubicBezTo>
                  <a:cubicBezTo>
                    <a:pt x="192405" y="1019175"/>
                    <a:pt x="194310" y="1018222"/>
                    <a:pt x="195263" y="1016317"/>
                  </a:cubicBezTo>
                  <a:cubicBezTo>
                    <a:pt x="196215" y="1014412"/>
                    <a:pt x="196215" y="1012507"/>
                    <a:pt x="196215" y="1010602"/>
                  </a:cubicBezTo>
                  <a:cubicBezTo>
                    <a:pt x="196215" y="1007745"/>
                    <a:pt x="196215" y="1004887"/>
                    <a:pt x="195263" y="1000125"/>
                  </a:cubicBezTo>
                  <a:cubicBezTo>
                    <a:pt x="195263" y="998220"/>
                    <a:pt x="195263" y="995362"/>
                    <a:pt x="194310" y="992505"/>
                  </a:cubicBezTo>
                  <a:cubicBezTo>
                    <a:pt x="194310" y="989647"/>
                    <a:pt x="193358" y="987742"/>
                    <a:pt x="193358" y="984885"/>
                  </a:cubicBezTo>
                  <a:cubicBezTo>
                    <a:pt x="192405" y="982980"/>
                    <a:pt x="192405" y="980122"/>
                    <a:pt x="191453" y="978217"/>
                  </a:cubicBezTo>
                  <a:cubicBezTo>
                    <a:pt x="190500" y="976312"/>
                    <a:pt x="189548" y="974407"/>
                    <a:pt x="188595" y="973455"/>
                  </a:cubicBezTo>
                  <a:cubicBezTo>
                    <a:pt x="185738" y="970597"/>
                    <a:pt x="180975" y="968692"/>
                    <a:pt x="175260" y="965835"/>
                  </a:cubicBezTo>
                  <a:cubicBezTo>
                    <a:pt x="169545" y="962977"/>
                    <a:pt x="164783" y="961072"/>
                    <a:pt x="161925" y="961072"/>
                  </a:cubicBezTo>
                  <a:lnTo>
                    <a:pt x="160973" y="954405"/>
                  </a:lnTo>
                  <a:close/>
                  <a:moveTo>
                    <a:pt x="925830" y="826770"/>
                  </a:moveTo>
                  <a:cubicBezTo>
                    <a:pt x="898208" y="826770"/>
                    <a:pt x="876300" y="848678"/>
                    <a:pt x="876300" y="876300"/>
                  </a:cubicBezTo>
                  <a:lnTo>
                    <a:pt x="876300" y="905828"/>
                  </a:lnTo>
                  <a:cubicBezTo>
                    <a:pt x="850583" y="910590"/>
                    <a:pt x="825818" y="918210"/>
                    <a:pt x="801053" y="929640"/>
                  </a:cubicBezTo>
                  <a:cubicBezTo>
                    <a:pt x="763905" y="946785"/>
                    <a:pt x="727710" y="971550"/>
                    <a:pt x="693420" y="1003935"/>
                  </a:cubicBezTo>
                  <a:cubicBezTo>
                    <a:pt x="661988" y="1034415"/>
                    <a:pt x="632460" y="1070610"/>
                    <a:pt x="604838" y="1112520"/>
                  </a:cubicBezTo>
                  <a:cubicBezTo>
                    <a:pt x="579120" y="1152525"/>
                    <a:pt x="555308" y="1197293"/>
                    <a:pt x="534353" y="1245870"/>
                  </a:cubicBezTo>
                  <a:cubicBezTo>
                    <a:pt x="523875" y="1270635"/>
                    <a:pt x="535305" y="1298258"/>
                    <a:pt x="559118" y="1308735"/>
                  </a:cubicBezTo>
                  <a:cubicBezTo>
                    <a:pt x="583883" y="1319213"/>
                    <a:pt x="611505" y="1307783"/>
                    <a:pt x="621983" y="1283018"/>
                  </a:cubicBezTo>
                  <a:cubicBezTo>
                    <a:pt x="660083" y="1195388"/>
                    <a:pt x="706755" y="1122045"/>
                    <a:pt x="759143" y="1072515"/>
                  </a:cubicBezTo>
                  <a:cubicBezTo>
                    <a:pt x="796290" y="1036320"/>
                    <a:pt x="835343" y="1013460"/>
                    <a:pt x="875348" y="1002983"/>
                  </a:cubicBezTo>
                  <a:lnTo>
                    <a:pt x="875348" y="1081088"/>
                  </a:lnTo>
                  <a:cubicBezTo>
                    <a:pt x="875348" y="1107758"/>
                    <a:pt x="855345" y="1118235"/>
                    <a:pt x="846773" y="1123950"/>
                  </a:cubicBezTo>
                  <a:cubicBezTo>
                    <a:pt x="843915" y="1125855"/>
                    <a:pt x="837248" y="1129665"/>
                    <a:pt x="834390" y="1131570"/>
                  </a:cubicBezTo>
                  <a:cubicBezTo>
                    <a:pt x="816293" y="1143953"/>
                    <a:pt x="794385" y="1162050"/>
                    <a:pt x="775335" y="1187768"/>
                  </a:cubicBezTo>
                  <a:cubicBezTo>
                    <a:pt x="739140" y="1233488"/>
                    <a:pt x="711518" y="1296353"/>
                    <a:pt x="697230" y="1363980"/>
                  </a:cubicBezTo>
                  <a:cubicBezTo>
                    <a:pt x="691515" y="1389698"/>
                    <a:pt x="707708" y="1415415"/>
                    <a:pt x="734378" y="1421130"/>
                  </a:cubicBezTo>
                  <a:cubicBezTo>
                    <a:pt x="760095" y="1426845"/>
                    <a:pt x="785813" y="1410653"/>
                    <a:pt x="791528" y="1383983"/>
                  </a:cubicBezTo>
                  <a:cubicBezTo>
                    <a:pt x="802958" y="1329690"/>
                    <a:pt x="824865" y="1281113"/>
                    <a:pt x="851535" y="1246823"/>
                  </a:cubicBezTo>
                  <a:cubicBezTo>
                    <a:pt x="864870" y="1228725"/>
                    <a:pt x="893445" y="1199198"/>
                    <a:pt x="925830" y="1199198"/>
                  </a:cubicBezTo>
                  <a:cubicBezTo>
                    <a:pt x="958215" y="1199198"/>
                    <a:pt x="986790" y="1228725"/>
                    <a:pt x="1000125" y="1246823"/>
                  </a:cubicBezTo>
                  <a:cubicBezTo>
                    <a:pt x="1026795" y="1281113"/>
                    <a:pt x="1048703" y="1330643"/>
                    <a:pt x="1060133" y="1383983"/>
                  </a:cubicBezTo>
                  <a:cubicBezTo>
                    <a:pt x="1065848" y="1409700"/>
                    <a:pt x="1091565" y="1425893"/>
                    <a:pt x="1117283" y="1421130"/>
                  </a:cubicBezTo>
                  <a:cubicBezTo>
                    <a:pt x="1143000" y="1415415"/>
                    <a:pt x="1160145" y="1389698"/>
                    <a:pt x="1154430" y="1363980"/>
                  </a:cubicBezTo>
                  <a:cubicBezTo>
                    <a:pt x="1140143" y="1296353"/>
                    <a:pt x="1111568" y="1233488"/>
                    <a:pt x="1076325" y="1187768"/>
                  </a:cubicBezTo>
                  <a:cubicBezTo>
                    <a:pt x="1056323" y="1162050"/>
                    <a:pt x="1035368" y="1143953"/>
                    <a:pt x="1017270" y="1131570"/>
                  </a:cubicBezTo>
                  <a:cubicBezTo>
                    <a:pt x="1014413" y="1129665"/>
                    <a:pt x="1007745" y="1125855"/>
                    <a:pt x="1004888" y="1123950"/>
                  </a:cubicBezTo>
                  <a:cubicBezTo>
                    <a:pt x="995363" y="1118235"/>
                    <a:pt x="976313" y="1107758"/>
                    <a:pt x="976313" y="1081088"/>
                  </a:cubicBezTo>
                  <a:lnTo>
                    <a:pt x="976313" y="1002983"/>
                  </a:lnTo>
                  <a:cubicBezTo>
                    <a:pt x="1016318" y="1013460"/>
                    <a:pt x="1055370" y="1036320"/>
                    <a:pt x="1092518" y="1072515"/>
                  </a:cubicBezTo>
                  <a:cubicBezTo>
                    <a:pt x="1144905" y="1122045"/>
                    <a:pt x="1191578" y="1194435"/>
                    <a:pt x="1229678" y="1283018"/>
                  </a:cubicBezTo>
                  <a:cubicBezTo>
                    <a:pt x="1240155" y="1307783"/>
                    <a:pt x="1268730" y="1318260"/>
                    <a:pt x="1292543" y="1308735"/>
                  </a:cubicBezTo>
                  <a:cubicBezTo>
                    <a:pt x="1316355" y="1298258"/>
                    <a:pt x="1327785" y="1270635"/>
                    <a:pt x="1317308" y="1245870"/>
                  </a:cubicBezTo>
                  <a:cubicBezTo>
                    <a:pt x="1296353" y="1197293"/>
                    <a:pt x="1272540" y="1152525"/>
                    <a:pt x="1246823" y="1112520"/>
                  </a:cubicBezTo>
                  <a:cubicBezTo>
                    <a:pt x="1219200" y="1070610"/>
                    <a:pt x="1189673" y="1034415"/>
                    <a:pt x="1158240" y="1003935"/>
                  </a:cubicBezTo>
                  <a:cubicBezTo>
                    <a:pt x="1124903" y="971550"/>
                    <a:pt x="1088708" y="946785"/>
                    <a:pt x="1050608" y="929640"/>
                  </a:cubicBezTo>
                  <a:cubicBezTo>
                    <a:pt x="1025843" y="918210"/>
                    <a:pt x="1001078" y="910590"/>
                    <a:pt x="975360" y="905828"/>
                  </a:cubicBezTo>
                  <a:lnTo>
                    <a:pt x="975360" y="876300"/>
                  </a:lnTo>
                  <a:cubicBezTo>
                    <a:pt x="975360" y="848678"/>
                    <a:pt x="953453" y="826770"/>
                    <a:pt x="925830" y="826770"/>
                  </a:cubicBezTo>
                  <a:close/>
                  <a:moveTo>
                    <a:pt x="1765935" y="802958"/>
                  </a:moveTo>
                  <a:lnTo>
                    <a:pt x="1772603" y="870585"/>
                  </a:lnTo>
                  <a:lnTo>
                    <a:pt x="1765935" y="871538"/>
                  </a:lnTo>
                  <a:cubicBezTo>
                    <a:pt x="1765935" y="869633"/>
                    <a:pt x="1764983" y="867728"/>
                    <a:pt x="1764983" y="864870"/>
                  </a:cubicBezTo>
                  <a:cubicBezTo>
                    <a:pt x="1764030" y="862013"/>
                    <a:pt x="1764030" y="860108"/>
                    <a:pt x="1763078" y="858203"/>
                  </a:cubicBezTo>
                  <a:cubicBezTo>
                    <a:pt x="1762125" y="856298"/>
                    <a:pt x="1761173" y="854393"/>
                    <a:pt x="1759268" y="854393"/>
                  </a:cubicBezTo>
                  <a:cubicBezTo>
                    <a:pt x="1757363" y="853440"/>
                    <a:pt x="1755458" y="853440"/>
                    <a:pt x="1753553" y="853440"/>
                  </a:cubicBezTo>
                  <a:lnTo>
                    <a:pt x="1667828" y="862013"/>
                  </a:lnTo>
                  <a:cubicBezTo>
                    <a:pt x="1665923" y="862013"/>
                    <a:pt x="1664018" y="862965"/>
                    <a:pt x="1662113" y="863918"/>
                  </a:cubicBezTo>
                  <a:cubicBezTo>
                    <a:pt x="1661160" y="864870"/>
                    <a:pt x="1660208" y="866775"/>
                    <a:pt x="1659255" y="868680"/>
                  </a:cubicBezTo>
                  <a:cubicBezTo>
                    <a:pt x="1659255" y="869633"/>
                    <a:pt x="1658303" y="871538"/>
                    <a:pt x="1658303" y="874395"/>
                  </a:cubicBezTo>
                  <a:cubicBezTo>
                    <a:pt x="1658303" y="877253"/>
                    <a:pt x="1658303" y="879158"/>
                    <a:pt x="1658303" y="881063"/>
                  </a:cubicBezTo>
                  <a:lnTo>
                    <a:pt x="1651635" y="883920"/>
                  </a:lnTo>
                  <a:lnTo>
                    <a:pt x="1644968" y="816293"/>
                  </a:lnTo>
                  <a:lnTo>
                    <a:pt x="1651635" y="815340"/>
                  </a:lnTo>
                  <a:cubicBezTo>
                    <a:pt x="1651635" y="817245"/>
                    <a:pt x="1652588" y="819150"/>
                    <a:pt x="1652588" y="822008"/>
                  </a:cubicBezTo>
                  <a:cubicBezTo>
                    <a:pt x="1653540" y="824865"/>
                    <a:pt x="1653540" y="826770"/>
                    <a:pt x="1654493" y="827723"/>
                  </a:cubicBezTo>
                  <a:cubicBezTo>
                    <a:pt x="1655445" y="829628"/>
                    <a:pt x="1656398" y="831533"/>
                    <a:pt x="1658303" y="831533"/>
                  </a:cubicBezTo>
                  <a:cubicBezTo>
                    <a:pt x="1659255" y="832485"/>
                    <a:pt x="1661160" y="832485"/>
                    <a:pt x="1664018" y="832485"/>
                  </a:cubicBezTo>
                  <a:lnTo>
                    <a:pt x="1749743" y="823913"/>
                  </a:lnTo>
                  <a:cubicBezTo>
                    <a:pt x="1751648" y="823913"/>
                    <a:pt x="1753553" y="822960"/>
                    <a:pt x="1754505" y="822008"/>
                  </a:cubicBezTo>
                  <a:cubicBezTo>
                    <a:pt x="1755458" y="821055"/>
                    <a:pt x="1757363" y="819150"/>
                    <a:pt x="1757363" y="817245"/>
                  </a:cubicBezTo>
                  <a:cubicBezTo>
                    <a:pt x="1758315" y="816293"/>
                    <a:pt x="1758315" y="813435"/>
                    <a:pt x="1758315" y="810578"/>
                  </a:cubicBezTo>
                  <a:cubicBezTo>
                    <a:pt x="1758315" y="807720"/>
                    <a:pt x="1759268" y="805815"/>
                    <a:pt x="1759268" y="803910"/>
                  </a:cubicBezTo>
                  <a:close/>
                  <a:moveTo>
                    <a:pt x="94297" y="735330"/>
                  </a:moveTo>
                  <a:lnTo>
                    <a:pt x="100965" y="736282"/>
                  </a:lnTo>
                  <a:cubicBezTo>
                    <a:pt x="100965" y="742950"/>
                    <a:pt x="100965" y="747712"/>
                    <a:pt x="101917" y="752475"/>
                  </a:cubicBezTo>
                  <a:cubicBezTo>
                    <a:pt x="102870" y="757237"/>
                    <a:pt x="104775" y="762000"/>
                    <a:pt x="108585" y="766762"/>
                  </a:cubicBezTo>
                  <a:cubicBezTo>
                    <a:pt x="113347" y="773430"/>
                    <a:pt x="117157" y="779145"/>
                    <a:pt x="120967" y="783907"/>
                  </a:cubicBezTo>
                  <a:cubicBezTo>
                    <a:pt x="124777" y="788670"/>
                    <a:pt x="128587" y="794385"/>
                    <a:pt x="134302" y="801052"/>
                  </a:cubicBezTo>
                  <a:cubicBezTo>
                    <a:pt x="141922" y="796290"/>
                    <a:pt x="150495" y="791527"/>
                    <a:pt x="161925" y="784860"/>
                  </a:cubicBezTo>
                  <a:cubicBezTo>
                    <a:pt x="172402" y="778192"/>
                    <a:pt x="182880" y="772477"/>
                    <a:pt x="193357" y="765810"/>
                  </a:cubicBezTo>
                  <a:cubicBezTo>
                    <a:pt x="196215" y="763905"/>
                    <a:pt x="198120" y="762000"/>
                    <a:pt x="200977" y="760095"/>
                  </a:cubicBezTo>
                  <a:cubicBezTo>
                    <a:pt x="203835" y="758190"/>
                    <a:pt x="205740" y="755332"/>
                    <a:pt x="207645" y="752475"/>
                  </a:cubicBezTo>
                  <a:cubicBezTo>
                    <a:pt x="208597" y="751522"/>
                    <a:pt x="209550" y="749617"/>
                    <a:pt x="209550" y="747712"/>
                  </a:cubicBezTo>
                  <a:cubicBezTo>
                    <a:pt x="210502" y="745807"/>
                    <a:pt x="210502" y="744855"/>
                    <a:pt x="210502" y="742950"/>
                  </a:cubicBezTo>
                  <a:lnTo>
                    <a:pt x="218122" y="745807"/>
                  </a:lnTo>
                  <a:lnTo>
                    <a:pt x="211455" y="793432"/>
                  </a:lnTo>
                  <a:cubicBezTo>
                    <a:pt x="199072" y="799147"/>
                    <a:pt x="189547" y="803910"/>
                    <a:pt x="180975" y="808672"/>
                  </a:cubicBezTo>
                  <a:cubicBezTo>
                    <a:pt x="172402" y="813435"/>
                    <a:pt x="161925" y="819150"/>
                    <a:pt x="149542" y="826770"/>
                  </a:cubicBezTo>
                  <a:lnTo>
                    <a:pt x="148590" y="831532"/>
                  </a:lnTo>
                  <a:lnTo>
                    <a:pt x="186690" y="837247"/>
                  </a:lnTo>
                  <a:cubicBezTo>
                    <a:pt x="188595" y="837247"/>
                    <a:pt x="190500" y="837247"/>
                    <a:pt x="192405" y="837247"/>
                  </a:cubicBezTo>
                  <a:cubicBezTo>
                    <a:pt x="194310" y="836295"/>
                    <a:pt x="195262" y="835342"/>
                    <a:pt x="196215" y="833437"/>
                  </a:cubicBezTo>
                  <a:cubicBezTo>
                    <a:pt x="197167" y="832485"/>
                    <a:pt x="197167" y="831532"/>
                    <a:pt x="198120" y="829627"/>
                  </a:cubicBezTo>
                  <a:cubicBezTo>
                    <a:pt x="199072" y="827722"/>
                    <a:pt x="199072" y="825817"/>
                    <a:pt x="200025" y="823912"/>
                  </a:cubicBezTo>
                  <a:lnTo>
                    <a:pt x="206692" y="824865"/>
                  </a:lnTo>
                  <a:lnTo>
                    <a:pt x="197167" y="888682"/>
                  </a:lnTo>
                  <a:lnTo>
                    <a:pt x="190500" y="886777"/>
                  </a:lnTo>
                  <a:cubicBezTo>
                    <a:pt x="190500" y="884872"/>
                    <a:pt x="190500" y="882967"/>
                    <a:pt x="190500" y="880110"/>
                  </a:cubicBezTo>
                  <a:cubicBezTo>
                    <a:pt x="190500" y="877252"/>
                    <a:pt x="190500" y="875347"/>
                    <a:pt x="190500" y="874395"/>
                  </a:cubicBezTo>
                  <a:cubicBezTo>
                    <a:pt x="189547" y="872490"/>
                    <a:pt x="189547" y="870585"/>
                    <a:pt x="187642" y="869632"/>
                  </a:cubicBezTo>
                  <a:cubicBezTo>
                    <a:pt x="186690" y="868680"/>
                    <a:pt x="184785" y="867727"/>
                    <a:pt x="182880" y="867727"/>
                  </a:cubicBezTo>
                  <a:lnTo>
                    <a:pt x="97155" y="855345"/>
                  </a:lnTo>
                  <a:cubicBezTo>
                    <a:pt x="95250" y="855345"/>
                    <a:pt x="93345" y="855345"/>
                    <a:pt x="92392" y="855345"/>
                  </a:cubicBezTo>
                  <a:cubicBezTo>
                    <a:pt x="90487" y="855345"/>
                    <a:pt x="89535" y="857250"/>
                    <a:pt x="88582" y="859155"/>
                  </a:cubicBezTo>
                  <a:cubicBezTo>
                    <a:pt x="87630" y="861060"/>
                    <a:pt x="86677" y="862965"/>
                    <a:pt x="85725" y="864870"/>
                  </a:cubicBezTo>
                  <a:cubicBezTo>
                    <a:pt x="84772" y="866775"/>
                    <a:pt x="83820" y="869632"/>
                    <a:pt x="83820" y="870585"/>
                  </a:cubicBezTo>
                  <a:lnTo>
                    <a:pt x="76200" y="869632"/>
                  </a:lnTo>
                  <a:lnTo>
                    <a:pt x="85725" y="802957"/>
                  </a:lnTo>
                  <a:lnTo>
                    <a:pt x="92392" y="803910"/>
                  </a:lnTo>
                  <a:cubicBezTo>
                    <a:pt x="92392" y="805815"/>
                    <a:pt x="92392" y="807720"/>
                    <a:pt x="92392" y="810577"/>
                  </a:cubicBezTo>
                  <a:cubicBezTo>
                    <a:pt x="92392" y="813435"/>
                    <a:pt x="92392" y="815340"/>
                    <a:pt x="92392" y="817245"/>
                  </a:cubicBezTo>
                  <a:cubicBezTo>
                    <a:pt x="92392" y="819150"/>
                    <a:pt x="93345" y="821055"/>
                    <a:pt x="95250" y="822007"/>
                  </a:cubicBezTo>
                  <a:cubicBezTo>
                    <a:pt x="97155" y="822960"/>
                    <a:pt x="98107" y="823912"/>
                    <a:pt x="100012" y="823912"/>
                  </a:cubicBezTo>
                  <a:lnTo>
                    <a:pt x="140970" y="829627"/>
                  </a:lnTo>
                  <a:lnTo>
                    <a:pt x="141922" y="825817"/>
                  </a:lnTo>
                  <a:cubicBezTo>
                    <a:pt x="138112" y="821055"/>
                    <a:pt x="134302" y="815340"/>
                    <a:pt x="129540" y="808672"/>
                  </a:cubicBezTo>
                  <a:cubicBezTo>
                    <a:pt x="124777" y="802005"/>
                    <a:pt x="120967" y="796290"/>
                    <a:pt x="117157" y="792480"/>
                  </a:cubicBezTo>
                  <a:cubicBezTo>
                    <a:pt x="112395" y="787717"/>
                    <a:pt x="109537" y="782955"/>
                    <a:pt x="106680" y="781050"/>
                  </a:cubicBezTo>
                  <a:cubicBezTo>
                    <a:pt x="103822" y="778192"/>
                    <a:pt x="101917" y="777240"/>
                    <a:pt x="99060" y="776287"/>
                  </a:cubicBezTo>
                  <a:cubicBezTo>
                    <a:pt x="98107" y="776287"/>
                    <a:pt x="97155" y="777240"/>
                    <a:pt x="96202" y="779145"/>
                  </a:cubicBezTo>
                  <a:cubicBezTo>
                    <a:pt x="95250" y="781050"/>
                    <a:pt x="94297" y="783907"/>
                    <a:pt x="93345" y="788670"/>
                  </a:cubicBezTo>
                  <a:lnTo>
                    <a:pt x="86677" y="787717"/>
                  </a:lnTo>
                  <a:close/>
                  <a:moveTo>
                    <a:pt x="1698308" y="618173"/>
                  </a:moveTo>
                  <a:cubicBezTo>
                    <a:pt x="1703070" y="619125"/>
                    <a:pt x="1707833" y="620078"/>
                    <a:pt x="1712595" y="622935"/>
                  </a:cubicBezTo>
                  <a:cubicBezTo>
                    <a:pt x="1717358" y="625793"/>
                    <a:pt x="1721168" y="629603"/>
                    <a:pt x="1724978" y="634365"/>
                  </a:cubicBezTo>
                  <a:cubicBezTo>
                    <a:pt x="1728788" y="639128"/>
                    <a:pt x="1731645" y="644843"/>
                    <a:pt x="1734503" y="651510"/>
                  </a:cubicBezTo>
                  <a:cubicBezTo>
                    <a:pt x="1736408" y="658178"/>
                    <a:pt x="1737360" y="663893"/>
                    <a:pt x="1738313" y="670560"/>
                  </a:cubicBezTo>
                  <a:cubicBezTo>
                    <a:pt x="1738313" y="677228"/>
                    <a:pt x="1738313" y="681990"/>
                    <a:pt x="1737360" y="685800"/>
                  </a:cubicBezTo>
                  <a:lnTo>
                    <a:pt x="1744028" y="688658"/>
                  </a:lnTo>
                  <a:lnTo>
                    <a:pt x="1746885" y="695325"/>
                  </a:lnTo>
                  <a:lnTo>
                    <a:pt x="1707833" y="709613"/>
                  </a:lnTo>
                  <a:lnTo>
                    <a:pt x="1705928" y="702945"/>
                  </a:lnTo>
                  <a:cubicBezTo>
                    <a:pt x="1709738" y="700088"/>
                    <a:pt x="1713548" y="696278"/>
                    <a:pt x="1717358" y="692468"/>
                  </a:cubicBezTo>
                  <a:cubicBezTo>
                    <a:pt x="1721168" y="688658"/>
                    <a:pt x="1724025" y="684848"/>
                    <a:pt x="1725930" y="681990"/>
                  </a:cubicBezTo>
                  <a:cubicBezTo>
                    <a:pt x="1727835" y="678180"/>
                    <a:pt x="1729740" y="674370"/>
                    <a:pt x="1730693" y="670560"/>
                  </a:cubicBezTo>
                  <a:cubicBezTo>
                    <a:pt x="1731645" y="666750"/>
                    <a:pt x="1730693" y="661988"/>
                    <a:pt x="1729740" y="657225"/>
                  </a:cubicBezTo>
                  <a:cubicBezTo>
                    <a:pt x="1727835" y="651510"/>
                    <a:pt x="1724978" y="646748"/>
                    <a:pt x="1720215" y="644843"/>
                  </a:cubicBezTo>
                  <a:cubicBezTo>
                    <a:pt x="1715453" y="641985"/>
                    <a:pt x="1710690" y="641985"/>
                    <a:pt x="1705928" y="642938"/>
                  </a:cubicBezTo>
                  <a:cubicBezTo>
                    <a:pt x="1701165" y="644843"/>
                    <a:pt x="1698308" y="647700"/>
                    <a:pt x="1696403" y="651510"/>
                  </a:cubicBezTo>
                  <a:cubicBezTo>
                    <a:pt x="1694498" y="655320"/>
                    <a:pt x="1693545" y="661988"/>
                    <a:pt x="1693545" y="669608"/>
                  </a:cubicBezTo>
                  <a:cubicBezTo>
                    <a:pt x="1693545" y="674370"/>
                    <a:pt x="1693545" y="679133"/>
                    <a:pt x="1693545" y="682943"/>
                  </a:cubicBezTo>
                  <a:cubicBezTo>
                    <a:pt x="1693545" y="687705"/>
                    <a:pt x="1693545" y="691515"/>
                    <a:pt x="1693545" y="695325"/>
                  </a:cubicBezTo>
                  <a:cubicBezTo>
                    <a:pt x="1693545" y="703898"/>
                    <a:pt x="1690688" y="711518"/>
                    <a:pt x="1686878" y="717233"/>
                  </a:cubicBezTo>
                  <a:cubicBezTo>
                    <a:pt x="1683068" y="722948"/>
                    <a:pt x="1677353" y="727710"/>
                    <a:pt x="1668780" y="730568"/>
                  </a:cubicBezTo>
                  <a:cubicBezTo>
                    <a:pt x="1664018" y="732473"/>
                    <a:pt x="1658303" y="732473"/>
                    <a:pt x="1653540" y="731520"/>
                  </a:cubicBezTo>
                  <a:cubicBezTo>
                    <a:pt x="1647825" y="730568"/>
                    <a:pt x="1643063" y="728663"/>
                    <a:pt x="1638300" y="725805"/>
                  </a:cubicBezTo>
                  <a:cubicBezTo>
                    <a:pt x="1633538" y="722948"/>
                    <a:pt x="1628775" y="718185"/>
                    <a:pt x="1624965" y="713423"/>
                  </a:cubicBezTo>
                  <a:cubicBezTo>
                    <a:pt x="1617345" y="710565"/>
                    <a:pt x="1614488" y="703898"/>
                    <a:pt x="1611630" y="696278"/>
                  </a:cubicBezTo>
                  <a:cubicBezTo>
                    <a:pt x="1608773" y="689610"/>
                    <a:pt x="1607820" y="681990"/>
                    <a:pt x="1607820" y="675323"/>
                  </a:cubicBezTo>
                  <a:cubicBezTo>
                    <a:pt x="1607820" y="668655"/>
                    <a:pt x="1607820" y="662940"/>
                    <a:pt x="1608773" y="658178"/>
                  </a:cubicBezTo>
                  <a:lnTo>
                    <a:pt x="1601153" y="654368"/>
                  </a:lnTo>
                  <a:lnTo>
                    <a:pt x="1599248" y="647700"/>
                  </a:lnTo>
                  <a:lnTo>
                    <a:pt x="1641158" y="632460"/>
                  </a:lnTo>
                  <a:lnTo>
                    <a:pt x="1643063" y="639128"/>
                  </a:lnTo>
                  <a:cubicBezTo>
                    <a:pt x="1639253" y="641985"/>
                    <a:pt x="1636395" y="645795"/>
                    <a:pt x="1632585" y="649605"/>
                  </a:cubicBezTo>
                  <a:cubicBezTo>
                    <a:pt x="1628775" y="653415"/>
                    <a:pt x="1625918" y="658178"/>
                    <a:pt x="1624013" y="661988"/>
                  </a:cubicBezTo>
                  <a:cubicBezTo>
                    <a:pt x="1621155" y="666750"/>
                    <a:pt x="1620203" y="671513"/>
                    <a:pt x="1619250" y="676275"/>
                  </a:cubicBezTo>
                  <a:cubicBezTo>
                    <a:pt x="1618298" y="681038"/>
                    <a:pt x="1619250" y="685800"/>
                    <a:pt x="1620203" y="691515"/>
                  </a:cubicBezTo>
                  <a:cubicBezTo>
                    <a:pt x="1623060" y="699135"/>
                    <a:pt x="1625918" y="703898"/>
                    <a:pt x="1631633" y="706755"/>
                  </a:cubicBezTo>
                  <a:cubicBezTo>
                    <a:pt x="1636395" y="709613"/>
                    <a:pt x="1642110" y="709613"/>
                    <a:pt x="1646873" y="707708"/>
                  </a:cubicBezTo>
                  <a:cubicBezTo>
                    <a:pt x="1651635" y="705803"/>
                    <a:pt x="1654493" y="702945"/>
                    <a:pt x="1656398" y="699135"/>
                  </a:cubicBezTo>
                  <a:cubicBezTo>
                    <a:pt x="1658303" y="694373"/>
                    <a:pt x="1659255" y="688658"/>
                    <a:pt x="1659255" y="681038"/>
                  </a:cubicBezTo>
                  <a:cubicBezTo>
                    <a:pt x="1659255" y="676275"/>
                    <a:pt x="1659255" y="671513"/>
                    <a:pt x="1659255" y="666750"/>
                  </a:cubicBezTo>
                  <a:cubicBezTo>
                    <a:pt x="1659255" y="662940"/>
                    <a:pt x="1659255" y="658178"/>
                    <a:pt x="1659255" y="654368"/>
                  </a:cubicBezTo>
                  <a:cubicBezTo>
                    <a:pt x="1660208" y="645795"/>
                    <a:pt x="1662113" y="638175"/>
                    <a:pt x="1666875" y="632460"/>
                  </a:cubicBezTo>
                  <a:cubicBezTo>
                    <a:pt x="1671638" y="626745"/>
                    <a:pt x="1677353" y="622935"/>
                    <a:pt x="1684020" y="620078"/>
                  </a:cubicBezTo>
                  <a:cubicBezTo>
                    <a:pt x="1688783" y="618173"/>
                    <a:pt x="1693545" y="618173"/>
                    <a:pt x="1698308" y="618173"/>
                  </a:cubicBezTo>
                  <a:close/>
                  <a:moveTo>
                    <a:pt x="148590" y="579120"/>
                  </a:moveTo>
                  <a:lnTo>
                    <a:pt x="155257" y="581977"/>
                  </a:lnTo>
                  <a:cubicBezTo>
                    <a:pt x="155257" y="583882"/>
                    <a:pt x="154305" y="585787"/>
                    <a:pt x="153352" y="588645"/>
                  </a:cubicBezTo>
                  <a:cubicBezTo>
                    <a:pt x="152400" y="591502"/>
                    <a:pt x="152400" y="593407"/>
                    <a:pt x="152400" y="595312"/>
                  </a:cubicBezTo>
                  <a:cubicBezTo>
                    <a:pt x="152400" y="598170"/>
                    <a:pt x="152400" y="599122"/>
                    <a:pt x="154305" y="601027"/>
                  </a:cubicBezTo>
                  <a:cubicBezTo>
                    <a:pt x="155257" y="601980"/>
                    <a:pt x="157162" y="602932"/>
                    <a:pt x="159067" y="603885"/>
                  </a:cubicBezTo>
                  <a:lnTo>
                    <a:pt x="239077" y="636270"/>
                  </a:lnTo>
                  <a:cubicBezTo>
                    <a:pt x="240982" y="637222"/>
                    <a:pt x="242887" y="637222"/>
                    <a:pt x="243840" y="637222"/>
                  </a:cubicBezTo>
                  <a:cubicBezTo>
                    <a:pt x="245745" y="637222"/>
                    <a:pt x="247650" y="636270"/>
                    <a:pt x="248602" y="634365"/>
                  </a:cubicBezTo>
                  <a:cubicBezTo>
                    <a:pt x="249555" y="633412"/>
                    <a:pt x="250507" y="631507"/>
                    <a:pt x="252412" y="629602"/>
                  </a:cubicBezTo>
                  <a:cubicBezTo>
                    <a:pt x="254317" y="627697"/>
                    <a:pt x="255270" y="624840"/>
                    <a:pt x="256222" y="622935"/>
                  </a:cubicBezTo>
                  <a:lnTo>
                    <a:pt x="263842" y="624840"/>
                  </a:lnTo>
                  <a:lnTo>
                    <a:pt x="238125" y="687705"/>
                  </a:lnTo>
                  <a:lnTo>
                    <a:pt x="231457" y="684847"/>
                  </a:lnTo>
                  <a:cubicBezTo>
                    <a:pt x="232410" y="682942"/>
                    <a:pt x="232410" y="681037"/>
                    <a:pt x="233362" y="678180"/>
                  </a:cubicBezTo>
                  <a:cubicBezTo>
                    <a:pt x="234315" y="675322"/>
                    <a:pt x="234315" y="673417"/>
                    <a:pt x="234315" y="672465"/>
                  </a:cubicBezTo>
                  <a:cubicBezTo>
                    <a:pt x="234315" y="670560"/>
                    <a:pt x="233362" y="668655"/>
                    <a:pt x="232410" y="667702"/>
                  </a:cubicBezTo>
                  <a:cubicBezTo>
                    <a:pt x="231457" y="666750"/>
                    <a:pt x="229552" y="665797"/>
                    <a:pt x="227647" y="664845"/>
                  </a:cubicBezTo>
                  <a:lnTo>
                    <a:pt x="147637" y="632460"/>
                  </a:lnTo>
                  <a:cubicBezTo>
                    <a:pt x="145732" y="631507"/>
                    <a:pt x="143827" y="631507"/>
                    <a:pt x="142875" y="631507"/>
                  </a:cubicBezTo>
                  <a:cubicBezTo>
                    <a:pt x="140970" y="631507"/>
                    <a:pt x="140017" y="632460"/>
                    <a:pt x="138112" y="634365"/>
                  </a:cubicBezTo>
                  <a:cubicBezTo>
                    <a:pt x="137160" y="635317"/>
                    <a:pt x="136207" y="637222"/>
                    <a:pt x="134302" y="639127"/>
                  </a:cubicBezTo>
                  <a:cubicBezTo>
                    <a:pt x="132397" y="641032"/>
                    <a:pt x="131445" y="643890"/>
                    <a:pt x="130492" y="644842"/>
                  </a:cubicBezTo>
                  <a:lnTo>
                    <a:pt x="123825" y="641985"/>
                  </a:lnTo>
                  <a:close/>
                  <a:moveTo>
                    <a:pt x="1624013" y="458153"/>
                  </a:moveTo>
                  <a:lnTo>
                    <a:pt x="1581150" y="485775"/>
                  </a:lnTo>
                  <a:lnTo>
                    <a:pt x="1584960" y="491490"/>
                  </a:lnTo>
                  <a:cubicBezTo>
                    <a:pt x="1589723" y="498158"/>
                    <a:pt x="1594485" y="502920"/>
                    <a:pt x="1601153" y="503873"/>
                  </a:cubicBezTo>
                  <a:cubicBezTo>
                    <a:pt x="1606868" y="504825"/>
                    <a:pt x="1614488" y="502920"/>
                    <a:pt x="1622108" y="498158"/>
                  </a:cubicBezTo>
                  <a:cubicBezTo>
                    <a:pt x="1628775" y="493395"/>
                    <a:pt x="1632585" y="488633"/>
                    <a:pt x="1633538" y="482918"/>
                  </a:cubicBezTo>
                  <a:cubicBezTo>
                    <a:pt x="1634490" y="477203"/>
                    <a:pt x="1632585" y="470535"/>
                    <a:pt x="1627823" y="463868"/>
                  </a:cubicBezTo>
                  <a:close/>
                  <a:moveTo>
                    <a:pt x="1603058" y="412433"/>
                  </a:moveTo>
                  <a:lnTo>
                    <a:pt x="1640205" y="469583"/>
                  </a:lnTo>
                  <a:cubicBezTo>
                    <a:pt x="1648778" y="482918"/>
                    <a:pt x="1652588" y="493395"/>
                    <a:pt x="1653540" y="502920"/>
                  </a:cubicBezTo>
                  <a:cubicBezTo>
                    <a:pt x="1653540" y="512445"/>
                    <a:pt x="1649730" y="519113"/>
                    <a:pt x="1642110" y="524828"/>
                  </a:cubicBezTo>
                  <a:cubicBezTo>
                    <a:pt x="1634490" y="529590"/>
                    <a:pt x="1627823" y="531495"/>
                    <a:pt x="1621155" y="529590"/>
                  </a:cubicBezTo>
                  <a:cubicBezTo>
                    <a:pt x="1614488" y="528638"/>
                    <a:pt x="1606868" y="523875"/>
                    <a:pt x="1599248" y="517208"/>
                  </a:cubicBezTo>
                  <a:cubicBezTo>
                    <a:pt x="1597343" y="522923"/>
                    <a:pt x="1594485" y="530543"/>
                    <a:pt x="1591628" y="538163"/>
                  </a:cubicBezTo>
                  <a:cubicBezTo>
                    <a:pt x="1588770" y="545783"/>
                    <a:pt x="1585913" y="554355"/>
                    <a:pt x="1583055" y="562928"/>
                  </a:cubicBezTo>
                  <a:cubicBezTo>
                    <a:pt x="1582103" y="565785"/>
                    <a:pt x="1581150" y="569595"/>
                    <a:pt x="1580198" y="573405"/>
                  </a:cubicBezTo>
                  <a:cubicBezTo>
                    <a:pt x="1579245" y="578168"/>
                    <a:pt x="1579245" y="581025"/>
                    <a:pt x="1579245" y="583883"/>
                  </a:cubicBezTo>
                  <a:cubicBezTo>
                    <a:pt x="1579245" y="584835"/>
                    <a:pt x="1580198" y="586740"/>
                    <a:pt x="1581150" y="588645"/>
                  </a:cubicBezTo>
                  <a:cubicBezTo>
                    <a:pt x="1582103" y="590550"/>
                    <a:pt x="1583055" y="591503"/>
                    <a:pt x="1583055" y="592455"/>
                  </a:cubicBezTo>
                  <a:lnTo>
                    <a:pt x="1577340" y="596265"/>
                  </a:lnTo>
                  <a:lnTo>
                    <a:pt x="1551623" y="557213"/>
                  </a:lnTo>
                  <a:cubicBezTo>
                    <a:pt x="1557338" y="543878"/>
                    <a:pt x="1562100" y="532448"/>
                    <a:pt x="1565910" y="524828"/>
                  </a:cubicBezTo>
                  <a:cubicBezTo>
                    <a:pt x="1568768" y="516255"/>
                    <a:pt x="1572578" y="505778"/>
                    <a:pt x="1576388" y="494348"/>
                  </a:cubicBezTo>
                  <a:lnTo>
                    <a:pt x="1573530" y="490538"/>
                  </a:lnTo>
                  <a:lnTo>
                    <a:pt x="1542098" y="510540"/>
                  </a:lnTo>
                  <a:cubicBezTo>
                    <a:pt x="1540193" y="511493"/>
                    <a:pt x="1539240" y="512445"/>
                    <a:pt x="1538288" y="514350"/>
                  </a:cubicBezTo>
                  <a:cubicBezTo>
                    <a:pt x="1537335" y="515303"/>
                    <a:pt x="1537335" y="517208"/>
                    <a:pt x="1537335" y="520065"/>
                  </a:cubicBezTo>
                  <a:cubicBezTo>
                    <a:pt x="1537335" y="521018"/>
                    <a:pt x="1538288" y="522923"/>
                    <a:pt x="1539240" y="524828"/>
                  </a:cubicBezTo>
                  <a:cubicBezTo>
                    <a:pt x="1540193" y="526733"/>
                    <a:pt x="1541145" y="528638"/>
                    <a:pt x="1541145" y="530543"/>
                  </a:cubicBezTo>
                  <a:lnTo>
                    <a:pt x="1535430" y="534353"/>
                  </a:lnTo>
                  <a:lnTo>
                    <a:pt x="1500188" y="479108"/>
                  </a:lnTo>
                  <a:lnTo>
                    <a:pt x="1505903" y="475298"/>
                  </a:lnTo>
                  <a:cubicBezTo>
                    <a:pt x="1506855" y="476250"/>
                    <a:pt x="1508760" y="478155"/>
                    <a:pt x="1509713" y="481013"/>
                  </a:cubicBezTo>
                  <a:cubicBezTo>
                    <a:pt x="1511618" y="482918"/>
                    <a:pt x="1512570" y="484823"/>
                    <a:pt x="1513523" y="484823"/>
                  </a:cubicBezTo>
                  <a:cubicBezTo>
                    <a:pt x="1515428" y="485775"/>
                    <a:pt x="1517333" y="486728"/>
                    <a:pt x="1519238" y="486728"/>
                  </a:cubicBezTo>
                  <a:cubicBezTo>
                    <a:pt x="1521143" y="486728"/>
                    <a:pt x="1523048" y="485775"/>
                    <a:pt x="1524000" y="484823"/>
                  </a:cubicBezTo>
                  <a:lnTo>
                    <a:pt x="1596390" y="438150"/>
                  </a:lnTo>
                  <a:cubicBezTo>
                    <a:pt x="1598295" y="437198"/>
                    <a:pt x="1599248" y="436245"/>
                    <a:pt x="1600200" y="434340"/>
                  </a:cubicBezTo>
                  <a:cubicBezTo>
                    <a:pt x="1601153" y="433388"/>
                    <a:pt x="1601153" y="431483"/>
                    <a:pt x="1601153" y="428625"/>
                  </a:cubicBezTo>
                  <a:cubicBezTo>
                    <a:pt x="1601153" y="426720"/>
                    <a:pt x="1600200" y="424815"/>
                    <a:pt x="1599248" y="421958"/>
                  </a:cubicBezTo>
                  <a:cubicBezTo>
                    <a:pt x="1598295" y="420053"/>
                    <a:pt x="1597343" y="418148"/>
                    <a:pt x="1597343" y="416243"/>
                  </a:cubicBezTo>
                  <a:close/>
                  <a:moveTo>
                    <a:pt x="1016318" y="398145"/>
                  </a:moveTo>
                  <a:cubicBezTo>
                    <a:pt x="990600" y="398145"/>
                    <a:pt x="968693" y="420053"/>
                    <a:pt x="968693" y="447675"/>
                  </a:cubicBezTo>
                  <a:lnTo>
                    <a:pt x="968693" y="449580"/>
                  </a:lnTo>
                  <a:cubicBezTo>
                    <a:pt x="968693" y="449580"/>
                    <a:pt x="968693" y="659130"/>
                    <a:pt x="968693" y="733425"/>
                  </a:cubicBezTo>
                  <a:cubicBezTo>
                    <a:pt x="968693" y="746760"/>
                    <a:pt x="968693" y="756285"/>
                    <a:pt x="968693" y="758190"/>
                  </a:cubicBezTo>
                  <a:cubicBezTo>
                    <a:pt x="968693" y="774383"/>
                    <a:pt x="980123" y="798195"/>
                    <a:pt x="1005840" y="803910"/>
                  </a:cubicBezTo>
                  <a:cubicBezTo>
                    <a:pt x="1063943" y="816293"/>
                    <a:pt x="1129665" y="849630"/>
                    <a:pt x="1188720" y="899160"/>
                  </a:cubicBezTo>
                  <a:cubicBezTo>
                    <a:pt x="1246823" y="947738"/>
                    <a:pt x="1302068" y="1010603"/>
                    <a:pt x="1351598" y="1087755"/>
                  </a:cubicBezTo>
                  <a:cubicBezTo>
                    <a:pt x="1365885" y="1109663"/>
                    <a:pt x="1395413" y="1116330"/>
                    <a:pt x="1418273" y="1102043"/>
                  </a:cubicBezTo>
                  <a:cubicBezTo>
                    <a:pt x="1432560" y="1092518"/>
                    <a:pt x="1440180" y="1077278"/>
                    <a:pt x="1440180" y="1062038"/>
                  </a:cubicBezTo>
                  <a:cubicBezTo>
                    <a:pt x="1440180" y="1053465"/>
                    <a:pt x="1437323" y="1043940"/>
                    <a:pt x="1432560" y="1035368"/>
                  </a:cubicBezTo>
                  <a:cubicBezTo>
                    <a:pt x="1377315" y="950595"/>
                    <a:pt x="1316355" y="880110"/>
                    <a:pt x="1249680" y="825818"/>
                  </a:cubicBezTo>
                  <a:cubicBezTo>
                    <a:pt x="1190625" y="777240"/>
                    <a:pt x="1129665" y="742950"/>
                    <a:pt x="1066800" y="721995"/>
                  </a:cubicBezTo>
                  <a:lnTo>
                    <a:pt x="1066800" y="611505"/>
                  </a:lnTo>
                  <a:cubicBezTo>
                    <a:pt x="1157288" y="636270"/>
                    <a:pt x="1250633" y="687705"/>
                    <a:pt x="1331595" y="757238"/>
                  </a:cubicBezTo>
                  <a:cubicBezTo>
                    <a:pt x="1351598" y="774383"/>
                    <a:pt x="1382078" y="772478"/>
                    <a:pt x="1399223" y="751523"/>
                  </a:cubicBezTo>
                  <a:cubicBezTo>
                    <a:pt x="1416368" y="731520"/>
                    <a:pt x="1414463" y="701040"/>
                    <a:pt x="1393508" y="683895"/>
                  </a:cubicBezTo>
                  <a:cubicBezTo>
                    <a:pt x="1342073" y="639128"/>
                    <a:pt x="1283018" y="600075"/>
                    <a:pt x="1223010" y="570548"/>
                  </a:cubicBezTo>
                  <a:cubicBezTo>
                    <a:pt x="1170623" y="543878"/>
                    <a:pt x="1117283" y="524828"/>
                    <a:pt x="1065848" y="512445"/>
                  </a:cubicBezTo>
                  <a:lnTo>
                    <a:pt x="1065848" y="447675"/>
                  </a:lnTo>
                  <a:cubicBezTo>
                    <a:pt x="1065848" y="420053"/>
                    <a:pt x="1043940" y="398145"/>
                    <a:pt x="1016318" y="398145"/>
                  </a:cubicBezTo>
                  <a:close/>
                  <a:moveTo>
                    <a:pt x="833438" y="398145"/>
                  </a:moveTo>
                  <a:cubicBezTo>
                    <a:pt x="805815" y="398145"/>
                    <a:pt x="783908" y="420053"/>
                    <a:pt x="783908" y="447675"/>
                  </a:cubicBezTo>
                  <a:lnTo>
                    <a:pt x="783908" y="512445"/>
                  </a:lnTo>
                  <a:cubicBezTo>
                    <a:pt x="732473" y="524828"/>
                    <a:pt x="679133" y="543878"/>
                    <a:pt x="626745" y="570548"/>
                  </a:cubicBezTo>
                  <a:cubicBezTo>
                    <a:pt x="566738" y="601028"/>
                    <a:pt x="507683" y="640080"/>
                    <a:pt x="456248" y="683895"/>
                  </a:cubicBezTo>
                  <a:cubicBezTo>
                    <a:pt x="436245" y="701040"/>
                    <a:pt x="433388" y="731520"/>
                    <a:pt x="451485" y="751523"/>
                  </a:cubicBezTo>
                  <a:cubicBezTo>
                    <a:pt x="468630" y="771525"/>
                    <a:pt x="499110" y="774383"/>
                    <a:pt x="519113" y="757238"/>
                  </a:cubicBezTo>
                  <a:cubicBezTo>
                    <a:pt x="600075" y="687705"/>
                    <a:pt x="694373" y="636270"/>
                    <a:pt x="783908" y="611505"/>
                  </a:cubicBezTo>
                  <a:lnTo>
                    <a:pt x="783908" y="721995"/>
                  </a:lnTo>
                  <a:cubicBezTo>
                    <a:pt x="721043" y="741998"/>
                    <a:pt x="660083" y="777240"/>
                    <a:pt x="601028" y="825818"/>
                  </a:cubicBezTo>
                  <a:cubicBezTo>
                    <a:pt x="535305" y="880110"/>
                    <a:pt x="473393" y="950595"/>
                    <a:pt x="418148" y="1035368"/>
                  </a:cubicBezTo>
                  <a:cubicBezTo>
                    <a:pt x="413385" y="1043940"/>
                    <a:pt x="410528" y="1052513"/>
                    <a:pt x="410528" y="1062038"/>
                  </a:cubicBezTo>
                  <a:cubicBezTo>
                    <a:pt x="410528" y="1078230"/>
                    <a:pt x="418148" y="1093470"/>
                    <a:pt x="432435" y="1102043"/>
                  </a:cubicBezTo>
                  <a:cubicBezTo>
                    <a:pt x="454343" y="1116330"/>
                    <a:pt x="484823" y="1110615"/>
                    <a:pt x="499110" y="1087755"/>
                  </a:cubicBezTo>
                  <a:cubicBezTo>
                    <a:pt x="548640" y="1010603"/>
                    <a:pt x="603885" y="947738"/>
                    <a:pt x="661988" y="899160"/>
                  </a:cubicBezTo>
                  <a:cubicBezTo>
                    <a:pt x="721995" y="849630"/>
                    <a:pt x="787718" y="816293"/>
                    <a:pt x="844868" y="803910"/>
                  </a:cubicBezTo>
                  <a:cubicBezTo>
                    <a:pt x="870585" y="798195"/>
                    <a:pt x="882015" y="774383"/>
                    <a:pt x="882015" y="758190"/>
                  </a:cubicBezTo>
                  <a:cubicBezTo>
                    <a:pt x="882015" y="755333"/>
                    <a:pt x="882015" y="746760"/>
                    <a:pt x="882015" y="733425"/>
                  </a:cubicBezTo>
                  <a:cubicBezTo>
                    <a:pt x="882015" y="659130"/>
                    <a:pt x="882015" y="449580"/>
                    <a:pt x="882015" y="449580"/>
                  </a:cubicBezTo>
                  <a:lnTo>
                    <a:pt x="882015" y="447675"/>
                  </a:lnTo>
                  <a:cubicBezTo>
                    <a:pt x="882968" y="420053"/>
                    <a:pt x="861060" y="398145"/>
                    <a:pt x="833438" y="398145"/>
                  </a:cubicBezTo>
                  <a:close/>
                  <a:moveTo>
                    <a:pt x="278130" y="373380"/>
                  </a:moveTo>
                  <a:lnTo>
                    <a:pt x="283845" y="377190"/>
                  </a:lnTo>
                  <a:cubicBezTo>
                    <a:pt x="282892" y="378142"/>
                    <a:pt x="281940" y="380047"/>
                    <a:pt x="280987" y="382905"/>
                  </a:cubicBezTo>
                  <a:cubicBezTo>
                    <a:pt x="280035" y="385762"/>
                    <a:pt x="279082" y="388620"/>
                    <a:pt x="279082" y="391477"/>
                  </a:cubicBezTo>
                  <a:cubicBezTo>
                    <a:pt x="279082" y="394335"/>
                    <a:pt x="280035" y="397192"/>
                    <a:pt x="282892" y="400050"/>
                  </a:cubicBezTo>
                  <a:cubicBezTo>
                    <a:pt x="285750" y="402907"/>
                    <a:pt x="289560" y="406717"/>
                    <a:pt x="295275" y="410527"/>
                  </a:cubicBezTo>
                  <a:lnTo>
                    <a:pt x="366712" y="461962"/>
                  </a:lnTo>
                  <a:lnTo>
                    <a:pt x="358140" y="474345"/>
                  </a:lnTo>
                  <a:lnTo>
                    <a:pt x="237172" y="481012"/>
                  </a:lnTo>
                  <a:lnTo>
                    <a:pt x="283845" y="514350"/>
                  </a:lnTo>
                  <a:cubicBezTo>
                    <a:pt x="289560" y="518160"/>
                    <a:pt x="294322" y="521017"/>
                    <a:pt x="298132" y="522922"/>
                  </a:cubicBezTo>
                  <a:cubicBezTo>
                    <a:pt x="301942" y="523875"/>
                    <a:pt x="304800" y="524827"/>
                    <a:pt x="307657" y="523875"/>
                  </a:cubicBezTo>
                  <a:cubicBezTo>
                    <a:pt x="309562" y="523875"/>
                    <a:pt x="312420" y="521970"/>
                    <a:pt x="314325" y="520065"/>
                  </a:cubicBezTo>
                  <a:cubicBezTo>
                    <a:pt x="317182" y="518160"/>
                    <a:pt x="319087" y="516255"/>
                    <a:pt x="320992" y="514350"/>
                  </a:cubicBezTo>
                  <a:lnTo>
                    <a:pt x="326707" y="518160"/>
                  </a:lnTo>
                  <a:lnTo>
                    <a:pt x="296227" y="561022"/>
                  </a:lnTo>
                  <a:lnTo>
                    <a:pt x="290512" y="557212"/>
                  </a:lnTo>
                  <a:cubicBezTo>
                    <a:pt x="291465" y="555307"/>
                    <a:pt x="292417" y="553402"/>
                    <a:pt x="294322" y="550545"/>
                  </a:cubicBezTo>
                  <a:cubicBezTo>
                    <a:pt x="295275" y="547687"/>
                    <a:pt x="296227" y="544830"/>
                    <a:pt x="296227" y="542925"/>
                  </a:cubicBezTo>
                  <a:cubicBezTo>
                    <a:pt x="296227" y="540067"/>
                    <a:pt x="295275" y="537210"/>
                    <a:pt x="292417" y="534352"/>
                  </a:cubicBezTo>
                  <a:cubicBezTo>
                    <a:pt x="290512" y="531495"/>
                    <a:pt x="285750" y="527685"/>
                    <a:pt x="279082" y="523875"/>
                  </a:cubicBezTo>
                  <a:lnTo>
                    <a:pt x="232410" y="490537"/>
                  </a:lnTo>
                  <a:cubicBezTo>
                    <a:pt x="230505" y="488632"/>
                    <a:pt x="227647" y="487680"/>
                    <a:pt x="224790" y="486727"/>
                  </a:cubicBezTo>
                  <a:cubicBezTo>
                    <a:pt x="221932" y="485775"/>
                    <a:pt x="220027" y="485775"/>
                    <a:pt x="217170" y="485775"/>
                  </a:cubicBezTo>
                  <a:cubicBezTo>
                    <a:pt x="214312" y="486727"/>
                    <a:pt x="211455" y="487680"/>
                    <a:pt x="209550" y="488632"/>
                  </a:cubicBezTo>
                  <a:cubicBezTo>
                    <a:pt x="206692" y="489585"/>
                    <a:pt x="204787" y="491490"/>
                    <a:pt x="201930" y="494347"/>
                  </a:cubicBezTo>
                  <a:lnTo>
                    <a:pt x="196215" y="490537"/>
                  </a:lnTo>
                  <a:lnTo>
                    <a:pt x="222885" y="453390"/>
                  </a:lnTo>
                  <a:lnTo>
                    <a:pt x="328612" y="447675"/>
                  </a:lnTo>
                  <a:lnTo>
                    <a:pt x="290512" y="421005"/>
                  </a:lnTo>
                  <a:cubicBezTo>
                    <a:pt x="284797" y="417195"/>
                    <a:pt x="280035" y="414337"/>
                    <a:pt x="276225" y="412432"/>
                  </a:cubicBezTo>
                  <a:cubicBezTo>
                    <a:pt x="272415" y="411480"/>
                    <a:pt x="269557" y="410527"/>
                    <a:pt x="266700" y="411480"/>
                  </a:cubicBezTo>
                  <a:cubicBezTo>
                    <a:pt x="264795" y="412432"/>
                    <a:pt x="261937" y="413385"/>
                    <a:pt x="260032" y="415290"/>
                  </a:cubicBezTo>
                  <a:cubicBezTo>
                    <a:pt x="257175" y="417195"/>
                    <a:pt x="255270" y="419100"/>
                    <a:pt x="253365" y="420052"/>
                  </a:cubicBezTo>
                  <a:lnTo>
                    <a:pt x="247650" y="415290"/>
                  </a:lnTo>
                  <a:close/>
                  <a:moveTo>
                    <a:pt x="925830" y="296228"/>
                  </a:moveTo>
                  <a:cubicBezTo>
                    <a:pt x="1273493" y="296228"/>
                    <a:pt x="1555433" y="578168"/>
                    <a:pt x="1555433" y="925830"/>
                  </a:cubicBezTo>
                  <a:cubicBezTo>
                    <a:pt x="1555433" y="1273493"/>
                    <a:pt x="1273493" y="1555433"/>
                    <a:pt x="925830" y="1555433"/>
                  </a:cubicBezTo>
                  <a:cubicBezTo>
                    <a:pt x="578168" y="1555433"/>
                    <a:pt x="296228" y="1273493"/>
                    <a:pt x="296228" y="925830"/>
                  </a:cubicBezTo>
                  <a:cubicBezTo>
                    <a:pt x="296228" y="578168"/>
                    <a:pt x="578168" y="296228"/>
                    <a:pt x="925830" y="296228"/>
                  </a:cubicBezTo>
                  <a:close/>
                  <a:moveTo>
                    <a:pt x="925830" y="261937"/>
                  </a:moveTo>
                  <a:cubicBezTo>
                    <a:pt x="836295" y="261937"/>
                    <a:pt x="749617" y="280035"/>
                    <a:pt x="667702" y="314325"/>
                  </a:cubicBezTo>
                  <a:cubicBezTo>
                    <a:pt x="588645" y="347662"/>
                    <a:pt x="517207" y="395287"/>
                    <a:pt x="456247" y="456247"/>
                  </a:cubicBezTo>
                  <a:cubicBezTo>
                    <a:pt x="395287" y="517207"/>
                    <a:pt x="347662" y="588645"/>
                    <a:pt x="314325" y="667702"/>
                  </a:cubicBezTo>
                  <a:cubicBezTo>
                    <a:pt x="279082" y="749617"/>
                    <a:pt x="261937" y="836295"/>
                    <a:pt x="261937" y="925830"/>
                  </a:cubicBezTo>
                  <a:cubicBezTo>
                    <a:pt x="261937" y="1015365"/>
                    <a:pt x="280035" y="1102042"/>
                    <a:pt x="314325" y="1183957"/>
                  </a:cubicBezTo>
                  <a:cubicBezTo>
                    <a:pt x="347662" y="1263015"/>
                    <a:pt x="395287" y="1334452"/>
                    <a:pt x="456247" y="1395412"/>
                  </a:cubicBezTo>
                  <a:cubicBezTo>
                    <a:pt x="517207" y="1456372"/>
                    <a:pt x="588645" y="1503997"/>
                    <a:pt x="667702" y="1537335"/>
                  </a:cubicBezTo>
                  <a:cubicBezTo>
                    <a:pt x="749617" y="1571625"/>
                    <a:pt x="836295" y="1589722"/>
                    <a:pt x="925830" y="1589722"/>
                  </a:cubicBezTo>
                  <a:cubicBezTo>
                    <a:pt x="1015365" y="1589722"/>
                    <a:pt x="1102042" y="1571625"/>
                    <a:pt x="1183957" y="1537335"/>
                  </a:cubicBezTo>
                  <a:cubicBezTo>
                    <a:pt x="1263015" y="1503997"/>
                    <a:pt x="1334452" y="1456372"/>
                    <a:pt x="1395412" y="1395412"/>
                  </a:cubicBezTo>
                  <a:cubicBezTo>
                    <a:pt x="1456372" y="1333500"/>
                    <a:pt x="1503997" y="1263015"/>
                    <a:pt x="1537335" y="1183957"/>
                  </a:cubicBezTo>
                  <a:cubicBezTo>
                    <a:pt x="1572577" y="1102042"/>
                    <a:pt x="1589722" y="1015365"/>
                    <a:pt x="1589722" y="925830"/>
                  </a:cubicBezTo>
                  <a:cubicBezTo>
                    <a:pt x="1589722" y="836295"/>
                    <a:pt x="1571625" y="749617"/>
                    <a:pt x="1537335" y="667702"/>
                  </a:cubicBezTo>
                  <a:cubicBezTo>
                    <a:pt x="1503997" y="587692"/>
                    <a:pt x="1456372" y="517207"/>
                    <a:pt x="1395412" y="456247"/>
                  </a:cubicBezTo>
                  <a:cubicBezTo>
                    <a:pt x="1334452" y="395287"/>
                    <a:pt x="1263015" y="347662"/>
                    <a:pt x="1183957" y="314325"/>
                  </a:cubicBezTo>
                  <a:cubicBezTo>
                    <a:pt x="1102042" y="279082"/>
                    <a:pt x="1015365" y="261937"/>
                    <a:pt x="925830" y="261937"/>
                  </a:cubicBezTo>
                  <a:close/>
                  <a:moveTo>
                    <a:pt x="1454467" y="259080"/>
                  </a:moveTo>
                  <a:lnTo>
                    <a:pt x="1534477" y="331470"/>
                  </a:lnTo>
                  <a:lnTo>
                    <a:pt x="1514475" y="356235"/>
                  </a:lnTo>
                  <a:lnTo>
                    <a:pt x="1509712" y="351472"/>
                  </a:lnTo>
                  <a:cubicBezTo>
                    <a:pt x="1511617" y="346710"/>
                    <a:pt x="1512570" y="341947"/>
                    <a:pt x="1512570" y="335280"/>
                  </a:cubicBezTo>
                  <a:cubicBezTo>
                    <a:pt x="1512570" y="329565"/>
                    <a:pt x="1511617" y="323850"/>
                    <a:pt x="1509712" y="320992"/>
                  </a:cubicBezTo>
                  <a:cubicBezTo>
                    <a:pt x="1508760" y="319087"/>
                    <a:pt x="1506855" y="318135"/>
                    <a:pt x="1504950" y="315277"/>
                  </a:cubicBezTo>
                  <a:cubicBezTo>
                    <a:pt x="1503045" y="313372"/>
                    <a:pt x="1501140" y="311467"/>
                    <a:pt x="1499235" y="309562"/>
                  </a:cubicBezTo>
                  <a:lnTo>
                    <a:pt x="1485900" y="298132"/>
                  </a:lnTo>
                  <a:lnTo>
                    <a:pt x="1454467" y="332422"/>
                  </a:lnTo>
                  <a:lnTo>
                    <a:pt x="1463992" y="340995"/>
                  </a:lnTo>
                  <a:cubicBezTo>
                    <a:pt x="1465897" y="342900"/>
                    <a:pt x="1468755" y="344805"/>
                    <a:pt x="1470660" y="345757"/>
                  </a:cubicBezTo>
                  <a:cubicBezTo>
                    <a:pt x="1472565" y="346710"/>
                    <a:pt x="1475422" y="347662"/>
                    <a:pt x="1479232" y="347662"/>
                  </a:cubicBezTo>
                  <a:cubicBezTo>
                    <a:pt x="1481137" y="347662"/>
                    <a:pt x="1483995" y="346710"/>
                    <a:pt x="1486852" y="344805"/>
                  </a:cubicBezTo>
                  <a:cubicBezTo>
                    <a:pt x="1489710" y="342900"/>
                    <a:pt x="1492567" y="341947"/>
                    <a:pt x="1494472" y="340042"/>
                  </a:cubicBezTo>
                  <a:lnTo>
                    <a:pt x="1499235" y="344805"/>
                  </a:lnTo>
                  <a:lnTo>
                    <a:pt x="1464945" y="381952"/>
                  </a:lnTo>
                  <a:lnTo>
                    <a:pt x="1460182" y="377190"/>
                  </a:lnTo>
                  <a:cubicBezTo>
                    <a:pt x="1461135" y="375285"/>
                    <a:pt x="1463040" y="372427"/>
                    <a:pt x="1463992" y="368617"/>
                  </a:cubicBezTo>
                  <a:cubicBezTo>
                    <a:pt x="1465897" y="364807"/>
                    <a:pt x="1465897" y="361950"/>
                    <a:pt x="1465897" y="360045"/>
                  </a:cubicBezTo>
                  <a:cubicBezTo>
                    <a:pt x="1465897" y="357187"/>
                    <a:pt x="1464945" y="354330"/>
                    <a:pt x="1463992" y="352425"/>
                  </a:cubicBezTo>
                  <a:cubicBezTo>
                    <a:pt x="1463040" y="350520"/>
                    <a:pt x="1461135" y="347662"/>
                    <a:pt x="1458277" y="345757"/>
                  </a:cubicBezTo>
                  <a:lnTo>
                    <a:pt x="1448752" y="337185"/>
                  </a:lnTo>
                  <a:lnTo>
                    <a:pt x="1424940" y="362902"/>
                  </a:lnTo>
                  <a:cubicBezTo>
                    <a:pt x="1422082" y="365760"/>
                    <a:pt x="1421130" y="367665"/>
                    <a:pt x="1419225" y="369570"/>
                  </a:cubicBezTo>
                  <a:cubicBezTo>
                    <a:pt x="1418272" y="371475"/>
                    <a:pt x="1418272" y="373380"/>
                    <a:pt x="1418272" y="375285"/>
                  </a:cubicBezTo>
                  <a:cubicBezTo>
                    <a:pt x="1418272" y="377190"/>
                    <a:pt x="1419225" y="379095"/>
                    <a:pt x="1421130" y="381000"/>
                  </a:cubicBezTo>
                  <a:cubicBezTo>
                    <a:pt x="1423035" y="382905"/>
                    <a:pt x="1424940" y="385762"/>
                    <a:pt x="1428750" y="388620"/>
                  </a:cubicBezTo>
                  <a:cubicBezTo>
                    <a:pt x="1430655" y="389572"/>
                    <a:pt x="1431607" y="391477"/>
                    <a:pt x="1434465" y="393382"/>
                  </a:cubicBezTo>
                  <a:cubicBezTo>
                    <a:pt x="1436370" y="395287"/>
                    <a:pt x="1438275" y="396240"/>
                    <a:pt x="1440180" y="398145"/>
                  </a:cubicBezTo>
                  <a:cubicBezTo>
                    <a:pt x="1442085" y="400050"/>
                    <a:pt x="1443990" y="401002"/>
                    <a:pt x="1445895" y="401955"/>
                  </a:cubicBezTo>
                  <a:cubicBezTo>
                    <a:pt x="1447800" y="402907"/>
                    <a:pt x="1449705" y="402907"/>
                    <a:pt x="1450657" y="402907"/>
                  </a:cubicBezTo>
                  <a:cubicBezTo>
                    <a:pt x="1454467" y="402907"/>
                    <a:pt x="1459230" y="401955"/>
                    <a:pt x="1465897" y="400050"/>
                  </a:cubicBezTo>
                  <a:cubicBezTo>
                    <a:pt x="1472565" y="398145"/>
                    <a:pt x="1477327" y="396240"/>
                    <a:pt x="1479232" y="395287"/>
                  </a:cubicBezTo>
                  <a:lnTo>
                    <a:pt x="1483995" y="399097"/>
                  </a:lnTo>
                  <a:lnTo>
                    <a:pt x="1456372" y="425767"/>
                  </a:lnTo>
                  <a:lnTo>
                    <a:pt x="1371600" y="348615"/>
                  </a:lnTo>
                  <a:lnTo>
                    <a:pt x="1376362" y="343852"/>
                  </a:lnTo>
                  <a:cubicBezTo>
                    <a:pt x="1377315" y="344805"/>
                    <a:pt x="1379220" y="345757"/>
                    <a:pt x="1382077" y="347662"/>
                  </a:cubicBezTo>
                  <a:cubicBezTo>
                    <a:pt x="1383982" y="349567"/>
                    <a:pt x="1385887" y="350520"/>
                    <a:pt x="1386840" y="350520"/>
                  </a:cubicBezTo>
                  <a:cubicBezTo>
                    <a:pt x="1388745" y="351472"/>
                    <a:pt x="1390650" y="351472"/>
                    <a:pt x="1392555" y="351472"/>
                  </a:cubicBezTo>
                  <a:cubicBezTo>
                    <a:pt x="1394460" y="350520"/>
                    <a:pt x="1395412" y="349567"/>
                    <a:pt x="1397317" y="348615"/>
                  </a:cubicBezTo>
                  <a:lnTo>
                    <a:pt x="1455420" y="284797"/>
                  </a:lnTo>
                  <a:cubicBezTo>
                    <a:pt x="1456372" y="282892"/>
                    <a:pt x="1457325" y="281940"/>
                    <a:pt x="1458277" y="280035"/>
                  </a:cubicBezTo>
                  <a:cubicBezTo>
                    <a:pt x="1459230" y="278130"/>
                    <a:pt x="1458277" y="276225"/>
                    <a:pt x="1457325" y="274320"/>
                  </a:cubicBezTo>
                  <a:cubicBezTo>
                    <a:pt x="1456372" y="272415"/>
                    <a:pt x="1455420" y="271462"/>
                    <a:pt x="1453515" y="268605"/>
                  </a:cubicBezTo>
                  <a:cubicBezTo>
                    <a:pt x="1451610" y="266700"/>
                    <a:pt x="1450657" y="264795"/>
                    <a:pt x="1449705" y="263842"/>
                  </a:cubicBezTo>
                  <a:close/>
                  <a:moveTo>
                    <a:pt x="925830" y="241935"/>
                  </a:moveTo>
                  <a:cubicBezTo>
                    <a:pt x="1018222" y="241935"/>
                    <a:pt x="1107757" y="259080"/>
                    <a:pt x="1192530" y="295275"/>
                  </a:cubicBezTo>
                  <a:cubicBezTo>
                    <a:pt x="1273492" y="329565"/>
                    <a:pt x="1346835" y="379095"/>
                    <a:pt x="1409700" y="441960"/>
                  </a:cubicBezTo>
                  <a:cubicBezTo>
                    <a:pt x="1472565" y="504825"/>
                    <a:pt x="1522095" y="577215"/>
                    <a:pt x="1556385" y="659130"/>
                  </a:cubicBezTo>
                  <a:cubicBezTo>
                    <a:pt x="1592580" y="743902"/>
                    <a:pt x="1610677" y="833437"/>
                    <a:pt x="1610677" y="925830"/>
                  </a:cubicBezTo>
                  <a:cubicBezTo>
                    <a:pt x="1610677" y="1018222"/>
                    <a:pt x="1591627" y="1107757"/>
                    <a:pt x="1556385" y="1192530"/>
                  </a:cubicBezTo>
                  <a:cubicBezTo>
                    <a:pt x="1522095" y="1273492"/>
                    <a:pt x="1472565" y="1346835"/>
                    <a:pt x="1409700" y="1409700"/>
                  </a:cubicBezTo>
                  <a:cubicBezTo>
                    <a:pt x="1346835" y="1472565"/>
                    <a:pt x="1274445" y="1522095"/>
                    <a:pt x="1192530" y="1556385"/>
                  </a:cubicBezTo>
                  <a:cubicBezTo>
                    <a:pt x="1107757" y="1592580"/>
                    <a:pt x="1018222" y="1610677"/>
                    <a:pt x="925830" y="1610677"/>
                  </a:cubicBezTo>
                  <a:cubicBezTo>
                    <a:pt x="833437" y="1610677"/>
                    <a:pt x="743902" y="1592580"/>
                    <a:pt x="659130" y="1556385"/>
                  </a:cubicBezTo>
                  <a:cubicBezTo>
                    <a:pt x="578167" y="1522095"/>
                    <a:pt x="504825" y="1472565"/>
                    <a:pt x="441960" y="1409700"/>
                  </a:cubicBezTo>
                  <a:cubicBezTo>
                    <a:pt x="379095" y="1346835"/>
                    <a:pt x="329565" y="1274445"/>
                    <a:pt x="295275" y="1192530"/>
                  </a:cubicBezTo>
                  <a:cubicBezTo>
                    <a:pt x="260032" y="1107757"/>
                    <a:pt x="241935" y="1018222"/>
                    <a:pt x="241935" y="925830"/>
                  </a:cubicBezTo>
                  <a:cubicBezTo>
                    <a:pt x="241935" y="833437"/>
                    <a:pt x="260032" y="743902"/>
                    <a:pt x="295275" y="659130"/>
                  </a:cubicBezTo>
                  <a:cubicBezTo>
                    <a:pt x="329565" y="577215"/>
                    <a:pt x="379095" y="504825"/>
                    <a:pt x="441960" y="441960"/>
                  </a:cubicBezTo>
                  <a:cubicBezTo>
                    <a:pt x="504825" y="379095"/>
                    <a:pt x="577215" y="329565"/>
                    <a:pt x="659130" y="295275"/>
                  </a:cubicBezTo>
                  <a:cubicBezTo>
                    <a:pt x="743902" y="259080"/>
                    <a:pt x="833437" y="241935"/>
                    <a:pt x="925830" y="241935"/>
                  </a:cubicBezTo>
                  <a:close/>
                  <a:moveTo>
                    <a:pt x="435292" y="233363"/>
                  </a:moveTo>
                  <a:lnTo>
                    <a:pt x="463867" y="267653"/>
                  </a:lnTo>
                  <a:lnTo>
                    <a:pt x="458152" y="272415"/>
                  </a:lnTo>
                  <a:cubicBezTo>
                    <a:pt x="446722" y="264795"/>
                    <a:pt x="436245" y="260033"/>
                    <a:pt x="427672" y="259080"/>
                  </a:cubicBezTo>
                  <a:cubicBezTo>
                    <a:pt x="419100" y="258128"/>
                    <a:pt x="410527" y="260033"/>
                    <a:pt x="403860" y="265748"/>
                  </a:cubicBezTo>
                  <a:cubicBezTo>
                    <a:pt x="395287" y="272415"/>
                    <a:pt x="391477" y="281940"/>
                    <a:pt x="393382" y="293370"/>
                  </a:cubicBezTo>
                  <a:cubicBezTo>
                    <a:pt x="394335" y="304800"/>
                    <a:pt x="401002" y="317183"/>
                    <a:pt x="411480" y="329565"/>
                  </a:cubicBezTo>
                  <a:cubicBezTo>
                    <a:pt x="422910" y="343853"/>
                    <a:pt x="433387" y="352425"/>
                    <a:pt x="444817" y="357188"/>
                  </a:cubicBezTo>
                  <a:cubicBezTo>
                    <a:pt x="455295" y="360998"/>
                    <a:pt x="465772" y="360045"/>
                    <a:pt x="473392" y="353378"/>
                  </a:cubicBezTo>
                  <a:cubicBezTo>
                    <a:pt x="477202" y="350520"/>
                    <a:pt x="480060" y="346710"/>
                    <a:pt x="481965" y="342900"/>
                  </a:cubicBezTo>
                  <a:cubicBezTo>
                    <a:pt x="483870" y="339090"/>
                    <a:pt x="484822" y="336233"/>
                    <a:pt x="485775" y="333375"/>
                  </a:cubicBezTo>
                  <a:lnTo>
                    <a:pt x="470535" y="314325"/>
                  </a:lnTo>
                  <a:cubicBezTo>
                    <a:pt x="469582" y="312420"/>
                    <a:pt x="467677" y="311468"/>
                    <a:pt x="466725" y="311468"/>
                  </a:cubicBezTo>
                  <a:cubicBezTo>
                    <a:pt x="464820" y="310515"/>
                    <a:pt x="462915" y="310515"/>
                    <a:pt x="461010" y="311468"/>
                  </a:cubicBezTo>
                  <a:cubicBezTo>
                    <a:pt x="459105" y="312420"/>
                    <a:pt x="457200" y="312420"/>
                    <a:pt x="454342" y="314325"/>
                  </a:cubicBezTo>
                  <a:cubicBezTo>
                    <a:pt x="452437" y="315278"/>
                    <a:pt x="449580" y="316230"/>
                    <a:pt x="448627" y="317183"/>
                  </a:cubicBezTo>
                  <a:lnTo>
                    <a:pt x="444817" y="312420"/>
                  </a:lnTo>
                  <a:lnTo>
                    <a:pt x="494347" y="272415"/>
                  </a:lnTo>
                  <a:lnTo>
                    <a:pt x="495300" y="276225"/>
                  </a:lnTo>
                  <a:cubicBezTo>
                    <a:pt x="494347" y="277178"/>
                    <a:pt x="493395" y="279083"/>
                    <a:pt x="492442" y="280035"/>
                  </a:cubicBezTo>
                  <a:cubicBezTo>
                    <a:pt x="491490" y="280988"/>
                    <a:pt x="490537" y="282893"/>
                    <a:pt x="489585" y="283845"/>
                  </a:cubicBezTo>
                  <a:cubicBezTo>
                    <a:pt x="488632" y="285750"/>
                    <a:pt x="487680" y="287655"/>
                    <a:pt x="488632" y="289560"/>
                  </a:cubicBezTo>
                  <a:cubicBezTo>
                    <a:pt x="489585" y="291465"/>
                    <a:pt x="489585" y="293370"/>
                    <a:pt x="491490" y="294323"/>
                  </a:cubicBezTo>
                  <a:lnTo>
                    <a:pt x="500062" y="305753"/>
                  </a:lnTo>
                  <a:cubicBezTo>
                    <a:pt x="501967" y="307658"/>
                    <a:pt x="502920" y="309563"/>
                    <a:pt x="504825" y="311468"/>
                  </a:cubicBezTo>
                  <a:cubicBezTo>
                    <a:pt x="505777" y="312420"/>
                    <a:pt x="507682" y="314325"/>
                    <a:pt x="508635" y="316230"/>
                  </a:cubicBezTo>
                  <a:cubicBezTo>
                    <a:pt x="506730" y="322898"/>
                    <a:pt x="501967" y="330518"/>
                    <a:pt x="495300" y="340043"/>
                  </a:cubicBezTo>
                  <a:cubicBezTo>
                    <a:pt x="488632" y="349568"/>
                    <a:pt x="481012" y="357188"/>
                    <a:pt x="474345" y="362903"/>
                  </a:cubicBezTo>
                  <a:cubicBezTo>
                    <a:pt x="467677" y="368618"/>
                    <a:pt x="460057" y="372428"/>
                    <a:pt x="452437" y="375285"/>
                  </a:cubicBezTo>
                  <a:cubicBezTo>
                    <a:pt x="444817" y="378143"/>
                    <a:pt x="437197" y="379095"/>
                    <a:pt x="428625" y="378143"/>
                  </a:cubicBezTo>
                  <a:cubicBezTo>
                    <a:pt x="421005" y="377190"/>
                    <a:pt x="413385" y="375285"/>
                    <a:pt x="405765" y="371475"/>
                  </a:cubicBezTo>
                  <a:cubicBezTo>
                    <a:pt x="398145" y="367665"/>
                    <a:pt x="391477" y="361950"/>
                    <a:pt x="384810" y="353378"/>
                  </a:cubicBezTo>
                  <a:cubicBezTo>
                    <a:pt x="379095" y="345758"/>
                    <a:pt x="374332" y="338138"/>
                    <a:pt x="372427" y="329565"/>
                  </a:cubicBezTo>
                  <a:cubicBezTo>
                    <a:pt x="369570" y="320993"/>
                    <a:pt x="368617" y="313373"/>
                    <a:pt x="369570" y="304800"/>
                  </a:cubicBezTo>
                  <a:cubicBezTo>
                    <a:pt x="370522" y="296228"/>
                    <a:pt x="373380" y="288608"/>
                    <a:pt x="378142" y="280988"/>
                  </a:cubicBezTo>
                  <a:cubicBezTo>
                    <a:pt x="382905" y="273368"/>
                    <a:pt x="388620" y="266700"/>
                    <a:pt x="397192" y="260033"/>
                  </a:cubicBezTo>
                  <a:cubicBezTo>
                    <a:pt x="402907" y="255270"/>
                    <a:pt x="408622" y="252413"/>
                    <a:pt x="413385" y="249555"/>
                  </a:cubicBezTo>
                  <a:cubicBezTo>
                    <a:pt x="419100" y="246698"/>
                    <a:pt x="423862" y="245745"/>
                    <a:pt x="428625" y="244793"/>
                  </a:cubicBezTo>
                  <a:lnTo>
                    <a:pt x="429577" y="238125"/>
                  </a:lnTo>
                  <a:close/>
                  <a:moveTo>
                    <a:pt x="1258252" y="140970"/>
                  </a:moveTo>
                  <a:lnTo>
                    <a:pt x="1316355" y="172402"/>
                  </a:lnTo>
                  <a:lnTo>
                    <a:pt x="1313497" y="178117"/>
                  </a:lnTo>
                  <a:cubicBezTo>
                    <a:pt x="1307782" y="176212"/>
                    <a:pt x="1303020" y="174307"/>
                    <a:pt x="1301115" y="174307"/>
                  </a:cubicBezTo>
                  <a:cubicBezTo>
                    <a:pt x="1298257" y="174307"/>
                    <a:pt x="1297305" y="174307"/>
                    <a:pt x="1296352" y="175260"/>
                  </a:cubicBezTo>
                  <a:cubicBezTo>
                    <a:pt x="1296352" y="176212"/>
                    <a:pt x="1296352" y="176212"/>
                    <a:pt x="1295400" y="177165"/>
                  </a:cubicBezTo>
                  <a:cubicBezTo>
                    <a:pt x="1295400" y="178117"/>
                    <a:pt x="1295400" y="179070"/>
                    <a:pt x="1294447" y="180022"/>
                  </a:cubicBezTo>
                  <a:cubicBezTo>
                    <a:pt x="1293495" y="185737"/>
                    <a:pt x="1292542" y="194310"/>
                    <a:pt x="1291590" y="206692"/>
                  </a:cubicBezTo>
                  <a:cubicBezTo>
                    <a:pt x="1290637" y="219075"/>
                    <a:pt x="1288732" y="238125"/>
                    <a:pt x="1285875" y="263842"/>
                  </a:cubicBezTo>
                  <a:cubicBezTo>
                    <a:pt x="1298257" y="253365"/>
                    <a:pt x="1307782" y="245745"/>
                    <a:pt x="1316355" y="238125"/>
                  </a:cubicBezTo>
                  <a:cubicBezTo>
                    <a:pt x="1323975" y="231457"/>
                    <a:pt x="1331595" y="224790"/>
                    <a:pt x="1337310" y="220027"/>
                  </a:cubicBezTo>
                  <a:cubicBezTo>
                    <a:pt x="1340167" y="217170"/>
                    <a:pt x="1343025" y="215265"/>
                    <a:pt x="1344930" y="212407"/>
                  </a:cubicBezTo>
                  <a:cubicBezTo>
                    <a:pt x="1346835" y="210502"/>
                    <a:pt x="1348740" y="208597"/>
                    <a:pt x="1349692" y="206692"/>
                  </a:cubicBezTo>
                  <a:cubicBezTo>
                    <a:pt x="1350645" y="204787"/>
                    <a:pt x="1349692" y="202882"/>
                    <a:pt x="1347787" y="200977"/>
                  </a:cubicBezTo>
                  <a:cubicBezTo>
                    <a:pt x="1345882" y="199072"/>
                    <a:pt x="1342072" y="195262"/>
                    <a:pt x="1336357" y="191452"/>
                  </a:cubicBezTo>
                  <a:lnTo>
                    <a:pt x="1339215" y="185737"/>
                  </a:lnTo>
                  <a:lnTo>
                    <a:pt x="1383030" y="208597"/>
                  </a:lnTo>
                  <a:lnTo>
                    <a:pt x="1381125" y="214312"/>
                  </a:lnTo>
                  <a:cubicBezTo>
                    <a:pt x="1379220" y="213360"/>
                    <a:pt x="1377315" y="213360"/>
                    <a:pt x="1375410" y="212407"/>
                  </a:cubicBezTo>
                  <a:cubicBezTo>
                    <a:pt x="1373505" y="212407"/>
                    <a:pt x="1371600" y="211455"/>
                    <a:pt x="1369695" y="212407"/>
                  </a:cubicBezTo>
                  <a:cubicBezTo>
                    <a:pt x="1366837" y="212407"/>
                    <a:pt x="1364932" y="213360"/>
                    <a:pt x="1362075" y="213360"/>
                  </a:cubicBezTo>
                  <a:cubicBezTo>
                    <a:pt x="1360170" y="214312"/>
                    <a:pt x="1358265" y="215265"/>
                    <a:pt x="1355407" y="217170"/>
                  </a:cubicBezTo>
                  <a:cubicBezTo>
                    <a:pt x="1351597" y="220027"/>
                    <a:pt x="1346835" y="223837"/>
                    <a:pt x="1341120" y="228600"/>
                  </a:cubicBezTo>
                  <a:cubicBezTo>
                    <a:pt x="1334452" y="233362"/>
                    <a:pt x="1327785" y="239077"/>
                    <a:pt x="1319212" y="246697"/>
                  </a:cubicBezTo>
                  <a:cubicBezTo>
                    <a:pt x="1311592" y="252412"/>
                    <a:pt x="1303972" y="259080"/>
                    <a:pt x="1295400" y="266700"/>
                  </a:cubicBezTo>
                  <a:cubicBezTo>
                    <a:pt x="1286827" y="273367"/>
                    <a:pt x="1278255" y="280987"/>
                    <a:pt x="1270635" y="287655"/>
                  </a:cubicBezTo>
                  <a:lnTo>
                    <a:pt x="1255395" y="280035"/>
                  </a:lnTo>
                  <a:cubicBezTo>
                    <a:pt x="1257300" y="259080"/>
                    <a:pt x="1259205" y="237172"/>
                    <a:pt x="1262062" y="215265"/>
                  </a:cubicBezTo>
                  <a:cubicBezTo>
                    <a:pt x="1263967" y="193357"/>
                    <a:pt x="1265872" y="178117"/>
                    <a:pt x="1266825" y="169545"/>
                  </a:cubicBezTo>
                  <a:cubicBezTo>
                    <a:pt x="1266825" y="166687"/>
                    <a:pt x="1266825" y="163830"/>
                    <a:pt x="1266825" y="161925"/>
                  </a:cubicBezTo>
                  <a:cubicBezTo>
                    <a:pt x="1266825" y="160020"/>
                    <a:pt x="1265872" y="158115"/>
                    <a:pt x="1263967" y="155257"/>
                  </a:cubicBezTo>
                  <a:cubicBezTo>
                    <a:pt x="1263015" y="153352"/>
                    <a:pt x="1262062" y="152400"/>
                    <a:pt x="1260157" y="150495"/>
                  </a:cubicBezTo>
                  <a:cubicBezTo>
                    <a:pt x="1259205" y="149542"/>
                    <a:pt x="1257300" y="148590"/>
                    <a:pt x="1255395" y="146685"/>
                  </a:cubicBezTo>
                  <a:close/>
                  <a:moveTo>
                    <a:pt x="1105853" y="95250"/>
                  </a:moveTo>
                  <a:lnTo>
                    <a:pt x="1171575" y="112395"/>
                  </a:lnTo>
                  <a:lnTo>
                    <a:pt x="1169670" y="119062"/>
                  </a:lnTo>
                  <a:cubicBezTo>
                    <a:pt x="1167765" y="119062"/>
                    <a:pt x="1165860" y="118110"/>
                    <a:pt x="1163003" y="118110"/>
                  </a:cubicBezTo>
                  <a:cubicBezTo>
                    <a:pt x="1160145" y="118110"/>
                    <a:pt x="1158240" y="118110"/>
                    <a:pt x="1156335" y="118110"/>
                  </a:cubicBezTo>
                  <a:cubicBezTo>
                    <a:pt x="1154430" y="118110"/>
                    <a:pt x="1152525" y="119062"/>
                    <a:pt x="1151573" y="120015"/>
                  </a:cubicBezTo>
                  <a:cubicBezTo>
                    <a:pt x="1150620" y="120967"/>
                    <a:pt x="1149668" y="122872"/>
                    <a:pt x="1148715" y="124777"/>
                  </a:cubicBezTo>
                  <a:lnTo>
                    <a:pt x="1126808" y="208597"/>
                  </a:lnTo>
                  <a:cubicBezTo>
                    <a:pt x="1125855" y="210502"/>
                    <a:pt x="1125855" y="212407"/>
                    <a:pt x="1126808" y="214312"/>
                  </a:cubicBezTo>
                  <a:cubicBezTo>
                    <a:pt x="1126808" y="216217"/>
                    <a:pt x="1128713" y="217170"/>
                    <a:pt x="1130618" y="219075"/>
                  </a:cubicBezTo>
                  <a:cubicBezTo>
                    <a:pt x="1131570" y="220027"/>
                    <a:pt x="1133475" y="220980"/>
                    <a:pt x="1136333" y="221932"/>
                  </a:cubicBezTo>
                  <a:cubicBezTo>
                    <a:pt x="1139190" y="222885"/>
                    <a:pt x="1141095" y="223837"/>
                    <a:pt x="1143000" y="224790"/>
                  </a:cubicBezTo>
                  <a:lnTo>
                    <a:pt x="1141095" y="230505"/>
                  </a:lnTo>
                  <a:lnTo>
                    <a:pt x="1075373" y="213360"/>
                  </a:lnTo>
                  <a:lnTo>
                    <a:pt x="1077278" y="206692"/>
                  </a:lnTo>
                  <a:cubicBezTo>
                    <a:pt x="1079183" y="206692"/>
                    <a:pt x="1081088" y="207645"/>
                    <a:pt x="1083945" y="207645"/>
                  </a:cubicBezTo>
                  <a:cubicBezTo>
                    <a:pt x="1086803" y="208597"/>
                    <a:pt x="1088708" y="208597"/>
                    <a:pt x="1090613" y="208597"/>
                  </a:cubicBezTo>
                  <a:cubicBezTo>
                    <a:pt x="1092518" y="208597"/>
                    <a:pt x="1094423" y="207645"/>
                    <a:pt x="1095375" y="206692"/>
                  </a:cubicBezTo>
                  <a:cubicBezTo>
                    <a:pt x="1096328" y="205740"/>
                    <a:pt x="1097280" y="203835"/>
                    <a:pt x="1098233" y="201930"/>
                  </a:cubicBezTo>
                  <a:lnTo>
                    <a:pt x="1120140" y="118110"/>
                  </a:lnTo>
                  <a:cubicBezTo>
                    <a:pt x="1120140" y="116205"/>
                    <a:pt x="1121093" y="114300"/>
                    <a:pt x="1120140" y="112395"/>
                  </a:cubicBezTo>
                  <a:cubicBezTo>
                    <a:pt x="1120140" y="110490"/>
                    <a:pt x="1118235" y="109537"/>
                    <a:pt x="1116330" y="107632"/>
                  </a:cubicBezTo>
                  <a:cubicBezTo>
                    <a:pt x="1115378" y="106680"/>
                    <a:pt x="1113473" y="105727"/>
                    <a:pt x="1110615" y="104775"/>
                  </a:cubicBezTo>
                  <a:cubicBezTo>
                    <a:pt x="1107758" y="103822"/>
                    <a:pt x="1105853" y="102870"/>
                    <a:pt x="1103948" y="101917"/>
                  </a:cubicBezTo>
                  <a:close/>
                  <a:moveTo>
                    <a:pt x="777240" y="88583"/>
                  </a:moveTo>
                  <a:lnTo>
                    <a:pt x="779145" y="93345"/>
                  </a:lnTo>
                  <a:cubicBezTo>
                    <a:pt x="777240" y="94298"/>
                    <a:pt x="775335" y="95250"/>
                    <a:pt x="772477" y="96203"/>
                  </a:cubicBezTo>
                  <a:cubicBezTo>
                    <a:pt x="769620" y="97155"/>
                    <a:pt x="767715" y="99060"/>
                    <a:pt x="765810" y="100965"/>
                  </a:cubicBezTo>
                  <a:cubicBezTo>
                    <a:pt x="763905" y="102870"/>
                    <a:pt x="762952" y="105728"/>
                    <a:pt x="762952" y="109538"/>
                  </a:cubicBezTo>
                  <a:cubicBezTo>
                    <a:pt x="762952" y="113348"/>
                    <a:pt x="763905" y="119063"/>
                    <a:pt x="765810" y="125730"/>
                  </a:cubicBezTo>
                  <a:lnTo>
                    <a:pt x="777240" y="169545"/>
                  </a:lnTo>
                  <a:cubicBezTo>
                    <a:pt x="781050" y="182880"/>
                    <a:pt x="779145" y="194310"/>
                    <a:pt x="772477" y="203835"/>
                  </a:cubicBezTo>
                  <a:cubicBezTo>
                    <a:pt x="765810" y="214313"/>
                    <a:pt x="755332" y="220980"/>
                    <a:pt x="741045" y="224790"/>
                  </a:cubicBezTo>
                  <a:cubicBezTo>
                    <a:pt x="723900" y="229553"/>
                    <a:pt x="710565" y="228600"/>
                    <a:pt x="699135" y="223838"/>
                  </a:cubicBezTo>
                  <a:cubicBezTo>
                    <a:pt x="687705" y="219075"/>
                    <a:pt x="680085" y="209550"/>
                    <a:pt x="677227" y="196215"/>
                  </a:cubicBezTo>
                  <a:lnTo>
                    <a:pt x="661035" y="136208"/>
                  </a:lnTo>
                  <a:cubicBezTo>
                    <a:pt x="661035" y="134303"/>
                    <a:pt x="660082" y="132398"/>
                    <a:pt x="658177" y="131445"/>
                  </a:cubicBezTo>
                  <a:cubicBezTo>
                    <a:pt x="657225" y="130493"/>
                    <a:pt x="655320" y="129540"/>
                    <a:pt x="653415" y="128588"/>
                  </a:cubicBezTo>
                  <a:cubicBezTo>
                    <a:pt x="651510" y="128588"/>
                    <a:pt x="649605" y="128588"/>
                    <a:pt x="647700" y="128588"/>
                  </a:cubicBezTo>
                  <a:cubicBezTo>
                    <a:pt x="645795" y="128588"/>
                    <a:pt x="643890" y="128588"/>
                    <a:pt x="641985" y="129540"/>
                  </a:cubicBezTo>
                  <a:lnTo>
                    <a:pt x="640080" y="123825"/>
                  </a:lnTo>
                  <a:lnTo>
                    <a:pt x="701992" y="107633"/>
                  </a:lnTo>
                  <a:lnTo>
                    <a:pt x="703897" y="114300"/>
                  </a:lnTo>
                  <a:cubicBezTo>
                    <a:pt x="701992" y="115253"/>
                    <a:pt x="700087" y="115253"/>
                    <a:pt x="699135" y="116205"/>
                  </a:cubicBezTo>
                  <a:cubicBezTo>
                    <a:pt x="697230" y="117158"/>
                    <a:pt x="695325" y="118110"/>
                    <a:pt x="694372" y="119063"/>
                  </a:cubicBezTo>
                  <a:cubicBezTo>
                    <a:pt x="692467" y="120015"/>
                    <a:pt x="691515" y="121920"/>
                    <a:pt x="690562" y="123825"/>
                  </a:cubicBezTo>
                  <a:cubicBezTo>
                    <a:pt x="690562" y="125730"/>
                    <a:pt x="690562" y="127635"/>
                    <a:pt x="690562" y="129540"/>
                  </a:cubicBezTo>
                  <a:lnTo>
                    <a:pt x="706755" y="188595"/>
                  </a:lnTo>
                  <a:cubicBezTo>
                    <a:pt x="709612" y="200025"/>
                    <a:pt x="714375" y="208598"/>
                    <a:pt x="721042" y="212408"/>
                  </a:cubicBezTo>
                  <a:cubicBezTo>
                    <a:pt x="727710" y="216218"/>
                    <a:pt x="736282" y="217170"/>
                    <a:pt x="745807" y="214313"/>
                  </a:cubicBezTo>
                  <a:cubicBezTo>
                    <a:pt x="755332" y="211455"/>
                    <a:pt x="762000" y="206693"/>
                    <a:pt x="765810" y="199073"/>
                  </a:cubicBezTo>
                  <a:cubicBezTo>
                    <a:pt x="769620" y="191453"/>
                    <a:pt x="770572" y="181928"/>
                    <a:pt x="766762" y="171450"/>
                  </a:cubicBezTo>
                  <a:lnTo>
                    <a:pt x="756285" y="131445"/>
                  </a:lnTo>
                  <a:cubicBezTo>
                    <a:pt x="754380" y="124778"/>
                    <a:pt x="752475" y="119063"/>
                    <a:pt x="750570" y="116205"/>
                  </a:cubicBezTo>
                  <a:cubicBezTo>
                    <a:pt x="748665" y="113348"/>
                    <a:pt x="746760" y="110490"/>
                    <a:pt x="743902" y="109538"/>
                  </a:cubicBezTo>
                  <a:cubicBezTo>
                    <a:pt x="741997" y="108585"/>
                    <a:pt x="739140" y="108585"/>
                    <a:pt x="735330" y="108585"/>
                  </a:cubicBezTo>
                  <a:cubicBezTo>
                    <a:pt x="731520" y="108585"/>
                    <a:pt x="728662" y="108585"/>
                    <a:pt x="727710" y="108585"/>
                  </a:cubicBezTo>
                  <a:lnTo>
                    <a:pt x="725805" y="101918"/>
                  </a:lnTo>
                  <a:close/>
                  <a:moveTo>
                    <a:pt x="867728" y="76200"/>
                  </a:moveTo>
                  <a:lnTo>
                    <a:pt x="913448" y="77152"/>
                  </a:lnTo>
                  <a:lnTo>
                    <a:pt x="979170" y="160972"/>
                  </a:lnTo>
                  <a:lnTo>
                    <a:pt x="980123" y="114300"/>
                  </a:lnTo>
                  <a:cubicBezTo>
                    <a:pt x="980123" y="106680"/>
                    <a:pt x="980123" y="101917"/>
                    <a:pt x="979170" y="98107"/>
                  </a:cubicBezTo>
                  <a:cubicBezTo>
                    <a:pt x="978218" y="94297"/>
                    <a:pt x="976313" y="91440"/>
                    <a:pt x="974408" y="90487"/>
                  </a:cubicBezTo>
                  <a:cubicBezTo>
                    <a:pt x="972503" y="89535"/>
                    <a:pt x="970598" y="87630"/>
                    <a:pt x="966788" y="86677"/>
                  </a:cubicBezTo>
                  <a:cubicBezTo>
                    <a:pt x="963930" y="85725"/>
                    <a:pt x="961073" y="84772"/>
                    <a:pt x="959168" y="84772"/>
                  </a:cubicBezTo>
                  <a:lnTo>
                    <a:pt x="959168" y="78105"/>
                  </a:lnTo>
                  <a:lnTo>
                    <a:pt x="1011555" y="79057"/>
                  </a:lnTo>
                  <a:lnTo>
                    <a:pt x="1009650" y="84772"/>
                  </a:lnTo>
                  <a:cubicBezTo>
                    <a:pt x="1007745" y="84772"/>
                    <a:pt x="1005840" y="84772"/>
                    <a:pt x="1002983" y="85725"/>
                  </a:cubicBezTo>
                  <a:cubicBezTo>
                    <a:pt x="1000125" y="85725"/>
                    <a:pt x="997268" y="87630"/>
                    <a:pt x="995363" y="88582"/>
                  </a:cubicBezTo>
                  <a:cubicBezTo>
                    <a:pt x="993458" y="90487"/>
                    <a:pt x="991553" y="92392"/>
                    <a:pt x="990600" y="96202"/>
                  </a:cubicBezTo>
                  <a:cubicBezTo>
                    <a:pt x="989648" y="100012"/>
                    <a:pt x="988695" y="105727"/>
                    <a:pt x="988695" y="112395"/>
                  </a:cubicBezTo>
                  <a:lnTo>
                    <a:pt x="987743" y="200025"/>
                  </a:lnTo>
                  <a:lnTo>
                    <a:pt x="972503" y="200025"/>
                  </a:lnTo>
                  <a:lnTo>
                    <a:pt x="898208" y="104775"/>
                  </a:lnTo>
                  <a:lnTo>
                    <a:pt x="897255" y="161925"/>
                  </a:lnTo>
                  <a:cubicBezTo>
                    <a:pt x="897255" y="168592"/>
                    <a:pt x="897255" y="174307"/>
                    <a:pt x="898208" y="178117"/>
                  </a:cubicBezTo>
                  <a:cubicBezTo>
                    <a:pt x="899160" y="181927"/>
                    <a:pt x="901065" y="184785"/>
                    <a:pt x="902970" y="186690"/>
                  </a:cubicBezTo>
                  <a:cubicBezTo>
                    <a:pt x="904875" y="187642"/>
                    <a:pt x="906780" y="189547"/>
                    <a:pt x="910590" y="190500"/>
                  </a:cubicBezTo>
                  <a:cubicBezTo>
                    <a:pt x="913448" y="191452"/>
                    <a:pt x="916305" y="192405"/>
                    <a:pt x="918210" y="192405"/>
                  </a:cubicBezTo>
                  <a:lnTo>
                    <a:pt x="918210" y="199072"/>
                  </a:lnTo>
                  <a:lnTo>
                    <a:pt x="865823" y="198120"/>
                  </a:lnTo>
                  <a:lnTo>
                    <a:pt x="865823" y="191452"/>
                  </a:lnTo>
                  <a:cubicBezTo>
                    <a:pt x="867728" y="191452"/>
                    <a:pt x="870585" y="190500"/>
                    <a:pt x="873443" y="190500"/>
                  </a:cubicBezTo>
                  <a:cubicBezTo>
                    <a:pt x="876300" y="189547"/>
                    <a:pt x="879158" y="188595"/>
                    <a:pt x="881063" y="187642"/>
                  </a:cubicBezTo>
                  <a:cubicBezTo>
                    <a:pt x="882968" y="185737"/>
                    <a:pt x="884873" y="183832"/>
                    <a:pt x="885825" y="180022"/>
                  </a:cubicBezTo>
                  <a:cubicBezTo>
                    <a:pt x="886778" y="177165"/>
                    <a:pt x="886778" y="171450"/>
                    <a:pt x="886778" y="162877"/>
                  </a:cubicBezTo>
                  <a:lnTo>
                    <a:pt x="887730" y="104775"/>
                  </a:lnTo>
                  <a:cubicBezTo>
                    <a:pt x="887730" y="101917"/>
                    <a:pt x="887730" y="99060"/>
                    <a:pt x="886778" y="96202"/>
                  </a:cubicBezTo>
                  <a:cubicBezTo>
                    <a:pt x="885825" y="93345"/>
                    <a:pt x="884873" y="91440"/>
                    <a:pt x="882968" y="89535"/>
                  </a:cubicBezTo>
                  <a:cubicBezTo>
                    <a:pt x="881063" y="87630"/>
                    <a:pt x="879158" y="85725"/>
                    <a:pt x="876300" y="84772"/>
                  </a:cubicBezTo>
                  <a:cubicBezTo>
                    <a:pt x="873443" y="83820"/>
                    <a:pt x="870585" y="82867"/>
                    <a:pt x="867728" y="81915"/>
                  </a:cubicBezTo>
                  <a:close/>
                  <a:moveTo>
                    <a:pt x="925830" y="29527"/>
                  </a:moveTo>
                  <a:cubicBezTo>
                    <a:pt x="804862" y="29527"/>
                    <a:pt x="687705" y="53340"/>
                    <a:pt x="577215" y="100012"/>
                  </a:cubicBezTo>
                  <a:cubicBezTo>
                    <a:pt x="470535" y="145732"/>
                    <a:pt x="374332" y="210502"/>
                    <a:pt x="292417" y="292417"/>
                  </a:cubicBezTo>
                  <a:cubicBezTo>
                    <a:pt x="210502" y="375285"/>
                    <a:pt x="145732" y="470535"/>
                    <a:pt x="100965" y="577215"/>
                  </a:cubicBezTo>
                  <a:cubicBezTo>
                    <a:pt x="54292" y="687705"/>
                    <a:pt x="30480" y="804862"/>
                    <a:pt x="30480" y="925830"/>
                  </a:cubicBezTo>
                  <a:cubicBezTo>
                    <a:pt x="30480" y="1046797"/>
                    <a:pt x="54292" y="1163955"/>
                    <a:pt x="100965" y="1274445"/>
                  </a:cubicBezTo>
                  <a:cubicBezTo>
                    <a:pt x="145732" y="1381125"/>
                    <a:pt x="210502" y="1477327"/>
                    <a:pt x="292417" y="1559242"/>
                  </a:cubicBezTo>
                  <a:cubicBezTo>
                    <a:pt x="375285" y="1641157"/>
                    <a:pt x="470535" y="1705927"/>
                    <a:pt x="577215" y="1750695"/>
                  </a:cubicBezTo>
                  <a:cubicBezTo>
                    <a:pt x="687705" y="1797367"/>
                    <a:pt x="804862" y="1821180"/>
                    <a:pt x="925830" y="1821180"/>
                  </a:cubicBezTo>
                  <a:cubicBezTo>
                    <a:pt x="1046797" y="1821180"/>
                    <a:pt x="1163955" y="1797367"/>
                    <a:pt x="1274445" y="1750695"/>
                  </a:cubicBezTo>
                  <a:cubicBezTo>
                    <a:pt x="1381125" y="1705927"/>
                    <a:pt x="1477327" y="1641157"/>
                    <a:pt x="1559242" y="1559242"/>
                  </a:cubicBezTo>
                  <a:cubicBezTo>
                    <a:pt x="1641157" y="1476375"/>
                    <a:pt x="1705927" y="1381125"/>
                    <a:pt x="1750695" y="1274445"/>
                  </a:cubicBezTo>
                  <a:cubicBezTo>
                    <a:pt x="1797367" y="1163955"/>
                    <a:pt x="1821180" y="1046797"/>
                    <a:pt x="1821180" y="925830"/>
                  </a:cubicBezTo>
                  <a:cubicBezTo>
                    <a:pt x="1821180" y="804862"/>
                    <a:pt x="1797367" y="687705"/>
                    <a:pt x="1750695" y="577215"/>
                  </a:cubicBezTo>
                  <a:cubicBezTo>
                    <a:pt x="1705927" y="470535"/>
                    <a:pt x="1641157" y="374332"/>
                    <a:pt x="1559242" y="292417"/>
                  </a:cubicBezTo>
                  <a:cubicBezTo>
                    <a:pt x="1476375" y="209550"/>
                    <a:pt x="1381125" y="144780"/>
                    <a:pt x="1274445" y="100012"/>
                  </a:cubicBezTo>
                  <a:cubicBezTo>
                    <a:pt x="1163955" y="53340"/>
                    <a:pt x="1046797" y="29527"/>
                    <a:pt x="925830" y="29527"/>
                  </a:cubicBezTo>
                  <a:close/>
                  <a:moveTo>
                    <a:pt x="925830" y="0"/>
                  </a:moveTo>
                  <a:cubicBezTo>
                    <a:pt x="1050607" y="0"/>
                    <a:pt x="1171575" y="24765"/>
                    <a:pt x="1285875" y="72390"/>
                  </a:cubicBezTo>
                  <a:cubicBezTo>
                    <a:pt x="1396365" y="119062"/>
                    <a:pt x="1495425" y="185737"/>
                    <a:pt x="1579245" y="271462"/>
                  </a:cubicBezTo>
                  <a:cubicBezTo>
                    <a:pt x="1664017" y="356235"/>
                    <a:pt x="1730692" y="455295"/>
                    <a:pt x="1777365" y="565785"/>
                  </a:cubicBezTo>
                  <a:cubicBezTo>
                    <a:pt x="1824990" y="680085"/>
                    <a:pt x="1849755" y="801052"/>
                    <a:pt x="1849755" y="925830"/>
                  </a:cubicBezTo>
                  <a:cubicBezTo>
                    <a:pt x="1849755" y="1050607"/>
                    <a:pt x="1825942" y="1171575"/>
                    <a:pt x="1777365" y="1285875"/>
                  </a:cubicBezTo>
                  <a:cubicBezTo>
                    <a:pt x="1730692" y="1396365"/>
                    <a:pt x="1664017" y="1495425"/>
                    <a:pt x="1579245" y="1580197"/>
                  </a:cubicBezTo>
                  <a:cubicBezTo>
                    <a:pt x="1494472" y="1664970"/>
                    <a:pt x="1395412" y="1731645"/>
                    <a:pt x="1284922" y="1778317"/>
                  </a:cubicBezTo>
                  <a:cubicBezTo>
                    <a:pt x="1171575" y="1825942"/>
                    <a:pt x="1049655" y="1850707"/>
                    <a:pt x="924877" y="1850707"/>
                  </a:cubicBezTo>
                  <a:cubicBezTo>
                    <a:pt x="800100" y="1850707"/>
                    <a:pt x="679132" y="1826895"/>
                    <a:pt x="564832" y="1778317"/>
                  </a:cubicBezTo>
                  <a:cubicBezTo>
                    <a:pt x="454342" y="1731645"/>
                    <a:pt x="355282" y="1664970"/>
                    <a:pt x="270510" y="1580197"/>
                  </a:cubicBezTo>
                  <a:cubicBezTo>
                    <a:pt x="185737" y="1495425"/>
                    <a:pt x="119062" y="1396365"/>
                    <a:pt x="72390" y="1285875"/>
                  </a:cubicBezTo>
                  <a:cubicBezTo>
                    <a:pt x="24765" y="1171575"/>
                    <a:pt x="0" y="1050607"/>
                    <a:pt x="0" y="925830"/>
                  </a:cubicBezTo>
                  <a:cubicBezTo>
                    <a:pt x="0" y="801052"/>
                    <a:pt x="24765" y="679132"/>
                    <a:pt x="73342" y="564832"/>
                  </a:cubicBezTo>
                  <a:cubicBezTo>
                    <a:pt x="120015" y="454342"/>
                    <a:pt x="186690" y="355282"/>
                    <a:pt x="271462" y="270510"/>
                  </a:cubicBezTo>
                  <a:cubicBezTo>
                    <a:pt x="356235" y="185737"/>
                    <a:pt x="455295" y="119062"/>
                    <a:pt x="565785" y="72390"/>
                  </a:cubicBezTo>
                  <a:cubicBezTo>
                    <a:pt x="679132" y="24765"/>
                    <a:pt x="801052" y="0"/>
                    <a:pt x="925830" y="0"/>
                  </a:cubicBezTo>
                  <a:close/>
                </a:path>
              </a:pathLst>
            </a:custGeom>
            <a:solidFill>
              <a:srgbClr val="9A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4" name="íš1íḍê"/>
            <p:cNvSpPr/>
            <p:nvPr/>
          </p:nvSpPr>
          <p:spPr>
            <a:xfrm>
              <a:off x="5033961" y="3989070"/>
              <a:ext cx="4351972" cy="310515"/>
            </a:xfrm>
            <a:custGeom>
              <a:avLst/>
              <a:gdLst>
                <a:gd name="connsiteX0" fmla="*/ 3189922 w 4351972"/>
                <a:gd name="connsiteY0" fmla="*/ 24765 h 310515"/>
                <a:gd name="connsiteX1" fmla="*/ 3189922 w 4351972"/>
                <a:gd name="connsiteY1" fmla="*/ 151448 h 310515"/>
                <a:gd name="connsiteX2" fmla="*/ 3217545 w 4351972"/>
                <a:gd name="connsiteY2" fmla="*/ 151448 h 310515"/>
                <a:gd name="connsiteX3" fmla="*/ 3266122 w 4351972"/>
                <a:gd name="connsiteY3" fmla="*/ 133350 h 310515"/>
                <a:gd name="connsiteX4" fmla="*/ 3284220 w 4351972"/>
                <a:gd name="connsiteY4" fmla="*/ 82868 h 310515"/>
                <a:gd name="connsiteX5" fmla="*/ 3268980 w 4351972"/>
                <a:gd name="connsiteY5" fmla="*/ 40005 h 310515"/>
                <a:gd name="connsiteX6" fmla="*/ 3225164 w 4351972"/>
                <a:gd name="connsiteY6" fmla="*/ 24765 h 310515"/>
                <a:gd name="connsiteX7" fmla="*/ 83820 w 4351972"/>
                <a:gd name="connsiteY7" fmla="*/ 24765 h 310515"/>
                <a:gd name="connsiteX8" fmla="*/ 83820 w 4351972"/>
                <a:gd name="connsiteY8" fmla="*/ 155258 h 310515"/>
                <a:gd name="connsiteX9" fmla="*/ 104775 w 4351972"/>
                <a:gd name="connsiteY9" fmla="*/ 155258 h 310515"/>
                <a:gd name="connsiteX10" fmla="*/ 140970 w 4351972"/>
                <a:gd name="connsiteY10" fmla="*/ 148590 h 310515"/>
                <a:gd name="connsiteX11" fmla="*/ 162877 w 4351972"/>
                <a:gd name="connsiteY11" fmla="*/ 130493 h 310515"/>
                <a:gd name="connsiteX12" fmla="*/ 172402 w 4351972"/>
                <a:gd name="connsiteY12" fmla="*/ 109538 h 310515"/>
                <a:gd name="connsiteX13" fmla="*/ 174307 w 4351972"/>
                <a:gd name="connsiteY13" fmla="*/ 90488 h 310515"/>
                <a:gd name="connsiteX14" fmla="*/ 171450 w 4351972"/>
                <a:gd name="connsiteY14" fmla="*/ 66675 h 310515"/>
                <a:gd name="connsiteX15" fmla="*/ 161925 w 4351972"/>
                <a:gd name="connsiteY15" fmla="*/ 45720 h 310515"/>
                <a:gd name="connsiteX16" fmla="*/ 142875 w 4351972"/>
                <a:gd name="connsiteY16" fmla="*/ 30480 h 310515"/>
                <a:gd name="connsiteX17" fmla="*/ 113347 w 4351972"/>
                <a:gd name="connsiteY17" fmla="*/ 24765 h 310515"/>
                <a:gd name="connsiteX18" fmla="*/ 4067175 w 4351972"/>
                <a:gd name="connsiteY18" fmla="*/ 7620 h 310515"/>
                <a:gd name="connsiteX19" fmla="*/ 4192905 w 4351972"/>
                <a:gd name="connsiteY19" fmla="*/ 7620 h 310515"/>
                <a:gd name="connsiteX20" fmla="*/ 4192905 w 4351972"/>
                <a:gd name="connsiteY20" fmla="*/ 22860 h 310515"/>
                <a:gd name="connsiteX21" fmla="*/ 4163377 w 4351972"/>
                <a:gd name="connsiteY21" fmla="*/ 25717 h 310515"/>
                <a:gd name="connsiteX22" fmla="*/ 4154805 w 4351972"/>
                <a:gd name="connsiteY22" fmla="*/ 32385 h 310515"/>
                <a:gd name="connsiteX23" fmla="*/ 4155757 w 4351972"/>
                <a:gd name="connsiteY23" fmla="*/ 37147 h 310515"/>
                <a:gd name="connsiteX24" fmla="*/ 4159567 w 4351972"/>
                <a:gd name="connsiteY24" fmla="*/ 44767 h 310515"/>
                <a:gd name="connsiteX25" fmla="*/ 4166235 w 4351972"/>
                <a:gd name="connsiteY25" fmla="*/ 57150 h 310515"/>
                <a:gd name="connsiteX26" fmla="*/ 4172902 w 4351972"/>
                <a:gd name="connsiteY26" fmla="*/ 70485 h 310515"/>
                <a:gd name="connsiteX27" fmla="*/ 4192905 w 4351972"/>
                <a:gd name="connsiteY27" fmla="*/ 107632 h 310515"/>
                <a:gd name="connsiteX28" fmla="*/ 4219575 w 4351972"/>
                <a:gd name="connsiteY28" fmla="*/ 155257 h 310515"/>
                <a:gd name="connsiteX29" fmla="*/ 4270057 w 4351972"/>
                <a:gd name="connsiteY29" fmla="*/ 73342 h 310515"/>
                <a:gd name="connsiteX30" fmla="*/ 4287202 w 4351972"/>
                <a:gd name="connsiteY30" fmla="*/ 38100 h 310515"/>
                <a:gd name="connsiteX31" fmla="*/ 4283392 w 4351972"/>
                <a:gd name="connsiteY31" fmla="*/ 30480 h 310515"/>
                <a:gd name="connsiteX32" fmla="*/ 4273867 w 4351972"/>
                <a:gd name="connsiteY32" fmla="*/ 25717 h 310515"/>
                <a:gd name="connsiteX33" fmla="*/ 4260532 w 4351972"/>
                <a:gd name="connsiteY33" fmla="*/ 23812 h 310515"/>
                <a:gd name="connsiteX34" fmla="*/ 4247197 w 4351972"/>
                <a:gd name="connsiteY34" fmla="*/ 22860 h 310515"/>
                <a:gd name="connsiteX35" fmla="*/ 4247197 w 4351972"/>
                <a:gd name="connsiteY35" fmla="*/ 7620 h 310515"/>
                <a:gd name="connsiteX36" fmla="*/ 4350067 w 4351972"/>
                <a:gd name="connsiteY36" fmla="*/ 7620 h 310515"/>
                <a:gd name="connsiteX37" fmla="*/ 4350067 w 4351972"/>
                <a:gd name="connsiteY37" fmla="*/ 22860 h 310515"/>
                <a:gd name="connsiteX38" fmla="*/ 4351972 w 4351972"/>
                <a:gd name="connsiteY38" fmla="*/ 22860 h 310515"/>
                <a:gd name="connsiteX39" fmla="*/ 4340542 w 4351972"/>
                <a:gd name="connsiteY39" fmla="*/ 25717 h 310515"/>
                <a:gd name="connsiteX40" fmla="*/ 4329112 w 4351972"/>
                <a:gd name="connsiteY40" fmla="*/ 30480 h 310515"/>
                <a:gd name="connsiteX41" fmla="*/ 4317682 w 4351972"/>
                <a:gd name="connsiteY41" fmla="*/ 38100 h 310515"/>
                <a:gd name="connsiteX42" fmla="*/ 4306252 w 4351972"/>
                <a:gd name="connsiteY42" fmla="*/ 52387 h 310515"/>
                <a:gd name="connsiteX43" fmla="*/ 4276725 w 4351972"/>
                <a:gd name="connsiteY43" fmla="*/ 99060 h 310515"/>
                <a:gd name="connsiteX44" fmla="*/ 4242435 w 4351972"/>
                <a:gd name="connsiteY44" fmla="*/ 159067 h 310515"/>
                <a:gd name="connsiteX45" fmla="*/ 4231957 w 4351972"/>
                <a:gd name="connsiteY45" fmla="*/ 180022 h 310515"/>
                <a:gd name="connsiteX46" fmla="*/ 4229100 w 4351972"/>
                <a:gd name="connsiteY46" fmla="*/ 203835 h 310515"/>
                <a:gd name="connsiteX47" fmla="*/ 4229100 w 4351972"/>
                <a:gd name="connsiteY47" fmla="*/ 260032 h 310515"/>
                <a:gd name="connsiteX48" fmla="*/ 4231957 w 4351972"/>
                <a:gd name="connsiteY48" fmla="*/ 273367 h 310515"/>
                <a:gd name="connsiteX49" fmla="*/ 4242435 w 4351972"/>
                <a:gd name="connsiteY49" fmla="*/ 281940 h 310515"/>
                <a:gd name="connsiteX50" fmla="*/ 4257675 w 4351972"/>
                <a:gd name="connsiteY50" fmla="*/ 285750 h 310515"/>
                <a:gd name="connsiteX51" fmla="*/ 4275772 w 4351972"/>
                <a:gd name="connsiteY51" fmla="*/ 288607 h 310515"/>
                <a:gd name="connsiteX52" fmla="*/ 4275772 w 4351972"/>
                <a:gd name="connsiteY52" fmla="*/ 303847 h 310515"/>
                <a:gd name="connsiteX53" fmla="*/ 4137660 w 4351972"/>
                <a:gd name="connsiteY53" fmla="*/ 303847 h 310515"/>
                <a:gd name="connsiteX54" fmla="*/ 4137660 w 4351972"/>
                <a:gd name="connsiteY54" fmla="*/ 288607 h 310515"/>
                <a:gd name="connsiteX55" fmla="*/ 4154805 w 4351972"/>
                <a:gd name="connsiteY55" fmla="*/ 286702 h 310515"/>
                <a:gd name="connsiteX56" fmla="*/ 4170997 w 4351972"/>
                <a:gd name="connsiteY56" fmla="*/ 283845 h 310515"/>
                <a:gd name="connsiteX57" fmla="*/ 4181475 w 4351972"/>
                <a:gd name="connsiteY57" fmla="*/ 275272 h 310515"/>
                <a:gd name="connsiteX58" fmla="*/ 4184332 w 4351972"/>
                <a:gd name="connsiteY58" fmla="*/ 261937 h 310515"/>
                <a:gd name="connsiteX59" fmla="*/ 4184332 w 4351972"/>
                <a:gd name="connsiteY59" fmla="*/ 190500 h 310515"/>
                <a:gd name="connsiteX60" fmla="*/ 4180522 w 4351972"/>
                <a:gd name="connsiteY60" fmla="*/ 178117 h 310515"/>
                <a:gd name="connsiteX61" fmla="*/ 4170997 w 4351972"/>
                <a:gd name="connsiteY61" fmla="*/ 158115 h 310515"/>
                <a:gd name="connsiteX62" fmla="*/ 4143375 w 4351972"/>
                <a:gd name="connsiteY62" fmla="*/ 105727 h 310515"/>
                <a:gd name="connsiteX63" fmla="*/ 4116705 w 4351972"/>
                <a:gd name="connsiteY63" fmla="*/ 58102 h 310515"/>
                <a:gd name="connsiteX64" fmla="*/ 4104322 w 4351972"/>
                <a:gd name="connsiteY64" fmla="*/ 40005 h 310515"/>
                <a:gd name="connsiteX65" fmla="*/ 4091940 w 4351972"/>
                <a:gd name="connsiteY65" fmla="*/ 29527 h 310515"/>
                <a:gd name="connsiteX66" fmla="*/ 4079557 w 4351972"/>
                <a:gd name="connsiteY66" fmla="*/ 24765 h 310515"/>
                <a:gd name="connsiteX67" fmla="*/ 4067175 w 4351972"/>
                <a:gd name="connsiteY67" fmla="*/ 22860 h 310515"/>
                <a:gd name="connsiteX68" fmla="*/ 3791903 w 4351972"/>
                <a:gd name="connsiteY68" fmla="*/ 7620 h 310515"/>
                <a:gd name="connsiteX69" fmla="*/ 4050031 w 4351972"/>
                <a:gd name="connsiteY69" fmla="*/ 7620 h 310515"/>
                <a:gd name="connsiteX70" fmla="*/ 4050031 w 4351972"/>
                <a:gd name="connsiteY70" fmla="*/ 87630 h 310515"/>
                <a:gd name="connsiteX71" fmla="*/ 4035743 w 4351972"/>
                <a:gd name="connsiteY71" fmla="*/ 87630 h 310515"/>
                <a:gd name="connsiteX72" fmla="*/ 4029075 w 4351972"/>
                <a:gd name="connsiteY72" fmla="*/ 69532 h 310515"/>
                <a:gd name="connsiteX73" fmla="*/ 4017645 w 4351972"/>
                <a:gd name="connsiteY73" fmla="*/ 50482 h 310515"/>
                <a:gd name="connsiteX74" fmla="*/ 4004311 w 4351972"/>
                <a:gd name="connsiteY74" fmla="*/ 33337 h 310515"/>
                <a:gd name="connsiteX75" fmla="*/ 3990023 w 4351972"/>
                <a:gd name="connsiteY75" fmla="*/ 24765 h 310515"/>
                <a:gd name="connsiteX76" fmla="*/ 3973831 w 4351972"/>
                <a:gd name="connsiteY76" fmla="*/ 23812 h 310515"/>
                <a:gd name="connsiteX77" fmla="*/ 3955733 w 4351972"/>
                <a:gd name="connsiteY77" fmla="*/ 23812 h 310515"/>
                <a:gd name="connsiteX78" fmla="*/ 3943350 w 4351972"/>
                <a:gd name="connsiteY78" fmla="*/ 23812 h 310515"/>
                <a:gd name="connsiteX79" fmla="*/ 3943350 w 4351972"/>
                <a:gd name="connsiteY79" fmla="*/ 260032 h 310515"/>
                <a:gd name="connsiteX80" fmla="*/ 3946208 w 4351972"/>
                <a:gd name="connsiteY80" fmla="*/ 272415 h 310515"/>
                <a:gd name="connsiteX81" fmla="*/ 3956686 w 4351972"/>
                <a:gd name="connsiteY81" fmla="*/ 280987 h 310515"/>
                <a:gd name="connsiteX82" fmla="*/ 3971925 w 4351972"/>
                <a:gd name="connsiteY82" fmla="*/ 284797 h 310515"/>
                <a:gd name="connsiteX83" fmla="*/ 3990975 w 4351972"/>
                <a:gd name="connsiteY83" fmla="*/ 287655 h 310515"/>
                <a:gd name="connsiteX84" fmla="*/ 3990975 w 4351972"/>
                <a:gd name="connsiteY84" fmla="*/ 302895 h 310515"/>
                <a:gd name="connsiteX85" fmla="*/ 3851911 w 4351972"/>
                <a:gd name="connsiteY85" fmla="*/ 302895 h 310515"/>
                <a:gd name="connsiteX86" fmla="*/ 3851911 w 4351972"/>
                <a:gd name="connsiteY86" fmla="*/ 287655 h 310515"/>
                <a:gd name="connsiteX87" fmla="*/ 3870008 w 4351972"/>
                <a:gd name="connsiteY87" fmla="*/ 285750 h 310515"/>
                <a:gd name="connsiteX88" fmla="*/ 3886200 w 4351972"/>
                <a:gd name="connsiteY88" fmla="*/ 282892 h 310515"/>
                <a:gd name="connsiteX89" fmla="*/ 3896678 w 4351972"/>
                <a:gd name="connsiteY89" fmla="*/ 275272 h 310515"/>
                <a:gd name="connsiteX90" fmla="*/ 3899536 w 4351972"/>
                <a:gd name="connsiteY90" fmla="*/ 261937 h 310515"/>
                <a:gd name="connsiteX91" fmla="*/ 3899536 w 4351972"/>
                <a:gd name="connsiteY91" fmla="*/ 23812 h 310515"/>
                <a:gd name="connsiteX92" fmla="*/ 3887153 w 4351972"/>
                <a:gd name="connsiteY92" fmla="*/ 23812 h 310515"/>
                <a:gd name="connsiteX93" fmla="*/ 3870961 w 4351972"/>
                <a:gd name="connsiteY93" fmla="*/ 23812 h 310515"/>
                <a:gd name="connsiteX94" fmla="*/ 3852863 w 4351972"/>
                <a:gd name="connsiteY94" fmla="*/ 24765 h 310515"/>
                <a:gd name="connsiteX95" fmla="*/ 3838575 w 4351972"/>
                <a:gd name="connsiteY95" fmla="*/ 33337 h 310515"/>
                <a:gd name="connsiteX96" fmla="*/ 3825240 w 4351972"/>
                <a:gd name="connsiteY96" fmla="*/ 50482 h 310515"/>
                <a:gd name="connsiteX97" fmla="*/ 3813811 w 4351972"/>
                <a:gd name="connsiteY97" fmla="*/ 70485 h 310515"/>
                <a:gd name="connsiteX98" fmla="*/ 3807143 w 4351972"/>
                <a:gd name="connsiteY98" fmla="*/ 87630 h 310515"/>
                <a:gd name="connsiteX99" fmla="*/ 3791903 w 4351972"/>
                <a:gd name="connsiteY99" fmla="*/ 87630 h 310515"/>
                <a:gd name="connsiteX100" fmla="*/ 3107055 w 4351972"/>
                <a:gd name="connsiteY100" fmla="*/ 6668 h 310515"/>
                <a:gd name="connsiteX101" fmla="*/ 3243262 w 4351972"/>
                <a:gd name="connsiteY101" fmla="*/ 6668 h 310515"/>
                <a:gd name="connsiteX102" fmla="*/ 3278505 w 4351972"/>
                <a:gd name="connsiteY102" fmla="*/ 10478 h 310515"/>
                <a:gd name="connsiteX103" fmla="*/ 3308032 w 4351972"/>
                <a:gd name="connsiteY103" fmla="*/ 22860 h 310515"/>
                <a:gd name="connsiteX104" fmla="*/ 3328987 w 4351972"/>
                <a:gd name="connsiteY104" fmla="*/ 44768 h 310515"/>
                <a:gd name="connsiteX105" fmla="*/ 3336607 w 4351972"/>
                <a:gd name="connsiteY105" fmla="*/ 77153 h 310515"/>
                <a:gd name="connsiteX106" fmla="*/ 3330892 w 4351972"/>
                <a:gd name="connsiteY106" fmla="*/ 107633 h 310515"/>
                <a:gd name="connsiteX107" fmla="*/ 3315652 w 4351972"/>
                <a:gd name="connsiteY107" fmla="*/ 130493 h 310515"/>
                <a:gd name="connsiteX108" fmla="*/ 3292792 w 4351972"/>
                <a:gd name="connsiteY108" fmla="*/ 145733 h 310515"/>
                <a:gd name="connsiteX109" fmla="*/ 3263264 w 4351972"/>
                <a:gd name="connsiteY109" fmla="*/ 157163 h 310515"/>
                <a:gd name="connsiteX110" fmla="*/ 3299460 w 4351972"/>
                <a:gd name="connsiteY110" fmla="*/ 205740 h 310515"/>
                <a:gd name="connsiteX111" fmla="*/ 3334702 w 4351972"/>
                <a:gd name="connsiteY111" fmla="*/ 253365 h 310515"/>
                <a:gd name="connsiteX112" fmla="*/ 3350895 w 4351972"/>
                <a:gd name="connsiteY112" fmla="*/ 271463 h 310515"/>
                <a:gd name="connsiteX113" fmla="*/ 3365182 w 4351972"/>
                <a:gd name="connsiteY113" fmla="*/ 280988 h 310515"/>
                <a:gd name="connsiteX114" fmla="*/ 3378517 w 4351972"/>
                <a:gd name="connsiteY114" fmla="*/ 284798 h 310515"/>
                <a:gd name="connsiteX115" fmla="*/ 3391852 w 4351972"/>
                <a:gd name="connsiteY115" fmla="*/ 286703 h 310515"/>
                <a:gd name="connsiteX116" fmla="*/ 3391852 w 4351972"/>
                <a:gd name="connsiteY116" fmla="*/ 302895 h 310515"/>
                <a:gd name="connsiteX117" fmla="*/ 3313747 w 4351972"/>
                <a:gd name="connsiteY117" fmla="*/ 302895 h 310515"/>
                <a:gd name="connsiteX118" fmla="*/ 3266122 w 4351972"/>
                <a:gd name="connsiteY118" fmla="*/ 231458 h 310515"/>
                <a:gd name="connsiteX119" fmla="*/ 3220402 w 4351972"/>
                <a:gd name="connsiteY119" fmla="*/ 169545 h 310515"/>
                <a:gd name="connsiteX120" fmla="*/ 3189922 w 4351972"/>
                <a:gd name="connsiteY120" fmla="*/ 169545 h 310515"/>
                <a:gd name="connsiteX121" fmla="*/ 3189922 w 4351972"/>
                <a:gd name="connsiteY121" fmla="*/ 262890 h 310515"/>
                <a:gd name="connsiteX122" fmla="*/ 3191827 w 4351972"/>
                <a:gd name="connsiteY122" fmla="*/ 275273 h 310515"/>
                <a:gd name="connsiteX123" fmla="*/ 3201352 w 4351972"/>
                <a:gd name="connsiteY123" fmla="*/ 283845 h 310515"/>
                <a:gd name="connsiteX124" fmla="*/ 3214687 w 4351972"/>
                <a:gd name="connsiteY124" fmla="*/ 286703 h 310515"/>
                <a:gd name="connsiteX125" fmla="*/ 3230880 w 4351972"/>
                <a:gd name="connsiteY125" fmla="*/ 287655 h 310515"/>
                <a:gd name="connsiteX126" fmla="*/ 3230880 w 4351972"/>
                <a:gd name="connsiteY126" fmla="*/ 302895 h 310515"/>
                <a:gd name="connsiteX127" fmla="*/ 3107055 w 4351972"/>
                <a:gd name="connsiteY127" fmla="*/ 302895 h 310515"/>
                <a:gd name="connsiteX128" fmla="*/ 3107055 w 4351972"/>
                <a:gd name="connsiteY128" fmla="*/ 287655 h 310515"/>
                <a:gd name="connsiteX129" fmla="*/ 3121342 w 4351972"/>
                <a:gd name="connsiteY129" fmla="*/ 285750 h 310515"/>
                <a:gd name="connsiteX130" fmla="*/ 3134677 w 4351972"/>
                <a:gd name="connsiteY130" fmla="*/ 282893 h 310515"/>
                <a:gd name="connsiteX131" fmla="*/ 3143250 w 4351972"/>
                <a:gd name="connsiteY131" fmla="*/ 275273 h 310515"/>
                <a:gd name="connsiteX132" fmla="*/ 3146107 w 4351972"/>
                <a:gd name="connsiteY132" fmla="*/ 261938 h 310515"/>
                <a:gd name="connsiteX133" fmla="*/ 3146107 w 4351972"/>
                <a:gd name="connsiteY133" fmla="*/ 49530 h 310515"/>
                <a:gd name="connsiteX134" fmla="*/ 3144202 w 4351972"/>
                <a:gd name="connsiteY134" fmla="*/ 36195 h 310515"/>
                <a:gd name="connsiteX135" fmla="*/ 3134677 w 4351972"/>
                <a:gd name="connsiteY135" fmla="*/ 27623 h 310515"/>
                <a:gd name="connsiteX136" fmla="*/ 3121342 w 4351972"/>
                <a:gd name="connsiteY136" fmla="*/ 23813 h 310515"/>
                <a:gd name="connsiteX137" fmla="*/ 3107055 w 4351972"/>
                <a:gd name="connsiteY137" fmla="*/ 21908 h 310515"/>
                <a:gd name="connsiteX138" fmla="*/ 2514600 w 4351972"/>
                <a:gd name="connsiteY138" fmla="*/ 6668 h 310515"/>
                <a:gd name="connsiteX139" fmla="*/ 2636520 w 4351972"/>
                <a:gd name="connsiteY139" fmla="*/ 6668 h 310515"/>
                <a:gd name="connsiteX140" fmla="*/ 2636520 w 4351972"/>
                <a:gd name="connsiteY140" fmla="*/ 21908 h 310515"/>
                <a:gd name="connsiteX141" fmla="*/ 2609850 w 4351972"/>
                <a:gd name="connsiteY141" fmla="*/ 24765 h 310515"/>
                <a:gd name="connsiteX142" fmla="*/ 2599372 w 4351972"/>
                <a:gd name="connsiteY142" fmla="*/ 33338 h 310515"/>
                <a:gd name="connsiteX143" fmla="*/ 2600325 w 4351972"/>
                <a:gd name="connsiteY143" fmla="*/ 39053 h 310515"/>
                <a:gd name="connsiteX144" fmla="*/ 2601277 w 4351972"/>
                <a:gd name="connsiteY144" fmla="*/ 43815 h 310515"/>
                <a:gd name="connsiteX145" fmla="*/ 2626042 w 4351972"/>
                <a:gd name="connsiteY145" fmla="*/ 110490 h 310515"/>
                <a:gd name="connsiteX146" fmla="*/ 2675572 w 4351972"/>
                <a:gd name="connsiteY146" fmla="*/ 241935 h 310515"/>
                <a:gd name="connsiteX147" fmla="*/ 2711767 w 4351972"/>
                <a:gd name="connsiteY147" fmla="*/ 150495 h 310515"/>
                <a:gd name="connsiteX148" fmla="*/ 2739390 w 4351972"/>
                <a:gd name="connsiteY148" fmla="*/ 78105 h 310515"/>
                <a:gd name="connsiteX149" fmla="*/ 2747010 w 4351972"/>
                <a:gd name="connsiteY149" fmla="*/ 51435 h 310515"/>
                <a:gd name="connsiteX150" fmla="*/ 2747962 w 4351972"/>
                <a:gd name="connsiteY150" fmla="*/ 40005 h 310515"/>
                <a:gd name="connsiteX151" fmla="*/ 2744152 w 4351972"/>
                <a:gd name="connsiteY151" fmla="*/ 32385 h 310515"/>
                <a:gd name="connsiteX152" fmla="*/ 2732722 w 4351972"/>
                <a:gd name="connsiteY152" fmla="*/ 26670 h 310515"/>
                <a:gd name="connsiteX153" fmla="*/ 2718435 w 4351972"/>
                <a:gd name="connsiteY153" fmla="*/ 23813 h 310515"/>
                <a:gd name="connsiteX154" fmla="*/ 2704147 w 4351972"/>
                <a:gd name="connsiteY154" fmla="*/ 21908 h 310515"/>
                <a:gd name="connsiteX155" fmla="*/ 2704147 w 4351972"/>
                <a:gd name="connsiteY155" fmla="*/ 6668 h 310515"/>
                <a:gd name="connsiteX156" fmla="*/ 2814637 w 4351972"/>
                <a:gd name="connsiteY156" fmla="*/ 6668 h 310515"/>
                <a:gd name="connsiteX157" fmla="*/ 2814637 w 4351972"/>
                <a:gd name="connsiteY157" fmla="*/ 22860 h 310515"/>
                <a:gd name="connsiteX158" fmla="*/ 2815590 w 4351972"/>
                <a:gd name="connsiteY158" fmla="*/ 22860 h 310515"/>
                <a:gd name="connsiteX159" fmla="*/ 2802255 w 4351972"/>
                <a:gd name="connsiteY159" fmla="*/ 24765 h 310515"/>
                <a:gd name="connsiteX160" fmla="*/ 2789872 w 4351972"/>
                <a:gd name="connsiteY160" fmla="*/ 30480 h 310515"/>
                <a:gd name="connsiteX161" fmla="*/ 2778442 w 4351972"/>
                <a:gd name="connsiteY161" fmla="*/ 41910 h 310515"/>
                <a:gd name="connsiteX162" fmla="*/ 2769870 w 4351972"/>
                <a:gd name="connsiteY162" fmla="*/ 58103 h 310515"/>
                <a:gd name="connsiteX163" fmla="*/ 2727960 w 4351972"/>
                <a:gd name="connsiteY163" fmla="*/ 160973 h 310515"/>
                <a:gd name="connsiteX164" fmla="*/ 2670810 w 4351972"/>
                <a:gd name="connsiteY164" fmla="*/ 306705 h 310515"/>
                <a:gd name="connsiteX165" fmla="*/ 2653665 w 4351972"/>
                <a:gd name="connsiteY165" fmla="*/ 306705 h 310515"/>
                <a:gd name="connsiteX166" fmla="*/ 2595562 w 4351972"/>
                <a:gd name="connsiteY166" fmla="*/ 151448 h 310515"/>
                <a:gd name="connsiteX167" fmla="*/ 2557462 w 4351972"/>
                <a:gd name="connsiteY167" fmla="*/ 50483 h 310515"/>
                <a:gd name="connsiteX168" fmla="*/ 2550795 w 4351972"/>
                <a:gd name="connsiteY168" fmla="*/ 39053 h 310515"/>
                <a:gd name="connsiteX169" fmla="*/ 2539365 w 4351972"/>
                <a:gd name="connsiteY169" fmla="*/ 29528 h 310515"/>
                <a:gd name="connsiteX170" fmla="*/ 2526982 w 4351972"/>
                <a:gd name="connsiteY170" fmla="*/ 23813 h 310515"/>
                <a:gd name="connsiteX171" fmla="*/ 2514600 w 4351972"/>
                <a:gd name="connsiteY171" fmla="*/ 21908 h 310515"/>
                <a:gd name="connsiteX172" fmla="*/ 2038350 w 4351972"/>
                <a:gd name="connsiteY172" fmla="*/ 6668 h 310515"/>
                <a:gd name="connsiteX173" fmla="*/ 2122170 w 4351972"/>
                <a:gd name="connsiteY173" fmla="*/ 6668 h 310515"/>
                <a:gd name="connsiteX174" fmla="*/ 2287905 w 4351972"/>
                <a:gd name="connsiteY174" fmla="*/ 232410 h 310515"/>
                <a:gd name="connsiteX175" fmla="*/ 2287905 w 4351972"/>
                <a:gd name="connsiteY175" fmla="*/ 91440 h 310515"/>
                <a:gd name="connsiteX176" fmla="*/ 2285047 w 4351972"/>
                <a:gd name="connsiteY176" fmla="*/ 51435 h 310515"/>
                <a:gd name="connsiteX177" fmla="*/ 2275522 w 4351972"/>
                <a:gd name="connsiteY177" fmla="*/ 33338 h 310515"/>
                <a:gd name="connsiteX178" fmla="*/ 2256472 w 4351972"/>
                <a:gd name="connsiteY178" fmla="*/ 25718 h 310515"/>
                <a:gd name="connsiteX179" fmla="*/ 2236470 w 4351972"/>
                <a:gd name="connsiteY179" fmla="*/ 21908 h 310515"/>
                <a:gd name="connsiteX180" fmla="*/ 2236470 w 4351972"/>
                <a:gd name="connsiteY180" fmla="*/ 6668 h 310515"/>
                <a:gd name="connsiteX181" fmla="*/ 2356485 w 4351972"/>
                <a:gd name="connsiteY181" fmla="*/ 6668 h 310515"/>
                <a:gd name="connsiteX182" fmla="*/ 2356485 w 4351972"/>
                <a:gd name="connsiteY182" fmla="*/ 22860 h 310515"/>
                <a:gd name="connsiteX183" fmla="*/ 2358390 w 4351972"/>
                <a:gd name="connsiteY183" fmla="*/ 22860 h 310515"/>
                <a:gd name="connsiteX184" fmla="*/ 2340292 w 4351972"/>
                <a:gd name="connsiteY184" fmla="*/ 25718 h 310515"/>
                <a:gd name="connsiteX185" fmla="*/ 2323147 w 4351972"/>
                <a:gd name="connsiteY185" fmla="*/ 32385 h 310515"/>
                <a:gd name="connsiteX186" fmla="*/ 2312670 w 4351972"/>
                <a:gd name="connsiteY186" fmla="*/ 52388 h 310515"/>
                <a:gd name="connsiteX187" fmla="*/ 2309812 w 4351972"/>
                <a:gd name="connsiteY187" fmla="*/ 89535 h 310515"/>
                <a:gd name="connsiteX188" fmla="*/ 2309812 w 4351972"/>
                <a:gd name="connsiteY188" fmla="*/ 306705 h 310515"/>
                <a:gd name="connsiteX189" fmla="*/ 2291715 w 4351972"/>
                <a:gd name="connsiteY189" fmla="*/ 306705 h 310515"/>
                <a:gd name="connsiteX190" fmla="*/ 2112645 w 4351972"/>
                <a:gd name="connsiteY190" fmla="*/ 64770 h 310515"/>
                <a:gd name="connsiteX191" fmla="*/ 2112645 w 4351972"/>
                <a:gd name="connsiteY191" fmla="*/ 217170 h 310515"/>
                <a:gd name="connsiteX192" fmla="*/ 2115502 w 4351972"/>
                <a:gd name="connsiteY192" fmla="*/ 256223 h 310515"/>
                <a:gd name="connsiteX193" fmla="*/ 2125027 w 4351972"/>
                <a:gd name="connsiteY193" fmla="*/ 276225 h 310515"/>
                <a:gd name="connsiteX194" fmla="*/ 2145030 w 4351972"/>
                <a:gd name="connsiteY194" fmla="*/ 284798 h 310515"/>
                <a:gd name="connsiteX195" fmla="*/ 2165032 w 4351972"/>
                <a:gd name="connsiteY195" fmla="*/ 288608 h 310515"/>
                <a:gd name="connsiteX196" fmla="*/ 2165032 w 4351972"/>
                <a:gd name="connsiteY196" fmla="*/ 303848 h 310515"/>
                <a:gd name="connsiteX197" fmla="*/ 2044065 w 4351972"/>
                <a:gd name="connsiteY197" fmla="*/ 303848 h 310515"/>
                <a:gd name="connsiteX198" fmla="*/ 2044065 w 4351972"/>
                <a:gd name="connsiteY198" fmla="*/ 288608 h 310515"/>
                <a:gd name="connsiteX199" fmla="*/ 2063115 w 4351972"/>
                <a:gd name="connsiteY199" fmla="*/ 284798 h 310515"/>
                <a:gd name="connsiteX200" fmla="*/ 2079307 w 4351972"/>
                <a:gd name="connsiteY200" fmla="*/ 278130 h 310515"/>
                <a:gd name="connsiteX201" fmla="*/ 2088832 w 4351972"/>
                <a:gd name="connsiteY201" fmla="*/ 260033 h 310515"/>
                <a:gd name="connsiteX202" fmla="*/ 2091690 w 4351972"/>
                <a:gd name="connsiteY202" fmla="*/ 219075 h 310515"/>
                <a:gd name="connsiteX203" fmla="*/ 2091690 w 4351972"/>
                <a:gd name="connsiteY203" fmla="*/ 73343 h 310515"/>
                <a:gd name="connsiteX204" fmla="*/ 2087880 w 4351972"/>
                <a:gd name="connsiteY204" fmla="*/ 54293 h 310515"/>
                <a:gd name="connsiteX205" fmla="*/ 2079307 w 4351972"/>
                <a:gd name="connsiteY205" fmla="*/ 39053 h 310515"/>
                <a:gd name="connsiteX206" fmla="*/ 2059305 w 4351972"/>
                <a:gd name="connsiteY206" fmla="*/ 27623 h 310515"/>
                <a:gd name="connsiteX207" fmla="*/ 2038350 w 4351972"/>
                <a:gd name="connsiteY207" fmla="*/ 21908 h 310515"/>
                <a:gd name="connsiteX208" fmla="*/ 1906905 w 4351972"/>
                <a:gd name="connsiteY208" fmla="*/ 6668 h 310515"/>
                <a:gd name="connsiteX209" fmla="*/ 2027872 w 4351972"/>
                <a:gd name="connsiteY209" fmla="*/ 6668 h 310515"/>
                <a:gd name="connsiteX210" fmla="*/ 2027872 w 4351972"/>
                <a:gd name="connsiteY210" fmla="*/ 22860 h 310515"/>
                <a:gd name="connsiteX211" fmla="*/ 2025967 w 4351972"/>
                <a:gd name="connsiteY211" fmla="*/ 22860 h 310515"/>
                <a:gd name="connsiteX212" fmla="*/ 2008822 w 4351972"/>
                <a:gd name="connsiteY212" fmla="*/ 25718 h 310515"/>
                <a:gd name="connsiteX213" fmla="*/ 1990725 w 4351972"/>
                <a:gd name="connsiteY213" fmla="*/ 32385 h 310515"/>
                <a:gd name="connsiteX214" fmla="*/ 1981200 w 4351972"/>
                <a:gd name="connsiteY214" fmla="*/ 52388 h 310515"/>
                <a:gd name="connsiteX215" fmla="*/ 1978342 w 4351972"/>
                <a:gd name="connsiteY215" fmla="*/ 88583 h 310515"/>
                <a:gd name="connsiteX216" fmla="*/ 1978342 w 4351972"/>
                <a:gd name="connsiteY216" fmla="*/ 217170 h 310515"/>
                <a:gd name="connsiteX217" fmla="*/ 1967865 w 4351972"/>
                <a:gd name="connsiteY217" fmla="*/ 260033 h 310515"/>
                <a:gd name="connsiteX218" fmla="*/ 1941195 w 4351972"/>
                <a:gd name="connsiteY218" fmla="*/ 289560 h 310515"/>
                <a:gd name="connsiteX219" fmla="*/ 1906905 w 4351972"/>
                <a:gd name="connsiteY219" fmla="*/ 305753 h 310515"/>
                <a:gd name="connsiteX220" fmla="*/ 1871662 w 4351972"/>
                <a:gd name="connsiteY220" fmla="*/ 310515 h 310515"/>
                <a:gd name="connsiteX221" fmla="*/ 1824037 w 4351972"/>
                <a:gd name="connsiteY221" fmla="*/ 303848 h 310515"/>
                <a:gd name="connsiteX222" fmla="*/ 1788795 w 4351972"/>
                <a:gd name="connsiteY222" fmla="*/ 284798 h 310515"/>
                <a:gd name="connsiteX223" fmla="*/ 1767840 w 4351972"/>
                <a:gd name="connsiteY223" fmla="*/ 258128 h 310515"/>
                <a:gd name="connsiteX224" fmla="*/ 1761172 w 4351972"/>
                <a:gd name="connsiteY224" fmla="*/ 225743 h 310515"/>
                <a:gd name="connsiteX225" fmla="*/ 1761172 w 4351972"/>
                <a:gd name="connsiteY225" fmla="*/ 51435 h 310515"/>
                <a:gd name="connsiteX226" fmla="*/ 1758315 w 4351972"/>
                <a:gd name="connsiteY226" fmla="*/ 39053 h 310515"/>
                <a:gd name="connsiteX227" fmla="*/ 1748790 w 4351972"/>
                <a:gd name="connsiteY227" fmla="*/ 29528 h 310515"/>
                <a:gd name="connsiteX228" fmla="*/ 1735455 w 4351972"/>
                <a:gd name="connsiteY228" fmla="*/ 24765 h 310515"/>
                <a:gd name="connsiteX229" fmla="*/ 1722120 w 4351972"/>
                <a:gd name="connsiteY229" fmla="*/ 22860 h 310515"/>
                <a:gd name="connsiteX230" fmla="*/ 1722120 w 4351972"/>
                <a:gd name="connsiteY230" fmla="*/ 7620 h 310515"/>
                <a:gd name="connsiteX231" fmla="*/ 1844040 w 4351972"/>
                <a:gd name="connsiteY231" fmla="*/ 7620 h 310515"/>
                <a:gd name="connsiteX232" fmla="*/ 1844040 w 4351972"/>
                <a:gd name="connsiteY232" fmla="*/ 22860 h 310515"/>
                <a:gd name="connsiteX233" fmla="*/ 1829752 w 4351972"/>
                <a:gd name="connsiteY233" fmla="*/ 24765 h 310515"/>
                <a:gd name="connsiteX234" fmla="*/ 1817370 w 4351972"/>
                <a:gd name="connsiteY234" fmla="*/ 27623 h 310515"/>
                <a:gd name="connsiteX235" fmla="*/ 1807845 w 4351972"/>
                <a:gd name="connsiteY235" fmla="*/ 36195 h 310515"/>
                <a:gd name="connsiteX236" fmla="*/ 1805940 w 4351972"/>
                <a:gd name="connsiteY236" fmla="*/ 48578 h 310515"/>
                <a:gd name="connsiteX237" fmla="*/ 1805940 w 4351972"/>
                <a:gd name="connsiteY237" fmla="*/ 211455 h 310515"/>
                <a:gd name="connsiteX238" fmla="*/ 1808797 w 4351972"/>
                <a:gd name="connsiteY238" fmla="*/ 236220 h 310515"/>
                <a:gd name="connsiteX239" fmla="*/ 1819275 w 4351972"/>
                <a:gd name="connsiteY239" fmla="*/ 260033 h 310515"/>
                <a:gd name="connsiteX240" fmla="*/ 1841182 w 4351972"/>
                <a:gd name="connsiteY240" fmla="*/ 279083 h 310515"/>
                <a:gd name="connsiteX241" fmla="*/ 1879282 w 4351972"/>
                <a:gd name="connsiteY241" fmla="*/ 286703 h 310515"/>
                <a:gd name="connsiteX242" fmla="*/ 1917382 w 4351972"/>
                <a:gd name="connsiteY242" fmla="*/ 279083 h 310515"/>
                <a:gd name="connsiteX243" fmla="*/ 1942147 w 4351972"/>
                <a:gd name="connsiteY243" fmla="*/ 260033 h 310515"/>
                <a:gd name="connsiteX244" fmla="*/ 1954530 w 4351972"/>
                <a:gd name="connsiteY244" fmla="*/ 236220 h 310515"/>
                <a:gd name="connsiteX245" fmla="*/ 1958340 w 4351972"/>
                <a:gd name="connsiteY245" fmla="*/ 211455 h 310515"/>
                <a:gd name="connsiteX246" fmla="*/ 1958340 w 4351972"/>
                <a:gd name="connsiteY246" fmla="*/ 90488 h 310515"/>
                <a:gd name="connsiteX247" fmla="*/ 1955482 w 4351972"/>
                <a:gd name="connsiteY247" fmla="*/ 52388 h 310515"/>
                <a:gd name="connsiteX248" fmla="*/ 1945957 w 4351972"/>
                <a:gd name="connsiteY248" fmla="*/ 33338 h 310515"/>
                <a:gd name="connsiteX249" fmla="*/ 1925955 w 4351972"/>
                <a:gd name="connsiteY249" fmla="*/ 24765 h 310515"/>
                <a:gd name="connsiteX250" fmla="*/ 1906905 w 4351972"/>
                <a:gd name="connsiteY250" fmla="*/ 21908 h 310515"/>
                <a:gd name="connsiteX251" fmla="*/ 972503 w 4351972"/>
                <a:gd name="connsiteY251" fmla="*/ 6668 h 310515"/>
                <a:gd name="connsiteX252" fmla="*/ 1056323 w 4351972"/>
                <a:gd name="connsiteY252" fmla="*/ 6668 h 310515"/>
                <a:gd name="connsiteX253" fmla="*/ 1222058 w 4351972"/>
                <a:gd name="connsiteY253" fmla="*/ 232410 h 310515"/>
                <a:gd name="connsiteX254" fmla="*/ 1222058 w 4351972"/>
                <a:gd name="connsiteY254" fmla="*/ 91440 h 310515"/>
                <a:gd name="connsiteX255" fmla="*/ 1219200 w 4351972"/>
                <a:gd name="connsiteY255" fmla="*/ 51435 h 310515"/>
                <a:gd name="connsiteX256" fmla="*/ 1209675 w 4351972"/>
                <a:gd name="connsiteY256" fmla="*/ 33338 h 310515"/>
                <a:gd name="connsiteX257" fmla="*/ 1190625 w 4351972"/>
                <a:gd name="connsiteY257" fmla="*/ 25718 h 310515"/>
                <a:gd name="connsiteX258" fmla="*/ 1170623 w 4351972"/>
                <a:gd name="connsiteY258" fmla="*/ 21908 h 310515"/>
                <a:gd name="connsiteX259" fmla="*/ 1170623 w 4351972"/>
                <a:gd name="connsiteY259" fmla="*/ 6668 h 310515"/>
                <a:gd name="connsiteX260" fmla="*/ 1290638 w 4351972"/>
                <a:gd name="connsiteY260" fmla="*/ 6668 h 310515"/>
                <a:gd name="connsiteX261" fmla="*/ 1290638 w 4351972"/>
                <a:gd name="connsiteY261" fmla="*/ 22860 h 310515"/>
                <a:gd name="connsiteX262" fmla="*/ 1291590 w 4351972"/>
                <a:gd name="connsiteY262" fmla="*/ 22860 h 310515"/>
                <a:gd name="connsiteX263" fmla="*/ 1273493 w 4351972"/>
                <a:gd name="connsiteY263" fmla="*/ 25718 h 310515"/>
                <a:gd name="connsiteX264" fmla="*/ 1256348 w 4351972"/>
                <a:gd name="connsiteY264" fmla="*/ 32385 h 310515"/>
                <a:gd name="connsiteX265" fmla="*/ 1245870 w 4351972"/>
                <a:gd name="connsiteY265" fmla="*/ 52388 h 310515"/>
                <a:gd name="connsiteX266" fmla="*/ 1243013 w 4351972"/>
                <a:gd name="connsiteY266" fmla="*/ 89535 h 310515"/>
                <a:gd name="connsiteX267" fmla="*/ 1243013 w 4351972"/>
                <a:gd name="connsiteY267" fmla="*/ 306705 h 310515"/>
                <a:gd name="connsiteX268" fmla="*/ 1224915 w 4351972"/>
                <a:gd name="connsiteY268" fmla="*/ 306705 h 310515"/>
                <a:gd name="connsiteX269" fmla="*/ 1045845 w 4351972"/>
                <a:gd name="connsiteY269" fmla="*/ 64770 h 310515"/>
                <a:gd name="connsiteX270" fmla="*/ 1045845 w 4351972"/>
                <a:gd name="connsiteY270" fmla="*/ 217170 h 310515"/>
                <a:gd name="connsiteX271" fmla="*/ 1048703 w 4351972"/>
                <a:gd name="connsiteY271" fmla="*/ 256223 h 310515"/>
                <a:gd name="connsiteX272" fmla="*/ 1058228 w 4351972"/>
                <a:gd name="connsiteY272" fmla="*/ 276225 h 310515"/>
                <a:gd name="connsiteX273" fmla="*/ 1078230 w 4351972"/>
                <a:gd name="connsiteY273" fmla="*/ 284798 h 310515"/>
                <a:gd name="connsiteX274" fmla="*/ 1098233 w 4351972"/>
                <a:gd name="connsiteY274" fmla="*/ 288608 h 310515"/>
                <a:gd name="connsiteX275" fmla="*/ 1098233 w 4351972"/>
                <a:gd name="connsiteY275" fmla="*/ 303848 h 310515"/>
                <a:gd name="connsiteX276" fmla="*/ 977265 w 4351972"/>
                <a:gd name="connsiteY276" fmla="*/ 303848 h 310515"/>
                <a:gd name="connsiteX277" fmla="*/ 977265 w 4351972"/>
                <a:gd name="connsiteY277" fmla="*/ 288608 h 310515"/>
                <a:gd name="connsiteX278" fmla="*/ 996315 w 4351972"/>
                <a:gd name="connsiteY278" fmla="*/ 284798 h 310515"/>
                <a:gd name="connsiteX279" fmla="*/ 1012508 w 4351972"/>
                <a:gd name="connsiteY279" fmla="*/ 278130 h 310515"/>
                <a:gd name="connsiteX280" fmla="*/ 1022033 w 4351972"/>
                <a:gd name="connsiteY280" fmla="*/ 260033 h 310515"/>
                <a:gd name="connsiteX281" fmla="*/ 1024890 w 4351972"/>
                <a:gd name="connsiteY281" fmla="*/ 219075 h 310515"/>
                <a:gd name="connsiteX282" fmla="*/ 1024890 w 4351972"/>
                <a:gd name="connsiteY282" fmla="*/ 73343 h 310515"/>
                <a:gd name="connsiteX283" fmla="*/ 1022033 w 4351972"/>
                <a:gd name="connsiteY283" fmla="*/ 54293 h 310515"/>
                <a:gd name="connsiteX284" fmla="*/ 1013460 w 4351972"/>
                <a:gd name="connsiteY284" fmla="*/ 39053 h 310515"/>
                <a:gd name="connsiteX285" fmla="*/ 993458 w 4351972"/>
                <a:gd name="connsiteY285" fmla="*/ 27623 h 310515"/>
                <a:gd name="connsiteX286" fmla="*/ 972503 w 4351972"/>
                <a:gd name="connsiteY286" fmla="*/ 21908 h 310515"/>
                <a:gd name="connsiteX287" fmla="*/ 687705 w 4351972"/>
                <a:gd name="connsiteY287" fmla="*/ 6668 h 310515"/>
                <a:gd name="connsiteX288" fmla="*/ 798195 w 4351972"/>
                <a:gd name="connsiteY288" fmla="*/ 6668 h 310515"/>
                <a:gd name="connsiteX289" fmla="*/ 798195 w 4351972"/>
                <a:gd name="connsiteY289" fmla="*/ 21908 h 310515"/>
                <a:gd name="connsiteX290" fmla="*/ 795338 w 4351972"/>
                <a:gd name="connsiteY290" fmla="*/ 21908 h 310515"/>
                <a:gd name="connsiteX291" fmla="*/ 790575 w 4351972"/>
                <a:gd name="connsiteY291" fmla="*/ 21908 h 310515"/>
                <a:gd name="connsiteX292" fmla="*/ 784860 w 4351972"/>
                <a:gd name="connsiteY292" fmla="*/ 22860 h 310515"/>
                <a:gd name="connsiteX293" fmla="*/ 777240 w 4351972"/>
                <a:gd name="connsiteY293" fmla="*/ 23813 h 310515"/>
                <a:gd name="connsiteX294" fmla="*/ 762000 w 4351972"/>
                <a:gd name="connsiteY294" fmla="*/ 29528 h 310515"/>
                <a:gd name="connsiteX295" fmla="*/ 749618 w 4351972"/>
                <a:gd name="connsiteY295" fmla="*/ 39053 h 310515"/>
                <a:gd name="connsiteX296" fmla="*/ 704850 w 4351972"/>
                <a:gd name="connsiteY296" fmla="*/ 89535 h 310515"/>
                <a:gd name="connsiteX297" fmla="*/ 658178 w 4351972"/>
                <a:gd name="connsiteY297" fmla="*/ 137160 h 310515"/>
                <a:gd name="connsiteX298" fmla="*/ 710565 w 4351972"/>
                <a:gd name="connsiteY298" fmla="*/ 199073 h 310515"/>
                <a:gd name="connsiteX299" fmla="*/ 754380 w 4351972"/>
                <a:gd name="connsiteY299" fmla="*/ 254318 h 310515"/>
                <a:gd name="connsiteX300" fmla="*/ 772478 w 4351972"/>
                <a:gd name="connsiteY300" fmla="*/ 272415 h 310515"/>
                <a:gd name="connsiteX301" fmla="*/ 787718 w 4351972"/>
                <a:gd name="connsiteY301" fmla="*/ 282893 h 310515"/>
                <a:gd name="connsiteX302" fmla="*/ 801053 w 4351972"/>
                <a:gd name="connsiteY302" fmla="*/ 286703 h 310515"/>
                <a:gd name="connsiteX303" fmla="*/ 814388 w 4351972"/>
                <a:gd name="connsiteY303" fmla="*/ 288608 h 310515"/>
                <a:gd name="connsiteX304" fmla="*/ 814388 w 4351972"/>
                <a:gd name="connsiteY304" fmla="*/ 302895 h 310515"/>
                <a:gd name="connsiteX305" fmla="*/ 813435 w 4351972"/>
                <a:gd name="connsiteY305" fmla="*/ 302895 h 310515"/>
                <a:gd name="connsiteX306" fmla="*/ 730568 w 4351972"/>
                <a:gd name="connsiteY306" fmla="*/ 302895 h 310515"/>
                <a:gd name="connsiteX307" fmla="*/ 677228 w 4351972"/>
                <a:gd name="connsiteY307" fmla="*/ 229553 h 310515"/>
                <a:gd name="connsiteX308" fmla="*/ 616268 w 4351972"/>
                <a:gd name="connsiteY308" fmla="*/ 159068 h 310515"/>
                <a:gd name="connsiteX309" fmla="*/ 610553 w 4351972"/>
                <a:gd name="connsiteY309" fmla="*/ 159068 h 310515"/>
                <a:gd name="connsiteX310" fmla="*/ 610553 w 4351972"/>
                <a:gd name="connsiteY310" fmla="*/ 261938 h 310515"/>
                <a:gd name="connsiteX311" fmla="*/ 613410 w 4351972"/>
                <a:gd name="connsiteY311" fmla="*/ 274320 h 310515"/>
                <a:gd name="connsiteX312" fmla="*/ 622935 w 4351972"/>
                <a:gd name="connsiteY312" fmla="*/ 282893 h 310515"/>
                <a:gd name="connsiteX313" fmla="*/ 635318 w 4351972"/>
                <a:gd name="connsiteY313" fmla="*/ 286703 h 310515"/>
                <a:gd name="connsiteX314" fmla="*/ 650558 w 4351972"/>
                <a:gd name="connsiteY314" fmla="*/ 288608 h 310515"/>
                <a:gd name="connsiteX315" fmla="*/ 650558 w 4351972"/>
                <a:gd name="connsiteY315" fmla="*/ 303848 h 310515"/>
                <a:gd name="connsiteX316" fmla="*/ 528638 w 4351972"/>
                <a:gd name="connsiteY316" fmla="*/ 303848 h 310515"/>
                <a:gd name="connsiteX317" fmla="*/ 528638 w 4351972"/>
                <a:gd name="connsiteY317" fmla="*/ 288608 h 310515"/>
                <a:gd name="connsiteX318" fmla="*/ 542925 w 4351972"/>
                <a:gd name="connsiteY318" fmla="*/ 287655 h 310515"/>
                <a:gd name="connsiteX319" fmla="*/ 556260 w 4351972"/>
                <a:gd name="connsiteY319" fmla="*/ 284798 h 310515"/>
                <a:gd name="connsiteX320" fmla="*/ 565785 w 4351972"/>
                <a:gd name="connsiteY320" fmla="*/ 277178 h 310515"/>
                <a:gd name="connsiteX321" fmla="*/ 568643 w 4351972"/>
                <a:gd name="connsiteY321" fmla="*/ 264795 h 310515"/>
                <a:gd name="connsiteX322" fmla="*/ 568643 w 4351972"/>
                <a:gd name="connsiteY322" fmla="*/ 51435 h 310515"/>
                <a:gd name="connsiteX323" fmla="*/ 565785 w 4351972"/>
                <a:gd name="connsiteY323" fmla="*/ 39053 h 310515"/>
                <a:gd name="connsiteX324" fmla="*/ 556260 w 4351972"/>
                <a:gd name="connsiteY324" fmla="*/ 30480 h 310515"/>
                <a:gd name="connsiteX325" fmla="*/ 542925 w 4351972"/>
                <a:gd name="connsiteY325" fmla="*/ 25718 h 310515"/>
                <a:gd name="connsiteX326" fmla="*/ 529590 w 4351972"/>
                <a:gd name="connsiteY326" fmla="*/ 22860 h 310515"/>
                <a:gd name="connsiteX327" fmla="*/ 529590 w 4351972"/>
                <a:gd name="connsiteY327" fmla="*/ 7620 h 310515"/>
                <a:gd name="connsiteX328" fmla="*/ 651510 w 4351972"/>
                <a:gd name="connsiteY328" fmla="*/ 7620 h 310515"/>
                <a:gd name="connsiteX329" fmla="*/ 651510 w 4351972"/>
                <a:gd name="connsiteY329" fmla="*/ 22860 h 310515"/>
                <a:gd name="connsiteX330" fmla="*/ 637223 w 4351972"/>
                <a:gd name="connsiteY330" fmla="*/ 24765 h 310515"/>
                <a:gd name="connsiteX331" fmla="*/ 624840 w 4351972"/>
                <a:gd name="connsiteY331" fmla="*/ 27623 h 310515"/>
                <a:gd name="connsiteX332" fmla="*/ 615315 w 4351972"/>
                <a:gd name="connsiteY332" fmla="*/ 36195 h 310515"/>
                <a:gd name="connsiteX333" fmla="*/ 612458 w 4351972"/>
                <a:gd name="connsiteY333" fmla="*/ 48578 h 310515"/>
                <a:gd name="connsiteX334" fmla="*/ 612458 w 4351972"/>
                <a:gd name="connsiteY334" fmla="*/ 150495 h 310515"/>
                <a:gd name="connsiteX335" fmla="*/ 616268 w 4351972"/>
                <a:gd name="connsiteY335" fmla="*/ 150495 h 310515"/>
                <a:gd name="connsiteX336" fmla="*/ 653415 w 4351972"/>
                <a:gd name="connsiteY336" fmla="*/ 117158 h 310515"/>
                <a:gd name="connsiteX337" fmla="*/ 686753 w 4351972"/>
                <a:gd name="connsiteY337" fmla="*/ 82868 h 310515"/>
                <a:gd name="connsiteX338" fmla="*/ 710565 w 4351972"/>
                <a:gd name="connsiteY338" fmla="*/ 52388 h 310515"/>
                <a:gd name="connsiteX339" fmla="*/ 718185 w 4351972"/>
                <a:gd name="connsiteY339" fmla="*/ 32385 h 310515"/>
                <a:gd name="connsiteX340" fmla="*/ 714375 w 4351972"/>
                <a:gd name="connsiteY340" fmla="*/ 27623 h 310515"/>
                <a:gd name="connsiteX341" fmla="*/ 705803 w 4351972"/>
                <a:gd name="connsiteY341" fmla="*/ 24765 h 310515"/>
                <a:gd name="connsiteX342" fmla="*/ 695325 w 4351972"/>
                <a:gd name="connsiteY342" fmla="*/ 22860 h 310515"/>
                <a:gd name="connsiteX343" fmla="*/ 687705 w 4351972"/>
                <a:gd name="connsiteY343" fmla="*/ 21908 h 310515"/>
                <a:gd name="connsiteX344" fmla="*/ 0 w 4351972"/>
                <a:gd name="connsiteY344" fmla="*/ 6668 h 310515"/>
                <a:gd name="connsiteX345" fmla="*/ 134302 w 4351972"/>
                <a:gd name="connsiteY345" fmla="*/ 6668 h 310515"/>
                <a:gd name="connsiteX346" fmla="*/ 200977 w 4351972"/>
                <a:gd name="connsiteY346" fmla="*/ 26670 h 310515"/>
                <a:gd name="connsiteX347" fmla="*/ 226695 w 4351972"/>
                <a:gd name="connsiteY347" fmla="*/ 80963 h 310515"/>
                <a:gd name="connsiteX348" fmla="*/ 217170 w 4351972"/>
                <a:gd name="connsiteY348" fmla="*/ 121920 h 310515"/>
                <a:gd name="connsiteX349" fmla="*/ 192405 w 4351972"/>
                <a:gd name="connsiteY349" fmla="*/ 151448 h 310515"/>
                <a:gd name="connsiteX350" fmla="*/ 158115 w 4351972"/>
                <a:gd name="connsiteY350" fmla="*/ 168593 h 310515"/>
                <a:gd name="connsiteX351" fmla="*/ 118110 w 4351972"/>
                <a:gd name="connsiteY351" fmla="*/ 174308 h 310515"/>
                <a:gd name="connsiteX352" fmla="*/ 84772 w 4351972"/>
                <a:gd name="connsiteY352" fmla="*/ 174308 h 310515"/>
                <a:gd name="connsiteX353" fmla="*/ 84772 w 4351972"/>
                <a:gd name="connsiteY353" fmla="*/ 263843 h 310515"/>
                <a:gd name="connsiteX354" fmla="*/ 87630 w 4351972"/>
                <a:gd name="connsiteY354" fmla="*/ 276225 h 310515"/>
                <a:gd name="connsiteX355" fmla="*/ 97155 w 4351972"/>
                <a:gd name="connsiteY355" fmla="*/ 284798 h 310515"/>
                <a:gd name="connsiteX356" fmla="*/ 110490 w 4351972"/>
                <a:gd name="connsiteY356" fmla="*/ 287655 h 310515"/>
                <a:gd name="connsiteX357" fmla="*/ 127635 w 4351972"/>
                <a:gd name="connsiteY357" fmla="*/ 289560 h 310515"/>
                <a:gd name="connsiteX358" fmla="*/ 127635 w 4351972"/>
                <a:gd name="connsiteY358" fmla="*/ 304800 h 310515"/>
                <a:gd name="connsiteX359" fmla="*/ 952 w 4351972"/>
                <a:gd name="connsiteY359" fmla="*/ 304800 h 310515"/>
                <a:gd name="connsiteX360" fmla="*/ 952 w 4351972"/>
                <a:gd name="connsiteY360" fmla="*/ 289560 h 310515"/>
                <a:gd name="connsiteX361" fmla="*/ 15240 w 4351972"/>
                <a:gd name="connsiteY361" fmla="*/ 287655 h 310515"/>
                <a:gd name="connsiteX362" fmla="*/ 28575 w 4351972"/>
                <a:gd name="connsiteY362" fmla="*/ 284798 h 310515"/>
                <a:gd name="connsiteX363" fmla="*/ 37147 w 4351972"/>
                <a:gd name="connsiteY363" fmla="*/ 277178 h 310515"/>
                <a:gd name="connsiteX364" fmla="*/ 40005 w 4351972"/>
                <a:gd name="connsiteY364" fmla="*/ 263843 h 310515"/>
                <a:gd name="connsiteX365" fmla="*/ 40005 w 4351972"/>
                <a:gd name="connsiteY365" fmla="*/ 49530 h 310515"/>
                <a:gd name="connsiteX366" fmla="*/ 38100 w 4351972"/>
                <a:gd name="connsiteY366" fmla="*/ 36195 h 310515"/>
                <a:gd name="connsiteX367" fmla="*/ 28575 w 4351972"/>
                <a:gd name="connsiteY367" fmla="*/ 27623 h 310515"/>
                <a:gd name="connsiteX368" fmla="*/ 13335 w 4351972"/>
                <a:gd name="connsiteY368" fmla="*/ 23813 h 310515"/>
                <a:gd name="connsiteX369" fmla="*/ 0 w 4351972"/>
                <a:gd name="connsiteY369" fmla="*/ 21908 h 310515"/>
                <a:gd name="connsiteX370" fmla="*/ 2824163 w 4351972"/>
                <a:gd name="connsiteY370" fmla="*/ 5715 h 310515"/>
                <a:gd name="connsiteX371" fmla="*/ 3052763 w 4351972"/>
                <a:gd name="connsiteY371" fmla="*/ 5715 h 310515"/>
                <a:gd name="connsiteX372" fmla="*/ 3052763 w 4351972"/>
                <a:gd name="connsiteY372" fmla="*/ 76200 h 310515"/>
                <a:gd name="connsiteX373" fmla="*/ 3037523 w 4351972"/>
                <a:gd name="connsiteY373" fmla="*/ 76200 h 310515"/>
                <a:gd name="connsiteX374" fmla="*/ 3019425 w 4351972"/>
                <a:gd name="connsiteY374" fmla="*/ 42862 h 310515"/>
                <a:gd name="connsiteX375" fmla="*/ 2992755 w 4351972"/>
                <a:gd name="connsiteY375" fmla="*/ 23812 h 310515"/>
                <a:gd name="connsiteX376" fmla="*/ 2977515 w 4351972"/>
                <a:gd name="connsiteY376" fmla="*/ 22860 h 310515"/>
                <a:gd name="connsiteX377" fmla="*/ 2957513 w 4351972"/>
                <a:gd name="connsiteY377" fmla="*/ 22860 h 310515"/>
                <a:gd name="connsiteX378" fmla="*/ 2910840 w 4351972"/>
                <a:gd name="connsiteY378" fmla="*/ 22860 h 310515"/>
                <a:gd name="connsiteX379" fmla="*/ 2910840 w 4351972"/>
                <a:gd name="connsiteY379" fmla="*/ 139065 h 310515"/>
                <a:gd name="connsiteX380" fmla="*/ 2944178 w 4351972"/>
                <a:gd name="connsiteY380" fmla="*/ 139065 h 310515"/>
                <a:gd name="connsiteX381" fmla="*/ 2967038 w 4351972"/>
                <a:gd name="connsiteY381" fmla="*/ 136207 h 310515"/>
                <a:gd name="connsiteX382" fmla="*/ 2980373 w 4351972"/>
                <a:gd name="connsiteY382" fmla="*/ 125730 h 310515"/>
                <a:gd name="connsiteX383" fmla="*/ 2987993 w 4351972"/>
                <a:gd name="connsiteY383" fmla="*/ 109537 h 310515"/>
                <a:gd name="connsiteX384" fmla="*/ 2992755 w 4351972"/>
                <a:gd name="connsiteY384" fmla="*/ 90487 h 310515"/>
                <a:gd name="connsiteX385" fmla="*/ 3007995 w 4351972"/>
                <a:gd name="connsiteY385" fmla="*/ 90487 h 310515"/>
                <a:gd name="connsiteX386" fmla="*/ 3007995 w 4351972"/>
                <a:gd name="connsiteY386" fmla="*/ 206692 h 310515"/>
                <a:gd name="connsiteX387" fmla="*/ 2992755 w 4351972"/>
                <a:gd name="connsiteY387" fmla="*/ 206692 h 310515"/>
                <a:gd name="connsiteX388" fmla="*/ 2987993 w 4351972"/>
                <a:gd name="connsiteY388" fmla="*/ 185737 h 310515"/>
                <a:gd name="connsiteX389" fmla="*/ 2980373 w 4351972"/>
                <a:gd name="connsiteY389" fmla="*/ 169545 h 310515"/>
                <a:gd name="connsiteX390" fmla="*/ 2966085 w 4351972"/>
                <a:gd name="connsiteY390" fmla="*/ 159067 h 310515"/>
                <a:gd name="connsiteX391" fmla="*/ 2944178 w 4351972"/>
                <a:gd name="connsiteY391" fmla="*/ 156210 h 310515"/>
                <a:gd name="connsiteX392" fmla="*/ 2910840 w 4351972"/>
                <a:gd name="connsiteY392" fmla="*/ 156210 h 310515"/>
                <a:gd name="connsiteX393" fmla="*/ 2910840 w 4351972"/>
                <a:gd name="connsiteY393" fmla="*/ 244792 h 310515"/>
                <a:gd name="connsiteX394" fmla="*/ 2912745 w 4351972"/>
                <a:gd name="connsiteY394" fmla="*/ 265747 h 310515"/>
                <a:gd name="connsiteX395" fmla="*/ 2920365 w 4351972"/>
                <a:gd name="connsiteY395" fmla="*/ 277177 h 310515"/>
                <a:gd name="connsiteX396" fmla="*/ 2934653 w 4351972"/>
                <a:gd name="connsiteY396" fmla="*/ 281940 h 310515"/>
                <a:gd name="connsiteX397" fmla="*/ 2961323 w 4351972"/>
                <a:gd name="connsiteY397" fmla="*/ 282892 h 310515"/>
                <a:gd name="connsiteX398" fmla="*/ 2979420 w 4351972"/>
                <a:gd name="connsiteY398" fmla="*/ 282892 h 310515"/>
                <a:gd name="connsiteX399" fmla="*/ 2998470 w 4351972"/>
                <a:gd name="connsiteY399" fmla="*/ 281940 h 310515"/>
                <a:gd name="connsiteX400" fmla="*/ 3014663 w 4351972"/>
                <a:gd name="connsiteY400" fmla="*/ 279082 h 310515"/>
                <a:gd name="connsiteX401" fmla="*/ 3026093 w 4351972"/>
                <a:gd name="connsiteY401" fmla="*/ 273367 h 310515"/>
                <a:gd name="connsiteX402" fmla="*/ 3046095 w 4351972"/>
                <a:gd name="connsiteY402" fmla="*/ 242887 h 310515"/>
                <a:gd name="connsiteX403" fmla="*/ 3059430 w 4351972"/>
                <a:gd name="connsiteY403" fmla="*/ 213360 h 310515"/>
                <a:gd name="connsiteX404" fmla="*/ 3074670 w 4351972"/>
                <a:gd name="connsiteY404" fmla="*/ 213360 h 310515"/>
                <a:gd name="connsiteX405" fmla="*/ 3074670 w 4351972"/>
                <a:gd name="connsiteY405" fmla="*/ 216217 h 310515"/>
                <a:gd name="connsiteX406" fmla="*/ 3068955 w 4351972"/>
                <a:gd name="connsiteY406" fmla="*/ 302895 h 310515"/>
                <a:gd name="connsiteX407" fmla="*/ 2824163 w 4351972"/>
                <a:gd name="connsiteY407" fmla="*/ 302895 h 310515"/>
                <a:gd name="connsiteX408" fmla="*/ 2824163 w 4351972"/>
                <a:gd name="connsiteY408" fmla="*/ 287655 h 310515"/>
                <a:gd name="connsiteX409" fmla="*/ 2840355 w 4351972"/>
                <a:gd name="connsiteY409" fmla="*/ 285750 h 310515"/>
                <a:gd name="connsiteX410" fmla="*/ 2853690 w 4351972"/>
                <a:gd name="connsiteY410" fmla="*/ 282892 h 310515"/>
                <a:gd name="connsiteX411" fmla="*/ 2863215 w 4351972"/>
                <a:gd name="connsiteY411" fmla="*/ 274320 h 310515"/>
                <a:gd name="connsiteX412" fmla="*/ 2866073 w 4351972"/>
                <a:gd name="connsiteY412" fmla="*/ 261937 h 310515"/>
                <a:gd name="connsiteX413" fmla="*/ 2866073 w 4351972"/>
                <a:gd name="connsiteY413" fmla="*/ 49530 h 310515"/>
                <a:gd name="connsiteX414" fmla="*/ 2864168 w 4351972"/>
                <a:gd name="connsiteY414" fmla="*/ 37147 h 310515"/>
                <a:gd name="connsiteX415" fmla="*/ 2854643 w 4351972"/>
                <a:gd name="connsiteY415" fmla="*/ 28575 h 310515"/>
                <a:gd name="connsiteX416" fmla="*/ 2839403 w 4351972"/>
                <a:gd name="connsiteY416" fmla="*/ 23812 h 310515"/>
                <a:gd name="connsiteX417" fmla="*/ 2824163 w 4351972"/>
                <a:gd name="connsiteY417" fmla="*/ 20955 h 310515"/>
                <a:gd name="connsiteX418" fmla="*/ 258128 w 4351972"/>
                <a:gd name="connsiteY418" fmla="*/ 5715 h 310515"/>
                <a:gd name="connsiteX419" fmla="*/ 486728 w 4351972"/>
                <a:gd name="connsiteY419" fmla="*/ 5715 h 310515"/>
                <a:gd name="connsiteX420" fmla="*/ 486728 w 4351972"/>
                <a:gd name="connsiteY420" fmla="*/ 76200 h 310515"/>
                <a:gd name="connsiteX421" fmla="*/ 471488 w 4351972"/>
                <a:gd name="connsiteY421" fmla="*/ 76200 h 310515"/>
                <a:gd name="connsiteX422" fmla="*/ 453390 w 4351972"/>
                <a:gd name="connsiteY422" fmla="*/ 42862 h 310515"/>
                <a:gd name="connsiteX423" fmla="*/ 426720 w 4351972"/>
                <a:gd name="connsiteY423" fmla="*/ 23812 h 310515"/>
                <a:gd name="connsiteX424" fmla="*/ 411480 w 4351972"/>
                <a:gd name="connsiteY424" fmla="*/ 22860 h 310515"/>
                <a:gd name="connsiteX425" fmla="*/ 391478 w 4351972"/>
                <a:gd name="connsiteY425" fmla="*/ 22860 h 310515"/>
                <a:gd name="connsiteX426" fmla="*/ 344805 w 4351972"/>
                <a:gd name="connsiteY426" fmla="*/ 22860 h 310515"/>
                <a:gd name="connsiteX427" fmla="*/ 344805 w 4351972"/>
                <a:gd name="connsiteY427" fmla="*/ 139065 h 310515"/>
                <a:gd name="connsiteX428" fmla="*/ 378143 w 4351972"/>
                <a:gd name="connsiteY428" fmla="*/ 139065 h 310515"/>
                <a:gd name="connsiteX429" fmla="*/ 401003 w 4351972"/>
                <a:gd name="connsiteY429" fmla="*/ 136207 h 310515"/>
                <a:gd name="connsiteX430" fmla="*/ 414338 w 4351972"/>
                <a:gd name="connsiteY430" fmla="*/ 125730 h 310515"/>
                <a:gd name="connsiteX431" fmla="*/ 421958 w 4351972"/>
                <a:gd name="connsiteY431" fmla="*/ 109537 h 310515"/>
                <a:gd name="connsiteX432" fmla="*/ 425768 w 4351972"/>
                <a:gd name="connsiteY432" fmla="*/ 90487 h 310515"/>
                <a:gd name="connsiteX433" fmla="*/ 441008 w 4351972"/>
                <a:gd name="connsiteY433" fmla="*/ 90487 h 310515"/>
                <a:gd name="connsiteX434" fmla="*/ 441008 w 4351972"/>
                <a:gd name="connsiteY434" fmla="*/ 206692 h 310515"/>
                <a:gd name="connsiteX435" fmla="*/ 425768 w 4351972"/>
                <a:gd name="connsiteY435" fmla="*/ 206692 h 310515"/>
                <a:gd name="connsiteX436" fmla="*/ 421005 w 4351972"/>
                <a:gd name="connsiteY436" fmla="*/ 185737 h 310515"/>
                <a:gd name="connsiteX437" fmla="*/ 413385 w 4351972"/>
                <a:gd name="connsiteY437" fmla="*/ 169545 h 310515"/>
                <a:gd name="connsiteX438" fmla="*/ 399098 w 4351972"/>
                <a:gd name="connsiteY438" fmla="*/ 159067 h 310515"/>
                <a:gd name="connsiteX439" fmla="*/ 377190 w 4351972"/>
                <a:gd name="connsiteY439" fmla="*/ 156210 h 310515"/>
                <a:gd name="connsiteX440" fmla="*/ 343853 w 4351972"/>
                <a:gd name="connsiteY440" fmla="*/ 156210 h 310515"/>
                <a:gd name="connsiteX441" fmla="*/ 343853 w 4351972"/>
                <a:gd name="connsiteY441" fmla="*/ 244792 h 310515"/>
                <a:gd name="connsiteX442" fmla="*/ 345758 w 4351972"/>
                <a:gd name="connsiteY442" fmla="*/ 265747 h 310515"/>
                <a:gd name="connsiteX443" fmla="*/ 353378 w 4351972"/>
                <a:gd name="connsiteY443" fmla="*/ 277177 h 310515"/>
                <a:gd name="connsiteX444" fmla="*/ 367665 w 4351972"/>
                <a:gd name="connsiteY444" fmla="*/ 281940 h 310515"/>
                <a:gd name="connsiteX445" fmla="*/ 394335 w 4351972"/>
                <a:gd name="connsiteY445" fmla="*/ 282892 h 310515"/>
                <a:gd name="connsiteX446" fmla="*/ 412433 w 4351972"/>
                <a:gd name="connsiteY446" fmla="*/ 282892 h 310515"/>
                <a:gd name="connsiteX447" fmla="*/ 431483 w 4351972"/>
                <a:gd name="connsiteY447" fmla="*/ 281940 h 310515"/>
                <a:gd name="connsiteX448" fmla="*/ 447675 w 4351972"/>
                <a:gd name="connsiteY448" fmla="*/ 279082 h 310515"/>
                <a:gd name="connsiteX449" fmla="*/ 460058 w 4351972"/>
                <a:gd name="connsiteY449" fmla="*/ 273367 h 310515"/>
                <a:gd name="connsiteX450" fmla="*/ 480060 w 4351972"/>
                <a:gd name="connsiteY450" fmla="*/ 242887 h 310515"/>
                <a:gd name="connsiteX451" fmla="*/ 493395 w 4351972"/>
                <a:gd name="connsiteY451" fmla="*/ 213360 h 310515"/>
                <a:gd name="connsiteX452" fmla="*/ 508635 w 4351972"/>
                <a:gd name="connsiteY452" fmla="*/ 213360 h 310515"/>
                <a:gd name="connsiteX453" fmla="*/ 508635 w 4351972"/>
                <a:gd name="connsiteY453" fmla="*/ 216217 h 310515"/>
                <a:gd name="connsiteX454" fmla="*/ 502920 w 4351972"/>
                <a:gd name="connsiteY454" fmla="*/ 302895 h 310515"/>
                <a:gd name="connsiteX455" fmla="*/ 258128 w 4351972"/>
                <a:gd name="connsiteY455" fmla="*/ 302895 h 310515"/>
                <a:gd name="connsiteX456" fmla="*/ 258128 w 4351972"/>
                <a:gd name="connsiteY456" fmla="*/ 287655 h 310515"/>
                <a:gd name="connsiteX457" fmla="*/ 274320 w 4351972"/>
                <a:gd name="connsiteY457" fmla="*/ 285750 h 310515"/>
                <a:gd name="connsiteX458" fmla="*/ 287655 w 4351972"/>
                <a:gd name="connsiteY458" fmla="*/ 282892 h 310515"/>
                <a:gd name="connsiteX459" fmla="*/ 297180 w 4351972"/>
                <a:gd name="connsiteY459" fmla="*/ 274320 h 310515"/>
                <a:gd name="connsiteX460" fmla="*/ 300038 w 4351972"/>
                <a:gd name="connsiteY460" fmla="*/ 261937 h 310515"/>
                <a:gd name="connsiteX461" fmla="*/ 300038 w 4351972"/>
                <a:gd name="connsiteY461" fmla="*/ 49530 h 310515"/>
                <a:gd name="connsiteX462" fmla="*/ 298133 w 4351972"/>
                <a:gd name="connsiteY462" fmla="*/ 37147 h 310515"/>
                <a:gd name="connsiteX463" fmla="*/ 288608 w 4351972"/>
                <a:gd name="connsiteY463" fmla="*/ 28575 h 310515"/>
                <a:gd name="connsiteX464" fmla="*/ 273368 w 4351972"/>
                <a:gd name="connsiteY464" fmla="*/ 23812 h 310515"/>
                <a:gd name="connsiteX465" fmla="*/ 258128 w 4351972"/>
                <a:gd name="connsiteY465" fmla="*/ 20955 h 310515"/>
                <a:gd name="connsiteX466" fmla="*/ 3640456 w 4351972"/>
                <a:gd name="connsiteY466" fmla="*/ 4763 h 310515"/>
                <a:gd name="connsiteX467" fmla="*/ 3773806 w 4351972"/>
                <a:gd name="connsiteY467" fmla="*/ 4763 h 310515"/>
                <a:gd name="connsiteX468" fmla="*/ 3773806 w 4351972"/>
                <a:gd name="connsiteY468" fmla="*/ 20003 h 310515"/>
                <a:gd name="connsiteX469" fmla="*/ 3758565 w 4351972"/>
                <a:gd name="connsiteY469" fmla="*/ 21908 h 310515"/>
                <a:gd name="connsiteX470" fmla="*/ 3743325 w 4351972"/>
                <a:gd name="connsiteY470" fmla="*/ 25718 h 310515"/>
                <a:gd name="connsiteX471" fmla="*/ 3732848 w 4351972"/>
                <a:gd name="connsiteY471" fmla="*/ 33338 h 310515"/>
                <a:gd name="connsiteX472" fmla="*/ 3729990 w 4351972"/>
                <a:gd name="connsiteY472" fmla="*/ 45720 h 310515"/>
                <a:gd name="connsiteX473" fmla="*/ 3729990 w 4351972"/>
                <a:gd name="connsiteY473" fmla="*/ 259080 h 310515"/>
                <a:gd name="connsiteX474" fmla="*/ 3732848 w 4351972"/>
                <a:gd name="connsiteY474" fmla="*/ 271463 h 310515"/>
                <a:gd name="connsiteX475" fmla="*/ 3743325 w 4351972"/>
                <a:gd name="connsiteY475" fmla="*/ 280035 h 310515"/>
                <a:gd name="connsiteX476" fmla="*/ 3757613 w 4351972"/>
                <a:gd name="connsiteY476" fmla="*/ 283845 h 310515"/>
                <a:gd name="connsiteX477" fmla="*/ 3774758 w 4351972"/>
                <a:gd name="connsiteY477" fmla="*/ 285750 h 310515"/>
                <a:gd name="connsiteX478" fmla="*/ 3774758 w 4351972"/>
                <a:gd name="connsiteY478" fmla="*/ 302895 h 310515"/>
                <a:gd name="connsiteX479" fmla="*/ 3772853 w 4351972"/>
                <a:gd name="connsiteY479" fmla="*/ 302895 h 310515"/>
                <a:gd name="connsiteX480" fmla="*/ 3639503 w 4351972"/>
                <a:gd name="connsiteY480" fmla="*/ 302895 h 310515"/>
                <a:gd name="connsiteX481" fmla="*/ 3639503 w 4351972"/>
                <a:gd name="connsiteY481" fmla="*/ 287655 h 310515"/>
                <a:gd name="connsiteX482" fmla="*/ 3655695 w 4351972"/>
                <a:gd name="connsiteY482" fmla="*/ 286703 h 310515"/>
                <a:gd name="connsiteX483" fmla="*/ 3670936 w 4351972"/>
                <a:gd name="connsiteY483" fmla="*/ 283845 h 310515"/>
                <a:gd name="connsiteX484" fmla="*/ 3681413 w 4351972"/>
                <a:gd name="connsiteY484" fmla="*/ 276225 h 310515"/>
                <a:gd name="connsiteX485" fmla="*/ 3684270 w 4351972"/>
                <a:gd name="connsiteY485" fmla="*/ 262890 h 310515"/>
                <a:gd name="connsiteX486" fmla="*/ 3684270 w 4351972"/>
                <a:gd name="connsiteY486" fmla="*/ 48578 h 310515"/>
                <a:gd name="connsiteX487" fmla="*/ 3682365 w 4351972"/>
                <a:gd name="connsiteY487" fmla="*/ 36195 h 310515"/>
                <a:gd name="connsiteX488" fmla="*/ 3671888 w 4351972"/>
                <a:gd name="connsiteY488" fmla="*/ 27623 h 310515"/>
                <a:gd name="connsiteX489" fmla="*/ 3655695 w 4351972"/>
                <a:gd name="connsiteY489" fmla="*/ 22860 h 310515"/>
                <a:gd name="connsiteX490" fmla="*/ 3640456 w 4351972"/>
                <a:gd name="connsiteY490" fmla="*/ 20003 h 310515"/>
                <a:gd name="connsiteX491" fmla="*/ 2371725 w 4351972"/>
                <a:gd name="connsiteY491" fmla="*/ 4763 h 310515"/>
                <a:gd name="connsiteX492" fmla="*/ 2505075 w 4351972"/>
                <a:gd name="connsiteY492" fmla="*/ 4763 h 310515"/>
                <a:gd name="connsiteX493" fmla="*/ 2505075 w 4351972"/>
                <a:gd name="connsiteY493" fmla="*/ 20003 h 310515"/>
                <a:gd name="connsiteX494" fmla="*/ 2489835 w 4351972"/>
                <a:gd name="connsiteY494" fmla="*/ 21908 h 310515"/>
                <a:gd name="connsiteX495" fmla="*/ 2474595 w 4351972"/>
                <a:gd name="connsiteY495" fmla="*/ 25718 h 310515"/>
                <a:gd name="connsiteX496" fmla="*/ 2464117 w 4351972"/>
                <a:gd name="connsiteY496" fmla="*/ 33338 h 310515"/>
                <a:gd name="connsiteX497" fmla="*/ 2461260 w 4351972"/>
                <a:gd name="connsiteY497" fmla="*/ 45720 h 310515"/>
                <a:gd name="connsiteX498" fmla="*/ 2461260 w 4351972"/>
                <a:gd name="connsiteY498" fmla="*/ 259080 h 310515"/>
                <a:gd name="connsiteX499" fmla="*/ 2464117 w 4351972"/>
                <a:gd name="connsiteY499" fmla="*/ 271463 h 310515"/>
                <a:gd name="connsiteX500" fmla="*/ 2474595 w 4351972"/>
                <a:gd name="connsiteY500" fmla="*/ 280035 h 310515"/>
                <a:gd name="connsiteX501" fmla="*/ 2488882 w 4351972"/>
                <a:gd name="connsiteY501" fmla="*/ 283845 h 310515"/>
                <a:gd name="connsiteX502" fmla="*/ 2506027 w 4351972"/>
                <a:gd name="connsiteY502" fmla="*/ 285750 h 310515"/>
                <a:gd name="connsiteX503" fmla="*/ 2506027 w 4351972"/>
                <a:gd name="connsiteY503" fmla="*/ 302895 h 310515"/>
                <a:gd name="connsiteX504" fmla="*/ 2503170 w 4351972"/>
                <a:gd name="connsiteY504" fmla="*/ 302895 h 310515"/>
                <a:gd name="connsiteX505" fmla="*/ 2369820 w 4351972"/>
                <a:gd name="connsiteY505" fmla="*/ 302895 h 310515"/>
                <a:gd name="connsiteX506" fmla="*/ 2369820 w 4351972"/>
                <a:gd name="connsiteY506" fmla="*/ 287655 h 310515"/>
                <a:gd name="connsiteX507" fmla="*/ 2386012 w 4351972"/>
                <a:gd name="connsiteY507" fmla="*/ 286703 h 310515"/>
                <a:gd name="connsiteX508" fmla="*/ 2401252 w 4351972"/>
                <a:gd name="connsiteY508" fmla="*/ 283845 h 310515"/>
                <a:gd name="connsiteX509" fmla="*/ 2411730 w 4351972"/>
                <a:gd name="connsiteY509" fmla="*/ 276225 h 310515"/>
                <a:gd name="connsiteX510" fmla="*/ 2414587 w 4351972"/>
                <a:gd name="connsiteY510" fmla="*/ 262890 h 310515"/>
                <a:gd name="connsiteX511" fmla="*/ 2414587 w 4351972"/>
                <a:gd name="connsiteY511" fmla="*/ 48578 h 310515"/>
                <a:gd name="connsiteX512" fmla="*/ 2412682 w 4351972"/>
                <a:gd name="connsiteY512" fmla="*/ 36195 h 310515"/>
                <a:gd name="connsiteX513" fmla="*/ 2402205 w 4351972"/>
                <a:gd name="connsiteY513" fmla="*/ 27623 h 310515"/>
                <a:gd name="connsiteX514" fmla="*/ 2386965 w 4351972"/>
                <a:gd name="connsiteY514" fmla="*/ 22860 h 310515"/>
                <a:gd name="connsiteX515" fmla="*/ 2371725 w 4351972"/>
                <a:gd name="connsiteY515" fmla="*/ 20003 h 310515"/>
                <a:gd name="connsiteX516" fmla="*/ 827723 w 4351972"/>
                <a:gd name="connsiteY516" fmla="*/ 4763 h 310515"/>
                <a:gd name="connsiteX517" fmla="*/ 961073 w 4351972"/>
                <a:gd name="connsiteY517" fmla="*/ 4763 h 310515"/>
                <a:gd name="connsiteX518" fmla="*/ 961073 w 4351972"/>
                <a:gd name="connsiteY518" fmla="*/ 20003 h 310515"/>
                <a:gd name="connsiteX519" fmla="*/ 945833 w 4351972"/>
                <a:gd name="connsiteY519" fmla="*/ 21908 h 310515"/>
                <a:gd name="connsiteX520" fmla="*/ 930593 w 4351972"/>
                <a:gd name="connsiteY520" fmla="*/ 25718 h 310515"/>
                <a:gd name="connsiteX521" fmla="*/ 920115 w 4351972"/>
                <a:gd name="connsiteY521" fmla="*/ 33338 h 310515"/>
                <a:gd name="connsiteX522" fmla="*/ 917258 w 4351972"/>
                <a:gd name="connsiteY522" fmla="*/ 45720 h 310515"/>
                <a:gd name="connsiteX523" fmla="*/ 917258 w 4351972"/>
                <a:gd name="connsiteY523" fmla="*/ 259080 h 310515"/>
                <a:gd name="connsiteX524" fmla="*/ 920115 w 4351972"/>
                <a:gd name="connsiteY524" fmla="*/ 271463 h 310515"/>
                <a:gd name="connsiteX525" fmla="*/ 930593 w 4351972"/>
                <a:gd name="connsiteY525" fmla="*/ 280035 h 310515"/>
                <a:gd name="connsiteX526" fmla="*/ 944880 w 4351972"/>
                <a:gd name="connsiteY526" fmla="*/ 283845 h 310515"/>
                <a:gd name="connsiteX527" fmla="*/ 962025 w 4351972"/>
                <a:gd name="connsiteY527" fmla="*/ 285750 h 310515"/>
                <a:gd name="connsiteX528" fmla="*/ 962025 w 4351972"/>
                <a:gd name="connsiteY528" fmla="*/ 302895 h 310515"/>
                <a:gd name="connsiteX529" fmla="*/ 961073 w 4351972"/>
                <a:gd name="connsiteY529" fmla="*/ 302895 h 310515"/>
                <a:gd name="connsiteX530" fmla="*/ 827723 w 4351972"/>
                <a:gd name="connsiteY530" fmla="*/ 302895 h 310515"/>
                <a:gd name="connsiteX531" fmla="*/ 827723 w 4351972"/>
                <a:gd name="connsiteY531" fmla="*/ 287655 h 310515"/>
                <a:gd name="connsiteX532" fmla="*/ 843915 w 4351972"/>
                <a:gd name="connsiteY532" fmla="*/ 286703 h 310515"/>
                <a:gd name="connsiteX533" fmla="*/ 859155 w 4351972"/>
                <a:gd name="connsiteY533" fmla="*/ 283845 h 310515"/>
                <a:gd name="connsiteX534" fmla="*/ 868680 w 4351972"/>
                <a:gd name="connsiteY534" fmla="*/ 276225 h 310515"/>
                <a:gd name="connsiteX535" fmla="*/ 871538 w 4351972"/>
                <a:gd name="connsiteY535" fmla="*/ 262890 h 310515"/>
                <a:gd name="connsiteX536" fmla="*/ 871538 w 4351972"/>
                <a:gd name="connsiteY536" fmla="*/ 48578 h 310515"/>
                <a:gd name="connsiteX537" fmla="*/ 869633 w 4351972"/>
                <a:gd name="connsiteY537" fmla="*/ 36195 h 310515"/>
                <a:gd name="connsiteX538" fmla="*/ 859155 w 4351972"/>
                <a:gd name="connsiteY538" fmla="*/ 27623 h 310515"/>
                <a:gd name="connsiteX539" fmla="*/ 842963 w 4351972"/>
                <a:gd name="connsiteY539" fmla="*/ 22860 h 310515"/>
                <a:gd name="connsiteX540" fmla="*/ 827723 w 4351972"/>
                <a:gd name="connsiteY540" fmla="*/ 20003 h 310515"/>
                <a:gd name="connsiteX541" fmla="*/ 3500437 w 4351972"/>
                <a:gd name="connsiteY541" fmla="*/ 1905 h 310515"/>
                <a:gd name="connsiteX542" fmla="*/ 3536632 w 4351972"/>
                <a:gd name="connsiteY542" fmla="*/ 8572 h 310515"/>
                <a:gd name="connsiteX543" fmla="*/ 3566160 w 4351972"/>
                <a:gd name="connsiteY543" fmla="*/ 22860 h 310515"/>
                <a:gd name="connsiteX544" fmla="*/ 3574732 w 4351972"/>
                <a:gd name="connsiteY544" fmla="*/ 8572 h 310515"/>
                <a:gd name="connsiteX545" fmla="*/ 3590925 w 4351972"/>
                <a:gd name="connsiteY545" fmla="*/ 8572 h 310515"/>
                <a:gd name="connsiteX546" fmla="*/ 3592830 w 4351972"/>
                <a:gd name="connsiteY546" fmla="*/ 106680 h 310515"/>
                <a:gd name="connsiteX547" fmla="*/ 3575685 w 4351972"/>
                <a:gd name="connsiteY547" fmla="*/ 106680 h 310515"/>
                <a:gd name="connsiteX548" fmla="*/ 3565207 w 4351972"/>
                <a:gd name="connsiteY548" fmla="*/ 74295 h 310515"/>
                <a:gd name="connsiteX549" fmla="*/ 3549968 w 4351972"/>
                <a:gd name="connsiteY549" fmla="*/ 46672 h 310515"/>
                <a:gd name="connsiteX550" fmla="*/ 3528060 w 4351972"/>
                <a:gd name="connsiteY550" fmla="*/ 27622 h 310515"/>
                <a:gd name="connsiteX551" fmla="*/ 3496627 w 4351972"/>
                <a:gd name="connsiteY551" fmla="*/ 20002 h 310515"/>
                <a:gd name="connsiteX552" fmla="*/ 3463290 w 4351972"/>
                <a:gd name="connsiteY552" fmla="*/ 32385 h 310515"/>
                <a:gd name="connsiteX553" fmla="*/ 3449002 w 4351972"/>
                <a:gd name="connsiteY553" fmla="*/ 63817 h 310515"/>
                <a:gd name="connsiteX554" fmla="*/ 3457575 w 4351972"/>
                <a:gd name="connsiteY554" fmla="*/ 95250 h 310515"/>
                <a:gd name="connsiteX555" fmla="*/ 3483293 w 4351972"/>
                <a:gd name="connsiteY555" fmla="*/ 116205 h 310515"/>
                <a:gd name="connsiteX556" fmla="*/ 3512820 w 4351972"/>
                <a:gd name="connsiteY556" fmla="*/ 128587 h 310515"/>
                <a:gd name="connsiteX557" fmla="*/ 3541395 w 4351972"/>
                <a:gd name="connsiteY557" fmla="*/ 140017 h 310515"/>
                <a:gd name="connsiteX558" fmla="*/ 3565207 w 4351972"/>
                <a:gd name="connsiteY558" fmla="*/ 152400 h 310515"/>
                <a:gd name="connsiteX559" fmla="*/ 3588068 w 4351972"/>
                <a:gd name="connsiteY559" fmla="*/ 167640 h 310515"/>
                <a:gd name="connsiteX560" fmla="*/ 3602355 w 4351972"/>
                <a:gd name="connsiteY560" fmla="*/ 190500 h 310515"/>
                <a:gd name="connsiteX561" fmla="*/ 3607118 w 4351972"/>
                <a:gd name="connsiteY561" fmla="*/ 219075 h 310515"/>
                <a:gd name="connsiteX562" fmla="*/ 3578543 w 4351972"/>
                <a:gd name="connsiteY562" fmla="*/ 283845 h 310515"/>
                <a:gd name="connsiteX563" fmla="*/ 3507105 w 4351972"/>
                <a:gd name="connsiteY563" fmla="*/ 309562 h 310515"/>
                <a:gd name="connsiteX564" fmla="*/ 3468052 w 4351972"/>
                <a:gd name="connsiteY564" fmla="*/ 302895 h 310515"/>
                <a:gd name="connsiteX565" fmla="*/ 3433762 w 4351972"/>
                <a:gd name="connsiteY565" fmla="*/ 287655 h 310515"/>
                <a:gd name="connsiteX566" fmla="*/ 3425190 w 4351972"/>
                <a:gd name="connsiteY566" fmla="*/ 302895 h 310515"/>
                <a:gd name="connsiteX567" fmla="*/ 3408998 w 4351972"/>
                <a:gd name="connsiteY567" fmla="*/ 302895 h 310515"/>
                <a:gd name="connsiteX568" fmla="*/ 3406140 w 4351972"/>
                <a:gd name="connsiteY568" fmla="*/ 201930 h 310515"/>
                <a:gd name="connsiteX569" fmla="*/ 3422332 w 4351972"/>
                <a:gd name="connsiteY569" fmla="*/ 201930 h 310515"/>
                <a:gd name="connsiteX570" fmla="*/ 3434715 w 4351972"/>
                <a:gd name="connsiteY570" fmla="*/ 236220 h 310515"/>
                <a:gd name="connsiteX571" fmla="*/ 3452812 w 4351972"/>
                <a:gd name="connsiteY571" fmla="*/ 264795 h 310515"/>
                <a:gd name="connsiteX572" fmla="*/ 3478530 w 4351972"/>
                <a:gd name="connsiteY572" fmla="*/ 284797 h 310515"/>
                <a:gd name="connsiteX573" fmla="*/ 3511868 w 4351972"/>
                <a:gd name="connsiteY573" fmla="*/ 292417 h 310515"/>
                <a:gd name="connsiteX574" fmla="*/ 3536632 w 4351972"/>
                <a:gd name="connsiteY574" fmla="*/ 288607 h 310515"/>
                <a:gd name="connsiteX575" fmla="*/ 3553777 w 4351972"/>
                <a:gd name="connsiteY575" fmla="*/ 278130 h 310515"/>
                <a:gd name="connsiteX576" fmla="*/ 3563302 w 4351972"/>
                <a:gd name="connsiteY576" fmla="*/ 261937 h 310515"/>
                <a:gd name="connsiteX577" fmla="*/ 3566160 w 4351972"/>
                <a:gd name="connsiteY577" fmla="*/ 240982 h 310515"/>
                <a:gd name="connsiteX578" fmla="*/ 3556635 w 4351972"/>
                <a:gd name="connsiteY578" fmla="*/ 207645 h 310515"/>
                <a:gd name="connsiteX579" fmla="*/ 3527107 w 4351972"/>
                <a:gd name="connsiteY579" fmla="*/ 184785 h 310515"/>
                <a:gd name="connsiteX580" fmla="*/ 3495675 w 4351972"/>
                <a:gd name="connsiteY580" fmla="*/ 172402 h 310515"/>
                <a:gd name="connsiteX581" fmla="*/ 3465195 w 4351972"/>
                <a:gd name="connsiteY581" fmla="*/ 160020 h 310515"/>
                <a:gd name="connsiteX582" fmla="*/ 3426143 w 4351972"/>
                <a:gd name="connsiteY582" fmla="*/ 130492 h 310515"/>
                <a:gd name="connsiteX583" fmla="*/ 3411855 w 4351972"/>
                <a:gd name="connsiteY583" fmla="*/ 82867 h 310515"/>
                <a:gd name="connsiteX584" fmla="*/ 3418523 w 4351972"/>
                <a:gd name="connsiteY584" fmla="*/ 51435 h 310515"/>
                <a:gd name="connsiteX585" fmla="*/ 3437573 w 4351972"/>
                <a:gd name="connsiteY585" fmla="*/ 25717 h 310515"/>
                <a:gd name="connsiteX586" fmla="*/ 3466148 w 4351972"/>
                <a:gd name="connsiteY586" fmla="*/ 8572 h 310515"/>
                <a:gd name="connsiteX587" fmla="*/ 3500437 w 4351972"/>
                <a:gd name="connsiteY587" fmla="*/ 1905 h 310515"/>
                <a:gd name="connsiteX588" fmla="*/ 1459230 w 4351972"/>
                <a:gd name="connsiteY588" fmla="*/ 0 h 310515"/>
                <a:gd name="connsiteX589" fmla="*/ 1503045 w 4351972"/>
                <a:gd name="connsiteY589" fmla="*/ 6667 h 310515"/>
                <a:gd name="connsiteX590" fmla="*/ 1535430 w 4351972"/>
                <a:gd name="connsiteY590" fmla="*/ 20955 h 310515"/>
                <a:gd name="connsiteX591" fmla="*/ 1544003 w 4351972"/>
                <a:gd name="connsiteY591" fmla="*/ 6667 h 310515"/>
                <a:gd name="connsiteX592" fmla="*/ 1560195 w 4351972"/>
                <a:gd name="connsiteY592" fmla="*/ 6667 h 310515"/>
                <a:gd name="connsiteX593" fmla="*/ 1562100 w 4351972"/>
                <a:gd name="connsiteY593" fmla="*/ 109537 h 310515"/>
                <a:gd name="connsiteX594" fmla="*/ 1544955 w 4351972"/>
                <a:gd name="connsiteY594" fmla="*/ 109537 h 310515"/>
                <a:gd name="connsiteX595" fmla="*/ 1534478 w 4351972"/>
                <a:gd name="connsiteY595" fmla="*/ 76200 h 310515"/>
                <a:gd name="connsiteX596" fmla="*/ 1518285 w 4351972"/>
                <a:gd name="connsiteY596" fmla="*/ 46672 h 310515"/>
                <a:gd name="connsiteX597" fmla="*/ 1493520 w 4351972"/>
                <a:gd name="connsiteY597" fmla="*/ 25717 h 310515"/>
                <a:gd name="connsiteX598" fmla="*/ 1458278 w 4351972"/>
                <a:gd name="connsiteY598" fmla="*/ 18097 h 310515"/>
                <a:gd name="connsiteX599" fmla="*/ 1418273 w 4351972"/>
                <a:gd name="connsiteY599" fmla="*/ 27622 h 310515"/>
                <a:gd name="connsiteX600" fmla="*/ 1387793 w 4351972"/>
                <a:gd name="connsiteY600" fmla="*/ 54292 h 310515"/>
                <a:gd name="connsiteX601" fmla="*/ 1368743 w 4351972"/>
                <a:gd name="connsiteY601" fmla="*/ 97155 h 310515"/>
                <a:gd name="connsiteX602" fmla="*/ 1362075 w 4351972"/>
                <a:gd name="connsiteY602" fmla="*/ 155257 h 310515"/>
                <a:gd name="connsiteX603" fmla="*/ 1368743 w 4351972"/>
                <a:gd name="connsiteY603" fmla="*/ 208597 h 310515"/>
                <a:gd name="connsiteX604" fmla="*/ 1388745 w 4351972"/>
                <a:gd name="connsiteY604" fmla="*/ 251460 h 310515"/>
                <a:gd name="connsiteX605" fmla="*/ 1421130 w 4351972"/>
                <a:gd name="connsiteY605" fmla="*/ 280987 h 310515"/>
                <a:gd name="connsiteX606" fmla="*/ 1464945 w 4351972"/>
                <a:gd name="connsiteY606" fmla="*/ 291465 h 310515"/>
                <a:gd name="connsiteX607" fmla="*/ 1498283 w 4351972"/>
                <a:gd name="connsiteY607" fmla="*/ 285750 h 310515"/>
                <a:gd name="connsiteX608" fmla="*/ 1519238 w 4351972"/>
                <a:gd name="connsiteY608" fmla="*/ 274320 h 310515"/>
                <a:gd name="connsiteX609" fmla="*/ 1521143 w 4351972"/>
                <a:gd name="connsiteY609" fmla="*/ 252412 h 310515"/>
                <a:gd name="connsiteX610" fmla="*/ 1521143 w 4351972"/>
                <a:gd name="connsiteY610" fmla="*/ 233362 h 310515"/>
                <a:gd name="connsiteX611" fmla="*/ 1521143 w 4351972"/>
                <a:gd name="connsiteY611" fmla="*/ 217170 h 310515"/>
                <a:gd name="connsiteX612" fmla="*/ 1518285 w 4351972"/>
                <a:gd name="connsiteY612" fmla="*/ 201930 h 310515"/>
                <a:gd name="connsiteX613" fmla="*/ 1508760 w 4351972"/>
                <a:gd name="connsiteY613" fmla="*/ 192405 h 310515"/>
                <a:gd name="connsiteX614" fmla="*/ 1489710 w 4351972"/>
                <a:gd name="connsiteY614" fmla="*/ 187642 h 310515"/>
                <a:gd name="connsiteX615" fmla="*/ 1471613 w 4351972"/>
                <a:gd name="connsiteY615" fmla="*/ 185737 h 310515"/>
                <a:gd name="connsiteX616" fmla="*/ 1471613 w 4351972"/>
                <a:gd name="connsiteY616" fmla="*/ 170497 h 310515"/>
                <a:gd name="connsiteX617" fmla="*/ 1601153 w 4351972"/>
                <a:gd name="connsiteY617" fmla="*/ 170497 h 310515"/>
                <a:gd name="connsiteX618" fmla="*/ 1601153 w 4351972"/>
                <a:gd name="connsiteY618" fmla="*/ 184785 h 310515"/>
                <a:gd name="connsiteX619" fmla="*/ 1587818 w 4351972"/>
                <a:gd name="connsiteY619" fmla="*/ 186690 h 310515"/>
                <a:gd name="connsiteX620" fmla="*/ 1574483 w 4351972"/>
                <a:gd name="connsiteY620" fmla="*/ 190500 h 310515"/>
                <a:gd name="connsiteX621" fmla="*/ 1565910 w 4351972"/>
                <a:gd name="connsiteY621" fmla="*/ 199072 h 310515"/>
                <a:gd name="connsiteX622" fmla="*/ 1563053 w 4351972"/>
                <a:gd name="connsiteY622" fmla="*/ 212407 h 310515"/>
                <a:gd name="connsiteX623" fmla="*/ 1563053 w 4351972"/>
                <a:gd name="connsiteY623" fmla="*/ 235267 h 310515"/>
                <a:gd name="connsiteX624" fmla="*/ 1563053 w 4351972"/>
                <a:gd name="connsiteY624" fmla="*/ 268605 h 310515"/>
                <a:gd name="connsiteX625" fmla="*/ 1564005 w 4351972"/>
                <a:gd name="connsiteY625" fmla="*/ 282892 h 310515"/>
                <a:gd name="connsiteX626" fmla="*/ 1508760 w 4351972"/>
                <a:gd name="connsiteY626" fmla="*/ 301942 h 310515"/>
                <a:gd name="connsiteX627" fmla="*/ 1454468 w 4351972"/>
                <a:gd name="connsiteY627" fmla="*/ 308610 h 310515"/>
                <a:gd name="connsiteX628" fmla="*/ 1400175 w 4351972"/>
                <a:gd name="connsiteY628" fmla="*/ 298132 h 310515"/>
                <a:gd name="connsiteX629" fmla="*/ 1354455 w 4351972"/>
                <a:gd name="connsiteY629" fmla="*/ 267652 h 310515"/>
                <a:gd name="connsiteX630" fmla="*/ 1323023 w 4351972"/>
                <a:gd name="connsiteY630" fmla="*/ 220027 h 310515"/>
                <a:gd name="connsiteX631" fmla="*/ 1311593 w 4351972"/>
                <a:gd name="connsiteY631" fmla="*/ 157162 h 310515"/>
                <a:gd name="connsiteX632" fmla="*/ 1323023 w 4351972"/>
                <a:gd name="connsiteY632" fmla="*/ 94297 h 310515"/>
                <a:gd name="connsiteX633" fmla="*/ 1354455 w 4351972"/>
                <a:gd name="connsiteY633" fmla="*/ 43815 h 310515"/>
                <a:gd name="connsiteX634" fmla="*/ 1401128 w 4351972"/>
                <a:gd name="connsiteY634" fmla="*/ 11430 h 310515"/>
                <a:gd name="connsiteX635" fmla="*/ 1459230 w 4351972"/>
                <a:gd name="connsiteY635" fmla="*/ 0 h 310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</a:cxnLst>
              <a:rect l="l" t="t" r="r" b="b"/>
              <a:pathLst>
                <a:path w="4351972" h="310515">
                  <a:moveTo>
                    <a:pt x="3189922" y="24765"/>
                  </a:moveTo>
                  <a:lnTo>
                    <a:pt x="3189922" y="151448"/>
                  </a:lnTo>
                  <a:lnTo>
                    <a:pt x="3217545" y="151448"/>
                  </a:lnTo>
                  <a:cubicBezTo>
                    <a:pt x="3236595" y="151448"/>
                    <a:pt x="3252787" y="145733"/>
                    <a:pt x="3266122" y="133350"/>
                  </a:cubicBezTo>
                  <a:cubicBezTo>
                    <a:pt x="3277552" y="120968"/>
                    <a:pt x="3284220" y="103823"/>
                    <a:pt x="3284220" y="82868"/>
                  </a:cubicBezTo>
                  <a:cubicBezTo>
                    <a:pt x="3284220" y="64770"/>
                    <a:pt x="3279457" y="50483"/>
                    <a:pt x="3268980" y="40005"/>
                  </a:cubicBezTo>
                  <a:cubicBezTo>
                    <a:pt x="3258502" y="29528"/>
                    <a:pt x="3244214" y="24765"/>
                    <a:pt x="3225164" y="24765"/>
                  </a:cubicBezTo>
                  <a:close/>
                  <a:moveTo>
                    <a:pt x="83820" y="24765"/>
                  </a:moveTo>
                  <a:lnTo>
                    <a:pt x="83820" y="155258"/>
                  </a:lnTo>
                  <a:lnTo>
                    <a:pt x="104775" y="155258"/>
                  </a:lnTo>
                  <a:cubicBezTo>
                    <a:pt x="120015" y="155258"/>
                    <a:pt x="131445" y="153353"/>
                    <a:pt x="140970" y="148590"/>
                  </a:cubicBezTo>
                  <a:cubicBezTo>
                    <a:pt x="151447" y="143828"/>
                    <a:pt x="158115" y="138113"/>
                    <a:pt x="162877" y="130493"/>
                  </a:cubicBezTo>
                  <a:cubicBezTo>
                    <a:pt x="167640" y="123825"/>
                    <a:pt x="170497" y="117158"/>
                    <a:pt x="172402" y="109538"/>
                  </a:cubicBezTo>
                  <a:cubicBezTo>
                    <a:pt x="174307" y="102870"/>
                    <a:pt x="174307" y="96203"/>
                    <a:pt x="174307" y="90488"/>
                  </a:cubicBezTo>
                  <a:cubicBezTo>
                    <a:pt x="174307" y="82868"/>
                    <a:pt x="173355" y="74295"/>
                    <a:pt x="171450" y="66675"/>
                  </a:cubicBezTo>
                  <a:cubicBezTo>
                    <a:pt x="169545" y="58103"/>
                    <a:pt x="166687" y="51435"/>
                    <a:pt x="161925" y="45720"/>
                  </a:cubicBezTo>
                  <a:cubicBezTo>
                    <a:pt x="157162" y="39053"/>
                    <a:pt x="150495" y="34290"/>
                    <a:pt x="142875" y="30480"/>
                  </a:cubicBezTo>
                  <a:cubicBezTo>
                    <a:pt x="135255" y="26670"/>
                    <a:pt x="124777" y="24765"/>
                    <a:pt x="113347" y="24765"/>
                  </a:cubicBezTo>
                  <a:close/>
                  <a:moveTo>
                    <a:pt x="4067175" y="7620"/>
                  </a:moveTo>
                  <a:lnTo>
                    <a:pt x="4192905" y="7620"/>
                  </a:lnTo>
                  <a:lnTo>
                    <a:pt x="4192905" y="22860"/>
                  </a:lnTo>
                  <a:cubicBezTo>
                    <a:pt x="4178617" y="22860"/>
                    <a:pt x="4169092" y="23812"/>
                    <a:pt x="4163377" y="25717"/>
                  </a:cubicBezTo>
                  <a:cubicBezTo>
                    <a:pt x="4157662" y="27622"/>
                    <a:pt x="4154805" y="29527"/>
                    <a:pt x="4154805" y="32385"/>
                  </a:cubicBezTo>
                  <a:cubicBezTo>
                    <a:pt x="4154805" y="33337"/>
                    <a:pt x="4154805" y="34290"/>
                    <a:pt x="4155757" y="37147"/>
                  </a:cubicBezTo>
                  <a:cubicBezTo>
                    <a:pt x="4156710" y="39052"/>
                    <a:pt x="4157662" y="41910"/>
                    <a:pt x="4159567" y="44767"/>
                  </a:cubicBezTo>
                  <a:cubicBezTo>
                    <a:pt x="4161472" y="48577"/>
                    <a:pt x="4163377" y="52387"/>
                    <a:pt x="4166235" y="57150"/>
                  </a:cubicBezTo>
                  <a:cubicBezTo>
                    <a:pt x="4169092" y="61912"/>
                    <a:pt x="4170997" y="66675"/>
                    <a:pt x="4172902" y="70485"/>
                  </a:cubicBezTo>
                  <a:cubicBezTo>
                    <a:pt x="4179570" y="82867"/>
                    <a:pt x="4186237" y="95250"/>
                    <a:pt x="4192905" y="107632"/>
                  </a:cubicBezTo>
                  <a:cubicBezTo>
                    <a:pt x="4199572" y="120015"/>
                    <a:pt x="4208145" y="136207"/>
                    <a:pt x="4219575" y="155257"/>
                  </a:cubicBezTo>
                  <a:cubicBezTo>
                    <a:pt x="4241482" y="120015"/>
                    <a:pt x="4257675" y="92392"/>
                    <a:pt x="4270057" y="73342"/>
                  </a:cubicBezTo>
                  <a:cubicBezTo>
                    <a:pt x="4281487" y="53340"/>
                    <a:pt x="4287202" y="41910"/>
                    <a:pt x="4287202" y="38100"/>
                  </a:cubicBezTo>
                  <a:cubicBezTo>
                    <a:pt x="4287202" y="35242"/>
                    <a:pt x="4286250" y="32385"/>
                    <a:pt x="4283392" y="30480"/>
                  </a:cubicBezTo>
                  <a:cubicBezTo>
                    <a:pt x="4281487" y="28575"/>
                    <a:pt x="4277677" y="26670"/>
                    <a:pt x="4273867" y="25717"/>
                  </a:cubicBezTo>
                  <a:cubicBezTo>
                    <a:pt x="4270057" y="24765"/>
                    <a:pt x="4265295" y="23812"/>
                    <a:pt x="4260532" y="23812"/>
                  </a:cubicBezTo>
                  <a:cubicBezTo>
                    <a:pt x="4255770" y="23812"/>
                    <a:pt x="4251007" y="22860"/>
                    <a:pt x="4247197" y="22860"/>
                  </a:cubicBezTo>
                  <a:lnTo>
                    <a:pt x="4247197" y="7620"/>
                  </a:lnTo>
                  <a:lnTo>
                    <a:pt x="4350067" y="7620"/>
                  </a:lnTo>
                  <a:lnTo>
                    <a:pt x="4350067" y="22860"/>
                  </a:lnTo>
                  <a:lnTo>
                    <a:pt x="4351972" y="22860"/>
                  </a:lnTo>
                  <a:cubicBezTo>
                    <a:pt x="4350067" y="22860"/>
                    <a:pt x="4346257" y="23812"/>
                    <a:pt x="4340542" y="25717"/>
                  </a:cubicBezTo>
                  <a:cubicBezTo>
                    <a:pt x="4335780" y="27622"/>
                    <a:pt x="4331970" y="29527"/>
                    <a:pt x="4329112" y="30480"/>
                  </a:cubicBezTo>
                  <a:cubicBezTo>
                    <a:pt x="4323397" y="33337"/>
                    <a:pt x="4319587" y="36195"/>
                    <a:pt x="4317682" y="38100"/>
                  </a:cubicBezTo>
                  <a:cubicBezTo>
                    <a:pt x="4315777" y="40005"/>
                    <a:pt x="4311967" y="44767"/>
                    <a:pt x="4306252" y="52387"/>
                  </a:cubicBezTo>
                  <a:cubicBezTo>
                    <a:pt x="4295775" y="67627"/>
                    <a:pt x="4285297" y="82867"/>
                    <a:pt x="4276725" y="99060"/>
                  </a:cubicBezTo>
                  <a:cubicBezTo>
                    <a:pt x="4267200" y="114300"/>
                    <a:pt x="4255770" y="134302"/>
                    <a:pt x="4242435" y="159067"/>
                  </a:cubicBezTo>
                  <a:cubicBezTo>
                    <a:pt x="4237672" y="167640"/>
                    <a:pt x="4233862" y="175260"/>
                    <a:pt x="4231957" y="180022"/>
                  </a:cubicBezTo>
                  <a:cubicBezTo>
                    <a:pt x="4230052" y="185737"/>
                    <a:pt x="4229100" y="193357"/>
                    <a:pt x="4229100" y="203835"/>
                  </a:cubicBezTo>
                  <a:lnTo>
                    <a:pt x="4229100" y="260032"/>
                  </a:lnTo>
                  <a:cubicBezTo>
                    <a:pt x="4229100" y="264795"/>
                    <a:pt x="4230052" y="269557"/>
                    <a:pt x="4231957" y="273367"/>
                  </a:cubicBezTo>
                  <a:cubicBezTo>
                    <a:pt x="4233862" y="277177"/>
                    <a:pt x="4237672" y="280035"/>
                    <a:pt x="4242435" y="281940"/>
                  </a:cubicBezTo>
                  <a:cubicBezTo>
                    <a:pt x="4245292" y="282892"/>
                    <a:pt x="4250055" y="284797"/>
                    <a:pt x="4257675" y="285750"/>
                  </a:cubicBezTo>
                  <a:cubicBezTo>
                    <a:pt x="4265295" y="287655"/>
                    <a:pt x="4271010" y="288607"/>
                    <a:pt x="4275772" y="288607"/>
                  </a:cubicBezTo>
                  <a:lnTo>
                    <a:pt x="4275772" y="303847"/>
                  </a:lnTo>
                  <a:lnTo>
                    <a:pt x="4137660" y="303847"/>
                  </a:lnTo>
                  <a:lnTo>
                    <a:pt x="4137660" y="288607"/>
                  </a:lnTo>
                  <a:cubicBezTo>
                    <a:pt x="4141470" y="288607"/>
                    <a:pt x="4147185" y="287655"/>
                    <a:pt x="4154805" y="286702"/>
                  </a:cubicBezTo>
                  <a:cubicBezTo>
                    <a:pt x="4162425" y="285750"/>
                    <a:pt x="4168140" y="284797"/>
                    <a:pt x="4170997" y="283845"/>
                  </a:cubicBezTo>
                  <a:cubicBezTo>
                    <a:pt x="4175760" y="281940"/>
                    <a:pt x="4179570" y="279082"/>
                    <a:pt x="4181475" y="275272"/>
                  </a:cubicBezTo>
                  <a:cubicBezTo>
                    <a:pt x="4183380" y="271462"/>
                    <a:pt x="4184332" y="267652"/>
                    <a:pt x="4184332" y="261937"/>
                  </a:cubicBezTo>
                  <a:lnTo>
                    <a:pt x="4184332" y="190500"/>
                  </a:lnTo>
                  <a:cubicBezTo>
                    <a:pt x="4184332" y="188595"/>
                    <a:pt x="4183380" y="183832"/>
                    <a:pt x="4180522" y="178117"/>
                  </a:cubicBezTo>
                  <a:cubicBezTo>
                    <a:pt x="4177665" y="172402"/>
                    <a:pt x="4174807" y="165735"/>
                    <a:pt x="4170997" y="158115"/>
                  </a:cubicBezTo>
                  <a:cubicBezTo>
                    <a:pt x="4162425" y="141922"/>
                    <a:pt x="4153852" y="124777"/>
                    <a:pt x="4143375" y="105727"/>
                  </a:cubicBezTo>
                  <a:cubicBezTo>
                    <a:pt x="4132897" y="86677"/>
                    <a:pt x="4124325" y="71437"/>
                    <a:pt x="4116705" y="58102"/>
                  </a:cubicBezTo>
                  <a:cubicBezTo>
                    <a:pt x="4111942" y="50482"/>
                    <a:pt x="4108132" y="43815"/>
                    <a:pt x="4104322" y="40005"/>
                  </a:cubicBezTo>
                  <a:cubicBezTo>
                    <a:pt x="4100512" y="36195"/>
                    <a:pt x="4096702" y="32385"/>
                    <a:pt x="4091940" y="29527"/>
                  </a:cubicBezTo>
                  <a:cubicBezTo>
                    <a:pt x="4089082" y="27622"/>
                    <a:pt x="4084320" y="25717"/>
                    <a:pt x="4079557" y="24765"/>
                  </a:cubicBezTo>
                  <a:cubicBezTo>
                    <a:pt x="4074795" y="23812"/>
                    <a:pt x="4070985" y="22860"/>
                    <a:pt x="4067175" y="22860"/>
                  </a:cubicBezTo>
                  <a:close/>
                  <a:moveTo>
                    <a:pt x="3791903" y="7620"/>
                  </a:moveTo>
                  <a:lnTo>
                    <a:pt x="4050031" y="7620"/>
                  </a:lnTo>
                  <a:lnTo>
                    <a:pt x="4050031" y="87630"/>
                  </a:lnTo>
                  <a:lnTo>
                    <a:pt x="4035743" y="87630"/>
                  </a:lnTo>
                  <a:cubicBezTo>
                    <a:pt x="4034790" y="82867"/>
                    <a:pt x="4031933" y="76200"/>
                    <a:pt x="4029075" y="69532"/>
                  </a:cubicBezTo>
                  <a:cubicBezTo>
                    <a:pt x="4026218" y="62865"/>
                    <a:pt x="4022408" y="56197"/>
                    <a:pt x="4017645" y="50482"/>
                  </a:cubicBezTo>
                  <a:cubicBezTo>
                    <a:pt x="4013836" y="43815"/>
                    <a:pt x="4009073" y="38100"/>
                    <a:pt x="4004311" y="33337"/>
                  </a:cubicBezTo>
                  <a:cubicBezTo>
                    <a:pt x="3999548" y="28575"/>
                    <a:pt x="3994786" y="25717"/>
                    <a:pt x="3990023" y="24765"/>
                  </a:cubicBezTo>
                  <a:cubicBezTo>
                    <a:pt x="3986213" y="23812"/>
                    <a:pt x="3980498" y="23812"/>
                    <a:pt x="3973831" y="23812"/>
                  </a:cubicBezTo>
                  <a:cubicBezTo>
                    <a:pt x="3967163" y="23812"/>
                    <a:pt x="3961448" y="23812"/>
                    <a:pt x="3955733" y="23812"/>
                  </a:cubicBezTo>
                  <a:lnTo>
                    <a:pt x="3943350" y="23812"/>
                  </a:lnTo>
                  <a:lnTo>
                    <a:pt x="3943350" y="260032"/>
                  </a:lnTo>
                  <a:cubicBezTo>
                    <a:pt x="3943350" y="264795"/>
                    <a:pt x="3944303" y="268605"/>
                    <a:pt x="3946208" y="272415"/>
                  </a:cubicBezTo>
                  <a:cubicBezTo>
                    <a:pt x="3948113" y="276225"/>
                    <a:pt x="3951923" y="279082"/>
                    <a:pt x="3956686" y="280987"/>
                  </a:cubicBezTo>
                  <a:cubicBezTo>
                    <a:pt x="3959543" y="281940"/>
                    <a:pt x="3964306" y="282892"/>
                    <a:pt x="3971925" y="284797"/>
                  </a:cubicBezTo>
                  <a:cubicBezTo>
                    <a:pt x="3979545" y="286702"/>
                    <a:pt x="3986213" y="287655"/>
                    <a:pt x="3990975" y="287655"/>
                  </a:cubicBezTo>
                  <a:lnTo>
                    <a:pt x="3990975" y="302895"/>
                  </a:lnTo>
                  <a:lnTo>
                    <a:pt x="3851911" y="302895"/>
                  </a:lnTo>
                  <a:lnTo>
                    <a:pt x="3851911" y="287655"/>
                  </a:lnTo>
                  <a:cubicBezTo>
                    <a:pt x="3855720" y="287655"/>
                    <a:pt x="3861436" y="286702"/>
                    <a:pt x="3870008" y="285750"/>
                  </a:cubicBezTo>
                  <a:cubicBezTo>
                    <a:pt x="3877628" y="284797"/>
                    <a:pt x="3883343" y="283845"/>
                    <a:pt x="3886200" y="282892"/>
                  </a:cubicBezTo>
                  <a:cubicBezTo>
                    <a:pt x="3890963" y="280987"/>
                    <a:pt x="3893820" y="278130"/>
                    <a:pt x="3896678" y="275272"/>
                  </a:cubicBezTo>
                  <a:cubicBezTo>
                    <a:pt x="3898583" y="271462"/>
                    <a:pt x="3899536" y="267652"/>
                    <a:pt x="3899536" y="261937"/>
                  </a:cubicBezTo>
                  <a:lnTo>
                    <a:pt x="3899536" y="23812"/>
                  </a:lnTo>
                  <a:lnTo>
                    <a:pt x="3887153" y="23812"/>
                  </a:lnTo>
                  <a:cubicBezTo>
                    <a:pt x="3882390" y="23812"/>
                    <a:pt x="3877628" y="23812"/>
                    <a:pt x="3870961" y="23812"/>
                  </a:cubicBezTo>
                  <a:cubicBezTo>
                    <a:pt x="3864293" y="23812"/>
                    <a:pt x="3858578" y="24765"/>
                    <a:pt x="3852863" y="24765"/>
                  </a:cubicBezTo>
                  <a:cubicBezTo>
                    <a:pt x="3848100" y="25717"/>
                    <a:pt x="3843338" y="27622"/>
                    <a:pt x="3838575" y="33337"/>
                  </a:cubicBezTo>
                  <a:cubicBezTo>
                    <a:pt x="3833813" y="38100"/>
                    <a:pt x="3829050" y="43815"/>
                    <a:pt x="3825240" y="50482"/>
                  </a:cubicBezTo>
                  <a:cubicBezTo>
                    <a:pt x="3821431" y="57150"/>
                    <a:pt x="3817620" y="63817"/>
                    <a:pt x="3813811" y="70485"/>
                  </a:cubicBezTo>
                  <a:cubicBezTo>
                    <a:pt x="3810953" y="77152"/>
                    <a:pt x="3808095" y="83820"/>
                    <a:pt x="3807143" y="87630"/>
                  </a:cubicBezTo>
                  <a:lnTo>
                    <a:pt x="3791903" y="87630"/>
                  </a:lnTo>
                  <a:close/>
                  <a:moveTo>
                    <a:pt x="3107055" y="6668"/>
                  </a:moveTo>
                  <a:lnTo>
                    <a:pt x="3243262" y="6668"/>
                  </a:lnTo>
                  <a:cubicBezTo>
                    <a:pt x="3255645" y="6668"/>
                    <a:pt x="3267075" y="7620"/>
                    <a:pt x="3278505" y="10478"/>
                  </a:cubicBezTo>
                  <a:cubicBezTo>
                    <a:pt x="3289935" y="13335"/>
                    <a:pt x="3299460" y="17145"/>
                    <a:pt x="3308032" y="22860"/>
                  </a:cubicBezTo>
                  <a:cubicBezTo>
                    <a:pt x="3316605" y="28575"/>
                    <a:pt x="3323272" y="35243"/>
                    <a:pt x="3328987" y="44768"/>
                  </a:cubicBezTo>
                  <a:cubicBezTo>
                    <a:pt x="3333750" y="53340"/>
                    <a:pt x="3336607" y="64770"/>
                    <a:pt x="3336607" y="77153"/>
                  </a:cubicBezTo>
                  <a:cubicBezTo>
                    <a:pt x="3336607" y="88583"/>
                    <a:pt x="3334702" y="98108"/>
                    <a:pt x="3330892" y="107633"/>
                  </a:cubicBezTo>
                  <a:cubicBezTo>
                    <a:pt x="3327082" y="116205"/>
                    <a:pt x="3322320" y="123825"/>
                    <a:pt x="3315652" y="130493"/>
                  </a:cubicBezTo>
                  <a:cubicBezTo>
                    <a:pt x="3308985" y="136208"/>
                    <a:pt x="3302317" y="141923"/>
                    <a:pt x="3292792" y="145733"/>
                  </a:cubicBezTo>
                  <a:cubicBezTo>
                    <a:pt x="3284220" y="150495"/>
                    <a:pt x="3274695" y="153353"/>
                    <a:pt x="3263264" y="157163"/>
                  </a:cubicBezTo>
                  <a:cubicBezTo>
                    <a:pt x="3277552" y="176213"/>
                    <a:pt x="3289935" y="192405"/>
                    <a:pt x="3299460" y="205740"/>
                  </a:cubicBezTo>
                  <a:cubicBezTo>
                    <a:pt x="3308985" y="219075"/>
                    <a:pt x="3321367" y="235268"/>
                    <a:pt x="3334702" y="253365"/>
                  </a:cubicBezTo>
                  <a:cubicBezTo>
                    <a:pt x="3340417" y="261938"/>
                    <a:pt x="3346132" y="267653"/>
                    <a:pt x="3350895" y="271463"/>
                  </a:cubicBezTo>
                  <a:cubicBezTo>
                    <a:pt x="3355657" y="275273"/>
                    <a:pt x="3360420" y="278130"/>
                    <a:pt x="3365182" y="280988"/>
                  </a:cubicBezTo>
                  <a:cubicBezTo>
                    <a:pt x="3368992" y="282893"/>
                    <a:pt x="3373755" y="283845"/>
                    <a:pt x="3378517" y="284798"/>
                  </a:cubicBezTo>
                  <a:cubicBezTo>
                    <a:pt x="3384232" y="285750"/>
                    <a:pt x="3388042" y="286703"/>
                    <a:pt x="3391852" y="286703"/>
                  </a:cubicBezTo>
                  <a:lnTo>
                    <a:pt x="3391852" y="302895"/>
                  </a:lnTo>
                  <a:lnTo>
                    <a:pt x="3313747" y="302895"/>
                  </a:lnTo>
                  <a:cubicBezTo>
                    <a:pt x="3296602" y="275273"/>
                    <a:pt x="3280410" y="251460"/>
                    <a:pt x="3266122" y="231458"/>
                  </a:cubicBezTo>
                  <a:cubicBezTo>
                    <a:pt x="3251835" y="211455"/>
                    <a:pt x="3236595" y="190500"/>
                    <a:pt x="3220402" y="169545"/>
                  </a:cubicBezTo>
                  <a:lnTo>
                    <a:pt x="3189922" y="169545"/>
                  </a:lnTo>
                  <a:lnTo>
                    <a:pt x="3189922" y="262890"/>
                  </a:lnTo>
                  <a:cubicBezTo>
                    <a:pt x="3189922" y="267653"/>
                    <a:pt x="3190875" y="271463"/>
                    <a:pt x="3191827" y="275273"/>
                  </a:cubicBezTo>
                  <a:cubicBezTo>
                    <a:pt x="3193732" y="279083"/>
                    <a:pt x="3196589" y="281940"/>
                    <a:pt x="3201352" y="283845"/>
                  </a:cubicBezTo>
                  <a:cubicBezTo>
                    <a:pt x="3204210" y="284798"/>
                    <a:pt x="3208020" y="285750"/>
                    <a:pt x="3214687" y="286703"/>
                  </a:cubicBezTo>
                  <a:cubicBezTo>
                    <a:pt x="3220402" y="287655"/>
                    <a:pt x="3226117" y="287655"/>
                    <a:pt x="3230880" y="287655"/>
                  </a:cubicBezTo>
                  <a:lnTo>
                    <a:pt x="3230880" y="302895"/>
                  </a:lnTo>
                  <a:lnTo>
                    <a:pt x="3107055" y="302895"/>
                  </a:lnTo>
                  <a:lnTo>
                    <a:pt x="3107055" y="287655"/>
                  </a:lnTo>
                  <a:cubicBezTo>
                    <a:pt x="3109912" y="287655"/>
                    <a:pt x="3114675" y="286703"/>
                    <a:pt x="3121342" y="285750"/>
                  </a:cubicBezTo>
                  <a:cubicBezTo>
                    <a:pt x="3128010" y="284798"/>
                    <a:pt x="3131820" y="283845"/>
                    <a:pt x="3134677" y="282893"/>
                  </a:cubicBezTo>
                  <a:cubicBezTo>
                    <a:pt x="3138487" y="280988"/>
                    <a:pt x="3141345" y="278130"/>
                    <a:pt x="3143250" y="275273"/>
                  </a:cubicBezTo>
                  <a:cubicBezTo>
                    <a:pt x="3145155" y="271463"/>
                    <a:pt x="3146107" y="267653"/>
                    <a:pt x="3146107" y="261938"/>
                  </a:cubicBezTo>
                  <a:lnTo>
                    <a:pt x="3146107" y="49530"/>
                  </a:lnTo>
                  <a:cubicBezTo>
                    <a:pt x="3146107" y="44768"/>
                    <a:pt x="3145155" y="40005"/>
                    <a:pt x="3144202" y="36195"/>
                  </a:cubicBezTo>
                  <a:cubicBezTo>
                    <a:pt x="3143250" y="32385"/>
                    <a:pt x="3139439" y="29528"/>
                    <a:pt x="3134677" y="27623"/>
                  </a:cubicBezTo>
                  <a:cubicBezTo>
                    <a:pt x="3130867" y="26670"/>
                    <a:pt x="3127057" y="25718"/>
                    <a:pt x="3121342" y="23813"/>
                  </a:cubicBezTo>
                  <a:cubicBezTo>
                    <a:pt x="3115627" y="22860"/>
                    <a:pt x="3110864" y="21908"/>
                    <a:pt x="3107055" y="21908"/>
                  </a:cubicBezTo>
                  <a:close/>
                  <a:moveTo>
                    <a:pt x="2514600" y="6668"/>
                  </a:moveTo>
                  <a:lnTo>
                    <a:pt x="2636520" y="6668"/>
                  </a:lnTo>
                  <a:lnTo>
                    <a:pt x="2636520" y="21908"/>
                  </a:lnTo>
                  <a:cubicBezTo>
                    <a:pt x="2626042" y="22860"/>
                    <a:pt x="2617470" y="23813"/>
                    <a:pt x="2609850" y="24765"/>
                  </a:cubicBezTo>
                  <a:cubicBezTo>
                    <a:pt x="2603182" y="26670"/>
                    <a:pt x="2599372" y="28575"/>
                    <a:pt x="2599372" y="33338"/>
                  </a:cubicBezTo>
                  <a:cubicBezTo>
                    <a:pt x="2599372" y="35243"/>
                    <a:pt x="2599372" y="37148"/>
                    <a:pt x="2600325" y="39053"/>
                  </a:cubicBezTo>
                  <a:cubicBezTo>
                    <a:pt x="2601277" y="40958"/>
                    <a:pt x="2601277" y="42863"/>
                    <a:pt x="2601277" y="43815"/>
                  </a:cubicBezTo>
                  <a:cubicBezTo>
                    <a:pt x="2606040" y="57150"/>
                    <a:pt x="2614612" y="80010"/>
                    <a:pt x="2626042" y="110490"/>
                  </a:cubicBezTo>
                  <a:cubicBezTo>
                    <a:pt x="2637472" y="140970"/>
                    <a:pt x="2653665" y="184785"/>
                    <a:pt x="2675572" y="241935"/>
                  </a:cubicBezTo>
                  <a:cubicBezTo>
                    <a:pt x="2686050" y="216218"/>
                    <a:pt x="2698432" y="185738"/>
                    <a:pt x="2711767" y="150495"/>
                  </a:cubicBezTo>
                  <a:cubicBezTo>
                    <a:pt x="2725102" y="115253"/>
                    <a:pt x="2734627" y="91440"/>
                    <a:pt x="2739390" y="78105"/>
                  </a:cubicBezTo>
                  <a:cubicBezTo>
                    <a:pt x="2744152" y="65723"/>
                    <a:pt x="2747010" y="57150"/>
                    <a:pt x="2747010" y="51435"/>
                  </a:cubicBezTo>
                  <a:cubicBezTo>
                    <a:pt x="2747962" y="46673"/>
                    <a:pt x="2747962" y="42863"/>
                    <a:pt x="2747962" y="40005"/>
                  </a:cubicBezTo>
                  <a:cubicBezTo>
                    <a:pt x="2747962" y="37148"/>
                    <a:pt x="2747010" y="34290"/>
                    <a:pt x="2744152" y="32385"/>
                  </a:cubicBezTo>
                  <a:cubicBezTo>
                    <a:pt x="2741295" y="30480"/>
                    <a:pt x="2737485" y="28575"/>
                    <a:pt x="2732722" y="26670"/>
                  </a:cubicBezTo>
                  <a:cubicBezTo>
                    <a:pt x="2727960" y="24765"/>
                    <a:pt x="2723197" y="23813"/>
                    <a:pt x="2718435" y="23813"/>
                  </a:cubicBezTo>
                  <a:cubicBezTo>
                    <a:pt x="2713672" y="22860"/>
                    <a:pt x="2708910" y="22860"/>
                    <a:pt x="2704147" y="21908"/>
                  </a:cubicBezTo>
                  <a:lnTo>
                    <a:pt x="2704147" y="6668"/>
                  </a:lnTo>
                  <a:lnTo>
                    <a:pt x="2814637" y="6668"/>
                  </a:lnTo>
                  <a:lnTo>
                    <a:pt x="2814637" y="22860"/>
                  </a:lnTo>
                  <a:lnTo>
                    <a:pt x="2815590" y="22860"/>
                  </a:lnTo>
                  <a:cubicBezTo>
                    <a:pt x="2811780" y="22860"/>
                    <a:pt x="2807970" y="23813"/>
                    <a:pt x="2802255" y="24765"/>
                  </a:cubicBezTo>
                  <a:cubicBezTo>
                    <a:pt x="2797492" y="26670"/>
                    <a:pt x="2792730" y="27623"/>
                    <a:pt x="2789872" y="30480"/>
                  </a:cubicBezTo>
                  <a:cubicBezTo>
                    <a:pt x="2785110" y="33338"/>
                    <a:pt x="2781300" y="37148"/>
                    <a:pt x="2778442" y="41910"/>
                  </a:cubicBezTo>
                  <a:cubicBezTo>
                    <a:pt x="2775585" y="46673"/>
                    <a:pt x="2772727" y="52388"/>
                    <a:pt x="2769870" y="58103"/>
                  </a:cubicBezTo>
                  <a:cubicBezTo>
                    <a:pt x="2760345" y="80010"/>
                    <a:pt x="2747010" y="114300"/>
                    <a:pt x="2727960" y="160973"/>
                  </a:cubicBezTo>
                  <a:cubicBezTo>
                    <a:pt x="2708910" y="207645"/>
                    <a:pt x="2689860" y="256223"/>
                    <a:pt x="2670810" y="306705"/>
                  </a:cubicBezTo>
                  <a:lnTo>
                    <a:pt x="2653665" y="306705"/>
                  </a:lnTo>
                  <a:cubicBezTo>
                    <a:pt x="2633662" y="253365"/>
                    <a:pt x="2614612" y="200978"/>
                    <a:pt x="2595562" y="151448"/>
                  </a:cubicBezTo>
                  <a:cubicBezTo>
                    <a:pt x="2576512" y="101918"/>
                    <a:pt x="2564130" y="67628"/>
                    <a:pt x="2557462" y="50483"/>
                  </a:cubicBezTo>
                  <a:cubicBezTo>
                    <a:pt x="2555557" y="45720"/>
                    <a:pt x="2553652" y="42863"/>
                    <a:pt x="2550795" y="39053"/>
                  </a:cubicBezTo>
                  <a:cubicBezTo>
                    <a:pt x="2547937" y="36195"/>
                    <a:pt x="2544127" y="32385"/>
                    <a:pt x="2539365" y="29528"/>
                  </a:cubicBezTo>
                  <a:cubicBezTo>
                    <a:pt x="2535555" y="27623"/>
                    <a:pt x="2531745" y="25718"/>
                    <a:pt x="2526982" y="23813"/>
                  </a:cubicBezTo>
                  <a:cubicBezTo>
                    <a:pt x="2522220" y="22860"/>
                    <a:pt x="2518410" y="21908"/>
                    <a:pt x="2514600" y="21908"/>
                  </a:cubicBezTo>
                  <a:close/>
                  <a:moveTo>
                    <a:pt x="2038350" y="6668"/>
                  </a:moveTo>
                  <a:lnTo>
                    <a:pt x="2122170" y="6668"/>
                  </a:lnTo>
                  <a:lnTo>
                    <a:pt x="2287905" y="232410"/>
                  </a:lnTo>
                  <a:lnTo>
                    <a:pt x="2287905" y="91440"/>
                  </a:lnTo>
                  <a:cubicBezTo>
                    <a:pt x="2287905" y="74295"/>
                    <a:pt x="2286952" y="60960"/>
                    <a:pt x="2285047" y="51435"/>
                  </a:cubicBezTo>
                  <a:cubicBezTo>
                    <a:pt x="2283142" y="41910"/>
                    <a:pt x="2279332" y="36195"/>
                    <a:pt x="2275522" y="33338"/>
                  </a:cubicBezTo>
                  <a:cubicBezTo>
                    <a:pt x="2271712" y="30480"/>
                    <a:pt x="2265045" y="27623"/>
                    <a:pt x="2256472" y="25718"/>
                  </a:cubicBezTo>
                  <a:cubicBezTo>
                    <a:pt x="2247900" y="22860"/>
                    <a:pt x="2241232" y="21908"/>
                    <a:pt x="2236470" y="21908"/>
                  </a:cubicBezTo>
                  <a:lnTo>
                    <a:pt x="2236470" y="6668"/>
                  </a:lnTo>
                  <a:lnTo>
                    <a:pt x="2356485" y="6668"/>
                  </a:lnTo>
                  <a:lnTo>
                    <a:pt x="2356485" y="22860"/>
                  </a:lnTo>
                  <a:lnTo>
                    <a:pt x="2358390" y="22860"/>
                  </a:lnTo>
                  <a:cubicBezTo>
                    <a:pt x="2354580" y="22860"/>
                    <a:pt x="2348865" y="23813"/>
                    <a:pt x="2340292" y="25718"/>
                  </a:cubicBezTo>
                  <a:cubicBezTo>
                    <a:pt x="2332672" y="27623"/>
                    <a:pt x="2326005" y="30480"/>
                    <a:pt x="2323147" y="32385"/>
                  </a:cubicBezTo>
                  <a:cubicBezTo>
                    <a:pt x="2318385" y="36195"/>
                    <a:pt x="2314575" y="42863"/>
                    <a:pt x="2312670" y="52388"/>
                  </a:cubicBezTo>
                  <a:cubicBezTo>
                    <a:pt x="2310765" y="61913"/>
                    <a:pt x="2309812" y="75248"/>
                    <a:pt x="2309812" y="89535"/>
                  </a:cubicBezTo>
                  <a:lnTo>
                    <a:pt x="2309812" y="306705"/>
                  </a:lnTo>
                  <a:lnTo>
                    <a:pt x="2291715" y="306705"/>
                  </a:lnTo>
                  <a:lnTo>
                    <a:pt x="2112645" y="64770"/>
                  </a:lnTo>
                  <a:lnTo>
                    <a:pt x="2112645" y="217170"/>
                  </a:lnTo>
                  <a:cubicBezTo>
                    <a:pt x="2112645" y="234315"/>
                    <a:pt x="2113597" y="247650"/>
                    <a:pt x="2115502" y="256223"/>
                  </a:cubicBezTo>
                  <a:cubicBezTo>
                    <a:pt x="2117407" y="265748"/>
                    <a:pt x="2121217" y="271463"/>
                    <a:pt x="2125027" y="276225"/>
                  </a:cubicBezTo>
                  <a:cubicBezTo>
                    <a:pt x="2127885" y="279083"/>
                    <a:pt x="2134552" y="281940"/>
                    <a:pt x="2145030" y="284798"/>
                  </a:cubicBezTo>
                  <a:cubicBezTo>
                    <a:pt x="2154555" y="287655"/>
                    <a:pt x="2161222" y="288608"/>
                    <a:pt x="2165032" y="288608"/>
                  </a:cubicBezTo>
                  <a:lnTo>
                    <a:pt x="2165032" y="303848"/>
                  </a:lnTo>
                  <a:lnTo>
                    <a:pt x="2044065" y="303848"/>
                  </a:lnTo>
                  <a:lnTo>
                    <a:pt x="2044065" y="288608"/>
                  </a:lnTo>
                  <a:cubicBezTo>
                    <a:pt x="2047875" y="288608"/>
                    <a:pt x="2053590" y="286703"/>
                    <a:pt x="2063115" y="284798"/>
                  </a:cubicBezTo>
                  <a:cubicBezTo>
                    <a:pt x="2071687" y="281940"/>
                    <a:pt x="2077402" y="280035"/>
                    <a:pt x="2079307" y="278130"/>
                  </a:cubicBezTo>
                  <a:cubicBezTo>
                    <a:pt x="2084070" y="274320"/>
                    <a:pt x="2087880" y="268605"/>
                    <a:pt x="2088832" y="260033"/>
                  </a:cubicBezTo>
                  <a:cubicBezTo>
                    <a:pt x="2090737" y="252413"/>
                    <a:pt x="2091690" y="238125"/>
                    <a:pt x="2091690" y="219075"/>
                  </a:cubicBezTo>
                  <a:lnTo>
                    <a:pt x="2091690" y="73343"/>
                  </a:lnTo>
                  <a:cubicBezTo>
                    <a:pt x="2091690" y="66675"/>
                    <a:pt x="2090737" y="60960"/>
                    <a:pt x="2087880" y="54293"/>
                  </a:cubicBezTo>
                  <a:cubicBezTo>
                    <a:pt x="2085975" y="47625"/>
                    <a:pt x="2083117" y="42863"/>
                    <a:pt x="2079307" y="39053"/>
                  </a:cubicBezTo>
                  <a:cubicBezTo>
                    <a:pt x="2074545" y="34290"/>
                    <a:pt x="2067877" y="30480"/>
                    <a:pt x="2059305" y="27623"/>
                  </a:cubicBezTo>
                  <a:cubicBezTo>
                    <a:pt x="2050732" y="24765"/>
                    <a:pt x="2044065" y="22860"/>
                    <a:pt x="2038350" y="21908"/>
                  </a:cubicBezTo>
                  <a:close/>
                  <a:moveTo>
                    <a:pt x="1906905" y="6668"/>
                  </a:moveTo>
                  <a:lnTo>
                    <a:pt x="2027872" y="6668"/>
                  </a:lnTo>
                  <a:lnTo>
                    <a:pt x="2027872" y="22860"/>
                  </a:lnTo>
                  <a:lnTo>
                    <a:pt x="2025967" y="22860"/>
                  </a:lnTo>
                  <a:cubicBezTo>
                    <a:pt x="2022157" y="22860"/>
                    <a:pt x="2016442" y="23813"/>
                    <a:pt x="2008822" y="25718"/>
                  </a:cubicBezTo>
                  <a:cubicBezTo>
                    <a:pt x="2001202" y="27623"/>
                    <a:pt x="1995487" y="29528"/>
                    <a:pt x="1990725" y="32385"/>
                  </a:cubicBezTo>
                  <a:cubicBezTo>
                    <a:pt x="1985962" y="35243"/>
                    <a:pt x="1983105" y="41910"/>
                    <a:pt x="1981200" y="52388"/>
                  </a:cubicBezTo>
                  <a:cubicBezTo>
                    <a:pt x="1979295" y="62865"/>
                    <a:pt x="1978342" y="74295"/>
                    <a:pt x="1978342" y="88583"/>
                  </a:cubicBezTo>
                  <a:lnTo>
                    <a:pt x="1978342" y="217170"/>
                  </a:lnTo>
                  <a:cubicBezTo>
                    <a:pt x="1978342" y="233363"/>
                    <a:pt x="1974532" y="247650"/>
                    <a:pt x="1967865" y="260033"/>
                  </a:cubicBezTo>
                  <a:cubicBezTo>
                    <a:pt x="1961197" y="272415"/>
                    <a:pt x="1951672" y="281940"/>
                    <a:pt x="1941195" y="289560"/>
                  </a:cubicBezTo>
                  <a:cubicBezTo>
                    <a:pt x="1929765" y="297180"/>
                    <a:pt x="1918335" y="302895"/>
                    <a:pt x="1906905" y="305753"/>
                  </a:cubicBezTo>
                  <a:cubicBezTo>
                    <a:pt x="1894522" y="308610"/>
                    <a:pt x="1883092" y="310515"/>
                    <a:pt x="1871662" y="310515"/>
                  </a:cubicBezTo>
                  <a:cubicBezTo>
                    <a:pt x="1853565" y="310515"/>
                    <a:pt x="1838325" y="308610"/>
                    <a:pt x="1824037" y="303848"/>
                  </a:cubicBezTo>
                  <a:cubicBezTo>
                    <a:pt x="1809750" y="299085"/>
                    <a:pt x="1798320" y="293370"/>
                    <a:pt x="1788795" y="284798"/>
                  </a:cubicBezTo>
                  <a:cubicBezTo>
                    <a:pt x="1779270" y="277178"/>
                    <a:pt x="1772602" y="267653"/>
                    <a:pt x="1767840" y="258128"/>
                  </a:cubicBezTo>
                  <a:cubicBezTo>
                    <a:pt x="1763077" y="247650"/>
                    <a:pt x="1761172" y="237173"/>
                    <a:pt x="1761172" y="225743"/>
                  </a:cubicBezTo>
                  <a:lnTo>
                    <a:pt x="1761172" y="51435"/>
                  </a:lnTo>
                  <a:cubicBezTo>
                    <a:pt x="1761172" y="46673"/>
                    <a:pt x="1760220" y="42863"/>
                    <a:pt x="1758315" y="39053"/>
                  </a:cubicBezTo>
                  <a:cubicBezTo>
                    <a:pt x="1756410" y="36195"/>
                    <a:pt x="1753552" y="32385"/>
                    <a:pt x="1748790" y="29528"/>
                  </a:cubicBezTo>
                  <a:cubicBezTo>
                    <a:pt x="1744980" y="27623"/>
                    <a:pt x="1741170" y="25718"/>
                    <a:pt x="1735455" y="24765"/>
                  </a:cubicBezTo>
                  <a:cubicBezTo>
                    <a:pt x="1729740" y="23813"/>
                    <a:pt x="1725930" y="22860"/>
                    <a:pt x="1722120" y="22860"/>
                  </a:cubicBezTo>
                  <a:lnTo>
                    <a:pt x="1722120" y="7620"/>
                  </a:lnTo>
                  <a:lnTo>
                    <a:pt x="1844040" y="7620"/>
                  </a:lnTo>
                  <a:lnTo>
                    <a:pt x="1844040" y="22860"/>
                  </a:lnTo>
                  <a:cubicBezTo>
                    <a:pt x="1840230" y="22860"/>
                    <a:pt x="1835467" y="23813"/>
                    <a:pt x="1829752" y="24765"/>
                  </a:cubicBezTo>
                  <a:cubicBezTo>
                    <a:pt x="1824037" y="25718"/>
                    <a:pt x="1819275" y="26670"/>
                    <a:pt x="1817370" y="27623"/>
                  </a:cubicBezTo>
                  <a:cubicBezTo>
                    <a:pt x="1812607" y="29528"/>
                    <a:pt x="1809750" y="32385"/>
                    <a:pt x="1807845" y="36195"/>
                  </a:cubicBezTo>
                  <a:cubicBezTo>
                    <a:pt x="1805940" y="40005"/>
                    <a:pt x="1805940" y="44768"/>
                    <a:pt x="1805940" y="48578"/>
                  </a:cubicBezTo>
                  <a:lnTo>
                    <a:pt x="1805940" y="211455"/>
                  </a:lnTo>
                  <a:cubicBezTo>
                    <a:pt x="1805940" y="219075"/>
                    <a:pt x="1806892" y="227648"/>
                    <a:pt x="1808797" y="236220"/>
                  </a:cubicBezTo>
                  <a:cubicBezTo>
                    <a:pt x="1810702" y="244793"/>
                    <a:pt x="1813560" y="253365"/>
                    <a:pt x="1819275" y="260033"/>
                  </a:cubicBezTo>
                  <a:cubicBezTo>
                    <a:pt x="1824990" y="267653"/>
                    <a:pt x="1832610" y="274320"/>
                    <a:pt x="1841182" y="279083"/>
                  </a:cubicBezTo>
                  <a:cubicBezTo>
                    <a:pt x="1850707" y="283845"/>
                    <a:pt x="1863090" y="286703"/>
                    <a:pt x="1879282" y="286703"/>
                  </a:cubicBezTo>
                  <a:cubicBezTo>
                    <a:pt x="1894522" y="286703"/>
                    <a:pt x="1907857" y="284798"/>
                    <a:pt x="1917382" y="279083"/>
                  </a:cubicBezTo>
                  <a:cubicBezTo>
                    <a:pt x="1927860" y="274320"/>
                    <a:pt x="1936432" y="267653"/>
                    <a:pt x="1942147" y="260033"/>
                  </a:cubicBezTo>
                  <a:cubicBezTo>
                    <a:pt x="1947862" y="252413"/>
                    <a:pt x="1951672" y="244793"/>
                    <a:pt x="1954530" y="236220"/>
                  </a:cubicBezTo>
                  <a:cubicBezTo>
                    <a:pt x="1956435" y="227648"/>
                    <a:pt x="1958340" y="220028"/>
                    <a:pt x="1958340" y="211455"/>
                  </a:cubicBezTo>
                  <a:lnTo>
                    <a:pt x="1958340" y="90488"/>
                  </a:lnTo>
                  <a:cubicBezTo>
                    <a:pt x="1958340" y="75248"/>
                    <a:pt x="1957387" y="62865"/>
                    <a:pt x="1955482" y="52388"/>
                  </a:cubicBezTo>
                  <a:cubicBezTo>
                    <a:pt x="1953577" y="42863"/>
                    <a:pt x="1949767" y="36195"/>
                    <a:pt x="1945957" y="33338"/>
                  </a:cubicBezTo>
                  <a:cubicBezTo>
                    <a:pt x="1941195" y="29528"/>
                    <a:pt x="1934527" y="27623"/>
                    <a:pt x="1925955" y="24765"/>
                  </a:cubicBezTo>
                  <a:cubicBezTo>
                    <a:pt x="1917382" y="22860"/>
                    <a:pt x="1910715" y="21908"/>
                    <a:pt x="1906905" y="21908"/>
                  </a:cubicBezTo>
                  <a:close/>
                  <a:moveTo>
                    <a:pt x="972503" y="6668"/>
                  </a:moveTo>
                  <a:lnTo>
                    <a:pt x="1056323" y="6668"/>
                  </a:lnTo>
                  <a:lnTo>
                    <a:pt x="1222058" y="232410"/>
                  </a:lnTo>
                  <a:lnTo>
                    <a:pt x="1222058" y="91440"/>
                  </a:lnTo>
                  <a:cubicBezTo>
                    <a:pt x="1222058" y="74295"/>
                    <a:pt x="1221105" y="60960"/>
                    <a:pt x="1219200" y="51435"/>
                  </a:cubicBezTo>
                  <a:cubicBezTo>
                    <a:pt x="1217295" y="41910"/>
                    <a:pt x="1213485" y="36195"/>
                    <a:pt x="1209675" y="33338"/>
                  </a:cubicBezTo>
                  <a:cubicBezTo>
                    <a:pt x="1205865" y="30480"/>
                    <a:pt x="1199198" y="27623"/>
                    <a:pt x="1190625" y="25718"/>
                  </a:cubicBezTo>
                  <a:cubicBezTo>
                    <a:pt x="1182053" y="22860"/>
                    <a:pt x="1175385" y="21908"/>
                    <a:pt x="1170623" y="21908"/>
                  </a:cubicBezTo>
                  <a:lnTo>
                    <a:pt x="1170623" y="6668"/>
                  </a:lnTo>
                  <a:lnTo>
                    <a:pt x="1290638" y="6668"/>
                  </a:lnTo>
                  <a:lnTo>
                    <a:pt x="1290638" y="22860"/>
                  </a:lnTo>
                  <a:lnTo>
                    <a:pt x="1291590" y="22860"/>
                  </a:lnTo>
                  <a:cubicBezTo>
                    <a:pt x="1287780" y="22860"/>
                    <a:pt x="1282065" y="23813"/>
                    <a:pt x="1273493" y="25718"/>
                  </a:cubicBezTo>
                  <a:cubicBezTo>
                    <a:pt x="1264920" y="27623"/>
                    <a:pt x="1259205" y="30480"/>
                    <a:pt x="1256348" y="32385"/>
                  </a:cubicBezTo>
                  <a:cubicBezTo>
                    <a:pt x="1251585" y="36195"/>
                    <a:pt x="1247775" y="42863"/>
                    <a:pt x="1245870" y="52388"/>
                  </a:cubicBezTo>
                  <a:cubicBezTo>
                    <a:pt x="1243965" y="61913"/>
                    <a:pt x="1243013" y="75248"/>
                    <a:pt x="1243013" y="89535"/>
                  </a:cubicBezTo>
                  <a:lnTo>
                    <a:pt x="1243013" y="306705"/>
                  </a:lnTo>
                  <a:lnTo>
                    <a:pt x="1224915" y="306705"/>
                  </a:lnTo>
                  <a:lnTo>
                    <a:pt x="1045845" y="64770"/>
                  </a:lnTo>
                  <a:lnTo>
                    <a:pt x="1045845" y="217170"/>
                  </a:lnTo>
                  <a:cubicBezTo>
                    <a:pt x="1045845" y="234315"/>
                    <a:pt x="1046798" y="247650"/>
                    <a:pt x="1048703" y="256223"/>
                  </a:cubicBezTo>
                  <a:cubicBezTo>
                    <a:pt x="1050608" y="265748"/>
                    <a:pt x="1054418" y="271463"/>
                    <a:pt x="1058228" y="276225"/>
                  </a:cubicBezTo>
                  <a:cubicBezTo>
                    <a:pt x="1061085" y="279083"/>
                    <a:pt x="1067753" y="281940"/>
                    <a:pt x="1078230" y="284798"/>
                  </a:cubicBezTo>
                  <a:cubicBezTo>
                    <a:pt x="1087755" y="287655"/>
                    <a:pt x="1094423" y="288608"/>
                    <a:pt x="1098233" y="288608"/>
                  </a:cubicBezTo>
                  <a:lnTo>
                    <a:pt x="1098233" y="303848"/>
                  </a:lnTo>
                  <a:lnTo>
                    <a:pt x="977265" y="303848"/>
                  </a:lnTo>
                  <a:lnTo>
                    <a:pt x="977265" y="288608"/>
                  </a:lnTo>
                  <a:cubicBezTo>
                    <a:pt x="981075" y="288608"/>
                    <a:pt x="986790" y="286703"/>
                    <a:pt x="996315" y="284798"/>
                  </a:cubicBezTo>
                  <a:cubicBezTo>
                    <a:pt x="1004888" y="281940"/>
                    <a:pt x="1010603" y="280035"/>
                    <a:pt x="1012508" y="278130"/>
                  </a:cubicBezTo>
                  <a:cubicBezTo>
                    <a:pt x="1017270" y="274320"/>
                    <a:pt x="1021080" y="268605"/>
                    <a:pt x="1022033" y="260033"/>
                  </a:cubicBezTo>
                  <a:cubicBezTo>
                    <a:pt x="1023938" y="252413"/>
                    <a:pt x="1024890" y="238125"/>
                    <a:pt x="1024890" y="219075"/>
                  </a:cubicBezTo>
                  <a:lnTo>
                    <a:pt x="1024890" y="73343"/>
                  </a:lnTo>
                  <a:cubicBezTo>
                    <a:pt x="1024890" y="66675"/>
                    <a:pt x="1023938" y="60960"/>
                    <a:pt x="1022033" y="54293"/>
                  </a:cubicBezTo>
                  <a:cubicBezTo>
                    <a:pt x="1020128" y="47625"/>
                    <a:pt x="1017270" y="42863"/>
                    <a:pt x="1013460" y="39053"/>
                  </a:cubicBezTo>
                  <a:cubicBezTo>
                    <a:pt x="1008698" y="34290"/>
                    <a:pt x="1002030" y="30480"/>
                    <a:pt x="993458" y="27623"/>
                  </a:cubicBezTo>
                  <a:cubicBezTo>
                    <a:pt x="984885" y="24765"/>
                    <a:pt x="978218" y="22860"/>
                    <a:pt x="972503" y="21908"/>
                  </a:cubicBezTo>
                  <a:close/>
                  <a:moveTo>
                    <a:pt x="687705" y="6668"/>
                  </a:moveTo>
                  <a:lnTo>
                    <a:pt x="798195" y="6668"/>
                  </a:lnTo>
                  <a:lnTo>
                    <a:pt x="798195" y="21908"/>
                  </a:lnTo>
                  <a:cubicBezTo>
                    <a:pt x="798195" y="21908"/>
                    <a:pt x="797243" y="21908"/>
                    <a:pt x="795338" y="21908"/>
                  </a:cubicBezTo>
                  <a:cubicBezTo>
                    <a:pt x="794385" y="21908"/>
                    <a:pt x="792480" y="21908"/>
                    <a:pt x="790575" y="21908"/>
                  </a:cubicBezTo>
                  <a:cubicBezTo>
                    <a:pt x="788670" y="21908"/>
                    <a:pt x="786765" y="21908"/>
                    <a:pt x="784860" y="22860"/>
                  </a:cubicBezTo>
                  <a:cubicBezTo>
                    <a:pt x="782955" y="22860"/>
                    <a:pt x="780098" y="23813"/>
                    <a:pt x="777240" y="23813"/>
                  </a:cubicBezTo>
                  <a:cubicBezTo>
                    <a:pt x="772478" y="24765"/>
                    <a:pt x="767715" y="26670"/>
                    <a:pt x="762000" y="29528"/>
                  </a:cubicBezTo>
                  <a:cubicBezTo>
                    <a:pt x="757238" y="32385"/>
                    <a:pt x="752475" y="35243"/>
                    <a:pt x="749618" y="39053"/>
                  </a:cubicBezTo>
                  <a:cubicBezTo>
                    <a:pt x="735330" y="55245"/>
                    <a:pt x="720090" y="72390"/>
                    <a:pt x="704850" y="89535"/>
                  </a:cubicBezTo>
                  <a:cubicBezTo>
                    <a:pt x="689610" y="106680"/>
                    <a:pt x="673418" y="122873"/>
                    <a:pt x="658178" y="137160"/>
                  </a:cubicBezTo>
                  <a:cubicBezTo>
                    <a:pt x="679133" y="160973"/>
                    <a:pt x="696278" y="181928"/>
                    <a:pt x="710565" y="199073"/>
                  </a:cubicBezTo>
                  <a:cubicBezTo>
                    <a:pt x="724853" y="216218"/>
                    <a:pt x="739140" y="234315"/>
                    <a:pt x="754380" y="254318"/>
                  </a:cubicBezTo>
                  <a:cubicBezTo>
                    <a:pt x="760095" y="261938"/>
                    <a:pt x="765810" y="267653"/>
                    <a:pt x="772478" y="272415"/>
                  </a:cubicBezTo>
                  <a:cubicBezTo>
                    <a:pt x="778193" y="277178"/>
                    <a:pt x="783908" y="280035"/>
                    <a:pt x="787718" y="282893"/>
                  </a:cubicBezTo>
                  <a:cubicBezTo>
                    <a:pt x="791528" y="284798"/>
                    <a:pt x="795338" y="285750"/>
                    <a:pt x="801053" y="286703"/>
                  </a:cubicBezTo>
                  <a:cubicBezTo>
                    <a:pt x="806768" y="287655"/>
                    <a:pt x="810578" y="288608"/>
                    <a:pt x="814388" y="288608"/>
                  </a:cubicBezTo>
                  <a:lnTo>
                    <a:pt x="814388" y="302895"/>
                  </a:lnTo>
                  <a:lnTo>
                    <a:pt x="813435" y="302895"/>
                  </a:lnTo>
                  <a:lnTo>
                    <a:pt x="730568" y="302895"/>
                  </a:lnTo>
                  <a:cubicBezTo>
                    <a:pt x="714375" y="278130"/>
                    <a:pt x="697230" y="253365"/>
                    <a:pt x="677228" y="229553"/>
                  </a:cubicBezTo>
                  <a:cubicBezTo>
                    <a:pt x="657225" y="204788"/>
                    <a:pt x="637223" y="181928"/>
                    <a:pt x="616268" y="159068"/>
                  </a:cubicBezTo>
                  <a:lnTo>
                    <a:pt x="610553" y="159068"/>
                  </a:lnTo>
                  <a:lnTo>
                    <a:pt x="610553" y="261938"/>
                  </a:lnTo>
                  <a:cubicBezTo>
                    <a:pt x="610553" y="266700"/>
                    <a:pt x="611505" y="270510"/>
                    <a:pt x="613410" y="274320"/>
                  </a:cubicBezTo>
                  <a:cubicBezTo>
                    <a:pt x="615315" y="278130"/>
                    <a:pt x="618173" y="280988"/>
                    <a:pt x="622935" y="282893"/>
                  </a:cubicBezTo>
                  <a:cubicBezTo>
                    <a:pt x="624840" y="283845"/>
                    <a:pt x="629603" y="284798"/>
                    <a:pt x="635318" y="286703"/>
                  </a:cubicBezTo>
                  <a:cubicBezTo>
                    <a:pt x="641033" y="287655"/>
                    <a:pt x="645795" y="288608"/>
                    <a:pt x="650558" y="288608"/>
                  </a:cubicBezTo>
                  <a:lnTo>
                    <a:pt x="650558" y="303848"/>
                  </a:lnTo>
                  <a:lnTo>
                    <a:pt x="528638" y="303848"/>
                  </a:lnTo>
                  <a:lnTo>
                    <a:pt x="528638" y="288608"/>
                  </a:lnTo>
                  <a:cubicBezTo>
                    <a:pt x="531495" y="288608"/>
                    <a:pt x="536258" y="287655"/>
                    <a:pt x="542925" y="287655"/>
                  </a:cubicBezTo>
                  <a:cubicBezTo>
                    <a:pt x="548640" y="286703"/>
                    <a:pt x="553403" y="286703"/>
                    <a:pt x="556260" y="284798"/>
                  </a:cubicBezTo>
                  <a:cubicBezTo>
                    <a:pt x="560070" y="282893"/>
                    <a:pt x="563880" y="280035"/>
                    <a:pt x="565785" y="277178"/>
                  </a:cubicBezTo>
                  <a:cubicBezTo>
                    <a:pt x="567690" y="273368"/>
                    <a:pt x="568643" y="269558"/>
                    <a:pt x="568643" y="264795"/>
                  </a:cubicBezTo>
                  <a:lnTo>
                    <a:pt x="568643" y="51435"/>
                  </a:lnTo>
                  <a:cubicBezTo>
                    <a:pt x="568643" y="46673"/>
                    <a:pt x="567690" y="42863"/>
                    <a:pt x="565785" y="39053"/>
                  </a:cubicBezTo>
                  <a:cubicBezTo>
                    <a:pt x="563880" y="35243"/>
                    <a:pt x="561023" y="32385"/>
                    <a:pt x="556260" y="30480"/>
                  </a:cubicBezTo>
                  <a:cubicBezTo>
                    <a:pt x="552450" y="28575"/>
                    <a:pt x="547688" y="26670"/>
                    <a:pt x="542925" y="25718"/>
                  </a:cubicBezTo>
                  <a:cubicBezTo>
                    <a:pt x="538163" y="24765"/>
                    <a:pt x="533400" y="23813"/>
                    <a:pt x="529590" y="22860"/>
                  </a:cubicBezTo>
                  <a:lnTo>
                    <a:pt x="529590" y="7620"/>
                  </a:lnTo>
                  <a:lnTo>
                    <a:pt x="651510" y="7620"/>
                  </a:lnTo>
                  <a:lnTo>
                    <a:pt x="651510" y="22860"/>
                  </a:lnTo>
                  <a:cubicBezTo>
                    <a:pt x="647700" y="22860"/>
                    <a:pt x="642938" y="23813"/>
                    <a:pt x="637223" y="24765"/>
                  </a:cubicBezTo>
                  <a:cubicBezTo>
                    <a:pt x="631508" y="25718"/>
                    <a:pt x="627698" y="26670"/>
                    <a:pt x="624840" y="27623"/>
                  </a:cubicBezTo>
                  <a:cubicBezTo>
                    <a:pt x="620078" y="29528"/>
                    <a:pt x="617220" y="32385"/>
                    <a:pt x="615315" y="36195"/>
                  </a:cubicBezTo>
                  <a:cubicBezTo>
                    <a:pt x="613410" y="40005"/>
                    <a:pt x="612458" y="44768"/>
                    <a:pt x="612458" y="48578"/>
                  </a:cubicBezTo>
                  <a:lnTo>
                    <a:pt x="612458" y="150495"/>
                  </a:lnTo>
                  <a:lnTo>
                    <a:pt x="616268" y="150495"/>
                  </a:lnTo>
                  <a:cubicBezTo>
                    <a:pt x="628650" y="140018"/>
                    <a:pt x="641033" y="128588"/>
                    <a:pt x="653415" y="117158"/>
                  </a:cubicBezTo>
                  <a:cubicBezTo>
                    <a:pt x="665798" y="105728"/>
                    <a:pt x="676275" y="94298"/>
                    <a:pt x="686753" y="82868"/>
                  </a:cubicBezTo>
                  <a:cubicBezTo>
                    <a:pt x="697230" y="70485"/>
                    <a:pt x="705803" y="60008"/>
                    <a:pt x="710565" y="52388"/>
                  </a:cubicBezTo>
                  <a:cubicBezTo>
                    <a:pt x="715328" y="44768"/>
                    <a:pt x="718185" y="38100"/>
                    <a:pt x="718185" y="32385"/>
                  </a:cubicBezTo>
                  <a:cubicBezTo>
                    <a:pt x="718185" y="30480"/>
                    <a:pt x="717233" y="28575"/>
                    <a:pt x="714375" y="27623"/>
                  </a:cubicBezTo>
                  <a:cubicBezTo>
                    <a:pt x="711518" y="26670"/>
                    <a:pt x="708660" y="24765"/>
                    <a:pt x="705803" y="24765"/>
                  </a:cubicBezTo>
                  <a:cubicBezTo>
                    <a:pt x="701993" y="23813"/>
                    <a:pt x="698183" y="23813"/>
                    <a:pt x="695325" y="22860"/>
                  </a:cubicBezTo>
                  <a:cubicBezTo>
                    <a:pt x="692468" y="22860"/>
                    <a:pt x="689610" y="22860"/>
                    <a:pt x="687705" y="21908"/>
                  </a:cubicBezTo>
                  <a:close/>
                  <a:moveTo>
                    <a:pt x="0" y="6668"/>
                  </a:moveTo>
                  <a:lnTo>
                    <a:pt x="134302" y="6668"/>
                  </a:lnTo>
                  <a:cubicBezTo>
                    <a:pt x="161925" y="6668"/>
                    <a:pt x="183832" y="13335"/>
                    <a:pt x="200977" y="26670"/>
                  </a:cubicBezTo>
                  <a:cubicBezTo>
                    <a:pt x="218122" y="40958"/>
                    <a:pt x="226695" y="59055"/>
                    <a:pt x="226695" y="80963"/>
                  </a:cubicBezTo>
                  <a:cubicBezTo>
                    <a:pt x="226695" y="96203"/>
                    <a:pt x="223837" y="110490"/>
                    <a:pt x="217170" y="121920"/>
                  </a:cubicBezTo>
                  <a:cubicBezTo>
                    <a:pt x="211455" y="134303"/>
                    <a:pt x="202882" y="143828"/>
                    <a:pt x="192405" y="151448"/>
                  </a:cubicBezTo>
                  <a:cubicBezTo>
                    <a:pt x="181927" y="159068"/>
                    <a:pt x="170497" y="164783"/>
                    <a:pt x="158115" y="168593"/>
                  </a:cubicBezTo>
                  <a:cubicBezTo>
                    <a:pt x="145732" y="172403"/>
                    <a:pt x="132397" y="174308"/>
                    <a:pt x="118110" y="174308"/>
                  </a:cubicBezTo>
                  <a:lnTo>
                    <a:pt x="84772" y="174308"/>
                  </a:lnTo>
                  <a:lnTo>
                    <a:pt x="84772" y="263843"/>
                  </a:lnTo>
                  <a:cubicBezTo>
                    <a:pt x="84772" y="268605"/>
                    <a:pt x="85725" y="273368"/>
                    <a:pt x="87630" y="276225"/>
                  </a:cubicBezTo>
                  <a:cubicBezTo>
                    <a:pt x="89535" y="280035"/>
                    <a:pt x="92392" y="282893"/>
                    <a:pt x="97155" y="284798"/>
                  </a:cubicBezTo>
                  <a:cubicBezTo>
                    <a:pt x="100012" y="285750"/>
                    <a:pt x="103822" y="286703"/>
                    <a:pt x="110490" y="287655"/>
                  </a:cubicBezTo>
                  <a:cubicBezTo>
                    <a:pt x="117157" y="288608"/>
                    <a:pt x="122872" y="288608"/>
                    <a:pt x="127635" y="289560"/>
                  </a:cubicBezTo>
                  <a:lnTo>
                    <a:pt x="127635" y="304800"/>
                  </a:lnTo>
                  <a:lnTo>
                    <a:pt x="952" y="304800"/>
                  </a:lnTo>
                  <a:lnTo>
                    <a:pt x="952" y="289560"/>
                  </a:lnTo>
                  <a:cubicBezTo>
                    <a:pt x="3810" y="289560"/>
                    <a:pt x="8572" y="288608"/>
                    <a:pt x="15240" y="287655"/>
                  </a:cubicBezTo>
                  <a:cubicBezTo>
                    <a:pt x="21907" y="286703"/>
                    <a:pt x="25717" y="285750"/>
                    <a:pt x="28575" y="284798"/>
                  </a:cubicBezTo>
                  <a:cubicBezTo>
                    <a:pt x="32385" y="282893"/>
                    <a:pt x="35242" y="280035"/>
                    <a:pt x="37147" y="277178"/>
                  </a:cubicBezTo>
                  <a:cubicBezTo>
                    <a:pt x="39052" y="273368"/>
                    <a:pt x="40005" y="269558"/>
                    <a:pt x="40005" y="263843"/>
                  </a:cubicBezTo>
                  <a:lnTo>
                    <a:pt x="40005" y="49530"/>
                  </a:lnTo>
                  <a:cubicBezTo>
                    <a:pt x="40005" y="44768"/>
                    <a:pt x="39052" y="40005"/>
                    <a:pt x="38100" y="36195"/>
                  </a:cubicBezTo>
                  <a:cubicBezTo>
                    <a:pt x="37147" y="32385"/>
                    <a:pt x="33337" y="29528"/>
                    <a:pt x="28575" y="27623"/>
                  </a:cubicBezTo>
                  <a:cubicBezTo>
                    <a:pt x="23812" y="25718"/>
                    <a:pt x="18097" y="24765"/>
                    <a:pt x="13335" y="23813"/>
                  </a:cubicBezTo>
                  <a:cubicBezTo>
                    <a:pt x="8572" y="22860"/>
                    <a:pt x="3810" y="22860"/>
                    <a:pt x="0" y="21908"/>
                  </a:cubicBezTo>
                  <a:close/>
                  <a:moveTo>
                    <a:pt x="2824163" y="5715"/>
                  </a:moveTo>
                  <a:lnTo>
                    <a:pt x="3052763" y="5715"/>
                  </a:lnTo>
                  <a:lnTo>
                    <a:pt x="3052763" y="76200"/>
                  </a:lnTo>
                  <a:lnTo>
                    <a:pt x="3037523" y="76200"/>
                  </a:lnTo>
                  <a:cubicBezTo>
                    <a:pt x="3034665" y="65722"/>
                    <a:pt x="3028950" y="55245"/>
                    <a:pt x="3019425" y="42862"/>
                  </a:cubicBezTo>
                  <a:cubicBezTo>
                    <a:pt x="3009900" y="31432"/>
                    <a:pt x="3001328" y="24765"/>
                    <a:pt x="2992755" y="23812"/>
                  </a:cubicBezTo>
                  <a:cubicBezTo>
                    <a:pt x="2988945" y="22860"/>
                    <a:pt x="2983230" y="22860"/>
                    <a:pt x="2977515" y="22860"/>
                  </a:cubicBezTo>
                  <a:cubicBezTo>
                    <a:pt x="2971800" y="22860"/>
                    <a:pt x="2965133" y="22860"/>
                    <a:pt x="2957513" y="22860"/>
                  </a:cubicBezTo>
                  <a:lnTo>
                    <a:pt x="2910840" y="22860"/>
                  </a:lnTo>
                  <a:lnTo>
                    <a:pt x="2910840" y="139065"/>
                  </a:lnTo>
                  <a:lnTo>
                    <a:pt x="2944178" y="139065"/>
                  </a:lnTo>
                  <a:cubicBezTo>
                    <a:pt x="2954655" y="139065"/>
                    <a:pt x="2962275" y="138112"/>
                    <a:pt x="2967038" y="136207"/>
                  </a:cubicBezTo>
                  <a:cubicBezTo>
                    <a:pt x="2971800" y="134302"/>
                    <a:pt x="2976563" y="130492"/>
                    <a:pt x="2980373" y="125730"/>
                  </a:cubicBezTo>
                  <a:cubicBezTo>
                    <a:pt x="2983230" y="121920"/>
                    <a:pt x="2986088" y="116205"/>
                    <a:pt x="2987993" y="109537"/>
                  </a:cubicBezTo>
                  <a:cubicBezTo>
                    <a:pt x="2989898" y="102870"/>
                    <a:pt x="2991803" y="96202"/>
                    <a:pt x="2992755" y="90487"/>
                  </a:cubicBezTo>
                  <a:lnTo>
                    <a:pt x="3007995" y="90487"/>
                  </a:lnTo>
                  <a:lnTo>
                    <a:pt x="3007995" y="206692"/>
                  </a:lnTo>
                  <a:lnTo>
                    <a:pt x="2992755" y="206692"/>
                  </a:lnTo>
                  <a:cubicBezTo>
                    <a:pt x="2991803" y="200025"/>
                    <a:pt x="2990850" y="193357"/>
                    <a:pt x="2987993" y="185737"/>
                  </a:cubicBezTo>
                  <a:cubicBezTo>
                    <a:pt x="2985135" y="178117"/>
                    <a:pt x="2983230" y="173355"/>
                    <a:pt x="2980373" y="169545"/>
                  </a:cubicBezTo>
                  <a:cubicBezTo>
                    <a:pt x="2975610" y="163830"/>
                    <a:pt x="2970848" y="160972"/>
                    <a:pt x="2966085" y="159067"/>
                  </a:cubicBezTo>
                  <a:cubicBezTo>
                    <a:pt x="2960370" y="157162"/>
                    <a:pt x="2953703" y="156210"/>
                    <a:pt x="2944178" y="156210"/>
                  </a:cubicBezTo>
                  <a:lnTo>
                    <a:pt x="2910840" y="156210"/>
                  </a:lnTo>
                  <a:lnTo>
                    <a:pt x="2910840" y="244792"/>
                  </a:lnTo>
                  <a:cubicBezTo>
                    <a:pt x="2910840" y="253365"/>
                    <a:pt x="2911793" y="260985"/>
                    <a:pt x="2912745" y="265747"/>
                  </a:cubicBezTo>
                  <a:cubicBezTo>
                    <a:pt x="2913698" y="270510"/>
                    <a:pt x="2916555" y="274320"/>
                    <a:pt x="2920365" y="277177"/>
                  </a:cubicBezTo>
                  <a:cubicBezTo>
                    <a:pt x="2924175" y="280035"/>
                    <a:pt x="2928938" y="281940"/>
                    <a:pt x="2934653" y="281940"/>
                  </a:cubicBezTo>
                  <a:cubicBezTo>
                    <a:pt x="2941320" y="282892"/>
                    <a:pt x="2949893" y="282892"/>
                    <a:pt x="2961323" y="282892"/>
                  </a:cubicBezTo>
                  <a:cubicBezTo>
                    <a:pt x="2966085" y="282892"/>
                    <a:pt x="2971800" y="282892"/>
                    <a:pt x="2979420" y="282892"/>
                  </a:cubicBezTo>
                  <a:cubicBezTo>
                    <a:pt x="2987040" y="282892"/>
                    <a:pt x="2992755" y="282892"/>
                    <a:pt x="2998470" y="281940"/>
                  </a:cubicBezTo>
                  <a:cubicBezTo>
                    <a:pt x="3003233" y="280987"/>
                    <a:pt x="3008948" y="280035"/>
                    <a:pt x="3014663" y="279082"/>
                  </a:cubicBezTo>
                  <a:cubicBezTo>
                    <a:pt x="3020378" y="278130"/>
                    <a:pt x="3024188" y="275272"/>
                    <a:pt x="3026093" y="273367"/>
                  </a:cubicBezTo>
                  <a:cubicBezTo>
                    <a:pt x="3032760" y="266700"/>
                    <a:pt x="3039428" y="256222"/>
                    <a:pt x="3046095" y="242887"/>
                  </a:cubicBezTo>
                  <a:cubicBezTo>
                    <a:pt x="3052763" y="229552"/>
                    <a:pt x="3057525" y="219075"/>
                    <a:pt x="3059430" y="213360"/>
                  </a:cubicBezTo>
                  <a:lnTo>
                    <a:pt x="3074670" y="213360"/>
                  </a:lnTo>
                  <a:lnTo>
                    <a:pt x="3074670" y="216217"/>
                  </a:lnTo>
                  <a:lnTo>
                    <a:pt x="3068955" y="302895"/>
                  </a:lnTo>
                  <a:lnTo>
                    <a:pt x="2824163" y="302895"/>
                  </a:lnTo>
                  <a:lnTo>
                    <a:pt x="2824163" y="287655"/>
                  </a:lnTo>
                  <a:cubicBezTo>
                    <a:pt x="2827973" y="287655"/>
                    <a:pt x="2833688" y="286702"/>
                    <a:pt x="2840355" y="285750"/>
                  </a:cubicBezTo>
                  <a:cubicBezTo>
                    <a:pt x="2847023" y="284797"/>
                    <a:pt x="2851785" y="283845"/>
                    <a:pt x="2853690" y="282892"/>
                  </a:cubicBezTo>
                  <a:cubicBezTo>
                    <a:pt x="2858453" y="280987"/>
                    <a:pt x="2861310" y="278130"/>
                    <a:pt x="2863215" y="274320"/>
                  </a:cubicBezTo>
                  <a:cubicBezTo>
                    <a:pt x="2865120" y="271462"/>
                    <a:pt x="2866073" y="266700"/>
                    <a:pt x="2866073" y="261937"/>
                  </a:cubicBezTo>
                  <a:lnTo>
                    <a:pt x="2866073" y="49530"/>
                  </a:lnTo>
                  <a:cubicBezTo>
                    <a:pt x="2866073" y="44767"/>
                    <a:pt x="2865120" y="40957"/>
                    <a:pt x="2864168" y="37147"/>
                  </a:cubicBezTo>
                  <a:cubicBezTo>
                    <a:pt x="2862263" y="33337"/>
                    <a:pt x="2859405" y="30480"/>
                    <a:pt x="2854643" y="28575"/>
                  </a:cubicBezTo>
                  <a:cubicBezTo>
                    <a:pt x="2850833" y="26670"/>
                    <a:pt x="2846070" y="24765"/>
                    <a:pt x="2839403" y="23812"/>
                  </a:cubicBezTo>
                  <a:cubicBezTo>
                    <a:pt x="2832735" y="22860"/>
                    <a:pt x="2827973" y="21907"/>
                    <a:pt x="2824163" y="20955"/>
                  </a:cubicBezTo>
                  <a:close/>
                  <a:moveTo>
                    <a:pt x="258128" y="5715"/>
                  </a:moveTo>
                  <a:lnTo>
                    <a:pt x="486728" y="5715"/>
                  </a:lnTo>
                  <a:lnTo>
                    <a:pt x="486728" y="76200"/>
                  </a:lnTo>
                  <a:lnTo>
                    <a:pt x="471488" y="76200"/>
                  </a:lnTo>
                  <a:cubicBezTo>
                    <a:pt x="468630" y="65722"/>
                    <a:pt x="462915" y="55245"/>
                    <a:pt x="453390" y="42862"/>
                  </a:cubicBezTo>
                  <a:cubicBezTo>
                    <a:pt x="443865" y="31432"/>
                    <a:pt x="435293" y="24765"/>
                    <a:pt x="426720" y="23812"/>
                  </a:cubicBezTo>
                  <a:cubicBezTo>
                    <a:pt x="421958" y="22860"/>
                    <a:pt x="417195" y="22860"/>
                    <a:pt x="411480" y="22860"/>
                  </a:cubicBezTo>
                  <a:cubicBezTo>
                    <a:pt x="405765" y="22860"/>
                    <a:pt x="399098" y="22860"/>
                    <a:pt x="391478" y="22860"/>
                  </a:cubicBezTo>
                  <a:lnTo>
                    <a:pt x="344805" y="22860"/>
                  </a:lnTo>
                  <a:lnTo>
                    <a:pt x="344805" y="139065"/>
                  </a:lnTo>
                  <a:lnTo>
                    <a:pt x="378143" y="139065"/>
                  </a:lnTo>
                  <a:cubicBezTo>
                    <a:pt x="388620" y="139065"/>
                    <a:pt x="396240" y="138112"/>
                    <a:pt x="401003" y="136207"/>
                  </a:cubicBezTo>
                  <a:cubicBezTo>
                    <a:pt x="405765" y="134302"/>
                    <a:pt x="410528" y="130492"/>
                    <a:pt x="414338" y="125730"/>
                  </a:cubicBezTo>
                  <a:cubicBezTo>
                    <a:pt x="417195" y="121920"/>
                    <a:pt x="420053" y="116205"/>
                    <a:pt x="421958" y="109537"/>
                  </a:cubicBezTo>
                  <a:cubicBezTo>
                    <a:pt x="423863" y="102870"/>
                    <a:pt x="425768" y="96202"/>
                    <a:pt x="425768" y="90487"/>
                  </a:cubicBezTo>
                  <a:lnTo>
                    <a:pt x="441008" y="90487"/>
                  </a:lnTo>
                  <a:lnTo>
                    <a:pt x="441008" y="206692"/>
                  </a:lnTo>
                  <a:lnTo>
                    <a:pt x="425768" y="206692"/>
                  </a:lnTo>
                  <a:cubicBezTo>
                    <a:pt x="424815" y="200025"/>
                    <a:pt x="423863" y="193357"/>
                    <a:pt x="421005" y="185737"/>
                  </a:cubicBezTo>
                  <a:cubicBezTo>
                    <a:pt x="419100" y="178117"/>
                    <a:pt x="416243" y="173355"/>
                    <a:pt x="413385" y="169545"/>
                  </a:cubicBezTo>
                  <a:cubicBezTo>
                    <a:pt x="409575" y="163830"/>
                    <a:pt x="403860" y="160972"/>
                    <a:pt x="399098" y="159067"/>
                  </a:cubicBezTo>
                  <a:cubicBezTo>
                    <a:pt x="393383" y="157162"/>
                    <a:pt x="386715" y="156210"/>
                    <a:pt x="377190" y="156210"/>
                  </a:cubicBezTo>
                  <a:lnTo>
                    <a:pt x="343853" y="156210"/>
                  </a:lnTo>
                  <a:lnTo>
                    <a:pt x="343853" y="244792"/>
                  </a:lnTo>
                  <a:cubicBezTo>
                    <a:pt x="343853" y="253365"/>
                    <a:pt x="344805" y="260985"/>
                    <a:pt x="345758" y="265747"/>
                  </a:cubicBezTo>
                  <a:cubicBezTo>
                    <a:pt x="346710" y="270510"/>
                    <a:pt x="349568" y="274320"/>
                    <a:pt x="353378" y="277177"/>
                  </a:cubicBezTo>
                  <a:cubicBezTo>
                    <a:pt x="357188" y="280035"/>
                    <a:pt x="361950" y="281940"/>
                    <a:pt x="367665" y="281940"/>
                  </a:cubicBezTo>
                  <a:cubicBezTo>
                    <a:pt x="373380" y="282892"/>
                    <a:pt x="382905" y="282892"/>
                    <a:pt x="394335" y="282892"/>
                  </a:cubicBezTo>
                  <a:cubicBezTo>
                    <a:pt x="399098" y="282892"/>
                    <a:pt x="404813" y="282892"/>
                    <a:pt x="412433" y="282892"/>
                  </a:cubicBezTo>
                  <a:cubicBezTo>
                    <a:pt x="420053" y="282892"/>
                    <a:pt x="425768" y="282892"/>
                    <a:pt x="431483" y="281940"/>
                  </a:cubicBezTo>
                  <a:cubicBezTo>
                    <a:pt x="436245" y="280987"/>
                    <a:pt x="441960" y="280035"/>
                    <a:pt x="447675" y="279082"/>
                  </a:cubicBezTo>
                  <a:cubicBezTo>
                    <a:pt x="453390" y="278130"/>
                    <a:pt x="457200" y="275272"/>
                    <a:pt x="460058" y="273367"/>
                  </a:cubicBezTo>
                  <a:cubicBezTo>
                    <a:pt x="466725" y="266700"/>
                    <a:pt x="473393" y="256222"/>
                    <a:pt x="480060" y="242887"/>
                  </a:cubicBezTo>
                  <a:cubicBezTo>
                    <a:pt x="486728" y="229552"/>
                    <a:pt x="491490" y="219075"/>
                    <a:pt x="493395" y="213360"/>
                  </a:cubicBezTo>
                  <a:lnTo>
                    <a:pt x="508635" y="213360"/>
                  </a:lnTo>
                  <a:lnTo>
                    <a:pt x="508635" y="216217"/>
                  </a:lnTo>
                  <a:lnTo>
                    <a:pt x="502920" y="302895"/>
                  </a:lnTo>
                  <a:lnTo>
                    <a:pt x="258128" y="302895"/>
                  </a:lnTo>
                  <a:lnTo>
                    <a:pt x="258128" y="287655"/>
                  </a:lnTo>
                  <a:cubicBezTo>
                    <a:pt x="261938" y="287655"/>
                    <a:pt x="267653" y="286702"/>
                    <a:pt x="274320" y="285750"/>
                  </a:cubicBezTo>
                  <a:cubicBezTo>
                    <a:pt x="280988" y="284797"/>
                    <a:pt x="285750" y="283845"/>
                    <a:pt x="287655" y="282892"/>
                  </a:cubicBezTo>
                  <a:cubicBezTo>
                    <a:pt x="292418" y="280987"/>
                    <a:pt x="295275" y="278130"/>
                    <a:pt x="297180" y="274320"/>
                  </a:cubicBezTo>
                  <a:cubicBezTo>
                    <a:pt x="299085" y="271462"/>
                    <a:pt x="300038" y="266700"/>
                    <a:pt x="300038" y="261937"/>
                  </a:cubicBezTo>
                  <a:lnTo>
                    <a:pt x="300038" y="49530"/>
                  </a:lnTo>
                  <a:cubicBezTo>
                    <a:pt x="300038" y="44767"/>
                    <a:pt x="299085" y="40957"/>
                    <a:pt x="298133" y="37147"/>
                  </a:cubicBezTo>
                  <a:cubicBezTo>
                    <a:pt x="296228" y="33337"/>
                    <a:pt x="293370" y="30480"/>
                    <a:pt x="288608" y="28575"/>
                  </a:cubicBezTo>
                  <a:cubicBezTo>
                    <a:pt x="284798" y="26670"/>
                    <a:pt x="280035" y="24765"/>
                    <a:pt x="273368" y="23812"/>
                  </a:cubicBezTo>
                  <a:cubicBezTo>
                    <a:pt x="266700" y="22860"/>
                    <a:pt x="261938" y="21907"/>
                    <a:pt x="258128" y="20955"/>
                  </a:cubicBezTo>
                  <a:close/>
                  <a:moveTo>
                    <a:pt x="3640456" y="4763"/>
                  </a:moveTo>
                  <a:lnTo>
                    <a:pt x="3773806" y="4763"/>
                  </a:lnTo>
                  <a:lnTo>
                    <a:pt x="3773806" y="20003"/>
                  </a:lnTo>
                  <a:cubicBezTo>
                    <a:pt x="3769043" y="20003"/>
                    <a:pt x="3764281" y="20955"/>
                    <a:pt x="3758565" y="21908"/>
                  </a:cubicBezTo>
                  <a:cubicBezTo>
                    <a:pt x="3752850" y="22860"/>
                    <a:pt x="3747136" y="23813"/>
                    <a:pt x="3743325" y="25718"/>
                  </a:cubicBezTo>
                  <a:cubicBezTo>
                    <a:pt x="3737611" y="27623"/>
                    <a:pt x="3734753" y="30480"/>
                    <a:pt x="3732848" y="33338"/>
                  </a:cubicBezTo>
                  <a:cubicBezTo>
                    <a:pt x="3730943" y="37148"/>
                    <a:pt x="3729990" y="40958"/>
                    <a:pt x="3729990" y="45720"/>
                  </a:cubicBezTo>
                  <a:lnTo>
                    <a:pt x="3729990" y="259080"/>
                  </a:lnTo>
                  <a:cubicBezTo>
                    <a:pt x="3729990" y="263843"/>
                    <a:pt x="3730943" y="267653"/>
                    <a:pt x="3732848" y="271463"/>
                  </a:cubicBezTo>
                  <a:cubicBezTo>
                    <a:pt x="3734753" y="275273"/>
                    <a:pt x="3738563" y="278130"/>
                    <a:pt x="3743325" y="280035"/>
                  </a:cubicBezTo>
                  <a:cubicBezTo>
                    <a:pt x="3746183" y="280988"/>
                    <a:pt x="3750945" y="281940"/>
                    <a:pt x="3757613" y="283845"/>
                  </a:cubicBezTo>
                  <a:cubicBezTo>
                    <a:pt x="3764281" y="284798"/>
                    <a:pt x="3769995" y="285750"/>
                    <a:pt x="3774758" y="285750"/>
                  </a:cubicBezTo>
                  <a:lnTo>
                    <a:pt x="3774758" y="302895"/>
                  </a:lnTo>
                  <a:lnTo>
                    <a:pt x="3772853" y="302895"/>
                  </a:lnTo>
                  <a:lnTo>
                    <a:pt x="3639503" y="302895"/>
                  </a:lnTo>
                  <a:lnTo>
                    <a:pt x="3639503" y="287655"/>
                  </a:lnTo>
                  <a:cubicBezTo>
                    <a:pt x="3643313" y="287655"/>
                    <a:pt x="3649028" y="286703"/>
                    <a:pt x="3655695" y="286703"/>
                  </a:cubicBezTo>
                  <a:cubicBezTo>
                    <a:pt x="3662363" y="285750"/>
                    <a:pt x="3668078" y="285750"/>
                    <a:pt x="3670936" y="283845"/>
                  </a:cubicBezTo>
                  <a:cubicBezTo>
                    <a:pt x="3675698" y="281940"/>
                    <a:pt x="3678556" y="280035"/>
                    <a:pt x="3681413" y="276225"/>
                  </a:cubicBezTo>
                  <a:cubicBezTo>
                    <a:pt x="3683318" y="273368"/>
                    <a:pt x="3684270" y="268605"/>
                    <a:pt x="3684270" y="262890"/>
                  </a:cubicBezTo>
                  <a:lnTo>
                    <a:pt x="3684270" y="48578"/>
                  </a:lnTo>
                  <a:cubicBezTo>
                    <a:pt x="3684270" y="43815"/>
                    <a:pt x="3683318" y="40005"/>
                    <a:pt x="3682365" y="36195"/>
                  </a:cubicBezTo>
                  <a:cubicBezTo>
                    <a:pt x="3680461" y="33338"/>
                    <a:pt x="3677603" y="30480"/>
                    <a:pt x="3671888" y="27623"/>
                  </a:cubicBezTo>
                  <a:cubicBezTo>
                    <a:pt x="3668078" y="25718"/>
                    <a:pt x="3662363" y="24765"/>
                    <a:pt x="3655695" y="22860"/>
                  </a:cubicBezTo>
                  <a:cubicBezTo>
                    <a:pt x="3649028" y="20955"/>
                    <a:pt x="3644265" y="20955"/>
                    <a:pt x="3640456" y="20003"/>
                  </a:cubicBezTo>
                  <a:close/>
                  <a:moveTo>
                    <a:pt x="2371725" y="4763"/>
                  </a:moveTo>
                  <a:lnTo>
                    <a:pt x="2505075" y="4763"/>
                  </a:lnTo>
                  <a:lnTo>
                    <a:pt x="2505075" y="20003"/>
                  </a:lnTo>
                  <a:cubicBezTo>
                    <a:pt x="2500312" y="20003"/>
                    <a:pt x="2495550" y="20955"/>
                    <a:pt x="2489835" y="21908"/>
                  </a:cubicBezTo>
                  <a:cubicBezTo>
                    <a:pt x="2484120" y="22860"/>
                    <a:pt x="2478405" y="23813"/>
                    <a:pt x="2474595" y="25718"/>
                  </a:cubicBezTo>
                  <a:cubicBezTo>
                    <a:pt x="2468880" y="27623"/>
                    <a:pt x="2466022" y="30480"/>
                    <a:pt x="2464117" y="33338"/>
                  </a:cubicBezTo>
                  <a:cubicBezTo>
                    <a:pt x="2462212" y="37148"/>
                    <a:pt x="2461260" y="40958"/>
                    <a:pt x="2461260" y="45720"/>
                  </a:cubicBezTo>
                  <a:lnTo>
                    <a:pt x="2461260" y="259080"/>
                  </a:lnTo>
                  <a:cubicBezTo>
                    <a:pt x="2461260" y="263843"/>
                    <a:pt x="2462212" y="267653"/>
                    <a:pt x="2464117" y="271463"/>
                  </a:cubicBezTo>
                  <a:cubicBezTo>
                    <a:pt x="2466022" y="275273"/>
                    <a:pt x="2469832" y="278130"/>
                    <a:pt x="2474595" y="280035"/>
                  </a:cubicBezTo>
                  <a:cubicBezTo>
                    <a:pt x="2477452" y="280988"/>
                    <a:pt x="2482215" y="281940"/>
                    <a:pt x="2488882" y="283845"/>
                  </a:cubicBezTo>
                  <a:cubicBezTo>
                    <a:pt x="2495550" y="284798"/>
                    <a:pt x="2501265" y="285750"/>
                    <a:pt x="2506027" y="285750"/>
                  </a:cubicBezTo>
                  <a:lnTo>
                    <a:pt x="2506027" y="302895"/>
                  </a:lnTo>
                  <a:lnTo>
                    <a:pt x="2503170" y="302895"/>
                  </a:lnTo>
                  <a:lnTo>
                    <a:pt x="2369820" y="302895"/>
                  </a:lnTo>
                  <a:lnTo>
                    <a:pt x="2369820" y="287655"/>
                  </a:lnTo>
                  <a:cubicBezTo>
                    <a:pt x="2373630" y="287655"/>
                    <a:pt x="2379345" y="286703"/>
                    <a:pt x="2386012" y="286703"/>
                  </a:cubicBezTo>
                  <a:cubicBezTo>
                    <a:pt x="2392680" y="285750"/>
                    <a:pt x="2398395" y="285750"/>
                    <a:pt x="2401252" y="283845"/>
                  </a:cubicBezTo>
                  <a:cubicBezTo>
                    <a:pt x="2406015" y="281940"/>
                    <a:pt x="2408872" y="280035"/>
                    <a:pt x="2411730" y="276225"/>
                  </a:cubicBezTo>
                  <a:cubicBezTo>
                    <a:pt x="2413635" y="273368"/>
                    <a:pt x="2414587" y="268605"/>
                    <a:pt x="2414587" y="262890"/>
                  </a:cubicBezTo>
                  <a:lnTo>
                    <a:pt x="2414587" y="48578"/>
                  </a:lnTo>
                  <a:cubicBezTo>
                    <a:pt x="2414587" y="43815"/>
                    <a:pt x="2413635" y="40005"/>
                    <a:pt x="2412682" y="36195"/>
                  </a:cubicBezTo>
                  <a:cubicBezTo>
                    <a:pt x="2410777" y="33338"/>
                    <a:pt x="2407920" y="30480"/>
                    <a:pt x="2402205" y="27623"/>
                  </a:cubicBezTo>
                  <a:cubicBezTo>
                    <a:pt x="2398395" y="25718"/>
                    <a:pt x="2392680" y="24765"/>
                    <a:pt x="2386965" y="22860"/>
                  </a:cubicBezTo>
                  <a:cubicBezTo>
                    <a:pt x="2380297" y="20955"/>
                    <a:pt x="2375535" y="20955"/>
                    <a:pt x="2371725" y="20003"/>
                  </a:cubicBezTo>
                  <a:close/>
                  <a:moveTo>
                    <a:pt x="827723" y="4763"/>
                  </a:moveTo>
                  <a:lnTo>
                    <a:pt x="961073" y="4763"/>
                  </a:lnTo>
                  <a:lnTo>
                    <a:pt x="961073" y="20003"/>
                  </a:lnTo>
                  <a:cubicBezTo>
                    <a:pt x="956310" y="20003"/>
                    <a:pt x="951548" y="20955"/>
                    <a:pt x="945833" y="21908"/>
                  </a:cubicBezTo>
                  <a:cubicBezTo>
                    <a:pt x="940118" y="22860"/>
                    <a:pt x="934403" y="23813"/>
                    <a:pt x="930593" y="25718"/>
                  </a:cubicBezTo>
                  <a:cubicBezTo>
                    <a:pt x="924878" y="27623"/>
                    <a:pt x="922020" y="30480"/>
                    <a:pt x="920115" y="33338"/>
                  </a:cubicBezTo>
                  <a:cubicBezTo>
                    <a:pt x="918210" y="37148"/>
                    <a:pt x="917258" y="40958"/>
                    <a:pt x="917258" y="45720"/>
                  </a:cubicBezTo>
                  <a:lnTo>
                    <a:pt x="917258" y="259080"/>
                  </a:lnTo>
                  <a:cubicBezTo>
                    <a:pt x="917258" y="263843"/>
                    <a:pt x="918210" y="267653"/>
                    <a:pt x="920115" y="271463"/>
                  </a:cubicBezTo>
                  <a:cubicBezTo>
                    <a:pt x="922020" y="275273"/>
                    <a:pt x="925830" y="278130"/>
                    <a:pt x="930593" y="280035"/>
                  </a:cubicBezTo>
                  <a:cubicBezTo>
                    <a:pt x="933450" y="280988"/>
                    <a:pt x="938213" y="281940"/>
                    <a:pt x="944880" y="283845"/>
                  </a:cubicBezTo>
                  <a:cubicBezTo>
                    <a:pt x="951548" y="284798"/>
                    <a:pt x="957263" y="285750"/>
                    <a:pt x="962025" y="285750"/>
                  </a:cubicBezTo>
                  <a:lnTo>
                    <a:pt x="962025" y="302895"/>
                  </a:lnTo>
                  <a:lnTo>
                    <a:pt x="961073" y="302895"/>
                  </a:lnTo>
                  <a:lnTo>
                    <a:pt x="827723" y="302895"/>
                  </a:lnTo>
                  <a:lnTo>
                    <a:pt x="827723" y="287655"/>
                  </a:lnTo>
                  <a:cubicBezTo>
                    <a:pt x="831533" y="287655"/>
                    <a:pt x="837248" y="286703"/>
                    <a:pt x="843915" y="286703"/>
                  </a:cubicBezTo>
                  <a:cubicBezTo>
                    <a:pt x="850583" y="285750"/>
                    <a:pt x="856298" y="285750"/>
                    <a:pt x="859155" y="283845"/>
                  </a:cubicBezTo>
                  <a:cubicBezTo>
                    <a:pt x="863918" y="281940"/>
                    <a:pt x="866775" y="280035"/>
                    <a:pt x="868680" y="276225"/>
                  </a:cubicBezTo>
                  <a:cubicBezTo>
                    <a:pt x="870585" y="273368"/>
                    <a:pt x="871538" y="268605"/>
                    <a:pt x="871538" y="262890"/>
                  </a:cubicBezTo>
                  <a:lnTo>
                    <a:pt x="871538" y="48578"/>
                  </a:lnTo>
                  <a:cubicBezTo>
                    <a:pt x="871538" y="43815"/>
                    <a:pt x="870585" y="40005"/>
                    <a:pt x="869633" y="36195"/>
                  </a:cubicBezTo>
                  <a:cubicBezTo>
                    <a:pt x="867728" y="33338"/>
                    <a:pt x="864870" y="30480"/>
                    <a:pt x="859155" y="27623"/>
                  </a:cubicBezTo>
                  <a:cubicBezTo>
                    <a:pt x="855345" y="25718"/>
                    <a:pt x="849630" y="24765"/>
                    <a:pt x="842963" y="22860"/>
                  </a:cubicBezTo>
                  <a:cubicBezTo>
                    <a:pt x="836295" y="20955"/>
                    <a:pt x="831533" y="20955"/>
                    <a:pt x="827723" y="20003"/>
                  </a:cubicBezTo>
                  <a:close/>
                  <a:moveTo>
                    <a:pt x="3500437" y="1905"/>
                  </a:moveTo>
                  <a:cubicBezTo>
                    <a:pt x="3513773" y="1905"/>
                    <a:pt x="3526155" y="3810"/>
                    <a:pt x="3536632" y="8572"/>
                  </a:cubicBezTo>
                  <a:cubicBezTo>
                    <a:pt x="3547110" y="12382"/>
                    <a:pt x="3556635" y="18097"/>
                    <a:pt x="3566160" y="22860"/>
                  </a:cubicBezTo>
                  <a:lnTo>
                    <a:pt x="3574732" y="8572"/>
                  </a:lnTo>
                  <a:lnTo>
                    <a:pt x="3590925" y="8572"/>
                  </a:lnTo>
                  <a:lnTo>
                    <a:pt x="3592830" y="106680"/>
                  </a:lnTo>
                  <a:lnTo>
                    <a:pt x="3575685" y="106680"/>
                  </a:lnTo>
                  <a:cubicBezTo>
                    <a:pt x="3572827" y="95250"/>
                    <a:pt x="3569018" y="84772"/>
                    <a:pt x="3565207" y="74295"/>
                  </a:cubicBezTo>
                  <a:cubicBezTo>
                    <a:pt x="3561398" y="63817"/>
                    <a:pt x="3556635" y="55245"/>
                    <a:pt x="3549968" y="46672"/>
                  </a:cubicBezTo>
                  <a:cubicBezTo>
                    <a:pt x="3544252" y="39052"/>
                    <a:pt x="3536632" y="32385"/>
                    <a:pt x="3528060" y="27622"/>
                  </a:cubicBezTo>
                  <a:cubicBezTo>
                    <a:pt x="3519487" y="22860"/>
                    <a:pt x="3509010" y="20002"/>
                    <a:pt x="3496627" y="20002"/>
                  </a:cubicBezTo>
                  <a:cubicBezTo>
                    <a:pt x="3483293" y="20002"/>
                    <a:pt x="3471862" y="23812"/>
                    <a:pt x="3463290" y="32385"/>
                  </a:cubicBezTo>
                  <a:cubicBezTo>
                    <a:pt x="3453765" y="40957"/>
                    <a:pt x="3449002" y="51435"/>
                    <a:pt x="3449002" y="63817"/>
                  </a:cubicBezTo>
                  <a:cubicBezTo>
                    <a:pt x="3449002" y="76200"/>
                    <a:pt x="3451860" y="87630"/>
                    <a:pt x="3457575" y="95250"/>
                  </a:cubicBezTo>
                  <a:cubicBezTo>
                    <a:pt x="3463290" y="103822"/>
                    <a:pt x="3471862" y="110490"/>
                    <a:pt x="3483293" y="116205"/>
                  </a:cubicBezTo>
                  <a:cubicBezTo>
                    <a:pt x="3493770" y="120967"/>
                    <a:pt x="3503295" y="125730"/>
                    <a:pt x="3512820" y="128587"/>
                  </a:cubicBezTo>
                  <a:cubicBezTo>
                    <a:pt x="3522345" y="132397"/>
                    <a:pt x="3531870" y="136207"/>
                    <a:pt x="3541395" y="140017"/>
                  </a:cubicBezTo>
                  <a:cubicBezTo>
                    <a:pt x="3549968" y="143827"/>
                    <a:pt x="3557587" y="147637"/>
                    <a:pt x="3565207" y="152400"/>
                  </a:cubicBezTo>
                  <a:cubicBezTo>
                    <a:pt x="3575685" y="156210"/>
                    <a:pt x="3582352" y="161925"/>
                    <a:pt x="3588068" y="167640"/>
                  </a:cubicBezTo>
                  <a:cubicBezTo>
                    <a:pt x="3593782" y="174307"/>
                    <a:pt x="3598545" y="181927"/>
                    <a:pt x="3602355" y="190500"/>
                  </a:cubicBezTo>
                  <a:cubicBezTo>
                    <a:pt x="3605212" y="199072"/>
                    <a:pt x="3607118" y="208597"/>
                    <a:pt x="3607118" y="219075"/>
                  </a:cubicBezTo>
                  <a:cubicBezTo>
                    <a:pt x="3607118" y="244792"/>
                    <a:pt x="3597593" y="266700"/>
                    <a:pt x="3578543" y="283845"/>
                  </a:cubicBezTo>
                  <a:cubicBezTo>
                    <a:pt x="3559493" y="300990"/>
                    <a:pt x="3535680" y="309562"/>
                    <a:pt x="3507105" y="309562"/>
                  </a:cubicBezTo>
                  <a:cubicBezTo>
                    <a:pt x="3493770" y="309562"/>
                    <a:pt x="3480435" y="307657"/>
                    <a:pt x="3468052" y="302895"/>
                  </a:cubicBezTo>
                  <a:cubicBezTo>
                    <a:pt x="3454718" y="298132"/>
                    <a:pt x="3443287" y="293370"/>
                    <a:pt x="3433762" y="287655"/>
                  </a:cubicBezTo>
                  <a:lnTo>
                    <a:pt x="3425190" y="302895"/>
                  </a:lnTo>
                  <a:lnTo>
                    <a:pt x="3408998" y="302895"/>
                  </a:lnTo>
                  <a:lnTo>
                    <a:pt x="3406140" y="201930"/>
                  </a:lnTo>
                  <a:lnTo>
                    <a:pt x="3422332" y="201930"/>
                  </a:lnTo>
                  <a:cubicBezTo>
                    <a:pt x="3426143" y="214312"/>
                    <a:pt x="3429952" y="225742"/>
                    <a:pt x="3434715" y="236220"/>
                  </a:cubicBezTo>
                  <a:cubicBezTo>
                    <a:pt x="3439477" y="246697"/>
                    <a:pt x="3445193" y="256222"/>
                    <a:pt x="3452812" y="264795"/>
                  </a:cubicBezTo>
                  <a:cubicBezTo>
                    <a:pt x="3460432" y="273367"/>
                    <a:pt x="3469005" y="280035"/>
                    <a:pt x="3478530" y="284797"/>
                  </a:cubicBezTo>
                  <a:cubicBezTo>
                    <a:pt x="3488055" y="289560"/>
                    <a:pt x="3499485" y="292417"/>
                    <a:pt x="3511868" y="292417"/>
                  </a:cubicBezTo>
                  <a:cubicBezTo>
                    <a:pt x="3521393" y="292417"/>
                    <a:pt x="3529965" y="291465"/>
                    <a:pt x="3536632" y="288607"/>
                  </a:cubicBezTo>
                  <a:cubicBezTo>
                    <a:pt x="3544252" y="285750"/>
                    <a:pt x="3549968" y="282892"/>
                    <a:pt x="3553777" y="278130"/>
                  </a:cubicBezTo>
                  <a:cubicBezTo>
                    <a:pt x="3558540" y="273367"/>
                    <a:pt x="3561398" y="268605"/>
                    <a:pt x="3563302" y="261937"/>
                  </a:cubicBezTo>
                  <a:cubicBezTo>
                    <a:pt x="3565207" y="256222"/>
                    <a:pt x="3566160" y="248602"/>
                    <a:pt x="3566160" y="240982"/>
                  </a:cubicBezTo>
                  <a:cubicBezTo>
                    <a:pt x="3566160" y="229552"/>
                    <a:pt x="3563302" y="218122"/>
                    <a:pt x="3556635" y="207645"/>
                  </a:cubicBezTo>
                  <a:cubicBezTo>
                    <a:pt x="3549968" y="197167"/>
                    <a:pt x="3540443" y="189547"/>
                    <a:pt x="3527107" y="184785"/>
                  </a:cubicBezTo>
                  <a:cubicBezTo>
                    <a:pt x="3518535" y="180975"/>
                    <a:pt x="3508057" y="177165"/>
                    <a:pt x="3495675" y="172402"/>
                  </a:cubicBezTo>
                  <a:cubicBezTo>
                    <a:pt x="3484245" y="167640"/>
                    <a:pt x="3473768" y="163830"/>
                    <a:pt x="3465195" y="160020"/>
                  </a:cubicBezTo>
                  <a:cubicBezTo>
                    <a:pt x="3448050" y="152400"/>
                    <a:pt x="3435668" y="142875"/>
                    <a:pt x="3426143" y="130492"/>
                  </a:cubicBezTo>
                  <a:cubicBezTo>
                    <a:pt x="3416618" y="118110"/>
                    <a:pt x="3411855" y="102870"/>
                    <a:pt x="3411855" y="82867"/>
                  </a:cubicBezTo>
                  <a:cubicBezTo>
                    <a:pt x="3411855" y="71437"/>
                    <a:pt x="3413760" y="60960"/>
                    <a:pt x="3418523" y="51435"/>
                  </a:cubicBezTo>
                  <a:cubicBezTo>
                    <a:pt x="3423285" y="41910"/>
                    <a:pt x="3429952" y="33337"/>
                    <a:pt x="3437573" y="25717"/>
                  </a:cubicBezTo>
                  <a:cubicBezTo>
                    <a:pt x="3445193" y="18097"/>
                    <a:pt x="3454718" y="12382"/>
                    <a:pt x="3466148" y="8572"/>
                  </a:cubicBezTo>
                  <a:cubicBezTo>
                    <a:pt x="3476625" y="4762"/>
                    <a:pt x="3488055" y="1905"/>
                    <a:pt x="3500437" y="1905"/>
                  </a:cubicBezTo>
                  <a:close/>
                  <a:moveTo>
                    <a:pt x="1459230" y="0"/>
                  </a:moveTo>
                  <a:cubicBezTo>
                    <a:pt x="1475423" y="0"/>
                    <a:pt x="1490663" y="1905"/>
                    <a:pt x="1503045" y="6667"/>
                  </a:cubicBezTo>
                  <a:cubicBezTo>
                    <a:pt x="1515428" y="10477"/>
                    <a:pt x="1525905" y="15240"/>
                    <a:pt x="1535430" y="20955"/>
                  </a:cubicBezTo>
                  <a:lnTo>
                    <a:pt x="1544003" y="6667"/>
                  </a:lnTo>
                  <a:lnTo>
                    <a:pt x="1560195" y="6667"/>
                  </a:lnTo>
                  <a:lnTo>
                    <a:pt x="1562100" y="109537"/>
                  </a:lnTo>
                  <a:lnTo>
                    <a:pt x="1544955" y="109537"/>
                  </a:lnTo>
                  <a:cubicBezTo>
                    <a:pt x="1542098" y="98107"/>
                    <a:pt x="1538288" y="86677"/>
                    <a:pt x="1534478" y="76200"/>
                  </a:cubicBezTo>
                  <a:cubicBezTo>
                    <a:pt x="1530668" y="64770"/>
                    <a:pt x="1524953" y="55245"/>
                    <a:pt x="1518285" y="46672"/>
                  </a:cubicBezTo>
                  <a:cubicBezTo>
                    <a:pt x="1511618" y="38100"/>
                    <a:pt x="1503045" y="30480"/>
                    <a:pt x="1493520" y="25717"/>
                  </a:cubicBezTo>
                  <a:cubicBezTo>
                    <a:pt x="1483995" y="20002"/>
                    <a:pt x="1472565" y="18097"/>
                    <a:pt x="1458278" y="18097"/>
                  </a:cubicBezTo>
                  <a:cubicBezTo>
                    <a:pt x="1443990" y="18097"/>
                    <a:pt x="1430655" y="20955"/>
                    <a:pt x="1418273" y="27622"/>
                  </a:cubicBezTo>
                  <a:cubicBezTo>
                    <a:pt x="1406843" y="33337"/>
                    <a:pt x="1396365" y="42862"/>
                    <a:pt x="1387793" y="54292"/>
                  </a:cubicBezTo>
                  <a:cubicBezTo>
                    <a:pt x="1379220" y="65722"/>
                    <a:pt x="1372553" y="80010"/>
                    <a:pt x="1368743" y="97155"/>
                  </a:cubicBezTo>
                  <a:cubicBezTo>
                    <a:pt x="1363980" y="114300"/>
                    <a:pt x="1362075" y="133350"/>
                    <a:pt x="1362075" y="155257"/>
                  </a:cubicBezTo>
                  <a:cubicBezTo>
                    <a:pt x="1362075" y="174307"/>
                    <a:pt x="1363980" y="191452"/>
                    <a:pt x="1368743" y="208597"/>
                  </a:cubicBezTo>
                  <a:cubicBezTo>
                    <a:pt x="1373505" y="224790"/>
                    <a:pt x="1380173" y="239077"/>
                    <a:pt x="1388745" y="251460"/>
                  </a:cubicBezTo>
                  <a:cubicBezTo>
                    <a:pt x="1397318" y="263842"/>
                    <a:pt x="1407795" y="273367"/>
                    <a:pt x="1421130" y="280987"/>
                  </a:cubicBezTo>
                  <a:cubicBezTo>
                    <a:pt x="1434465" y="287655"/>
                    <a:pt x="1448753" y="291465"/>
                    <a:pt x="1464945" y="291465"/>
                  </a:cubicBezTo>
                  <a:cubicBezTo>
                    <a:pt x="1477328" y="291465"/>
                    <a:pt x="1487805" y="289560"/>
                    <a:pt x="1498283" y="285750"/>
                  </a:cubicBezTo>
                  <a:cubicBezTo>
                    <a:pt x="1508760" y="281940"/>
                    <a:pt x="1515428" y="278130"/>
                    <a:pt x="1519238" y="274320"/>
                  </a:cubicBezTo>
                  <a:cubicBezTo>
                    <a:pt x="1520190" y="266700"/>
                    <a:pt x="1521143" y="260032"/>
                    <a:pt x="1521143" y="252412"/>
                  </a:cubicBezTo>
                  <a:cubicBezTo>
                    <a:pt x="1521143" y="244792"/>
                    <a:pt x="1521143" y="239077"/>
                    <a:pt x="1521143" y="233362"/>
                  </a:cubicBezTo>
                  <a:lnTo>
                    <a:pt x="1521143" y="217170"/>
                  </a:lnTo>
                  <a:cubicBezTo>
                    <a:pt x="1521143" y="211455"/>
                    <a:pt x="1520190" y="205740"/>
                    <a:pt x="1518285" y="201930"/>
                  </a:cubicBezTo>
                  <a:cubicBezTo>
                    <a:pt x="1516380" y="197167"/>
                    <a:pt x="1513523" y="194310"/>
                    <a:pt x="1508760" y="192405"/>
                  </a:cubicBezTo>
                  <a:cubicBezTo>
                    <a:pt x="1503998" y="190500"/>
                    <a:pt x="1498283" y="188595"/>
                    <a:pt x="1489710" y="187642"/>
                  </a:cubicBezTo>
                  <a:cubicBezTo>
                    <a:pt x="1482090" y="186690"/>
                    <a:pt x="1475423" y="185737"/>
                    <a:pt x="1471613" y="185737"/>
                  </a:cubicBezTo>
                  <a:lnTo>
                    <a:pt x="1471613" y="170497"/>
                  </a:lnTo>
                  <a:lnTo>
                    <a:pt x="1601153" y="170497"/>
                  </a:lnTo>
                  <a:lnTo>
                    <a:pt x="1601153" y="184785"/>
                  </a:lnTo>
                  <a:cubicBezTo>
                    <a:pt x="1597343" y="184785"/>
                    <a:pt x="1593533" y="185737"/>
                    <a:pt x="1587818" y="186690"/>
                  </a:cubicBezTo>
                  <a:cubicBezTo>
                    <a:pt x="1582103" y="187642"/>
                    <a:pt x="1577340" y="188595"/>
                    <a:pt x="1574483" y="190500"/>
                  </a:cubicBezTo>
                  <a:cubicBezTo>
                    <a:pt x="1570673" y="192405"/>
                    <a:pt x="1567815" y="195262"/>
                    <a:pt x="1565910" y="199072"/>
                  </a:cubicBezTo>
                  <a:cubicBezTo>
                    <a:pt x="1564005" y="202882"/>
                    <a:pt x="1563053" y="207645"/>
                    <a:pt x="1563053" y="212407"/>
                  </a:cubicBezTo>
                  <a:lnTo>
                    <a:pt x="1563053" y="235267"/>
                  </a:lnTo>
                  <a:cubicBezTo>
                    <a:pt x="1563053" y="252412"/>
                    <a:pt x="1563053" y="262890"/>
                    <a:pt x="1563053" y="268605"/>
                  </a:cubicBezTo>
                  <a:cubicBezTo>
                    <a:pt x="1563053" y="274320"/>
                    <a:pt x="1563053" y="279082"/>
                    <a:pt x="1564005" y="282892"/>
                  </a:cubicBezTo>
                  <a:cubicBezTo>
                    <a:pt x="1545908" y="291465"/>
                    <a:pt x="1526858" y="297180"/>
                    <a:pt x="1508760" y="301942"/>
                  </a:cubicBezTo>
                  <a:cubicBezTo>
                    <a:pt x="1490663" y="306705"/>
                    <a:pt x="1472565" y="308610"/>
                    <a:pt x="1454468" y="308610"/>
                  </a:cubicBezTo>
                  <a:cubicBezTo>
                    <a:pt x="1435418" y="308610"/>
                    <a:pt x="1417320" y="304800"/>
                    <a:pt x="1400175" y="298132"/>
                  </a:cubicBezTo>
                  <a:cubicBezTo>
                    <a:pt x="1383030" y="291465"/>
                    <a:pt x="1367790" y="280987"/>
                    <a:pt x="1354455" y="267652"/>
                  </a:cubicBezTo>
                  <a:cubicBezTo>
                    <a:pt x="1341120" y="254317"/>
                    <a:pt x="1330643" y="238125"/>
                    <a:pt x="1323023" y="220027"/>
                  </a:cubicBezTo>
                  <a:cubicBezTo>
                    <a:pt x="1315403" y="200977"/>
                    <a:pt x="1311593" y="180022"/>
                    <a:pt x="1311593" y="157162"/>
                  </a:cubicBezTo>
                  <a:cubicBezTo>
                    <a:pt x="1311593" y="134302"/>
                    <a:pt x="1315403" y="113347"/>
                    <a:pt x="1323023" y="94297"/>
                  </a:cubicBezTo>
                  <a:cubicBezTo>
                    <a:pt x="1330643" y="75247"/>
                    <a:pt x="1341120" y="58102"/>
                    <a:pt x="1354455" y="43815"/>
                  </a:cubicBezTo>
                  <a:cubicBezTo>
                    <a:pt x="1367790" y="29527"/>
                    <a:pt x="1383030" y="19050"/>
                    <a:pt x="1401128" y="11430"/>
                  </a:cubicBezTo>
                  <a:cubicBezTo>
                    <a:pt x="1419225" y="3810"/>
                    <a:pt x="1439228" y="0"/>
                    <a:pt x="1459230" y="0"/>
                  </a:cubicBezTo>
                  <a:close/>
                </a:path>
              </a:pathLst>
            </a:custGeom>
            <a:solidFill>
              <a:srgbClr val="2318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5" name="ïSľíďè"/>
            <p:cNvSpPr/>
            <p:nvPr/>
          </p:nvSpPr>
          <p:spPr>
            <a:xfrm>
              <a:off x="5032505" y="2563066"/>
              <a:ext cx="4352938" cy="1239475"/>
            </a:xfrm>
            <a:custGeom>
              <a:avLst/>
              <a:gdLst>
                <a:gd name="connsiteX0" fmla="*/ 1911219 w 4352938"/>
                <a:gd name="connsiteY0" fmla="*/ 884984 h 1239475"/>
                <a:gd name="connsiteX1" fmla="*/ 2030282 w 4352938"/>
                <a:gd name="connsiteY1" fmla="*/ 953564 h 1239475"/>
                <a:gd name="connsiteX2" fmla="*/ 2055047 w 4352938"/>
                <a:gd name="connsiteY2" fmla="*/ 991664 h 1239475"/>
                <a:gd name="connsiteX3" fmla="*/ 2047427 w 4352938"/>
                <a:gd name="connsiteY3" fmla="*/ 1067864 h 1239475"/>
                <a:gd name="connsiteX4" fmla="*/ 1974085 w 4352938"/>
                <a:gd name="connsiteY4" fmla="*/ 1093581 h 1239475"/>
                <a:gd name="connsiteX5" fmla="*/ 1923602 w 4352938"/>
                <a:gd name="connsiteY5" fmla="*/ 1040241 h 1239475"/>
                <a:gd name="connsiteX6" fmla="*/ 1903600 w 4352938"/>
                <a:gd name="connsiteY6" fmla="*/ 1022144 h 1239475"/>
                <a:gd name="connsiteX7" fmla="*/ 1888359 w 4352938"/>
                <a:gd name="connsiteY7" fmla="*/ 887841 h 1239475"/>
                <a:gd name="connsiteX8" fmla="*/ 1911219 w 4352938"/>
                <a:gd name="connsiteY8" fmla="*/ 884984 h 1239475"/>
                <a:gd name="connsiteX9" fmla="*/ 3037075 w 4352938"/>
                <a:gd name="connsiteY9" fmla="*/ 831644 h 1239475"/>
                <a:gd name="connsiteX10" fmla="*/ 3118038 w 4352938"/>
                <a:gd name="connsiteY10" fmla="*/ 880221 h 1239475"/>
                <a:gd name="connsiteX11" fmla="*/ 3217097 w 4352938"/>
                <a:gd name="connsiteY11" fmla="*/ 1004046 h 1239475"/>
                <a:gd name="connsiteX12" fmla="*/ 3140897 w 4352938"/>
                <a:gd name="connsiteY12" fmla="*/ 1054529 h 1239475"/>
                <a:gd name="connsiteX13" fmla="*/ 3072318 w 4352938"/>
                <a:gd name="connsiteY13" fmla="*/ 1031669 h 1239475"/>
                <a:gd name="connsiteX14" fmla="*/ 3057077 w 4352938"/>
                <a:gd name="connsiteY14" fmla="*/ 970709 h 1239475"/>
                <a:gd name="connsiteX15" fmla="*/ 3052315 w 4352938"/>
                <a:gd name="connsiteY15" fmla="*/ 947849 h 1239475"/>
                <a:gd name="connsiteX16" fmla="*/ 3029455 w 4352938"/>
                <a:gd name="connsiteY16" fmla="*/ 836406 h 1239475"/>
                <a:gd name="connsiteX17" fmla="*/ 3037075 w 4352938"/>
                <a:gd name="connsiteY17" fmla="*/ 831644 h 1239475"/>
                <a:gd name="connsiteX18" fmla="*/ 4031485 w 4352938"/>
                <a:gd name="connsiteY18" fmla="*/ 816404 h 1239475"/>
                <a:gd name="connsiteX19" fmla="*/ 4124830 w 4352938"/>
                <a:gd name="connsiteY19" fmla="*/ 826881 h 1239475"/>
                <a:gd name="connsiteX20" fmla="*/ 4142927 w 4352938"/>
                <a:gd name="connsiteY20" fmla="*/ 867839 h 1239475"/>
                <a:gd name="connsiteX21" fmla="*/ 4130545 w 4352938"/>
                <a:gd name="connsiteY21" fmla="*/ 901176 h 1239475"/>
                <a:gd name="connsiteX22" fmla="*/ 4092445 w 4352938"/>
                <a:gd name="connsiteY22" fmla="*/ 936419 h 1239475"/>
                <a:gd name="connsiteX23" fmla="*/ 3998147 w 4352938"/>
                <a:gd name="connsiteY23" fmla="*/ 948801 h 1239475"/>
                <a:gd name="connsiteX24" fmla="*/ 3990527 w 4352938"/>
                <a:gd name="connsiteY24" fmla="*/ 959279 h 1239475"/>
                <a:gd name="connsiteX25" fmla="*/ 4016245 w 4352938"/>
                <a:gd name="connsiteY25" fmla="*/ 1030716 h 1239475"/>
                <a:gd name="connsiteX26" fmla="*/ 4021007 w 4352938"/>
                <a:gd name="connsiteY26" fmla="*/ 1061196 h 1239475"/>
                <a:gd name="connsiteX27" fmla="*/ 4028627 w 4352938"/>
                <a:gd name="connsiteY27" fmla="*/ 1104059 h 1239475"/>
                <a:gd name="connsiteX28" fmla="*/ 4010530 w 4352938"/>
                <a:gd name="connsiteY28" fmla="*/ 1142159 h 1239475"/>
                <a:gd name="connsiteX29" fmla="*/ 3990527 w 4352938"/>
                <a:gd name="connsiteY29" fmla="*/ 1175496 h 1239475"/>
                <a:gd name="connsiteX30" fmla="*/ 3940045 w 4352938"/>
                <a:gd name="connsiteY30" fmla="*/ 1183116 h 1239475"/>
                <a:gd name="connsiteX31" fmla="*/ 3917185 w 4352938"/>
                <a:gd name="connsiteY31" fmla="*/ 1203119 h 1239475"/>
                <a:gd name="connsiteX32" fmla="*/ 3828602 w 4352938"/>
                <a:gd name="connsiteY32" fmla="*/ 1185021 h 1239475"/>
                <a:gd name="connsiteX33" fmla="*/ 3782882 w 4352938"/>
                <a:gd name="connsiteY33" fmla="*/ 1162161 h 1239475"/>
                <a:gd name="connsiteX34" fmla="*/ 3778120 w 4352938"/>
                <a:gd name="connsiteY34" fmla="*/ 1144064 h 1239475"/>
                <a:gd name="connsiteX35" fmla="*/ 3782882 w 4352938"/>
                <a:gd name="connsiteY35" fmla="*/ 1144064 h 1239475"/>
                <a:gd name="connsiteX36" fmla="*/ 3843843 w 4352938"/>
                <a:gd name="connsiteY36" fmla="*/ 1141206 h 1239475"/>
                <a:gd name="connsiteX37" fmla="*/ 3930520 w 4352938"/>
                <a:gd name="connsiteY37" fmla="*/ 1110726 h 1239475"/>
                <a:gd name="connsiteX38" fmla="*/ 3945760 w 4352938"/>
                <a:gd name="connsiteY38" fmla="*/ 1087866 h 1239475"/>
                <a:gd name="connsiteX39" fmla="*/ 3938140 w 4352938"/>
                <a:gd name="connsiteY39" fmla="*/ 1049766 h 1239475"/>
                <a:gd name="connsiteX40" fmla="*/ 3940997 w 4352938"/>
                <a:gd name="connsiteY40" fmla="*/ 996426 h 1239475"/>
                <a:gd name="connsiteX41" fmla="*/ 3933377 w 4352938"/>
                <a:gd name="connsiteY41" fmla="*/ 978329 h 1239475"/>
                <a:gd name="connsiteX42" fmla="*/ 3872418 w 4352938"/>
                <a:gd name="connsiteY42" fmla="*/ 996426 h 1239475"/>
                <a:gd name="connsiteX43" fmla="*/ 3823840 w 4352938"/>
                <a:gd name="connsiteY43" fmla="*/ 1004046 h 1239475"/>
                <a:gd name="connsiteX44" fmla="*/ 3770500 w 4352938"/>
                <a:gd name="connsiteY44" fmla="*/ 1029764 h 1239475"/>
                <a:gd name="connsiteX45" fmla="*/ 3645722 w 4352938"/>
                <a:gd name="connsiteY45" fmla="*/ 1110726 h 1239475"/>
                <a:gd name="connsiteX46" fmla="*/ 3589525 w 4352938"/>
                <a:gd name="connsiteY46" fmla="*/ 1128824 h 1239475"/>
                <a:gd name="connsiteX47" fmla="*/ 3566665 w 4352938"/>
                <a:gd name="connsiteY47" fmla="*/ 1118346 h 1239475"/>
                <a:gd name="connsiteX48" fmla="*/ 3561902 w 4352938"/>
                <a:gd name="connsiteY48" fmla="*/ 1101201 h 1239475"/>
                <a:gd name="connsiteX49" fmla="*/ 3526660 w 4352938"/>
                <a:gd name="connsiteY49" fmla="*/ 1017381 h 1239475"/>
                <a:gd name="connsiteX50" fmla="*/ 3554282 w 4352938"/>
                <a:gd name="connsiteY50" fmla="*/ 989759 h 1239475"/>
                <a:gd name="connsiteX51" fmla="*/ 3589525 w 4352938"/>
                <a:gd name="connsiteY51" fmla="*/ 986901 h 1239475"/>
                <a:gd name="connsiteX52" fmla="*/ 3630482 w 4352938"/>
                <a:gd name="connsiteY52" fmla="*/ 961184 h 1239475"/>
                <a:gd name="connsiteX53" fmla="*/ 3656200 w 4352938"/>
                <a:gd name="connsiteY53" fmla="*/ 956421 h 1239475"/>
                <a:gd name="connsiteX54" fmla="*/ 3752402 w 4352938"/>
                <a:gd name="connsiteY54" fmla="*/ 910701 h 1239475"/>
                <a:gd name="connsiteX55" fmla="*/ 3897182 w 4352938"/>
                <a:gd name="connsiteY55" fmla="*/ 854504 h 1239475"/>
                <a:gd name="connsiteX56" fmla="*/ 4031485 w 4352938"/>
                <a:gd name="connsiteY56" fmla="*/ 816404 h 1239475"/>
                <a:gd name="connsiteX57" fmla="*/ 281492 w 4352938"/>
                <a:gd name="connsiteY57" fmla="*/ 738299 h 1239475"/>
                <a:gd name="connsiteX58" fmla="*/ 205292 w 4352938"/>
                <a:gd name="connsiteY58" fmla="*/ 794496 h 1239475"/>
                <a:gd name="connsiteX59" fmla="*/ 174812 w 4352938"/>
                <a:gd name="connsiteY59" fmla="*/ 832596 h 1239475"/>
                <a:gd name="connsiteX60" fmla="*/ 170049 w 4352938"/>
                <a:gd name="connsiteY60" fmla="*/ 850694 h 1239475"/>
                <a:gd name="connsiteX61" fmla="*/ 96707 w 4352938"/>
                <a:gd name="connsiteY61" fmla="*/ 951659 h 1239475"/>
                <a:gd name="connsiteX62" fmla="*/ 63369 w 4352938"/>
                <a:gd name="connsiteY62" fmla="*/ 1009761 h 1239475"/>
                <a:gd name="connsiteX63" fmla="*/ 70989 w 4352938"/>
                <a:gd name="connsiteY63" fmla="*/ 1012619 h 1239475"/>
                <a:gd name="connsiteX64" fmla="*/ 134807 w 4352938"/>
                <a:gd name="connsiteY64" fmla="*/ 1002141 h 1239475"/>
                <a:gd name="connsiteX65" fmla="*/ 177669 w 4352938"/>
                <a:gd name="connsiteY65" fmla="*/ 971661 h 1239475"/>
                <a:gd name="connsiteX66" fmla="*/ 226247 w 4352938"/>
                <a:gd name="connsiteY66" fmla="*/ 953564 h 1239475"/>
                <a:gd name="connsiteX67" fmla="*/ 253869 w 4352938"/>
                <a:gd name="connsiteY67" fmla="*/ 933561 h 1239475"/>
                <a:gd name="connsiteX68" fmla="*/ 291969 w 4352938"/>
                <a:gd name="connsiteY68" fmla="*/ 907844 h 1239475"/>
                <a:gd name="connsiteX69" fmla="*/ 291969 w 4352938"/>
                <a:gd name="connsiteY69" fmla="*/ 874506 h 1239475"/>
                <a:gd name="connsiteX70" fmla="*/ 293874 w 4352938"/>
                <a:gd name="connsiteY70" fmla="*/ 829739 h 1239475"/>
                <a:gd name="connsiteX71" fmla="*/ 293874 w 4352938"/>
                <a:gd name="connsiteY71" fmla="*/ 741156 h 1239475"/>
                <a:gd name="connsiteX72" fmla="*/ 281492 w 4352938"/>
                <a:gd name="connsiteY72" fmla="*/ 738299 h 1239475"/>
                <a:gd name="connsiteX73" fmla="*/ 1852924 w 4352938"/>
                <a:gd name="connsiteY73" fmla="*/ 577625 h 1239475"/>
                <a:gd name="connsiteX74" fmla="*/ 1952177 w 4352938"/>
                <a:gd name="connsiteY74" fmla="*/ 596377 h 1239475"/>
                <a:gd name="connsiteX75" fmla="*/ 1959798 w 4352938"/>
                <a:gd name="connsiteY75" fmla="*/ 616379 h 1239475"/>
                <a:gd name="connsiteX76" fmla="*/ 1903600 w 4352938"/>
                <a:gd name="connsiteY76" fmla="*/ 659242 h 1239475"/>
                <a:gd name="connsiteX77" fmla="*/ 1888360 w 4352938"/>
                <a:gd name="connsiteY77" fmla="*/ 682102 h 1239475"/>
                <a:gd name="connsiteX78" fmla="*/ 1875977 w 4352938"/>
                <a:gd name="connsiteY78" fmla="*/ 684959 h 1239475"/>
                <a:gd name="connsiteX79" fmla="*/ 1863595 w 4352938"/>
                <a:gd name="connsiteY79" fmla="*/ 704962 h 1239475"/>
                <a:gd name="connsiteX80" fmla="*/ 1835973 w 4352938"/>
                <a:gd name="connsiteY80" fmla="*/ 724964 h 1239475"/>
                <a:gd name="connsiteX81" fmla="*/ 1808350 w 4352938"/>
                <a:gd name="connsiteY81" fmla="*/ 755444 h 1239475"/>
                <a:gd name="connsiteX82" fmla="*/ 1762630 w 4352938"/>
                <a:gd name="connsiteY82" fmla="*/ 804022 h 1239475"/>
                <a:gd name="connsiteX83" fmla="*/ 1795967 w 4352938"/>
                <a:gd name="connsiteY83" fmla="*/ 785924 h 1239475"/>
                <a:gd name="connsiteX84" fmla="*/ 1882645 w 4352938"/>
                <a:gd name="connsiteY84" fmla="*/ 783067 h 1239475"/>
                <a:gd name="connsiteX85" fmla="*/ 1893123 w 4352938"/>
                <a:gd name="connsiteY85" fmla="*/ 809737 h 1239475"/>
                <a:gd name="connsiteX86" fmla="*/ 1867405 w 4352938"/>
                <a:gd name="connsiteY86" fmla="*/ 843074 h 1239475"/>
                <a:gd name="connsiteX87" fmla="*/ 1773107 w 4352938"/>
                <a:gd name="connsiteY87" fmla="*/ 901177 h 1239475"/>
                <a:gd name="connsiteX88" fmla="*/ 1724530 w 4352938"/>
                <a:gd name="connsiteY88" fmla="*/ 942134 h 1239475"/>
                <a:gd name="connsiteX89" fmla="*/ 1742627 w 4352938"/>
                <a:gd name="connsiteY89" fmla="*/ 1025954 h 1239475"/>
                <a:gd name="connsiteX90" fmla="*/ 1770250 w 4352938"/>
                <a:gd name="connsiteY90" fmla="*/ 1233599 h 1239475"/>
                <a:gd name="connsiteX91" fmla="*/ 1762630 w 4352938"/>
                <a:gd name="connsiteY91" fmla="*/ 1236457 h 1239475"/>
                <a:gd name="connsiteX92" fmla="*/ 1729292 w 4352938"/>
                <a:gd name="connsiteY92" fmla="*/ 1236457 h 1239475"/>
                <a:gd name="connsiteX93" fmla="*/ 1709290 w 4352938"/>
                <a:gd name="connsiteY93" fmla="*/ 1213597 h 1239475"/>
                <a:gd name="connsiteX94" fmla="*/ 1709290 w 4352938"/>
                <a:gd name="connsiteY94" fmla="*/ 1190737 h 1239475"/>
                <a:gd name="connsiteX95" fmla="*/ 1691192 w 4352938"/>
                <a:gd name="connsiteY95" fmla="*/ 1167877 h 1239475"/>
                <a:gd name="connsiteX96" fmla="*/ 1637852 w 4352938"/>
                <a:gd name="connsiteY96" fmla="*/ 1145017 h 1239475"/>
                <a:gd name="connsiteX97" fmla="*/ 1637852 w 4352938"/>
                <a:gd name="connsiteY97" fmla="*/ 1129777 h 1239475"/>
                <a:gd name="connsiteX98" fmla="*/ 1653092 w 4352938"/>
                <a:gd name="connsiteY98" fmla="*/ 1109774 h 1239475"/>
                <a:gd name="connsiteX99" fmla="*/ 1675952 w 4352938"/>
                <a:gd name="connsiteY99" fmla="*/ 1105012 h 1239475"/>
                <a:gd name="connsiteX100" fmla="*/ 1688335 w 4352938"/>
                <a:gd name="connsiteY100" fmla="*/ 1048814 h 1239475"/>
                <a:gd name="connsiteX101" fmla="*/ 1675952 w 4352938"/>
                <a:gd name="connsiteY101" fmla="*/ 1015477 h 1239475"/>
                <a:gd name="connsiteX102" fmla="*/ 1668332 w 4352938"/>
                <a:gd name="connsiteY102" fmla="*/ 1012619 h 1239475"/>
                <a:gd name="connsiteX103" fmla="*/ 1645473 w 4352938"/>
                <a:gd name="connsiteY103" fmla="*/ 1027859 h 1239475"/>
                <a:gd name="connsiteX104" fmla="*/ 1617850 w 4352938"/>
                <a:gd name="connsiteY104" fmla="*/ 1058339 h 1239475"/>
                <a:gd name="connsiteX105" fmla="*/ 1605467 w 4352938"/>
                <a:gd name="connsiteY105" fmla="*/ 1063102 h 1239475"/>
                <a:gd name="connsiteX106" fmla="*/ 1587370 w 4352938"/>
                <a:gd name="connsiteY106" fmla="*/ 1093582 h 1239475"/>
                <a:gd name="connsiteX107" fmla="*/ 1554032 w 4352938"/>
                <a:gd name="connsiteY107" fmla="*/ 1121204 h 1239475"/>
                <a:gd name="connsiteX108" fmla="*/ 1450210 w 4352938"/>
                <a:gd name="connsiteY108" fmla="*/ 1230742 h 1239475"/>
                <a:gd name="connsiteX109" fmla="*/ 1355913 w 4352938"/>
                <a:gd name="connsiteY109" fmla="*/ 1104059 h 1239475"/>
                <a:gd name="connsiteX110" fmla="*/ 1394013 w 4352938"/>
                <a:gd name="connsiteY110" fmla="*/ 1093582 h 1239475"/>
                <a:gd name="connsiteX111" fmla="*/ 1419730 w 4352938"/>
                <a:gd name="connsiteY111" fmla="*/ 1101202 h 1239475"/>
                <a:gd name="connsiteX112" fmla="*/ 1434970 w 4352938"/>
                <a:gd name="connsiteY112" fmla="*/ 1085962 h 1239475"/>
                <a:gd name="connsiteX113" fmla="*/ 1470213 w 4352938"/>
                <a:gd name="connsiteY113" fmla="*/ 1070722 h 1239475"/>
                <a:gd name="connsiteX114" fmla="*/ 1490215 w 4352938"/>
                <a:gd name="connsiteY114" fmla="*/ 1052624 h 1239475"/>
                <a:gd name="connsiteX115" fmla="*/ 1525457 w 4352938"/>
                <a:gd name="connsiteY115" fmla="*/ 1037384 h 1239475"/>
                <a:gd name="connsiteX116" fmla="*/ 1612135 w 4352938"/>
                <a:gd name="connsiteY116" fmla="*/ 979282 h 1239475"/>
                <a:gd name="connsiteX117" fmla="*/ 1677857 w 4352938"/>
                <a:gd name="connsiteY117" fmla="*/ 921179 h 1239475"/>
                <a:gd name="connsiteX118" fmla="*/ 1650235 w 4352938"/>
                <a:gd name="connsiteY118" fmla="*/ 893557 h 1239475"/>
                <a:gd name="connsiteX119" fmla="*/ 1683573 w 4352938"/>
                <a:gd name="connsiteY119" fmla="*/ 812594 h 1239475"/>
                <a:gd name="connsiteX120" fmla="*/ 1660713 w 4352938"/>
                <a:gd name="connsiteY120" fmla="*/ 807832 h 1239475"/>
                <a:gd name="connsiteX121" fmla="*/ 1627375 w 4352938"/>
                <a:gd name="connsiteY121" fmla="*/ 818309 h 1239475"/>
                <a:gd name="connsiteX122" fmla="*/ 1627375 w 4352938"/>
                <a:gd name="connsiteY122" fmla="*/ 881174 h 1239475"/>
                <a:gd name="connsiteX123" fmla="*/ 1627375 w 4352938"/>
                <a:gd name="connsiteY123" fmla="*/ 882127 h 1239475"/>
                <a:gd name="connsiteX124" fmla="*/ 1624517 w 4352938"/>
                <a:gd name="connsiteY124" fmla="*/ 897367 h 1239475"/>
                <a:gd name="connsiteX125" fmla="*/ 1546413 w 4352938"/>
                <a:gd name="connsiteY125" fmla="*/ 999284 h 1239475"/>
                <a:gd name="connsiteX126" fmla="*/ 1515932 w 4352938"/>
                <a:gd name="connsiteY126" fmla="*/ 965947 h 1239475"/>
                <a:gd name="connsiteX127" fmla="*/ 1508313 w 4352938"/>
                <a:gd name="connsiteY127" fmla="*/ 938324 h 1239475"/>
                <a:gd name="connsiteX128" fmla="*/ 1493073 w 4352938"/>
                <a:gd name="connsiteY128" fmla="*/ 912607 h 1239475"/>
                <a:gd name="connsiteX129" fmla="*/ 1505455 w 4352938"/>
                <a:gd name="connsiteY129" fmla="*/ 744967 h 1239475"/>
                <a:gd name="connsiteX130" fmla="*/ 1502598 w 4352938"/>
                <a:gd name="connsiteY130" fmla="*/ 686864 h 1239475"/>
                <a:gd name="connsiteX131" fmla="*/ 1513075 w 4352938"/>
                <a:gd name="connsiteY131" fmla="*/ 682102 h 1239475"/>
                <a:gd name="connsiteX132" fmla="*/ 1523552 w 4352938"/>
                <a:gd name="connsiteY132" fmla="*/ 679244 h 1239475"/>
                <a:gd name="connsiteX133" fmla="*/ 1543555 w 4352938"/>
                <a:gd name="connsiteY133" fmla="*/ 689722 h 1239475"/>
                <a:gd name="connsiteX134" fmla="*/ 1584513 w 4352938"/>
                <a:gd name="connsiteY134" fmla="*/ 723059 h 1239475"/>
                <a:gd name="connsiteX135" fmla="*/ 1680715 w 4352938"/>
                <a:gd name="connsiteY135" fmla="*/ 664957 h 1239475"/>
                <a:gd name="connsiteX136" fmla="*/ 1723577 w 4352938"/>
                <a:gd name="connsiteY136" fmla="*/ 626857 h 1239475"/>
                <a:gd name="connsiteX137" fmla="*/ 1761677 w 4352938"/>
                <a:gd name="connsiteY137" fmla="*/ 622094 h 1239475"/>
                <a:gd name="connsiteX138" fmla="*/ 1774060 w 4352938"/>
                <a:gd name="connsiteY138" fmla="*/ 603997 h 1239475"/>
                <a:gd name="connsiteX139" fmla="*/ 1822638 w 4352938"/>
                <a:gd name="connsiteY139" fmla="*/ 581137 h 1239475"/>
                <a:gd name="connsiteX140" fmla="*/ 1852924 w 4352938"/>
                <a:gd name="connsiteY140" fmla="*/ 577625 h 1239475"/>
                <a:gd name="connsiteX141" fmla="*/ 3579047 w 4352938"/>
                <a:gd name="connsiteY141" fmla="*/ 530654 h 1239475"/>
                <a:gd name="connsiteX142" fmla="*/ 3604764 w 4352938"/>
                <a:gd name="connsiteY142" fmla="*/ 533511 h 1239475"/>
                <a:gd name="connsiteX143" fmla="*/ 3680964 w 4352938"/>
                <a:gd name="connsiteY143" fmla="*/ 644954 h 1239475"/>
                <a:gd name="connsiteX144" fmla="*/ 3642864 w 4352938"/>
                <a:gd name="connsiteY144" fmla="*/ 718296 h 1239475"/>
                <a:gd name="connsiteX145" fmla="*/ 3615242 w 4352938"/>
                <a:gd name="connsiteY145" fmla="*/ 718296 h 1239475"/>
                <a:gd name="connsiteX146" fmla="*/ 3587619 w 4352938"/>
                <a:gd name="connsiteY146" fmla="*/ 669719 h 1239475"/>
                <a:gd name="connsiteX147" fmla="*/ 3586667 w 4352938"/>
                <a:gd name="connsiteY147" fmla="*/ 619236 h 1239475"/>
                <a:gd name="connsiteX148" fmla="*/ 3579047 w 4352938"/>
                <a:gd name="connsiteY148" fmla="*/ 530654 h 1239475"/>
                <a:gd name="connsiteX149" fmla="*/ 1938842 w 4352938"/>
                <a:gd name="connsiteY149" fmla="*/ 307769 h 1239475"/>
                <a:gd name="connsiteX150" fmla="*/ 1969322 w 4352938"/>
                <a:gd name="connsiteY150" fmla="*/ 307769 h 1239475"/>
                <a:gd name="connsiteX151" fmla="*/ 1979799 w 4352938"/>
                <a:gd name="connsiteY151" fmla="*/ 333486 h 1239475"/>
                <a:gd name="connsiteX152" fmla="*/ 1946462 w 4352938"/>
                <a:gd name="connsiteY152" fmla="*/ 368729 h 1239475"/>
                <a:gd name="connsiteX153" fmla="*/ 1913124 w 4352938"/>
                <a:gd name="connsiteY153" fmla="*/ 373491 h 1239475"/>
                <a:gd name="connsiteX154" fmla="*/ 1832162 w 4352938"/>
                <a:gd name="connsiteY154" fmla="*/ 429689 h 1239475"/>
                <a:gd name="connsiteX155" fmla="*/ 1708337 w 4352938"/>
                <a:gd name="connsiteY155" fmla="*/ 546846 h 1239475"/>
                <a:gd name="connsiteX156" fmla="*/ 1629279 w 4352938"/>
                <a:gd name="connsiteY156" fmla="*/ 557324 h 1239475"/>
                <a:gd name="connsiteX157" fmla="*/ 1519742 w 4352938"/>
                <a:gd name="connsiteY157" fmla="*/ 498269 h 1239475"/>
                <a:gd name="connsiteX158" fmla="*/ 1524504 w 4352938"/>
                <a:gd name="connsiteY158" fmla="*/ 452549 h 1239475"/>
                <a:gd name="connsiteX159" fmla="*/ 1775964 w 4352938"/>
                <a:gd name="connsiteY159" fmla="*/ 351584 h 1239475"/>
                <a:gd name="connsiteX160" fmla="*/ 1798824 w 4352938"/>
                <a:gd name="connsiteY160" fmla="*/ 348726 h 1239475"/>
                <a:gd name="connsiteX161" fmla="*/ 1885501 w 4352938"/>
                <a:gd name="connsiteY161" fmla="*/ 318246 h 1239475"/>
                <a:gd name="connsiteX162" fmla="*/ 1938842 w 4352938"/>
                <a:gd name="connsiteY162" fmla="*/ 307769 h 1239475"/>
                <a:gd name="connsiteX163" fmla="*/ 667255 w 4352938"/>
                <a:gd name="connsiteY163" fmla="*/ 301102 h 1239475"/>
                <a:gd name="connsiteX164" fmla="*/ 717738 w 4352938"/>
                <a:gd name="connsiteY164" fmla="*/ 346822 h 1239475"/>
                <a:gd name="connsiteX165" fmla="*/ 819655 w 4352938"/>
                <a:gd name="connsiteY165" fmla="*/ 587804 h 1239475"/>
                <a:gd name="connsiteX166" fmla="*/ 845372 w 4352938"/>
                <a:gd name="connsiteY166" fmla="*/ 600187 h 1239475"/>
                <a:gd name="connsiteX167" fmla="*/ 875852 w 4352938"/>
                <a:gd name="connsiteY167" fmla="*/ 566849 h 1239475"/>
                <a:gd name="connsiteX168" fmla="*/ 921572 w 4352938"/>
                <a:gd name="connsiteY168" fmla="*/ 536369 h 1239475"/>
                <a:gd name="connsiteX169" fmla="*/ 921572 w 4352938"/>
                <a:gd name="connsiteY169" fmla="*/ 474457 h 1239475"/>
                <a:gd name="connsiteX170" fmla="*/ 921572 w 4352938"/>
                <a:gd name="connsiteY170" fmla="*/ 467789 h 1239475"/>
                <a:gd name="connsiteX171" fmla="*/ 927288 w 4352938"/>
                <a:gd name="connsiteY171" fmla="*/ 463027 h 1239475"/>
                <a:gd name="connsiteX172" fmla="*/ 949195 w 4352938"/>
                <a:gd name="connsiteY172" fmla="*/ 452549 h 1239475"/>
                <a:gd name="connsiteX173" fmla="*/ 959672 w 4352938"/>
                <a:gd name="connsiteY173" fmla="*/ 463027 h 1239475"/>
                <a:gd name="connsiteX174" fmla="*/ 962530 w 4352938"/>
                <a:gd name="connsiteY174" fmla="*/ 481124 h 1239475"/>
                <a:gd name="connsiteX175" fmla="*/ 988247 w 4352938"/>
                <a:gd name="connsiteY175" fmla="*/ 506842 h 1239475"/>
                <a:gd name="connsiteX176" fmla="*/ 1061590 w 4352938"/>
                <a:gd name="connsiteY176" fmla="*/ 537322 h 1239475"/>
                <a:gd name="connsiteX177" fmla="*/ 1061590 w 4352938"/>
                <a:gd name="connsiteY177" fmla="*/ 557324 h 1239475"/>
                <a:gd name="connsiteX178" fmla="*/ 1056827 w 4352938"/>
                <a:gd name="connsiteY178" fmla="*/ 598282 h 1239475"/>
                <a:gd name="connsiteX179" fmla="*/ 1003488 w 4352938"/>
                <a:gd name="connsiteY179" fmla="*/ 666862 h 1239475"/>
                <a:gd name="connsiteX180" fmla="*/ 934907 w 4352938"/>
                <a:gd name="connsiteY180" fmla="*/ 692579 h 1239475"/>
                <a:gd name="connsiteX181" fmla="*/ 846325 w 4352938"/>
                <a:gd name="connsiteY181" fmla="*/ 723059 h 1239475"/>
                <a:gd name="connsiteX182" fmla="*/ 849182 w 4352938"/>
                <a:gd name="connsiteY182" fmla="*/ 802117 h 1239475"/>
                <a:gd name="connsiteX183" fmla="*/ 783460 w 4352938"/>
                <a:gd name="connsiteY183" fmla="*/ 865934 h 1239475"/>
                <a:gd name="connsiteX184" fmla="*/ 786317 w 4352938"/>
                <a:gd name="connsiteY184" fmla="*/ 870697 h 1239475"/>
                <a:gd name="connsiteX185" fmla="*/ 882520 w 4352938"/>
                <a:gd name="connsiteY185" fmla="*/ 867839 h 1239475"/>
                <a:gd name="connsiteX186" fmla="*/ 958720 w 4352938"/>
                <a:gd name="connsiteY186" fmla="*/ 842122 h 1239475"/>
                <a:gd name="connsiteX187" fmla="*/ 984438 w 4352938"/>
                <a:gd name="connsiteY187" fmla="*/ 839264 h 1239475"/>
                <a:gd name="connsiteX188" fmla="*/ 1088260 w 4352938"/>
                <a:gd name="connsiteY188" fmla="*/ 808784 h 1239475"/>
                <a:gd name="connsiteX189" fmla="*/ 1095880 w 4352938"/>
                <a:gd name="connsiteY189" fmla="*/ 844027 h 1239475"/>
                <a:gd name="connsiteX190" fmla="*/ 1065400 w 4352938"/>
                <a:gd name="connsiteY190" fmla="*/ 900224 h 1239475"/>
                <a:gd name="connsiteX191" fmla="*/ 1009202 w 4352938"/>
                <a:gd name="connsiteY191" fmla="*/ 933562 h 1239475"/>
                <a:gd name="connsiteX192" fmla="*/ 897760 w 4352938"/>
                <a:gd name="connsiteY192" fmla="*/ 964042 h 1239475"/>
                <a:gd name="connsiteX193" fmla="*/ 859660 w 4352938"/>
                <a:gd name="connsiteY193" fmla="*/ 964042 h 1239475"/>
                <a:gd name="connsiteX194" fmla="*/ 829180 w 4352938"/>
                <a:gd name="connsiteY194" fmla="*/ 989759 h 1239475"/>
                <a:gd name="connsiteX195" fmla="*/ 710117 w 4352938"/>
                <a:gd name="connsiteY195" fmla="*/ 977377 h 1239475"/>
                <a:gd name="connsiteX196" fmla="*/ 638680 w 4352938"/>
                <a:gd name="connsiteY196" fmla="*/ 827834 h 1239475"/>
                <a:gd name="connsiteX197" fmla="*/ 631060 w 4352938"/>
                <a:gd name="connsiteY197" fmla="*/ 769732 h 1239475"/>
                <a:gd name="connsiteX198" fmla="*/ 592960 w 4352938"/>
                <a:gd name="connsiteY198" fmla="*/ 607807 h 1239475"/>
                <a:gd name="connsiteX199" fmla="*/ 608200 w 4352938"/>
                <a:gd name="connsiteY199" fmla="*/ 521129 h 1239475"/>
                <a:gd name="connsiteX200" fmla="*/ 643442 w 4352938"/>
                <a:gd name="connsiteY200" fmla="*/ 376349 h 1239475"/>
                <a:gd name="connsiteX201" fmla="*/ 644395 w 4352938"/>
                <a:gd name="connsiteY201" fmla="*/ 363014 h 1239475"/>
                <a:gd name="connsiteX202" fmla="*/ 667255 w 4352938"/>
                <a:gd name="connsiteY202" fmla="*/ 301102 h 1239475"/>
                <a:gd name="connsiteX203" fmla="*/ 4077204 w 4352938"/>
                <a:gd name="connsiteY203" fmla="*/ 290624 h 1239475"/>
                <a:gd name="connsiteX204" fmla="*/ 3993384 w 4352938"/>
                <a:gd name="connsiteY204" fmla="*/ 420164 h 1239475"/>
                <a:gd name="connsiteX205" fmla="*/ 4026721 w 4352938"/>
                <a:gd name="connsiteY205" fmla="*/ 445881 h 1239475"/>
                <a:gd name="connsiteX206" fmla="*/ 4049582 w 4352938"/>
                <a:gd name="connsiteY206" fmla="*/ 384921 h 1239475"/>
                <a:gd name="connsiteX207" fmla="*/ 4069584 w 4352938"/>
                <a:gd name="connsiteY207" fmla="*/ 382064 h 1239475"/>
                <a:gd name="connsiteX208" fmla="*/ 4092444 w 4352938"/>
                <a:gd name="connsiteY208" fmla="*/ 476361 h 1239475"/>
                <a:gd name="connsiteX209" fmla="*/ 4104827 w 4352938"/>
                <a:gd name="connsiteY209" fmla="*/ 479219 h 1239475"/>
                <a:gd name="connsiteX210" fmla="*/ 4130544 w 4352938"/>
                <a:gd name="connsiteY210" fmla="*/ 436356 h 1239475"/>
                <a:gd name="connsiteX211" fmla="*/ 4206744 w 4352938"/>
                <a:gd name="connsiteY211" fmla="*/ 318246 h 1239475"/>
                <a:gd name="connsiteX212" fmla="*/ 4077204 w 4352938"/>
                <a:gd name="connsiteY212" fmla="*/ 290624 h 1239475"/>
                <a:gd name="connsiteX213" fmla="*/ 3600002 w 4352938"/>
                <a:gd name="connsiteY213" fmla="*/ 256334 h 1239475"/>
                <a:gd name="connsiteX214" fmla="*/ 3663820 w 4352938"/>
                <a:gd name="connsiteY214" fmla="*/ 304912 h 1239475"/>
                <a:gd name="connsiteX215" fmla="*/ 3732400 w 4352938"/>
                <a:gd name="connsiteY215" fmla="*/ 340154 h 1239475"/>
                <a:gd name="connsiteX216" fmla="*/ 3834317 w 4352938"/>
                <a:gd name="connsiteY216" fmla="*/ 524939 h 1239475"/>
                <a:gd name="connsiteX217" fmla="*/ 3747640 w 4352938"/>
                <a:gd name="connsiteY217" fmla="*/ 590662 h 1239475"/>
                <a:gd name="connsiteX218" fmla="*/ 3699062 w 4352938"/>
                <a:gd name="connsiteY218" fmla="*/ 428737 h 1239475"/>
                <a:gd name="connsiteX219" fmla="*/ 3668582 w 4352938"/>
                <a:gd name="connsiteY219" fmla="*/ 398257 h 1239475"/>
                <a:gd name="connsiteX220" fmla="*/ 3615242 w 4352938"/>
                <a:gd name="connsiteY220" fmla="*/ 330629 h 1239475"/>
                <a:gd name="connsiteX221" fmla="*/ 3587620 w 4352938"/>
                <a:gd name="connsiteY221" fmla="*/ 307769 h 1239475"/>
                <a:gd name="connsiteX222" fmla="*/ 3587620 w 4352938"/>
                <a:gd name="connsiteY222" fmla="*/ 266812 h 1239475"/>
                <a:gd name="connsiteX223" fmla="*/ 3600002 w 4352938"/>
                <a:gd name="connsiteY223" fmla="*/ 256334 h 1239475"/>
                <a:gd name="connsiteX224" fmla="*/ 189099 w 4352938"/>
                <a:gd name="connsiteY224" fmla="*/ 169656 h 1239475"/>
                <a:gd name="connsiteX225" fmla="*/ 239582 w 4352938"/>
                <a:gd name="connsiteY225" fmla="*/ 207756 h 1239475"/>
                <a:gd name="connsiteX226" fmla="*/ 416747 w 4352938"/>
                <a:gd name="connsiteY226" fmla="*/ 339201 h 1239475"/>
                <a:gd name="connsiteX227" fmla="*/ 419604 w 4352938"/>
                <a:gd name="connsiteY227" fmla="*/ 407781 h 1239475"/>
                <a:gd name="connsiteX228" fmla="*/ 424367 w 4352938"/>
                <a:gd name="connsiteY228" fmla="*/ 506841 h 1239475"/>
                <a:gd name="connsiteX229" fmla="*/ 429129 w 4352938"/>
                <a:gd name="connsiteY229" fmla="*/ 550656 h 1239475"/>
                <a:gd name="connsiteX230" fmla="*/ 426272 w 4352938"/>
                <a:gd name="connsiteY230" fmla="*/ 629714 h 1239475"/>
                <a:gd name="connsiteX231" fmla="*/ 415794 w 4352938"/>
                <a:gd name="connsiteY231" fmla="*/ 822119 h 1239475"/>
                <a:gd name="connsiteX232" fmla="*/ 412937 w 4352938"/>
                <a:gd name="connsiteY232" fmla="*/ 885936 h 1239475"/>
                <a:gd name="connsiteX233" fmla="*/ 371979 w 4352938"/>
                <a:gd name="connsiteY233" fmla="*/ 1058339 h 1239475"/>
                <a:gd name="connsiteX234" fmla="*/ 333879 w 4352938"/>
                <a:gd name="connsiteY234" fmla="*/ 1119299 h 1239475"/>
                <a:gd name="connsiteX235" fmla="*/ 303399 w 4352938"/>
                <a:gd name="connsiteY235" fmla="*/ 1122156 h 1239475"/>
                <a:gd name="connsiteX236" fmla="*/ 291017 w 4352938"/>
                <a:gd name="connsiteY236" fmla="*/ 1020239 h 1239475"/>
                <a:gd name="connsiteX237" fmla="*/ 291017 w 4352938"/>
                <a:gd name="connsiteY237" fmla="*/ 984996 h 1239475"/>
                <a:gd name="connsiteX238" fmla="*/ 283397 w 4352938"/>
                <a:gd name="connsiteY238" fmla="*/ 984996 h 1239475"/>
                <a:gd name="connsiteX239" fmla="*/ 217674 w 4352938"/>
                <a:gd name="connsiteY239" fmla="*/ 1041194 h 1239475"/>
                <a:gd name="connsiteX240" fmla="*/ 205292 w 4352938"/>
                <a:gd name="connsiteY240" fmla="*/ 1056434 h 1239475"/>
                <a:gd name="connsiteX241" fmla="*/ 133854 w 4352938"/>
                <a:gd name="connsiteY241" fmla="*/ 1099296 h 1239475"/>
                <a:gd name="connsiteX242" fmla="*/ 80514 w 4352938"/>
                <a:gd name="connsiteY242" fmla="*/ 1152636 h 1239475"/>
                <a:gd name="connsiteX243" fmla="*/ 35747 w 4352938"/>
                <a:gd name="connsiteY243" fmla="*/ 1152636 h 1239475"/>
                <a:gd name="connsiteX244" fmla="*/ 31937 w 4352938"/>
                <a:gd name="connsiteY244" fmla="*/ 1149779 h 1239475"/>
                <a:gd name="connsiteX245" fmla="*/ 1457 w 4352938"/>
                <a:gd name="connsiteY245" fmla="*/ 1013571 h 1239475"/>
                <a:gd name="connsiteX246" fmla="*/ 3362 w 4352938"/>
                <a:gd name="connsiteY246" fmla="*/ 1004046 h 1239475"/>
                <a:gd name="connsiteX247" fmla="*/ 9077 w 4352938"/>
                <a:gd name="connsiteY247" fmla="*/ 998331 h 1239475"/>
                <a:gd name="connsiteX248" fmla="*/ 101469 w 4352938"/>
                <a:gd name="connsiteY248" fmla="*/ 814499 h 1239475"/>
                <a:gd name="connsiteX249" fmla="*/ 119567 w 4352938"/>
                <a:gd name="connsiteY249" fmla="*/ 750681 h 1239475"/>
                <a:gd name="connsiteX250" fmla="*/ 107184 w 4352938"/>
                <a:gd name="connsiteY250" fmla="*/ 694484 h 1239475"/>
                <a:gd name="connsiteX251" fmla="*/ 107184 w 4352938"/>
                <a:gd name="connsiteY251" fmla="*/ 674481 h 1239475"/>
                <a:gd name="connsiteX252" fmla="*/ 79562 w 4352938"/>
                <a:gd name="connsiteY252" fmla="*/ 623999 h 1239475"/>
                <a:gd name="connsiteX253" fmla="*/ 94802 w 4352938"/>
                <a:gd name="connsiteY253" fmla="*/ 611616 h 1239475"/>
                <a:gd name="connsiteX254" fmla="*/ 145284 w 4352938"/>
                <a:gd name="connsiteY254" fmla="*/ 631619 h 1239475"/>
                <a:gd name="connsiteX255" fmla="*/ 191004 w 4352938"/>
                <a:gd name="connsiteY255" fmla="*/ 636381 h 1239475"/>
                <a:gd name="connsiteX256" fmla="*/ 221484 w 4352938"/>
                <a:gd name="connsiteY256" fmla="*/ 659241 h 1239475"/>
                <a:gd name="connsiteX257" fmla="*/ 254822 w 4352938"/>
                <a:gd name="connsiteY257" fmla="*/ 664004 h 1239475"/>
                <a:gd name="connsiteX258" fmla="*/ 292922 w 4352938"/>
                <a:gd name="connsiteY258" fmla="*/ 689721 h 1239475"/>
                <a:gd name="connsiteX259" fmla="*/ 297684 w 4352938"/>
                <a:gd name="connsiteY259" fmla="*/ 631619 h 1239475"/>
                <a:gd name="connsiteX260" fmla="*/ 297684 w 4352938"/>
                <a:gd name="connsiteY260" fmla="*/ 581136 h 1239475"/>
                <a:gd name="connsiteX261" fmla="*/ 292922 w 4352938"/>
                <a:gd name="connsiteY261" fmla="*/ 370634 h 1239475"/>
                <a:gd name="connsiteX262" fmla="*/ 239582 w 4352938"/>
                <a:gd name="connsiteY262" fmla="*/ 302054 h 1239475"/>
                <a:gd name="connsiteX263" fmla="*/ 211959 w 4352938"/>
                <a:gd name="connsiteY263" fmla="*/ 259191 h 1239475"/>
                <a:gd name="connsiteX264" fmla="*/ 169097 w 4352938"/>
                <a:gd name="connsiteY264" fmla="*/ 187754 h 1239475"/>
                <a:gd name="connsiteX265" fmla="*/ 189099 w 4352938"/>
                <a:gd name="connsiteY265" fmla="*/ 169656 h 1239475"/>
                <a:gd name="connsiteX266" fmla="*/ 2741800 w 4352938"/>
                <a:gd name="connsiteY266" fmla="*/ 161084 h 1239475"/>
                <a:gd name="connsiteX267" fmla="*/ 2802760 w 4352938"/>
                <a:gd name="connsiteY267" fmla="*/ 173466 h 1239475"/>
                <a:gd name="connsiteX268" fmla="*/ 2836097 w 4352938"/>
                <a:gd name="connsiteY268" fmla="*/ 201089 h 1239475"/>
                <a:gd name="connsiteX269" fmla="*/ 2899915 w 4352938"/>
                <a:gd name="connsiteY269" fmla="*/ 243951 h 1239475"/>
                <a:gd name="connsiteX270" fmla="*/ 2904677 w 4352938"/>
                <a:gd name="connsiteY270" fmla="*/ 312531 h 1239475"/>
                <a:gd name="connsiteX271" fmla="*/ 2892295 w 4352938"/>
                <a:gd name="connsiteY271" fmla="*/ 327771 h 1239475"/>
                <a:gd name="connsiteX272" fmla="*/ 2892295 w 4352938"/>
                <a:gd name="connsiteY272" fmla="*/ 393494 h 1239475"/>
                <a:gd name="connsiteX273" fmla="*/ 2895152 w 4352938"/>
                <a:gd name="connsiteY273" fmla="*/ 565896 h 1239475"/>
                <a:gd name="connsiteX274" fmla="*/ 2899915 w 4352938"/>
                <a:gd name="connsiteY274" fmla="*/ 565896 h 1239475"/>
                <a:gd name="connsiteX275" fmla="*/ 2971352 w 4352938"/>
                <a:gd name="connsiteY275" fmla="*/ 520176 h 1239475"/>
                <a:gd name="connsiteX276" fmla="*/ 3123752 w 4352938"/>
                <a:gd name="connsiteY276" fmla="*/ 433499 h 1239475"/>
                <a:gd name="connsiteX277" fmla="*/ 3131372 w 4352938"/>
                <a:gd name="connsiteY277" fmla="*/ 468741 h 1239475"/>
                <a:gd name="connsiteX278" fmla="*/ 3113275 w 4352938"/>
                <a:gd name="connsiteY278" fmla="*/ 496364 h 1239475"/>
                <a:gd name="connsiteX279" fmla="*/ 3068507 w 4352938"/>
                <a:gd name="connsiteY279" fmla="*/ 544941 h 1239475"/>
                <a:gd name="connsiteX280" fmla="*/ 2987545 w 4352938"/>
                <a:gd name="connsiteY280" fmla="*/ 603044 h 1239475"/>
                <a:gd name="connsiteX281" fmla="*/ 2949445 w 4352938"/>
                <a:gd name="connsiteY281" fmla="*/ 638286 h 1239475"/>
                <a:gd name="connsiteX282" fmla="*/ 2891342 w 4352938"/>
                <a:gd name="connsiteY282" fmla="*/ 681149 h 1239475"/>
                <a:gd name="connsiteX283" fmla="*/ 2883722 w 4352938"/>
                <a:gd name="connsiteY283" fmla="*/ 734489 h 1239475"/>
                <a:gd name="connsiteX284" fmla="*/ 2845622 w 4352938"/>
                <a:gd name="connsiteY284" fmla="*/ 873554 h 1239475"/>
                <a:gd name="connsiteX285" fmla="*/ 2766565 w 4352938"/>
                <a:gd name="connsiteY285" fmla="*/ 952611 h 1239475"/>
                <a:gd name="connsiteX286" fmla="*/ 2472242 w 4352938"/>
                <a:gd name="connsiteY286" fmla="*/ 1074531 h 1239475"/>
                <a:gd name="connsiteX287" fmla="*/ 2472242 w 4352938"/>
                <a:gd name="connsiteY287" fmla="*/ 1069769 h 1239475"/>
                <a:gd name="connsiteX288" fmla="*/ 2497960 w 4352938"/>
                <a:gd name="connsiteY288" fmla="*/ 1028811 h 1239475"/>
                <a:gd name="connsiteX289" fmla="*/ 2538917 w 4352938"/>
                <a:gd name="connsiteY289" fmla="*/ 1003094 h 1239475"/>
                <a:gd name="connsiteX290" fmla="*/ 2558920 w 4352938"/>
                <a:gd name="connsiteY290" fmla="*/ 1000236 h 1239475"/>
                <a:gd name="connsiteX291" fmla="*/ 2586542 w 4352938"/>
                <a:gd name="connsiteY291" fmla="*/ 987854 h 1239475"/>
                <a:gd name="connsiteX292" fmla="*/ 2612260 w 4352938"/>
                <a:gd name="connsiteY292" fmla="*/ 972614 h 1239475"/>
                <a:gd name="connsiteX293" fmla="*/ 2736085 w 4352938"/>
                <a:gd name="connsiteY293" fmla="*/ 769731 h 1239475"/>
                <a:gd name="connsiteX294" fmla="*/ 2624642 w 4352938"/>
                <a:gd name="connsiteY294" fmla="*/ 804974 h 1239475"/>
                <a:gd name="connsiteX295" fmla="*/ 2601782 w 4352938"/>
                <a:gd name="connsiteY295" fmla="*/ 809736 h 1239475"/>
                <a:gd name="connsiteX296" fmla="*/ 2556062 w 4352938"/>
                <a:gd name="connsiteY296" fmla="*/ 850694 h 1239475"/>
                <a:gd name="connsiteX297" fmla="*/ 2492245 w 4352938"/>
                <a:gd name="connsiteY297" fmla="*/ 888794 h 1239475"/>
                <a:gd name="connsiteX298" fmla="*/ 2316985 w 4352938"/>
                <a:gd name="connsiteY298" fmla="*/ 942134 h 1239475"/>
                <a:gd name="connsiteX299" fmla="*/ 2289362 w 4352938"/>
                <a:gd name="connsiteY299" fmla="*/ 792591 h 1239475"/>
                <a:gd name="connsiteX300" fmla="*/ 2294125 w 4352938"/>
                <a:gd name="connsiteY300" fmla="*/ 784971 h 1239475"/>
                <a:gd name="connsiteX301" fmla="*/ 2304602 w 4352938"/>
                <a:gd name="connsiteY301" fmla="*/ 790686 h 1239475"/>
                <a:gd name="connsiteX302" fmla="*/ 2332225 w 4352938"/>
                <a:gd name="connsiteY302" fmla="*/ 824024 h 1239475"/>
                <a:gd name="connsiteX303" fmla="*/ 2352227 w 4352938"/>
                <a:gd name="connsiteY303" fmla="*/ 821166 h 1239475"/>
                <a:gd name="connsiteX304" fmla="*/ 2395090 w 4352938"/>
                <a:gd name="connsiteY304" fmla="*/ 805926 h 1239475"/>
                <a:gd name="connsiteX305" fmla="*/ 2422712 w 4352938"/>
                <a:gd name="connsiteY305" fmla="*/ 803069 h 1239475"/>
                <a:gd name="connsiteX306" fmla="*/ 2526535 w 4352938"/>
                <a:gd name="connsiteY306" fmla="*/ 744966 h 1239475"/>
                <a:gd name="connsiteX307" fmla="*/ 2587495 w 4352938"/>
                <a:gd name="connsiteY307" fmla="*/ 724964 h 1239475"/>
                <a:gd name="connsiteX308" fmla="*/ 2645597 w 4352938"/>
                <a:gd name="connsiteY308" fmla="*/ 699246 h 1239475"/>
                <a:gd name="connsiteX309" fmla="*/ 2759897 w 4352938"/>
                <a:gd name="connsiteY309" fmla="*/ 648764 h 1239475"/>
                <a:gd name="connsiteX310" fmla="*/ 2772280 w 4352938"/>
                <a:gd name="connsiteY310" fmla="*/ 546846 h 1239475"/>
                <a:gd name="connsiteX311" fmla="*/ 2767517 w 4352938"/>
                <a:gd name="connsiteY311" fmla="*/ 354441 h 1239475"/>
                <a:gd name="connsiteX312" fmla="*/ 2718940 w 4352938"/>
                <a:gd name="connsiteY312" fmla="*/ 171561 h 1239475"/>
                <a:gd name="connsiteX313" fmla="*/ 2741800 w 4352938"/>
                <a:gd name="connsiteY313" fmla="*/ 161084 h 1239475"/>
                <a:gd name="connsiteX314" fmla="*/ 4109589 w 4352938"/>
                <a:gd name="connsiteY314" fmla="*/ 20114 h 1239475"/>
                <a:gd name="connsiteX315" fmla="*/ 4147689 w 4352938"/>
                <a:gd name="connsiteY315" fmla="*/ 70596 h 1239475"/>
                <a:gd name="connsiteX316" fmla="*/ 4137212 w 4352938"/>
                <a:gd name="connsiteY316" fmla="*/ 126794 h 1239475"/>
                <a:gd name="connsiteX317" fmla="*/ 4083871 w 4352938"/>
                <a:gd name="connsiteY317" fmla="*/ 243951 h 1239475"/>
                <a:gd name="connsiteX318" fmla="*/ 4091492 w 4352938"/>
                <a:gd name="connsiteY318" fmla="*/ 246809 h 1239475"/>
                <a:gd name="connsiteX319" fmla="*/ 4157214 w 4352938"/>
                <a:gd name="connsiteY319" fmla="*/ 228711 h 1239475"/>
                <a:gd name="connsiteX320" fmla="*/ 4245796 w 4352938"/>
                <a:gd name="connsiteY320" fmla="*/ 202994 h 1239475"/>
                <a:gd name="connsiteX321" fmla="*/ 4276277 w 4352938"/>
                <a:gd name="connsiteY321" fmla="*/ 195374 h 1239475"/>
                <a:gd name="connsiteX322" fmla="*/ 4296279 w 4352938"/>
                <a:gd name="connsiteY322" fmla="*/ 207756 h 1239475"/>
                <a:gd name="connsiteX323" fmla="*/ 4346762 w 4352938"/>
                <a:gd name="connsiteY323" fmla="*/ 218234 h 1239475"/>
                <a:gd name="connsiteX324" fmla="*/ 4328664 w 4352938"/>
                <a:gd name="connsiteY324" fmla="*/ 306816 h 1239475"/>
                <a:gd name="connsiteX325" fmla="*/ 4211507 w 4352938"/>
                <a:gd name="connsiteY325" fmla="*/ 468741 h 1239475"/>
                <a:gd name="connsiteX326" fmla="*/ 4157214 w 4352938"/>
                <a:gd name="connsiteY326" fmla="*/ 521129 h 1239475"/>
                <a:gd name="connsiteX327" fmla="*/ 4210554 w 4352938"/>
                <a:gd name="connsiteY327" fmla="*/ 521129 h 1239475"/>
                <a:gd name="connsiteX328" fmla="*/ 4251512 w 4352938"/>
                <a:gd name="connsiteY328" fmla="*/ 533511 h 1239475"/>
                <a:gd name="connsiteX329" fmla="*/ 4167692 w 4352938"/>
                <a:gd name="connsiteY329" fmla="*/ 688769 h 1239475"/>
                <a:gd name="connsiteX330" fmla="*/ 4140069 w 4352938"/>
                <a:gd name="connsiteY330" fmla="*/ 716391 h 1239475"/>
                <a:gd name="connsiteX331" fmla="*/ 4083871 w 4352938"/>
                <a:gd name="connsiteY331" fmla="*/ 736394 h 1239475"/>
                <a:gd name="connsiteX332" fmla="*/ 3989574 w 4352938"/>
                <a:gd name="connsiteY332" fmla="*/ 779256 h 1239475"/>
                <a:gd name="connsiteX333" fmla="*/ 3986717 w 4352938"/>
                <a:gd name="connsiteY333" fmla="*/ 753539 h 1239475"/>
                <a:gd name="connsiteX334" fmla="*/ 4044819 w 4352938"/>
                <a:gd name="connsiteY334" fmla="*/ 703056 h 1239475"/>
                <a:gd name="connsiteX335" fmla="*/ 4064821 w 4352938"/>
                <a:gd name="connsiteY335" fmla="*/ 675434 h 1239475"/>
                <a:gd name="connsiteX336" fmla="*/ 4105779 w 4352938"/>
                <a:gd name="connsiteY336" fmla="*/ 637334 h 1239475"/>
                <a:gd name="connsiteX337" fmla="*/ 4113399 w 4352938"/>
                <a:gd name="connsiteY337" fmla="*/ 617331 h 1239475"/>
                <a:gd name="connsiteX338" fmla="*/ 4136259 w 4352938"/>
                <a:gd name="connsiteY338" fmla="*/ 583994 h 1239475"/>
                <a:gd name="connsiteX339" fmla="*/ 4123877 w 4352938"/>
                <a:gd name="connsiteY339" fmla="*/ 583994 h 1239475"/>
                <a:gd name="connsiteX340" fmla="*/ 4081014 w 4352938"/>
                <a:gd name="connsiteY340" fmla="*/ 609711 h 1239475"/>
                <a:gd name="connsiteX341" fmla="*/ 4027674 w 4352938"/>
                <a:gd name="connsiteY341" fmla="*/ 660194 h 1239475"/>
                <a:gd name="connsiteX342" fmla="*/ 3827649 w 4352938"/>
                <a:gd name="connsiteY342" fmla="*/ 779256 h 1239475"/>
                <a:gd name="connsiteX343" fmla="*/ 3635244 w 4352938"/>
                <a:gd name="connsiteY343" fmla="*/ 820214 h 1239475"/>
                <a:gd name="connsiteX344" fmla="*/ 3632387 w 4352938"/>
                <a:gd name="connsiteY344" fmla="*/ 802116 h 1239475"/>
                <a:gd name="connsiteX345" fmla="*/ 3635244 w 4352938"/>
                <a:gd name="connsiteY345" fmla="*/ 797354 h 1239475"/>
                <a:gd name="connsiteX346" fmla="*/ 3815267 w 4352938"/>
                <a:gd name="connsiteY346" fmla="*/ 683054 h 1239475"/>
                <a:gd name="connsiteX347" fmla="*/ 3848604 w 4352938"/>
                <a:gd name="connsiteY347" fmla="*/ 672576 h 1239475"/>
                <a:gd name="connsiteX348" fmla="*/ 3970524 w 4352938"/>
                <a:gd name="connsiteY348" fmla="*/ 603996 h 1239475"/>
                <a:gd name="connsiteX349" fmla="*/ 4059107 w 4352938"/>
                <a:gd name="connsiteY349" fmla="*/ 561134 h 1239475"/>
                <a:gd name="connsiteX350" fmla="*/ 4094349 w 4352938"/>
                <a:gd name="connsiteY350" fmla="*/ 535416 h 1239475"/>
                <a:gd name="connsiteX351" fmla="*/ 4089587 w 4352938"/>
                <a:gd name="connsiteY351" fmla="*/ 535416 h 1239475"/>
                <a:gd name="connsiteX352" fmla="*/ 3993384 w 4352938"/>
                <a:gd name="connsiteY352" fmla="*/ 563039 h 1239475"/>
                <a:gd name="connsiteX353" fmla="*/ 3990527 w 4352938"/>
                <a:gd name="connsiteY353" fmla="*/ 537321 h 1239475"/>
                <a:gd name="connsiteX354" fmla="*/ 4005767 w 4352938"/>
                <a:gd name="connsiteY354" fmla="*/ 499221 h 1239475"/>
                <a:gd name="connsiteX355" fmla="*/ 3941949 w 4352938"/>
                <a:gd name="connsiteY355" fmla="*/ 471599 h 1239475"/>
                <a:gd name="connsiteX356" fmla="*/ 3860987 w 4352938"/>
                <a:gd name="connsiteY356" fmla="*/ 544941 h 1239475"/>
                <a:gd name="connsiteX357" fmla="*/ 3845746 w 4352938"/>
                <a:gd name="connsiteY357" fmla="*/ 537321 h 1239475"/>
                <a:gd name="connsiteX358" fmla="*/ 3858129 w 4352938"/>
                <a:gd name="connsiteY358" fmla="*/ 502079 h 1239475"/>
                <a:gd name="connsiteX359" fmla="*/ 3900992 w 4352938"/>
                <a:gd name="connsiteY359" fmla="*/ 436356 h 1239475"/>
                <a:gd name="connsiteX360" fmla="*/ 3880989 w 4352938"/>
                <a:gd name="connsiteY360" fmla="*/ 403019 h 1239475"/>
                <a:gd name="connsiteX361" fmla="*/ 3883846 w 4352938"/>
                <a:gd name="connsiteY361" fmla="*/ 400161 h 1239475"/>
                <a:gd name="connsiteX362" fmla="*/ 3941949 w 4352938"/>
                <a:gd name="connsiteY362" fmla="*/ 392541 h 1239475"/>
                <a:gd name="connsiteX363" fmla="*/ 3982907 w 4352938"/>
                <a:gd name="connsiteY363" fmla="*/ 328724 h 1239475"/>
                <a:gd name="connsiteX364" fmla="*/ 3924804 w 4352938"/>
                <a:gd name="connsiteY364" fmla="*/ 339201 h 1239475"/>
                <a:gd name="connsiteX365" fmla="*/ 3921946 w 4352938"/>
                <a:gd name="connsiteY365" fmla="*/ 319199 h 1239475"/>
                <a:gd name="connsiteX366" fmla="*/ 3949569 w 4352938"/>
                <a:gd name="connsiteY366" fmla="*/ 273479 h 1239475"/>
                <a:gd name="connsiteX367" fmla="*/ 3914327 w 4352938"/>
                <a:gd name="connsiteY367" fmla="*/ 273479 h 1239475"/>
                <a:gd name="connsiteX368" fmla="*/ 3876227 w 4352938"/>
                <a:gd name="connsiteY368" fmla="*/ 220139 h 1239475"/>
                <a:gd name="connsiteX369" fmla="*/ 3901944 w 4352938"/>
                <a:gd name="connsiteY369" fmla="*/ 212519 h 1239475"/>
                <a:gd name="connsiteX370" fmla="*/ 3982907 w 4352938"/>
                <a:gd name="connsiteY370" fmla="*/ 200136 h 1239475"/>
                <a:gd name="connsiteX371" fmla="*/ 4021007 w 4352938"/>
                <a:gd name="connsiteY371" fmla="*/ 189659 h 1239475"/>
                <a:gd name="connsiteX372" fmla="*/ 4086729 w 4352938"/>
                <a:gd name="connsiteY372" fmla="*/ 30591 h 1239475"/>
                <a:gd name="connsiteX373" fmla="*/ 4109589 w 4352938"/>
                <a:gd name="connsiteY373" fmla="*/ 20114 h 1239475"/>
                <a:gd name="connsiteX374" fmla="*/ 1675952 w 4352938"/>
                <a:gd name="connsiteY374" fmla="*/ 111 h 1239475"/>
                <a:gd name="connsiteX375" fmla="*/ 1800729 w 4352938"/>
                <a:gd name="connsiteY375" fmla="*/ 42974 h 1239475"/>
                <a:gd name="connsiteX376" fmla="*/ 1834067 w 4352938"/>
                <a:gd name="connsiteY376" fmla="*/ 55356 h 1239475"/>
                <a:gd name="connsiteX377" fmla="*/ 1899789 w 4352938"/>
                <a:gd name="connsiteY377" fmla="*/ 101076 h 1239475"/>
                <a:gd name="connsiteX378" fmla="*/ 1917887 w 4352938"/>
                <a:gd name="connsiteY378" fmla="*/ 126794 h 1239475"/>
                <a:gd name="connsiteX379" fmla="*/ 1814064 w 4352938"/>
                <a:gd name="connsiteY379" fmla="*/ 215376 h 1239475"/>
                <a:gd name="connsiteX380" fmla="*/ 1717862 w 4352938"/>
                <a:gd name="connsiteY380" fmla="*/ 279194 h 1239475"/>
                <a:gd name="connsiteX381" fmla="*/ 1710242 w 4352938"/>
                <a:gd name="connsiteY381" fmla="*/ 253476 h 1239475"/>
                <a:gd name="connsiteX382" fmla="*/ 1720719 w 4352938"/>
                <a:gd name="connsiteY382" fmla="*/ 151559 h 1239475"/>
                <a:gd name="connsiteX383" fmla="*/ 1695002 w 4352938"/>
                <a:gd name="connsiteY383" fmla="*/ 101076 h 1239475"/>
                <a:gd name="connsiteX384" fmla="*/ 1684524 w 4352938"/>
                <a:gd name="connsiteY384" fmla="*/ 93456 h 1239475"/>
                <a:gd name="connsiteX385" fmla="*/ 1678809 w 4352938"/>
                <a:gd name="connsiteY385" fmla="*/ 63929 h 1239475"/>
                <a:gd name="connsiteX386" fmla="*/ 1675952 w 4352938"/>
                <a:gd name="connsiteY386" fmla="*/ 111 h 123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</a:cxnLst>
              <a:rect l="l" t="t" r="r" b="b"/>
              <a:pathLst>
                <a:path w="4352938" h="1239475">
                  <a:moveTo>
                    <a:pt x="1911219" y="884984"/>
                  </a:moveTo>
                  <a:cubicBezTo>
                    <a:pt x="1975989" y="884031"/>
                    <a:pt x="2003612" y="917369"/>
                    <a:pt x="2030282" y="953564"/>
                  </a:cubicBezTo>
                  <a:cubicBezTo>
                    <a:pt x="2038854" y="965946"/>
                    <a:pt x="2054094" y="969756"/>
                    <a:pt x="2055047" y="991664"/>
                  </a:cubicBezTo>
                  <a:cubicBezTo>
                    <a:pt x="2063619" y="1004999"/>
                    <a:pt x="2051237" y="1052624"/>
                    <a:pt x="2047427" y="1067864"/>
                  </a:cubicBezTo>
                  <a:cubicBezTo>
                    <a:pt x="2035044" y="1076436"/>
                    <a:pt x="2001707" y="1111679"/>
                    <a:pt x="1974085" y="1093581"/>
                  </a:cubicBezTo>
                  <a:cubicBezTo>
                    <a:pt x="1947414" y="1084056"/>
                    <a:pt x="1938842" y="1062149"/>
                    <a:pt x="1923602" y="1040241"/>
                  </a:cubicBezTo>
                  <a:cubicBezTo>
                    <a:pt x="1916934" y="1033574"/>
                    <a:pt x="1910267" y="1027859"/>
                    <a:pt x="1903600" y="1022144"/>
                  </a:cubicBezTo>
                  <a:cubicBezTo>
                    <a:pt x="1876929" y="983091"/>
                    <a:pt x="1875977" y="940229"/>
                    <a:pt x="1888359" y="887841"/>
                  </a:cubicBezTo>
                  <a:cubicBezTo>
                    <a:pt x="1896932" y="887841"/>
                    <a:pt x="1906457" y="887841"/>
                    <a:pt x="1911219" y="884984"/>
                  </a:cubicBezTo>
                  <a:close/>
                  <a:moveTo>
                    <a:pt x="3037075" y="831644"/>
                  </a:moveTo>
                  <a:cubicBezTo>
                    <a:pt x="3082795" y="831644"/>
                    <a:pt x="3093272" y="860219"/>
                    <a:pt x="3118038" y="880221"/>
                  </a:cubicBezTo>
                  <a:cubicBezTo>
                    <a:pt x="3156138" y="909749"/>
                    <a:pt x="3217097" y="938324"/>
                    <a:pt x="3217097" y="1004046"/>
                  </a:cubicBezTo>
                  <a:cubicBezTo>
                    <a:pt x="3199000" y="1025001"/>
                    <a:pt x="3169472" y="1045004"/>
                    <a:pt x="3140897" y="1054529"/>
                  </a:cubicBezTo>
                  <a:cubicBezTo>
                    <a:pt x="3114227" y="1063101"/>
                    <a:pt x="3075175" y="1054529"/>
                    <a:pt x="3072318" y="1031669"/>
                  </a:cubicBezTo>
                  <a:cubicBezTo>
                    <a:pt x="3086605" y="1008809"/>
                    <a:pt x="3062793" y="982139"/>
                    <a:pt x="3057077" y="970709"/>
                  </a:cubicBezTo>
                  <a:cubicBezTo>
                    <a:pt x="3056125" y="963089"/>
                    <a:pt x="3054220" y="955469"/>
                    <a:pt x="3052315" y="947849"/>
                  </a:cubicBezTo>
                  <a:cubicBezTo>
                    <a:pt x="3036122" y="904986"/>
                    <a:pt x="3028502" y="896414"/>
                    <a:pt x="3029455" y="836406"/>
                  </a:cubicBezTo>
                  <a:cubicBezTo>
                    <a:pt x="3032313" y="835454"/>
                    <a:pt x="3035170" y="833549"/>
                    <a:pt x="3037075" y="831644"/>
                  </a:cubicBezTo>
                  <a:close/>
                  <a:moveTo>
                    <a:pt x="4031485" y="816404"/>
                  </a:moveTo>
                  <a:cubicBezTo>
                    <a:pt x="4066727" y="816404"/>
                    <a:pt x="4088635" y="825929"/>
                    <a:pt x="4124830" y="826881"/>
                  </a:cubicBezTo>
                  <a:cubicBezTo>
                    <a:pt x="4134355" y="841169"/>
                    <a:pt x="4142927" y="843074"/>
                    <a:pt x="4142927" y="867839"/>
                  </a:cubicBezTo>
                  <a:cubicBezTo>
                    <a:pt x="4136260" y="877364"/>
                    <a:pt x="4136260" y="891651"/>
                    <a:pt x="4130545" y="901176"/>
                  </a:cubicBezTo>
                  <a:cubicBezTo>
                    <a:pt x="4121020" y="915464"/>
                    <a:pt x="4104827" y="924036"/>
                    <a:pt x="4092445" y="936419"/>
                  </a:cubicBezTo>
                  <a:cubicBezTo>
                    <a:pt x="4054345" y="935466"/>
                    <a:pt x="4026722" y="942134"/>
                    <a:pt x="3998147" y="948801"/>
                  </a:cubicBezTo>
                  <a:cubicBezTo>
                    <a:pt x="3994338" y="950706"/>
                    <a:pt x="3990527" y="955469"/>
                    <a:pt x="3990527" y="959279"/>
                  </a:cubicBezTo>
                  <a:cubicBezTo>
                    <a:pt x="3991480" y="994521"/>
                    <a:pt x="4006720" y="1006904"/>
                    <a:pt x="4016245" y="1030716"/>
                  </a:cubicBezTo>
                  <a:cubicBezTo>
                    <a:pt x="4017197" y="1041194"/>
                    <a:pt x="4019102" y="1050719"/>
                    <a:pt x="4021007" y="1061196"/>
                  </a:cubicBezTo>
                  <a:cubicBezTo>
                    <a:pt x="4023865" y="1070721"/>
                    <a:pt x="4033390" y="1086914"/>
                    <a:pt x="4028627" y="1104059"/>
                  </a:cubicBezTo>
                  <a:cubicBezTo>
                    <a:pt x="4024818" y="1115489"/>
                    <a:pt x="4016245" y="1131681"/>
                    <a:pt x="4010530" y="1142159"/>
                  </a:cubicBezTo>
                  <a:cubicBezTo>
                    <a:pt x="4004815" y="1154541"/>
                    <a:pt x="4002910" y="1169781"/>
                    <a:pt x="3990527" y="1175496"/>
                  </a:cubicBezTo>
                  <a:cubicBezTo>
                    <a:pt x="3978145" y="1186926"/>
                    <a:pt x="3960047" y="1177401"/>
                    <a:pt x="3940045" y="1183116"/>
                  </a:cubicBezTo>
                  <a:cubicBezTo>
                    <a:pt x="3928615" y="1185974"/>
                    <a:pt x="3925757" y="1198356"/>
                    <a:pt x="3917185" y="1203119"/>
                  </a:cubicBezTo>
                  <a:cubicBezTo>
                    <a:pt x="3877180" y="1225979"/>
                    <a:pt x="3852415" y="1192641"/>
                    <a:pt x="3828602" y="1185021"/>
                  </a:cubicBezTo>
                  <a:cubicBezTo>
                    <a:pt x="3804790" y="1177401"/>
                    <a:pt x="3790502" y="1185021"/>
                    <a:pt x="3782882" y="1162161"/>
                  </a:cubicBezTo>
                  <a:cubicBezTo>
                    <a:pt x="3779072" y="1157399"/>
                    <a:pt x="3779072" y="1152636"/>
                    <a:pt x="3778120" y="1144064"/>
                  </a:cubicBezTo>
                  <a:cubicBezTo>
                    <a:pt x="3779072" y="1144064"/>
                    <a:pt x="3780977" y="1144064"/>
                    <a:pt x="3782882" y="1144064"/>
                  </a:cubicBezTo>
                  <a:cubicBezTo>
                    <a:pt x="3798122" y="1132634"/>
                    <a:pt x="3823840" y="1146921"/>
                    <a:pt x="3843843" y="1141206"/>
                  </a:cubicBezTo>
                  <a:cubicBezTo>
                    <a:pt x="3873370" y="1133586"/>
                    <a:pt x="3908613" y="1126919"/>
                    <a:pt x="3930520" y="1110726"/>
                  </a:cubicBezTo>
                  <a:cubicBezTo>
                    <a:pt x="3937188" y="1105011"/>
                    <a:pt x="3940045" y="1094534"/>
                    <a:pt x="3945760" y="1087866"/>
                  </a:cubicBezTo>
                  <a:cubicBezTo>
                    <a:pt x="3946713" y="1067864"/>
                    <a:pt x="3941950" y="1065006"/>
                    <a:pt x="3938140" y="1049766"/>
                  </a:cubicBezTo>
                  <a:cubicBezTo>
                    <a:pt x="3935282" y="1035479"/>
                    <a:pt x="3945760" y="1014524"/>
                    <a:pt x="3940997" y="996426"/>
                  </a:cubicBezTo>
                  <a:cubicBezTo>
                    <a:pt x="3939093" y="990711"/>
                    <a:pt x="3935282" y="984996"/>
                    <a:pt x="3933377" y="978329"/>
                  </a:cubicBezTo>
                  <a:cubicBezTo>
                    <a:pt x="3889563" y="964041"/>
                    <a:pt x="3901945" y="984044"/>
                    <a:pt x="3872418" y="996426"/>
                  </a:cubicBezTo>
                  <a:cubicBezTo>
                    <a:pt x="3856225" y="1003094"/>
                    <a:pt x="3841938" y="998331"/>
                    <a:pt x="3823840" y="1004046"/>
                  </a:cubicBezTo>
                  <a:cubicBezTo>
                    <a:pt x="3807647" y="1009761"/>
                    <a:pt x="3785740" y="1020239"/>
                    <a:pt x="3770500" y="1029764"/>
                  </a:cubicBezTo>
                  <a:cubicBezTo>
                    <a:pt x="3728590" y="1055481"/>
                    <a:pt x="3693347" y="1089771"/>
                    <a:pt x="3645722" y="1110726"/>
                  </a:cubicBezTo>
                  <a:cubicBezTo>
                    <a:pt x="3633340" y="1116441"/>
                    <a:pt x="3607622" y="1132634"/>
                    <a:pt x="3589525" y="1128824"/>
                  </a:cubicBezTo>
                  <a:cubicBezTo>
                    <a:pt x="3581905" y="1126919"/>
                    <a:pt x="3570475" y="1122156"/>
                    <a:pt x="3566665" y="1118346"/>
                  </a:cubicBezTo>
                  <a:cubicBezTo>
                    <a:pt x="3561902" y="1111679"/>
                    <a:pt x="3563807" y="1105964"/>
                    <a:pt x="3561902" y="1101201"/>
                  </a:cubicBezTo>
                  <a:cubicBezTo>
                    <a:pt x="3550472" y="1075484"/>
                    <a:pt x="3527613" y="1063101"/>
                    <a:pt x="3526660" y="1017381"/>
                  </a:cubicBezTo>
                  <a:cubicBezTo>
                    <a:pt x="3535232" y="1007856"/>
                    <a:pt x="3541900" y="995474"/>
                    <a:pt x="3554282" y="989759"/>
                  </a:cubicBezTo>
                  <a:cubicBezTo>
                    <a:pt x="3565713" y="988806"/>
                    <a:pt x="3578095" y="987854"/>
                    <a:pt x="3589525" y="986901"/>
                  </a:cubicBezTo>
                  <a:cubicBezTo>
                    <a:pt x="3601907" y="981186"/>
                    <a:pt x="3617147" y="966899"/>
                    <a:pt x="3630482" y="961184"/>
                  </a:cubicBezTo>
                  <a:cubicBezTo>
                    <a:pt x="3639055" y="960231"/>
                    <a:pt x="3647627" y="958326"/>
                    <a:pt x="3656200" y="956421"/>
                  </a:cubicBezTo>
                  <a:cubicBezTo>
                    <a:pt x="3687632" y="943086"/>
                    <a:pt x="3720970" y="924036"/>
                    <a:pt x="3752402" y="910701"/>
                  </a:cubicBezTo>
                  <a:cubicBezTo>
                    <a:pt x="3800027" y="889746"/>
                    <a:pt x="3850510" y="873554"/>
                    <a:pt x="3897182" y="854504"/>
                  </a:cubicBezTo>
                  <a:cubicBezTo>
                    <a:pt x="3931472" y="840216"/>
                    <a:pt x="4011482" y="842121"/>
                    <a:pt x="4031485" y="816404"/>
                  </a:cubicBezTo>
                  <a:close/>
                  <a:moveTo>
                    <a:pt x="281492" y="738299"/>
                  </a:moveTo>
                  <a:cubicBezTo>
                    <a:pt x="272919" y="772589"/>
                    <a:pt x="250059" y="795449"/>
                    <a:pt x="205292" y="794496"/>
                  </a:cubicBezTo>
                  <a:cubicBezTo>
                    <a:pt x="199577" y="809736"/>
                    <a:pt x="183384" y="820214"/>
                    <a:pt x="174812" y="832596"/>
                  </a:cubicBezTo>
                  <a:cubicBezTo>
                    <a:pt x="173859" y="839264"/>
                    <a:pt x="171954" y="844979"/>
                    <a:pt x="170049" y="850694"/>
                  </a:cubicBezTo>
                  <a:cubicBezTo>
                    <a:pt x="148142" y="884984"/>
                    <a:pt x="118614" y="915464"/>
                    <a:pt x="96707" y="951659"/>
                  </a:cubicBezTo>
                  <a:cubicBezTo>
                    <a:pt x="85277" y="969756"/>
                    <a:pt x="65274" y="982139"/>
                    <a:pt x="63369" y="1009761"/>
                  </a:cubicBezTo>
                  <a:cubicBezTo>
                    <a:pt x="66227" y="1010714"/>
                    <a:pt x="68132" y="1011666"/>
                    <a:pt x="70989" y="1012619"/>
                  </a:cubicBezTo>
                  <a:cubicBezTo>
                    <a:pt x="88134" y="1023096"/>
                    <a:pt x="124329" y="1008809"/>
                    <a:pt x="134807" y="1002141"/>
                  </a:cubicBezTo>
                  <a:cubicBezTo>
                    <a:pt x="148142" y="992616"/>
                    <a:pt x="164334" y="980234"/>
                    <a:pt x="177669" y="971661"/>
                  </a:cubicBezTo>
                  <a:cubicBezTo>
                    <a:pt x="192909" y="962136"/>
                    <a:pt x="208149" y="961184"/>
                    <a:pt x="226247" y="953564"/>
                  </a:cubicBezTo>
                  <a:cubicBezTo>
                    <a:pt x="235772" y="949754"/>
                    <a:pt x="245297" y="939276"/>
                    <a:pt x="253869" y="933561"/>
                  </a:cubicBezTo>
                  <a:cubicBezTo>
                    <a:pt x="263394" y="926894"/>
                    <a:pt x="287207" y="918321"/>
                    <a:pt x="291969" y="907844"/>
                  </a:cubicBezTo>
                  <a:cubicBezTo>
                    <a:pt x="291969" y="896414"/>
                    <a:pt x="291969" y="884984"/>
                    <a:pt x="291969" y="874506"/>
                  </a:cubicBezTo>
                  <a:cubicBezTo>
                    <a:pt x="297684" y="865934"/>
                    <a:pt x="293874" y="843074"/>
                    <a:pt x="293874" y="829739"/>
                  </a:cubicBezTo>
                  <a:cubicBezTo>
                    <a:pt x="294827" y="802116"/>
                    <a:pt x="294827" y="769731"/>
                    <a:pt x="293874" y="741156"/>
                  </a:cubicBezTo>
                  <a:cubicBezTo>
                    <a:pt x="290064" y="739251"/>
                    <a:pt x="288159" y="739251"/>
                    <a:pt x="281492" y="738299"/>
                  </a:cubicBezTo>
                  <a:close/>
                  <a:moveTo>
                    <a:pt x="1852924" y="577625"/>
                  </a:moveTo>
                  <a:cubicBezTo>
                    <a:pt x="1889491" y="577446"/>
                    <a:pt x="1939319" y="586376"/>
                    <a:pt x="1952177" y="596377"/>
                  </a:cubicBezTo>
                  <a:cubicBezTo>
                    <a:pt x="1956940" y="601139"/>
                    <a:pt x="1962655" y="611617"/>
                    <a:pt x="1959798" y="616379"/>
                  </a:cubicBezTo>
                  <a:cubicBezTo>
                    <a:pt x="1945510" y="639239"/>
                    <a:pt x="1924555" y="643049"/>
                    <a:pt x="1903600" y="659242"/>
                  </a:cubicBezTo>
                  <a:cubicBezTo>
                    <a:pt x="1895980" y="664957"/>
                    <a:pt x="1895027" y="676387"/>
                    <a:pt x="1888360" y="682102"/>
                  </a:cubicBezTo>
                  <a:cubicBezTo>
                    <a:pt x="1884550" y="683054"/>
                    <a:pt x="1879788" y="684007"/>
                    <a:pt x="1875977" y="684959"/>
                  </a:cubicBezTo>
                  <a:cubicBezTo>
                    <a:pt x="1871215" y="688769"/>
                    <a:pt x="1868357" y="699247"/>
                    <a:pt x="1863595" y="704962"/>
                  </a:cubicBezTo>
                  <a:cubicBezTo>
                    <a:pt x="1856927" y="713534"/>
                    <a:pt x="1844545" y="718297"/>
                    <a:pt x="1835973" y="724964"/>
                  </a:cubicBezTo>
                  <a:cubicBezTo>
                    <a:pt x="1825495" y="732584"/>
                    <a:pt x="1816923" y="745919"/>
                    <a:pt x="1808350" y="755444"/>
                  </a:cubicBezTo>
                  <a:cubicBezTo>
                    <a:pt x="1797873" y="767827"/>
                    <a:pt x="1765488" y="787829"/>
                    <a:pt x="1762630" y="804022"/>
                  </a:cubicBezTo>
                  <a:cubicBezTo>
                    <a:pt x="1776917" y="801164"/>
                    <a:pt x="1782632" y="789734"/>
                    <a:pt x="1795967" y="785924"/>
                  </a:cubicBezTo>
                  <a:cubicBezTo>
                    <a:pt x="1823590" y="776399"/>
                    <a:pt x="1851213" y="783067"/>
                    <a:pt x="1882645" y="783067"/>
                  </a:cubicBezTo>
                  <a:cubicBezTo>
                    <a:pt x="1885502" y="793544"/>
                    <a:pt x="1891217" y="799259"/>
                    <a:pt x="1893123" y="809737"/>
                  </a:cubicBezTo>
                  <a:cubicBezTo>
                    <a:pt x="1883598" y="820214"/>
                    <a:pt x="1878835" y="834502"/>
                    <a:pt x="1867405" y="843074"/>
                  </a:cubicBezTo>
                  <a:cubicBezTo>
                    <a:pt x="1837877" y="864029"/>
                    <a:pt x="1804540" y="882127"/>
                    <a:pt x="1773107" y="901177"/>
                  </a:cubicBezTo>
                  <a:cubicBezTo>
                    <a:pt x="1750248" y="915464"/>
                    <a:pt x="1724530" y="904987"/>
                    <a:pt x="1724530" y="942134"/>
                  </a:cubicBezTo>
                  <a:cubicBezTo>
                    <a:pt x="1707385" y="968804"/>
                    <a:pt x="1735007" y="1005952"/>
                    <a:pt x="1742627" y="1025954"/>
                  </a:cubicBezTo>
                  <a:cubicBezTo>
                    <a:pt x="1764535" y="1085009"/>
                    <a:pt x="1769298" y="1155494"/>
                    <a:pt x="1770250" y="1233599"/>
                  </a:cubicBezTo>
                  <a:cubicBezTo>
                    <a:pt x="1767392" y="1234552"/>
                    <a:pt x="1765488" y="1235504"/>
                    <a:pt x="1762630" y="1236457"/>
                  </a:cubicBezTo>
                  <a:cubicBezTo>
                    <a:pt x="1755010" y="1242172"/>
                    <a:pt x="1737865" y="1238362"/>
                    <a:pt x="1729292" y="1236457"/>
                  </a:cubicBezTo>
                  <a:cubicBezTo>
                    <a:pt x="1724530" y="1228837"/>
                    <a:pt x="1712148" y="1220264"/>
                    <a:pt x="1709290" y="1213597"/>
                  </a:cubicBezTo>
                  <a:cubicBezTo>
                    <a:pt x="1709290" y="1205977"/>
                    <a:pt x="1709290" y="1198357"/>
                    <a:pt x="1709290" y="1190737"/>
                  </a:cubicBezTo>
                  <a:cubicBezTo>
                    <a:pt x="1706432" y="1184069"/>
                    <a:pt x="1696907" y="1171687"/>
                    <a:pt x="1691192" y="1167877"/>
                  </a:cubicBezTo>
                  <a:cubicBezTo>
                    <a:pt x="1684525" y="1163114"/>
                    <a:pt x="1639757" y="1148827"/>
                    <a:pt x="1637852" y="1145017"/>
                  </a:cubicBezTo>
                  <a:cubicBezTo>
                    <a:pt x="1637852" y="1140254"/>
                    <a:pt x="1637852" y="1134539"/>
                    <a:pt x="1637852" y="1129777"/>
                  </a:cubicBezTo>
                  <a:cubicBezTo>
                    <a:pt x="1644520" y="1125014"/>
                    <a:pt x="1646425" y="1114537"/>
                    <a:pt x="1653092" y="1109774"/>
                  </a:cubicBezTo>
                  <a:cubicBezTo>
                    <a:pt x="1660713" y="1108822"/>
                    <a:pt x="1668332" y="1106917"/>
                    <a:pt x="1675952" y="1105012"/>
                  </a:cubicBezTo>
                  <a:cubicBezTo>
                    <a:pt x="1690240" y="1097392"/>
                    <a:pt x="1688335" y="1071674"/>
                    <a:pt x="1688335" y="1048814"/>
                  </a:cubicBezTo>
                  <a:cubicBezTo>
                    <a:pt x="1682620" y="1039289"/>
                    <a:pt x="1682620" y="1024049"/>
                    <a:pt x="1675952" y="1015477"/>
                  </a:cubicBezTo>
                  <a:cubicBezTo>
                    <a:pt x="1673095" y="1013572"/>
                    <a:pt x="1673095" y="1013572"/>
                    <a:pt x="1668332" y="1012619"/>
                  </a:cubicBezTo>
                  <a:cubicBezTo>
                    <a:pt x="1662617" y="1021192"/>
                    <a:pt x="1654045" y="1021192"/>
                    <a:pt x="1645473" y="1027859"/>
                  </a:cubicBezTo>
                  <a:cubicBezTo>
                    <a:pt x="1636900" y="1038337"/>
                    <a:pt x="1627375" y="1047862"/>
                    <a:pt x="1617850" y="1058339"/>
                  </a:cubicBezTo>
                  <a:cubicBezTo>
                    <a:pt x="1614040" y="1061197"/>
                    <a:pt x="1608325" y="1059292"/>
                    <a:pt x="1605467" y="1063102"/>
                  </a:cubicBezTo>
                  <a:cubicBezTo>
                    <a:pt x="1596895" y="1072627"/>
                    <a:pt x="1594990" y="1082152"/>
                    <a:pt x="1587370" y="1093582"/>
                  </a:cubicBezTo>
                  <a:cubicBezTo>
                    <a:pt x="1575940" y="1102154"/>
                    <a:pt x="1565463" y="1111679"/>
                    <a:pt x="1554032" y="1121204"/>
                  </a:cubicBezTo>
                  <a:cubicBezTo>
                    <a:pt x="1523552" y="1163114"/>
                    <a:pt x="1485452" y="1193594"/>
                    <a:pt x="1450210" y="1230742"/>
                  </a:cubicBezTo>
                  <a:cubicBezTo>
                    <a:pt x="1379725" y="1230742"/>
                    <a:pt x="1353055" y="1166924"/>
                    <a:pt x="1355913" y="1104059"/>
                  </a:cubicBezTo>
                  <a:cubicBezTo>
                    <a:pt x="1367342" y="1101202"/>
                    <a:pt x="1377820" y="1089772"/>
                    <a:pt x="1394013" y="1093582"/>
                  </a:cubicBezTo>
                  <a:cubicBezTo>
                    <a:pt x="1400680" y="1095487"/>
                    <a:pt x="1409252" y="1104059"/>
                    <a:pt x="1419730" y="1101202"/>
                  </a:cubicBezTo>
                  <a:cubicBezTo>
                    <a:pt x="1427350" y="1099297"/>
                    <a:pt x="1429255" y="1089772"/>
                    <a:pt x="1434970" y="1085962"/>
                  </a:cubicBezTo>
                  <a:cubicBezTo>
                    <a:pt x="1445448" y="1078342"/>
                    <a:pt x="1457830" y="1078342"/>
                    <a:pt x="1470213" y="1070722"/>
                  </a:cubicBezTo>
                  <a:cubicBezTo>
                    <a:pt x="1476880" y="1065959"/>
                    <a:pt x="1483548" y="1057387"/>
                    <a:pt x="1490215" y="1052624"/>
                  </a:cubicBezTo>
                  <a:cubicBezTo>
                    <a:pt x="1501645" y="1045957"/>
                    <a:pt x="1514027" y="1044052"/>
                    <a:pt x="1525457" y="1037384"/>
                  </a:cubicBezTo>
                  <a:cubicBezTo>
                    <a:pt x="1554985" y="1020239"/>
                    <a:pt x="1584513" y="998332"/>
                    <a:pt x="1612135" y="979282"/>
                  </a:cubicBezTo>
                  <a:cubicBezTo>
                    <a:pt x="1634995" y="963089"/>
                    <a:pt x="1673095" y="955469"/>
                    <a:pt x="1677857" y="921179"/>
                  </a:cubicBezTo>
                  <a:cubicBezTo>
                    <a:pt x="1663570" y="917369"/>
                    <a:pt x="1652140" y="911654"/>
                    <a:pt x="1650235" y="893557"/>
                  </a:cubicBezTo>
                  <a:cubicBezTo>
                    <a:pt x="1654998" y="889747"/>
                    <a:pt x="1682620" y="820214"/>
                    <a:pt x="1683573" y="812594"/>
                  </a:cubicBezTo>
                  <a:cubicBezTo>
                    <a:pt x="1676905" y="808784"/>
                    <a:pt x="1673095" y="807832"/>
                    <a:pt x="1660713" y="807832"/>
                  </a:cubicBezTo>
                  <a:cubicBezTo>
                    <a:pt x="1653092" y="812594"/>
                    <a:pt x="1635948" y="816404"/>
                    <a:pt x="1627375" y="818309"/>
                  </a:cubicBezTo>
                  <a:cubicBezTo>
                    <a:pt x="1627375" y="839264"/>
                    <a:pt x="1627375" y="860219"/>
                    <a:pt x="1627375" y="881174"/>
                  </a:cubicBezTo>
                  <a:lnTo>
                    <a:pt x="1627375" y="882127"/>
                  </a:lnTo>
                  <a:cubicBezTo>
                    <a:pt x="1627375" y="886889"/>
                    <a:pt x="1628327" y="890699"/>
                    <a:pt x="1624517" y="897367"/>
                  </a:cubicBezTo>
                  <a:cubicBezTo>
                    <a:pt x="1607373" y="924989"/>
                    <a:pt x="1568320" y="994522"/>
                    <a:pt x="1546413" y="999284"/>
                  </a:cubicBezTo>
                  <a:cubicBezTo>
                    <a:pt x="1540698" y="983092"/>
                    <a:pt x="1523552" y="979282"/>
                    <a:pt x="1515932" y="965947"/>
                  </a:cubicBezTo>
                  <a:cubicBezTo>
                    <a:pt x="1511170" y="957374"/>
                    <a:pt x="1512123" y="947849"/>
                    <a:pt x="1508313" y="938324"/>
                  </a:cubicBezTo>
                  <a:cubicBezTo>
                    <a:pt x="1505455" y="930704"/>
                    <a:pt x="1495930" y="920227"/>
                    <a:pt x="1493073" y="912607"/>
                  </a:cubicBezTo>
                  <a:cubicBezTo>
                    <a:pt x="1476880" y="863077"/>
                    <a:pt x="1495930" y="786877"/>
                    <a:pt x="1505455" y="744967"/>
                  </a:cubicBezTo>
                  <a:cubicBezTo>
                    <a:pt x="1509265" y="726869"/>
                    <a:pt x="1501645" y="704962"/>
                    <a:pt x="1502598" y="686864"/>
                  </a:cubicBezTo>
                  <a:cubicBezTo>
                    <a:pt x="1507360" y="684959"/>
                    <a:pt x="1507360" y="684007"/>
                    <a:pt x="1513075" y="682102"/>
                  </a:cubicBezTo>
                  <a:cubicBezTo>
                    <a:pt x="1516885" y="679244"/>
                    <a:pt x="1517838" y="680197"/>
                    <a:pt x="1523552" y="679244"/>
                  </a:cubicBezTo>
                  <a:cubicBezTo>
                    <a:pt x="1529267" y="684007"/>
                    <a:pt x="1536888" y="684959"/>
                    <a:pt x="1543555" y="689722"/>
                  </a:cubicBezTo>
                  <a:cubicBezTo>
                    <a:pt x="1553080" y="697342"/>
                    <a:pt x="1570225" y="731632"/>
                    <a:pt x="1584513" y="723059"/>
                  </a:cubicBezTo>
                  <a:cubicBezTo>
                    <a:pt x="1616898" y="704962"/>
                    <a:pt x="1650235" y="686864"/>
                    <a:pt x="1680715" y="664957"/>
                  </a:cubicBezTo>
                  <a:cubicBezTo>
                    <a:pt x="1695002" y="654479"/>
                    <a:pt x="1708338" y="636382"/>
                    <a:pt x="1723577" y="626857"/>
                  </a:cubicBezTo>
                  <a:cubicBezTo>
                    <a:pt x="1735960" y="625904"/>
                    <a:pt x="1749295" y="623999"/>
                    <a:pt x="1761677" y="622094"/>
                  </a:cubicBezTo>
                  <a:cubicBezTo>
                    <a:pt x="1765488" y="615427"/>
                    <a:pt x="1770250" y="609712"/>
                    <a:pt x="1774060" y="603997"/>
                  </a:cubicBezTo>
                  <a:cubicBezTo>
                    <a:pt x="1786442" y="594472"/>
                    <a:pt x="1807398" y="585899"/>
                    <a:pt x="1822638" y="581137"/>
                  </a:cubicBezTo>
                  <a:cubicBezTo>
                    <a:pt x="1830020" y="578756"/>
                    <a:pt x="1840735" y="577684"/>
                    <a:pt x="1852924" y="577625"/>
                  </a:cubicBezTo>
                  <a:close/>
                  <a:moveTo>
                    <a:pt x="3579047" y="530654"/>
                  </a:moveTo>
                  <a:cubicBezTo>
                    <a:pt x="3588572" y="530654"/>
                    <a:pt x="3600002" y="529701"/>
                    <a:pt x="3604764" y="533511"/>
                  </a:cubicBezTo>
                  <a:cubicBezTo>
                    <a:pt x="3624767" y="540179"/>
                    <a:pt x="3686680" y="615426"/>
                    <a:pt x="3680964" y="644954"/>
                  </a:cubicBezTo>
                  <a:cubicBezTo>
                    <a:pt x="3674297" y="679244"/>
                    <a:pt x="3662867" y="698294"/>
                    <a:pt x="3642864" y="718296"/>
                  </a:cubicBezTo>
                  <a:cubicBezTo>
                    <a:pt x="3631434" y="719249"/>
                    <a:pt x="3625719" y="720201"/>
                    <a:pt x="3615242" y="718296"/>
                  </a:cubicBezTo>
                  <a:cubicBezTo>
                    <a:pt x="3610480" y="702104"/>
                    <a:pt x="3594287" y="684959"/>
                    <a:pt x="3587619" y="669719"/>
                  </a:cubicBezTo>
                  <a:cubicBezTo>
                    <a:pt x="3587619" y="652574"/>
                    <a:pt x="3587619" y="635429"/>
                    <a:pt x="3586667" y="619236"/>
                  </a:cubicBezTo>
                  <a:cubicBezTo>
                    <a:pt x="3584762" y="601139"/>
                    <a:pt x="3575237" y="547799"/>
                    <a:pt x="3579047" y="530654"/>
                  </a:cubicBezTo>
                  <a:close/>
                  <a:moveTo>
                    <a:pt x="1938842" y="307769"/>
                  </a:moveTo>
                  <a:cubicBezTo>
                    <a:pt x="1949319" y="307769"/>
                    <a:pt x="1958844" y="307769"/>
                    <a:pt x="1969322" y="307769"/>
                  </a:cubicBezTo>
                  <a:cubicBezTo>
                    <a:pt x="1975989" y="307769"/>
                    <a:pt x="1978847" y="319199"/>
                    <a:pt x="1979799" y="333486"/>
                  </a:cubicBezTo>
                  <a:cubicBezTo>
                    <a:pt x="1968369" y="344916"/>
                    <a:pt x="1957892" y="357299"/>
                    <a:pt x="1946462" y="368729"/>
                  </a:cubicBezTo>
                  <a:cubicBezTo>
                    <a:pt x="1935032" y="369681"/>
                    <a:pt x="1924554" y="371586"/>
                    <a:pt x="1913124" y="373491"/>
                  </a:cubicBezTo>
                  <a:cubicBezTo>
                    <a:pt x="1884549" y="384921"/>
                    <a:pt x="1856926" y="411591"/>
                    <a:pt x="1832162" y="429689"/>
                  </a:cubicBezTo>
                  <a:cubicBezTo>
                    <a:pt x="1795967" y="457311"/>
                    <a:pt x="1751199" y="532559"/>
                    <a:pt x="1708337" y="546846"/>
                  </a:cubicBezTo>
                  <a:cubicBezTo>
                    <a:pt x="1693097" y="552561"/>
                    <a:pt x="1648329" y="562086"/>
                    <a:pt x="1629279" y="557324"/>
                  </a:cubicBezTo>
                  <a:cubicBezTo>
                    <a:pt x="1599751" y="550656"/>
                    <a:pt x="1529267" y="524939"/>
                    <a:pt x="1519742" y="498269"/>
                  </a:cubicBezTo>
                  <a:cubicBezTo>
                    <a:pt x="1508312" y="483981"/>
                    <a:pt x="1518789" y="464931"/>
                    <a:pt x="1524504" y="452549"/>
                  </a:cubicBezTo>
                  <a:cubicBezTo>
                    <a:pt x="1604514" y="419211"/>
                    <a:pt x="1692144" y="383016"/>
                    <a:pt x="1775964" y="351584"/>
                  </a:cubicBezTo>
                  <a:cubicBezTo>
                    <a:pt x="1783584" y="350631"/>
                    <a:pt x="1791204" y="349679"/>
                    <a:pt x="1798824" y="348726"/>
                  </a:cubicBezTo>
                  <a:cubicBezTo>
                    <a:pt x="1826447" y="340154"/>
                    <a:pt x="1856926" y="326819"/>
                    <a:pt x="1885501" y="318246"/>
                  </a:cubicBezTo>
                  <a:cubicBezTo>
                    <a:pt x="1901694" y="313484"/>
                    <a:pt x="1925507" y="316341"/>
                    <a:pt x="1938842" y="307769"/>
                  </a:cubicBezTo>
                  <a:close/>
                  <a:moveTo>
                    <a:pt x="667255" y="301102"/>
                  </a:moveTo>
                  <a:cubicBezTo>
                    <a:pt x="688210" y="308722"/>
                    <a:pt x="700592" y="334439"/>
                    <a:pt x="717738" y="346822"/>
                  </a:cubicBezTo>
                  <a:cubicBezTo>
                    <a:pt x="788222" y="399209"/>
                    <a:pt x="797747" y="484934"/>
                    <a:pt x="819655" y="587804"/>
                  </a:cubicBezTo>
                  <a:cubicBezTo>
                    <a:pt x="829180" y="593519"/>
                    <a:pt x="830132" y="599234"/>
                    <a:pt x="845372" y="600187"/>
                  </a:cubicBezTo>
                  <a:cubicBezTo>
                    <a:pt x="855850" y="588757"/>
                    <a:pt x="865375" y="578279"/>
                    <a:pt x="875852" y="566849"/>
                  </a:cubicBezTo>
                  <a:cubicBezTo>
                    <a:pt x="888235" y="558277"/>
                    <a:pt x="915857" y="549704"/>
                    <a:pt x="921572" y="536369"/>
                  </a:cubicBezTo>
                  <a:cubicBezTo>
                    <a:pt x="921572" y="515414"/>
                    <a:pt x="921572" y="495412"/>
                    <a:pt x="921572" y="474457"/>
                  </a:cubicBezTo>
                  <a:cubicBezTo>
                    <a:pt x="921572" y="471599"/>
                    <a:pt x="920620" y="469694"/>
                    <a:pt x="921572" y="467789"/>
                  </a:cubicBezTo>
                  <a:cubicBezTo>
                    <a:pt x="922525" y="465884"/>
                    <a:pt x="925382" y="464932"/>
                    <a:pt x="927288" y="463027"/>
                  </a:cubicBezTo>
                  <a:cubicBezTo>
                    <a:pt x="933002" y="458264"/>
                    <a:pt x="936813" y="453502"/>
                    <a:pt x="949195" y="452549"/>
                  </a:cubicBezTo>
                  <a:cubicBezTo>
                    <a:pt x="953957" y="457312"/>
                    <a:pt x="956815" y="456359"/>
                    <a:pt x="959672" y="463027"/>
                  </a:cubicBezTo>
                  <a:cubicBezTo>
                    <a:pt x="962530" y="467789"/>
                    <a:pt x="959672" y="474457"/>
                    <a:pt x="962530" y="481124"/>
                  </a:cubicBezTo>
                  <a:cubicBezTo>
                    <a:pt x="965388" y="488744"/>
                    <a:pt x="981580" y="502079"/>
                    <a:pt x="988247" y="506842"/>
                  </a:cubicBezTo>
                  <a:cubicBezTo>
                    <a:pt x="996820" y="512557"/>
                    <a:pt x="1059685" y="533512"/>
                    <a:pt x="1061590" y="537322"/>
                  </a:cubicBezTo>
                  <a:cubicBezTo>
                    <a:pt x="1061590" y="543989"/>
                    <a:pt x="1061590" y="550657"/>
                    <a:pt x="1061590" y="557324"/>
                  </a:cubicBezTo>
                  <a:cubicBezTo>
                    <a:pt x="1055875" y="566849"/>
                    <a:pt x="1060638" y="587804"/>
                    <a:pt x="1056827" y="598282"/>
                  </a:cubicBezTo>
                  <a:cubicBezTo>
                    <a:pt x="1047302" y="623999"/>
                    <a:pt x="1025395" y="653527"/>
                    <a:pt x="1003488" y="666862"/>
                  </a:cubicBezTo>
                  <a:cubicBezTo>
                    <a:pt x="985390" y="679244"/>
                    <a:pt x="957767" y="686864"/>
                    <a:pt x="934907" y="692579"/>
                  </a:cubicBezTo>
                  <a:cubicBezTo>
                    <a:pt x="898713" y="702104"/>
                    <a:pt x="849182" y="681149"/>
                    <a:pt x="846325" y="723059"/>
                  </a:cubicBezTo>
                  <a:cubicBezTo>
                    <a:pt x="860613" y="741157"/>
                    <a:pt x="850135" y="774494"/>
                    <a:pt x="849182" y="802117"/>
                  </a:cubicBezTo>
                  <a:cubicBezTo>
                    <a:pt x="809177" y="821167"/>
                    <a:pt x="810130" y="838312"/>
                    <a:pt x="783460" y="865934"/>
                  </a:cubicBezTo>
                  <a:cubicBezTo>
                    <a:pt x="785365" y="869744"/>
                    <a:pt x="784413" y="867839"/>
                    <a:pt x="786317" y="870697"/>
                  </a:cubicBezTo>
                  <a:cubicBezTo>
                    <a:pt x="815845" y="891652"/>
                    <a:pt x="854897" y="876412"/>
                    <a:pt x="882520" y="867839"/>
                  </a:cubicBezTo>
                  <a:cubicBezTo>
                    <a:pt x="909190" y="858314"/>
                    <a:pt x="934907" y="848789"/>
                    <a:pt x="958720" y="842122"/>
                  </a:cubicBezTo>
                  <a:cubicBezTo>
                    <a:pt x="967292" y="841169"/>
                    <a:pt x="975865" y="840217"/>
                    <a:pt x="984438" y="839264"/>
                  </a:cubicBezTo>
                  <a:cubicBezTo>
                    <a:pt x="1016822" y="826882"/>
                    <a:pt x="1044445" y="812594"/>
                    <a:pt x="1088260" y="808784"/>
                  </a:cubicBezTo>
                  <a:cubicBezTo>
                    <a:pt x="1093975" y="818309"/>
                    <a:pt x="1095880" y="825929"/>
                    <a:pt x="1095880" y="844027"/>
                  </a:cubicBezTo>
                  <a:cubicBezTo>
                    <a:pt x="1079688" y="859267"/>
                    <a:pt x="1078735" y="886889"/>
                    <a:pt x="1065400" y="900224"/>
                  </a:cubicBezTo>
                  <a:cubicBezTo>
                    <a:pt x="1055875" y="910702"/>
                    <a:pt x="1022538" y="927847"/>
                    <a:pt x="1009202" y="933562"/>
                  </a:cubicBezTo>
                  <a:cubicBezTo>
                    <a:pt x="972055" y="944039"/>
                    <a:pt x="934907" y="953564"/>
                    <a:pt x="897760" y="964042"/>
                  </a:cubicBezTo>
                  <a:cubicBezTo>
                    <a:pt x="885377" y="964042"/>
                    <a:pt x="872042" y="964042"/>
                    <a:pt x="859660" y="964042"/>
                  </a:cubicBezTo>
                  <a:cubicBezTo>
                    <a:pt x="852040" y="967852"/>
                    <a:pt x="841563" y="984997"/>
                    <a:pt x="829180" y="989759"/>
                  </a:cubicBezTo>
                  <a:cubicBezTo>
                    <a:pt x="790127" y="1006904"/>
                    <a:pt x="740597" y="997379"/>
                    <a:pt x="710117" y="977377"/>
                  </a:cubicBezTo>
                  <a:cubicBezTo>
                    <a:pt x="682495" y="960232"/>
                    <a:pt x="650110" y="864982"/>
                    <a:pt x="638680" y="827834"/>
                  </a:cubicBezTo>
                  <a:cubicBezTo>
                    <a:pt x="632013" y="807832"/>
                    <a:pt x="636775" y="791639"/>
                    <a:pt x="631060" y="769732"/>
                  </a:cubicBezTo>
                  <a:cubicBezTo>
                    <a:pt x="617725" y="723059"/>
                    <a:pt x="604390" y="658289"/>
                    <a:pt x="592960" y="607807"/>
                  </a:cubicBezTo>
                  <a:cubicBezTo>
                    <a:pt x="591055" y="597329"/>
                    <a:pt x="605342" y="532559"/>
                    <a:pt x="608200" y="521129"/>
                  </a:cubicBezTo>
                  <a:cubicBezTo>
                    <a:pt x="621535" y="471599"/>
                    <a:pt x="631060" y="423022"/>
                    <a:pt x="643442" y="376349"/>
                  </a:cubicBezTo>
                  <a:cubicBezTo>
                    <a:pt x="645347" y="371587"/>
                    <a:pt x="643442" y="367777"/>
                    <a:pt x="644395" y="363014"/>
                  </a:cubicBezTo>
                  <a:cubicBezTo>
                    <a:pt x="650110" y="342059"/>
                    <a:pt x="659635" y="321104"/>
                    <a:pt x="667255" y="301102"/>
                  </a:cubicBezTo>
                  <a:close/>
                  <a:moveTo>
                    <a:pt x="4077204" y="290624"/>
                  </a:moveTo>
                  <a:cubicBezTo>
                    <a:pt x="4050534" y="324914"/>
                    <a:pt x="3998146" y="365871"/>
                    <a:pt x="3993384" y="420164"/>
                  </a:cubicBezTo>
                  <a:cubicBezTo>
                    <a:pt x="4000052" y="424926"/>
                    <a:pt x="4019102" y="453501"/>
                    <a:pt x="4026721" y="445881"/>
                  </a:cubicBezTo>
                  <a:cubicBezTo>
                    <a:pt x="4045771" y="430641"/>
                    <a:pt x="4034342" y="397304"/>
                    <a:pt x="4049582" y="384921"/>
                  </a:cubicBezTo>
                  <a:cubicBezTo>
                    <a:pt x="4056249" y="379206"/>
                    <a:pt x="4061012" y="380159"/>
                    <a:pt x="4069584" y="382064"/>
                  </a:cubicBezTo>
                  <a:cubicBezTo>
                    <a:pt x="4081967" y="410639"/>
                    <a:pt x="4084824" y="439214"/>
                    <a:pt x="4092444" y="476361"/>
                  </a:cubicBezTo>
                  <a:cubicBezTo>
                    <a:pt x="4096254" y="478266"/>
                    <a:pt x="4098159" y="478266"/>
                    <a:pt x="4104827" y="479219"/>
                  </a:cubicBezTo>
                  <a:cubicBezTo>
                    <a:pt x="4113399" y="464931"/>
                    <a:pt x="4121019" y="449691"/>
                    <a:pt x="4130544" y="436356"/>
                  </a:cubicBezTo>
                  <a:cubicBezTo>
                    <a:pt x="4157214" y="400161"/>
                    <a:pt x="4204839" y="379206"/>
                    <a:pt x="4206744" y="318246"/>
                  </a:cubicBezTo>
                  <a:cubicBezTo>
                    <a:pt x="4161024" y="315389"/>
                    <a:pt x="4125782" y="291576"/>
                    <a:pt x="4077204" y="290624"/>
                  </a:cubicBezTo>
                  <a:close/>
                  <a:moveTo>
                    <a:pt x="3600002" y="256334"/>
                  </a:moveTo>
                  <a:cubicBezTo>
                    <a:pt x="3628577" y="267764"/>
                    <a:pt x="3640960" y="289672"/>
                    <a:pt x="3663820" y="304912"/>
                  </a:cubicBezTo>
                  <a:cubicBezTo>
                    <a:pt x="3685727" y="319199"/>
                    <a:pt x="3711445" y="325867"/>
                    <a:pt x="3732400" y="340154"/>
                  </a:cubicBezTo>
                  <a:cubicBezTo>
                    <a:pt x="3769547" y="364919"/>
                    <a:pt x="3834317" y="462074"/>
                    <a:pt x="3834317" y="524939"/>
                  </a:cubicBezTo>
                  <a:cubicBezTo>
                    <a:pt x="3812410" y="550657"/>
                    <a:pt x="3793360" y="590662"/>
                    <a:pt x="3747640" y="590662"/>
                  </a:cubicBezTo>
                  <a:cubicBezTo>
                    <a:pt x="3732400" y="542084"/>
                    <a:pt x="3725732" y="465884"/>
                    <a:pt x="3699062" y="428737"/>
                  </a:cubicBezTo>
                  <a:cubicBezTo>
                    <a:pt x="3691442" y="417307"/>
                    <a:pt x="3676202" y="408734"/>
                    <a:pt x="3668582" y="398257"/>
                  </a:cubicBezTo>
                  <a:cubicBezTo>
                    <a:pt x="3651437" y="374444"/>
                    <a:pt x="3633340" y="353489"/>
                    <a:pt x="3615242" y="330629"/>
                  </a:cubicBezTo>
                  <a:cubicBezTo>
                    <a:pt x="3606670" y="323009"/>
                    <a:pt x="3597145" y="315389"/>
                    <a:pt x="3587620" y="307769"/>
                  </a:cubicBezTo>
                  <a:cubicBezTo>
                    <a:pt x="3587620" y="293482"/>
                    <a:pt x="3587620" y="280147"/>
                    <a:pt x="3587620" y="266812"/>
                  </a:cubicBezTo>
                  <a:cubicBezTo>
                    <a:pt x="3587620" y="263954"/>
                    <a:pt x="3596192" y="255382"/>
                    <a:pt x="3600002" y="256334"/>
                  </a:cubicBezTo>
                  <a:close/>
                  <a:moveTo>
                    <a:pt x="189099" y="169656"/>
                  </a:moveTo>
                  <a:cubicBezTo>
                    <a:pt x="218627" y="175371"/>
                    <a:pt x="218627" y="196326"/>
                    <a:pt x="239582" y="207756"/>
                  </a:cubicBezTo>
                  <a:cubicBezTo>
                    <a:pt x="293874" y="235379"/>
                    <a:pt x="393887" y="283956"/>
                    <a:pt x="416747" y="339201"/>
                  </a:cubicBezTo>
                  <a:cubicBezTo>
                    <a:pt x="424367" y="357299"/>
                    <a:pt x="414842" y="385874"/>
                    <a:pt x="419604" y="407781"/>
                  </a:cubicBezTo>
                  <a:cubicBezTo>
                    <a:pt x="425319" y="434451"/>
                    <a:pt x="424367" y="472551"/>
                    <a:pt x="424367" y="506841"/>
                  </a:cubicBezTo>
                  <a:cubicBezTo>
                    <a:pt x="424367" y="522081"/>
                    <a:pt x="426272" y="537321"/>
                    <a:pt x="429129" y="550656"/>
                  </a:cubicBezTo>
                  <a:cubicBezTo>
                    <a:pt x="428177" y="577326"/>
                    <a:pt x="427224" y="603044"/>
                    <a:pt x="426272" y="629714"/>
                  </a:cubicBezTo>
                  <a:cubicBezTo>
                    <a:pt x="426272" y="694484"/>
                    <a:pt x="428177" y="764969"/>
                    <a:pt x="415794" y="822119"/>
                  </a:cubicBezTo>
                  <a:cubicBezTo>
                    <a:pt x="414842" y="844026"/>
                    <a:pt x="413889" y="864981"/>
                    <a:pt x="412937" y="885936"/>
                  </a:cubicBezTo>
                  <a:cubicBezTo>
                    <a:pt x="398649" y="946896"/>
                    <a:pt x="393887" y="1006904"/>
                    <a:pt x="371979" y="1058339"/>
                  </a:cubicBezTo>
                  <a:cubicBezTo>
                    <a:pt x="363407" y="1078341"/>
                    <a:pt x="353882" y="1111679"/>
                    <a:pt x="333879" y="1119299"/>
                  </a:cubicBezTo>
                  <a:cubicBezTo>
                    <a:pt x="328164" y="1123109"/>
                    <a:pt x="312924" y="1122156"/>
                    <a:pt x="303399" y="1122156"/>
                  </a:cubicBezTo>
                  <a:cubicBezTo>
                    <a:pt x="286254" y="1095486"/>
                    <a:pt x="290064" y="1064054"/>
                    <a:pt x="291017" y="1020239"/>
                  </a:cubicBezTo>
                  <a:cubicBezTo>
                    <a:pt x="296732" y="1012619"/>
                    <a:pt x="292922" y="993569"/>
                    <a:pt x="291017" y="984996"/>
                  </a:cubicBezTo>
                  <a:cubicBezTo>
                    <a:pt x="289112" y="983091"/>
                    <a:pt x="286254" y="984044"/>
                    <a:pt x="283397" y="984996"/>
                  </a:cubicBezTo>
                  <a:cubicBezTo>
                    <a:pt x="263394" y="1005951"/>
                    <a:pt x="240534" y="1024049"/>
                    <a:pt x="217674" y="1041194"/>
                  </a:cubicBezTo>
                  <a:cubicBezTo>
                    <a:pt x="213864" y="1045956"/>
                    <a:pt x="209102" y="1051671"/>
                    <a:pt x="205292" y="1056434"/>
                  </a:cubicBezTo>
                  <a:cubicBezTo>
                    <a:pt x="181479" y="1072626"/>
                    <a:pt x="156714" y="1083104"/>
                    <a:pt x="133854" y="1099296"/>
                  </a:cubicBezTo>
                  <a:cubicBezTo>
                    <a:pt x="118614" y="1110726"/>
                    <a:pt x="93849" y="1145969"/>
                    <a:pt x="80514" y="1152636"/>
                  </a:cubicBezTo>
                  <a:cubicBezTo>
                    <a:pt x="73847" y="1154541"/>
                    <a:pt x="39557" y="1154541"/>
                    <a:pt x="35747" y="1152636"/>
                  </a:cubicBezTo>
                  <a:cubicBezTo>
                    <a:pt x="35747" y="1152636"/>
                    <a:pt x="32889" y="1150731"/>
                    <a:pt x="31937" y="1149779"/>
                  </a:cubicBezTo>
                  <a:cubicBezTo>
                    <a:pt x="-6163" y="1136444"/>
                    <a:pt x="-448" y="1055481"/>
                    <a:pt x="1457" y="1013571"/>
                  </a:cubicBezTo>
                  <a:cubicBezTo>
                    <a:pt x="1457" y="1012619"/>
                    <a:pt x="2409" y="1005951"/>
                    <a:pt x="3362" y="1004046"/>
                  </a:cubicBezTo>
                  <a:cubicBezTo>
                    <a:pt x="5267" y="1001189"/>
                    <a:pt x="7172" y="1000236"/>
                    <a:pt x="9077" y="998331"/>
                  </a:cubicBezTo>
                  <a:cubicBezTo>
                    <a:pt x="66227" y="960231"/>
                    <a:pt x="79562" y="886889"/>
                    <a:pt x="101469" y="814499"/>
                  </a:cubicBezTo>
                  <a:cubicBezTo>
                    <a:pt x="107184" y="796401"/>
                    <a:pt x="126234" y="779256"/>
                    <a:pt x="119567" y="750681"/>
                  </a:cubicBezTo>
                  <a:cubicBezTo>
                    <a:pt x="115757" y="732584"/>
                    <a:pt x="110994" y="710676"/>
                    <a:pt x="107184" y="694484"/>
                  </a:cubicBezTo>
                  <a:cubicBezTo>
                    <a:pt x="107184" y="687816"/>
                    <a:pt x="107184" y="681149"/>
                    <a:pt x="107184" y="674481"/>
                  </a:cubicBezTo>
                  <a:cubicBezTo>
                    <a:pt x="101469" y="656384"/>
                    <a:pt x="83372" y="645906"/>
                    <a:pt x="79562" y="623999"/>
                  </a:cubicBezTo>
                  <a:cubicBezTo>
                    <a:pt x="78609" y="621141"/>
                    <a:pt x="89087" y="612569"/>
                    <a:pt x="94802" y="611616"/>
                  </a:cubicBezTo>
                  <a:cubicBezTo>
                    <a:pt x="122424" y="611616"/>
                    <a:pt x="128139" y="625904"/>
                    <a:pt x="145284" y="631619"/>
                  </a:cubicBezTo>
                  <a:cubicBezTo>
                    <a:pt x="161477" y="637334"/>
                    <a:pt x="175764" y="630666"/>
                    <a:pt x="191004" y="636381"/>
                  </a:cubicBezTo>
                  <a:cubicBezTo>
                    <a:pt x="204339" y="641144"/>
                    <a:pt x="211007" y="652574"/>
                    <a:pt x="221484" y="659241"/>
                  </a:cubicBezTo>
                  <a:cubicBezTo>
                    <a:pt x="232914" y="660194"/>
                    <a:pt x="243392" y="662099"/>
                    <a:pt x="254822" y="664004"/>
                  </a:cubicBezTo>
                  <a:cubicBezTo>
                    <a:pt x="269109" y="670671"/>
                    <a:pt x="278634" y="684006"/>
                    <a:pt x="292922" y="689721"/>
                  </a:cubicBezTo>
                  <a:cubicBezTo>
                    <a:pt x="293874" y="670671"/>
                    <a:pt x="295779" y="650669"/>
                    <a:pt x="297684" y="631619"/>
                  </a:cubicBezTo>
                  <a:cubicBezTo>
                    <a:pt x="297684" y="614474"/>
                    <a:pt x="297684" y="598281"/>
                    <a:pt x="297684" y="581136"/>
                  </a:cubicBezTo>
                  <a:cubicBezTo>
                    <a:pt x="309114" y="530654"/>
                    <a:pt x="308162" y="416354"/>
                    <a:pt x="292922" y="370634"/>
                  </a:cubicBezTo>
                  <a:cubicBezTo>
                    <a:pt x="283397" y="342059"/>
                    <a:pt x="255774" y="323961"/>
                    <a:pt x="239582" y="302054"/>
                  </a:cubicBezTo>
                  <a:cubicBezTo>
                    <a:pt x="229104" y="288719"/>
                    <a:pt x="222437" y="272526"/>
                    <a:pt x="211959" y="259191"/>
                  </a:cubicBezTo>
                  <a:cubicBezTo>
                    <a:pt x="193862" y="236331"/>
                    <a:pt x="168144" y="222996"/>
                    <a:pt x="169097" y="187754"/>
                  </a:cubicBezTo>
                  <a:cubicBezTo>
                    <a:pt x="169097" y="182991"/>
                    <a:pt x="182432" y="168704"/>
                    <a:pt x="189099" y="169656"/>
                  </a:cubicBezTo>
                  <a:close/>
                  <a:moveTo>
                    <a:pt x="2741800" y="161084"/>
                  </a:moveTo>
                  <a:cubicBezTo>
                    <a:pt x="2758945" y="173466"/>
                    <a:pt x="2781805" y="164894"/>
                    <a:pt x="2802760" y="173466"/>
                  </a:cubicBezTo>
                  <a:cubicBezTo>
                    <a:pt x="2816095" y="179181"/>
                    <a:pt x="2824667" y="193469"/>
                    <a:pt x="2836097" y="201089"/>
                  </a:cubicBezTo>
                  <a:cubicBezTo>
                    <a:pt x="2858005" y="215376"/>
                    <a:pt x="2886580" y="222044"/>
                    <a:pt x="2899915" y="243951"/>
                  </a:cubicBezTo>
                  <a:cubicBezTo>
                    <a:pt x="2909440" y="260144"/>
                    <a:pt x="2913250" y="292529"/>
                    <a:pt x="2904677" y="312531"/>
                  </a:cubicBezTo>
                  <a:cubicBezTo>
                    <a:pt x="2902772" y="317294"/>
                    <a:pt x="2894200" y="323009"/>
                    <a:pt x="2892295" y="327771"/>
                  </a:cubicBezTo>
                  <a:cubicBezTo>
                    <a:pt x="2892295" y="349679"/>
                    <a:pt x="2892295" y="371586"/>
                    <a:pt x="2892295" y="393494"/>
                  </a:cubicBezTo>
                  <a:cubicBezTo>
                    <a:pt x="2892295" y="448739"/>
                    <a:pt x="2885627" y="515414"/>
                    <a:pt x="2895152" y="565896"/>
                  </a:cubicBezTo>
                  <a:cubicBezTo>
                    <a:pt x="2896105" y="565896"/>
                    <a:pt x="2898010" y="565896"/>
                    <a:pt x="2899915" y="565896"/>
                  </a:cubicBezTo>
                  <a:cubicBezTo>
                    <a:pt x="2923727" y="548751"/>
                    <a:pt x="2948492" y="537321"/>
                    <a:pt x="2971352" y="520176"/>
                  </a:cubicBezTo>
                  <a:cubicBezTo>
                    <a:pt x="3020882" y="482076"/>
                    <a:pt x="3028502" y="412544"/>
                    <a:pt x="3123752" y="433499"/>
                  </a:cubicBezTo>
                  <a:cubicBezTo>
                    <a:pt x="3128515" y="435404"/>
                    <a:pt x="3138992" y="463026"/>
                    <a:pt x="3131372" y="468741"/>
                  </a:cubicBezTo>
                  <a:cubicBezTo>
                    <a:pt x="3120895" y="476361"/>
                    <a:pt x="3120895" y="485886"/>
                    <a:pt x="3113275" y="496364"/>
                  </a:cubicBezTo>
                  <a:cubicBezTo>
                    <a:pt x="3102797" y="511604"/>
                    <a:pt x="3081842" y="531606"/>
                    <a:pt x="3068507" y="544941"/>
                  </a:cubicBezTo>
                  <a:cubicBezTo>
                    <a:pt x="3041837" y="564944"/>
                    <a:pt x="3014215" y="583041"/>
                    <a:pt x="2987545" y="603044"/>
                  </a:cubicBezTo>
                  <a:cubicBezTo>
                    <a:pt x="2974210" y="612569"/>
                    <a:pt x="2962780" y="628761"/>
                    <a:pt x="2949445" y="638286"/>
                  </a:cubicBezTo>
                  <a:cubicBezTo>
                    <a:pt x="2936110" y="647811"/>
                    <a:pt x="2898962" y="667814"/>
                    <a:pt x="2891342" y="681149"/>
                  </a:cubicBezTo>
                  <a:cubicBezTo>
                    <a:pt x="2888485" y="699246"/>
                    <a:pt x="2886580" y="716391"/>
                    <a:pt x="2883722" y="734489"/>
                  </a:cubicBezTo>
                  <a:cubicBezTo>
                    <a:pt x="2871340" y="779256"/>
                    <a:pt x="2864672" y="831644"/>
                    <a:pt x="2845622" y="873554"/>
                  </a:cubicBezTo>
                  <a:cubicBezTo>
                    <a:pt x="2829430" y="908796"/>
                    <a:pt x="2795140" y="929751"/>
                    <a:pt x="2766565" y="952611"/>
                  </a:cubicBezTo>
                  <a:cubicBezTo>
                    <a:pt x="2691317" y="1014524"/>
                    <a:pt x="2607497" y="1073579"/>
                    <a:pt x="2472242" y="1074531"/>
                  </a:cubicBezTo>
                  <a:cubicBezTo>
                    <a:pt x="2472242" y="1073579"/>
                    <a:pt x="2472242" y="1071674"/>
                    <a:pt x="2472242" y="1069769"/>
                  </a:cubicBezTo>
                  <a:cubicBezTo>
                    <a:pt x="2482720" y="1053576"/>
                    <a:pt x="2480815" y="1041194"/>
                    <a:pt x="2497960" y="1028811"/>
                  </a:cubicBezTo>
                  <a:cubicBezTo>
                    <a:pt x="2510342" y="1020239"/>
                    <a:pt x="2526535" y="1008809"/>
                    <a:pt x="2538917" y="1003094"/>
                  </a:cubicBezTo>
                  <a:cubicBezTo>
                    <a:pt x="2545585" y="1002141"/>
                    <a:pt x="2552252" y="1001189"/>
                    <a:pt x="2558920" y="1000236"/>
                  </a:cubicBezTo>
                  <a:cubicBezTo>
                    <a:pt x="2567492" y="996426"/>
                    <a:pt x="2576065" y="992616"/>
                    <a:pt x="2586542" y="987854"/>
                  </a:cubicBezTo>
                  <a:cubicBezTo>
                    <a:pt x="2596067" y="984044"/>
                    <a:pt x="2604640" y="977376"/>
                    <a:pt x="2612260" y="972614"/>
                  </a:cubicBezTo>
                  <a:cubicBezTo>
                    <a:pt x="2663695" y="939276"/>
                    <a:pt x="2736085" y="853551"/>
                    <a:pt x="2736085" y="769731"/>
                  </a:cubicBezTo>
                  <a:cubicBezTo>
                    <a:pt x="2692270" y="771636"/>
                    <a:pt x="2657980" y="791639"/>
                    <a:pt x="2624642" y="804974"/>
                  </a:cubicBezTo>
                  <a:cubicBezTo>
                    <a:pt x="2617022" y="805926"/>
                    <a:pt x="2609402" y="807831"/>
                    <a:pt x="2601782" y="809736"/>
                  </a:cubicBezTo>
                  <a:cubicBezTo>
                    <a:pt x="2584637" y="820214"/>
                    <a:pt x="2572255" y="839264"/>
                    <a:pt x="2556062" y="850694"/>
                  </a:cubicBezTo>
                  <a:cubicBezTo>
                    <a:pt x="2534155" y="865934"/>
                    <a:pt x="2513200" y="874506"/>
                    <a:pt x="2492245" y="888794"/>
                  </a:cubicBezTo>
                  <a:cubicBezTo>
                    <a:pt x="2444620" y="921179"/>
                    <a:pt x="2391280" y="957374"/>
                    <a:pt x="2316985" y="942134"/>
                  </a:cubicBezTo>
                  <a:cubicBezTo>
                    <a:pt x="2281742" y="887841"/>
                    <a:pt x="2287457" y="871649"/>
                    <a:pt x="2289362" y="792591"/>
                  </a:cubicBezTo>
                  <a:cubicBezTo>
                    <a:pt x="2290315" y="786876"/>
                    <a:pt x="2292220" y="784971"/>
                    <a:pt x="2294125" y="784971"/>
                  </a:cubicBezTo>
                  <a:cubicBezTo>
                    <a:pt x="2296982" y="783066"/>
                    <a:pt x="2300792" y="785924"/>
                    <a:pt x="2304602" y="790686"/>
                  </a:cubicBezTo>
                  <a:cubicBezTo>
                    <a:pt x="2311270" y="802116"/>
                    <a:pt x="2322700" y="815451"/>
                    <a:pt x="2332225" y="824024"/>
                  </a:cubicBezTo>
                  <a:cubicBezTo>
                    <a:pt x="2334130" y="824024"/>
                    <a:pt x="2344607" y="823071"/>
                    <a:pt x="2352227" y="821166"/>
                  </a:cubicBezTo>
                  <a:cubicBezTo>
                    <a:pt x="2365562" y="817356"/>
                    <a:pt x="2381755" y="809736"/>
                    <a:pt x="2395090" y="805926"/>
                  </a:cubicBezTo>
                  <a:cubicBezTo>
                    <a:pt x="2403662" y="804974"/>
                    <a:pt x="2413187" y="804021"/>
                    <a:pt x="2422712" y="803069"/>
                  </a:cubicBezTo>
                  <a:cubicBezTo>
                    <a:pt x="2453192" y="792591"/>
                    <a:pt x="2497960" y="762111"/>
                    <a:pt x="2526535" y="744966"/>
                  </a:cubicBezTo>
                  <a:cubicBezTo>
                    <a:pt x="2544632" y="734489"/>
                    <a:pt x="2565587" y="732584"/>
                    <a:pt x="2587495" y="724964"/>
                  </a:cubicBezTo>
                  <a:cubicBezTo>
                    <a:pt x="2606545" y="718296"/>
                    <a:pt x="2627500" y="706866"/>
                    <a:pt x="2645597" y="699246"/>
                  </a:cubicBezTo>
                  <a:cubicBezTo>
                    <a:pt x="2667505" y="689721"/>
                    <a:pt x="2750372" y="662099"/>
                    <a:pt x="2759897" y="648764"/>
                  </a:cubicBezTo>
                  <a:cubicBezTo>
                    <a:pt x="2776090" y="625904"/>
                    <a:pt x="2765612" y="578279"/>
                    <a:pt x="2772280" y="546846"/>
                  </a:cubicBezTo>
                  <a:cubicBezTo>
                    <a:pt x="2781805" y="504936"/>
                    <a:pt x="2780852" y="390636"/>
                    <a:pt x="2767517" y="354441"/>
                  </a:cubicBezTo>
                  <a:cubicBezTo>
                    <a:pt x="2751325" y="311579"/>
                    <a:pt x="2697032" y="229664"/>
                    <a:pt x="2718940" y="171561"/>
                  </a:cubicBezTo>
                  <a:cubicBezTo>
                    <a:pt x="2726560" y="166799"/>
                    <a:pt x="2730370" y="162989"/>
                    <a:pt x="2741800" y="161084"/>
                  </a:cubicBezTo>
                  <a:close/>
                  <a:moveTo>
                    <a:pt x="4109589" y="20114"/>
                  </a:moveTo>
                  <a:cubicBezTo>
                    <a:pt x="4122924" y="32496"/>
                    <a:pt x="4146737" y="47736"/>
                    <a:pt x="4147689" y="70596"/>
                  </a:cubicBezTo>
                  <a:cubicBezTo>
                    <a:pt x="4156262" y="84884"/>
                    <a:pt x="4141974" y="115364"/>
                    <a:pt x="4137212" y="126794"/>
                  </a:cubicBezTo>
                  <a:cubicBezTo>
                    <a:pt x="4121019" y="166799"/>
                    <a:pt x="4086729" y="195374"/>
                    <a:pt x="4083871" y="243951"/>
                  </a:cubicBezTo>
                  <a:cubicBezTo>
                    <a:pt x="4086729" y="244904"/>
                    <a:pt x="4088634" y="245856"/>
                    <a:pt x="4091492" y="246809"/>
                  </a:cubicBezTo>
                  <a:cubicBezTo>
                    <a:pt x="4106732" y="256334"/>
                    <a:pt x="4143879" y="234426"/>
                    <a:pt x="4157214" y="228711"/>
                  </a:cubicBezTo>
                  <a:cubicBezTo>
                    <a:pt x="4185789" y="216329"/>
                    <a:pt x="4213412" y="213471"/>
                    <a:pt x="4245796" y="202994"/>
                  </a:cubicBezTo>
                  <a:cubicBezTo>
                    <a:pt x="4252464" y="201089"/>
                    <a:pt x="4264846" y="191564"/>
                    <a:pt x="4276277" y="195374"/>
                  </a:cubicBezTo>
                  <a:cubicBezTo>
                    <a:pt x="4282944" y="197279"/>
                    <a:pt x="4288659" y="205851"/>
                    <a:pt x="4296279" y="207756"/>
                  </a:cubicBezTo>
                  <a:cubicBezTo>
                    <a:pt x="4313424" y="212519"/>
                    <a:pt x="4338189" y="204899"/>
                    <a:pt x="4346762" y="218234"/>
                  </a:cubicBezTo>
                  <a:cubicBezTo>
                    <a:pt x="4365812" y="243951"/>
                    <a:pt x="4335332" y="288719"/>
                    <a:pt x="4328664" y="306816"/>
                  </a:cubicBezTo>
                  <a:cubicBezTo>
                    <a:pt x="4303899" y="370634"/>
                    <a:pt x="4250559" y="417306"/>
                    <a:pt x="4211507" y="468741"/>
                  </a:cubicBezTo>
                  <a:cubicBezTo>
                    <a:pt x="4195314" y="489696"/>
                    <a:pt x="4166739" y="489696"/>
                    <a:pt x="4157214" y="521129"/>
                  </a:cubicBezTo>
                  <a:cubicBezTo>
                    <a:pt x="4175312" y="521129"/>
                    <a:pt x="4192457" y="521129"/>
                    <a:pt x="4210554" y="521129"/>
                  </a:cubicBezTo>
                  <a:cubicBezTo>
                    <a:pt x="4221032" y="528749"/>
                    <a:pt x="4239129" y="528749"/>
                    <a:pt x="4251512" y="533511"/>
                  </a:cubicBezTo>
                  <a:cubicBezTo>
                    <a:pt x="4261989" y="623999"/>
                    <a:pt x="4217221" y="652574"/>
                    <a:pt x="4167692" y="688769"/>
                  </a:cubicBezTo>
                  <a:cubicBezTo>
                    <a:pt x="4158167" y="696389"/>
                    <a:pt x="4151499" y="709724"/>
                    <a:pt x="4140069" y="716391"/>
                  </a:cubicBezTo>
                  <a:cubicBezTo>
                    <a:pt x="4121971" y="725916"/>
                    <a:pt x="4101969" y="727821"/>
                    <a:pt x="4083871" y="736394"/>
                  </a:cubicBezTo>
                  <a:cubicBezTo>
                    <a:pt x="4053392" y="749729"/>
                    <a:pt x="4029579" y="776399"/>
                    <a:pt x="3989574" y="779256"/>
                  </a:cubicBezTo>
                  <a:cubicBezTo>
                    <a:pt x="3987669" y="770684"/>
                    <a:pt x="3984812" y="757349"/>
                    <a:pt x="3986717" y="753539"/>
                  </a:cubicBezTo>
                  <a:cubicBezTo>
                    <a:pt x="4001957" y="733536"/>
                    <a:pt x="4024817" y="718296"/>
                    <a:pt x="4044819" y="703056"/>
                  </a:cubicBezTo>
                  <a:cubicBezTo>
                    <a:pt x="4052439" y="697341"/>
                    <a:pt x="4058154" y="684006"/>
                    <a:pt x="4064821" y="675434"/>
                  </a:cubicBezTo>
                  <a:cubicBezTo>
                    <a:pt x="4079109" y="663051"/>
                    <a:pt x="4092444" y="649716"/>
                    <a:pt x="4105779" y="637334"/>
                  </a:cubicBezTo>
                  <a:cubicBezTo>
                    <a:pt x="4108637" y="630666"/>
                    <a:pt x="4110542" y="623999"/>
                    <a:pt x="4113399" y="617331"/>
                  </a:cubicBezTo>
                  <a:cubicBezTo>
                    <a:pt x="4121019" y="605901"/>
                    <a:pt x="4131496" y="599234"/>
                    <a:pt x="4136259" y="583994"/>
                  </a:cubicBezTo>
                  <a:cubicBezTo>
                    <a:pt x="4132449" y="583994"/>
                    <a:pt x="4127687" y="583994"/>
                    <a:pt x="4123877" y="583994"/>
                  </a:cubicBezTo>
                  <a:cubicBezTo>
                    <a:pt x="4110542" y="595424"/>
                    <a:pt x="4096254" y="599234"/>
                    <a:pt x="4081014" y="609711"/>
                  </a:cubicBezTo>
                  <a:cubicBezTo>
                    <a:pt x="4061012" y="622094"/>
                    <a:pt x="4046724" y="645906"/>
                    <a:pt x="4027674" y="660194"/>
                  </a:cubicBezTo>
                  <a:cubicBezTo>
                    <a:pt x="3968619" y="704009"/>
                    <a:pt x="3900039" y="750681"/>
                    <a:pt x="3827649" y="779256"/>
                  </a:cubicBezTo>
                  <a:cubicBezTo>
                    <a:pt x="3774309" y="801164"/>
                    <a:pt x="3712396" y="836406"/>
                    <a:pt x="3635244" y="820214"/>
                  </a:cubicBezTo>
                  <a:cubicBezTo>
                    <a:pt x="3633339" y="815451"/>
                    <a:pt x="3632387" y="809736"/>
                    <a:pt x="3632387" y="802116"/>
                  </a:cubicBezTo>
                  <a:cubicBezTo>
                    <a:pt x="3634292" y="800211"/>
                    <a:pt x="3633339" y="802116"/>
                    <a:pt x="3635244" y="797354"/>
                  </a:cubicBezTo>
                  <a:cubicBezTo>
                    <a:pt x="3697157" y="763064"/>
                    <a:pt x="3755259" y="719249"/>
                    <a:pt x="3815267" y="683054"/>
                  </a:cubicBezTo>
                  <a:cubicBezTo>
                    <a:pt x="3826696" y="679244"/>
                    <a:pt x="3837174" y="676386"/>
                    <a:pt x="3848604" y="672576"/>
                  </a:cubicBezTo>
                  <a:cubicBezTo>
                    <a:pt x="3885752" y="648764"/>
                    <a:pt x="3930519" y="624951"/>
                    <a:pt x="3970524" y="603996"/>
                  </a:cubicBezTo>
                  <a:cubicBezTo>
                    <a:pt x="4000052" y="588756"/>
                    <a:pt x="4032437" y="578279"/>
                    <a:pt x="4059107" y="561134"/>
                  </a:cubicBezTo>
                  <a:cubicBezTo>
                    <a:pt x="4071489" y="552561"/>
                    <a:pt x="4090539" y="552561"/>
                    <a:pt x="4094349" y="535416"/>
                  </a:cubicBezTo>
                  <a:cubicBezTo>
                    <a:pt x="4093396" y="535416"/>
                    <a:pt x="4091492" y="535416"/>
                    <a:pt x="4089587" y="535416"/>
                  </a:cubicBezTo>
                  <a:cubicBezTo>
                    <a:pt x="4068632" y="522081"/>
                    <a:pt x="4023864" y="562086"/>
                    <a:pt x="3993384" y="563039"/>
                  </a:cubicBezTo>
                  <a:cubicBezTo>
                    <a:pt x="3990527" y="556371"/>
                    <a:pt x="3990527" y="546846"/>
                    <a:pt x="3990527" y="537321"/>
                  </a:cubicBezTo>
                  <a:cubicBezTo>
                    <a:pt x="3998146" y="527796"/>
                    <a:pt x="4004814" y="513509"/>
                    <a:pt x="4005767" y="499221"/>
                  </a:cubicBezTo>
                  <a:cubicBezTo>
                    <a:pt x="3981954" y="483981"/>
                    <a:pt x="3981954" y="474456"/>
                    <a:pt x="3941949" y="471599"/>
                  </a:cubicBezTo>
                  <a:cubicBezTo>
                    <a:pt x="3929567" y="508746"/>
                    <a:pt x="3886704" y="520176"/>
                    <a:pt x="3860987" y="544941"/>
                  </a:cubicBezTo>
                  <a:cubicBezTo>
                    <a:pt x="3853367" y="543989"/>
                    <a:pt x="3849557" y="543036"/>
                    <a:pt x="3845746" y="537321"/>
                  </a:cubicBezTo>
                  <a:cubicBezTo>
                    <a:pt x="3835269" y="521129"/>
                    <a:pt x="3852414" y="510651"/>
                    <a:pt x="3858129" y="502079"/>
                  </a:cubicBezTo>
                  <a:cubicBezTo>
                    <a:pt x="3872417" y="481124"/>
                    <a:pt x="3894324" y="463026"/>
                    <a:pt x="3900992" y="436356"/>
                  </a:cubicBezTo>
                  <a:cubicBezTo>
                    <a:pt x="3888609" y="428736"/>
                    <a:pt x="3880989" y="422069"/>
                    <a:pt x="3880989" y="403019"/>
                  </a:cubicBezTo>
                  <a:cubicBezTo>
                    <a:pt x="3880989" y="402066"/>
                    <a:pt x="3882894" y="400161"/>
                    <a:pt x="3883846" y="400161"/>
                  </a:cubicBezTo>
                  <a:cubicBezTo>
                    <a:pt x="3899087" y="398256"/>
                    <a:pt x="3924804" y="396351"/>
                    <a:pt x="3941949" y="392541"/>
                  </a:cubicBezTo>
                  <a:cubicBezTo>
                    <a:pt x="3955284" y="371586"/>
                    <a:pt x="3979096" y="357299"/>
                    <a:pt x="3982907" y="328724"/>
                  </a:cubicBezTo>
                  <a:cubicBezTo>
                    <a:pt x="3957189" y="329676"/>
                    <a:pt x="3952427" y="343964"/>
                    <a:pt x="3924804" y="339201"/>
                  </a:cubicBezTo>
                  <a:cubicBezTo>
                    <a:pt x="3922899" y="334439"/>
                    <a:pt x="3921946" y="327771"/>
                    <a:pt x="3921946" y="319199"/>
                  </a:cubicBezTo>
                  <a:cubicBezTo>
                    <a:pt x="3933377" y="310626"/>
                    <a:pt x="3949569" y="293481"/>
                    <a:pt x="3949569" y="273479"/>
                  </a:cubicBezTo>
                  <a:cubicBezTo>
                    <a:pt x="3938139" y="273479"/>
                    <a:pt x="3919089" y="276336"/>
                    <a:pt x="3914327" y="273479"/>
                  </a:cubicBezTo>
                  <a:cubicBezTo>
                    <a:pt x="3893371" y="266811"/>
                    <a:pt x="3879084" y="245856"/>
                    <a:pt x="3876227" y="220139"/>
                  </a:cubicBezTo>
                  <a:cubicBezTo>
                    <a:pt x="3884799" y="215376"/>
                    <a:pt x="3886704" y="212519"/>
                    <a:pt x="3901944" y="212519"/>
                  </a:cubicBezTo>
                  <a:cubicBezTo>
                    <a:pt x="3931471" y="234426"/>
                    <a:pt x="3958142" y="208709"/>
                    <a:pt x="3982907" y="200136"/>
                  </a:cubicBezTo>
                  <a:cubicBezTo>
                    <a:pt x="3999099" y="194421"/>
                    <a:pt x="4009577" y="197279"/>
                    <a:pt x="4021007" y="189659"/>
                  </a:cubicBezTo>
                  <a:cubicBezTo>
                    <a:pt x="4059107" y="164894"/>
                    <a:pt x="4085777" y="94409"/>
                    <a:pt x="4086729" y="30591"/>
                  </a:cubicBezTo>
                  <a:cubicBezTo>
                    <a:pt x="4086729" y="22971"/>
                    <a:pt x="4105779" y="16304"/>
                    <a:pt x="4109589" y="20114"/>
                  </a:cubicBezTo>
                  <a:close/>
                  <a:moveTo>
                    <a:pt x="1675952" y="111"/>
                  </a:moveTo>
                  <a:cubicBezTo>
                    <a:pt x="1735959" y="-1794"/>
                    <a:pt x="1764534" y="21066"/>
                    <a:pt x="1800729" y="42974"/>
                  </a:cubicBezTo>
                  <a:cubicBezTo>
                    <a:pt x="1811207" y="48689"/>
                    <a:pt x="1824542" y="48689"/>
                    <a:pt x="1834067" y="55356"/>
                  </a:cubicBezTo>
                  <a:cubicBezTo>
                    <a:pt x="1855022" y="69644"/>
                    <a:pt x="1878834" y="84884"/>
                    <a:pt x="1899789" y="101076"/>
                  </a:cubicBezTo>
                  <a:cubicBezTo>
                    <a:pt x="1908362" y="107744"/>
                    <a:pt x="1911219" y="119174"/>
                    <a:pt x="1917887" y="126794"/>
                  </a:cubicBezTo>
                  <a:cubicBezTo>
                    <a:pt x="1922649" y="197279"/>
                    <a:pt x="1884549" y="217281"/>
                    <a:pt x="1814064" y="215376"/>
                  </a:cubicBezTo>
                  <a:cubicBezTo>
                    <a:pt x="1798824" y="245856"/>
                    <a:pt x="1757867" y="274431"/>
                    <a:pt x="1717862" y="279194"/>
                  </a:cubicBezTo>
                  <a:cubicBezTo>
                    <a:pt x="1709289" y="279194"/>
                    <a:pt x="1706432" y="255381"/>
                    <a:pt x="1710242" y="253476"/>
                  </a:cubicBezTo>
                  <a:cubicBezTo>
                    <a:pt x="1734054" y="237284"/>
                    <a:pt x="1731197" y="183944"/>
                    <a:pt x="1720719" y="151559"/>
                  </a:cubicBezTo>
                  <a:cubicBezTo>
                    <a:pt x="1715004" y="136319"/>
                    <a:pt x="1704527" y="114411"/>
                    <a:pt x="1695002" y="101076"/>
                  </a:cubicBezTo>
                  <a:cubicBezTo>
                    <a:pt x="1691192" y="98219"/>
                    <a:pt x="1688334" y="96314"/>
                    <a:pt x="1684524" y="93456"/>
                  </a:cubicBezTo>
                  <a:cubicBezTo>
                    <a:pt x="1683572" y="82979"/>
                    <a:pt x="1681667" y="73454"/>
                    <a:pt x="1678809" y="63929"/>
                  </a:cubicBezTo>
                  <a:cubicBezTo>
                    <a:pt x="1664522" y="34401"/>
                    <a:pt x="1646424" y="34401"/>
                    <a:pt x="1675952" y="111"/>
                  </a:cubicBezTo>
                  <a:close/>
                </a:path>
              </a:pathLst>
            </a:custGeom>
            <a:solidFill>
              <a:srgbClr val="9A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3418947" y="3003096"/>
            <a:ext cx="2438400" cy="885372"/>
            <a:chOff x="638629" y="1538514"/>
            <a:chExt cx="2438400" cy="885372"/>
          </a:xfrm>
        </p:grpSpPr>
        <p:sp>
          <p:nvSpPr>
            <p:cNvPr id="96" name="矩形: 圆角 95"/>
            <p:cNvSpPr/>
            <p:nvPr/>
          </p:nvSpPr>
          <p:spPr>
            <a:xfrm>
              <a:off x="638629" y="1538514"/>
              <a:ext cx="2438400" cy="885372"/>
            </a:xfrm>
            <a:prstGeom prst="roundRect">
              <a:avLst>
                <a:gd name="adj" fmla="val 5371"/>
              </a:avLst>
            </a:prstGeom>
            <a:solidFill>
              <a:schemeClr val="bg1"/>
            </a:solidFill>
            <a:ln w="635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254000" dist="38100" dir="5400000" sx="94000" sy="94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任意多边形: 形状 96"/>
            <p:cNvSpPr/>
            <p:nvPr/>
          </p:nvSpPr>
          <p:spPr>
            <a:xfrm>
              <a:off x="640666" y="2381250"/>
              <a:ext cx="2434326" cy="42636"/>
            </a:xfrm>
            <a:custGeom>
              <a:avLst/>
              <a:gdLst>
                <a:gd name="connsiteX0" fmla="*/ 0 w 2434326"/>
                <a:gd name="connsiteY0" fmla="*/ 0 h 42636"/>
                <a:gd name="connsiteX1" fmla="*/ 2434326 w 2434326"/>
                <a:gd name="connsiteY1" fmla="*/ 0 h 42636"/>
                <a:gd name="connsiteX2" fmla="*/ 2422435 w 2434326"/>
                <a:gd name="connsiteY2" fmla="*/ 28708 h 42636"/>
                <a:gd name="connsiteX3" fmla="*/ 2388810 w 2434326"/>
                <a:gd name="connsiteY3" fmla="*/ 42636 h 42636"/>
                <a:gd name="connsiteX4" fmla="*/ 45516 w 2434326"/>
                <a:gd name="connsiteY4" fmla="*/ 42636 h 42636"/>
                <a:gd name="connsiteX5" fmla="*/ 11891 w 2434326"/>
                <a:gd name="connsiteY5" fmla="*/ 28708 h 4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4326" h="42636">
                  <a:moveTo>
                    <a:pt x="0" y="0"/>
                  </a:moveTo>
                  <a:lnTo>
                    <a:pt x="2434326" y="0"/>
                  </a:lnTo>
                  <a:lnTo>
                    <a:pt x="2422435" y="28708"/>
                  </a:lnTo>
                  <a:cubicBezTo>
                    <a:pt x="2413830" y="37314"/>
                    <a:pt x="2401942" y="42636"/>
                    <a:pt x="2388810" y="42636"/>
                  </a:cubicBezTo>
                  <a:lnTo>
                    <a:pt x="45516" y="42636"/>
                  </a:lnTo>
                  <a:cubicBezTo>
                    <a:pt x="32385" y="42636"/>
                    <a:pt x="20496" y="37314"/>
                    <a:pt x="11891" y="2870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44" name="组合 44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/>
          <p:nvPr/>
        </p:nvGrpSpPr>
        <p:grpSpPr>
          <a:xfrm>
            <a:off x="3843090" y="3245460"/>
            <a:ext cx="1590115" cy="400644"/>
            <a:chOff x="2398271" y="2500667"/>
            <a:chExt cx="7395467" cy="1863354"/>
          </a:xfrm>
        </p:grpSpPr>
        <p:grpSp>
          <p:nvGrpSpPr>
            <p:cNvPr id="445" name="iṥḷïďe"/>
            <p:cNvGrpSpPr/>
            <p:nvPr/>
          </p:nvGrpSpPr>
          <p:grpSpPr>
            <a:xfrm>
              <a:off x="4330187" y="2709463"/>
              <a:ext cx="5463551" cy="1445788"/>
              <a:chOff x="4642975" y="3402277"/>
              <a:chExt cx="3419476" cy="904876"/>
            </a:xfrm>
          </p:grpSpPr>
          <p:sp>
            <p:nvSpPr>
              <p:cNvPr id="479" name="îṣļiḑe"/>
              <p:cNvSpPr/>
              <p:nvPr/>
            </p:nvSpPr>
            <p:spPr bwMode="auto">
              <a:xfrm>
                <a:off x="4652500" y="3402277"/>
                <a:ext cx="3373438" cy="663575"/>
              </a:xfrm>
              <a:custGeom>
                <a:avLst/>
                <a:gdLst>
                  <a:gd name="T0" fmla="*/ 468 w 1021"/>
                  <a:gd name="T1" fmla="*/ 163 h 201"/>
                  <a:gd name="T2" fmla="*/ 642 w 1021"/>
                  <a:gd name="T3" fmla="*/ 148 h 201"/>
                  <a:gd name="T4" fmla="*/ 624 w 1021"/>
                  <a:gd name="T5" fmla="*/ 83 h 201"/>
                  <a:gd name="T6" fmla="*/ 566 w 1021"/>
                  <a:gd name="T7" fmla="*/ 72 h 201"/>
                  <a:gd name="T8" fmla="*/ 587 w 1021"/>
                  <a:gd name="T9" fmla="*/ 29 h 201"/>
                  <a:gd name="T10" fmla="*/ 566 w 1021"/>
                  <a:gd name="T11" fmla="*/ 62 h 201"/>
                  <a:gd name="T12" fmla="*/ 558 w 1021"/>
                  <a:gd name="T13" fmla="*/ 169 h 201"/>
                  <a:gd name="T14" fmla="*/ 663 w 1021"/>
                  <a:gd name="T15" fmla="*/ 124 h 201"/>
                  <a:gd name="T16" fmla="*/ 351 w 1021"/>
                  <a:gd name="T17" fmla="*/ 147 h 201"/>
                  <a:gd name="T18" fmla="*/ 378 w 1021"/>
                  <a:gd name="T19" fmla="*/ 67 h 201"/>
                  <a:gd name="T20" fmla="*/ 785 w 1021"/>
                  <a:gd name="T21" fmla="*/ 119 h 201"/>
                  <a:gd name="T22" fmla="*/ 812 w 1021"/>
                  <a:gd name="T23" fmla="*/ 68 h 201"/>
                  <a:gd name="T24" fmla="*/ 753 w 1021"/>
                  <a:gd name="T25" fmla="*/ 69 h 201"/>
                  <a:gd name="T26" fmla="*/ 733 w 1021"/>
                  <a:gd name="T27" fmla="*/ 77 h 201"/>
                  <a:gd name="T28" fmla="*/ 709 w 1021"/>
                  <a:gd name="T29" fmla="*/ 100 h 201"/>
                  <a:gd name="T30" fmla="*/ 707 w 1021"/>
                  <a:gd name="T31" fmla="*/ 162 h 201"/>
                  <a:gd name="T32" fmla="*/ 754 w 1021"/>
                  <a:gd name="T33" fmla="*/ 87 h 201"/>
                  <a:gd name="T34" fmla="*/ 832 w 1021"/>
                  <a:gd name="T35" fmla="*/ 153 h 201"/>
                  <a:gd name="T36" fmla="*/ 995 w 1021"/>
                  <a:gd name="T37" fmla="*/ 13 h 201"/>
                  <a:gd name="T38" fmla="*/ 994 w 1021"/>
                  <a:gd name="T39" fmla="*/ 33 h 201"/>
                  <a:gd name="T40" fmla="*/ 990 w 1021"/>
                  <a:gd name="T41" fmla="*/ 53 h 201"/>
                  <a:gd name="T42" fmla="*/ 953 w 1021"/>
                  <a:gd name="T43" fmla="*/ 44 h 201"/>
                  <a:gd name="T44" fmla="*/ 962 w 1021"/>
                  <a:gd name="T45" fmla="*/ 79 h 201"/>
                  <a:gd name="T46" fmla="*/ 956 w 1021"/>
                  <a:gd name="T47" fmla="*/ 60 h 201"/>
                  <a:gd name="T48" fmla="*/ 940 w 1021"/>
                  <a:gd name="T49" fmla="*/ 32 h 201"/>
                  <a:gd name="T50" fmla="*/ 998 w 1021"/>
                  <a:gd name="T51" fmla="*/ 8 h 201"/>
                  <a:gd name="T52" fmla="*/ 939 w 1021"/>
                  <a:gd name="T53" fmla="*/ 15 h 201"/>
                  <a:gd name="T54" fmla="*/ 888 w 1021"/>
                  <a:gd name="T55" fmla="*/ 98 h 201"/>
                  <a:gd name="T56" fmla="*/ 882 w 1021"/>
                  <a:gd name="T57" fmla="*/ 147 h 201"/>
                  <a:gd name="T58" fmla="*/ 974 w 1021"/>
                  <a:gd name="T59" fmla="*/ 88 h 201"/>
                  <a:gd name="T60" fmla="*/ 967 w 1021"/>
                  <a:gd name="T61" fmla="*/ 105 h 201"/>
                  <a:gd name="T62" fmla="*/ 960 w 1021"/>
                  <a:gd name="T63" fmla="*/ 118 h 201"/>
                  <a:gd name="T64" fmla="*/ 930 w 1021"/>
                  <a:gd name="T65" fmla="*/ 161 h 201"/>
                  <a:gd name="T66" fmla="*/ 926 w 1021"/>
                  <a:gd name="T67" fmla="*/ 173 h 201"/>
                  <a:gd name="T68" fmla="*/ 980 w 1021"/>
                  <a:gd name="T69" fmla="*/ 145 h 201"/>
                  <a:gd name="T70" fmla="*/ 975 w 1021"/>
                  <a:gd name="T71" fmla="*/ 135 h 201"/>
                  <a:gd name="T72" fmla="*/ 995 w 1021"/>
                  <a:gd name="T73" fmla="*/ 96 h 201"/>
                  <a:gd name="T74" fmla="*/ 244 w 1021"/>
                  <a:gd name="T75" fmla="*/ 100 h 201"/>
                  <a:gd name="T76" fmla="*/ 262 w 1021"/>
                  <a:gd name="T77" fmla="*/ 17 h 201"/>
                  <a:gd name="T78" fmla="*/ 241 w 1021"/>
                  <a:gd name="T79" fmla="*/ 30 h 201"/>
                  <a:gd name="T80" fmla="*/ 273 w 1021"/>
                  <a:gd name="T81" fmla="*/ 142 h 201"/>
                  <a:gd name="T82" fmla="*/ 253 w 1021"/>
                  <a:gd name="T83" fmla="*/ 48 h 201"/>
                  <a:gd name="T84" fmla="*/ 231 w 1021"/>
                  <a:gd name="T85" fmla="*/ 78 h 201"/>
                  <a:gd name="T86" fmla="*/ 211 w 1021"/>
                  <a:gd name="T87" fmla="*/ 61 h 201"/>
                  <a:gd name="T88" fmla="*/ 201 w 1021"/>
                  <a:gd name="T89" fmla="*/ 87 h 201"/>
                  <a:gd name="T90" fmla="*/ 196 w 1021"/>
                  <a:gd name="T91" fmla="*/ 114 h 201"/>
                  <a:gd name="T92" fmla="*/ 178 w 1021"/>
                  <a:gd name="T93" fmla="*/ 59 h 201"/>
                  <a:gd name="T94" fmla="*/ 199 w 1021"/>
                  <a:gd name="T95" fmla="*/ 126 h 201"/>
                  <a:gd name="T96" fmla="*/ 231 w 1021"/>
                  <a:gd name="T97" fmla="*/ 129 h 201"/>
                  <a:gd name="T98" fmla="*/ 207 w 1021"/>
                  <a:gd name="T99" fmla="*/ 142 h 201"/>
                  <a:gd name="T100" fmla="*/ 211 w 1021"/>
                  <a:gd name="T101" fmla="*/ 159 h 201"/>
                  <a:gd name="T102" fmla="*/ 284 w 1021"/>
                  <a:gd name="T103" fmla="*/ 183 h 201"/>
                  <a:gd name="T104" fmla="*/ 69 w 1021"/>
                  <a:gd name="T105" fmla="*/ 56 h 201"/>
                  <a:gd name="T106" fmla="*/ 71 w 1021"/>
                  <a:gd name="T107" fmla="*/ 43 h 201"/>
                  <a:gd name="T108" fmla="*/ 50 w 1021"/>
                  <a:gd name="T109" fmla="*/ 27 h 201"/>
                  <a:gd name="T110" fmla="*/ 5 w 1021"/>
                  <a:gd name="T111" fmla="*/ 64 h 201"/>
                  <a:gd name="T112" fmla="*/ 26 w 1021"/>
                  <a:gd name="T113" fmla="*/ 61 h 201"/>
                  <a:gd name="T114" fmla="*/ 46 w 1021"/>
                  <a:gd name="T115" fmla="*/ 161 h 201"/>
                  <a:gd name="T116" fmla="*/ 67 w 1021"/>
                  <a:gd name="T117" fmla="*/ 163 h 201"/>
                  <a:gd name="T118" fmla="*/ 133 w 1021"/>
                  <a:gd name="T119" fmla="*/ 78 h 201"/>
                  <a:gd name="T120" fmla="*/ 916 w 1021"/>
                  <a:gd name="T121" fmla="*/ 33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21" h="201">
                    <a:moveTo>
                      <a:pt x="500" y="150"/>
                    </a:moveTo>
                    <a:cubicBezTo>
                      <a:pt x="480" y="145"/>
                      <a:pt x="463" y="137"/>
                      <a:pt x="441" y="124"/>
                    </a:cubicBezTo>
                    <a:cubicBezTo>
                      <a:pt x="416" y="109"/>
                      <a:pt x="399" y="90"/>
                      <a:pt x="395" y="94"/>
                    </a:cubicBezTo>
                    <a:cubicBezTo>
                      <a:pt x="393" y="97"/>
                      <a:pt x="405" y="106"/>
                      <a:pt x="414" y="115"/>
                    </a:cubicBezTo>
                    <a:cubicBezTo>
                      <a:pt x="427" y="128"/>
                      <a:pt x="432" y="131"/>
                      <a:pt x="442" y="138"/>
                    </a:cubicBezTo>
                    <a:cubicBezTo>
                      <a:pt x="452" y="148"/>
                      <a:pt x="459" y="159"/>
                      <a:pt x="468" y="163"/>
                    </a:cubicBezTo>
                    <a:cubicBezTo>
                      <a:pt x="476" y="166"/>
                      <a:pt x="483" y="167"/>
                      <a:pt x="489" y="167"/>
                    </a:cubicBezTo>
                    <a:cubicBezTo>
                      <a:pt x="495" y="167"/>
                      <a:pt x="499" y="167"/>
                      <a:pt x="507" y="166"/>
                    </a:cubicBezTo>
                    <a:cubicBezTo>
                      <a:pt x="513" y="164"/>
                      <a:pt x="512" y="161"/>
                      <a:pt x="510" y="158"/>
                    </a:cubicBezTo>
                    <a:cubicBezTo>
                      <a:pt x="508" y="155"/>
                      <a:pt x="506" y="152"/>
                      <a:pt x="500" y="150"/>
                    </a:cubicBezTo>
                    <a:close/>
                    <a:moveTo>
                      <a:pt x="660" y="115"/>
                    </a:moveTo>
                    <a:cubicBezTo>
                      <a:pt x="657" y="129"/>
                      <a:pt x="652" y="141"/>
                      <a:pt x="642" y="148"/>
                    </a:cubicBezTo>
                    <a:cubicBezTo>
                      <a:pt x="640" y="150"/>
                      <a:pt x="636" y="152"/>
                      <a:pt x="633" y="151"/>
                    </a:cubicBezTo>
                    <a:cubicBezTo>
                      <a:pt x="629" y="151"/>
                      <a:pt x="625" y="147"/>
                      <a:pt x="622" y="141"/>
                    </a:cubicBezTo>
                    <a:cubicBezTo>
                      <a:pt x="615" y="129"/>
                      <a:pt x="611" y="117"/>
                      <a:pt x="612" y="107"/>
                    </a:cubicBezTo>
                    <a:cubicBezTo>
                      <a:pt x="617" y="105"/>
                      <a:pt x="623" y="101"/>
                      <a:pt x="630" y="96"/>
                    </a:cubicBezTo>
                    <a:cubicBezTo>
                      <a:pt x="635" y="91"/>
                      <a:pt x="639" y="85"/>
                      <a:pt x="638" y="82"/>
                    </a:cubicBezTo>
                    <a:cubicBezTo>
                      <a:pt x="636" y="81"/>
                      <a:pt x="635" y="80"/>
                      <a:pt x="624" y="83"/>
                    </a:cubicBezTo>
                    <a:cubicBezTo>
                      <a:pt x="618" y="85"/>
                      <a:pt x="611" y="90"/>
                      <a:pt x="609" y="90"/>
                    </a:cubicBezTo>
                    <a:cubicBezTo>
                      <a:pt x="606" y="89"/>
                      <a:pt x="604" y="84"/>
                      <a:pt x="601" y="82"/>
                    </a:cubicBezTo>
                    <a:cubicBezTo>
                      <a:pt x="598" y="80"/>
                      <a:pt x="590" y="80"/>
                      <a:pt x="589" y="82"/>
                    </a:cubicBezTo>
                    <a:cubicBezTo>
                      <a:pt x="586" y="86"/>
                      <a:pt x="588" y="99"/>
                      <a:pt x="588" y="106"/>
                    </a:cubicBezTo>
                    <a:cubicBezTo>
                      <a:pt x="586" y="109"/>
                      <a:pt x="572" y="121"/>
                      <a:pt x="566" y="126"/>
                    </a:cubicBezTo>
                    <a:cubicBezTo>
                      <a:pt x="565" y="127"/>
                      <a:pt x="565" y="96"/>
                      <a:pt x="566" y="72"/>
                    </a:cubicBezTo>
                    <a:cubicBezTo>
                      <a:pt x="565" y="68"/>
                      <a:pt x="597" y="72"/>
                      <a:pt x="600" y="69"/>
                    </a:cubicBezTo>
                    <a:cubicBezTo>
                      <a:pt x="604" y="66"/>
                      <a:pt x="610" y="54"/>
                      <a:pt x="614" y="47"/>
                    </a:cubicBezTo>
                    <a:cubicBezTo>
                      <a:pt x="617" y="41"/>
                      <a:pt x="620" y="34"/>
                      <a:pt x="617" y="27"/>
                    </a:cubicBezTo>
                    <a:cubicBezTo>
                      <a:pt x="616" y="24"/>
                      <a:pt x="616" y="23"/>
                      <a:pt x="611" y="22"/>
                    </a:cubicBezTo>
                    <a:cubicBezTo>
                      <a:pt x="605" y="22"/>
                      <a:pt x="603" y="26"/>
                      <a:pt x="601" y="27"/>
                    </a:cubicBezTo>
                    <a:cubicBezTo>
                      <a:pt x="598" y="28"/>
                      <a:pt x="590" y="27"/>
                      <a:pt x="587" y="29"/>
                    </a:cubicBezTo>
                    <a:cubicBezTo>
                      <a:pt x="582" y="32"/>
                      <a:pt x="576" y="36"/>
                      <a:pt x="571" y="38"/>
                    </a:cubicBezTo>
                    <a:cubicBezTo>
                      <a:pt x="566" y="41"/>
                      <a:pt x="565" y="45"/>
                      <a:pt x="566" y="46"/>
                    </a:cubicBezTo>
                    <a:cubicBezTo>
                      <a:pt x="583" y="40"/>
                      <a:pt x="586" y="40"/>
                      <a:pt x="590" y="39"/>
                    </a:cubicBezTo>
                    <a:cubicBezTo>
                      <a:pt x="591" y="39"/>
                      <a:pt x="590" y="41"/>
                      <a:pt x="590" y="43"/>
                    </a:cubicBezTo>
                    <a:cubicBezTo>
                      <a:pt x="589" y="51"/>
                      <a:pt x="585" y="56"/>
                      <a:pt x="583" y="62"/>
                    </a:cubicBezTo>
                    <a:cubicBezTo>
                      <a:pt x="577" y="63"/>
                      <a:pt x="572" y="63"/>
                      <a:pt x="566" y="62"/>
                    </a:cubicBezTo>
                    <a:cubicBezTo>
                      <a:pt x="562" y="61"/>
                      <a:pt x="556" y="57"/>
                      <a:pt x="552" y="57"/>
                    </a:cubicBezTo>
                    <a:cubicBezTo>
                      <a:pt x="550" y="56"/>
                      <a:pt x="542" y="58"/>
                      <a:pt x="541" y="64"/>
                    </a:cubicBezTo>
                    <a:cubicBezTo>
                      <a:pt x="539" y="74"/>
                      <a:pt x="541" y="83"/>
                      <a:pt x="540" y="96"/>
                    </a:cubicBezTo>
                    <a:cubicBezTo>
                      <a:pt x="540" y="118"/>
                      <a:pt x="537" y="145"/>
                      <a:pt x="537" y="161"/>
                    </a:cubicBezTo>
                    <a:cubicBezTo>
                      <a:pt x="537" y="164"/>
                      <a:pt x="537" y="169"/>
                      <a:pt x="538" y="170"/>
                    </a:cubicBezTo>
                    <a:cubicBezTo>
                      <a:pt x="540" y="171"/>
                      <a:pt x="553" y="172"/>
                      <a:pt x="558" y="169"/>
                    </a:cubicBezTo>
                    <a:cubicBezTo>
                      <a:pt x="562" y="166"/>
                      <a:pt x="561" y="158"/>
                      <a:pt x="563" y="142"/>
                    </a:cubicBezTo>
                    <a:cubicBezTo>
                      <a:pt x="563" y="141"/>
                      <a:pt x="564" y="140"/>
                      <a:pt x="565" y="138"/>
                    </a:cubicBezTo>
                    <a:cubicBezTo>
                      <a:pt x="570" y="132"/>
                      <a:pt x="578" y="126"/>
                      <a:pt x="588" y="121"/>
                    </a:cubicBezTo>
                    <a:cubicBezTo>
                      <a:pt x="593" y="137"/>
                      <a:pt x="600" y="152"/>
                      <a:pt x="609" y="163"/>
                    </a:cubicBezTo>
                    <a:cubicBezTo>
                      <a:pt x="614" y="168"/>
                      <a:pt x="633" y="174"/>
                      <a:pt x="641" y="166"/>
                    </a:cubicBezTo>
                    <a:cubicBezTo>
                      <a:pt x="657" y="151"/>
                      <a:pt x="660" y="140"/>
                      <a:pt x="663" y="124"/>
                    </a:cubicBezTo>
                    <a:cubicBezTo>
                      <a:pt x="664" y="121"/>
                      <a:pt x="664" y="120"/>
                      <a:pt x="664" y="113"/>
                    </a:cubicBezTo>
                    <a:cubicBezTo>
                      <a:pt x="664" y="110"/>
                      <a:pt x="662" y="110"/>
                      <a:pt x="660" y="115"/>
                    </a:cubicBezTo>
                    <a:close/>
                    <a:moveTo>
                      <a:pt x="410" y="31"/>
                    </a:moveTo>
                    <a:cubicBezTo>
                      <a:pt x="411" y="35"/>
                      <a:pt x="408" y="47"/>
                      <a:pt x="399" y="65"/>
                    </a:cubicBezTo>
                    <a:cubicBezTo>
                      <a:pt x="394" y="74"/>
                      <a:pt x="385" y="87"/>
                      <a:pt x="378" y="98"/>
                    </a:cubicBezTo>
                    <a:cubicBezTo>
                      <a:pt x="368" y="115"/>
                      <a:pt x="357" y="138"/>
                      <a:pt x="351" y="147"/>
                    </a:cubicBezTo>
                    <a:cubicBezTo>
                      <a:pt x="346" y="152"/>
                      <a:pt x="336" y="158"/>
                      <a:pt x="332" y="159"/>
                    </a:cubicBezTo>
                    <a:cubicBezTo>
                      <a:pt x="330" y="160"/>
                      <a:pt x="328" y="160"/>
                      <a:pt x="325" y="160"/>
                    </a:cubicBezTo>
                    <a:cubicBezTo>
                      <a:pt x="322" y="160"/>
                      <a:pt x="324" y="155"/>
                      <a:pt x="324" y="153"/>
                    </a:cubicBezTo>
                    <a:cubicBezTo>
                      <a:pt x="325" y="151"/>
                      <a:pt x="326" y="149"/>
                      <a:pt x="327" y="148"/>
                    </a:cubicBezTo>
                    <a:cubicBezTo>
                      <a:pt x="341" y="129"/>
                      <a:pt x="348" y="116"/>
                      <a:pt x="359" y="98"/>
                    </a:cubicBezTo>
                    <a:cubicBezTo>
                      <a:pt x="365" y="89"/>
                      <a:pt x="370" y="78"/>
                      <a:pt x="378" y="67"/>
                    </a:cubicBezTo>
                    <a:cubicBezTo>
                      <a:pt x="387" y="54"/>
                      <a:pt x="395" y="45"/>
                      <a:pt x="403" y="31"/>
                    </a:cubicBezTo>
                    <a:cubicBezTo>
                      <a:pt x="404" y="30"/>
                      <a:pt x="406" y="30"/>
                      <a:pt x="407" y="30"/>
                    </a:cubicBezTo>
                    <a:cubicBezTo>
                      <a:pt x="408" y="30"/>
                      <a:pt x="409" y="30"/>
                      <a:pt x="410" y="31"/>
                    </a:cubicBezTo>
                    <a:close/>
                    <a:moveTo>
                      <a:pt x="832" y="153"/>
                    </a:moveTo>
                    <a:cubicBezTo>
                      <a:pt x="828" y="151"/>
                      <a:pt x="821" y="151"/>
                      <a:pt x="813" y="147"/>
                    </a:cubicBezTo>
                    <a:cubicBezTo>
                      <a:pt x="802" y="140"/>
                      <a:pt x="799" y="134"/>
                      <a:pt x="785" y="119"/>
                    </a:cubicBezTo>
                    <a:cubicBezTo>
                      <a:pt x="781" y="115"/>
                      <a:pt x="778" y="112"/>
                      <a:pt x="775" y="108"/>
                    </a:cubicBezTo>
                    <a:cubicBezTo>
                      <a:pt x="770" y="101"/>
                      <a:pt x="766" y="97"/>
                      <a:pt x="763" y="92"/>
                    </a:cubicBezTo>
                    <a:cubicBezTo>
                      <a:pt x="762" y="90"/>
                      <a:pt x="759" y="86"/>
                      <a:pt x="763" y="83"/>
                    </a:cubicBezTo>
                    <a:cubicBezTo>
                      <a:pt x="773" y="79"/>
                      <a:pt x="782" y="73"/>
                      <a:pt x="790" y="70"/>
                    </a:cubicBezTo>
                    <a:cubicBezTo>
                      <a:pt x="796" y="69"/>
                      <a:pt x="802" y="70"/>
                      <a:pt x="810" y="70"/>
                    </a:cubicBezTo>
                    <a:cubicBezTo>
                      <a:pt x="811" y="70"/>
                      <a:pt x="811" y="69"/>
                      <a:pt x="812" y="68"/>
                    </a:cubicBezTo>
                    <a:cubicBezTo>
                      <a:pt x="813" y="65"/>
                      <a:pt x="813" y="63"/>
                      <a:pt x="811" y="61"/>
                    </a:cubicBezTo>
                    <a:cubicBezTo>
                      <a:pt x="808" y="58"/>
                      <a:pt x="807" y="58"/>
                      <a:pt x="804" y="56"/>
                    </a:cubicBezTo>
                    <a:cubicBezTo>
                      <a:pt x="800" y="54"/>
                      <a:pt x="796" y="54"/>
                      <a:pt x="792" y="54"/>
                    </a:cubicBezTo>
                    <a:cubicBezTo>
                      <a:pt x="784" y="55"/>
                      <a:pt x="777" y="60"/>
                      <a:pt x="770" y="64"/>
                    </a:cubicBezTo>
                    <a:cubicBezTo>
                      <a:pt x="766" y="66"/>
                      <a:pt x="761" y="67"/>
                      <a:pt x="758" y="69"/>
                    </a:cubicBezTo>
                    <a:cubicBezTo>
                      <a:pt x="756" y="70"/>
                      <a:pt x="753" y="70"/>
                      <a:pt x="753" y="69"/>
                    </a:cubicBezTo>
                    <a:cubicBezTo>
                      <a:pt x="751" y="60"/>
                      <a:pt x="754" y="46"/>
                      <a:pt x="758" y="35"/>
                    </a:cubicBezTo>
                    <a:cubicBezTo>
                      <a:pt x="758" y="35"/>
                      <a:pt x="759" y="30"/>
                      <a:pt x="757" y="28"/>
                    </a:cubicBezTo>
                    <a:cubicBezTo>
                      <a:pt x="756" y="25"/>
                      <a:pt x="753" y="25"/>
                      <a:pt x="752" y="24"/>
                    </a:cubicBezTo>
                    <a:cubicBezTo>
                      <a:pt x="746" y="20"/>
                      <a:pt x="741" y="19"/>
                      <a:pt x="738" y="22"/>
                    </a:cubicBezTo>
                    <a:cubicBezTo>
                      <a:pt x="736" y="32"/>
                      <a:pt x="737" y="41"/>
                      <a:pt x="737" y="49"/>
                    </a:cubicBezTo>
                    <a:cubicBezTo>
                      <a:pt x="736" y="60"/>
                      <a:pt x="736" y="71"/>
                      <a:pt x="733" y="77"/>
                    </a:cubicBezTo>
                    <a:cubicBezTo>
                      <a:pt x="729" y="80"/>
                      <a:pt x="721" y="85"/>
                      <a:pt x="710" y="87"/>
                    </a:cubicBezTo>
                    <a:cubicBezTo>
                      <a:pt x="706" y="87"/>
                      <a:pt x="704" y="87"/>
                      <a:pt x="701" y="87"/>
                    </a:cubicBezTo>
                    <a:cubicBezTo>
                      <a:pt x="698" y="87"/>
                      <a:pt x="696" y="87"/>
                      <a:pt x="695" y="87"/>
                    </a:cubicBezTo>
                    <a:cubicBezTo>
                      <a:pt x="692" y="88"/>
                      <a:pt x="690" y="89"/>
                      <a:pt x="691" y="92"/>
                    </a:cubicBezTo>
                    <a:cubicBezTo>
                      <a:pt x="692" y="98"/>
                      <a:pt x="693" y="97"/>
                      <a:pt x="698" y="99"/>
                    </a:cubicBezTo>
                    <a:cubicBezTo>
                      <a:pt x="703" y="101"/>
                      <a:pt x="707" y="100"/>
                      <a:pt x="709" y="100"/>
                    </a:cubicBezTo>
                    <a:cubicBezTo>
                      <a:pt x="716" y="98"/>
                      <a:pt x="719" y="97"/>
                      <a:pt x="727" y="96"/>
                    </a:cubicBezTo>
                    <a:cubicBezTo>
                      <a:pt x="729" y="96"/>
                      <a:pt x="730" y="99"/>
                      <a:pt x="729" y="101"/>
                    </a:cubicBezTo>
                    <a:cubicBezTo>
                      <a:pt x="726" y="115"/>
                      <a:pt x="723" y="122"/>
                      <a:pt x="718" y="132"/>
                    </a:cubicBezTo>
                    <a:cubicBezTo>
                      <a:pt x="713" y="143"/>
                      <a:pt x="709" y="151"/>
                      <a:pt x="701" y="158"/>
                    </a:cubicBezTo>
                    <a:cubicBezTo>
                      <a:pt x="697" y="163"/>
                      <a:pt x="697" y="165"/>
                      <a:pt x="699" y="166"/>
                    </a:cubicBezTo>
                    <a:cubicBezTo>
                      <a:pt x="700" y="167"/>
                      <a:pt x="701" y="165"/>
                      <a:pt x="707" y="162"/>
                    </a:cubicBezTo>
                    <a:cubicBezTo>
                      <a:pt x="712" y="159"/>
                      <a:pt x="720" y="156"/>
                      <a:pt x="722" y="154"/>
                    </a:cubicBezTo>
                    <a:cubicBezTo>
                      <a:pt x="727" y="150"/>
                      <a:pt x="729" y="144"/>
                      <a:pt x="735" y="134"/>
                    </a:cubicBezTo>
                    <a:cubicBezTo>
                      <a:pt x="738" y="127"/>
                      <a:pt x="740" y="122"/>
                      <a:pt x="745" y="97"/>
                    </a:cubicBezTo>
                    <a:cubicBezTo>
                      <a:pt x="745" y="96"/>
                      <a:pt x="745" y="95"/>
                      <a:pt x="745" y="94"/>
                    </a:cubicBezTo>
                    <a:cubicBezTo>
                      <a:pt x="746" y="93"/>
                      <a:pt x="746" y="93"/>
                      <a:pt x="748" y="91"/>
                    </a:cubicBezTo>
                    <a:cubicBezTo>
                      <a:pt x="750" y="89"/>
                      <a:pt x="751" y="88"/>
                      <a:pt x="754" y="87"/>
                    </a:cubicBezTo>
                    <a:cubicBezTo>
                      <a:pt x="759" y="99"/>
                      <a:pt x="761" y="106"/>
                      <a:pt x="765" y="112"/>
                    </a:cubicBezTo>
                    <a:cubicBezTo>
                      <a:pt x="767" y="116"/>
                      <a:pt x="770" y="119"/>
                      <a:pt x="772" y="123"/>
                    </a:cubicBezTo>
                    <a:cubicBezTo>
                      <a:pt x="782" y="138"/>
                      <a:pt x="792" y="151"/>
                      <a:pt x="802" y="162"/>
                    </a:cubicBezTo>
                    <a:cubicBezTo>
                      <a:pt x="808" y="168"/>
                      <a:pt x="820" y="167"/>
                      <a:pt x="831" y="167"/>
                    </a:cubicBezTo>
                    <a:cubicBezTo>
                      <a:pt x="833" y="167"/>
                      <a:pt x="837" y="165"/>
                      <a:pt x="838" y="163"/>
                    </a:cubicBezTo>
                    <a:cubicBezTo>
                      <a:pt x="839" y="160"/>
                      <a:pt x="839" y="159"/>
                      <a:pt x="832" y="153"/>
                    </a:cubicBezTo>
                    <a:close/>
                    <a:moveTo>
                      <a:pt x="995" y="23"/>
                    </a:moveTo>
                    <a:cubicBezTo>
                      <a:pt x="992" y="24"/>
                      <a:pt x="985" y="23"/>
                      <a:pt x="981" y="28"/>
                    </a:cubicBezTo>
                    <a:cubicBezTo>
                      <a:pt x="977" y="28"/>
                      <a:pt x="973" y="28"/>
                      <a:pt x="970" y="28"/>
                    </a:cubicBezTo>
                    <a:cubicBezTo>
                      <a:pt x="968" y="28"/>
                      <a:pt x="967" y="27"/>
                      <a:pt x="966" y="27"/>
                    </a:cubicBezTo>
                    <a:cubicBezTo>
                      <a:pt x="967" y="24"/>
                      <a:pt x="972" y="16"/>
                      <a:pt x="972" y="13"/>
                    </a:cubicBezTo>
                    <a:cubicBezTo>
                      <a:pt x="976" y="12"/>
                      <a:pt x="995" y="13"/>
                      <a:pt x="995" y="13"/>
                    </a:cubicBezTo>
                    <a:cubicBezTo>
                      <a:pt x="997" y="12"/>
                      <a:pt x="997" y="12"/>
                      <a:pt x="997" y="16"/>
                    </a:cubicBezTo>
                    <a:cubicBezTo>
                      <a:pt x="997" y="20"/>
                      <a:pt x="996" y="23"/>
                      <a:pt x="995" y="23"/>
                    </a:cubicBezTo>
                    <a:close/>
                    <a:moveTo>
                      <a:pt x="992" y="45"/>
                    </a:moveTo>
                    <a:cubicBezTo>
                      <a:pt x="990" y="46"/>
                      <a:pt x="982" y="45"/>
                      <a:pt x="981" y="45"/>
                    </a:cubicBezTo>
                    <a:cubicBezTo>
                      <a:pt x="983" y="41"/>
                      <a:pt x="985" y="34"/>
                      <a:pt x="988" y="32"/>
                    </a:cubicBezTo>
                    <a:cubicBezTo>
                      <a:pt x="989" y="32"/>
                      <a:pt x="993" y="31"/>
                      <a:pt x="994" y="33"/>
                    </a:cubicBezTo>
                    <a:cubicBezTo>
                      <a:pt x="995" y="35"/>
                      <a:pt x="993" y="42"/>
                      <a:pt x="992" y="45"/>
                    </a:cubicBezTo>
                    <a:close/>
                    <a:moveTo>
                      <a:pt x="986" y="68"/>
                    </a:moveTo>
                    <a:cubicBezTo>
                      <a:pt x="980" y="75"/>
                      <a:pt x="976" y="77"/>
                      <a:pt x="973" y="70"/>
                    </a:cubicBezTo>
                    <a:cubicBezTo>
                      <a:pt x="973" y="67"/>
                      <a:pt x="969" y="63"/>
                      <a:pt x="968" y="60"/>
                    </a:cubicBezTo>
                    <a:cubicBezTo>
                      <a:pt x="972" y="54"/>
                      <a:pt x="975" y="52"/>
                      <a:pt x="976" y="52"/>
                    </a:cubicBezTo>
                    <a:cubicBezTo>
                      <a:pt x="980" y="52"/>
                      <a:pt x="990" y="51"/>
                      <a:pt x="990" y="53"/>
                    </a:cubicBezTo>
                    <a:cubicBezTo>
                      <a:pt x="988" y="60"/>
                      <a:pt x="986" y="64"/>
                      <a:pt x="986" y="68"/>
                    </a:cubicBezTo>
                    <a:close/>
                    <a:moveTo>
                      <a:pt x="962" y="53"/>
                    </a:moveTo>
                    <a:cubicBezTo>
                      <a:pt x="964" y="52"/>
                      <a:pt x="975" y="39"/>
                      <a:pt x="977" y="36"/>
                    </a:cubicBezTo>
                    <a:cubicBezTo>
                      <a:pt x="978" y="34"/>
                      <a:pt x="976" y="31"/>
                      <a:pt x="975" y="30"/>
                    </a:cubicBezTo>
                    <a:cubicBezTo>
                      <a:pt x="972" y="30"/>
                      <a:pt x="967" y="31"/>
                      <a:pt x="964" y="31"/>
                    </a:cubicBezTo>
                    <a:cubicBezTo>
                      <a:pt x="961" y="35"/>
                      <a:pt x="956" y="39"/>
                      <a:pt x="953" y="44"/>
                    </a:cubicBezTo>
                    <a:cubicBezTo>
                      <a:pt x="955" y="48"/>
                      <a:pt x="958" y="49"/>
                      <a:pt x="962" y="53"/>
                    </a:cubicBezTo>
                    <a:close/>
                    <a:moveTo>
                      <a:pt x="962" y="79"/>
                    </a:moveTo>
                    <a:cubicBezTo>
                      <a:pt x="961" y="81"/>
                      <a:pt x="960" y="81"/>
                      <a:pt x="959" y="81"/>
                    </a:cubicBezTo>
                    <a:cubicBezTo>
                      <a:pt x="958" y="81"/>
                      <a:pt x="957" y="80"/>
                      <a:pt x="957" y="80"/>
                    </a:cubicBezTo>
                    <a:cubicBezTo>
                      <a:pt x="957" y="80"/>
                      <a:pt x="957" y="77"/>
                      <a:pt x="960" y="76"/>
                    </a:cubicBezTo>
                    <a:cubicBezTo>
                      <a:pt x="960" y="76"/>
                      <a:pt x="963" y="77"/>
                      <a:pt x="962" y="79"/>
                    </a:cubicBezTo>
                    <a:close/>
                    <a:moveTo>
                      <a:pt x="940" y="81"/>
                    </a:moveTo>
                    <a:cubicBezTo>
                      <a:pt x="940" y="81"/>
                      <a:pt x="938" y="80"/>
                      <a:pt x="938" y="78"/>
                    </a:cubicBezTo>
                    <a:cubicBezTo>
                      <a:pt x="937" y="74"/>
                      <a:pt x="937" y="65"/>
                      <a:pt x="938" y="55"/>
                    </a:cubicBezTo>
                    <a:cubicBezTo>
                      <a:pt x="940" y="53"/>
                      <a:pt x="944" y="51"/>
                      <a:pt x="946" y="50"/>
                    </a:cubicBezTo>
                    <a:cubicBezTo>
                      <a:pt x="947" y="49"/>
                      <a:pt x="948" y="48"/>
                      <a:pt x="952" y="54"/>
                    </a:cubicBezTo>
                    <a:cubicBezTo>
                      <a:pt x="954" y="56"/>
                      <a:pt x="955" y="57"/>
                      <a:pt x="956" y="60"/>
                    </a:cubicBezTo>
                    <a:cubicBezTo>
                      <a:pt x="947" y="73"/>
                      <a:pt x="944" y="79"/>
                      <a:pt x="940" y="81"/>
                    </a:cubicBezTo>
                    <a:close/>
                    <a:moveTo>
                      <a:pt x="940" y="32"/>
                    </a:moveTo>
                    <a:cubicBezTo>
                      <a:pt x="942" y="33"/>
                      <a:pt x="950" y="32"/>
                      <a:pt x="952" y="32"/>
                    </a:cubicBezTo>
                    <a:cubicBezTo>
                      <a:pt x="952" y="35"/>
                      <a:pt x="945" y="43"/>
                      <a:pt x="944" y="44"/>
                    </a:cubicBezTo>
                    <a:cubicBezTo>
                      <a:pt x="943" y="44"/>
                      <a:pt x="942" y="45"/>
                      <a:pt x="939" y="45"/>
                    </a:cubicBezTo>
                    <a:cubicBezTo>
                      <a:pt x="939" y="42"/>
                      <a:pt x="940" y="34"/>
                      <a:pt x="940" y="32"/>
                    </a:cubicBezTo>
                    <a:close/>
                    <a:moveTo>
                      <a:pt x="1020" y="92"/>
                    </a:moveTo>
                    <a:cubicBezTo>
                      <a:pt x="1018" y="83"/>
                      <a:pt x="1010" y="75"/>
                      <a:pt x="1003" y="72"/>
                    </a:cubicBezTo>
                    <a:cubicBezTo>
                      <a:pt x="1000" y="71"/>
                      <a:pt x="1001" y="57"/>
                      <a:pt x="1004" y="43"/>
                    </a:cubicBezTo>
                    <a:cubicBezTo>
                      <a:pt x="1005" y="38"/>
                      <a:pt x="1007" y="33"/>
                      <a:pt x="1009" y="27"/>
                    </a:cubicBezTo>
                    <a:cubicBezTo>
                      <a:pt x="1011" y="14"/>
                      <a:pt x="1009" y="10"/>
                      <a:pt x="1007" y="9"/>
                    </a:cubicBezTo>
                    <a:cubicBezTo>
                      <a:pt x="1004" y="7"/>
                      <a:pt x="1002" y="8"/>
                      <a:pt x="998" y="8"/>
                    </a:cubicBezTo>
                    <a:cubicBezTo>
                      <a:pt x="991" y="8"/>
                      <a:pt x="984" y="8"/>
                      <a:pt x="973" y="9"/>
                    </a:cubicBezTo>
                    <a:cubicBezTo>
                      <a:pt x="973" y="7"/>
                      <a:pt x="969" y="0"/>
                      <a:pt x="967" y="6"/>
                    </a:cubicBezTo>
                    <a:cubicBezTo>
                      <a:pt x="966" y="8"/>
                      <a:pt x="964" y="13"/>
                      <a:pt x="962" y="17"/>
                    </a:cubicBezTo>
                    <a:cubicBezTo>
                      <a:pt x="960" y="22"/>
                      <a:pt x="957" y="27"/>
                      <a:pt x="956" y="28"/>
                    </a:cubicBezTo>
                    <a:cubicBezTo>
                      <a:pt x="952" y="29"/>
                      <a:pt x="944" y="27"/>
                      <a:pt x="941" y="27"/>
                    </a:cubicBezTo>
                    <a:cubicBezTo>
                      <a:pt x="941" y="23"/>
                      <a:pt x="941" y="18"/>
                      <a:pt x="939" y="15"/>
                    </a:cubicBezTo>
                    <a:cubicBezTo>
                      <a:pt x="937" y="13"/>
                      <a:pt x="933" y="12"/>
                      <a:pt x="931" y="12"/>
                    </a:cubicBezTo>
                    <a:cubicBezTo>
                      <a:pt x="928" y="13"/>
                      <a:pt x="930" y="32"/>
                      <a:pt x="929" y="53"/>
                    </a:cubicBezTo>
                    <a:cubicBezTo>
                      <a:pt x="929" y="67"/>
                      <a:pt x="925" y="85"/>
                      <a:pt x="924" y="92"/>
                    </a:cubicBezTo>
                    <a:cubicBezTo>
                      <a:pt x="916" y="97"/>
                      <a:pt x="909" y="100"/>
                      <a:pt x="901" y="105"/>
                    </a:cubicBezTo>
                    <a:cubicBezTo>
                      <a:pt x="898" y="107"/>
                      <a:pt x="894" y="107"/>
                      <a:pt x="892" y="106"/>
                    </a:cubicBezTo>
                    <a:cubicBezTo>
                      <a:pt x="891" y="102"/>
                      <a:pt x="890" y="100"/>
                      <a:pt x="888" y="98"/>
                    </a:cubicBezTo>
                    <a:cubicBezTo>
                      <a:pt x="886" y="95"/>
                      <a:pt x="884" y="93"/>
                      <a:pt x="881" y="93"/>
                    </a:cubicBezTo>
                    <a:cubicBezTo>
                      <a:pt x="880" y="93"/>
                      <a:pt x="876" y="92"/>
                      <a:pt x="876" y="95"/>
                    </a:cubicBezTo>
                    <a:cubicBezTo>
                      <a:pt x="875" y="99"/>
                      <a:pt x="875" y="105"/>
                      <a:pt x="874" y="111"/>
                    </a:cubicBezTo>
                    <a:cubicBezTo>
                      <a:pt x="873" y="114"/>
                      <a:pt x="864" y="143"/>
                      <a:pt x="864" y="144"/>
                    </a:cubicBezTo>
                    <a:cubicBezTo>
                      <a:pt x="867" y="147"/>
                      <a:pt x="867" y="150"/>
                      <a:pt x="870" y="150"/>
                    </a:cubicBezTo>
                    <a:cubicBezTo>
                      <a:pt x="874" y="151"/>
                      <a:pt x="878" y="152"/>
                      <a:pt x="882" y="147"/>
                    </a:cubicBezTo>
                    <a:cubicBezTo>
                      <a:pt x="889" y="141"/>
                      <a:pt x="888" y="120"/>
                      <a:pt x="892" y="115"/>
                    </a:cubicBezTo>
                    <a:cubicBezTo>
                      <a:pt x="895" y="114"/>
                      <a:pt x="901" y="113"/>
                      <a:pt x="903" y="112"/>
                    </a:cubicBezTo>
                    <a:cubicBezTo>
                      <a:pt x="908" y="111"/>
                      <a:pt x="908" y="108"/>
                      <a:pt x="921" y="103"/>
                    </a:cubicBezTo>
                    <a:cubicBezTo>
                      <a:pt x="928" y="100"/>
                      <a:pt x="934" y="99"/>
                      <a:pt x="941" y="97"/>
                    </a:cubicBezTo>
                    <a:cubicBezTo>
                      <a:pt x="951" y="94"/>
                      <a:pt x="952" y="91"/>
                      <a:pt x="957" y="89"/>
                    </a:cubicBezTo>
                    <a:cubicBezTo>
                      <a:pt x="961" y="88"/>
                      <a:pt x="967" y="89"/>
                      <a:pt x="974" y="88"/>
                    </a:cubicBezTo>
                    <a:cubicBezTo>
                      <a:pt x="976" y="88"/>
                      <a:pt x="979" y="86"/>
                      <a:pt x="981" y="85"/>
                    </a:cubicBezTo>
                    <a:cubicBezTo>
                      <a:pt x="983" y="84"/>
                      <a:pt x="986" y="85"/>
                      <a:pt x="989" y="84"/>
                    </a:cubicBezTo>
                    <a:cubicBezTo>
                      <a:pt x="990" y="83"/>
                      <a:pt x="992" y="84"/>
                      <a:pt x="993" y="84"/>
                    </a:cubicBezTo>
                    <a:cubicBezTo>
                      <a:pt x="996" y="87"/>
                      <a:pt x="997" y="88"/>
                      <a:pt x="993" y="90"/>
                    </a:cubicBezTo>
                    <a:cubicBezTo>
                      <a:pt x="986" y="93"/>
                      <a:pt x="979" y="96"/>
                      <a:pt x="974" y="103"/>
                    </a:cubicBezTo>
                    <a:cubicBezTo>
                      <a:pt x="972" y="104"/>
                      <a:pt x="972" y="103"/>
                      <a:pt x="967" y="105"/>
                    </a:cubicBezTo>
                    <a:cubicBezTo>
                      <a:pt x="965" y="105"/>
                      <a:pt x="962" y="107"/>
                      <a:pt x="959" y="108"/>
                    </a:cubicBezTo>
                    <a:cubicBezTo>
                      <a:pt x="950" y="110"/>
                      <a:pt x="939" y="111"/>
                      <a:pt x="929" y="113"/>
                    </a:cubicBezTo>
                    <a:cubicBezTo>
                      <a:pt x="927" y="114"/>
                      <a:pt x="927" y="116"/>
                      <a:pt x="927" y="118"/>
                    </a:cubicBezTo>
                    <a:cubicBezTo>
                      <a:pt x="928" y="120"/>
                      <a:pt x="935" y="124"/>
                      <a:pt x="941" y="124"/>
                    </a:cubicBezTo>
                    <a:cubicBezTo>
                      <a:pt x="944" y="124"/>
                      <a:pt x="947" y="121"/>
                      <a:pt x="949" y="120"/>
                    </a:cubicBezTo>
                    <a:cubicBezTo>
                      <a:pt x="952" y="119"/>
                      <a:pt x="961" y="112"/>
                      <a:pt x="960" y="118"/>
                    </a:cubicBezTo>
                    <a:cubicBezTo>
                      <a:pt x="959" y="123"/>
                      <a:pt x="958" y="127"/>
                      <a:pt x="958" y="130"/>
                    </a:cubicBezTo>
                    <a:cubicBezTo>
                      <a:pt x="958" y="133"/>
                      <a:pt x="958" y="137"/>
                      <a:pt x="957" y="140"/>
                    </a:cubicBezTo>
                    <a:cubicBezTo>
                      <a:pt x="953" y="142"/>
                      <a:pt x="948" y="144"/>
                      <a:pt x="943" y="146"/>
                    </a:cubicBezTo>
                    <a:cubicBezTo>
                      <a:pt x="935" y="148"/>
                      <a:pt x="927" y="148"/>
                      <a:pt x="917" y="151"/>
                    </a:cubicBezTo>
                    <a:cubicBezTo>
                      <a:pt x="909" y="154"/>
                      <a:pt x="904" y="162"/>
                      <a:pt x="905" y="163"/>
                    </a:cubicBezTo>
                    <a:cubicBezTo>
                      <a:pt x="909" y="166"/>
                      <a:pt x="919" y="165"/>
                      <a:pt x="930" y="161"/>
                    </a:cubicBezTo>
                    <a:cubicBezTo>
                      <a:pt x="938" y="158"/>
                      <a:pt x="944" y="154"/>
                      <a:pt x="951" y="150"/>
                    </a:cubicBezTo>
                    <a:cubicBezTo>
                      <a:pt x="953" y="149"/>
                      <a:pt x="958" y="149"/>
                      <a:pt x="958" y="154"/>
                    </a:cubicBezTo>
                    <a:cubicBezTo>
                      <a:pt x="957" y="161"/>
                      <a:pt x="954" y="162"/>
                      <a:pt x="953" y="166"/>
                    </a:cubicBezTo>
                    <a:cubicBezTo>
                      <a:pt x="952" y="171"/>
                      <a:pt x="943" y="170"/>
                      <a:pt x="933" y="169"/>
                    </a:cubicBezTo>
                    <a:cubicBezTo>
                      <a:pt x="928" y="169"/>
                      <a:pt x="920" y="169"/>
                      <a:pt x="918" y="168"/>
                    </a:cubicBezTo>
                    <a:cubicBezTo>
                      <a:pt x="915" y="169"/>
                      <a:pt x="923" y="172"/>
                      <a:pt x="926" y="173"/>
                    </a:cubicBezTo>
                    <a:cubicBezTo>
                      <a:pt x="929" y="175"/>
                      <a:pt x="933" y="175"/>
                      <a:pt x="940" y="178"/>
                    </a:cubicBezTo>
                    <a:cubicBezTo>
                      <a:pt x="949" y="181"/>
                      <a:pt x="952" y="185"/>
                      <a:pt x="958" y="186"/>
                    </a:cubicBezTo>
                    <a:cubicBezTo>
                      <a:pt x="962" y="187"/>
                      <a:pt x="970" y="184"/>
                      <a:pt x="974" y="177"/>
                    </a:cubicBezTo>
                    <a:cubicBezTo>
                      <a:pt x="977" y="170"/>
                      <a:pt x="976" y="161"/>
                      <a:pt x="975" y="147"/>
                    </a:cubicBezTo>
                    <a:cubicBezTo>
                      <a:pt x="976" y="145"/>
                      <a:pt x="976" y="145"/>
                      <a:pt x="977" y="145"/>
                    </a:cubicBezTo>
                    <a:cubicBezTo>
                      <a:pt x="978" y="145"/>
                      <a:pt x="979" y="145"/>
                      <a:pt x="980" y="145"/>
                    </a:cubicBezTo>
                    <a:cubicBezTo>
                      <a:pt x="986" y="146"/>
                      <a:pt x="990" y="147"/>
                      <a:pt x="992" y="147"/>
                    </a:cubicBezTo>
                    <a:cubicBezTo>
                      <a:pt x="996" y="148"/>
                      <a:pt x="1000" y="151"/>
                      <a:pt x="1003" y="151"/>
                    </a:cubicBezTo>
                    <a:cubicBezTo>
                      <a:pt x="1008" y="152"/>
                      <a:pt x="1008" y="146"/>
                      <a:pt x="1007" y="145"/>
                    </a:cubicBezTo>
                    <a:cubicBezTo>
                      <a:pt x="1006" y="142"/>
                      <a:pt x="1003" y="137"/>
                      <a:pt x="1002" y="136"/>
                    </a:cubicBezTo>
                    <a:cubicBezTo>
                      <a:pt x="1000" y="135"/>
                      <a:pt x="990" y="135"/>
                      <a:pt x="980" y="136"/>
                    </a:cubicBezTo>
                    <a:cubicBezTo>
                      <a:pt x="978" y="136"/>
                      <a:pt x="978" y="136"/>
                      <a:pt x="975" y="135"/>
                    </a:cubicBezTo>
                    <a:cubicBezTo>
                      <a:pt x="973" y="135"/>
                      <a:pt x="973" y="136"/>
                      <a:pt x="972" y="134"/>
                    </a:cubicBezTo>
                    <a:cubicBezTo>
                      <a:pt x="971" y="131"/>
                      <a:pt x="971" y="127"/>
                      <a:pt x="972" y="124"/>
                    </a:cubicBezTo>
                    <a:cubicBezTo>
                      <a:pt x="974" y="121"/>
                      <a:pt x="976" y="118"/>
                      <a:pt x="977" y="116"/>
                    </a:cubicBezTo>
                    <a:cubicBezTo>
                      <a:pt x="980" y="112"/>
                      <a:pt x="977" y="107"/>
                      <a:pt x="978" y="104"/>
                    </a:cubicBezTo>
                    <a:cubicBezTo>
                      <a:pt x="980" y="100"/>
                      <a:pt x="982" y="100"/>
                      <a:pt x="985" y="98"/>
                    </a:cubicBezTo>
                    <a:cubicBezTo>
                      <a:pt x="988" y="96"/>
                      <a:pt x="992" y="96"/>
                      <a:pt x="995" y="96"/>
                    </a:cubicBezTo>
                    <a:cubicBezTo>
                      <a:pt x="998" y="96"/>
                      <a:pt x="998" y="99"/>
                      <a:pt x="1001" y="100"/>
                    </a:cubicBezTo>
                    <a:cubicBezTo>
                      <a:pt x="1006" y="101"/>
                      <a:pt x="1011" y="101"/>
                      <a:pt x="1015" y="102"/>
                    </a:cubicBezTo>
                    <a:cubicBezTo>
                      <a:pt x="1021" y="102"/>
                      <a:pt x="1020" y="99"/>
                      <a:pt x="1020" y="92"/>
                    </a:cubicBezTo>
                    <a:close/>
                    <a:moveTo>
                      <a:pt x="240" y="107"/>
                    </a:moveTo>
                    <a:cubicBezTo>
                      <a:pt x="240" y="107"/>
                      <a:pt x="240" y="102"/>
                      <a:pt x="240" y="100"/>
                    </a:cubicBezTo>
                    <a:cubicBezTo>
                      <a:pt x="241" y="100"/>
                      <a:pt x="243" y="100"/>
                      <a:pt x="244" y="100"/>
                    </a:cubicBezTo>
                    <a:cubicBezTo>
                      <a:pt x="245" y="101"/>
                      <a:pt x="245" y="105"/>
                      <a:pt x="244" y="107"/>
                    </a:cubicBezTo>
                    <a:cubicBezTo>
                      <a:pt x="243" y="107"/>
                      <a:pt x="241" y="107"/>
                      <a:pt x="240" y="107"/>
                    </a:cubicBezTo>
                    <a:close/>
                    <a:moveTo>
                      <a:pt x="292" y="61"/>
                    </a:moveTo>
                    <a:cubicBezTo>
                      <a:pt x="291" y="55"/>
                      <a:pt x="291" y="48"/>
                      <a:pt x="290" y="43"/>
                    </a:cubicBezTo>
                    <a:cubicBezTo>
                      <a:pt x="288" y="35"/>
                      <a:pt x="284" y="30"/>
                      <a:pt x="281" y="26"/>
                    </a:cubicBezTo>
                    <a:cubicBezTo>
                      <a:pt x="275" y="20"/>
                      <a:pt x="271" y="18"/>
                      <a:pt x="262" y="17"/>
                    </a:cubicBezTo>
                    <a:cubicBezTo>
                      <a:pt x="257" y="17"/>
                      <a:pt x="253" y="21"/>
                      <a:pt x="247" y="22"/>
                    </a:cubicBezTo>
                    <a:cubicBezTo>
                      <a:pt x="237" y="24"/>
                      <a:pt x="222" y="28"/>
                      <a:pt x="212" y="30"/>
                    </a:cubicBezTo>
                    <a:cubicBezTo>
                      <a:pt x="209" y="30"/>
                      <a:pt x="197" y="36"/>
                      <a:pt x="196" y="42"/>
                    </a:cubicBezTo>
                    <a:cubicBezTo>
                      <a:pt x="199" y="40"/>
                      <a:pt x="203" y="38"/>
                      <a:pt x="208" y="37"/>
                    </a:cubicBezTo>
                    <a:cubicBezTo>
                      <a:pt x="211" y="36"/>
                      <a:pt x="215" y="35"/>
                      <a:pt x="221" y="34"/>
                    </a:cubicBezTo>
                    <a:cubicBezTo>
                      <a:pt x="228" y="33"/>
                      <a:pt x="235" y="32"/>
                      <a:pt x="241" y="30"/>
                    </a:cubicBezTo>
                    <a:cubicBezTo>
                      <a:pt x="251" y="29"/>
                      <a:pt x="254" y="29"/>
                      <a:pt x="261" y="30"/>
                    </a:cubicBezTo>
                    <a:cubicBezTo>
                      <a:pt x="264" y="30"/>
                      <a:pt x="267" y="35"/>
                      <a:pt x="269" y="39"/>
                    </a:cubicBezTo>
                    <a:cubicBezTo>
                      <a:pt x="272" y="45"/>
                      <a:pt x="273" y="49"/>
                      <a:pt x="274" y="53"/>
                    </a:cubicBezTo>
                    <a:cubicBezTo>
                      <a:pt x="276" y="62"/>
                      <a:pt x="275" y="73"/>
                      <a:pt x="275" y="84"/>
                    </a:cubicBezTo>
                    <a:cubicBezTo>
                      <a:pt x="275" y="94"/>
                      <a:pt x="276" y="106"/>
                      <a:pt x="276" y="112"/>
                    </a:cubicBezTo>
                    <a:cubicBezTo>
                      <a:pt x="277" y="122"/>
                      <a:pt x="274" y="133"/>
                      <a:pt x="273" y="142"/>
                    </a:cubicBezTo>
                    <a:cubicBezTo>
                      <a:pt x="273" y="144"/>
                      <a:pt x="272" y="149"/>
                      <a:pt x="269" y="149"/>
                    </a:cubicBezTo>
                    <a:cubicBezTo>
                      <a:pt x="262" y="146"/>
                      <a:pt x="252" y="140"/>
                      <a:pt x="249" y="138"/>
                    </a:cubicBezTo>
                    <a:cubicBezTo>
                      <a:pt x="247" y="137"/>
                      <a:pt x="244" y="126"/>
                      <a:pt x="245" y="122"/>
                    </a:cubicBezTo>
                    <a:cubicBezTo>
                      <a:pt x="247" y="116"/>
                      <a:pt x="254" y="117"/>
                      <a:pt x="257" y="107"/>
                    </a:cubicBezTo>
                    <a:cubicBezTo>
                      <a:pt x="259" y="100"/>
                      <a:pt x="256" y="97"/>
                      <a:pt x="259" y="80"/>
                    </a:cubicBezTo>
                    <a:cubicBezTo>
                      <a:pt x="263" y="57"/>
                      <a:pt x="261" y="54"/>
                      <a:pt x="253" y="48"/>
                    </a:cubicBezTo>
                    <a:cubicBezTo>
                      <a:pt x="252" y="48"/>
                      <a:pt x="251" y="46"/>
                      <a:pt x="249" y="46"/>
                    </a:cubicBezTo>
                    <a:cubicBezTo>
                      <a:pt x="244" y="45"/>
                      <a:pt x="237" y="45"/>
                      <a:pt x="238" y="47"/>
                    </a:cubicBezTo>
                    <a:cubicBezTo>
                      <a:pt x="241" y="56"/>
                      <a:pt x="244" y="56"/>
                      <a:pt x="249" y="60"/>
                    </a:cubicBezTo>
                    <a:cubicBezTo>
                      <a:pt x="253" y="62"/>
                      <a:pt x="248" y="75"/>
                      <a:pt x="245" y="84"/>
                    </a:cubicBezTo>
                    <a:cubicBezTo>
                      <a:pt x="242" y="92"/>
                      <a:pt x="239" y="92"/>
                      <a:pt x="237" y="91"/>
                    </a:cubicBezTo>
                    <a:cubicBezTo>
                      <a:pt x="234" y="89"/>
                      <a:pt x="233" y="83"/>
                      <a:pt x="231" y="78"/>
                    </a:cubicBezTo>
                    <a:cubicBezTo>
                      <a:pt x="231" y="76"/>
                      <a:pt x="230" y="72"/>
                      <a:pt x="230" y="68"/>
                    </a:cubicBezTo>
                    <a:cubicBezTo>
                      <a:pt x="229" y="65"/>
                      <a:pt x="231" y="61"/>
                      <a:pt x="229" y="58"/>
                    </a:cubicBezTo>
                    <a:cubicBezTo>
                      <a:pt x="229" y="55"/>
                      <a:pt x="226" y="53"/>
                      <a:pt x="224" y="51"/>
                    </a:cubicBezTo>
                    <a:cubicBezTo>
                      <a:pt x="223" y="49"/>
                      <a:pt x="223" y="46"/>
                      <a:pt x="222" y="45"/>
                    </a:cubicBezTo>
                    <a:cubicBezTo>
                      <a:pt x="220" y="44"/>
                      <a:pt x="219" y="40"/>
                      <a:pt x="216" y="40"/>
                    </a:cubicBezTo>
                    <a:cubicBezTo>
                      <a:pt x="208" y="41"/>
                      <a:pt x="214" y="57"/>
                      <a:pt x="211" y="61"/>
                    </a:cubicBezTo>
                    <a:cubicBezTo>
                      <a:pt x="209" y="64"/>
                      <a:pt x="203" y="65"/>
                      <a:pt x="198" y="66"/>
                    </a:cubicBezTo>
                    <a:cubicBezTo>
                      <a:pt x="196" y="66"/>
                      <a:pt x="192" y="67"/>
                      <a:pt x="192" y="68"/>
                    </a:cubicBezTo>
                    <a:cubicBezTo>
                      <a:pt x="191" y="69"/>
                      <a:pt x="194" y="70"/>
                      <a:pt x="196" y="72"/>
                    </a:cubicBezTo>
                    <a:cubicBezTo>
                      <a:pt x="197" y="73"/>
                      <a:pt x="197" y="74"/>
                      <a:pt x="198" y="76"/>
                    </a:cubicBezTo>
                    <a:cubicBezTo>
                      <a:pt x="199" y="78"/>
                      <a:pt x="201" y="78"/>
                      <a:pt x="200" y="80"/>
                    </a:cubicBezTo>
                    <a:cubicBezTo>
                      <a:pt x="201" y="83"/>
                      <a:pt x="200" y="86"/>
                      <a:pt x="201" y="87"/>
                    </a:cubicBezTo>
                    <a:cubicBezTo>
                      <a:pt x="202" y="89"/>
                      <a:pt x="205" y="86"/>
                      <a:pt x="210" y="86"/>
                    </a:cubicBezTo>
                    <a:cubicBezTo>
                      <a:pt x="210" y="89"/>
                      <a:pt x="202" y="97"/>
                      <a:pt x="202" y="98"/>
                    </a:cubicBezTo>
                    <a:cubicBezTo>
                      <a:pt x="203" y="98"/>
                      <a:pt x="205" y="98"/>
                      <a:pt x="207" y="98"/>
                    </a:cubicBezTo>
                    <a:cubicBezTo>
                      <a:pt x="212" y="95"/>
                      <a:pt x="214" y="93"/>
                      <a:pt x="218" y="92"/>
                    </a:cubicBezTo>
                    <a:cubicBezTo>
                      <a:pt x="221" y="96"/>
                      <a:pt x="222" y="99"/>
                      <a:pt x="222" y="102"/>
                    </a:cubicBezTo>
                    <a:cubicBezTo>
                      <a:pt x="222" y="107"/>
                      <a:pt x="206" y="115"/>
                      <a:pt x="196" y="114"/>
                    </a:cubicBezTo>
                    <a:cubicBezTo>
                      <a:pt x="196" y="110"/>
                      <a:pt x="197" y="104"/>
                      <a:pt x="196" y="105"/>
                    </a:cubicBezTo>
                    <a:cubicBezTo>
                      <a:pt x="192" y="107"/>
                      <a:pt x="191" y="110"/>
                      <a:pt x="186" y="114"/>
                    </a:cubicBezTo>
                    <a:cubicBezTo>
                      <a:pt x="184" y="116"/>
                      <a:pt x="183" y="116"/>
                      <a:pt x="181" y="116"/>
                    </a:cubicBezTo>
                    <a:cubicBezTo>
                      <a:pt x="181" y="106"/>
                      <a:pt x="180" y="85"/>
                      <a:pt x="182" y="81"/>
                    </a:cubicBezTo>
                    <a:cubicBezTo>
                      <a:pt x="184" y="76"/>
                      <a:pt x="183" y="67"/>
                      <a:pt x="182" y="64"/>
                    </a:cubicBezTo>
                    <a:cubicBezTo>
                      <a:pt x="181" y="60"/>
                      <a:pt x="179" y="57"/>
                      <a:pt x="178" y="59"/>
                    </a:cubicBezTo>
                    <a:cubicBezTo>
                      <a:pt x="171" y="65"/>
                      <a:pt x="168" y="77"/>
                      <a:pt x="165" y="92"/>
                    </a:cubicBezTo>
                    <a:cubicBezTo>
                      <a:pt x="164" y="98"/>
                      <a:pt x="161" y="133"/>
                      <a:pt x="161" y="149"/>
                    </a:cubicBezTo>
                    <a:cubicBezTo>
                      <a:pt x="162" y="153"/>
                      <a:pt x="165" y="157"/>
                      <a:pt x="168" y="156"/>
                    </a:cubicBezTo>
                    <a:cubicBezTo>
                      <a:pt x="171" y="156"/>
                      <a:pt x="176" y="153"/>
                      <a:pt x="176" y="151"/>
                    </a:cubicBezTo>
                    <a:cubicBezTo>
                      <a:pt x="178" y="145"/>
                      <a:pt x="178" y="136"/>
                      <a:pt x="179" y="127"/>
                    </a:cubicBezTo>
                    <a:cubicBezTo>
                      <a:pt x="186" y="127"/>
                      <a:pt x="193" y="127"/>
                      <a:pt x="199" y="126"/>
                    </a:cubicBezTo>
                    <a:cubicBezTo>
                      <a:pt x="206" y="123"/>
                      <a:pt x="210" y="122"/>
                      <a:pt x="214" y="120"/>
                    </a:cubicBezTo>
                    <a:cubicBezTo>
                      <a:pt x="218" y="118"/>
                      <a:pt x="221" y="115"/>
                      <a:pt x="223" y="114"/>
                    </a:cubicBezTo>
                    <a:cubicBezTo>
                      <a:pt x="225" y="113"/>
                      <a:pt x="226" y="113"/>
                      <a:pt x="227" y="114"/>
                    </a:cubicBezTo>
                    <a:cubicBezTo>
                      <a:pt x="227" y="117"/>
                      <a:pt x="228" y="121"/>
                      <a:pt x="227" y="122"/>
                    </a:cubicBezTo>
                    <a:cubicBezTo>
                      <a:pt x="222" y="128"/>
                      <a:pt x="219" y="133"/>
                      <a:pt x="220" y="133"/>
                    </a:cubicBezTo>
                    <a:cubicBezTo>
                      <a:pt x="223" y="133"/>
                      <a:pt x="227" y="130"/>
                      <a:pt x="231" y="129"/>
                    </a:cubicBezTo>
                    <a:cubicBezTo>
                      <a:pt x="231" y="130"/>
                      <a:pt x="232" y="130"/>
                      <a:pt x="232" y="133"/>
                    </a:cubicBezTo>
                    <a:cubicBezTo>
                      <a:pt x="233" y="135"/>
                      <a:pt x="233" y="138"/>
                      <a:pt x="231" y="139"/>
                    </a:cubicBezTo>
                    <a:cubicBezTo>
                      <a:pt x="230" y="142"/>
                      <a:pt x="229" y="143"/>
                      <a:pt x="227" y="144"/>
                    </a:cubicBezTo>
                    <a:cubicBezTo>
                      <a:pt x="224" y="145"/>
                      <a:pt x="220" y="144"/>
                      <a:pt x="216" y="144"/>
                    </a:cubicBezTo>
                    <a:cubicBezTo>
                      <a:pt x="211" y="145"/>
                      <a:pt x="209" y="147"/>
                      <a:pt x="206" y="145"/>
                    </a:cubicBezTo>
                    <a:cubicBezTo>
                      <a:pt x="205" y="145"/>
                      <a:pt x="205" y="144"/>
                      <a:pt x="207" y="142"/>
                    </a:cubicBezTo>
                    <a:cubicBezTo>
                      <a:pt x="209" y="140"/>
                      <a:pt x="210" y="138"/>
                      <a:pt x="209" y="136"/>
                    </a:cubicBezTo>
                    <a:cubicBezTo>
                      <a:pt x="206" y="137"/>
                      <a:pt x="194" y="144"/>
                      <a:pt x="194" y="146"/>
                    </a:cubicBezTo>
                    <a:cubicBezTo>
                      <a:pt x="194" y="153"/>
                      <a:pt x="196" y="153"/>
                      <a:pt x="196" y="155"/>
                    </a:cubicBezTo>
                    <a:cubicBezTo>
                      <a:pt x="196" y="161"/>
                      <a:pt x="196" y="163"/>
                      <a:pt x="197" y="164"/>
                    </a:cubicBezTo>
                    <a:cubicBezTo>
                      <a:pt x="197" y="164"/>
                      <a:pt x="201" y="165"/>
                      <a:pt x="203" y="163"/>
                    </a:cubicBezTo>
                    <a:cubicBezTo>
                      <a:pt x="208" y="161"/>
                      <a:pt x="208" y="160"/>
                      <a:pt x="211" y="159"/>
                    </a:cubicBezTo>
                    <a:cubicBezTo>
                      <a:pt x="214" y="158"/>
                      <a:pt x="226" y="156"/>
                      <a:pt x="234" y="155"/>
                    </a:cubicBezTo>
                    <a:cubicBezTo>
                      <a:pt x="239" y="155"/>
                      <a:pt x="251" y="151"/>
                      <a:pt x="253" y="152"/>
                    </a:cubicBezTo>
                    <a:cubicBezTo>
                      <a:pt x="258" y="158"/>
                      <a:pt x="265" y="163"/>
                      <a:pt x="267" y="165"/>
                    </a:cubicBezTo>
                    <a:cubicBezTo>
                      <a:pt x="270" y="173"/>
                      <a:pt x="275" y="174"/>
                      <a:pt x="277" y="176"/>
                    </a:cubicBezTo>
                    <a:cubicBezTo>
                      <a:pt x="279" y="179"/>
                      <a:pt x="277" y="183"/>
                      <a:pt x="278" y="184"/>
                    </a:cubicBezTo>
                    <a:cubicBezTo>
                      <a:pt x="279" y="184"/>
                      <a:pt x="282" y="184"/>
                      <a:pt x="284" y="183"/>
                    </a:cubicBezTo>
                    <a:cubicBezTo>
                      <a:pt x="288" y="181"/>
                      <a:pt x="291" y="178"/>
                      <a:pt x="293" y="175"/>
                    </a:cubicBezTo>
                    <a:cubicBezTo>
                      <a:pt x="296" y="172"/>
                      <a:pt x="294" y="138"/>
                      <a:pt x="296" y="111"/>
                    </a:cubicBezTo>
                    <a:cubicBezTo>
                      <a:pt x="296" y="94"/>
                      <a:pt x="292" y="79"/>
                      <a:pt x="292" y="61"/>
                    </a:cubicBezTo>
                    <a:close/>
                    <a:moveTo>
                      <a:pt x="79" y="82"/>
                    </a:moveTo>
                    <a:cubicBezTo>
                      <a:pt x="76" y="83"/>
                      <a:pt x="71" y="87"/>
                      <a:pt x="69" y="84"/>
                    </a:cubicBezTo>
                    <a:cubicBezTo>
                      <a:pt x="69" y="76"/>
                      <a:pt x="69" y="63"/>
                      <a:pt x="69" y="56"/>
                    </a:cubicBezTo>
                    <a:cubicBezTo>
                      <a:pt x="69" y="53"/>
                      <a:pt x="82" y="55"/>
                      <a:pt x="93" y="53"/>
                    </a:cubicBezTo>
                    <a:cubicBezTo>
                      <a:pt x="97" y="53"/>
                      <a:pt x="97" y="53"/>
                      <a:pt x="99" y="53"/>
                    </a:cubicBezTo>
                    <a:cubicBezTo>
                      <a:pt x="102" y="55"/>
                      <a:pt x="103" y="75"/>
                      <a:pt x="79" y="82"/>
                    </a:cubicBezTo>
                    <a:close/>
                    <a:moveTo>
                      <a:pt x="119" y="45"/>
                    </a:moveTo>
                    <a:cubicBezTo>
                      <a:pt x="109" y="43"/>
                      <a:pt x="100" y="43"/>
                      <a:pt x="87" y="45"/>
                    </a:cubicBezTo>
                    <a:cubicBezTo>
                      <a:pt x="79" y="45"/>
                      <a:pt x="74" y="45"/>
                      <a:pt x="71" y="43"/>
                    </a:cubicBezTo>
                    <a:cubicBezTo>
                      <a:pt x="68" y="41"/>
                      <a:pt x="67" y="38"/>
                      <a:pt x="68" y="32"/>
                    </a:cubicBezTo>
                    <a:cubicBezTo>
                      <a:pt x="68" y="27"/>
                      <a:pt x="68" y="22"/>
                      <a:pt x="68" y="18"/>
                    </a:cubicBezTo>
                    <a:cubicBezTo>
                      <a:pt x="68" y="16"/>
                      <a:pt x="64" y="13"/>
                      <a:pt x="62" y="13"/>
                    </a:cubicBezTo>
                    <a:cubicBezTo>
                      <a:pt x="57" y="13"/>
                      <a:pt x="50" y="9"/>
                      <a:pt x="49" y="12"/>
                    </a:cubicBezTo>
                    <a:cubicBezTo>
                      <a:pt x="48" y="16"/>
                      <a:pt x="48" y="15"/>
                      <a:pt x="49" y="21"/>
                    </a:cubicBezTo>
                    <a:cubicBezTo>
                      <a:pt x="49" y="23"/>
                      <a:pt x="50" y="25"/>
                      <a:pt x="50" y="27"/>
                    </a:cubicBezTo>
                    <a:cubicBezTo>
                      <a:pt x="50" y="33"/>
                      <a:pt x="50" y="42"/>
                      <a:pt x="49" y="43"/>
                    </a:cubicBezTo>
                    <a:cubicBezTo>
                      <a:pt x="41" y="49"/>
                      <a:pt x="29" y="52"/>
                      <a:pt x="21" y="56"/>
                    </a:cubicBezTo>
                    <a:cubicBezTo>
                      <a:pt x="16" y="57"/>
                      <a:pt x="13" y="50"/>
                      <a:pt x="9" y="48"/>
                    </a:cubicBezTo>
                    <a:cubicBezTo>
                      <a:pt x="7" y="47"/>
                      <a:pt x="2" y="46"/>
                      <a:pt x="0" y="47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1" y="54"/>
                      <a:pt x="4" y="58"/>
                      <a:pt x="5" y="64"/>
                    </a:cubicBezTo>
                    <a:cubicBezTo>
                      <a:pt x="8" y="72"/>
                      <a:pt x="10" y="82"/>
                      <a:pt x="13" y="92"/>
                    </a:cubicBezTo>
                    <a:cubicBezTo>
                      <a:pt x="13" y="93"/>
                      <a:pt x="13" y="94"/>
                      <a:pt x="14" y="95"/>
                    </a:cubicBezTo>
                    <a:cubicBezTo>
                      <a:pt x="16" y="98"/>
                      <a:pt x="17" y="98"/>
                      <a:pt x="20" y="98"/>
                    </a:cubicBezTo>
                    <a:cubicBezTo>
                      <a:pt x="22" y="97"/>
                      <a:pt x="24" y="97"/>
                      <a:pt x="24" y="95"/>
                    </a:cubicBezTo>
                    <a:cubicBezTo>
                      <a:pt x="25" y="87"/>
                      <a:pt x="24" y="75"/>
                      <a:pt x="24" y="68"/>
                    </a:cubicBezTo>
                    <a:cubicBezTo>
                      <a:pt x="25" y="64"/>
                      <a:pt x="24" y="61"/>
                      <a:pt x="26" y="61"/>
                    </a:cubicBezTo>
                    <a:cubicBezTo>
                      <a:pt x="29" y="61"/>
                      <a:pt x="34" y="60"/>
                      <a:pt x="39" y="59"/>
                    </a:cubicBezTo>
                    <a:cubicBezTo>
                      <a:pt x="43" y="59"/>
                      <a:pt x="48" y="58"/>
                      <a:pt x="49" y="59"/>
                    </a:cubicBezTo>
                    <a:cubicBezTo>
                      <a:pt x="49" y="70"/>
                      <a:pt x="48" y="83"/>
                      <a:pt x="49" y="89"/>
                    </a:cubicBezTo>
                    <a:cubicBezTo>
                      <a:pt x="35" y="91"/>
                      <a:pt x="38" y="92"/>
                      <a:pt x="35" y="97"/>
                    </a:cubicBezTo>
                    <a:cubicBezTo>
                      <a:pt x="37" y="100"/>
                      <a:pt x="47" y="97"/>
                      <a:pt x="48" y="101"/>
                    </a:cubicBezTo>
                    <a:cubicBezTo>
                      <a:pt x="48" y="117"/>
                      <a:pt x="46" y="141"/>
                      <a:pt x="46" y="161"/>
                    </a:cubicBezTo>
                    <a:cubicBezTo>
                      <a:pt x="46" y="167"/>
                      <a:pt x="48" y="174"/>
                      <a:pt x="48" y="179"/>
                    </a:cubicBezTo>
                    <a:cubicBezTo>
                      <a:pt x="48" y="184"/>
                      <a:pt x="50" y="191"/>
                      <a:pt x="52" y="195"/>
                    </a:cubicBezTo>
                    <a:cubicBezTo>
                      <a:pt x="54" y="199"/>
                      <a:pt x="55" y="200"/>
                      <a:pt x="57" y="201"/>
                    </a:cubicBezTo>
                    <a:cubicBezTo>
                      <a:pt x="58" y="201"/>
                      <a:pt x="59" y="200"/>
                      <a:pt x="60" y="199"/>
                    </a:cubicBezTo>
                    <a:cubicBezTo>
                      <a:pt x="64" y="195"/>
                      <a:pt x="65" y="194"/>
                      <a:pt x="68" y="185"/>
                    </a:cubicBezTo>
                    <a:cubicBezTo>
                      <a:pt x="68" y="182"/>
                      <a:pt x="67" y="175"/>
                      <a:pt x="67" y="163"/>
                    </a:cubicBezTo>
                    <a:cubicBezTo>
                      <a:pt x="68" y="158"/>
                      <a:pt x="70" y="122"/>
                      <a:pt x="70" y="117"/>
                    </a:cubicBezTo>
                    <a:cubicBezTo>
                      <a:pt x="70" y="110"/>
                      <a:pt x="70" y="106"/>
                      <a:pt x="70" y="101"/>
                    </a:cubicBezTo>
                    <a:cubicBezTo>
                      <a:pt x="72" y="100"/>
                      <a:pt x="79" y="99"/>
                      <a:pt x="87" y="95"/>
                    </a:cubicBezTo>
                    <a:cubicBezTo>
                      <a:pt x="91" y="93"/>
                      <a:pt x="94" y="93"/>
                      <a:pt x="100" y="89"/>
                    </a:cubicBezTo>
                    <a:cubicBezTo>
                      <a:pt x="101" y="88"/>
                      <a:pt x="103" y="86"/>
                      <a:pt x="111" y="85"/>
                    </a:cubicBezTo>
                    <a:cubicBezTo>
                      <a:pt x="130" y="83"/>
                      <a:pt x="133" y="81"/>
                      <a:pt x="133" y="78"/>
                    </a:cubicBezTo>
                    <a:cubicBezTo>
                      <a:pt x="134" y="68"/>
                      <a:pt x="133" y="69"/>
                      <a:pt x="131" y="63"/>
                    </a:cubicBezTo>
                    <a:cubicBezTo>
                      <a:pt x="128" y="54"/>
                      <a:pt x="126" y="47"/>
                      <a:pt x="119" y="45"/>
                    </a:cubicBezTo>
                    <a:close/>
                    <a:moveTo>
                      <a:pt x="908" y="74"/>
                    </a:moveTo>
                    <a:cubicBezTo>
                      <a:pt x="907" y="72"/>
                      <a:pt x="904" y="55"/>
                      <a:pt x="902" y="40"/>
                    </a:cubicBezTo>
                    <a:cubicBezTo>
                      <a:pt x="901" y="35"/>
                      <a:pt x="898" y="31"/>
                      <a:pt x="898" y="26"/>
                    </a:cubicBezTo>
                    <a:cubicBezTo>
                      <a:pt x="899" y="23"/>
                      <a:pt x="914" y="31"/>
                      <a:pt x="916" y="33"/>
                    </a:cubicBezTo>
                    <a:cubicBezTo>
                      <a:pt x="918" y="35"/>
                      <a:pt x="922" y="75"/>
                      <a:pt x="920" y="77"/>
                    </a:cubicBezTo>
                    <a:cubicBezTo>
                      <a:pt x="919" y="78"/>
                      <a:pt x="916" y="79"/>
                      <a:pt x="913" y="78"/>
                    </a:cubicBezTo>
                    <a:cubicBezTo>
                      <a:pt x="912" y="78"/>
                      <a:pt x="910" y="76"/>
                      <a:pt x="908" y="74"/>
                    </a:cubicBez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grpSp>
            <p:nvGrpSpPr>
              <p:cNvPr id="480" name="išlîḋê"/>
              <p:cNvGrpSpPr/>
              <p:nvPr/>
            </p:nvGrpSpPr>
            <p:grpSpPr>
              <a:xfrm>
                <a:off x="4642975" y="4169040"/>
                <a:ext cx="3419476" cy="138113"/>
                <a:chOff x="4386263" y="4424363"/>
                <a:chExt cx="3419476" cy="138113"/>
              </a:xfrm>
            </p:grpSpPr>
            <p:sp>
              <p:nvSpPr>
                <p:cNvPr id="481" name="îš1ïďe"/>
                <p:cNvSpPr/>
                <p:nvPr/>
              </p:nvSpPr>
              <p:spPr bwMode="auto">
                <a:xfrm>
                  <a:off x="4386263" y="4424363"/>
                  <a:ext cx="155575" cy="134938"/>
                </a:xfrm>
                <a:custGeom>
                  <a:avLst/>
                  <a:gdLst>
                    <a:gd name="T0" fmla="*/ 14 w 47"/>
                    <a:gd name="T1" fmla="*/ 22 h 41"/>
                    <a:gd name="T2" fmla="*/ 16 w 47"/>
                    <a:gd name="T3" fmla="*/ 22 h 41"/>
                    <a:gd name="T4" fmla="*/ 28 w 47"/>
                    <a:gd name="T5" fmla="*/ 13 h 41"/>
                    <a:gd name="T6" fmla="*/ 17 w 47"/>
                    <a:gd name="T7" fmla="*/ 3 h 41"/>
                    <a:gd name="T8" fmla="*/ 14 w 47"/>
                    <a:gd name="T9" fmla="*/ 3 h 41"/>
                    <a:gd name="T10" fmla="*/ 14 w 47"/>
                    <a:gd name="T11" fmla="*/ 22 h 41"/>
                    <a:gd name="T12" fmla="*/ 14 w 47"/>
                    <a:gd name="T13" fmla="*/ 34 h 41"/>
                    <a:gd name="T14" fmla="*/ 19 w 47"/>
                    <a:gd name="T15" fmla="*/ 39 h 41"/>
                    <a:gd name="T16" fmla="*/ 21 w 47"/>
                    <a:gd name="T17" fmla="*/ 39 h 41"/>
                    <a:gd name="T18" fmla="*/ 21 w 47"/>
                    <a:gd name="T19" fmla="*/ 41 h 41"/>
                    <a:gd name="T20" fmla="*/ 0 w 47"/>
                    <a:gd name="T21" fmla="*/ 41 h 41"/>
                    <a:gd name="T22" fmla="*/ 0 w 47"/>
                    <a:gd name="T23" fmla="*/ 39 h 41"/>
                    <a:gd name="T24" fmla="*/ 0 w 47"/>
                    <a:gd name="T25" fmla="*/ 39 h 41"/>
                    <a:gd name="T26" fmla="*/ 6 w 47"/>
                    <a:gd name="T27" fmla="*/ 34 h 41"/>
                    <a:gd name="T28" fmla="*/ 6 w 47"/>
                    <a:gd name="T29" fmla="*/ 9 h 41"/>
                    <a:gd name="T30" fmla="*/ 1 w 47"/>
                    <a:gd name="T31" fmla="*/ 4 h 41"/>
                    <a:gd name="T32" fmla="*/ 0 w 47"/>
                    <a:gd name="T33" fmla="*/ 4 h 41"/>
                    <a:gd name="T34" fmla="*/ 0 w 47"/>
                    <a:gd name="T35" fmla="*/ 2 h 41"/>
                    <a:gd name="T36" fmla="*/ 1 w 47"/>
                    <a:gd name="T37" fmla="*/ 1 h 41"/>
                    <a:gd name="T38" fmla="*/ 7 w 47"/>
                    <a:gd name="T39" fmla="*/ 1 h 41"/>
                    <a:gd name="T40" fmla="*/ 17 w 47"/>
                    <a:gd name="T41" fmla="*/ 1 h 41"/>
                    <a:gd name="T42" fmla="*/ 34 w 47"/>
                    <a:gd name="T43" fmla="*/ 5 h 41"/>
                    <a:gd name="T44" fmla="*/ 37 w 47"/>
                    <a:gd name="T45" fmla="*/ 12 h 41"/>
                    <a:gd name="T46" fmla="*/ 28 w 47"/>
                    <a:gd name="T47" fmla="*/ 23 h 41"/>
                    <a:gd name="T48" fmla="*/ 34 w 47"/>
                    <a:gd name="T49" fmla="*/ 29 h 41"/>
                    <a:gd name="T50" fmla="*/ 39 w 47"/>
                    <a:gd name="T51" fmla="*/ 36 h 41"/>
                    <a:gd name="T52" fmla="*/ 47 w 47"/>
                    <a:gd name="T53" fmla="*/ 39 h 41"/>
                    <a:gd name="T54" fmla="*/ 47 w 47"/>
                    <a:gd name="T55" fmla="*/ 41 h 41"/>
                    <a:gd name="T56" fmla="*/ 43 w 47"/>
                    <a:gd name="T57" fmla="*/ 41 h 41"/>
                    <a:gd name="T58" fmla="*/ 35 w 47"/>
                    <a:gd name="T59" fmla="*/ 41 h 41"/>
                    <a:gd name="T60" fmla="*/ 30 w 47"/>
                    <a:gd name="T61" fmla="*/ 38 h 41"/>
                    <a:gd name="T62" fmla="*/ 26 w 47"/>
                    <a:gd name="T63" fmla="*/ 32 h 41"/>
                    <a:gd name="T64" fmla="*/ 19 w 47"/>
                    <a:gd name="T65" fmla="*/ 24 h 41"/>
                    <a:gd name="T66" fmla="*/ 14 w 47"/>
                    <a:gd name="T67" fmla="*/ 24 h 41"/>
                    <a:gd name="T68" fmla="*/ 14 w 47"/>
                    <a:gd name="T69" fmla="*/ 3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7" h="41">
                      <a:moveTo>
                        <a:pt x="14" y="22"/>
                      </a:move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24" y="22"/>
                        <a:pt x="28" y="19"/>
                        <a:pt x="28" y="13"/>
                      </a:cubicBezTo>
                      <a:cubicBezTo>
                        <a:pt x="28" y="7"/>
                        <a:pt x="24" y="4"/>
                        <a:pt x="17" y="3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4" y="22"/>
                        <a:pt x="14" y="22"/>
                        <a:pt x="14" y="22"/>
                      </a:cubicBezTo>
                      <a:close/>
                      <a:moveTo>
                        <a:pt x="14" y="34"/>
                      </a:moveTo>
                      <a:cubicBezTo>
                        <a:pt x="14" y="37"/>
                        <a:pt x="16" y="39"/>
                        <a:pt x="19" y="39"/>
                      </a:cubicBezTo>
                      <a:cubicBezTo>
                        <a:pt x="21" y="39"/>
                        <a:pt x="21" y="39"/>
                        <a:pt x="21" y="39"/>
                      </a:cubicBezTo>
                      <a:cubicBezTo>
                        <a:pt x="21" y="41"/>
                        <a:pt x="21" y="41"/>
                        <a:pt x="21" y="41"/>
                      </a:cubicBezTo>
                      <a:cubicBezTo>
                        <a:pt x="0" y="41"/>
                        <a:pt x="0" y="41"/>
                        <a:pt x="0" y="41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4" y="39"/>
                        <a:pt x="6" y="37"/>
                        <a:pt x="6" y="34"/>
                      </a:cubicBezTo>
                      <a:cubicBezTo>
                        <a:pt x="6" y="9"/>
                        <a:pt x="6" y="9"/>
                        <a:pt x="6" y="9"/>
                      </a:cubicBezTo>
                      <a:cubicBezTo>
                        <a:pt x="6" y="6"/>
                        <a:pt x="4" y="4"/>
                        <a:pt x="1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2"/>
                        <a:pt x="1" y="1"/>
                      </a:cubicBezTo>
                      <a:cubicBezTo>
                        <a:pt x="4" y="1"/>
                        <a:pt x="6" y="1"/>
                        <a:pt x="7" y="1"/>
                      </a:cubicBezTo>
                      <a:cubicBezTo>
                        <a:pt x="12" y="1"/>
                        <a:pt x="15" y="1"/>
                        <a:pt x="17" y="1"/>
                      </a:cubicBezTo>
                      <a:cubicBezTo>
                        <a:pt x="26" y="0"/>
                        <a:pt x="32" y="2"/>
                        <a:pt x="34" y="5"/>
                      </a:cubicBezTo>
                      <a:cubicBezTo>
                        <a:pt x="36" y="7"/>
                        <a:pt x="37" y="9"/>
                        <a:pt x="37" y="12"/>
                      </a:cubicBezTo>
                      <a:cubicBezTo>
                        <a:pt x="37" y="17"/>
                        <a:pt x="34" y="21"/>
                        <a:pt x="28" y="23"/>
                      </a:cubicBezTo>
                      <a:cubicBezTo>
                        <a:pt x="30" y="24"/>
                        <a:pt x="31" y="26"/>
                        <a:pt x="34" y="29"/>
                      </a:cubicBezTo>
                      <a:cubicBezTo>
                        <a:pt x="36" y="32"/>
                        <a:pt x="37" y="34"/>
                        <a:pt x="39" y="36"/>
                      </a:cubicBezTo>
                      <a:cubicBezTo>
                        <a:pt x="41" y="38"/>
                        <a:pt x="43" y="39"/>
                        <a:pt x="47" y="39"/>
                      </a:cubicBezTo>
                      <a:cubicBezTo>
                        <a:pt x="47" y="41"/>
                        <a:pt x="47" y="41"/>
                        <a:pt x="47" y="41"/>
                      </a:cubicBezTo>
                      <a:cubicBezTo>
                        <a:pt x="46" y="41"/>
                        <a:pt x="45" y="41"/>
                        <a:pt x="43" y="41"/>
                      </a:cubicBezTo>
                      <a:cubicBezTo>
                        <a:pt x="39" y="41"/>
                        <a:pt x="37" y="41"/>
                        <a:pt x="35" y="41"/>
                      </a:cubicBezTo>
                      <a:cubicBezTo>
                        <a:pt x="33" y="40"/>
                        <a:pt x="31" y="39"/>
                        <a:pt x="30" y="38"/>
                      </a:cubicBezTo>
                      <a:cubicBezTo>
                        <a:pt x="29" y="37"/>
                        <a:pt x="27" y="35"/>
                        <a:pt x="26" y="32"/>
                      </a:cubicBezTo>
                      <a:cubicBezTo>
                        <a:pt x="23" y="28"/>
                        <a:pt x="20" y="26"/>
                        <a:pt x="19" y="24"/>
                      </a:cubicBezTo>
                      <a:cubicBezTo>
                        <a:pt x="14" y="24"/>
                        <a:pt x="14" y="24"/>
                        <a:pt x="14" y="24"/>
                      </a:cubicBezTo>
                      <a:lnTo>
                        <a:pt x="14" y="34"/>
                      </a:lnTo>
                      <a:close/>
                    </a:path>
                  </a:pathLst>
                </a:custGeom>
                <a:solidFill>
                  <a:srgbClr val="C700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482" name="ïṡ1îḍè"/>
                <p:cNvSpPr/>
                <p:nvPr/>
              </p:nvSpPr>
              <p:spPr bwMode="auto">
                <a:xfrm>
                  <a:off x="4538663" y="4430713"/>
                  <a:ext cx="122238" cy="128588"/>
                </a:xfrm>
                <a:custGeom>
                  <a:avLst/>
                  <a:gdLst>
                    <a:gd name="T0" fmla="*/ 15 w 37"/>
                    <a:gd name="T1" fmla="*/ 3 h 39"/>
                    <a:gd name="T2" fmla="*/ 15 w 37"/>
                    <a:gd name="T3" fmla="*/ 17 h 39"/>
                    <a:gd name="T4" fmla="*/ 25 w 37"/>
                    <a:gd name="T5" fmla="*/ 17 h 39"/>
                    <a:gd name="T6" fmla="*/ 30 w 37"/>
                    <a:gd name="T7" fmla="*/ 13 h 39"/>
                    <a:gd name="T8" fmla="*/ 32 w 37"/>
                    <a:gd name="T9" fmla="*/ 13 h 39"/>
                    <a:gd name="T10" fmla="*/ 32 w 37"/>
                    <a:gd name="T11" fmla="*/ 26 h 39"/>
                    <a:gd name="T12" fmla="*/ 30 w 37"/>
                    <a:gd name="T13" fmla="*/ 26 h 39"/>
                    <a:gd name="T14" fmla="*/ 24 w 37"/>
                    <a:gd name="T15" fmla="*/ 21 h 39"/>
                    <a:gd name="T16" fmla="*/ 15 w 37"/>
                    <a:gd name="T17" fmla="*/ 21 h 39"/>
                    <a:gd name="T18" fmla="*/ 15 w 37"/>
                    <a:gd name="T19" fmla="*/ 33 h 39"/>
                    <a:gd name="T20" fmla="*/ 18 w 37"/>
                    <a:gd name="T21" fmla="*/ 36 h 39"/>
                    <a:gd name="T22" fmla="*/ 28 w 37"/>
                    <a:gd name="T23" fmla="*/ 36 h 39"/>
                    <a:gd name="T24" fmla="*/ 35 w 37"/>
                    <a:gd name="T25" fmla="*/ 29 h 39"/>
                    <a:gd name="T26" fmla="*/ 37 w 37"/>
                    <a:gd name="T27" fmla="*/ 29 h 39"/>
                    <a:gd name="T28" fmla="*/ 37 w 37"/>
                    <a:gd name="T29" fmla="*/ 39 h 39"/>
                    <a:gd name="T30" fmla="*/ 0 w 37"/>
                    <a:gd name="T31" fmla="*/ 39 h 39"/>
                    <a:gd name="T32" fmla="*/ 0 w 37"/>
                    <a:gd name="T33" fmla="*/ 37 h 39"/>
                    <a:gd name="T34" fmla="*/ 2 w 37"/>
                    <a:gd name="T35" fmla="*/ 37 h 39"/>
                    <a:gd name="T36" fmla="*/ 7 w 37"/>
                    <a:gd name="T37" fmla="*/ 32 h 39"/>
                    <a:gd name="T38" fmla="*/ 7 w 37"/>
                    <a:gd name="T39" fmla="*/ 7 h 39"/>
                    <a:gd name="T40" fmla="*/ 2 w 37"/>
                    <a:gd name="T41" fmla="*/ 2 h 39"/>
                    <a:gd name="T42" fmla="*/ 1 w 37"/>
                    <a:gd name="T43" fmla="*/ 2 h 39"/>
                    <a:gd name="T44" fmla="*/ 1 w 37"/>
                    <a:gd name="T45" fmla="*/ 0 h 39"/>
                    <a:gd name="T46" fmla="*/ 35 w 37"/>
                    <a:gd name="T47" fmla="*/ 0 h 39"/>
                    <a:gd name="T48" fmla="*/ 35 w 37"/>
                    <a:gd name="T49" fmla="*/ 9 h 39"/>
                    <a:gd name="T50" fmla="*/ 33 w 37"/>
                    <a:gd name="T51" fmla="*/ 9 h 39"/>
                    <a:gd name="T52" fmla="*/ 29 w 37"/>
                    <a:gd name="T53" fmla="*/ 3 h 39"/>
                    <a:gd name="T54" fmla="*/ 15 w 37"/>
                    <a:gd name="T55" fmla="*/ 3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7" h="39">
                      <a:moveTo>
                        <a:pt x="15" y="3"/>
                      </a:moveTo>
                      <a:cubicBezTo>
                        <a:pt x="15" y="17"/>
                        <a:pt x="15" y="17"/>
                        <a:pt x="15" y="17"/>
                      </a:cubicBezTo>
                      <a:cubicBezTo>
                        <a:pt x="25" y="17"/>
                        <a:pt x="25" y="17"/>
                        <a:pt x="25" y="17"/>
                      </a:cubicBezTo>
                      <a:cubicBezTo>
                        <a:pt x="29" y="17"/>
                        <a:pt x="30" y="16"/>
                        <a:pt x="30" y="13"/>
                      </a:cubicBezTo>
                      <a:cubicBezTo>
                        <a:pt x="32" y="13"/>
                        <a:pt x="32" y="13"/>
                        <a:pt x="32" y="13"/>
                      </a:cubicBezTo>
                      <a:cubicBezTo>
                        <a:pt x="32" y="26"/>
                        <a:pt x="32" y="26"/>
                        <a:pt x="32" y="26"/>
                      </a:cubicBezTo>
                      <a:cubicBezTo>
                        <a:pt x="30" y="26"/>
                        <a:pt x="30" y="26"/>
                        <a:pt x="30" y="26"/>
                      </a:cubicBezTo>
                      <a:cubicBezTo>
                        <a:pt x="30" y="22"/>
                        <a:pt x="29" y="21"/>
                        <a:pt x="24" y="21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5" y="33"/>
                        <a:pt x="15" y="33"/>
                        <a:pt x="15" y="33"/>
                      </a:cubicBezTo>
                      <a:cubicBezTo>
                        <a:pt x="15" y="35"/>
                        <a:pt x="16" y="36"/>
                        <a:pt x="18" y="36"/>
                      </a:cubicBezTo>
                      <a:cubicBezTo>
                        <a:pt x="28" y="36"/>
                        <a:pt x="28" y="36"/>
                        <a:pt x="28" y="36"/>
                      </a:cubicBezTo>
                      <a:cubicBezTo>
                        <a:pt x="32" y="36"/>
                        <a:pt x="34" y="34"/>
                        <a:pt x="35" y="29"/>
                      </a:cubicBezTo>
                      <a:cubicBezTo>
                        <a:pt x="37" y="29"/>
                        <a:pt x="37" y="29"/>
                        <a:pt x="37" y="29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2" y="37"/>
                        <a:pt x="2" y="37"/>
                        <a:pt x="2" y="37"/>
                      </a:cubicBezTo>
                      <a:cubicBezTo>
                        <a:pt x="6" y="37"/>
                        <a:pt x="7" y="35"/>
                        <a:pt x="7" y="32"/>
                      </a:cubicBez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7" y="3"/>
                        <a:pt x="5" y="2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5" y="9"/>
                        <a:pt x="35" y="9"/>
                        <a:pt x="35" y="9"/>
                      </a:cubicBezTo>
                      <a:cubicBezTo>
                        <a:pt x="33" y="9"/>
                        <a:pt x="33" y="9"/>
                        <a:pt x="33" y="9"/>
                      </a:cubicBezTo>
                      <a:cubicBezTo>
                        <a:pt x="33" y="5"/>
                        <a:pt x="31" y="3"/>
                        <a:pt x="29" y="3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C700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483" name="ïşḷiḋe"/>
                <p:cNvSpPr/>
                <p:nvPr/>
              </p:nvSpPr>
              <p:spPr bwMode="auto">
                <a:xfrm>
                  <a:off x="4673601" y="4430713"/>
                  <a:ext cx="155575" cy="128588"/>
                </a:xfrm>
                <a:custGeom>
                  <a:avLst/>
                  <a:gdLst>
                    <a:gd name="T0" fmla="*/ 9 w 47"/>
                    <a:gd name="T1" fmla="*/ 32 h 39"/>
                    <a:gd name="T2" fmla="*/ 14 w 47"/>
                    <a:gd name="T3" fmla="*/ 37 h 39"/>
                    <a:gd name="T4" fmla="*/ 14 w 47"/>
                    <a:gd name="T5" fmla="*/ 39 h 39"/>
                    <a:gd name="T6" fmla="*/ 0 w 47"/>
                    <a:gd name="T7" fmla="*/ 39 h 39"/>
                    <a:gd name="T8" fmla="*/ 0 w 47"/>
                    <a:gd name="T9" fmla="*/ 37 h 39"/>
                    <a:gd name="T10" fmla="*/ 0 w 47"/>
                    <a:gd name="T11" fmla="*/ 37 h 39"/>
                    <a:gd name="T12" fmla="*/ 5 w 47"/>
                    <a:gd name="T13" fmla="*/ 33 h 39"/>
                    <a:gd name="T14" fmla="*/ 5 w 47"/>
                    <a:gd name="T15" fmla="*/ 3 h 39"/>
                    <a:gd name="T16" fmla="*/ 0 w 47"/>
                    <a:gd name="T17" fmla="*/ 2 h 39"/>
                    <a:gd name="T18" fmla="*/ 0 w 47"/>
                    <a:gd name="T19" fmla="*/ 0 h 39"/>
                    <a:gd name="T20" fmla="*/ 12 w 47"/>
                    <a:gd name="T21" fmla="*/ 0 h 39"/>
                    <a:gd name="T22" fmla="*/ 37 w 47"/>
                    <a:gd name="T23" fmla="*/ 27 h 39"/>
                    <a:gd name="T24" fmla="*/ 37 w 47"/>
                    <a:gd name="T25" fmla="*/ 8 h 39"/>
                    <a:gd name="T26" fmla="*/ 36 w 47"/>
                    <a:gd name="T27" fmla="*/ 3 h 39"/>
                    <a:gd name="T28" fmla="*/ 32 w 47"/>
                    <a:gd name="T29" fmla="*/ 2 h 39"/>
                    <a:gd name="T30" fmla="*/ 31 w 47"/>
                    <a:gd name="T31" fmla="*/ 2 h 39"/>
                    <a:gd name="T32" fmla="*/ 31 w 47"/>
                    <a:gd name="T33" fmla="*/ 0 h 39"/>
                    <a:gd name="T34" fmla="*/ 47 w 47"/>
                    <a:gd name="T35" fmla="*/ 0 h 39"/>
                    <a:gd name="T36" fmla="*/ 47 w 47"/>
                    <a:gd name="T37" fmla="*/ 2 h 39"/>
                    <a:gd name="T38" fmla="*/ 46 w 47"/>
                    <a:gd name="T39" fmla="*/ 2 h 39"/>
                    <a:gd name="T40" fmla="*/ 41 w 47"/>
                    <a:gd name="T41" fmla="*/ 5 h 39"/>
                    <a:gd name="T42" fmla="*/ 41 w 47"/>
                    <a:gd name="T43" fmla="*/ 39 h 39"/>
                    <a:gd name="T44" fmla="*/ 38 w 47"/>
                    <a:gd name="T45" fmla="*/ 39 h 39"/>
                    <a:gd name="T46" fmla="*/ 9 w 47"/>
                    <a:gd name="T47" fmla="*/ 8 h 39"/>
                    <a:gd name="T48" fmla="*/ 9 w 47"/>
                    <a:gd name="T49" fmla="*/ 32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7" h="39">
                      <a:moveTo>
                        <a:pt x="9" y="32"/>
                      </a:moveTo>
                      <a:cubicBezTo>
                        <a:pt x="8" y="35"/>
                        <a:pt x="10" y="37"/>
                        <a:pt x="14" y="37"/>
                      </a:cubicBezTo>
                      <a:cubicBezTo>
                        <a:pt x="14" y="39"/>
                        <a:pt x="14" y="39"/>
                        <a:pt x="14" y="39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3" y="37"/>
                        <a:pt x="5" y="35"/>
                        <a:pt x="5" y="3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3" y="3"/>
                        <a:pt x="2" y="2"/>
                        <a:pt x="0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37" y="27"/>
                        <a:pt x="37" y="27"/>
                        <a:pt x="37" y="27"/>
                      </a:cubicBezTo>
                      <a:cubicBezTo>
                        <a:pt x="37" y="8"/>
                        <a:pt x="37" y="8"/>
                        <a:pt x="37" y="8"/>
                      </a:cubicBezTo>
                      <a:cubicBezTo>
                        <a:pt x="37" y="5"/>
                        <a:pt x="37" y="4"/>
                        <a:pt x="36" y="3"/>
                      </a:cubicBezTo>
                      <a:cubicBezTo>
                        <a:pt x="36" y="2"/>
                        <a:pt x="34" y="2"/>
                        <a:pt x="32" y="2"/>
                      </a:cubicBezTo>
                      <a:cubicBezTo>
                        <a:pt x="31" y="2"/>
                        <a:pt x="31" y="2"/>
                        <a:pt x="31" y="2"/>
                      </a:cubicBez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47" y="0"/>
                        <a:pt x="47" y="0"/>
                        <a:pt x="47" y="0"/>
                      </a:cubicBezTo>
                      <a:cubicBezTo>
                        <a:pt x="47" y="2"/>
                        <a:pt x="47" y="2"/>
                        <a:pt x="47" y="2"/>
                      </a:cubicBezTo>
                      <a:cubicBezTo>
                        <a:pt x="46" y="2"/>
                        <a:pt x="46" y="2"/>
                        <a:pt x="46" y="2"/>
                      </a:cubicBezTo>
                      <a:cubicBezTo>
                        <a:pt x="43" y="2"/>
                        <a:pt x="41" y="3"/>
                        <a:pt x="41" y="5"/>
                      </a:cubicBezTo>
                      <a:cubicBezTo>
                        <a:pt x="41" y="39"/>
                        <a:pt x="41" y="39"/>
                        <a:pt x="41" y="39"/>
                      </a:cubicBezTo>
                      <a:cubicBezTo>
                        <a:pt x="38" y="39"/>
                        <a:pt x="38" y="39"/>
                        <a:pt x="38" y="39"/>
                      </a:cubicBezTo>
                      <a:cubicBezTo>
                        <a:pt x="9" y="8"/>
                        <a:pt x="9" y="8"/>
                        <a:pt x="9" y="8"/>
                      </a:cubicBezTo>
                      <a:lnTo>
                        <a:pt x="9" y="32"/>
                      </a:lnTo>
                      <a:close/>
                    </a:path>
                  </a:pathLst>
                </a:custGeom>
                <a:solidFill>
                  <a:srgbClr val="C700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484" name="îṥliḍé"/>
                <p:cNvSpPr/>
                <p:nvPr/>
              </p:nvSpPr>
              <p:spPr bwMode="auto">
                <a:xfrm>
                  <a:off x="4835526" y="4430713"/>
                  <a:ext cx="177800" cy="128588"/>
                </a:xfrm>
                <a:custGeom>
                  <a:avLst/>
                  <a:gdLst>
                    <a:gd name="T0" fmla="*/ 10 w 54"/>
                    <a:gd name="T1" fmla="*/ 8 h 39"/>
                    <a:gd name="T2" fmla="*/ 9 w 54"/>
                    <a:gd name="T3" fmla="*/ 31 h 39"/>
                    <a:gd name="T4" fmla="*/ 9 w 54"/>
                    <a:gd name="T5" fmla="*/ 35 h 39"/>
                    <a:gd name="T6" fmla="*/ 14 w 54"/>
                    <a:gd name="T7" fmla="*/ 37 h 39"/>
                    <a:gd name="T8" fmla="*/ 14 w 54"/>
                    <a:gd name="T9" fmla="*/ 39 h 39"/>
                    <a:gd name="T10" fmla="*/ 0 w 54"/>
                    <a:gd name="T11" fmla="*/ 39 h 39"/>
                    <a:gd name="T12" fmla="*/ 0 w 54"/>
                    <a:gd name="T13" fmla="*/ 37 h 39"/>
                    <a:gd name="T14" fmla="*/ 4 w 54"/>
                    <a:gd name="T15" fmla="*/ 35 h 39"/>
                    <a:gd name="T16" fmla="*/ 5 w 54"/>
                    <a:gd name="T17" fmla="*/ 30 h 39"/>
                    <a:gd name="T18" fmla="*/ 7 w 54"/>
                    <a:gd name="T19" fmla="*/ 7 h 39"/>
                    <a:gd name="T20" fmla="*/ 6 w 54"/>
                    <a:gd name="T21" fmla="*/ 3 h 39"/>
                    <a:gd name="T22" fmla="*/ 2 w 54"/>
                    <a:gd name="T23" fmla="*/ 2 h 39"/>
                    <a:gd name="T24" fmla="*/ 2 w 54"/>
                    <a:gd name="T25" fmla="*/ 0 h 39"/>
                    <a:gd name="T26" fmla="*/ 15 w 54"/>
                    <a:gd name="T27" fmla="*/ 0 h 39"/>
                    <a:gd name="T28" fmla="*/ 27 w 54"/>
                    <a:gd name="T29" fmla="*/ 26 h 39"/>
                    <a:gd name="T30" fmla="*/ 39 w 54"/>
                    <a:gd name="T31" fmla="*/ 0 h 39"/>
                    <a:gd name="T32" fmla="*/ 52 w 54"/>
                    <a:gd name="T33" fmla="*/ 0 h 39"/>
                    <a:gd name="T34" fmla="*/ 52 w 54"/>
                    <a:gd name="T35" fmla="*/ 2 h 39"/>
                    <a:gd name="T36" fmla="*/ 48 w 54"/>
                    <a:gd name="T37" fmla="*/ 3 h 39"/>
                    <a:gd name="T38" fmla="*/ 48 w 54"/>
                    <a:gd name="T39" fmla="*/ 7 h 39"/>
                    <a:gd name="T40" fmla="*/ 49 w 54"/>
                    <a:gd name="T41" fmla="*/ 31 h 39"/>
                    <a:gd name="T42" fmla="*/ 50 w 54"/>
                    <a:gd name="T43" fmla="*/ 35 h 39"/>
                    <a:gd name="T44" fmla="*/ 54 w 54"/>
                    <a:gd name="T45" fmla="*/ 37 h 39"/>
                    <a:gd name="T46" fmla="*/ 54 w 54"/>
                    <a:gd name="T47" fmla="*/ 39 h 39"/>
                    <a:gd name="T48" fmla="*/ 35 w 54"/>
                    <a:gd name="T49" fmla="*/ 39 h 39"/>
                    <a:gd name="T50" fmla="*/ 35 w 54"/>
                    <a:gd name="T51" fmla="*/ 37 h 39"/>
                    <a:gd name="T52" fmla="*/ 36 w 54"/>
                    <a:gd name="T53" fmla="*/ 37 h 39"/>
                    <a:gd name="T54" fmla="*/ 41 w 54"/>
                    <a:gd name="T55" fmla="*/ 33 h 39"/>
                    <a:gd name="T56" fmla="*/ 41 w 54"/>
                    <a:gd name="T57" fmla="*/ 30 h 39"/>
                    <a:gd name="T58" fmla="*/ 39 w 54"/>
                    <a:gd name="T59" fmla="*/ 7 h 39"/>
                    <a:gd name="T60" fmla="*/ 26 w 54"/>
                    <a:gd name="T61" fmla="*/ 39 h 39"/>
                    <a:gd name="T62" fmla="*/ 24 w 54"/>
                    <a:gd name="T63" fmla="*/ 39 h 39"/>
                    <a:gd name="T64" fmla="*/ 10 w 54"/>
                    <a:gd name="T65" fmla="*/ 8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54" h="39">
                      <a:moveTo>
                        <a:pt x="10" y="8"/>
                      </a:move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9" y="33"/>
                        <a:pt x="9" y="35"/>
                        <a:pt x="9" y="35"/>
                      </a:cubicBezTo>
                      <a:cubicBezTo>
                        <a:pt x="10" y="36"/>
                        <a:pt x="11" y="37"/>
                        <a:pt x="14" y="37"/>
                      </a:cubicBezTo>
                      <a:cubicBezTo>
                        <a:pt x="14" y="39"/>
                        <a:pt x="14" y="39"/>
                        <a:pt x="14" y="39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2" y="37"/>
                        <a:pt x="4" y="36"/>
                        <a:pt x="4" y="35"/>
                      </a:cubicBezTo>
                      <a:cubicBezTo>
                        <a:pt x="5" y="35"/>
                        <a:pt x="5" y="33"/>
                        <a:pt x="5" y="30"/>
                      </a:cubicBez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7" y="5"/>
                        <a:pt x="7" y="4"/>
                        <a:pt x="6" y="3"/>
                      </a:cubicBezTo>
                      <a:cubicBezTo>
                        <a:pt x="6" y="3"/>
                        <a:pt x="4" y="2"/>
                        <a:pt x="2" y="2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27" y="26"/>
                        <a:pt x="27" y="26"/>
                        <a:pt x="27" y="26"/>
                      </a:cubicBezTo>
                      <a:cubicBezTo>
                        <a:pt x="39" y="0"/>
                        <a:pt x="39" y="0"/>
                        <a:pt x="39" y="0"/>
                      </a:cubicBezTo>
                      <a:cubicBezTo>
                        <a:pt x="52" y="0"/>
                        <a:pt x="52" y="0"/>
                        <a:pt x="52" y="0"/>
                      </a:cubicBezTo>
                      <a:cubicBezTo>
                        <a:pt x="52" y="2"/>
                        <a:pt x="52" y="2"/>
                        <a:pt x="52" y="2"/>
                      </a:cubicBezTo>
                      <a:cubicBezTo>
                        <a:pt x="50" y="2"/>
                        <a:pt x="48" y="2"/>
                        <a:pt x="48" y="3"/>
                      </a:cubicBezTo>
                      <a:cubicBezTo>
                        <a:pt x="47" y="3"/>
                        <a:pt x="47" y="5"/>
                        <a:pt x="48" y="7"/>
                      </a:cubicBezTo>
                      <a:cubicBezTo>
                        <a:pt x="49" y="31"/>
                        <a:pt x="49" y="31"/>
                        <a:pt x="49" y="31"/>
                      </a:cubicBezTo>
                      <a:cubicBezTo>
                        <a:pt x="49" y="33"/>
                        <a:pt x="49" y="35"/>
                        <a:pt x="50" y="35"/>
                      </a:cubicBezTo>
                      <a:cubicBezTo>
                        <a:pt x="51" y="36"/>
                        <a:pt x="52" y="37"/>
                        <a:pt x="54" y="37"/>
                      </a:cubicBezTo>
                      <a:cubicBezTo>
                        <a:pt x="54" y="39"/>
                        <a:pt x="54" y="39"/>
                        <a:pt x="54" y="39"/>
                      </a:cubicBezTo>
                      <a:cubicBezTo>
                        <a:pt x="35" y="39"/>
                        <a:pt x="35" y="39"/>
                        <a:pt x="35" y="39"/>
                      </a:cubicBezTo>
                      <a:cubicBezTo>
                        <a:pt x="35" y="37"/>
                        <a:pt x="35" y="37"/>
                        <a:pt x="35" y="37"/>
                      </a:cubicBezTo>
                      <a:cubicBezTo>
                        <a:pt x="36" y="37"/>
                        <a:pt x="36" y="37"/>
                        <a:pt x="36" y="37"/>
                      </a:cubicBezTo>
                      <a:cubicBezTo>
                        <a:pt x="40" y="37"/>
                        <a:pt x="41" y="36"/>
                        <a:pt x="41" y="33"/>
                      </a:cubicBezTo>
                      <a:cubicBezTo>
                        <a:pt x="41" y="32"/>
                        <a:pt x="41" y="31"/>
                        <a:pt x="41" y="30"/>
                      </a:cubicBezTo>
                      <a:cubicBezTo>
                        <a:pt x="39" y="7"/>
                        <a:pt x="39" y="7"/>
                        <a:pt x="39" y="7"/>
                      </a:cubicBezTo>
                      <a:cubicBezTo>
                        <a:pt x="26" y="39"/>
                        <a:pt x="26" y="39"/>
                        <a:pt x="26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lnTo>
                        <a:pt x="10" y="8"/>
                      </a:lnTo>
                      <a:close/>
                    </a:path>
                  </a:pathLst>
                </a:custGeom>
                <a:solidFill>
                  <a:srgbClr val="C700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485" name="îŝḷîḋê"/>
                <p:cNvSpPr/>
                <p:nvPr/>
              </p:nvSpPr>
              <p:spPr bwMode="auto">
                <a:xfrm>
                  <a:off x="5024438" y="4430713"/>
                  <a:ext cx="61913" cy="128588"/>
                </a:xfrm>
                <a:custGeom>
                  <a:avLst/>
                  <a:gdLst>
                    <a:gd name="T0" fmla="*/ 0 w 19"/>
                    <a:gd name="T1" fmla="*/ 0 h 39"/>
                    <a:gd name="T2" fmla="*/ 19 w 19"/>
                    <a:gd name="T3" fmla="*/ 0 h 39"/>
                    <a:gd name="T4" fmla="*/ 19 w 19"/>
                    <a:gd name="T5" fmla="*/ 2 h 39"/>
                    <a:gd name="T6" fmla="*/ 18 w 19"/>
                    <a:gd name="T7" fmla="*/ 2 h 39"/>
                    <a:gd name="T8" fmla="*/ 14 w 19"/>
                    <a:gd name="T9" fmla="*/ 7 h 39"/>
                    <a:gd name="T10" fmla="*/ 14 w 19"/>
                    <a:gd name="T11" fmla="*/ 32 h 39"/>
                    <a:gd name="T12" fmla="*/ 18 w 19"/>
                    <a:gd name="T13" fmla="*/ 37 h 39"/>
                    <a:gd name="T14" fmla="*/ 19 w 19"/>
                    <a:gd name="T15" fmla="*/ 37 h 39"/>
                    <a:gd name="T16" fmla="*/ 19 w 19"/>
                    <a:gd name="T17" fmla="*/ 39 h 39"/>
                    <a:gd name="T18" fmla="*/ 0 w 19"/>
                    <a:gd name="T19" fmla="*/ 39 h 39"/>
                    <a:gd name="T20" fmla="*/ 0 w 19"/>
                    <a:gd name="T21" fmla="*/ 37 h 39"/>
                    <a:gd name="T22" fmla="*/ 1 w 19"/>
                    <a:gd name="T23" fmla="*/ 37 h 39"/>
                    <a:gd name="T24" fmla="*/ 5 w 19"/>
                    <a:gd name="T25" fmla="*/ 32 h 39"/>
                    <a:gd name="T26" fmla="*/ 5 w 19"/>
                    <a:gd name="T27" fmla="*/ 7 h 39"/>
                    <a:gd name="T28" fmla="*/ 1 w 19"/>
                    <a:gd name="T29" fmla="*/ 2 h 39"/>
                    <a:gd name="T30" fmla="*/ 0 w 19"/>
                    <a:gd name="T31" fmla="*/ 2 h 39"/>
                    <a:gd name="T32" fmla="*/ 0 w 19"/>
                    <a:gd name="T3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9" h="39">
                      <a:moveTo>
                        <a:pt x="0" y="0"/>
                      </a:move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2"/>
                        <a:pt x="19" y="2"/>
                        <a:pt x="19" y="2"/>
                      </a:cubicBezTo>
                      <a:cubicBezTo>
                        <a:pt x="18" y="2"/>
                        <a:pt x="18" y="2"/>
                        <a:pt x="18" y="2"/>
                      </a:cubicBezTo>
                      <a:cubicBezTo>
                        <a:pt x="15" y="2"/>
                        <a:pt x="14" y="4"/>
                        <a:pt x="14" y="7"/>
                      </a:cubicBezTo>
                      <a:cubicBezTo>
                        <a:pt x="14" y="32"/>
                        <a:pt x="14" y="32"/>
                        <a:pt x="14" y="32"/>
                      </a:cubicBezTo>
                      <a:cubicBezTo>
                        <a:pt x="13" y="35"/>
                        <a:pt x="15" y="37"/>
                        <a:pt x="18" y="37"/>
                      </a:cubicBezTo>
                      <a:cubicBezTo>
                        <a:pt x="19" y="37"/>
                        <a:pt x="19" y="37"/>
                        <a:pt x="19" y="37"/>
                      </a:cubicBezTo>
                      <a:cubicBezTo>
                        <a:pt x="19" y="39"/>
                        <a:pt x="19" y="39"/>
                        <a:pt x="19" y="39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1" y="37"/>
                        <a:pt x="1" y="37"/>
                        <a:pt x="1" y="37"/>
                      </a:cubicBezTo>
                      <a:cubicBezTo>
                        <a:pt x="4" y="37"/>
                        <a:pt x="5" y="35"/>
                        <a:pt x="5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4"/>
                        <a:pt x="4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700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486" name="íŝlîďê"/>
                <p:cNvSpPr/>
                <p:nvPr/>
              </p:nvSpPr>
              <p:spPr bwMode="auto">
                <a:xfrm>
                  <a:off x="5095876" y="4430713"/>
                  <a:ext cx="155575" cy="128588"/>
                </a:xfrm>
                <a:custGeom>
                  <a:avLst/>
                  <a:gdLst>
                    <a:gd name="T0" fmla="*/ 9 w 47"/>
                    <a:gd name="T1" fmla="*/ 32 h 39"/>
                    <a:gd name="T2" fmla="*/ 15 w 47"/>
                    <a:gd name="T3" fmla="*/ 37 h 39"/>
                    <a:gd name="T4" fmla="*/ 15 w 47"/>
                    <a:gd name="T5" fmla="*/ 39 h 39"/>
                    <a:gd name="T6" fmla="*/ 0 w 47"/>
                    <a:gd name="T7" fmla="*/ 39 h 39"/>
                    <a:gd name="T8" fmla="*/ 0 w 47"/>
                    <a:gd name="T9" fmla="*/ 37 h 39"/>
                    <a:gd name="T10" fmla="*/ 1 w 47"/>
                    <a:gd name="T11" fmla="*/ 37 h 39"/>
                    <a:gd name="T12" fmla="*/ 5 w 47"/>
                    <a:gd name="T13" fmla="*/ 33 h 39"/>
                    <a:gd name="T14" fmla="*/ 5 w 47"/>
                    <a:gd name="T15" fmla="*/ 3 h 39"/>
                    <a:gd name="T16" fmla="*/ 0 w 47"/>
                    <a:gd name="T17" fmla="*/ 2 h 39"/>
                    <a:gd name="T18" fmla="*/ 0 w 47"/>
                    <a:gd name="T19" fmla="*/ 0 h 39"/>
                    <a:gd name="T20" fmla="*/ 13 w 47"/>
                    <a:gd name="T21" fmla="*/ 0 h 39"/>
                    <a:gd name="T22" fmla="*/ 38 w 47"/>
                    <a:gd name="T23" fmla="*/ 27 h 39"/>
                    <a:gd name="T24" fmla="*/ 38 w 47"/>
                    <a:gd name="T25" fmla="*/ 8 h 39"/>
                    <a:gd name="T26" fmla="*/ 37 w 47"/>
                    <a:gd name="T27" fmla="*/ 3 h 39"/>
                    <a:gd name="T28" fmla="*/ 32 w 47"/>
                    <a:gd name="T29" fmla="*/ 2 h 39"/>
                    <a:gd name="T30" fmla="*/ 31 w 47"/>
                    <a:gd name="T31" fmla="*/ 2 h 39"/>
                    <a:gd name="T32" fmla="*/ 31 w 47"/>
                    <a:gd name="T33" fmla="*/ 0 h 39"/>
                    <a:gd name="T34" fmla="*/ 47 w 47"/>
                    <a:gd name="T35" fmla="*/ 0 h 39"/>
                    <a:gd name="T36" fmla="*/ 47 w 47"/>
                    <a:gd name="T37" fmla="*/ 2 h 39"/>
                    <a:gd name="T38" fmla="*/ 46 w 47"/>
                    <a:gd name="T39" fmla="*/ 2 h 39"/>
                    <a:gd name="T40" fmla="*/ 41 w 47"/>
                    <a:gd name="T41" fmla="*/ 5 h 39"/>
                    <a:gd name="T42" fmla="*/ 41 w 47"/>
                    <a:gd name="T43" fmla="*/ 39 h 39"/>
                    <a:gd name="T44" fmla="*/ 38 w 47"/>
                    <a:gd name="T45" fmla="*/ 39 h 39"/>
                    <a:gd name="T46" fmla="*/ 9 w 47"/>
                    <a:gd name="T47" fmla="*/ 8 h 39"/>
                    <a:gd name="T48" fmla="*/ 9 w 47"/>
                    <a:gd name="T49" fmla="*/ 32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7" h="39">
                      <a:moveTo>
                        <a:pt x="9" y="32"/>
                      </a:moveTo>
                      <a:cubicBezTo>
                        <a:pt x="9" y="35"/>
                        <a:pt x="11" y="37"/>
                        <a:pt x="15" y="37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1" y="37"/>
                        <a:pt x="1" y="37"/>
                        <a:pt x="1" y="37"/>
                      </a:cubicBezTo>
                      <a:cubicBezTo>
                        <a:pt x="4" y="37"/>
                        <a:pt x="5" y="35"/>
                        <a:pt x="5" y="3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4" y="3"/>
                        <a:pt x="2" y="2"/>
                        <a:pt x="0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38" y="27"/>
                        <a:pt x="38" y="27"/>
                        <a:pt x="38" y="27"/>
                      </a:cubicBezTo>
                      <a:cubicBezTo>
                        <a:pt x="38" y="8"/>
                        <a:pt x="38" y="8"/>
                        <a:pt x="38" y="8"/>
                      </a:cubicBezTo>
                      <a:cubicBezTo>
                        <a:pt x="38" y="5"/>
                        <a:pt x="38" y="4"/>
                        <a:pt x="37" y="3"/>
                      </a:cubicBezTo>
                      <a:cubicBezTo>
                        <a:pt x="36" y="2"/>
                        <a:pt x="35" y="2"/>
                        <a:pt x="32" y="2"/>
                      </a:cubicBezTo>
                      <a:cubicBezTo>
                        <a:pt x="31" y="2"/>
                        <a:pt x="31" y="2"/>
                        <a:pt x="31" y="2"/>
                      </a:cubicBez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47" y="0"/>
                        <a:pt x="47" y="0"/>
                        <a:pt x="47" y="0"/>
                      </a:cubicBezTo>
                      <a:cubicBezTo>
                        <a:pt x="47" y="2"/>
                        <a:pt x="47" y="2"/>
                        <a:pt x="47" y="2"/>
                      </a:cubicBezTo>
                      <a:cubicBezTo>
                        <a:pt x="46" y="2"/>
                        <a:pt x="46" y="2"/>
                        <a:pt x="46" y="2"/>
                      </a:cubicBezTo>
                      <a:cubicBezTo>
                        <a:pt x="43" y="2"/>
                        <a:pt x="41" y="3"/>
                        <a:pt x="41" y="5"/>
                      </a:cubicBezTo>
                      <a:cubicBezTo>
                        <a:pt x="41" y="39"/>
                        <a:pt x="41" y="39"/>
                        <a:pt x="41" y="39"/>
                      </a:cubicBezTo>
                      <a:cubicBezTo>
                        <a:pt x="38" y="39"/>
                        <a:pt x="38" y="39"/>
                        <a:pt x="38" y="39"/>
                      </a:cubicBezTo>
                      <a:cubicBezTo>
                        <a:pt x="9" y="8"/>
                        <a:pt x="9" y="8"/>
                        <a:pt x="9" y="8"/>
                      </a:cubicBezTo>
                      <a:lnTo>
                        <a:pt x="9" y="32"/>
                      </a:lnTo>
                      <a:close/>
                    </a:path>
                  </a:pathLst>
                </a:custGeom>
                <a:solidFill>
                  <a:srgbClr val="C700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487" name="ïṡḷïḑé"/>
                <p:cNvSpPr/>
                <p:nvPr/>
              </p:nvSpPr>
              <p:spPr bwMode="auto">
                <a:xfrm>
                  <a:off x="5337176" y="4430713"/>
                  <a:ext cx="152400" cy="131763"/>
                </a:xfrm>
                <a:custGeom>
                  <a:avLst/>
                  <a:gdLst>
                    <a:gd name="T0" fmla="*/ 30 w 46"/>
                    <a:gd name="T1" fmla="*/ 0 h 40"/>
                    <a:gd name="T2" fmla="*/ 46 w 46"/>
                    <a:gd name="T3" fmla="*/ 0 h 40"/>
                    <a:gd name="T4" fmla="*/ 46 w 46"/>
                    <a:gd name="T5" fmla="*/ 2 h 40"/>
                    <a:gd name="T6" fmla="*/ 46 w 46"/>
                    <a:gd name="T7" fmla="*/ 2 h 40"/>
                    <a:gd name="T8" fmla="*/ 40 w 46"/>
                    <a:gd name="T9" fmla="*/ 7 h 40"/>
                    <a:gd name="T10" fmla="*/ 40 w 46"/>
                    <a:gd name="T11" fmla="*/ 23 h 40"/>
                    <a:gd name="T12" fmla="*/ 23 w 46"/>
                    <a:gd name="T13" fmla="*/ 40 h 40"/>
                    <a:gd name="T14" fmla="*/ 5 w 46"/>
                    <a:gd name="T15" fmla="*/ 25 h 40"/>
                    <a:gd name="T16" fmla="*/ 5 w 46"/>
                    <a:gd name="T17" fmla="*/ 6 h 40"/>
                    <a:gd name="T18" fmla="*/ 1 w 46"/>
                    <a:gd name="T19" fmla="*/ 2 h 40"/>
                    <a:gd name="T20" fmla="*/ 0 w 46"/>
                    <a:gd name="T21" fmla="*/ 2 h 40"/>
                    <a:gd name="T22" fmla="*/ 0 w 46"/>
                    <a:gd name="T23" fmla="*/ 0 h 40"/>
                    <a:gd name="T24" fmla="*/ 19 w 46"/>
                    <a:gd name="T25" fmla="*/ 0 h 40"/>
                    <a:gd name="T26" fmla="*/ 19 w 46"/>
                    <a:gd name="T27" fmla="*/ 2 h 40"/>
                    <a:gd name="T28" fmla="*/ 18 w 46"/>
                    <a:gd name="T29" fmla="*/ 2 h 40"/>
                    <a:gd name="T30" fmla="*/ 13 w 46"/>
                    <a:gd name="T31" fmla="*/ 6 h 40"/>
                    <a:gd name="T32" fmla="*/ 13 w 46"/>
                    <a:gd name="T33" fmla="*/ 25 h 40"/>
                    <a:gd name="T34" fmla="*/ 24 w 46"/>
                    <a:gd name="T35" fmla="*/ 36 h 40"/>
                    <a:gd name="T36" fmla="*/ 36 w 46"/>
                    <a:gd name="T37" fmla="*/ 24 h 40"/>
                    <a:gd name="T38" fmla="*/ 36 w 46"/>
                    <a:gd name="T39" fmla="*/ 9 h 40"/>
                    <a:gd name="T40" fmla="*/ 31 w 46"/>
                    <a:gd name="T41" fmla="*/ 2 h 40"/>
                    <a:gd name="T42" fmla="*/ 30 w 46"/>
                    <a:gd name="T43" fmla="*/ 2 h 40"/>
                    <a:gd name="T44" fmla="*/ 30 w 46"/>
                    <a:gd name="T45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6" h="40">
                      <a:moveTo>
                        <a:pt x="30" y="0"/>
                      </a:move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6" y="2"/>
                        <a:pt x="46" y="2"/>
                        <a:pt x="46" y="2"/>
                      </a:cubicBezTo>
                      <a:cubicBezTo>
                        <a:pt x="46" y="2"/>
                        <a:pt x="46" y="2"/>
                        <a:pt x="46" y="2"/>
                      </a:cubicBezTo>
                      <a:cubicBezTo>
                        <a:pt x="42" y="2"/>
                        <a:pt x="40" y="4"/>
                        <a:pt x="40" y="7"/>
                      </a:cubicBezTo>
                      <a:cubicBezTo>
                        <a:pt x="40" y="23"/>
                        <a:pt x="40" y="23"/>
                        <a:pt x="40" y="23"/>
                      </a:cubicBezTo>
                      <a:cubicBezTo>
                        <a:pt x="40" y="34"/>
                        <a:pt x="34" y="40"/>
                        <a:pt x="23" y="40"/>
                      </a:cubicBezTo>
                      <a:cubicBezTo>
                        <a:pt x="11" y="40"/>
                        <a:pt x="5" y="35"/>
                        <a:pt x="5" y="25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3"/>
                        <a:pt x="4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2"/>
                        <a:pt x="19" y="2"/>
                        <a:pt x="19" y="2"/>
                      </a:cubicBezTo>
                      <a:cubicBezTo>
                        <a:pt x="18" y="2"/>
                        <a:pt x="18" y="2"/>
                        <a:pt x="18" y="2"/>
                      </a:cubicBezTo>
                      <a:cubicBezTo>
                        <a:pt x="15" y="2"/>
                        <a:pt x="13" y="4"/>
                        <a:pt x="13" y="6"/>
                      </a:cubicBezTo>
                      <a:cubicBezTo>
                        <a:pt x="13" y="25"/>
                        <a:pt x="13" y="25"/>
                        <a:pt x="13" y="25"/>
                      </a:cubicBezTo>
                      <a:cubicBezTo>
                        <a:pt x="14" y="32"/>
                        <a:pt x="17" y="36"/>
                        <a:pt x="24" y="36"/>
                      </a:cubicBezTo>
                      <a:cubicBezTo>
                        <a:pt x="32" y="36"/>
                        <a:pt x="36" y="32"/>
                        <a:pt x="36" y="24"/>
                      </a:cubicBezTo>
                      <a:cubicBezTo>
                        <a:pt x="36" y="9"/>
                        <a:pt x="36" y="9"/>
                        <a:pt x="36" y="9"/>
                      </a:cubicBezTo>
                      <a:cubicBezTo>
                        <a:pt x="37" y="4"/>
                        <a:pt x="35" y="2"/>
                        <a:pt x="31" y="2"/>
                      </a:cubicBezTo>
                      <a:cubicBezTo>
                        <a:pt x="30" y="2"/>
                        <a:pt x="30" y="2"/>
                        <a:pt x="30" y="2"/>
                      </a:cubicBez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C700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488" name="iṥļïḋè"/>
                <p:cNvSpPr/>
                <p:nvPr/>
              </p:nvSpPr>
              <p:spPr bwMode="auto">
                <a:xfrm>
                  <a:off x="5495926" y="4430713"/>
                  <a:ext cx="155575" cy="128588"/>
                </a:xfrm>
                <a:custGeom>
                  <a:avLst/>
                  <a:gdLst>
                    <a:gd name="T0" fmla="*/ 9 w 47"/>
                    <a:gd name="T1" fmla="*/ 32 h 39"/>
                    <a:gd name="T2" fmla="*/ 15 w 47"/>
                    <a:gd name="T3" fmla="*/ 37 h 39"/>
                    <a:gd name="T4" fmla="*/ 15 w 47"/>
                    <a:gd name="T5" fmla="*/ 39 h 39"/>
                    <a:gd name="T6" fmla="*/ 0 w 47"/>
                    <a:gd name="T7" fmla="*/ 39 h 39"/>
                    <a:gd name="T8" fmla="*/ 0 w 47"/>
                    <a:gd name="T9" fmla="*/ 37 h 39"/>
                    <a:gd name="T10" fmla="*/ 0 w 47"/>
                    <a:gd name="T11" fmla="*/ 37 h 39"/>
                    <a:gd name="T12" fmla="*/ 5 w 47"/>
                    <a:gd name="T13" fmla="*/ 33 h 39"/>
                    <a:gd name="T14" fmla="*/ 5 w 47"/>
                    <a:gd name="T15" fmla="*/ 3 h 39"/>
                    <a:gd name="T16" fmla="*/ 0 w 47"/>
                    <a:gd name="T17" fmla="*/ 2 h 39"/>
                    <a:gd name="T18" fmla="*/ 0 w 47"/>
                    <a:gd name="T19" fmla="*/ 0 h 39"/>
                    <a:gd name="T20" fmla="*/ 13 w 47"/>
                    <a:gd name="T21" fmla="*/ 0 h 39"/>
                    <a:gd name="T22" fmla="*/ 38 w 47"/>
                    <a:gd name="T23" fmla="*/ 27 h 39"/>
                    <a:gd name="T24" fmla="*/ 38 w 47"/>
                    <a:gd name="T25" fmla="*/ 8 h 39"/>
                    <a:gd name="T26" fmla="*/ 37 w 47"/>
                    <a:gd name="T27" fmla="*/ 3 h 39"/>
                    <a:gd name="T28" fmla="*/ 32 w 47"/>
                    <a:gd name="T29" fmla="*/ 2 h 39"/>
                    <a:gd name="T30" fmla="*/ 31 w 47"/>
                    <a:gd name="T31" fmla="*/ 2 h 39"/>
                    <a:gd name="T32" fmla="*/ 31 w 47"/>
                    <a:gd name="T33" fmla="*/ 0 h 39"/>
                    <a:gd name="T34" fmla="*/ 47 w 47"/>
                    <a:gd name="T35" fmla="*/ 0 h 39"/>
                    <a:gd name="T36" fmla="*/ 47 w 47"/>
                    <a:gd name="T37" fmla="*/ 2 h 39"/>
                    <a:gd name="T38" fmla="*/ 46 w 47"/>
                    <a:gd name="T39" fmla="*/ 2 h 39"/>
                    <a:gd name="T40" fmla="*/ 41 w 47"/>
                    <a:gd name="T41" fmla="*/ 5 h 39"/>
                    <a:gd name="T42" fmla="*/ 41 w 47"/>
                    <a:gd name="T43" fmla="*/ 39 h 39"/>
                    <a:gd name="T44" fmla="*/ 38 w 47"/>
                    <a:gd name="T45" fmla="*/ 39 h 39"/>
                    <a:gd name="T46" fmla="*/ 9 w 47"/>
                    <a:gd name="T47" fmla="*/ 8 h 39"/>
                    <a:gd name="T48" fmla="*/ 9 w 47"/>
                    <a:gd name="T49" fmla="*/ 32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7" h="39">
                      <a:moveTo>
                        <a:pt x="9" y="32"/>
                      </a:moveTo>
                      <a:cubicBezTo>
                        <a:pt x="8" y="35"/>
                        <a:pt x="10" y="37"/>
                        <a:pt x="15" y="37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4" y="37"/>
                        <a:pt x="5" y="35"/>
                        <a:pt x="5" y="3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4" y="3"/>
                        <a:pt x="2" y="2"/>
                        <a:pt x="0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38" y="27"/>
                        <a:pt x="38" y="27"/>
                        <a:pt x="38" y="27"/>
                      </a:cubicBezTo>
                      <a:cubicBezTo>
                        <a:pt x="38" y="8"/>
                        <a:pt x="38" y="8"/>
                        <a:pt x="38" y="8"/>
                      </a:cubicBezTo>
                      <a:cubicBezTo>
                        <a:pt x="38" y="5"/>
                        <a:pt x="37" y="4"/>
                        <a:pt x="37" y="3"/>
                      </a:cubicBezTo>
                      <a:cubicBezTo>
                        <a:pt x="36" y="2"/>
                        <a:pt x="34" y="2"/>
                        <a:pt x="32" y="2"/>
                      </a:cubicBezTo>
                      <a:cubicBezTo>
                        <a:pt x="31" y="2"/>
                        <a:pt x="31" y="2"/>
                        <a:pt x="31" y="2"/>
                      </a:cubicBez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47" y="0"/>
                        <a:pt x="47" y="0"/>
                        <a:pt x="47" y="0"/>
                      </a:cubicBezTo>
                      <a:cubicBezTo>
                        <a:pt x="47" y="2"/>
                        <a:pt x="47" y="2"/>
                        <a:pt x="47" y="2"/>
                      </a:cubicBezTo>
                      <a:cubicBezTo>
                        <a:pt x="46" y="2"/>
                        <a:pt x="46" y="2"/>
                        <a:pt x="46" y="2"/>
                      </a:cubicBezTo>
                      <a:cubicBezTo>
                        <a:pt x="43" y="2"/>
                        <a:pt x="41" y="3"/>
                        <a:pt x="41" y="5"/>
                      </a:cubicBezTo>
                      <a:cubicBezTo>
                        <a:pt x="41" y="39"/>
                        <a:pt x="41" y="39"/>
                        <a:pt x="41" y="39"/>
                      </a:cubicBezTo>
                      <a:cubicBezTo>
                        <a:pt x="38" y="39"/>
                        <a:pt x="38" y="39"/>
                        <a:pt x="38" y="39"/>
                      </a:cubicBezTo>
                      <a:cubicBezTo>
                        <a:pt x="9" y="8"/>
                        <a:pt x="9" y="8"/>
                        <a:pt x="9" y="8"/>
                      </a:cubicBezTo>
                      <a:lnTo>
                        <a:pt x="9" y="32"/>
                      </a:lnTo>
                      <a:close/>
                    </a:path>
                  </a:pathLst>
                </a:custGeom>
                <a:solidFill>
                  <a:srgbClr val="C700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489" name="iṩľíḍê"/>
                <p:cNvSpPr/>
                <p:nvPr/>
              </p:nvSpPr>
              <p:spPr bwMode="auto">
                <a:xfrm>
                  <a:off x="5661026" y="4430713"/>
                  <a:ext cx="63500" cy="128588"/>
                </a:xfrm>
                <a:custGeom>
                  <a:avLst/>
                  <a:gdLst>
                    <a:gd name="T0" fmla="*/ 0 w 19"/>
                    <a:gd name="T1" fmla="*/ 0 h 39"/>
                    <a:gd name="T2" fmla="*/ 19 w 19"/>
                    <a:gd name="T3" fmla="*/ 0 h 39"/>
                    <a:gd name="T4" fmla="*/ 19 w 19"/>
                    <a:gd name="T5" fmla="*/ 2 h 39"/>
                    <a:gd name="T6" fmla="*/ 18 w 19"/>
                    <a:gd name="T7" fmla="*/ 2 h 39"/>
                    <a:gd name="T8" fmla="*/ 13 w 19"/>
                    <a:gd name="T9" fmla="*/ 7 h 39"/>
                    <a:gd name="T10" fmla="*/ 13 w 19"/>
                    <a:gd name="T11" fmla="*/ 32 h 39"/>
                    <a:gd name="T12" fmla="*/ 18 w 19"/>
                    <a:gd name="T13" fmla="*/ 37 h 39"/>
                    <a:gd name="T14" fmla="*/ 19 w 19"/>
                    <a:gd name="T15" fmla="*/ 37 h 39"/>
                    <a:gd name="T16" fmla="*/ 19 w 19"/>
                    <a:gd name="T17" fmla="*/ 39 h 39"/>
                    <a:gd name="T18" fmla="*/ 0 w 19"/>
                    <a:gd name="T19" fmla="*/ 39 h 39"/>
                    <a:gd name="T20" fmla="*/ 0 w 19"/>
                    <a:gd name="T21" fmla="*/ 37 h 39"/>
                    <a:gd name="T22" fmla="*/ 0 w 19"/>
                    <a:gd name="T23" fmla="*/ 37 h 39"/>
                    <a:gd name="T24" fmla="*/ 5 w 19"/>
                    <a:gd name="T25" fmla="*/ 32 h 39"/>
                    <a:gd name="T26" fmla="*/ 5 w 19"/>
                    <a:gd name="T27" fmla="*/ 7 h 39"/>
                    <a:gd name="T28" fmla="*/ 0 w 19"/>
                    <a:gd name="T29" fmla="*/ 2 h 39"/>
                    <a:gd name="T30" fmla="*/ 0 w 19"/>
                    <a:gd name="T31" fmla="*/ 2 h 39"/>
                    <a:gd name="T32" fmla="*/ 0 w 19"/>
                    <a:gd name="T3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9" h="39">
                      <a:moveTo>
                        <a:pt x="0" y="0"/>
                      </a:move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2"/>
                        <a:pt x="19" y="2"/>
                        <a:pt x="19" y="2"/>
                      </a:cubicBezTo>
                      <a:cubicBezTo>
                        <a:pt x="18" y="2"/>
                        <a:pt x="18" y="2"/>
                        <a:pt x="18" y="2"/>
                      </a:cubicBezTo>
                      <a:cubicBezTo>
                        <a:pt x="15" y="2"/>
                        <a:pt x="13" y="4"/>
                        <a:pt x="13" y="7"/>
                      </a:cubicBezTo>
                      <a:cubicBezTo>
                        <a:pt x="13" y="32"/>
                        <a:pt x="13" y="32"/>
                        <a:pt x="13" y="32"/>
                      </a:cubicBezTo>
                      <a:cubicBezTo>
                        <a:pt x="13" y="35"/>
                        <a:pt x="15" y="37"/>
                        <a:pt x="18" y="37"/>
                      </a:cubicBezTo>
                      <a:cubicBezTo>
                        <a:pt x="19" y="37"/>
                        <a:pt x="19" y="37"/>
                        <a:pt x="19" y="37"/>
                      </a:cubicBezTo>
                      <a:cubicBezTo>
                        <a:pt x="19" y="39"/>
                        <a:pt x="19" y="39"/>
                        <a:pt x="19" y="39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3" y="37"/>
                        <a:pt x="5" y="35"/>
                        <a:pt x="5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4"/>
                        <a:pt x="3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700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490" name="ïŝļîḋè"/>
                <p:cNvSpPr/>
                <p:nvPr/>
              </p:nvSpPr>
              <p:spPr bwMode="auto">
                <a:xfrm>
                  <a:off x="5730876" y="4430713"/>
                  <a:ext cx="149225" cy="131763"/>
                </a:xfrm>
                <a:custGeom>
                  <a:avLst/>
                  <a:gdLst>
                    <a:gd name="T0" fmla="*/ 6 w 45"/>
                    <a:gd name="T1" fmla="*/ 7 h 40"/>
                    <a:gd name="T2" fmla="*/ 4 w 45"/>
                    <a:gd name="T3" fmla="*/ 3 h 40"/>
                    <a:gd name="T4" fmla="*/ 0 w 45"/>
                    <a:gd name="T5" fmla="*/ 2 h 40"/>
                    <a:gd name="T6" fmla="*/ 0 w 45"/>
                    <a:gd name="T7" fmla="*/ 2 h 40"/>
                    <a:gd name="T8" fmla="*/ 0 w 45"/>
                    <a:gd name="T9" fmla="*/ 0 h 40"/>
                    <a:gd name="T10" fmla="*/ 21 w 45"/>
                    <a:gd name="T11" fmla="*/ 0 h 40"/>
                    <a:gd name="T12" fmla="*/ 21 w 45"/>
                    <a:gd name="T13" fmla="*/ 2 h 40"/>
                    <a:gd name="T14" fmla="*/ 20 w 45"/>
                    <a:gd name="T15" fmla="*/ 2 h 40"/>
                    <a:gd name="T16" fmla="*/ 15 w 45"/>
                    <a:gd name="T17" fmla="*/ 3 h 40"/>
                    <a:gd name="T18" fmla="*/ 16 w 45"/>
                    <a:gd name="T19" fmla="*/ 8 h 40"/>
                    <a:gd name="T20" fmla="*/ 25 w 45"/>
                    <a:gd name="T21" fmla="*/ 29 h 40"/>
                    <a:gd name="T22" fmla="*/ 34 w 45"/>
                    <a:gd name="T23" fmla="*/ 6 h 40"/>
                    <a:gd name="T24" fmla="*/ 31 w 45"/>
                    <a:gd name="T25" fmla="*/ 2 h 40"/>
                    <a:gd name="T26" fmla="*/ 29 w 45"/>
                    <a:gd name="T27" fmla="*/ 2 h 40"/>
                    <a:gd name="T28" fmla="*/ 29 w 45"/>
                    <a:gd name="T29" fmla="*/ 0 h 40"/>
                    <a:gd name="T30" fmla="*/ 45 w 45"/>
                    <a:gd name="T31" fmla="*/ 0 h 40"/>
                    <a:gd name="T32" fmla="*/ 45 w 45"/>
                    <a:gd name="T33" fmla="*/ 2 h 40"/>
                    <a:gd name="T34" fmla="*/ 44 w 45"/>
                    <a:gd name="T35" fmla="*/ 2 h 40"/>
                    <a:gd name="T36" fmla="*/ 37 w 45"/>
                    <a:gd name="T37" fmla="*/ 9 h 40"/>
                    <a:gd name="T38" fmla="*/ 25 w 45"/>
                    <a:gd name="T39" fmla="*/ 40 h 40"/>
                    <a:gd name="T40" fmla="*/ 21 w 45"/>
                    <a:gd name="T41" fmla="*/ 40 h 40"/>
                    <a:gd name="T42" fmla="*/ 6 w 45"/>
                    <a:gd name="T43" fmla="*/ 7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5" h="40">
                      <a:moveTo>
                        <a:pt x="6" y="7"/>
                      </a:moveTo>
                      <a:cubicBezTo>
                        <a:pt x="5" y="5"/>
                        <a:pt x="4" y="4"/>
                        <a:pt x="4" y="3"/>
                      </a:cubicBezTo>
                      <a:cubicBezTo>
                        <a:pt x="3" y="2"/>
                        <a:pt x="2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17" y="2"/>
                        <a:pt x="16" y="3"/>
                        <a:pt x="15" y="3"/>
                      </a:cubicBezTo>
                      <a:cubicBezTo>
                        <a:pt x="14" y="4"/>
                        <a:pt x="15" y="6"/>
                        <a:pt x="16" y="8"/>
                      </a:cubicBezTo>
                      <a:cubicBezTo>
                        <a:pt x="25" y="29"/>
                        <a:pt x="25" y="29"/>
                        <a:pt x="25" y="29"/>
                      </a:cubicBezTo>
                      <a:cubicBezTo>
                        <a:pt x="34" y="6"/>
                        <a:pt x="34" y="6"/>
                        <a:pt x="34" y="6"/>
                      </a:cubicBezTo>
                      <a:cubicBezTo>
                        <a:pt x="35" y="3"/>
                        <a:pt x="34" y="2"/>
                        <a:pt x="31" y="2"/>
                      </a:cubicBezTo>
                      <a:cubicBezTo>
                        <a:pt x="29" y="2"/>
                        <a:pt x="29" y="2"/>
                        <a:pt x="29" y="2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45" y="2"/>
                        <a:pt x="45" y="2"/>
                        <a:pt x="45" y="2"/>
                      </a:cubicBezTo>
                      <a:cubicBezTo>
                        <a:pt x="44" y="2"/>
                        <a:pt x="44" y="2"/>
                        <a:pt x="44" y="2"/>
                      </a:cubicBezTo>
                      <a:cubicBezTo>
                        <a:pt x="41" y="2"/>
                        <a:pt x="39" y="4"/>
                        <a:pt x="37" y="9"/>
                      </a:cubicBezTo>
                      <a:cubicBezTo>
                        <a:pt x="25" y="40"/>
                        <a:pt x="25" y="40"/>
                        <a:pt x="25" y="40"/>
                      </a:cubicBezTo>
                      <a:cubicBezTo>
                        <a:pt x="21" y="40"/>
                        <a:pt x="21" y="40"/>
                        <a:pt x="21" y="40"/>
                      </a:cubicBezTo>
                      <a:lnTo>
                        <a:pt x="6" y="7"/>
                      </a:lnTo>
                      <a:close/>
                    </a:path>
                  </a:pathLst>
                </a:custGeom>
                <a:solidFill>
                  <a:srgbClr val="C700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491" name="ís1iḋé"/>
                <p:cNvSpPr/>
                <p:nvPr/>
              </p:nvSpPr>
              <p:spPr bwMode="auto">
                <a:xfrm>
                  <a:off x="5880101" y="4430713"/>
                  <a:ext cx="125413" cy="128588"/>
                </a:xfrm>
                <a:custGeom>
                  <a:avLst/>
                  <a:gdLst>
                    <a:gd name="T0" fmla="*/ 16 w 38"/>
                    <a:gd name="T1" fmla="*/ 3 h 39"/>
                    <a:gd name="T2" fmla="*/ 16 w 38"/>
                    <a:gd name="T3" fmla="*/ 17 h 39"/>
                    <a:gd name="T4" fmla="*/ 26 w 38"/>
                    <a:gd name="T5" fmla="*/ 17 h 39"/>
                    <a:gd name="T6" fmla="*/ 30 w 38"/>
                    <a:gd name="T7" fmla="*/ 13 h 39"/>
                    <a:gd name="T8" fmla="*/ 33 w 38"/>
                    <a:gd name="T9" fmla="*/ 13 h 39"/>
                    <a:gd name="T10" fmla="*/ 33 w 38"/>
                    <a:gd name="T11" fmla="*/ 26 h 39"/>
                    <a:gd name="T12" fmla="*/ 30 w 38"/>
                    <a:gd name="T13" fmla="*/ 26 h 39"/>
                    <a:gd name="T14" fmla="*/ 25 w 38"/>
                    <a:gd name="T15" fmla="*/ 21 h 39"/>
                    <a:gd name="T16" fmla="*/ 16 w 38"/>
                    <a:gd name="T17" fmla="*/ 21 h 39"/>
                    <a:gd name="T18" fmla="*/ 16 w 38"/>
                    <a:gd name="T19" fmla="*/ 33 h 39"/>
                    <a:gd name="T20" fmla="*/ 18 w 38"/>
                    <a:gd name="T21" fmla="*/ 36 h 39"/>
                    <a:gd name="T22" fmla="*/ 28 w 38"/>
                    <a:gd name="T23" fmla="*/ 36 h 39"/>
                    <a:gd name="T24" fmla="*/ 35 w 38"/>
                    <a:gd name="T25" fmla="*/ 29 h 39"/>
                    <a:gd name="T26" fmla="*/ 38 w 38"/>
                    <a:gd name="T27" fmla="*/ 29 h 39"/>
                    <a:gd name="T28" fmla="*/ 37 w 38"/>
                    <a:gd name="T29" fmla="*/ 39 h 39"/>
                    <a:gd name="T30" fmla="*/ 0 w 38"/>
                    <a:gd name="T31" fmla="*/ 39 h 39"/>
                    <a:gd name="T32" fmla="*/ 0 w 38"/>
                    <a:gd name="T33" fmla="*/ 37 h 39"/>
                    <a:gd name="T34" fmla="*/ 3 w 38"/>
                    <a:gd name="T35" fmla="*/ 37 h 39"/>
                    <a:gd name="T36" fmla="*/ 7 w 38"/>
                    <a:gd name="T37" fmla="*/ 32 h 39"/>
                    <a:gd name="T38" fmla="*/ 7 w 38"/>
                    <a:gd name="T39" fmla="*/ 7 h 39"/>
                    <a:gd name="T40" fmla="*/ 2 w 38"/>
                    <a:gd name="T41" fmla="*/ 2 h 39"/>
                    <a:gd name="T42" fmla="*/ 1 w 38"/>
                    <a:gd name="T43" fmla="*/ 2 h 39"/>
                    <a:gd name="T44" fmla="*/ 1 w 38"/>
                    <a:gd name="T45" fmla="*/ 0 h 39"/>
                    <a:gd name="T46" fmla="*/ 35 w 38"/>
                    <a:gd name="T47" fmla="*/ 0 h 39"/>
                    <a:gd name="T48" fmla="*/ 36 w 38"/>
                    <a:gd name="T49" fmla="*/ 9 h 39"/>
                    <a:gd name="T50" fmla="*/ 33 w 38"/>
                    <a:gd name="T51" fmla="*/ 9 h 39"/>
                    <a:gd name="T52" fmla="*/ 29 w 38"/>
                    <a:gd name="T53" fmla="*/ 3 h 39"/>
                    <a:gd name="T54" fmla="*/ 16 w 38"/>
                    <a:gd name="T55" fmla="*/ 3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8" h="39">
                      <a:moveTo>
                        <a:pt x="16" y="3"/>
                      </a:moveTo>
                      <a:cubicBezTo>
                        <a:pt x="16" y="17"/>
                        <a:pt x="16" y="17"/>
                        <a:pt x="16" y="17"/>
                      </a:cubicBezTo>
                      <a:cubicBezTo>
                        <a:pt x="26" y="17"/>
                        <a:pt x="26" y="17"/>
                        <a:pt x="26" y="17"/>
                      </a:cubicBezTo>
                      <a:cubicBezTo>
                        <a:pt x="29" y="17"/>
                        <a:pt x="30" y="16"/>
                        <a:pt x="30" y="13"/>
                      </a:cubicBezTo>
                      <a:cubicBezTo>
                        <a:pt x="33" y="13"/>
                        <a:pt x="33" y="13"/>
                        <a:pt x="33" y="13"/>
                      </a:cubicBezTo>
                      <a:cubicBezTo>
                        <a:pt x="33" y="26"/>
                        <a:pt x="33" y="26"/>
                        <a:pt x="33" y="26"/>
                      </a:cubicBezTo>
                      <a:cubicBezTo>
                        <a:pt x="30" y="26"/>
                        <a:pt x="30" y="26"/>
                        <a:pt x="30" y="26"/>
                      </a:cubicBezTo>
                      <a:cubicBezTo>
                        <a:pt x="31" y="22"/>
                        <a:pt x="29" y="21"/>
                        <a:pt x="25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33"/>
                        <a:pt x="16" y="33"/>
                        <a:pt x="16" y="33"/>
                      </a:cubicBezTo>
                      <a:cubicBezTo>
                        <a:pt x="16" y="35"/>
                        <a:pt x="16" y="36"/>
                        <a:pt x="18" y="36"/>
                      </a:cubicBezTo>
                      <a:cubicBezTo>
                        <a:pt x="28" y="36"/>
                        <a:pt x="28" y="36"/>
                        <a:pt x="28" y="36"/>
                      </a:cubicBezTo>
                      <a:cubicBezTo>
                        <a:pt x="32" y="36"/>
                        <a:pt x="34" y="34"/>
                        <a:pt x="35" y="29"/>
                      </a:cubicBezTo>
                      <a:cubicBezTo>
                        <a:pt x="38" y="29"/>
                        <a:pt x="38" y="29"/>
                        <a:pt x="38" y="29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3" y="37"/>
                        <a:pt x="3" y="37"/>
                        <a:pt x="3" y="37"/>
                      </a:cubicBezTo>
                      <a:cubicBezTo>
                        <a:pt x="6" y="37"/>
                        <a:pt x="7" y="35"/>
                        <a:pt x="7" y="32"/>
                      </a:cubicBez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7" y="3"/>
                        <a:pt x="6" y="2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6" y="9"/>
                        <a:pt x="36" y="9"/>
                        <a:pt x="36" y="9"/>
                      </a:cubicBezTo>
                      <a:cubicBezTo>
                        <a:pt x="33" y="9"/>
                        <a:pt x="33" y="9"/>
                        <a:pt x="33" y="9"/>
                      </a:cubicBezTo>
                      <a:cubicBezTo>
                        <a:pt x="33" y="5"/>
                        <a:pt x="31" y="3"/>
                        <a:pt x="29" y="3"/>
                      </a:cubicBezTo>
                      <a:lnTo>
                        <a:pt x="16" y="3"/>
                      </a:lnTo>
                      <a:close/>
                    </a:path>
                  </a:pathLst>
                </a:custGeom>
                <a:solidFill>
                  <a:srgbClr val="C700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492" name="iṡ1iḍê"/>
                <p:cNvSpPr/>
                <p:nvPr/>
              </p:nvSpPr>
              <p:spPr bwMode="auto">
                <a:xfrm>
                  <a:off x="6011863" y="4424363"/>
                  <a:ext cx="158750" cy="134938"/>
                </a:xfrm>
                <a:custGeom>
                  <a:avLst/>
                  <a:gdLst>
                    <a:gd name="T0" fmla="*/ 15 w 48"/>
                    <a:gd name="T1" fmla="*/ 22 h 41"/>
                    <a:gd name="T2" fmla="*/ 17 w 48"/>
                    <a:gd name="T3" fmla="*/ 22 h 41"/>
                    <a:gd name="T4" fmla="*/ 29 w 48"/>
                    <a:gd name="T5" fmla="*/ 13 h 41"/>
                    <a:gd name="T6" fmla="*/ 18 w 48"/>
                    <a:gd name="T7" fmla="*/ 3 h 41"/>
                    <a:gd name="T8" fmla="*/ 15 w 48"/>
                    <a:gd name="T9" fmla="*/ 3 h 41"/>
                    <a:gd name="T10" fmla="*/ 15 w 48"/>
                    <a:gd name="T11" fmla="*/ 22 h 41"/>
                    <a:gd name="T12" fmla="*/ 15 w 48"/>
                    <a:gd name="T13" fmla="*/ 34 h 41"/>
                    <a:gd name="T14" fmla="*/ 20 w 48"/>
                    <a:gd name="T15" fmla="*/ 39 h 41"/>
                    <a:gd name="T16" fmla="*/ 22 w 48"/>
                    <a:gd name="T17" fmla="*/ 39 h 41"/>
                    <a:gd name="T18" fmla="*/ 22 w 48"/>
                    <a:gd name="T19" fmla="*/ 41 h 41"/>
                    <a:gd name="T20" fmla="*/ 0 w 48"/>
                    <a:gd name="T21" fmla="*/ 41 h 41"/>
                    <a:gd name="T22" fmla="*/ 0 w 48"/>
                    <a:gd name="T23" fmla="*/ 39 h 41"/>
                    <a:gd name="T24" fmla="*/ 1 w 48"/>
                    <a:gd name="T25" fmla="*/ 39 h 41"/>
                    <a:gd name="T26" fmla="*/ 6 w 48"/>
                    <a:gd name="T27" fmla="*/ 34 h 41"/>
                    <a:gd name="T28" fmla="*/ 6 w 48"/>
                    <a:gd name="T29" fmla="*/ 9 h 41"/>
                    <a:gd name="T30" fmla="*/ 1 w 48"/>
                    <a:gd name="T31" fmla="*/ 4 h 41"/>
                    <a:gd name="T32" fmla="*/ 0 w 48"/>
                    <a:gd name="T33" fmla="*/ 4 h 41"/>
                    <a:gd name="T34" fmla="*/ 0 w 48"/>
                    <a:gd name="T35" fmla="*/ 2 h 41"/>
                    <a:gd name="T36" fmla="*/ 2 w 48"/>
                    <a:gd name="T37" fmla="*/ 1 h 41"/>
                    <a:gd name="T38" fmla="*/ 8 w 48"/>
                    <a:gd name="T39" fmla="*/ 1 h 41"/>
                    <a:gd name="T40" fmla="*/ 18 w 48"/>
                    <a:gd name="T41" fmla="*/ 1 h 41"/>
                    <a:gd name="T42" fmla="*/ 35 w 48"/>
                    <a:gd name="T43" fmla="*/ 5 h 41"/>
                    <a:gd name="T44" fmla="*/ 38 w 48"/>
                    <a:gd name="T45" fmla="*/ 12 h 41"/>
                    <a:gd name="T46" fmla="*/ 29 w 48"/>
                    <a:gd name="T47" fmla="*/ 23 h 41"/>
                    <a:gd name="T48" fmla="*/ 34 w 48"/>
                    <a:gd name="T49" fmla="*/ 29 h 41"/>
                    <a:gd name="T50" fmla="*/ 39 w 48"/>
                    <a:gd name="T51" fmla="*/ 36 h 41"/>
                    <a:gd name="T52" fmla="*/ 48 w 48"/>
                    <a:gd name="T53" fmla="*/ 39 h 41"/>
                    <a:gd name="T54" fmla="*/ 48 w 48"/>
                    <a:gd name="T55" fmla="*/ 41 h 41"/>
                    <a:gd name="T56" fmla="*/ 44 w 48"/>
                    <a:gd name="T57" fmla="*/ 41 h 41"/>
                    <a:gd name="T58" fmla="*/ 35 w 48"/>
                    <a:gd name="T59" fmla="*/ 41 h 41"/>
                    <a:gd name="T60" fmla="*/ 30 w 48"/>
                    <a:gd name="T61" fmla="*/ 38 h 41"/>
                    <a:gd name="T62" fmla="*/ 26 w 48"/>
                    <a:gd name="T63" fmla="*/ 32 h 41"/>
                    <a:gd name="T64" fmla="*/ 20 w 48"/>
                    <a:gd name="T65" fmla="*/ 24 h 41"/>
                    <a:gd name="T66" fmla="*/ 15 w 48"/>
                    <a:gd name="T67" fmla="*/ 24 h 41"/>
                    <a:gd name="T68" fmla="*/ 15 w 48"/>
                    <a:gd name="T69" fmla="*/ 3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8" h="41">
                      <a:moveTo>
                        <a:pt x="15" y="22"/>
                      </a:move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25" y="22"/>
                        <a:pt x="29" y="19"/>
                        <a:pt x="29" y="13"/>
                      </a:cubicBezTo>
                      <a:cubicBezTo>
                        <a:pt x="29" y="7"/>
                        <a:pt x="25" y="4"/>
                        <a:pt x="18" y="3"/>
                      </a:cubicBezTo>
                      <a:cubicBezTo>
                        <a:pt x="15" y="3"/>
                        <a:pt x="15" y="3"/>
                        <a:pt x="15" y="3"/>
                      </a:cubicBezTo>
                      <a:cubicBezTo>
                        <a:pt x="15" y="22"/>
                        <a:pt x="15" y="22"/>
                        <a:pt x="15" y="22"/>
                      </a:cubicBezTo>
                      <a:close/>
                      <a:moveTo>
                        <a:pt x="15" y="34"/>
                      </a:moveTo>
                      <a:cubicBezTo>
                        <a:pt x="15" y="37"/>
                        <a:pt x="16" y="39"/>
                        <a:pt x="20" y="39"/>
                      </a:cubicBezTo>
                      <a:cubicBezTo>
                        <a:pt x="22" y="39"/>
                        <a:pt x="22" y="39"/>
                        <a:pt x="22" y="39"/>
                      </a:cubicBezTo>
                      <a:cubicBezTo>
                        <a:pt x="22" y="41"/>
                        <a:pt x="22" y="41"/>
                        <a:pt x="22" y="41"/>
                      </a:cubicBezTo>
                      <a:cubicBezTo>
                        <a:pt x="0" y="41"/>
                        <a:pt x="0" y="41"/>
                        <a:pt x="0" y="41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1" y="39"/>
                        <a:pt x="1" y="39"/>
                        <a:pt x="1" y="39"/>
                      </a:cubicBezTo>
                      <a:cubicBezTo>
                        <a:pt x="5" y="39"/>
                        <a:pt x="7" y="37"/>
                        <a:pt x="6" y="34"/>
                      </a:cubicBezTo>
                      <a:cubicBezTo>
                        <a:pt x="6" y="9"/>
                        <a:pt x="6" y="9"/>
                        <a:pt x="6" y="9"/>
                      </a:cubicBezTo>
                      <a:cubicBezTo>
                        <a:pt x="7" y="6"/>
                        <a:pt x="5" y="4"/>
                        <a:pt x="1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1" y="2"/>
                        <a:pt x="2" y="1"/>
                      </a:cubicBezTo>
                      <a:cubicBezTo>
                        <a:pt x="5" y="1"/>
                        <a:pt x="7" y="1"/>
                        <a:pt x="8" y="1"/>
                      </a:cubicBezTo>
                      <a:cubicBezTo>
                        <a:pt x="13" y="1"/>
                        <a:pt x="16" y="1"/>
                        <a:pt x="18" y="1"/>
                      </a:cubicBezTo>
                      <a:cubicBezTo>
                        <a:pt x="27" y="0"/>
                        <a:pt x="32" y="2"/>
                        <a:pt x="35" y="5"/>
                      </a:cubicBezTo>
                      <a:cubicBezTo>
                        <a:pt x="37" y="7"/>
                        <a:pt x="38" y="9"/>
                        <a:pt x="38" y="12"/>
                      </a:cubicBezTo>
                      <a:cubicBezTo>
                        <a:pt x="38" y="17"/>
                        <a:pt x="35" y="21"/>
                        <a:pt x="29" y="23"/>
                      </a:cubicBezTo>
                      <a:cubicBezTo>
                        <a:pt x="30" y="24"/>
                        <a:pt x="32" y="26"/>
                        <a:pt x="34" y="29"/>
                      </a:cubicBezTo>
                      <a:cubicBezTo>
                        <a:pt x="37" y="32"/>
                        <a:pt x="38" y="34"/>
                        <a:pt x="39" y="36"/>
                      </a:cubicBezTo>
                      <a:cubicBezTo>
                        <a:pt x="42" y="38"/>
                        <a:pt x="44" y="39"/>
                        <a:pt x="48" y="39"/>
                      </a:cubicBezTo>
                      <a:cubicBezTo>
                        <a:pt x="48" y="41"/>
                        <a:pt x="48" y="41"/>
                        <a:pt x="48" y="41"/>
                      </a:cubicBezTo>
                      <a:cubicBezTo>
                        <a:pt x="47" y="41"/>
                        <a:pt x="45" y="41"/>
                        <a:pt x="44" y="41"/>
                      </a:cubicBezTo>
                      <a:cubicBezTo>
                        <a:pt x="40" y="41"/>
                        <a:pt x="37" y="41"/>
                        <a:pt x="35" y="41"/>
                      </a:cubicBezTo>
                      <a:cubicBezTo>
                        <a:pt x="33" y="40"/>
                        <a:pt x="32" y="39"/>
                        <a:pt x="30" y="38"/>
                      </a:cubicBezTo>
                      <a:cubicBezTo>
                        <a:pt x="30" y="37"/>
                        <a:pt x="28" y="35"/>
                        <a:pt x="26" y="32"/>
                      </a:cubicBezTo>
                      <a:cubicBezTo>
                        <a:pt x="23" y="28"/>
                        <a:pt x="21" y="26"/>
                        <a:pt x="20" y="24"/>
                      </a:cubicBezTo>
                      <a:cubicBezTo>
                        <a:pt x="15" y="24"/>
                        <a:pt x="15" y="24"/>
                        <a:pt x="15" y="24"/>
                      </a:cubicBezTo>
                      <a:lnTo>
                        <a:pt x="15" y="34"/>
                      </a:lnTo>
                      <a:close/>
                    </a:path>
                  </a:pathLst>
                </a:custGeom>
                <a:solidFill>
                  <a:srgbClr val="C700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493" name="íṣ1íďê"/>
                <p:cNvSpPr/>
                <p:nvPr/>
              </p:nvSpPr>
              <p:spPr bwMode="auto">
                <a:xfrm>
                  <a:off x="6176963" y="4427538"/>
                  <a:ext cx="92075" cy="134938"/>
                </a:xfrm>
                <a:custGeom>
                  <a:avLst/>
                  <a:gdLst>
                    <a:gd name="T0" fmla="*/ 0 w 28"/>
                    <a:gd name="T1" fmla="*/ 29 h 41"/>
                    <a:gd name="T2" fmla="*/ 3 w 28"/>
                    <a:gd name="T3" fmla="*/ 29 h 41"/>
                    <a:gd name="T4" fmla="*/ 13 w 28"/>
                    <a:gd name="T5" fmla="*/ 38 h 41"/>
                    <a:gd name="T6" fmla="*/ 20 w 28"/>
                    <a:gd name="T7" fmla="*/ 32 h 41"/>
                    <a:gd name="T8" fmla="*/ 11 w 28"/>
                    <a:gd name="T9" fmla="*/ 23 h 41"/>
                    <a:gd name="T10" fmla="*/ 0 w 28"/>
                    <a:gd name="T11" fmla="*/ 10 h 41"/>
                    <a:gd name="T12" fmla="*/ 13 w 28"/>
                    <a:gd name="T13" fmla="*/ 0 h 41"/>
                    <a:gd name="T14" fmla="*/ 20 w 28"/>
                    <a:gd name="T15" fmla="*/ 1 h 41"/>
                    <a:gd name="T16" fmla="*/ 22 w 28"/>
                    <a:gd name="T17" fmla="*/ 1 h 41"/>
                    <a:gd name="T18" fmla="*/ 23 w 28"/>
                    <a:gd name="T19" fmla="*/ 1 h 41"/>
                    <a:gd name="T20" fmla="*/ 24 w 28"/>
                    <a:gd name="T21" fmla="*/ 1 h 41"/>
                    <a:gd name="T22" fmla="*/ 25 w 28"/>
                    <a:gd name="T23" fmla="*/ 1 h 41"/>
                    <a:gd name="T24" fmla="*/ 26 w 28"/>
                    <a:gd name="T25" fmla="*/ 11 h 41"/>
                    <a:gd name="T26" fmla="*/ 24 w 28"/>
                    <a:gd name="T27" fmla="*/ 11 h 41"/>
                    <a:gd name="T28" fmla="*/ 14 w 28"/>
                    <a:gd name="T29" fmla="*/ 2 h 41"/>
                    <a:gd name="T30" fmla="*/ 8 w 28"/>
                    <a:gd name="T31" fmla="*/ 7 h 41"/>
                    <a:gd name="T32" fmla="*/ 15 w 28"/>
                    <a:gd name="T33" fmla="*/ 14 h 41"/>
                    <a:gd name="T34" fmla="*/ 25 w 28"/>
                    <a:gd name="T35" fmla="*/ 21 h 41"/>
                    <a:gd name="T36" fmla="*/ 28 w 28"/>
                    <a:gd name="T37" fmla="*/ 29 h 41"/>
                    <a:gd name="T38" fmla="*/ 15 w 28"/>
                    <a:gd name="T39" fmla="*/ 41 h 41"/>
                    <a:gd name="T40" fmla="*/ 7 w 28"/>
                    <a:gd name="T41" fmla="*/ 39 h 41"/>
                    <a:gd name="T42" fmla="*/ 4 w 28"/>
                    <a:gd name="T43" fmla="*/ 39 h 41"/>
                    <a:gd name="T44" fmla="*/ 3 w 28"/>
                    <a:gd name="T45" fmla="*/ 40 h 41"/>
                    <a:gd name="T46" fmla="*/ 2 w 28"/>
                    <a:gd name="T47" fmla="*/ 40 h 41"/>
                    <a:gd name="T48" fmla="*/ 0 w 28"/>
                    <a:gd name="T49" fmla="*/ 2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8" h="41">
                      <a:moveTo>
                        <a:pt x="0" y="29"/>
                      </a:move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4" y="35"/>
                        <a:pt x="8" y="38"/>
                        <a:pt x="13" y="38"/>
                      </a:cubicBezTo>
                      <a:cubicBezTo>
                        <a:pt x="17" y="38"/>
                        <a:pt x="20" y="36"/>
                        <a:pt x="20" y="32"/>
                      </a:cubicBezTo>
                      <a:cubicBezTo>
                        <a:pt x="19" y="28"/>
                        <a:pt x="16" y="25"/>
                        <a:pt x="11" y="23"/>
                      </a:cubicBezTo>
                      <a:cubicBezTo>
                        <a:pt x="5" y="20"/>
                        <a:pt x="1" y="16"/>
                        <a:pt x="0" y="10"/>
                      </a:cubicBezTo>
                      <a:cubicBezTo>
                        <a:pt x="1" y="4"/>
                        <a:pt x="5" y="0"/>
                        <a:pt x="13" y="0"/>
                      </a:cubicBezTo>
                      <a:cubicBezTo>
                        <a:pt x="15" y="0"/>
                        <a:pt x="18" y="0"/>
                        <a:pt x="20" y="1"/>
                      </a:cubicBezTo>
                      <a:cubicBezTo>
                        <a:pt x="21" y="1"/>
                        <a:pt x="22" y="1"/>
                        <a:pt x="22" y="1"/>
                      </a:cubicBezTo>
                      <a:cubicBezTo>
                        <a:pt x="22" y="1"/>
                        <a:pt x="23" y="1"/>
                        <a:pt x="23" y="1"/>
                      </a:cubicBezTo>
                      <a:cubicBezTo>
                        <a:pt x="23" y="1"/>
                        <a:pt x="23" y="1"/>
                        <a:pt x="24" y="1"/>
                      </a:cubicBezTo>
                      <a:cubicBezTo>
                        <a:pt x="25" y="1"/>
                        <a:pt x="25" y="1"/>
                        <a:pt x="25" y="1"/>
                      </a:cubicBezTo>
                      <a:cubicBezTo>
                        <a:pt x="26" y="11"/>
                        <a:pt x="26" y="11"/>
                        <a:pt x="26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2" y="5"/>
                        <a:pt x="19" y="3"/>
                        <a:pt x="14" y="2"/>
                      </a:cubicBezTo>
                      <a:cubicBezTo>
                        <a:pt x="10" y="3"/>
                        <a:pt x="8" y="4"/>
                        <a:pt x="8" y="7"/>
                      </a:cubicBezTo>
                      <a:cubicBezTo>
                        <a:pt x="8" y="9"/>
                        <a:pt x="10" y="11"/>
                        <a:pt x="15" y="14"/>
                      </a:cubicBezTo>
                      <a:cubicBezTo>
                        <a:pt x="19" y="17"/>
                        <a:pt x="23" y="19"/>
                        <a:pt x="25" y="21"/>
                      </a:cubicBezTo>
                      <a:cubicBezTo>
                        <a:pt x="27" y="23"/>
                        <a:pt x="28" y="26"/>
                        <a:pt x="28" y="29"/>
                      </a:cubicBezTo>
                      <a:cubicBezTo>
                        <a:pt x="28" y="37"/>
                        <a:pt x="23" y="40"/>
                        <a:pt x="15" y="41"/>
                      </a:cubicBezTo>
                      <a:cubicBezTo>
                        <a:pt x="13" y="41"/>
                        <a:pt x="10" y="40"/>
                        <a:pt x="7" y="39"/>
                      </a:cubicBezTo>
                      <a:cubicBezTo>
                        <a:pt x="6" y="39"/>
                        <a:pt x="5" y="39"/>
                        <a:pt x="4" y="39"/>
                      </a:cubicBezTo>
                      <a:cubicBezTo>
                        <a:pt x="4" y="39"/>
                        <a:pt x="4" y="39"/>
                        <a:pt x="3" y="40"/>
                      </a:cubicBezTo>
                      <a:cubicBezTo>
                        <a:pt x="2" y="40"/>
                        <a:pt x="2" y="40"/>
                        <a:pt x="2" y="40"/>
                      </a:cubicBez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C700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494" name="iṣľíḑé"/>
                <p:cNvSpPr/>
                <p:nvPr/>
              </p:nvSpPr>
              <p:spPr bwMode="auto">
                <a:xfrm>
                  <a:off x="6283326" y="4430713"/>
                  <a:ext cx="65088" cy="128588"/>
                </a:xfrm>
                <a:custGeom>
                  <a:avLst/>
                  <a:gdLst>
                    <a:gd name="T0" fmla="*/ 0 w 20"/>
                    <a:gd name="T1" fmla="*/ 0 h 39"/>
                    <a:gd name="T2" fmla="*/ 20 w 20"/>
                    <a:gd name="T3" fmla="*/ 0 h 39"/>
                    <a:gd name="T4" fmla="*/ 20 w 20"/>
                    <a:gd name="T5" fmla="*/ 2 h 39"/>
                    <a:gd name="T6" fmla="*/ 19 w 20"/>
                    <a:gd name="T7" fmla="*/ 2 h 39"/>
                    <a:gd name="T8" fmla="*/ 14 w 20"/>
                    <a:gd name="T9" fmla="*/ 7 h 39"/>
                    <a:gd name="T10" fmla="*/ 14 w 20"/>
                    <a:gd name="T11" fmla="*/ 32 h 39"/>
                    <a:gd name="T12" fmla="*/ 19 w 20"/>
                    <a:gd name="T13" fmla="*/ 37 h 39"/>
                    <a:gd name="T14" fmla="*/ 20 w 20"/>
                    <a:gd name="T15" fmla="*/ 37 h 39"/>
                    <a:gd name="T16" fmla="*/ 20 w 20"/>
                    <a:gd name="T17" fmla="*/ 39 h 39"/>
                    <a:gd name="T18" fmla="*/ 0 w 20"/>
                    <a:gd name="T19" fmla="*/ 39 h 39"/>
                    <a:gd name="T20" fmla="*/ 0 w 20"/>
                    <a:gd name="T21" fmla="*/ 37 h 39"/>
                    <a:gd name="T22" fmla="*/ 1 w 20"/>
                    <a:gd name="T23" fmla="*/ 37 h 39"/>
                    <a:gd name="T24" fmla="*/ 6 w 20"/>
                    <a:gd name="T25" fmla="*/ 32 h 39"/>
                    <a:gd name="T26" fmla="*/ 6 w 20"/>
                    <a:gd name="T27" fmla="*/ 7 h 39"/>
                    <a:gd name="T28" fmla="*/ 1 w 20"/>
                    <a:gd name="T29" fmla="*/ 2 h 39"/>
                    <a:gd name="T30" fmla="*/ 0 w 20"/>
                    <a:gd name="T31" fmla="*/ 2 h 39"/>
                    <a:gd name="T32" fmla="*/ 0 w 20"/>
                    <a:gd name="T3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0" h="39">
                      <a:moveTo>
                        <a:pt x="0" y="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19" y="2"/>
                        <a:pt x="19" y="2"/>
                        <a:pt x="19" y="2"/>
                      </a:cubicBezTo>
                      <a:cubicBezTo>
                        <a:pt x="16" y="2"/>
                        <a:pt x="14" y="4"/>
                        <a:pt x="14" y="7"/>
                      </a:cubicBezTo>
                      <a:cubicBezTo>
                        <a:pt x="14" y="32"/>
                        <a:pt x="14" y="32"/>
                        <a:pt x="14" y="32"/>
                      </a:cubicBezTo>
                      <a:cubicBezTo>
                        <a:pt x="14" y="35"/>
                        <a:pt x="15" y="37"/>
                        <a:pt x="19" y="37"/>
                      </a:cubicBezTo>
                      <a:cubicBezTo>
                        <a:pt x="20" y="37"/>
                        <a:pt x="20" y="37"/>
                        <a:pt x="20" y="37"/>
                      </a:cubicBezTo>
                      <a:cubicBezTo>
                        <a:pt x="20" y="39"/>
                        <a:pt x="20" y="39"/>
                        <a:pt x="20" y="39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1" y="37"/>
                        <a:pt x="1" y="37"/>
                        <a:pt x="1" y="37"/>
                      </a:cubicBezTo>
                      <a:cubicBezTo>
                        <a:pt x="4" y="37"/>
                        <a:pt x="6" y="35"/>
                        <a:pt x="6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6" y="4"/>
                        <a:pt x="4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700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495" name="îşliḑe"/>
                <p:cNvSpPr/>
                <p:nvPr/>
              </p:nvSpPr>
              <p:spPr bwMode="auto">
                <a:xfrm>
                  <a:off x="6359526" y="4424363"/>
                  <a:ext cx="134938" cy="134938"/>
                </a:xfrm>
                <a:custGeom>
                  <a:avLst/>
                  <a:gdLst>
                    <a:gd name="T0" fmla="*/ 25 w 41"/>
                    <a:gd name="T1" fmla="*/ 34 h 41"/>
                    <a:gd name="T2" fmla="*/ 30 w 41"/>
                    <a:gd name="T3" fmla="*/ 39 h 41"/>
                    <a:gd name="T4" fmla="*/ 31 w 41"/>
                    <a:gd name="T5" fmla="*/ 39 h 41"/>
                    <a:gd name="T6" fmla="*/ 31 w 41"/>
                    <a:gd name="T7" fmla="*/ 41 h 41"/>
                    <a:gd name="T8" fmla="*/ 9 w 41"/>
                    <a:gd name="T9" fmla="*/ 41 h 41"/>
                    <a:gd name="T10" fmla="*/ 9 w 41"/>
                    <a:gd name="T11" fmla="*/ 39 h 41"/>
                    <a:gd name="T12" fmla="*/ 12 w 41"/>
                    <a:gd name="T13" fmla="*/ 39 h 41"/>
                    <a:gd name="T14" fmla="*/ 16 w 41"/>
                    <a:gd name="T15" fmla="*/ 34 h 41"/>
                    <a:gd name="T16" fmla="*/ 16 w 41"/>
                    <a:gd name="T17" fmla="*/ 5 h 41"/>
                    <a:gd name="T18" fmla="*/ 9 w 41"/>
                    <a:gd name="T19" fmla="*/ 5 h 41"/>
                    <a:gd name="T20" fmla="*/ 4 w 41"/>
                    <a:gd name="T21" fmla="*/ 6 h 41"/>
                    <a:gd name="T22" fmla="*/ 3 w 41"/>
                    <a:gd name="T23" fmla="*/ 12 h 41"/>
                    <a:gd name="T24" fmla="*/ 0 w 41"/>
                    <a:gd name="T25" fmla="*/ 12 h 41"/>
                    <a:gd name="T26" fmla="*/ 1 w 41"/>
                    <a:gd name="T27" fmla="*/ 0 h 41"/>
                    <a:gd name="T28" fmla="*/ 3 w 41"/>
                    <a:gd name="T29" fmla="*/ 0 h 41"/>
                    <a:gd name="T30" fmla="*/ 4 w 41"/>
                    <a:gd name="T31" fmla="*/ 1 h 41"/>
                    <a:gd name="T32" fmla="*/ 6 w 41"/>
                    <a:gd name="T33" fmla="*/ 2 h 41"/>
                    <a:gd name="T34" fmla="*/ 35 w 41"/>
                    <a:gd name="T35" fmla="*/ 2 h 41"/>
                    <a:gd name="T36" fmla="*/ 38 w 41"/>
                    <a:gd name="T37" fmla="*/ 0 h 41"/>
                    <a:gd name="T38" fmla="*/ 40 w 41"/>
                    <a:gd name="T39" fmla="*/ 0 h 41"/>
                    <a:gd name="T40" fmla="*/ 41 w 41"/>
                    <a:gd name="T41" fmla="*/ 12 h 41"/>
                    <a:gd name="T42" fmla="*/ 39 w 41"/>
                    <a:gd name="T43" fmla="*/ 12 h 41"/>
                    <a:gd name="T44" fmla="*/ 37 w 41"/>
                    <a:gd name="T45" fmla="*/ 6 h 41"/>
                    <a:gd name="T46" fmla="*/ 32 w 41"/>
                    <a:gd name="T47" fmla="*/ 5 h 41"/>
                    <a:gd name="T48" fmla="*/ 25 w 41"/>
                    <a:gd name="T49" fmla="*/ 5 h 41"/>
                    <a:gd name="T50" fmla="*/ 25 w 41"/>
                    <a:gd name="T51" fmla="*/ 3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41" h="41">
                      <a:moveTo>
                        <a:pt x="25" y="34"/>
                      </a:moveTo>
                      <a:cubicBezTo>
                        <a:pt x="24" y="37"/>
                        <a:pt x="26" y="39"/>
                        <a:pt x="30" y="39"/>
                      </a:cubicBezTo>
                      <a:cubicBezTo>
                        <a:pt x="31" y="39"/>
                        <a:pt x="31" y="39"/>
                        <a:pt x="31" y="39"/>
                      </a:cubicBezTo>
                      <a:cubicBezTo>
                        <a:pt x="31" y="41"/>
                        <a:pt x="31" y="41"/>
                        <a:pt x="31" y="41"/>
                      </a:cubicBezTo>
                      <a:cubicBezTo>
                        <a:pt x="9" y="41"/>
                        <a:pt x="9" y="41"/>
                        <a:pt x="9" y="41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15" y="39"/>
                        <a:pt x="17" y="37"/>
                        <a:pt x="16" y="34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7" y="5"/>
                        <a:pt x="5" y="5"/>
                        <a:pt x="4" y="6"/>
                      </a:cubicBezTo>
                      <a:cubicBezTo>
                        <a:pt x="4" y="7"/>
                        <a:pt x="3" y="9"/>
                        <a:pt x="3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1"/>
                        <a:pt x="4" y="1"/>
                        <a:pt x="4" y="1"/>
                      </a:cubicBezTo>
                      <a:cubicBezTo>
                        <a:pt x="5" y="2"/>
                        <a:pt x="5" y="2"/>
                        <a:pt x="6" y="2"/>
                      </a:cubicBezTo>
                      <a:cubicBezTo>
                        <a:pt x="35" y="2"/>
                        <a:pt x="35" y="2"/>
                        <a:pt x="35" y="2"/>
                      </a:cubicBezTo>
                      <a:cubicBezTo>
                        <a:pt x="36" y="2"/>
                        <a:pt x="37" y="1"/>
                        <a:pt x="38" y="0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41" y="12"/>
                        <a:pt x="41" y="12"/>
                        <a:pt x="41" y="12"/>
                      </a:cubicBezTo>
                      <a:cubicBezTo>
                        <a:pt x="39" y="12"/>
                        <a:pt x="39" y="12"/>
                        <a:pt x="39" y="12"/>
                      </a:cubicBezTo>
                      <a:cubicBezTo>
                        <a:pt x="38" y="9"/>
                        <a:pt x="37" y="7"/>
                        <a:pt x="37" y="6"/>
                      </a:cubicBezTo>
                      <a:cubicBezTo>
                        <a:pt x="36" y="5"/>
                        <a:pt x="34" y="5"/>
                        <a:pt x="32" y="5"/>
                      </a:cubicBezTo>
                      <a:cubicBezTo>
                        <a:pt x="25" y="5"/>
                        <a:pt x="25" y="5"/>
                        <a:pt x="25" y="5"/>
                      </a:cubicBezTo>
                      <a:lnTo>
                        <a:pt x="25" y="34"/>
                      </a:lnTo>
                      <a:close/>
                    </a:path>
                  </a:pathLst>
                </a:custGeom>
                <a:solidFill>
                  <a:srgbClr val="C700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496" name="íś1íḑè"/>
                <p:cNvSpPr/>
                <p:nvPr/>
              </p:nvSpPr>
              <p:spPr bwMode="auto">
                <a:xfrm>
                  <a:off x="6500813" y="4430713"/>
                  <a:ext cx="149225" cy="128588"/>
                </a:xfrm>
                <a:custGeom>
                  <a:avLst/>
                  <a:gdLst>
                    <a:gd name="T0" fmla="*/ 28 w 45"/>
                    <a:gd name="T1" fmla="*/ 32 h 39"/>
                    <a:gd name="T2" fmla="*/ 33 w 45"/>
                    <a:gd name="T3" fmla="*/ 37 h 39"/>
                    <a:gd name="T4" fmla="*/ 34 w 45"/>
                    <a:gd name="T5" fmla="*/ 37 h 39"/>
                    <a:gd name="T6" fmla="*/ 34 w 45"/>
                    <a:gd name="T7" fmla="*/ 39 h 39"/>
                    <a:gd name="T8" fmla="*/ 13 w 45"/>
                    <a:gd name="T9" fmla="*/ 39 h 39"/>
                    <a:gd name="T10" fmla="*/ 13 w 45"/>
                    <a:gd name="T11" fmla="*/ 37 h 39"/>
                    <a:gd name="T12" fmla="*/ 15 w 45"/>
                    <a:gd name="T13" fmla="*/ 37 h 39"/>
                    <a:gd name="T14" fmla="*/ 19 w 45"/>
                    <a:gd name="T15" fmla="*/ 32 h 39"/>
                    <a:gd name="T16" fmla="*/ 19 w 45"/>
                    <a:gd name="T17" fmla="*/ 23 h 39"/>
                    <a:gd name="T18" fmla="*/ 6 w 45"/>
                    <a:gd name="T19" fmla="*/ 5 h 39"/>
                    <a:gd name="T20" fmla="*/ 4 w 45"/>
                    <a:gd name="T21" fmla="*/ 3 h 39"/>
                    <a:gd name="T22" fmla="*/ 1 w 45"/>
                    <a:gd name="T23" fmla="*/ 2 h 39"/>
                    <a:gd name="T24" fmla="*/ 0 w 45"/>
                    <a:gd name="T25" fmla="*/ 2 h 39"/>
                    <a:gd name="T26" fmla="*/ 0 w 45"/>
                    <a:gd name="T27" fmla="*/ 0 h 39"/>
                    <a:gd name="T28" fmla="*/ 20 w 45"/>
                    <a:gd name="T29" fmla="*/ 0 h 39"/>
                    <a:gd name="T30" fmla="*/ 20 w 45"/>
                    <a:gd name="T31" fmla="*/ 2 h 39"/>
                    <a:gd name="T32" fmla="*/ 19 w 45"/>
                    <a:gd name="T33" fmla="*/ 2 h 39"/>
                    <a:gd name="T34" fmla="*/ 16 w 45"/>
                    <a:gd name="T35" fmla="*/ 3 h 39"/>
                    <a:gd name="T36" fmla="*/ 17 w 45"/>
                    <a:gd name="T37" fmla="*/ 5 h 39"/>
                    <a:gd name="T38" fmla="*/ 26 w 45"/>
                    <a:gd name="T39" fmla="*/ 19 h 39"/>
                    <a:gd name="T40" fmla="*/ 34 w 45"/>
                    <a:gd name="T41" fmla="*/ 7 h 39"/>
                    <a:gd name="T42" fmla="*/ 35 w 45"/>
                    <a:gd name="T43" fmla="*/ 3 h 39"/>
                    <a:gd name="T44" fmla="*/ 31 w 45"/>
                    <a:gd name="T45" fmla="*/ 2 h 39"/>
                    <a:gd name="T46" fmla="*/ 30 w 45"/>
                    <a:gd name="T47" fmla="*/ 2 h 39"/>
                    <a:gd name="T48" fmla="*/ 30 w 45"/>
                    <a:gd name="T49" fmla="*/ 0 h 39"/>
                    <a:gd name="T50" fmla="*/ 45 w 45"/>
                    <a:gd name="T51" fmla="*/ 0 h 39"/>
                    <a:gd name="T52" fmla="*/ 45 w 45"/>
                    <a:gd name="T53" fmla="*/ 2 h 39"/>
                    <a:gd name="T54" fmla="*/ 41 w 45"/>
                    <a:gd name="T55" fmla="*/ 3 h 39"/>
                    <a:gd name="T56" fmla="*/ 38 w 45"/>
                    <a:gd name="T57" fmla="*/ 7 h 39"/>
                    <a:gd name="T58" fmla="*/ 28 w 45"/>
                    <a:gd name="T59" fmla="*/ 23 h 39"/>
                    <a:gd name="T60" fmla="*/ 28 w 45"/>
                    <a:gd name="T61" fmla="*/ 32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45" h="39">
                      <a:moveTo>
                        <a:pt x="28" y="32"/>
                      </a:moveTo>
                      <a:cubicBezTo>
                        <a:pt x="27" y="35"/>
                        <a:pt x="29" y="37"/>
                        <a:pt x="33" y="37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34" y="39"/>
                        <a:pt x="34" y="39"/>
                        <a:pt x="34" y="39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3" y="37"/>
                        <a:pt x="13" y="37"/>
                        <a:pt x="13" y="37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8" y="37"/>
                        <a:pt x="19" y="35"/>
                        <a:pt x="19" y="32"/>
                      </a:cubicBezTo>
                      <a:cubicBezTo>
                        <a:pt x="19" y="23"/>
                        <a:pt x="19" y="23"/>
                        <a:pt x="19" y="23"/>
                      </a:cubicBezTo>
                      <a:cubicBezTo>
                        <a:pt x="6" y="5"/>
                        <a:pt x="6" y="5"/>
                        <a:pt x="6" y="5"/>
                      </a:cubicBezTo>
                      <a:cubicBezTo>
                        <a:pt x="5" y="4"/>
                        <a:pt x="5" y="3"/>
                        <a:pt x="4" y="3"/>
                      </a:cubicBezTo>
                      <a:cubicBezTo>
                        <a:pt x="3" y="2"/>
                        <a:pt x="2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19" y="2"/>
                        <a:pt x="19" y="2"/>
                        <a:pt x="19" y="2"/>
                      </a:cubicBezTo>
                      <a:cubicBezTo>
                        <a:pt x="18" y="2"/>
                        <a:pt x="17" y="2"/>
                        <a:pt x="16" y="3"/>
                      </a:cubicBezTo>
                      <a:cubicBezTo>
                        <a:pt x="16" y="4"/>
                        <a:pt x="16" y="4"/>
                        <a:pt x="17" y="5"/>
                      </a:cubicBezTo>
                      <a:cubicBezTo>
                        <a:pt x="26" y="19"/>
                        <a:pt x="26" y="19"/>
                        <a:pt x="26" y="19"/>
                      </a:cubicBezTo>
                      <a:cubicBezTo>
                        <a:pt x="34" y="7"/>
                        <a:pt x="34" y="7"/>
                        <a:pt x="34" y="7"/>
                      </a:cubicBezTo>
                      <a:cubicBezTo>
                        <a:pt x="35" y="5"/>
                        <a:pt x="35" y="4"/>
                        <a:pt x="35" y="3"/>
                      </a:cubicBezTo>
                      <a:cubicBezTo>
                        <a:pt x="34" y="3"/>
                        <a:pt x="33" y="2"/>
                        <a:pt x="31" y="2"/>
                      </a:cubicBezTo>
                      <a:cubicBezTo>
                        <a:pt x="30" y="2"/>
                        <a:pt x="30" y="2"/>
                        <a:pt x="30" y="2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45" y="2"/>
                        <a:pt x="45" y="2"/>
                        <a:pt x="45" y="2"/>
                      </a:cubicBezTo>
                      <a:cubicBezTo>
                        <a:pt x="43" y="2"/>
                        <a:pt x="42" y="3"/>
                        <a:pt x="41" y="3"/>
                      </a:cubicBezTo>
                      <a:cubicBezTo>
                        <a:pt x="40" y="4"/>
                        <a:pt x="39" y="5"/>
                        <a:pt x="38" y="7"/>
                      </a:cubicBezTo>
                      <a:cubicBezTo>
                        <a:pt x="28" y="23"/>
                        <a:pt x="28" y="23"/>
                        <a:pt x="28" y="23"/>
                      </a:cubicBezTo>
                      <a:lnTo>
                        <a:pt x="28" y="32"/>
                      </a:lnTo>
                      <a:close/>
                    </a:path>
                  </a:pathLst>
                </a:custGeom>
                <a:solidFill>
                  <a:srgbClr val="C700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497" name="îSľïḓê"/>
                <p:cNvSpPr/>
                <p:nvPr/>
              </p:nvSpPr>
              <p:spPr bwMode="auto">
                <a:xfrm>
                  <a:off x="6729413" y="4424363"/>
                  <a:ext cx="147638" cy="138113"/>
                </a:xfrm>
                <a:custGeom>
                  <a:avLst/>
                  <a:gdLst>
                    <a:gd name="T0" fmla="*/ 24 w 45"/>
                    <a:gd name="T1" fmla="*/ 39 h 42"/>
                    <a:gd name="T2" fmla="*/ 36 w 45"/>
                    <a:gd name="T3" fmla="*/ 23 h 42"/>
                    <a:gd name="T4" fmla="*/ 22 w 45"/>
                    <a:gd name="T5" fmla="*/ 3 h 42"/>
                    <a:gd name="T6" fmla="*/ 9 w 45"/>
                    <a:gd name="T7" fmla="*/ 19 h 42"/>
                    <a:gd name="T8" fmla="*/ 24 w 45"/>
                    <a:gd name="T9" fmla="*/ 39 h 42"/>
                    <a:gd name="T10" fmla="*/ 23 w 45"/>
                    <a:gd name="T11" fmla="*/ 0 h 42"/>
                    <a:gd name="T12" fmla="*/ 45 w 45"/>
                    <a:gd name="T13" fmla="*/ 21 h 42"/>
                    <a:gd name="T14" fmla="*/ 22 w 45"/>
                    <a:gd name="T15" fmla="*/ 42 h 42"/>
                    <a:gd name="T16" fmla="*/ 0 w 45"/>
                    <a:gd name="T17" fmla="*/ 22 h 42"/>
                    <a:gd name="T18" fmla="*/ 23 w 45"/>
                    <a:gd name="T1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5" h="42">
                      <a:moveTo>
                        <a:pt x="24" y="39"/>
                      </a:moveTo>
                      <a:cubicBezTo>
                        <a:pt x="32" y="39"/>
                        <a:pt x="36" y="34"/>
                        <a:pt x="36" y="23"/>
                      </a:cubicBezTo>
                      <a:cubicBezTo>
                        <a:pt x="36" y="10"/>
                        <a:pt x="31" y="4"/>
                        <a:pt x="22" y="3"/>
                      </a:cubicBezTo>
                      <a:cubicBezTo>
                        <a:pt x="14" y="4"/>
                        <a:pt x="9" y="9"/>
                        <a:pt x="9" y="19"/>
                      </a:cubicBezTo>
                      <a:cubicBezTo>
                        <a:pt x="9" y="32"/>
                        <a:pt x="14" y="39"/>
                        <a:pt x="24" y="39"/>
                      </a:cubicBezTo>
                      <a:close/>
                      <a:moveTo>
                        <a:pt x="23" y="0"/>
                      </a:moveTo>
                      <a:cubicBezTo>
                        <a:pt x="37" y="1"/>
                        <a:pt x="44" y="8"/>
                        <a:pt x="45" y="21"/>
                      </a:cubicBezTo>
                      <a:cubicBezTo>
                        <a:pt x="44" y="34"/>
                        <a:pt x="37" y="41"/>
                        <a:pt x="22" y="42"/>
                      </a:cubicBezTo>
                      <a:cubicBezTo>
                        <a:pt x="8" y="41"/>
                        <a:pt x="1" y="35"/>
                        <a:pt x="0" y="22"/>
                      </a:cubicBezTo>
                      <a:cubicBezTo>
                        <a:pt x="1" y="8"/>
                        <a:pt x="9" y="1"/>
                        <a:pt x="23" y="0"/>
                      </a:cubicBezTo>
                      <a:close/>
                    </a:path>
                  </a:pathLst>
                </a:custGeom>
                <a:solidFill>
                  <a:srgbClr val="C700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498" name="iS1ídê"/>
                <p:cNvSpPr/>
                <p:nvPr/>
              </p:nvSpPr>
              <p:spPr bwMode="auto">
                <a:xfrm>
                  <a:off x="6897688" y="4430713"/>
                  <a:ext cx="101600" cy="128588"/>
                </a:xfrm>
                <a:custGeom>
                  <a:avLst/>
                  <a:gdLst>
                    <a:gd name="T0" fmla="*/ 13 w 31"/>
                    <a:gd name="T1" fmla="*/ 17 h 39"/>
                    <a:gd name="T2" fmla="*/ 21 w 31"/>
                    <a:gd name="T3" fmla="*/ 17 h 39"/>
                    <a:gd name="T4" fmla="*/ 27 w 31"/>
                    <a:gd name="T5" fmla="*/ 13 h 39"/>
                    <a:gd name="T6" fmla="*/ 29 w 31"/>
                    <a:gd name="T7" fmla="*/ 13 h 39"/>
                    <a:gd name="T8" fmla="*/ 29 w 31"/>
                    <a:gd name="T9" fmla="*/ 26 h 39"/>
                    <a:gd name="T10" fmla="*/ 27 w 31"/>
                    <a:gd name="T11" fmla="*/ 26 h 39"/>
                    <a:gd name="T12" fmla="*/ 22 w 31"/>
                    <a:gd name="T13" fmla="*/ 21 h 39"/>
                    <a:gd name="T14" fmla="*/ 13 w 31"/>
                    <a:gd name="T15" fmla="*/ 21 h 39"/>
                    <a:gd name="T16" fmla="*/ 13 w 31"/>
                    <a:gd name="T17" fmla="*/ 31 h 39"/>
                    <a:gd name="T18" fmla="*/ 17 w 31"/>
                    <a:gd name="T19" fmla="*/ 37 h 39"/>
                    <a:gd name="T20" fmla="*/ 18 w 31"/>
                    <a:gd name="T21" fmla="*/ 37 h 39"/>
                    <a:gd name="T22" fmla="*/ 18 w 31"/>
                    <a:gd name="T23" fmla="*/ 39 h 39"/>
                    <a:gd name="T24" fmla="*/ 0 w 31"/>
                    <a:gd name="T25" fmla="*/ 39 h 39"/>
                    <a:gd name="T26" fmla="*/ 0 w 31"/>
                    <a:gd name="T27" fmla="*/ 37 h 39"/>
                    <a:gd name="T28" fmla="*/ 1 w 31"/>
                    <a:gd name="T29" fmla="*/ 37 h 39"/>
                    <a:gd name="T30" fmla="*/ 4 w 31"/>
                    <a:gd name="T31" fmla="*/ 33 h 39"/>
                    <a:gd name="T32" fmla="*/ 4 w 31"/>
                    <a:gd name="T33" fmla="*/ 7 h 39"/>
                    <a:gd name="T34" fmla="*/ 0 w 31"/>
                    <a:gd name="T35" fmla="*/ 2 h 39"/>
                    <a:gd name="T36" fmla="*/ 0 w 31"/>
                    <a:gd name="T37" fmla="*/ 2 h 39"/>
                    <a:gd name="T38" fmla="*/ 0 w 31"/>
                    <a:gd name="T39" fmla="*/ 0 h 39"/>
                    <a:gd name="T40" fmla="*/ 31 w 31"/>
                    <a:gd name="T41" fmla="*/ 0 h 39"/>
                    <a:gd name="T42" fmla="*/ 31 w 31"/>
                    <a:gd name="T43" fmla="*/ 9 h 39"/>
                    <a:gd name="T44" fmla="*/ 28 w 31"/>
                    <a:gd name="T45" fmla="*/ 9 h 39"/>
                    <a:gd name="T46" fmla="*/ 25 w 31"/>
                    <a:gd name="T47" fmla="*/ 3 h 39"/>
                    <a:gd name="T48" fmla="*/ 13 w 31"/>
                    <a:gd name="T49" fmla="*/ 3 h 39"/>
                    <a:gd name="T50" fmla="*/ 13 w 31"/>
                    <a:gd name="T51" fmla="*/ 1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31" h="39">
                      <a:moveTo>
                        <a:pt x="13" y="17"/>
                      </a:moveTo>
                      <a:cubicBezTo>
                        <a:pt x="21" y="17"/>
                        <a:pt x="21" y="17"/>
                        <a:pt x="21" y="17"/>
                      </a:cubicBezTo>
                      <a:cubicBezTo>
                        <a:pt x="25" y="18"/>
                        <a:pt x="27" y="16"/>
                        <a:pt x="27" y="13"/>
                      </a:cubicBezTo>
                      <a:cubicBezTo>
                        <a:pt x="29" y="13"/>
                        <a:pt x="29" y="13"/>
                        <a:pt x="29" y="13"/>
                      </a:cubicBezTo>
                      <a:cubicBezTo>
                        <a:pt x="29" y="26"/>
                        <a:pt x="29" y="26"/>
                        <a:pt x="29" y="26"/>
                      </a:cubicBezTo>
                      <a:cubicBezTo>
                        <a:pt x="27" y="26"/>
                        <a:pt x="27" y="26"/>
                        <a:pt x="27" y="26"/>
                      </a:cubicBezTo>
                      <a:cubicBezTo>
                        <a:pt x="27" y="22"/>
                        <a:pt x="25" y="21"/>
                        <a:pt x="22" y="21"/>
                      </a:cubicBez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3" y="31"/>
                        <a:pt x="13" y="31"/>
                        <a:pt x="13" y="31"/>
                      </a:cubicBezTo>
                      <a:cubicBezTo>
                        <a:pt x="12" y="35"/>
                        <a:pt x="14" y="37"/>
                        <a:pt x="17" y="37"/>
                      </a:cubicBezTo>
                      <a:cubicBezTo>
                        <a:pt x="18" y="37"/>
                        <a:pt x="18" y="37"/>
                        <a:pt x="18" y="37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1" y="37"/>
                        <a:pt x="1" y="37"/>
                        <a:pt x="1" y="37"/>
                      </a:cubicBezTo>
                      <a:cubicBezTo>
                        <a:pt x="3" y="37"/>
                        <a:pt x="4" y="36"/>
                        <a:pt x="4" y="33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4"/>
                        <a:pt x="3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31" y="9"/>
                        <a:pt x="31" y="9"/>
                        <a:pt x="31" y="9"/>
                      </a:cubicBezTo>
                      <a:cubicBezTo>
                        <a:pt x="28" y="9"/>
                        <a:pt x="28" y="9"/>
                        <a:pt x="28" y="9"/>
                      </a:cubicBezTo>
                      <a:cubicBezTo>
                        <a:pt x="28" y="5"/>
                        <a:pt x="27" y="3"/>
                        <a:pt x="25" y="3"/>
                      </a:cubicBezTo>
                      <a:cubicBezTo>
                        <a:pt x="13" y="3"/>
                        <a:pt x="13" y="3"/>
                        <a:pt x="13" y="3"/>
                      </a:cubicBez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C700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499" name="ïṥḷîḍé"/>
                <p:cNvSpPr/>
                <p:nvPr/>
              </p:nvSpPr>
              <p:spPr bwMode="auto">
                <a:xfrm>
                  <a:off x="7115176" y="4427538"/>
                  <a:ext cx="131763" cy="134938"/>
                </a:xfrm>
                <a:custGeom>
                  <a:avLst/>
                  <a:gdLst>
                    <a:gd name="T0" fmla="*/ 40 w 40"/>
                    <a:gd name="T1" fmla="*/ 29 h 41"/>
                    <a:gd name="T2" fmla="*/ 36 w 40"/>
                    <a:gd name="T3" fmla="*/ 40 h 41"/>
                    <a:gd name="T4" fmla="*/ 32 w 40"/>
                    <a:gd name="T5" fmla="*/ 40 h 41"/>
                    <a:gd name="T6" fmla="*/ 28 w 40"/>
                    <a:gd name="T7" fmla="*/ 40 h 41"/>
                    <a:gd name="T8" fmla="*/ 22 w 40"/>
                    <a:gd name="T9" fmla="*/ 41 h 41"/>
                    <a:gd name="T10" fmla="*/ 0 w 40"/>
                    <a:gd name="T11" fmla="*/ 21 h 41"/>
                    <a:gd name="T12" fmla="*/ 23 w 40"/>
                    <a:gd name="T13" fmla="*/ 0 h 41"/>
                    <a:gd name="T14" fmla="*/ 33 w 40"/>
                    <a:gd name="T15" fmla="*/ 2 h 41"/>
                    <a:gd name="T16" fmla="*/ 35 w 40"/>
                    <a:gd name="T17" fmla="*/ 2 h 41"/>
                    <a:gd name="T18" fmla="*/ 36 w 40"/>
                    <a:gd name="T19" fmla="*/ 2 h 41"/>
                    <a:gd name="T20" fmla="*/ 38 w 40"/>
                    <a:gd name="T21" fmla="*/ 2 h 41"/>
                    <a:gd name="T22" fmla="*/ 38 w 40"/>
                    <a:gd name="T23" fmla="*/ 13 h 41"/>
                    <a:gd name="T24" fmla="*/ 36 w 40"/>
                    <a:gd name="T25" fmla="*/ 13 h 41"/>
                    <a:gd name="T26" fmla="*/ 24 w 40"/>
                    <a:gd name="T27" fmla="*/ 3 h 41"/>
                    <a:gd name="T28" fmla="*/ 9 w 40"/>
                    <a:gd name="T29" fmla="*/ 20 h 41"/>
                    <a:gd name="T30" fmla="*/ 24 w 40"/>
                    <a:gd name="T31" fmla="*/ 38 h 41"/>
                    <a:gd name="T32" fmla="*/ 37 w 40"/>
                    <a:gd name="T33" fmla="*/ 29 h 41"/>
                    <a:gd name="T34" fmla="*/ 40 w 40"/>
                    <a:gd name="T35" fmla="*/ 2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0" h="41">
                      <a:moveTo>
                        <a:pt x="40" y="29"/>
                      </a:moveTo>
                      <a:cubicBezTo>
                        <a:pt x="39" y="33"/>
                        <a:pt x="38" y="37"/>
                        <a:pt x="36" y="40"/>
                      </a:cubicBezTo>
                      <a:cubicBezTo>
                        <a:pt x="35" y="40"/>
                        <a:pt x="34" y="40"/>
                        <a:pt x="32" y="40"/>
                      </a:cubicBezTo>
                      <a:cubicBezTo>
                        <a:pt x="32" y="40"/>
                        <a:pt x="30" y="40"/>
                        <a:pt x="28" y="40"/>
                      </a:cubicBezTo>
                      <a:cubicBezTo>
                        <a:pt x="26" y="41"/>
                        <a:pt x="24" y="41"/>
                        <a:pt x="22" y="41"/>
                      </a:cubicBezTo>
                      <a:cubicBezTo>
                        <a:pt x="8" y="40"/>
                        <a:pt x="1" y="33"/>
                        <a:pt x="0" y="21"/>
                      </a:cubicBezTo>
                      <a:cubicBezTo>
                        <a:pt x="1" y="8"/>
                        <a:pt x="9" y="1"/>
                        <a:pt x="23" y="0"/>
                      </a:cubicBezTo>
                      <a:cubicBezTo>
                        <a:pt x="26" y="0"/>
                        <a:pt x="29" y="0"/>
                        <a:pt x="33" y="2"/>
                      </a:cubicBezTo>
                      <a:cubicBezTo>
                        <a:pt x="34" y="2"/>
                        <a:pt x="34" y="2"/>
                        <a:pt x="35" y="2"/>
                      </a:cubicBezTo>
                      <a:cubicBezTo>
                        <a:pt x="35" y="2"/>
                        <a:pt x="36" y="2"/>
                        <a:pt x="36" y="2"/>
                      </a:cubicBezTo>
                      <a:cubicBezTo>
                        <a:pt x="38" y="2"/>
                        <a:pt x="38" y="2"/>
                        <a:pt x="38" y="2"/>
                      </a:cubicBezTo>
                      <a:cubicBezTo>
                        <a:pt x="38" y="13"/>
                        <a:pt x="38" y="13"/>
                        <a:pt x="38" y="13"/>
                      </a:cubicBezTo>
                      <a:cubicBezTo>
                        <a:pt x="36" y="13"/>
                        <a:pt x="36" y="13"/>
                        <a:pt x="36" y="13"/>
                      </a:cubicBezTo>
                      <a:cubicBezTo>
                        <a:pt x="34" y="6"/>
                        <a:pt x="30" y="3"/>
                        <a:pt x="24" y="3"/>
                      </a:cubicBezTo>
                      <a:cubicBezTo>
                        <a:pt x="14" y="4"/>
                        <a:pt x="9" y="9"/>
                        <a:pt x="9" y="20"/>
                      </a:cubicBezTo>
                      <a:cubicBezTo>
                        <a:pt x="10" y="31"/>
                        <a:pt x="15" y="37"/>
                        <a:pt x="24" y="38"/>
                      </a:cubicBezTo>
                      <a:cubicBezTo>
                        <a:pt x="30" y="38"/>
                        <a:pt x="34" y="35"/>
                        <a:pt x="37" y="29"/>
                      </a:cubicBezTo>
                      <a:lnTo>
                        <a:pt x="40" y="29"/>
                      </a:lnTo>
                      <a:close/>
                    </a:path>
                  </a:pathLst>
                </a:custGeom>
                <a:solidFill>
                  <a:srgbClr val="C700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500" name="ïşļíḑe"/>
                <p:cNvSpPr/>
                <p:nvPr/>
              </p:nvSpPr>
              <p:spPr bwMode="auto">
                <a:xfrm>
                  <a:off x="7258051" y="4430713"/>
                  <a:ext cx="157163" cy="128588"/>
                </a:xfrm>
                <a:custGeom>
                  <a:avLst/>
                  <a:gdLst>
                    <a:gd name="T0" fmla="*/ 30 w 48"/>
                    <a:gd name="T1" fmla="*/ 37 h 39"/>
                    <a:gd name="T2" fmla="*/ 34 w 48"/>
                    <a:gd name="T3" fmla="*/ 32 h 39"/>
                    <a:gd name="T4" fmla="*/ 34 w 48"/>
                    <a:gd name="T5" fmla="*/ 21 h 39"/>
                    <a:gd name="T6" fmla="*/ 14 w 48"/>
                    <a:gd name="T7" fmla="*/ 21 h 39"/>
                    <a:gd name="T8" fmla="*/ 14 w 48"/>
                    <a:gd name="T9" fmla="*/ 32 h 39"/>
                    <a:gd name="T10" fmla="*/ 19 w 48"/>
                    <a:gd name="T11" fmla="*/ 37 h 39"/>
                    <a:gd name="T12" fmla="*/ 20 w 48"/>
                    <a:gd name="T13" fmla="*/ 37 h 39"/>
                    <a:gd name="T14" fmla="*/ 20 w 48"/>
                    <a:gd name="T15" fmla="*/ 39 h 39"/>
                    <a:gd name="T16" fmla="*/ 0 w 48"/>
                    <a:gd name="T17" fmla="*/ 39 h 39"/>
                    <a:gd name="T18" fmla="*/ 0 w 48"/>
                    <a:gd name="T19" fmla="*/ 37 h 39"/>
                    <a:gd name="T20" fmla="*/ 1 w 48"/>
                    <a:gd name="T21" fmla="*/ 37 h 39"/>
                    <a:gd name="T22" fmla="*/ 6 w 48"/>
                    <a:gd name="T23" fmla="*/ 32 h 39"/>
                    <a:gd name="T24" fmla="*/ 6 w 48"/>
                    <a:gd name="T25" fmla="*/ 7 h 39"/>
                    <a:gd name="T26" fmla="*/ 1 w 48"/>
                    <a:gd name="T27" fmla="*/ 2 h 39"/>
                    <a:gd name="T28" fmla="*/ 0 w 48"/>
                    <a:gd name="T29" fmla="*/ 2 h 39"/>
                    <a:gd name="T30" fmla="*/ 0 w 48"/>
                    <a:gd name="T31" fmla="*/ 0 h 39"/>
                    <a:gd name="T32" fmla="*/ 20 w 48"/>
                    <a:gd name="T33" fmla="*/ 0 h 39"/>
                    <a:gd name="T34" fmla="*/ 20 w 48"/>
                    <a:gd name="T35" fmla="*/ 2 h 39"/>
                    <a:gd name="T36" fmla="*/ 19 w 48"/>
                    <a:gd name="T37" fmla="*/ 2 h 39"/>
                    <a:gd name="T38" fmla="*/ 14 w 48"/>
                    <a:gd name="T39" fmla="*/ 7 h 39"/>
                    <a:gd name="T40" fmla="*/ 14 w 48"/>
                    <a:gd name="T41" fmla="*/ 17 h 39"/>
                    <a:gd name="T42" fmla="*/ 34 w 48"/>
                    <a:gd name="T43" fmla="*/ 17 h 39"/>
                    <a:gd name="T44" fmla="*/ 34 w 48"/>
                    <a:gd name="T45" fmla="*/ 7 h 39"/>
                    <a:gd name="T46" fmla="*/ 29 w 48"/>
                    <a:gd name="T47" fmla="*/ 2 h 39"/>
                    <a:gd name="T48" fmla="*/ 29 w 48"/>
                    <a:gd name="T49" fmla="*/ 2 h 39"/>
                    <a:gd name="T50" fmla="*/ 29 w 48"/>
                    <a:gd name="T51" fmla="*/ 0 h 39"/>
                    <a:gd name="T52" fmla="*/ 48 w 48"/>
                    <a:gd name="T53" fmla="*/ 0 h 39"/>
                    <a:gd name="T54" fmla="*/ 48 w 48"/>
                    <a:gd name="T55" fmla="*/ 2 h 39"/>
                    <a:gd name="T56" fmla="*/ 47 w 48"/>
                    <a:gd name="T57" fmla="*/ 2 h 39"/>
                    <a:gd name="T58" fmla="*/ 43 w 48"/>
                    <a:gd name="T59" fmla="*/ 7 h 39"/>
                    <a:gd name="T60" fmla="*/ 43 w 48"/>
                    <a:gd name="T61" fmla="*/ 32 h 39"/>
                    <a:gd name="T62" fmla="*/ 47 w 48"/>
                    <a:gd name="T63" fmla="*/ 37 h 39"/>
                    <a:gd name="T64" fmla="*/ 48 w 48"/>
                    <a:gd name="T65" fmla="*/ 37 h 39"/>
                    <a:gd name="T66" fmla="*/ 48 w 48"/>
                    <a:gd name="T67" fmla="*/ 39 h 39"/>
                    <a:gd name="T68" fmla="*/ 29 w 48"/>
                    <a:gd name="T69" fmla="*/ 39 h 39"/>
                    <a:gd name="T70" fmla="*/ 29 w 48"/>
                    <a:gd name="T71" fmla="*/ 37 h 39"/>
                    <a:gd name="T72" fmla="*/ 30 w 48"/>
                    <a:gd name="T73" fmla="*/ 3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8" h="39">
                      <a:moveTo>
                        <a:pt x="30" y="37"/>
                      </a:moveTo>
                      <a:cubicBezTo>
                        <a:pt x="33" y="37"/>
                        <a:pt x="34" y="35"/>
                        <a:pt x="34" y="32"/>
                      </a:cubicBezTo>
                      <a:cubicBezTo>
                        <a:pt x="34" y="21"/>
                        <a:pt x="34" y="21"/>
                        <a:pt x="34" y="21"/>
                      </a:cubicBezTo>
                      <a:cubicBezTo>
                        <a:pt x="14" y="21"/>
                        <a:pt x="14" y="21"/>
                        <a:pt x="14" y="21"/>
                      </a:cubicBezTo>
                      <a:cubicBezTo>
                        <a:pt x="14" y="32"/>
                        <a:pt x="14" y="32"/>
                        <a:pt x="14" y="32"/>
                      </a:cubicBezTo>
                      <a:cubicBezTo>
                        <a:pt x="14" y="35"/>
                        <a:pt x="16" y="37"/>
                        <a:pt x="19" y="37"/>
                      </a:cubicBezTo>
                      <a:cubicBezTo>
                        <a:pt x="20" y="37"/>
                        <a:pt x="20" y="37"/>
                        <a:pt x="20" y="37"/>
                      </a:cubicBezTo>
                      <a:cubicBezTo>
                        <a:pt x="20" y="39"/>
                        <a:pt x="20" y="39"/>
                        <a:pt x="20" y="39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1" y="37"/>
                        <a:pt x="1" y="37"/>
                        <a:pt x="1" y="37"/>
                      </a:cubicBezTo>
                      <a:cubicBezTo>
                        <a:pt x="4" y="37"/>
                        <a:pt x="6" y="35"/>
                        <a:pt x="6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6" y="4"/>
                        <a:pt x="4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19" y="2"/>
                        <a:pt x="19" y="2"/>
                        <a:pt x="19" y="2"/>
                      </a:cubicBezTo>
                      <a:cubicBezTo>
                        <a:pt x="15" y="2"/>
                        <a:pt x="14" y="3"/>
                        <a:pt x="14" y="7"/>
                      </a:cubicBezTo>
                      <a:cubicBezTo>
                        <a:pt x="14" y="17"/>
                        <a:pt x="14" y="17"/>
                        <a:pt x="14" y="17"/>
                      </a:cubicBezTo>
                      <a:cubicBezTo>
                        <a:pt x="34" y="17"/>
                        <a:pt x="34" y="17"/>
                        <a:pt x="34" y="17"/>
                      </a:cubicBezTo>
                      <a:cubicBezTo>
                        <a:pt x="34" y="7"/>
                        <a:pt x="34" y="7"/>
                        <a:pt x="34" y="7"/>
                      </a:cubicBezTo>
                      <a:cubicBezTo>
                        <a:pt x="34" y="4"/>
                        <a:pt x="33" y="2"/>
                        <a:pt x="29" y="2"/>
                      </a:cubicBezTo>
                      <a:cubicBezTo>
                        <a:pt x="29" y="2"/>
                        <a:pt x="29" y="2"/>
                        <a:pt x="29" y="2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48" y="2"/>
                        <a:pt x="48" y="2"/>
                        <a:pt x="48" y="2"/>
                      </a:cubicBezTo>
                      <a:cubicBezTo>
                        <a:pt x="47" y="2"/>
                        <a:pt x="47" y="2"/>
                        <a:pt x="47" y="2"/>
                      </a:cubicBezTo>
                      <a:cubicBezTo>
                        <a:pt x="44" y="2"/>
                        <a:pt x="42" y="3"/>
                        <a:pt x="43" y="7"/>
                      </a:cubicBez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42" y="35"/>
                        <a:pt x="44" y="37"/>
                        <a:pt x="47" y="37"/>
                      </a:cubicBezTo>
                      <a:cubicBezTo>
                        <a:pt x="48" y="37"/>
                        <a:pt x="48" y="37"/>
                        <a:pt x="48" y="37"/>
                      </a:cubicBezTo>
                      <a:cubicBezTo>
                        <a:pt x="48" y="39"/>
                        <a:pt x="48" y="39"/>
                        <a:pt x="48" y="39"/>
                      </a:cubicBezTo>
                      <a:cubicBezTo>
                        <a:pt x="29" y="39"/>
                        <a:pt x="29" y="39"/>
                        <a:pt x="29" y="39"/>
                      </a:cubicBezTo>
                      <a:cubicBezTo>
                        <a:pt x="29" y="37"/>
                        <a:pt x="29" y="37"/>
                        <a:pt x="29" y="37"/>
                      </a:cubicBezTo>
                      <a:lnTo>
                        <a:pt x="30" y="37"/>
                      </a:lnTo>
                      <a:close/>
                    </a:path>
                  </a:pathLst>
                </a:custGeom>
                <a:solidFill>
                  <a:srgbClr val="C700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501" name="íşḷiḓe"/>
                <p:cNvSpPr/>
                <p:nvPr/>
              </p:nvSpPr>
              <p:spPr bwMode="auto">
                <a:xfrm>
                  <a:off x="7426326" y="4430713"/>
                  <a:ext cx="61913" cy="128588"/>
                </a:xfrm>
                <a:custGeom>
                  <a:avLst/>
                  <a:gdLst>
                    <a:gd name="T0" fmla="*/ 0 w 19"/>
                    <a:gd name="T1" fmla="*/ 0 h 39"/>
                    <a:gd name="T2" fmla="*/ 19 w 19"/>
                    <a:gd name="T3" fmla="*/ 0 h 39"/>
                    <a:gd name="T4" fmla="*/ 19 w 19"/>
                    <a:gd name="T5" fmla="*/ 2 h 39"/>
                    <a:gd name="T6" fmla="*/ 18 w 19"/>
                    <a:gd name="T7" fmla="*/ 2 h 39"/>
                    <a:gd name="T8" fmla="*/ 14 w 19"/>
                    <a:gd name="T9" fmla="*/ 7 h 39"/>
                    <a:gd name="T10" fmla="*/ 14 w 19"/>
                    <a:gd name="T11" fmla="*/ 32 h 39"/>
                    <a:gd name="T12" fmla="*/ 18 w 19"/>
                    <a:gd name="T13" fmla="*/ 37 h 39"/>
                    <a:gd name="T14" fmla="*/ 19 w 19"/>
                    <a:gd name="T15" fmla="*/ 37 h 39"/>
                    <a:gd name="T16" fmla="*/ 19 w 19"/>
                    <a:gd name="T17" fmla="*/ 39 h 39"/>
                    <a:gd name="T18" fmla="*/ 0 w 19"/>
                    <a:gd name="T19" fmla="*/ 39 h 39"/>
                    <a:gd name="T20" fmla="*/ 0 w 19"/>
                    <a:gd name="T21" fmla="*/ 37 h 39"/>
                    <a:gd name="T22" fmla="*/ 1 w 19"/>
                    <a:gd name="T23" fmla="*/ 37 h 39"/>
                    <a:gd name="T24" fmla="*/ 5 w 19"/>
                    <a:gd name="T25" fmla="*/ 32 h 39"/>
                    <a:gd name="T26" fmla="*/ 5 w 19"/>
                    <a:gd name="T27" fmla="*/ 7 h 39"/>
                    <a:gd name="T28" fmla="*/ 1 w 19"/>
                    <a:gd name="T29" fmla="*/ 2 h 39"/>
                    <a:gd name="T30" fmla="*/ 0 w 19"/>
                    <a:gd name="T31" fmla="*/ 2 h 39"/>
                    <a:gd name="T32" fmla="*/ 0 w 19"/>
                    <a:gd name="T3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9" h="39">
                      <a:moveTo>
                        <a:pt x="0" y="0"/>
                      </a:move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2"/>
                        <a:pt x="19" y="2"/>
                        <a:pt x="19" y="2"/>
                      </a:cubicBezTo>
                      <a:cubicBezTo>
                        <a:pt x="18" y="2"/>
                        <a:pt x="18" y="2"/>
                        <a:pt x="18" y="2"/>
                      </a:cubicBezTo>
                      <a:cubicBezTo>
                        <a:pt x="15" y="2"/>
                        <a:pt x="14" y="4"/>
                        <a:pt x="14" y="7"/>
                      </a:cubicBezTo>
                      <a:cubicBezTo>
                        <a:pt x="14" y="32"/>
                        <a:pt x="14" y="32"/>
                        <a:pt x="14" y="32"/>
                      </a:cubicBezTo>
                      <a:cubicBezTo>
                        <a:pt x="13" y="35"/>
                        <a:pt x="15" y="37"/>
                        <a:pt x="18" y="37"/>
                      </a:cubicBezTo>
                      <a:cubicBezTo>
                        <a:pt x="19" y="37"/>
                        <a:pt x="19" y="37"/>
                        <a:pt x="19" y="37"/>
                      </a:cubicBezTo>
                      <a:cubicBezTo>
                        <a:pt x="19" y="39"/>
                        <a:pt x="19" y="39"/>
                        <a:pt x="19" y="39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1" y="37"/>
                        <a:pt x="1" y="37"/>
                        <a:pt x="1" y="37"/>
                      </a:cubicBezTo>
                      <a:cubicBezTo>
                        <a:pt x="4" y="37"/>
                        <a:pt x="5" y="35"/>
                        <a:pt x="5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4"/>
                        <a:pt x="4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700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502" name="ïşḻîďê"/>
                <p:cNvSpPr/>
                <p:nvPr/>
              </p:nvSpPr>
              <p:spPr bwMode="auto">
                <a:xfrm>
                  <a:off x="7499351" y="4430713"/>
                  <a:ext cx="153988" cy="128588"/>
                </a:xfrm>
                <a:custGeom>
                  <a:avLst/>
                  <a:gdLst>
                    <a:gd name="T0" fmla="*/ 9 w 47"/>
                    <a:gd name="T1" fmla="*/ 32 h 39"/>
                    <a:gd name="T2" fmla="*/ 15 w 47"/>
                    <a:gd name="T3" fmla="*/ 37 h 39"/>
                    <a:gd name="T4" fmla="*/ 15 w 47"/>
                    <a:gd name="T5" fmla="*/ 39 h 39"/>
                    <a:gd name="T6" fmla="*/ 0 w 47"/>
                    <a:gd name="T7" fmla="*/ 39 h 39"/>
                    <a:gd name="T8" fmla="*/ 0 w 47"/>
                    <a:gd name="T9" fmla="*/ 37 h 39"/>
                    <a:gd name="T10" fmla="*/ 1 w 47"/>
                    <a:gd name="T11" fmla="*/ 37 h 39"/>
                    <a:gd name="T12" fmla="*/ 5 w 47"/>
                    <a:gd name="T13" fmla="*/ 33 h 39"/>
                    <a:gd name="T14" fmla="*/ 5 w 47"/>
                    <a:gd name="T15" fmla="*/ 3 h 39"/>
                    <a:gd name="T16" fmla="*/ 0 w 47"/>
                    <a:gd name="T17" fmla="*/ 2 h 39"/>
                    <a:gd name="T18" fmla="*/ 0 w 47"/>
                    <a:gd name="T19" fmla="*/ 0 h 39"/>
                    <a:gd name="T20" fmla="*/ 13 w 47"/>
                    <a:gd name="T21" fmla="*/ 0 h 39"/>
                    <a:gd name="T22" fmla="*/ 38 w 47"/>
                    <a:gd name="T23" fmla="*/ 27 h 39"/>
                    <a:gd name="T24" fmla="*/ 38 w 47"/>
                    <a:gd name="T25" fmla="*/ 8 h 39"/>
                    <a:gd name="T26" fmla="*/ 37 w 47"/>
                    <a:gd name="T27" fmla="*/ 3 h 39"/>
                    <a:gd name="T28" fmla="*/ 32 w 47"/>
                    <a:gd name="T29" fmla="*/ 2 h 39"/>
                    <a:gd name="T30" fmla="*/ 31 w 47"/>
                    <a:gd name="T31" fmla="*/ 2 h 39"/>
                    <a:gd name="T32" fmla="*/ 31 w 47"/>
                    <a:gd name="T33" fmla="*/ 0 h 39"/>
                    <a:gd name="T34" fmla="*/ 47 w 47"/>
                    <a:gd name="T35" fmla="*/ 0 h 39"/>
                    <a:gd name="T36" fmla="*/ 47 w 47"/>
                    <a:gd name="T37" fmla="*/ 2 h 39"/>
                    <a:gd name="T38" fmla="*/ 47 w 47"/>
                    <a:gd name="T39" fmla="*/ 2 h 39"/>
                    <a:gd name="T40" fmla="*/ 42 w 47"/>
                    <a:gd name="T41" fmla="*/ 5 h 39"/>
                    <a:gd name="T42" fmla="*/ 42 w 47"/>
                    <a:gd name="T43" fmla="*/ 39 h 39"/>
                    <a:gd name="T44" fmla="*/ 38 w 47"/>
                    <a:gd name="T45" fmla="*/ 39 h 39"/>
                    <a:gd name="T46" fmla="*/ 9 w 47"/>
                    <a:gd name="T47" fmla="*/ 8 h 39"/>
                    <a:gd name="T48" fmla="*/ 9 w 47"/>
                    <a:gd name="T49" fmla="*/ 32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7" h="39">
                      <a:moveTo>
                        <a:pt x="9" y="32"/>
                      </a:moveTo>
                      <a:cubicBezTo>
                        <a:pt x="9" y="35"/>
                        <a:pt x="11" y="37"/>
                        <a:pt x="15" y="37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1" y="37"/>
                        <a:pt x="1" y="37"/>
                        <a:pt x="1" y="37"/>
                      </a:cubicBezTo>
                      <a:cubicBezTo>
                        <a:pt x="4" y="37"/>
                        <a:pt x="5" y="35"/>
                        <a:pt x="5" y="3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4" y="3"/>
                        <a:pt x="2" y="2"/>
                        <a:pt x="0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38" y="27"/>
                        <a:pt x="38" y="27"/>
                        <a:pt x="38" y="27"/>
                      </a:cubicBezTo>
                      <a:cubicBezTo>
                        <a:pt x="38" y="8"/>
                        <a:pt x="38" y="8"/>
                        <a:pt x="38" y="8"/>
                      </a:cubicBezTo>
                      <a:cubicBezTo>
                        <a:pt x="38" y="5"/>
                        <a:pt x="38" y="4"/>
                        <a:pt x="37" y="3"/>
                      </a:cubicBezTo>
                      <a:cubicBezTo>
                        <a:pt x="36" y="2"/>
                        <a:pt x="35" y="2"/>
                        <a:pt x="32" y="2"/>
                      </a:cubicBezTo>
                      <a:cubicBezTo>
                        <a:pt x="31" y="2"/>
                        <a:pt x="31" y="2"/>
                        <a:pt x="31" y="2"/>
                      </a:cubicBez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47" y="0"/>
                        <a:pt x="47" y="0"/>
                        <a:pt x="47" y="0"/>
                      </a:cubicBezTo>
                      <a:cubicBezTo>
                        <a:pt x="47" y="2"/>
                        <a:pt x="47" y="2"/>
                        <a:pt x="47" y="2"/>
                      </a:cubicBezTo>
                      <a:cubicBezTo>
                        <a:pt x="47" y="2"/>
                        <a:pt x="47" y="2"/>
                        <a:pt x="47" y="2"/>
                      </a:cubicBezTo>
                      <a:cubicBezTo>
                        <a:pt x="43" y="2"/>
                        <a:pt x="41" y="3"/>
                        <a:pt x="42" y="5"/>
                      </a:cubicBezTo>
                      <a:cubicBezTo>
                        <a:pt x="42" y="39"/>
                        <a:pt x="42" y="39"/>
                        <a:pt x="42" y="39"/>
                      </a:cubicBezTo>
                      <a:cubicBezTo>
                        <a:pt x="38" y="39"/>
                        <a:pt x="38" y="39"/>
                        <a:pt x="38" y="39"/>
                      </a:cubicBezTo>
                      <a:cubicBezTo>
                        <a:pt x="9" y="8"/>
                        <a:pt x="9" y="8"/>
                        <a:pt x="9" y="8"/>
                      </a:cubicBezTo>
                      <a:lnTo>
                        <a:pt x="9" y="32"/>
                      </a:lnTo>
                      <a:close/>
                    </a:path>
                  </a:pathLst>
                </a:custGeom>
                <a:solidFill>
                  <a:srgbClr val="C700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</a:p>
              </p:txBody>
            </p:sp>
            <p:sp>
              <p:nvSpPr>
                <p:cNvPr id="503" name="íśḻîḋé"/>
                <p:cNvSpPr/>
                <p:nvPr/>
              </p:nvSpPr>
              <p:spPr bwMode="auto">
                <a:xfrm>
                  <a:off x="7661276" y="4427538"/>
                  <a:ext cx="144463" cy="131763"/>
                </a:xfrm>
                <a:custGeom>
                  <a:avLst/>
                  <a:gdLst>
                    <a:gd name="T0" fmla="*/ 19 w 44"/>
                    <a:gd name="T1" fmla="*/ 7 h 40"/>
                    <a:gd name="T2" fmla="*/ 14 w 44"/>
                    <a:gd name="T3" fmla="*/ 22 h 40"/>
                    <a:gd name="T4" fmla="*/ 25 w 44"/>
                    <a:gd name="T5" fmla="*/ 22 h 40"/>
                    <a:gd name="T6" fmla="*/ 19 w 44"/>
                    <a:gd name="T7" fmla="*/ 7 h 40"/>
                    <a:gd name="T8" fmla="*/ 13 w 44"/>
                    <a:gd name="T9" fmla="*/ 26 h 40"/>
                    <a:gd name="T10" fmla="*/ 11 w 44"/>
                    <a:gd name="T11" fmla="*/ 33 h 40"/>
                    <a:gd name="T12" fmla="*/ 10 w 44"/>
                    <a:gd name="T13" fmla="*/ 37 h 40"/>
                    <a:gd name="T14" fmla="*/ 15 w 44"/>
                    <a:gd name="T15" fmla="*/ 38 h 40"/>
                    <a:gd name="T16" fmla="*/ 16 w 44"/>
                    <a:gd name="T17" fmla="*/ 38 h 40"/>
                    <a:gd name="T18" fmla="*/ 16 w 44"/>
                    <a:gd name="T19" fmla="*/ 40 h 40"/>
                    <a:gd name="T20" fmla="*/ 0 w 44"/>
                    <a:gd name="T21" fmla="*/ 40 h 40"/>
                    <a:gd name="T22" fmla="*/ 0 w 44"/>
                    <a:gd name="T23" fmla="*/ 38 h 40"/>
                    <a:gd name="T24" fmla="*/ 1 w 44"/>
                    <a:gd name="T25" fmla="*/ 38 h 40"/>
                    <a:gd name="T26" fmla="*/ 7 w 44"/>
                    <a:gd name="T27" fmla="*/ 32 h 40"/>
                    <a:gd name="T28" fmla="*/ 17 w 44"/>
                    <a:gd name="T29" fmla="*/ 1 h 40"/>
                    <a:gd name="T30" fmla="*/ 17 w 44"/>
                    <a:gd name="T31" fmla="*/ 0 h 40"/>
                    <a:gd name="T32" fmla="*/ 26 w 44"/>
                    <a:gd name="T33" fmla="*/ 0 h 40"/>
                    <a:gd name="T34" fmla="*/ 38 w 44"/>
                    <a:gd name="T35" fmla="*/ 32 h 40"/>
                    <a:gd name="T36" fmla="*/ 44 w 44"/>
                    <a:gd name="T37" fmla="*/ 38 h 40"/>
                    <a:gd name="T38" fmla="*/ 44 w 44"/>
                    <a:gd name="T39" fmla="*/ 40 h 40"/>
                    <a:gd name="T40" fmla="*/ 24 w 44"/>
                    <a:gd name="T41" fmla="*/ 40 h 40"/>
                    <a:gd name="T42" fmla="*/ 24 w 44"/>
                    <a:gd name="T43" fmla="*/ 38 h 40"/>
                    <a:gd name="T44" fmla="*/ 26 w 44"/>
                    <a:gd name="T45" fmla="*/ 38 h 40"/>
                    <a:gd name="T46" fmla="*/ 30 w 44"/>
                    <a:gd name="T47" fmla="*/ 36 h 40"/>
                    <a:gd name="T48" fmla="*/ 29 w 44"/>
                    <a:gd name="T49" fmla="*/ 33 h 40"/>
                    <a:gd name="T50" fmla="*/ 26 w 44"/>
                    <a:gd name="T51" fmla="*/ 26 h 40"/>
                    <a:gd name="T52" fmla="*/ 13 w 44"/>
                    <a:gd name="T53" fmla="*/ 26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44" h="40">
                      <a:moveTo>
                        <a:pt x="19" y="7"/>
                      </a:moveTo>
                      <a:cubicBezTo>
                        <a:pt x="14" y="22"/>
                        <a:pt x="14" y="22"/>
                        <a:pt x="14" y="22"/>
                      </a:cubicBezTo>
                      <a:cubicBezTo>
                        <a:pt x="25" y="22"/>
                        <a:pt x="25" y="22"/>
                        <a:pt x="25" y="22"/>
                      </a:cubicBezTo>
                      <a:cubicBezTo>
                        <a:pt x="19" y="7"/>
                        <a:pt x="19" y="7"/>
                        <a:pt x="19" y="7"/>
                      </a:cubicBezTo>
                      <a:close/>
                      <a:moveTo>
                        <a:pt x="13" y="26"/>
                      </a:moveTo>
                      <a:cubicBezTo>
                        <a:pt x="11" y="33"/>
                        <a:pt x="11" y="33"/>
                        <a:pt x="11" y="33"/>
                      </a:cubicBezTo>
                      <a:cubicBezTo>
                        <a:pt x="10" y="35"/>
                        <a:pt x="10" y="36"/>
                        <a:pt x="10" y="37"/>
                      </a:cubicBezTo>
                      <a:cubicBezTo>
                        <a:pt x="11" y="37"/>
                        <a:pt x="13" y="38"/>
                        <a:pt x="15" y="38"/>
                      </a:cubicBezTo>
                      <a:cubicBezTo>
                        <a:pt x="16" y="38"/>
                        <a:pt x="16" y="38"/>
                        <a:pt x="16" y="38"/>
                      </a:cubicBezTo>
                      <a:cubicBezTo>
                        <a:pt x="16" y="40"/>
                        <a:pt x="16" y="40"/>
                        <a:pt x="16" y="40"/>
                      </a:cubicBezTo>
                      <a:cubicBezTo>
                        <a:pt x="0" y="40"/>
                        <a:pt x="0" y="40"/>
                        <a:pt x="0" y="40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4" y="38"/>
                        <a:pt x="6" y="36"/>
                        <a:pt x="7" y="32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38" y="32"/>
                        <a:pt x="38" y="32"/>
                        <a:pt x="38" y="32"/>
                      </a:cubicBezTo>
                      <a:cubicBezTo>
                        <a:pt x="39" y="36"/>
                        <a:pt x="41" y="38"/>
                        <a:pt x="44" y="38"/>
                      </a:cubicBezTo>
                      <a:cubicBezTo>
                        <a:pt x="44" y="40"/>
                        <a:pt x="44" y="40"/>
                        <a:pt x="44" y="40"/>
                      </a:cubicBezTo>
                      <a:cubicBezTo>
                        <a:pt x="24" y="40"/>
                        <a:pt x="24" y="40"/>
                        <a:pt x="24" y="40"/>
                      </a:cubicBezTo>
                      <a:cubicBezTo>
                        <a:pt x="24" y="38"/>
                        <a:pt x="24" y="38"/>
                        <a:pt x="24" y="38"/>
                      </a:cubicBezTo>
                      <a:cubicBezTo>
                        <a:pt x="26" y="38"/>
                        <a:pt x="26" y="38"/>
                        <a:pt x="26" y="38"/>
                      </a:cubicBezTo>
                      <a:cubicBezTo>
                        <a:pt x="28" y="38"/>
                        <a:pt x="29" y="37"/>
                        <a:pt x="30" y="36"/>
                      </a:cubicBezTo>
                      <a:cubicBezTo>
                        <a:pt x="30" y="36"/>
                        <a:pt x="30" y="35"/>
                        <a:pt x="29" y="33"/>
                      </a:cubicBezTo>
                      <a:cubicBezTo>
                        <a:pt x="26" y="26"/>
                        <a:pt x="26" y="26"/>
                        <a:pt x="26" y="26"/>
                      </a:cubicBezTo>
                      <a:lnTo>
                        <a:pt x="13" y="26"/>
                      </a:lnTo>
                      <a:close/>
                    </a:path>
                  </a:pathLst>
                </a:custGeom>
                <a:solidFill>
                  <a:srgbClr val="C700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</a:p>
              </p:txBody>
            </p:sp>
          </p:grpSp>
        </p:grpSp>
        <p:grpSp>
          <p:nvGrpSpPr>
            <p:cNvPr id="446" name="í$ļíḋè"/>
            <p:cNvGrpSpPr/>
            <p:nvPr/>
          </p:nvGrpSpPr>
          <p:grpSpPr>
            <a:xfrm>
              <a:off x="2398271" y="2500667"/>
              <a:ext cx="1860952" cy="1863354"/>
              <a:chOff x="5492751" y="2298700"/>
              <a:chExt cx="1225550" cy="1227138"/>
            </a:xfrm>
          </p:grpSpPr>
          <p:sp>
            <p:nvSpPr>
              <p:cNvPr id="447" name="îSḻíḋe"/>
              <p:cNvSpPr/>
              <p:nvPr/>
            </p:nvSpPr>
            <p:spPr bwMode="auto">
              <a:xfrm>
                <a:off x="5751513" y="3257550"/>
                <a:ext cx="703263" cy="201613"/>
              </a:xfrm>
              <a:custGeom>
                <a:avLst/>
                <a:gdLst>
                  <a:gd name="T0" fmla="*/ 134 w 213"/>
                  <a:gd name="T1" fmla="*/ 57 h 61"/>
                  <a:gd name="T2" fmla="*/ 128 w 213"/>
                  <a:gd name="T3" fmla="*/ 45 h 61"/>
                  <a:gd name="T4" fmla="*/ 130 w 213"/>
                  <a:gd name="T5" fmla="*/ 36 h 61"/>
                  <a:gd name="T6" fmla="*/ 126 w 213"/>
                  <a:gd name="T7" fmla="*/ 39 h 61"/>
                  <a:gd name="T8" fmla="*/ 119 w 213"/>
                  <a:gd name="T9" fmla="*/ 61 h 61"/>
                  <a:gd name="T10" fmla="*/ 139 w 213"/>
                  <a:gd name="T11" fmla="*/ 52 h 61"/>
                  <a:gd name="T12" fmla="*/ 165 w 213"/>
                  <a:gd name="T13" fmla="*/ 39 h 61"/>
                  <a:gd name="T14" fmla="*/ 168 w 213"/>
                  <a:gd name="T15" fmla="*/ 31 h 61"/>
                  <a:gd name="T16" fmla="*/ 157 w 213"/>
                  <a:gd name="T17" fmla="*/ 29 h 61"/>
                  <a:gd name="T18" fmla="*/ 155 w 213"/>
                  <a:gd name="T19" fmla="*/ 44 h 61"/>
                  <a:gd name="T20" fmla="*/ 160 w 213"/>
                  <a:gd name="T21" fmla="*/ 53 h 61"/>
                  <a:gd name="T22" fmla="*/ 167 w 213"/>
                  <a:gd name="T23" fmla="*/ 42 h 61"/>
                  <a:gd name="T24" fmla="*/ 194 w 213"/>
                  <a:gd name="T25" fmla="*/ 18 h 61"/>
                  <a:gd name="T26" fmla="*/ 197 w 213"/>
                  <a:gd name="T27" fmla="*/ 10 h 61"/>
                  <a:gd name="T28" fmla="*/ 199 w 213"/>
                  <a:gd name="T29" fmla="*/ 14 h 61"/>
                  <a:gd name="T30" fmla="*/ 197 w 213"/>
                  <a:gd name="T31" fmla="*/ 4 h 61"/>
                  <a:gd name="T32" fmla="*/ 196 w 213"/>
                  <a:gd name="T33" fmla="*/ 16 h 61"/>
                  <a:gd name="T34" fmla="*/ 209 w 213"/>
                  <a:gd name="T35" fmla="*/ 21 h 61"/>
                  <a:gd name="T36" fmla="*/ 203 w 213"/>
                  <a:gd name="T37" fmla="*/ 30 h 61"/>
                  <a:gd name="T38" fmla="*/ 201 w 213"/>
                  <a:gd name="T39" fmla="*/ 28 h 61"/>
                  <a:gd name="T40" fmla="*/ 199 w 213"/>
                  <a:gd name="T41" fmla="*/ 22 h 61"/>
                  <a:gd name="T42" fmla="*/ 204 w 213"/>
                  <a:gd name="T43" fmla="*/ 12 h 61"/>
                  <a:gd name="T44" fmla="*/ 194 w 213"/>
                  <a:gd name="T45" fmla="*/ 26 h 61"/>
                  <a:gd name="T46" fmla="*/ 192 w 213"/>
                  <a:gd name="T47" fmla="*/ 24 h 61"/>
                  <a:gd name="T48" fmla="*/ 191 w 213"/>
                  <a:gd name="T49" fmla="*/ 9 h 61"/>
                  <a:gd name="T50" fmla="*/ 193 w 213"/>
                  <a:gd name="T51" fmla="*/ 4 h 61"/>
                  <a:gd name="T52" fmla="*/ 196 w 213"/>
                  <a:gd name="T53" fmla="*/ 1 h 61"/>
                  <a:gd name="T54" fmla="*/ 209 w 213"/>
                  <a:gd name="T55" fmla="*/ 12 h 61"/>
                  <a:gd name="T56" fmla="*/ 206 w 213"/>
                  <a:gd name="T57" fmla="*/ 20 h 61"/>
                  <a:gd name="T58" fmla="*/ 209 w 213"/>
                  <a:gd name="T59" fmla="*/ 21 h 61"/>
                  <a:gd name="T60" fmla="*/ 88 w 213"/>
                  <a:gd name="T61" fmla="*/ 37 h 61"/>
                  <a:gd name="T62" fmla="*/ 73 w 213"/>
                  <a:gd name="T63" fmla="*/ 56 h 61"/>
                  <a:gd name="T64" fmla="*/ 102 w 213"/>
                  <a:gd name="T65" fmla="*/ 59 h 61"/>
                  <a:gd name="T66" fmla="*/ 91 w 213"/>
                  <a:gd name="T67" fmla="*/ 53 h 61"/>
                  <a:gd name="T68" fmla="*/ 21 w 213"/>
                  <a:gd name="T69" fmla="*/ 8 h 61"/>
                  <a:gd name="T70" fmla="*/ 13 w 213"/>
                  <a:gd name="T71" fmla="*/ 5 h 61"/>
                  <a:gd name="T72" fmla="*/ 8 w 213"/>
                  <a:gd name="T73" fmla="*/ 10 h 61"/>
                  <a:gd name="T74" fmla="*/ 10 w 213"/>
                  <a:gd name="T75" fmla="*/ 12 h 61"/>
                  <a:gd name="T76" fmla="*/ 4 w 213"/>
                  <a:gd name="T77" fmla="*/ 25 h 61"/>
                  <a:gd name="T78" fmla="*/ 23 w 213"/>
                  <a:gd name="T79" fmla="*/ 21 h 61"/>
                  <a:gd name="T80" fmla="*/ 24 w 213"/>
                  <a:gd name="T81" fmla="*/ 13 h 61"/>
                  <a:gd name="T82" fmla="*/ 61 w 213"/>
                  <a:gd name="T83" fmla="*/ 34 h 61"/>
                  <a:gd name="T84" fmla="*/ 49 w 213"/>
                  <a:gd name="T85" fmla="*/ 46 h 61"/>
                  <a:gd name="T86" fmla="*/ 43 w 213"/>
                  <a:gd name="T87" fmla="*/ 41 h 61"/>
                  <a:gd name="T88" fmla="*/ 47 w 213"/>
                  <a:gd name="T89" fmla="*/ 41 h 61"/>
                  <a:gd name="T90" fmla="*/ 39 w 213"/>
                  <a:gd name="T91" fmla="*/ 38 h 61"/>
                  <a:gd name="T92" fmla="*/ 42 w 213"/>
                  <a:gd name="T93" fmla="*/ 31 h 61"/>
                  <a:gd name="T94" fmla="*/ 45 w 213"/>
                  <a:gd name="T95" fmla="*/ 35 h 61"/>
                  <a:gd name="T96" fmla="*/ 45 w 213"/>
                  <a:gd name="T97" fmla="*/ 29 h 61"/>
                  <a:gd name="T98" fmla="*/ 51 w 213"/>
                  <a:gd name="T99" fmla="*/ 32 h 61"/>
                  <a:gd name="T100" fmla="*/ 52 w 213"/>
                  <a:gd name="T101" fmla="*/ 36 h 61"/>
                  <a:gd name="T102" fmla="*/ 53 w 213"/>
                  <a:gd name="T103" fmla="*/ 39 h 61"/>
                  <a:gd name="T104" fmla="*/ 59 w 213"/>
                  <a:gd name="T105" fmla="*/ 32 h 61"/>
                  <a:gd name="T106" fmla="*/ 50 w 213"/>
                  <a:gd name="T107" fmla="*/ 24 h 61"/>
                  <a:gd name="T108" fmla="*/ 192 w 213"/>
                  <a:gd name="T109" fmla="*/ 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3" h="61">
                    <a:moveTo>
                      <a:pt x="51" y="35"/>
                    </a:moveTo>
                    <a:cubicBezTo>
                      <a:pt x="51" y="35"/>
                      <a:pt x="51" y="36"/>
                      <a:pt x="51" y="36"/>
                    </a:cubicBezTo>
                    <a:cubicBezTo>
                      <a:pt x="51" y="36"/>
                      <a:pt x="51" y="36"/>
                      <a:pt x="52" y="36"/>
                    </a:cubicBezTo>
                    <a:cubicBezTo>
                      <a:pt x="52" y="35"/>
                      <a:pt x="51" y="35"/>
                      <a:pt x="51" y="35"/>
                    </a:cubicBezTo>
                    <a:close/>
                    <a:moveTo>
                      <a:pt x="139" y="50"/>
                    </a:moveTo>
                    <a:cubicBezTo>
                      <a:pt x="138" y="53"/>
                      <a:pt x="137" y="55"/>
                      <a:pt x="136" y="56"/>
                    </a:cubicBezTo>
                    <a:cubicBezTo>
                      <a:pt x="136" y="56"/>
                      <a:pt x="135" y="57"/>
                      <a:pt x="134" y="57"/>
                    </a:cubicBezTo>
                    <a:cubicBezTo>
                      <a:pt x="134" y="56"/>
                      <a:pt x="133" y="56"/>
                      <a:pt x="132" y="55"/>
                    </a:cubicBezTo>
                    <a:cubicBezTo>
                      <a:pt x="131" y="53"/>
                      <a:pt x="130" y="51"/>
                      <a:pt x="130" y="49"/>
                    </a:cubicBezTo>
                    <a:cubicBezTo>
                      <a:pt x="131" y="49"/>
                      <a:pt x="132" y="48"/>
                      <a:pt x="133" y="47"/>
                    </a:cubicBezTo>
                    <a:cubicBezTo>
                      <a:pt x="134" y="46"/>
                      <a:pt x="135" y="45"/>
                      <a:pt x="134" y="45"/>
                    </a:cubicBezTo>
                    <a:cubicBezTo>
                      <a:pt x="134" y="45"/>
                      <a:pt x="134" y="45"/>
                      <a:pt x="132" y="45"/>
                    </a:cubicBezTo>
                    <a:cubicBezTo>
                      <a:pt x="131" y="45"/>
                      <a:pt x="130" y="46"/>
                      <a:pt x="130" y="46"/>
                    </a:cubicBezTo>
                    <a:cubicBezTo>
                      <a:pt x="129" y="46"/>
                      <a:pt x="129" y="46"/>
                      <a:pt x="128" y="45"/>
                    </a:cubicBezTo>
                    <a:cubicBezTo>
                      <a:pt x="128" y="45"/>
                      <a:pt x="126" y="45"/>
                      <a:pt x="126" y="45"/>
                    </a:cubicBezTo>
                    <a:cubicBezTo>
                      <a:pt x="126" y="46"/>
                      <a:pt x="126" y="48"/>
                      <a:pt x="126" y="49"/>
                    </a:cubicBezTo>
                    <a:cubicBezTo>
                      <a:pt x="126" y="50"/>
                      <a:pt x="124" y="52"/>
                      <a:pt x="123" y="53"/>
                    </a:cubicBezTo>
                    <a:cubicBezTo>
                      <a:pt x="123" y="53"/>
                      <a:pt x="122" y="48"/>
                      <a:pt x="122" y="44"/>
                    </a:cubicBezTo>
                    <a:cubicBezTo>
                      <a:pt x="122" y="43"/>
                      <a:pt x="127" y="43"/>
                      <a:pt x="128" y="43"/>
                    </a:cubicBezTo>
                    <a:cubicBezTo>
                      <a:pt x="129" y="42"/>
                      <a:pt x="130" y="40"/>
                      <a:pt x="130" y="39"/>
                    </a:cubicBezTo>
                    <a:cubicBezTo>
                      <a:pt x="130" y="38"/>
                      <a:pt x="131" y="37"/>
                      <a:pt x="130" y="36"/>
                    </a:cubicBezTo>
                    <a:cubicBezTo>
                      <a:pt x="130" y="35"/>
                      <a:pt x="130" y="35"/>
                      <a:pt x="129" y="35"/>
                    </a:cubicBezTo>
                    <a:cubicBezTo>
                      <a:pt x="128" y="35"/>
                      <a:pt x="128" y="36"/>
                      <a:pt x="128" y="36"/>
                    </a:cubicBezTo>
                    <a:cubicBezTo>
                      <a:pt x="127" y="36"/>
                      <a:pt x="126" y="36"/>
                      <a:pt x="125" y="36"/>
                    </a:cubicBezTo>
                    <a:cubicBezTo>
                      <a:pt x="125" y="37"/>
                      <a:pt x="124" y="38"/>
                      <a:pt x="123" y="38"/>
                    </a:cubicBezTo>
                    <a:cubicBezTo>
                      <a:pt x="122" y="39"/>
                      <a:pt x="122" y="39"/>
                      <a:pt x="122" y="39"/>
                    </a:cubicBezTo>
                    <a:cubicBezTo>
                      <a:pt x="125" y="38"/>
                      <a:pt x="125" y="38"/>
                      <a:pt x="126" y="38"/>
                    </a:cubicBezTo>
                    <a:cubicBezTo>
                      <a:pt x="126" y="38"/>
                      <a:pt x="126" y="38"/>
                      <a:pt x="126" y="39"/>
                    </a:cubicBezTo>
                    <a:cubicBezTo>
                      <a:pt x="126" y="40"/>
                      <a:pt x="125" y="41"/>
                      <a:pt x="125" y="42"/>
                    </a:cubicBezTo>
                    <a:cubicBezTo>
                      <a:pt x="124" y="42"/>
                      <a:pt x="123" y="42"/>
                      <a:pt x="122" y="42"/>
                    </a:cubicBezTo>
                    <a:cubicBezTo>
                      <a:pt x="122" y="42"/>
                      <a:pt x="120" y="41"/>
                      <a:pt x="120" y="41"/>
                    </a:cubicBezTo>
                    <a:cubicBezTo>
                      <a:pt x="119" y="41"/>
                      <a:pt x="118" y="42"/>
                      <a:pt x="118" y="43"/>
                    </a:cubicBezTo>
                    <a:cubicBezTo>
                      <a:pt x="118" y="44"/>
                      <a:pt x="118" y="46"/>
                      <a:pt x="118" y="48"/>
                    </a:cubicBezTo>
                    <a:cubicBezTo>
                      <a:pt x="118" y="52"/>
                      <a:pt x="118" y="56"/>
                      <a:pt x="118" y="59"/>
                    </a:cubicBezTo>
                    <a:cubicBezTo>
                      <a:pt x="118" y="60"/>
                      <a:pt x="118" y="60"/>
                      <a:pt x="119" y="61"/>
                    </a:cubicBezTo>
                    <a:cubicBezTo>
                      <a:pt x="119" y="61"/>
                      <a:pt x="121" y="61"/>
                      <a:pt x="122" y="60"/>
                    </a:cubicBezTo>
                    <a:cubicBezTo>
                      <a:pt x="123" y="60"/>
                      <a:pt x="122" y="58"/>
                      <a:pt x="122" y="56"/>
                    </a:cubicBezTo>
                    <a:cubicBezTo>
                      <a:pt x="123" y="55"/>
                      <a:pt x="123" y="55"/>
                      <a:pt x="123" y="55"/>
                    </a:cubicBezTo>
                    <a:cubicBezTo>
                      <a:pt x="124" y="54"/>
                      <a:pt x="125" y="53"/>
                      <a:pt x="127" y="52"/>
                    </a:cubicBezTo>
                    <a:cubicBezTo>
                      <a:pt x="127" y="55"/>
                      <a:pt x="129" y="57"/>
                      <a:pt x="130" y="59"/>
                    </a:cubicBezTo>
                    <a:cubicBezTo>
                      <a:pt x="131" y="60"/>
                      <a:pt x="135" y="60"/>
                      <a:pt x="136" y="59"/>
                    </a:cubicBezTo>
                    <a:cubicBezTo>
                      <a:pt x="138" y="56"/>
                      <a:pt x="139" y="54"/>
                      <a:pt x="139" y="52"/>
                    </a:cubicBezTo>
                    <a:cubicBezTo>
                      <a:pt x="139" y="51"/>
                      <a:pt x="139" y="51"/>
                      <a:pt x="139" y="50"/>
                    </a:cubicBezTo>
                    <a:cubicBezTo>
                      <a:pt x="139" y="49"/>
                      <a:pt x="139" y="49"/>
                      <a:pt x="139" y="50"/>
                    </a:cubicBezTo>
                    <a:close/>
                    <a:moveTo>
                      <a:pt x="180" y="45"/>
                    </a:moveTo>
                    <a:cubicBezTo>
                      <a:pt x="179" y="44"/>
                      <a:pt x="178" y="45"/>
                      <a:pt x="177" y="45"/>
                    </a:cubicBezTo>
                    <a:cubicBezTo>
                      <a:pt x="174" y="44"/>
                      <a:pt x="173" y="43"/>
                      <a:pt x="170" y="42"/>
                    </a:cubicBezTo>
                    <a:cubicBezTo>
                      <a:pt x="170" y="41"/>
                      <a:pt x="169" y="41"/>
                      <a:pt x="168" y="41"/>
                    </a:cubicBezTo>
                    <a:cubicBezTo>
                      <a:pt x="167" y="40"/>
                      <a:pt x="166" y="39"/>
                      <a:pt x="165" y="39"/>
                    </a:cubicBezTo>
                    <a:cubicBezTo>
                      <a:pt x="165" y="39"/>
                      <a:pt x="164" y="38"/>
                      <a:pt x="165" y="37"/>
                    </a:cubicBezTo>
                    <a:cubicBezTo>
                      <a:pt x="166" y="36"/>
                      <a:pt x="167" y="35"/>
                      <a:pt x="168" y="34"/>
                    </a:cubicBezTo>
                    <a:cubicBezTo>
                      <a:pt x="169" y="33"/>
                      <a:pt x="170" y="33"/>
                      <a:pt x="171" y="33"/>
                    </a:cubicBezTo>
                    <a:cubicBezTo>
                      <a:pt x="172" y="32"/>
                      <a:pt x="172" y="32"/>
                      <a:pt x="172" y="32"/>
                    </a:cubicBezTo>
                    <a:cubicBezTo>
                      <a:pt x="172" y="32"/>
                      <a:pt x="172" y="31"/>
                      <a:pt x="171" y="31"/>
                    </a:cubicBezTo>
                    <a:cubicBezTo>
                      <a:pt x="171" y="31"/>
                      <a:pt x="170" y="31"/>
                      <a:pt x="170" y="31"/>
                    </a:cubicBezTo>
                    <a:cubicBezTo>
                      <a:pt x="169" y="31"/>
                      <a:pt x="168" y="31"/>
                      <a:pt x="168" y="31"/>
                    </a:cubicBezTo>
                    <a:cubicBezTo>
                      <a:pt x="166" y="32"/>
                      <a:pt x="166" y="33"/>
                      <a:pt x="165" y="34"/>
                    </a:cubicBezTo>
                    <a:cubicBezTo>
                      <a:pt x="164" y="34"/>
                      <a:pt x="164" y="35"/>
                      <a:pt x="163" y="35"/>
                    </a:cubicBezTo>
                    <a:cubicBezTo>
                      <a:pt x="163" y="36"/>
                      <a:pt x="162" y="36"/>
                      <a:pt x="162" y="36"/>
                    </a:cubicBezTo>
                    <a:cubicBezTo>
                      <a:pt x="162" y="34"/>
                      <a:pt x="161" y="32"/>
                      <a:pt x="161" y="30"/>
                    </a:cubicBezTo>
                    <a:cubicBezTo>
                      <a:pt x="161" y="30"/>
                      <a:pt x="161" y="29"/>
                      <a:pt x="161" y="29"/>
                    </a:cubicBezTo>
                    <a:cubicBezTo>
                      <a:pt x="160" y="29"/>
                      <a:pt x="160" y="29"/>
                      <a:pt x="160" y="29"/>
                    </a:cubicBezTo>
                    <a:cubicBezTo>
                      <a:pt x="158" y="28"/>
                      <a:pt x="157" y="28"/>
                      <a:pt x="157" y="29"/>
                    </a:cubicBezTo>
                    <a:cubicBezTo>
                      <a:pt x="157" y="31"/>
                      <a:pt x="158" y="32"/>
                      <a:pt x="158" y="34"/>
                    </a:cubicBezTo>
                    <a:cubicBezTo>
                      <a:pt x="159" y="35"/>
                      <a:pt x="160" y="37"/>
                      <a:pt x="159" y="38"/>
                    </a:cubicBezTo>
                    <a:cubicBezTo>
                      <a:pt x="159" y="39"/>
                      <a:pt x="158" y="40"/>
                      <a:pt x="156" y="41"/>
                    </a:cubicBezTo>
                    <a:cubicBezTo>
                      <a:pt x="156" y="41"/>
                      <a:pt x="156" y="42"/>
                      <a:pt x="155" y="42"/>
                    </a:cubicBezTo>
                    <a:cubicBezTo>
                      <a:pt x="155" y="42"/>
                      <a:pt x="154" y="42"/>
                      <a:pt x="154" y="42"/>
                    </a:cubicBezTo>
                    <a:cubicBezTo>
                      <a:pt x="154" y="42"/>
                      <a:pt x="153" y="43"/>
                      <a:pt x="154" y="43"/>
                    </a:cubicBezTo>
                    <a:cubicBezTo>
                      <a:pt x="154" y="44"/>
                      <a:pt x="154" y="44"/>
                      <a:pt x="155" y="44"/>
                    </a:cubicBezTo>
                    <a:cubicBezTo>
                      <a:pt x="156" y="44"/>
                      <a:pt x="157" y="43"/>
                      <a:pt x="157" y="43"/>
                    </a:cubicBezTo>
                    <a:cubicBezTo>
                      <a:pt x="158" y="43"/>
                      <a:pt x="159" y="42"/>
                      <a:pt x="160" y="42"/>
                    </a:cubicBezTo>
                    <a:cubicBezTo>
                      <a:pt x="160" y="42"/>
                      <a:pt x="160" y="42"/>
                      <a:pt x="160" y="42"/>
                    </a:cubicBezTo>
                    <a:cubicBezTo>
                      <a:pt x="161" y="45"/>
                      <a:pt x="161" y="46"/>
                      <a:pt x="160" y="48"/>
                    </a:cubicBezTo>
                    <a:cubicBezTo>
                      <a:pt x="160" y="50"/>
                      <a:pt x="160" y="52"/>
                      <a:pt x="159" y="53"/>
                    </a:cubicBezTo>
                    <a:cubicBezTo>
                      <a:pt x="159" y="54"/>
                      <a:pt x="159" y="55"/>
                      <a:pt x="159" y="55"/>
                    </a:cubicBezTo>
                    <a:cubicBezTo>
                      <a:pt x="160" y="55"/>
                      <a:pt x="160" y="54"/>
                      <a:pt x="160" y="53"/>
                    </a:cubicBezTo>
                    <a:cubicBezTo>
                      <a:pt x="161" y="53"/>
                      <a:pt x="162" y="52"/>
                      <a:pt x="162" y="51"/>
                    </a:cubicBezTo>
                    <a:cubicBezTo>
                      <a:pt x="163" y="50"/>
                      <a:pt x="163" y="49"/>
                      <a:pt x="163" y="47"/>
                    </a:cubicBezTo>
                    <a:cubicBezTo>
                      <a:pt x="163" y="46"/>
                      <a:pt x="163" y="45"/>
                      <a:pt x="163" y="41"/>
                    </a:cubicBezTo>
                    <a:cubicBezTo>
                      <a:pt x="163" y="41"/>
                      <a:pt x="163" y="40"/>
                      <a:pt x="163" y="40"/>
                    </a:cubicBezTo>
                    <a:cubicBezTo>
                      <a:pt x="163" y="40"/>
                      <a:pt x="163" y="40"/>
                      <a:pt x="163" y="40"/>
                    </a:cubicBezTo>
                    <a:cubicBezTo>
                      <a:pt x="163" y="39"/>
                      <a:pt x="163" y="39"/>
                      <a:pt x="164" y="39"/>
                    </a:cubicBezTo>
                    <a:cubicBezTo>
                      <a:pt x="165" y="40"/>
                      <a:pt x="166" y="41"/>
                      <a:pt x="167" y="42"/>
                    </a:cubicBezTo>
                    <a:cubicBezTo>
                      <a:pt x="167" y="43"/>
                      <a:pt x="168" y="43"/>
                      <a:pt x="169" y="43"/>
                    </a:cubicBezTo>
                    <a:cubicBezTo>
                      <a:pt x="171" y="45"/>
                      <a:pt x="173" y="47"/>
                      <a:pt x="176" y="48"/>
                    </a:cubicBezTo>
                    <a:cubicBezTo>
                      <a:pt x="177" y="48"/>
                      <a:pt x="179" y="47"/>
                      <a:pt x="181" y="47"/>
                    </a:cubicBezTo>
                    <a:cubicBezTo>
                      <a:pt x="181" y="47"/>
                      <a:pt x="181" y="46"/>
                      <a:pt x="182" y="46"/>
                    </a:cubicBezTo>
                    <a:cubicBezTo>
                      <a:pt x="181" y="45"/>
                      <a:pt x="181" y="45"/>
                      <a:pt x="180" y="45"/>
                    </a:cubicBezTo>
                    <a:close/>
                    <a:moveTo>
                      <a:pt x="193" y="19"/>
                    </a:moveTo>
                    <a:cubicBezTo>
                      <a:pt x="194" y="19"/>
                      <a:pt x="194" y="19"/>
                      <a:pt x="194" y="18"/>
                    </a:cubicBezTo>
                    <a:cubicBezTo>
                      <a:pt x="194" y="18"/>
                      <a:pt x="189" y="13"/>
                      <a:pt x="189" y="13"/>
                    </a:cubicBezTo>
                    <a:cubicBezTo>
                      <a:pt x="188" y="13"/>
                      <a:pt x="186" y="13"/>
                      <a:pt x="186" y="14"/>
                    </a:cubicBezTo>
                    <a:cubicBezTo>
                      <a:pt x="186" y="15"/>
                      <a:pt x="187" y="15"/>
                      <a:pt x="188" y="15"/>
                    </a:cubicBezTo>
                    <a:cubicBezTo>
                      <a:pt x="190" y="17"/>
                      <a:pt x="192" y="19"/>
                      <a:pt x="192" y="19"/>
                    </a:cubicBezTo>
                    <a:cubicBezTo>
                      <a:pt x="193" y="19"/>
                      <a:pt x="193" y="19"/>
                      <a:pt x="193" y="19"/>
                    </a:cubicBezTo>
                    <a:close/>
                    <a:moveTo>
                      <a:pt x="199" y="11"/>
                    </a:moveTo>
                    <a:cubicBezTo>
                      <a:pt x="199" y="11"/>
                      <a:pt x="198" y="10"/>
                      <a:pt x="197" y="10"/>
                    </a:cubicBezTo>
                    <a:cubicBezTo>
                      <a:pt x="197" y="9"/>
                      <a:pt x="197" y="8"/>
                      <a:pt x="197" y="8"/>
                    </a:cubicBezTo>
                    <a:cubicBezTo>
                      <a:pt x="198" y="8"/>
                      <a:pt x="199" y="7"/>
                      <a:pt x="199" y="7"/>
                    </a:cubicBezTo>
                    <a:cubicBezTo>
                      <a:pt x="200" y="8"/>
                      <a:pt x="200" y="9"/>
                      <a:pt x="200" y="9"/>
                    </a:cubicBezTo>
                    <a:cubicBezTo>
                      <a:pt x="200" y="11"/>
                      <a:pt x="200" y="12"/>
                      <a:pt x="199" y="11"/>
                    </a:cubicBezTo>
                    <a:close/>
                    <a:moveTo>
                      <a:pt x="199" y="14"/>
                    </a:moveTo>
                    <a:cubicBezTo>
                      <a:pt x="199" y="15"/>
                      <a:pt x="199" y="15"/>
                      <a:pt x="199" y="15"/>
                    </a:cubicBezTo>
                    <a:cubicBezTo>
                      <a:pt x="199" y="15"/>
                      <a:pt x="199" y="14"/>
                      <a:pt x="199" y="14"/>
                    </a:cubicBezTo>
                    <a:cubicBezTo>
                      <a:pt x="199" y="14"/>
                      <a:pt x="199" y="13"/>
                      <a:pt x="200" y="14"/>
                    </a:cubicBezTo>
                    <a:cubicBezTo>
                      <a:pt x="200" y="14"/>
                      <a:pt x="199" y="14"/>
                      <a:pt x="199" y="14"/>
                    </a:cubicBezTo>
                    <a:close/>
                    <a:moveTo>
                      <a:pt x="197" y="4"/>
                    </a:moveTo>
                    <a:cubicBezTo>
                      <a:pt x="197" y="5"/>
                      <a:pt x="197" y="6"/>
                      <a:pt x="197" y="7"/>
                    </a:cubicBezTo>
                    <a:cubicBezTo>
                      <a:pt x="197" y="7"/>
                      <a:pt x="199" y="6"/>
                      <a:pt x="199" y="6"/>
                    </a:cubicBezTo>
                    <a:cubicBezTo>
                      <a:pt x="199" y="5"/>
                      <a:pt x="198" y="4"/>
                      <a:pt x="198" y="4"/>
                    </a:cubicBezTo>
                    <a:cubicBezTo>
                      <a:pt x="198" y="4"/>
                      <a:pt x="197" y="4"/>
                      <a:pt x="197" y="4"/>
                    </a:cubicBezTo>
                    <a:close/>
                    <a:moveTo>
                      <a:pt x="196" y="10"/>
                    </a:moveTo>
                    <a:cubicBezTo>
                      <a:pt x="195" y="10"/>
                      <a:pt x="194" y="10"/>
                      <a:pt x="193" y="10"/>
                    </a:cubicBezTo>
                    <a:cubicBezTo>
                      <a:pt x="193" y="9"/>
                      <a:pt x="194" y="8"/>
                      <a:pt x="194" y="7"/>
                    </a:cubicBezTo>
                    <a:cubicBezTo>
                      <a:pt x="194" y="6"/>
                      <a:pt x="195" y="6"/>
                      <a:pt x="195" y="6"/>
                    </a:cubicBezTo>
                    <a:cubicBezTo>
                      <a:pt x="195" y="5"/>
                      <a:pt x="196" y="6"/>
                      <a:pt x="196" y="6"/>
                    </a:cubicBezTo>
                    <a:cubicBezTo>
                      <a:pt x="196" y="7"/>
                      <a:pt x="196" y="10"/>
                      <a:pt x="196" y="10"/>
                    </a:cubicBezTo>
                    <a:close/>
                    <a:moveTo>
                      <a:pt x="196" y="16"/>
                    </a:moveTo>
                    <a:cubicBezTo>
                      <a:pt x="196" y="16"/>
                      <a:pt x="195" y="16"/>
                      <a:pt x="195" y="16"/>
                    </a:cubicBezTo>
                    <a:cubicBezTo>
                      <a:pt x="195" y="15"/>
                      <a:pt x="194" y="14"/>
                      <a:pt x="193" y="13"/>
                    </a:cubicBezTo>
                    <a:cubicBezTo>
                      <a:pt x="193" y="12"/>
                      <a:pt x="193" y="12"/>
                      <a:pt x="193" y="11"/>
                    </a:cubicBezTo>
                    <a:cubicBezTo>
                      <a:pt x="193" y="11"/>
                      <a:pt x="193" y="11"/>
                      <a:pt x="195" y="11"/>
                    </a:cubicBezTo>
                    <a:cubicBezTo>
                      <a:pt x="195" y="11"/>
                      <a:pt x="195" y="11"/>
                      <a:pt x="196" y="11"/>
                    </a:cubicBezTo>
                    <a:cubicBezTo>
                      <a:pt x="196" y="14"/>
                      <a:pt x="196" y="15"/>
                      <a:pt x="196" y="16"/>
                    </a:cubicBezTo>
                    <a:close/>
                    <a:moveTo>
                      <a:pt x="209" y="21"/>
                    </a:moveTo>
                    <a:cubicBezTo>
                      <a:pt x="208" y="21"/>
                      <a:pt x="208" y="21"/>
                      <a:pt x="208" y="21"/>
                    </a:cubicBezTo>
                    <a:cubicBezTo>
                      <a:pt x="208" y="21"/>
                      <a:pt x="208" y="21"/>
                      <a:pt x="208" y="21"/>
                    </a:cubicBezTo>
                    <a:cubicBezTo>
                      <a:pt x="210" y="23"/>
                      <a:pt x="211" y="24"/>
                      <a:pt x="211" y="25"/>
                    </a:cubicBezTo>
                    <a:cubicBezTo>
                      <a:pt x="211" y="27"/>
                      <a:pt x="210" y="28"/>
                      <a:pt x="210" y="28"/>
                    </a:cubicBezTo>
                    <a:cubicBezTo>
                      <a:pt x="209" y="29"/>
                      <a:pt x="208" y="28"/>
                      <a:pt x="207" y="29"/>
                    </a:cubicBezTo>
                    <a:cubicBezTo>
                      <a:pt x="206" y="29"/>
                      <a:pt x="205" y="30"/>
                      <a:pt x="204" y="30"/>
                    </a:cubicBezTo>
                    <a:cubicBezTo>
                      <a:pt x="204" y="30"/>
                      <a:pt x="203" y="30"/>
                      <a:pt x="203" y="30"/>
                    </a:cubicBezTo>
                    <a:cubicBezTo>
                      <a:pt x="203" y="30"/>
                      <a:pt x="204" y="29"/>
                      <a:pt x="205" y="29"/>
                    </a:cubicBezTo>
                    <a:cubicBezTo>
                      <a:pt x="206" y="28"/>
                      <a:pt x="207" y="27"/>
                      <a:pt x="207" y="26"/>
                    </a:cubicBezTo>
                    <a:cubicBezTo>
                      <a:pt x="207" y="25"/>
                      <a:pt x="207" y="25"/>
                      <a:pt x="207" y="24"/>
                    </a:cubicBezTo>
                    <a:cubicBezTo>
                      <a:pt x="206" y="23"/>
                      <a:pt x="205" y="24"/>
                      <a:pt x="205" y="24"/>
                    </a:cubicBezTo>
                    <a:cubicBezTo>
                      <a:pt x="205" y="25"/>
                      <a:pt x="204" y="27"/>
                      <a:pt x="204" y="28"/>
                    </a:cubicBezTo>
                    <a:cubicBezTo>
                      <a:pt x="203" y="29"/>
                      <a:pt x="202" y="31"/>
                      <a:pt x="201" y="31"/>
                    </a:cubicBezTo>
                    <a:cubicBezTo>
                      <a:pt x="200" y="30"/>
                      <a:pt x="200" y="29"/>
                      <a:pt x="201" y="28"/>
                    </a:cubicBezTo>
                    <a:cubicBezTo>
                      <a:pt x="202" y="26"/>
                      <a:pt x="203" y="26"/>
                      <a:pt x="204" y="24"/>
                    </a:cubicBezTo>
                    <a:cubicBezTo>
                      <a:pt x="204" y="24"/>
                      <a:pt x="205" y="23"/>
                      <a:pt x="205" y="22"/>
                    </a:cubicBezTo>
                    <a:cubicBezTo>
                      <a:pt x="205" y="22"/>
                      <a:pt x="204" y="21"/>
                      <a:pt x="204" y="21"/>
                    </a:cubicBezTo>
                    <a:cubicBezTo>
                      <a:pt x="204" y="21"/>
                      <a:pt x="204" y="20"/>
                      <a:pt x="203" y="19"/>
                    </a:cubicBezTo>
                    <a:cubicBezTo>
                      <a:pt x="203" y="18"/>
                      <a:pt x="202" y="20"/>
                      <a:pt x="202" y="20"/>
                    </a:cubicBezTo>
                    <a:cubicBezTo>
                      <a:pt x="202" y="21"/>
                      <a:pt x="202" y="22"/>
                      <a:pt x="201" y="22"/>
                    </a:cubicBezTo>
                    <a:cubicBezTo>
                      <a:pt x="201" y="22"/>
                      <a:pt x="199" y="23"/>
                      <a:pt x="199" y="22"/>
                    </a:cubicBezTo>
                    <a:cubicBezTo>
                      <a:pt x="199" y="22"/>
                      <a:pt x="199" y="22"/>
                      <a:pt x="199" y="22"/>
                    </a:cubicBezTo>
                    <a:cubicBezTo>
                      <a:pt x="200" y="20"/>
                      <a:pt x="201" y="19"/>
                      <a:pt x="202" y="18"/>
                    </a:cubicBezTo>
                    <a:cubicBezTo>
                      <a:pt x="202" y="18"/>
                      <a:pt x="203" y="17"/>
                      <a:pt x="203" y="17"/>
                    </a:cubicBezTo>
                    <a:cubicBezTo>
                      <a:pt x="203" y="16"/>
                      <a:pt x="203" y="16"/>
                      <a:pt x="203" y="16"/>
                    </a:cubicBezTo>
                    <a:cubicBezTo>
                      <a:pt x="203" y="14"/>
                      <a:pt x="204" y="13"/>
                      <a:pt x="205" y="12"/>
                    </a:cubicBezTo>
                    <a:cubicBezTo>
                      <a:pt x="205" y="12"/>
                      <a:pt x="205" y="11"/>
                      <a:pt x="204" y="11"/>
                    </a:cubicBezTo>
                    <a:cubicBezTo>
                      <a:pt x="204" y="11"/>
                      <a:pt x="204" y="12"/>
                      <a:pt x="204" y="12"/>
                    </a:cubicBezTo>
                    <a:cubicBezTo>
                      <a:pt x="203" y="12"/>
                      <a:pt x="203" y="12"/>
                      <a:pt x="203" y="13"/>
                    </a:cubicBezTo>
                    <a:cubicBezTo>
                      <a:pt x="202" y="13"/>
                      <a:pt x="202" y="14"/>
                      <a:pt x="202" y="14"/>
                    </a:cubicBezTo>
                    <a:cubicBezTo>
                      <a:pt x="201" y="15"/>
                      <a:pt x="200" y="15"/>
                      <a:pt x="200" y="16"/>
                    </a:cubicBezTo>
                    <a:cubicBezTo>
                      <a:pt x="199" y="16"/>
                      <a:pt x="200" y="17"/>
                      <a:pt x="199" y="18"/>
                    </a:cubicBezTo>
                    <a:cubicBezTo>
                      <a:pt x="198" y="19"/>
                      <a:pt x="197" y="20"/>
                      <a:pt x="197" y="21"/>
                    </a:cubicBezTo>
                    <a:cubicBezTo>
                      <a:pt x="195" y="23"/>
                      <a:pt x="196" y="23"/>
                      <a:pt x="195" y="24"/>
                    </a:cubicBezTo>
                    <a:cubicBezTo>
                      <a:pt x="195" y="24"/>
                      <a:pt x="194" y="25"/>
                      <a:pt x="194" y="26"/>
                    </a:cubicBezTo>
                    <a:cubicBezTo>
                      <a:pt x="194" y="27"/>
                      <a:pt x="196" y="29"/>
                      <a:pt x="196" y="31"/>
                    </a:cubicBezTo>
                    <a:cubicBezTo>
                      <a:pt x="196" y="32"/>
                      <a:pt x="195" y="32"/>
                      <a:pt x="195" y="33"/>
                    </a:cubicBezTo>
                    <a:cubicBezTo>
                      <a:pt x="194" y="33"/>
                      <a:pt x="194" y="32"/>
                      <a:pt x="194" y="32"/>
                    </a:cubicBezTo>
                    <a:cubicBezTo>
                      <a:pt x="193" y="32"/>
                      <a:pt x="192" y="27"/>
                      <a:pt x="191" y="27"/>
                    </a:cubicBezTo>
                    <a:cubicBezTo>
                      <a:pt x="191" y="26"/>
                      <a:pt x="190" y="25"/>
                      <a:pt x="190" y="25"/>
                    </a:cubicBezTo>
                    <a:cubicBezTo>
                      <a:pt x="190" y="24"/>
                      <a:pt x="190" y="24"/>
                      <a:pt x="190" y="24"/>
                    </a:cubicBezTo>
                    <a:cubicBezTo>
                      <a:pt x="191" y="24"/>
                      <a:pt x="191" y="24"/>
                      <a:pt x="192" y="24"/>
                    </a:cubicBezTo>
                    <a:cubicBezTo>
                      <a:pt x="192" y="24"/>
                      <a:pt x="193" y="24"/>
                      <a:pt x="193" y="24"/>
                    </a:cubicBezTo>
                    <a:cubicBezTo>
                      <a:pt x="194" y="24"/>
                      <a:pt x="194" y="24"/>
                      <a:pt x="194" y="23"/>
                    </a:cubicBezTo>
                    <a:cubicBezTo>
                      <a:pt x="195" y="22"/>
                      <a:pt x="195" y="21"/>
                      <a:pt x="196" y="19"/>
                    </a:cubicBezTo>
                    <a:cubicBezTo>
                      <a:pt x="195" y="18"/>
                      <a:pt x="194" y="16"/>
                      <a:pt x="193" y="14"/>
                    </a:cubicBezTo>
                    <a:cubicBezTo>
                      <a:pt x="191" y="11"/>
                      <a:pt x="188" y="9"/>
                      <a:pt x="189" y="8"/>
                    </a:cubicBezTo>
                    <a:cubicBezTo>
                      <a:pt x="189" y="8"/>
                      <a:pt x="190" y="8"/>
                      <a:pt x="190" y="8"/>
                    </a:cubicBezTo>
                    <a:cubicBezTo>
                      <a:pt x="191" y="8"/>
                      <a:pt x="191" y="8"/>
                      <a:pt x="191" y="9"/>
                    </a:cubicBezTo>
                    <a:cubicBezTo>
                      <a:pt x="191" y="9"/>
                      <a:pt x="191" y="9"/>
                      <a:pt x="191" y="9"/>
                    </a:cubicBezTo>
                    <a:cubicBezTo>
                      <a:pt x="191" y="10"/>
                      <a:pt x="192" y="11"/>
                      <a:pt x="192" y="11"/>
                    </a:cubicBezTo>
                    <a:cubicBezTo>
                      <a:pt x="192" y="11"/>
                      <a:pt x="192" y="11"/>
                      <a:pt x="192" y="11"/>
                    </a:cubicBezTo>
                    <a:cubicBezTo>
                      <a:pt x="192" y="10"/>
                      <a:pt x="192" y="9"/>
                      <a:pt x="192" y="9"/>
                    </a:cubicBezTo>
                    <a:cubicBezTo>
                      <a:pt x="193" y="8"/>
                      <a:pt x="193" y="8"/>
                      <a:pt x="194" y="8"/>
                    </a:cubicBezTo>
                    <a:cubicBezTo>
                      <a:pt x="194" y="8"/>
                      <a:pt x="193" y="7"/>
                      <a:pt x="193" y="6"/>
                    </a:cubicBezTo>
                    <a:cubicBezTo>
                      <a:pt x="193" y="5"/>
                      <a:pt x="193" y="4"/>
                      <a:pt x="193" y="4"/>
                    </a:cubicBezTo>
                    <a:cubicBezTo>
                      <a:pt x="193" y="3"/>
                      <a:pt x="193" y="3"/>
                      <a:pt x="193" y="3"/>
                    </a:cubicBezTo>
                    <a:cubicBezTo>
                      <a:pt x="193" y="3"/>
                      <a:pt x="193" y="3"/>
                      <a:pt x="193" y="3"/>
                    </a:cubicBezTo>
                    <a:cubicBezTo>
                      <a:pt x="193" y="4"/>
                      <a:pt x="193" y="5"/>
                      <a:pt x="194" y="6"/>
                    </a:cubicBezTo>
                    <a:cubicBezTo>
                      <a:pt x="194" y="6"/>
                      <a:pt x="194" y="6"/>
                      <a:pt x="194" y="6"/>
                    </a:cubicBezTo>
                    <a:cubicBezTo>
                      <a:pt x="195" y="5"/>
                      <a:pt x="195" y="5"/>
                      <a:pt x="196" y="5"/>
                    </a:cubicBezTo>
                    <a:cubicBezTo>
                      <a:pt x="196" y="4"/>
                      <a:pt x="197" y="3"/>
                      <a:pt x="197" y="3"/>
                    </a:cubicBezTo>
                    <a:cubicBezTo>
                      <a:pt x="197" y="2"/>
                      <a:pt x="197" y="2"/>
                      <a:pt x="196" y="1"/>
                    </a:cubicBezTo>
                    <a:cubicBezTo>
                      <a:pt x="197" y="1"/>
                      <a:pt x="197" y="1"/>
                      <a:pt x="197" y="1"/>
                    </a:cubicBezTo>
                    <a:cubicBezTo>
                      <a:pt x="198" y="0"/>
                      <a:pt x="198" y="0"/>
                      <a:pt x="198" y="0"/>
                    </a:cubicBezTo>
                    <a:cubicBezTo>
                      <a:pt x="199" y="0"/>
                      <a:pt x="199" y="1"/>
                      <a:pt x="200" y="2"/>
                    </a:cubicBezTo>
                    <a:cubicBezTo>
                      <a:pt x="201" y="3"/>
                      <a:pt x="201" y="4"/>
                      <a:pt x="201" y="5"/>
                    </a:cubicBezTo>
                    <a:cubicBezTo>
                      <a:pt x="202" y="7"/>
                      <a:pt x="204" y="9"/>
                      <a:pt x="204" y="9"/>
                    </a:cubicBezTo>
                    <a:cubicBezTo>
                      <a:pt x="205" y="9"/>
                      <a:pt x="207" y="9"/>
                      <a:pt x="208" y="10"/>
                    </a:cubicBezTo>
                    <a:cubicBezTo>
                      <a:pt x="209" y="11"/>
                      <a:pt x="210" y="11"/>
                      <a:pt x="209" y="12"/>
                    </a:cubicBezTo>
                    <a:cubicBezTo>
                      <a:pt x="208" y="12"/>
                      <a:pt x="207" y="12"/>
                      <a:pt x="207" y="13"/>
                    </a:cubicBezTo>
                    <a:cubicBezTo>
                      <a:pt x="206" y="13"/>
                      <a:pt x="206" y="12"/>
                      <a:pt x="206" y="13"/>
                    </a:cubicBezTo>
                    <a:cubicBezTo>
                      <a:pt x="205" y="13"/>
                      <a:pt x="205" y="13"/>
                      <a:pt x="204" y="14"/>
                    </a:cubicBezTo>
                    <a:cubicBezTo>
                      <a:pt x="204" y="15"/>
                      <a:pt x="204" y="15"/>
                      <a:pt x="204" y="16"/>
                    </a:cubicBezTo>
                    <a:cubicBezTo>
                      <a:pt x="204" y="16"/>
                      <a:pt x="205" y="16"/>
                      <a:pt x="205" y="17"/>
                    </a:cubicBezTo>
                    <a:cubicBezTo>
                      <a:pt x="205" y="18"/>
                      <a:pt x="205" y="18"/>
                      <a:pt x="205" y="19"/>
                    </a:cubicBezTo>
                    <a:cubicBezTo>
                      <a:pt x="206" y="19"/>
                      <a:pt x="206" y="20"/>
                      <a:pt x="206" y="20"/>
                    </a:cubicBezTo>
                    <a:cubicBezTo>
                      <a:pt x="207" y="20"/>
                      <a:pt x="207" y="20"/>
                      <a:pt x="207" y="20"/>
                    </a:cubicBezTo>
                    <a:cubicBezTo>
                      <a:pt x="207" y="20"/>
                      <a:pt x="207" y="20"/>
                      <a:pt x="208" y="19"/>
                    </a:cubicBezTo>
                    <a:cubicBezTo>
                      <a:pt x="209" y="18"/>
                      <a:pt x="210" y="17"/>
                      <a:pt x="210" y="17"/>
                    </a:cubicBezTo>
                    <a:cubicBezTo>
                      <a:pt x="211" y="17"/>
                      <a:pt x="212" y="18"/>
                      <a:pt x="212" y="18"/>
                    </a:cubicBezTo>
                    <a:cubicBezTo>
                      <a:pt x="212" y="18"/>
                      <a:pt x="213" y="19"/>
                      <a:pt x="212" y="19"/>
                    </a:cubicBezTo>
                    <a:cubicBezTo>
                      <a:pt x="212" y="19"/>
                      <a:pt x="211" y="19"/>
                      <a:pt x="210" y="20"/>
                    </a:cubicBezTo>
                    <a:cubicBezTo>
                      <a:pt x="210" y="20"/>
                      <a:pt x="209" y="20"/>
                      <a:pt x="209" y="21"/>
                    </a:cubicBezTo>
                    <a:close/>
                    <a:moveTo>
                      <a:pt x="196" y="1"/>
                    </a:moveTo>
                    <a:cubicBezTo>
                      <a:pt x="196" y="1"/>
                      <a:pt x="196" y="1"/>
                      <a:pt x="196" y="1"/>
                    </a:cubicBezTo>
                    <a:cubicBezTo>
                      <a:pt x="196" y="1"/>
                      <a:pt x="196" y="1"/>
                      <a:pt x="196" y="1"/>
                    </a:cubicBezTo>
                    <a:cubicBezTo>
                      <a:pt x="196" y="1"/>
                      <a:pt x="194" y="3"/>
                      <a:pt x="193" y="3"/>
                    </a:cubicBezTo>
                    <a:cubicBezTo>
                      <a:pt x="193" y="3"/>
                      <a:pt x="194" y="4"/>
                      <a:pt x="194" y="4"/>
                    </a:cubicBezTo>
                    <a:cubicBezTo>
                      <a:pt x="195" y="3"/>
                      <a:pt x="196" y="2"/>
                      <a:pt x="196" y="1"/>
                    </a:cubicBezTo>
                    <a:close/>
                    <a:moveTo>
                      <a:pt x="88" y="37"/>
                    </a:moveTo>
                    <a:cubicBezTo>
                      <a:pt x="88" y="37"/>
                      <a:pt x="88" y="37"/>
                      <a:pt x="88" y="37"/>
                    </a:cubicBezTo>
                    <a:cubicBezTo>
                      <a:pt x="87" y="37"/>
                      <a:pt x="87" y="37"/>
                      <a:pt x="87" y="37"/>
                    </a:cubicBezTo>
                    <a:cubicBezTo>
                      <a:pt x="85" y="39"/>
                      <a:pt x="84" y="41"/>
                      <a:pt x="82" y="42"/>
                    </a:cubicBezTo>
                    <a:cubicBezTo>
                      <a:pt x="81" y="44"/>
                      <a:pt x="80" y="46"/>
                      <a:pt x="79" y="47"/>
                    </a:cubicBezTo>
                    <a:cubicBezTo>
                      <a:pt x="77" y="50"/>
                      <a:pt x="76" y="52"/>
                      <a:pt x="73" y="55"/>
                    </a:cubicBezTo>
                    <a:cubicBezTo>
                      <a:pt x="73" y="55"/>
                      <a:pt x="73" y="55"/>
                      <a:pt x="72" y="55"/>
                    </a:cubicBezTo>
                    <a:cubicBezTo>
                      <a:pt x="72" y="56"/>
                      <a:pt x="72" y="56"/>
                      <a:pt x="73" y="56"/>
                    </a:cubicBezTo>
                    <a:cubicBezTo>
                      <a:pt x="73" y="56"/>
                      <a:pt x="73" y="56"/>
                      <a:pt x="74" y="56"/>
                    </a:cubicBezTo>
                    <a:cubicBezTo>
                      <a:pt x="74" y="56"/>
                      <a:pt x="76" y="55"/>
                      <a:pt x="77" y="55"/>
                    </a:cubicBezTo>
                    <a:cubicBezTo>
                      <a:pt x="78" y="53"/>
                      <a:pt x="80" y="50"/>
                      <a:pt x="82" y="47"/>
                    </a:cubicBezTo>
                    <a:cubicBezTo>
                      <a:pt x="83" y="46"/>
                      <a:pt x="85" y="44"/>
                      <a:pt x="86" y="42"/>
                    </a:cubicBezTo>
                    <a:cubicBezTo>
                      <a:pt x="87" y="40"/>
                      <a:pt x="88" y="38"/>
                      <a:pt x="88" y="37"/>
                    </a:cubicBezTo>
                    <a:close/>
                    <a:moveTo>
                      <a:pt x="100" y="58"/>
                    </a:moveTo>
                    <a:cubicBezTo>
                      <a:pt x="101" y="58"/>
                      <a:pt x="102" y="59"/>
                      <a:pt x="102" y="59"/>
                    </a:cubicBezTo>
                    <a:cubicBezTo>
                      <a:pt x="102" y="60"/>
                      <a:pt x="102" y="60"/>
                      <a:pt x="101" y="60"/>
                    </a:cubicBezTo>
                    <a:cubicBezTo>
                      <a:pt x="100" y="60"/>
                      <a:pt x="99" y="60"/>
                      <a:pt x="98" y="60"/>
                    </a:cubicBezTo>
                    <a:cubicBezTo>
                      <a:pt x="97" y="60"/>
                      <a:pt x="96" y="60"/>
                      <a:pt x="95" y="59"/>
                    </a:cubicBezTo>
                    <a:cubicBezTo>
                      <a:pt x="94" y="58"/>
                      <a:pt x="93" y="56"/>
                      <a:pt x="91" y="55"/>
                    </a:cubicBezTo>
                    <a:cubicBezTo>
                      <a:pt x="90" y="53"/>
                      <a:pt x="89" y="53"/>
                      <a:pt x="87" y="51"/>
                    </a:cubicBezTo>
                    <a:cubicBezTo>
                      <a:pt x="86" y="49"/>
                      <a:pt x="84" y="48"/>
                      <a:pt x="85" y="47"/>
                    </a:cubicBezTo>
                    <a:cubicBezTo>
                      <a:pt x="85" y="47"/>
                      <a:pt x="88" y="50"/>
                      <a:pt x="91" y="53"/>
                    </a:cubicBezTo>
                    <a:cubicBezTo>
                      <a:pt x="95" y="55"/>
                      <a:pt x="97" y="56"/>
                      <a:pt x="100" y="58"/>
                    </a:cubicBezTo>
                    <a:close/>
                    <a:moveTo>
                      <a:pt x="25" y="15"/>
                    </a:moveTo>
                    <a:cubicBezTo>
                      <a:pt x="24" y="16"/>
                      <a:pt x="22" y="17"/>
                      <a:pt x="19" y="15"/>
                    </a:cubicBezTo>
                    <a:cubicBezTo>
                      <a:pt x="18" y="15"/>
                      <a:pt x="17" y="15"/>
                      <a:pt x="17" y="14"/>
                    </a:cubicBezTo>
                    <a:cubicBezTo>
                      <a:pt x="18" y="13"/>
                      <a:pt x="20" y="11"/>
                      <a:pt x="21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9"/>
                      <a:pt x="20" y="9"/>
                      <a:pt x="21" y="8"/>
                    </a:cubicBezTo>
                    <a:cubicBezTo>
                      <a:pt x="22" y="8"/>
                      <a:pt x="22" y="7"/>
                      <a:pt x="23" y="7"/>
                    </a:cubicBezTo>
                    <a:cubicBezTo>
                      <a:pt x="23" y="6"/>
                      <a:pt x="23" y="6"/>
                      <a:pt x="23" y="5"/>
                    </a:cubicBezTo>
                    <a:cubicBezTo>
                      <a:pt x="22" y="5"/>
                      <a:pt x="22" y="3"/>
                      <a:pt x="21" y="4"/>
                    </a:cubicBezTo>
                    <a:cubicBezTo>
                      <a:pt x="21" y="4"/>
                      <a:pt x="21" y="4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19" y="6"/>
                      <a:pt x="18" y="7"/>
                      <a:pt x="18" y="7"/>
                    </a:cubicBezTo>
                    <a:cubicBezTo>
                      <a:pt x="16" y="7"/>
                      <a:pt x="14" y="6"/>
                      <a:pt x="13" y="5"/>
                    </a:cubicBezTo>
                    <a:cubicBezTo>
                      <a:pt x="13" y="5"/>
                      <a:pt x="13" y="4"/>
                      <a:pt x="13" y="3"/>
                    </a:cubicBezTo>
                    <a:cubicBezTo>
                      <a:pt x="13" y="3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3"/>
                      <a:pt x="11" y="4"/>
                      <a:pt x="11" y="4"/>
                    </a:cubicBezTo>
                    <a:cubicBezTo>
                      <a:pt x="10" y="6"/>
                      <a:pt x="9" y="7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9"/>
                      <a:pt x="11" y="8"/>
                      <a:pt x="12" y="7"/>
                    </a:cubicBezTo>
                    <a:cubicBezTo>
                      <a:pt x="13" y="7"/>
                      <a:pt x="13" y="6"/>
                      <a:pt x="13" y="7"/>
                    </a:cubicBezTo>
                    <a:cubicBezTo>
                      <a:pt x="13" y="7"/>
                      <a:pt x="14" y="7"/>
                      <a:pt x="15" y="8"/>
                    </a:cubicBezTo>
                    <a:cubicBezTo>
                      <a:pt x="15" y="8"/>
                      <a:pt x="16" y="9"/>
                      <a:pt x="16" y="9"/>
                    </a:cubicBezTo>
                    <a:cubicBezTo>
                      <a:pt x="15" y="10"/>
                      <a:pt x="13" y="12"/>
                      <a:pt x="13" y="12"/>
                    </a:cubicBezTo>
                    <a:cubicBezTo>
                      <a:pt x="11" y="11"/>
                      <a:pt x="11" y="11"/>
                      <a:pt x="10" y="12"/>
                    </a:cubicBezTo>
                    <a:cubicBezTo>
                      <a:pt x="10" y="12"/>
                      <a:pt x="11" y="13"/>
                      <a:pt x="11" y="14"/>
                    </a:cubicBezTo>
                    <a:cubicBezTo>
                      <a:pt x="9" y="15"/>
                      <a:pt x="6" y="18"/>
                      <a:pt x="4" y="20"/>
                    </a:cubicBezTo>
                    <a:cubicBezTo>
                      <a:pt x="3" y="21"/>
                      <a:pt x="3" y="22"/>
                      <a:pt x="2" y="22"/>
                    </a:cubicBezTo>
                    <a:cubicBezTo>
                      <a:pt x="2" y="23"/>
                      <a:pt x="1" y="24"/>
                      <a:pt x="1" y="24"/>
                    </a:cubicBezTo>
                    <a:cubicBezTo>
                      <a:pt x="0" y="25"/>
                      <a:pt x="0" y="25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2" y="26"/>
                      <a:pt x="2" y="26"/>
                      <a:pt x="4" y="25"/>
                    </a:cubicBezTo>
                    <a:cubicBezTo>
                      <a:pt x="4" y="25"/>
                      <a:pt x="5" y="24"/>
                      <a:pt x="6" y="23"/>
                    </a:cubicBezTo>
                    <a:cubicBezTo>
                      <a:pt x="7" y="22"/>
                      <a:pt x="11" y="18"/>
                      <a:pt x="12" y="18"/>
                    </a:cubicBezTo>
                    <a:cubicBezTo>
                      <a:pt x="13" y="17"/>
                      <a:pt x="13" y="17"/>
                      <a:pt x="14" y="16"/>
                    </a:cubicBezTo>
                    <a:cubicBezTo>
                      <a:pt x="14" y="16"/>
                      <a:pt x="15" y="17"/>
                      <a:pt x="16" y="17"/>
                    </a:cubicBezTo>
                    <a:cubicBezTo>
                      <a:pt x="17" y="18"/>
                      <a:pt x="17" y="18"/>
                      <a:pt x="18" y="18"/>
                    </a:cubicBezTo>
                    <a:cubicBezTo>
                      <a:pt x="18" y="18"/>
                      <a:pt x="19" y="18"/>
                      <a:pt x="20" y="19"/>
                    </a:cubicBezTo>
                    <a:cubicBezTo>
                      <a:pt x="22" y="21"/>
                      <a:pt x="23" y="21"/>
                      <a:pt x="23" y="21"/>
                    </a:cubicBezTo>
                    <a:cubicBezTo>
                      <a:pt x="24" y="20"/>
                      <a:pt x="24" y="20"/>
                      <a:pt x="25" y="19"/>
                    </a:cubicBezTo>
                    <a:cubicBezTo>
                      <a:pt x="25" y="17"/>
                      <a:pt x="26" y="16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lose/>
                    <a:moveTo>
                      <a:pt x="22" y="12"/>
                    </a:moveTo>
                    <a:cubicBezTo>
                      <a:pt x="21" y="11"/>
                      <a:pt x="21" y="11"/>
                      <a:pt x="21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10"/>
                      <a:pt x="23" y="12"/>
                      <a:pt x="24" y="13"/>
                    </a:cubicBezTo>
                    <a:cubicBezTo>
                      <a:pt x="25" y="13"/>
                      <a:pt x="25" y="14"/>
                      <a:pt x="25" y="14"/>
                    </a:cubicBezTo>
                    <a:cubicBezTo>
                      <a:pt x="25" y="14"/>
                      <a:pt x="25" y="14"/>
                      <a:pt x="25" y="15"/>
                    </a:cubicBezTo>
                    <a:cubicBezTo>
                      <a:pt x="24" y="14"/>
                      <a:pt x="23" y="13"/>
                      <a:pt x="22" y="12"/>
                    </a:cubicBezTo>
                    <a:close/>
                    <a:moveTo>
                      <a:pt x="59" y="25"/>
                    </a:moveTo>
                    <a:cubicBezTo>
                      <a:pt x="60" y="26"/>
                      <a:pt x="61" y="27"/>
                      <a:pt x="61" y="28"/>
                    </a:cubicBezTo>
                    <a:cubicBezTo>
                      <a:pt x="62" y="29"/>
                      <a:pt x="62" y="30"/>
                      <a:pt x="62" y="31"/>
                    </a:cubicBezTo>
                    <a:cubicBezTo>
                      <a:pt x="62" y="32"/>
                      <a:pt x="61" y="33"/>
                      <a:pt x="61" y="34"/>
                    </a:cubicBezTo>
                    <a:cubicBezTo>
                      <a:pt x="60" y="37"/>
                      <a:pt x="60" y="40"/>
                      <a:pt x="59" y="42"/>
                    </a:cubicBezTo>
                    <a:cubicBezTo>
                      <a:pt x="57" y="46"/>
                      <a:pt x="55" y="52"/>
                      <a:pt x="54" y="52"/>
                    </a:cubicBezTo>
                    <a:cubicBezTo>
                      <a:pt x="54" y="53"/>
                      <a:pt x="53" y="53"/>
                      <a:pt x="52" y="53"/>
                    </a:cubicBezTo>
                    <a:cubicBezTo>
                      <a:pt x="52" y="53"/>
                      <a:pt x="51" y="53"/>
                      <a:pt x="51" y="53"/>
                    </a:cubicBezTo>
                    <a:cubicBezTo>
                      <a:pt x="51" y="53"/>
                      <a:pt x="52" y="52"/>
                      <a:pt x="52" y="51"/>
                    </a:cubicBezTo>
                    <a:cubicBezTo>
                      <a:pt x="51" y="51"/>
                      <a:pt x="51" y="51"/>
                      <a:pt x="51" y="49"/>
                    </a:cubicBezTo>
                    <a:cubicBezTo>
                      <a:pt x="51" y="49"/>
                      <a:pt x="50" y="47"/>
                      <a:pt x="49" y="46"/>
                    </a:cubicBezTo>
                    <a:cubicBezTo>
                      <a:pt x="49" y="46"/>
                      <a:pt x="47" y="46"/>
                      <a:pt x="46" y="46"/>
                    </a:cubicBezTo>
                    <a:cubicBezTo>
                      <a:pt x="45" y="45"/>
                      <a:pt x="43" y="45"/>
                      <a:pt x="42" y="45"/>
                    </a:cubicBezTo>
                    <a:cubicBezTo>
                      <a:pt x="42" y="45"/>
                      <a:pt x="42" y="45"/>
                      <a:pt x="41" y="45"/>
                    </a:cubicBezTo>
                    <a:cubicBezTo>
                      <a:pt x="40" y="45"/>
                      <a:pt x="40" y="45"/>
                      <a:pt x="40" y="45"/>
                    </a:cubicBezTo>
                    <a:cubicBezTo>
                      <a:pt x="40" y="44"/>
                      <a:pt x="40" y="44"/>
                      <a:pt x="40" y="43"/>
                    </a:cubicBezTo>
                    <a:cubicBezTo>
                      <a:pt x="40" y="43"/>
                      <a:pt x="40" y="43"/>
                      <a:pt x="40" y="42"/>
                    </a:cubicBezTo>
                    <a:cubicBezTo>
                      <a:pt x="41" y="41"/>
                      <a:pt x="43" y="41"/>
                      <a:pt x="43" y="41"/>
                    </a:cubicBezTo>
                    <a:cubicBezTo>
                      <a:pt x="43" y="41"/>
                      <a:pt x="43" y="42"/>
                      <a:pt x="43" y="42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3" y="43"/>
                      <a:pt x="43" y="42"/>
                      <a:pt x="44" y="43"/>
                    </a:cubicBezTo>
                    <a:cubicBezTo>
                      <a:pt x="45" y="43"/>
                      <a:pt x="45" y="43"/>
                      <a:pt x="46" y="43"/>
                    </a:cubicBezTo>
                    <a:cubicBezTo>
                      <a:pt x="46" y="43"/>
                      <a:pt x="46" y="43"/>
                      <a:pt x="47" y="43"/>
                    </a:cubicBezTo>
                    <a:cubicBezTo>
                      <a:pt x="47" y="43"/>
                      <a:pt x="47" y="42"/>
                      <a:pt x="47" y="42"/>
                    </a:cubicBezTo>
                    <a:cubicBezTo>
                      <a:pt x="47" y="42"/>
                      <a:pt x="47" y="41"/>
                      <a:pt x="47" y="41"/>
                    </a:cubicBezTo>
                    <a:cubicBezTo>
                      <a:pt x="47" y="41"/>
                      <a:pt x="46" y="41"/>
                      <a:pt x="45" y="41"/>
                    </a:cubicBezTo>
                    <a:cubicBezTo>
                      <a:pt x="45" y="41"/>
                      <a:pt x="46" y="41"/>
                      <a:pt x="47" y="40"/>
                    </a:cubicBezTo>
                    <a:cubicBezTo>
                      <a:pt x="47" y="40"/>
                      <a:pt x="47" y="39"/>
                      <a:pt x="48" y="39"/>
                    </a:cubicBezTo>
                    <a:cubicBezTo>
                      <a:pt x="48" y="38"/>
                      <a:pt x="47" y="38"/>
                      <a:pt x="47" y="38"/>
                    </a:cubicBezTo>
                    <a:cubicBezTo>
                      <a:pt x="47" y="38"/>
                      <a:pt x="46" y="39"/>
                      <a:pt x="45" y="39"/>
                    </a:cubicBezTo>
                    <a:cubicBezTo>
                      <a:pt x="44" y="39"/>
                      <a:pt x="44" y="39"/>
                      <a:pt x="42" y="39"/>
                    </a:cubicBezTo>
                    <a:cubicBezTo>
                      <a:pt x="41" y="39"/>
                      <a:pt x="40" y="38"/>
                      <a:pt x="39" y="38"/>
                    </a:cubicBezTo>
                    <a:cubicBezTo>
                      <a:pt x="38" y="39"/>
                      <a:pt x="38" y="41"/>
                      <a:pt x="37" y="41"/>
                    </a:cubicBezTo>
                    <a:cubicBezTo>
                      <a:pt x="37" y="42"/>
                      <a:pt x="36" y="42"/>
                      <a:pt x="36" y="42"/>
                    </a:cubicBezTo>
                    <a:cubicBezTo>
                      <a:pt x="35" y="42"/>
                      <a:pt x="35" y="41"/>
                      <a:pt x="35" y="40"/>
                    </a:cubicBezTo>
                    <a:cubicBezTo>
                      <a:pt x="36" y="38"/>
                      <a:pt x="39" y="32"/>
                      <a:pt x="39" y="31"/>
                    </a:cubicBezTo>
                    <a:cubicBezTo>
                      <a:pt x="41" y="29"/>
                      <a:pt x="42" y="27"/>
                      <a:pt x="43" y="27"/>
                    </a:cubicBezTo>
                    <a:cubicBezTo>
                      <a:pt x="43" y="27"/>
                      <a:pt x="44" y="27"/>
                      <a:pt x="44" y="28"/>
                    </a:cubicBezTo>
                    <a:cubicBezTo>
                      <a:pt x="43" y="28"/>
                      <a:pt x="43" y="30"/>
                      <a:pt x="42" y="31"/>
                    </a:cubicBezTo>
                    <a:cubicBezTo>
                      <a:pt x="42" y="31"/>
                      <a:pt x="41" y="35"/>
                      <a:pt x="40" y="36"/>
                    </a:cubicBezTo>
                    <a:cubicBezTo>
                      <a:pt x="40" y="36"/>
                      <a:pt x="41" y="36"/>
                      <a:pt x="41" y="36"/>
                    </a:cubicBezTo>
                    <a:cubicBezTo>
                      <a:pt x="42" y="36"/>
                      <a:pt x="42" y="35"/>
                      <a:pt x="43" y="35"/>
                    </a:cubicBezTo>
                    <a:cubicBezTo>
                      <a:pt x="43" y="35"/>
                      <a:pt x="43" y="36"/>
                      <a:pt x="43" y="37"/>
                    </a:cubicBezTo>
                    <a:cubicBezTo>
                      <a:pt x="44" y="38"/>
                      <a:pt x="47" y="37"/>
                      <a:pt x="48" y="36"/>
                    </a:cubicBezTo>
                    <a:cubicBezTo>
                      <a:pt x="48" y="36"/>
                      <a:pt x="48" y="35"/>
                      <a:pt x="47" y="35"/>
                    </a:cubicBezTo>
                    <a:cubicBezTo>
                      <a:pt x="47" y="34"/>
                      <a:pt x="46" y="35"/>
                      <a:pt x="45" y="35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45" y="34"/>
                      <a:pt x="46" y="34"/>
                      <a:pt x="46" y="33"/>
                    </a:cubicBezTo>
                    <a:cubicBezTo>
                      <a:pt x="46" y="33"/>
                      <a:pt x="45" y="33"/>
                      <a:pt x="45" y="33"/>
                    </a:cubicBezTo>
                    <a:cubicBezTo>
                      <a:pt x="45" y="33"/>
                      <a:pt x="45" y="32"/>
                      <a:pt x="45" y="32"/>
                    </a:cubicBezTo>
                    <a:cubicBezTo>
                      <a:pt x="46" y="31"/>
                      <a:pt x="45" y="31"/>
                      <a:pt x="45" y="31"/>
                    </a:cubicBezTo>
                    <a:cubicBezTo>
                      <a:pt x="45" y="31"/>
                      <a:pt x="45" y="30"/>
                      <a:pt x="45" y="30"/>
                    </a:cubicBezTo>
                    <a:cubicBezTo>
                      <a:pt x="45" y="30"/>
                      <a:pt x="45" y="29"/>
                      <a:pt x="45" y="29"/>
                    </a:cubicBezTo>
                    <a:cubicBezTo>
                      <a:pt x="45" y="29"/>
                      <a:pt x="46" y="29"/>
                      <a:pt x="46" y="29"/>
                    </a:cubicBezTo>
                    <a:cubicBezTo>
                      <a:pt x="47" y="29"/>
                      <a:pt x="48" y="30"/>
                      <a:pt x="48" y="29"/>
                    </a:cubicBezTo>
                    <a:cubicBezTo>
                      <a:pt x="49" y="29"/>
                      <a:pt x="49" y="26"/>
                      <a:pt x="50" y="26"/>
                    </a:cubicBezTo>
                    <a:cubicBezTo>
                      <a:pt x="51" y="26"/>
                      <a:pt x="51" y="27"/>
                      <a:pt x="51" y="27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9"/>
                      <a:pt x="51" y="29"/>
                      <a:pt x="51" y="30"/>
                    </a:cubicBezTo>
                    <a:cubicBezTo>
                      <a:pt x="51" y="31"/>
                      <a:pt x="51" y="31"/>
                      <a:pt x="51" y="32"/>
                    </a:cubicBezTo>
                    <a:cubicBezTo>
                      <a:pt x="51" y="32"/>
                      <a:pt x="50" y="33"/>
                      <a:pt x="50" y="33"/>
                    </a:cubicBezTo>
                    <a:cubicBezTo>
                      <a:pt x="50" y="34"/>
                      <a:pt x="50" y="35"/>
                      <a:pt x="51" y="36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51" y="36"/>
                      <a:pt x="51" y="36"/>
                      <a:pt x="51" y="37"/>
                    </a:cubicBezTo>
                    <a:cubicBezTo>
                      <a:pt x="51" y="37"/>
                      <a:pt x="51" y="37"/>
                      <a:pt x="52" y="37"/>
                    </a:cubicBezTo>
                    <a:cubicBezTo>
                      <a:pt x="52" y="37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5"/>
                      <a:pt x="52" y="35"/>
                      <a:pt x="52" y="35"/>
                    </a:cubicBezTo>
                    <a:cubicBezTo>
                      <a:pt x="53" y="34"/>
                      <a:pt x="55" y="32"/>
                      <a:pt x="54" y="31"/>
                    </a:cubicBezTo>
                    <a:cubicBezTo>
                      <a:pt x="54" y="31"/>
                      <a:pt x="53" y="30"/>
                      <a:pt x="53" y="29"/>
                    </a:cubicBezTo>
                    <a:cubicBezTo>
                      <a:pt x="53" y="28"/>
                      <a:pt x="54" y="29"/>
                      <a:pt x="55" y="29"/>
                    </a:cubicBezTo>
                    <a:cubicBezTo>
                      <a:pt x="56" y="29"/>
                      <a:pt x="56" y="30"/>
                      <a:pt x="56" y="30"/>
                    </a:cubicBezTo>
                    <a:cubicBezTo>
                      <a:pt x="57" y="31"/>
                      <a:pt x="57" y="32"/>
                      <a:pt x="55" y="35"/>
                    </a:cubicBezTo>
                    <a:cubicBezTo>
                      <a:pt x="53" y="38"/>
                      <a:pt x="54" y="38"/>
                      <a:pt x="53" y="39"/>
                    </a:cubicBezTo>
                    <a:cubicBezTo>
                      <a:pt x="52" y="41"/>
                      <a:pt x="51" y="40"/>
                      <a:pt x="50" y="41"/>
                    </a:cubicBezTo>
                    <a:cubicBezTo>
                      <a:pt x="49" y="41"/>
                      <a:pt x="49" y="44"/>
                      <a:pt x="50" y="44"/>
                    </a:cubicBezTo>
                    <a:cubicBezTo>
                      <a:pt x="50" y="44"/>
                      <a:pt x="51" y="46"/>
                      <a:pt x="52" y="47"/>
                    </a:cubicBezTo>
                    <a:cubicBezTo>
                      <a:pt x="53" y="47"/>
                      <a:pt x="53" y="46"/>
                      <a:pt x="53" y="46"/>
                    </a:cubicBezTo>
                    <a:cubicBezTo>
                      <a:pt x="54" y="45"/>
                      <a:pt x="55" y="43"/>
                      <a:pt x="55" y="41"/>
                    </a:cubicBezTo>
                    <a:cubicBezTo>
                      <a:pt x="56" y="40"/>
                      <a:pt x="56" y="38"/>
                      <a:pt x="57" y="37"/>
                    </a:cubicBezTo>
                    <a:cubicBezTo>
                      <a:pt x="58" y="35"/>
                      <a:pt x="58" y="33"/>
                      <a:pt x="59" y="32"/>
                    </a:cubicBezTo>
                    <a:cubicBezTo>
                      <a:pt x="59" y="31"/>
                      <a:pt x="59" y="30"/>
                      <a:pt x="59" y="29"/>
                    </a:cubicBezTo>
                    <a:cubicBezTo>
                      <a:pt x="59" y="29"/>
                      <a:pt x="59" y="28"/>
                      <a:pt x="58" y="27"/>
                    </a:cubicBezTo>
                    <a:cubicBezTo>
                      <a:pt x="57" y="27"/>
                      <a:pt x="57" y="27"/>
                      <a:pt x="55" y="26"/>
                    </a:cubicBezTo>
                    <a:cubicBezTo>
                      <a:pt x="54" y="26"/>
                      <a:pt x="53" y="26"/>
                      <a:pt x="51" y="26"/>
                    </a:cubicBezTo>
                    <a:cubicBezTo>
                      <a:pt x="50" y="25"/>
                      <a:pt x="50" y="25"/>
                      <a:pt x="49" y="25"/>
                    </a:cubicBezTo>
                    <a:cubicBezTo>
                      <a:pt x="48" y="25"/>
                      <a:pt x="48" y="25"/>
                      <a:pt x="47" y="25"/>
                    </a:cubicBezTo>
                    <a:cubicBezTo>
                      <a:pt x="48" y="25"/>
                      <a:pt x="50" y="24"/>
                      <a:pt x="50" y="24"/>
                    </a:cubicBezTo>
                    <a:cubicBezTo>
                      <a:pt x="52" y="25"/>
                      <a:pt x="55" y="25"/>
                      <a:pt x="56" y="25"/>
                    </a:cubicBezTo>
                    <a:cubicBezTo>
                      <a:pt x="57" y="25"/>
                      <a:pt x="58" y="25"/>
                      <a:pt x="59" y="25"/>
                    </a:cubicBezTo>
                    <a:close/>
                    <a:moveTo>
                      <a:pt x="192" y="9"/>
                    </a:moveTo>
                    <a:cubicBezTo>
                      <a:pt x="192" y="9"/>
                      <a:pt x="192" y="8"/>
                      <a:pt x="192" y="8"/>
                    </a:cubicBezTo>
                    <a:cubicBezTo>
                      <a:pt x="192" y="8"/>
                      <a:pt x="192" y="9"/>
                      <a:pt x="191" y="9"/>
                    </a:cubicBezTo>
                    <a:cubicBezTo>
                      <a:pt x="191" y="9"/>
                      <a:pt x="191" y="9"/>
                      <a:pt x="192" y="9"/>
                    </a:cubicBezTo>
                    <a:cubicBezTo>
                      <a:pt x="192" y="9"/>
                      <a:pt x="192" y="9"/>
                      <a:pt x="192" y="9"/>
                    </a:cubicBez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48" name="íṥḻíḑé"/>
              <p:cNvSpPr/>
              <p:nvPr/>
            </p:nvSpPr>
            <p:spPr bwMode="auto">
              <a:xfrm>
                <a:off x="6024563" y="3208338"/>
                <a:ext cx="26988" cy="61913"/>
              </a:xfrm>
              <a:custGeom>
                <a:avLst/>
                <a:gdLst>
                  <a:gd name="T0" fmla="*/ 0 w 8"/>
                  <a:gd name="T1" fmla="*/ 2 h 19"/>
                  <a:gd name="T2" fmla="*/ 4 w 8"/>
                  <a:gd name="T3" fmla="*/ 0 h 19"/>
                  <a:gd name="T4" fmla="*/ 8 w 8"/>
                  <a:gd name="T5" fmla="*/ 0 h 19"/>
                  <a:gd name="T6" fmla="*/ 8 w 8"/>
                  <a:gd name="T7" fmla="*/ 19 h 19"/>
                  <a:gd name="T8" fmla="*/ 4 w 8"/>
                  <a:gd name="T9" fmla="*/ 19 h 19"/>
                  <a:gd name="T10" fmla="*/ 4 w 8"/>
                  <a:gd name="T11" fmla="*/ 4 h 19"/>
                  <a:gd name="T12" fmla="*/ 0 w 8"/>
                  <a:gd name="T13" fmla="*/ 6 h 19"/>
                  <a:gd name="T14" fmla="*/ 0 w 8"/>
                  <a:gd name="T15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9">
                    <a:moveTo>
                      <a:pt x="0" y="2"/>
                    </a:moveTo>
                    <a:cubicBezTo>
                      <a:pt x="1" y="2"/>
                      <a:pt x="3" y="1"/>
                      <a:pt x="4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1" y="6"/>
                      <a:pt x="0" y="6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49" name="ï$ľiḑê"/>
              <p:cNvSpPr/>
              <p:nvPr/>
            </p:nvSpPr>
            <p:spPr bwMode="auto">
              <a:xfrm>
                <a:off x="6067426" y="3205163"/>
                <a:ext cx="46038" cy="65088"/>
              </a:xfrm>
              <a:custGeom>
                <a:avLst/>
                <a:gdLst>
                  <a:gd name="T0" fmla="*/ 7 w 14"/>
                  <a:gd name="T1" fmla="*/ 10 h 20"/>
                  <a:gd name="T2" fmla="*/ 9 w 14"/>
                  <a:gd name="T3" fmla="*/ 6 h 20"/>
                  <a:gd name="T4" fmla="*/ 7 w 14"/>
                  <a:gd name="T5" fmla="*/ 3 h 20"/>
                  <a:gd name="T6" fmla="*/ 4 w 14"/>
                  <a:gd name="T7" fmla="*/ 6 h 20"/>
                  <a:gd name="T8" fmla="*/ 7 w 14"/>
                  <a:gd name="T9" fmla="*/ 10 h 20"/>
                  <a:gd name="T10" fmla="*/ 4 w 14"/>
                  <a:gd name="T11" fmla="*/ 15 h 20"/>
                  <a:gd name="T12" fmla="*/ 6 w 14"/>
                  <a:gd name="T13" fmla="*/ 17 h 20"/>
                  <a:gd name="T14" fmla="*/ 9 w 14"/>
                  <a:gd name="T15" fmla="*/ 11 h 20"/>
                  <a:gd name="T16" fmla="*/ 6 w 14"/>
                  <a:gd name="T17" fmla="*/ 12 h 20"/>
                  <a:gd name="T18" fmla="*/ 0 w 14"/>
                  <a:gd name="T19" fmla="*/ 7 h 20"/>
                  <a:gd name="T20" fmla="*/ 7 w 14"/>
                  <a:gd name="T21" fmla="*/ 0 h 20"/>
                  <a:gd name="T22" fmla="*/ 13 w 14"/>
                  <a:gd name="T23" fmla="*/ 9 h 20"/>
                  <a:gd name="T24" fmla="*/ 12 w 14"/>
                  <a:gd name="T25" fmla="*/ 17 h 20"/>
                  <a:gd name="T26" fmla="*/ 6 w 14"/>
                  <a:gd name="T27" fmla="*/ 20 h 20"/>
                  <a:gd name="T28" fmla="*/ 0 w 14"/>
                  <a:gd name="T29" fmla="*/ 15 h 20"/>
                  <a:gd name="T30" fmla="*/ 4 w 14"/>
                  <a:gd name="T31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" h="20">
                    <a:moveTo>
                      <a:pt x="7" y="10"/>
                    </a:moveTo>
                    <a:cubicBezTo>
                      <a:pt x="8" y="10"/>
                      <a:pt x="9" y="9"/>
                      <a:pt x="9" y="6"/>
                    </a:cubicBezTo>
                    <a:cubicBezTo>
                      <a:pt x="9" y="4"/>
                      <a:pt x="8" y="3"/>
                      <a:pt x="7" y="3"/>
                    </a:cubicBezTo>
                    <a:cubicBezTo>
                      <a:pt x="5" y="3"/>
                      <a:pt x="4" y="4"/>
                      <a:pt x="4" y="6"/>
                    </a:cubicBezTo>
                    <a:cubicBezTo>
                      <a:pt x="4" y="9"/>
                      <a:pt x="5" y="10"/>
                      <a:pt x="7" y="10"/>
                    </a:cubicBezTo>
                    <a:close/>
                    <a:moveTo>
                      <a:pt x="4" y="15"/>
                    </a:moveTo>
                    <a:cubicBezTo>
                      <a:pt x="5" y="17"/>
                      <a:pt x="5" y="17"/>
                      <a:pt x="6" y="17"/>
                    </a:cubicBezTo>
                    <a:cubicBezTo>
                      <a:pt x="9" y="17"/>
                      <a:pt x="9" y="15"/>
                      <a:pt x="9" y="11"/>
                    </a:cubicBezTo>
                    <a:cubicBezTo>
                      <a:pt x="8" y="12"/>
                      <a:pt x="7" y="13"/>
                      <a:pt x="6" y="12"/>
                    </a:cubicBezTo>
                    <a:cubicBezTo>
                      <a:pt x="2" y="12"/>
                      <a:pt x="0" y="10"/>
                      <a:pt x="0" y="7"/>
                    </a:cubicBezTo>
                    <a:cubicBezTo>
                      <a:pt x="0" y="3"/>
                      <a:pt x="2" y="0"/>
                      <a:pt x="7" y="0"/>
                    </a:cubicBezTo>
                    <a:cubicBezTo>
                      <a:pt x="11" y="0"/>
                      <a:pt x="14" y="3"/>
                      <a:pt x="13" y="9"/>
                    </a:cubicBezTo>
                    <a:cubicBezTo>
                      <a:pt x="14" y="13"/>
                      <a:pt x="13" y="16"/>
                      <a:pt x="12" y="17"/>
                    </a:cubicBezTo>
                    <a:cubicBezTo>
                      <a:pt x="11" y="19"/>
                      <a:pt x="9" y="20"/>
                      <a:pt x="6" y="20"/>
                    </a:cubicBezTo>
                    <a:cubicBezTo>
                      <a:pt x="2" y="20"/>
                      <a:pt x="0" y="18"/>
                      <a:pt x="0" y="15"/>
                    </a:cubicBezTo>
                    <a:lnTo>
                      <a:pt x="4" y="15"/>
                    </a:ln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50" name="i$liḑe"/>
              <p:cNvSpPr/>
              <p:nvPr/>
            </p:nvSpPr>
            <p:spPr bwMode="auto">
              <a:xfrm>
                <a:off x="6118226" y="3205163"/>
                <a:ext cx="42863" cy="65088"/>
              </a:xfrm>
              <a:custGeom>
                <a:avLst/>
                <a:gdLst>
                  <a:gd name="T0" fmla="*/ 4 w 13"/>
                  <a:gd name="T1" fmla="*/ 14 h 20"/>
                  <a:gd name="T2" fmla="*/ 7 w 13"/>
                  <a:gd name="T3" fmla="*/ 17 h 20"/>
                  <a:gd name="T4" fmla="*/ 9 w 13"/>
                  <a:gd name="T5" fmla="*/ 14 h 20"/>
                  <a:gd name="T6" fmla="*/ 5 w 13"/>
                  <a:gd name="T7" fmla="*/ 11 h 20"/>
                  <a:gd name="T8" fmla="*/ 5 w 13"/>
                  <a:gd name="T9" fmla="*/ 9 h 20"/>
                  <a:gd name="T10" fmla="*/ 9 w 13"/>
                  <a:gd name="T11" fmla="*/ 6 h 20"/>
                  <a:gd name="T12" fmla="*/ 7 w 13"/>
                  <a:gd name="T13" fmla="*/ 3 h 20"/>
                  <a:gd name="T14" fmla="*/ 5 w 13"/>
                  <a:gd name="T15" fmla="*/ 6 h 20"/>
                  <a:gd name="T16" fmla="*/ 0 w 13"/>
                  <a:gd name="T17" fmla="*/ 6 h 20"/>
                  <a:gd name="T18" fmla="*/ 7 w 13"/>
                  <a:gd name="T19" fmla="*/ 0 h 20"/>
                  <a:gd name="T20" fmla="*/ 13 w 13"/>
                  <a:gd name="T21" fmla="*/ 5 h 20"/>
                  <a:gd name="T22" fmla="*/ 10 w 13"/>
                  <a:gd name="T23" fmla="*/ 10 h 20"/>
                  <a:gd name="T24" fmla="*/ 13 w 13"/>
                  <a:gd name="T25" fmla="*/ 15 h 20"/>
                  <a:gd name="T26" fmla="*/ 7 w 13"/>
                  <a:gd name="T27" fmla="*/ 20 h 20"/>
                  <a:gd name="T28" fmla="*/ 0 w 13"/>
                  <a:gd name="T29" fmla="*/ 14 h 20"/>
                  <a:gd name="T30" fmla="*/ 4 w 13"/>
                  <a:gd name="T31" fmla="*/ 1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" h="20">
                    <a:moveTo>
                      <a:pt x="4" y="14"/>
                    </a:moveTo>
                    <a:cubicBezTo>
                      <a:pt x="4" y="16"/>
                      <a:pt x="5" y="17"/>
                      <a:pt x="7" y="17"/>
                    </a:cubicBezTo>
                    <a:cubicBezTo>
                      <a:pt x="8" y="17"/>
                      <a:pt x="9" y="16"/>
                      <a:pt x="9" y="14"/>
                    </a:cubicBezTo>
                    <a:cubicBezTo>
                      <a:pt x="9" y="12"/>
                      <a:pt x="8" y="11"/>
                      <a:pt x="5" y="11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8" y="9"/>
                      <a:pt x="9" y="8"/>
                      <a:pt x="9" y="6"/>
                    </a:cubicBezTo>
                    <a:cubicBezTo>
                      <a:pt x="9" y="4"/>
                      <a:pt x="8" y="3"/>
                      <a:pt x="7" y="3"/>
                    </a:cubicBezTo>
                    <a:cubicBezTo>
                      <a:pt x="6" y="3"/>
                      <a:pt x="5" y="4"/>
                      <a:pt x="5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2"/>
                      <a:pt x="3" y="0"/>
                      <a:pt x="7" y="0"/>
                    </a:cubicBezTo>
                    <a:cubicBezTo>
                      <a:pt x="11" y="1"/>
                      <a:pt x="13" y="2"/>
                      <a:pt x="13" y="5"/>
                    </a:cubicBezTo>
                    <a:cubicBezTo>
                      <a:pt x="13" y="8"/>
                      <a:pt x="12" y="9"/>
                      <a:pt x="10" y="10"/>
                    </a:cubicBezTo>
                    <a:cubicBezTo>
                      <a:pt x="12" y="11"/>
                      <a:pt x="13" y="12"/>
                      <a:pt x="13" y="15"/>
                    </a:cubicBezTo>
                    <a:cubicBezTo>
                      <a:pt x="13" y="18"/>
                      <a:pt x="11" y="20"/>
                      <a:pt x="7" y="20"/>
                    </a:cubicBezTo>
                    <a:cubicBezTo>
                      <a:pt x="2" y="20"/>
                      <a:pt x="0" y="18"/>
                      <a:pt x="0" y="14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51" name="ïṡḷïḍe"/>
              <p:cNvSpPr/>
              <p:nvPr/>
            </p:nvSpPr>
            <p:spPr bwMode="auto">
              <a:xfrm>
                <a:off x="6170613" y="3208338"/>
                <a:ext cx="39688" cy="61913"/>
              </a:xfrm>
              <a:custGeom>
                <a:avLst/>
                <a:gdLst>
                  <a:gd name="T0" fmla="*/ 25 w 25"/>
                  <a:gd name="T1" fmla="*/ 0 h 39"/>
                  <a:gd name="T2" fmla="*/ 25 w 25"/>
                  <a:gd name="T3" fmla="*/ 6 h 39"/>
                  <a:gd name="T4" fmla="*/ 12 w 25"/>
                  <a:gd name="T5" fmla="*/ 39 h 39"/>
                  <a:gd name="T6" fmla="*/ 4 w 25"/>
                  <a:gd name="T7" fmla="*/ 39 h 39"/>
                  <a:gd name="T8" fmla="*/ 17 w 25"/>
                  <a:gd name="T9" fmla="*/ 6 h 39"/>
                  <a:gd name="T10" fmla="*/ 0 w 25"/>
                  <a:gd name="T11" fmla="*/ 6 h 39"/>
                  <a:gd name="T12" fmla="*/ 0 w 25"/>
                  <a:gd name="T13" fmla="*/ 0 h 39"/>
                  <a:gd name="T14" fmla="*/ 25 w 25"/>
                  <a:gd name="T1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39">
                    <a:moveTo>
                      <a:pt x="25" y="0"/>
                    </a:moveTo>
                    <a:lnTo>
                      <a:pt x="25" y="6"/>
                    </a:lnTo>
                    <a:lnTo>
                      <a:pt x="12" y="39"/>
                    </a:lnTo>
                    <a:lnTo>
                      <a:pt x="4" y="39"/>
                    </a:lnTo>
                    <a:lnTo>
                      <a:pt x="17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52" name="ï$ḷïḓé"/>
              <p:cNvSpPr/>
              <p:nvPr/>
            </p:nvSpPr>
            <p:spPr bwMode="auto">
              <a:xfrm>
                <a:off x="5803901" y="2566988"/>
                <a:ext cx="555625" cy="627063"/>
              </a:xfrm>
              <a:custGeom>
                <a:avLst/>
                <a:gdLst>
                  <a:gd name="T0" fmla="*/ 40 w 168"/>
                  <a:gd name="T1" fmla="*/ 1 h 190"/>
                  <a:gd name="T2" fmla="*/ 46 w 168"/>
                  <a:gd name="T3" fmla="*/ 3 h 190"/>
                  <a:gd name="T4" fmla="*/ 49 w 168"/>
                  <a:gd name="T5" fmla="*/ 7 h 190"/>
                  <a:gd name="T6" fmla="*/ 47 w 168"/>
                  <a:gd name="T7" fmla="*/ 34 h 190"/>
                  <a:gd name="T8" fmla="*/ 59 w 168"/>
                  <a:gd name="T9" fmla="*/ 69 h 190"/>
                  <a:gd name="T10" fmla="*/ 86 w 168"/>
                  <a:gd name="T11" fmla="*/ 38 h 190"/>
                  <a:gd name="T12" fmla="*/ 85 w 168"/>
                  <a:gd name="T13" fmla="*/ 18 h 190"/>
                  <a:gd name="T14" fmla="*/ 84 w 168"/>
                  <a:gd name="T15" fmla="*/ 5 h 190"/>
                  <a:gd name="T16" fmla="*/ 92 w 168"/>
                  <a:gd name="T17" fmla="*/ 1 h 190"/>
                  <a:gd name="T18" fmla="*/ 101 w 168"/>
                  <a:gd name="T19" fmla="*/ 6 h 190"/>
                  <a:gd name="T20" fmla="*/ 99 w 168"/>
                  <a:gd name="T21" fmla="*/ 30 h 190"/>
                  <a:gd name="T22" fmla="*/ 113 w 168"/>
                  <a:gd name="T23" fmla="*/ 69 h 190"/>
                  <a:gd name="T24" fmla="*/ 138 w 168"/>
                  <a:gd name="T25" fmla="*/ 38 h 190"/>
                  <a:gd name="T26" fmla="*/ 138 w 168"/>
                  <a:gd name="T27" fmla="*/ 3 h 190"/>
                  <a:gd name="T28" fmla="*/ 150 w 168"/>
                  <a:gd name="T29" fmla="*/ 3 h 190"/>
                  <a:gd name="T30" fmla="*/ 152 w 168"/>
                  <a:gd name="T31" fmla="*/ 6 h 190"/>
                  <a:gd name="T32" fmla="*/ 153 w 168"/>
                  <a:gd name="T33" fmla="*/ 12 h 190"/>
                  <a:gd name="T34" fmla="*/ 151 w 168"/>
                  <a:gd name="T35" fmla="*/ 21 h 190"/>
                  <a:gd name="T36" fmla="*/ 152 w 168"/>
                  <a:gd name="T37" fmla="*/ 41 h 190"/>
                  <a:gd name="T38" fmla="*/ 164 w 168"/>
                  <a:gd name="T39" fmla="*/ 88 h 190"/>
                  <a:gd name="T40" fmla="*/ 144 w 168"/>
                  <a:gd name="T41" fmla="*/ 136 h 190"/>
                  <a:gd name="T42" fmla="*/ 152 w 168"/>
                  <a:gd name="T43" fmla="*/ 183 h 190"/>
                  <a:gd name="T44" fmla="*/ 147 w 168"/>
                  <a:gd name="T45" fmla="*/ 189 h 190"/>
                  <a:gd name="T46" fmla="*/ 140 w 168"/>
                  <a:gd name="T47" fmla="*/ 188 h 190"/>
                  <a:gd name="T48" fmla="*/ 130 w 168"/>
                  <a:gd name="T49" fmla="*/ 134 h 190"/>
                  <a:gd name="T50" fmla="*/ 148 w 168"/>
                  <a:gd name="T51" fmla="*/ 92 h 190"/>
                  <a:gd name="T52" fmla="*/ 143 w 168"/>
                  <a:gd name="T53" fmla="*/ 57 h 190"/>
                  <a:gd name="T54" fmla="*/ 112 w 168"/>
                  <a:gd name="T55" fmla="*/ 84 h 190"/>
                  <a:gd name="T56" fmla="*/ 92 w 168"/>
                  <a:gd name="T57" fmla="*/ 133 h 190"/>
                  <a:gd name="T58" fmla="*/ 96 w 168"/>
                  <a:gd name="T59" fmla="*/ 163 h 190"/>
                  <a:gd name="T60" fmla="*/ 97 w 168"/>
                  <a:gd name="T61" fmla="*/ 188 h 190"/>
                  <a:gd name="T62" fmla="*/ 88 w 168"/>
                  <a:gd name="T63" fmla="*/ 188 h 190"/>
                  <a:gd name="T64" fmla="*/ 79 w 168"/>
                  <a:gd name="T65" fmla="*/ 168 h 190"/>
                  <a:gd name="T66" fmla="*/ 81 w 168"/>
                  <a:gd name="T67" fmla="*/ 117 h 190"/>
                  <a:gd name="T68" fmla="*/ 97 w 168"/>
                  <a:gd name="T69" fmla="*/ 72 h 190"/>
                  <a:gd name="T70" fmla="*/ 91 w 168"/>
                  <a:gd name="T71" fmla="*/ 57 h 190"/>
                  <a:gd name="T72" fmla="*/ 90 w 168"/>
                  <a:gd name="T73" fmla="*/ 58 h 190"/>
                  <a:gd name="T74" fmla="*/ 60 w 168"/>
                  <a:gd name="T75" fmla="*/ 84 h 190"/>
                  <a:gd name="T76" fmla="*/ 40 w 168"/>
                  <a:gd name="T77" fmla="*/ 134 h 190"/>
                  <a:gd name="T78" fmla="*/ 48 w 168"/>
                  <a:gd name="T79" fmla="*/ 183 h 190"/>
                  <a:gd name="T80" fmla="*/ 44 w 168"/>
                  <a:gd name="T81" fmla="*/ 189 h 190"/>
                  <a:gd name="T82" fmla="*/ 37 w 168"/>
                  <a:gd name="T83" fmla="*/ 189 h 190"/>
                  <a:gd name="T84" fmla="*/ 32 w 168"/>
                  <a:gd name="T85" fmla="*/ 111 h 190"/>
                  <a:gd name="T86" fmla="*/ 47 w 168"/>
                  <a:gd name="T87" fmla="*/ 85 h 190"/>
                  <a:gd name="T88" fmla="*/ 39 w 168"/>
                  <a:gd name="T89" fmla="*/ 57 h 190"/>
                  <a:gd name="T90" fmla="*/ 4 w 168"/>
                  <a:gd name="T91" fmla="*/ 84 h 190"/>
                  <a:gd name="T92" fmla="*/ 0 w 168"/>
                  <a:gd name="T93" fmla="*/ 78 h 190"/>
                  <a:gd name="T94" fmla="*/ 11 w 168"/>
                  <a:gd name="T95" fmla="*/ 67 h 190"/>
                  <a:gd name="T96" fmla="*/ 33 w 168"/>
                  <a:gd name="T97" fmla="*/ 42 h 190"/>
                  <a:gd name="T98" fmla="*/ 32 w 168"/>
                  <a:gd name="T99" fmla="*/ 6 h 190"/>
                  <a:gd name="T100" fmla="*/ 40 w 168"/>
                  <a:gd name="T101" fmla="*/ 1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8" h="190">
                    <a:moveTo>
                      <a:pt x="40" y="1"/>
                    </a:moveTo>
                    <a:cubicBezTo>
                      <a:pt x="43" y="2"/>
                      <a:pt x="45" y="2"/>
                      <a:pt x="46" y="3"/>
                    </a:cubicBezTo>
                    <a:cubicBezTo>
                      <a:pt x="47" y="3"/>
                      <a:pt x="49" y="6"/>
                      <a:pt x="49" y="7"/>
                    </a:cubicBezTo>
                    <a:cubicBezTo>
                      <a:pt x="50" y="18"/>
                      <a:pt x="45" y="24"/>
                      <a:pt x="47" y="34"/>
                    </a:cubicBezTo>
                    <a:cubicBezTo>
                      <a:pt x="50" y="47"/>
                      <a:pt x="56" y="57"/>
                      <a:pt x="59" y="69"/>
                    </a:cubicBezTo>
                    <a:cubicBezTo>
                      <a:pt x="70" y="66"/>
                      <a:pt x="84" y="50"/>
                      <a:pt x="86" y="38"/>
                    </a:cubicBezTo>
                    <a:cubicBezTo>
                      <a:pt x="87" y="31"/>
                      <a:pt x="86" y="24"/>
                      <a:pt x="85" y="18"/>
                    </a:cubicBezTo>
                    <a:cubicBezTo>
                      <a:pt x="84" y="13"/>
                      <a:pt x="83" y="9"/>
                      <a:pt x="84" y="5"/>
                    </a:cubicBezTo>
                    <a:cubicBezTo>
                      <a:pt x="85" y="2"/>
                      <a:pt x="89" y="1"/>
                      <a:pt x="92" y="1"/>
                    </a:cubicBezTo>
                    <a:cubicBezTo>
                      <a:pt x="98" y="2"/>
                      <a:pt x="99" y="3"/>
                      <a:pt x="101" y="6"/>
                    </a:cubicBezTo>
                    <a:cubicBezTo>
                      <a:pt x="103" y="13"/>
                      <a:pt x="97" y="17"/>
                      <a:pt x="99" y="30"/>
                    </a:cubicBezTo>
                    <a:cubicBezTo>
                      <a:pt x="100" y="43"/>
                      <a:pt x="107" y="64"/>
                      <a:pt x="113" y="69"/>
                    </a:cubicBezTo>
                    <a:cubicBezTo>
                      <a:pt x="122" y="62"/>
                      <a:pt x="135" y="51"/>
                      <a:pt x="138" y="38"/>
                    </a:cubicBezTo>
                    <a:cubicBezTo>
                      <a:pt x="141" y="27"/>
                      <a:pt x="129" y="8"/>
                      <a:pt x="138" y="3"/>
                    </a:cubicBezTo>
                    <a:cubicBezTo>
                      <a:pt x="142" y="0"/>
                      <a:pt x="147" y="1"/>
                      <a:pt x="150" y="3"/>
                    </a:cubicBezTo>
                    <a:cubicBezTo>
                      <a:pt x="151" y="4"/>
                      <a:pt x="152" y="5"/>
                      <a:pt x="152" y="6"/>
                    </a:cubicBezTo>
                    <a:cubicBezTo>
                      <a:pt x="153" y="6"/>
                      <a:pt x="153" y="9"/>
                      <a:pt x="153" y="12"/>
                    </a:cubicBezTo>
                    <a:cubicBezTo>
                      <a:pt x="152" y="15"/>
                      <a:pt x="151" y="18"/>
                      <a:pt x="151" y="21"/>
                    </a:cubicBezTo>
                    <a:cubicBezTo>
                      <a:pt x="150" y="28"/>
                      <a:pt x="150" y="35"/>
                      <a:pt x="152" y="41"/>
                    </a:cubicBezTo>
                    <a:cubicBezTo>
                      <a:pt x="156" y="54"/>
                      <a:pt x="168" y="69"/>
                      <a:pt x="164" y="88"/>
                    </a:cubicBezTo>
                    <a:cubicBezTo>
                      <a:pt x="160" y="105"/>
                      <a:pt x="147" y="109"/>
                      <a:pt x="144" y="136"/>
                    </a:cubicBezTo>
                    <a:cubicBezTo>
                      <a:pt x="142" y="152"/>
                      <a:pt x="153" y="174"/>
                      <a:pt x="152" y="183"/>
                    </a:cubicBezTo>
                    <a:cubicBezTo>
                      <a:pt x="151" y="185"/>
                      <a:pt x="151" y="188"/>
                      <a:pt x="147" y="189"/>
                    </a:cubicBezTo>
                    <a:cubicBezTo>
                      <a:pt x="144" y="190"/>
                      <a:pt x="141" y="189"/>
                      <a:pt x="140" y="188"/>
                    </a:cubicBezTo>
                    <a:cubicBezTo>
                      <a:pt x="132" y="183"/>
                      <a:pt x="127" y="153"/>
                      <a:pt x="130" y="134"/>
                    </a:cubicBezTo>
                    <a:cubicBezTo>
                      <a:pt x="132" y="118"/>
                      <a:pt x="137" y="110"/>
                      <a:pt x="148" y="92"/>
                    </a:cubicBezTo>
                    <a:cubicBezTo>
                      <a:pt x="152" y="81"/>
                      <a:pt x="152" y="70"/>
                      <a:pt x="143" y="57"/>
                    </a:cubicBezTo>
                    <a:cubicBezTo>
                      <a:pt x="134" y="67"/>
                      <a:pt x="125" y="76"/>
                      <a:pt x="112" y="84"/>
                    </a:cubicBezTo>
                    <a:cubicBezTo>
                      <a:pt x="112" y="102"/>
                      <a:pt x="94" y="113"/>
                      <a:pt x="92" y="133"/>
                    </a:cubicBezTo>
                    <a:cubicBezTo>
                      <a:pt x="91" y="140"/>
                      <a:pt x="92" y="152"/>
                      <a:pt x="96" y="163"/>
                    </a:cubicBezTo>
                    <a:cubicBezTo>
                      <a:pt x="100" y="176"/>
                      <a:pt x="102" y="184"/>
                      <a:pt x="97" y="188"/>
                    </a:cubicBezTo>
                    <a:cubicBezTo>
                      <a:pt x="94" y="189"/>
                      <a:pt x="91" y="190"/>
                      <a:pt x="88" y="188"/>
                    </a:cubicBezTo>
                    <a:cubicBezTo>
                      <a:pt x="85" y="187"/>
                      <a:pt x="82" y="179"/>
                      <a:pt x="79" y="168"/>
                    </a:cubicBezTo>
                    <a:cubicBezTo>
                      <a:pt x="76" y="152"/>
                      <a:pt x="76" y="131"/>
                      <a:pt x="81" y="117"/>
                    </a:cubicBezTo>
                    <a:cubicBezTo>
                      <a:pt x="87" y="102"/>
                      <a:pt x="103" y="92"/>
                      <a:pt x="97" y="72"/>
                    </a:cubicBezTo>
                    <a:cubicBezTo>
                      <a:pt x="96" y="68"/>
                      <a:pt x="94" y="62"/>
                      <a:pt x="91" y="57"/>
                    </a:cubicBezTo>
                    <a:cubicBezTo>
                      <a:pt x="91" y="57"/>
                      <a:pt x="90" y="58"/>
                      <a:pt x="90" y="58"/>
                    </a:cubicBezTo>
                    <a:cubicBezTo>
                      <a:pt x="85" y="68"/>
                      <a:pt x="71" y="79"/>
                      <a:pt x="60" y="84"/>
                    </a:cubicBezTo>
                    <a:cubicBezTo>
                      <a:pt x="60" y="101"/>
                      <a:pt x="41" y="113"/>
                      <a:pt x="40" y="134"/>
                    </a:cubicBezTo>
                    <a:cubicBezTo>
                      <a:pt x="38" y="158"/>
                      <a:pt x="48" y="169"/>
                      <a:pt x="48" y="183"/>
                    </a:cubicBezTo>
                    <a:cubicBezTo>
                      <a:pt x="47" y="186"/>
                      <a:pt x="46" y="188"/>
                      <a:pt x="44" y="189"/>
                    </a:cubicBezTo>
                    <a:cubicBezTo>
                      <a:pt x="41" y="190"/>
                      <a:pt x="40" y="190"/>
                      <a:pt x="37" y="189"/>
                    </a:cubicBezTo>
                    <a:cubicBezTo>
                      <a:pt x="28" y="186"/>
                      <a:pt x="18" y="144"/>
                      <a:pt x="32" y="111"/>
                    </a:cubicBezTo>
                    <a:cubicBezTo>
                      <a:pt x="36" y="102"/>
                      <a:pt x="44" y="96"/>
                      <a:pt x="47" y="85"/>
                    </a:cubicBezTo>
                    <a:cubicBezTo>
                      <a:pt x="49" y="74"/>
                      <a:pt x="39" y="57"/>
                      <a:pt x="39" y="57"/>
                    </a:cubicBezTo>
                    <a:cubicBezTo>
                      <a:pt x="39" y="57"/>
                      <a:pt x="16" y="86"/>
                      <a:pt x="4" y="84"/>
                    </a:cubicBezTo>
                    <a:cubicBezTo>
                      <a:pt x="1" y="82"/>
                      <a:pt x="0" y="82"/>
                      <a:pt x="0" y="78"/>
                    </a:cubicBezTo>
                    <a:cubicBezTo>
                      <a:pt x="0" y="74"/>
                      <a:pt x="7" y="71"/>
                      <a:pt x="11" y="67"/>
                    </a:cubicBezTo>
                    <a:cubicBezTo>
                      <a:pt x="20" y="60"/>
                      <a:pt x="28" y="54"/>
                      <a:pt x="33" y="42"/>
                    </a:cubicBezTo>
                    <a:cubicBezTo>
                      <a:pt x="38" y="31"/>
                      <a:pt x="31" y="20"/>
                      <a:pt x="32" y="6"/>
                    </a:cubicBezTo>
                    <a:cubicBezTo>
                      <a:pt x="32" y="3"/>
                      <a:pt x="36" y="2"/>
                      <a:pt x="40" y="1"/>
                    </a:cubicBez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53" name="íšḷîḓe"/>
              <p:cNvSpPr/>
              <p:nvPr/>
            </p:nvSpPr>
            <p:spPr bwMode="auto">
              <a:xfrm>
                <a:off x="5565776" y="2979738"/>
                <a:ext cx="88900" cy="82550"/>
              </a:xfrm>
              <a:custGeom>
                <a:avLst/>
                <a:gdLst>
                  <a:gd name="T0" fmla="*/ 12 w 27"/>
                  <a:gd name="T1" fmla="*/ 17 h 25"/>
                  <a:gd name="T2" fmla="*/ 11 w 27"/>
                  <a:gd name="T3" fmla="*/ 13 h 25"/>
                  <a:gd name="T4" fmla="*/ 7 w 27"/>
                  <a:gd name="T5" fmla="*/ 10 h 25"/>
                  <a:gd name="T6" fmla="*/ 5 w 27"/>
                  <a:gd name="T7" fmla="*/ 14 h 25"/>
                  <a:gd name="T8" fmla="*/ 6 w 27"/>
                  <a:gd name="T9" fmla="*/ 18 h 25"/>
                  <a:gd name="T10" fmla="*/ 12 w 27"/>
                  <a:gd name="T11" fmla="*/ 17 h 25"/>
                  <a:gd name="T12" fmla="*/ 26 w 27"/>
                  <a:gd name="T13" fmla="*/ 14 h 25"/>
                  <a:gd name="T14" fmla="*/ 27 w 27"/>
                  <a:gd name="T15" fmla="*/ 19 h 25"/>
                  <a:gd name="T16" fmla="*/ 3 w 27"/>
                  <a:gd name="T17" fmla="*/ 25 h 25"/>
                  <a:gd name="T18" fmla="*/ 1 w 27"/>
                  <a:gd name="T19" fmla="*/ 14 h 25"/>
                  <a:gd name="T20" fmla="*/ 5 w 27"/>
                  <a:gd name="T21" fmla="*/ 5 h 25"/>
                  <a:gd name="T22" fmla="*/ 12 w 27"/>
                  <a:gd name="T23" fmla="*/ 8 h 25"/>
                  <a:gd name="T24" fmla="*/ 12 w 27"/>
                  <a:gd name="T25" fmla="*/ 8 h 25"/>
                  <a:gd name="T26" fmla="*/ 16 w 27"/>
                  <a:gd name="T27" fmla="*/ 3 h 25"/>
                  <a:gd name="T28" fmla="*/ 17 w 27"/>
                  <a:gd name="T29" fmla="*/ 2 h 25"/>
                  <a:gd name="T30" fmla="*/ 23 w 27"/>
                  <a:gd name="T31" fmla="*/ 0 h 25"/>
                  <a:gd name="T32" fmla="*/ 24 w 27"/>
                  <a:gd name="T33" fmla="*/ 5 h 25"/>
                  <a:gd name="T34" fmla="*/ 18 w 27"/>
                  <a:gd name="T35" fmla="*/ 8 h 25"/>
                  <a:gd name="T36" fmla="*/ 15 w 27"/>
                  <a:gd name="T37" fmla="*/ 11 h 25"/>
                  <a:gd name="T38" fmla="*/ 16 w 27"/>
                  <a:gd name="T39" fmla="*/ 16 h 25"/>
                  <a:gd name="T40" fmla="*/ 26 w 27"/>
                  <a:gd name="T41" fmla="*/ 1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" h="25">
                    <a:moveTo>
                      <a:pt x="12" y="17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0"/>
                      <a:pt x="9" y="9"/>
                      <a:pt x="7" y="10"/>
                    </a:cubicBezTo>
                    <a:cubicBezTo>
                      <a:pt x="5" y="10"/>
                      <a:pt x="4" y="12"/>
                      <a:pt x="5" y="14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12" y="17"/>
                      <a:pt x="12" y="17"/>
                      <a:pt x="12" y="17"/>
                    </a:cubicBezTo>
                    <a:close/>
                    <a:moveTo>
                      <a:pt x="26" y="14"/>
                    </a:moveTo>
                    <a:cubicBezTo>
                      <a:pt x="27" y="19"/>
                      <a:pt x="27" y="19"/>
                      <a:pt x="27" y="19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9"/>
                      <a:pt x="1" y="6"/>
                      <a:pt x="5" y="5"/>
                    </a:cubicBezTo>
                    <a:cubicBezTo>
                      <a:pt x="8" y="4"/>
                      <a:pt x="11" y="5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3" y="4"/>
                      <a:pt x="16" y="3"/>
                    </a:cubicBezTo>
                    <a:cubicBezTo>
                      <a:pt x="17" y="3"/>
                      <a:pt x="17" y="3"/>
                      <a:pt x="17" y="2"/>
                    </a:cubicBezTo>
                    <a:cubicBezTo>
                      <a:pt x="20" y="2"/>
                      <a:pt x="22" y="1"/>
                      <a:pt x="23" y="0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2" y="6"/>
                      <a:pt x="20" y="7"/>
                      <a:pt x="18" y="8"/>
                    </a:cubicBezTo>
                    <a:cubicBezTo>
                      <a:pt x="16" y="8"/>
                      <a:pt x="15" y="9"/>
                      <a:pt x="15" y="11"/>
                    </a:cubicBezTo>
                    <a:cubicBezTo>
                      <a:pt x="16" y="16"/>
                      <a:pt x="16" y="16"/>
                      <a:pt x="16" y="16"/>
                    </a:cubicBezTo>
                    <a:lnTo>
                      <a:pt x="26" y="14"/>
                    </a:ln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54" name="íṥlíḓé"/>
              <p:cNvSpPr/>
              <p:nvPr/>
            </p:nvSpPr>
            <p:spPr bwMode="auto">
              <a:xfrm>
                <a:off x="5556251" y="2913063"/>
                <a:ext cx="82550" cy="60325"/>
              </a:xfrm>
              <a:custGeom>
                <a:avLst/>
                <a:gdLst>
                  <a:gd name="T0" fmla="*/ 2 w 52"/>
                  <a:gd name="T1" fmla="*/ 38 h 38"/>
                  <a:gd name="T2" fmla="*/ 0 w 52"/>
                  <a:gd name="T3" fmla="*/ 5 h 38"/>
                  <a:gd name="T4" fmla="*/ 8 w 52"/>
                  <a:gd name="T5" fmla="*/ 5 h 38"/>
                  <a:gd name="T6" fmla="*/ 10 w 52"/>
                  <a:gd name="T7" fmla="*/ 27 h 38"/>
                  <a:gd name="T8" fmla="*/ 21 w 52"/>
                  <a:gd name="T9" fmla="*/ 25 h 38"/>
                  <a:gd name="T10" fmla="*/ 21 w 52"/>
                  <a:gd name="T11" fmla="*/ 5 h 38"/>
                  <a:gd name="T12" fmla="*/ 29 w 52"/>
                  <a:gd name="T13" fmla="*/ 5 h 38"/>
                  <a:gd name="T14" fmla="*/ 29 w 52"/>
                  <a:gd name="T15" fmla="*/ 25 h 38"/>
                  <a:gd name="T16" fmla="*/ 43 w 52"/>
                  <a:gd name="T17" fmla="*/ 25 h 38"/>
                  <a:gd name="T18" fmla="*/ 41 w 52"/>
                  <a:gd name="T19" fmla="*/ 0 h 38"/>
                  <a:gd name="T20" fmla="*/ 50 w 52"/>
                  <a:gd name="T21" fmla="*/ 0 h 38"/>
                  <a:gd name="T22" fmla="*/ 52 w 52"/>
                  <a:gd name="T23" fmla="*/ 36 h 38"/>
                  <a:gd name="T24" fmla="*/ 2 w 52"/>
                  <a:gd name="T2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38">
                    <a:moveTo>
                      <a:pt x="2" y="38"/>
                    </a:moveTo>
                    <a:lnTo>
                      <a:pt x="0" y="5"/>
                    </a:lnTo>
                    <a:lnTo>
                      <a:pt x="8" y="5"/>
                    </a:lnTo>
                    <a:lnTo>
                      <a:pt x="10" y="27"/>
                    </a:lnTo>
                    <a:lnTo>
                      <a:pt x="21" y="25"/>
                    </a:lnTo>
                    <a:lnTo>
                      <a:pt x="21" y="5"/>
                    </a:lnTo>
                    <a:lnTo>
                      <a:pt x="29" y="5"/>
                    </a:lnTo>
                    <a:lnTo>
                      <a:pt x="29" y="25"/>
                    </a:lnTo>
                    <a:lnTo>
                      <a:pt x="43" y="25"/>
                    </a:lnTo>
                    <a:lnTo>
                      <a:pt x="41" y="0"/>
                    </a:lnTo>
                    <a:lnTo>
                      <a:pt x="50" y="0"/>
                    </a:lnTo>
                    <a:lnTo>
                      <a:pt x="52" y="36"/>
                    </a:lnTo>
                    <a:lnTo>
                      <a:pt x="2" y="38"/>
                    </a:ln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55" name="í$ḷiḍe"/>
              <p:cNvSpPr/>
              <p:nvPr/>
            </p:nvSpPr>
            <p:spPr bwMode="auto">
              <a:xfrm>
                <a:off x="5556251" y="2830513"/>
                <a:ext cx="85725" cy="79375"/>
              </a:xfrm>
              <a:custGeom>
                <a:avLst/>
                <a:gdLst>
                  <a:gd name="T0" fmla="*/ 52 w 54"/>
                  <a:gd name="T1" fmla="*/ 19 h 50"/>
                  <a:gd name="T2" fmla="*/ 8 w 54"/>
                  <a:gd name="T3" fmla="*/ 36 h 50"/>
                  <a:gd name="T4" fmla="*/ 8 w 54"/>
                  <a:gd name="T5" fmla="*/ 36 h 50"/>
                  <a:gd name="T6" fmla="*/ 50 w 54"/>
                  <a:gd name="T7" fmla="*/ 40 h 50"/>
                  <a:gd name="T8" fmla="*/ 50 w 54"/>
                  <a:gd name="T9" fmla="*/ 50 h 50"/>
                  <a:gd name="T10" fmla="*/ 0 w 54"/>
                  <a:gd name="T11" fmla="*/ 46 h 50"/>
                  <a:gd name="T12" fmla="*/ 0 w 54"/>
                  <a:gd name="T13" fmla="*/ 29 h 50"/>
                  <a:gd name="T14" fmla="*/ 41 w 54"/>
                  <a:gd name="T15" fmla="*/ 13 h 50"/>
                  <a:gd name="T16" fmla="*/ 41 w 54"/>
                  <a:gd name="T17" fmla="*/ 13 h 50"/>
                  <a:gd name="T18" fmla="*/ 2 w 54"/>
                  <a:gd name="T19" fmla="*/ 11 h 50"/>
                  <a:gd name="T20" fmla="*/ 2 w 54"/>
                  <a:gd name="T21" fmla="*/ 0 h 50"/>
                  <a:gd name="T22" fmla="*/ 54 w 54"/>
                  <a:gd name="T23" fmla="*/ 4 h 50"/>
                  <a:gd name="T24" fmla="*/ 52 w 54"/>
                  <a:gd name="T25" fmla="*/ 1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" h="50">
                    <a:moveTo>
                      <a:pt x="52" y="19"/>
                    </a:moveTo>
                    <a:lnTo>
                      <a:pt x="8" y="36"/>
                    </a:lnTo>
                    <a:lnTo>
                      <a:pt x="8" y="36"/>
                    </a:lnTo>
                    <a:lnTo>
                      <a:pt x="50" y="40"/>
                    </a:lnTo>
                    <a:lnTo>
                      <a:pt x="50" y="50"/>
                    </a:lnTo>
                    <a:lnTo>
                      <a:pt x="0" y="46"/>
                    </a:lnTo>
                    <a:lnTo>
                      <a:pt x="0" y="29"/>
                    </a:lnTo>
                    <a:lnTo>
                      <a:pt x="41" y="13"/>
                    </a:lnTo>
                    <a:lnTo>
                      <a:pt x="41" y="13"/>
                    </a:lnTo>
                    <a:lnTo>
                      <a:pt x="2" y="11"/>
                    </a:lnTo>
                    <a:lnTo>
                      <a:pt x="2" y="0"/>
                    </a:lnTo>
                    <a:lnTo>
                      <a:pt x="54" y="4"/>
                    </a:lnTo>
                    <a:lnTo>
                      <a:pt x="52" y="19"/>
                    </a:ln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56" name="íṥľîḑê"/>
              <p:cNvSpPr/>
              <p:nvPr/>
            </p:nvSpPr>
            <p:spPr bwMode="auto">
              <a:xfrm>
                <a:off x="5562601" y="2722563"/>
                <a:ext cx="101600" cy="107950"/>
              </a:xfrm>
              <a:custGeom>
                <a:avLst/>
                <a:gdLst>
                  <a:gd name="T0" fmla="*/ 58 w 64"/>
                  <a:gd name="T1" fmla="*/ 37 h 68"/>
                  <a:gd name="T2" fmla="*/ 56 w 64"/>
                  <a:gd name="T3" fmla="*/ 45 h 68"/>
                  <a:gd name="T4" fmla="*/ 10 w 64"/>
                  <a:gd name="T5" fmla="*/ 47 h 68"/>
                  <a:gd name="T6" fmla="*/ 10 w 64"/>
                  <a:gd name="T7" fmla="*/ 47 h 68"/>
                  <a:gd name="T8" fmla="*/ 52 w 64"/>
                  <a:gd name="T9" fmla="*/ 58 h 68"/>
                  <a:gd name="T10" fmla="*/ 50 w 64"/>
                  <a:gd name="T11" fmla="*/ 68 h 68"/>
                  <a:gd name="T12" fmla="*/ 0 w 64"/>
                  <a:gd name="T13" fmla="*/ 56 h 68"/>
                  <a:gd name="T14" fmla="*/ 6 w 64"/>
                  <a:gd name="T15" fmla="*/ 37 h 68"/>
                  <a:gd name="T16" fmla="*/ 44 w 64"/>
                  <a:gd name="T17" fmla="*/ 37 h 68"/>
                  <a:gd name="T18" fmla="*/ 44 w 64"/>
                  <a:gd name="T19" fmla="*/ 37 h 68"/>
                  <a:gd name="T20" fmla="*/ 10 w 64"/>
                  <a:gd name="T21" fmla="*/ 16 h 68"/>
                  <a:gd name="T22" fmla="*/ 17 w 64"/>
                  <a:gd name="T23" fmla="*/ 0 h 68"/>
                  <a:gd name="T24" fmla="*/ 64 w 64"/>
                  <a:gd name="T25" fmla="*/ 12 h 68"/>
                  <a:gd name="T26" fmla="*/ 62 w 64"/>
                  <a:gd name="T27" fmla="*/ 23 h 68"/>
                  <a:gd name="T28" fmla="*/ 21 w 64"/>
                  <a:gd name="T29" fmla="*/ 12 h 68"/>
                  <a:gd name="T30" fmla="*/ 21 w 64"/>
                  <a:gd name="T31" fmla="*/ 12 h 68"/>
                  <a:gd name="T32" fmla="*/ 58 w 64"/>
                  <a:gd name="T33" fmla="*/ 37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68">
                    <a:moveTo>
                      <a:pt x="58" y="37"/>
                    </a:moveTo>
                    <a:lnTo>
                      <a:pt x="56" y="45"/>
                    </a:lnTo>
                    <a:lnTo>
                      <a:pt x="10" y="47"/>
                    </a:lnTo>
                    <a:lnTo>
                      <a:pt x="10" y="47"/>
                    </a:lnTo>
                    <a:lnTo>
                      <a:pt x="52" y="58"/>
                    </a:lnTo>
                    <a:lnTo>
                      <a:pt x="50" y="68"/>
                    </a:lnTo>
                    <a:lnTo>
                      <a:pt x="0" y="56"/>
                    </a:lnTo>
                    <a:lnTo>
                      <a:pt x="6" y="37"/>
                    </a:lnTo>
                    <a:lnTo>
                      <a:pt x="44" y="37"/>
                    </a:lnTo>
                    <a:lnTo>
                      <a:pt x="44" y="37"/>
                    </a:lnTo>
                    <a:lnTo>
                      <a:pt x="10" y="16"/>
                    </a:lnTo>
                    <a:lnTo>
                      <a:pt x="17" y="0"/>
                    </a:lnTo>
                    <a:lnTo>
                      <a:pt x="64" y="12"/>
                    </a:lnTo>
                    <a:lnTo>
                      <a:pt x="62" y="23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58" y="37"/>
                    </a:ln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57" name="íṩlîḑè"/>
              <p:cNvSpPr/>
              <p:nvPr/>
            </p:nvSpPr>
            <p:spPr bwMode="auto">
              <a:xfrm>
                <a:off x="5599113" y="2679700"/>
                <a:ext cx="82550" cy="49213"/>
              </a:xfrm>
              <a:custGeom>
                <a:avLst/>
                <a:gdLst>
                  <a:gd name="T0" fmla="*/ 52 w 52"/>
                  <a:gd name="T1" fmla="*/ 20 h 31"/>
                  <a:gd name="T2" fmla="*/ 46 w 52"/>
                  <a:gd name="T3" fmla="*/ 31 h 31"/>
                  <a:gd name="T4" fmla="*/ 0 w 52"/>
                  <a:gd name="T5" fmla="*/ 10 h 31"/>
                  <a:gd name="T6" fmla="*/ 4 w 52"/>
                  <a:gd name="T7" fmla="*/ 0 h 31"/>
                  <a:gd name="T8" fmla="*/ 52 w 52"/>
                  <a:gd name="T9" fmla="*/ 2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1">
                    <a:moveTo>
                      <a:pt x="52" y="20"/>
                    </a:moveTo>
                    <a:lnTo>
                      <a:pt x="46" y="31"/>
                    </a:lnTo>
                    <a:lnTo>
                      <a:pt x="0" y="10"/>
                    </a:lnTo>
                    <a:lnTo>
                      <a:pt x="4" y="0"/>
                    </a:lnTo>
                    <a:lnTo>
                      <a:pt x="52" y="20"/>
                    </a:ln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58" name="ïşľïḓé"/>
              <p:cNvSpPr/>
              <p:nvPr/>
            </p:nvSpPr>
            <p:spPr bwMode="auto">
              <a:xfrm>
                <a:off x="5618163" y="2592388"/>
                <a:ext cx="106363" cy="106363"/>
              </a:xfrm>
              <a:custGeom>
                <a:avLst/>
                <a:gdLst>
                  <a:gd name="T0" fmla="*/ 59 w 67"/>
                  <a:gd name="T1" fmla="*/ 40 h 67"/>
                  <a:gd name="T2" fmla="*/ 13 w 67"/>
                  <a:gd name="T3" fmla="*/ 36 h 67"/>
                  <a:gd name="T4" fmla="*/ 13 w 67"/>
                  <a:gd name="T5" fmla="*/ 36 h 67"/>
                  <a:gd name="T6" fmla="*/ 48 w 67"/>
                  <a:gd name="T7" fmla="*/ 57 h 67"/>
                  <a:gd name="T8" fmla="*/ 42 w 67"/>
                  <a:gd name="T9" fmla="*/ 67 h 67"/>
                  <a:gd name="T10" fmla="*/ 0 w 67"/>
                  <a:gd name="T11" fmla="*/ 40 h 67"/>
                  <a:gd name="T12" fmla="*/ 9 w 67"/>
                  <a:gd name="T13" fmla="*/ 25 h 67"/>
                  <a:gd name="T14" fmla="*/ 52 w 67"/>
                  <a:gd name="T15" fmla="*/ 30 h 67"/>
                  <a:gd name="T16" fmla="*/ 52 w 67"/>
                  <a:gd name="T17" fmla="*/ 30 h 67"/>
                  <a:gd name="T18" fmla="*/ 19 w 67"/>
                  <a:gd name="T19" fmla="*/ 9 h 67"/>
                  <a:gd name="T20" fmla="*/ 23 w 67"/>
                  <a:gd name="T21" fmla="*/ 0 h 67"/>
                  <a:gd name="T22" fmla="*/ 67 w 67"/>
                  <a:gd name="T23" fmla="*/ 27 h 67"/>
                  <a:gd name="T24" fmla="*/ 59 w 67"/>
                  <a:gd name="T25" fmla="*/ 4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7" h="67">
                    <a:moveTo>
                      <a:pt x="59" y="40"/>
                    </a:moveTo>
                    <a:lnTo>
                      <a:pt x="13" y="36"/>
                    </a:lnTo>
                    <a:lnTo>
                      <a:pt x="13" y="36"/>
                    </a:lnTo>
                    <a:lnTo>
                      <a:pt x="48" y="57"/>
                    </a:lnTo>
                    <a:lnTo>
                      <a:pt x="42" y="67"/>
                    </a:lnTo>
                    <a:lnTo>
                      <a:pt x="0" y="40"/>
                    </a:lnTo>
                    <a:lnTo>
                      <a:pt x="9" y="25"/>
                    </a:lnTo>
                    <a:lnTo>
                      <a:pt x="52" y="30"/>
                    </a:lnTo>
                    <a:lnTo>
                      <a:pt x="52" y="30"/>
                    </a:lnTo>
                    <a:lnTo>
                      <a:pt x="19" y="9"/>
                    </a:lnTo>
                    <a:lnTo>
                      <a:pt x="23" y="0"/>
                    </a:lnTo>
                    <a:lnTo>
                      <a:pt x="67" y="27"/>
                    </a:lnTo>
                    <a:lnTo>
                      <a:pt x="59" y="40"/>
                    </a:ln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59" name="iṩļiḓe"/>
              <p:cNvSpPr/>
              <p:nvPr/>
            </p:nvSpPr>
            <p:spPr bwMode="auto">
              <a:xfrm>
                <a:off x="5700713" y="2490788"/>
                <a:ext cx="100013" cy="98425"/>
              </a:xfrm>
              <a:custGeom>
                <a:avLst/>
                <a:gdLst>
                  <a:gd name="T0" fmla="*/ 15 w 30"/>
                  <a:gd name="T1" fmla="*/ 0 h 30"/>
                  <a:gd name="T2" fmla="*/ 26 w 30"/>
                  <a:gd name="T3" fmla="*/ 11 h 30"/>
                  <a:gd name="T4" fmla="*/ 24 w 30"/>
                  <a:gd name="T5" fmla="*/ 25 h 30"/>
                  <a:gd name="T6" fmla="*/ 10 w 30"/>
                  <a:gd name="T7" fmla="*/ 26 h 30"/>
                  <a:gd name="T8" fmla="*/ 0 w 30"/>
                  <a:gd name="T9" fmla="*/ 15 h 30"/>
                  <a:gd name="T10" fmla="*/ 4 w 30"/>
                  <a:gd name="T11" fmla="*/ 11 h 30"/>
                  <a:gd name="T12" fmla="*/ 13 w 30"/>
                  <a:gd name="T13" fmla="*/ 21 h 30"/>
                  <a:gd name="T14" fmla="*/ 18 w 30"/>
                  <a:gd name="T15" fmla="*/ 24 h 30"/>
                  <a:gd name="T16" fmla="*/ 22 w 30"/>
                  <a:gd name="T17" fmla="*/ 23 h 30"/>
                  <a:gd name="T18" fmla="*/ 24 w 30"/>
                  <a:gd name="T19" fmla="*/ 18 h 30"/>
                  <a:gd name="T20" fmla="*/ 20 w 30"/>
                  <a:gd name="T21" fmla="*/ 13 h 30"/>
                  <a:gd name="T22" fmla="*/ 11 w 30"/>
                  <a:gd name="T23" fmla="*/ 4 h 30"/>
                  <a:gd name="T24" fmla="*/ 15 w 30"/>
                  <a:gd name="T2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30">
                    <a:moveTo>
                      <a:pt x="15" y="0"/>
                    </a:moveTo>
                    <a:cubicBezTo>
                      <a:pt x="26" y="11"/>
                      <a:pt x="26" y="11"/>
                      <a:pt x="26" y="11"/>
                    </a:cubicBezTo>
                    <a:cubicBezTo>
                      <a:pt x="30" y="16"/>
                      <a:pt x="29" y="20"/>
                      <a:pt x="24" y="25"/>
                    </a:cubicBezTo>
                    <a:cubicBezTo>
                      <a:pt x="19" y="30"/>
                      <a:pt x="14" y="30"/>
                      <a:pt x="10" y="2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5" y="23"/>
                      <a:pt x="16" y="24"/>
                      <a:pt x="18" y="24"/>
                    </a:cubicBezTo>
                    <a:cubicBezTo>
                      <a:pt x="19" y="25"/>
                      <a:pt x="20" y="24"/>
                      <a:pt x="22" y="23"/>
                    </a:cubicBezTo>
                    <a:cubicBezTo>
                      <a:pt x="23" y="21"/>
                      <a:pt x="24" y="20"/>
                      <a:pt x="24" y="18"/>
                    </a:cubicBezTo>
                    <a:cubicBezTo>
                      <a:pt x="24" y="17"/>
                      <a:pt x="23" y="15"/>
                      <a:pt x="20" y="13"/>
                    </a:cubicBezTo>
                    <a:cubicBezTo>
                      <a:pt x="11" y="4"/>
                      <a:pt x="11" y="4"/>
                      <a:pt x="11" y="4"/>
                    </a:cubicBez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60" name="ïṥļiḍe"/>
              <p:cNvSpPr/>
              <p:nvPr/>
            </p:nvSpPr>
            <p:spPr bwMode="auto">
              <a:xfrm>
                <a:off x="5767388" y="2438400"/>
                <a:ext cx="106363" cy="104775"/>
              </a:xfrm>
              <a:custGeom>
                <a:avLst/>
                <a:gdLst>
                  <a:gd name="T0" fmla="*/ 52 w 67"/>
                  <a:gd name="T1" fmla="*/ 50 h 66"/>
                  <a:gd name="T2" fmla="*/ 12 w 67"/>
                  <a:gd name="T3" fmla="*/ 27 h 66"/>
                  <a:gd name="T4" fmla="*/ 12 w 67"/>
                  <a:gd name="T5" fmla="*/ 27 h 66"/>
                  <a:gd name="T6" fmla="*/ 35 w 67"/>
                  <a:gd name="T7" fmla="*/ 62 h 66"/>
                  <a:gd name="T8" fmla="*/ 27 w 67"/>
                  <a:gd name="T9" fmla="*/ 66 h 66"/>
                  <a:gd name="T10" fmla="*/ 0 w 67"/>
                  <a:gd name="T11" fmla="*/ 25 h 66"/>
                  <a:gd name="T12" fmla="*/ 12 w 67"/>
                  <a:gd name="T13" fmla="*/ 16 h 66"/>
                  <a:gd name="T14" fmla="*/ 52 w 67"/>
                  <a:gd name="T15" fmla="*/ 39 h 66"/>
                  <a:gd name="T16" fmla="*/ 52 w 67"/>
                  <a:gd name="T17" fmla="*/ 39 h 66"/>
                  <a:gd name="T18" fmla="*/ 29 w 67"/>
                  <a:gd name="T19" fmla="*/ 6 h 66"/>
                  <a:gd name="T20" fmla="*/ 37 w 67"/>
                  <a:gd name="T21" fmla="*/ 0 h 66"/>
                  <a:gd name="T22" fmla="*/ 67 w 67"/>
                  <a:gd name="T23" fmla="*/ 41 h 66"/>
                  <a:gd name="T24" fmla="*/ 52 w 67"/>
                  <a:gd name="T25" fmla="*/ 5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7" h="66">
                    <a:moveTo>
                      <a:pt x="52" y="50"/>
                    </a:moveTo>
                    <a:lnTo>
                      <a:pt x="12" y="27"/>
                    </a:lnTo>
                    <a:lnTo>
                      <a:pt x="12" y="27"/>
                    </a:lnTo>
                    <a:lnTo>
                      <a:pt x="35" y="62"/>
                    </a:lnTo>
                    <a:lnTo>
                      <a:pt x="27" y="66"/>
                    </a:lnTo>
                    <a:lnTo>
                      <a:pt x="0" y="25"/>
                    </a:lnTo>
                    <a:lnTo>
                      <a:pt x="12" y="16"/>
                    </a:lnTo>
                    <a:lnTo>
                      <a:pt x="52" y="39"/>
                    </a:lnTo>
                    <a:lnTo>
                      <a:pt x="52" y="39"/>
                    </a:lnTo>
                    <a:lnTo>
                      <a:pt x="29" y="6"/>
                    </a:lnTo>
                    <a:lnTo>
                      <a:pt x="37" y="0"/>
                    </a:lnTo>
                    <a:lnTo>
                      <a:pt x="67" y="41"/>
                    </a:lnTo>
                    <a:lnTo>
                      <a:pt x="52" y="50"/>
                    </a:ln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61" name="íṧḷîḑè"/>
              <p:cNvSpPr/>
              <p:nvPr/>
            </p:nvSpPr>
            <p:spPr bwMode="auto">
              <a:xfrm>
                <a:off x="5853113" y="2417763"/>
                <a:ext cx="49213" cy="79375"/>
              </a:xfrm>
              <a:custGeom>
                <a:avLst/>
                <a:gdLst>
                  <a:gd name="T0" fmla="*/ 31 w 31"/>
                  <a:gd name="T1" fmla="*/ 46 h 50"/>
                  <a:gd name="T2" fmla="*/ 23 w 31"/>
                  <a:gd name="T3" fmla="*/ 50 h 50"/>
                  <a:gd name="T4" fmla="*/ 0 w 31"/>
                  <a:gd name="T5" fmla="*/ 4 h 50"/>
                  <a:gd name="T6" fmla="*/ 10 w 31"/>
                  <a:gd name="T7" fmla="*/ 0 h 50"/>
                  <a:gd name="T8" fmla="*/ 31 w 31"/>
                  <a:gd name="T9" fmla="*/ 4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50">
                    <a:moveTo>
                      <a:pt x="31" y="46"/>
                    </a:moveTo>
                    <a:lnTo>
                      <a:pt x="23" y="50"/>
                    </a:lnTo>
                    <a:lnTo>
                      <a:pt x="0" y="4"/>
                    </a:lnTo>
                    <a:lnTo>
                      <a:pt x="10" y="0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62" name="iṣlïḋè"/>
              <p:cNvSpPr/>
              <p:nvPr/>
            </p:nvSpPr>
            <p:spPr bwMode="auto">
              <a:xfrm>
                <a:off x="5892801" y="2381250"/>
                <a:ext cx="73025" cy="88900"/>
              </a:xfrm>
              <a:custGeom>
                <a:avLst/>
                <a:gdLst>
                  <a:gd name="T0" fmla="*/ 0 w 46"/>
                  <a:gd name="T1" fmla="*/ 15 h 56"/>
                  <a:gd name="T2" fmla="*/ 10 w 46"/>
                  <a:gd name="T3" fmla="*/ 11 h 56"/>
                  <a:gd name="T4" fmla="*/ 35 w 46"/>
                  <a:gd name="T5" fmla="*/ 44 h 56"/>
                  <a:gd name="T6" fmla="*/ 38 w 46"/>
                  <a:gd name="T7" fmla="*/ 44 h 56"/>
                  <a:gd name="T8" fmla="*/ 38 w 46"/>
                  <a:gd name="T9" fmla="*/ 2 h 56"/>
                  <a:gd name="T10" fmla="*/ 46 w 46"/>
                  <a:gd name="T11" fmla="*/ 0 h 56"/>
                  <a:gd name="T12" fmla="*/ 46 w 46"/>
                  <a:gd name="T13" fmla="*/ 52 h 56"/>
                  <a:gd name="T14" fmla="*/ 33 w 46"/>
                  <a:gd name="T15" fmla="*/ 56 h 56"/>
                  <a:gd name="T16" fmla="*/ 0 w 46"/>
                  <a:gd name="T17" fmla="*/ 1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56">
                    <a:moveTo>
                      <a:pt x="0" y="15"/>
                    </a:moveTo>
                    <a:lnTo>
                      <a:pt x="10" y="11"/>
                    </a:lnTo>
                    <a:lnTo>
                      <a:pt x="35" y="44"/>
                    </a:lnTo>
                    <a:lnTo>
                      <a:pt x="38" y="44"/>
                    </a:lnTo>
                    <a:lnTo>
                      <a:pt x="38" y="2"/>
                    </a:lnTo>
                    <a:lnTo>
                      <a:pt x="46" y="0"/>
                    </a:lnTo>
                    <a:lnTo>
                      <a:pt x="46" y="52"/>
                    </a:lnTo>
                    <a:lnTo>
                      <a:pt x="33" y="5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63" name="iṣ1ïḋê"/>
              <p:cNvSpPr/>
              <p:nvPr/>
            </p:nvSpPr>
            <p:spPr bwMode="auto">
              <a:xfrm>
                <a:off x="5988051" y="2368550"/>
                <a:ext cx="66675" cy="85725"/>
              </a:xfrm>
              <a:custGeom>
                <a:avLst/>
                <a:gdLst>
                  <a:gd name="T0" fmla="*/ 0 w 42"/>
                  <a:gd name="T1" fmla="*/ 4 h 54"/>
                  <a:gd name="T2" fmla="*/ 34 w 42"/>
                  <a:gd name="T3" fmla="*/ 0 h 54"/>
                  <a:gd name="T4" fmla="*/ 36 w 42"/>
                  <a:gd name="T5" fmla="*/ 8 h 54"/>
                  <a:gd name="T6" fmla="*/ 13 w 42"/>
                  <a:gd name="T7" fmla="*/ 10 h 54"/>
                  <a:gd name="T8" fmla="*/ 15 w 42"/>
                  <a:gd name="T9" fmla="*/ 23 h 54"/>
                  <a:gd name="T10" fmla="*/ 36 w 42"/>
                  <a:gd name="T11" fmla="*/ 19 h 54"/>
                  <a:gd name="T12" fmla="*/ 38 w 42"/>
                  <a:gd name="T13" fmla="*/ 27 h 54"/>
                  <a:gd name="T14" fmla="*/ 15 w 42"/>
                  <a:gd name="T15" fmla="*/ 31 h 54"/>
                  <a:gd name="T16" fmla="*/ 17 w 42"/>
                  <a:gd name="T17" fmla="*/ 44 h 54"/>
                  <a:gd name="T18" fmla="*/ 42 w 42"/>
                  <a:gd name="T19" fmla="*/ 41 h 54"/>
                  <a:gd name="T20" fmla="*/ 42 w 42"/>
                  <a:gd name="T21" fmla="*/ 50 h 54"/>
                  <a:gd name="T22" fmla="*/ 9 w 42"/>
                  <a:gd name="T23" fmla="*/ 54 h 54"/>
                  <a:gd name="T24" fmla="*/ 0 w 42"/>
                  <a:gd name="T25" fmla="*/ 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54">
                    <a:moveTo>
                      <a:pt x="0" y="4"/>
                    </a:moveTo>
                    <a:lnTo>
                      <a:pt x="34" y="0"/>
                    </a:lnTo>
                    <a:lnTo>
                      <a:pt x="36" y="8"/>
                    </a:lnTo>
                    <a:lnTo>
                      <a:pt x="13" y="10"/>
                    </a:lnTo>
                    <a:lnTo>
                      <a:pt x="15" y="23"/>
                    </a:lnTo>
                    <a:lnTo>
                      <a:pt x="36" y="19"/>
                    </a:lnTo>
                    <a:lnTo>
                      <a:pt x="38" y="27"/>
                    </a:lnTo>
                    <a:lnTo>
                      <a:pt x="15" y="31"/>
                    </a:lnTo>
                    <a:lnTo>
                      <a:pt x="17" y="44"/>
                    </a:lnTo>
                    <a:lnTo>
                      <a:pt x="42" y="41"/>
                    </a:lnTo>
                    <a:lnTo>
                      <a:pt x="42" y="50"/>
                    </a:lnTo>
                    <a:lnTo>
                      <a:pt x="9" y="5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64" name="iṥľide"/>
              <p:cNvSpPr/>
              <p:nvPr/>
            </p:nvSpPr>
            <p:spPr bwMode="auto">
              <a:xfrm>
                <a:off x="6064251" y="2365375"/>
                <a:ext cx="66675" cy="79375"/>
              </a:xfrm>
              <a:custGeom>
                <a:avLst/>
                <a:gdLst>
                  <a:gd name="T0" fmla="*/ 6 w 20"/>
                  <a:gd name="T1" fmla="*/ 10 h 24"/>
                  <a:gd name="T2" fmla="*/ 10 w 20"/>
                  <a:gd name="T3" fmla="*/ 10 h 24"/>
                  <a:gd name="T4" fmla="*/ 14 w 20"/>
                  <a:gd name="T5" fmla="*/ 7 h 24"/>
                  <a:gd name="T6" fmla="*/ 10 w 20"/>
                  <a:gd name="T7" fmla="*/ 4 h 24"/>
                  <a:gd name="T8" fmla="*/ 5 w 20"/>
                  <a:gd name="T9" fmla="*/ 4 h 24"/>
                  <a:gd name="T10" fmla="*/ 6 w 20"/>
                  <a:gd name="T11" fmla="*/ 10 h 24"/>
                  <a:gd name="T12" fmla="*/ 6 w 20"/>
                  <a:gd name="T13" fmla="*/ 24 h 24"/>
                  <a:gd name="T14" fmla="*/ 0 w 20"/>
                  <a:gd name="T15" fmla="*/ 24 h 24"/>
                  <a:gd name="T16" fmla="*/ 0 w 20"/>
                  <a:gd name="T17" fmla="*/ 0 h 24"/>
                  <a:gd name="T18" fmla="*/ 11 w 20"/>
                  <a:gd name="T19" fmla="*/ 0 h 24"/>
                  <a:gd name="T20" fmla="*/ 19 w 20"/>
                  <a:gd name="T21" fmla="*/ 6 h 24"/>
                  <a:gd name="T22" fmla="*/ 14 w 20"/>
                  <a:gd name="T23" fmla="*/ 12 h 24"/>
                  <a:gd name="T24" fmla="*/ 14 w 20"/>
                  <a:gd name="T25" fmla="*/ 12 h 24"/>
                  <a:gd name="T26" fmla="*/ 19 w 20"/>
                  <a:gd name="T27" fmla="*/ 17 h 24"/>
                  <a:gd name="T28" fmla="*/ 19 w 20"/>
                  <a:gd name="T29" fmla="*/ 18 h 24"/>
                  <a:gd name="T30" fmla="*/ 20 w 20"/>
                  <a:gd name="T31" fmla="*/ 24 h 24"/>
                  <a:gd name="T32" fmla="*/ 15 w 20"/>
                  <a:gd name="T33" fmla="*/ 24 h 24"/>
                  <a:gd name="T34" fmla="*/ 13 w 20"/>
                  <a:gd name="T35" fmla="*/ 17 h 24"/>
                  <a:gd name="T36" fmla="*/ 11 w 20"/>
                  <a:gd name="T37" fmla="*/ 14 h 24"/>
                  <a:gd name="T38" fmla="*/ 6 w 20"/>
                  <a:gd name="T39" fmla="*/ 14 h 24"/>
                  <a:gd name="T40" fmla="*/ 6 w 20"/>
                  <a:gd name="T4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24">
                    <a:moveTo>
                      <a:pt x="6" y="10"/>
                    </a:moveTo>
                    <a:cubicBezTo>
                      <a:pt x="10" y="10"/>
                      <a:pt x="10" y="10"/>
                      <a:pt x="10" y="10"/>
                    </a:cubicBezTo>
                    <a:cubicBezTo>
                      <a:pt x="12" y="10"/>
                      <a:pt x="14" y="9"/>
                      <a:pt x="14" y="7"/>
                    </a:cubicBezTo>
                    <a:cubicBezTo>
                      <a:pt x="14" y="5"/>
                      <a:pt x="12" y="4"/>
                      <a:pt x="10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10"/>
                      <a:pt x="6" y="10"/>
                      <a:pt x="6" y="10"/>
                    </a:cubicBezTo>
                    <a:close/>
                    <a:moveTo>
                      <a:pt x="6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6" y="0"/>
                      <a:pt x="19" y="2"/>
                      <a:pt x="19" y="6"/>
                    </a:cubicBezTo>
                    <a:cubicBezTo>
                      <a:pt x="19" y="9"/>
                      <a:pt x="17" y="11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7" y="12"/>
                      <a:pt x="18" y="14"/>
                      <a:pt x="19" y="17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21"/>
                      <a:pt x="20" y="23"/>
                      <a:pt x="20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4" y="22"/>
                      <a:pt x="14" y="20"/>
                      <a:pt x="13" y="17"/>
                    </a:cubicBezTo>
                    <a:cubicBezTo>
                      <a:pt x="13" y="15"/>
                      <a:pt x="12" y="14"/>
                      <a:pt x="11" y="14"/>
                    </a:cubicBezTo>
                    <a:cubicBezTo>
                      <a:pt x="6" y="14"/>
                      <a:pt x="6" y="14"/>
                      <a:pt x="6" y="1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65" name="íśḷíďe"/>
              <p:cNvSpPr/>
              <p:nvPr/>
            </p:nvSpPr>
            <p:spPr bwMode="auto">
              <a:xfrm>
                <a:off x="6137276" y="2365375"/>
                <a:ext cx="69850" cy="85725"/>
              </a:xfrm>
              <a:custGeom>
                <a:avLst/>
                <a:gdLst>
                  <a:gd name="T0" fmla="*/ 16 w 21"/>
                  <a:gd name="T1" fmla="*/ 9 h 26"/>
                  <a:gd name="T2" fmla="*/ 12 w 21"/>
                  <a:gd name="T3" fmla="*/ 5 h 26"/>
                  <a:gd name="T4" fmla="*/ 8 w 21"/>
                  <a:gd name="T5" fmla="*/ 7 h 26"/>
                  <a:gd name="T6" fmla="*/ 12 w 21"/>
                  <a:gd name="T7" fmla="*/ 11 h 26"/>
                  <a:gd name="T8" fmla="*/ 12 w 21"/>
                  <a:gd name="T9" fmla="*/ 11 h 26"/>
                  <a:gd name="T10" fmla="*/ 20 w 21"/>
                  <a:gd name="T11" fmla="*/ 19 h 26"/>
                  <a:gd name="T12" fmla="*/ 9 w 21"/>
                  <a:gd name="T13" fmla="*/ 25 h 26"/>
                  <a:gd name="T14" fmla="*/ 0 w 21"/>
                  <a:gd name="T15" fmla="*/ 16 h 26"/>
                  <a:gd name="T16" fmla="*/ 6 w 21"/>
                  <a:gd name="T17" fmla="*/ 17 h 26"/>
                  <a:gd name="T18" fmla="*/ 9 w 21"/>
                  <a:gd name="T19" fmla="*/ 22 h 26"/>
                  <a:gd name="T20" fmla="*/ 14 w 21"/>
                  <a:gd name="T21" fmla="*/ 19 h 26"/>
                  <a:gd name="T22" fmla="*/ 10 w 21"/>
                  <a:gd name="T23" fmla="*/ 15 h 26"/>
                  <a:gd name="T24" fmla="*/ 9 w 21"/>
                  <a:gd name="T25" fmla="*/ 15 h 26"/>
                  <a:gd name="T26" fmla="*/ 2 w 21"/>
                  <a:gd name="T27" fmla="*/ 7 h 26"/>
                  <a:gd name="T28" fmla="*/ 13 w 21"/>
                  <a:gd name="T29" fmla="*/ 1 h 26"/>
                  <a:gd name="T30" fmla="*/ 21 w 21"/>
                  <a:gd name="T31" fmla="*/ 9 h 26"/>
                  <a:gd name="T32" fmla="*/ 16 w 21"/>
                  <a:gd name="T33" fmla="*/ 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" h="26">
                    <a:moveTo>
                      <a:pt x="16" y="9"/>
                    </a:moveTo>
                    <a:cubicBezTo>
                      <a:pt x="16" y="6"/>
                      <a:pt x="15" y="5"/>
                      <a:pt x="12" y="5"/>
                    </a:cubicBezTo>
                    <a:cubicBezTo>
                      <a:pt x="10" y="4"/>
                      <a:pt x="8" y="5"/>
                      <a:pt x="8" y="7"/>
                    </a:cubicBezTo>
                    <a:cubicBezTo>
                      <a:pt x="7" y="9"/>
                      <a:pt x="9" y="10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8" y="13"/>
                      <a:pt x="21" y="16"/>
                      <a:pt x="20" y="19"/>
                    </a:cubicBezTo>
                    <a:cubicBezTo>
                      <a:pt x="19" y="24"/>
                      <a:pt x="15" y="26"/>
                      <a:pt x="9" y="25"/>
                    </a:cubicBezTo>
                    <a:cubicBezTo>
                      <a:pt x="2" y="25"/>
                      <a:pt x="0" y="22"/>
                      <a:pt x="0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5" y="20"/>
                      <a:pt x="6" y="21"/>
                      <a:pt x="9" y="22"/>
                    </a:cubicBezTo>
                    <a:cubicBezTo>
                      <a:pt x="12" y="22"/>
                      <a:pt x="14" y="21"/>
                      <a:pt x="14" y="19"/>
                    </a:cubicBezTo>
                    <a:cubicBezTo>
                      <a:pt x="15" y="18"/>
                      <a:pt x="13" y="17"/>
                      <a:pt x="10" y="15"/>
                    </a:cubicBezTo>
                    <a:cubicBezTo>
                      <a:pt x="10" y="15"/>
                      <a:pt x="9" y="15"/>
                      <a:pt x="9" y="15"/>
                    </a:cubicBezTo>
                    <a:cubicBezTo>
                      <a:pt x="4" y="13"/>
                      <a:pt x="2" y="11"/>
                      <a:pt x="2" y="7"/>
                    </a:cubicBezTo>
                    <a:cubicBezTo>
                      <a:pt x="3" y="3"/>
                      <a:pt x="7" y="0"/>
                      <a:pt x="13" y="1"/>
                    </a:cubicBezTo>
                    <a:cubicBezTo>
                      <a:pt x="19" y="2"/>
                      <a:pt x="21" y="5"/>
                      <a:pt x="21" y="9"/>
                    </a:cubicBez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66" name="íśḻiḋé"/>
              <p:cNvSpPr/>
              <p:nvPr/>
            </p:nvSpPr>
            <p:spPr bwMode="auto">
              <a:xfrm>
                <a:off x="6213476" y="2378075"/>
                <a:ext cx="36513" cy="82550"/>
              </a:xfrm>
              <a:custGeom>
                <a:avLst/>
                <a:gdLst>
                  <a:gd name="T0" fmla="*/ 10 w 23"/>
                  <a:gd name="T1" fmla="*/ 52 h 52"/>
                  <a:gd name="T2" fmla="*/ 0 w 23"/>
                  <a:gd name="T3" fmla="*/ 50 h 52"/>
                  <a:gd name="T4" fmla="*/ 12 w 23"/>
                  <a:gd name="T5" fmla="*/ 0 h 52"/>
                  <a:gd name="T6" fmla="*/ 23 w 23"/>
                  <a:gd name="T7" fmla="*/ 4 h 52"/>
                  <a:gd name="T8" fmla="*/ 10 w 23"/>
                  <a:gd name="T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52">
                    <a:moveTo>
                      <a:pt x="10" y="52"/>
                    </a:moveTo>
                    <a:lnTo>
                      <a:pt x="0" y="50"/>
                    </a:lnTo>
                    <a:lnTo>
                      <a:pt x="12" y="0"/>
                    </a:lnTo>
                    <a:lnTo>
                      <a:pt x="23" y="4"/>
                    </a:lnTo>
                    <a:lnTo>
                      <a:pt x="10" y="52"/>
                    </a:ln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67" name="îśľiďe"/>
              <p:cNvSpPr/>
              <p:nvPr/>
            </p:nvSpPr>
            <p:spPr bwMode="auto">
              <a:xfrm>
                <a:off x="6272213" y="2390775"/>
                <a:ext cx="66675" cy="90488"/>
              </a:xfrm>
              <a:custGeom>
                <a:avLst/>
                <a:gdLst>
                  <a:gd name="T0" fmla="*/ 5 w 42"/>
                  <a:gd name="T1" fmla="*/ 0 h 57"/>
                  <a:gd name="T2" fmla="*/ 42 w 42"/>
                  <a:gd name="T3" fmla="*/ 15 h 57"/>
                  <a:gd name="T4" fmla="*/ 40 w 42"/>
                  <a:gd name="T5" fmla="*/ 23 h 57"/>
                  <a:gd name="T6" fmla="*/ 25 w 42"/>
                  <a:gd name="T7" fmla="*/ 17 h 57"/>
                  <a:gd name="T8" fmla="*/ 11 w 42"/>
                  <a:gd name="T9" fmla="*/ 57 h 57"/>
                  <a:gd name="T10" fmla="*/ 0 w 42"/>
                  <a:gd name="T11" fmla="*/ 52 h 57"/>
                  <a:gd name="T12" fmla="*/ 15 w 42"/>
                  <a:gd name="T13" fmla="*/ 13 h 57"/>
                  <a:gd name="T14" fmla="*/ 0 w 42"/>
                  <a:gd name="T15" fmla="*/ 9 h 57"/>
                  <a:gd name="T16" fmla="*/ 5 w 42"/>
                  <a:gd name="T17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57">
                    <a:moveTo>
                      <a:pt x="5" y="0"/>
                    </a:moveTo>
                    <a:lnTo>
                      <a:pt x="42" y="15"/>
                    </a:lnTo>
                    <a:lnTo>
                      <a:pt x="40" y="23"/>
                    </a:lnTo>
                    <a:lnTo>
                      <a:pt x="25" y="17"/>
                    </a:lnTo>
                    <a:lnTo>
                      <a:pt x="11" y="57"/>
                    </a:lnTo>
                    <a:lnTo>
                      <a:pt x="0" y="52"/>
                    </a:lnTo>
                    <a:lnTo>
                      <a:pt x="15" y="13"/>
                    </a:lnTo>
                    <a:lnTo>
                      <a:pt x="0" y="9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68" name="í$1íde"/>
              <p:cNvSpPr/>
              <p:nvPr/>
            </p:nvSpPr>
            <p:spPr bwMode="auto">
              <a:xfrm>
                <a:off x="6342063" y="2424113"/>
                <a:ext cx="79375" cy="93663"/>
              </a:xfrm>
              <a:custGeom>
                <a:avLst/>
                <a:gdLst>
                  <a:gd name="T0" fmla="*/ 8 w 50"/>
                  <a:gd name="T1" fmla="*/ 40 h 59"/>
                  <a:gd name="T2" fmla="*/ 13 w 50"/>
                  <a:gd name="T3" fmla="*/ 0 h 59"/>
                  <a:gd name="T4" fmla="*/ 23 w 50"/>
                  <a:gd name="T5" fmla="*/ 9 h 59"/>
                  <a:gd name="T6" fmla="*/ 21 w 50"/>
                  <a:gd name="T7" fmla="*/ 34 h 59"/>
                  <a:gd name="T8" fmla="*/ 42 w 50"/>
                  <a:gd name="T9" fmla="*/ 19 h 59"/>
                  <a:gd name="T10" fmla="*/ 50 w 50"/>
                  <a:gd name="T11" fmla="*/ 25 h 59"/>
                  <a:gd name="T12" fmla="*/ 19 w 50"/>
                  <a:gd name="T13" fmla="*/ 44 h 59"/>
                  <a:gd name="T14" fmla="*/ 11 w 50"/>
                  <a:gd name="T15" fmla="*/ 59 h 59"/>
                  <a:gd name="T16" fmla="*/ 0 w 50"/>
                  <a:gd name="T17" fmla="*/ 52 h 59"/>
                  <a:gd name="T18" fmla="*/ 8 w 50"/>
                  <a:gd name="T19" fmla="*/ 4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59">
                    <a:moveTo>
                      <a:pt x="8" y="40"/>
                    </a:moveTo>
                    <a:lnTo>
                      <a:pt x="13" y="0"/>
                    </a:lnTo>
                    <a:lnTo>
                      <a:pt x="23" y="9"/>
                    </a:lnTo>
                    <a:lnTo>
                      <a:pt x="21" y="34"/>
                    </a:lnTo>
                    <a:lnTo>
                      <a:pt x="42" y="19"/>
                    </a:lnTo>
                    <a:lnTo>
                      <a:pt x="50" y="25"/>
                    </a:lnTo>
                    <a:lnTo>
                      <a:pt x="19" y="44"/>
                    </a:lnTo>
                    <a:lnTo>
                      <a:pt x="11" y="59"/>
                    </a:lnTo>
                    <a:lnTo>
                      <a:pt x="0" y="52"/>
                    </a:lnTo>
                    <a:lnTo>
                      <a:pt x="8" y="40"/>
                    </a:ln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69" name="išlîḓê"/>
              <p:cNvSpPr/>
              <p:nvPr/>
            </p:nvSpPr>
            <p:spPr bwMode="auto">
              <a:xfrm>
                <a:off x="6427788" y="2517775"/>
                <a:ext cx="96838" cy="92075"/>
              </a:xfrm>
              <a:custGeom>
                <a:avLst/>
                <a:gdLst>
                  <a:gd name="T0" fmla="*/ 10 w 29"/>
                  <a:gd name="T1" fmla="*/ 10 h 28"/>
                  <a:gd name="T2" fmla="*/ 8 w 29"/>
                  <a:gd name="T3" fmla="*/ 20 h 28"/>
                  <a:gd name="T4" fmla="*/ 19 w 29"/>
                  <a:gd name="T5" fmla="*/ 19 h 28"/>
                  <a:gd name="T6" fmla="*/ 21 w 29"/>
                  <a:gd name="T7" fmla="*/ 8 h 28"/>
                  <a:gd name="T8" fmla="*/ 10 w 29"/>
                  <a:gd name="T9" fmla="*/ 10 h 28"/>
                  <a:gd name="T10" fmla="*/ 6 w 29"/>
                  <a:gd name="T11" fmla="*/ 6 h 28"/>
                  <a:gd name="T12" fmla="*/ 24 w 29"/>
                  <a:gd name="T13" fmla="*/ 5 h 28"/>
                  <a:gd name="T14" fmla="*/ 22 w 29"/>
                  <a:gd name="T15" fmla="*/ 23 h 28"/>
                  <a:gd name="T16" fmla="*/ 6 w 29"/>
                  <a:gd name="T17" fmla="*/ 23 h 28"/>
                  <a:gd name="T18" fmla="*/ 6 w 29"/>
                  <a:gd name="T19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" h="28">
                    <a:moveTo>
                      <a:pt x="10" y="10"/>
                    </a:moveTo>
                    <a:cubicBezTo>
                      <a:pt x="6" y="14"/>
                      <a:pt x="5" y="17"/>
                      <a:pt x="8" y="20"/>
                    </a:cubicBezTo>
                    <a:cubicBezTo>
                      <a:pt x="11" y="23"/>
                      <a:pt x="14" y="23"/>
                      <a:pt x="19" y="19"/>
                    </a:cubicBezTo>
                    <a:cubicBezTo>
                      <a:pt x="23" y="14"/>
                      <a:pt x="24" y="11"/>
                      <a:pt x="21" y="8"/>
                    </a:cubicBezTo>
                    <a:cubicBezTo>
                      <a:pt x="18" y="5"/>
                      <a:pt x="14" y="6"/>
                      <a:pt x="10" y="10"/>
                    </a:cubicBezTo>
                    <a:close/>
                    <a:moveTo>
                      <a:pt x="6" y="6"/>
                    </a:moveTo>
                    <a:cubicBezTo>
                      <a:pt x="13" y="0"/>
                      <a:pt x="18" y="0"/>
                      <a:pt x="24" y="5"/>
                    </a:cubicBezTo>
                    <a:cubicBezTo>
                      <a:pt x="29" y="11"/>
                      <a:pt x="28" y="17"/>
                      <a:pt x="22" y="23"/>
                    </a:cubicBezTo>
                    <a:cubicBezTo>
                      <a:pt x="16" y="28"/>
                      <a:pt x="11" y="28"/>
                      <a:pt x="6" y="23"/>
                    </a:cubicBezTo>
                    <a:cubicBezTo>
                      <a:pt x="0" y="17"/>
                      <a:pt x="1" y="11"/>
                      <a:pt x="6" y="6"/>
                    </a:cubicBez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70" name="îśḷîḋè"/>
              <p:cNvSpPr/>
              <p:nvPr/>
            </p:nvSpPr>
            <p:spPr bwMode="auto">
              <a:xfrm>
                <a:off x="6481763" y="2582863"/>
                <a:ext cx="95250" cy="69850"/>
              </a:xfrm>
              <a:custGeom>
                <a:avLst/>
                <a:gdLst>
                  <a:gd name="T0" fmla="*/ 0 w 60"/>
                  <a:gd name="T1" fmla="*/ 29 h 44"/>
                  <a:gd name="T2" fmla="*/ 41 w 60"/>
                  <a:gd name="T3" fmla="*/ 0 h 44"/>
                  <a:gd name="T4" fmla="*/ 60 w 60"/>
                  <a:gd name="T5" fmla="*/ 27 h 44"/>
                  <a:gd name="T6" fmla="*/ 52 w 60"/>
                  <a:gd name="T7" fmla="*/ 33 h 44"/>
                  <a:gd name="T8" fmla="*/ 39 w 60"/>
                  <a:gd name="T9" fmla="*/ 15 h 44"/>
                  <a:gd name="T10" fmla="*/ 31 w 60"/>
                  <a:gd name="T11" fmla="*/ 21 h 44"/>
                  <a:gd name="T12" fmla="*/ 41 w 60"/>
                  <a:gd name="T13" fmla="*/ 38 h 44"/>
                  <a:gd name="T14" fmla="*/ 35 w 60"/>
                  <a:gd name="T15" fmla="*/ 44 h 44"/>
                  <a:gd name="T16" fmla="*/ 22 w 60"/>
                  <a:gd name="T17" fmla="*/ 25 h 44"/>
                  <a:gd name="T18" fmla="*/ 6 w 60"/>
                  <a:gd name="T19" fmla="*/ 38 h 44"/>
                  <a:gd name="T20" fmla="*/ 0 w 60"/>
                  <a:gd name="T21" fmla="*/ 2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44">
                    <a:moveTo>
                      <a:pt x="0" y="29"/>
                    </a:moveTo>
                    <a:lnTo>
                      <a:pt x="41" y="0"/>
                    </a:lnTo>
                    <a:lnTo>
                      <a:pt x="60" y="27"/>
                    </a:lnTo>
                    <a:lnTo>
                      <a:pt x="52" y="33"/>
                    </a:lnTo>
                    <a:lnTo>
                      <a:pt x="39" y="15"/>
                    </a:lnTo>
                    <a:lnTo>
                      <a:pt x="31" y="21"/>
                    </a:lnTo>
                    <a:lnTo>
                      <a:pt x="41" y="38"/>
                    </a:lnTo>
                    <a:lnTo>
                      <a:pt x="35" y="44"/>
                    </a:lnTo>
                    <a:lnTo>
                      <a:pt x="22" y="25"/>
                    </a:lnTo>
                    <a:lnTo>
                      <a:pt x="6" y="38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71" name="íṣḷiḍê"/>
              <p:cNvSpPr/>
              <p:nvPr/>
            </p:nvSpPr>
            <p:spPr bwMode="auto">
              <a:xfrm>
                <a:off x="6537326" y="2692400"/>
                <a:ext cx="92075" cy="82550"/>
              </a:xfrm>
              <a:custGeom>
                <a:avLst/>
                <a:gdLst>
                  <a:gd name="T0" fmla="*/ 19 w 28"/>
                  <a:gd name="T1" fmla="*/ 15 h 25"/>
                  <a:gd name="T2" fmla="*/ 22 w 28"/>
                  <a:gd name="T3" fmla="*/ 9 h 25"/>
                  <a:gd name="T4" fmla="*/ 12 w 28"/>
                  <a:gd name="T5" fmla="*/ 8 h 25"/>
                  <a:gd name="T6" fmla="*/ 5 w 28"/>
                  <a:gd name="T7" fmla="*/ 15 h 25"/>
                  <a:gd name="T8" fmla="*/ 11 w 28"/>
                  <a:gd name="T9" fmla="*/ 18 h 25"/>
                  <a:gd name="T10" fmla="*/ 13 w 28"/>
                  <a:gd name="T11" fmla="*/ 23 h 25"/>
                  <a:gd name="T12" fmla="*/ 2 w 28"/>
                  <a:gd name="T13" fmla="*/ 16 h 25"/>
                  <a:gd name="T14" fmla="*/ 10 w 28"/>
                  <a:gd name="T15" fmla="*/ 2 h 25"/>
                  <a:gd name="T16" fmla="*/ 25 w 28"/>
                  <a:gd name="T17" fmla="*/ 8 h 25"/>
                  <a:gd name="T18" fmla="*/ 21 w 28"/>
                  <a:gd name="T19" fmla="*/ 20 h 25"/>
                  <a:gd name="T20" fmla="*/ 19 w 28"/>
                  <a:gd name="T21" fmla="*/ 1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25">
                    <a:moveTo>
                      <a:pt x="19" y="15"/>
                    </a:moveTo>
                    <a:cubicBezTo>
                      <a:pt x="22" y="14"/>
                      <a:pt x="23" y="12"/>
                      <a:pt x="22" y="9"/>
                    </a:cubicBezTo>
                    <a:cubicBezTo>
                      <a:pt x="21" y="6"/>
                      <a:pt x="17" y="6"/>
                      <a:pt x="12" y="8"/>
                    </a:cubicBezTo>
                    <a:cubicBezTo>
                      <a:pt x="7" y="10"/>
                      <a:pt x="4" y="12"/>
                      <a:pt x="5" y="15"/>
                    </a:cubicBezTo>
                    <a:cubicBezTo>
                      <a:pt x="6" y="18"/>
                      <a:pt x="8" y="19"/>
                      <a:pt x="11" y="18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8" y="25"/>
                      <a:pt x="4" y="23"/>
                      <a:pt x="2" y="16"/>
                    </a:cubicBezTo>
                    <a:cubicBezTo>
                      <a:pt x="0" y="10"/>
                      <a:pt x="2" y="6"/>
                      <a:pt x="10" y="2"/>
                    </a:cubicBezTo>
                    <a:cubicBezTo>
                      <a:pt x="18" y="0"/>
                      <a:pt x="23" y="2"/>
                      <a:pt x="25" y="8"/>
                    </a:cubicBezTo>
                    <a:cubicBezTo>
                      <a:pt x="28" y="14"/>
                      <a:pt x="26" y="18"/>
                      <a:pt x="21" y="20"/>
                    </a:cubicBezTo>
                    <a:lnTo>
                      <a:pt x="19" y="15"/>
                    </a:ln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72" name="íşľíḋe"/>
              <p:cNvSpPr/>
              <p:nvPr/>
            </p:nvSpPr>
            <p:spPr bwMode="auto">
              <a:xfrm>
                <a:off x="6559551" y="2771775"/>
                <a:ext cx="90488" cy="79375"/>
              </a:xfrm>
              <a:custGeom>
                <a:avLst/>
                <a:gdLst>
                  <a:gd name="T0" fmla="*/ 0 w 57"/>
                  <a:gd name="T1" fmla="*/ 10 h 50"/>
                  <a:gd name="T2" fmla="*/ 48 w 57"/>
                  <a:gd name="T3" fmla="*/ 0 h 50"/>
                  <a:gd name="T4" fmla="*/ 50 w 57"/>
                  <a:gd name="T5" fmla="*/ 10 h 50"/>
                  <a:gd name="T6" fmla="*/ 32 w 57"/>
                  <a:gd name="T7" fmla="*/ 14 h 50"/>
                  <a:gd name="T8" fmla="*/ 36 w 57"/>
                  <a:gd name="T9" fmla="*/ 33 h 50"/>
                  <a:gd name="T10" fmla="*/ 55 w 57"/>
                  <a:gd name="T11" fmla="*/ 29 h 50"/>
                  <a:gd name="T12" fmla="*/ 57 w 57"/>
                  <a:gd name="T13" fmla="*/ 39 h 50"/>
                  <a:gd name="T14" fmla="*/ 7 w 57"/>
                  <a:gd name="T15" fmla="*/ 50 h 50"/>
                  <a:gd name="T16" fmla="*/ 5 w 57"/>
                  <a:gd name="T17" fmla="*/ 39 h 50"/>
                  <a:gd name="T18" fmla="*/ 28 w 57"/>
                  <a:gd name="T19" fmla="*/ 35 h 50"/>
                  <a:gd name="T20" fmla="*/ 23 w 57"/>
                  <a:gd name="T21" fmla="*/ 16 h 50"/>
                  <a:gd name="T22" fmla="*/ 3 w 57"/>
                  <a:gd name="T23" fmla="*/ 21 h 50"/>
                  <a:gd name="T24" fmla="*/ 0 w 57"/>
                  <a:gd name="T25" fmla="*/ 1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50">
                    <a:moveTo>
                      <a:pt x="0" y="10"/>
                    </a:moveTo>
                    <a:lnTo>
                      <a:pt x="48" y="0"/>
                    </a:lnTo>
                    <a:lnTo>
                      <a:pt x="50" y="10"/>
                    </a:lnTo>
                    <a:lnTo>
                      <a:pt x="32" y="14"/>
                    </a:lnTo>
                    <a:lnTo>
                      <a:pt x="36" y="33"/>
                    </a:lnTo>
                    <a:lnTo>
                      <a:pt x="55" y="29"/>
                    </a:lnTo>
                    <a:lnTo>
                      <a:pt x="57" y="39"/>
                    </a:lnTo>
                    <a:lnTo>
                      <a:pt x="7" y="50"/>
                    </a:lnTo>
                    <a:lnTo>
                      <a:pt x="5" y="39"/>
                    </a:lnTo>
                    <a:lnTo>
                      <a:pt x="28" y="35"/>
                    </a:lnTo>
                    <a:lnTo>
                      <a:pt x="23" y="16"/>
                    </a:lnTo>
                    <a:lnTo>
                      <a:pt x="3" y="21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73" name="ísḷiḑê"/>
              <p:cNvSpPr/>
              <p:nvPr/>
            </p:nvSpPr>
            <p:spPr bwMode="auto">
              <a:xfrm>
                <a:off x="6573838" y="2863850"/>
                <a:ext cx="79375" cy="23813"/>
              </a:xfrm>
              <a:custGeom>
                <a:avLst/>
                <a:gdLst>
                  <a:gd name="T0" fmla="*/ 0 w 50"/>
                  <a:gd name="T1" fmla="*/ 15 h 15"/>
                  <a:gd name="T2" fmla="*/ 0 w 50"/>
                  <a:gd name="T3" fmla="*/ 4 h 15"/>
                  <a:gd name="T4" fmla="*/ 50 w 50"/>
                  <a:gd name="T5" fmla="*/ 0 h 15"/>
                  <a:gd name="T6" fmla="*/ 50 w 50"/>
                  <a:gd name="T7" fmla="*/ 11 h 15"/>
                  <a:gd name="T8" fmla="*/ 0 w 50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15">
                    <a:moveTo>
                      <a:pt x="0" y="15"/>
                    </a:moveTo>
                    <a:lnTo>
                      <a:pt x="0" y="4"/>
                    </a:lnTo>
                    <a:lnTo>
                      <a:pt x="50" y="0"/>
                    </a:lnTo>
                    <a:lnTo>
                      <a:pt x="50" y="11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74" name="ï$lîḍe"/>
              <p:cNvSpPr/>
              <p:nvPr/>
            </p:nvSpPr>
            <p:spPr bwMode="auto">
              <a:xfrm>
                <a:off x="6570663" y="2906713"/>
                <a:ext cx="85725" cy="76200"/>
              </a:xfrm>
              <a:custGeom>
                <a:avLst/>
                <a:gdLst>
                  <a:gd name="T0" fmla="*/ 2 w 54"/>
                  <a:gd name="T1" fmla="*/ 29 h 48"/>
                  <a:gd name="T2" fmla="*/ 43 w 54"/>
                  <a:gd name="T3" fmla="*/ 13 h 48"/>
                  <a:gd name="T4" fmla="*/ 43 w 54"/>
                  <a:gd name="T5" fmla="*/ 13 h 48"/>
                  <a:gd name="T6" fmla="*/ 2 w 54"/>
                  <a:gd name="T7" fmla="*/ 9 h 48"/>
                  <a:gd name="T8" fmla="*/ 4 w 54"/>
                  <a:gd name="T9" fmla="*/ 0 h 48"/>
                  <a:gd name="T10" fmla="*/ 54 w 54"/>
                  <a:gd name="T11" fmla="*/ 2 h 48"/>
                  <a:gd name="T12" fmla="*/ 52 w 54"/>
                  <a:gd name="T13" fmla="*/ 19 h 48"/>
                  <a:gd name="T14" fmla="*/ 10 w 54"/>
                  <a:gd name="T15" fmla="*/ 36 h 48"/>
                  <a:gd name="T16" fmla="*/ 12 w 54"/>
                  <a:gd name="T17" fmla="*/ 36 h 48"/>
                  <a:gd name="T18" fmla="*/ 52 w 54"/>
                  <a:gd name="T19" fmla="*/ 38 h 48"/>
                  <a:gd name="T20" fmla="*/ 50 w 54"/>
                  <a:gd name="T21" fmla="*/ 48 h 48"/>
                  <a:gd name="T22" fmla="*/ 0 w 54"/>
                  <a:gd name="T23" fmla="*/ 46 h 48"/>
                  <a:gd name="T24" fmla="*/ 2 w 54"/>
                  <a:gd name="T25" fmla="*/ 2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" h="48">
                    <a:moveTo>
                      <a:pt x="2" y="29"/>
                    </a:moveTo>
                    <a:lnTo>
                      <a:pt x="43" y="13"/>
                    </a:lnTo>
                    <a:lnTo>
                      <a:pt x="43" y="13"/>
                    </a:lnTo>
                    <a:lnTo>
                      <a:pt x="2" y="9"/>
                    </a:lnTo>
                    <a:lnTo>
                      <a:pt x="4" y="0"/>
                    </a:lnTo>
                    <a:lnTo>
                      <a:pt x="54" y="2"/>
                    </a:lnTo>
                    <a:lnTo>
                      <a:pt x="52" y="19"/>
                    </a:lnTo>
                    <a:lnTo>
                      <a:pt x="10" y="36"/>
                    </a:lnTo>
                    <a:lnTo>
                      <a:pt x="12" y="36"/>
                    </a:lnTo>
                    <a:lnTo>
                      <a:pt x="52" y="38"/>
                    </a:lnTo>
                    <a:lnTo>
                      <a:pt x="50" y="48"/>
                    </a:lnTo>
                    <a:lnTo>
                      <a:pt x="0" y="46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75" name="ïṣľiḍê"/>
              <p:cNvSpPr/>
              <p:nvPr/>
            </p:nvSpPr>
            <p:spPr bwMode="auto">
              <a:xfrm>
                <a:off x="6546851" y="2989263"/>
                <a:ext cx="92075" cy="76200"/>
              </a:xfrm>
              <a:custGeom>
                <a:avLst/>
                <a:gdLst>
                  <a:gd name="T0" fmla="*/ 23 w 58"/>
                  <a:gd name="T1" fmla="*/ 36 h 48"/>
                  <a:gd name="T2" fmla="*/ 46 w 58"/>
                  <a:gd name="T3" fmla="*/ 36 h 48"/>
                  <a:gd name="T4" fmla="*/ 46 w 58"/>
                  <a:gd name="T5" fmla="*/ 34 h 48"/>
                  <a:gd name="T6" fmla="*/ 27 w 58"/>
                  <a:gd name="T7" fmla="*/ 21 h 48"/>
                  <a:gd name="T8" fmla="*/ 23 w 58"/>
                  <a:gd name="T9" fmla="*/ 36 h 48"/>
                  <a:gd name="T10" fmla="*/ 23 w 58"/>
                  <a:gd name="T11" fmla="*/ 36 h 48"/>
                  <a:gd name="T12" fmla="*/ 13 w 58"/>
                  <a:gd name="T13" fmla="*/ 0 h 48"/>
                  <a:gd name="T14" fmla="*/ 58 w 58"/>
                  <a:gd name="T15" fmla="*/ 31 h 48"/>
                  <a:gd name="T16" fmla="*/ 54 w 58"/>
                  <a:gd name="T17" fmla="*/ 44 h 48"/>
                  <a:gd name="T18" fmla="*/ 0 w 58"/>
                  <a:gd name="T19" fmla="*/ 48 h 48"/>
                  <a:gd name="T20" fmla="*/ 4 w 58"/>
                  <a:gd name="T21" fmla="*/ 38 h 48"/>
                  <a:gd name="T22" fmla="*/ 15 w 58"/>
                  <a:gd name="T23" fmla="*/ 36 h 48"/>
                  <a:gd name="T24" fmla="*/ 21 w 58"/>
                  <a:gd name="T25" fmla="*/ 17 h 48"/>
                  <a:gd name="T26" fmla="*/ 11 w 58"/>
                  <a:gd name="T27" fmla="*/ 11 h 48"/>
                  <a:gd name="T28" fmla="*/ 13 w 58"/>
                  <a:gd name="T2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" h="48">
                    <a:moveTo>
                      <a:pt x="23" y="36"/>
                    </a:moveTo>
                    <a:lnTo>
                      <a:pt x="46" y="36"/>
                    </a:lnTo>
                    <a:lnTo>
                      <a:pt x="46" y="34"/>
                    </a:lnTo>
                    <a:lnTo>
                      <a:pt x="27" y="21"/>
                    </a:lnTo>
                    <a:lnTo>
                      <a:pt x="23" y="36"/>
                    </a:lnTo>
                    <a:lnTo>
                      <a:pt x="23" y="36"/>
                    </a:lnTo>
                    <a:close/>
                    <a:moveTo>
                      <a:pt x="13" y="0"/>
                    </a:moveTo>
                    <a:lnTo>
                      <a:pt x="58" y="31"/>
                    </a:lnTo>
                    <a:lnTo>
                      <a:pt x="54" y="44"/>
                    </a:lnTo>
                    <a:lnTo>
                      <a:pt x="0" y="48"/>
                    </a:lnTo>
                    <a:lnTo>
                      <a:pt x="4" y="38"/>
                    </a:lnTo>
                    <a:lnTo>
                      <a:pt x="15" y="36"/>
                    </a:lnTo>
                    <a:lnTo>
                      <a:pt x="21" y="17"/>
                    </a:lnTo>
                    <a:lnTo>
                      <a:pt x="11" y="1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76" name="iš1iḓe"/>
              <p:cNvSpPr/>
              <p:nvPr/>
            </p:nvSpPr>
            <p:spPr bwMode="auto">
              <a:xfrm>
                <a:off x="5657851" y="2463800"/>
                <a:ext cx="895350" cy="895350"/>
              </a:xfrm>
              <a:custGeom>
                <a:avLst/>
                <a:gdLst>
                  <a:gd name="T0" fmla="*/ 135 w 271"/>
                  <a:gd name="T1" fmla="*/ 263 h 271"/>
                  <a:gd name="T2" fmla="*/ 8 w 271"/>
                  <a:gd name="T3" fmla="*/ 135 h 271"/>
                  <a:gd name="T4" fmla="*/ 135 w 271"/>
                  <a:gd name="T5" fmla="*/ 8 h 271"/>
                  <a:gd name="T6" fmla="*/ 263 w 271"/>
                  <a:gd name="T7" fmla="*/ 135 h 271"/>
                  <a:gd name="T8" fmla="*/ 135 w 271"/>
                  <a:gd name="T9" fmla="*/ 263 h 271"/>
                  <a:gd name="T10" fmla="*/ 135 w 271"/>
                  <a:gd name="T11" fmla="*/ 0 h 271"/>
                  <a:gd name="T12" fmla="*/ 0 w 271"/>
                  <a:gd name="T13" fmla="*/ 135 h 271"/>
                  <a:gd name="T14" fmla="*/ 135 w 271"/>
                  <a:gd name="T15" fmla="*/ 271 h 271"/>
                  <a:gd name="T16" fmla="*/ 271 w 271"/>
                  <a:gd name="T17" fmla="*/ 135 h 271"/>
                  <a:gd name="T18" fmla="*/ 135 w 271"/>
                  <a:gd name="T19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1" h="271">
                    <a:moveTo>
                      <a:pt x="135" y="263"/>
                    </a:moveTo>
                    <a:cubicBezTo>
                      <a:pt x="65" y="263"/>
                      <a:pt x="8" y="206"/>
                      <a:pt x="8" y="135"/>
                    </a:cubicBezTo>
                    <a:cubicBezTo>
                      <a:pt x="8" y="65"/>
                      <a:pt x="65" y="8"/>
                      <a:pt x="135" y="8"/>
                    </a:cubicBezTo>
                    <a:cubicBezTo>
                      <a:pt x="206" y="8"/>
                      <a:pt x="263" y="65"/>
                      <a:pt x="263" y="135"/>
                    </a:cubicBezTo>
                    <a:cubicBezTo>
                      <a:pt x="263" y="206"/>
                      <a:pt x="206" y="263"/>
                      <a:pt x="135" y="263"/>
                    </a:cubicBezTo>
                    <a:close/>
                    <a:moveTo>
                      <a:pt x="135" y="0"/>
                    </a:moveTo>
                    <a:cubicBezTo>
                      <a:pt x="61" y="0"/>
                      <a:pt x="0" y="61"/>
                      <a:pt x="0" y="135"/>
                    </a:cubicBezTo>
                    <a:cubicBezTo>
                      <a:pt x="0" y="210"/>
                      <a:pt x="61" y="271"/>
                      <a:pt x="135" y="271"/>
                    </a:cubicBezTo>
                    <a:cubicBezTo>
                      <a:pt x="210" y="271"/>
                      <a:pt x="271" y="210"/>
                      <a:pt x="271" y="135"/>
                    </a:cubicBezTo>
                    <a:cubicBezTo>
                      <a:pt x="271" y="61"/>
                      <a:pt x="210" y="0"/>
                      <a:pt x="135" y="0"/>
                    </a:cubicBez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77" name="îṡḷide"/>
              <p:cNvSpPr/>
              <p:nvPr/>
            </p:nvSpPr>
            <p:spPr bwMode="auto">
              <a:xfrm>
                <a:off x="5519738" y="2325688"/>
                <a:ext cx="1169988" cy="1169988"/>
              </a:xfrm>
              <a:custGeom>
                <a:avLst/>
                <a:gdLst>
                  <a:gd name="T0" fmla="*/ 177 w 354"/>
                  <a:gd name="T1" fmla="*/ 350 h 354"/>
                  <a:gd name="T2" fmla="*/ 5 w 354"/>
                  <a:gd name="T3" fmla="*/ 177 h 354"/>
                  <a:gd name="T4" fmla="*/ 177 w 354"/>
                  <a:gd name="T5" fmla="*/ 5 h 354"/>
                  <a:gd name="T6" fmla="*/ 350 w 354"/>
                  <a:gd name="T7" fmla="*/ 177 h 354"/>
                  <a:gd name="T8" fmla="*/ 177 w 354"/>
                  <a:gd name="T9" fmla="*/ 350 h 354"/>
                  <a:gd name="T10" fmla="*/ 177 w 354"/>
                  <a:gd name="T11" fmla="*/ 0 h 354"/>
                  <a:gd name="T12" fmla="*/ 0 w 354"/>
                  <a:gd name="T13" fmla="*/ 177 h 354"/>
                  <a:gd name="T14" fmla="*/ 177 w 354"/>
                  <a:gd name="T15" fmla="*/ 354 h 354"/>
                  <a:gd name="T16" fmla="*/ 354 w 354"/>
                  <a:gd name="T17" fmla="*/ 177 h 354"/>
                  <a:gd name="T18" fmla="*/ 177 w 354"/>
                  <a:gd name="T19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4" h="354">
                    <a:moveTo>
                      <a:pt x="177" y="350"/>
                    </a:moveTo>
                    <a:cubicBezTo>
                      <a:pt x="82" y="350"/>
                      <a:pt x="5" y="272"/>
                      <a:pt x="5" y="177"/>
                    </a:cubicBezTo>
                    <a:cubicBezTo>
                      <a:pt x="5" y="82"/>
                      <a:pt x="82" y="5"/>
                      <a:pt x="177" y="5"/>
                    </a:cubicBezTo>
                    <a:cubicBezTo>
                      <a:pt x="272" y="5"/>
                      <a:pt x="350" y="82"/>
                      <a:pt x="350" y="177"/>
                    </a:cubicBezTo>
                    <a:cubicBezTo>
                      <a:pt x="350" y="272"/>
                      <a:pt x="272" y="350"/>
                      <a:pt x="177" y="350"/>
                    </a:cubicBezTo>
                    <a:close/>
                    <a:moveTo>
                      <a:pt x="177" y="0"/>
                    </a:moveTo>
                    <a:cubicBezTo>
                      <a:pt x="79" y="0"/>
                      <a:pt x="0" y="79"/>
                      <a:pt x="0" y="177"/>
                    </a:cubicBezTo>
                    <a:cubicBezTo>
                      <a:pt x="0" y="275"/>
                      <a:pt x="79" y="354"/>
                      <a:pt x="177" y="354"/>
                    </a:cubicBezTo>
                    <a:cubicBezTo>
                      <a:pt x="275" y="354"/>
                      <a:pt x="354" y="275"/>
                      <a:pt x="354" y="177"/>
                    </a:cubicBezTo>
                    <a:cubicBezTo>
                      <a:pt x="354" y="79"/>
                      <a:pt x="275" y="0"/>
                      <a:pt x="177" y="0"/>
                    </a:cubicBez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78" name="ïŝļiḋé"/>
              <p:cNvSpPr/>
              <p:nvPr/>
            </p:nvSpPr>
            <p:spPr bwMode="auto">
              <a:xfrm>
                <a:off x="5492751" y="2298700"/>
                <a:ext cx="1225550" cy="1227138"/>
              </a:xfrm>
              <a:custGeom>
                <a:avLst/>
                <a:gdLst>
                  <a:gd name="T0" fmla="*/ 185 w 371"/>
                  <a:gd name="T1" fmla="*/ 366 h 371"/>
                  <a:gd name="T2" fmla="*/ 4 w 371"/>
                  <a:gd name="T3" fmla="*/ 185 h 371"/>
                  <a:gd name="T4" fmla="*/ 185 w 371"/>
                  <a:gd name="T5" fmla="*/ 4 h 371"/>
                  <a:gd name="T6" fmla="*/ 366 w 371"/>
                  <a:gd name="T7" fmla="*/ 185 h 371"/>
                  <a:gd name="T8" fmla="*/ 185 w 371"/>
                  <a:gd name="T9" fmla="*/ 366 h 371"/>
                  <a:gd name="T10" fmla="*/ 185 w 371"/>
                  <a:gd name="T11" fmla="*/ 0 h 371"/>
                  <a:gd name="T12" fmla="*/ 0 w 371"/>
                  <a:gd name="T13" fmla="*/ 185 h 371"/>
                  <a:gd name="T14" fmla="*/ 185 w 371"/>
                  <a:gd name="T15" fmla="*/ 371 h 371"/>
                  <a:gd name="T16" fmla="*/ 371 w 371"/>
                  <a:gd name="T17" fmla="*/ 185 h 371"/>
                  <a:gd name="T18" fmla="*/ 185 w 371"/>
                  <a:gd name="T19" fmla="*/ 0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1" h="371">
                    <a:moveTo>
                      <a:pt x="185" y="366"/>
                    </a:moveTo>
                    <a:cubicBezTo>
                      <a:pt x="85" y="366"/>
                      <a:pt x="4" y="285"/>
                      <a:pt x="4" y="185"/>
                    </a:cubicBezTo>
                    <a:cubicBezTo>
                      <a:pt x="4" y="85"/>
                      <a:pt x="85" y="4"/>
                      <a:pt x="185" y="4"/>
                    </a:cubicBezTo>
                    <a:cubicBezTo>
                      <a:pt x="285" y="4"/>
                      <a:pt x="366" y="85"/>
                      <a:pt x="366" y="185"/>
                    </a:cubicBezTo>
                    <a:cubicBezTo>
                      <a:pt x="366" y="285"/>
                      <a:pt x="285" y="366"/>
                      <a:pt x="185" y="366"/>
                    </a:cubicBezTo>
                    <a:close/>
                    <a:moveTo>
                      <a:pt x="185" y="0"/>
                    </a:moveTo>
                    <a:cubicBezTo>
                      <a:pt x="83" y="0"/>
                      <a:pt x="0" y="83"/>
                      <a:pt x="0" y="185"/>
                    </a:cubicBezTo>
                    <a:cubicBezTo>
                      <a:pt x="0" y="288"/>
                      <a:pt x="83" y="371"/>
                      <a:pt x="185" y="371"/>
                    </a:cubicBezTo>
                    <a:cubicBezTo>
                      <a:pt x="288" y="371"/>
                      <a:pt x="371" y="288"/>
                      <a:pt x="371" y="185"/>
                    </a:cubicBezTo>
                    <a:cubicBezTo>
                      <a:pt x="371" y="83"/>
                      <a:pt x="288" y="0"/>
                      <a:pt x="185" y="0"/>
                    </a:cubicBezTo>
                    <a:close/>
                  </a:path>
                </a:pathLst>
              </a:custGeom>
              <a:solidFill>
                <a:srgbClr val="C700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</p:grpSp>
      <p:grpSp>
        <p:nvGrpSpPr>
          <p:cNvPr id="99" name="组合 98"/>
          <p:cNvGrpSpPr/>
          <p:nvPr/>
        </p:nvGrpSpPr>
        <p:grpSpPr>
          <a:xfrm>
            <a:off x="6332615" y="3003096"/>
            <a:ext cx="2438400" cy="885372"/>
            <a:chOff x="638629" y="1538514"/>
            <a:chExt cx="2438400" cy="885372"/>
          </a:xfrm>
        </p:grpSpPr>
        <p:sp>
          <p:nvSpPr>
            <p:cNvPr id="111" name="矩形: 圆角 110"/>
            <p:cNvSpPr/>
            <p:nvPr/>
          </p:nvSpPr>
          <p:spPr>
            <a:xfrm>
              <a:off x="638629" y="1538514"/>
              <a:ext cx="2438400" cy="885372"/>
            </a:xfrm>
            <a:prstGeom prst="roundRect">
              <a:avLst>
                <a:gd name="adj" fmla="val 5371"/>
              </a:avLst>
            </a:prstGeom>
            <a:solidFill>
              <a:schemeClr val="bg1"/>
            </a:solidFill>
            <a:ln w="635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254000" dist="38100" dir="5400000" sx="94000" sy="94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任意多边形: 形状 111"/>
            <p:cNvSpPr/>
            <p:nvPr/>
          </p:nvSpPr>
          <p:spPr>
            <a:xfrm>
              <a:off x="640666" y="2381250"/>
              <a:ext cx="2434326" cy="42636"/>
            </a:xfrm>
            <a:custGeom>
              <a:avLst/>
              <a:gdLst>
                <a:gd name="connsiteX0" fmla="*/ 0 w 2434326"/>
                <a:gd name="connsiteY0" fmla="*/ 0 h 42636"/>
                <a:gd name="connsiteX1" fmla="*/ 2434326 w 2434326"/>
                <a:gd name="connsiteY1" fmla="*/ 0 h 42636"/>
                <a:gd name="connsiteX2" fmla="*/ 2422435 w 2434326"/>
                <a:gd name="connsiteY2" fmla="*/ 28708 h 42636"/>
                <a:gd name="connsiteX3" fmla="*/ 2388810 w 2434326"/>
                <a:gd name="connsiteY3" fmla="*/ 42636 h 42636"/>
                <a:gd name="connsiteX4" fmla="*/ 45516 w 2434326"/>
                <a:gd name="connsiteY4" fmla="*/ 42636 h 42636"/>
                <a:gd name="connsiteX5" fmla="*/ 11891 w 2434326"/>
                <a:gd name="connsiteY5" fmla="*/ 28708 h 4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4326" h="42636">
                  <a:moveTo>
                    <a:pt x="0" y="0"/>
                  </a:moveTo>
                  <a:lnTo>
                    <a:pt x="2434326" y="0"/>
                  </a:lnTo>
                  <a:lnTo>
                    <a:pt x="2422435" y="28708"/>
                  </a:lnTo>
                  <a:cubicBezTo>
                    <a:pt x="2413830" y="37314"/>
                    <a:pt x="2401942" y="42636"/>
                    <a:pt x="2388810" y="42636"/>
                  </a:cubicBezTo>
                  <a:lnTo>
                    <a:pt x="45516" y="42636"/>
                  </a:lnTo>
                  <a:cubicBezTo>
                    <a:pt x="32385" y="42636"/>
                    <a:pt x="20496" y="37314"/>
                    <a:pt x="11891" y="2870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04" name="组合 50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/>
          <p:nvPr/>
        </p:nvGrpSpPr>
        <p:grpSpPr>
          <a:xfrm>
            <a:off x="6756759" y="3248822"/>
            <a:ext cx="1590115" cy="393921"/>
            <a:chOff x="2314383" y="2507375"/>
            <a:chExt cx="7563266" cy="1873658"/>
          </a:xfrm>
        </p:grpSpPr>
        <p:grpSp>
          <p:nvGrpSpPr>
            <p:cNvPr id="505" name="îṥľïḍè"/>
            <p:cNvGrpSpPr/>
            <p:nvPr/>
          </p:nvGrpSpPr>
          <p:grpSpPr>
            <a:xfrm>
              <a:off x="4537495" y="3885863"/>
              <a:ext cx="5340154" cy="124340"/>
              <a:chOff x="4940301" y="3754438"/>
              <a:chExt cx="3954462" cy="92075"/>
            </a:xfrm>
          </p:grpSpPr>
          <p:sp>
            <p:nvSpPr>
              <p:cNvPr id="519" name="iśľîḑè"/>
              <p:cNvSpPr/>
              <p:nvPr/>
            </p:nvSpPr>
            <p:spPr bwMode="auto">
              <a:xfrm>
                <a:off x="4940301" y="3757613"/>
                <a:ext cx="66675" cy="85725"/>
              </a:xfrm>
              <a:custGeom>
                <a:avLst/>
                <a:gdLst>
                  <a:gd name="T0" fmla="*/ 0 w 20"/>
                  <a:gd name="T1" fmla="*/ 26 h 26"/>
                  <a:gd name="T2" fmla="*/ 0 w 20"/>
                  <a:gd name="T3" fmla="*/ 0 h 26"/>
                  <a:gd name="T4" fmla="*/ 10 w 20"/>
                  <a:gd name="T5" fmla="*/ 0 h 26"/>
                  <a:gd name="T6" fmla="*/ 15 w 20"/>
                  <a:gd name="T7" fmla="*/ 1 h 26"/>
                  <a:gd name="T8" fmla="*/ 18 w 20"/>
                  <a:gd name="T9" fmla="*/ 3 h 26"/>
                  <a:gd name="T10" fmla="*/ 19 w 20"/>
                  <a:gd name="T11" fmla="*/ 7 h 26"/>
                  <a:gd name="T12" fmla="*/ 18 w 20"/>
                  <a:gd name="T13" fmla="*/ 10 h 26"/>
                  <a:gd name="T14" fmla="*/ 15 w 20"/>
                  <a:gd name="T15" fmla="*/ 12 h 26"/>
                  <a:gd name="T16" fmla="*/ 19 w 20"/>
                  <a:gd name="T17" fmla="*/ 15 h 26"/>
                  <a:gd name="T18" fmla="*/ 20 w 20"/>
                  <a:gd name="T19" fmla="*/ 19 h 26"/>
                  <a:gd name="T20" fmla="*/ 19 w 20"/>
                  <a:gd name="T21" fmla="*/ 22 h 26"/>
                  <a:gd name="T22" fmla="*/ 17 w 20"/>
                  <a:gd name="T23" fmla="*/ 25 h 26"/>
                  <a:gd name="T24" fmla="*/ 14 w 20"/>
                  <a:gd name="T25" fmla="*/ 26 h 26"/>
                  <a:gd name="T26" fmla="*/ 10 w 20"/>
                  <a:gd name="T27" fmla="*/ 26 h 26"/>
                  <a:gd name="T28" fmla="*/ 0 w 20"/>
                  <a:gd name="T29" fmla="*/ 26 h 26"/>
                  <a:gd name="T30" fmla="*/ 3 w 20"/>
                  <a:gd name="T31" fmla="*/ 11 h 26"/>
                  <a:gd name="T32" fmla="*/ 9 w 20"/>
                  <a:gd name="T33" fmla="*/ 11 h 26"/>
                  <a:gd name="T34" fmla="*/ 13 w 20"/>
                  <a:gd name="T35" fmla="*/ 11 h 26"/>
                  <a:gd name="T36" fmla="*/ 15 w 20"/>
                  <a:gd name="T37" fmla="*/ 9 h 26"/>
                  <a:gd name="T38" fmla="*/ 15 w 20"/>
                  <a:gd name="T39" fmla="*/ 7 h 26"/>
                  <a:gd name="T40" fmla="*/ 15 w 20"/>
                  <a:gd name="T41" fmla="*/ 5 h 26"/>
                  <a:gd name="T42" fmla="*/ 13 w 20"/>
                  <a:gd name="T43" fmla="*/ 3 h 26"/>
                  <a:gd name="T44" fmla="*/ 9 w 20"/>
                  <a:gd name="T45" fmla="*/ 3 h 26"/>
                  <a:gd name="T46" fmla="*/ 3 w 20"/>
                  <a:gd name="T47" fmla="*/ 3 h 26"/>
                  <a:gd name="T48" fmla="*/ 3 w 20"/>
                  <a:gd name="T49" fmla="*/ 11 h 26"/>
                  <a:gd name="T50" fmla="*/ 3 w 20"/>
                  <a:gd name="T51" fmla="*/ 23 h 26"/>
                  <a:gd name="T52" fmla="*/ 10 w 20"/>
                  <a:gd name="T53" fmla="*/ 23 h 26"/>
                  <a:gd name="T54" fmla="*/ 12 w 20"/>
                  <a:gd name="T55" fmla="*/ 23 h 26"/>
                  <a:gd name="T56" fmla="*/ 15 w 20"/>
                  <a:gd name="T57" fmla="*/ 22 h 26"/>
                  <a:gd name="T58" fmla="*/ 16 w 20"/>
                  <a:gd name="T59" fmla="*/ 21 h 26"/>
                  <a:gd name="T60" fmla="*/ 16 w 20"/>
                  <a:gd name="T61" fmla="*/ 19 h 26"/>
                  <a:gd name="T62" fmla="*/ 16 w 20"/>
                  <a:gd name="T63" fmla="*/ 16 h 26"/>
                  <a:gd name="T64" fmla="*/ 13 w 20"/>
                  <a:gd name="T65" fmla="*/ 15 h 26"/>
                  <a:gd name="T66" fmla="*/ 10 w 20"/>
                  <a:gd name="T67" fmla="*/ 14 h 26"/>
                  <a:gd name="T68" fmla="*/ 3 w 20"/>
                  <a:gd name="T69" fmla="*/ 14 h 26"/>
                  <a:gd name="T70" fmla="*/ 3 w 20"/>
                  <a:gd name="T71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26">
                    <a:moveTo>
                      <a:pt x="0" y="2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2" y="0"/>
                      <a:pt x="14" y="0"/>
                      <a:pt x="15" y="1"/>
                    </a:cubicBezTo>
                    <a:cubicBezTo>
                      <a:pt x="16" y="1"/>
                      <a:pt x="17" y="2"/>
                      <a:pt x="18" y="3"/>
                    </a:cubicBezTo>
                    <a:cubicBezTo>
                      <a:pt x="18" y="4"/>
                      <a:pt x="19" y="5"/>
                      <a:pt x="19" y="7"/>
                    </a:cubicBezTo>
                    <a:cubicBezTo>
                      <a:pt x="19" y="8"/>
                      <a:pt x="18" y="9"/>
                      <a:pt x="18" y="10"/>
                    </a:cubicBezTo>
                    <a:cubicBezTo>
                      <a:pt x="17" y="11"/>
                      <a:pt x="16" y="12"/>
                      <a:pt x="15" y="12"/>
                    </a:cubicBezTo>
                    <a:cubicBezTo>
                      <a:pt x="17" y="13"/>
                      <a:pt x="18" y="13"/>
                      <a:pt x="19" y="15"/>
                    </a:cubicBezTo>
                    <a:cubicBezTo>
                      <a:pt x="20" y="16"/>
                      <a:pt x="20" y="17"/>
                      <a:pt x="20" y="19"/>
                    </a:cubicBezTo>
                    <a:cubicBezTo>
                      <a:pt x="20" y="20"/>
                      <a:pt x="20" y="21"/>
                      <a:pt x="19" y="22"/>
                    </a:cubicBezTo>
                    <a:cubicBezTo>
                      <a:pt x="19" y="23"/>
                      <a:pt x="18" y="24"/>
                      <a:pt x="17" y="25"/>
                    </a:cubicBezTo>
                    <a:cubicBezTo>
                      <a:pt x="17" y="25"/>
                      <a:pt x="16" y="26"/>
                      <a:pt x="14" y="26"/>
                    </a:cubicBezTo>
                    <a:cubicBezTo>
                      <a:pt x="13" y="26"/>
                      <a:pt x="12" y="26"/>
                      <a:pt x="10" y="26"/>
                    </a:cubicBezTo>
                    <a:cubicBezTo>
                      <a:pt x="0" y="26"/>
                      <a:pt x="0" y="26"/>
                      <a:pt x="0" y="26"/>
                    </a:cubicBezTo>
                    <a:close/>
                    <a:moveTo>
                      <a:pt x="3" y="11"/>
                    </a:moveTo>
                    <a:cubicBezTo>
                      <a:pt x="9" y="11"/>
                      <a:pt x="9" y="11"/>
                      <a:pt x="9" y="11"/>
                    </a:cubicBezTo>
                    <a:cubicBezTo>
                      <a:pt x="11" y="11"/>
                      <a:pt x="12" y="11"/>
                      <a:pt x="13" y="11"/>
                    </a:cubicBezTo>
                    <a:cubicBezTo>
                      <a:pt x="13" y="10"/>
                      <a:pt x="14" y="10"/>
                      <a:pt x="15" y="9"/>
                    </a:cubicBezTo>
                    <a:cubicBezTo>
                      <a:pt x="15" y="9"/>
                      <a:pt x="15" y="8"/>
                      <a:pt x="15" y="7"/>
                    </a:cubicBezTo>
                    <a:cubicBezTo>
                      <a:pt x="15" y="6"/>
                      <a:pt x="15" y="5"/>
                      <a:pt x="15" y="5"/>
                    </a:cubicBezTo>
                    <a:cubicBezTo>
                      <a:pt x="14" y="4"/>
                      <a:pt x="14" y="3"/>
                      <a:pt x="13" y="3"/>
                    </a:cubicBezTo>
                    <a:cubicBezTo>
                      <a:pt x="12" y="3"/>
                      <a:pt x="11" y="3"/>
                      <a:pt x="9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1"/>
                      <a:pt x="3" y="11"/>
                      <a:pt x="3" y="11"/>
                    </a:cubicBezTo>
                    <a:close/>
                    <a:moveTo>
                      <a:pt x="3" y="23"/>
                    </a:moveTo>
                    <a:cubicBezTo>
                      <a:pt x="10" y="23"/>
                      <a:pt x="10" y="23"/>
                      <a:pt x="10" y="23"/>
                    </a:cubicBezTo>
                    <a:cubicBezTo>
                      <a:pt x="11" y="23"/>
                      <a:pt x="12" y="23"/>
                      <a:pt x="12" y="23"/>
                    </a:cubicBezTo>
                    <a:cubicBezTo>
                      <a:pt x="13" y="23"/>
                      <a:pt x="14" y="23"/>
                      <a:pt x="15" y="22"/>
                    </a:cubicBezTo>
                    <a:cubicBezTo>
                      <a:pt x="15" y="22"/>
                      <a:pt x="15" y="22"/>
                      <a:pt x="16" y="21"/>
                    </a:cubicBezTo>
                    <a:cubicBezTo>
                      <a:pt x="16" y="20"/>
                      <a:pt x="16" y="20"/>
                      <a:pt x="16" y="19"/>
                    </a:cubicBezTo>
                    <a:cubicBezTo>
                      <a:pt x="16" y="18"/>
                      <a:pt x="16" y="17"/>
                      <a:pt x="16" y="16"/>
                    </a:cubicBezTo>
                    <a:cubicBezTo>
                      <a:pt x="15" y="15"/>
                      <a:pt x="14" y="15"/>
                      <a:pt x="13" y="15"/>
                    </a:cubicBezTo>
                    <a:cubicBezTo>
                      <a:pt x="13" y="14"/>
                      <a:pt x="11" y="14"/>
                      <a:pt x="10" y="14"/>
                    </a:cubicBezTo>
                    <a:cubicBezTo>
                      <a:pt x="3" y="14"/>
                      <a:pt x="3" y="14"/>
                      <a:pt x="3" y="14"/>
                    </a:cubicBezTo>
                    <a:lnTo>
                      <a:pt x="3" y="23"/>
                    </a:ln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20" name="iṧliďé"/>
              <p:cNvSpPr/>
              <p:nvPr/>
            </p:nvSpPr>
            <p:spPr bwMode="auto">
              <a:xfrm>
                <a:off x="5029201" y="3757613"/>
                <a:ext cx="66675" cy="85725"/>
              </a:xfrm>
              <a:custGeom>
                <a:avLst/>
                <a:gdLst>
                  <a:gd name="T0" fmla="*/ 0 w 42"/>
                  <a:gd name="T1" fmla="*/ 54 h 54"/>
                  <a:gd name="T2" fmla="*/ 0 w 42"/>
                  <a:gd name="T3" fmla="*/ 0 h 54"/>
                  <a:gd name="T4" fmla="*/ 40 w 42"/>
                  <a:gd name="T5" fmla="*/ 0 h 54"/>
                  <a:gd name="T6" fmla="*/ 40 w 42"/>
                  <a:gd name="T7" fmla="*/ 6 h 54"/>
                  <a:gd name="T8" fmla="*/ 9 w 42"/>
                  <a:gd name="T9" fmla="*/ 6 h 54"/>
                  <a:gd name="T10" fmla="*/ 9 w 42"/>
                  <a:gd name="T11" fmla="*/ 23 h 54"/>
                  <a:gd name="T12" fmla="*/ 38 w 42"/>
                  <a:gd name="T13" fmla="*/ 23 h 54"/>
                  <a:gd name="T14" fmla="*/ 38 w 42"/>
                  <a:gd name="T15" fmla="*/ 29 h 54"/>
                  <a:gd name="T16" fmla="*/ 9 w 42"/>
                  <a:gd name="T17" fmla="*/ 29 h 54"/>
                  <a:gd name="T18" fmla="*/ 9 w 42"/>
                  <a:gd name="T19" fmla="*/ 48 h 54"/>
                  <a:gd name="T20" fmla="*/ 42 w 42"/>
                  <a:gd name="T21" fmla="*/ 48 h 54"/>
                  <a:gd name="T22" fmla="*/ 42 w 42"/>
                  <a:gd name="T23" fmla="*/ 54 h 54"/>
                  <a:gd name="T24" fmla="*/ 0 w 42"/>
                  <a:gd name="T2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54">
                    <a:moveTo>
                      <a:pt x="0" y="54"/>
                    </a:moveTo>
                    <a:lnTo>
                      <a:pt x="0" y="0"/>
                    </a:lnTo>
                    <a:lnTo>
                      <a:pt x="40" y="0"/>
                    </a:lnTo>
                    <a:lnTo>
                      <a:pt x="40" y="6"/>
                    </a:lnTo>
                    <a:lnTo>
                      <a:pt x="9" y="6"/>
                    </a:lnTo>
                    <a:lnTo>
                      <a:pt x="9" y="23"/>
                    </a:lnTo>
                    <a:lnTo>
                      <a:pt x="38" y="23"/>
                    </a:lnTo>
                    <a:lnTo>
                      <a:pt x="38" y="29"/>
                    </a:lnTo>
                    <a:lnTo>
                      <a:pt x="9" y="29"/>
                    </a:lnTo>
                    <a:lnTo>
                      <a:pt x="9" y="48"/>
                    </a:lnTo>
                    <a:lnTo>
                      <a:pt x="42" y="48"/>
                    </a:lnTo>
                    <a:lnTo>
                      <a:pt x="42" y="54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21" name="íŝlïďê"/>
              <p:cNvSpPr/>
              <p:nvPr/>
            </p:nvSpPr>
            <p:spPr bwMode="auto">
              <a:xfrm>
                <a:off x="5119688" y="3757613"/>
                <a:ext cx="12700" cy="85725"/>
              </a:xfrm>
              <a:prstGeom prst="rect">
                <a:avLst/>
              </a:pr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22" name="is1ïdê"/>
              <p:cNvSpPr/>
              <p:nvPr/>
            </p:nvSpPr>
            <p:spPr bwMode="auto">
              <a:xfrm>
                <a:off x="5151438" y="3757613"/>
                <a:ext cx="50800" cy="88900"/>
              </a:xfrm>
              <a:custGeom>
                <a:avLst/>
                <a:gdLst>
                  <a:gd name="T0" fmla="*/ 0 w 15"/>
                  <a:gd name="T1" fmla="*/ 19 h 27"/>
                  <a:gd name="T2" fmla="*/ 4 w 15"/>
                  <a:gd name="T3" fmla="*/ 18 h 27"/>
                  <a:gd name="T4" fmla="*/ 5 w 15"/>
                  <a:gd name="T5" fmla="*/ 23 h 27"/>
                  <a:gd name="T6" fmla="*/ 8 w 15"/>
                  <a:gd name="T7" fmla="*/ 24 h 27"/>
                  <a:gd name="T8" fmla="*/ 10 w 15"/>
                  <a:gd name="T9" fmla="*/ 23 h 27"/>
                  <a:gd name="T10" fmla="*/ 11 w 15"/>
                  <a:gd name="T11" fmla="*/ 21 h 27"/>
                  <a:gd name="T12" fmla="*/ 12 w 15"/>
                  <a:gd name="T13" fmla="*/ 18 h 27"/>
                  <a:gd name="T14" fmla="*/ 12 w 15"/>
                  <a:gd name="T15" fmla="*/ 0 h 27"/>
                  <a:gd name="T16" fmla="*/ 15 w 15"/>
                  <a:gd name="T17" fmla="*/ 0 h 27"/>
                  <a:gd name="T18" fmla="*/ 15 w 15"/>
                  <a:gd name="T19" fmla="*/ 18 h 27"/>
                  <a:gd name="T20" fmla="*/ 14 w 15"/>
                  <a:gd name="T21" fmla="*/ 23 h 27"/>
                  <a:gd name="T22" fmla="*/ 12 w 15"/>
                  <a:gd name="T23" fmla="*/ 26 h 27"/>
                  <a:gd name="T24" fmla="*/ 8 w 15"/>
                  <a:gd name="T25" fmla="*/ 27 h 27"/>
                  <a:gd name="T26" fmla="*/ 2 w 15"/>
                  <a:gd name="T27" fmla="*/ 25 h 27"/>
                  <a:gd name="T28" fmla="*/ 0 w 15"/>
                  <a:gd name="T29" fmla="*/ 1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7">
                    <a:moveTo>
                      <a:pt x="0" y="19"/>
                    </a:moveTo>
                    <a:cubicBezTo>
                      <a:pt x="4" y="18"/>
                      <a:pt x="4" y="18"/>
                      <a:pt x="4" y="18"/>
                    </a:cubicBezTo>
                    <a:cubicBezTo>
                      <a:pt x="4" y="20"/>
                      <a:pt x="4" y="22"/>
                      <a:pt x="5" y="23"/>
                    </a:cubicBezTo>
                    <a:cubicBezTo>
                      <a:pt x="6" y="23"/>
                      <a:pt x="6" y="24"/>
                      <a:pt x="8" y="24"/>
                    </a:cubicBezTo>
                    <a:cubicBezTo>
                      <a:pt x="9" y="24"/>
                      <a:pt x="9" y="23"/>
                      <a:pt x="10" y="23"/>
                    </a:cubicBezTo>
                    <a:cubicBezTo>
                      <a:pt x="11" y="23"/>
                      <a:pt x="11" y="22"/>
                      <a:pt x="11" y="21"/>
                    </a:cubicBezTo>
                    <a:cubicBezTo>
                      <a:pt x="12" y="21"/>
                      <a:pt x="12" y="20"/>
                      <a:pt x="12" y="18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20"/>
                      <a:pt x="15" y="22"/>
                      <a:pt x="14" y="23"/>
                    </a:cubicBezTo>
                    <a:cubicBezTo>
                      <a:pt x="14" y="24"/>
                      <a:pt x="13" y="25"/>
                      <a:pt x="12" y="26"/>
                    </a:cubicBezTo>
                    <a:cubicBezTo>
                      <a:pt x="11" y="27"/>
                      <a:pt x="9" y="27"/>
                      <a:pt x="8" y="27"/>
                    </a:cubicBezTo>
                    <a:cubicBezTo>
                      <a:pt x="5" y="27"/>
                      <a:pt x="4" y="26"/>
                      <a:pt x="2" y="25"/>
                    </a:cubicBezTo>
                    <a:cubicBezTo>
                      <a:pt x="1" y="23"/>
                      <a:pt x="0" y="21"/>
                      <a:pt x="0" y="19"/>
                    </a:cubicBez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23" name="ïş1ïḑê"/>
              <p:cNvSpPr/>
              <p:nvPr/>
            </p:nvSpPr>
            <p:spPr bwMode="auto">
              <a:xfrm>
                <a:off x="5230813" y="3757613"/>
                <a:ext cx="11113" cy="85725"/>
              </a:xfrm>
              <a:prstGeom prst="rect">
                <a:avLst/>
              </a:pr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24" name="îśľidê"/>
              <p:cNvSpPr/>
              <p:nvPr/>
            </p:nvSpPr>
            <p:spPr bwMode="auto">
              <a:xfrm>
                <a:off x="5267326" y="3757613"/>
                <a:ext cx="69850" cy="85725"/>
              </a:xfrm>
              <a:custGeom>
                <a:avLst/>
                <a:gdLst>
                  <a:gd name="T0" fmla="*/ 0 w 44"/>
                  <a:gd name="T1" fmla="*/ 54 h 54"/>
                  <a:gd name="T2" fmla="*/ 0 w 44"/>
                  <a:gd name="T3" fmla="*/ 0 h 54"/>
                  <a:gd name="T4" fmla="*/ 8 w 44"/>
                  <a:gd name="T5" fmla="*/ 0 h 54"/>
                  <a:gd name="T6" fmla="*/ 38 w 44"/>
                  <a:gd name="T7" fmla="*/ 43 h 54"/>
                  <a:gd name="T8" fmla="*/ 38 w 44"/>
                  <a:gd name="T9" fmla="*/ 0 h 54"/>
                  <a:gd name="T10" fmla="*/ 44 w 44"/>
                  <a:gd name="T11" fmla="*/ 0 h 54"/>
                  <a:gd name="T12" fmla="*/ 44 w 44"/>
                  <a:gd name="T13" fmla="*/ 54 h 54"/>
                  <a:gd name="T14" fmla="*/ 38 w 44"/>
                  <a:gd name="T15" fmla="*/ 54 h 54"/>
                  <a:gd name="T16" fmla="*/ 8 w 44"/>
                  <a:gd name="T17" fmla="*/ 10 h 54"/>
                  <a:gd name="T18" fmla="*/ 8 w 44"/>
                  <a:gd name="T19" fmla="*/ 54 h 54"/>
                  <a:gd name="T20" fmla="*/ 0 w 44"/>
                  <a:gd name="T21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54">
                    <a:moveTo>
                      <a:pt x="0" y="54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38" y="43"/>
                    </a:lnTo>
                    <a:lnTo>
                      <a:pt x="38" y="0"/>
                    </a:lnTo>
                    <a:lnTo>
                      <a:pt x="44" y="0"/>
                    </a:lnTo>
                    <a:lnTo>
                      <a:pt x="44" y="54"/>
                    </a:lnTo>
                    <a:lnTo>
                      <a:pt x="38" y="54"/>
                    </a:lnTo>
                    <a:lnTo>
                      <a:pt x="8" y="10"/>
                    </a:lnTo>
                    <a:lnTo>
                      <a:pt x="8" y="54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25" name="íŝḻíḓe"/>
              <p:cNvSpPr/>
              <p:nvPr/>
            </p:nvSpPr>
            <p:spPr bwMode="auto">
              <a:xfrm>
                <a:off x="5359401" y="3754438"/>
                <a:ext cx="82550" cy="92075"/>
              </a:xfrm>
              <a:custGeom>
                <a:avLst/>
                <a:gdLst>
                  <a:gd name="T0" fmla="*/ 14 w 25"/>
                  <a:gd name="T1" fmla="*/ 17 h 28"/>
                  <a:gd name="T2" fmla="*/ 14 w 25"/>
                  <a:gd name="T3" fmla="*/ 14 h 28"/>
                  <a:gd name="T4" fmla="*/ 25 w 25"/>
                  <a:gd name="T5" fmla="*/ 14 h 28"/>
                  <a:gd name="T6" fmla="*/ 25 w 25"/>
                  <a:gd name="T7" fmla="*/ 24 h 28"/>
                  <a:gd name="T8" fmla="*/ 20 w 25"/>
                  <a:gd name="T9" fmla="*/ 27 h 28"/>
                  <a:gd name="T10" fmla="*/ 14 w 25"/>
                  <a:gd name="T11" fmla="*/ 28 h 28"/>
                  <a:gd name="T12" fmla="*/ 7 w 25"/>
                  <a:gd name="T13" fmla="*/ 26 h 28"/>
                  <a:gd name="T14" fmla="*/ 2 w 25"/>
                  <a:gd name="T15" fmla="*/ 21 h 28"/>
                  <a:gd name="T16" fmla="*/ 0 w 25"/>
                  <a:gd name="T17" fmla="*/ 14 h 28"/>
                  <a:gd name="T18" fmla="*/ 2 w 25"/>
                  <a:gd name="T19" fmla="*/ 7 h 28"/>
                  <a:gd name="T20" fmla="*/ 7 w 25"/>
                  <a:gd name="T21" fmla="*/ 2 h 28"/>
                  <a:gd name="T22" fmla="*/ 14 w 25"/>
                  <a:gd name="T23" fmla="*/ 0 h 28"/>
                  <a:gd name="T24" fmla="*/ 19 w 25"/>
                  <a:gd name="T25" fmla="*/ 1 h 28"/>
                  <a:gd name="T26" fmla="*/ 23 w 25"/>
                  <a:gd name="T27" fmla="*/ 4 h 28"/>
                  <a:gd name="T28" fmla="*/ 25 w 25"/>
                  <a:gd name="T29" fmla="*/ 8 h 28"/>
                  <a:gd name="T30" fmla="*/ 22 w 25"/>
                  <a:gd name="T31" fmla="*/ 9 h 28"/>
                  <a:gd name="T32" fmla="*/ 20 w 25"/>
                  <a:gd name="T33" fmla="*/ 6 h 28"/>
                  <a:gd name="T34" fmla="*/ 18 w 25"/>
                  <a:gd name="T35" fmla="*/ 4 h 28"/>
                  <a:gd name="T36" fmla="*/ 14 w 25"/>
                  <a:gd name="T37" fmla="*/ 3 h 28"/>
                  <a:gd name="T38" fmla="*/ 10 w 25"/>
                  <a:gd name="T39" fmla="*/ 4 h 28"/>
                  <a:gd name="T40" fmla="*/ 7 w 25"/>
                  <a:gd name="T41" fmla="*/ 6 h 28"/>
                  <a:gd name="T42" fmla="*/ 5 w 25"/>
                  <a:gd name="T43" fmla="*/ 9 h 28"/>
                  <a:gd name="T44" fmla="*/ 4 w 25"/>
                  <a:gd name="T45" fmla="*/ 14 h 28"/>
                  <a:gd name="T46" fmla="*/ 5 w 25"/>
                  <a:gd name="T47" fmla="*/ 20 h 28"/>
                  <a:gd name="T48" fmla="*/ 9 w 25"/>
                  <a:gd name="T49" fmla="*/ 23 h 28"/>
                  <a:gd name="T50" fmla="*/ 14 w 25"/>
                  <a:gd name="T51" fmla="*/ 25 h 28"/>
                  <a:gd name="T52" fmla="*/ 18 w 25"/>
                  <a:gd name="T53" fmla="*/ 24 h 28"/>
                  <a:gd name="T54" fmla="*/ 22 w 25"/>
                  <a:gd name="T55" fmla="*/ 22 h 28"/>
                  <a:gd name="T56" fmla="*/ 22 w 25"/>
                  <a:gd name="T57" fmla="*/ 17 h 28"/>
                  <a:gd name="T58" fmla="*/ 14 w 25"/>
                  <a:gd name="T59" fmla="*/ 1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5" h="28">
                    <a:moveTo>
                      <a:pt x="14" y="17"/>
                    </a:moveTo>
                    <a:cubicBezTo>
                      <a:pt x="14" y="14"/>
                      <a:pt x="14" y="14"/>
                      <a:pt x="14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3" y="25"/>
                      <a:pt x="22" y="26"/>
                      <a:pt x="20" y="27"/>
                    </a:cubicBezTo>
                    <a:cubicBezTo>
                      <a:pt x="18" y="27"/>
                      <a:pt x="16" y="28"/>
                      <a:pt x="14" y="28"/>
                    </a:cubicBezTo>
                    <a:cubicBezTo>
                      <a:pt x="12" y="28"/>
                      <a:pt x="9" y="27"/>
                      <a:pt x="7" y="26"/>
                    </a:cubicBezTo>
                    <a:cubicBezTo>
                      <a:pt x="5" y="25"/>
                      <a:pt x="3" y="23"/>
                      <a:pt x="2" y="21"/>
                    </a:cubicBezTo>
                    <a:cubicBezTo>
                      <a:pt x="1" y="19"/>
                      <a:pt x="0" y="17"/>
                      <a:pt x="0" y="14"/>
                    </a:cubicBezTo>
                    <a:cubicBezTo>
                      <a:pt x="0" y="12"/>
                      <a:pt x="1" y="9"/>
                      <a:pt x="2" y="7"/>
                    </a:cubicBezTo>
                    <a:cubicBezTo>
                      <a:pt x="3" y="5"/>
                      <a:pt x="5" y="3"/>
                      <a:pt x="7" y="2"/>
                    </a:cubicBezTo>
                    <a:cubicBezTo>
                      <a:pt x="9" y="1"/>
                      <a:pt x="11" y="0"/>
                      <a:pt x="14" y="0"/>
                    </a:cubicBezTo>
                    <a:cubicBezTo>
                      <a:pt x="16" y="0"/>
                      <a:pt x="18" y="1"/>
                      <a:pt x="19" y="1"/>
                    </a:cubicBezTo>
                    <a:cubicBezTo>
                      <a:pt x="21" y="2"/>
                      <a:pt x="22" y="3"/>
                      <a:pt x="23" y="4"/>
                    </a:cubicBezTo>
                    <a:cubicBezTo>
                      <a:pt x="24" y="5"/>
                      <a:pt x="24" y="6"/>
                      <a:pt x="25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1" y="8"/>
                      <a:pt x="21" y="7"/>
                      <a:pt x="20" y="6"/>
                    </a:cubicBezTo>
                    <a:cubicBezTo>
                      <a:pt x="19" y="5"/>
                      <a:pt x="19" y="4"/>
                      <a:pt x="18" y="4"/>
                    </a:cubicBezTo>
                    <a:cubicBezTo>
                      <a:pt x="16" y="4"/>
                      <a:pt x="15" y="3"/>
                      <a:pt x="14" y="3"/>
                    </a:cubicBezTo>
                    <a:cubicBezTo>
                      <a:pt x="12" y="3"/>
                      <a:pt x="11" y="4"/>
                      <a:pt x="10" y="4"/>
                    </a:cubicBezTo>
                    <a:cubicBezTo>
                      <a:pt x="9" y="5"/>
                      <a:pt x="8" y="5"/>
                      <a:pt x="7" y="6"/>
                    </a:cubicBezTo>
                    <a:cubicBezTo>
                      <a:pt x="6" y="7"/>
                      <a:pt x="6" y="8"/>
                      <a:pt x="5" y="9"/>
                    </a:cubicBezTo>
                    <a:cubicBezTo>
                      <a:pt x="4" y="10"/>
                      <a:pt x="4" y="12"/>
                      <a:pt x="4" y="14"/>
                    </a:cubicBezTo>
                    <a:cubicBezTo>
                      <a:pt x="4" y="16"/>
                      <a:pt x="5" y="18"/>
                      <a:pt x="5" y="20"/>
                    </a:cubicBezTo>
                    <a:cubicBezTo>
                      <a:pt x="6" y="22"/>
                      <a:pt x="7" y="23"/>
                      <a:pt x="9" y="23"/>
                    </a:cubicBezTo>
                    <a:cubicBezTo>
                      <a:pt x="11" y="24"/>
                      <a:pt x="12" y="25"/>
                      <a:pt x="14" y="25"/>
                    </a:cubicBezTo>
                    <a:cubicBezTo>
                      <a:pt x="15" y="25"/>
                      <a:pt x="17" y="24"/>
                      <a:pt x="18" y="24"/>
                    </a:cubicBezTo>
                    <a:cubicBezTo>
                      <a:pt x="20" y="23"/>
                      <a:pt x="21" y="23"/>
                      <a:pt x="22" y="22"/>
                    </a:cubicBezTo>
                    <a:cubicBezTo>
                      <a:pt x="22" y="17"/>
                      <a:pt x="22" y="17"/>
                      <a:pt x="22" y="17"/>
                    </a:cubicBezTo>
                    <a:lnTo>
                      <a:pt x="14" y="17"/>
                    </a:ln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26" name="ïšḻîḋé"/>
              <p:cNvSpPr/>
              <p:nvPr/>
            </p:nvSpPr>
            <p:spPr bwMode="auto">
              <a:xfrm>
                <a:off x="5495926" y="3757613"/>
                <a:ext cx="68263" cy="88900"/>
              </a:xfrm>
              <a:custGeom>
                <a:avLst/>
                <a:gdLst>
                  <a:gd name="T0" fmla="*/ 17 w 21"/>
                  <a:gd name="T1" fmla="*/ 0 h 27"/>
                  <a:gd name="T2" fmla="*/ 21 w 21"/>
                  <a:gd name="T3" fmla="*/ 0 h 27"/>
                  <a:gd name="T4" fmla="*/ 21 w 21"/>
                  <a:gd name="T5" fmla="*/ 15 h 27"/>
                  <a:gd name="T6" fmla="*/ 20 w 21"/>
                  <a:gd name="T7" fmla="*/ 22 h 27"/>
                  <a:gd name="T8" fmla="*/ 17 w 21"/>
                  <a:gd name="T9" fmla="*/ 25 h 27"/>
                  <a:gd name="T10" fmla="*/ 10 w 21"/>
                  <a:gd name="T11" fmla="*/ 27 h 27"/>
                  <a:gd name="T12" fmla="*/ 4 w 21"/>
                  <a:gd name="T13" fmla="*/ 26 h 27"/>
                  <a:gd name="T14" fmla="*/ 1 w 21"/>
                  <a:gd name="T15" fmla="*/ 22 h 27"/>
                  <a:gd name="T16" fmla="*/ 0 w 21"/>
                  <a:gd name="T17" fmla="*/ 15 h 27"/>
                  <a:gd name="T18" fmla="*/ 0 w 21"/>
                  <a:gd name="T19" fmla="*/ 0 h 27"/>
                  <a:gd name="T20" fmla="*/ 3 w 21"/>
                  <a:gd name="T21" fmla="*/ 0 h 27"/>
                  <a:gd name="T22" fmla="*/ 3 w 21"/>
                  <a:gd name="T23" fmla="*/ 15 h 27"/>
                  <a:gd name="T24" fmla="*/ 4 w 21"/>
                  <a:gd name="T25" fmla="*/ 20 h 27"/>
                  <a:gd name="T26" fmla="*/ 6 w 21"/>
                  <a:gd name="T27" fmla="*/ 23 h 27"/>
                  <a:gd name="T28" fmla="*/ 10 w 21"/>
                  <a:gd name="T29" fmla="*/ 24 h 27"/>
                  <a:gd name="T30" fmla="*/ 16 w 21"/>
                  <a:gd name="T31" fmla="*/ 22 h 27"/>
                  <a:gd name="T32" fmla="*/ 17 w 21"/>
                  <a:gd name="T33" fmla="*/ 15 h 27"/>
                  <a:gd name="T34" fmla="*/ 17 w 21"/>
                  <a:gd name="T3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" h="27">
                    <a:moveTo>
                      <a:pt x="17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1" y="18"/>
                      <a:pt x="20" y="20"/>
                      <a:pt x="20" y="22"/>
                    </a:cubicBezTo>
                    <a:cubicBezTo>
                      <a:pt x="19" y="23"/>
                      <a:pt x="18" y="24"/>
                      <a:pt x="17" y="25"/>
                    </a:cubicBezTo>
                    <a:cubicBezTo>
                      <a:pt x="15" y="26"/>
                      <a:pt x="13" y="27"/>
                      <a:pt x="10" y="27"/>
                    </a:cubicBezTo>
                    <a:cubicBezTo>
                      <a:pt x="8" y="27"/>
                      <a:pt x="6" y="26"/>
                      <a:pt x="4" y="26"/>
                    </a:cubicBezTo>
                    <a:cubicBezTo>
                      <a:pt x="3" y="25"/>
                      <a:pt x="1" y="23"/>
                      <a:pt x="1" y="22"/>
                    </a:cubicBezTo>
                    <a:cubicBezTo>
                      <a:pt x="0" y="20"/>
                      <a:pt x="0" y="18"/>
                      <a:pt x="0" y="1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7"/>
                      <a:pt x="4" y="19"/>
                      <a:pt x="4" y="20"/>
                    </a:cubicBezTo>
                    <a:cubicBezTo>
                      <a:pt x="4" y="21"/>
                      <a:pt x="5" y="22"/>
                      <a:pt x="6" y="23"/>
                    </a:cubicBezTo>
                    <a:cubicBezTo>
                      <a:pt x="7" y="23"/>
                      <a:pt x="8" y="24"/>
                      <a:pt x="10" y="24"/>
                    </a:cubicBezTo>
                    <a:cubicBezTo>
                      <a:pt x="13" y="24"/>
                      <a:pt x="14" y="23"/>
                      <a:pt x="16" y="22"/>
                    </a:cubicBezTo>
                    <a:cubicBezTo>
                      <a:pt x="17" y="21"/>
                      <a:pt x="17" y="18"/>
                      <a:pt x="17" y="15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27" name="îŝlîḋe"/>
              <p:cNvSpPr/>
              <p:nvPr/>
            </p:nvSpPr>
            <p:spPr bwMode="auto">
              <a:xfrm>
                <a:off x="5591176" y="3757613"/>
                <a:ext cx="69850" cy="85725"/>
              </a:xfrm>
              <a:custGeom>
                <a:avLst/>
                <a:gdLst>
                  <a:gd name="T0" fmla="*/ 0 w 44"/>
                  <a:gd name="T1" fmla="*/ 54 h 54"/>
                  <a:gd name="T2" fmla="*/ 0 w 44"/>
                  <a:gd name="T3" fmla="*/ 0 h 54"/>
                  <a:gd name="T4" fmla="*/ 6 w 44"/>
                  <a:gd name="T5" fmla="*/ 0 h 54"/>
                  <a:gd name="T6" fmla="*/ 35 w 44"/>
                  <a:gd name="T7" fmla="*/ 43 h 54"/>
                  <a:gd name="T8" fmla="*/ 35 w 44"/>
                  <a:gd name="T9" fmla="*/ 0 h 54"/>
                  <a:gd name="T10" fmla="*/ 44 w 44"/>
                  <a:gd name="T11" fmla="*/ 0 h 54"/>
                  <a:gd name="T12" fmla="*/ 44 w 44"/>
                  <a:gd name="T13" fmla="*/ 54 h 54"/>
                  <a:gd name="T14" fmla="*/ 35 w 44"/>
                  <a:gd name="T15" fmla="*/ 54 h 54"/>
                  <a:gd name="T16" fmla="*/ 6 w 44"/>
                  <a:gd name="T17" fmla="*/ 10 h 54"/>
                  <a:gd name="T18" fmla="*/ 6 w 44"/>
                  <a:gd name="T19" fmla="*/ 54 h 54"/>
                  <a:gd name="T20" fmla="*/ 0 w 44"/>
                  <a:gd name="T21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54">
                    <a:moveTo>
                      <a:pt x="0" y="54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35" y="43"/>
                    </a:lnTo>
                    <a:lnTo>
                      <a:pt x="35" y="0"/>
                    </a:lnTo>
                    <a:lnTo>
                      <a:pt x="44" y="0"/>
                    </a:lnTo>
                    <a:lnTo>
                      <a:pt x="44" y="54"/>
                    </a:lnTo>
                    <a:lnTo>
                      <a:pt x="35" y="54"/>
                    </a:lnTo>
                    <a:lnTo>
                      <a:pt x="6" y="10"/>
                    </a:lnTo>
                    <a:lnTo>
                      <a:pt x="6" y="54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28" name="íS1îḑé"/>
              <p:cNvSpPr/>
              <p:nvPr/>
            </p:nvSpPr>
            <p:spPr bwMode="auto">
              <a:xfrm>
                <a:off x="5686426" y="3757613"/>
                <a:ext cx="12700" cy="85725"/>
              </a:xfrm>
              <a:prstGeom prst="rect">
                <a:avLst/>
              </a:pr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29" name="i$1íḑé"/>
              <p:cNvSpPr/>
              <p:nvPr/>
            </p:nvSpPr>
            <p:spPr bwMode="auto">
              <a:xfrm>
                <a:off x="5716588" y="3757613"/>
                <a:ext cx="82550" cy="85725"/>
              </a:xfrm>
              <a:custGeom>
                <a:avLst/>
                <a:gdLst>
                  <a:gd name="T0" fmla="*/ 11 w 25"/>
                  <a:gd name="T1" fmla="*/ 26 h 26"/>
                  <a:gd name="T2" fmla="*/ 0 w 25"/>
                  <a:gd name="T3" fmla="*/ 0 h 26"/>
                  <a:gd name="T4" fmla="*/ 4 w 25"/>
                  <a:gd name="T5" fmla="*/ 0 h 26"/>
                  <a:gd name="T6" fmla="*/ 11 w 25"/>
                  <a:gd name="T7" fmla="*/ 19 h 26"/>
                  <a:gd name="T8" fmla="*/ 13 w 25"/>
                  <a:gd name="T9" fmla="*/ 23 h 26"/>
                  <a:gd name="T10" fmla="*/ 14 w 25"/>
                  <a:gd name="T11" fmla="*/ 19 h 26"/>
                  <a:gd name="T12" fmla="*/ 21 w 25"/>
                  <a:gd name="T13" fmla="*/ 0 h 26"/>
                  <a:gd name="T14" fmla="*/ 25 w 25"/>
                  <a:gd name="T15" fmla="*/ 0 h 26"/>
                  <a:gd name="T16" fmla="*/ 14 w 25"/>
                  <a:gd name="T17" fmla="*/ 26 h 26"/>
                  <a:gd name="T18" fmla="*/ 11 w 25"/>
                  <a:gd name="T1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" h="26">
                    <a:moveTo>
                      <a:pt x="11" y="2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21"/>
                      <a:pt x="12" y="22"/>
                      <a:pt x="13" y="23"/>
                    </a:cubicBezTo>
                    <a:cubicBezTo>
                      <a:pt x="13" y="22"/>
                      <a:pt x="13" y="21"/>
                      <a:pt x="14" y="19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4" y="26"/>
                      <a:pt x="14" y="26"/>
                      <a:pt x="14" y="26"/>
                    </a:cubicBezTo>
                    <a:lnTo>
                      <a:pt x="11" y="26"/>
                    </a:ln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30" name="i$ļíḍe"/>
              <p:cNvSpPr/>
              <p:nvPr/>
            </p:nvSpPr>
            <p:spPr bwMode="auto">
              <a:xfrm>
                <a:off x="5815013" y="3757613"/>
                <a:ext cx="66675" cy="85725"/>
              </a:xfrm>
              <a:custGeom>
                <a:avLst/>
                <a:gdLst>
                  <a:gd name="T0" fmla="*/ 0 w 42"/>
                  <a:gd name="T1" fmla="*/ 54 h 54"/>
                  <a:gd name="T2" fmla="*/ 0 w 42"/>
                  <a:gd name="T3" fmla="*/ 0 h 54"/>
                  <a:gd name="T4" fmla="*/ 40 w 42"/>
                  <a:gd name="T5" fmla="*/ 0 h 54"/>
                  <a:gd name="T6" fmla="*/ 40 w 42"/>
                  <a:gd name="T7" fmla="*/ 6 h 54"/>
                  <a:gd name="T8" fmla="*/ 9 w 42"/>
                  <a:gd name="T9" fmla="*/ 6 h 54"/>
                  <a:gd name="T10" fmla="*/ 9 w 42"/>
                  <a:gd name="T11" fmla="*/ 23 h 54"/>
                  <a:gd name="T12" fmla="*/ 38 w 42"/>
                  <a:gd name="T13" fmla="*/ 23 h 54"/>
                  <a:gd name="T14" fmla="*/ 38 w 42"/>
                  <a:gd name="T15" fmla="*/ 29 h 54"/>
                  <a:gd name="T16" fmla="*/ 9 w 42"/>
                  <a:gd name="T17" fmla="*/ 29 h 54"/>
                  <a:gd name="T18" fmla="*/ 9 w 42"/>
                  <a:gd name="T19" fmla="*/ 48 h 54"/>
                  <a:gd name="T20" fmla="*/ 42 w 42"/>
                  <a:gd name="T21" fmla="*/ 48 h 54"/>
                  <a:gd name="T22" fmla="*/ 42 w 42"/>
                  <a:gd name="T23" fmla="*/ 54 h 54"/>
                  <a:gd name="T24" fmla="*/ 0 w 42"/>
                  <a:gd name="T2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54">
                    <a:moveTo>
                      <a:pt x="0" y="54"/>
                    </a:moveTo>
                    <a:lnTo>
                      <a:pt x="0" y="0"/>
                    </a:lnTo>
                    <a:lnTo>
                      <a:pt x="40" y="0"/>
                    </a:lnTo>
                    <a:lnTo>
                      <a:pt x="40" y="6"/>
                    </a:lnTo>
                    <a:lnTo>
                      <a:pt x="9" y="6"/>
                    </a:lnTo>
                    <a:lnTo>
                      <a:pt x="9" y="23"/>
                    </a:lnTo>
                    <a:lnTo>
                      <a:pt x="38" y="23"/>
                    </a:lnTo>
                    <a:lnTo>
                      <a:pt x="38" y="29"/>
                    </a:lnTo>
                    <a:lnTo>
                      <a:pt x="9" y="29"/>
                    </a:lnTo>
                    <a:lnTo>
                      <a:pt x="9" y="48"/>
                    </a:lnTo>
                    <a:lnTo>
                      <a:pt x="42" y="48"/>
                    </a:lnTo>
                    <a:lnTo>
                      <a:pt x="42" y="54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31" name="ïṧľïḋe"/>
              <p:cNvSpPr/>
              <p:nvPr/>
            </p:nvSpPr>
            <p:spPr bwMode="auto">
              <a:xfrm>
                <a:off x="5903913" y="3757613"/>
                <a:ext cx="76200" cy="85725"/>
              </a:xfrm>
              <a:custGeom>
                <a:avLst/>
                <a:gdLst>
                  <a:gd name="T0" fmla="*/ 0 w 23"/>
                  <a:gd name="T1" fmla="*/ 26 h 26"/>
                  <a:gd name="T2" fmla="*/ 0 w 23"/>
                  <a:gd name="T3" fmla="*/ 0 h 26"/>
                  <a:gd name="T4" fmla="*/ 12 w 23"/>
                  <a:gd name="T5" fmla="*/ 0 h 26"/>
                  <a:gd name="T6" fmla="*/ 17 w 23"/>
                  <a:gd name="T7" fmla="*/ 0 h 26"/>
                  <a:gd name="T8" fmla="*/ 20 w 23"/>
                  <a:gd name="T9" fmla="*/ 3 h 26"/>
                  <a:gd name="T10" fmla="*/ 21 w 23"/>
                  <a:gd name="T11" fmla="*/ 7 h 26"/>
                  <a:gd name="T12" fmla="*/ 19 w 23"/>
                  <a:gd name="T13" fmla="*/ 12 h 26"/>
                  <a:gd name="T14" fmla="*/ 14 w 23"/>
                  <a:gd name="T15" fmla="*/ 14 h 26"/>
                  <a:gd name="T16" fmla="*/ 16 w 23"/>
                  <a:gd name="T17" fmla="*/ 16 h 26"/>
                  <a:gd name="T18" fmla="*/ 19 w 23"/>
                  <a:gd name="T19" fmla="*/ 19 h 26"/>
                  <a:gd name="T20" fmla="*/ 23 w 23"/>
                  <a:gd name="T21" fmla="*/ 26 h 26"/>
                  <a:gd name="T22" fmla="*/ 19 w 23"/>
                  <a:gd name="T23" fmla="*/ 26 h 26"/>
                  <a:gd name="T24" fmla="*/ 15 w 23"/>
                  <a:gd name="T25" fmla="*/ 21 h 26"/>
                  <a:gd name="T26" fmla="*/ 13 w 23"/>
                  <a:gd name="T27" fmla="*/ 17 h 26"/>
                  <a:gd name="T28" fmla="*/ 11 w 23"/>
                  <a:gd name="T29" fmla="*/ 15 h 26"/>
                  <a:gd name="T30" fmla="*/ 10 w 23"/>
                  <a:gd name="T31" fmla="*/ 15 h 26"/>
                  <a:gd name="T32" fmla="*/ 8 w 23"/>
                  <a:gd name="T33" fmla="*/ 15 h 26"/>
                  <a:gd name="T34" fmla="*/ 3 w 23"/>
                  <a:gd name="T35" fmla="*/ 15 h 26"/>
                  <a:gd name="T36" fmla="*/ 3 w 23"/>
                  <a:gd name="T37" fmla="*/ 26 h 26"/>
                  <a:gd name="T38" fmla="*/ 0 w 23"/>
                  <a:gd name="T39" fmla="*/ 26 h 26"/>
                  <a:gd name="T40" fmla="*/ 3 w 23"/>
                  <a:gd name="T41" fmla="*/ 11 h 26"/>
                  <a:gd name="T42" fmla="*/ 11 w 23"/>
                  <a:gd name="T43" fmla="*/ 11 h 26"/>
                  <a:gd name="T44" fmla="*/ 15 w 23"/>
                  <a:gd name="T45" fmla="*/ 11 h 26"/>
                  <a:gd name="T46" fmla="*/ 17 w 23"/>
                  <a:gd name="T47" fmla="*/ 9 h 26"/>
                  <a:gd name="T48" fmla="*/ 18 w 23"/>
                  <a:gd name="T49" fmla="*/ 7 h 26"/>
                  <a:gd name="T50" fmla="*/ 16 w 23"/>
                  <a:gd name="T51" fmla="*/ 4 h 26"/>
                  <a:gd name="T52" fmla="*/ 12 w 23"/>
                  <a:gd name="T53" fmla="*/ 3 h 26"/>
                  <a:gd name="T54" fmla="*/ 3 w 23"/>
                  <a:gd name="T55" fmla="*/ 3 h 26"/>
                  <a:gd name="T56" fmla="*/ 3 w 23"/>
                  <a:gd name="T57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" h="26">
                    <a:moveTo>
                      <a:pt x="0" y="2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4" y="0"/>
                      <a:pt x="16" y="0"/>
                      <a:pt x="17" y="0"/>
                    </a:cubicBezTo>
                    <a:cubicBezTo>
                      <a:pt x="18" y="1"/>
                      <a:pt x="19" y="2"/>
                      <a:pt x="20" y="3"/>
                    </a:cubicBezTo>
                    <a:cubicBezTo>
                      <a:pt x="21" y="4"/>
                      <a:pt x="21" y="6"/>
                      <a:pt x="21" y="7"/>
                    </a:cubicBezTo>
                    <a:cubicBezTo>
                      <a:pt x="21" y="9"/>
                      <a:pt x="21" y="10"/>
                      <a:pt x="19" y="12"/>
                    </a:cubicBezTo>
                    <a:cubicBezTo>
                      <a:pt x="18" y="13"/>
                      <a:pt x="16" y="14"/>
                      <a:pt x="14" y="14"/>
                    </a:cubicBezTo>
                    <a:cubicBezTo>
                      <a:pt x="15" y="15"/>
                      <a:pt x="15" y="15"/>
                      <a:pt x="16" y="16"/>
                    </a:cubicBezTo>
                    <a:cubicBezTo>
                      <a:pt x="17" y="17"/>
                      <a:pt x="18" y="18"/>
                      <a:pt x="19" y="19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19"/>
                      <a:pt x="14" y="18"/>
                      <a:pt x="13" y="17"/>
                    </a:cubicBezTo>
                    <a:cubicBezTo>
                      <a:pt x="12" y="16"/>
                      <a:pt x="12" y="16"/>
                      <a:pt x="11" y="15"/>
                    </a:cubicBezTo>
                    <a:cubicBezTo>
                      <a:pt x="11" y="15"/>
                      <a:pt x="10" y="15"/>
                      <a:pt x="10" y="15"/>
                    </a:cubicBezTo>
                    <a:cubicBezTo>
                      <a:pt x="9" y="15"/>
                      <a:pt x="8" y="15"/>
                      <a:pt x="8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0" y="26"/>
                      <a:pt x="0" y="26"/>
                      <a:pt x="0" y="26"/>
                    </a:cubicBezTo>
                    <a:close/>
                    <a:moveTo>
                      <a:pt x="3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3" y="11"/>
                      <a:pt x="14" y="11"/>
                      <a:pt x="15" y="11"/>
                    </a:cubicBezTo>
                    <a:cubicBezTo>
                      <a:pt x="16" y="11"/>
                      <a:pt x="16" y="10"/>
                      <a:pt x="17" y="9"/>
                    </a:cubicBezTo>
                    <a:cubicBezTo>
                      <a:pt x="17" y="9"/>
                      <a:pt x="18" y="8"/>
                      <a:pt x="18" y="7"/>
                    </a:cubicBezTo>
                    <a:cubicBezTo>
                      <a:pt x="18" y="6"/>
                      <a:pt x="17" y="5"/>
                      <a:pt x="16" y="4"/>
                    </a:cubicBezTo>
                    <a:cubicBezTo>
                      <a:pt x="15" y="3"/>
                      <a:pt x="14" y="3"/>
                      <a:pt x="12" y="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32" name="ïśḷîḍê"/>
              <p:cNvSpPr/>
              <p:nvPr/>
            </p:nvSpPr>
            <p:spPr bwMode="auto">
              <a:xfrm>
                <a:off x="5997576" y="3754438"/>
                <a:ext cx="68263" cy="92075"/>
              </a:xfrm>
              <a:custGeom>
                <a:avLst/>
                <a:gdLst>
                  <a:gd name="T0" fmla="*/ 0 w 21"/>
                  <a:gd name="T1" fmla="*/ 19 h 28"/>
                  <a:gd name="T2" fmla="*/ 3 w 21"/>
                  <a:gd name="T3" fmla="*/ 19 h 28"/>
                  <a:gd name="T4" fmla="*/ 4 w 21"/>
                  <a:gd name="T5" fmla="*/ 22 h 28"/>
                  <a:gd name="T6" fmla="*/ 7 w 21"/>
                  <a:gd name="T7" fmla="*/ 24 h 28"/>
                  <a:gd name="T8" fmla="*/ 11 w 21"/>
                  <a:gd name="T9" fmla="*/ 25 h 28"/>
                  <a:gd name="T10" fmla="*/ 14 w 21"/>
                  <a:gd name="T11" fmla="*/ 24 h 28"/>
                  <a:gd name="T12" fmla="*/ 17 w 21"/>
                  <a:gd name="T13" fmla="*/ 22 h 28"/>
                  <a:gd name="T14" fmla="*/ 18 w 21"/>
                  <a:gd name="T15" fmla="*/ 20 h 28"/>
                  <a:gd name="T16" fmla="*/ 17 w 21"/>
                  <a:gd name="T17" fmla="*/ 18 h 28"/>
                  <a:gd name="T18" fmla="*/ 14 w 21"/>
                  <a:gd name="T19" fmla="*/ 16 h 28"/>
                  <a:gd name="T20" fmla="*/ 10 w 21"/>
                  <a:gd name="T21" fmla="*/ 15 h 28"/>
                  <a:gd name="T22" fmla="*/ 4 w 21"/>
                  <a:gd name="T23" fmla="*/ 13 h 28"/>
                  <a:gd name="T24" fmla="*/ 2 w 21"/>
                  <a:gd name="T25" fmla="*/ 11 h 28"/>
                  <a:gd name="T26" fmla="*/ 1 w 21"/>
                  <a:gd name="T27" fmla="*/ 8 h 28"/>
                  <a:gd name="T28" fmla="*/ 2 w 21"/>
                  <a:gd name="T29" fmla="*/ 4 h 28"/>
                  <a:gd name="T30" fmla="*/ 5 w 21"/>
                  <a:gd name="T31" fmla="*/ 1 h 28"/>
                  <a:gd name="T32" fmla="*/ 10 w 21"/>
                  <a:gd name="T33" fmla="*/ 0 h 28"/>
                  <a:gd name="T34" fmla="*/ 15 w 21"/>
                  <a:gd name="T35" fmla="*/ 1 h 28"/>
                  <a:gd name="T36" fmla="*/ 19 w 21"/>
                  <a:gd name="T37" fmla="*/ 4 h 28"/>
                  <a:gd name="T38" fmla="*/ 20 w 21"/>
                  <a:gd name="T39" fmla="*/ 8 h 28"/>
                  <a:gd name="T40" fmla="*/ 17 w 21"/>
                  <a:gd name="T41" fmla="*/ 8 h 28"/>
                  <a:gd name="T42" fmla="*/ 15 w 21"/>
                  <a:gd name="T43" fmla="*/ 5 h 28"/>
                  <a:gd name="T44" fmla="*/ 10 w 21"/>
                  <a:gd name="T45" fmla="*/ 3 h 28"/>
                  <a:gd name="T46" fmla="*/ 6 w 21"/>
                  <a:gd name="T47" fmla="*/ 5 h 28"/>
                  <a:gd name="T48" fmla="*/ 4 w 21"/>
                  <a:gd name="T49" fmla="*/ 7 h 28"/>
                  <a:gd name="T50" fmla="*/ 5 w 21"/>
                  <a:gd name="T51" fmla="*/ 10 h 28"/>
                  <a:gd name="T52" fmla="*/ 10 w 21"/>
                  <a:gd name="T53" fmla="*/ 12 h 28"/>
                  <a:gd name="T54" fmla="*/ 16 w 21"/>
                  <a:gd name="T55" fmla="*/ 13 h 28"/>
                  <a:gd name="T56" fmla="*/ 20 w 21"/>
                  <a:gd name="T57" fmla="*/ 16 h 28"/>
                  <a:gd name="T58" fmla="*/ 21 w 21"/>
                  <a:gd name="T59" fmla="*/ 20 h 28"/>
                  <a:gd name="T60" fmla="*/ 20 w 21"/>
                  <a:gd name="T61" fmla="*/ 24 h 28"/>
                  <a:gd name="T62" fmla="*/ 16 w 21"/>
                  <a:gd name="T63" fmla="*/ 27 h 28"/>
                  <a:gd name="T64" fmla="*/ 11 w 21"/>
                  <a:gd name="T65" fmla="*/ 28 h 28"/>
                  <a:gd name="T66" fmla="*/ 5 w 21"/>
                  <a:gd name="T67" fmla="*/ 27 h 28"/>
                  <a:gd name="T68" fmla="*/ 1 w 21"/>
                  <a:gd name="T69" fmla="*/ 24 h 28"/>
                  <a:gd name="T70" fmla="*/ 0 w 21"/>
                  <a:gd name="T71" fmla="*/ 1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1" h="28">
                    <a:moveTo>
                      <a:pt x="0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4" y="21"/>
                      <a:pt x="4" y="22"/>
                    </a:cubicBezTo>
                    <a:cubicBezTo>
                      <a:pt x="5" y="23"/>
                      <a:pt x="6" y="23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2" y="25"/>
                      <a:pt x="13" y="24"/>
                      <a:pt x="14" y="24"/>
                    </a:cubicBezTo>
                    <a:cubicBezTo>
                      <a:pt x="15" y="24"/>
                      <a:pt x="16" y="23"/>
                      <a:pt x="17" y="22"/>
                    </a:cubicBezTo>
                    <a:cubicBezTo>
                      <a:pt x="17" y="22"/>
                      <a:pt x="18" y="21"/>
                      <a:pt x="18" y="20"/>
                    </a:cubicBezTo>
                    <a:cubicBezTo>
                      <a:pt x="18" y="19"/>
                      <a:pt x="17" y="19"/>
                      <a:pt x="17" y="18"/>
                    </a:cubicBezTo>
                    <a:cubicBezTo>
                      <a:pt x="16" y="17"/>
                      <a:pt x="15" y="17"/>
                      <a:pt x="14" y="16"/>
                    </a:cubicBezTo>
                    <a:cubicBezTo>
                      <a:pt x="14" y="16"/>
                      <a:pt x="12" y="16"/>
                      <a:pt x="10" y="15"/>
                    </a:cubicBezTo>
                    <a:cubicBezTo>
                      <a:pt x="7" y="14"/>
                      <a:pt x="5" y="14"/>
                      <a:pt x="4" y="13"/>
                    </a:cubicBezTo>
                    <a:cubicBezTo>
                      <a:pt x="3" y="13"/>
                      <a:pt x="2" y="12"/>
                      <a:pt x="2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1" y="6"/>
                      <a:pt x="1" y="5"/>
                      <a:pt x="2" y="4"/>
                    </a:cubicBezTo>
                    <a:cubicBezTo>
                      <a:pt x="3" y="3"/>
                      <a:pt x="4" y="2"/>
                      <a:pt x="5" y="1"/>
                    </a:cubicBezTo>
                    <a:cubicBezTo>
                      <a:pt x="7" y="1"/>
                      <a:pt x="8" y="0"/>
                      <a:pt x="10" y="0"/>
                    </a:cubicBezTo>
                    <a:cubicBezTo>
                      <a:pt x="12" y="0"/>
                      <a:pt x="14" y="1"/>
                      <a:pt x="15" y="1"/>
                    </a:cubicBezTo>
                    <a:cubicBezTo>
                      <a:pt x="17" y="2"/>
                      <a:pt x="18" y="3"/>
                      <a:pt x="19" y="4"/>
                    </a:cubicBezTo>
                    <a:cubicBezTo>
                      <a:pt x="20" y="5"/>
                      <a:pt x="20" y="7"/>
                      <a:pt x="20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7"/>
                      <a:pt x="16" y="6"/>
                      <a:pt x="15" y="5"/>
                    </a:cubicBezTo>
                    <a:cubicBezTo>
                      <a:pt x="14" y="4"/>
                      <a:pt x="12" y="3"/>
                      <a:pt x="10" y="3"/>
                    </a:cubicBezTo>
                    <a:cubicBezTo>
                      <a:pt x="8" y="3"/>
                      <a:pt x="7" y="4"/>
                      <a:pt x="6" y="5"/>
                    </a:cubicBezTo>
                    <a:cubicBezTo>
                      <a:pt x="5" y="5"/>
                      <a:pt x="4" y="6"/>
                      <a:pt x="4" y="7"/>
                    </a:cubicBezTo>
                    <a:cubicBezTo>
                      <a:pt x="4" y="8"/>
                      <a:pt x="4" y="9"/>
                      <a:pt x="5" y="10"/>
                    </a:cubicBezTo>
                    <a:cubicBezTo>
                      <a:pt x="6" y="10"/>
                      <a:pt x="8" y="11"/>
                      <a:pt x="10" y="12"/>
                    </a:cubicBezTo>
                    <a:cubicBezTo>
                      <a:pt x="13" y="12"/>
                      <a:pt x="15" y="13"/>
                      <a:pt x="16" y="13"/>
                    </a:cubicBezTo>
                    <a:cubicBezTo>
                      <a:pt x="18" y="14"/>
                      <a:pt x="19" y="15"/>
                      <a:pt x="20" y="16"/>
                    </a:cubicBezTo>
                    <a:cubicBezTo>
                      <a:pt x="21" y="17"/>
                      <a:pt x="21" y="18"/>
                      <a:pt x="21" y="20"/>
                    </a:cubicBezTo>
                    <a:cubicBezTo>
                      <a:pt x="21" y="21"/>
                      <a:pt x="20" y="23"/>
                      <a:pt x="20" y="24"/>
                    </a:cubicBezTo>
                    <a:cubicBezTo>
                      <a:pt x="19" y="25"/>
                      <a:pt x="18" y="26"/>
                      <a:pt x="16" y="27"/>
                    </a:cubicBezTo>
                    <a:cubicBezTo>
                      <a:pt x="15" y="27"/>
                      <a:pt x="13" y="28"/>
                      <a:pt x="11" y="28"/>
                    </a:cubicBezTo>
                    <a:cubicBezTo>
                      <a:pt x="9" y="28"/>
                      <a:pt x="7" y="27"/>
                      <a:pt x="5" y="27"/>
                    </a:cubicBezTo>
                    <a:cubicBezTo>
                      <a:pt x="3" y="26"/>
                      <a:pt x="2" y="25"/>
                      <a:pt x="1" y="24"/>
                    </a:cubicBezTo>
                    <a:cubicBezTo>
                      <a:pt x="0" y="22"/>
                      <a:pt x="0" y="21"/>
                      <a:pt x="0" y="19"/>
                    </a:cubicBez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33" name="îş1íďe"/>
              <p:cNvSpPr/>
              <p:nvPr/>
            </p:nvSpPr>
            <p:spPr bwMode="auto">
              <a:xfrm>
                <a:off x="6089651" y="3757613"/>
                <a:ext cx="12700" cy="85725"/>
              </a:xfrm>
              <a:prstGeom prst="rect">
                <a:avLst/>
              </a:pr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34" name="ïŝ1iḋé"/>
              <p:cNvSpPr/>
              <p:nvPr/>
            </p:nvSpPr>
            <p:spPr bwMode="auto">
              <a:xfrm>
                <a:off x="6122988" y="3757613"/>
                <a:ext cx="68263" cy="85725"/>
              </a:xfrm>
              <a:custGeom>
                <a:avLst/>
                <a:gdLst>
                  <a:gd name="T0" fmla="*/ 18 w 43"/>
                  <a:gd name="T1" fmla="*/ 54 h 54"/>
                  <a:gd name="T2" fmla="*/ 18 w 43"/>
                  <a:gd name="T3" fmla="*/ 6 h 54"/>
                  <a:gd name="T4" fmla="*/ 0 w 43"/>
                  <a:gd name="T5" fmla="*/ 6 h 54"/>
                  <a:gd name="T6" fmla="*/ 0 w 43"/>
                  <a:gd name="T7" fmla="*/ 0 h 54"/>
                  <a:gd name="T8" fmla="*/ 43 w 43"/>
                  <a:gd name="T9" fmla="*/ 0 h 54"/>
                  <a:gd name="T10" fmla="*/ 43 w 43"/>
                  <a:gd name="T11" fmla="*/ 6 h 54"/>
                  <a:gd name="T12" fmla="*/ 27 w 43"/>
                  <a:gd name="T13" fmla="*/ 6 h 54"/>
                  <a:gd name="T14" fmla="*/ 27 w 43"/>
                  <a:gd name="T15" fmla="*/ 54 h 54"/>
                  <a:gd name="T16" fmla="*/ 18 w 43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54">
                    <a:moveTo>
                      <a:pt x="18" y="54"/>
                    </a:moveTo>
                    <a:lnTo>
                      <a:pt x="18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43" y="0"/>
                    </a:lnTo>
                    <a:lnTo>
                      <a:pt x="43" y="6"/>
                    </a:lnTo>
                    <a:lnTo>
                      <a:pt x="27" y="6"/>
                    </a:lnTo>
                    <a:lnTo>
                      <a:pt x="27" y="54"/>
                    </a:lnTo>
                    <a:lnTo>
                      <a:pt x="18" y="54"/>
                    </a:ln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35" name="ïṩľíḍe"/>
              <p:cNvSpPr/>
              <p:nvPr/>
            </p:nvSpPr>
            <p:spPr bwMode="auto">
              <a:xfrm>
                <a:off x="6200776" y="3757613"/>
                <a:ext cx="82550" cy="85725"/>
              </a:xfrm>
              <a:custGeom>
                <a:avLst/>
                <a:gdLst>
                  <a:gd name="T0" fmla="*/ 11 w 25"/>
                  <a:gd name="T1" fmla="*/ 26 h 26"/>
                  <a:gd name="T2" fmla="*/ 11 w 25"/>
                  <a:gd name="T3" fmla="*/ 15 h 26"/>
                  <a:gd name="T4" fmla="*/ 0 w 25"/>
                  <a:gd name="T5" fmla="*/ 0 h 26"/>
                  <a:gd name="T6" fmla="*/ 5 w 25"/>
                  <a:gd name="T7" fmla="*/ 0 h 26"/>
                  <a:gd name="T8" fmla="*/ 10 w 25"/>
                  <a:gd name="T9" fmla="*/ 8 h 26"/>
                  <a:gd name="T10" fmla="*/ 13 w 25"/>
                  <a:gd name="T11" fmla="*/ 12 h 26"/>
                  <a:gd name="T12" fmla="*/ 15 w 25"/>
                  <a:gd name="T13" fmla="*/ 8 h 26"/>
                  <a:gd name="T14" fmla="*/ 21 w 25"/>
                  <a:gd name="T15" fmla="*/ 0 h 26"/>
                  <a:gd name="T16" fmla="*/ 25 w 25"/>
                  <a:gd name="T17" fmla="*/ 0 h 26"/>
                  <a:gd name="T18" fmla="*/ 14 w 25"/>
                  <a:gd name="T19" fmla="*/ 15 h 26"/>
                  <a:gd name="T20" fmla="*/ 14 w 25"/>
                  <a:gd name="T21" fmla="*/ 26 h 26"/>
                  <a:gd name="T22" fmla="*/ 11 w 25"/>
                  <a:gd name="T2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" h="26">
                    <a:moveTo>
                      <a:pt x="11" y="26"/>
                    </a:moveTo>
                    <a:cubicBezTo>
                      <a:pt x="11" y="15"/>
                      <a:pt x="11" y="15"/>
                      <a:pt x="11" y="1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9"/>
                      <a:pt x="12" y="11"/>
                      <a:pt x="13" y="12"/>
                    </a:cubicBezTo>
                    <a:cubicBezTo>
                      <a:pt x="13" y="11"/>
                      <a:pt x="14" y="9"/>
                      <a:pt x="15" y="8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26"/>
                      <a:pt x="14" y="26"/>
                      <a:pt x="14" y="26"/>
                    </a:cubicBezTo>
                    <a:lnTo>
                      <a:pt x="11" y="26"/>
                    </a:ln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36" name="i$liḑè"/>
              <p:cNvSpPr/>
              <p:nvPr/>
            </p:nvSpPr>
            <p:spPr bwMode="auto">
              <a:xfrm>
                <a:off x="6319838" y="3754438"/>
                <a:ext cx="85725" cy="92075"/>
              </a:xfrm>
              <a:custGeom>
                <a:avLst/>
                <a:gdLst>
                  <a:gd name="T0" fmla="*/ 0 w 26"/>
                  <a:gd name="T1" fmla="*/ 14 h 28"/>
                  <a:gd name="T2" fmla="*/ 4 w 26"/>
                  <a:gd name="T3" fmla="*/ 4 h 28"/>
                  <a:gd name="T4" fmla="*/ 13 w 26"/>
                  <a:gd name="T5" fmla="*/ 0 h 28"/>
                  <a:gd name="T6" fmla="*/ 20 w 26"/>
                  <a:gd name="T7" fmla="*/ 2 h 28"/>
                  <a:gd name="T8" fmla="*/ 24 w 26"/>
                  <a:gd name="T9" fmla="*/ 7 h 28"/>
                  <a:gd name="T10" fmla="*/ 26 w 26"/>
                  <a:gd name="T11" fmla="*/ 14 h 28"/>
                  <a:gd name="T12" fmla="*/ 24 w 26"/>
                  <a:gd name="T13" fmla="*/ 21 h 28"/>
                  <a:gd name="T14" fmla="*/ 20 w 26"/>
                  <a:gd name="T15" fmla="*/ 26 h 28"/>
                  <a:gd name="T16" fmla="*/ 13 w 26"/>
                  <a:gd name="T17" fmla="*/ 28 h 28"/>
                  <a:gd name="T18" fmla="*/ 7 w 26"/>
                  <a:gd name="T19" fmla="*/ 26 h 28"/>
                  <a:gd name="T20" fmla="*/ 2 w 26"/>
                  <a:gd name="T21" fmla="*/ 21 h 28"/>
                  <a:gd name="T22" fmla="*/ 0 w 26"/>
                  <a:gd name="T23" fmla="*/ 14 h 28"/>
                  <a:gd name="T24" fmla="*/ 4 w 26"/>
                  <a:gd name="T25" fmla="*/ 14 h 28"/>
                  <a:gd name="T26" fmla="*/ 7 w 26"/>
                  <a:gd name="T27" fmla="*/ 22 h 28"/>
                  <a:gd name="T28" fmla="*/ 13 w 26"/>
                  <a:gd name="T29" fmla="*/ 25 h 28"/>
                  <a:gd name="T30" fmla="*/ 20 w 26"/>
                  <a:gd name="T31" fmla="*/ 22 h 28"/>
                  <a:gd name="T32" fmla="*/ 22 w 26"/>
                  <a:gd name="T33" fmla="*/ 14 h 28"/>
                  <a:gd name="T34" fmla="*/ 21 w 26"/>
                  <a:gd name="T35" fmla="*/ 8 h 28"/>
                  <a:gd name="T36" fmla="*/ 18 w 26"/>
                  <a:gd name="T37" fmla="*/ 5 h 28"/>
                  <a:gd name="T38" fmla="*/ 13 w 26"/>
                  <a:gd name="T39" fmla="*/ 3 h 28"/>
                  <a:gd name="T40" fmla="*/ 7 w 26"/>
                  <a:gd name="T41" fmla="*/ 6 h 28"/>
                  <a:gd name="T42" fmla="*/ 4 w 26"/>
                  <a:gd name="T43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8">
                    <a:moveTo>
                      <a:pt x="0" y="14"/>
                    </a:moveTo>
                    <a:cubicBezTo>
                      <a:pt x="0" y="10"/>
                      <a:pt x="2" y="7"/>
                      <a:pt x="4" y="4"/>
                    </a:cubicBezTo>
                    <a:cubicBezTo>
                      <a:pt x="6" y="2"/>
                      <a:pt x="9" y="0"/>
                      <a:pt x="13" y="0"/>
                    </a:cubicBezTo>
                    <a:cubicBezTo>
                      <a:pt x="16" y="0"/>
                      <a:pt x="18" y="1"/>
                      <a:pt x="20" y="2"/>
                    </a:cubicBezTo>
                    <a:cubicBezTo>
                      <a:pt x="22" y="3"/>
                      <a:pt x="23" y="5"/>
                      <a:pt x="24" y="7"/>
                    </a:cubicBezTo>
                    <a:cubicBezTo>
                      <a:pt x="25" y="9"/>
                      <a:pt x="26" y="11"/>
                      <a:pt x="26" y="14"/>
                    </a:cubicBezTo>
                    <a:cubicBezTo>
                      <a:pt x="26" y="17"/>
                      <a:pt x="25" y="19"/>
                      <a:pt x="24" y="21"/>
                    </a:cubicBezTo>
                    <a:cubicBezTo>
                      <a:pt x="23" y="23"/>
                      <a:pt x="22" y="25"/>
                      <a:pt x="20" y="26"/>
                    </a:cubicBezTo>
                    <a:cubicBezTo>
                      <a:pt x="18" y="27"/>
                      <a:pt x="16" y="28"/>
                      <a:pt x="13" y="28"/>
                    </a:cubicBezTo>
                    <a:cubicBezTo>
                      <a:pt x="11" y="28"/>
                      <a:pt x="8" y="27"/>
                      <a:pt x="7" y="26"/>
                    </a:cubicBezTo>
                    <a:cubicBezTo>
                      <a:pt x="5" y="25"/>
                      <a:pt x="3" y="23"/>
                      <a:pt x="2" y="21"/>
                    </a:cubicBezTo>
                    <a:cubicBezTo>
                      <a:pt x="1" y="19"/>
                      <a:pt x="0" y="17"/>
                      <a:pt x="0" y="14"/>
                    </a:cubicBezTo>
                    <a:close/>
                    <a:moveTo>
                      <a:pt x="4" y="14"/>
                    </a:moveTo>
                    <a:cubicBezTo>
                      <a:pt x="4" y="18"/>
                      <a:pt x="5" y="20"/>
                      <a:pt x="7" y="22"/>
                    </a:cubicBezTo>
                    <a:cubicBezTo>
                      <a:pt x="8" y="24"/>
                      <a:pt x="11" y="25"/>
                      <a:pt x="13" y="25"/>
                    </a:cubicBezTo>
                    <a:cubicBezTo>
                      <a:pt x="16" y="25"/>
                      <a:pt x="18" y="24"/>
                      <a:pt x="20" y="22"/>
                    </a:cubicBezTo>
                    <a:cubicBezTo>
                      <a:pt x="21" y="20"/>
                      <a:pt x="22" y="18"/>
                      <a:pt x="22" y="14"/>
                    </a:cubicBezTo>
                    <a:cubicBezTo>
                      <a:pt x="22" y="12"/>
                      <a:pt x="22" y="10"/>
                      <a:pt x="21" y="8"/>
                    </a:cubicBezTo>
                    <a:cubicBezTo>
                      <a:pt x="21" y="7"/>
                      <a:pt x="19" y="6"/>
                      <a:pt x="18" y="5"/>
                    </a:cubicBezTo>
                    <a:cubicBezTo>
                      <a:pt x="17" y="4"/>
                      <a:pt x="15" y="3"/>
                      <a:pt x="13" y="3"/>
                    </a:cubicBezTo>
                    <a:cubicBezTo>
                      <a:pt x="11" y="3"/>
                      <a:pt x="9" y="4"/>
                      <a:pt x="7" y="6"/>
                    </a:cubicBezTo>
                    <a:cubicBezTo>
                      <a:pt x="5" y="8"/>
                      <a:pt x="4" y="10"/>
                      <a:pt x="4" y="14"/>
                    </a:cubicBez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37" name="îśḻïḓè"/>
              <p:cNvSpPr/>
              <p:nvPr/>
            </p:nvSpPr>
            <p:spPr bwMode="auto">
              <a:xfrm>
                <a:off x="6429376" y="3757613"/>
                <a:ext cx="58738" cy="85725"/>
              </a:xfrm>
              <a:custGeom>
                <a:avLst/>
                <a:gdLst>
                  <a:gd name="T0" fmla="*/ 0 w 37"/>
                  <a:gd name="T1" fmla="*/ 54 h 54"/>
                  <a:gd name="T2" fmla="*/ 0 w 37"/>
                  <a:gd name="T3" fmla="*/ 0 h 54"/>
                  <a:gd name="T4" fmla="*/ 37 w 37"/>
                  <a:gd name="T5" fmla="*/ 0 h 54"/>
                  <a:gd name="T6" fmla="*/ 37 w 37"/>
                  <a:gd name="T7" fmla="*/ 6 h 54"/>
                  <a:gd name="T8" fmla="*/ 6 w 37"/>
                  <a:gd name="T9" fmla="*/ 6 h 54"/>
                  <a:gd name="T10" fmla="*/ 6 w 37"/>
                  <a:gd name="T11" fmla="*/ 23 h 54"/>
                  <a:gd name="T12" fmla="*/ 33 w 37"/>
                  <a:gd name="T13" fmla="*/ 23 h 54"/>
                  <a:gd name="T14" fmla="*/ 33 w 37"/>
                  <a:gd name="T15" fmla="*/ 29 h 54"/>
                  <a:gd name="T16" fmla="*/ 6 w 37"/>
                  <a:gd name="T17" fmla="*/ 29 h 54"/>
                  <a:gd name="T18" fmla="*/ 6 w 37"/>
                  <a:gd name="T19" fmla="*/ 54 h 54"/>
                  <a:gd name="T20" fmla="*/ 0 w 37"/>
                  <a:gd name="T21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54">
                    <a:moveTo>
                      <a:pt x="0" y="54"/>
                    </a:moveTo>
                    <a:lnTo>
                      <a:pt x="0" y="0"/>
                    </a:lnTo>
                    <a:lnTo>
                      <a:pt x="37" y="0"/>
                    </a:lnTo>
                    <a:lnTo>
                      <a:pt x="37" y="6"/>
                    </a:lnTo>
                    <a:lnTo>
                      <a:pt x="6" y="6"/>
                    </a:lnTo>
                    <a:lnTo>
                      <a:pt x="6" y="23"/>
                    </a:lnTo>
                    <a:lnTo>
                      <a:pt x="33" y="23"/>
                    </a:lnTo>
                    <a:lnTo>
                      <a:pt x="33" y="29"/>
                    </a:lnTo>
                    <a:lnTo>
                      <a:pt x="6" y="29"/>
                    </a:lnTo>
                    <a:lnTo>
                      <a:pt x="6" y="54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38" name="ïṥḻiḓé"/>
              <p:cNvSpPr/>
              <p:nvPr/>
            </p:nvSpPr>
            <p:spPr bwMode="auto">
              <a:xfrm>
                <a:off x="6538913" y="3757613"/>
                <a:ext cx="65088" cy="85725"/>
              </a:xfrm>
              <a:custGeom>
                <a:avLst/>
                <a:gdLst>
                  <a:gd name="T0" fmla="*/ 0 w 20"/>
                  <a:gd name="T1" fmla="*/ 26 h 26"/>
                  <a:gd name="T2" fmla="*/ 0 w 20"/>
                  <a:gd name="T3" fmla="*/ 0 h 26"/>
                  <a:gd name="T4" fmla="*/ 10 w 20"/>
                  <a:gd name="T5" fmla="*/ 0 h 26"/>
                  <a:gd name="T6" fmla="*/ 14 w 20"/>
                  <a:gd name="T7" fmla="*/ 0 h 26"/>
                  <a:gd name="T8" fmla="*/ 17 w 20"/>
                  <a:gd name="T9" fmla="*/ 1 h 26"/>
                  <a:gd name="T10" fmla="*/ 19 w 20"/>
                  <a:gd name="T11" fmla="*/ 4 h 26"/>
                  <a:gd name="T12" fmla="*/ 20 w 20"/>
                  <a:gd name="T13" fmla="*/ 7 h 26"/>
                  <a:gd name="T14" fmla="*/ 18 w 20"/>
                  <a:gd name="T15" fmla="*/ 13 h 26"/>
                  <a:gd name="T16" fmla="*/ 10 w 20"/>
                  <a:gd name="T17" fmla="*/ 16 h 26"/>
                  <a:gd name="T18" fmla="*/ 3 w 20"/>
                  <a:gd name="T19" fmla="*/ 16 h 26"/>
                  <a:gd name="T20" fmla="*/ 3 w 20"/>
                  <a:gd name="T21" fmla="*/ 26 h 26"/>
                  <a:gd name="T22" fmla="*/ 0 w 20"/>
                  <a:gd name="T23" fmla="*/ 26 h 26"/>
                  <a:gd name="T24" fmla="*/ 3 w 20"/>
                  <a:gd name="T25" fmla="*/ 12 h 26"/>
                  <a:gd name="T26" fmla="*/ 10 w 20"/>
                  <a:gd name="T27" fmla="*/ 12 h 26"/>
                  <a:gd name="T28" fmla="*/ 15 w 20"/>
                  <a:gd name="T29" fmla="*/ 11 h 26"/>
                  <a:gd name="T30" fmla="*/ 16 w 20"/>
                  <a:gd name="T31" fmla="*/ 8 h 26"/>
                  <a:gd name="T32" fmla="*/ 16 w 20"/>
                  <a:gd name="T33" fmla="*/ 5 h 26"/>
                  <a:gd name="T34" fmla="*/ 13 w 20"/>
                  <a:gd name="T35" fmla="*/ 3 h 26"/>
                  <a:gd name="T36" fmla="*/ 10 w 20"/>
                  <a:gd name="T37" fmla="*/ 3 h 26"/>
                  <a:gd name="T38" fmla="*/ 3 w 20"/>
                  <a:gd name="T39" fmla="*/ 3 h 26"/>
                  <a:gd name="T40" fmla="*/ 3 w 20"/>
                  <a:gd name="T41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26">
                    <a:moveTo>
                      <a:pt x="0" y="2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5" y="0"/>
                      <a:pt x="16" y="1"/>
                      <a:pt x="17" y="1"/>
                    </a:cubicBezTo>
                    <a:cubicBezTo>
                      <a:pt x="18" y="2"/>
                      <a:pt x="19" y="3"/>
                      <a:pt x="19" y="4"/>
                    </a:cubicBezTo>
                    <a:cubicBezTo>
                      <a:pt x="20" y="5"/>
                      <a:pt x="20" y="6"/>
                      <a:pt x="20" y="7"/>
                    </a:cubicBezTo>
                    <a:cubicBezTo>
                      <a:pt x="20" y="10"/>
                      <a:pt x="19" y="12"/>
                      <a:pt x="18" y="13"/>
                    </a:cubicBezTo>
                    <a:cubicBezTo>
                      <a:pt x="16" y="15"/>
                      <a:pt x="14" y="16"/>
                      <a:pt x="1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0" y="26"/>
                      <a:pt x="0" y="26"/>
                      <a:pt x="0" y="26"/>
                    </a:cubicBezTo>
                    <a:close/>
                    <a:moveTo>
                      <a:pt x="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12" y="12"/>
                      <a:pt x="14" y="12"/>
                      <a:pt x="15" y="11"/>
                    </a:cubicBezTo>
                    <a:cubicBezTo>
                      <a:pt x="16" y="10"/>
                      <a:pt x="16" y="9"/>
                      <a:pt x="16" y="8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5" y="4"/>
                      <a:pt x="14" y="3"/>
                      <a:pt x="13" y="3"/>
                    </a:cubicBezTo>
                    <a:cubicBezTo>
                      <a:pt x="13" y="3"/>
                      <a:pt x="12" y="3"/>
                      <a:pt x="10" y="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3" y="12"/>
                    </a:ln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39" name="îšlíḑé"/>
              <p:cNvSpPr/>
              <p:nvPr/>
            </p:nvSpPr>
            <p:spPr bwMode="auto">
              <a:xfrm>
                <a:off x="6624638" y="3754438"/>
                <a:ext cx="82550" cy="92075"/>
              </a:xfrm>
              <a:custGeom>
                <a:avLst/>
                <a:gdLst>
                  <a:gd name="T0" fmla="*/ 0 w 25"/>
                  <a:gd name="T1" fmla="*/ 14 h 28"/>
                  <a:gd name="T2" fmla="*/ 3 w 25"/>
                  <a:gd name="T3" fmla="*/ 4 h 28"/>
                  <a:gd name="T4" fmla="*/ 12 w 25"/>
                  <a:gd name="T5" fmla="*/ 0 h 28"/>
                  <a:gd name="T6" fmla="*/ 19 w 25"/>
                  <a:gd name="T7" fmla="*/ 2 h 28"/>
                  <a:gd name="T8" fmla="*/ 24 w 25"/>
                  <a:gd name="T9" fmla="*/ 7 h 28"/>
                  <a:gd name="T10" fmla="*/ 25 w 25"/>
                  <a:gd name="T11" fmla="*/ 14 h 28"/>
                  <a:gd name="T12" fmla="*/ 23 w 25"/>
                  <a:gd name="T13" fmla="*/ 21 h 28"/>
                  <a:gd name="T14" fmla="*/ 19 w 25"/>
                  <a:gd name="T15" fmla="*/ 26 h 28"/>
                  <a:gd name="T16" fmla="*/ 12 w 25"/>
                  <a:gd name="T17" fmla="*/ 28 h 28"/>
                  <a:gd name="T18" fmla="*/ 6 w 25"/>
                  <a:gd name="T19" fmla="*/ 26 h 28"/>
                  <a:gd name="T20" fmla="*/ 1 w 25"/>
                  <a:gd name="T21" fmla="*/ 21 h 28"/>
                  <a:gd name="T22" fmla="*/ 0 w 25"/>
                  <a:gd name="T23" fmla="*/ 14 h 28"/>
                  <a:gd name="T24" fmla="*/ 3 w 25"/>
                  <a:gd name="T25" fmla="*/ 14 h 28"/>
                  <a:gd name="T26" fmla="*/ 6 w 25"/>
                  <a:gd name="T27" fmla="*/ 22 h 28"/>
                  <a:gd name="T28" fmla="*/ 12 w 25"/>
                  <a:gd name="T29" fmla="*/ 25 h 28"/>
                  <a:gd name="T30" fmla="*/ 19 w 25"/>
                  <a:gd name="T31" fmla="*/ 22 h 28"/>
                  <a:gd name="T32" fmla="*/ 21 w 25"/>
                  <a:gd name="T33" fmla="*/ 14 h 28"/>
                  <a:gd name="T34" fmla="*/ 20 w 25"/>
                  <a:gd name="T35" fmla="*/ 8 h 28"/>
                  <a:gd name="T36" fmla="*/ 17 w 25"/>
                  <a:gd name="T37" fmla="*/ 5 h 28"/>
                  <a:gd name="T38" fmla="*/ 12 w 25"/>
                  <a:gd name="T39" fmla="*/ 3 h 28"/>
                  <a:gd name="T40" fmla="*/ 6 w 25"/>
                  <a:gd name="T41" fmla="*/ 6 h 28"/>
                  <a:gd name="T42" fmla="*/ 3 w 25"/>
                  <a:gd name="T43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" h="28">
                    <a:moveTo>
                      <a:pt x="0" y="14"/>
                    </a:moveTo>
                    <a:cubicBezTo>
                      <a:pt x="0" y="10"/>
                      <a:pt x="1" y="7"/>
                      <a:pt x="3" y="4"/>
                    </a:cubicBezTo>
                    <a:cubicBezTo>
                      <a:pt x="5" y="2"/>
                      <a:pt x="9" y="0"/>
                      <a:pt x="12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1" y="3"/>
                      <a:pt x="22" y="5"/>
                      <a:pt x="24" y="7"/>
                    </a:cubicBezTo>
                    <a:cubicBezTo>
                      <a:pt x="25" y="9"/>
                      <a:pt x="25" y="11"/>
                      <a:pt x="25" y="14"/>
                    </a:cubicBezTo>
                    <a:cubicBezTo>
                      <a:pt x="25" y="17"/>
                      <a:pt x="25" y="19"/>
                      <a:pt x="23" y="21"/>
                    </a:cubicBezTo>
                    <a:cubicBezTo>
                      <a:pt x="22" y="23"/>
                      <a:pt x="21" y="25"/>
                      <a:pt x="19" y="26"/>
                    </a:cubicBezTo>
                    <a:cubicBezTo>
                      <a:pt x="17" y="27"/>
                      <a:pt x="15" y="28"/>
                      <a:pt x="12" y="28"/>
                    </a:cubicBezTo>
                    <a:cubicBezTo>
                      <a:pt x="10" y="28"/>
                      <a:pt x="8" y="27"/>
                      <a:pt x="6" y="26"/>
                    </a:cubicBezTo>
                    <a:cubicBezTo>
                      <a:pt x="4" y="25"/>
                      <a:pt x="2" y="23"/>
                      <a:pt x="1" y="21"/>
                    </a:cubicBezTo>
                    <a:cubicBezTo>
                      <a:pt x="0" y="19"/>
                      <a:pt x="0" y="17"/>
                      <a:pt x="0" y="14"/>
                    </a:cubicBezTo>
                    <a:close/>
                    <a:moveTo>
                      <a:pt x="3" y="14"/>
                    </a:moveTo>
                    <a:cubicBezTo>
                      <a:pt x="3" y="18"/>
                      <a:pt x="4" y="20"/>
                      <a:pt x="6" y="22"/>
                    </a:cubicBezTo>
                    <a:cubicBezTo>
                      <a:pt x="8" y="24"/>
                      <a:pt x="10" y="25"/>
                      <a:pt x="12" y="25"/>
                    </a:cubicBezTo>
                    <a:cubicBezTo>
                      <a:pt x="15" y="25"/>
                      <a:pt x="17" y="24"/>
                      <a:pt x="19" y="22"/>
                    </a:cubicBezTo>
                    <a:cubicBezTo>
                      <a:pt x="21" y="20"/>
                      <a:pt x="21" y="18"/>
                      <a:pt x="21" y="14"/>
                    </a:cubicBezTo>
                    <a:cubicBezTo>
                      <a:pt x="21" y="12"/>
                      <a:pt x="21" y="10"/>
                      <a:pt x="20" y="8"/>
                    </a:cubicBezTo>
                    <a:cubicBezTo>
                      <a:pt x="20" y="7"/>
                      <a:pt x="19" y="6"/>
                      <a:pt x="17" y="5"/>
                    </a:cubicBezTo>
                    <a:cubicBezTo>
                      <a:pt x="16" y="4"/>
                      <a:pt x="14" y="3"/>
                      <a:pt x="12" y="3"/>
                    </a:cubicBezTo>
                    <a:cubicBezTo>
                      <a:pt x="10" y="3"/>
                      <a:pt x="8" y="4"/>
                      <a:pt x="6" y="6"/>
                    </a:cubicBezTo>
                    <a:cubicBezTo>
                      <a:pt x="4" y="8"/>
                      <a:pt x="3" y="10"/>
                      <a:pt x="3" y="14"/>
                    </a:cubicBez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40" name="iŝļïdê"/>
              <p:cNvSpPr/>
              <p:nvPr/>
            </p:nvSpPr>
            <p:spPr bwMode="auto">
              <a:xfrm>
                <a:off x="6723063" y="3754438"/>
                <a:ext cx="73025" cy="92075"/>
              </a:xfrm>
              <a:custGeom>
                <a:avLst/>
                <a:gdLst>
                  <a:gd name="T0" fmla="*/ 0 w 22"/>
                  <a:gd name="T1" fmla="*/ 19 h 28"/>
                  <a:gd name="T2" fmla="*/ 4 w 22"/>
                  <a:gd name="T3" fmla="*/ 19 h 28"/>
                  <a:gd name="T4" fmla="*/ 5 w 22"/>
                  <a:gd name="T5" fmla="*/ 22 h 28"/>
                  <a:gd name="T6" fmla="*/ 8 w 22"/>
                  <a:gd name="T7" fmla="*/ 24 h 28"/>
                  <a:gd name="T8" fmla="*/ 12 w 22"/>
                  <a:gd name="T9" fmla="*/ 25 h 28"/>
                  <a:gd name="T10" fmla="*/ 15 w 22"/>
                  <a:gd name="T11" fmla="*/ 24 h 28"/>
                  <a:gd name="T12" fmla="*/ 18 w 22"/>
                  <a:gd name="T13" fmla="*/ 22 h 28"/>
                  <a:gd name="T14" fmla="*/ 18 w 22"/>
                  <a:gd name="T15" fmla="*/ 20 h 28"/>
                  <a:gd name="T16" fmla="*/ 18 w 22"/>
                  <a:gd name="T17" fmla="*/ 18 h 28"/>
                  <a:gd name="T18" fmla="*/ 15 w 22"/>
                  <a:gd name="T19" fmla="*/ 16 h 28"/>
                  <a:gd name="T20" fmla="*/ 10 w 22"/>
                  <a:gd name="T21" fmla="*/ 15 h 28"/>
                  <a:gd name="T22" fmla="*/ 5 w 22"/>
                  <a:gd name="T23" fmla="*/ 13 h 28"/>
                  <a:gd name="T24" fmla="*/ 2 w 22"/>
                  <a:gd name="T25" fmla="*/ 11 h 28"/>
                  <a:gd name="T26" fmla="*/ 1 w 22"/>
                  <a:gd name="T27" fmla="*/ 8 h 28"/>
                  <a:gd name="T28" fmla="*/ 3 w 22"/>
                  <a:gd name="T29" fmla="*/ 4 h 28"/>
                  <a:gd name="T30" fmla="*/ 6 w 22"/>
                  <a:gd name="T31" fmla="*/ 1 h 28"/>
                  <a:gd name="T32" fmla="*/ 11 w 22"/>
                  <a:gd name="T33" fmla="*/ 0 h 28"/>
                  <a:gd name="T34" fmla="*/ 16 w 22"/>
                  <a:gd name="T35" fmla="*/ 1 h 28"/>
                  <a:gd name="T36" fmla="*/ 20 w 22"/>
                  <a:gd name="T37" fmla="*/ 4 h 28"/>
                  <a:gd name="T38" fmla="*/ 21 w 22"/>
                  <a:gd name="T39" fmla="*/ 8 h 28"/>
                  <a:gd name="T40" fmla="*/ 18 w 22"/>
                  <a:gd name="T41" fmla="*/ 8 h 28"/>
                  <a:gd name="T42" fmla="*/ 16 w 22"/>
                  <a:gd name="T43" fmla="*/ 5 h 28"/>
                  <a:gd name="T44" fmla="*/ 11 w 22"/>
                  <a:gd name="T45" fmla="*/ 3 h 28"/>
                  <a:gd name="T46" fmla="*/ 6 w 22"/>
                  <a:gd name="T47" fmla="*/ 5 h 28"/>
                  <a:gd name="T48" fmla="*/ 5 w 22"/>
                  <a:gd name="T49" fmla="*/ 7 h 28"/>
                  <a:gd name="T50" fmla="*/ 6 w 22"/>
                  <a:gd name="T51" fmla="*/ 10 h 28"/>
                  <a:gd name="T52" fmla="*/ 11 w 22"/>
                  <a:gd name="T53" fmla="*/ 12 h 28"/>
                  <a:gd name="T54" fmla="*/ 17 w 22"/>
                  <a:gd name="T55" fmla="*/ 13 h 28"/>
                  <a:gd name="T56" fmla="*/ 21 w 22"/>
                  <a:gd name="T57" fmla="*/ 16 h 28"/>
                  <a:gd name="T58" fmla="*/ 22 w 22"/>
                  <a:gd name="T59" fmla="*/ 20 h 28"/>
                  <a:gd name="T60" fmla="*/ 20 w 22"/>
                  <a:gd name="T61" fmla="*/ 24 h 28"/>
                  <a:gd name="T62" fmla="*/ 17 w 22"/>
                  <a:gd name="T63" fmla="*/ 27 h 28"/>
                  <a:gd name="T64" fmla="*/ 12 w 22"/>
                  <a:gd name="T65" fmla="*/ 28 h 28"/>
                  <a:gd name="T66" fmla="*/ 6 w 22"/>
                  <a:gd name="T67" fmla="*/ 27 h 28"/>
                  <a:gd name="T68" fmla="*/ 2 w 22"/>
                  <a:gd name="T69" fmla="*/ 24 h 28"/>
                  <a:gd name="T70" fmla="*/ 0 w 22"/>
                  <a:gd name="T71" fmla="*/ 1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2" h="28">
                    <a:moveTo>
                      <a:pt x="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20"/>
                      <a:pt x="4" y="21"/>
                      <a:pt x="5" y="22"/>
                    </a:cubicBezTo>
                    <a:cubicBezTo>
                      <a:pt x="5" y="23"/>
                      <a:pt x="6" y="23"/>
                      <a:pt x="8" y="24"/>
                    </a:cubicBezTo>
                    <a:cubicBezTo>
                      <a:pt x="9" y="24"/>
                      <a:pt x="10" y="25"/>
                      <a:pt x="12" y="25"/>
                    </a:cubicBezTo>
                    <a:cubicBezTo>
                      <a:pt x="13" y="25"/>
                      <a:pt x="14" y="24"/>
                      <a:pt x="15" y="24"/>
                    </a:cubicBezTo>
                    <a:cubicBezTo>
                      <a:pt x="16" y="24"/>
                      <a:pt x="17" y="23"/>
                      <a:pt x="18" y="22"/>
                    </a:cubicBezTo>
                    <a:cubicBezTo>
                      <a:pt x="18" y="22"/>
                      <a:pt x="18" y="21"/>
                      <a:pt x="18" y="20"/>
                    </a:cubicBezTo>
                    <a:cubicBezTo>
                      <a:pt x="18" y="19"/>
                      <a:pt x="18" y="19"/>
                      <a:pt x="18" y="18"/>
                    </a:cubicBezTo>
                    <a:cubicBezTo>
                      <a:pt x="17" y="17"/>
                      <a:pt x="16" y="17"/>
                      <a:pt x="15" y="16"/>
                    </a:cubicBezTo>
                    <a:cubicBezTo>
                      <a:pt x="14" y="16"/>
                      <a:pt x="13" y="16"/>
                      <a:pt x="10" y="15"/>
                    </a:cubicBezTo>
                    <a:cubicBezTo>
                      <a:pt x="8" y="14"/>
                      <a:pt x="6" y="14"/>
                      <a:pt x="5" y="13"/>
                    </a:cubicBezTo>
                    <a:cubicBezTo>
                      <a:pt x="4" y="13"/>
                      <a:pt x="3" y="12"/>
                      <a:pt x="2" y="11"/>
                    </a:cubicBezTo>
                    <a:cubicBezTo>
                      <a:pt x="2" y="10"/>
                      <a:pt x="1" y="9"/>
                      <a:pt x="1" y="8"/>
                    </a:cubicBezTo>
                    <a:cubicBezTo>
                      <a:pt x="1" y="6"/>
                      <a:pt x="2" y="5"/>
                      <a:pt x="3" y="4"/>
                    </a:cubicBezTo>
                    <a:cubicBezTo>
                      <a:pt x="3" y="3"/>
                      <a:pt x="5" y="2"/>
                      <a:pt x="6" y="1"/>
                    </a:cubicBezTo>
                    <a:cubicBezTo>
                      <a:pt x="7" y="1"/>
                      <a:pt x="9" y="0"/>
                      <a:pt x="11" y="0"/>
                    </a:cubicBezTo>
                    <a:cubicBezTo>
                      <a:pt x="13" y="0"/>
                      <a:pt x="15" y="1"/>
                      <a:pt x="16" y="1"/>
                    </a:cubicBezTo>
                    <a:cubicBezTo>
                      <a:pt x="18" y="2"/>
                      <a:pt x="19" y="3"/>
                      <a:pt x="20" y="4"/>
                    </a:cubicBezTo>
                    <a:cubicBezTo>
                      <a:pt x="20" y="5"/>
                      <a:pt x="21" y="7"/>
                      <a:pt x="21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7"/>
                      <a:pt x="17" y="6"/>
                      <a:pt x="16" y="5"/>
                    </a:cubicBezTo>
                    <a:cubicBezTo>
                      <a:pt x="15" y="4"/>
                      <a:pt x="13" y="3"/>
                      <a:pt x="11" y="3"/>
                    </a:cubicBezTo>
                    <a:cubicBezTo>
                      <a:pt x="9" y="3"/>
                      <a:pt x="7" y="4"/>
                      <a:pt x="6" y="5"/>
                    </a:cubicBezTo>
                    <a:cubicBezTo>
                      <a:pt x="5" y="5"/>
                      <a:pt x="5" y="6"/>
                      <a:pt x="5" y="7"/>
                    </a:cubicBezTo>
                    <a:cubicBezTo>
                      <a:pt x="5" y="8"/>
                      <a:pt x="5" y="9"/>
                      <a:pt x="6" y="10"/>
                    </a:cubicBezTo>
                    <a:cubicBezTo>
                      <a:pt x="7" y="10"/>
                      <a:pt x="8" y="11"/>
                      <a:pt x="11" y="12"/>
                    </a:cubicBezTo>
                    <a:cubicBezTo>
                      <a:pt x="14" y="12"/>
                      <a:pt x="16" y="13"/>
                      <a:pt x="17" y="13"/>
                    </a:cubicBezTo>
                    <a:cubicBezTo>
                      <a:pt x="19" y="14"/>
                      <a:pt x="20" y="15"/>
                      <a:pt x="21" y="16"/>
                    </a:cubicBezTo>
                    <a:cubicBezTo>
                      <a:pt x="21" y="17"/>
                      <a:pt x="22" y="18"/>
                      <a:pt x="22" y="20"/>
                    </a:cubicBezTo>
                    <a:cubicBezTo>
                      <a:pt x="22" y="21"/>
                      <a:pt x="21" y="23"/>
                      <a:pt x="20" y="24"/>
                    </a:cubicBezTo>
                    <a:cubicBezTo>
                      <a:pt x="20" y="25"/>
                      <a:pt x="19" y="26"/>
                      <a:pt x="17" y="27"/>
                    </a:cubicBezTo>
                    <a:cubicBezTo>
                      <a:pt x="15" y="27"/>
                      <a:pt x="14" y="28"/>
                      <a:pt x="12" y="28"/>
                    </a:cubicBezTo>
                    <a:cubicBezTo>
                      <a:pt x="9" y="28"/>
                      <a:pt x="7" y="27"/>
                      <a:pt x="6" y="27"/>
                    </a:cubicBezTo>
                    <a:cubicBezTo>
                      <a:pt x="4" y="26"/>
                      <a:pt x="3" y="25"/>
                      <a:pt x="2" y="24"/>
                    </a:cubicBezTo>
                    <a:cubicBezTo>
                      <a:pt x="1" y="22"/>
                      <a:pt x="1" y="21"/>
                      <a:pt x="0" y="19"/>
                    </a:cubicBez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41" name="ïṡḻîḑe"/>
              <p:cNvSpPr/>
              <p:nvPr/>
            </p:nvSpPr>
            <p:spPr bwMode="auto">
              <a:xfrm>
                <a:off x="6811963" y="3757613"/>
                <a:ext cx="69850" cy="85725"/>
              </a:xfrm>
              <a:custGeom>
                <a:avLst/>
                <a:gdLst>
                  <a:gd name="T0" fmla="*/ 17 w 44"/>
                  <a:gd name="T1" fmla="*/ 54 h 54"/>
                  <a:gd name="T2" fmla="*/ 17 w 44"/>
                  <a:gd name="T3" fmla="*/ 6 h 54"/>
                  <a:gd name="T4" fmla="*/ 0 w 44"/>
                  <a:gd name="T5" fmla="*/ 6 h 54"/>
                  <a:gd name="T6" fmla="*/ 0 w 44"/>
                  <a:gd name="T7" fmla="*/ 0 h 54"/>
                  <a:gd name="T8" fmla="*/ 44 w 44"/>
                  <a:gd name="T9" fmla="*/ 0 h 54"/>
                  <a:gd name="T10" fmla="*/ 44 w 44"/>
                  <a:gd name="T11" fmla="*/ 6 h 54"/>
                  <a:gd name="T12" fmla="*/ 25 w 44"/>
                  <a:gd name="T13" fmla="*/ 6 h 54"/>
                  <a:gd name="T14" fmla="*/ 25 w 44"/>
                  <a:gd name="T15" fmla="*/ 54 h 54"/>
                  <a:gd name="T16" fmla="*/ 17 w 44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54">
                    <a:moveTo>
                      <a:pt x="17" y="54"/>
                    </a:moveTo>
                    <a:lnTo>
                      <a:pt x="17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4" y="6"/>
                    </a:lnTo>
                    <a:lnTo>
                      <a:pt x="25" y="6"/>
                    </a:lnTo>
                    <a:lnTo>
                      <a:pt x="25" y="54"/>
                    </a:lnTo>
                    <a:lnTo>
                      <a:pt x="17" y="54"/>
                    </a:ln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42" name="îṩlîḑé"/>
              <p:cNvSpPr/>
              <p:nvPr/>
            </p:nvSpPr>
            <p:spPr bwMode="auto">
              <a:xfrm>
                <a:off x="6894513" y="3754438"/>
                <a:ext cx="69850" cy="92075"/>
              </a:xfrm>
              <a:custGeom>
                <a:avLst/>
                <a:gdLst>
                  <a:gd name="T0" fmla="*/ 0 w 21"/>
                  <a:gd name="T1" fmla="*/ 19 h 28"/>
                  <a:gd name="T2" fmla="*/ 4 w 21"/>
                  <a:gd name="T3" fmla="*/ 19 h 28"/>
                  <a:gd name="T4" fmla="*/ 5 w 21"/>
                  <a:gd name="T5" fmla="*/ 22 h 28"/>
                  <a:gd name="T6" fmla="*/ 7 w 21"/>
                  <a:gd name="T7" fmla="*/ 24 h 28"/>
                  <a:gd name="T8" fmla="*/ 11 w 21"/>
                  <a:gd name="T9" fmla="*/ 25 h 28"/>
                  <a:gd name="T10" fmla="*/ 15 w 21"/>
                  <a:gd name="T11" fmla="*/ 24 h 28"/>
                  <a:gd name="T12" fmla="*/ 17 w 21"/>
                  <a:gd name="T13" fmla="*/ 22 h 28"/>
                  <a:gd name="T14" fmla="*/ 18 w 21"/>
                  <a:gd name="T15" fmla="*/ 20 h 28"/>
                  <a:gd name="T16" fmla="*/ 17 w 21"/>
                  <a:gd name="T17" fmla="*/ 18 h 28"/>
                  <a:gd name="T18" fmla="*/ 15 w 21"/>
                  <a:gd name="T19" fmla="*/ 16 h 28"/>
                  <a:gd name="T20" fmla="*/ 10 w 21"/>
                  <a:gd name="T21" fmla="*/ 15 h 28"/>
                  <a:gd name="T22" fmla="*/ 5 w 21"/>
                  <a:gd name="T23" fmla="*/ 13 h 28"/>
                  <a:gd name="T24" fmla="*/ 2 w 21"/>
                  <a:gd name="T25" fmla="*/ 11 h 28"/>
                  <a:gd name="T26" fmla="*/ 1 w 21"/>
                  <a:gd name="T27" fmla="*/ 8 h 28"/>
                  <a:gd name="T28" fmla="*/ 2 w 21"/>
                  <a:gd name="T29" fmla="*/ 4 h 28"/>
                  <a:gd name="T30" fmla="*/ 6 w 21"/>
                  <a:gd name="T31" fmla="*/ 1 h 28"/>
                  <a:gd name="T32" fmla="*/ 11 w 21"/>
                  <a:gd name="T33" fmla="*/ 0 h 28"/>
                  <a:gd name="T34" fmla="*/ 16 w 21"/>
                  <a:gd name="T35" fmla="*/ 1 h 28"/>
                  <a:gd name="T36" fmla="*/ 19 w 21"/>
                  <a:gd name="T37" fmla="*/ 4 h 28"/>
                  <a:gd name="T38" fmla="*/ 21 w 21"/>
                  <a:gd name="T39" fmla="*/ 8 h 28"/>
                  <a:gd name="T40" fmla="*/ 17 w 21"/>
                  <a:gd name="T41" fmla="*/ 8 h 28"/>
                  <a:gd name="T42" fmla="*/ 15 w 21"/>
                  <a:gd name="T43" fmla="*/ 5 h 28"/>
                  <a:gd name="T44" fmla="*/ 11 w 21"/>
                  <a:gd name="T45" fmla="*/ 3 h 28"/>
                  <a:gd name="T46" fmla="*/ 6 w 21"/>
                  <a:gd name="T47" fmla="*/ 5 h 28"/>
                  <a:gd name="T48" fmla="*/ 5 w 21"/>
                  <a:gd name="T49" fmla="*/ 7 h 28"/>
                  <a:gd name="T50" fmla="*/ 6 w 21"/>
                  <a:gd name="T51" fmla="*/ 10 h 28"/>
                  <a:gd name="T52" fmla="*/ 11 w 21"/>
                  <a:gd name="T53" fmla="*/ 12 h 28"/>
                  <a:gd name="T54" fmla="*/ 17 w 21"/>
                  <a:gd name="T55" fmla="*/ 13 h 28"/>
                  <a:gd name="T56" fmla="*/ 20 w 21"/>
                  <a:gd name="T57" fmla="*/ 16 h 28"/>
                  <a:gd name="T58" fmla="*/ 21 w 21"/>
                  <a:gd name="T59" fmla="*/ 20 h 28"/>
                  <a:gd name="T60" fmla="*/ 20 w 21"/>
                  <a:gd name="T61" fmla="*/ 24 h 28"/>
                  <a:gd name="T62" fmla="*/ 17 w 21"/>
                  <a:gd name="T63" fmla="*/ 27 h 28"/>
                  <a:gd name="T64" fmla="*/ 12 w 21"/>
                  <a:gd name="T65" fmla="*/ 28 h 28"/>
                  <a:gd name="T66" fmla="*/ 6 w 21"/>
                  <a:gd name="T67" fmla="*/ 27 h 28"/>
                  <a:gd name="T68" fmla="*/ 2 w 21"/>
                  <a:gd name="T69" fmla="*/ 24 h 28"/>
                  <a:gd name="T70" fmla="*/ 0 w 21"/>
                  <a:gd name="T71" fmla="*/ 1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1" h="28">
                    <a:moveTo>
                      <a:pt x="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4" y="20"/>
                      <a:pt x="4" y="21"/>
                      <a:pt x="5" y="22"/>
                    </a:cubicBezTo>
                    <a:cubicBezTo>
                      <a:pt x="5" y="23"/>
                      <a:pt x="6" y="23"/>
                      <a:pt x="7" y="24"/>
                    </a:cubicBezTo>
                    <a:cubicBezTo>
                      <a:pt x="9" y="24"/>
                      <a:pt x="10" y="25"/>
                      <a:pt x="11" y="25"/>
                    </a:cubicBezTo>
                    <a:cubicBezTo>
                      <a:pt x="13" y="25"/>
                      <a:pt x="14" y="24"/>
                      <a:pt x="15" y="24"/>
                    </a:cubicBezTo>
                    <a:cubicBezTo>
                      <a:pt x="16" y="24"/>
                      <a:pt x="17" y="23"/>
                      <a:pt x="17" y="22"/>
                    </a:cubicBezTo>
                    <a:cubicBezTo>
                      <a:pt x="18" y="22"/>
                      <a:pt x="18" y="21"/>
                      <a:pt x="18" y="20"/>
                    </a:cubicBezTo>
                    <a:cubicBezTo>
                      <a:pt x="18" y="19"/>
                      <a:pt x="18" y="19"/>
                      <a:pt x="17" y="18"/>
                    </a:cubicBezTo>
                    <a:cubicBezTo>
                      <a:pt x="17" y="17"/>
                      <a:pt x="16" y="17"/>
                      <a:pt x="15" y="16"/>
                    </a:cubicBezTo>
                    <a:cubicBezTo>
                      <a:pt x="14" y="16"/>
                      <a:pt x="13" y="16"/>
                      <a:pt x="10" y="15"/>
                    </a:cubicBezTo>
                    <a:cubicBezTo>
                      <a:pt x="8" y="14"/>
                      <a:pt x="6" y="14"/>
                      <a:pt x="5" y="13"/>
                    </a:cubicBezTo>
                    <a:cubicBezTo>
                      <a:pt x="4" y="13"/>
                      <a:pt x="3" y="12"/>
                      <a:pt x="2" y="11"/>
                    </a:cubicBezTo>
                    <a:cubicBezTo>
                      <a:pt x="2" y="10"/>
                      <a:pt x="1" y="9"/>
                      <a:pt x="1" y="8"/>
                    </a:cubicBezTo>
                    <a:cubicBezTo>
                      <a:pt x="1" y="6"/>
                      <a:pt x="2" y="5"/>
                      <a:pt x="2" y="4"/>
                    </a:cubicBezTo>
                    <a:cubicBezTo>
                      <a:pt x="3" y="3"/>
                      <a:pt x="4" y="2"/>
                      <a:pt x="6" y="1"/>
                    </a:cubicBezTo>
                    <a:cubicBezTo>
                      <a:pt x="7" y="1"/>
                      <a:pt x="9" y="0"/>
                      <a:pt x="11" y="0"/>
                    </a:cubicBezTo>
                    <a:cubicBezTo>
                      <a:pt x="13" y="0"/>
                      <a:pt x="14" y="1"/>
                      <a:pt x="16" y="1"/>
                    </a:cubicBezTo>
                    <a:cubicBezTo>
                      <a:pt x="17" y="2"/>
                      <a:pt x="19" y="3"/>
                      <a:pt x="19" y="4"/>
                    </a:cubicBezTo>
                    <a:cubicBezTo>
                      <a:pt x="20" y="5"/>
                      <a:pt x="21" y="7"/>
                      <a:pt x="21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7"/>
                      <a:pt x="16" y="6"/>
                      <a:pt x="15" y="5"/>
                    </a:cubicBezTo>
                    <a:cubicBezTo>
                      <a:pt x="14" y="4"/>
                      <a:pt x="13" y="3"/>
                      <a:pt x="11" y="3"/>
                    </a:cubicBezTo>
                    <a:cubicBezTo>
                      <a:pt x="9" y="3"/>
                      <a:pt x="7" y="4"/>
                      <a:pt x="6" y="5"/>
                    </a:cubicBezTo>
                    <a:cubicBezTo>
                      <a:pt x="5" y="5"/>
                      <a:pt x="5" y="6"/>
                      <a:pt x="5" y="7"/>
                    </a:cubicBezTo>
                    <a:cubicBezTo>
                      <a:pt x="5" y="8"/>
                      <a:pt x="5" y="9"/>
                      <a:pt x="6" y="10"/>
                    </a:cubicBezTo>
                    <a:cubicBezTo>
                      <a:pt x="6" y="10"/>
                      <a:pt x="8" y="11"/>
                      <a:pt x="11" y="12"/>
                    </a:cubicBezTo>
                    <a:cubicBezTo>
                      <a:pt x="14" y="12"/>
                      <a:pt x="16" y="13"/>
                      <a:pt x="17" y="13"/>
                    </a:cubicBezTo>
                    <a:cubicBezTo>
                      <a:pt x="18" y="14"/>
                      <a:pt x="20" y="15"/>
                      <a:pt x="20" y="16"/>
                    </a:cubicBezTo>
                    <a:cubicBezTo>
                      <a:pt x="21" y="17"/>
                      <a:pt x="21" y="18"/>
                      <a:pt x="21" y="20"/>
                    </a:cubicBezTo>
                    <a:cubicBezTo>
                      <a:pt x="21" y="21"/>
                      <a:pt x="21" y="23"/>
                      <a:pt x="20" y="24"/>
                    </a:cubicBezTo>
                    <a:cubicBezTo>
                      <a:pt x="19" y="25"/>
                      <a:pt x="18" y="26"/>
                      <a:pt x="17" y="27"/>
                    </a:cubicBezTo>
                    <a:cubicBezTo>
                      <a:pt x="15" y="27"/>
                      <a:pt x="13" y="28"/>
                      <a:pt x="12" y="28"/>
                    </a:cubicBezTo>
                    <a:cubicBezTo>
                      <a:pt x="9" y="28"/>
                      <a:pt x="7" y="27"/>
                      <a:pt x="6" y="27"/>
                    </a:cubicBezTo>
                    <a:cubicBezTo>
                      <a:pt x="4" y="26"/>
                      <a:pt x="3" y="25"/>
                      <a:pt x="2" y="24"/>
                    </a:cubicBezTo>
                    <a:cubicBezTo>
                      <a:pt x="1" y="22"/>
                      <a:pt x="0" y="21"/>
                      <a:pt x="0" y="19"/>
                    </a:cubicBez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43" name="íš1ïḋê"/>
              <p:cNvSpPr/>
              <p:nvPr/>
            </p:nvSpPr>
            <p:spPr bwMode="auto">
              <a:xfrm>
                <a:off x="7032626" y="3757613"/>
                <a:ext cx="82550" cy="85725"/>
              </a:xfrm>
              <a:custGeom>
                <a:avLst/>
                <a:gdLst>
                  <a:gd name="T0" fmla="*/ 0 w 25"/>
                  <a:gd name="T1" fmla="*/ 26 h 26"/>
                  <a:gd name="T2" fmla="*/ 10 w 25"/>
                  <a:gd name="T3" fmla="*/ 0 h 26"/>
                  <a:gd name="T4" fmla="*/ 14 w 25"/>
                  <a:gd name="T5" fmla="*/ 0 h 26"/>
                  <a:gd name="T6" fmla="*/ 25 w 25"/>
                  <a:gd name="T7" fmla="*/ 26 h 26"/>
                  <a:gd name="T8" fmla="*/ 21 w 25"/>
                  <a:gd name="T9" fmla="*/ 26 h 26"/>
                  <a:gd name="T10" fmla="*/ 18 w 25"/>
                  <a:gd name="T11" fmla="*/ 18 h 26"/>
                  <a:gd name="T12" fmla="*/ 7 w 25"/>
                  <a:gd name="T13" fmla="*/ 18 h 26"/>
                  <a:gd name="T14" fmla="*/ 4 w 25"/>
                  <a:gd name="T15" fmla="*/ 26 h 26"/>
                  <a:gd name="T16" fmla="*/ 0 w 25"/>
                  <a:gd name="T17" fmla="*/ 26 h 26"/>
                  <a:gd name="T18" fmla="*/ 8 w 25"/>
                  <a:gd name="T19" fmla="*/ 15 h 26"/>
                  <a:gd name="T20" fmla="*/ 17 w 25"/>
                  <a:gd name="T21" fmla="*/ 15 h 26"/>
                  <a:gd name="T22" fmla="*/ 14 w 25"/>
                  <a:gd name="T23" fmla="*/ 8 h 26"/>
                  <a:gd name="T24" fmla="*/ 12 w 25"/>
                  <a:gd name="T25" fmla="*/ 3 h 26"/>
                  <a:gd name="T26" fmla="*/ 11 w 25"/>
                  <a:gd name="T27" fmla="*/ 8 h 26"/>
                  <a:gd name="T28" fmla="*/ 8 w 25"/>
                  <a:gd name="T29" fmla="*/ 1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6">
                    <a:moveTo>
                      <a:pt x="0" y="26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0" y="26"/>
                      <a:pt x="0" y="26"/>
                      <a:pt x="0" y="26"/>
                    </a:cubicBezTo>
                    <a:close/>
                    <a:moveTo>
                      <a:pt x="8" y="15"/>
                    </a:moveTo>
                    <a:cubicBezTo>
                      <a:pt x="17" y="15"/>
                      <a:pt x="17" y="15"/>
                      <a:pt x="17" y="1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6"/>
                      <a:pt x="12" y="4"/>
                      <a:pt x="12" y="3"/>
                    </a:cubicBezTo>
                    <a:cubicBezTo>
                      <a:pt x="12" y="4"/>
                      <a:pt x="11" y="6"/>
                      <a:pt x="11" y="8"/>
                    </a:cubicBezTo>
                    <a:lnTo>
                      <a:pt x="8" y="15"/>
                    </a:ln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44" name="îṧļïďé"/>
              <p:cNvSpPr/>
              <p:nvPr/>
            </p:nvSpPr>
            <p:spPr bwMode="auto">
              <a:xfrm>
                <a:off x="7132638" y="3757613"/>
                <a:ext cx="68263" cy="85725"/>
              </a:xfrm>
              <a:custGeom>
                <a:avLst/>
                <a:gdLst>
                  <a:gd name="T0" fmla="*/ 0 w 43"/>
                  <a:gd name="T1" fmla="*/ 54 h 54"/>
                  <a:gd name="T2" fmla="*/ 0 w 43"/>
                  <a:gd name="T3" fmla="*/ 0 h 54"/>
                  <a:gd name="T4" fmla="*/ 6 w 43"/>
                  <a:gd name="T5" fmla="*/ 0 h 54"/>
                  <a:gd name="T6" fmla="*/ 35 w 43"/>
                  <a:gd name="T7" fmla="*/ 43 h 54"/>
                  <a:gd name="T8" fmla="*/ 35 w 43"/>
                  <a:gd name="T9" fmla="*/ 0 h 54"/>
                  <a:gd name="T10" fmla="*/ 43 w 43"/>
                  <a:gd name="T11" fmla="*/ 0 h 54"/>
                  <a:gd name="T12" fmla="*/ 43 w 43"/>
                  <a:gd name="T13" fmla="*/ 54 h 54"/>
                  <a:gd name="T14" fmla="*/ 35 w 43"/>
                  <a:gd name="T15" fmla="*/ 54 h 54"/>
                  <a:gd name="T16" fmla="*/ 6 w 43"/>
                  <a:gd name="T17" fmla="*/ 10 h 54"/>
                  <a:gd name="T18" fmla="*/ 6 w 43"/>
                  <a:gd name="T19" fmla="*/ 54 h 54"/>
                  <a:gd name="T20" fmla="*/ 0 w 43"/>
                  <a:gd name="T21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54">
                    <a:moveTo>
                      <a:pt x="0" y="54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35" y="43"/>
                    </a:lnTo>
                    <a:lnTo>
                      <a:pt x="35" y="0"/>
                    </a:lnTo>
                    <a:lnTo>
                      <a:pt x="43" y="0"/>
                    </a:lnTo>
                    <a:lnTo>
                      <a:pt x="43" y="54"/>
                    </a:lnTo>
                    <a:lnTo>
                      <a:pt x="35" y="54"/>
                    </a:lnTo>
                    <a:lnTo>
                      <a:pt x="6" y="10"/>
                    </a:lnTo>
                    <a:lnTo>
                      <a:pt x="6" y="54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45" name="ïṣḷîďê"/>
              <p:cNvSpPr/>
              <p:nvPr/>
            </p:nvSpPr>
            <p:spPr bwMode="auto">
              <a:xfrm>
                <a:off x="7227888" y="3757613"/>
                <a:ext cx="73025" cy="85725"/>
              </a:xfrm>
              <a:custGeom>
                <a:avLst/>
                <a:gdLst>
                  <a:gd name="T0" fmla="*/ 0 w 22"/>
                  <a:gd name="T1" fmla="*/ 26 h 26"/>
                  <a:gd name="T2" fmla="*/ 0 w 22"/>
                  <a:gd name="T3" fmla="*/ 0 h 26"/>
                  <a:gd name="T4" fmla="*/ 9 w 22"/>
                  <a:gd name="T5" fmla="*/ 0 h 26"/>
                  <a:gd name="T6" fmla="*/ 14 w 22"/>
                  <a:gd name="T7" fmla="*/ 0 h 26"/>
                  <a:gd name="T8" fmla="*/ 18 w 22"/>
                  <a:gd name="T9" fmla="*/ 2 h 26"/>
                  <a:gd name="T10" fmla="*/ 21 w 22"/>
                  <a:gd name="T11" fmla="*/ 7 h 26"/>
                  <a:gd name="T12" fmla="*/ 22 w 22"/>
                  <a:gd name="T13" fmla="*/ 13 h 26"/>
                  <a:gd name="T14" fmla="*/ 21 w 22"/>
                  <a:gd name="T15" fmla="*/ 18 h 26"/>
                  <a:gd name="T16" fmla="*/ 19 w 22"/>
                  <a:gd name="T17" fmla="*/ 22 h 26"/>
                  <a:gd name="T18" fmla="*/ 17 w 22"/>
                  <a:gd name="T19" fmla="*/ 25 h 26"/>
                  <a:gd name="T20" fmla="*/ 14 w 22"/>
                  <a:gd name="T21" fmla="*/ 26 h 26"/>
                  <a:gd name="T22" fmla="*/ 9 w 22"/>
                  <a:gd name="T23" fmla="*/ 26 h 26"/>
                  <a:gd name="T24" fmla="*/ 0 w 22"/>
                  <a:gd name="T25" fmla="*/ 26 h 26"/>
                  <a:gd name="T26" fmla="*/ 3 w 22"/>
                  <a:gd name="T27" fmla="*/ 23 h 26"/>
                  <a:gd name="T28" fmla="*/ 9 w 22"/>
                  <a:gd name="T29" fmla="*/ 23 h 26"/>
                  <a:gd name="T30" fmla="*/ 13 w 22"/>
                  <a:gd name="T31" fmla="*/ 23 h 26"/>
                  <a:gd name="T32" fmla="*/ 16 w 22"/>
                  <a:gd name="T33" fmla="*/ 21 h 26"/>
                  <a:gd name="T34" fmla="*/ 18 w 22"/>
                  <a:gd name="T35" fmla="*/ 18 h 26"/>
                  <a:gd name="T36" fmla="*/ 18 w 22"/>
                  <a:gd name="T37" fmla="*/ 13 h 26"/>
                  <a:gd name="T38" fmla="*/ 17 w 22"/>
                  <a:gd name="T39" fmla="*/ 6 h 26"/>
                  <a:gd name="T40" fmla="*/ 13 w 22"/>
                  <a:gd name="T41" fmla="*/ 3 h 26"/>
                  <a:gd name="T42" fmla="*/ 9 w 22"/>
                  <a:gd name="T43" fmla="*/ 3 h 26"/>
                  <a:gd name="T44" fmla="*/ 3 w 22"/>
                  <a:gd name="T45" fmla="*/ 3 h 26"/>
                  <a:gd name="T46" fmla="*/ 3 w 22"/>
                  <a:gd name="T47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2" h="26">
                    <a:moveTo>
                      <a:pt x="0" y="2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1" y="0"/>
                      <a:pt x="13" y="0"/>
                      <a:pt x="14" y="0"/>
                    </a:cubicBezTo>
                    <a:cubicBezTo>
                      <a:pt x="15" y="0"/>
                      <a:pt x="17" y="1"/>
                      <a:pt x="18" y="2"/>
                    </a:cubicBezTo>
                    <a:cubicBezTo>
                      <a:pt x="19" y="3"/>
                      <a:pt x="20" y="5"/>
                      <a:pt x="21" y="7"/>
                    </a:cubicBezTo>
                    <a:cubicBezTo>
                      <a:pt x="21" y="8"/>
                      <a:pt x="22" y="11"/>
                      <a:pt x="22" y="13"/>
                    </a:cubicBezTo>
                    <a:cubicBezTo>
                      <a:pt x="22" y="15"/>
                      <a:pt x="22" y="17"/>
                      <a:pt x="21" y="18"/>
                    </a:cubicBezTo>
                    <a:cubicBezTo>
                      <a:pt x="21" y="20"/>
                      <a:pt x="20" y="21"/>
                      <a:pt x="19" y="22"/>
                    </a:cubicBezTo>
                    <a:cubicBezTo>
                      <a:pt x="19" y="23"/>
                      <a:pt x="18" y="24"/>
                      <a:pt x="17" y="25"/>
                    </a:cubicBezTo>
                    <a:cubicBezTo>
                      <a:pt x="16" y="25"/>
                      <a:pt x="15" y="26"/>
                      <a:pt x="14" y="26"/>
                    </a:cubicBezTo>
                    <a:cubicBezTo>
                      <a:pt x="12" y="26"/>
                      <a:pt x="11" y="26"/>
                      <a:pt x="9" y="26"/>
                    </a:cubicBezTo>
                    <a:cubicBezTo>
                      <a:pt x="0" y="26"/>
                      <a:pt x="0" y="26"/>
                      <a:pt x="0" y="26"/>
                    </a:cubicBezTo>
                    <a:close/>
                    <a:moveTo>
                      <a:pt x="3" y="23"/>
                    </a:moveTo>
                    <a:cubicBezTo>
                      <a:pt x="9" y="23"/>
                      <a:pt x="9" y="23"/>
                      <a:pt x="9" y="23"/>
                    </a:cubicBezTo>
                    <a:cubicBezTo>
                      <a:pt x="11" y="23"/>
                      <a:pt x="12" y="23"/>
                      <a:pt x="13" y="23"/>
                    </a:cubicBezTo>
                    <a:cubicBezTo>
                      <a:pt x="14" y="22"/>
                      <a:pt x="15" y="22"/>
                      <a:pt x="16" y="21"/>
                    </a:cubicBezTo>
                    <a:cubicBezTo>
                      <a:pt x="16" y="21"/>
                      <a:pt x="17" y="19"/>
                      <a:pt x="18" y="18"/>
                    </a:cubicBezTo>
                    <a:cubicBezTo>
                      <a:pt x="18" y="17"/>
                      <a:pt x="18" y="15"/>
                      <a:pt x="18" y="13"/>
                    </a:cubicBezTo>
                    <a:cubicBezTo>
                      <a:pt x="18" y="10"/>
                      <a:pt x="18" y="8"/>
                      <a:pt x="17" y="6"/>
                    </a:cubicBezTo>
                    <a:cubicBezTo>
                      <a:pt x="16" y="5"/>
                      <a:pt x="15" y="4"/>
                      <a:pt x="13" y="3"/>
                    </a:cubicBezTo>
                    <a:cubicBezTo>
                      <a:pt x="13" y="3"/>
                      <a:pt x="11" y="3"/>
                      <a:pt x="9" y="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3" y="23"/>
                    </a:ln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46" name="ïšlidè"/>
              <p:cNvSpPr/>
              <p:nvPr/>
            </p:nvSpPr>
            <p:spPr bwMode="auto">
              <a:xfrm>
                <a:off x="7340601" y="3757613"/>
                <a:ext cx="71438" cy="85725"/>
              </a:xfrm>
              <a:custGeom>
                <a:avLst/>
                <a:gdLst>
                  <a:gd name="T0" fmla="*/ 18 w 45"/>
                  <a:gd name="T1" fmla="*/ 54 h 54"/>
                  <a:gd name="T2" fmla="*/ 18 w 45"/>
                  <a:gd name="T3" fmla="*/ 6 h 54"/>
                  <a:gd name="T4" fmla="*/ 0 w 45"/>
                  <a:gd name="T5" fmla="*/ 6 h 54"/>
                  <a:gd name="T6" fmla="*/ 0 w 45"/>
                  <a:gd name="T7" fmla="*/ 0 h 54"/>
                  <a:gd name="T8" fmla="*/ 45 w 45"/>
                  <a:gd name="T9" fmla="*/ 0 h 54"/>
                  <a:gd name="T10" fmla="*/ 45 w 45"/>
                  <a:gd name="T11" fmla="*/ 6 h 54"/>
                  <a:gd name="T12" fmla="*/ 27 w 45"/>
                  <a:gd name="T13" fmla="*/ 6 h 54"/>
                  <a:gd name="T14" fmla="*/ 27 w 45"/>
                  <a:gd name="T15" fmla="*/ 54 h 54"/>
                  <a:gd name="T16" fmla="*/ 18 w 45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54">
                    <a:moveTo>
                      <a:pt x="18" y="54"/>
                    </a:moveTo>
                    <a:lnTo>
                      <a:pt x="18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45" y="0"/>
                    </a:lnTo>
                    <a:lnTo>
                      <a:pt x="45" y="6"/>
                    </a:lnTo>
                    <a:lnTo>
                      <a:pt x="27" y="6"/>
                    </a:lnTo>
                    <a:lnTo>
                      <a:pt x="27" y="54"/>
                    </a:lnTo>
                    <a:lnTo>
                      <a:pt x="18" y="54"/>
                    </a:ln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47" name="íṡḻîḑè"/>
              <p:cNvSpPr/>
              <p:nvPr/>
            </p:nvSpPr>
            <p:spPr bwMode="auto">
              <a:xfrm>
                <a:off x="7429501" y="3757613"/>
                <a:ext cx="65088" cy="85725"/>
              </a:xfrm>
              <a:custGeom>
                <a:avLst/>
                <a:gdLst>
                  <a:gd name="T0" fmla="*/ 0 w 41"/>
                  <a:gd name="T1" fmla="*/ 54 h 54"/>
                  <a:gd name="T2" fmla="*/ 0 w 41"/>
                  <a:gd name="T3" fmla="*/ 0 h 54"/>
                  <a:gd name="T4" fmla="*/ 41 w 41"/>
                  <a:gd name="T5" fmla="*/ 0 h 54"/>
                  <a:gd name="T6" fmla="*/ 41 w 41"/>
                  <a:gd name="T7" fmla="*/ 6 h 54"/>
                  <a:gd name="T8" fmla="*/ 8 w 41"/>
                  <a:gd name="T9" fmla="*/ 6 h 54"/>
                  <a:gd name="T10" fmla="*/ 8 w 41"/>
                  <a:gd name="T11" fmla="*/ 23 h 54"/>
                  <a:gd name="T12" fmla="*/ 39 w 41"/>
                  <a:gd name="T13" fmla="*/ 23 h 54"/>
                  <a:gd name="T14" fmla="*/ 39 w 41"/>
                  <a:gd name="T15" fmla="*/ 29 h 54"/>
                  <a:gd name="T16" fmla="*/ 8 w 41"/>
                  <a:gd name="T17" fmla="*/ 29 h 54"/>
                  <a:gd name="T18" fmla="*/ 8 w 41"/>
                  <a:gd name="T19" fmla="*/ 48 h 54"/>
                  <a:gd name="T20" fmla="*/ 41 w 41"/>
                  <a:gd name="T21" fmla="*/ 48 h 54"/>
                  <a:gd name="T22" fmla="*/ 41 w 41"/>
                  <a:gd name="T23" fmla="*/ 54 h 54"/>
                  <a:gd name="T24" fmla="*/ 0 w 41"/>
                  <a:gd name="T2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1" h="54">
                    <a:moveTo>
                      <a:pt x="0" y="54"/>
                    </a:moveTo>
                    <a:lnTo>
                      <a:pt x="0" y="0"/>
                    </a:lnTo>
                    <a:lnTo>
                      <a:pt x="41" y="0"/>
                    </a:lnTo>
                    <a:lnTo>
                      <a:pt x="41" y="6"/>
                    </a:lnTo>
                    <a:lnTo>
                      <a:pt x="8" y="6"/>
                    </a:lnTo>
                    <a:lnTo>
                      <a:pt x="8" y="23"/>
                    </a:lnTo>
                    <a:lnTo>
                      <a:pt x="39" y="23"/>
                    </a:lnTo>
                    <a:lnTo>
                      <a:pt x="39" y="29"/>
                    </a:lnTo>
                    <a:lnTo>
                      <a:pt x="8" y="29"/>
                    </a:lnTo>
                    <a:lnTo>
                      <a:pt x="8" y="48"/>
                    </a:lnTo>
                    <a:lnTo>
                      <a:pt x="41" y="48"/>
                    </a:lnTo>
                    <a:lnTo>
                      <a:pt x="41" y="54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48" name="işlîdé"/>
              <p:cNvSpPr/>
              <p:nvPr/>
            </p:nvSpPr>
            <p:spPr bwMode="auto">
              <a:xfrm>
                <a:off x="7518401" y="3757613"/>
                <a:ext cx="55563" cy="85725"/>
              </a:xfrm>
              <a:custGeom>
                <a:avLst/>
                <a:gdLst>
                  <a:gd name="T0" fmla="*/ 0 w 35"/>
                  <a:gd name="T1" fmla="*/ 54 h 54"/>
                  <a:gd name="T2" fmla="*/ 0 w 35"/>
                  <a:gd name="T3" fmla="*/ 0 h 54"/>
                  <a:gd name="T4" fmla="*/ 8 w 35"/>
                  <a:gd name="T5" fmla="*/ 0 h 54"/>
                  <a:gd name="T6" fmla="*/ 8 w 35"/>
                  <a:gd name="T7" fmla="*/ 48 h 54"/>
                  <a:gd name="T8" fmla="*/ 35 w 35"/>
                  <a:gd name="T9" fmla="*/ 48 h 54"/>
                  <a:gd name="T10" fmla="*/ 35 w 35"/>
                  <a:gd name="T11" fmla="*/ 54 h 54"/>
                  <a:gd name="T12" fmla="*/ 0 w 35"/>
                  <a:gd name="T1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54">
                    <a:moveTo>
                      <a:pt x="0" y="54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48"/>
                    </a:lnTo>
                    <a:lnTo>
                      <a:pt x="35" y="48"/>
                    </a:lnTo>
                    <a:lnTo>
                      <a:pt x="35" y="54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49" name="îṡľïdè"/>
              <p:cNvSpPr/>
              <p:nvPr/>
            </p:nvSpPr>
            <p:spPr bwMode="auto">
              <a:xfrm>
                <a:off x="7594601" y="3757613"/>
                <a:ext cx="65088" cy="85725"/>
              </a:xfrm>
              <a:custGeom>
                <a:avLst/>
                <a:gdLst>
                  <a:gd name="T0" fmla="*/ 0 w 41"/>
                  <a:gd name="T1" fmla="*/ 54 h 54"/>
                  <a:gd name="T2" fmla="*/ 0 w 41"/>
                  <a:gd name="T3" fmla="*/ 0 h 54"/>
                  <a:gd name="T4" fmla="*/ 39 w 41"/>
                  <a:gd name="T5" fmla="*/ 0 h 54"/>
                  <a:gd name="T6" fmla="*/ 39 w 41"/>
                  <a:gd name="T7" fmla="*/ 6 h 54"/>
                  <a:gd name="T8" fmla="*/ 8 w 41"/>
                  <a:gd name="T9" fmla="*/ 6 h 54"/>
                  <a:gd name="T10" fmla="*/ 8 w 41"/>
                  <a:gd name="T11" fmla="*/ 23 h 54"/>
                  <a:gd name="T12" fmla="*/ 37 w 41"/>
                  <a:gd name="T13" fmla="*/ 23 h 54"/>
                  <a:gd name="T14" fmla="*/ 37 w 41"/>
                  <a:gd name="T15" fmla="*/ 29 h 54"/>
                  <a:gd name="T16" fmla="*/ 8 w 41"/>
                  <a:gd name="T17" fmla="*/ 29 h 54"/>
                  <a:gd name="T18" fmla="*/ 8 w 41"/>
                  <a:gd name="T19" fmla="*/ 48 h 54"/>
                  <a:gd name="T20" fmla="*/ 41 w 41"/>
                  <a:gd name="T21" fmla="*/ 48 h 54"/>
                  <a:gd name="T22" fmla="*/ 41 w 41"/>
                  <a:gd name="T23" fmla="*/ 54 h 54"/>
                  <a:gd name="T24" fmla="*/ 0 w 41"/>
                  <a:gd name="T2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1" h="54">
                    <a:moveTo>
                      <a:pt x="0" y="54"/>
                    </a:moveTo>
                    <a:lnTo>
                      <a:pt x="0" y="0"/>
                    </a:lnTo>
                    <a:lnTo>
                      <a:pt x="39" y="0"/>
                    </a:lnTo>
                    <a:lnTo>
                      <a:pt x="39" y="6"/>
                    </a:lnTo>
                    <a:lnTo>
                      <a:pt x="8" y="6"/>
                    </a:lnTo>
                    <a:lnTo>
                      <a:pt x="8" y="23"/>
                    </a:lnTo>
                    <a:lnTo>
                      <a:pt x="37" y="23"/>
                    </a:lnTo>
                    <a:lnTo>
                      <a:pt x="37" y="29"/>
                    </a:lnTo>
                    <a:lnTo>
                      <a:pt x="8" y="29"/>
                    </a:lnTo>
                    <a:lnTo>
                      <a:pt x="8" y="48"/>
                    </a:lnTo>
                    <a:lnTo>
                      <a:pt x="41" y="48"/>
                    </a:lnTo>
                    <a:lnTo>
                      <a:pt x="41" y="54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50" name="işľíďê"/>
              <p:cNvSpPr/>
              <p:nvPr/>
            </p:nvSpPr>
            <p:spPr bwMode="auto">
              <a:xfrm>
                <a:off x="7680326" y="3754438"/>
                <a:ext cx="76200" cy="92075"/>
              </a:xfrm>
              <a:custGeom>
                <a:avLst/>
                <a:gdLst>
                  <a:gd name="T0" fmla="*/ 20 w 23"/>
                  <a:gd name="T1" fmla="*/ 18 h 28"/>
                  <a:gd name="T2" fmla="*/ 23 w 23"/>
                  <a:gd name="T3" fmla="*/ 19 h 28"/>
                  <a:gd name="T4" fmla="*/ 19 w 23"/>
                  <a:gd name="T5" fmla="*/ 26 h 28"/>
                  <a:gd name="T6" fmla="*/ 12 w 23"/>
                  <a:gd name="T7" fmla="*/ 28 h 28"/>
                  <a:gd name="T8" fmla="*/ 5 w 23"/>
                  <a:gd name="T9" fmla="*/ 26 h 28"/>
                  <a:gd name="T10" fmla="*/ 1 w 23"/>
                  <a:gd name="T11" fmla="*/ 21 h 28"/>
                  <a:gd name="T12" fmla="*/ 0 w 23"/>
                  <a:gd name="T13" fmla="*/ 14 h 28"/>
                  <a:gd name="T14" fmla="*/ 1 w 23"/>
                  <a:gd name="T15" fmla="*/ 7 h 28"/>
                  <a:gd name="T16" fmla="*/ 6 w 23"/>
                  <a:gd name="T17" fmla="*/ 2 h 28"/>
                  <a:gd name="T18" fmla="*/ 12 w 23"/>
                  <a:gd name="T19" fmla="*/ 0 h 28"/>
                  <a:gd name="T20" fmla="*/ 19 w 23"/>
                  <a:gd name="T21" fmla="*/ 2 h 28"/>
                  <a:gd name="T22" fmla="*/ 23 w 23"/>
                  <a:gd name="T23" fmla="*/ 8 h 28"/>
                  <a:gd name="T24" fmla="*/ 19 w 23"/>
                  <a:gd name="T25" fmla="*/ 9 h 28"/>
                  <a:gd name="T26" fmla="*/ 17 w 23"/>
                  <a:gd name="T27" fmla="*/ 5 h 28"/>
                  <a:gd name="T28" fmla="*/ 12 w 23"/>
                  <a:gd name="T29" fmla="*/ 3 h 28"/>
                  <a:gd name="T30" fmla="*/ 7 w 23"/>
                  <a:gd name="T31" fmla="*/ 5 h 28"/>
                  <a:gd name="T32" fmla="*/ 4 w 23"/>
                  <a:gd name="T33" fmla="*/ 9 h 28"/>
                  <a:gd name="T34" fmla="*/ 3 w 23"/>
                  <a:gd name="T35" fmla="*/ 14 h 28"/>
                  <a:gd name="T36" fmla="*/ 4 w 23"/>
                  <a:gd name="T37" fmla="*/ 20 h 28"/>
                  <a:gd name="T38" fmla="*/ 8 w 23"/>
                  <a:gd name="T39" fmla="*/ 24 h 28"/>
                  <a:gd name="T40" fmla="*/ 12 w 23"/>
                  <a:gd name="T41" fmla="*/ 25 h 28"/>
                  <a:gd name="T42" fmla="*/ 17 w 23"/>
                  <a:gd name="T43" fmla="*/ 23 h 28"/>
                  <a:gd name="T44" fmla="*/ 20 w 23"/>
                  <a:gd name="T4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3" h="28">
                    <a:moveTo>
                      <a:pt x="20" y="18"/>
                    </a:moveTo>
                    <a:cubicBezTo>
                      <a:pt x="23" y="19"/>
                      <a:pt x="23" y="19"/>
                      <a:pt x="23" y="19"/>
                    </a:cubicBezTo>
                    <a:cubicBezTo>
                      <a:pt x="23" y="22"/>
                      <a:pt x="21" y="24"/>
                      <a:pt x="19" y="26"/>
                    </a:cubicBezTo>
                    <a:cubicBezTo>
                      <a:pt x="17" y="27"/>
                      <a:pt x="15" y="28"/>
                      <a:pt x="12" y="28"/>
                    </a:cubicBezTo>
                    <a:cubicBezTo>
                      <a:pt x="9" y="28"/>
                      <a:pt x="7" y="27"/>
                      <a:pt x="5" y="26"/>
                    </a:cubicBezTo>
                    <a:cubicBezTo>
                      <a:pt x="4" y="25"/>
                      <a:pt x="2" y="23"/>
                      <a:pt x="1" y="21"/>
                    </a:cubicBezTo>
                    <a:cubicBezTo>
                      <a:pt x="0" y="19"/>
                      <a:pt x="0" y="16"/>
                      <a:pt x="0" y="14"/>
                    </a:cubicBezTo>
                    <a:cubicBezTo>
                      <a:pt x="0" y="11"/>
                      <a:pt x="0" y="9"/>
                      <a:pt x="1" y="7"/>
                    </a:cubicBezTo>
                    <a:cubicBezTo>
                      <a:pt x="2" y="5"/>
                      <a:pt x="4" y="3"/>
                      <a:pt x="6" y="2"/>
                    </a:cubicBezTo>
                    <a:cubicBezTo>
                      <a:pt x="8" y="1"/>
                      <a:pt x="10" y="0"/>
                      <a:pt x="12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1" y="4"/>
                      <a:pt x="22" y="6"/>
                      <a:pt x="23" y="8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7"/>
                      <a:pt x="18" y="6"/>
                      <a:pt x="17" y="5"/>
                    </a:cubicBezTo>
                    <a:cubicBezTo>
                      <a:pt x="16" y="4"/>
                      <a:pt x="14" y="3"/>
                      <a:pt x="12" y="3"/>
                    </a:cubicBezTo>
                    <a:cubicBezTo>
                      <a:pt x="10" y="3"/>
                      <a:pt x="9" y="4"/>
                      <a:pt x="7" y="5"/>
                    </a:cubicBezTo>
                    <a:cubicBezTo>
                      <a:pt x="6" y="6"/>
                      <a:pt x="5" y="7"/>
                      <a:pt x="4" y="9"/>
                    </a:cubicBezTo>
                    <a:cubicBezTo>
                      <a:pt x="4" y="10"/>
                      <a:pt x="3" y="12"/>
                      <a:pt x="3" y="14"/>
                    </a:cubicBezTo>
                    <a:cubicBezTo>
                      <a:pt x="3" y="16"/>
                      <a:pt x="4" y="18"/>
                      <a:pt x="4" y="20"/>
                    </a:cubicBezTo>
                    <a:cubicBezTo>
                      <a:pt x="5" y="21"/>
                      <a:pt x="6" y="23"/>
                      <a:pt x="8" y="24"/>
                    </a:cubicBezTo>
                    <a:cubicBezTo>
                      <a:pt x="9" y="24"/>
                      <a:pt x="10" y="25"/>
                      <a:pt x="12" y="25"/>
                    </a:cubicBezTo>
                    <a:cubicBezTo>
                      <a:pt x="14" y="25"/>
                      <a:pt x="16" y="24"/>
                      <a:pt x="17" y="23"/>
                    </a:cubicBezTo>
                    <a:cubicBezTo>
                      <a:pt x="18" y="22"/>
                      <a:pt x="19" y="20"/>
                      <a:pt x="20" y="18"/>
                    </a:cubicBez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51" name="ísļíḑé"/>
              <p:cNvSpPr/>
              <p:nvPr/>
            </p:nvSpPr>
            <p:spPr bwMode="auto">
              <a:xfrm>
                <a:off x="7775576" y="3754438"/>
                <a:ext cx="82550" cy="92075"/>
              </a:xfrm>
              <a:custGeom>
                <a:avLst/>
                <a:gdLst>
                  <a:gd name="T0" fmla="*/ 0 w 25"/>
                  <a:gd name="T1" fmla="*/ 14 h 28"/>
                  <a:gd name="T2" fmla="*/ 3 w 25"/>
                  <a:gd name="T3" fmla="*/ 4 h 28"/>
                  <a:gd name="T4" fmla="*/ 12 w 25"/>
                  <a:gd name="T5" fmla="*/ 0 h 28"/>
                  <a:gd name="T6" fmla="*/ 19 w 25"/>
                  <a:gd name="T7" fmla="*/ 2 h 28"/>
                  <a:gd name="T8" fmla="*/ 24 w 25"/>
                  <a:gd name="T9" fmla="*/ 7 h 28"/>
                  <a:gd name="T10" fmla="*/ 25 w 25"/>
                  <a:gd name="T11" fmla="*/ 14 h 28"/>
                  <a:gd name="T12" fmla="*/ 24 w 25"/>
                  <a:gd name="T13" fmla="*/ 21 h 28"/>
                  <a:gd name="T14" fmla="*/ 19 w 25"/>
                  <a:gd name="T15" fmla="*/ 26 h 28"/>
                  <a:gd name="T16" fmla="*/ 12 w 25"/>
                  <a:gd name="T17" fmla="*/ 28 h 28"/>
                  <a:gd name="T18" fmla="*/ 6 w 25"/>
                  <a:gd name="T19" fmla="*/ 26 h 28"/>
                  <a:gd name="T20" fmla="*/ 1 w 25"/>
                  <a:gd name="T21" fmla="*/ 21 h 28"/>
                  <a:gd name="T22" fmla="*/ 0 w 25"/>
                  <a:gd name="T23" fmla="*/ 14 h 28"/>
                  <a:gd name="T24" fmla="*/ 3 w 25"/>
                  <a:gd name="T25" fmla="*/ 14 h 28"/>
                  <a:gd name="T26" fmla="*/ 6 w 25"/>
                  <a:gd name="T27" fmla="*/ 22 h 28"/>
                  <a:gd name="T28" fmla="*/ 12 w 25"/>
                  <a:gd name="T29" fmla="*/ 25 h 28"/>
                  <a:gd name="T30" fmla="*/ 19 w 25"/>
                  <a:gd name="T31" fmla="*/ 22 h 28"/>
                  <a:gd name="T32" fmla="*/ 22 w 25"/>
                  <a:gd name="T33" fmla="*/ 14 h 28"/>
                  <a:gd name="T34" fmla="*/ 20 w 25"/>
                  <a:gd name="T35" fmla="*/ 8 h 28"/>
                  <a:gd name="T36" fmla="*/ 17 w 25"/>
                  <a:gd name="T37" fmla="*/ 5 h 28"/>
                  <a:gd name="T38" fmla="*/ 13 w 25"/>
                  <a:gd name="T39" fmla="*/ 3 h 28"/>
                  <a:gd name="T40" fmla="*/ 6 w 25"/>
                  <a:gd name="T41" fmla="*/ 6 h 28"/>
                  <a:gd name="T42" fmla="*/ 3 w 25"/>
                  <a:gd name="T43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" h="28">
                    <a:moveTo>
                      <a:pt x="0" y="14"/>
                    </a:moveTo>
                    <a:cubicBezTo>
                      <a:pt x="0" y="10"/>
                      <a:pt x="1" y="7"/>
                      <a:pt x="3" y="4"/>
                    </a:cubicBezTo>
                    <a:cubicBezTo>
                      <a:pt x="6" y="2"/>
                      <a:pt x="9" y="0"/>
                      <a:pt x="12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1" y="3"/>
                      <a:pt x="23" y="5"/>
                      <a:pt x="24" y="7"/>
                    </a:cubicBezTo>
                    <a:cubicBezTo>
                      <a:pt x="25" y="9"/>
                      <a:pt x="25" y="11"/>
                      <a:pt x="25" y="14"/>
                    </a:cubicBezTo>
                    <a:cubicBezTo>
                      <a:pt x="25" y="17"/>
                      <a:pt x="25" y="19"/>
                      <a:pt x="24" y="21"/>
                    </a:cubicBezTo>
                    <a:cubicBezTo>
                      <a:pt x="22" y="23"/>
                      <a:pt x="21" y="25"/>
                      <a:pt x="19" y="26"/>
                    </a:cubicBezTo>
                    <a:cubicBezTo>
                      <a:pt x="17" y="27"/>
                      <a:pt x="15" y="28"/>
                      <a:pt x="12" y="28"/>
                    </a:cubicBezTo>
                    <a:cubicBezTo>
                      <a:pt x="10" y="28"/>
                      <a:pt x="8" y="27"/>
                      <a:pt x="6" y="26"/>
                    </a:cubicBezTo>
                    <a:cubicBezTo>
                      <a:pt x="4" y="25"/>
                      <a:pt x="2" y="23"/>
                      <a:pt x="1" y="21"/>
                    </a:cubicBezTo>
                    <a:cubicBezTo>
                      <a:pt x="0" y="19"/>
                      <a:pt x="0" y="17"/>
                      <a:pt x="0" y="14"/>
                    </a:cubicBezTo>
                    <a:close/>
                    <a:moveTo>
                      <a:pt x="3" y="14"/>
                    </a:moveTo>
                    <a:cubicBezTo>
                      <a:pt x="3" y="18"/>
                      <a:pt x="4" y="20"/>
                      <a:pt x="6" y="22"/>
                    </a:cubicBezTo>
                    <a:cubicBezTo>
                      <a:pt x="8" y="24"/>
                      <a:pt x="10" y="25"/>
                      <a:pt x="12" y="25"/>
                    </a:cubicBezTo>
                    <a:cubicBezTo>
                      <a:pt x="15" y="25"/>
                      <a:pt x="17" y="24"/>
                      <a:pt x="19" y="22"/>
                    </a:cubicBezTo>
                    <a:cubicBezTo>
                      <a:pt x="21" y="20"/>
                      <a:pt x="22" y="18"/>
                      <a:pt x="22" y="14"/>
                    </a:cubicBezTo>
                    <a:cubicBezTo>
                      <a:pt x="22" y="12"/>
                      <a:pt x="21" y="10"/>
                      <a:pt x="20" y="8"/>
                    </a:cubicBezTo>
                    <a:cubicBezTo>
                      <a:pt x="20" y="7"/>
                      <a:pt x="19" y="6"/>
                      <a:pt x="17" y="5"/>
                    </a:cubicBezTo>
                    <a:cubicBezTo>
                      <a:pt x="16" y="4"/>
                      <a:pt x="14" y="3"/>
                      <a:pt x="13" y="3"/>
                    </a:cubicBezTo>
                    <a:cubicBezTo>
                      <a:pt x="10" y="3"/>
                      <a:pt x="8" y="4"/>
                      <a:pt x="6" y="6"/>
                    </a:cubicBezTo>
                    <a:cubicBezTo>
                      <a:pt x="4" y="8"/>
                      <a:pt x="3" y="10"/>
                      <a:pt x="3" y="14"/>
                    </a:cubicBez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52" name="í$ḷîḍê"/>
              <p:cNvSpPr/>
              <p:nvPr/>
            </p:nvSpPr>
            <p:spPr bwMode="auto">
              <a:xfrm>
                <a:off x="7881938" y="3757613"/>
                <a:ext cx="82550" cy="85725"/>
              </a:xfrm>
              <a:custGeom>
                <a:avLst/>
                <a:gdLst>
                  <a:gd name="T0" fmla="*/ 0 w 25"/>
                  <a:gd name="T1" fmla="*/ 26 h 26"/>
                  <a:gd name="T2" fmla="*/ 0 w 25"/>
                  <a:gd name="T3" fmla="*/ 0 h 26"/>
                  <a:gd name="T4" fmla="*/ 5 w 25"/>
                  <a:gd name="T5" fmla="*/ 0 h 26"/>
                  <a:gd name="T6" fmla="*/ 11 w 25"/>
                  <a:gd name="T7" fmla="*/ 19 h 26"/>
                  <a:gd name="T8" fmla="*/ 13 w 25"/>
                  <a:gd name="T9" fmla="*/ 23 h 26"/>
                  <a:gd name="T10" fmla="*/ 14 w 25"/>
                  <a:gd name="T11" fmla="*/ 18 h 26"/>
                  <a:gd name="T12" fmla="*/ 20 w 25"/>
                  <a:gd name="T13" fmla="*/ 0 h 26"/>
                  <a:gd name="T14" fmla="*/ 25 w 25"/>
                  <a:gd name="T15" fmla="*/ 0 h 26"/>
                  <a:gd name="T16" fmla="*/ 25 w 25"/>
                  <a:gd name="T17" fmla="*/ 26 h 26"/>
                  <a:gd name="T18" fmla="*/ 22 w 25"/>
                  <a:gd name="T19" fmla="*/ 26 h 26"/>
                  <a:gd name="T20" fmla="*/ 22 w 25"/>
                  <a:gd name="T21" fmla="*/ 4 h 26"/>
                  <a:gd name="T22" fmla="*/ 14 w 25"/>
                  <a:gd name="T23" fmla="*/ 26 h 26"/>
                  <a:gd name="T24" fmla="*/ 11 w 25"/>
                  <a:gd name="T25" fmla="*/ 26 h 26"/>
                  <a:gd name="T26" fmla="*/ 3 w 25"/>
                  <a:gd name="T27" fmla="*/ 4 h 26"/>
                  <a:gd name="T28" fmla="*/ 3 w 25"/>
                  <a:gd name="T29" fmla="*/ 26 h 26"/>
                  <a:gd name="T30" fmla="*/ 0 w 25"/>
                  <a:gd name="T31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6">
                    <a:moveTo>
                      <a:pt x="0" y="2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20"/>
                      <a:pt x="12" y="22"/>
                      <a:pt x="13" y="23"/>
                    </a:cubicBezTo>
                    <a:cubicBezTo>
                      <a:pt x="13" y="22"/>
                      <a:pt x="13" y="20"/>
                      <a:pt x="14" y="18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26"/>
                      <a:pt x="3" y="26"/>
                      <a:pt x="3" y="26"/>
                    </a:cubicBez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53" name="ïSlíḑê"/>
              <p:cNvSpPr/>
              <p:nvPr/>
            </p:nvSpPr>
            <p:spPr bwMode="auto">
              <a:xfrm>
                <a:off x="7989888" y="3757613"/>
                <a:ext cx="82550" cy="85725"/>
              </a:xfrm>
              <a:custGeom>
                <a:avLst/>
                <a:gdLst>
                  <a:gd name="T0" fmla="*/ 0 w 25"/>
                  <a:gd name="T1" fmla="*/ 26 h 26"/>
                  <a:gd name="T2" fmla="*/ 0 w 25"/>
                  <a:gd name="T3" fmla="*/ 0 h 26"/>
                  <a:gd name="T4" fmla="*/ 5 w 25"/>
                  <a:gd name="T5" fmla="*/ 0 h 26"/>
                  <a:gd name="T6" fmla="*/ 11 w 25"/>
                  <a:gd name="T7" fmla="*/ 19 h 26"/>
                  <a:gd name="T8" fmla="*/ 13 w 25"/>
                  <a:gd name="T9" fmla="*/ 23 h 26"/>
                  <a:gd name="T10" fmla="*/ 14 w 25"/>
                  <a:gd name="T11" fmla="*/ 18 h 26"/>
                  <a:gd name="T12" fmla="*/ 21 w 25"/>
                  <a:gd name="T13" fmla="*/ 0 h 26"/>
                  <a:gd name="T14" fmla="*/ 25 w 25"/>
                  <a:gd name="T15" fmla="*/ 0 h 26"/>
                  <a:gd name="T16" fmla="*/ 25 w 25"/>
                  <a:gd name="T17" fmla="*/ 26 h 26"/>
                  <a:gd name="T18" fmla="*/ 22 w 25"/>
                  <a:gd name="T19" fmla="*/ 26 h 26"/>
                  <a:gd name="T20" fmla="*/ 22 w 25"/>
                  <a:gd name="T21" fmla="*/ 4 h 26"/>
                  <a:gd name="T22" fmla="*/ 14 w 25"/>
                  <a:gd name="T23" fmla="*/ 26 h 26"/>
                  <a:gd name="T24" fmla="*/ 11 w 25"/>
                  <a:gd name="T25" fmla="*/ 26 h 26"/>
                  <a:gd name="T26" fmla="*/ 3 w 25"/>
                  <a:gd name="T27" fmla="*/ 4 h 26"/>
                  <a:gd name="T28" fmla="*/ 3 w 25"/>
                  <a:gd name="T29" fmla="*/ 26 h 26"/>
                  <a:gd name="T30" fmla="*/ 0 w 25"/>
                  <a:gd name="T31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26">
                    <a:moveTo>
                      <a:pt x="0" y="2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20"/>
                      <a:pt x="12" y="22"/>
                      <a:pt x="13" y="23"/>
                    </a:cubicBezTo>
                    <a:cubicBezTo>
                      <a:pt x="13" y="22"/>
                      <a:pt x="14" y="20"/>
                      <a:pt x="14" y="18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26"/>
                      <a:pt x="3" y="26"/>
                      <a:pt x="3" y="26"/>
                    </a:cubicBez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54" name="í$ľiḓé"/>
              <p:cNvSpPr/>
              <p:nvPr/>
            </p:nvSpPr>
            <p:spPr bwMode="auto">
              <a:xfrm>
                <a:off x="8099426" y="3757613"/>
                <a:ext cx="68263" cy="88900"/>
              </a:xfrm>
              <a:custGeom>
                <a:avLst/>
                <a:gdLst>
                  <a:gd name="T0" fmla="*/ 18 w 21"/>
                  <a:gd name="T1" fmla="*/ 0 h 27"/>
                  <a:gd name="T2" fmla="*/ 21 w 21"/>
                  <a:gd name="T3" fmla="*/ 0 h 27"/>
                  <a:gd name="T4" fmla="*/ 21 w 21"/>
                  <a:gd name="T5" fmla="*/ 15 h 27"/>
                  <a:gd name="T6" fmla="*/ 20 w 21"/>
                  <a:gd name="T7" fmla="*/ 22 h 27"/>
                  <a:gd name="T8" fmla="*/ 17 w 21"/>
                  <a:gd name="T9" fmla="*/ 25 h 27"/>
                  <a:gd name="T10" fmla="*/ 11 w 21"/>
                  <a:gd name="T11" fmla="*/ 27 h 27"/>
                  <a:gd name="T12" fmla="*/ 5 w 21"/>
                  <a:gd name="T13" fmla="*/ 26 h 27"/>
                  <a:gd name="T14" fmla="*/ 1 w 21"/>
                  <a:gd name="T15" fmla="*/ 22 h 27"/>
                  <a:gd name="T16" fmla="*/ 0 w 21"/>
                  <a:gd name="T17" fmla="*/ 15 h 27"/>
                  <a:gd name="T18" fmla="*/ 0 w 21"/>
                  <a:gd name="T19" fmla="*/ 0 h 27"/>
                  <a:gd name="T20" fmla="*/ 4 w 21"/>
                  <a:gd name="T21" fmla="*/ 0 h 27"/>
                  <a:gd name="T22" fmla="*/ 4 w 21"/>
                  <a:gd name="T23" fmla="*/ 15 h 27"/>
                  <a:gd name="T24" fmla="*/ 4 w 21"/>
                  <a:gd name="T25" fmla="*/ 20 h 27"/>
                  <a:gd name="T26" fmla="*/ 6 w 21"/>
                  <a:gd name="T27" fmla="*/ 23 h 27"/>
                  <a:gd name="T28" fmla="*/ 10 w 21"/>
                  <a:gd name="T29" fmla="*/ 24 h 27"/>
                  <a:gd name="T30" fmla="*/ 16 w 21"/>
                  <a:gd name="T31" fmla="*/ 22 h 27"/>
                  <a:gd name="T32" fmla="*/ 18 w 21"/>
                  <a:gd name="T33" fmla="*/ 15 h 27"/>
                  <a:gd name="T34" fmla="*/ 18 w 21"/>
                  <a:gd name="T3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" h="27">
                    <a:moveTo>
                      <a:pt x="18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1" y="18"/>
                      <a:pt x="21" y="20"/>
                      <a:pt x="20" y="22"/>
                    </a:cubicBezTo>
                    <a:cubicBezTo>
                      <a:pt x="20" y="23"/>
                      <a:pt x="18" y="24"/>
                      <a:pt x="17" y="25"/>
                    </a:cubicBezTo>
                    <a:cubicBezTo>
                      <a:pt x="15" y="26"/>
                      <a:pt x="13" y="27"/>
                      <a:pt x="11" y="27"/>
                    </a:cubicBezTo>
                    <a:cubicBezTo>
                      <a:pt x="8" y="27"/>
                      <a:pt x="6" y="26"/>
                      <a:pt x="5" y="26"/>
                    </a:cubicBezTo>
                    <a:cubicBezTo>
                      <a:pt x="3" y="25"/>
                      <a:pt x="2" y="23"/>
                      <a:pt x="1" y="22"/>
                    </a:cubicBezTo>
                    <a:cubicBezTo>
                      <a:pt x="0" y="20"/>
                      <a:pt x="0" y="18"/>
                      <a:pt x="0" y="1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7"/>
                      <a:pt x="4" y="19"/>
                      <a:pt x="4" y="20"/>
                    </a:cubicBezTo>
                    <a:cubicBezTo>
                      <a:pt x="5" y="21"/>
                      <a:pt x="5" y="22"/>
                      <a:pt x="6" y="23"/>
                    </a:cubicBezTo>
                    <a:cubicBezTo>
                      <a:pt x="8" y="23"/>
                      <a:pt x="9" y="24"/>
                      <a:pt x="10" y="24"/>
                    </a:cubicBezTo>
                    <a:cubicBezTo>
                      <a:pt x="13" y="24"/>
                      <a:pt x="15" y="23"/>
                      <a:pt x="16" y="22"/>
                    </a:cubicBezTo>
                    <a:cubicBezTo>
                      <a:pt x="17" y="21"/>
                      <a:pt x="18" y="18"/>
                      <a:pt x="18" y="15"/>
                    </a:cubicBez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55" name="ísḷiďe"/>
              <p:cNvSpPr/>
              <p:nvPr/>
            </p:nvSpPr>
            <p:spPr bwMode="auto">
              <a:xfrm>
                <a:off x="8194676" y="3757613"/>
                <a:ext cx="69850" cy="85725"/>
              </a:xfrm>
              <a:custGeom>
                <a:avLst/>
                <a:gdLst>
                  <a:gd name="T0" fmla="*/ 0 w 44"/>
                  <a:gd name="T1" fmla="*/ 54 h 54"/>
                  <a:gd name="T2" fmla="*/ 0 w 44"/>
                  <a:gd name="T3" fmla="*/ 0 h 54"/>
                  <a:gd name="T4" fmla="*/ 8 w 44"/>
                  <a:gd name="T5" fmla="*/ 0 h 54"/>
                  <a:gd name="T6" fmla="*/ 38 w 44"/>
                  <a:gd name="T7" fmla="*/ 43 h 54"/>
                  <a:gd name="T8" fmla="*/ 38 w 44"/>
                  <a:gd name="T9" fmla="*/ 0 h 54"/>
                  <a:gd name="T10" fmla="*/ 44 w 44"/>
                  <a:gd name="T11" fmla="*/ 0 h 54"/>
                  <a:gd name="T12" fmla="*/ 44 w 44"/>
                  <a:gd name="T13" fmla="*/ 54 h 54"/>
                  <a:gd name="T14" fmla="*/ 35 w 44"/>
                  <a:gd name="T15" fmla="*/ 54 h 54"/>
                  <a:gd name="T16" fmla="*/ 6 w 44"/>
                  <a:gd name="T17" fmla="*/ 10 h 54"/>
                  <a:gd name="T18" fmla="*/ 6 w 44"/>
                  <a:gd name="T19" fmla="*/ 54 h 54"/>
                  <a:gd name="T20" fmla="*/ 0 w 44"/>
                  <a:gd name="T21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54">
                    <a:moveTo>
                      <a:pt x="0" y="54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38" y="43"/>
                    </a:lnTo>
                    <a:lnTo>
                      <a:pt x="38" y="0"/>
                    </a:lnTo>
                    <a:lnTo>
                      <a:pt x="44" y="0"/>
                    </a:lnTo>
                    <a:lnTo>
                      <a:pt x="44" y="54"/>
                    </a:lnTo>
                    <a:lnTo>
                      <a:pt x="35" y="54"/>
                    </a:lnTo>
                    <a:lnTo>
                      <a:pt x="6" y="10"/>
                    </a:lnTo>
                    <a:lnTo>
                      <a:pt x="6" y="54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56" name="ïşļïḋè"/>
              <p:cNvSpPr/>
              <p:nvPr/>
            </p:nvSpPr>
            <p:spPr bwMode="auto">
              <a:xfrm>
                <a:off x="8293101" y="3757613"/>
                <a:ext cx="11113" cy="85725"/>
              </a:xfrm>
              <a:prstGeom prst="rect">
                <a:avLst/>
              </a:pr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57" name="ïṧlíḋê"/>
              <p:cNvSpPr/>
              <p:nvPr/>
            </p:nvSpPr>
            <p:spPr bwMode="auto">
              <a:xfrm>
                <a:off x="8326438" y="3754438"/>
                <a:ext cx="79375" cy="92075"/>
              </a:xfrm>
              <a:custGeom>
                <a:avLst/>
                <a:gdLst>
                  <a:gd name="T0" fmla="*/ 20 w 24"/>
                  <a:gd name="T1" fmla="*/ 18 h 28"/>
                  <a:gd name="T2" fmla="*/ 24 w 24"/>
                  <a:gd name="T3" fmla="*/ 19 h 28"/>
                  <a:gd name="T4" fmla="*/ 20 w 24"/>
                  <a:gd name="T5" fmla="*/ 26 h 28"/>
                  <a:gd name="T6" fmla="*/ 13 w 24"/>
                  <a:gd name="T7" fmla="*/ 28 h 28"/>
                  <a:gd name="T8" fmla="*/ 6 w 24"/>
                  <a:gd name="T9" fmla="*/ 26 h 28"/>
                  <a:gd name="T10" fmla="*/ 2 w 24"/>
                  <a:gd name="T11" fmla="*/ 21 h 28"/>
                  <a:gd name="T12" fmla="*/ 0 w 24"/>
                  <a:gd name="T13" fmla="*/ 14 h 28"/>
                  <a:gd name="T14" fmla="*/ 2 w 24"/>
                  <a:gd name="T15" fmla="*/ 7 h 28"/>
                  <a:gd name="T16" fmla="*/ 7 w 24"/>
                  <a:gd name="T17" fmla="*/ 2 h 28"/>
                  <a:gd name="T18" fmla="*/ 13 w 24"/>
                  <a:gd name="T19" fmla="*/ 0 h 28"/>
                  <a:gd name="T20" fmla="*/ 20 w 24"/>
                  <a:gd name="T21" fmla="*/ 2 h 28"/>
                  <a:gd name="T22" fmla="*/ 24 w 24"/>
                  <a:gd name="T23" fmla="*/ 8 h 28"/>
                  <a:gd name="T24" fmla="*/ 20 w 24"/>
                  <a:gd name="T25" fmla="*/ 9 h 28"/>
                  <a:gd name="T26" fmla="*/ 17 w 24"/>
                  <a:gd name="T27" fmla="*/ 5 h 28"/>
                  <a:gd name="T28" fmla="*/ 13 w 24"/>
                  <a:gd name="T29" fmla="*/ 3 h 28"/>
                  <a:gd name="T30" fmla="*/ 8 w 24"/>
                  <a:gd name="T31" fmla="*/ 5 h 28"/>
                  <a:gd name="T32" fmla="*/ 5 w 24"/>
                  <a:gd name="T33" fmla="*/ 9 h 28"/>
                  <a:gd name="T34" fmla="*/ 4 w 24"/>
                  <a:gd name="T35" fmla="*/ 14 h 28"/>
                  <a:gd name="T36" fmla="*/ 5 w 24"/>
                  <a:gd name="T37" fmla="*/ 20 h 28"/>
                  <a:gd name="T38" fmla="*/ 8 w 24"/>
                  <a:gd name="T39" fmla="*/ 24 h 28"/>
                  <a:gd name="T40" fmla="*/ 13 w 24"/>
                  <a:gd name="T41" fmla="*/ 25 h 28"/>
                  <a:gd name="T42" fmla="*/ 18 w 24"/>
                  <a:gd name="T43" fmla="*/ 23 h 28"/>
                  <a:gd name="T44" fmla="*/ 20 w 24"/>
                  <a:gd name="T4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8">
                    <a:moveTo>
                      <a:pt x="20" y="18"/>
                    </a:moveTo>
                    <a:cubicBezTo>
                      <a:pt x="24" y="19"/>
                      <a:pt x="24" y="19"/>
                      <a:pt x="24" y="19"/>
                    </a:cubicBezTo>
                    <a:cubicBezTo>
                      <a:pt x="23" y="22"/>
                      <a:pt x="22" y="24"/>
                      <a:pt x="20" y="26"/>
                    </a:cubicBezTo>
                    <a:cubicBezTo>
                      <a:pt x="18" y="27"/>
                      <a:pt x="16" y="28"/>
                      <a:pt x="13" y="28"/>
                    </a:cubicBezTo>
                    <a:cubicBezTo>
                      <a:pt x="10" y="28"/>
                      <a:pt x="8" y="27"/>
                      <a:pt x="6" y="26"/>
                    </a:cubicBezTo>
                    <a:cubicBezTo>
                      <a:pt x="4" y="25"/>
                      <a:pt x="3" y="23"/>
                      <a:pt x="2" y="21"/>
                    </a:cubicBezTo>
                    <a:cubicBezTo>
                      <a:pt x="1" y="19"/>
                      <a:pt x="0" y="16"/>
                      <a:pt x="0" y="14"/>
                    </a:cubicBezTo>
                    <a:cubicBezTo>
                      <a:pt x="0" y="11"/>
                      <a:pt x="1" y="9"/>
                      <a:pt x="2" y="7"/>
                    </a:cubicBezTo>
                    <a:cubicBezTo>
                      <a:pt x="3" y="5"/>
                      <a:pt x="5" y="3"/>
                      <a:pt x="7" y="2"/>
                    </a:cubicBezTo>
                    <a:cubicBezTo>
                      <a:pt x="8" y="1"/>
                      <a:pt x="11" y="0"/>
                      <a:pt x="13" y="0"/>
                    </a:cubicBezTo>
                    <a:cubicBezTo>
                      <a:pt x="16" y="0"/>
                      <a:pt x="18" y="1"/>
                      <a:pt x="20" y="2"/>
                    </a:cubicBezTo>
                    <a:cubicBezTo>
                      <a:pt x="22" y="4"/>
                      <a:pt x="23" y="6"/>
                      <a:pt x="24" y="8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9" y="7"/>
                      <a:pt x="19" y="6"/>
                      <a:pt x="17" y="5"/>
                    </a:cubicBezTo>
                    <a:cubicBezTo>
                      <a:pt x="16" y="4"/>
                      <a:pt x="15" y="3"/>
                      <a:pt x="13" y="3"/>
                    </a:cubicBezTo>
                    <a:cubicBezTo>
                      <a:pt x="11" y="3"/>
                      <a:pt x="9" y="4"/>
                      <a:pt x="8" y="5"/>
                    </a:cubicBezTo>
                    <a:cubicBezTo>
                      <a:pt x="6" y="6"/>
                      <a:pt x="5" y="7"/>
                      <a:pt x="5" y="9"/>
                    </a:cubicBezTo>
                    <a:cubicBezTo>
                      <a:pt x="4" y="10"/>
                      <a:pt x="4" y="12"/>
                      <a:pt x="4" y="14"/>
                    </a:cubicBezTo>
                    <a:cubicBezTo>
                      <a:pt x="4" y="16"/>
                      <a:pt x="4" y="18"/>
                      <a:pt x="5" y="20"/>
                    </a:cubicBezTo>
                    <a:cubicBezTo>
                      <a:pt x="6" y="21"/>
                      <a:pt x="7" y="23"/>
                      <a:pt x="8" y="24"/>
                    </a:cubicBezTo>
                    <a:cubicBezTo>
                      <a:pt x="10" y="24"/>
                      <a:pt x="11" y="25"/>
                      <a:pt x="13" y="25"/>
                    </a:cubicBezTo>
                    <a:cubicBezTo>
                      <a:pt x="15" y="25"/>
                      <a:pt x="16" y="24"/>
                      <a:pt x="18" y="23"/>
                    </a:cubicBezTo>
                    <a:cubicBezTo>
                      <a:pt x="19" y="22"/>
                      <a:pt x="20" y="20"/>
                      <a:pt x="20" y="18"/>
                    </a:cubicBez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58" name="ïSḻîďe"/>
              <p:cNvSpPr/>
              <p:nvPr/>
            </p:nvSpPr>
            <p:spPr bwMode="auto">
              <a:xfrm>
                <a:off x="8415338" y="3757613"/>
                <a:ext cx="82550" cy="85725"/>
              </a:xfrm>
              <a:custGeom>
                <a:avLst/>
                <a:gdLst>
                  <a:gd name="T0" fmla="*/ 0 w 25"/>
                  <a:gd name="T1" fmla="*/ 26 h 26"/>
                  <a:gd name="T2" fmla="*/ 11 w 25"/>
                  <a:gd name="T3" fmla="*/ 0 h 26"/>
                  <a:gd name="T4" fmla="*/ 14 w 25"/>
                  <a:gd name="T5" fmla="*/ 0 h 26"/>
                  <a:gd name="T6" fmla="*/ 25 w 25"/>
                  <a:gd name="T7" fmla="*/ 26 h 26"/>
                  <a:gd name="T8" fmla="*/ 21 w 25"/>
                  <a:gd name="T9" fmla="*/ 26 h 26"/>
                  <a:gd name="T10" fmla="*/ 18 w 25"/>
                  <a:gd name="T11" fmla="*/ 18 h 26"/>
                  <a:gd name="T12" fmla="*/ 7 w 25"/>
                  <a:gd name="T13" fmla="*/ 18 h 26"/>
                  <a:gd name="T14" fmla="*/ 4 w 25"/>
                  <a:gd name="T15" fmla="*/ 26 h 26"/>
                  <a:gd name="T16" fmla="*/ 0 w 25"/>
                  <a:gd name="T17" fmla="*/ 26 h 26"/>
                  <a:gd name="T18" fmla="*/ 8 w 25"/>
                  <a:gd name="T19" fmla="*/ 15 h 26"/>
                  <a:gd name="T20" fmla="*/ 17 w 25"/>
                  <a:gd name="T21" fmla="*/ 15 h 26"/>
                  <a:gd name="T22" fmla="*/ 14 w 25"/>
                  <a:gd name="T23" fmla="*/ 8 h 26"/>
                  <a:gd name="T24" fmla="*/ 13 w 25"/>
                  <a:gd name="T25" fmla="*/ 3 h 26"/>
                  <a:gd name="T26" fmla="*/ 11 w 25"/>
                  <a:gd name="T27" fmla="*/ 8 h 26"/>
                  <a:gd name="T28" fmla="*/ 8 w 25"/>
                  <a:gd name="T29" fmla="*/ 1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26">
                    <a:moveTo>
                      <a:pt x="0" y="26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0" y="26"/>
                      <a:pt x="0" y="26"/>
                      <a:pt x="0" y="26"/>
                    </a:cubicBezTo>
                    <a:close/>
                    <a:moveTo>
                      <a:pt x="8" y="15"/>
                    </a:moveTo>
                    <a:cubicBezTo>
                      <a:pt x="17" y="15"/>
                      <a:pt x="17" y="15"/>
                      <a:pt x="17" y="1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6"/>
                      <a:pt x="13" y="4"/>
                      <a:pt x="13" y="3"/>
                    </a:cubicBezTo>
                    <a:cubicBezTo>
                      <a:pt x="12" y="4"/>
                      <a:pt x="12" y="6"/>
                      <a:pt x="11" y="8"/>
                    </a:cubicBezTo>
                    <a:lnTo>
                      <a:pt x="8" y="15"/>
                    </a:ln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59" name="išlîdé"/>
              <p:cNvSpPr/>
              <p:nvPr/>
            </p:nvSpPr>
            <p:spPr bwMode="auto">
              <a:xfrm>
                <a:off x="8501063" y="3757613"/>
                <a:ext cx="69850" cy="85725"/>
              </a:xfrm>
              <a:custGeom>
                <a:avLst/>
                <a:gdLst>
                  <a:gd name="T0" fmla="*/ 17 w 44"/>
                  <a:gd name="T1" fmla="*/ 54 h 54"/>
                  <a:gd name="T2" fmla="*/ 17 w 44"/>
                  <a:gd name="T3" fmla="*/ 6 h 54"/>
                  <a:gd name="T4" fmla="*/ 0 w 44"/>
                  <a:gd name="T5" fmla="*/ 6 h 54"/>
                  <a:gd name="T6" fmla="*/ 0 w 44"/>
                  <a:gd name="T7" fmla="*/ 0 h 54"/>
                  <a:gd name="T8" fmla="*/ 44 w 44"/>
                  <a:gd name="T9" fmla="*/ 0 h 54"/>
                  <a:gd name="T10" fmla="*/ 44 w 44"/>
                  <a:gd name="T11" fmla="*/ 6 h 54"/>
                  <a:gd name="T12" fmla="*/ 25 w 44"/>
                  <a:gd name="T13" fmla="*/ 6 h 54"/>
                  <a:gd name="T14" fmla="*/ 25 w 44"/>
                  <a:gd name="T15" fmla="*/ 54 h 54"/>
                  <a:gd name="T16" fmla="*/ 17 w 44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54">
                    <a:moveTo>
                      <a:pt x="17" y="54"/>
                    </a:moveTo>
                    <a:lnTo>
                      <a:pt x="17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4" y="6"/>
                    </a:lnTo>
                    <a:lnTo>
                      <a:pt x="25" y="6"/>
                    </a:lnTo>
                    <a:lnTo>
                      <a:pt x="25" y="54"/>
                    </a:lnTo>
                    <a:lnTo>
                      <a:pt x="17" y="54"/>
                    </a:ln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60" name="íṩľïďé"/>
              <p:cNvSpPr/>
              <p:nvPr/>
            </p:nvSpPr>
            <p:spPr bwMode="auto">
              <a:xfrm>
                <a:off x="8591551" y="3757613"/>
                <a:ext cx="9525" cy="85725"/>
              </a:xfrm>
              <a:prstGeom prst="rect">
                <a:avLst/>
              </a:pr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61" name="ïṡlîďè"/>
              <p:cNvSpPr/>
              <p:nvPr/>
            </p:nvSpPr>
            <p:spPr bwMode="auto">
              <a:xfrm>
                <a:off x="8626476" y="3754438"/>
                <a:ext cx="82550" cy="92075"/>
              </a:xfrm>
              <a:custGeom>
                <a:avLst/>
                <a:gdLst>
                  <a:gd name="T0" fmla="*/ 0 w 25"/>
                  <a:gd name="T1" fmla="*/ 14 h 28"/>
                  <a:gd name="T2" fmla="*/ 3 w 25"/>
                  <a:gd name="T3" fmla="*/ 4 h 28"/>
                  <a:gd name="T4" fmla="*/ 12 w 25"/>
                  <a:gd name="T5" fmla="*/ 0 h 28"/>
                  <a:gd name="T6" fmla="*/ 19 w 25"/>
                  <a:gd name="T7" fmla="*/ 2 h 28"/>
                  <a:gd name="T8" fmla="*/ 24 w 25"/>
                  <a:gd name="T9" fmla="*/ 7 h 28"/>
                  <a:gd name="T10" fmla="*/ 25 w 25"/>
                  <a:gd name="T11" fmla="*/ 14 h 28"/>
                  <a:gd name="T12" fmla="*/ 24 w 25"/>
                  <a:gd name="T13" fmla="*/ 21 h 28"/>
                  <a:gd name="T14" fmla="*/ 19 w 25"/>
                  <a:gd name="T15" fmla="*/ 26 h 28"/>
                  <a:gd name="T16" fmla="*/ 12 w 25"/>
                  <a:gd name="T17" fmla="*/ 28 h 28"/>
                  <a:gd name="T18" fmla="*/ 6 w 25"/>
                  <a:gd name="T19" fmla="*/ 26 h 28"/>
                  <a:gd name="T20" fmla="*/ 1 w 25"/>
                  <a:gd name="T21" fmla="*/ 21 h 28"/>
                  <a:gd name="T22" fmla="*/ 0 w 25"/>
                  <a:gd name="T23" fmla="*/ 14 h 28"/>
                  <a:gd name="T24" fmla="*/ 3 w 25"/>
                  <a:gd name="T25" fmla="*/ 14 h 28"/>
                  <a:gd name="T26" fmla="*/ 6 w 25"/>
                  <a:gd name="T27" fmla="*/ 22 h 28"/>
                  <a:gd name="T28" fmla="*/ 12 w 25"/>
                  <a:gd name="T29" fmla="*/ 25 h 28"/>
                  <a:gd name="T30" fmla="*/ 19 w 25"/>
                  <a:gd name="T31" fmla="*/ 22 h 28"/>
                  <a:gd name="T32" fmla="*/ 22 w 25"/>
                  <a:gd name="T33" fmla="*/ 14 h 28"/>
                  <a:gd name="T34" fmla="*/ 20 w 25"/>
                  <a:gd name="T35" fmla="*/ 8 h 28"/>
                  <a:gd name="T36" fmla="*/ 17 w 25"/>
                  <a:gd name="T37" fmla="*/ 5 h 28"/>
                  <a:gd name="T38" fmla="*/ 12 w 25"/>
                  <a:gd name="T39" fmla="*/ 3 h 28"/>
                  <a:gd name="T40" fmla="*/ 6 w 25"/>
                  <a:gd name="T41" fmla="*/ 6 h 28"/>
                  <a:gd name="T42" fmla="*/ 3 w 25"/>
                  <a:gd name="T43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" h="28">
                    <a:moveTo>
                      <a:pt x="0" y="14"/>
                    </a:moveTo>
                    <a:cubicBezTo>
                      <a:pt x="0" y="10"/>
                      <a:pt x="1" y="7"/>
                      <a:pt x="3" y="4"/>
                    </a:cubicBezTo>
                    <a:cubicBezTo>
                      <a:pt x="6" y="2"/>
                      <a:pt x="9" y="0"/>
                      <a:pt x="12" y="0"/>
                    </a:cubicBezTo>
                    <a:cubicBezTo>
                      <a:pt x="15" y="0"/>
                      <a:pt x="17" y="1"/>
                      <a:pt x="19" y="2"/>
                    </a:cubicBezTo>
                    <a:cubicBezTo>
                      <a:pt x="21" y="3"/>
                      <a:pt x="23" y="5"/>
                      <a:pt x="24" y="7"/>
                    </a:cubicBezTo>
                    <a:cubicBezTo>
                      <a:pt x="25" y="9"/>
                      <a:pt x="25" y="11"/>
                      <a:pt x="25" y="14"/>
                    </a:cubicBezTo>
                    <a:cubicBezTo>
                      <a:pt x="25" y="17"/>
                      <a:pt x="25" y="19"/>
                      <a:pt x="24" y="21"/>
                    </a:cubicBezTo>
                    <a:cubicBezTo>
                      <a:pt x="22" y="23"/>
                      <a:pt x="21" y="25"/>
                      <a:pt x="19" y="26"/>
                    </a:cubicBezTo>
                    <a:cubicBezTo>
                      <a:pt x="17" y="27"/>
                      <a:pt x="15" y="28"/>
                      <a:pt x="12" y="28"/>
                    </a:cubicBezTo>
                    <a:cubicBezTo>
                      <a:pt x="10" y="28"/>
                      <a:pt x="8" y="27"/>
                      <a:pt x="6" y="26"/>
                    </a:cubicBezTo>
                    <a:cubicBezTo>
                      <a:pt x="4" y="25"/>
                      <a:pt x="2" y="23"/>
                      <a:pt x="1" y="21"/>
                    </a:cubicBezTo>
                    <a:cubicBezTo>
                      <a:pt x="0" y="19"/>
                      <a:pt x="0" y="17"/>
                      <a:pt x="0" y="14"/>
                    </a:cubicBezTo>
                    <a:close/>
                    <a:moveTo>
                      <a:pt x="3" y="14"/>
                    </a:moveTo>
                    <a:cubicBezTo>
                      <a:pt x="3" y="18"/>
                      <a:pt x="4" y="20"/>
                      <a:pt x="6" y="22"/>
                    </a:cubicBezTo>
                    <a:cubicBezTo>
                      <a:pt x="8" y="24"/>
                      <a:pt x="10" y="25"/>
                      <a:pt x="12" y="25"/>
                    </a:cubicBezTo>
                    <a:cubicBezTo>
                      <a:pt x="15" y="25"/>
                      <a:pt x="17" y="24"/>
                      <a:pt x="19" y="22"/>
                    </a:cubicBezTo>
                    <a:cubicBezTo>
                      <a:pt x="21" y="20"/>
                      <a:pt x="22" y="18"/>
                      <a:pt x="22" y="14"/>
                    </a:cubicBezTo>
                    <a:cubicBezTo>
                      <a:pt x="22" y="12"/>
                      <a:pt x="21" y="10"/>
                      <a:pt x="20" y="8"/>
                    </a:cubicBezTo>
                    <a:cubicBezTo>
                      <a:pt x="20" y="7"/>
                      <a:pt x="19" y="6"/>
                      <a:pt x="17" y="5"/>
                    </a:cubicBezTo>
                    <a:cubicBezTo>
                      <a:pt x="16" y="4"/>
                      <a:pt x="14" y="3"/>
                      <a:pt x="12" y="3"/>
                    </a:cubicBezTo>
                    <a:cubicBezTo>
                      <a:pt x="10" y="3"/>
                      <a:pt x="8" y="4"/>
                      <a:pt x="6" y="6"/>
                    </a:cubicBezTo>
                    <a:cubicBezTo>
                      <a:pt x="4" y="8"/>
                      <a:pt x="3" y="10"/>
                      <a:pt x="3" y="14"/>
                    </a:cubicBez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62" name="íšḷïḍê"/>
              <p:cNvSpPr/>
              <p:nvPr/>
            </p:nvSpPr>
            <p:spPr bwMode="auto">
              <a:xfrm>
                <a:off x="8732838" y="3757613"/>
                <a:ext cx="69850" cy="85725"/>
              </a:xfrm>
              <a:custGeom>
                <a:avLst/>
                <a:gdLst>
                  <a:gd name="T0" fmla="*/ 0 w 44"/>
                  <a:gd name="T1" fmla="*/ 54 h 54"/>
                  <a:gd name="T2" fmla="*/ 0 w 44"/>
                  <a:gd name="T3" fmla="*/ 0 h 54"/>
                  <a:gd name="T4" fmla="*/ 6 w 44"/>
                  <a:gd name="T5" fmla="*/ 0 h 54"/>
                  <a:gd name="T6" fmla="*/ 35 w 44"/>
                  <a:gd name="T7" fmla="*/ 43 h 54"/>
                  <a:gd name="T8" fmla="*/ 35 w 44"/>
                  <a:gd name="T9" fmla="*/ 0 h 54"/>
                  <a:gd name="T10" fmla="*/ 44 w 44"/>
                  <a:gd name="T11" fmla="*/ 0 h 54"/>
                  <a:gd name="T12" fmla="*/ 44 w 44"/>
                  <a:gd name="T13" fmla="*/ 54 h 54"/>
                  <a:gd name="T14" fmla="*/ 35 w 44"/>
                  <a:gd name="T15" fmla="*/ 54 h 54"/>
                  <a:gd name="T16" fmla="*/ 6 w 44"/>
                  <a:gd name="T17" fmla="*/ 10 h 54"/>
                  <a:gd name="T18" fmla="*/ 6 w 44"/>
                  <a:gd name="T19" fmla="*/ 54 h 54"/>
                  <a:gd name="T20" fmla="*/ 0 w 44"/>
                  <a:gd name="T21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54">
                    <a:moveTo>
                      <a:pt x="0" y="54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35" y="43"/>
                    </a:lnTo>
                    <a:lnTo>
                      <a:pt x="35" y="0"/>
                    </a:lnTo>
                    <a:lnTo>
                      <a:pt x="44" y="0"/>
                    </a:lnTo>
                    <a:lnTo>
                      <a:pt x="44" y="54"/>
                    </a:lnTo>
                    <a:lnTo>
                      <a:pt x="35" y="54"/>
                    </a:lnTo>
                    <a:lnTo>
                      <a:pt x="6" y="10"/>
                    </a:lnTo>
                    <a:lnTo>
                      <a:pt x="6" y="54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63" name="îšḻíḋê"/>
              <p:cNvSpPr/>
              <p:nvPr/>
            </p:nvSpPr>
            <p:spPr bwMode="auto">
              <a:xfrm>
                <a:off x="8824913" y="3754438"/>
                <a:ext cx="69850" cy="92075"/>
              </a:xfrm>
              <a:custGeom>
                <a:avLst/>
                <a:gdLst>
                  <a:gd name="T0" fmla="*/ 0 w 21"/>
                  <a:gd name="T1" fmla="*/ 19 h 28"/>
                  <a:gd name="T2" fmla="*/ 3 w 21"/>
                  <a:gd name="T3" fmla="*/ 19 h 28"/>
                  <a:gd name="T4" fmla="*/ 4 w 21"/>
                  <a:gd name="T5" fmla="*/ 22 h 28"/>
                  <a:gd name="T6" fmla="*/ 7 w 21"/>
                  <a:gd name="T7" fmla="*/ 24 h 28"/>
                  <a:gd name="T8" fmla="*/ 11 w 21"/>
                  <a:gd name="T9" fmla="*/ 25 h 28"/>
                  <a:gd name="T10" fmla="*/ 14 w 21"/>
                  <a:gd name="T11" fmla="*/ 24 h 28"/>
                  <a:gd name="T12" fmla="*/ 17 w 21"/>
                  <a:gd name="T13" fmla="*/ 22 h 28"/>
                  <a:gd name="T14" fmla="*/ 17 w 21"/>
                  <a:gd name="T15" fmla="*/ 20 h 28"/>
                  <a:gd name="T16" fmla="*/ 17 w 21"/>
                  <a:gd name="T17" fmla="*/ 18 h 28"/>
                  <a:gd name="T18" fmla="*/ 14 w 21"/>
                  <a:gd name="T19" fmla="*/ 16 h 28"/>
                  <a:gd name="T20" fmla="*/ 10 w 21"/>
                  <a:gd name="T21" fmla="*/ 15 h 28"/>
                  <a:gd name="T22" fmla="*/ 4 w 21"/>
                  <a:gd name="T23" fmla="*/ 13 h 28"/>
                  <a:gd name="T24" fmla="*/ 2 w 21"/>
                  <a:gd name="T25" fmla="*/ 11 h 28"/>
                  <a:gd name="T26" fmla="*/ 1 w 21"/>
                  <a:gd name="T27" fmla="*/ 8 h 28"/>
                  <a:gd name="T28" fmla="*/ 2 w 21"/>
                  <a:gd name="T29" fmla="*/ 4 h 28"/>
                  <a:gd name="T30" fmla="*/ 5 w 21"/>
                  <a:gd name="T31" fmla="*/ 1 h 28"/>
                  <a:gd name="T32" fmla="*/ 10 w 21"/>
                  <a:gd name="T33" fmla="*/ 0 h 28"/>
                  <a:gd name="T34" fmla="*/ 15 w 21"/>
                  <a:gd name="T35" fmla="*/ 1 h 28"/>
                  <a:gd name="T36" fmla="*/ 19 w 21"/>
                  <a:gd name="T37" fmla="*/ 4 h 28"/>
                  <a:gd name="T38" fmla="*/ 20 w 21"/>
                  <a:gd name="T39" fmla="*/ 8 h 28"/>
                  <a:gd name="T40" fmla="*/ 17 w 21"/>
                  <a:gd name="T41" fmla="*/ 8 h 28"/>
                  <a:gd name="T42" fmla="*/ 15 w 21"/>
                  <a:gd name="T43" fmla="*/ 5 h 28"/>
                  <a:gd name="T44" fmla="*/ 10 w 21"/>
                  <a:gd name="T45" fmla="*/ 3 h 28"/>
                  <a:gd name="T46" fmla="*/ 5 w 21"/>
                  <a:gd name="T47" fmla="*/ 5 h 28"/>
                  <a:gd name="T48" fmla="*/ 4 w 21"/>
                  <a:gd name="T49" fmla="*/ 7 h 28"/>
                  <a:gd name="T50" fmla="*/ 5 w 21"/>
                  <a:gd name="T51" fmla="*/ 10 h 28"/>
                  <a:gd name="T52" fmla="*/ 10 w 21"/>
                  <a:gd name="T53" fmla="*/ 12 h 28"/>
                  <a:gd name="T54" fmla="*/ 16 w 21"/>
                  <a:gd name="T55" fmla="*/ 13 h 28"/>
                  <a:gd name="T56" fmla="*/ 20 w 21"/>
                  <a:gd name="T57" fmla="*/ 16 h 28"/>
                  <a:gd name="T58" fmla="*/ 21 w 21"/>
                  <a:gd name="T59" fmla="*/ 20 h 28"/>
                  <a:gd name="T60" fmla="*/ 20 w 21"/>
                  <a:gd name="T61" fmla="*/ 24 h 28"/>
                  <a:gd name="T62" fmla="*/ 16 w 21"/>
                  <a:gd name="T63" fmla="*/ 27 h 28"/>
                  <a:gd name="T64" fmla="*/ 11 w 21"/>
                  <a:gd name="T65" fmla="*/ 28 h 28"/>
                  <a:gd name="T66" fmla="*/ 5 w 21"/>
                  <a:gd name="T67" fmla="*/ 27 h 28"/>
                  <a:gd name="T68" fmla="*/ 1 w 21"/>
                  <a:gd name="T69" fmla="*/ 24 h 28"/>
                  <a:gd name="T70" fmla="*/ 0 w 21"/>
                  <a:gd name="T71" fmla="*/ 1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1" h="28">
                    <a:moveTo>
                      <a:pt x="0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3" y="21"/>
                      <a:pt x="4" y="22"/>
                    </a:cubicBezTo>
                    <a:cubicBezTo>
                      <a:pt x="5" y="23"/>
                      <a:pt x="5" y="23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2" y="25"/>
                      <a:pt x="13" y="24"/>
                      <a:pt x="14" y="24"/>
                    </a:cubicBezTo>
                    <a:cubicBezTo>
                      <a:pt x="15" y="24"/>
                      <a:pt x="16" y="23"/>
                      <a:pt x="17" y="22"/>
                    </a:cubicBezTo>
                    <a:cubicBezTo>
                      <a:pt x="17" y="22"/>
                      <a:pt x="17" y="21"/>
                      <a:pt x="17" y="20"/>
                    </a:cubicBezTo>
                    <a:cubicBezTo>
                      <a:pt x="17" y="19"/>
                      <a:pt x="17" y="19"/>
                      <a:pt x="17" y="18"/>
                    </a:cubicBezTo>
                    <a:cubicBezTo>
                      <a:pt x="16" y="17"/>
                      <a:pt x="15" y="17"/>
                      <a:pt x="14" y="16"/>
                    </a:cubicBezTo>
                    <a:cubicBezTo>
                      <a:pt x="14" y="16"/>
                      <a:pt x="12" y="16"/>
                      <a:pt x="10" y="15"/>
                    </a:cubicBezTo>
                    <a:cubicBezTo>
                      <a:pt x="7" y="14"/>
                      <a:pt x="5" y="14"/>
                      <a:pt x="4" y="13"/>
                    </a:cubicBezTo>
                    <a:cubicBezTo>
                      <a:pt x="3" y="13"/>
                      <a:pt x="2" y="12"/>
                      <a:pt x="2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1" y="6"/>
                      <a:pt x="1" y="5"/>
                      <a:pt x="2" y="4"/>
                    </a:cubicBezTo>
                    <a:cubicBezTo>
                      <a:pt x="3" y="3"/>
                      <a:pt x="4" y="2"/>
                      <a:pt x="5" y="1"/>
                    </a:cubicBezTo>
                    <a:cubicBezTo>
                      <a:pt x="7" y="1"/>
                      <a:pt x="8" y="0"/>
                      <a:pt x="10" y="0"/>
                    </a:cubicBezTo>
                    <a:cubicBezTo>
                      <a:pt x="12" y="0"/>
                      <a:pt x="14" y="1"/>
                      <a:pt x="15" y="1"/>
                    </a:cubicBezTo>
                    <a:cubicBezTo>
                      <a:pt x="17" y="2"/>
                      <a:pt x="18" y="3"/>
                      <a:pt x="19" y="4"/>
                    </a:cubicBezTo>
                    <a:cubicBezTo>
                      <a:pt x="20" y="5"/>
                      <a:pt x="20" y="7"/>
                      <a:pt x="20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7"/>
                      <a:pt x="16" y="6"/>
                      <a:pt x="15" y="5"/>
                    </a:cubicBezTo>
                    <a:cubicBezTo>
                      <a:pt x="14" y="4"/>
                      <a:pt x="12" y="3"/>
                      <a:pt x="10" y="3"/>
                    </a:cubicBezTo>
                    <a:cubicBezTo>
                      <a:pt x="8" y="3"/>
                      <a:pt x="6" y="4"/>
                      <a:pt x="5" y="5"/>
                    </a:cubicBezTo>
                    <a:cubicBezTo>
                      <a:pt x="5" y="5"/>
                      <a:pt x="4" y="6"/>
                      <a:pt x="4" y="7"/>
                    </a:cubicBezTo>
                    <a:cubicBezTo>
                      <a:pt x="4" y="8"/>
                      <a:pt x="4" y="9"/>
                      <a:pt x="5" y="10"/>
                    </a:cubicBezTo>
                    <a:cubicBezTo>
                      <a:pt x="6" y="10"/>
                      <a:pt x="8" y="11"/>
                      <a:pt x="10" y="12"/>
                    </a:cubicBezTo>
                    <a:cubicBezTo>
                      <a:pt x="13" y="12"/>
                      <a:pt x="15" y="13"/>
                      <a:pt x="16" y="13"/>
                    </a:cubicBezTo>
                    <a:cubicBezTo>
                      <a:pt x="18" y="14"/>
                      <a:pt x="19" y="15"/>
                      <a:pt x="20" y="16"/>
                    </a:cubicBezTo>
                    <a:cubicBezTo>
                      <a:pt x="20" y="17"/>
                      <a:pt x="21" y="18"/>
                      <a:pt x="21" y="20"/>
                    </a:cubicBezTo>
                    <a:cubicBezTo>
                      <a:pt x="21" y="21"/>
                      <a:pt x="20" y="23"/>
                      <a:pt x="20" y="24"/>
                    </a:cubicBezTo>
                    <a:cubicBezTo>
                      <a:pt x="19" y="25"/>
                      <a:pt x="18" y="26"/>
                      <a:pt x="16" y="27"/>
                    </a:cubicBezTo>
                    <a:cubicBezTo>
                      <a:pt x="15" y="27"/>
                      <a:pt x="13" y="28"/>
                      <a:pt x="11" y="28"/>
                    </a:cubicBezTo>
                    <a:cubicBezTo>
                      <a:pt x="9" y="28"/>
                      <a:pt x="7" y="27"/>
                      <a:pt x="5" y="27"/>
                    </a:cubicBezTo>
                    <a:cubicBezTo>
                      <a:pt x="3" y="26"/>
                      <a:pt x="2" y="25"/>
                      <a:pt x="1" y="24"/>
                    </a:cubicBezTo>
                    <a:cubicBezTo>
                      <a:pt x="0" y="22"/>
                      <a:pt x="0" y="21"/>
                      <a:pt x="0" y="19"/>
                    </a:cubicBez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506" name="îṣlîdé"/>
            <p:cNvGrpSpPr/>
            <p:nvPr/>
          </p:nvGrpSpPr>
          <p:grpSpPr>
            <a:xfrm>
              <a:off x="4516036" y="2790352"/>
              <a:ext cx="4772039" cy="1026868"/>
              <a:chOff x="4924426" y="2943225"/>
              <a:chExt cx="3533775" cy="760413"/>
            </a:xfrm>
          </p:grpSpPr>
          <p:sp>
            <p:nvSpPr>
              <p:cNvPr id="513" name="îş1îďe"/>
              <p:cNvSpPr/>
              <p:nvPr/>
            </p:nvSpPr>
            <p:spPr bwMode="auto">
              <a:xfrm>
                <a:off x="4924426" y="3035300"/>
                <a:ext cx="593725" cy="515938"/>
              </a:xfrm>
              <a:custGeom>
                <a:avLst/>
                <a:gdLst>
                  <a:gd name="T0" fmla="*/ 58 w 180"/>
                  <a:gd name="T1" fmla="*/ 73 h 156"/>
                  <a:gd name="T2" fmla="*/ 59 w 180"/>
                  <a:gd name="T3" fmla="*/ 27 h 156"/>
                  <a:gd name="T4" fmla="*/ 43 w 180"/>
                  <a:gd name="T5" fmla="*/ 57 h 156"/>
                  <a:gd name="T6" fmla="*/ 45 w 180"/>
                  <a:gd name="T7" fmla="*/ 68 h 156"/>
                  <a:gd name="T8" fmla="*/ 14 w 180"/>
                  <a:gd name="T9" fmla="*/ 79 h 156"/>
                  <a:gd name="T10" fmla="*/ 38 w 180"/>
                  <a:gd name="T11" fmla="*/ 85 h 156"/>
                  <a:gd name="T12" fmla="*/ 38 w 180"/>
                  <a:gd name="T13" fmla="*/ 111 h 156"/>
                  <a:gd name="T14" fmla="*/ 7 w 180"/>
                  <a:gd name="T15" fmla="*/ 135 h 156"/>
                  <a:gd name="T16" fmla="*/ 30 w 180"/>
                  <a:gd name="T17" fmla="*/ 141 h 156"/>
                  <a:gd name="T18" fmla="*/ 96 w 180"/>
                  <a:gd name="T19" fmla="*/ 102 h 156"/>
                  <a:gd name="T20" fmla="*/ 110 w 180"/>
                  <a:gd name="T21" fmla="*/ 132 h 156"/>
                  <a:gd name="T22" fmla="*/ 97 w 180"/>
                  <a:gd name="T23" fmla="*/ 148 h 156"/>
                  <a:gd name="T24" fmla="*/ 141 w 180"/>
                  <a:gd name="T25" fmla="*/ 134 h 156"/>
                  <a:gd name="T26" fmla="*/ 115 w 180"/>
                  <a:gd name="T27" fmla="*/ 112 h 156"/>
                  <a:gd name="T28" fmla="*/ 148 w 180"/>
                  <a:gd name="T29" fmla="*/ 75 h 156"/>
                  <a:gd name="T30" fmla="*/ 123 w 180"/>
                  <a:gd name="T31" fmla="*/ 61 h 156"/>
                  <a:gd name="T32" fmla="*/ 111 w 180"/>
                  <a:gd name="T33" fmla="*/ 7 h 156"/>
                  <a:gd name="T34" fmla="*/ 96 w 180"/>
                  <a:gd name="T35" fmla="*/ 22 h 156"/>
                  <a:gd name="T36" fmla="*/ 98 w 180"/>
                  <a:gd name="T37" fmla="*/ 78 h 156"/>
                  <a:gd name="T38" fmla="*/ 56 w 180"/>
                  <a:gd name="T39" fmla="*/ 105 h 156"/>
                  <a:gd name="T40" fmla="*/ 58 w 180"/>
                  <a:gd name="T41" fmla="*/ 73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0" h="156">
                    <a:moveTo>
                      <a:pt x="58" y="73"/>
                    </a:moveTo>
                    <a:cubicBezTo>
                      <a:pt x="58" y="73"/>
                      <a:pt x="71" y="28"/>
                      <a:pt x="59" y="27"/>
                    </a:cubicBezTo>
                    <a:cubicBezTo>
                      <a:pt x="47" y="26"/>
                      <a:pt x="40" y="38"/>
                      <a:pt x="43" y="57"/>
                    </a:cubicBezTo>
                    <a:cubicBezTo>
                      <a:pt x="46" y="76"/>
                      <a:pt x="45" y="68"/>
                      <a:pt x="45" y="68"/>
                    </a:cubicBezTo>
                    <a:cubicBezTo>
                      <a:pt x="45" y="68"/>
                      <a:pt x="14" y="71"/>
                      <a:pt x="14" y="79"/>
                    </a:cubicBezTo>
                    <a:cubicBezTo>
                      <a:pt x="14" y="88"/>
                      <a:pt x="24" y="90"/>
                      <a:pt x="38" y="85"/>
                    </a:cubicBezTo>
                    <a:cubicBezTo>
                      <a:pt x="52" y="80"/>
                      <a:pt x="38" y="106"/>
                      <a:pt x="38" y="111"/>
                    </a:cubicBezTo>
                    <a:cubicBezTo>
                      <a:pt x="38" y="116"/>
                      <a:pt x="15" y="135"/>
                      <a:pt x="7" y="135"/>
                    </a:cubicBezTo>
                    <a:cubicBezTo>
                      <a:pt x="0" y="136"/>
                      <a:pt x="5" y="156"/>
                      <a:pt x="30" y="141"/>
                    </a:cubicBezTo>
                    <a:cubicBezTo>
                      <a:pt x="54" y="126"/>
                      <a:pt x="96" y="102"/>
                      <a:pt x="96" y="102"/>
                    </a:cubicBezTo>
                    <a:cubicBezTo>
                      <a:pt x="96" y="102"/>
                      <a:pt x="96" y="125"/>
                      <a:pt x="110" y="132"/>
                    </a:cubicBezTo>
                    <a:cubicBezTo>
                      <a:pt x="124" y="140"/>
                      <a:pt x="91" y="142"/>
                      <a:pt x="97" y="148"/>
                    </a:cubicBezTo>
                    <a:cubicBezTo>
                      <a:pt x="102" y="154"/>
                      <a:pt x="128" y="150"/>
                      <a:pt x="141" y="134"/>
                    </a:cubicBezTo>
                    <a:cubicBezTo>
                      <a:pt x="154" y="118"/>
                      <a:pt x="124" y="118"/>
                      <a:pt x="115" y="112"/>
                    </a:cubicBezTo>
                    <a:cubicBezTo>
                      <a:pt x="106" y="106"/>
                      <a:pt x="117" y="74"/>
                      <a:pt x="148" y="75"/>
                    </a:cubicBezTo>
                    <a:cubicBezTo>
                      <a:pt x="180" y="76"/>
                      <a:pt x="151" y="56"/>
                      <a:pt x="123" y="61"/>
                    </a:cubicBezTo>
                    <a:cubicBezTo>
                      <a:pt x="123" y="61"/>
                      <a:pt x="128" y="8"/>
                      <a:pt x="111" y="7"/>
                    </a:cubicBezTo>
                    <a:cubicBezTo>
                      <a:pt x="93" y="6"/>
                      <a:pt x="85" y="0"/>
                      <a:pt x="96" y="22"/>
                    </a:cubicBezTo>
                    <a:cubicBezTo>
                      <a:pt x="107" y="43"/>
                      <a:pt x="98" y="78"/>
                      <a:pt x="98" y="78"/>
                    </a:cubicBezTo>
                    <a:cubicBezTo>
                      <a:pt x="98" y="78"/>
                      <a:pt x="64" y="103"/>
                      <a:pt x="56" y="105"/>
                    </a:cubicBezTo>
                    <a:cubicBezTo>
                      <a:pt x="49" y="108"/>
                      <a:pt x="58" y="73"/>
                      <a:pt x="58" y="73"/>
                    </a:cubicBez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4" name="ïśḻïḍê"/>
              <p:cNvSpPr/>
              <p:nvPr/>
            </p:nvSpPr>
            <p:spPr bwMode="auto">
              <a:xfrm>
                <a:off x="5535613" y="2998788"/>
                <a:ext cx="606425" cy="612775"/>
              </a:xfrm>
              <a:custGeom>
                <a:avLst/>
                <a:gdLst>
                  <a:gd name="T0" fmla="*/ 77 w 184"/>
                  <a:gd name="T1" fmla="*/ 30 h 185"/>
                  <a:gd name="T2" fmla="*/ 79 w 184"/>
                  <a:gd name="T3" fmla="*/ 5 h 185"/>
                  <a:gd name="T4" fmla="*/ 117 w 184"/>
                  <a:gd name="T5" fmla="*/ 15 h 185"/>
                  <a:gd name="T6" fmla="*/ 77 w 184"/>
                  <a:gd name="T7" fmla="*/ 30 h 185"/>
                  <a:gd name="T8" fmla="*/ 8 w 184"/>
                  <a:gd name="T9" fmla="*/ 80 h 185"/>
                  <a:gd name="T10" fmla="*/ 13 w 184"/>
                  <a:gd name="T11" fmla="*/ 101 h 185"/>
                  <a:gd name="T12" fmla="*/ 150 w 184"/>
                  <a:gd name="T13" fmla="*/ 48 h 185"/>
                  <a:gd name="T14" fmla="*/ 170 w 184"/>
                  <a:gd name="T15" fmla="*/ 27 h 185"/>
                  <a:gd name="T16" fmla="*/ 8 w 184"/>
                  <a:gd name="T17" fmla="*/ 80 h 185"/>
                  <a:gd name="T18" fmla="*/ 86 w 184"/>
                  <a:gd name="T19" fmla="*/ 126 h 185"/>
                  <a:gd name="T20" fmla="*/ 69 w 184"/>
                  <a:gd name="T21" fmla="*/ 101 h 185"/>
                  <a:gd name="T22" fmla="*/ 121 w 184"/>
                  <a:gd name="T23" fmla="*/ 72 h 185"/>
                  <a:gd name="T24" fmla="*/ 125 w 184"/>
                  <a:gd name="T25" fmla="*/ 90 h 185"/>
                  <a:gd name="T26" fmla="*/ 111 w 184"/>
                  <a:gd name="T27" fmla="*/ 108 h 185"/>
                  <a:gd name="T28" fmla="*/ 108 w 184"/>
                  <a:gd name="T29" fmla="*/ 130 h 185"/>
                  <a:gd name="T30" fmla="*/ 143 w 184"/>
                  <a:gd name="T31" fmla="*/ 154 h 185"/>
                  <a:gd name="T32" fmla="*/ 116 w 184"/>
                  <a:gd name="T33" fmla="*/ 150 h 185"/>
                  <a:gd name="T34" fmla="*/ 106 w 184"/>
                  <a:gd name="T35" fmla="*/ 142 h 185"/>
                  <a:gd name="T36" fmla="*/ 86 w 184"/>
                  <a:gd name="T37" fmla="*/ 165 h 185"/>
                  <a:gd name="T38" fmla="*/ 84 w 184"/>
                  <a:gd name="T39" fmla="*/ 152 h 185"/>
                  <a:gd name="T40" fmla="*/ 86 w 184"/>
                  <a:gd name="T41" fmla="*/ 126 h 185"/>
                  <a:gd name="T42" fmla="*/ 101 w 184"/>
                  <a:gd name="T43" fmla="*/ 84 h 185"/>
                  <a:gd name="T44" fmla="*/ 109 w 184"/>
                  <a:gd name="T45" fmla="*/ 88 h 185"/>
                  <a:gd name="T46" fmla="*/ 96 w 184"/>
                  <a:gd name="T47" fmla="*/ 99 h 185"/>
                  <a:gd name="T48" fmla="*/ 101 w 184"/>
                  <a:gd name="T49" fmla="*/ 84 h 185"/>
                  <a:gd name="T50" fmla="*/ 74 w 184"/>
                  <a:gd name="T51" fmla="*/ 144 h 185"/>
                  <a:gd name="T52" fmla="*/ 56 w 184"/>
                  <a:gd name="T53" fmla="*/ 151 h 185"/>
                  <a:gd name="T54" fmla="*/ 39 w 184"/>
                  <a:gd name="T55" fmla="*/ 162 h 185"/>
                  <a:gd name="T56" fmla="*/ 69 w 184"/>
                  <a:gd name="T57" fmla="*/ 170 h 185"/>
                  <a:gd name="T58" fmla="*/ 74 w 184"/>
                  <a:gd name="T59" fmla="*/ 144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84" h="185">
                    <a:moveTo>
                      <a:pt x="77" y="30"/>
                    </a:moveTo>
                    <a:cubicBezTo>
                      <a:pt x="75" y="31"/>
                      <a:pt x="85" y="10"/>
                      <a:pt x="79" y="5"/>
                    </a:cubicBezTo>
                    <a:cubicBezTo>
                      <a:pt x="72" y="1"/>
                      <a:pt x="125" y="0"/>
                      <a:pt x="117" y="15"/>
                    </a:cubicBezTo>
                    <a:cubicBezTo>
                      <a:pt x="109" y="31"/>
                      <a:pt x="79" y="29"/>
                      <a:pt x="77" y="30"/>
                    </a:cubicBezTo>
                    <a:close/>
                    <a:moveTo>
                      <a:pt x="8" y="80"/>
                    </a:moveTo>
                    <a:cubicBezTo>
                      <a:pt x="0" y="84"/>
                      <a:pt x="13" y="101"/>
                      <a:pt x="13" y="101"/>
                    </a:cubicBezTo>
                    <a:cubicBezTo>
                      <a:pt x="13" y="101"/>
                      <a:pt x="116" y="56"/>
                      <a:pt x="150" y="48"/>
                    </a:cubicBezTo>
                    <a:cubicBezTo>
                      <a:pt x="184" y="41"/>
                      <a:pt x="170" y="27"/>
                      <a:pt x="170" y="27"/>
                    </a:cubicBezTo>
                    <a:cubicBezTo>
                      <a:pt x="125" y="20"/>
                      <a:pt x="15" y="77"/>
                      <a:pt x="8" y="80"/>
                    </a:cubicBezTo>
                    <a:close/>
                    <a:moveTo>
                      <a:pt x="86" y="126"/>
                    </a:moveTo>
                    <a:cubicBezTo>
                      <a:pt x="86" y="126"/>
                      <a:pt x="56" y="122"/>
                      <a:pt x="69" y="101"/>
                    </a:cubicBezTo>
                    <a:cubicBezTo>
                      <a:pt x="79" y="84"/>
                      <a:pt x="106" y="63"/>
                      <a:pt x="121" y="72"/>
                    </a:cubicBezTo>
                    <a:cubicBezTo>
                      <a:pt x="132" y="78"/>
                      <a:pt x="130" y="82"/>
                      <a:pt x="125" y="90"/>
                    </a:cubicBezTo>
                    <a:cubicBezTo>
                      <a:pt x="121" y="97"/>
                      <a:pt x="115" y="106"/>
                      <a:pt x="111" y="108"/>
                    </a:cubicBezTo>
                    <a:cubicBezTo>
                      <a:pt x="108" y="130"/>
                      <a:pt x="108" y="130"/>
                      <a:pt x="108" y="130"/>
                    </a:cubicBezTo>
                    <a:cubicBezTo>
                      <a:pt x="108" y="130"/>
                      <a:pt x="150" y="126"/>
                      <a:pt x="143" y="154"/>
                    </a:cubicBezTo>
                    <a:cubicBezTo>
                      <a:pt x="143" y="154"/>
                      <a:pt x="125" y="164"/>
                      <a:pt x="116" y="150"/>
                    </a:cubicBezTo>
                    <a:cubicBezTo>
                      <a:pt x="116" y="150"/>
                      <a:pt x="108" y="139"/>
                      <a:pt x="106" y="142"/>
                    </a:cubicBezTo>
                    <a:cubicBezTo>
                      <a:pt x="105" y="145"/>
                      <a:pt x="111" y="185"/>
                      <a:pt x="86" y="165"/>
                    </a:cubicBezTo>
                    <a:cubicBezTo>
                      <a:pt x="86" y="165"/>
                      <a:pt x="68" y="146"/>
                      <a:pt x="84" y="152"/>
                    </a:cubicBezTo>
                    <a:cubicBezTo>
                      <a:pt x="86" y="126"/>
                      <a:pt x="86" y="126"/>
                      <a:pt x="86" y="126"/>
                    </a:cubicBezTo>
                    <a:close/>
                    <a:moveTo>
                      <a:pt x="101" y="84"/>
                    </a:moveTo>
                    <a:cubicBezTo>
                      <a:pt x="101" y="84"/>
                      <a:pt x="114" y="75"/>
                      <a:pt x="109" y="88"/>
                    </a:cubicBezTo>
                    <a:cubicBezTo>
                      <a:pt x="104" y="101"/>
                      <a:pt x="96" y="99"/>
                      <a:pt x="96" y="99"/>
                    </a:cubicBezTo>
                    <a:cubicBezTo>
                      <a:pt x="81" y="98"/>
                      <a:pt x="101" y="84"/>
                      <a:pt x="101" y="84"/>
                    </a:cubicBezTo>
                    <a:close/>
                    <a:moveTo>
                      <a:pt x="74" y="144"/>
                    </a:moveTo>
                    <a:cubicBezTo>
                      <a:pt x="74" y="143"/>
                      <a:pt x="63" y="151"/>
                      <a:pt x="56" y="151"/>
                    </a:cubicBezTo>
                    <a:cubicBezTo>
                      <a:pt x="49" y="151"/>
                      <a:pt x="31" y="150"/>
                      <a:pt x="39" y="162"/>
                    </a:cubicBezTo>
                    <a:cubicBezTo>
                      <a:pt x="47" y="174"/>
                      <a:pt x="64" y="178"/>
                      <a:pt x="69" y="170"/>
                    </a:cubicBezTo>
                    <a:cubicBezTo>
                      <a:pt x="74" y="161"/>
                      <a:pt x="73" y="146"/>
                      <a:pt x="74" y="144"/>
                    </a:cubicBez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5" name="iṧḻïḑê"/>
              <p:cNvSpPr/>
              <p:nvPr/>
            </p:nvSpPr>
            <p:spPr bwMode="auto">
              <a:xfrm>
                <a:off x="6169026" y="2959100"/>
                <a:ext cx="609600" cy="744538"/>
              </a:xfrm>
              <a:custGeom>
                <a:avLst/>
                <a:gdLst>
                  <a:gd name="T0" fmla="*/ 36 w 185"/>
                  <a:gd name="T1" fmla="*/ 42 h 225"/>
                  <a:gd name="T2" fmla="*/ 68 w 185"/>
                  <a:gd name="T3" fmla="*/ 5 h 225"/>
                  <a:gd name="T4" fmla="*/ 87 w 185"/>
                  <a:gd name="T5" fmla="*/ 19 h 225"/>
                  <a:gd name="T6" fmla="*/ 67 w 185"/>
                  <a:gd name="T7" fmla="*/ 31 h 225"/>
                  <a:gd name="T8" fmla="*/ 69 w 185"/>
                  <a:gd name="T9" fmla="*/ 37 h 225"/>
                  <a:gd name="T10" fmla="*/ 95 w 185"/>
                  <a:gd name="T11" fmla="*/ 45 h 225"/>
                  <a:gd name="T12" fmla="*/ 72 w 185"/>
                  <a:gd name="T13" fmla="*/ 60 h 225"/>
                  <a:gd name="T14" fmla="*/ 79 w 185"/>
                  <a:gd name="T15" fmla="*/ 65 h 225"/>
                  <a:gd name="T16" fmla="*/ 99 w 185"/>
                  <a:gd name="T17" fmla="*/ 80 h 225"/>
                  <a:gd name="T18" fmla="*/ 84 w 185"/>
                  <a:gd name="T19" fmla="*/ 93 h 225"/>
                  <a:gd name="T20" fmla="*/ 99 w 185"/>
                  <a:gd name="T21" fmla="*/ 100 h 225"/>
                  <a:gd name="T22" fmla="*/ 78 w 185"/>
                  <a:gd name="T23" fmla="*/ 117 h 225"/>
                  <a:gd name="T24" fmla="*/ 75 w 185"/>
                  <a:gd name="T25" fmla="*/ 127 h 225"/>
                  <a:gd name="T26" fmla="*/ 84 w 185"/>
                  <a:gd name="T27" fmla="*/ 128 h 225"/>
                  <a:gd name="T28" fmla="*/ 86 w 185"/>
                  <a:gd name="T29" fmla="*/ 140 h 225"/>
                  <a:gd name="T30" fmla="*/ 45 w 185"/>
                  <a:gd name="T31" fmla="*/ 146 h 225"/>
                  <a:gd name="T32" fmla="*/ 55 w 185"/>
                  <a:gd name="T33" fmla="*/ 137 h 225"/>
                  <a:gd name="T34" fmla="*/ 53 w 185"/>
                  <a:gd name="T35" fmla="*/ 129 h 225"/>
                  <a:gd name="T36" fmla="*/ 43 w 185"/>
                  <a:gd name="T37" fmla="*/ 134 h 225"/>
                  <a:gd name="T38" fmla="*/ 32 w 185"/>
                  <a:gd name="T39" fmla="*/ 136 h 225"/>
                  <a:gd name="T40" fmla="*/ 32 w 185"/>
                  <a:gd name="T41" fmla="*/ 129 h 225"/>
                  <a:gd name="T42" fmla="*/ 49 w 185"/>
                  <a:gd name="T43" fmla="*/ 120 h 225"/>
                  <a:gd name="T44" fmla="*/ 37 w 185"/>
                  <a:gd name="T45" fmla="*/ 108 h 225"/>
                  <a:gd name="T46" fmla="*/ 16 w 185"/>
                  <a:gd name="T47" fmla="*/ 103 h 225"/>
                  <a:gd name="T48" fmla="*/ 44 w 185"/>
                  <a:gd name="T49" fmla="*/ 75 h 225"/>
                  <a:gd name="T50" fmla="*/ 42 w 185"/>
                  <a:gd name="T51" fmla="*/ 61 h 225"/>
                  <a:gd name="T52" fmla="*/ 55 w 185"/>
                  <a:gd name="T53" fmla="*/ 54 h 225"/>
                  <a:gd name="T54" fmla="*/ 55 w 185"/>
                  <a:gd name="T55" fmla="*/ 39 h 225"/>
                  <a:gd name="T56" fmla="*/ 36 w 185"/>
                  <a:gd name="T57" fmla="*/ 42 h 225"/>
                  <a:gd name="T58" fmla="*/ 55 w 185"/>
                  <a:gd name="T59" fmla="*/ 80 h 225"/>
                  <a:gd name="T60" fmla="*/ 59 w 185"/>
                  <a:gd name="T61" fmla="*/ 71 h 225"/>
                  <a:gd name="T62" fmla="*/ 55 w 185"/>
                  <a:gd name="T63" fmla="*/ 80 h 225"/>
                  <a:gd name="T64" fmla="*/ 120 w 185"/>
                  <a:gd name="T65" fmla="*/ 55 h 225"/>
                  <a:gd name="T66" fmla="*/ 110 w 185"/>
                  <a:gd name="T67" fmla="*/ 74 h 225"/>
                  <a:gd name="T68" fmla="*/ 109 w 185"/>
                  <a:gd name="T69" fmla="*/ 91 h 225"/>
                  <a:gd name="T70" fmla="*/ 107 w 185"/>
                  <a:gd name="T71" fmla="*/ 166 h 225"/>
                  <a:gd name="T72" fmla="*/ 120 w 185"/>
                  <a:gd name="T73" fmla="*/ 224 h 225"/>
                  <a:gd name="T74" fmla="*/ 127 w 185"/>
                  <a:gd name="T75" fmla="*/ 142 h 225"/>
                  <a:gd name="T76" fmla="*/ 149 w 185"/>
                  <a:gd name="T77" fmla="*/ 82 h 225"/>
                  <a:gd name="T78" fmla="*/ 165 w 185"/>
                  <a:gd name="T79" fmla="*/ 45 h 225"/>
                  <a:gd name="T80" fmla="*/ 120 w 185"/>
                  <a:gd name="T81" fmla="*/ 55 h 225"/>
                  <a:gd name="T82" fmla="*/ 144 w 185"/>
                  <a:gd name="T83" fmla="*/ 71 h 225"/>
                  <a:gd name="T84" fmla="*/ 136 w 185"/>
                  <a:gd name="T85" fmla="*/ 80 h 225"/>
                  <a:gd name="T86" fmla="*/ 148 w 185"/>
                  <a:gd name="T87" fmla="*/ 114 h 225"/>
                  <a:gd name="T88" fmla="*/ 122 w 185"/>
                  <a:gd name="T89" fmla="*/ 129 h 225"/>
                  <a:gd name="T90" fmla="*/ 123 w 185"/>
                  <a:gd name="T91" fmla="*/ 79 h 225"/>
                  <a:gd name="T92" fmla="*/ 144 w 185"/>
                  <a:gd name="T93" fmla="*/ 71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85" h="225">
                    <a:moveTo>
                      <a:pt x="36" y="42"/>
                    </a:moveTo>
                    <a:cubicBezTo>
                      <a:pt x="36" y="42"/>
                      <a:pt x="64" y="9"/>
                      <a:pt x="68" y="5"/>
                    </a:cubicBezTo>
                    <a:cubicBezTo>
                      <a:pt x="71" y="0"/>
                      <a:pt x="102" y="6"/>
                      <a:pt x="87" y="19"/>
                    </a:cubicBezTo>
                    <a:cubicBezTo>
                      <a:pt x="72" y="31"/>
                      <a:pt x="67" y="31"/>
                      <a:pt x="67" y="31"/>
                    </a:cubicBezTo>
                    <a:cubicBezTo>
                      <a:pt x="69" y="37"/>
                      <a:pt x="69" y="37"/>
                      <a:pt x="69" y="37"/>
                    </a:cubicBezTo>
                    <a:cubicBezTo>
                      <a:pt x="69" y="37"/>
                      <a:pt x="107" y="24"/>
                      <a:pt x="95" y="45"/>
                    </a:cubicBezTo>
                    <a:cubicBezTo>
                      <a:pt x="72" y="60"/>
                      <a:pt x="72" y="60"/>
                      <a:pt x="72" y="60"/>
                    </a:cubicBezTo>
                    <a:cubicBezTo>
                      <a:pt x="72" y="60"/>
                      <a:pt x="63" y="70"/>
                      <a:pt x="79" y="65"/>
                    </a:cubicBezTo>
                    <a:cubicBezTo>
                      <a:pt x="96" y="60"/>
                      <a:pt x="115" y="61"/>
                      <a:pt x="99" y="80"/>
                    </a:cubicBezTo>
                    <a:cubicBezTo>
                      <a:pt x="84" y="98"/>
                      <a:pt x="84" y="93"/>
                      <a:pt x="84" y="93"/>
                    </a:cubicBezTo>
                    <a:cubicBezTo>
                      <a:pt x="84" y="93"/>
                      <a:pt x="79" y="100"/>
                      <a:pt x="99" y="100"/>
                    </a:cubicBezTo>
                    <a:cubicBezTo>
                      <a:pt x="118" y="100"/>
                      <a:pt x="97" y="116"/>
                      <a:pt x="78" y="117"/>
                    </a:cubicBezTo>
                    <a:cubicBezTo>
                      <a:pt x="75" y="127"/>
                      <a:pt x="75" y="127"/>
                      <a:pt x="75" y="127"/>
                    </a:cubicBezTo>
                    <a:cubicBezTo>
                      <a:pt x="75" y="127"/>
                      <a:pt x="79" y="128"/>
                      <a:pt x="84" y="128"/>
                    </a:cubicBezTo>
                    <a:cubicBezTo>
                      <a:pt x="96" y="129"/>
                      <a:pt x="100" y="132"/>
                      <a:pt x="86" y="140"/>
                    </a:cubicBezTo>
                    <a:cubicBezTo>
                      <a:pt x="72" y="149"/>
                      <a:pt x="45" y="149"/>
                      <a:pt x="45" y="146"/>
                    </a:cubicBezTo>
                    <a:cubicBezTo>
                      <a:pt x="44" y="142"/>
                      <a:pt x="41" y="141"/>
                      <a:pt x="55" y="137"/>
                    </a:cubicBezTo>
                    <a:cubicBezTo>
                      <a:pt x="69" y="133"/>
                      <a:pt x="59" y="128"/>
                      <a:pt x="53" y="129"/>
                    </a:cubicBezTo>
                    <a:cubicBezTo>
                      <a:pt x="50" y="130"/>
                      <a:pt x="46" y="132"/>
                      <a:pt x="43" y="134"/>
                    </a:cubicBezTo>
                    <a:cubicBezTo>
                      <a:pt x="37" y="138"/>
                      <a:pt x="38" y="140"/>
                      <a:pt x="32" y="136"/>
                    </a:cubicBezTo>
                    <a:cubicBezTo>
                      <a:pt x="29" y="134"/>
                      <a:pt x="27" y="131"/>
                      <a:pt x="32" y="129"/>
                    </a:cubicBezTo>
                    <a:cubicBezTo>
                      <a:pt x="40" y="126"/>
                      <a:pt x="49" y="120"/>
                      <a:pt x="49" y="120"/>
                    </a:cubicBezTo>
                    <a:cubicBezTo>
                      <a:pt x="49" y="120"/>
                      <a:pt x="45" y="103"/>
                      <a:pt x="37" y="108"/>
                    </a:cubicBezTo>
                    <a:cubicBezTo>
                      <a:pt x="29" y="113"/>
                      <a:pt x="0" y="116"/>
                      <a:pt x="16" y="103"/>
                    </a:cubicBezTo>
                    <a:cubicBezTo>
                      <a:pt x="31" y="90"/>
                      <a:pt x="44" y="75"/>
                      <a:pt x="44" y="75"/>
                    </a:cubicBezTo>
                    <a:cubicBezTo>
                      <a:pt x="44" y="75"/>
                      <a:pt x="32" y="66"/>
                      <a:pt x="42" y="61"/>
                    </a:cubicBezTo>
                    <a:cubicBezTo>
                      <a:pt x="53" y="57"/>
                      <a:pt x="55" y="54"/>
                      <a:pt x="55" y="54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36" y="42"/>
                      <a:pt x="36" y="42"/>
                      <a:pt x="36" y="42"/>
                    </a:cubicBezTo>
                    <a:close/>
                    <a:moveTo>
                      <a:pt x="55" y="80"/>
                    </a:moveTo>
                    <a:cubicBezTo>
                      <a:pt x="63" y="79"/>
                      <a:pt x="60" y="76"/>
                      <a:pt x="59" y="71"/>
                    </a:cubicBezTo>
                    <a:cubicBezTo>
                      <a:pt x="58" y="68"/>
                      <a:pt x="44" y="82"/>
                      <a:pt x="55" y="80"/>
                    </a:cubicBezTo>
                    <a:close/>
                    <a:moveTo>
                      <a:pt x="120" y="55"/>
                    </a:moveTo>
                    <a:cubicBezTo>
                      <a:pt x="111" y="62"/>
                      <a:pt x="112" y="62"/>
                      <a:pt x="110" y="74"/>
                    </a:cubicBezTo>
                    <a:cubicBezTo>
                      <a:pt x="109" y="78"/>
                      <a:pt x="109" y="84"/>
                      <a:pt x="109" y="91"/>
                    </a:cubicBezTo>
                    <a:cubicBezTo>
                      <a:pt x="107" y="116"/>
                      <a:pt x="107" y="141"/>
                      <a:pt x="107" y="166"/>
                    </a:cubicBezTo>
                    <a:cubicBezTo>
                      <a:pt x="108" y="216"/>
                      <a:pt x="114" y="225"/>
                      <a:pt x="120" y="224"/>
                    </a:cubicBezTo>
                    <a:cubicBezTo>
                      <a:pt x="128" y="223"/>
                      <a:pt x="127" y="142"/>
                      <a:pt x="127" y="142"/>
                    </a:cubicBezTo>
                    <a:cubicBezTo>
                      <a:pt x="185" y="115"/>
                      <a:pt x="149" y="82"/>
                      <a:pt x="149" y="82"/>
                    </a:cubicBezTo>
                    <a:cubicBezTo>
                      <a:pt x="149" y="82"/>
                      <a:pt x="182" y="64"/>
                      <a:pt x="165" y="45"/>
                    </a:cubicBezTo>
                    <a:cubicBezTo>
                      <a:pt x="153" y="32"/>
                      <a:pt x="132" y="46"/>
                      <a:pt x="120" y="55"/>
                    </a:cubicBezTo>
                    <a:close/>
                    <a:moveTo>
                      <a:pt x="144" y="71"/>
                    </a:moveTo>
                    <a:cubicBezTo>
                      <a:pt x="144" y="71"/>
                      <a:pt x="141" y="78"/>
                      <a:pt x="136" y="80"/>
                    </a:cubicBezTo>
                    <a:cubicBezTo>
                      <a:pt x="130" y="81"/>
                      <a:pt x="158" y="102"/>
                      <a:pt x="148" y="114"/>
                    </a:cubicBezTo>
                    <a:cubicBezTo>
                      <a:pt x="137" y="126"/>
                      <a:pt x="122" y="129"/>
                      <a:pt x="122" y="129"/>
                    </a:cubicBezTo>
                    <a:cubicBezTo>
                      <a:pt x="123" y="79"/>
                      <a:pt x="123" y="79"/>
                      <a:pt x="123" y="79"/>
                    </a:cubicBezTo>
                    <a:cubicBezTo>
                      <a:pt x="123" y="59"/>
                      <a:pt x="151" y="52"/>
                      <a:pt x="144" y="71"/>
                    </a:cubicBez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6" name="ïs1îde"/>
              <p:cNvSpPr/>
              <p:nvPr/>
            </p:nvSpPr>
            <p:spPr bwMode="auto">
              <a:xfrm>
                <a:off x="6861176" y="2955925"/>
                <a:ext cx="519113" cy="642938"/>
              </a:xfrm>
              <a:custGeom>
                <a:avLst/>
                <a:gdLst>
                  <a:gd name="T0" fmla="*/ 54 w 157"/>
                  <a:gd name="T1" fmla="*/ 20 h 194"/>
                  <a:gd name="T2" fmla="*/ 77 w 157"/>
                  <a:gd name="T3" fmla="*/ 18 h 194"/>
                  <a:gd name="T4" fmla="*/ 62 w 157"/>
                  <a:gd name="T5" fmla="*/ 36 h 194"/>
                  <a:gd name="T6" fmla="*/ 24 w 157"/>
                  <a:gd name="T7" fmla="*/ 66 h 194"/>
                  <a:gd name="T8" fmla="*/ 52 w 157"/>
                  <a:gd name="T9" fmla="*/ 64 h 194"/>
                  <a:gd name="T10" fmla="*/ 122 w 157"/>
                  <a:gd name="T11" fmla="*/ 47 h 194"/>
                  <a:gd name="T12" fmla="*/ 111 w 157"/>
                  <a:gd name="T13" fmla="*/ 85 h 194"/>
                  <a:gd name="T14" fmla="*/ 115 w 157"/>
                  <a:gd name="T15" fmla="*/ 71 h 194"/>
                  <a:gd name="T16" fmla="*/ 88 w 157"/>
                  <a:gd name="T17" fmla="*/ 56 h 194"/>
                  <a:gd name="T18" fmla="*/ 89 w 157"/>
                  <a:gd name="T19" fmla="*/ 69 h 194"/>
                  <a:gd name="T20" fmla="*/ 98 w 157"/>
                  <a:gd name="T21" fmla="*/ 86 h 194"/>
                  <a:gd name="T22" fmla="*/ 82 w 157"/>
                  <a:gd name="T23" fmla="*/ 108 h 194"/>
                  <a:gd name="T24" fmla="*/ 92 w 157"/>
                  <a:gd name="T25" fmla="*/ 117 h 194"/>
                  <a:gd name="T26" fmla="*/ 104 w 157"/>
                  <a:gd name="T27" fmla="*/ 127 h 194"/>
                  <a:gd name="T28" fmla="*/ 76 w 157"/>
                  <a:gd name="T29" fmla="*/ 158 h 194"/>
                  <a:gd name="T30" fmla="*/ 109 w 157"/>
                  <a:gd name="T31" fmla="*/ 179 h 194"/>
                  <a:gd name="T32" fmla="*/ 119 w 157"/>
                  <a:gd name="T33" fmla="*/ 185 h 194"/>
                  <a:gd name="T34" fmla="*/ 64 w 157"/>
                  <a:gd name="T35" fmla="*/ 167 h 194"/>
                  <a:gd name="T36" fmla="*/ 36 w 157"/>
                  <a:gd name="T37" fmla="*/ 167 h 194"/>
                  <a:gd name="T38" fmla="*/ 40 w 157"/>
                  <a:gd name="T39" fmla="*/ 121 h 194"/>
                  <a:gd name="T40" fmla="*/ 54 w 157"/>
                  <a:gd name="T41" fmla="*/ 80 h 194"/>
                  <a:gd name="T42" fmla="*/ 48 w 157"/>
                  <a:gd name="T43" fmla="*/ 94 h 194"/>
                  <a:gd name="T44" fmla="*/ 46 w 157"/>
                  <a:gd name="T45" fmla="*/ 113 h 194"/>
                  <a:gd name="T46" fmla="*/ 61 w 157"/>
                  <a:gd name="T47" fmla="*/ 102 h 194"/>
                  <a:gd name="T48" fmla="*/ 62 w 157"/>
                  <a:gd name="T49" fmla="*/ 87 h 194"/>
                  <a:gd name="T50" fmla="*/ 56 w 157"/>
                  <a:gd name="T51" fmla="*/ 71 h 194"/>
                  <a:gd name="T52" fmla="*/ 24 w 157"/>
                  <a:gd name="T53" fmla="*/ 91 h 194"/>
                  <a:gd name="T54" fmla="*/ 15 w 157"/>
                  <a:gd name="T55" fmla="*/ 110 h 194"/>
                  <a:gd name="T56" fmla="*/ 3 w 157"/>
                  <a:gd name="T57" fmla="*/ 89 h 194"/>
                  <a:gd name="T58" fmla="*/ 40 w 157"/>
                  <a:gd name="T59" fmla="*/ 38 h 194"/>
                  <a:gd name="T60" fmla="*/ 54 w 157"/>
                  <a:gd name="T61" fmla="*/ 20 h 194"/>
                  <a:gd name="T62" fmla="*/ 56 w 157"/>
                  <a:gd name="T63" fmla="*/ 137 h 194"/>
                  <a:gd name="T64" fmla="*/ 41 w 157"/>
                  <a:gd name="T65" fmla="*/ 146 h 194"/>
                  <a:gd name="T66" fmla="*/ 62 w 157"/>
                  <a:gd name="T67" fmla="*/ 153 h 194"/>
                  <a:gd name="T68" fmla="*/ 56 w 157"/>
                  <a:gd name="T69" fmla="*/ 137 h 194"/>
                  <a:gd name="T70" fmla="*/ 76 w 157"/>
                  <a:gd name="T71" fmla="*/ 144 h 194"/>
                  <a:gd name="T72" fmla="*/ 91 w 157"/>
                  <a:gd name="T73" fmla="*/ 127 h 194"/>
                  <a:gd name="T74" fmla="*/ 76 w 157"/>
                  <a:gd name="T75" fmla="*/ 14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7" h="194">
                    <a:moveTo>
                      <a:pt x="54" y="20"/>
                    </a:moveTo>
                    <a:cubicBezTo>
                      <a:pt x="54" y="20"/>
                      <a:pt x="57" y="0"/>
                      <a:pt x="77" y="18"/>
                    </a:cubicBezTo>
                    <a:cubicBezTo>
                      <a:pt x="97" y="36"/>
                      <a:pt x="62" y="36"/>
                      <a:pt x="62" y="36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4" y="66"/>
                      <a:pt x="15" y="83"/>
                      <a:pt x="52" y="64"/>
                    </a:cubicBezTo>
                    <a:cubicBezTo>
                      <a:pt x="88" y="44"/>
                      <a:pt x="76" y="40"/>
                      <a:pt x="122" y="47"/>
                    </a:cubicBezTo>
                    <a:cubicBezTo>
                      <a:pt x="122" y="47"/>
                      <a:pt x="157" y="67"/>
                      <a:pt x="111" y="85"/>
                    </a:cubicBezTo>
                    <a:cubicBezTo>
                      <a:pt x="111" y="85"/>
                      <a:pt x="93" y="87"/>
                      <a:pt x="115" y="71"/>
                    </a:cubicBezTo>
                    <a:cubicBezTo>
                      <a:pt x="136" y="56"/>
                      <a:pt x="95" y="50"/>
                      <a:pt x="88" y="56"/>
                    </a:cubicBezTo>
                    <a:cubicBezTo>
                      <a:pt x="83" y="60"/>
                      <a:pt x="74" y="63"/>
                      <a:pt x="89" y="69"/>
                    </a:cubicBezTo>
                    <a:cubicBezTo>
                      <a:pt x="97" y="73"/>
                      <a:pt x="101" y="73"/>
                      <a:pt x="98" y="86"/>
                    </a:cubicBezTo>
                    <a:cubicBezTo>
                      <a:pt x="96" y="91"/>
                      <a:pt x="92" y="98"/>
                      <a:pt x="82" y="108"/>
                    </a:cubicBezTo>
                    <a:cubicBezTo>
                      <a:pt x="82" y="108"/>
                      <a:pt x="67" y="115"/>
                      <a:pt x="92" y="117"/>
                    </a:cubicBezTo>
                    <a:cubicBezTo>
                      <a:pt x="101" y="118"/>
                      <a:pt x="102" y="117"/>
                      <a:pt x="104" y="127"/>
                    </a:cubicBezTo>
                    <a:cubicBezTo>
                      <a:pt x="106" y="135"/>
                      <a:pt x="102" y="147"/>
                      <a:pt x="76" y="158"/>
                    </a:cubicBezTo>
                    <a:cubicBezTo>
                      <a:pt x="76" y="158"/>
                      <a:pt x="62" y="185"/>
                      <a:pt x="109" y="179"/>
                    </a:cubicBezTo>
                    <a:cubicBezTo>
                      <a:pt x="113" y="178"/>
                      <a:pt x="123" y="177"/>
                      <a:pt x="119" y="185"/>
                    </a:cubicBezTo>
                    <a:cubicBezTo>
                      <a:pt x="113" y="194"/>
                      <a:pt x="64" y="191"/>
                      <a:pt x="64" y="167"/>
                    </a:cubicBezTo>
                    <a:cubicBezTo>
                      <a:pt x="36" y="167"/>
                      <a:pt x="36" y="167"/>
                      <a:pt x="36" y="167"/>
                    </a:cubicBezTo>
                    <a:cubicBezTo>
                      <a:pt x="7" y="167"/>
                      <a:pt x="26" y="140"/>
                      <a:pt x="40" y="121"/>
                    </a:cubicBezTo>
                    <a:cubicBezTo>
                      <a:pt x="0" y="125"/>
                      <a:pt x="49" y="76"/>
                      <a:pt x="54" y="80"/>
                    </a:cubicBezTo>
                    <a:cubicBezTo>
                      <a:pt x="63" y="87"/>
                      <a:pt x="53" y="90"/>
                      <a:pt x="48" y="94"/>
                    </a:cubicBezTo>
                    <a:cubicBezTo>
                      <a:pt x="40" y="101"/>
                      <a:pt x="31" y="110"/>
                      <a:pt x="46" y="113"/>
                    </a:cubicBezTo>
                    <a:cubicBezTo>
                      <a:pt x="65" y="116"/>
                      <a:pt x="60" y="115"/>
                      <a:pt x="61" y="102"/>
                    </a:cubicBezTo>
                    <a:cubicBezTo>
                      <a:pt x="62" y="87"/>
                      <a:pt x="62" y="87"/>
                      <a:pt x="62" y="87"/>
                    </a:cubicBezTo>
                    <a:cubicBezTo>
                      <a:pt x="63" y="76"/>
                      <a:pt x="68" y="69"/>
                      <a:pt x="56" y="71"/>
                    </a:cubicBezTo>
                    <a:cubicBezTo>
                      <a:pt x="47" y="72"/>
                      <a:pt x="33" y="76"/>
                      <a:pt x="24" y="91"/>
                    </a:cubicBezTo>
                    <a:cubicBezTo>
                      <a:pt x="10" y="115"/>
                      <a:pt x="17" y="108"/>
                      <a:pt x="15" y="110"/>
                    </a:cubicBezTo>
                    <a:cubicBezTo>
                      <a:pt x="13" y="112"/>
                      <a:pt x="2" y="119"/>
                      <a:pt x="3" y="89"/>
                    </a:cubicBezTo>
                    <a:cubicBezTo>
                      <a:pt x="4" y="79"/>
                      <a:pt x="26" y="51"/>
                      <a:pt x="40" y="38"/>
                    </a:cubicBezTo>
                    <a:cubicBezTo>
                      <a:pt x="54" y="27"/>
                      <a:pt x="53" y="41"/>
                      <a:pt x="54" y="20"/>
                    </a:cubicBezTo>
                    <a:close/>
                    <a:moveTo>
                      <a:pt x="56" y="137"/>
                    </a:moveTo>
                    <a:cubicBezTo>
                      <a:pt x="59" y="126"/>
                      <a:pt x="41" y="133"/>
                      <a:pt x="41" y="146"/>
                    </a:cubicBezTo>
                    <a:cubicBezTo>
                      <a:pt x="41" y="158"/>
                      <a:pt x="54" y="155"/>
                      <a:pt x="62" y="153"/>
                    </a:cubicBezTo>
                    <a:cubicBezTo>
                      <a:pt x="83" y="147"/>
                      <a:pt x="53" y="152"/>
                      <a:pt x="56" y="137"/>
                    </a:cubicBezTo>
                    <a:close/>
                    <a:moveTo>
                      <a:pt x="76" y="144"/>
                    </a:moveTo>
                    <a:cubicBezTo>
                      <a:pt x="82" y="144"/>
                      <a:pt x="108" y="140"/>
                      <a:pt x="91" y="127"/>
                    </a:cubicBezTo>
                    <a:cubicBezTo>
                      <a:pt x="76" y="117"/>
                      <a:pt x="75" y="144"/>
                      <a:pt x="76" y="144"/>
                    </a:cubicBez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7" name="í$ľíďe"/>
              <p:cNvSpPr/>
              <p:nvPr/>
            </p:nvSpPr>
            <p:spPr bwMode="auto">
              <a:xfrm>
                <a:off x="7389813" y="3028950"/>
                <a:ext cx="531813" cy="488950"/>
              </a:xfrm>
              <a:custGeom>
                <a:avLst/>
                <a:gdLst>
                  <a:gd name="T0" fmla="*/ 43 w 161"/>
                  <a:gd name="T1" fmla="*/ 51 h 148"/>
                  <a:gd name="T2" fmla="*/ 69 w 161"/>
                  <a:gd name="T3" fmla="*/ 46 h 148"/>
                  <a:gd name="T4" fmla="*/ 68 w 161"/>
                  <a:gd name="T5" fmla="*/ 4 h 148"/>
                  <a:gd name="T6" fmla="*/ 97 w 161"/>
                  <a:gd name="T7" fmla="*/ 16 h 148"/>
                  <a:gd name="T8" fmla="*/ 89 w 161"/>
                  <a:gd name="T9" fmla="*/ 28 h 148"/>
                  <a:gd name="T10" fmla="*/ 89 w 161"/>
                  <a:gd name="T11" fmla="*/ 41 h 148"/>
                  <a:gd name="T12" fmla="*/ 113 w 161"/>
                  <a:gd name="T13" fmla="*/ 43 h 148"/>
                  <a:gd name="T14" fmla="*/ 82 w 161"/>
                  <a:gd name="T15" fmla="*/ 58 h 148"/>
                  <a:gd name="T16" fmla="*/ 80 w 161"/>
                  <a:gd name="T17" fmla="*/ 72 h 148"/>
                  <a:gd name="T18" fmla="*/ 98 w 161"/>
                  <a:gd name="T19" fmla="*/ 81 h 148"/>
                  <a:gd name="T20" fmla="*/ 161 w 161"/>
                  <a:gd name="T21" fmla="*/ 122 h 148"/>
                  <a:gd name="T22" fmla="*/ 105 w 161"/>
                  <a:gd name="T23" fmla="*/ 116 h 148"/>
                  <a:gd name="T24" fmla="*/ 92 w 161"/>
                  <a:gd name="T25" fmla="*/ 97 h 148"/>
                  <a:gd name="T26" fmla="*/ 72 w 161"/>
                  <a:gd name="T27" fmla="*/ 76 h 148"/>
                  <a:gd name="T28" fmla="*/ 16 w 161"/>
                  <a:gd name="T29" fmla="*/ 130 h 148"/>
                  <a:gd name="T30" fmla="*/ 57 w 161"/>
                  <a:gd name="T31" fmla="*/ 73 h 148"/>
                  <a:gd name="T32" fmla="*/ 53 w 161"/>
                  <a:gd name="T33" fmla="*/ 64 h 148"/>
                  <a:gd name="T34" fmla="*/ 43 w 161"/>
                  <a:gd name="T35" fmla="*/ 51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1" h="148">
                    <a:moveTo>
                      <a:pt x="43" y="51"/>
                    </a:moveTo>
                    <a:cubicBezTo>
                      <a:pt x="69" y="46"/>
                      <a:pt x="69" y="46"/>
                      <a:pt x="69" y="46"/>
                    </a:cubicBezTo>
                    <a:cubicBezTo>
                      <a:pt x="69" y="46"/>
                      <a:pt x="72" y="9"/>
                      <a:pt x="68" y="4"/>
                    </a:cubicBezTo>
                    <a:cubicBezTo>
                      <a:pt x="64" y="0"/>
                      <a:pt x="97" y="2"/>
                      <a:pt x="97" y="16"/>
                    </a:cubicBezTo>
                    <a:cubicBezTo>
                      <a:pt x="97" y="30"/>
                      <a:pt x="93" y="28"/>
                      <a:pt x="89" y="28"/>
                    </a:cubicBezTo>
                    <a:cubicBezTo>
                      <a:pt x="85" y="29"/>
                      <a:pt x="89" y="41"/>
                      <a:pt x="89" y="41"/>
                    </a:cubicBezTo>
                    <a:cubicBezTo>
                      <a:pt x="89" y="41"/>
                      <a:pt x="113" y="29"/>
                      <a:pt x="113" y="43"/>
                    </a:cubicBezTo>
                    <a:cubicBezTo>
                      <a:pt x="113" y="56"/>
                      <a:pt x="92" y="49"/>
                      <a:pt x="82" y="58"/>
                    </a:cubicBezTo>
                    <a:cubicBezTo>
                      <a:pt x="75" y="64"/>
                      <a:pt x="74" y="69"/>
                      <a:pt x="80" y="72"/>
                    </a:cubicBezTo>
                    <a:cubicBezTo>
                      <a:pt x="87" y="77"/>
                      <a:pt x="88" y="71"/>
                      <a:pt x="98" y="81"/>
                    </a:cubicBezTo>
                    <a:cubicBezTo>
                      <a:pt x="111" y="95"/>
                      <a:pt x="135" y="123"/>
                      <a:pt x="161" y="122"/>
                    </a:cubicBezTo>
                    <a:cubicBezTo>
                      <a:pt x="161" y="122"/>
                      <a:pt x="139" y="148"/>
                      <a:pt x="105" y="116"/>
                    </a:cubicBezTo>
                    <a:cubicBezTo>
                      <a:pt x="98" y="109"/>
                      <a:pt x="96" y="102"/>
                      <a:pt x="92" y="97"/>
                    </a:cubicBezTo>
                    <a:cubicBezTo>
                      <a:pt x="78" y="82"/>
                      <a:pt x="72" y="76"/>
                      <a:pt x="72" y="76"/>
                    </a:cubicBezTo>
                    <a:cubicBezTo>
                      <a:pt x="72" y="76"/>
                      <a:pt x="31" y="129"/>
                      <a:pt x="16" y="130"/>
                    </a:cubicBezTo>
                    <a:cubicBezTo>
                      <a:pt x="0" y="131"/>
                      <a:pt x="51" y="99"/>
                      <a:pt x="57" y="73"/>
                    </a:cubicBezTo>
                    <a:cubicBezTo>
                      <a:pt x="57" y="73"/>
                      <a:pt x="64" y="63"/>
                      <a:pt x="53" y="64"/>
                    </a:cubicBezTo>
                    <a:cubicBezTo>
                      <a:pt x="40" y="67"/>
                      <a:pt x="38" y="52"/>
                      <a:pt x="43" y="51"/>
                    </a:cubicBez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8" name="îşlîḍê"/>
              <p:cNvSpPr/>
              <p:nvPr/>
            </p:nvSpPr>
            <p:spPr bwMode="auto">
              <a:xfrm>
                <a:off x="7967663" y="2943225"/>
                <a:ext cx="490538" cy="671513"/>
              </a:xfrm>
              <a:custGeom>
                <a:avLst/>
                <a:gdLst>
                  <a:gd name="T0" fmla="*/ 80 w 149"/>
                  <a:gd name="T1" fmla="*/ 62 h 203"/>
                  <a:gd name="T2" fmla="*/ 60 w 149"/>
                  <a:gd name="T3" fmla="*/ 78 h 203"/>
                  <a:gd name="T4" fmla="*/ 49 w 149"/>
                  <a:gd name="T5" fmla="*/ 86 h 203"/>
                  <a:gd name="T6" fmla="*/ 27 w 149"/>
                  <a:gd name="T7" fmla="*/ 71 h 203"/>
                  <a:gd name="T8" fmla="*/ 51 w 149"/>
                  <a:gd name="T9" fmla="*/ 36 h 203"/>
                  <a:gd name="T10" fmla="*/ 61 w 149"/>
                  <a:gd name="T11" fmla="*/ 38 h 203"/>
                  <a:gd name="T12" fmla="*/ 77 w 149"/>
                  <a:gd name="T13" fmla="*/ 33 h 203"/>
                  <a:gd name="T14" fmla="*/ 91 w 149"/>
                  <a:gd name="T15" fmla="*/ 34 h 203"/>
                  <a:gd name="T16" fmla="*/ 95 w 149"/>
                  <a:gd name="T17" fmla="*/ 3 h 203"/>
                  <a:gd name="T18" fmla="*/ 103 w 149"/>
                  <a:gd name="T19" fmla="*/ 11 h 203"/>
                  <a:gd name="T20" fmla="*/ 120 w 149"/>
                  <a:gd name="T21" fmla="*/ 15 h 203"/>
                  <a:gd name="T22" fmla="*/ 107 w 149"/>
                  <a:gd name="T23" fmla="*/ 28 h 203"/>
                  <a:gd name="T24" fmla="*/ 105 w 149"/>
                  <a:gd name="T25" fmla="*/ 35 h 203"/>
                  <a:gd name="T26" fmla="*/ 118 w 149"/>
                  <a:gd name="T27" fmla="*/ 40 h 203"/>
                  <a:gd name="T28" fmla="*/ 104 w 149"/>
                  <a:gd name="T29" fmla="*/ 48 h 203"/>
                  <a:gd name="T30" fmla="*/ 117 w 149"/>
                  <a:gd name="T31" fmla="*/ 63 h 203"/>
                  <a:gd name="T32" fmla="*/ 112 w 149"/>
                  <a:gd name="T33" fmla="*/ 78 h 203"/>
                  <a:gd name="T34" fmla="*/ 145 w 149"/>
                  <a:gd name="T35" fmla="*/ 83 h 203"/>
                  <a:gd name="T36" fmla="*/ 121 w 149"/>
                  <a:gd name="T37" fmla="*/ 108 h 203"/>
                  <a:gd name="T38" fmla="*/ 117 w 149"/>
                  <a:gd name="T39" fmla="*/ 100 h 203"/>
                  <a:gd name="T40" fmla="*/ 103 w 149"/>
                  <a:gd name="T41" fmla="*/ 96 h 203"/>
                  <a:gd name="T42" fmla="*/ 52 w 149"/>
                  <a:gd name="T43" fmla="*/ 116 h 203"/>
                  <a:gd name="T44" fmla="*/ 39 w 149"/>
                  <a:gd name="T45" fmla="*/ 104 h 203"/>
                  <a:gd name="T46" fmla="*/ 90 w 149"/>
                  <a:gd name="T47" fmla="*/ 88 h 203"/>
                  <a:gd name="T48" fmla="*/ 90 w 149"/>
                  <a:gd name="T49" fmla="*/ 61 h 203"/>
                  <a:gd name="T50" fmla="*/ 80 w 149"/>
                  <a:gd name="T51" fmla="*/ 62 h 203"/>
                  <a:gd name="T52" fmla="*/ 29 w 149"/>
                  <a:gd name="T53" fmla="*/ 100 h 203"/>
                  <a:gd name="T54" fmla="*/ 9 w 149"/>
                  <a:gd name="T55" fmla="*/ 141 h 203"/>
                  <a:gd name="T56" fmla="*/ 19 w 149"/>
                  <a:gd name="T57" fmla="*/ 145 h 203"/>
                  <a:gd name="T58" fmla="*/ 32 w 149"/>
                  <a:gd name="T59" fmla="*/ 125 h 203"/>
                  <a:gd name="T60" fmla="*/ 29 w 149"/>
                  <a:gd name="T61" fmla="*/ 100 h 203"/>
                  <a:gd name="T62" fmla="*/ 77 w 149"/>
                  <a:gd name="T63" fmla="*/ 140 h 203"/>
                  <a:gd name="T64" fmla="*/ 37 w 149"/>
                  <a:gd name="T65" fmla="*/ 156 h 203"/>
                  <a:gd name="T66" fmla="*/ 55 w 149"/>
                  <a:gd name="T67" fmla="*/ 170 h 203"/>
                  <a:gd name="T68" fmla="*/ 79 w 149"/>
                  <a:gd name="T69" fmla="*/ 161 h 203"/>
                  <a:gd name="T70" fmla="*/ 74 w 149"/>
                  <a:gd name="T71" fmla="*/ 180 h 203"/>
                  <a:gd name="T72" fmla="*/ 60 w 149"/>
                  <a:gd name="T73" fmla="*/ 186 h 203"/>
                  <a:gd name="T74" fmla="*/ 86 w 149"/>
                  <a:gd name="T75" fmla="*/ 197 h 203"/>
                  <a:gd name="T76" fmla="*/ 101 w 149"/>
                  <a:gd name="T77" fmla="*/ 155 h 203"/>
                  <a:gd name="T78" fmla="*/ 124 w 149"/>
                  <a:gd name="T79" fmla="*/ 142 h 203"/>
                  <a:gd name="T80" fmla="*/ 96 w 149"/>
                  <a:gd name="T81" fmla="*/ 139 h 203"/>
                  <a:gd name="T82" fmla="*/ 96 w 149"/>
                  <a:gd name="T83" fmla="*/ 130 h 203"/>
                  <a:gd name="T84" fmla="*/ 105 w 149"/>
                  <a:gd name="T85" fmla="*/ 118 h 203"/>
                  <a:gd name="T86" fmla="*/ 80 w 149"/>
                  <a:gd name="T87" fmla="*/ 111 h 203"/>
                  <a:gd name="T88" fmla="*/ 65 w 149"/>
                  <a:gd name="T89" fmla="*/ 125 h 203"/>
                  <a:gd name="T90" fmla="*/ 77 w 149"/>
                  <a:gd name="T91" fmla="*/ 14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9" h="203">
                    <a:moveTo>
                      <a:pt x="80" y="62"/>
                    </a:moveTo>
                    <a:cubicBezTo>
                      <a:pt x="80" y="62"/>
                      <a:pt x="75" y="91"/>
                      <a:pt x="60" y="78"/>
                    </a:cubicBezTo>
                    <a:cubicBezTo>
                      <a:pt x="60" y="78"/>
                      <a:pt x="52" y="72"/>
                      <a:pt x="49" y="86"/>
                    </a:cubicBezTo>
                    <a:cubicBezTo>
                      <a:pt x="46" y="99"/>
                      <a:pt x="26" y="94"/>
                      <a:pt x="27" y="71"/>
                    </a:cubicBezTo>
                    <a:cubicBezTo>
                      <a:pt x="29" y="47"/>
                      <a:pt x="37" y="22"/>
                      <a:pt x="51" y="36"/>
                    </a:cubicBezTo>
                    <a:cubicBezTo>
                      <a:pt x="51" y="36"/>
                      <a:pt x="57" y="56"/>
                      <a:pt x="61" y="38"/>
                    </a:cubicBezTo>
                    <a:cubicBezTo>
                      <a:pt x="65" y="21"/>
                      <a:pt x="75" y="14"/>
                      <a:pt x="77" y="33"/>
                    </a:cubicBezTo>
                    <a:cubicBezTo>
                      <a:pt x="78" y="52"/>
                      <a:pt x="90" y="55"/>
                      <a:pt x="91" y="34"/>
                    </a:cubicBezTo>
                    <a:cubicBezTo>
                      <a:pt x="92" y="13"/>
                      <a:pt x="87" y="5"/>
                      <a:pt x="95" y="3"/>
                    </a:cubicBezTo>
                    <a:cubicBezTo>
                      <a:pt x="103" y="0"/>
                      <a:pt x="102" y="5"/>
                      <a:pt x="103" y="11"/>
                    </a:cubicBezTo>
                    <a:cubicBezTo>
                      <a:pt x="103" y="17"/>
                      <a:pt x="119" y="5"/>
                      <a:pt x="120" y="15"/>
                    </a:cubicBezTo>
                    <a:cubicBezTo>
                      <a:pt x="121" y="25"/>
                      <a:pt x="111" y="27"/>
                      <a:pt x="107" y="28"/>
                    </a:cubicBezTo>
                    <a:cubicBezTo>
                      <a:pt x="107" y="28"/>
                      <a:pt x="102" y="34"/>
                      <a:pt x="105" y="35"/>
                    </a:cubicBezTo>
                    <a:cubicBezTo>
                      <a:pt x="109" y="36"/>
                      <a:pt x="126" y="28"/>
                      <a:pt x="118" y="40"/>
                    </a:cubicBezTo>
                    <a:cubicBezTo>
                      <a:pt x="110" y="52"/>
                      <a:pt x="107" y="44"/>
                      <a:pt x="104" y="48"/>
                    </a:cubicBezTo>
                    <a:cubicBezTo>
                      <a:pt x="101" y="51"/>
                      <a:pt x="117" y="52"/>
                      <a:pt x="117" y="63"/>
                    </a:cubicBezTo>
                    <a:cubicBezTo>
                      <a:pt x="117" y="73"/>
                      <a:pt x="112" y="78"/>
                      <a:pt x="112" y="78"/>
                    </a:cubicBezTo>
                    <a:cubicBezTo>
                      <a:pt x="112" y="78"/>
                      <a:pt x="142" y="75"/>
                      <a:pt x="145" y="83"/>
                    </a:cubicBezTo>
                    <a:cubicBezTo>
                      <a:pt x="149" y="90"/>
                      <a:pt x="148" y="109"/>
                      <a:pt x="121" y="108"/>
                    </a:cubicBezTo>
                    <a:cubicBezTo>
                      <a:pt x="94" y="108"/>
                      <a:pt x="114" y="102"/>
                      <a:pt x="117" y="100"/>
                    </a:cubicBezTo>
                    <a:cubicBezTo>
                      <a:pt x="121" y="98"/>
                      <a:pt x="122" y="91"/>
                      <a:pt x="103" y="96"/>
                    </a:cubicBezTo>
                    <a:cubicBezTo>
                      <a:pt x="84" y="100"/>
                      <a:pt x="61" y="114"/>
                      <a:pt x="52" y="116"/>
                    </a:cubicBezTo>
                    <a:cubicBezTo>
                      <a:pt x="43" y="118"/>
                      <a:pt x="32" y="108"/>
                      <a:pt x="39" y="104"/>
                    </a:cubicBezTo>
                    <a:cubicBezTo>
                      <a:pt x="46" y="99"/>
                      <a:pt x="83" y="91"/>
                      <a:pt x="90" y="88"/>
                    </a:cubicBezTo>
                    <a:cubicBezTo>
                      <a:pt x="96" y="85"/>
                      <a:pt x="110" y="70"/>
                      <a:pt x="90" y="61"/>
                    </a:cubicBezTo>
                    <a:cubicBezTo>
                      <a:pt x="89" y="61"/>
                      <a:pt x="81" y="61"/>
                      <a:pt x="80" y="62"/>
                    </a:cubicBezTo>
                    <a:close/>
                    <a:moveTo>
                      <a:pt x="29" y="100"/>
                    </a:moveTo>
                    <a:cubicBezTo>
                      <a:pt x="27" y="99"/>
                      <a:pt x="0" y="118"/>
                      <a:pt x="9" y="141"/>
                    </a:cubicBezTo>
                    <a:cubicBezTo>
                      <a:pt x="12" y="148"/>
                      <a:pt x="16" y="145"/>
                      <a:pt x="19" y="145"/>
                    </a:cubicBezTo>
                    <a:cubicBezTo>
                      <a:pt x="27" y="144"/>
                      <a:pt x="34" y="135"/>
                      <a:pt x="32" y="125"/>
                    </a:cubicBezTo>
                    <a:cubicBezTo>
                      <a:pt x="28" y="109"/>
                      <a:pt x="32" y="102"/>
                      <a:pt x="29" y="100"/>
                    </a:cubicBezTo>
                    <a:close/>
                    <a:moveTo>
                      <a:pt x="77" y="140"/>
                    </a:moveTo>
                    <a:cubicBezTo>
                      <a:pt x="77" y="140"/>
                      <a:pt x="58" y="150"/>
                      <a:pt x="37" y="156"/>
                    </a:cubicBezTo>
                    <a:cubicBezTo>
                      <a:pt x="15" y="162"/>
                      <a:pt x="48" y="177"/>
                      <a:pt x="55" y="170"/>
                    </a:cubicBezTo>
                    <a:cubicBezTo>
                      <a:pt x="62" y="163"/>
                      <a:pt x="79" y="155"/>
                      <a:pt x="79" y="161"/>
                    </a:cubicBezTo>
                    <a:cubicBezTo>
                      <a:pt x="80" y="166"/>
                      <a:pt x="85" y="183"/>
                      <a:pt x="74" y="180"/>
                    </a:cubicBezTo>
                    <a:cubicBezTo>
                      <a:pt x="63" y="177"/>
                      <a:pt x="63" y="178"/>
                      <a:pt x="60" y="186"/>
                    </a:cubicBezTo>
                    <a:cubicBezTo>
                      <a:pt x="57" y="195"/>
                      <a:pt x="69" y="203"/>
                      <a:pt x="86" y="197"/>
                    </a:cubicBezTo>
                    <a:cubicBezTo>
                      <a:pt x="102" y="191"/>
                      <a:pt x="101" y="155"/>
                      <a:pt x="101" y="155"/>
                    </a:cubicBezTo>
                    <a:cubicBezTo>
                      <a:pt x="111" y="155"/>
                      <a:pt x="117" y="155"/>
                      <a:pt x="124" y="142"/>
                    </a:cubicBezTo>
                    <a:cubicBezTo>
                      <a:pt x="131" y="130"/>
                      <a:pt x="96" y="139"/>
                      <a:pt x="96" y="139"/>
                    </a:cubicBezTo>
                    <a:cubicBezTo>
                      <a:pt x="96" y="130"/>
                      <a:pt x="96" y="130"/>
                      <a:pt x="96" y="130"/>
                    </a:cubicBezTo>
                    <a:cubicBezTo>
                      <a:pt x="107" y="125"/>
                      <a:pt x="105" y="118"/>
                      <a:pt x="105" y="118"/>
                    </a:cubicBezTo>
                    <a:cubicBezTo>
                      <a:pt x="109" y="99"/>
                      <a:pt x="95" y="108"/>
                      <a:pt x="80" y="111"/>
                    </a:cubicBezTo>
                    <a:cubicBezTo>
                      <a:pt x="65" y="114"/>
                      <a:pt x="47" y="126"/>
                      <a:pt x="65" y="125"/>
                    </a:cubicBezTo>
                    <a:cubicBezTo>
                      <a:pt x="84" y="125"/>
                      <a:pt x="77" y="140"/>
                      <a:pt x="77" y="140"/>
                    </a:cubicBez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507" name="ïśľîḑê"/>
            <p:cNvGrpSpPr/>
            <p:nvPr/>
          </p:nvGrpSpPr>
          <p:grpSpPr>
            <a:xfrm>
              <a:off x="2314383" y="2507375"/>
              <a:ext cx="1867228" cy="1873658"/>
              <a:chOff x="3294063" y="2733675"/>
              <a:chExt cx="1382713" cy="1387475"/>
            </a:xfrm>
          </p:grpSpPr>
          <p:sp>
            <p:nvSpPr>
              <p:cNvPr id="508" name="í$ľiďé"/>
              <p:cNvSpPr/>
              <p:nvPr/>
            </p:nvSpPr>
            <p:spPr bwMode="auto">
              <a:xfrm>
                <a:off x="3294063" y="2733675"/>
                <a:ext cx="1382713" cy="1387475"/>
              </a:xfrm>
              <a:prstGeom prst="ellipse">
                <a:avLst/>
              </a:pr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09" name="íṥľiḓé"/>
              <p:cNvSpPr/>
              <p:nvPr/>
            </p:nvSpPr>
            <p:spPr bwMode="auto">
              <a:xfrm>
                <a:off x="3309938" y="2751138"/>
                <a:ext cx="1350963" cy="135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0" name="ïšliḓe"/>
              <p:cNvSpPr/>
              <p:nvPr/>
            </p:nvSpPr>
            <p:spPr bwMode="auto">
              <a:xfrm>
                <a:off x="3449638" y="2889250"/>
                <a:ext cx="1071563" cy="1076325"/>
              </a:xfrm>
              <a:prstGeom prst="ellipse">
                <a:avLst/>
              </a:pr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1" name="îsḻiḍê"/>
              <p:cNvSpPr/>
              <p:nvPr/>
            </p:nvSpPr>
            <p:spPr bwMode="auto">
              <a:xfrm>
                <a:off x="3455988" y="2895600"/>
                <a:ext cx="1058863" cy="10636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2" name="îśľîḋè"/>
              <p:cNvSpPr/>
              <p:nvPr/>
            </p:nvSpPr>
            <p:spPr bwMode="auto">
              <a:xfrm>
                <a:off x="3303588" y="2743200"/>
                <a:ext cx="1363663" cy="1368425"/>
              </a:xfrm>
              <a:custGeom>
                <a:avLst/>
                <a:gdLst>
                  <a:gd name="T0" fmla="*/ 327 w 413"/>
                  <a:gd name="T1" fmla="*/ 181 h 413"/>
                  <a:gd name="T2" fmla="*/ 268 w 413"/>
                  <a:gd name="T3" fmla="*/ 310 h 413"/>
                  <a:gd name="T4" fmla="*/ 225 w 413"/>
                  <a:gd name="T5" fmla="*/ 254 h 413"/>
                  <a:gd name="T6" fmla="*/ 98 w 413"/>
                  <a:gd name="T7" fmla="*/ 330 h 413"/>
                  <a:gd name="T8" fmla="*/ 74 w 413"/>
                  <a:gd name="T9" fmla="*/ 348 h 413"/>
                  <a:gd name="T10" fmla="*/ 37 w 413"/>
                  <a:gd name="T11" fmla="*/ 311 h 413"/>
                  <a:gd name="T12" fmla="*/ 30 w 413"/>
                  <a:gd name="T13" fmla="*/ 297 h 413"/>
                  <a:gd name="T14" fmla="*/ 20 w 413"/>
                  <a:gd name="T15" fmla="*/ 266 h 413"/>
                  <a:gd name="T16" fmla="*/ 33 w 413"/>
                  <a:gd name="T17" fmla="*/ 263 h 413"/>
                  <a:gd name="T18" fmla="*/ 31 w 413"/>
                  <a:gd name="T19" fmla="*/ 229 h 413"/>
                  <a:gd name="T20" fmla="*/ 42 w 413"/>
                  <a:gd name="T21" fmla="*/ 200 h 413"/>
                  <a:gd name="T22" fmla="*/ 15 w 413"/>
                  <a:gd name="T23" fmla="*/ 154 h 413"/>
                  <a:gd name="T24" fmla="*/ 44 w 413"/>
                  <a:gd name="T25" fmla="*/ 138 h 413"/>
                  <a:gd name="T26" fmla="*/ 56 w 413"/>
                  <a:gd name="T27" fmla="*/ 130 h 413"/>
                  <a:gd name="T28" fmla="*/ 37 w 413"/>
                  <a:gd name="T29" fmla="*/ 113 h 413"/>
                  <a:gd name="T30" fmla="*/ 59 w 413"/>
                  <a:gd name="T31" fmla="*/ 124 h 413"/>
                  <a:gd name="T32" fmla="*/ 76 w 413"/>
                  <a:gd name="T33" fmla="*/ 107 h 413"/>
                  <a:gd name="T34" fmla="*/ 151 w 413"/>
                  <a:gd name="T35" fmla="*/ 31 h 413"/>
                  <a:gd name="T36" fmla="*/ 173 w 413"/>
                  <a:gd name="T37" fmla="*/ 29 h 413"/>
                  <a:gd name="T38" fmla="*/ 163 w 413"/>
                  <a:gd name="T39" fmla="*/ 17 h 413"/>
                  <a:gd name="T40" fmla="*/ 260 w 413"/>
                  <a:gd name="T41" fmla="*/ 15 h 413"/>
                  <a:gd name="T42" fmla="*/ 300 w 413"/>
                  <a:gd name="T43" fmla="*/ 32 h 413"/>
                  <a:gd name="T44" fmla="*/ 300 w 413"/>
                  <a:gd name="T45" fmla="*/ 40 h 413"/>
                  <a:gd name="T46" fmla="*/ 330 w 413"/>
                  <a:gd name="T47" fmla="*/ 90 h 413"/>
                  <a:gd name="T48" fmla="*/ 339 w 413"/>
                  <a:gd name="T49" fmla="*/ 108 h 413"/>
                  <a:gd name="T50" fmla="*/ 359 w 413"/>
                  <a:gd name="T51" fmla="*/ 126 h 413"/>
                  <a:gd name="T52" fmla="*/ 391 w 413"/>
                  <a:gd name="T53" fmla="*/ 128 h 413"/>
                  <a:gd name="T54" fmla="*/ 377 w 413"/>
                  <a:gd name="T55" fmla="*/ 139 h 413"/>
                  <a:gd name="T56" fmla="*/ 370 w 413"/>
                  <a:gd name="T57" fmla="*/ 180 h 413"/>
                  <a:gd name="T58" fmla="*/ 384 w 413"/>
                  <a:gd name="T59" fmla="*/ 194 h 413"/>
                  <a:gd name="T60" fmla="*/ 372 w 413"/>
                  <a:gd name="T61" fmla="*/ 221 h 413"/>
                  <a:gd name="T62" fmla="*/ 373 w 413"/>
                  <a:gd name="T63" fmla="*/ 251 h 413"/>
                  <a:gd name="T64" fmla="*/ 395 w 413"/>
                  <a:gd name="T65" fmla="*/ 274 h 413"/>
                  <a:gd name="T66" fmla="*/ 347 w 413"/>
                  <a:gd name="T67" fmla="*/ 293 h 413"/>
                  <a:gd name="T68" fmla="*/ 351 w 413"/>
                  <a:gd name="T69" fmla="*/ 308 h 413"/>
                  <a:gd name="T70" fmla="*/ 325 w 413"/>
                  <a:gd name="T71" fmla="*/ 331 h 413"/>
                  <a:gd name="T72" fmla="*/ 336 w 413"/>
                  <a:gd name="T73" fmla="*/ 353 h 413"/>
                  <a:gd name="T74" fmla="*/ 320 w 413"/>
                  <a:gd name="T75" fmla="*/ 339 h 413"/>
                  <a:gd name="T76" fmla="*/ 207 w 413"/>
                  <a:gd name="T77" fmla="*/ 43 h 413"/>
                  <a:gd name="T78" fmla="*/ 111 w 413"/>
                  <a:gd name="T79" fmla="*/ 383 h 413"/>
                  <a:gd name="T80" fmla="*/ 122 w 413"/>
                  <a:gd name="T81" fmla="*/ 385 h 413"/>
                  <a:gd name="T82" fmla="*/ 146 w 413"/>
                  <a:gd name="T83" fmla="*/ 386 h 413"/>
                  <a:gd name="T84" fmla="*/ 156 w 413"/>
                  <a:gd name="T85" fmla="*/ 371 h 413"/>
                  <a:gd name="T86" fmla="*/ 197 w 413"/>
                  <a:gd name="T87" fmla="*/ 393 h 413"/>
                  <a:gd name="T88" fmla="*/ 190 w 413"/>
                  <a:gd name="T89" fmla="*/ 398 h 413"/>
                  <a:gd name="T90" fmla="*/ 175 w 413"/>
                  <a:gd name="T91" fmla="*/ 395 h 413"/>
                  <a:gd name="T92" fmla="*/ 183 w 413"/>
                  <a:gd name="T93" fmla="*/ 378 h 413"/>
                  <a:gd name="T94" fmla="*/ 219 w 413"/>
                  <a:gd name="T95" fmla="*/ 394 h 413"/>
                  <a:gd name="T96" fmla="*/ 228 w 413"/>
                  <a:gd name="T97" fmla="*/ 394 h 413"/>
                  <a:gd name="T98" fmla="*/ 218 w 413"/>
                  <a:gd name="T99" fmla="*/ 387 h 413"/>
                  <a:gd name="T100" fmla="*/ 249 w 413"/>
                  <a:gd name="T101" fmla="*/ 398 h 413"/>
                  <a:gd name="T102" fmla="*/ 265 w 413"/>
                  <a:gd name="T103" fmla="*/ 375 h 413"/>
                  <a:gd name="T104" fmla="*/ 251 w 413"/>
                  <a:gd name="T105" fmla="*/ 381 h 413"/>
                  <a:gd name="T106" fmla="*/ 301 w 413"/>
                  <a:gd name="T107" fmla="*/ 377 h 413"/>
                  <a:gd name="T108" fmla="*/ 288 w 413"/>
                  <a:gd name="T109" fmla="*/ 373 h 413"/>
                  <a:gd name="T110" fmla="*/ 297 w 413"/>
                  <a:gd name="T111" fmla="*/ 368 h 413"/>
                  <a:gd name="T112" fmla="*/ 273 w 413"/>
                  <a:gd name="T113" fmla="*/ 367 h 413"/>
                  <a:gd name="T114" fmla="*/ 191 w 413"/>
                  <a:gd name="T115" fmla="*/ 32 h 413"/>
                  <a:gd name="T116" fmla="*/ 225 w 413"/>
                  <a:gd name="T117" fmla="*/ 35 h 413"/>
                  <a:gd name="T118" fmla="*/ 108 w 413"/>
                  <a:gd name="T119" fmla="*/ 54 h 413"/>
                  <a:gd name="T120" fmla="*/ 95 w 413"/>
                  <a:gd name="T121" fmla="*/ 55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13" h="413">
                    <a:moveTo>
                      <a:pt x="45" y="209"/>
                    </a:moveTo>
                    <a:cubicBezTo>
                      <a:pt x="45" y="209"/>
                      <a:pt x="46" y="211"/>
                      <a:pt x="46" y="213"/>
                    </a:cubicBezTo>
                    <a:cubicBezTo>
                      <a:pt x="272" y="213"/>
                      <a:pt x="272" y="213"/>
                      <a:pt x="272" y="213"/>
                    </a:cubicBezTo>
                    <a:cubicBezTo>
                      <a:pt x="272" y="213"/>
                      <a:pt x="248" y="162"/>
                      <a:pt x="245" y="156"/>
                    </a:cubicBezTo>
                    <a:cubicBezTo>
                      <a:pt x="244" y="154"/>
                      <a:pt x="245" y="152"/>
                      <a:pt x="248" y="155"/>
                    </a:cubicBezTo>
                    <a:cubicBezTo>
                      <a:pt x="252" y="157"/>
                      <a:pt x="260" y="162"/>
                      <a:pt x="271" y="187"/>
                    </a:cubicBezTo>
                    <a:cubicBezTo>
                      <a:pt x="271" y="187"/>
                      <a:pt x="281" y="183"/>
                      <a:pt x="284" y="182"/>
                    </a:cubicBezTo>
                    <a:cubicBezTo>
                      <a:pt x="286" y="181"/>
                      <a:pt x="286" y="180"/>
                      <a:pt x="284" y="176"/>
                    </a:cubicBezTo>
                    <a:cubicBezTo>
                      <a:pt x="280" y="169"/>
                      <a:pt x="277" y="163"/>
                      <a:pt x="272" y="156"/>
                    </a:cubicBezTo>
                    <a:cubicBezTo>
                      <a:pt x="269" y="151"/>
                      <a:pt x="264" y="147"/>
                      <a:pt x="258" y="141"/>
                    </a:cubicBezTo>
                    <a:cubicBezTo>
                      <a:pt x="257" y="140"/>
                      <a:pt x="256" y="140"/>
                      <a:pt x="262" y="135"/>
                    </a:cubicBezTo>
                    <a:cubicBezTo>
                      <a:pt x="262" y="135"/>
                      <a:pt x="265" y="137"/>
                      <a:pt x="270" y="141"/>
                    </a:cubicBezTo>
                    <a:cubicBezTo>
                      <a:pt x="273" y="144"/>
                      <a:pt x="276" y="147"/>
                      <a:pt x="280" y="152"/>
                    </a:cubicBezTo>
                    <a:cubicBezTo>
                      <a:pt x="284" y="157"/>
                      <a:pt x="289" y="166"/>
                      <a:pt x="294" y="177"/>
                    </a:cubicBezTo>
                    <a:cubicBezTo>
                      <a:pt x="294" y="177"/>
                      <a:pt x="308" y="170"/>
                      <a:pt x="311" y="169"/>
                    </a:cubicBezTo>
                    <a:cubicBezTo>
                      <a:pt x="311" y="169"/>
                      <a:pt x="311" y="167"/>
                      <a:pt x="310" y="164"/>
                    </a:cubicBezTo>
                    <a:cubicBezTo>
                      <a:pt x="308" y="160"/>
                      <a:pt x="305" y="154"/>
                      <a:pt x="302" y="149"/>
                    </a:cubicBezTo>
                    <a:cubicBezTo>
                      <a:pt x="297" y="140"/>
                      <a:pt x="294" y="135"/>
                      <a:pt x="276" y="120"/>
                    </a:cubicBezTo>
                    <a:cubicBezTo>
                      <a:pt x="274" y="117"/>
                      <a:pt x="276" y="116"/>
                      <a:pt x="277" y="114"/>
                    </a:cubicBezTo>
                    <a:cubicBezTo>
                      <a:pt x="279" y="111"/>
                      <a:pt x="281" y="109"/>
                      <a:pt x="285" y="113"/>
                    </a:cubicBezTo>
                    <a:cubicBezTo>
                      <a:pt x="286" y="114"/>
                      <a:pt x="292" y="118"/>
                      <a:pt x="300" y="128"/>
                    </a:cubicBezTo>
                    <a:cubicBezTo>
                      <a:pt x="308" y="138"/>
                      <a:pt x="318" y="158"/>
                      <a:pt x="327" y="181"/>
                    </a:cubicBezTo>
                    <a:cubicBezTo>
                      <a:pt x="350" y="175"/>
                      <a:pt x="350" y="175"/>
                      <a:pt x="350" y="175"/>
                    </a:cubicBezTo>
                    <a:cubicBezTo>
                      <a:pt x="350" y="175"/>
                      <a:pt x="344" y="139"/>
                      <a:pt x="317" y="109"/>
                    </a:cubicBezTo>
                    <a:cubicBezTo>
                      <a:pt x="315" y="106"/>
                      <a:pt x="296" y="84"/>
                      <a:pt x="263" y="70"/>
                    </a:cubicBezTo>
                    <a:cubicBezTo>
                      <a:pt x="247" y="63"/>
                      <a:pt x="227" y="59"/>
                      <a:pt x="205" y="59"/>
                    </a:cubicBezTo>
                    <a:cubicBezTo>
                      <a:pt x="191" y="59"/>
                      <a:pt x="149" y="61"/>
                      <a:pt x="112" y="93"/>
                    </a:cubicBezTo>
                    <a:cubicBezTo>
                      <a:pt x="111" y="94"/>
                      <a:pt x="111" y="95"/>
                      <a:pt x="114" y="96"/>
                    </a:cubicBezTo>
                    <a:cubicBezTo>
                      <a:pt x="116" y="96"/>
                      <a:pt x="140" y="102"/>
                      <a:pt x="162" y="123"/>
                    </a:cubicBezTo>
                    <a:cubicBezTo>
                      <a:pt x="166" y="128"/>
                      <a:pt x="168" y="130"/>
                      <a:pt x="172" y="136"/>
                    </a:cubicBezTo>
                    <a:cubicBezTo>
                      <a:pt x="179" y="150"/>
                      <a:pt x="180" y="155"/>
                      <a:pt x="182" y="164"/>
                    </a:cubicBezTo>
                    <a:cubicBezTo>
                      <a:pt x="183" y="168"/>
                      <a:pt x="185" y="187"/>
                      <a:pt x="167" y="196"/>
                    </a:cubicBezTo>
                    <a:cubicBezTo>
                      <a:pt x="163" y="197"/>
                      <a:pt x="149" y="206"/>
                      <a:pt x="128" y="200"/>
                    </a:cubicBezTo>
                    <a:cubicBezTo>
                      <a:pt x="116" y="197"/>
                      <a:pt x="105" y="191"/>
                      <a:pt x="94" y="192"/>
                    </a:cubicBezTo>
                    <a:cubicBezTo>
                      <a:pt x="83" y="192"/>
                      <a:pt x="77" y="193"/>
                      <a:pt x="62" y="205"/>
                    </a:cubicBezTo>
                    <a:cubicBezTo>
                      <a:pt x="60" y="206"/>
                      <a:pt x="55" y="211"/>
                      <a:pt x="45" y="209"/>
                    </a:cubicBezTo>
                    <a:close/>
                    <a:moveTo>
                      <a:pt x="108" y="315"/>
                    </a:moveTo>
                    <a:cubicBezTo>
                      <a:pt x="127" y="297"/>
                      <a:pt x="127" y="297"/>
                      <a:pt x="127" y="297"/>
                    </a:cubicBezTo>
                    <a:cubicBezTo>
                      <a:pt x="127" y="297"/>
                      <a:pt x="158" y="327"/>
                      <a:pt x="206" y="326"/>
                    </a:cubicBezTo>
                    <a:cubicBezTo>
                      <a:pt x="222" y="326"/>
                      <a:pt x="239" y="324"/>
                      <a:pt x="255" y="315"/>
                    </a:cubicBezTo>
                    <a:cubicBezTo>
                      <a:pt x="255" y="315"/>
                      <a:pt x="248" y="300"/>
                      <a:pt x="248" y="299"/>
                    </a:cubicBezTo>
                    <a:cubicBezTo>
                      <a:pt x="248" y="299"/>
                      <a:pt x="256" y="295"/>
                      <a:pt x="257" y="294"/>
                    </a:cubicBezTo>
                    <a:cubicBezTo>
                      <a:pt x="258" y="293"/>
                      <a:pt x="260" y="293"/>
                      <a:pt x="261" y="296"/>
                    </a:cubicBezTo>
                    <a:cubicBezTo>
                      <a:pt x="262" y="299"/>
                      <a:pt x="265" y="308"/>
                      <a:pt x="268" y="310"/>
                    </a:cubicBezTo>
                    <a:cubicBezTo>
                      <a:pt x="268" y="310"/>
                      <a:pt x="279" y="303"/>
                      <a:pt x="290" y="293"/>
                    </a:cubicBezTo>
                    <a:cubicBezTo>
                      <a:pt x="303" y="280"/>
                      <a:pt x="318" y="262"/>
                      <a:pt x="325" y="231"/>
                    </a:cubicBezTo>
                    <a:cubicBezTo>
                      <a:pt x="326" y="225"/>
                      <a:pt x="329" y="210"/>
                      <a:pt x="328" y="195"/>
                    </a:cubicBezTo>
                    <a:cubicBezTo>
                      <a:pt x="354" y="193"/>
                      <a:pt x="354" y="193"/>
                      <a:pt x="354" y="193"/>
                    </a:cubicBezTo>
                    <a:cubicBezTo>
                      <a:pt x="354" y="193"/>
                      <a:pt x="354" y="221"/>
                      <a:pt x="347" y="248"/>
                    </a:cubicBezTo>
                    <a:cubicBezTo>
                      <a:pt x="345" y="253"/>
                      <a:pt x="341" y="261"/>
                      <a:pt x="338" y="269"/>
                    </a:cubicBezTo>
                    <a:cubicBezTo>
                      <a:pt x="333" y="278"/>
                      <a:pt x="329" y="286"/>
                      <a:pt x="325" y="291"/>
                    </a:cubicBezTo>
                    <a:cubicBezTo>
                      <a:pt x="322" y="296"/>
                      <a:pt x="303" y="326"/>
                      <a:pt x="260" y="342"/>
                    </a:cubicBezTo>
                    <a:cubicBezTo>
                      <a:pt x="256" y="344"/>
                      <a:pt x="193" y="368"/>
                      <a:pt x="133" y="333"/>
                    </a:cubicBezTo>
                    <a:cubicBezTo>
                      <a:pt x="129" y="331"/>
                      <a:pt x="118" y="324"/>
                      <a:pt x="108" y="315"/>
                    </a:cubicBezTo>
                    <a:close/>
                    <a:moveTo>
                      <a:pt x="237" y="277"/>
                    </a:moveTo>
                    <a:cubicBezTo>
                      <a:pt x="242" y="288"/>
                      <a:pt x="242" y="288"/>
                      <a:pt x="242" y="288"/>
                    </a:cubicBezTo>
                    <a:cubicBezTo>
                      <a:pt x="253" y="283"/>
                      <a:pt x="253" y="283"/>
                      <a:pt x="253" y="283"/>
                    </a:cubicBezTo>
                    <a:cubicBezTo>
                      <a:pt x="248" y="272"/>
                      <a:pt x="248" y="272"/>
                      <a:pt x="248" y="272"/>
                    </a:cubicBezTo>
                    <a:cubicBezTo>
                      <a:pt x="237" y="277"/>
                      <a:pt x="237" y="277"/>
                      <a:pt x="237" y="277"/>
                    </a:cubicBezTo>
                    <a:close/>
                    <a:moveTo>
                      <a:pt x="229" y="260"/>
                    </a:moveTo>
                    <a:cubicBezTo>
                      <a:pt x="234" y="271"/>
                      <a:pt x="234" y="271"/>
                      <a:pt x="234" y="271"/>
                    </a:cubicBezTo>
                    <a:cubicBezTo>
                      <a:pt x="245" y="266"/>
                      <a:pt x="245" y="266"/>
                      <a:pt x="245" y="266"/>
                    </a:cubicBezTo>
                    <a:cubicBezTo>
                      <a:pt x="240" y="255"/>
                      <a:pt x="240" y="255"/>
                      <a:pt x="240" y="255"/>
                    </a:cubicBezTo>
                    <a:cubicBezTo>
                      <a:pt x="229" y="260"/>
                      <a:pt x="229" y="260"/>
                      <a:pt x="229" y="260"/>
                    </a:cubicBezTo>
                    <a:close/>
                    <a:moveTo>
                      <a:pt x="220" y="243"/>
                    </a:moveTo>
                    <a:cubicBezTo>
                      <a:pt x="225" y="254"/>
                      <a:pt x="225" y="254"/>
                      <a:pt x="225" y="254"/>
                    </a:cubicBezTo>
                    <a:cubicBezTo>
                      <a:pt x="236" y="248"/>
                      <a:pt x="236" y="248"/>
                      <a:pt x="236" y="248"/>
                    </a:cubicBezTo>
                    <a:cubicBezTo>
                      <a:pt x="231" y="238"/>
                      <a:pt x="231" y="238"/>
                      <a:pt x="231" y="238"/>
                    </a:cubicBezTo>
                    <a:cubicBezTo>
                      <a:pt x="220" y="243"/>
                      <a:pt x="220" y="243"/>
                      <a:pt x="220" y="243"/>
                    </a:cubicBezTo>
                    <a:close/>
                    <a:moveTo>
                      <a:pt x="98" y="330"/>
                    </a:moveTo>
                    <a:cubicBezTo>
                      <a:pt x="75" y="355"/>
                      <a:pt x="75" y="355"/>
                      <a:pt x="75" y="355"/>
                    </a:cubicBezTo>
                    <a:cubicBezTo>
                      <a:pt x="71" y="351"/>
                      <a:pt x="71" y="351"/>
                      <a:pt x="71" y="351"/>
                    </a:cubicBezTo>
                    <a:cubicBezTo>
                      <a:pt x="70" y="351"/>
                      <a:pt x="70" y="350"/>
                      <a:pt x="70" y="350"/>
                    </a:cubicBezTo>
                    <a:cubicBezTo>
                      <a:pt x="69" y="349"/>
                      <a:pt x="69" y="348"/>
                      <a:pt x="70" y="348"/>
                    </a:cubicBezTo>
                    <a:cubicBezTo>
                      <a:pt x="70" y="347"/>
                      <a:pt x="70" y="346"/>
                      <a:pt x="70" y="345"/>
                    </a:cubicBezTo>
                    <a:cubicBezTo>
                      <a:pt x="71" y="344"/>
                      <a:pt x="72" y="343"/>
                      <a:pt x="73" y="342"/>
                    </a:cubicBezTo>
                    <a:cubicBezTo>
                      <a:pt x="73" y="341"/>
                      <a:pt x="74" y="340"/>
                      <a:pt x="75" y="339"/>
                    </a:cubicBezTo>
                    <a:cubicBezTo>
                      <a:pt x="76" y="338"/>
                      <a:pt x="77" y="338"/>
                      <a:pt x="78" y="338"/>
                    </a:cubicBezTo>
                    <a:cubicBezTo>
                      <a:pt x="79" y="338"/>
                      <a:pt x="79" y="338"/>
                      <a:pt x="79" y="338"/>
                    </a:cubicBezTo>
                    <a:cubicBezTo>
                      <a:pt x="79" y="337"/>
                      <a:pt x="79" y="336"/>
                      <a:pt x="79" y="335"/>
                    </a:cubicBezTo>
                    <a:cubicBezTo>
                      <a:pt x="80" y="335"/>
                      <a:pt x="80" y="334"/>
                      <a:pt x="81" y="332"/>
                    </a:cubicBezTo>
                    <a:cubicBezTo>
                      <a:pt x="82" y="331"/>
                      <a:pt x="82" y="330"/>
                      <a:pt x="83" y="329"/>
                    </a:cubicBezTo>
                    <a:cubicBezTo>
                      <a:pt x="84" y="328"/>
                      <a:pt x="85" y="327"/>
                      <a:pt x="86" y="326"/>
                    </a:cubicBezTo>
                    <a:cubicBezTo>
                      <a:pt x="87" y="326"/>
                      <a:pt x="88" y="325"/>
                      <a:pt x="89" y="325"/>
                    </a:cubicBezTo>
                    <a:cubicBezTo>
                      <a:pt x="90" y="325"/>
                      <a:pt x="90" y="325"/>
                      <a:pt x="91" y="325"/>
                    </a:cubicBezTo>
                    <a:cubicBezTo>
                      <a:pt x="92" y="325"/>
                      <a:pt x="92" y="325"/>
                      <a:pt x="93" y="325"/>
                    </a:cubicBezTo>
                    <a:cubicBezTo>
                      <a:pt x="93" y="325"/>
                      <a:pt x="94" y="326"/>
                      <a:pt x="94" y="326"/>
                    </a:cubicBezTo>
                    <a:cubicBezTo>
                      <a:pt x="98" y="330"/>
                      <a:pt x="98" y="330"/>
                      <a:pt x="98" y="330"/>
                    </a:cubicBezTo>
                    <a:close/>
                    <a:moveTo>
                      <a:pt x="86" y="340"/>
                    </a:moveTo>
                    <a:cubicBezTo>
                      <a:pt x="93" y="332"/>
                      <a:pt x="93" y="332"/>
                      <a:pt x="93" y="332"/>
                    </a:cubicBezTo>
                    <a:cubicBezTo>
                      <a:pt x="91" y="330"/>
                      <a:pt x="91" y="330"/>
                      <a:pt x="91" y="330"/>
                    </a:cubicBezTo>
                    <a:cubicBezTo>
                      <a:pt x="91" y="329"/>
                      <a:pt x="90" y="329"/>
                      <a:pt x="90" y="329"/>
                    </a:cubicBezTo>
                    <a:cubicBezTo>
                      <a:pt x="90" y="329"/>
                      <a:pt x="89" y="329"/>
                      <a:pt x="89" y="329"/>
                    </a:cubicBezTo>
                    <a:cubicBezTo>
                      <a:pt x="88" y="329"/>
                      <a:pt x="88" y="329"/>
                      <a:pt x="87" y="329"/>
                    </a:cubicBezTo>
                    <a:cubicBezTo>
                      <a:pt x="86" y="330"/>
                      <a:pt x="86" y="330"/>
                      <a:pt x="85" y="331"/>
                    </a:cubicBezTo>
                    <a:cubicBezTo>
                      <a:pt x="84" y="331"/>
                      <a:pt x="84" y="332"/>
                      <a:pt x="83" y="333"/>
                    </a:cubicBezTo>
                    <a:cubicBezTo>
                      <a:pt x="83" y="334"/>
                      <a:pt x="83" y="334"/>
                      <a:pt x="82" y="335"/>
                    </a:cubicBezTo>
                    <a:cubicBezTo>
                      <a:pt x="82" y="336"/>
                      <a:pt x="82" y="336"/>
                      <a:pt x="82" y="336"/>
                    </a:cubicBezTo>
                    <a:cubicBezTo>
                      <a:pt x="83" y="337"/>
                      <a:pt x="83" y="337"/>
                      <a:pt x="83" y="337"/>
                    </a:cubicBezTo>
                    <a:cubicBezTo>
                      <a:pt x="86" y="340"/>
                      <a:pt x="86" y="340"/>
                      <a:pt x="86" y="340"/>
                    </a:cubicBezTo>
                    <a:close/>
                    <a:moveTo>
                      <a:pt x="83" y="343"/>
                    </a:moveTo>
                    <a:cubicBezTo>
                      <a:pt x="81" y="341"/>
                      <a:pt x="81" y="341"/>
                      <a:pt x="81" y="341"/>
                    </a:cubicBezTo>
                    <a:cubicBezTo>
                      <a:pt x="80" y="341"/>
                      <a:pt x="80" y="340"/>
                      <a:pt x="79" y="340"/>
                    </a:cubicBezTo>
                    <a:cubicBezTo>
                      <a:pt x="79" y="340"/>
                      <a:pt x="79" y="340"/>
                      <a:pt x="78" y="340"/>
                    </a:cubicBezTo>
                    <a:cubicBezTo>
                      <a:pt x="78" y="340"/>
                      <a:pt x="77" y="341"/>
                      <a:pt x="76" y="341"/>
                    </a:cubicBezTo>
                    <a:cubicBezTo>
                      <a:pt x="76" y="342"/>
                      <a:pt x="75" y="342"/>
                      <a:pt x="75" y="343"/>
                    </a:cubicBezTo>
                    <a:cubicBezTo>
                      <a:pt x="74" y="344"/>
                      <a:pt x="74" y="344"/>
                      <a:pt x="74" y="345"/>
                    </a:cubicBezTo>
                    <a:cubicBezTo>
                      <a:pt x="73" y="345"/>
                      <a:pt x="73" y="345"/>
                      <a:pt x="73" y="346"/>
                    </a:cubicBezTo>
                    <a:cubicBezTo>
                      <a:pt x="73" y="346"/>
                      <a:pt x="73" y="347"/>
                      <a:pt x="73" y="347"/>
                    </a:cubicBezTo>
                    <a:cubicBezTo>
                      <a:pt x="73" y="347"/>
                      <a:pt x="73" y="348"/>
                      <a:pt x="74" y="348"/>
                    </a:cubicBezTo>
                    <a:cubicBezTo>
                      <a:pt x="76" y="350"/>
                      <a:pt x="76" y="350"/>
                      <a:pt x="76" y="350"/>
                    </a:cubicBezTo>
                    <a:cubicBezTo>
                      <a:pt x="83" y="343"/>
                      <a:pt x="83" y="343"/>
                      <a:pt x="83" y="343"/>
                    </a:cubicBezTo>
                    <a:close/>
                    <a:moveTo>
                      <a:pt x="65" y="326"/>
                    </a:moveTo>
                    <a:cubicBezTo>
                      <a:pt x="70" y="331"/>
                      <a:pt x="70" y="331"/>
                      <a:pt x="70" y="331"/>
                    </a:cubicBezTo>
                    <a:cubicBezTo>
                      <a:pt x="63" y="337"/>
                      <a:pt x="63" y="337"/>
                      <a:pt x="63" y="337"/>
                    </a:cubicBezTo>
                    <a:cubicBezTo>
                      <a:pt x="58" y="331"/>
                      <a:pt x="58" y="331"/>
                      <a:pt x="58" y="331"/>
                    </a:cubicBezTo>
                    <a:cubicBezTo>
                      <a:pt x="54" y="334"/>
                      <a:pt x="54" y="334"/>
                      <a:pt x="54" y="334"/>
                    </a:cubicBezTo>
                    <a:cubicBezTo>
                      <a:pt x="61" y="342"/>
                      <a:pt x="61" y="342"/>
                      <a:pt x="61" y="342"/>
                    </a:cubicBezTo>
                    <a:cubicBezTo>
                      <a:pt x="87" y="319"/>
                      <a:pt x="87" y="319"/>
                      <a:pt x="87" y="319"/>
                    </a:cubicBezTo>
                    <a:cubicBezTo>
                      <a:pt x="80" y="311"/>
                      <a:pt x="80" y="311"/>
                      <a:pt x="80" y="311"/>
                    </a:cubicBezTo>
                    <a:cubicBezTo>
                      <a:pt x="77" y="314"/>
                      <a:pt x="77" y="314"/>
                      <a:pt x="77" y="314"/>
                    </a:cubicBezTo>
                    <a:cubicBezTo>
                      <a:pt x="82" y="320"/>
                      <a:pt x="82" y="320"/>
                      <a:pt x="82" y="320"/>
                    </a:cubicBezTo>
                    <a:cubicBezTo>
                      <a:pt x="73" y="328"/>
                      <a:pt x="73" y="328"/>
                      <a:pt x="73" y="328"/>
                    </a:cubicBezTo>
                    <a:cubicBezTo>
                      <a:pt x="69" y="322"/>
                      <a:pt x="69" y="322"/>
                      <a:pt x="69" y="322"/>
                    </a:cubicBezTo>
                    <a:cubicBezTo>
                      <a:pt x="65" y="326"/>
                      <a:pt x="65" y="326"/>
                      <a:pt x="65" y="326"/>
                    </a:cubicBezTo>
                    <a:close/>
                    <a:moveTo>
                      <a:pt x="74" y="304"/>
                    </a:moveTo>
                    <a:cubicBezTo>
                      <a:pt x="47" y="325"/>
                      <a:pt x="47" y="325"/>
                      <a:pt x="47" y="325"/>
                    </a:cubicBezTo>
                    <a:cubicBezTo>
                      <a:pt x="48" y="326"/>
                      <a:pt x="48" y="326"/>
                      <a:pt x="48" y="326"/>
                    </a:cubicBezTo>
                    <a:cubicBezTo>
                      <a:pt x="76" y="306"/>
                      <a:pt x="76" y="306"/>
                      <a:pt x="76" y="306"/>
                    </a:cubicBezTo>
                    <a:cubicBezTo>
                      <a:pt x="74" y="304"/>
                      <a:pt x="74" y="304"/>
                      <a:pt x="74" y="304"/>
                    </a:cubicBezTo>
                    <a:close/>
                    <a:moveTo>
                      <a:pt x="57" y="298"/>
                    </a:moveTo>
                    <a:cubicBezTo>
                      <a:pt x="37" y="311"/>
                      <a:pt x="37" y="311"/>
                      <a:pt x="37" y="311"/>
                    </a:cubicBezTo>
                    <a:cubicBezTo>
                      <a:pt x="36" y="309"/>
                      <a:pt x="36" y="309"/>
                      <a:pt x="36" y="309"/>
                    </a:cubicBezTo>
                    <a:cubicBezTo>
                      <a:pt x="57" y="295"/>
                      <a:pt x="57" y="295"/>
                      <a:pt x="57" y="295"/>
                    </a:cubicBezTo>
                    <a:cubicBezTo>
                      <a:pt x="57" y="295"/>
                      <a:pt x="58" y="295"/>
                      <a:pt x="59" y="294"/>
                    </a:cubicBezTo>
                    <a:cubicBezTo>
                      <a:pt x="60" y="294"/>
                      <a:pt x="61" y="293"/>
                      <a:pt x="62" y="293"/>
                    </a:cubicBezTo>
                    <a:cubicBezTo>
                      <a:pt x="63" y="293"/>
                      <a:pt x="64" y="292"/>
                      <a:pt x="64" y="293"/>
                    </a:cubicBezTo>
                    <a:cubicBezTo>
                      <a:pt x="65" y="293"/>
                      <a:pt x="66" y="293"/>
                      <a:pt x="66" y="293"/>
                    </a:cubicBezTo>
                    <a:cubicBezTo>
                      <a:pt x="67" y="293"/>
                      <a:pt x="68" y="294"/>
                      <a:pt x="68" y="294"/>
                    </a:cubicBezTo>
                    <a:cubicBezTo>
                      <a:pt x="68" y="295"/>
                      <a:pt x="68" y="296"/>
                      <a:pt x="68" y="297"/>
                    </a:cubicBezTo>
                    <a:cubicBezTo>
                      <a:pt x="68" y="298"/>
                      <a:pt x="67" y="299"/>
                      <a:pt x="67" y="300"/>
                    </a:cubicBezTo>
                    <a:cubicBezTo>
                      <a:pt x="66" y="301"/>
                      <a:pt x="65" y="301"/>
                      <a:pt x="64" y="302"/>
                    </a:cubicBezTo>
                    <a:cubicBezTo>
                      <a:pt x="62" y="304"/>
                      <a:pt x="62" y="304"/>
                      <a:pt x="62" y="304"/>
                    </a:cubicBezTo>
                    <a:cubicBezTo>
                      <a:pt x="61" y="302"/>
                      <a:pt x="61" y="302"/>
                      <a:pt x="61" y="302"/>
                    </a:cubicBezTo>
                    <a:cubicBezTo>
                      <a:pt x="61" y="301"/>
                      <a:pt x="62" y="301"/>
                      <a:pt x="62" y="301"/>
                    </a:cubicBezTo>
                    <a:cubicBezTo>
                      <a:pt x="63" y="300"/>
                      <a:pt x="63" y="300"/>
                      <a:pt x="64" y="300"/>
                    </a:cubicBezTo>
                    <a:cubicBezTo>
                      <a:pt x="64" y="299"/>
                      <a:pt x="64" y="299"/>
                      <a:pt x="64" y="298"/>
                    </a:cubicBezTo>
                    <a:cubicBezTo>
                      <a:pt x="64" y="298"/>
                      <a:pt x="64" y="297"/>
                      <a:pt x="64" y="297"/>
                    </a:cubicBezTo>
                    <a:cubicBezTo>
                      <a:pt x="64" y="296"/>
                      <a:pt x="64" y="296"/>
                      <a:pt x="63" y="296"/>
                    </a:cubicBezTo>
                    <a:cubicBezTo>
                      <a:pt x="63" y="296"/>
                      <a:pt x="62" y="296"/>
                      <a:pt x="62" y="296"/>
                    </a:cubicBezTo>
                    <a:cubicBezTo>
                      <a:pt x="61" y="296"/>
                      <a:pt x="61" y="296"/>
                      <a:pt x="60" y="296"/>
                    </a:cubicBezTo>
                    <a:cubicBezTo>
                      <a:pt x="59" y="297"/>
                      <a:pt x="58" y="297"/>
                      <a:pt x="57" y="298"/>
                    </a:cubicBezTo>
                    <a:close/>
                    <a:moveTo>
                      <a:pt x="60" y="281"/>
                    </a:moveTo>
                    <a:cubicBezTo>
                      <a:pt x="30" y="297"/>
                      <a:pt x="30" y="297"/>
                      <a:pt x="30" y="297"/>
                    </a:cubicBezTo>
                    <a:cubicBezTo>
                      <a:pt x="31" y="299"/>
                      <a:pt x="31" y="299"/>
                      <a:pt x="31" y="299"/>
                    </a:cubicBezTo>
                    <a:cubicBezTo>
                      <a:pt x="61" y="283"/>
                      <a:pt x="61" y="283"/>
                      <a:pt x="61" y="283"/>
                    </a:cubicBezTo>
                    <a:cubicBezTo>
                      <a:pt x="60" y="281"/>
                      <a:pt x="60" y="281"/>
                      <a:pt x="60" y="281"/>
                    </a:cubicBezTo>
                    <a:close/>
                    <a:moveTo>
                      <a:pt x="32" y="283"/>
                    </a:moveTo>
                    <a:cubicBezTo>
                      <a:pt x="56" y="273"/>
                      <a:pt x="56" y="273"/>
                      <a:pt x="56" y="273"/>
                    </a:cubicBezTo>
                    <a:cubicBezTo>
                      <a:pt x="57" y="275"/>
                      <a:pt x="57" y="275"/>
                      <a:pt x="57" y="275"/>
                    </a:cubicBezTo>
                    <a:cubicBezTo>
                      <a:pt x="25" y="289"/>
                      <a:pt x="25" y="289"/>
                      <a:pt x="25" y="289"/>
                    </a:cubicBezTo>
                    <a:cubicBezTo>
                      <a:pt x="24" y="286"/>
                      <a:pt x="24" y="286"/>
                      <a:pt x="24" y="286"/>
                    </a:cubicBezTo>
                    <a:cubicBezTo>
                      <a:pt x="44" y="269"/>
                      <a:pt x="44" y="269"/>
                      <a:pt x="44" y="269"/>
                    </a:cubicBezTo>
                    <a:cubicBezTo>
                      <a:pt x="21" y="279"/>
                      <a:pt x="21" y="279"/>
                      <a:pt x="21" y="279"/>
                    </a:cubicBezTo>
                    <a:cubicBezTo>
                      <a:pt x="20" y="277"/>
                      <a:pt x="20" y="277"/>
                      <a:pt x="20" y="277"/>
                    </a:cubicBezTo>
                    <a:cubicBezTo>
                      <a:pt x="52" y="264"/>
                      <a:pt x="52" y="264"/>
                      <a:pt x="52" y="264"/>
                    </a:cubicBezTo>
                    <a:cubicBezTo>
                      <a:pt x="53" y="266"/>
                      <a:pt x="53" y="266"/>
                      <a:pt x="53" y="266"/>
                    </a:cubicBezTo>
                    <a:cubicBezTo>
                      <a:pt x="32" y="283"/>
                      <a:pt x="32" y="283"/>
                      <a:pt x="32" y="283"/>
                    </a:cubicBezTo>
                    <a:close/>
                    <a:moveTo>
                      <a:pt x="23" y="254"/>
                    </a:moveTo>
                    <a:cubicBezTo>
                      <a:pt x="22" y="255"/>
                      <a:pt x="22" y="255"/>
                      <a:pt x="22" y="255"/>
                    </a:cubicBezTo>
                    <a:cubicBezTo>
                      <a:pt x="21" y="255"/>
                      <a:pt x="20" y="255"/>
                      <a:pt x="19" y="256"/>
                    </a:cubicBezTo>
                    <a:cubicBezTo>
                      <a:pt x="19" y="256"/>
                      <a:pt x="18" y="257"/>
                      <a:pt x="17" y="258"/>
                    </a:cubicBezTo>
                    <a:cubicBezTo>
                      <a:pt x="17" y="258"/>
                      <a:pt x="16" y="259"/>
                      <a:pt x="16" y="260"/>
                    </a:cubicBezTo>
                    <a:cubicBezTo>
                      <a:pt x="15" y="261"/>
                      <a:pt x="15" y="262"/>
                      <a:pt x="15" y="262"/>
                    </a:cubicBezTo>
                    <a:cubicBezTo>
                      <a:pt x="16" y="263"/>
                      <a:pt x="16" y="264"/>
                      <a:pt x="17" y="265"/>
                    </a:cubicBezTo>
                    <a:cubicBezTo>
                      <a:pt x="18" y="265"/>
                      <a:pt x="19" y="266"/>
                      <a:pt x="20" y="266"/>
                    </a:cubicBezTo>
                    <a:cubicBezTo>
                      <a:pt x="20" y="266"/>
                      <a:pt x="22" y="266"/>
                      <a:pt x="23" y="266"/>
                    </a:cubicBezTo>
                    <a:cubicBezTo>
                      <a:pt x="25" y="266"/>
                      <a:pt x="26" y="266"/>
                      <a:pt x="28" y="266"/>
                    </a:cubicBezTo>
                    <a:cubicBezTo>
                      <a:pt x="30" y="266"/>
                      <a:pt x="32" y="265"/>
                      <a:pt x="34" y="265"/>
                    </a:cubicBezTo>
                    <a:cubicBezTo>
                      <a:pt x="36" y="264"/>
                      <a:pt x="37" y="264"/>
                      <a:pt x="38" y="263"/>
                    </a:cubicBezTo>
                    <a:cubicBezTo>
                      <a:pt x="40" y="263"/>
                      <a:pt x="41" y="262"/>
                      <a:pt x="42" y="261"/>
                    </a:cubicBezTo>
                    <a:cubicBezTo>
                      <a:pt x="44" y="261"/>
                      <a:pt x="45" y="260"/>
                      <a:pt x="46" y="259"/>
                    </a:cubicBezTo>
                    <a:cubicBezTo>
                      <a:pt x="47" y="258"/>
                      <a:pt x="48" y="257"/>
                      <a:pt x="48" y="256"/>
                    </a:cubicBezTo>
                    <a:cubicBezTo>
                      <a:pt x="48" y="255"/>
                      <a:pt x="49" y="254"/>
                      <a:pt x="49" y="253"/>
                    </a:cubicBezTo>
                    <a:cubicBezTo>
                      <a:pt x="48" y="252"/>
                      <a:pt x="48" y="252"/>
                      <a:pt x="48" y="251"/>
                    </a:cubicBezTo>
                    <a:cubicBezTo>
                      <a:pt x="47" y="247"/>
                      <a:pt x="47" y="247"/>
                      <a:pt x="47" y="247"/>
                    </a:cubicBezTo>
                    <a:cubicBezTo>
                      <a:pt x="30" y="252"/>
                      <a:pt x="30" y="252"/>
                      <a:pt x="30" y="252"/>
                    </a:cubicBezTo>
                    <a:cubicBezTo>
                      <a:pt x="32" y="257"/>
                      <a:pt x="32" y="257"/>
                      <a:pt x="32" y="257"/>
                    </a:cubicBezTo>
                    <a:cubicBezTo>
                      <a:pt x="36" y="256"/>
                      <a:pt x="36" y="256"/>
                      <a:pt x="36" y="256"/>
                    </a:cubicBezTo>
                    <a:cubicBezTo>
                      <a:pt x="35" y="253"/>
                      <a:pt x="35" y="253"/>
                      <a:pt x="35" y="253"/>
                    </a:cubicBezTo>
                    <a:cubicBezTo>
                      <a:pt x="43" y="251"/>
                      <a:pt x="43" y="251"/>
                      <a:pt x="43" y="251"/>
                    </a:cubicBezTo>
                    <a:cubicBezTo>
                      <a:pt x="44" y="253"/>
                      <a:pt x="44" y="253"/>
                      <a:pt x="44" y="253"/>
                    </a:cubicBezTo>
                    <a:cubicBezTo>
                      <a:pt x="44" y="253"/>
                      <a:pt x="44" y="254"/>
                      <a:pt x="44" y="254"/>
                    </a:cubicBezTo>
                    <a:cubicBezTo>
                      <a:pt x="44" y="255"/>
                      <a:pt x="44" y="255"/>
                      <a:pt x="44" y="256"/>
                    </a:cubicBezTo>
                    <a:cubicBezTo>
                      <a:pt x="44" y="256"/>
                      <a:pt x="44" y="257"/>
                      <a:pt x="43" y="258"/>
                    </a:cubicBezTo>
                    <a:cubicBezTo>
                      <a:pt x="42" y="259"/>
                      <a:pt x="41" y="259"/>
                      <a:pt x="40" y="260"/>
                    </a:cubicBezTo>
                    <a:cubicBezTo>
                      <a:pt x="39" y="261"/>
                      <a:pt x="37" y="261"/>
                      <a:pt x="36" y="262"/>
                    </a:cubicBezTo>
                    <a:cubicBezTo>
                      <a:pt x="35" y="262"/>
                      <a:pt x="34" y="262"/>
                      <a:pt x="33" y="263"/>
                    </a:cubicBezTo>
                    <a:cubicBezTo>
                      <a:pt x="32" y="263"/>
                      <a:pt x="30" y="263"/>
                      <a:pt x="29" y="263"/>
                    </a:cubicBezTo>
                    <a:cubicBezTo>
                      <a:pt x="28" y="264"/>
                      <a:pt x="27" y="264"/>
                      <a:pt x="25" y="264"/>
                    </a:cubicBezTo>
                    <a:cubicBezTo>
                      <a:pt x="24" y="264"/>
                      <a:pt x="23" y="264"/>
                      <a:pt x="22" y="264"/>
                    </a:cubicBezTo>
                    <a:cubicBezTo>
                      <a:pt x="21" y="263"/>
                      <a:pt x="21" y="263"/>
                      <a:pt x="20" y="263"/>
                    </a:cubicBezTo>
                    <a:cubicBezTo>
                      <a:pt x="20" y="262"/>
                      <a:pt x="20" y="262"/>
                      <a:pt x="20" y="261"/>
                    </a:cubicBezTo>
                    <a:cubicBezTo>
                      <a:pt x="19" y="260"/>
                      <a:pt x="20" y="260"/>
                      <a:pt x="20" y="259"/>
                    </a:cubicBezTo>
                    <a:cubicBezTo>
                      <a:pt x="21" y="258"/>
                      <a:pt x="21" y="258"/>
                      <a:pt x="22" y="257"/>
                    </a:cubicBezTo>
                    <a:cubicBezTo>
                      <a:pt x="23" y="257"/>
                      <a:pt x="23" y="257"/>
                      <a:pt x="24" y="256"/>
                    </a:cubicBezTo>
                    <a:cubicBezTo>
                      <a:pt x="23" y="254"/>
                      <a:pt x="23" y="254"/>
                      <a:pt x="23" y="254"/>
                    </a:cubicBezTo>
                    <a:close/>
                    <a:moveTo>
                      <a:pt x="8" y="221"/>
                    </a:moveTo>
                    <a:cubicBezTo>
                      <a:pt x="8" y="218"/>
                      <a:pt x="8" y="218"/>
                      <a:pt x="8" y="218"/>
                    </a:cubicBezTo>
                    <a:cubicBezTo>
                      <a:pt x="30" y="216"/>
                      <a:pt x="30" y="216"/>
                      <a:pt x="30" y="216"/>
                    </a:cubicBezTo>
                    <a:cubicBezTo>
                      <a:pt x="31" y="216"/>
                      <a:pt x="32" y="216"/>
                      <a:pt x="33" y="216"/>
                    </a:cubicBezTo>
                    <a:cubicBezTo>
                      <a:pt x="34" y="216"/>
                      <a:pt x="35" y="216"/>
                      <a:pt x="37" y="216"/>
                    </a:cubicBezTo>
                    <a:cubicBezTo>
                      <a:pt x="38" y="216"/>
                      <a:pt x="39" y="217"/>
                      <a:pt x="40" y="217"/>
                    </a:cubicBezTo>
                    <a:cubicBezTo>
                      <a:pt x="41" y="218"/>
                      <a:pt x="41" y="218"/>
                      <a:pt x="42" y="219"/>
                    </a:cubicBezTo>
                    <a:cubicBezTo>
                      <a:pt x="43" y="220"/>
                      <a:pt x="43" y="221"/>
                      <a:pt x="43" y="221"/>
                    </a:cubicBezTo>
                    <a:cubicBezTo>
                      <a:pt x="43" y="222"/>
                      <a:pt x="43" y="223"/>
                      <a:pt x="42" y="224"/>
                    </a:cubicBezTo>
                    <a:cubicBezTo>
                      <a:pt x="42" y="225"/>
                      <a:pt x="41" y="225"/>
                      <a:pt x="40" y="226"/>
                    </a:cubicBezTo>
                    <a:cubicBezTo>
                      <a:pt x="40" y="227"/>
                      <a:pt x="39" y="227"/>
                      <a:pt x="38" y="227"/>
                    </a:cubicBezTo>
                    <a:cubicBezTo>
                      <a:pt x="37" y="228"/>
                      <a:pt x="36" y="228"/>
                      <a:pt x="35" y="228"/>
                    </a:cubicBezTo>
                    <a:cubicBezTo>
                      <a:pt x="34" y="228"/>
                      <a:pt x="33" y="229"/>
                      <a:pt x="31" y="229"/>
                    </a:cubicBezTo>
                    <a:cubicBezTo>
                      <a:pt x="9" y="231"/>
                      <a:pt x="9" y="231"/>
                      <a:pt x="9" y="231"/>
                    </a:cubicBezTo>
                    <a:cubicBezTo>
                      <a:pt x="9" y="228"/>
                      <a:pt x="9" y="228"/>
                      <a:pt x="9" y="228"/>
                    </a:cubicBezTo>
                    <a:cubicBezTo>
                      <a:pt x="31" y="226"/>
                      <a:pt x="31" y="226"/>
                      <a:pt x="31" y="226"/>
                    </a:cubicBezTo>
                    <a:cubicBezTo>
                      <a:pt x="32" y="226"/>
                      <a:pt x="34" y="226"/>
                      <a:pt x="35" y="226"/>
                    </a:cubicBezTo>
                    <a:cubicBezTo>
                      <a:pt x="36" y="225"/>
                      <a:pt x="36" y="225"/>
                      <a:pt x="37" y="225"/>
                    </a:cubicBezTo>
                    <a:cubicBezTo>
                      <a:pt x="38" y="224"/>
                      <a:pt x="38" y="224"/>
                      <a:pt x="38" y="223"/>
                    </a:cubicBezTo>
                    <a:cubicBezTo>
                      <a:pt x="38" y="223"/>
                      <a:pt x="38" y="222"/>
                      <a:pt x="38" y="221"/>
                    </a:cubicBezTo>
                    <a:cubicBezTo>
                      <a:pt x="38" y="221"/>
                      <a:pt x="38" y="220"/>
                      <a:pt x="38" y="220"/>
                    </a:cubicBezTo>
                    <a:cubicBezTo>
                      <a:pt x="37" y="219"/>
                      <a:pt x="37" y="219"/>
                      <a:pt x="36" y="219"/>
                    </a:cubicBezTo>
                    <a:cubicBezTo>
                      <a:pt x="35" y="219"/>
                      <a:pt x="34" y="218"/>
                      <a:pt x="33" y="218"/>
                    </a:cubicBezTo>
                    <a:cubicBezTo>
                      <a:pt x="32" y="218"/>
                      <a:pt x="31" y="218"/>
                      <a:pt x="29" y="219"/>
                    </a:cubicBezTo>
                    <a:cubicBezTo>
                      <a:pt x="8" y="221"/>
                      <a:pt x="8" y="221"/>
                      <a:pt x="8" y="221"/>
                    </a:cubicBezTo>
                    <a:close/>
                    <a:moveTo>
                      <a:pt x="16" y="208"/>
                    </a:moveTo>
                    <a:cubicBezTo>
                      <a:pt x="42" y="208"/>
                      <a:pt x="42" y="208"/>
                      <a:pt x="42" y="208"/>
                    </a:cubicBezTo>
                    <a:cubicBezTo>
                      <a:pt x="42" y="211"/>
                      <a:pt x="42" y="211"/>
                      <a:pt x="42" y="211"/>
                    </a:cubicBezTo>
                    <a:cubicBezTo>
                      <a:pt x="8" y="210"/>
                      <a:pt x="8" y="210"/>
                      <a:pt x="8" y="210"/>
                    </a:cubicBezTo>
                    <a:cubicBezTo>
                      <a:pt x="8" y="208"/>
                      <a:pt x="8" y="208"/>
                      <a:pt x="8" y="208"/>
                    </a:cubicBezTo>
                    <a:cubicBezTo>
                      <a:pt x="33" y="200"/>
                      <a:pt x="33" y="200"/>
                      <a:pt x="33" y="200"/>
                    </a:cubicBezTo>
                    <a:cubicBezTo>
                      <a:pt x="8" y="200"/>
                      <a:pt x="8" y="200"/>
                      <a:pt x="8" y="200"/>
                    </a:cubicBezTo>
                    <a:cubicBezTo>
                      <a:pt x="8" y="198"/>
                      <a:pt x="8" y="198"/>
                      <a:pt x="8" y="198"/>
                    </a:cubicBezTo>
                    <a:cubicBezTo>
                      <a:pt x="42" y="198"/>
                      <a:pt x="42" y="198"/>
                      <a:pt x="42" y="198"/>
                    </a:cubicBezTo>
                    <a:cubicBezTo>
                      <a:pt x="42" y="200"/>
                      <a:pt x="42" y="200"/>
                      <a:pt x="42" y="200"/>
                    </a:cubicBezTo>
                    <a:cubicBezTo>
                      <a:pt x="16" y="208"/>
                      <a:pt x="16" y="208"/>
                      <a:pt x="16" y="208"/>
                    </a:cubicBezTo>
                    <a:close/>
                    <a:moveTo>
                      <a:pt x="43" y="189"/>
                    </a:moveTo>
                    <a:cubicBezTo>
                      <a:pt x="43" y="191"/>
                      <a:pt x="43" y="191"/>
                      <a:pt x="43" y="191"/>
                    </a:cubicBezTo>
                    <a:cubicBezTo>
                      <a:pt x="9" y="188"/>
                      <a:pt x="9" y="188"/>
                      <a:pt x="9" y="188"/>
                    </a:cubicBezTo>
                    <a:cubicBezTo>
                      <a:pt x="9" y="185"/>
                      <a:pt x="9" y="185"/>
                      <a:pt x="9" y="185"/>
                    </a:cubicBezTo>
                    <a:cubicBezTo>
                      <a:pt x="43" y="189"/>
                      <a:pt x="43" y="189"/>
                      <a:pt x="43" y="189"/>
                    </a:cubicBezTo>
                    <a:close/>
                    <a:moveTo>
                      <a:pt x="45" y="176"/>
                    </a:moveTo>
                    <a:cubicBezTo>
                      <a:pt x="10" y="176"/>
                      <a:pt x="10" y="176"/>
                      <a:pt x="10" y="176"/>
                    </a:cubicBezTo>
                    <a:cubicBezTo>
                      <a:pt x="10" y="174"/>
                      <a:pt x="10" y="174"/>
                      <a:pt x="10" y="174"/>
                    </a:cubicBezTo>
                    <a:cubicBezTo>
                      <a:pt x="37" y="174"/>
                      <a:pt x="37" y="174"/>
                      <a:pt x="37" y="174"/>
                    </a:cubicBezTo>
                    <a:cubicBezTo>
                      <a:pt x="12" y="164"/>
                      <a:pt x="12" y="164"/>
                      <a:pt x="12" y="164"/>
                    </a:cubicBezTo>
                    <a:cubicBezTo>
                      <a:pt x="13" y="162"/>
                      <a:pt x="13" y="162"/>
                      <a:pt x="13" y="162"/>
                    </a:cubicBezTo>
                    <a:cubicBezTo>
                      <a:pt x="45" y="175"/>
                      <a:pt x="45" y="175"/>
                      <a:pt x="45" y="175"/>
                    </a:cubicBezTo>
                    <a:cubicBezTo>
                      <a:pt x="45" y="176"/>
                      <a:pt x="45" y="176"/>
                      <a:pt x="45" y="176"/>
                    </a:cubicBezTo>
                    <a:close/>
                    <a:moveTo>
                      <a:pt x="31" y="150"/>
                    </a:moveTo>
                    <a:cubicBezTo>
                      <a:pt x="35" y="151"/>
                      <a:pt x="35" y="151"/>
                      <a:pt x="35" y="151"/>
                    </a:cubicBezTo>
                    <a:cubicBezTo>
                      <a:pt x="33" y="157"/>
                      <a:pt x="33" y="157"/>
                      <a:pt x="33" y="157"/>
                    </a:cubicBezTo>
                    <a:cubicBezTo>
                      <a:pt x="44" y="161"/>
                      <a:pt x="44" y="161"/>
                      <a:pt x="44" y="161"/>
                    </a:cubicBezTo>
                    <a:cubicBezTo>
                      <a:pt x="46" y="154"/>
                      <a:pt x="46" y="154"/>
                      <a:pt x="46" y="154"/>
                    </a:cubicBezTo>
                    <a:cubicBezTo>
                      <a:pt x="50" y="155"/>
                      <a:pt x="50" y="155"/>
                      <a:pt x="50" y="155"/>
                    </a:cubicBezTo>
                    <a:cubicBezTo>
                      <a:pt x="48" y="164"/>
                      <a:pt x="48" y="164"/>
                      <a:pt x="48" y="164"/>
                    </a:cubicBezTo>
                    <a:cubicBezTo>
                      <a:pt x="15" y="154"/>
                      <a:pt x="15" y="154"/>
                      <a:pt x="15" y="154"/>
                    </a:cubicBezTo>
                    <a:cubicBezTo>
                      <a:pt x="17" y="145"/>
                      <a:pt x="17" y="145"/>
                      <a:pt x="17" y="145"/>
                    </a:cubicBezTo>
                    <a:cubicBezTo>
                      <a:pt x="22" y="146"/>
                      <a:pt x="22" y="146"/>
                      <a:pt x="22" y="146"/>
                    </a:cubicBezTo>
                    <a:cubicBezTo>
                      <a:pt x="20" y="153"/>
                      <a:pt x="20" y="153"/>
                      <a:pt x="20" y="153"/>
                    </a:cubicBezTo>
                    <a:cubicBezTo>
                      <a:pt x="29" y="156"/>
                      <a:pt x="29" y="156"/>
                      <a:pt x="29" y="156"/>
                    </a:cubicBezTo>
                    <a:cubicBezTo>
                      <a:pt x="31" y="150"/>
                      <a:pt x="31" y="150"/>
                      <a:pt x="31" y="150"/>
                    </a:cubicBezTo>
                    <a:close/>
                    <a:moveTo>
                      <a:pt x="53" y="148"/>
                    </a:moveTo>
                    <a:cubicBezTo>
                      <a:pt x="52" y="150"/>
                      <a:pt x="52" y="150"/>
                      <a:pt x="52" y="150"/>
                    </a:cubicBezTo>
                    <a:cubicBezTo>
                      <a:pt x="20" y="137"/>
                      <a:pt x="20" y="137"/>
                      <a:pt x="20" y="137"/>
                    </a:cubicBezTo>
                    <a:cubicBezTo>
                      <a:pt x="22" y="132"/>
                      <a:pt x="22" y="132"/>
                      <a:pt x="22" y="132"/>
                    </a:cubicBezTo>
                    <a:cubicBezTo>
                      <a:pt x="23" y="131"/>
                      <a:pt x="23" y="131"/>
                      <a:pt x="24" y="130"/>
                    </a:cubicBezTo>
                    <a:cubicBezTo>
                      <a:pt x="24" y="130"/>
                      <a:pt x="25" y="130"/>
                      <a:pt x="26" y="129"/>
                    </a:cubicBezTo>
                    <a:cubicBezTo>
                      <a:pt x="27" y="129"/>
                      <a:pt x="28" y="129"/>
                      <a:pt x="29" y="130"/>
                    </a:cubicBezTo>
                    <a:cubicBezTo>
                      <a:pt x="30" y="130"/>
                      <a:pt x="31" y="130"/>
                      <a:pt x="33" y="131"/>
                    </a:cubicBezTo>
                    <a:cubicBezTo>
                      <a:pt x="34" y="132"/>
                      <a:pt x="35" y="132"/>
                      <a:pt x="36" y="133"/>
                    </a:cubicBezTo>
                    <a:cubicBezTo>
                      <a:pt x="37" y="133"/>
                      <a:pt x="38" y="134"/>
                      <a:pt x="38" y="134"/>
                    </a:cubicBezTo>
                    <a:cubicBezTo>
                      <a:pt x="39" y="135"/>
                      <a:pt x="39" y="135"/>
                      <a:pt x="39" y="135"/>
                    </a:cubicBezTo>
                    <a:cubicBezTo>
                      <a:pt x="39" y="135"/>
                      <a:pt x="40" y="135"/>
                      <a:pt x="40" y="135"/>
                    </a:cubicBezTo>
                    <a:cubicBezTo>
                      <a:pt x="40" y="135"/>
                      <a:pt x="41" y="135"/>
                      <a:pt x="41" y="135"/>
                    </a:cubicBezTo>
                    <a:cubicBezTo>
                      <a:pt x="42" y="135"/>
                      <a:pt x="43" y="136"/>
                      <a:pt x="44" y="13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55" y="142"/>
                      <a:pt x="55" y="142"/>
                      <a:pt x="55" y="142"/>
                    </a:cubicBezTo>
                    <a:cubicBezTo>
                      <a:pt x="44" y="138"/>
                      <a:pt x="44" y="138"/>
                      <a:pt x="44" y="138"/>
                    </a:cubicBezTo>
                    <a:cubicBezTo>
                      <a:pt x="43" y="138"/>
                      <a:pt x="42" y="138"/>
                      <a:pt x="42" y="138"/>
                    </a:cubicBezTo>
                    <a:cubicBezTo>
                      <a:pt x="41" y="138"/>
                      <a:pt x="40" y="138"/>
                      <a:pt x="40" y="138"/>
                    </a:cubicBezTo>
                    <a:cubicBezTo>
                      <a:pt x="40" y="138"/>
                      <a:pt x="39" y="139"/>
                      <a:pt x="39" y="139"/>
                    </a:cubicBezTo>
                    <a:cubicBezTo>
                      <a:pt x="38" y="142"/>
                      <a:pt x="38" y="142"/>
                      <a:pt x="38" y="142"/>
                    </a:cubicBezTo>
                    <a:cubicBezTo>
                      <a:pt x="53" y="148"/>
                      <a:pt x="53" y="148"/>
                      <a:pt x="53" y="148"/>
                    </a:cubicBezTo>
                    <a:close/>
                    <a:moveTo>
                      <a:pt x="25" y="137"/>
                    </a:moveTo>
                    <a:cubicBezTo>
                      <a:pt x="34" y="140"/>
                      <a:pt x="34" y="140"/>
                      <a:pt x="34" y="140"/>
                    </a:cubicBezTo>
                    <a:cubicBezTo>
                      <a:pt x="35" y="137"/>
                      <a:pt x="35" y="137"/>
                      <a:pt x="35" y="137"/>
                    </a:cubicBezTo>
                    <a:cubicBezTo>
                      <a:pt x="35" y="137"/>
                      <a:pt x="35" y="137"/>
                      <a:pt x="35" y="136"/>
                    </a:cubicBezTo>
                    <a:cubicBezTo>
                      <a:pt x="35" y="136"/>
                      <a:pt x="35" y="135"/>
                      <a:pt x="34" y="134"/>
                    </a:cubicBezTo>
                    <a:cubicBezTo>
                      <a:pt x="34" y="134"/>
                      <a:pt x="33" y="133"/>
                      <a:pt x="32" y="133"/>
                    </a:cubicBezTo>
                    <a:cubicBezTo>
                      <a:pt x="31" y="133"/>
                      <a:pt x="31" y="133"/>
                      <a:pt x="30" y="133"/>
                    </a:cubicBezTo>
                    <a:cubicBezTo>
                      <a:pt x="29" y="132"/>
                      <a:pt x="29" y="132"/>
                      <a:pt x="28" y="132"/>
                    </a:cubicBezTo>
                    <a:cubicBezTo>
                      <a:pt x="28" y="133"/>
                      <a:pt x="27" y="133"/>
                      <a:pt x="27" y="133"/>
                    </a:cubicBezTo>
                    <a:cubicBezTo>
                      <a:pt x="27" y="133"/>
                      <a:pt x="26" y="134"/>
                      <a:pt x="26" y="134"/>
                    </a:cubicBezTo>
                    <a:cubicBezTo>
                      <a:pt x="25" y="137"/>
                      <a:pt x="25" y="137"/>
                      <a:pt x="25" y="137"/>
                    </a:cubicBezTo>
                    <a:close/>
                    <a:moveTo>
                      <a:pt x="49" y="132"/>
                    </a:moveTo>
                    <a:cubicBezTo>
                      <a:pt x="50" y="130"/>
                      <a:pt x="50" y="130"/>
                      <a:pt x="50" y="130"/>
                    </a:cubicBezTo>
                    <a:cubicBezTo>
                      <a:pt x="51" y="130"/>
                      <a:pt x="51" y="130"/>
                      <a:pt x="52" y="130"/>
                    </a:cubicBezTo>
                    <a:cubicBezTo>
                      <a:pt x="52" y="130"/>
                      <a:pt x="53" y="130"/>
                      <a:pt x="53" y="131"/>
                    </a:cubicBezTo>
                    <a:cubicBezTo>
                      <a:pt x="54" y="131"/>
                      <a:pt x="54" y="131"/>
                      <a:pt x="55" y="131"/>
                    </a:cubicBezTo>
                    <a:cubicBezTo>
                      <a:pt x="55" y="131"/>
                      <a:pt x="55" y="130"/>
                      <a:pt x="56" y="130"/>
                    </a:cubicBezTo>
                    <a:cubicBezTo>
                      <a:pt x="56" y="130"/>
                      <a:pt x="57" y="130"/>
                      <a:pt x="57" y="129"/>
                    </a:cubicBezTo>
                    <a:cubicBezTo>
                      <a:pt x="57" y="129"/>
                      <a:pt x="57" y="128"/>
                      <a:pt x="57" y="128"/>
                    </a:cubicBezTo>
                    <a:cubicBezTo>
                      <a:pt x="57" y="128"/>
                      <a:pt x="57" y="127"/>
                      <a:pt x="57" y="127"/>
                    </a:cubicBezTo>
                    <a:cubicBezTo>
                      <a:pt x="57" y="127"/>
                      <a:pt x="57" y="126"/>
                      <a:pt x="57" y="126"/>
                    </a:cubicBezTo>
                    <a:cubicBezTo>
                      <a:pt x="57" y="126"/>
                      <a:pt x="57" y="125"/>
                      <a:pt x="56" y="125"/>
                    </a:cubicBezTo>
                    <a:cubicBezTo>
                      <a:pt x="56" y="124"/>
                      <a:pt x="55" y="124"/>
                      <a:pt x="54" y="124"/>
                    </a:cubicBezTo>
                    <a:cubicBezTo>
                      <a:pt x="54" y="123"/>
                      <a:pt x="53" y="123"/>
                      <a:pt x="53" y="123"/>
                    </a:cubicBezTo>
                    <a:cubicBezTo>
                      <a:pt x="52" y="123"/>
                      <a:pt x="51" y="122"/>
                      <a:pt x="51" y="122"/>
                    </a:cubicBezTo>
                    <a:cubicBezTo>
                      <a:pt x="50" y="122"/>
                      <a:pt x="50" y="123"/>
                      <a:pt x="49" y="123"/>
                    </a:cubicBezTo>
                    <a:cubicBezTo>
                      <a:pt x="48" y="123"/>
                      <a:pt x="47" y="124"/>
                      <a:pt x="46" y="124"/>
                    </a:cubicBezTo>
                    <a:cubicBezTo>
                      <a:pt x="46" y="125"/>
                      <a:pt x="45" y="125"/>
                      <a:pt x="44" y="126"/>
                    </a:cubicBezTo>
                    <a:cubicBezTo>
                      <a:pt x="43" y="126"/>
                      <a:pt x="43" y="126"/>
                      <a:pt x="42" y="126"/>
                    </a:cubicBezTo>
                    <a:cubicBezTo>
                      <a:pt x="41" y="126"/>
                      <a:pt x="39" y="126"/>
                      <a:pt x="38" y="125"/>
                    </a:cubicBezTo>
                    <a:cubicBezTo>
                      <a:pt x="37" y="125"/>
                      <a:pt x="36" y="124"/>
                      <a:pt x="34" y="123"/>
                    </a:cubicBezTo>
                    <a:cubicBezTo>
                      <a:pt x="33" y="123"/>
                      <a:pt x="32" y="122"/>
                      <a:pt x="32" y="121"/>
                    </a:cubicBezTo>
                    <a:cubicBezTo>
                      <a:pt x="31" y="121"/>
                      <a:pt x="31" y="120"/>
                      <a:pt x="30" y="120"/>
                    </a:cubicBezTo>
                    <a:cubicBezTo>
                      <a:pt x="30" y="119"/>
                      <a:pt x="30" y="119"/>
                      <a:pt x="30" y="118"/>
                    </a:cubicBezTo>
                    <a:cubicBezTo>
                      <a:pt x="30" y="117"/>
                      <a:pt x="29" y="117"/>
                      <a:pt x="30" y="116"/>
                    </a:cubicBezTo>
                    <a:cubicBezTo>
                      <a:pt x="30" y="116"/>
                      <a:pt x="30" y="115"/>
                      <a:pt x="30" y="115"/>
                    </a:cubicBezTo>
                    <a:cubicBezTo>
                      <a:pt x="30" y="114"/>
                      <a:pt x="31" y="113"/>
                      <a:pt x="32" y="113"/>
                    </a:cubicBezTo>
                    <a:cubicBezTo>
                      <a:pt x="33" y="113"/>
                      <a:pt x="33" y="112"/>
                      <a:pt x="34" y="112"/>
                    </a:cubicBezTo>
                    <a:cubicBezTo>
                      <a:pt x="35" y="112"/>
                      <a:pt x="36" y="113"/>
                      <a:pt x="37" y="113"/>
                    </a:cubicBezTo>
                    <a:cubicBezTo>
                      <a:pt x="38" y="113"/>
                      <a:pt x="38" y="113"/>
                      <a:pt x="39" y="113"/>
                    </a:cubicBezTo>
                    <a:cubicBezTo>
                      <a:pt x="40" y="114"/>
                      <a:pt x="40" y="114"/>
                      <a:pt x="40" y="114"/>
                    </a:cubicBezTo>
                    <a:cubicBezTo>
                      <a:pt x="39" y="116"/>
                      <a:pt x="39" y="116"/>
                      <a:pt x="39" y="116"/>
                    </a:cubicBezTo>
                    <a:cubicBezTo>
                      <a:pt x="39" y="116"/>
                      <a:pt x="38" y="116"/>
                      <a:pt x="38" y="115"/>
                    </a:cubicBezTo>
                    <a:cubicBezTo>
                      <a:pt x="38" y="115"/>
                      <a:pt x="37" y="115"/>
                      <a:pt x="37" y="115"/>
                    </a:cubicBezTo>
                    <a:cubicBezTo>
                      <a:pt x="36" y="115"/>
                      <a:pt x="36" y="115"/>
                      <a:pt x="35" y="115"/>
                    </a:cubicBezTo>
                    <a:cubicBezTo>
                      <a:pt x="35" y="115"/>
                      <a:pt x="34" y="116"/>
                      <a:pt x="34" y="116"/>
                    </a:cubicBezTo>
                    <a:cubicBezTo>
                      <a:pt x="34" y="116"/>
                      <a:pt x="34" y="117"/>
                      <a:pt x="33" y="117"/>
                    </a:cubicBezTo>
                    <a:cubicBezTo>
                      <a:pt x="33" y="117"/>
                      <a:pt x="33" y="118"/>
                      <a:pt x="33" y="119"/>
                    </a:cubicBezTo>
                    <a:cubicBezTo>
                      <a:pt x="33" y="119"/>
                      <a:pt x="34" y="120"/>
                      <a:pt x="34" y="120"/>
                    </a:cubicBezTo>
                    <a:cubicBezTo>
                      <a:pt x="34" y="121"/>
                      <a:pt x="35" y="121"/>
                      <a:pt x="35" y="121"/>
                    </a:cubicBezTo>
                    <a:cubicBezTo>
                      <a:pt x="36" y="122"/>
                      <a:pt x="36" y="122"/>
                      <a:pt x="37" y="122"/>
                    </a:cubicBezTo>
                    <a:cubicBezTo>
                      <a:pt x="37" y="123"/>
                      <a:pt x="38" y="123"/>
                      <a:pt x="39" y="123"/>
                    </a:cubicBezTo>
                    <a:cubicBezTo>
                      <a:pt x="39" y="123"/>
                      <a:pt x="40" y="123"/>
                      <a:pt x="40" y="123"/>
                    </a:cubicBezTo>
                    <a:cubicBezTo>
                      <a:pt x="41" y="123"/>
                      <a:pt x="41" y="123"/>
                      <a:pt x="42" y="123"/>
                    </a:cubicBezTo>
                    <a:cubicBezTo>
                      <a:pt x="42" y="122"/>
                      <a:pt x="43" y="122"/>
                      <a:pt x="44" y="122"/>
                    </a:cubicBezTo>
                    <a:cubicBezTo>
                      <a:pt x="44" y="121"/>
                      <a:pt x="45" y="121"/>
                      <a:pt x="46" y="120"/>
                    </a:cubicBezTo>
                    <a:cubicBezTo>
                      <a:pt x="47" y="120"/>
                      <a:pt x="47" y="120"/>
                      <a:pt x="48" y="120"/>
                    </a:cubicBezTo>
                    <a:cubicBezTo>
                      <a:pt x="49" y="119"/>
                      <a:pt x="50" y="120"/>
                      <a:pt x="51" y="120"/>
                    </a:cubicBezTo>
                    <a:cubicBezTo>
                      <a:pt x="52" y="120"/>
                      <a:pt x="52" y="120"/>
                      <a:pt x="53" y="120"/>
                    </a:cubicBezTo>
                    <a:cubicBezTo>
                      <a:pt x="54" y="121"/>
                      <a:pt x="55" y="121"/>
                      <a:pt x="55" y="122"/>
                    </a:cubicBezTo>
                    <a:cubicBezTo>
                      <a:pt x="57" y="122"/>
                      <a:pt x="58" y="123"/>
                      <a:pt x="59" y="124"/>
                    </a:cubicBezTo>
                    <a:cubicBezTo>
                      <a:pt x="60" y="125"/>
                      <a:pt x="60" y="125"/>
                      <a:pt x="61" y="126"/>
                    </a:cubicBezTo>
                    <a:cubicBezTo>
                      <a:pt x="61" y="127"/>
                      <a:pt x="61" y="128"/>
                      <a:pt x="61" y="129"/>
                    </a:cubicBezTo>
                    <a:cubicBezTo>
                      <a:pt x="61" y="129"/>
                      <a:pt x="61" y="130"/>
                      <a:pt x="61" y="131"/>
                    </a:cubicBezTo>
                    <a:cubicBezTo>
                      <a:pt x="61" y="131"/>
                      <a:pt x="60" y="132"/>
                      <a:pt x="60" y="132"/>
                    </a:cubicBezTo>
                    <a:cubicBezTo>
                      <a:pt x="59" y="133"/>
                      <a:pt x="58" y="133"/>
                      <a:pt x="58" y="133"/>
                    </a:cubicBezTo>
                    <a:cubicBezTo>
                      <a:pt x="57" y="133"/>
                      <a:pt x="56" y="133"/>
                      <a:pt x="55" y="133"/>
                    </a:cubicBezTo>
                    <a:cubicBezTo>
                      <a:pt x="54" y="133"/>
                      <a:pt x="54" y="133"/>
                      <a:pt x="53" y="133"/>
                    </a:cubicBezTo>
                    <a:cubicBezTo>
                      <a:pt x="52" y="133"/>
                      <a:pt x="51" y="133"/>
                      <a:pt x="50" y="132"/>
                    </a:cubicBezTo>
                    <a:cubicBezTo>
                      <a:pt x="49" y="132"/>
                      <a:pt x="49" y="132"/>
                      <a:pt x="49" y="132"/>
                    </a:cubicBezTo>
                    <a:close/>
                    <a:moveTo>
                      <a:pt x="68" y="118"/>
                    </a:moveTo>
                    <a:cubicBezTo>
                      <a:pt x="67" y="120"/>
                      <a:pt x="67" y="120"/>
                      <a:pt x="67" y="120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39" y="99"/>
                      <a:pt x="39" y="99"/>
                      <a:pt x="39" y="99"/>
                    </a:cubicBezTo>
                    <a:cubicBezTo>
                      <a:pt x="68" y="118"/>
                      <a:pt x="68" y="118"/>
                      <a:pt x="68" y="118"/>
                    </a:cubicBezTo>
                    <a:close/>
                    <a:moveTo>
                      <a:pt x="48" y="94"/>
                    </a:moveTo>
                    <a:cubicBezTo>
                      <a:pt x="47" y="93"/>
                      <a:pt x="46" y="92"/>
                      <a:pt x="44" y="92"/>
                    </a:cubicBezTo>
                    <a:cubicBezTo>
                      <a:pt x="46" y="90"/>
                      <a:pt x="47" y="88"/>
                      <a:pt x="48" y="87"/>
                    </a:cubicBezTo>
                    <a:cubicBezTo>
                      <a:pt x="49" y="85"/>
                      <a:pt x="51" y="83"/>
                      <a:pt x="52" y="82"/>
                    </a:cubicBezTo>
                    <a:cubicBezTo>
                      <a:pt x="53" y="83"/>
                      <a:pt x="54" y="83"/>
                      <a:pt x="55" y="84"/>
                    </a:cubicBezTo>
                    <a:cubicBezTo>
                      <a:pt x="54" y="86"/>
                      <a:pt x="53" y="87"/>
                      <a:pt x="52" y="88"/>
                    </a:cubicBezTo>
                    <a:cubicBezTo>
                      <a:pt x="56" y="91"/>
                      <a:pt x="60" y="94"/>
                      <a:pt x="64" y="97"/>
                    </a:cubicBezTo>
                    <a:cubicBezTo>
                      <a:pt x="68" y="100"/>
                      <a:pt x="72" y="104"/>
                      <a:pt x="76" y="107"/>
                    </a:cubicBezTo>
                    <a:cubicBezTo>
                      <a:pt x="75" y="107"/>
                      <a:pt x="75" y="108"/>
                      <a:pt x="75" y="108"/>
                    </a:cubicBezTo>
                    <a:cubicBezTo>
                      <a:pt x="70" y="105"/>
                      <a:pt x="66" y="102"/>
                      <a:pt x="62" y="99"/>
                    </a:cubicBezTo>
                    <a:cubicBezTo>
                      <a:pt x="59" y="96"/>
                      <a:pt x="55" y="93"/>
                      <a:pt x="51" y="90"/>
                    </a:cubicBezTo>
                    <a:cubicBezTo>
                      <a:pt x="50" y="92"/>
                      <a:pt x="49" y="93"/>
                      <a:pt x="48" y="94"/>
                    </a:cubicBezTo>
                    <a:close/>
                    <a:moveTo>
                      <a:pt x="87" y="93"/>
                    </a:moveTo>
                    <a:cubicBezTo>
                      <a:pt x="86" y="95"/>
                      <a:pt x="86" y="95"/>
                      <a:pt x="86" y="95"/>
                    </a:cubicBezTo>
                    <a:cubicBezTo>
                      <a:pt x="74" y="84"/>
                      <a:pt x="74" y="84"/>
                      <a:pt x="74" y="84"/>
                    </a:cubicBezTo>
                    <a:cubicBezTo>
                      <a:pt x="56" y="76"/>
                      <a:pt x="56" y="76"/>
                      <a:pt x="56" y="76"/>
                    </a:cubicBezTo>
                    <a:cubicBezTo>
                      <a:pt x="58" y="74"/>
                      <a:pt x="58" y="74"/>
                      <a:pt x="58" y="74"/>
                    </a:cubicBezTo>
                    <a:cubicBezTo>
                      <a:pt x="72" y="80"/>
                      <a:pt x="72" y="80"/>
                      <a:pt x="72" y="80"/>
                    </a:cubicBezTo>
                    <a:cubicBezTo>
                      <a:pt x="64" y="68"/>
                      <a:pt x="64" y="68"/>
                      <a:pt x="64" y="68"/>
                    </a:cubicBezTo>
                    <a:cubicBezTo>
                      <a:pt x="66" y="66"/>
                      <a:pt x="66" y="66"/>
                      <a:pt x="66" y="66"/>
                    </a:cubicBezTo>
                    <a:cubicBezTo>
                      <a:pt x="76" y="83"/>
                      <a:pt x="76" y="83"/>
                      <a:pt x="76" y="83"/>
                    </a:cubicBezTo>
                    <a:cubicBezTo>
                      <a:pt x="87" y="93"/>
                      <a:pt x="87" y="93"/>
                      <a:pt x="87" y="93"/>
                    </a:cubicBezTo>
                    <a:close/>
                    <a:moveTo>
                      <a:pt x="138" y="20"/>
                    </a:moveTo>
                    <a:cubicBezTo>
                      <a:pt x="143" y="19"/>
                      <a:pt x="143" y="19"/>
                      <a:pt x="143" y="19"/>
                    </a:cubicBezTo>
                    <a:cubicBezTo>
                      <a:pt x="143" y="18"/>
                      <a:pt x="144" y="18"/>
                      <a:pt x="145" y="19"/>
                    </a:cubicBezTo>
                    <a:cubicBezTo>
                      <a:pt x="145" y="19"/>
                      <a:pt x="146" y="19"/>
                      <a:pt x="147" y="20"/>
                    </a:cubicBezTo>
                    <a:cubicBezTo>
                      <a:pt x="147" y="20"/>
                      <a:pt x="148" y="21"/>
                      <a:pt x="148" y="22"/>
                    </a:cubicBezTo>
                    <a:cubicBezTo>
                      <a:pt x="149" y="23"/>
                      <a:pt x="149" y="24"/>
                      <a:pt x="149" y="24"/>
                    </a:cubicBezTo>
                    <a:cubicBezTo>
                      <a:pt x="150" y="25"/>
                      <a:pt x="150" y="26"/>
                      <a:pt x="150" y="27"/>
                    </a:cubicBezTo>
                    <a:cubicBezTo>
                      <a:pt x="151" y="28"/>
                      <a:pt x="151" y="29"/>
                      <a:pt x="151" y="31"/>
                    </a:cubicBezTo>
                    <a:cubicBezTo>
                      <a:pt x="151" y="32"/>
                      <a:pt x="151" y="33"/>
                      <a:pt x="151" y="34"/>
                    </a:cubicBezTo>
                    <a:cubicBezTo>
                      <a:pt x="151" y="35"/>
                      <a:pt x="151" y="36"/>
                      <a:pt x="150" y="36"/>
                    </a:cubicBezTo>
                    <a:cubicBezTo>
                      <a:pt x="150" y="37"/>
                      <a:pt x="149" y="37"/>
                      <a:pt x="148" y="37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51" y="52"/>
                      <a:pt x="151" y="52"/>
                      <a:pt x="151" y="52"/>
                    </a:cubicBezTo>
                    <a:cubicBezTo>
                      <a:pt x="149" y="53"/>
                      <a:pt x="149" y="53"/>
                      <a:pt x="149" y="53"/>
                    </a:cubicBezTo>
                    <a:cubicBezTo>
                      <a:pt x="138" y="20"/>
                      <a:pt x="138" y="20"/>
                      <a:pt x="138" y="20"/>
                    </a:cubicBezTo>
                    <a:close/>
                    <a:moveTo>
                      <a:pt x="145" y="34"/>
                    </a:moveTo>
                    <a:cubicBezTo>
                      <a:pt x="147" y="33"/>
                      <a:pt x="147" y="33"/>
                      <a:pt x="147" y="33"/>
                    </a:cubicBezTo>
                    <a:cubicBezTo>
                      <a:pt x="147" y="33"/>
                      <a:pt x="148" y="32"/>
                      <a:pt x="148" y="32"/>
                    </a:cubicBezTo>
                    <a:cubicBezTo>
                      <a:pt x="148" y="32"/>
                      <a:pt x="149" y="31"/>
                      <a:pt x="149" y="31"/>
                    </a:cubicBezTo>
                    <a:cubicBezTo>
                      <a:pt x="149" y="30"/>
                      <a:pt x="149" y="30"/>
                      <a:pt x="149" y="29"/>
                    </a:cubicBezTo>
                    <a:cubicBezTo>
                      <a:pt x="149" y="29"/>
                      <a:pt x="148" y="28"/>
                      <a:pt x="148" y="27"/>
                    </a:cubicBezTo>
                    <a:cubicBezTo>
                      <a:pt x="148" y="26"/>
                      <a:pt x="147" y="25"/>
                      <a:pt x="147" y="25"/>
                    </a:cubicBezTo>
                    <a:cubicBezTo>
                      <a:pt x="147" y="24"/>
                      <a:pt x="146" y="23"/>
                      <a:pt x="146" y="23"/>
                    </a:cubicBezTo>
                    <a:cubicBezTo>
                      <a:pt x="145" y="23"/>
                      <a:pt x="145" y="23"/>
                      <a:pt x="144" y="23"/>
                    </a:cubicBezTo>
                    <a:cubicBezTo>
                      <a:pt x="141" y="24"/>
                      <a:pt x="141" y="24"/>
                      <a:pt x="141" y="24"/>
                    </a:cubicBezTo>
                    <a:cubicBezTo>
                      <a:pt x="145" y="34"/>
                      <a:pt x="145" y="34"/>
                      <a:pt x="145" y="34"/>
                    </a:cubicBezTo>
                    <a:close/>
                    <a:moveTo>
                      <a:pt x="162" y="13"/>
                    </a:moveTo>
                    <a:cubicBezTo>
                      <a:pt x="163" y="13"/>
                      <a:pt x="164" y="13"/>
                      <a:pt x="166" y="14"/>
                    </a:cubicBezTo>
                    <a:cubicBezTo>
                      <a:pt x="167" y="16"/>
                      <a:pt x="169" y="17"/>
                      <a:pt x="170" y="20"/>
                    </a:cubicBezTo>
                    <a:cubicBezTo>
                      <a:pt x="171" y="23"/>
                      <a:pt x="172" y="26"/>
                      <a:pt x="173" y="29"/>
                    </a:cubicBezTo>
                    <a:cubicBezTo>
                      <a:pt x="173" y="32"/>
                      <a:pt x="174" y="34"/>
                      <a:pt x="174" y="37"/>
                    </a:cubicBezTo>
                    <a:cubicBezTo>
                      <a:pt x="174" y="40"/>
                      <a:pt x="173" y="42"/>
                      <a:pt x="172" y="44"/>
                    </a:cubicBezTo>
                    <a:cubicBezTo>
                      <a:pt x="172" y="45"/>
                      <a:pt x="171" y="46"/>
                      <a:pt x="169" y="47"/>
                    </a:cubicBezTo>
                    <a:cubicBezTo>
                      <a:pt x="168" y="47"/>
                      <a:pt x="167" y="46"/>
                      <a:pt x="165" y="45"/>
                    </a:cubicBezTo>
                    <a:cubicBezTo>
                      <a:pt x="164" y="44"/>
                      <a:pt x="163" y="42"/>
                      <a:pt x="161" y="39"/>
                    </a:cubicBezTo>
                    <a:cubicBezTo>
                      <a:pt x="160" y="37"/>
                      <a:pt x="159" y="34"/>
                      <a:pt x="159" y="31"/>
                    </a:cubicBezTo>
                    <a:cubicBezTo>
                      <a:pt x="158" y="28"/>
                      <a:pt x="158" y="25"/>
                      <a:pt x="158" y="22"/>
                    </a:cubicBezTo>
                    <a:cubicBezTo>
                      <a:pt x="158" y="20"/>
                      <a:pt x="158" y="17"/>
                      <a:pt x="159" y="16"/>
                    </a:cubicBezTo>
                    <a:cubicBezTo>
                      <a:pt x="160" y="14"/>
                      <a:pt x="161" y="13"/>
                      <a:pt x="162" y="13"/>
                    </a:cubicBezTo>
                    <a:close/>
                    <a:moveTo>
                      <a:pt x="163" y="17"/>
                    </a:moveTo>
                    <a:cubicBezTo>
                      <a:pt x="162" y="18"/>
                      <a:pt x="161" y="18"/>
                      <a:pt x="161" y="19"/>
                    </a:cubicBezTo>
                    <a:cubicBezTo>
                      <a:pt x="160" y="21"/>
                      <a:pt x="160" y="22"/>
                      <a:pt x="160" y="24"/>
                    </a:cubicBezTo>
                    <a:cubicBezTo>
                      <a:pt x="160" y="26"/>
                      <a:pt x="160" y="29"/>
                      <a:pt x="161" y="31"/>
                    </a:cubicBezTo>
                    <a:cubicBezTo>
                      <a:pt x="161" y="33"/>
                      <a:pt x="162" y="35"/>
                      <a:pt x="163" y="37"/>
                    </a:cubicBezTo>
                    <a:cubicBezTo>
                      <a:pt x="164" y="39"/>
                      <a:pt x="165" y="40"/>
                      <a:pt x="166" y="41"/>
                    </a:cubicBezTo>
                    <a:cubicBezTo>
                      <a:pt x="167" y="42"/>
                      <a:pt x="168" y="42"/>
                      <a:pt x="168" y="42"/>
                    </a:cubicBezTo>
                    <a:cubicBezTo>
                      <a:pt x="169" y="42"/>
                      <a:pt x="170" y="41"/>
                      <a:pt x="170" y="40"/>
                    </a:cubicBezTo>
                    <a:cubicBezTo>
                      <a:pt x="171" y="39"/>
                      <a:pt x="171" y="37"/>
                      <a:pt x="171" y="35"/>
                    </a:cubicBezTo>
                    <a:cubicBezTo>
                      <a:pt x="171" y="33"/>
                      <a:pt x="171" y="31"/>
                      <a:pt x="170" y="29"/>
                    </a:cubicBezTo>
                    <a:cubicBezTo>
                      <a:pt x="170" y="27"/>
                      <a:pt x="169" y="25"/>
                      <a:pt x="168" y="23"/>
                    </a:cubicBezTo>
                    <a:cubicBezTo>
                      <a:pt x="167" y="21"/>
                      <a:pt x="166" y="19"/>
                      <a:pt x="165" y="18"/>
                    </a:cubicBezTo>
                    <a:cubicBezTo>
                      <a:pt x="164" y="18"/>
                      <a:pt x="164" y="17"/>
                      <a:pt x="163" y="17"/>
                    </a:cubicBezTo>
                    <a:close/>
                    <a:moveTo>
                      <a:pt x="196" y="12"/>
                    </a:moveTo>
                    <a:cubicBezTo>
                      <a:pt x="196" y="8"/>
                      <a:pt x="196" y="8"/>
                      <a:pt x="196" y="8"/>
                    </a:cubicBezTo>
                    <a:cubicBezTo>
                      <a:pt x="208" y="8"/>
                      <a:pt x="208" y="8"/>
                      <a:pt x="208" y="8"/>
                    </a:cubicBezTo>
                    <a:cubicBezTo>
                      <a:pt x="208" y="12"/>
                      <a:pt x="208" y="12"/>
                      <a:pt x="208" y="12"/>
                    </a:cubicBezTo>
                    <a:cubicBezTo>
                      <a:pt x="203" y="12"/>
                      <a:pt x="203" y="12"/>
                      <a:pt x="203" y="12"/>
                    </a:cubicBezTo>
                    <a:cubicBezTo>
                      <a:pt x="204" y="43"/>
                      <a:pt x="204" y="43"/>
                      <a:pt x="204" y="43"/>
                    </a:cubicBezTo>
                    <a:cubicBezTo>
                      <a:pt x="201" y="43"/>
                      <a:pt x="201" y="43"/>
                      <a:pt x="201" y="43"/>
                    </a:cubicBezTo>
                    <a:cubicBezTo>
                      <a:pt x="200" y="12"/>
                      <a:pt x="200" y="12"/>
                      <a:pt x="200" y="12"/>
                    </a:cubicBezTo>
                    <a:cubicBezTo>
                      <a:pt x="196" y="12"/>
                      <a:pt x="196" y="12"/>
                      <a:pt x="196" y="12"/>
                    </a:cubicBezTo>
                    <a:close/>
                    <a:moveTo>
                      <a:pt x="260" y="15"/>
                    </a:moveTo>
                    <a:cubicBezTo>
                      <a:pt x="260" y="15"/>
                      <a:pt x="261" y="15"/>
                      <a:pt x="262" y="16"/>
                    </a:cubicBezTo>
                    <a:cubicBezTo>
                      <a:pt x="261" y="21"/>
                      <a:pt x="261" y="27"/>
                      <a:pt x="261" y="33"/>
                    </a:cubicBezTo>
                    <a:cubicBezTo>
                      <a:pt x="260" y="39"/>
                      <a:pt x="260" y="45"/>
                      <a:pt x="259" y="51"/>
                    </a:cubicBezTo>
                    <a:cubicBezTo>
                      <a:pt x="258" y="50"/>
                      <a:pt x="258" y="50"/>
                      <a:pt x="257" y="50"/>
                    </a:cubicBezTo>
                    <a:cubicBezTo>
                      <a:pt x="257" y="48"/>
                      <a:pt x="257" y="47"/>
                      <a:pt x="257" y="45"/>
                    </a:cubicBezTo>
                    <a:cubicBezTo>
                      <a:pt x="257" y="44"/>
                      <a:pt x="257" y="42"/>
                      <a:pt x="257" y="41"/>
                    </a:cubicBezTo>
                    <a:cubicBezTo>
                      <a:pt x="256" y="40"/>
                      <a:pt x="255" y="40"/>
                      <a:pt x="254" y="40"/>
                    </a:cubicBezTo>
                    <a:cubicBezTo>
                      <a:pt x="253" y="40"/>
                      <a:pt x="252" y="39"/>
                      <a:pt x="251" y="39"/>
                    </a:cubicBezTo>
                    <a:cubicBezTo>
                      <a:pt x="249" y="42"/>
                      <a:pt x="248" y="44"/>
                      <a:pt x="247" y="47"/>
                    </a:cubicBezTo>
                    <a:cubicBezTo>
                      <a:pt x="246" y="47"/>
                      <a:pt x="245" y="46"/>
                      <a:pt x="244" y="46"/>
                    </a:cubicBezTo>
                    <a:cubicBezTo>
                      <a:pt x="247" y="41"/>
                      <a:pt x="249" y="36"/>
                      <a:pt x="252" y="31"/>
                    </a:cubicBezTo>
                    <a:cubicBezTo>
                      <a:pt x="254" y="26"/>
                      <a:pt x="257" y="20"/>
                      <a:pt x="260" y="15"/>
                    </a:cubicBezTo>
                    <a:close/>
                    <a:moveTo>
                      <a:pt x="258" y="36"/>
                    </a:moveTo>
                    <a:cubicBezTo>
                      <a:pt x="258" y="34"/>
                      <a:pt x="258" y="32"/>
                      <a:pt x="258" y="29"/>
                    </a:cubicBezTo>
                    <a:cubicBezTo>
                      <a:pt x="258" y="27"/>
                      <a:pt x="259" y="25"/>
                      <a:pt x="259" y="22"/>
                    </a:cubicBezTo>
                    <a:cubicBezTo>
                      <a:pt x="258" y="24"/>
                      <a:pt x="257" y="26"/>
                      <a:pt x="256" y="29"/>
                    </a:cubicBezTo>
                    <a:cubicBezTo>
                      <a:pt x="255" y="31"/>
                      <a:pt x="254" y="33"/>
                      <a:pt x="253" y="35"/>
                    </a:cubicBezTo>
                    <a:cubicBezTo>
                      <a:pt x="253" y="35"/>
                      <a:pt x="254" y="35"/>
                      <a:pt x="255" y="36"/>
                    </a:cubicBezTo>
                    <a:cubicBezTo>
                      <a:pt x="256" y="36"/>
                      <a:pt x="257" y="36"/>
                      <a:pt x="258" y="36"/>
                    </a:cubicBezTo>
                    <a:close/>
                    <a:moveTo>
                      <a:pt x="275" y="29"/>
                    </a:moveTo>
                    <a:cubicBezTo>
                      <a:pt x="265" y="53"/>
                      <a:pt x="265" y="53"/>
                      <a:pt x="265" y="53"/>
                    </a:cubicBezTo>
                    <a:cubicBezTo>
                      <a:pt x="263" y="52"/>
                      <a:pt x="263" y="52"/>
                      <a:pt x="263" y="52"/>
                    </a:cubicBezTo>
                    <a:cubicBezTo>
                      <a:pt x="276" y="20"/>
                      <a:pt x="276" y="20"/>
                      <a:pt x="276" y="20"/>
                    </a:cubicBezTo>
                    <a:cubicBezTo>
                      <a:pt x="278" y="21"/>
                      <a:pt x="278" y="21"/>
                      <a:pt x="278" y="21"/>
                    </a:cubicBezTo>
                    <a:cubicBezTo>
                      <a:pt x="276" y="47"/>
                      <a:pt x="276" y="47"/>
                      <a:pt x="276" y="47"/>
                    </a:cubicBezTo>
                    <a:cubicBezTo>
                      <a:pt x="286" y="24"/>
                      <a:pt x="286" y="24"/>
                      <a:pt x="286" y="24"/>
                    </a:cubicBezTo>
                    <a:cubicBezTo>
                      <a:pt x="288" y="25"/>
                      <a:pt x="288" y="25"/>
                      <a:pt x="288" y="25"/>
                    </a:cubicBezTo>
                    <a:cubicBezTo>
                      <a:pt x="275" y="56"/>
                      <a:pt x="275" y="56"/>
                      <a:pt x="275" y="56"/>
                    </a:cubicBezTo>
                    <a:cubicBezTo>
                      <a:pt x="273" y="56"/>
                      <a:pt x="273" y="56"/>
                      <a:pt x="273" y="56"/>
                    </a:cubicBezTo>
                    <a:cubicBezTo>
                      <a:pt x="275" y="29"/>
                      <a:pt x="275" y="29"/>
                      <a:pt x="275" y="29"/>
                    </a:cubicBezTo>
                    <a:close/>
                    <a:moveTo>
                      <a:pt x="279" y="58"/>
                    </a:moveTo>
                    <a:cubicBezTo>
                      <a:pt x="295" y="28"/>
                      <a:pt x="295" y="28"/>
                      <a:pt x="295" y="28"/>
                    </a:cubicBezTo>
                    <a:cubicBezTo>
                      <a:pt x="299" y="30"/>
                      <a:pt x="299" y="30"/>
                      <a:pt x="299" y="30"/>
                    </a:cubicBezTo>
                    <a:cubicBezTo>
                      <a:pt x="299" y="30"/>
                      <a:pt x="300" y="31"/>
                      <a:pt x="300" y="32"/>
                    </a:cubicBezTo>
                    <a:cubicBezTo>
                      <a:pt x="301" y="32"/>
                      <a:pt x="302" y="33"/>
                      <a:pt x="302" y="34"/>
                    </a:cubicBezTo>
                    <a:cubicBezTo>
                      <a:pt x="303" y="35"/>
                      <a:pt x="303" y="36"/>
                      <a:pt x="303" y="37"/>
                    </a:cubicBezTo>
                    <a:cubicBezTo>
                      <a:pt x="303" y="38"/>
                      <a:pt x="302" y="40"/>
                      <a:pt x="302" y="41"/>
                    </a:cubicBezTo>
                    <a:cubicBezTo>
                      <a:pt x="302" y="42"/>
                      <a:pt x="301" y="43"/>
                      <a:pt x="301" y="45"/>
                    </a:cubicBezTo>
                    <a:cubicBezTo>
                      <a:pt x="300" y="46"/>
                      <a:pt x="300" y="48"/>
                      <a:pt x="299" y="49"/>
                    </a:cubicBezTo>
                    <a:cubicBezTo>
                      <a:pt x="298" y="51"/>
                      <a:pt x="297" y="52"/>
                      <a:pt x="296" y="54"/>
                    </a:cubicBezTo>
                    <a:cubicBezTo>
                      <a:pt x="295" y="56"/>
                      <a:pt x="294" y="57"/>
                      <a:pt x="293" y="58"/>
                    </a:cubicBezTo>
                    <a:cubicBezTo>
                      <a:pt x="291" y="60"/>
                      <a:pt x="290" y="60"/>
                      <a:pt x="290" y="61"/>
                    </a:cubicBezTo>
                    <a:cubicBezTo>
                      <a:pt x="289" y="61"/>
                      <a:pt x="288" y="61"/>
                      <a:pt x="287" y="62"/>
                    </a:cubicBezTo>
                    <a:cubicBezTo>
                      <a:pt x="286" y="62"/>
                      <a:pt x="286" y="62"/>
                      <a:pt x="285" y="61"/>
                    </a:cubicBezTo>
                    <a:cubicBezTo>
                      <a:pt x="284" y="61"/>
                      <a:pt x="284" y="61"/>
                      <a:pt x="283" y="60"/>
                    </a:cubicBezTo>
                    <a:cubicBezTo>
                      <a:pt x="279" y="58"/>
                      <a:pt x="279" y="58"/>
                      <a:pt x="279" y="58"/>
                    </a:cubicBezTo>
                    <a:close/>
                    <a:moveTo>
                      <a:pt x="295" y="33"/>
                    </a:moveTo>
                    <a:cubicBezTo>
                      <a:pt x="283" y="56"/>
                      <a:pt x="283" y="56"/>
                      <a:pt x="283" y="56"/>
                    </a:cubicBezTo>
                    <a:cubicBezTo>
                      <a:pt x="284" y="56"/>
                      <a:pt x="284" y="56"/>
                      <a:pt x="284" y="56"/>
                    </a:cubicBezTo>
                    <a:cubicBezTo>
                      <a:pt x="285" y="57"/>
                      <a:pt x="286" y="57"/>
                      <a:pt x="287" y="57"/>
                    </a:cubicBezTo>
                    <a:cubicBezTo>
                      <a:pt x="288" y="57"/>
                      <a:pt x="289" y="57"/>
                      <a:pt x="290" y="57"/>
                    </a:cubicBezTo>
                    <a:cubicBezTo>
                      <a:pt x="291" y="56"/>
                      <a:pt x="291" y="56"/>
                      <a:pt x="292" y="55"/>
                    </a:cubicBezTo>
                    <a:cubicBezTo>
                      <a:pt x="293" y="54"/>
                      <a:pt x="293" y="53"/>
                      <a:pt x="294" y="52"/>
                    </a:cubicBezTo>
                    <a:cubicBezTo>
                      <a:pt x="295" y="51"/>
                      <a:pt x="296" y="50"/>
                      <a:pt x="297" y="48"/>
                    </a:cubicBezTo>
                    <a:cubicBezTo>
                      <a:pt x="298" y="46"/>
                      <a:pt x="298" y="45"/>
                      <a:pt x="299" y="44"/>
                    </a:cubicBezTo>
                    <a:cubicBezTo>
                      <a:pt x="299" y="42"/>
                      <a:pt x="299" y="41"/>
                      <a:pt x="300" y="40"/>
                    </a:cubicBezTo>
                    <a:cubicBezTo>
                      <a:pt x="300" y="39"/>
                      <a:pt x="300" y="39"/>
                      <a:pt x="299" y="38"/>
                    </a:cubicBezTo>
                    <a:cubicBezTo>
                      <a:pt x="299" y="37"/>
                      <a:pt x="299" y="36"/>
                      <a:pt x="299" y="36"/>
                    </a:cubicBezTo>
                    <a:cubicBezTo>
                      <a:pt x="298" y="35"/>
                      <a:pt x="298" y="35"/>
                      <a:pt x="298" y="35"/>
                    </a:cubicBezTo>
                    <a:cubicBezTo>
                      <a:pt x="297" y="34"/>
                      <a:pt x="297" y="34"/>
                      <a:pt x="296" y="34"/>
                    </a:cubicBezTo>
                    <a:cubicBezTo>
                      <a:pt x="295" y="33"/>
                      <a:pt x="295" y="33"/>
                      <a:pt x="295" y="33"/>
                    </a:cubicBezTo>
                    <a:close/>
                    <a:moveTo>
                      <a:pt x="326" y="52"/>
                    </a:moveTo>
                    <a:cubicBezTo>
                      <a:pt x="327" y="51"/>
                      <a:pt x="328" y="50"/>
                      <a:pt x="329" y="49"/>
                    </a:cubicBezTo>
                    <a:cubicBezTo>
                      <a:pt x="330" y="50"/>
                      <a:pt x="332" y="51"/>
                      <a:pt x="333" y="52"/>
                    </a:cubicBezTo>
                    <a:cubicBezTo>
                      <a:pt x="335" y="54"/>
                      <a:pt x="336" y="55"/>
                      <a:pt x="338" y="56"/>
                    </a:cubicBezTo>
                    <a:cubicBezTo>
                      <a:pt x="337" y="58"/>
                      <a:pt x="336" y="59"/>
                      <a:pt x="335" y="60"/>
                    </a:cubicBezTo>
                    <a:cubicBezTo>
                      <a:pt x="334" y="59"/>
                      <a:pt x="333" y="58"/>
                      <a:pt x="331" y="57"/>
                    </a:cubicBezTo>
                    <a:cubicBezTo>
                      <a:pt x="328" y="61"/>
                      <a:pt x="325" y="65"/>
                      <a:pt x="322" y="69"/>
                    </a:cubicBezTo>
                    <a:cubicBezTo>
                      <a:pt x="319" y="72"/>
                      <a:pt x="315" y="76"/>
                      <a:pt x="312" y="80"/>
                    </a:cubicBezTo>
                    <a:cubicBezTo>
                      <a:pt x="312" y="79"/>
                      <a:pt x="311" y="79"/>
                      <a:pt x="310" y="78"/>
                    </a:cubicBezTo>
                    <a:cubicBezTo>
                      <a:pt x="314" y="75"/>
                      <a:pt x="317" y="71"/>
                      <a:pt x="320" y="67"/>
                    </a:cubicBezTo>
                    <a:cubicBezTo>
                      <a:pt x="323" y="63"/>
                      <a:pt x="326" y="59"/>
                      <a:pt x="329" y="55"/>
                    </a:cubicBezTo>
                    <a:cubicBezTo>
                      <a:pt x="328" y="54"/>
                      <a:pt x="327" y="53"/>
                      <a:pt x="326" y="52"/>
                    </a:cubicBezTo>
                    <a:close/>
                    <a:moveTo>
                      <a:pt x="340" y="78"/>
                    </a:moveTo>
                    <a:cubicBezTo>
                      <a:pt x="337" y="81"/>
                      <a:pt x="337" y="81"/>
                      <a:pt x="337" y="81"/>
                    </a:cubicBezTo>
                    <a:cubicBezTo>
                      <a:pt x="332" y="77"/>
                      <a:pt x="332" y="77"/>
                      <a:pt x="332" y="77"/>
                    </a:cubicBezTo>
                    <a:cubicBezTo>
                      <a:pt x="324" y="85"/>
                      <a:pt x="324" y="85"/>
                      <a:pt x="324" y="85"/>
                    </a:cubicBezTo>
                    <a:cubicBezTo>
                      <a:pt x="330" y="90"/>
                      <a:pt x="330" y="90"/>
                      <a:pt x="330" y="90"/>
                    </a:cubicBezTo>
                    <a:cubicBezTo>
                      <a:pt x="326" y="93"/>
                      <a:pt x="326" y="93"/>
                      <a:pt x="326" y="93"/>
                    </a:cubicBezTo>
                    <a:cubicBezTo>
                      <a:pt x="320" y="86"/>
                      <a:pt x="320" y="86"/>
                      <a:pt x="320" y="86"/>
                    </a:cubicBezTo>
                    <a:cubicBezTo>
                      <a:pt x="344" y="62"/>
                      <a:pt x="344" y="62"/>
                      <a:pt x="344" y="62"/>
                    </a:cubicBezTo>
                    <a:cubicBezTo>
                      <a:pt x="351" y="69"/>
                      <a:pt x="351" y="69"/>
                      <a:pt x="351" y="69"/>
                    </a:cubicBezTo>
                    <a:cubicBezTo>
                      <a:pt x="348" y="72"/>
                      <a:pt x="348" y="72"/>
                      <a:pt x="348" y="72"/>
                    </a:cubicBezTo>
                    <a:cubicBezTo>
                      <a:pt x="342" y="66"/>
                      <a:pt x="342" y="66"/>
                      <a:pt x="342" y="66"/>
                    </a:cubicBezTo>
                    <a:cubicBezTo>
                      <a:pt x="336" y="73"/>
                      <a:pt x="336" y="73"/>
                      <a:pt x="336" y="73"/>
                    </a:cubicBezTo>
                    <a:cubicBezTo>
                      <a:pt x="340" y="78"/>
                      <a:pt x="340" y="78"/>
                      <a:pt x="340" y="78"/>
                    </a:cubicBezTo>
                    <a:close/>
                    <a:moveTo>
                      <a:pt x="330" y="97"/>
                    </a:moveTo>
                    <a:cubicBezTo>
                      <a:pt x="356" y="75"/>
                      <a:pt x="356" y="75"/>
                      <a:pt x="356" y="75"/>
                    </a:cubicBezTo>
                    <a:cubicBezTo>
                      <a:pt x="358" y="76"/>
                      <a:pt x="358" y="76"/>
                      <a:pt x="358" y="76"/>
                    </a:cubicBezTo>
                    <a:cubicBezTo>
                      <a:pt x="335" y="95"/>
                      <a:pt x="335" y="95"/>
                      <a:pt x="335" y="95"/>
                    </a:cubicBezTo>
                    <a:cubicBezTo>
                      <a:pt x="340" y="101"/>
                      <a:pt x="340" y="101"/>
                      <a:pt x="340" y="101"/>
                    </a:cubicBezTo>
                    <a:cubicBezTo>
                      <a:pt x="337" y="104"/>
                      <a:pt x="337" y="104"/>
                      <a:pt x="337" y="104"/>
                    </a:cubicBezTo>
                    <a:cubicBezTo>
                      <a:pt x="330" y="97"/>
                      <a:pt x="330" y="97"/>
                      <a:pt x="330" y="97"/>
                    </a:cubicBezTo>
                    <a:close/>
                    <a:moveTo>
                      <a:pt x="361" y="104"/>
                    </a:moveTo>
                    <a:cubicBezTo>
                      <a:pt x="358" y="107"/>
                      <a:pt x="358" y="107"/>
                      <a:pt x="358" y="107"/>
                    </a:cubicBezTo>
                    <a:cubicBezTo>
                      <a:pt x="354" y="101"/>
                      <a:pt x="354" y="101"/>
                      <a:pt x="354" y="101"/>
                    </a:cubicBezTo>
                    <a:cubicBezTo>
                      <a:pt x="344" y="108"/>
                      <a:pt x="344" y="108"/>
                      <a:pt x="344" y="108"/>
                    </a:cubicBezTo>
                    <a:cubicBezTo>
                      <a:pt x="349" y="114"/>
                      <a:pt x="349" y="114"/>
                      <a:pt x="349" y="114"/>
                    </a:cubicBezTo>
                    <a:cubicBezTo>
                      <a:pt x="345" y="116"/>
                      <a:pt x="345" y="116"/>
                      <a:pt x="345" y="116"/>
                    </a:cubicBezTo>
                    <a:cubicBezTo>
                      <a:pt x="339" y="108"/>
                      <a:pt x="339" y="108"/>
                      <a:pt x="339" y="108"/>
                    </a:cubicBezTo>
                    <a:cubicBezTo>
                      <a:pt x="368" y="88"/>
                      <a:pt x="368" y="88"/>
                      <a:pt x="368" y="88"/>
                    </a:cubicBezTo>
                    <a:cubicBezTo>
                      <a:pt x="373" y="96"/>
                      <a:pt x="373" y="96"/>
                      <a:pt x="373" y="96"/>
                    </a:cubicBezTo>
                    <a:cubicBezTo>
                      <a:pt x="370" y="99"/>
                      <a:pt x="370" y="99"/>
                      <a:pt x="370" y="99"/>
                    </a:cubicBezTo>
                    <a:cubicBezTo>
                      <a:pt x="365" y="93"/>
                      <a:pt x="365" y="93"/>
                      <a:pt x="365" y="93"/>
                    </a:cubicBezTo>
                    <a:cubicBezTo>
                      <a:pt x="357" y="98"/>
                      <a:pt x="357" y="98"/>
                      <a:pt x="357" y="98"/>
                    </a:cubicBezTo>
                    <a:cubicBezTo>
                      <a:pt x="361" y="104"/>
                      <a:pt x="361" y="104"/>
                      <a:pt x="361" y="104"/>
                    </a:cubicBezTo>
                    <a:close/>
                    <a:moveTo>
                      <a:pt x="376" y="119"/>
                    </a:moveTo>
                    <a:cubicBezTo>
                      <a:pt x="375" y="117"/>
                      <a:pt x="375" y="117"/>
                      <a:pt x="375" y="117"/>
                    </a:cubicBezTo>
                    <a:cubicBezTo>
                      <a:pt x="375" y="117"/>
                      <a:pt x="376" y="116"/>
                      <a:pt x="376" y="116"/>
                    </a:cubicBezTo>
                    <a:cubicBezTo>
                      <a:pt x="376" y="116"/>
                      <a:pt x="377" y="115"/>
                      <a:pt x="377" y="115"/>
                    </a:cubicBezTo>
                    <a:cubicBezTo>
                      <a:pt x="377" y="114"/>
                      <a:pt x="378" y="114"/>
                      <a:pt x="378" y="113"/>
                    </a:cubicBezTo>
                    <a:cubicBezTo>
                      <a:pt x="378" y="113"/>
                      <a:pt x="378" y="112"/>
                      <a:pt x="377" y="112"/>
                    </a:cubicBezTo>
                    <a:cubicBezTo>
                      <a:pt x="377" y="111"/>
                      <a:pt x="376" y="110"/>
                      <a:pt x="375" y="110"/>
                    </a:cubicBezTo>
                    <a:cubicBezTo>
                      <a:pt x="374" y="110"/>
                      <a:pt x="373" y="110"/>
                      <a:pt x="372" y="110"/>
                    </a:cubicBezTo>
                    <a:cubicBezTo>
                      <a:pt x="371" y="110"/>
                      <a:pt x="369" y="111"/>
                      <a:pt x="368" y="111"/>
                    </a:cubicBezTo>
                    <a:cubicBezTo>
                      <a:pt x="367" y="112"/>
                      <a:pt x="365" y="113"/>
                      <a:pt x="364" y="114"/>
                    </a:cubicBezTo>
                    <a:cubicBezTo>
                      <a:pt x="362" y="114"/>
                      <a:pt x="361" y="115"/>
                      <a:pt x="359" y="116"/>
                    </a:cubicBezTo>
                    <a:cubicBezTo>
                      <a:pt x="358" y="117"/>
                      <a:pt x="357" y="118"/>
                      <a:pt x="356" y="119"/>
                    </a:cubicBezTo>
                    <a:cubicBezTo>
                      <a:pt x="356" y="120"/>
                      <a:pt x="355" y="121"/>
                      <a:pt x="355" y="122"/>
                    </a:cubicBezTo>
                    <a:cubicBezTo>
                      <a:pt x="355" y="123"/>
                      <a:pt x="355" y="123"/>
                      <a:pt x="355" y="124"/>
                    </a:cubicBezTo>
                    <a:cubicBezTo>
                      <a:pt x="356" y="125"/>
                      <a:pt x="356" y="125"/>
                      <a:pt x="357" y="126"/>
                    </a:cubicBezTo>
                    <a:cubicBezTo>
                      <a:pt x="358" y="126"/>
                      <a:pt x="358" y="126"/>
                      <a:pt x="359" y="126"/>
                    </a:cubicBezTo>
                    <a:cubicBezTo>
                      <a:pt x="362" y="124"/>
                      <a:pt x="362" y="124"/>
                      <a:pt x="362" y="124"/>
                    </a:cubicBezTo>
                    <a:cubicBezTo>
                      <a:pt x="363" y="126"/>
                      <a:pt x="363" y="126"/>
                      <a:pt x="363" y="126"/>
                    </a:cubicBezTo>
                    <a:cubicBezTo>
                      <a:pt x="363" y="127"/>
                      <a:pt x="362" y="127"/>
                      <a:pt x="362" y="127"/>
                    </a:cubicBezTo>
                    <a:cubicBezTo>
                      <a:pt x="361" y="128"/>
                      <a:pt x="360" y="128"/>
                      <a:pt x="359" y="128"/>
                    </a:cubicBezTo>
                    <a:cubicBezTo>
                      <a:pt x="358" y="129"/>
                      <a:pt x="357" y="129"/>
                      <a:pt x="356" y="129"/>
                    </a:cubicBezTo>
                    <a:cubicBezTo>
                      <a:pt x="355" y="129"/>
                      <a:pt x="354" y="129"/>
                      <a:pt x="353" y="128"/>
                    </a:cubicBezTo>
                    <a:cubicBezTo>
                      <a:pt x="352" y="128"/>
                      <a:pt x="351" y="127"/>
                      <a:pt x="351" y="126"/>
                    </a:cubicBezTo>
                    <a:cubicBezTo>
                      <a:pt x="350" y="125"/>
                      <a:pt x="350" y="124"/>
                      <a:pt x="350" y="123"/>
                    </a:cubicBezTo>
                    <a:cubicBezTo>
                      <a:pt x="351" y="122"/>
                      <a:pt x="351" y="121"/>
                      <a:pt x="352" y="120"/>
                    </a:cubicBezTo>
                    <a:cubicBezTo>
                      <a:pt x="353" y="118"/>
                      <a:pt x="354" y="117"/>
                      <a:pt x="356" y="116"/>
                    </a:cubicBezTo>
                    <a:cubicBezTo>
                      <a:pt x="357" y="115"/>
                      <a:pt x="358" y="114"/>
                      <a:pt x="359" y="113"/>
                    </a:cubicBezTo>
                    <a:cubicBezTo>
                      <a:pt x="361" y="113"/>
                      <a:pt x="362" y="112"/>
                      <a:pt x="363" y="111"/>
                    </a:cubicBezTo>
                    <a:cubicBezTo>
                      <a:pt x="365" y="110"/>
                      <a:pt x="366" y="109"/>
                      <a:pt x="368" y="109"/>
                    </a:cubicBezTo>
                    <a:cubicBezTo>
                      <a:pt x="370" y="108"/>
                      <a:pt x="371" y="108"/>
                      <a:pt x="373" y="107"/>
                    </a:cubicBezTo>
                    <a:cubicBezTo>
                      <a:pt x="374" y="107"/>
                      <a:pt x="376" y="107"/>
                      <a:pt x="377" y="107"/>
                    </a:cubicBezTo>
                    <a:cubicBezTo>
                      <a:pt x="378" y="107"/>
                      <a:pt x="379" y="107"/>
                      <a:pt x="380" y="108"/>
                    </a:cubicBezTo>
                    <a:cubicBezTo>
                      <a:pt x="380" y="108"/>
                      <a:pt x="381" y="109"/>
                      <a:pt x="381" y="110"/>
                    </a:cubicBezTo>
                    <a:cubicBezTo>
                      <a:pt x="382" y="111"/>
                      <a:pt x="382" y="112"/>
                      <a:pt x="382" y="113"/>
                    </a:cubicBezTo>
                    <a:cubicBezTo>
                      <a:pt x="381" y="114"/>
                      <a:pt x="381" y="115"/>
                      <a:pt x="380" y="116"/>
                    </a:cubicBezTo>
                    <a:cubicBezTo>
                      <a:pt x="379" y="117"/>
                      <a:pt x="378" y="118"/>
                      <a:pt x="377" y="118"/>
                    </a:cubicBezTo>
                    <a:cubicBezTo>
                      <a:pt x="376" y="119"/>
                      <a:pt x="376" y="119"/>
                      <a:pt x="376" y="119"/>
                    </a:cubicBezTo>
                    <a:close/>
                    <a:moveTo>
                      <a:pt x="391" y="128"/>
                    </a:moveTo>
                    <a:cubicBezTo>
                      <a:pt x="390" y="127"/>
                      <a:pt x="389" y="126"/>
                      <a:pt x="387" y="126"/>
                    </a:cubicBezTo>
                    <a:cubicBezTo>
                      <a:pt x="385" y="125"/>
                      <a:pt x="383" y="125"/>
                      <a:pt x="380" y="126"/>
                    </a:cubicBezTo>
                    <a:cubicBezTo>
                      <a:pt x="377" y="126"/>
                      <a:pt x="374" y="127"/>
                      <a:pt x="372" y="128"/>
                    </a:cubicBezTo>
                    <a:cubicBezTo>
                      <a:pt x="369" y="129"/>
                      <a:pt x="366" y="131"/>
                      <a:pt x="364" y="133"/>
                    </a:cubicBezTo>
                    <a:cubicBezTo>
                      <a:pt x="362" y="134"/>
                      <a:pt x="360" y="136"/>
                      <a:pt x="359" y="138"/>
                    </a:cubicBezTo>
                    <a:cubicBezTo>
                      <a:pt x="358" y="139"/>
                      <a:pt x="358" y="141"/>
                      <a:pt x="359" y="142"/>
                    </a:cubicBezTo>
                    <a:cubicBezTo>
                      <a:pt x="359" y="143"/>
                      <a:pt x="360" y="144"/>
                      <a:pt x="362" y="144"/>
                    </a:cubicBezTo>
                    <a:cubicBezTo>
                      <a:pt x="364" y="144"/>
                      <a:pt x="366" y="144"/>
                      <a:pt x="369" y="144"/>
                    </a:cubicBezTo>
                    <a:cubicBezTo>
                      <a:pt x="372" y="143"/>
                      <a:pt x="375" y="143"/>
                      <a:pt x="378" y="141"/>
                    </a:cubicBezTo>
                    <a:cubicBezTo>
                      <a:pt x="380" y="140"/>
                      <a:pt x="383" y="139"/>
                      <a:pt x="385" y="137"/>
                    </a:cubicBezTo>
                    <a:cubicBezTo>
                      <a:pt x="388" y="135"/>
                      <a:pt x="389" y="134"/>
                      <a:pt x="390" y="132"/>
                    </a:cubicBezTo>
                    <a:cubicBezTo>
                      <a:pt x="391" y="130"/>
                      <a:pt x="391" y="129"/>
                      <a:pt x="391" y="128"/>
                    </a:cubicBezTo>
                    <a:close/>
                    <a:moveTo>
                      <a:pt x="386" y="130"/>
                    </a:moveTo>
                    <a:cubicBezTo>
                      <a:pt x="386" y="129"/>
                      <a:pt x="385" y="129"/>
                      <a:pt x="384" y="128"/>
                    </a:cubicBezTo>
                    <a:cubicBezTo>
                      <a:pt x="383" y="128"/>
                      <a:pt x="381" y="128"/>
                      <a:pt x="379" y="128"/>
                    </a:cubicBezTo>
                    <a:cubicBezTo>
                      <a:pt x="377" y="129"/>
                      <a:pt x="375" y="130"/>
                      <a:pt x="373" y="130"/>
                    </a:cubicBezTo>
                    <a:cubicBezTo>
                      <a:pt x="370" y="131"/>
                      <a:pt x="369" y="132"/>
                      <a:pt x="367" y="134"/>
                    </a:cubicBezTo>
                    <a:cubicBezTo>
                      <a:pt x="365" y="135"/>
                      <a:pt x="364" y="136"/>
                      <a:pt x="363" y="137"/>
                    </a:cubicBezTo>
                    <a:cubicBezTo>
                      <a:pt x="363" y="138"/>
                      <a:pt x="362" y="139"/>
                      <a:pt x="363" y="140"/>
                    </a:cubicBezTo>
                    <a:cubicBezTo>
                      <a:pt x="363" y="141"/>
                      <a:pt x="364" y="141"/>
                      <a:pt x="365" y="141"/>
                    </a:cubicBezTo>
                    <a:cubicBezTo>
                      <a:pt x="367" y="142"/>
                      <a:pt x="368" y="142"/>
                      <a:pt x="370" y="141"/>
                    </a:cubicBezTo>
                    <a:cubicBezTo>
                      <a:pt x="372" y="141"/>
                      <a:pt x="374" y="140"/>
                      <a:pt x="377" y="139"/>
                    </a:cubicBezTo>
                    <a:cubicBezTo>
                      <a:pt x="379" y="138"/>
                      <a:pt x="381" y="137"/>
                      <a:pt x="382" y="136"/>
                    </a:cubicBezTo>
                    <a:cubicBezTo>
                      <a:pt x="384" y="135"/>
                      <a:pt x="385" y="134"/>
                      <a:pt x="386" y="133"/>
                    </a:cubicBezTo>
                    <a:cubicBezTo>
                      <a:pt x="387" y="131"/>
                      <a:pt x="387" y="130"/>
                      <a:pt x="386" y="130"/>
                    </a:cubicBezTo>
                    <a:close/>
                    <a:moveTo>
                      <a:pt x="396" y="143"/>
                    </a:moveTo>
                    <a:cubicBezTo>
                      <a:pt x="397" y="145"/>
                      <a:pt x="397" y="145"/>
                      <a:pt x="397" y="145"/>
                    </a:cubicBezTo>
                    <a:cubicBezTo>
                      <a:pt x="372" y="159"/>
                      <a:pt x="372" y="159"/>
                      <a:pt x="372" y="159"/>
                    </a:cubicBezTo>
                    <a:cubicBezTo>
                      <a:pt x="400" y="156"/>
                      <a:pt x="400" y="156"/>
                      <a:pt x="400" y="156"/>
                    </a:cubicBezTo>
                    <a:cubicBezTo>
                      <a:pt x="401" y="159"/>
                      <a:pt x="401" y="159"/>
                      <a:pt x="401" y="159"/>
                    </a:cubicBezTo>
                    <a:cubicBezTo>
                      <a:pt x="368" y="169"/>
                      <a:pt x="368" y="169"/>
                      <a:pt x="368" y="169"/>
                    </a:cubicBezTo>
                    <a:cubicBezTo>
                      <a:pt x="367" y="167"/>
                      <a:pt x="367" y="167"/>
                      <a:pt x="367" y="167"/>
                    </a:cubicBezTo>
                    <a:cubicBezTo>
                      <a:pt x="392" y="159"/>
                      <a:pt x="392" y="159"/>
                      <a:pt x="392" y="159"/>
                    </a:cubicBezTo>
                    <a:cubicBezTo>
                      <a:pt x="366" y="162"/>
                      <a:pt x="366" y="162"/>
                      <a:pt x="366" y="162"/>
                    </a:cubicBezTo>
                    <a:cubicBezTo>
                      <a:pt x="365" y="160"/>
                      <a:pt x="365" y="160"/>
                      <a:pt x="365" y="160"/>
                    </a:cubicBezTo>
                    <a:cubicBezTo>
                      <a:pt x="389" y="147"/>
                      <a:pt x="389" y="147"/>
                      <a:pt x="389" y="147"/>
                    </a:cubicBezTo>
                    <a:cubicBezTo>
                      <a:pt x="364" y="154"/>
                      <a:pt x="364" y="154"/>
                      <a:pt x="364" y="154"/>
                    </a:cubicBezTo>
                    <a:cubicBezTo>
                      <a:pt x="363" y="152"/>
                      <a:pt x="363" y="152"/>
                      <a:pt x="363" y="152"/>
                    </a:cubicBezTo>
                    <a:cubicBezTo>
                      <a:pt x="396" y="143"/>
                      <a:pt x="396" y="143"/>
                      <a:pt x="396" y="143"/>
                    </a:cubicBezTo>
                    <a:close/>
                    <a:moveTo>
                      <a:pt x="403" y="168"/>
                    </a:moveTo>
                    <a:cubicBezTo>
                      <a:pt x="369" y="173"/>
                      <a:pt x="369" y="173"/>
                      <a:pt x="369" y="173"/>
                    </a:cubicBezTo>
                    <a:cubicBezTo>
                      <a:pt x="369" y="175"/>
                      <a:pt x="369" y="175"/>
                      <a:pt x="369" y="175"/>
                    </a:cubicBezTo>
                    <a:cubicBezTo>
                      <a:pt x="395" y="171"/>
                      <a:pt x="395" y="171"/>
                      <a:pt x="395" y="171"/>
                    </a:cubicBezTo>
                    <a:cubicBezTo>
                      <a:pt x="370" y="180"/>
                      <a:pt x="370" y="180"/>
                      <a:pt x="370" y="180"/>
                    </a:cubicBezTo>
                    <a:cubicBezTo>
                      <a:pt x="370" y="182"/>
                      <a:pt x="370" y="182"/>
                      <a:pt x="370" y="182"/>
                    </a:cubicBezTo>
                    <a:cubicBezTo>
                      <a:pt x="397" y="184"/>
                      <a:pt x="397" y="184"/>
                      <a:pt x="397" y="184"/>
                    </a:cubicBezTo>
                    <a:cubicBezTo>
                      <a:pt x="371" y="188"/>
                      <a:pt x="371" y="188"/>
                      <a:pt x="371" y="188"/>
                    </a:cubicBezTo>
                    <a:cubicBezTo>
                      <a:pt x="371" y="190"/>
                      <a:pt x="371" y="190"/>
                      <a:pt x="371" y="190"/>
                    </a:cubicBezTo>
                    <a:cubicBezTo>
                      <a:pt x="406" y="185"/>
                      <a:pt x="406" y="185"/>
                      <a:pt x="406" y="185"/>
                    </a:cubicBezTo>
                    <a:cubicBezTo>
                      <a:pt x="405" y="182"/>
                      <a:pt x="405" y="182"/>
                      <a:pt x="405" y="182"/>
                    </a:cubicBezTo>
                    <a:cubicBezTo>
                      <a:pt x="377" y="180"/>
                      <a:pt x="377" y="180"/>
                      <a:pt x="377" y="180"/>
                    </a:cubicBezTo>
                    <a:cubicBezTo>
                      <a:pt x="404" y="171"/>
                      <a:pt x="404" y="171"/>
                      <a:pt x="404" y="171"/>
                    </a:cubicBezTo>
                    <a:cubicBezTo>
                      <a:pt x="403" y="168"/>
                      <a:pt x="403" y="168"/>
                      <a:pt x="403" y="168"/>
                    </a:cubicBezTo>
                    <a:close/>
                    <a:moveTo>
                      <a:pt x="407" y="203"/>
                    </a:moveTo>
                    <a:cubicBezTo>
                      <a:pt x="407" y="205"/>
                      <a:pt x="407" y="205"/>
                      <a:pt x="407" y="205"/>
                    </a:cubicBezTo>
                    <a:cubicBezTo>
                      <a:pt x="384" y="206"/>
                      <a:pt x="384" y="206"/>
                      <a:pt x="384" y="206"/>
                    </a:cubicBezTo>
                    <a:cubicBezTo>
                      <a:pt x="383" y="206"/>
                      <a:pt x="382" y="206"/>
                      <a:pt x="381" y="206"/>
                    </a:cubicBezTo>
                    <a:cubicBezTo>
                      <a:pt x="380" y="206"/>
                      <a:pt x="379" y="206"/>
                      <a:pt x="378" y="206"/>
                    </a:cubicBezTo>
                    <a:cubicBezTo>
                      <a:pt x="377" y="205"/>
                      <a:pt x="376" y="205"/>
                      <a:pt x="375" y="205"/>
                    </a:cubicBezTo>
                    <a:cubicBezTo>
                      <a:pt x="374" y="204"/>
                      <a:pt x="373" y="203"/>
                      <a:pt x="373" y="203"/>
                    </a:cubicBezTo>
                    <a:cubicBezTo>
                      <a:pt x="372" y="202"/>
                      <a:pt x="372" y="201"/>
                      <a:pt x="372" y="200"/>
                    </a:cubicBezTo>
                    <a:cubicBezTo>
                      <a:pt x="372" y="199"/>
                      <a:pt x="372" y="198"/>
                      <a:pt x="373" y="198"/>
                    </a:cubicBezTo>
                    <a:cubicBezTo>
                      <a:pt x="373" y="197"/>
                      <a:pt x="374" y="196"/>
                      <a:pt x="375" y="196"/>
                    </a:cubicBezTo>
                    <a:cubicBezTo>
                      <a:pt x="376" y="195"/>
                      <a:pt x="376" y="195"/>
                      <a:pt x="377" y="194"/>
                    </a:cubicBezTo>
                    <a:cubicBezTo>
                      <a:pt x="378" y="194"/>
                      <a:pt x="379" y="194"/>
                      <a:pt x="380" y="194"/>
                    </a:cubicBezTo>
                    <a:cubicBezTo>
                      <a:pt x="381" y="194"/>
                      <a:pt x="383" y="194"/>
                      <a:pt x="384" y="194"/>
                    </a:cubicBezTo>
                    <a:cubicBezTo>
                      <a:pt x="406" y="193"/>
                      <a:pt x="406" y="193"/>
                      <a:pt x="406" y="193"/>
                    </a:cubicBezTo>
                    <a:cubicBezTo>
                      <a:pt x="406" y="195"/>
                      <a:pt x="406" y="195"/>
                      <a:pt x="406" y="195"/>
                    </a:cubicBezTo>
                    <a:cubicBezTo>
                      <a:pt x="384" y="196"/>
                      <a:pt x="384" y="196"/>
                      <a:pt x="384" y="196"/>
                    </a:cubicBezTo>
                    <a:cubicBezTo>
                      <a:pt x="383" y="196"/>
                      <a:pt x="381" y="196"/>
                      <a:pt x="381" y="196"/>
                    </a:cubicBezTo>
                    <a:cubicBezTo>
                      <a:pt x="380" y="196"/>
                      <a:pt x="379" y="197"/>
                      <a:pt x="378" y="197"/>
                    </a:cubicBezTo>
                    <a:cubicBezTo>
                      <a:pt x="377" y="198"/>
                      <a:pt x="377" y="198"/>
                      <a:pt x="377" y="199"/>
                    </a:cubicBezTo>
                    <a:cubicBezTo>
                      <a:pt x="377" y="199"/>
                      <a:pt x="377" y="200"/>
                      <a:pt x="377" y="200"/>
                    </a:cubicBezTo>
                    <a:cubicBezTo>
                      <a:pt x="377" y="201"/>
                      <a:pt x="377" y="202"/>
                      <a:pt x="377" y="202"/>
                    </a:cubicBezTo>
                    <a:cubicBezTo>
                      <a:pt x="378" y="203"/>
                      <a:pt x="378" y="203"/>
                      <a:pt x="379" y="203"/>
                    </a:cubicBezTo>
                    <a:cubicBezTo>
                      <a:pt x="379" y="203"/>
                      <a:pt x="380" y="204"/>
                      <a:pt x="381" y="204"/>
                    </a:cubicBezTo>
                    <a:cubicBezTo>
                      <a:pt x="382" y="204"/>
                      <a:pt x="384" y="204"/>
                      <a:pt x="385" y="204"/>
                    </a:cubicBezTo>
                    <a:cubicBezTo>
                      <a:pt x="407" y="203"/>
                      <a:pt x="407" y="203"/>
                      <a:pt x="407" y="203"/>
                    </a:cubicBezTo>
                    <a:close/>
                    <a:moveTo>
                      <a:pt x="398" y="215"/>
                    </a:moveTo>
                    <a:cubicBezTo>
                      <a:pt x="372" y="213"/>
                      <a:pt x="372" y="213"/>
                      <a:pt x="372" y="213"/>
                    </a:cubicBezTo>
                    <a:cubicBezTo>
                      <a:pt x="372" y="211"/>
                      <a:pt x="372" y="211"/>
                      <a:pt x="372" y="211"/>
                    </a:cubicBezTo>
                    <a:cubicBezTo>
                      <a:pt x="407" y="213"/>
                      <a:pt x="407" y="213"/>
                      <a:pt x="407" y="213"/>
                    </a:cubicBezTo>
                    <a:cubicBezTo>
                      <a:pt x="406" y="215"/>
                      <a:pt x="406" y="215"/>
                      <a:pt x="406" y="215"/>
                    </a:cubicBezTo>
                    <a:cubicBezTo>
                      <a:pt x="381" y="222"/>
                      <a:pt x="381" y="222"/>
                      <a:pt x="381" y="222"/>
                    </a:cubicBezTo>
                    <a:cubicBezTo>
                      <a:pt x="406" y="223"/>
                      <a:pt x="406" y="223"/>
                      <a:pt x="406" y="223"/>
                    </a:cubicBezTo>
                    <a:cubicBezTo>
                      <a:pt x="406" y="226"/>
                      <a:pt x="406" y="226"/>
                      <a:pt x="406" y="226"/>
                    </a:cubicBezTo>
                    <a:cubicBezTo>
                      <a:pt x="371" y="224"/>
                      <a:pt x="371" y="224"/>
                      <a:pt x="371" y="224"/>
                    </a:cubicBezTo>
                    <a:cubicBezTo>
                      <a:pt x="372" y="221"/>
                      <a:pt x="372" y="221"/>
                      <a:pt x="372" y="221"/>
                    </a:cubicBezTo>
                    <a:cubicBezTo>
                      <a:pt x="398" y="215"/>
                      <a:pt x="398" y="215"/>
                      <a:pt x="398" y="215"/>
                    </a:cubicBezTo>
                    <a:close/>
                    <a:moveTo>
                      <a:pt x="370" y="233"/>
                    </a:moveTo>
                    <a:cubicBezTo>
                      <a:pt x="370" y="230"/>
                      <a:pt x="370" y="230"/>
                      <a:pt x="370" y="230"/>
                    </a:cubicBezTo>
                    <a:cubicBezTo>
                      <a:pt x="404" y="236"/>
                      <a:pt x="404" y="236"/>
                      <a:pt x="404" y="236"/>
                    </a:cubicBezTo>
                    <a:cubicBezTo>
                      <a:pt x="404" y="238"/>
                      <a:pt x="404" y="238"/>
                      <a:pt x="404" y="238"/>
                    </a:cubicBezTo>
                    <a:cubicBezTo>
                      <a:pt x="370" y="233"/>
                      <a:pt x="370" y="233"/>
                      <a:pt x="370" y="233"/>
                    </a:cubicBezTo>
                    <a:close/>
                    <a:moveTo>
                      <a:pt x="390" y="258"/>
                    </a:moveTo>
                    <a:cubicBezTo>
                      <a:pt x="391" y="256"/>
                      <a:pt x="391" y="256"/>
                      <a:pt x="391" y="256"/>
                    </a:cubicBezTo>
                    <a:cubicBezTo>
                      <a:pt x="391" y="256"/>
                      <a:pt x="392" y="256"/>
                      <a:pt x="392" y="256"/>
                    </a:cubicBezTo>
                    <a:cubicBezTo>
                      <a:pt x="393" y="256"/>
                      <a:pt x="393" y="256"/>
                      <a:pt x="394" y="256"/>
                    </a:cubicBezTo>
                    <a:cubicBezTo>
                      <a:pt x="395" y="256"/>
                      <a:pt x="395" y="255"/>
                      <a:pt x="396" y="255"/>
                    </a:cubicBezTo>
                    <a:cubicBezTo>
                      <a:pt x="396" y="255"/>
                      <a:pt x="396" y="254"/>
                      <a:pt x="397" y="254"/>
                    </a:cubicBezTo>
                    <a:cubicBezTo>
                      <a:pt x="397" y="253"/>
                      <a:pt x="397" y="252"/>
                      <a:pt x="396" y="251"/>
                    </a:cubicBezTo>
                    <a:cubicBezTo>
                      <a:pt x="396" y="250"/>
                      <a:pt x="395" y="249"/>
                      <a:pt x="394" y="249"/>
                    </a:cubicBezTo>
                    <a:cubicBezTo>
                      <a:pt x="393" y="248"/>
                      <a:pt x="391" y="248"/>
                      <a:pt x="390" y="247"/>
                    </a:cubicBezTo>
                    <a:cubicBezTo>
                      <a:pt x="389" y="247"/>
                      <a:pt x="387" y="246"/>
                      <a:pt x="385" y="246"/>
                    </a:cubicBezTo>
                    <a:cubicBezTo>
                      <a:pt x="383" y="245"/>
                      <a:pt x="382" y="245"/>
                      <a:pt x="380" y="245"/>
                    </a:cubicBezTo>
                    <a:cubicBezTo>
                      <a:pt x="379" y="244"/>
                      <a:pt x="378" y="244"/>
                      <a:pt x="376" y="244"/>
                    </a:cubicBezTo>
                    <a:cubicBezTo>
                      <a:pt x="375" y="245"/>
                      <a:pt x="374" y="245"/>
                      <a:pt x="373" y="245"/>
                    </a:cubicBezTo>
                    <a:cubicBezTo>
                      <a:pt x="372" y="246"/>
                      <a:pt x="372" y="247"/>
                      <a:pt x="372" y="247"/>
                    </a:cubicBezTo>
                    <a:cubicBezTo>
                      <a:pt x="371" y="248"/>
                      <a:pt x="372" y="249"/>
                      <a:pt x="372" y="250"/>
                    </a:cubicBezTo>
                    <a:cubicBezTo>
                      <a:pt x="372" y="250"/>
                      <a:pt x="373" y="251"/>
                      <a:pt x="373" y="251"/>
                    </a:cubicBezTo>
                    <a:cubicBezTo>
                      <a:pt x="376" y="252"/>
                      <a:pt x="376" y="252"/>
                      <a:pt x="376" y="252"/>
                    </a:cubicBezTo>
                    <a:cubicBezTo>
                      <a:pt x="376" y="255"/>
                      <a:pt x="376" y="255"/>
                      <a:pt x="376" y="255"/>
                    </a:cubicBezTo>
                    <a:cubicBezTo>
                      <a:pt x="375" y="254"/>
                      <a:pt x="375" y="254"/>
                      <a:pt x="374" y="254"/>
                    </a:cubicBezTo>
                    <a:cubicBezTo>
                      <a:pt x="373" y="254"/>
                      <a:pt x="373" y="254"/>
                      <a:pt x="372" y="253"/>
                    </a:cubicBezTo>
                    <a:cubicBezTo>
                      <a:pt x="370" y="253"/>
                      <a:pt x="370" y="252"/>
                      <a:pt x="369" y="251"/>
                    </a:cubicBezTo>
                    <a:cubicBezTo>
                      <a:pt x="368" y="250"/>
                      <a:pt x="367" y="249"/>
                      <a:pt x="367" y="249"/>
                    </a:cubicBezTo>
                    <a:cubicBezTo>
                      <a:pt x="367" y="248"/>
                      <a:pt x="367" y="247"/>
                      <a:pt x="367" y="246"/>
                    </a:cubicBezTo>
                    <a:cubicBezTo>
                      <a:pt x="367" y="245"/>
                      <a:pt x="368" y="244"/>
                      <a:pt x="369" y="244"/>
                    </a:cubicBezTo>
                    <a:cubicBezTo>
                      <a:pt x="370" y="243"/>
                      <a:pt x="371" y="242"/>
                      <a:pt x="373" y="242"/>
                    </a:cubicBezTo>
                    <a:cubicBezTo>
                      <a:pt x="374" y="242"/>
                      <a:pt x="376" y="242"/>
                      <a:pt x="378" y="242"/>
                    </a:cubicBezTo>
                    <a:cubicBezTo>
                      <a:pt x="380" y="242"/>
                      <a:pt x="381" y="242"/>
                      <a:pt x="383" y="243"/>
                    </a:cubicBezTo>
                    <a:cubicBezTo>
                      <a:pt x="384" y="243"/>
                      <a:pt x="385" y="243"/>
                      <a:pt x="387" y="244"/>
                    </a:cubicBezTo>
                    <a:cubicBezTo>
                      <a:pt x="389" y="244"/>
                      <a:pt x="390" y="245"/>
                      <a:pt x="392" y="245"/>
                    </a:cubicBezTo>
                    <a:cubicBezTo>
                      <a:pt x="393" y="246"/>
                      <a:pt x="395" y="246"/>
                      <a:pt x="396" y="247"/>
                    </a:cubicBezTo>
                    <a:cubicBezTo>
                      <a:pt x="398" y="248"/>
                      <a:pt x="399" y="249"/>
                      <a:pt x="399" y="250"/>
                    </a:cubicBezTo>
                    <a:cubicBezTo>
                      <a:pt x="400" y="251"/>
                      <a:pt x="401" y="252"/>
                      <a:pt x="401" y="252"/>
                    </a:cubicBezTo>
                    <a:cubicBezTo>
                      <a:pt x="401" y="253"/>
                      <a:pt x="401" y="254"/>
                      <a:pt x="401" y="255"/>
                    </a:cubicBezTo>
                    <a:cubicBezTo>
                      <a:pt x="400" y="256"/>
                      <a:pt x="400" y="257"/>
                      <a:pt x="399" y="258"/>
                    </a:cubicBezTo>
                    <a:cubicBezTo>
                      <a:pt x="397" y="258"/>
                      <a:pt x="396" y="258"/>
                      <a:pt x="395" y="258"/>
                    </a:cubicBezTo>
                    <a:cubicBezTo>
                      <a:pt x="394" y="258"/>
                      <a:pt x="393" y="258"/>
                      <a:pt x="392" y="258"/>
                    </a:cubicBezTo>
                    <a:cubicBezTo>
                      <a:pt x="390" y="258"/>
                      <a:pt x="390" y="258"/>
                      <a:pt x="390" y="258"/>
                    </a:cubicBezTo>
                    <a:close/>
                    <a:moveTo>
                      <a:pt x="395" y="274"/>
                    </a:moveTo>
                    <a:cubicBezTo>
                      <a:pt x="365" y="256"/>
                      <a:pt x="365" y="256"/>
                      <a:pt x="365" y="256"/>
                    </a:cubicBezTo>
                    <a:cubicBezTo>
                      <a:pt x="364" y="259"/>
                      <a:pt x="364" y="259"/>
                      <a:pt x="364" y="259"/>
                    </a:cubicBezTo>
                    <a:cubicBezTo>
                      <a:pt x="372" y="263"/>
                      <a:pt x="372" y="263"/>
                      <a:pt x="372" y="263"/>
                    </a:cubicBezTo>
                    <a:cubicBezTo>
                      <a:pt x="369" y="270"/>
                      <a:pt x="369" y="270"/>
                      <a:pt x="369" y="270"/>
                    </a:cubicBezTo>
                    <a:cubicBezTo>
                      <a:pt x="360" y="268"/>
                      <a:pt x="360" y="268"/>
                      <a:pt x="360" y="268"/>
                    </a:cubicBezTo>
                    <a:cubicBezTo>
                      <a:pt x="359" y="271"/>
                      <a:pt x="359" y="271"/>
                      <a:pt x="359" y="271"/>
                    </a:cubicBezTo>
                    <a:cubicBezTo>
                      <a:pt x="394" y="276"/>
                      <a:pt x="394" y="276"/>
                      <a:pt x="394" y="276"/>
                    </a:cubicBezTo>
                    <a:cubicBezTo>
                      <a:pt x="395" y="274"/>
                      <a:pt x="395" y="274"/>
                      <a:pt x="395" y="274"/>
                    </a:cubicBezTo>
                    <a:close/>
                    <a:moveTo>
                      <a:pt x="373" y="270"/>
                    </a:moveTo>
                    <a:cubicBezTo>
                      <a:pt x="375" y="265"/>
                      <a:pt x="375" y="265"/>
                      <a:pt x="375" y="265"/>
                    </a:cubicBezTo>
                    <a:cubicBezTo>
                      <a:pt x="388" y="273"/>
                      <a:pt x="388" y="273"/>
                      <a:pt x="388" y="273"/>
                    </a:cubicBezTo>
                    <a:cubicBezTo>
                      <a:pt x="373" y="270"/>
                      <a:pt x="373" y="270"/>
                      <a:pt x="373" y="270"/>
                    </a:cubicBezTo>
                    <a:close/>
                    <a:moveTo>
                      <a:pt x="385" y="288"/>
                    </a:moveTo>
                    <a:cubicBezTo>
                      <a:pt x="389" y="290"/>
                      <a:pt x="389" y="290"/>
                      <a:pt x="389" y="290"/>
                    </a:cubicBezTo>
                    <a:cubicBezTo>
                      <a:pt x="383" y="301"/>
                      <a:pt x="383" y="301"/>
                      <a:pt x="383" y="301"/>
                    </a:cubicBezTo>
                    <a:cubicBezTo>
                      <a:pt x="379" y="299"/>
                      <a:pt x="379" y="299"/>
                      <a:pt x="379" y="299"/>
                    </a:cubicBezTo>
                    <a:cubicBezTo>
                      <a:pt x="381" y="294"/>
                      <a:pt x="381" y="294"/>
                      <a:pt x="381" y="294"/>
                    </a:cubicBezTo>
                    <a:cubicBezTo>
                      <a:pt x="354" y="281"/>
                      <a:pt x="354" y="281"/>
                      <a:pt x="354" y="281"/>
                    </a:cubicBezTo>
                    <a:cubicBezTo>
                      <a:pt x="355" y="278"/>
                      <a:pt x="355" y="278"/>
                      <a:pt x="355" y="278"/>
                    </a:cubicBezTo>
                    <a:cubicBezTo>
                      <a:pt x="382" y="292"/>
                      <a:pt x="382" y="292"/>
                      <a:pt x="382" y="292"/>
                    </a:cubicBezTo>
                    <a:cubicBezTo>
                      <a:pt x="385" y="288"/>
                      <a:pt x="385" y="288"/>
                      <a:pt x="385" y="288"/>
                    </a:cubicBezTo>
                    <a:close/>
                    <a:moveTo>
                      <a:pt x="347" y="293"/>
                    </a:moveTo>
                    <a:cubicBezTo>
                      <a:pt x="377" y="311"/>
                      <a:pt x="377" y="311"/>
                      <a:pt x="377" y="311"/>
                    </a:cubicBezTo>
                    <a:cubicBezTo>
                      <a:pt x="378" y="309"/>
                      <a:pt x="378" y="309"/>
                      <a:pt x="378" y="309"/>
                    </a:cubicBezTo>
                    <a:cubicBezTo>
                      <a:pt x="349" y="291"/>
                      <a:pt x="349" y="291"/>
                      <a:pt x="349" y="291"/>
                    </a:cubicBezTo>
                    <a:cubicBezTo>
                      <a:pt x="347" y="293"/>
                      <a:pt x="347" y="293"/>
                      <a:pt x="347" y="293"/>
                    </a:cubicBezTo>
                    <a:close/>
                    <a:moveTo>
                      <a:pt x="367" y="325"/>
                    </a:moveTo>
                    <a:cubicBezTo>
                      <a:pt x="368" y="324"/>
                      <a:pt x="368" y="323"/>
                      <a:pt x="368" y="321"/>
                    </a:cubicBezTo>
                    <a:cubicBezTo>
                      <a:pt x="367" y="319"/>
                      <a:pt x="366" y="317"/>
                      <a:pt x="364" y="315"/>
                    </a:cubicBezTo>
                    <a:cubicBezTo>
                      <a:pt x="362" y="313"/>
                      <a:pt x="360" y="311"/>
                      <a:pt x="358" y="309"/>
                    </a:cubicBezTo>
                    <a:cubicBezTo>
                      <a:pt x="355" y="307"/>
                      <a:pt x="353" y="306"/>
                      <a:pt x="350" y="305"/>
                    </a:cubicBezTo>
                    <a:cubicBezTo>
                      <a:pt x="348" y="303"/>
                      <a:pt x="346" y="303"/>
                      <a:pt x="344" y="303"/>
                    </a:cubicBezTo>
                    <a:cubicBezTo>
                      <a:pt x="342" y="303"/>
                      <a:pt x="340" y="303"/>
                      <a:pt x="340" y="304"/>
                    </a:cubicBezTo>
                    <a:cubicBezTo>
                      <a:pt x="339" y="306"/>
                      <a:pt x="339" y="307"/>
                      <a:pt x="339" y="309"/>
                    </a:cubicBezTo>
                    <a:cubicBezTo>
                      <a:pt x="340" y="311"/>
                      <a:pt x="341" y="313"/>
                      <a:pt x="343" y="315"/>
                    </a:cubicBezTo>
                    <a:cubicBezTo>
                      <a:pt x="344" y="317"/>
                      <a:pt x="347" y="319"/>
                      <a:pt x="349" y="321"/>
                    </a:cubicBezTo>
                    <a:cubicBezTo>
                      <a:pt x="351" y="322"/>
                      <a:pt x="354" y="324"/>
                      <a:pt x="357" y="325"/>
                    </a:cubicBezTo>
                    <a:cubicBezTo>
                      <a:pt x="359" y="326"/>
                      <a:pt x="362" y="327"/>
                      <a:pt x="363" y="327"/>
                    </a:cubicBezTo>
                    <a:cubicBezTo>
                      <a:pt x="365" y="327"/>
                      <a:pt x="367" y="326"/>
                      <a:pt x="367" y="325"/>
                    </a:cubicBezTo>
                    <a:close/>
                    <a:moveTo>
                      <a:pt x="364" y="322"/>
                    </a:moveTo>
                    <a:cubicBezTo>
                      <a:pt x="364" y="322"/>
                      <a:pt x="364" y="321"/>
                      <a:pt x="364" y="320"/>
                    </a:cubicBezTo>
                    <a:cubicBezTo>
                      <a:pt x="363" y="318"/>
                      <a:pt x="363" y="317"/>
                      <a:pt x="361" y="315"/>
                    </a:cubicBezTo>
                    <a:cubicBezTo>
                      <a:pt x="360" y="314"/>
                      <a:pt x="358" y="312"/>
                      <a:pt x="356" y="311"/>
                    </a:cubicBezTo>
                    <a:cubicBezTo>
                      <a:pt x="355" y="309"/>
                      <a:pt x="353" y="308"/>
                      <a:pt x="351" y="308"/>
                    </a:cubicBezTo>
                    <a:cubicBezTo>
                      <a:pt x="349" y="307"/>
                      <a:pt x="347" y="306"/>
                      <a:pt x="346" y="306"/>
                    </a:cubicBezTo>
                    <a:cubicBezTo>
                      <a:pt x="345" y="306"/>
                      <a:pt x="344" y="306"/>
                      <a:pt x="343" y="307"/>
                    </a:cubicBezTo>
                    <a:cubicBezTo>
                      <a:pt x="343" y="308"/>
                      <a:pt x="343" y="309"/>
                      <a:pt x="343" y="310"/>
                    </a:cubicBezTo>
                    <a:cubicBezTo>
                      <a:pt x="344" y="311"/>
                      <a:pt x="344" y="313"/>
                      <a:pt x="346" y="314"/>
                    </a:cubicBezTo>
                    <a:cubicBezTo>
                      <a:pt x="347" y="316"/>
                      <a:pt x="349" y="317"/>
                      <a:pt x="350" y="319"/>
                    </a:cubicBezTo>
                    <a:cubicBezTo>
                      <a:pt x="352" y="320"/>
                      <a:pt x="354" y="321"/>
                      <a:pt x="356" y="322"/>
                    </a:cubicBezTo>
                    <a:cubicBezTo>
                      <a:pt x="358" y="323"/>
                      <a:pt x="360" y="323"/>
                      <a:pt x="361" y="323"/>
                    </a:cubicBezTo>
                    <a:cubicBezTo>
                      <a:pt x="362" y="323"/>
                      <a:pt x="363" y="323"/>
                      <a:pt x="364" y="322"/>
                    </a:cubicBezTo>
                    <a:close/>
                    <a:moveTo>
                      <a:pt x="350" y="333"/>
                    </a:moveTo>
                    <a:cubicBezTo>
                      <a:pt x="326" y="321"/>
                      <a:pt x="326" y="321"/>
                      <a:pt x="326" y="321"/>
                    </a:cubicBezTo>
                    <a:cubicBezTo>
                      <a:pt x="324" y="323"/>
                      <a:pt x="324" y="323"/>
                      <a:pt x="324" y="323"/>
                    </a:cubicBezTo>
                    <a:cubicBezTo>
                      <a:pt x="349" y="346"/>
                      <a:pt x="349" y="346"/>
                      <a:pt x="349" y="346"/>
                    </a:cubicBezTo>
                    <a:cubicBezTo>
                      <a:pt x="351" y="344"/>
                      <a:pt x="351" y="344"/>
                      <a:pt x="351" y="344"/>
                    </a:cubicBezTo>
                    <a:cubicBezTo>
                      <a:pt x="332" y="327"/>
                      <a:pt x="332" y="327"/>
                      <a:pt x="332" y="327"/>
                    </a:cubicBezTo>
                    <a:cubicBezTo>
                      <a:pt x="356" y="338"/>
                      <a:pt x="356" y="338"/>
                      <a:pt x="356" y="338"/>
                    </a:cubicBezTo>
                    <a:cubicBezTo>
                      <a:pt x="358" y="337"/>
                      <a:pt x="358" y="337"/>
                      <a:pt x="358" y="337"/>
                    </a:cubicBezTo>
                    <a:cubicBezTo>
                      <a:pt x="333" y="313"/>
                      <a:pt x="333" y="313"/>
                      <a:pt x="333" y="313"/>
                    </a:cubicBezTo>
                    <a:cubicBezTo>
                      <a:pt x="331" y="315"/>
                      <a:pt x="331" y="315"/>
                      <a:pt x="331" y="315"/>
                    </a:cubicBezTo>
                    <a:cubicBezTo>
                      <a:pt x="350" y="333"/>
                      <a:pt x="350" y="333"/>
                      <a:pt x="350" y="333"/>
                    </a:cubicBezTo>
                    <a:close/>
                    <a:moveTo>
                      <a:pt x="328" y="333"/>
                    </a:moveTo>
                    <a:cubicBezTo>
                      <a:pt x="327" y="333"/>
                      <a:pt x="327" y="332"/>
                      <a:pt x="327" y="332"/>
                    </a:cubicBezTo>
                    <a:cubicBezTo>
                      <a:pt x="326" y="332"/>
                      <a:pt x="325" y="331"/>
                      <a:pt x="325" y="331"/>
                    </a:cubicBezTo>
                    <a:cubicBezTo>
                      <a:pt x="324" y="330"/>
                      <a:pt x="324" y="330"/>
                      <a:pt x="323" y="329"/>
                    </a:cubicBezTo>
                    <a:cubicBezTo>
                      <a:pt x="322" y="329"/>
                      <a:pt x="321" y="329"/>
                      <a:pt x="321" y="328"/>
                    </a:cubicBezTo>
                    <a:cubicBezTo>
                      <a:pt x="320" y="328"/>
                      <a:pt x="319" y="328"/>
                      <a:pt x="318" y="328"/>
                    </a:cubicBezTo>
                    <a:cubicBezTo>
                      <a:pt x="318" y="329"/>
                      <a:pt x="317" y="329"/>
                      <a:pt x="316" y="329"/>
                    </a:cubicBezTo>
                    <a:cubicBezTo>
                      <a:pt x="316" y="330"/>
                      <a:pt x="315" y="330"/>
                      <a:pt x="315" y="331"/>
                    </a:cubicBezTo>
                    <a:cubicBezTo>
                      <a:pt x="315" y="332"/>
                      <a:pt x="315" y="332"/>
                      <a:pt x="315" y="333"/>
                    </a:cubicBezTo>
                    <a:cubicBezTo>
                      <a:pt x="315" y="334"/>
                      <a:pt x="315" y="335"/>
                      <a:pt x="315" y="336"/>
                    </a:cubicBezTo>
                    <a:cubicBezTo>
                      <a:pt x="316" y="337"/>
                      <a:pt x="316" y="338"/>
                      <a:pt x="317" y="339"/>
                    </a:cubicBezTo>
                    <a:cubicBezTo>
                      <a:pt x="318" y="340"/>
                      <a:pt x="318" y="341"/>
                      <a:pt x="319" y="341"/>
                    </a:cubicBezTo>
                    <a:cubicBezTo>
                      <a:pt x="319" y="342"/>
                      <a:pt x="320" y="342"/>
                      <a:pt x="321" y="343"/>
                    </a:cubicBezTo>
                    <a:cubicBezTo>
                      <a:pt x="322" y="344"/>
                      <a:pt x="322" y="344"/>
                      <a:pt x="323" y="344"/>
                    </a:cubicBezTo>
                    <a:cubicBezTo>
                      <a:pt x="324" y="345"/>
                      <a:pt x="325" y="345"/>
                      <a:pt x="326" y="345"/>
                    </a:cubicBezTo>
                    <a:cubicBezTo>
                      <a:pt x="327" y="345"/>
                      <a:pt x="327" y="345"/>
                      <a:pt x="328" y="344"/>
                    </a:cubicBezTo>
                    <a:cubicBezTo>
                      <a:pt x="329" y="344"/>
                      <a:pt x="330" y="344"/>
                      <a:pt x="331" y="344"/>
                    </a:cubicBezTo>
                    <a:cubicBezTo>
                      <a:pt x="331" y="344"/>
                      <a:pt x="332" y="344"/>
                      <a:pt x="332" y="344"/>
                    </a:cubicBezTo>
                    <a:cubicBezTo>
                      <a:pt x="333" y="344"/>
                      <a:pt x="333" y="344"/>
                      <a:pt x="334" y="345"/>
                    </a:cubicBezTo>
                    <a:cubicBezTo>
                      <a:pt x="334" y="345"/>
                      <a:pt x="335" y="346"/>
                      <a:pt x="335" y="346"/>
                    </a:cubicBezTo>
                    <a:cubicBezTo>
                      <a:pt x="336" y="347"/>
                      <a:pt x="336" y="347"/>
                      <a:pt x="337" y="348"/>
                    </a:cubicBezTo>
                    <a:cubicBezTo>
                      <a:pt x="337" y="348"/>
                      <a:pt x="337" y="349"/>
                      <a:pt x="337" y="349"/>
                    </a:cubicBezTo>
                    <a:cubicBezTo>
                      <a:pt x="338" y="350"/>
                      <a:pt x="338" y="350"/>
                      <a:pt x="337" y="351"/>
                    </a:cubicBezTo>
                    <a:cubicBezTo>
                      <a:pt x="337" y="351"/>
                      <a:pt x="337" y="352"/>
                      <a:pt x="337" y="352"/>
                    </a:cubicBezTo>
                    <a:cubicBezTo>
                      <a:pt x="336" y="353"/>
                      <a:pt x="336" y="353"/>
                      <a:pt x="336" y="353"/>
                    </a:cubicBezTo>
                    <a:cubicBezTo>
                      <a:pt x="335" y="353"/>
                      <a:pt x="335" y="353"/>
                      <a:pt x="334" y="353"/>
                    </a:cubicBezTo>
                    <a:cubicBezTo>
                      <a:pt x="334" y="353"/>
                      <a:pt x="333" y="353"/>
                      <a:pt x="333" y="353"/>
                    </a:cubicBezTo>
                    <a:cubicBezTo>
                      <a:pt x="332" y="353"/>
                      <a:pt x="332" y="352"/>
                      <a:pt x="332" y="352"/>
                    </a:cubicBezTo>
                    <a:cubicBezTo>
                      <a:pt x="331" y="352"/>
                      <a:pt x="331" y="352"/>
                      <a:pt x="331" y="351"/>
                    </a:cubicBezTo>
                    <a:cubicBezTo>
                      <a:pt x="330" y="352"/>
                      <a:pt x="330" y="352"/>
                      <a:pt x="329" y="353"/>
                    </a:cubicBezTo>
                    <a:cubicBezTo>
                      <a:pt x="329" y="353"/>
                      <a:pt x="330" y="354"/>
                      <a:pt x="330" y="354"/>
                    </a:cubicBezTo>
                    <a:cubicBezTo>
                      <a:pt x="331" y="354"/>
                      <a:pt x="331" y="355"/>
                      <a:pt x="332" y="355"/>
                    </a:cubicBezTo>
                    <a:cubicBezTo>
                      <a:pt x="333" y="356"/>
                      <a:pt x="334" y="356"/>
                      <a:pt x="334" y="356"/>
                    </a:cubicBezTo>
                    <a:cubicBezTo>
                      <a:pt x="335" y="357"/>
                      <a:pt x="336" y="357"/>
                      <a:pt x="337" y="357"/>
                    </a:cubicBezTo>
                    <a:cubicBezTo>
                      <a:pt x="338" y="357"/>
                      <a:pt x="339" y="356"/>
                      <a:pt x="339" y="355"/>
                    </a:cubicBezTo>
                    <a:cubicBezTo>
                      <a:pt x="340" y="355"/>
                      <a:pt x="340" y="355"/>
                      <a:pt x="340" y="354"/>
                    </a:cubicBezTo>
                    <a:cubicBezTo>
                      <a:pt x="341" y="354"/>
                      <a:pt x="341" y="353"/>
                      <a:pt x="341" y="353"/>
                    </a:cubicBezTo>
                    <a:cubicBezTo>
                      <a:pt x="341" y="352"/>
                      <a:pt x="341" y="351"/>
                      <a:pt x="341" y="351"/>
                    </a:cubicBezTo>
                    <a:cubicBezTo>
                      <a:pt x="341" y="350"/>
                      <a:pt x="340" y="349"/>
                      <a:pt x="340" y="349"/>
                    </a:cubicBezTo>
                    <a:cubicBezTo>
                      <a:pt x="340" y="348"/>
                      <a:pt x="339" y="347"/>
                      <a:pt x="338" y="346"/>
                    </a:cubicBezTo>
                    <a:cubicBezTo>
                      <a:pt x="337" y="345"/>
                      <a:pt x="336" y="344"/>
                      <a:pt x="335" y="343"/>
                    </a:cubicBezTo>
                    <a:cubicBezTo>
                      <a:pt x="334" y="342"/>
                      <a:pt x="333" y="341"/>
                      <a:pt x="332" y="341"/>
                    </a:cubicBezTo>
                    <a:cubicBezTo>
                      <a:pt x="331" y="341"/>
                      <a:pt x="330" y="340"/>
                      <a:pt x="330" y="340"/>
                    </a:cubicBezTo>
                    <a:cubicBezTo>
                      <a:pt x="329" y="340"/>
                      <a:pt x="328" y="341"/>
                      <a:pt x="327" y="341"/>
                    </a:cubicBezTo>
                    <a:cubicBezTo>
                      <a:pt x="326" y="341"/>
                      <a:pt x="325" y="341"/>
                      <a:pt x="324" y="341"/>
                    </a:cubicBezTo>
                    <a:cubicBezTo>
                      <a:pt x="323" y="341"/>
                      <a:pt x="322" y="341"/>
                      <a:pt x="322" y="341"/>
                    </a:cubicBezTo>
                    <a:cubicBezTo>
                      <a:pt x="321" y="340"/>
                      <a:pt x="321" y="340"/>
                      <a:pt x="320" y="339"/>
                    </a:cubicBezTo>
                    <a:cubicBezTo>
                      <a:pt x="320" y="339"/>
                      <a:pt x="320" y="339"/>
                      <a:pt x="319" y="338"/>
                    </a:cubicBezTo>
                    <a:cubicBezTo>
                      <a:pt x="319" y="337"/>
                      <a:pt x="318" y="337"/>
                      <a:pt x="318" y="336"/>
                    </a:cubicBezTo>
                    <a:cubicBezTo>
                      <a:pt x="318" y="336"/>
                      <a:pt x="318" y="335"/>
                      <a:pt x="318" y="335"/>
                    </a:cubicBezTo>
                    <a:cubicBezTo>
                      <a:pt x="318" y="334"/>
                      <a:pt x="318" y="334"/>
                      <a:pt x="318" y="334"/>
                    </a:cubicBezTo>
                    <a:cubicBezTo>
                      <a:pt x="318" y="333"/>
                      <a:pt x="318" y="333"/>
                      <a:pt x="319" y="333"/>
                    </a:cubicBezTo>
                    <a:cubicBezTo>
                      <a:pt x="319" y="333"/>
                      <a:pt x="319" y="332"/>
                      <a:pt x="319" y="332"/>
                    </a:cubicBezTo>
                    <a:cubicBezTo>
                      <a:pt x="320" y="332"/>
                      <a:pt x="320" y="332"/>
                      <a:pt x="321" y="332"/>
                    </a:cubicBezTo>
                    <a:cubicBezTo>
                      <a:pt x="321" y="332"/>
                      <a:pt x="322" y="332"/>
                      <a:pt x="322" y="332"/>
                    </a:cubicBezTo>
                    <a:cubicBezTo>
                      <a:pt x="323" y="332"/>
                      <a:pt x="323" y="332"/>
                      <a:pt x="323" y="333"/>
                    </a:cubicBezTo>
                    <a:cubicBezTo>
                      <a:pt x="324" y="333"/>
                      <a:pt x="324" y="333"/>
                      <a:pt x="325" y="334"/>
                    </a:cubicBezTo>
                    <a:cubicBezTo>
                      <a:pt x="325" y="334"/>
                      <a:pt x="325" y="334"/>
                      <a:pt x="326" y="335"/>
                    </a:cubicBezTo>
                    <a:cubicBezTo>
                      <a:pt x="326" y="334"/>
                      <a:pt x="327" y="334"/>
                      <a:pt x="328" y="333"/>
                    </a:cubicBezTo>
                    <a:close/>
                    <a:moveTo>
                      <a:pt x="207" y="45"/>
                    </a:moveTo>
                    <a:cubicBezTo>
                      <a:pt x="296" y="45"/>
                      <a:pt x="368" y="117"/>
                      <a:pt x="368" y="207"/>
                    </a:cubicBezTo>
                    <a:cubicBezTo>
                      <a:pt x="368" y="296"/>
                      <a:pt x="296" y="368"/>
                      <a:pt x="207" y="368"/>
                    </a:cubicBezTo>
                    <a:cubicBezTo>
                      <a:pt x="117" y="368"/>
                      <a:pt x="45" y="296"/>
                      <a:pt x="45" y="207"/>
                    </a:cubicBezTo>
                    <a:cubicBezTo>
                      <a:pt x="45" y="117"/>
                      <a:pt x="117" y="45"/>
                      <a:pt x="207" y="45"/>
                    </a:cubicBezTo>
                    <a:close/>
                    <a:moveTo>
                      <a:pt x="207" y="43"/>
                    </a:moveTo>
                    <a:cubicBezTo>
                      <a:pt x="297" y="43"/>
                      <a:pt x="370" y="117"/>
                      <a:pt x="370" y="207"/>
                    </a:cubicBezTo>
                    <a:cubicBezTo>
                      <a:pt x="370" y="297"/>
                      <a:pt x="297" y="370"/>
                      <a:pt x="207" y="370"/>
                    </a:cubicBezTo>
                    <a:cubicBezTo>
                      <a:pt x="116" y="370"/>
                      <a:pt x="43" y="297"/>
                      <a:pt x="43" y="207"/>
                    </a:cubicBezTo>
                    <a:cubicBezTo>
                      <a:pt x="43" y="117"/>
                      <a:pt x="116" y="43"/>
                      <a:pt x="207" y="43"/>
                    </a:cubicBezTo>
                    <a:close/>
                    <a:moveTo>
                      <a:pt x="207" y="0"/>
                    </a:moveTo>
                    <a:cubicBezTo>
                      <a:pt x="320" y="0"/>
                      <a:pt x="413" y="93"/>
                      <a:pt x="413" y="207"/>
                    </a:cubicBezTo>
                    <a:cubicBezTo>
                      <a:pt x="413" y="321"/>
                      <a:pt x="320" y="413"/>
                      <a:pt x="207" y="413"/>
                    </a:cubicBezTo>
                    <a:cubicBezTo>
                      <a:pt x="93" y="413"/>
                      <a:pt x="0" y="321"/>
                      <a:pt x="0" y="207"/>
                    </a:cubicBezTo>
                    <a:cubicBezTo>
                      <a:pt x="0" y="93"/>
                      <a:pt x="93" y="0"/>
                      <a:pt x="207" y="0"/>
                    </a:cubicBezTo>
                    <a:close/>
                    <a:moveTo>
                      <a:pt x="207" y="2"/>
                    </a:moveTo>
                    <a:cubicBezTo>
                      <a:pt x="319" y="2"/>
                      <a:pt x="411" y="94"/>
                      <a:pt x="411" y="207"/>
                    </a:cubicBezTo>
                    <a:cubicBezTo>
                      <a:pt x="411" y="319"/>
                      <a:pt x="319" y="411"/>
                      <a:pt x="207" y="411"/>
                    </a:cubicBezTo>
                    <a:cubicBezTo>
                      <a:pt x="94" y="411"/>
                      <a:pt x="2" y="319"/>
                      <a:pt x="2" y="207"/>
                    </a:cubicBezTo>
                    <a:cubicBezTo>
                      <a:pt x="2" y="94"/>
                      <a:pt x="94" y="2"/>
                      <a:pt x="207" y="2"/>
                    </a:cubicBezTo>
                    <a:close/>
                    <a:moveTo>
                      <a:pt x="113" y="361"/>
                    </a:moveTo>
                    <a:cubicBezTo>
                      <a:pt x="112" y="362"/>
                      <a:pt x="112" y="363"/>
                      <a:pt x="112" y="364"/>
                    </a:cubicBezTo>
                    <a:cubicBezTo>
                      <a:pt x="113" y="364"/>
                      <a:pt x="114" y="364"/>
                      <a:pt x="115" y="365"/>
                    </a:cubicBezTo>
                    <a:cubicBezTo>
                      <a:pt x="116" y="365"/>
                      <a:pt x="117" y="366"/>
                      <a:pt x="118" y="367"/>
                    </a:cubicBezTo>
                    <a:cubicBezTo>
                      <a:pt x="118" y="368"/>
                      <a:pt x="117" y="370"/>
                      <a:pt x="116" y="371"/>
                    </a:cubicBezTo>
                    <a:cubicBezTo>
                      <a:pt x="115" y="373"/>
                      <a:pt x="115" y="375"/>
                      <a:pt x="114" y="376"/>
                    </a:cubicBezTo>
                    <a:cubicBezTo>
                      <a:pt x="113" y="376"/>
                      <a:pt x="111" y="376"/>
                      <a:pt x="109" y="375"/>
                    </a:cubicBezTo>
                    <a:cubicBezTo>
                      <a:pt x="107" y="375"/>
                      <a:pt x="106" y="375"/>
                      <a:pt x="105" y="374"/>
                    </a:cubicBezTo>
                    <a:cubicBezTo>
                      <a:pt x="105" y="376"/>
                      <a:pt x="105" y="377"/>
                      <a:pt x="105" y="378"/>
                    </a:cubicBezTo>
                    <a:cubicBezTo>
                      <a:pt x="105" y="378"/>
                      <a:pt x="107" y="378"/>
                      <a:pt x="108" y="378"/>
                    </a:cubicBezTo>
                    <a:cubicBezTo>
                      <a:pt x="109" y="378"/>
                      <a:pt x="111" y="378"/>
                      <a:pt x="113" y="379"/>
                    </a:cubicBezTo>
                    <a:cubicBezTo>
                      <a:pt x="112" y="380"/>
                      <a:pt x="111" y="382"/>
                      <a:pt x="111" y="383"/>
                    </a:cubicBezTo>
                    <a:cubicBezTo>
                      <a:pt x="111" y="383"/>
                      <a:pt x="112" y="384"/>
                      <a:pt x="113" y="384"/>
                    </a:cubicBezTo>
                    <a:cubicBezTo>
                      <a:pt x="113" y="383"/>
                      <a:pt x="114" y="381"/>
                      <a:pt x="114" y="380"/>
                    </a:cubicBezTo>
                    <a:cubicBezTo>
                      <a:pt x="116" y="377"/>
                      <a:pt x="118" y="373"/>
                      <a:pt x="120" y="370"/>
                    </a:cubicBezTo>
                    <a:cubicBezTo>
                      <a:pt x="121" y="366"/>
                      <a:pt x="123" y="363"/>
                      <a:pt x="124" y="359"/>
                    </a:cubicBezTo>
                    <a:cubicBezTo>
                      <a:pt x="125" y="358"/>
                      <a:pt x="125" y="357"/>
                      <a:pt x="126" y="356"/>
                    </a:cubicBezTo>
                    <a:cubicBezTo>
                      <a:pt x="125" y="356"/>
                      <a:pt x="124" y="356"/>
                      <a:pt x="124" y="355"/>
                    </a:cubicBezTo>
                    <a:cubicBezTo>
                      <a:pt x="123" y="356"/>
                      <a:pt x="123" y="357"/>
                      <a:pt x="122" y="358"/>
                    </a:cubicBezTo>
                    <a:cubicBezTo>
                      <a:pt x="121" y="360"/>
                      <a:pt x="120" y="362"/>
                      <a:pt x="120" y="364"/>
                    </a:cubicBezTo>
                    <a:cubicBezTo>
                      <a:pt x="118" y="364"/>
                      <a:pt x="117" y="363"/>
                      <a:pt x="116" y="363"/>
                    </a:cubicBezTo>
                    <a:cubicBezTo>
                      <a:pt x="115" y="362"/>
                      <a:pt x="114" y="362"/>
                      <a:pt x="113" y="361"/>
                    </a:cubicBezTo>
                    <a:close/>
                    <a:moveTo>
                      <a:pt x="130" y="358"/>
                    </a:moveTo>
                    <a:cubicBezTo>
                      <a:pt x="129" y="359"/>
                      <a:pt x="129" y="360"/>
                      <a:pt x="129" y="361"/>
                    </a:cubicBezTo>
                    <a:cubicBezTo>
                      <a:pt x="127" y="364"/>
                      <a:pt x="125" y="368"/>
                      <a:pt x="124" y="372"/>
                    </a:cubicBezTo>
                    <a:cubicBezTo>
                      <a:pt x="122" y="375"/>
                      <a:pt x="120" y="379"/>
                      <a:pt x="118" y="382"/>
                    </a:cubicBezTo>
                    <a:cubicBezTo>
                      <a:pt x="118" y="385"/>
                      <a:pt x="118" y="386"/>
                      <a:pt x="120" y="387"/>
                    </a:cubicBezTo>
                    <a:cubicBezTo>
                      <a:pt x="122" y="388"/>
                      <a:pt x="123" y="388"/>
                      <a:pt x="125" y="389"/>
                    </a:cubicBezTo>
                    <a:cubicBezTo>
                      <a:pt x="126" y="390"/>
                      <a:pt x="127" y="390"/>
                      <a:pt x="127" y="389"/>
                    </a:cubicBezTo>
                    <a:cubicBezTo>
                      <a:pt x="128" y="389"/>
                      <a:pt x="129" y="388"/>
                      <a:pt x="130" y="386"/>
                    </a:cubicBezTo>
                    <a:cubicBezTo>
                      <a:pt x="129" y="386"/>
                      <a:pt x="129" y="385"/>
                      <a:pt x="129" y="383"/>
                    </a:cubicBezTo>
                    <a:cubicBezTo>
                      <a:pt x="128" y="385"/>
                      <a:pt x="127" y="386"/>
                      <a:pt x="127" y="386"/>
                    </a:cubicBezTo>
                    <a:cubicBezTo>
                      <a:pt x="126" y="387"/>
                      <a:pt x="125" y="387"/>
                      <a:pt x="125" y="386"/>
                    </a:cubicBezTo>
                    <a:cubicBezTo>
                      <a:pt x="124" y="386"/>
                      <a:pt x="123" y="385"/>
                      <a:pt x="122" y="385"/>
                    </a:cubicBezTo>
                    <a:cubicBezTo>
                      <a:pt x="121" y="385"/>
                      <a:pt x="121" y="384"/>
                      <a:pt x="121" y="382"/>
                    </a:cubicBezTo>
                    <a:cubicBezTo>
                      <a:pt x="122" y="381"/>
                      <a:pt x="122" y="379"/>
                      <a:pt x="123" y="377"/>
                    </a:cubicBezTo>
                    <a:cubicBezTo>
                      <a:pt x="124" y="376"/>
                      <a:pt x="125" y="374"/>
                      <a:pt x="126" y="373"/>
                    </a:cubicBezTo>
                    <a:cubicBezTo>
                      <a:pt x="127" y="373"/>
                      <a:pt x="129" y="372"/>
                      <a:pt x="131" y="372"/>
                    </a:cubicBezTo>
                    <a:cubicBezTo>
                      <a:pt x="133" y="372"/>
                      <a:pt x="135" y="372"/>
                      <a:pt x="136" y="373"/>
                    </a:cubicBezTo>
                    <a:cubicBezTo>
                      <a:pt x="135" y="371"/>
                      <a:pt x="135" y="370"/>
                      <a:pt x="135" y="369"/>
                    </a:cubicBezTo>
                    <a:cubicBezTo>
                      <a:pt x="134" y="369"/>
                      <a:pt x="132" y="370"/>
                      <a:pt x="131" y="370"/>
                    </a:cubicBezTo>
                    <a:cubicBezTo>
                      <a:pt x="129" y="370"/>
                      <a:pt x="128" y="370"/>
                      <a:pt x="127" y="370"/>
                    </a:cubicBezTo>
                    <a:cubicBezTo>
                      <a:pt x="128" y="367"/>
                      <a:pt x="129" y="365"/>
                      <a:pt x="131" y="362"/>
                    </a:cubicBezTo>
                    <a:cubicBezTo>
                      <a:pt x="131" y="361"/>
                      <a:pt x="132" y="360"/>
                      <a:pt x="132" y="360"/>
                    </a:cubicBezTo>
                    <a:cubicBezTo>
                      <a:pt x="131" y="359"/>
                      <a:pt x="131" y="359"/>
                      <a:pt x="130" y="358"/>
                    </a:cubicBezTo>
                    <a:close/>
                    <a:moveTo>
                      <a:pt x="156" y="391"/>
                    </a:moveTo>
                    <a:cubicBezTo>
                      <a:pt x="158" y="395"/>
                      <a:pt x="160" y="397"/>
                      <a:pt x="161" y="399"/>
                    </a:cubicBezTo>
                    <a:cubicBezTo>
                      <a:pt x="162" y="398"/>
                      <a:pt x="163" y="397"/>
                      <a:pt x="163" y="397"/>
                    </a:cubicBezTo>
                    <a:cubicBezTo>
                      <a:pt x="163" y="396"/>
                      <a:pt x="162" y="395"/>
                      <a:pt x="161" y="393"/>
                    </a:cubicBezTo>
                    <a:cubicBezTo>
                      <a:pt x="160" y="392"/>
                      <a:pt x="159" y="391"/>
                      <a:pt x="159" y="390"/>
                    </a:cubicBezTo>
                    <a:cubicBezTo>
                      <a:pt x="158" y="391"/>
                      <a:pt x="157" y="391"/>
                      <a:pt x="156" y="391"/>
                    </a:cubicBezTo>
                    <a:close/>
                    <a:moveTo>
                      <a:pt x="146" y="386"/>
                    </a:moveTo>
                    <a:cubicBezTo>
                      <a:pt x="145" y="387"/>
                      <a:pt x="142" y="389"/>
                      <a:pt x="137" y="391"/>
                    </a:cubicBezTo>
                    <a:cubicBezTo>
                      <a:pt x="138" y="392"/>
                      <a:pt x="139" y="393"/>
                      <a:pt x="139" y="394"/>
                    </a:cubicBezTo>
                    <a:cubicBezTo>
                      <a:pt x="143" y="391"/>
                      <a:pt x="146" y="389"/>
                      <a:pt x="148" y="389"/>
                    </a:cubicBezTo>
                    <a:cubicBezTo>
                      <a:pt x="147" y="388"/>
                      <a:pt x="146" y="387"/>
                      <a:pt x="146" y="386"/>
                    </a:cubicBezTo>
                    <a:close/>
                    <a:moveTo>
                      <a:pt x="146" y="374"/>
                    </a:moveTo>
                    <a:cubicBezTo>
                      <a:pt x="146" y="375"/>
                      <a:pt x="146" y="377"/>
                      <a:pt x="145" y="379"/>
                    </a:cubicBezTo>
                    <a:cubicBezTo>
                      <a:pt x="145" y="381"/>
                      <a:pt x="144" y="383"/>
                      <a:pt x="144" y="384"/>
                    </a:cubicBezTo>
                    <a:cubicBezTo>
                      <a:pt x="152" y="386"/>
                      <a:pt x="152" y="386"/>
                      <a:pt x="152" y="386"/>
                    </a:cubicBezTo>
                    <a:cubicBezTo>
                      <a:pt x="150" y="393"/>
                      <a:pt x="150" y="393"/>
                      <a:pt x="150" y="393"/>
                    </a:cubicBezTo>
                    <a:cubicBezTo>
                      <a:pt x="150" y="394"/>
                      <a:pt x="150" y="395"/>
                      <a:pt x="149" y="395"/>
                    </a:cubicBezTo>
                    <a:cubicBezTo>
                      <a:pt x="148" y="395"/>
                      <a:pt x="147" y="395"/>
                      <a:pt x="146" y="394"/>
                    </a:cubicBezTo>
                    <a:cubicBezTo>
                      <a:pt x="146" y="395"/>
                      <a:pt x="147" y="396"/>
                      <a:pt x="147" y="398"/>
                    </a:cubicBezTo>
                    <a:cubicBezTo>
                      <a:pt x="148" y="398"/>
                      <a:pt x="150" y="398"/>
                      <a:pt x="151" y="397"/>
                    </a:cubicBezTo>
                    <a:cubicBezTo>
                      <a:pt x="151" y="397"/>
                      <a:pt x="152" y="396"/>
                      <a:pt x="152" y="395"/>
                    </a:cubicBezTo>
                    <a:cubicBezTo>
                      <a:pt x="154" y="386"/>
                      <a:pt x="154" y="386"/>
                      <a:pt x="154" y="386"/>
                    </a:cubicBezTo>
                    <a:cubicBezTo>
                      <a:pt x="162" y="389"/>
                      <a:pt x="162" y="389"/>
                      <a:pt x="162" y="389"/>
                    </a:cubicBezTo>
                    <a:cubicBezTo>
                      <a:pt x="163" y="385"/>
                      <a:pt x="163" y="382"/>
                      <a:pt x="165" y="379"/>
                    </a:cubicBezTo>
                    <a:cubicBezTo>
                      <a:pt x="146" y="374"/>
                      <a:pt x="146" y="374"/>
                      <a:pt x="146" y="374"/>
                    </a:cubicBezTo>
                    <a:close/>
                    <a:moveTo>
                      <a:pt x="148" y="378"/>
                    </a:moveTo>
                    <a:cubicBezTo>
                      <a:pt x="147" y="382"/>
                      <a:pt x="147" y="382"/>
                      <a:pt x="147" y="382"/>
                    </a:cubicBezTo>
                    <a:cubicBezTo>
                      <a:pt x="160" y="386"/>
                      <a:pt x="160" y="386"/>
                      <a:pt x="160" y="386"/>
                    </a:cubicBezTo>
                    <a:cubicBezTo>
                      <a:pt x="162" y="381"/>
                      <a:pt x="162" y="381"/>
                      <a:pt x="162" y="381"/>
                    </a:cubicBezTo>
                    <a:cubicBezTo>
                      <a:pt x="148" y="378"/>
                      <a:pt x="148" y="378"/>
                      <a:pt x="148" y="378"/>
                    </a:cubicBezTo>
                    <a:close/>
                    <a:moveTo>
                      <a:pt x="156" y="367"/>
                    </a:moveTo>
                    <a:cubicBezTo>
                      <a:pt x="156" y="368"/>
                      <a:pt x="156" y="369"/>
                      <a:pt x="156" y="369"/>
                    </a:cubicBezTo>
                    <a:cubicBezTo>
                      <a:pt x="156" y="370"/>
                      <a:pt x="156" y="371"/>
                      <a:pt x="156" y="371"/>
                    </a:cubicBezTo>
                    <a:cubicBezTo>
                      <a:pt x="155" y="371"/>
                      <a:pt x="154" y="370"/>
                      <a:pt x="152" y="370"/>
                    </a:cubicBezTo>
                    <a:cubicBezTo>
                      <a:pt x="151" y="370"/>
                      <a:pt x="150" y="369"/>
                      <a:pt x="149" y="369"/>
                    </a:cubicBezTo>
                    <a:cubicBezTo>
                      <a:pt x="147" y="368"/>
                      <a:pt x="145" y="368"/>
                      <a:pt x="143" y="367"/>
                    </a:cubicBezTo>
                    <a:cubicBezTo>
                      <a:pt x="143" y="368"/>
                      <a:pt x="143" y="369"/>
                      <a:pt x="143" y="370"/>
                    </a:cubicBezTo>
                    <a:cubicBezTo>
                      <a:pt x="152" y="372"/>
                      <a:pt x="161" y="374"/>
                      <a:pt x="169" y="377"/>
                    </a:cubicBezTo>
                    <a:cubicBezTo>
                      <a:pt x="169" y="376"/>
                      <a:pt x="170" y="375"/>
                      <a:pt x="170" y="374"/>
                    </a:cubicBezTo>
                    <a:cubicBezTo>
                      <a:pt x="168" y="374"/>
                      <a:pt x="167" y="374"/>
                      <a:pt x="165" y="373"/>
                    </a:cubicBezTo>
                    <a:cubicBezTo>
                      <a:pt x="163" y="373"/>
                      <a:pt x="161" y="372"/>
                      <a:pt x="159" y="372"/>
                    </a:cubicBezTo>
                    <a:cubicBezTo>
                      <a:pt x="159" y="370"/>
                      <a:pt x="159" y="369"/>
                      <a:pt x="159" y="369"/>
                    </a:cubicBezTo>
                    <a:cubicBezTo>
                      <a:pt x="159" y="368"/>
                      <a:pt x="159" y="367"/>
                      <a:pt x="159" y="367"/>
                    </a:cubicBezTo>
                    <a:cubicBezTo>
                      <a:pt x="158" y="367"/>
                      <a:pt x="157" y="367"/>
                      <a:pt x="156" y="367"/>
                    </a:cubicBezTo>
                    <a:close/>
                    <a:moveTo>
                      <a:pt x="189" y="405"/>
                    </a:moveTo>
                    <a:cubicBezTo>
                      <a:pt x="190" y="405"/>
                      <a:pt x="191" y="405"/>
                      <a:pt x="192" y="405"/>
                    </a:cubicBezTo>
                    <a:cubicBezTo>
                      <a:pt x="192" y="402"/>
                      <a:pt x="192" y="402"/>
                      <a:pt x="192" y="402"/>
                    </a:cubicBezTo>
                    <a:cubicBezTo>
                      <a:pt x="192" y="400"/>
                      <a:pt x="192" y="399"/>
                      <a:pt x="192" y="398"/>
                    </a:cubicBezTo>
                    <a:cubicBezTo>
                      <a:pt x="194" y="378"/>
                      <a:pt x="194" y="378"/>
                      <a:pt x="194" y="378"/>
                    </a:cubicBezTo>
                    <a:cubicBezTo>
                      <a:pt x="198" y="378"/>
                      <a:pt x="198" y="378"/>
                      <a:pt x="198" y="378"/>
                    </a:cubicBezTo>
                    <a:cubicBezTo>
                      <a:pt x="196" y="383"/>
                      <a:pt x="196" y="383"/>
                      <a:pt x="196" y="383"/>
                    </a:cubicBezTo>
                    <a:cubicBezTo>
                      <a:pt x="196" y="383"/>
                      <a:pt x="196" y="385"/>
                      <a:pt x="195" y="387"/>
                    </a:cubicBezTo>
                    <a:cubicBezTo>
                      <a:pt x="196" y="388"/>
                      <a:pt x="196" y="389"/>
                      <a:pt x="196" y="390"/>
                    </a:cubicBezTo>
                    <a:cubicBezTo>
                      <a:pt x="196" y="390"/>
                      <a:pt x="197" y="391"/>
                      <a:pt x="197" y="391"/>
                    </a:cubicBezTo>
                    <a:cubicBezTo>
                      <a:pt x="197" y="392"/>
                      <a:pt x="197" y="392"/>
                      <a:pt x="197" y="393"/>
                    </a:cubicBezTo>
                    <a:cubicBezTo>
                      <a:pt x="197" y="393"/>
                      <a:pt x="197" y="394"/>
                      <a:pt x="197" y="394"/>
                    </a:cubicBezTo>
                    <a:cubicBezTo>
                      <a:pt x="197" y="395"/>
                      <a:pt x="197" y="395"/>
                      <a:pt x="197" y="395"/>
                    </a:cubicBezTo>
                    <a:cubicBezTo>
                      <a:pt x="197" y="397"/>
                      <a:pt x="196" y="398"/>
                      <a:pt x="195" y="397"/>
                    </a:cubicBezTo>
                    <a:cubicBezTo>
                      <a:pt x="195" y="398"/>
                      <a:pt x="194" y="397"/>
                      <a:pt x="193" y="397"/>
                    </a:cubicBezTo>
                    <a:cubicBezTo>
                      <a:pt x="193" y="398"/>
                      <a:pt x="194" y="399"/>
                      <a:pt x="194" y="399"/>
                    </a:cubicBezTo>
                    <a:cubicBezTo>
                      <a:pt x="194" y="400"/>
                      <a:pt x="194" y="400"/>
                      <a:pt x="194" y="400"/>
                    </a:cubicBezTo>
                    <a:cubicBezTo>
                      <a:pt x="194" y="401"/>
                      <a:pt x="194" y="401"/>
                      <a:pt x="194" y="401"/>
                    </a:cubicBezTo>
                    <a:cubicBezTo>
                      <a:pt x="196" y="401"/>
                      <a:pt x="197" y="401"/>
                      <a:pt x="198" y="400"/>
                    </a:cubicBezTo>
                    <a:cubicBezTo>
                      <a:pt x="198" y="400"/>
                      <a:pt x="199" y="399"/>
                      <a:pt x="199" y="398"/>
                    </a:cubicBezTo>
                    <a:cubicBezTo>
                      <a:pt x="200" y="398"/>
                      <a:pt x="200" y="397"/>
                      <a:pt x="200" y="396"/>
                    </a:cubicBezTo>
                    <a:cubicBezTo>
                      <a:pt x="200" y="395"/>
                      <a:pt x="200" y="394"/>
                      <a:pt x="200" y="393"/>
                    </a:cubicBezTo>
                    <a:cubicBezTo>
                      <a:pt x="200" y="392"/>
                      <a:pt x="200" y="391"/>
                      <a:pt x="199" y="391"/>
                    </a:cubicBezTo>
                    <a:cubicBezTo>
                      <a:pt x="199" y="390"/>
                      <a:pt x="198" y="389"/>
                      <a:pt x="197" y="387"/>
                    </a:cubicBezTo>
                    <a:cubicBezTo>
                      <a:pt x="200" y="380"/>
                      <a:pt x="200" y="380"/>
                      <a:pt x="200" y="380"/>
                    </a:cubicBezTo>
                    <a:cubicBezTo>
                      <a:pt x="200" y="380"/>
                      <a:pt x="200" y="379"/>
                      <a:pt x="201" y="378"/>
                    </a:cubicBezTo>
                    <a:cubicBezTo>
                      <a:pt x="201" y="378"/>
                      <a:pt x="201" y="377"/>
                      <a:pt x="201" y="376"/>
                    </a:cubicBezTo>
                    <a:cubicBezTo>
                      <a:pt x="200" y="376"/>
                      <a:pt x="199" y="376"/>
                      <a:pt x="198" y="376"/>
                    </a:cubicBezTo>
                    <a:cubicBezTo>
                      <a:pt x="194" y="376"/>
                      <a:pt x="194" y="376"/>
                      <a:pt x="194" y="376"/>
                    </a:cubicBezTo>
                    <a:cubicBezTo>
                      <a:pt x="194" y="376"/>
                      <a:pt x="192" y="375"/>
                      <a:pt x="191" y="375"/>
                    </a:cubicBezTo>
                    <a:cubicBezTo>
                      <a:pt x="191" y="378"/>
                      <a:pt x="191" y="378"/>
                      <a:pt x="191" y="378"/>
                    </a:cubicBezTo>
                    <a:cubicBezTo>
                      <a:pt x="191" y="380"/>
                      <a:pt x="191" y="381"/>
                      <a:pt x="191" y="382"/>
                    </a:cubicBezTo>
                    <a:cubicBezTo>
                      <a:pt x="190" y="398"/>
                      <a:pt x="190" y="398"/>
                      <a:pt x="190" y="398"/>
                    </a:cubicBezTo>
                    <a:cubicBezTo>
                      <a:pt x="190" y="399"/>
                      <a:pt x="190" y="400"/>
                      <a:pt x="190" y="401"/>
                    </a:cubicBezTo>
                    <a:cubicBezTo>
                      <a:pt x="189" y="402"/>
                      <a:pt x="189" y="404"/>
                      <a:pt x="189" y="405"/>
                    </a:cubicBezTo>
                    <a:close/>
                    <a:moveTo>
                      <a:pt x="182" y="387"/>
                    </a:moveTo>
                    <a:cubicBezTo>
                      <a:pt x="186" y="387"/>
                      <a:pt x="186" y="387"/>
                      <a:pt x="186" y="387"/>
                    </a:cubicBezTo>
                    <a:cubicBezTo>
                      <a:pt x="186" y="380"/>
                      <a:pt x="186" y="380"/>
                      <a:pt x="186" y="380"/>
                    </a:cubicBezTo>
                    <a:cubicBezTo>
                      <a:pt x="183" y="380"/>
                      <a:pt x="183" y="380"/>
                      <a:pt x="183" y="380"/>
                    </a:cubicBezTo>
                    <a:cubicBezTo>
                      <a:pt x="182" y="387"/>
                      <a:pt x="182" y="387"/>
                      <a:pt x="182" y="387"/>
                    </a:cubicBezTo>
                    <a:close/>
                    <a:moveTo>
                      <a:pt x="181" y="396"/>
                    </a:moveTo>
                    <a:cubicBezTo>
                      <a:pt x="185" y="396"/>
                      <a:pt x="185" y="396"/>
                      <a:pt x="185" y="396"/>
                    </a:cubicBezTo>
                    <a:cubicBezTo>
                      <a:pt x="185" y="389"/>
                      <a:pt x="185" y="389"/>
                      <a:pt x="185" y="389"/>
                    </a:cubicBezTo>
                    <a:cubicBezTo>
                      <a:pt x="182" y="389"/>
                      <a:pt x="182" y="389"/>
                      <a:pt x="182" y="389"/>
                    </a:cubicBezTo>
                    <a:cubicBezTo>
                      <a:pt x="181" y="396"/>
                      <a:pt x="181" y="396"/>
                      <a:pt x="181" y="396"/>
                    </a:cubicBezTo>
                    <a:close/>
                    <a:moveTo>
                      <a:pt x="176" y="386"/>
                    </a:moveTo>
                    <a:cubicBezTo>
                      <a:pt x="180" y="386"/>
                      <a:pt x="180" y="386"/>
                      <a:pt x="180" y="386"/>
                    </a:cubicBezTo>
                    <a:cubicBezTo>
                      <a:pt x="180" y="380"/>
                      <a:pt x="180" y="380"/>
                      <a:pt x="180" y="380"/>
                    </a:cubicBezTo>
                    <a:cubicBezTo>
                      <a:pt x="177" y="380"/>
                      <a:pt x="177" y="380"/>
                      <a:pt x="177" y="380"/>
                    </a:cubicBezTo>
                    <a:cubicBezTo>
                      <a:pt x="176" y="386"/>
                      <a:pt x="176" y="386"/>
                      <a:pt x="176" y="386"/>
                    </a:cubicBezTo>
                    <a:close/>
                    <a:moveTo>
                      <a:pt x="175" y="395"/>
                    </a:moveTo>
                    <a:cubicBezTo>
                      <a:pt x="179" y="396"/>
                      <a:pt x="179" y="396"/>
                      <a:pt x="179" y="396"/>
                    </a:cubicBezTo>
                    <a:cubicBezTo>
                      <a:pt x="180" y="389"/>
                      <a:pt x="180" y="389"/>
                      <a:pt x="180" y="389"/>
                    </a:cubicBezTo>
                    <a:cubicBezTo>
                      <a:pt x="176" y="389"/>
                      <a:pt x="176" y="389"/>
                      <a:pt x="176" y="389"/>
                    </a:cubicBezTo>
                    <a:cubicBezTo>
                      <a:pt x="175" y="395"/>
                      <a:pt x="175" y="395"/>
                      <a:pt x="175" y="395"/>
                    </a:cubicBezTo>
                    <a:close/>
                    <a:moveTo>
                      <a:pt x="175" y="377"/>
                    </a:moveTo>
                    <a:cubicBezTo>
                      <a:pt x="174" y="380"/>
                      <a:pt x="174" y="380"/>
                      <a:pt x="174" y="380"/>
                    </a:cubicBezTo>
                    <a:cubicBezTo>
                      <a:pt x="174" y="381"/>
                      <a:pt x="174" y="382"/>
                      <a:pt x="174" y="383"/>
                    </a:cubicBezTo>
                    <a:cubicBezTo>
                      <a:pt x="173" y="396"/>
                      <a:pt x="173" y="396"/>
                      <a:pt x="173" y="396"/>
                    </a:cubicBezTo>
                    <a:cubicBezTo>
                      <a:pt x="173" y="397"/>
                      <a:pt x="173" y="398"/>
                      <a:pt x="173" y="398"/>
                    </a:cubicBezTo>
                    <a:cubicBezTo>
                      <a:pt x="173" y="399"/>
                      <a:pt x="173" y="400"/>
                      <a:pt x="172" y="401"/>
                    </a:cubicBezTo>
                    <a:cubicBezTo>
                      <a:pt x="173" y="401"/>
                      <a:pt x="174" y="401"/>
                      <a:pt x="175" y="402"/>
                    </a:cubicBezTo>
                    <a:cubicBezTo>
                      <a:pt x="175" y="401"/>
                      <a:pt x="175" y="401"/>
                      <a:pt x="175" y="401"/>
                    </a:cubicBezTo>
                    <a:cubicBezTo>
                      <a:pt x="175" y="400"/>
                      <a:pt x="175" y="400"/>
                      <a:pt x="175" y="400"/>
                    </a:cubicBezTo>
                    <a:cubicBezTo>
                      <a:pt x="175" y="398"/>
                      <a:pt x="175" y="398"/>
                      <a:pt x="175" y="398"/>
                    </a:cubicBezTo>
                    <a:cubicBezTo>
                      <a:pt x="185" y="399"/>
                      <a:pt x="185" y="399"/>
                      <a:pt x="185" y="399"/>
                    </a:cubicBezTo>
                    <a:cubicBezTo>
                      <a:pt x="184" y="400"/>
                      <a:pt x="184" y="400"/>
                      <a:pt x="184" y="400"/>
                    </a:cubicBezTo>
                    <a:cubicBezTo>
                      <a:pt x="184" y="400"/>
                      <a:pt x="184" y="401"/>
                      <a:pt x="184" y="402"/>
                    </a:cubicBezTo>
                    <a:cubicBezTo>
                      <a:pt x="185" y="402"/>
                      <a:pt x="185" y="402"/>
                      <a:pt x="185" y="402"/>
                    </a:cubicBezTo>
                    <a:cubicBezTo>
                      <a:pt x="186" y="402"/>
                      <a:pt x="186" y="402"/>
                      <a:pt x="187" y="402"/>
                    </a:cubicBezTo>
                    <a:cubicBezTo>
                      <a:pt x="187" y="399"/>
                      <a:pt x="187" y="399"/>
                      <a:pt x="187" y="399"/>
                    </a:cubicBezTo>
                    <a:cubicBezTo>
                      <a:pt x="187" y="399"/>
                      <a:pt x="187" y="398"/>
                      <a:pt x="187" y="396"/>
                    </a:cubicBezTo>
                    <a:cubicBezTo>
                      <a:pt x="188" y="384"/>
                      <a:pt x="188" y="384"/>
                      <a:pt x="188" y="384"/>
                    </a:cubicBezTo>
                    <a:cubicBezTo>
                      <a:pt x="188" y="383"/>
                      <a:pt x="188" y="382"/>
                      <a:pt x="188" y="381"/>
                    </a:cubicBezTo>
                    <a:cubicBezTo>
                      <a:pt x="189" y="381"/>
                      <a:pt x="189" y="379"/>
                      <a:pt x="189" y="378"/>
                    </a:cubicBezTo>
                    <a:cubicBezTo>
                      <a:pt x="188" y="378"/>
                      <a:pt x="187" y="378"/>
                      <a:pt x="186" y="378"/>
                    </a:cubicBezTo>
                    <a:cubicBezTo>
                      <a:pt x="183" y="378"/>
                      <a:pt x="183" y="378"/>
                      <a:pt x="183" y="378"/>
                    </a:cubicBezTo>
                    <a:cubicBezTo>
                      <a:pt x="183" y="376"/>
                      <a:pt x="183" y="376"/>
                      <a:pt x="183" y="376"/>
                    </a:cubicBezTo>
                    <a:cubicBezTo>
                      <a:pt x="183" y="375"/>
                      <a:pt x="183" y="375"/>
                      <a:pt x="183" y="374"/>
                    </a:cubicBezTo>
                    <a:cubicBezTo>
                      <a:pt x="183" y="373"/>
                      <a:pt x="184" y="372"/>
                      <a:pt x="184" y="371"/>
                    </a:cubicBezTo>
                    <a:cubicBezTo>
                      <a:pt x="183" y="371"/>
                      <a:pt x="182" y="371"/>
                      <a:pt x="181" y="371"/>
                    </a:cubicBezTo>
                    <a:cubicBezTo>
                      <a:pt x="181" y="373"/>
                      <a:pt x="181" y="373"/>
                      <a:pt x="181" y="373"/>
                    </a:cubicBezTo>
                    <a:cubicBezTo>
                      <a:pt x="181" y="373"/>
                      <a:pt x="181" y="374"/>
                      <a:pt x="181" y="375"/>
                    </a:cubicBezTo>
                    <a:cubicBezTo>
                      <a:pt x="181" y="378"/>
                      <a:pt x="181" y="378"/>
                      <a:pt x="181" y="378"/>
                    </a:cubicBezTo>
                    <a:cubicBezTo>
                      <a:pt x="178" y="377"/>
                      <a:pt x="178" y="377"/>
                      <a:pt x="178" y="377"/>
                    </a:cubicBezTo>
                    <a:cubicBezTo>
                      <a:pt x="177" y="377"/>
                      <a:pt x="176" y="377"/>
                      <a:pt x="175" y="377"/>
                    </a:cubicBezTo>
                    <a:close/>
                    <a:moveTo>
                      <a:pt x="208" y="378"/>
                    </a:moveTo>
                    <a:cubicBezTo>
                      <a:pt x="208" y="380"/>
                      <a:pt x="208" y="380"/>
                      <a:pt x="208" y="380"/>
                    </a:cubicBezTo>
                    <a:cubicBezTo>
                      <a:pt x="208" y="380"/>
                      <a:pt x="209" y="381"/>
                      <a:pt x="209" y="382"/>
                    </a:cubicBezTo>
                    <a:cubicBezTo>
                      <a:pt x="209" y="392"/>
                      <a:pt x="209" y="392"/>
                      <a:pt x="209" y="392"/>
                    </a:cubicBezTo>
                    <a:cubicBezTo>
                      <a:pt x="209" y="393"/>
                      <a:pt x="209" y="393"/>
                      <a:pt x="209" y="394"/>
                    </a:cubicBezTo>
                    <a:cubicBezTo>
                      <a:pt x="209" y="395"/>
                      <a:pt x="210" y="395"/>
                      <a:pt x="210" y="397"/>
                    </a:cubicBezTo>
                    <a:cubicBezTo>
                      <a:pt x="211" y="396"/>
                      <a:pt x="211" y="396"/>
                      <a:pt x="211" y="396"/>
                    </a:cubicBezTo>
                    <a:cubicBezTo>
                      <a:pt x="211" y="396"/>
                      <a:pt x="211" y="396"/>
                      <a:pt x="211" y="396"/>
                    </a:cubicBezTo>
                    <a:cubicBezTo>
                      <a:pt x="211" y="396"/>
                      <a:pt x="212" y="396"/>
                      <a:pt x="212" y="396"/>
                    </a:cubicBezTo>
                    <a:cubicBezTo>
                      <a:pt x="212" y="396"/>
                      <a:pt x="212" y="396"/>
                      <a:pt x="212" y="396"/>
                    </a:cubicBezTo>
                    <a:cubicBezTo>
                      <a:pt x="212" y="395"/>
                      <a:pt x="212" y="395"/>
                      <a:pt x="212" y="395"/>
                    </a:cubicBezTo>
                    <a:cubicBezTo>
                      <a:pt x="212" y="394"/>
                      <a:pt x="212" y="394"/>
                      <a:pt x="212" y="394"/>
                    </a:cubicBezTo>
                    <a:cubicBezTo>
                      <a:pt x="219" y="394"/>
                      <a:pt x="219" y="394"/>
                      <a:pt x="219" y="394"/>
                    </a:cubicBezTo>
                    <a:cubicBezTo>
                      <a:pt x="219" y="399"/>
                      <a:pt x="219" y="399"/>
                      <a:pt x="219" y="399"/>
                    </a:cubicBezTo>
                    <a:cubicBezTo>
                      <a:pt x="219" y="400"/>
                      <a:pt x="219" y="401"/>
                      <a:pt x="219" y="402"/>
                    </a:cubicBezTo>
                    <a:cubicBezTo>
                      <a:pt x="220" y="402"/>
                      <a:pt x="220" y="403"/>
                      <a:pt x="221" y="403"/>
                    </a:cubicBezTo>
                    <a:cubicBezTo>
                      <a:pt x="222" y="403"/>
                      <a:pt x="224" y="403"/>
                      <a:pt x="227" y="403"/>
                    </a:cubicBezTo>
                    <a:cubicBezTo>
                      <a:pt x="229" y="403"/>
                      <a:pt x="230" y="403"/>
                      <a:pt x="231" y="403"/>
                    </a:cubicBezTo>
                    <a:cubicBezTo>
                      <a:pt x="232" y="403"/>
                      <a:pt x="233" y="403"/>
                      <a:pt x="233" y="402"/>
                    </a:cubicBezTo>
                    <a:cubicBezTo>
                      <a:pt x="234" y="402"/>
                      <a:pt x="234" y="401"/>
                      <a:pt x="234" y="401"/>
                    </a:cubicBezTo>
                    <a:cubicBezTo>
                      <a:pt x="235" y="400"/>
                      <a:pt x="235" y="400"/>
                      <a:pt x="235" y="399"/>
                    </a:cubicBezTo>
                    <a:cubicBezTo>
                      <a:pt x="235" y="399"/>
                      <a:pt x="236" y="398"/>
                      <a:pt x="236" y="398"/>
                    </a:cubicBezTo>
                    <a:cubicBezTo>
                      <a:pt x="235" y="397"/>
                      <a:pt x="234" y="397"/>
                      <a:pt x="234" y="397"/>
                    </a:cubicBezTo>
                    <a:cubicBezTo>
                      <a:pt x="233" y="396"/>
                      <a:pt x="233" y="396"/>
                      <a:pt x="232" y="395"/>
                    </a:cubicBezTo>
                    <a:cubicBezTo>
                      <a:pt x="232" y="396"/>
                      <a:pt x="232" y="397"/>
                      <a:pt x="232" y="398"/>
                    </a:cubicBezTo>
                    <a:cubicBezTo>
                      <a:pt x="232" y="398"/>
                      <a:pt x="232" y="399"/>
                      <a:pt x="232" y="399"/>
                    </a:cubicBezTo>
                    <a:cubicBezTo>
                      <a:pt x="231" y="399"/>
                      <a:pt x="231" y="400"/>
                      <a:pt x="231" y="400"/>
                    </a:cubicBezTo>
                    <a:cubicBezTo>
                      <a:pt x="230" y="400"/>
                      <a:pt x="229" y="400"/>
                      <a:pt x="228" y="400"/>
                    </a:cubicBezTo>
                    <a:cubicBezTo>
                      <a:pt x="225" y="401"/>
                      <a:pt x="223" y="401"/>
                      <a:pt x="223" y="400"/>
                    </a:cubicBezTo>
                    <a:cubicBezTo>
                      <a:pt x="223" y="400"/>
                      <a:pt x="222" y="400"/>
                      <a:pt x="222" y="400"/>
                    </a:cubicBezTo>
                    <a:cubicBezTo>
                      <a:pt x="222" y="400"/>
                      <a:pt x="222" y="399"/>
                      <a:pt x="222" y="398"/>
                    </a:cubicBezTo>
                    <a:cubicBezTo>
                      <a:pt x="222" y="393"/>
                      <a:pt x="222" y="393"/>
                      <a:pt x="222" y="393"/>
                    </a:cubicBezTo>
                    <a:cubicBezTo>
                      <a:pt x="228" y="393"/>
                      <a:pt x="228" y="393"/>
                      <a:pt x="228" y="393"/>
                    </a:cubicBezTo>
                    <a:cubicBezTo>
                      <a:pt x="228" y="394"/>
                      <a:pt x="228" y="394"/>
                      <a:pt x="228" y="394"/>
                    </a:cubicBezTo>
                    <a:cubicBezTo>
                      <a:pt x="228" y="394"/>
                      <a:pt x="228" y="394"/>
                      <a:pt x="228" y="394"/>
                    </a:cubicBezTo>
                    <a:cubicBezTo>
                      <a:pt x="228" y="394"/>
                      <a:pt x="228" y="395"/>
                      <a:pt x="228" y="395"/>
                    </a:cubicBezTo>
                    <a:cubicBezTo>
                      <a:pt x="229" y="395"/>
                      <a:pt x="230" y="395"/>
                      <a:pt x="231" y="395"/>
                    </a:cubicBezTo>
                    <a:cubicBezTo>
                      <a:pt x="231" y="393"/>
                      <a:pt x="231" y="393"/>
                      <a:pt x="231" y="393"/>
                    </a:cubicBezTo>
                    <a:cubicBezTo>
                      <a:pt x="231" y="392"/>
                      <a:pt x="231" y="392"/>
                      <a:pt x="231" y="391"/>
                    </a:cubicBezTo>
                    <a:cubicBezTo>
                      <a:pt x="230" y="380"/>
                      <a:pt x="230" y="380"/>
                      <a:pt x="230" y="380"/>
                    </a:cubicBezTo>
                    <a:cubicBezTo>
                      <a:pt x="230" y="380"/>
                      <a:pt x="230" y="379"/>
                      <a:pt x="230" y="379"/>
                    </a:cubicBezTo>
                    <a:cubicBezTo>
                      <a:pt x="230" y="378"/>
                      <a:pt x="230" y="378"/>
                      <a:pt x="230" y="377"/>
                    </a:cubicBezTo>
                    <a:cubicBezTo>
                      <a:pt x="229" y="377"/>
                      <a:pt x="228" y="377"/>
                      <a:pt x="227" y="377"/>
                    </a:cubicBezTo>
                    <a:cubicBezTo>
                      <a:pt x="221" y="378"/>
                      <a:pt x="221" y="378"/>
                      <a:pt x="221" y="378"/>
                    </a:cubicBezTo>
                    <a:cubicBezTo>
                      <a:pt x="220" y="376"/>
                      <a:pt x="220" y="376"/>
                      <a:pt x="220" y="376"/>
                    </a:cubicBezTo>
                    <a:cubicBezTo>
                      <a:pt x="220" y="376"/>
                      <a:pt x="220" y="375"/>
                      <a:pt x="220" y="374"/>
                    </a:cubicBezTo>
                    <a:cubicBezTo>
                      <a:pt x="220" y="374"/>
                      <a:pt x="220" y="373"/>
                      <a:pt x="220" y="372"/>
                    </a:cubicBezTo>
                    <a:cubicBezTo>
                      <a:pt x="219" y="372"/>
                      <a:pt x="219" y="372"/>
                      <a:pt x="219" y="372"/>
                    </a:cubicBezTo>
                    <a:cubicBezTo>
                      <a:pt x="219" y="372"/>
                      <a:pt x="218" y="372"/>
                      <a:pt x="217" y="372"/>
                    </a:cubicBezTo>
                    <a:cubicBezTo>
                      <a:pt x="217" y="375"/>
                      <a:pt x="217" y="375"/>
                      <a:pt x="217" y="375"/>
                    </a:cubicBezTo>
                    <a:cubicBezTo>
                      <a:pt x="217" y="376"/>
                      <a:pt x="218" y="376"/>
                      <a:pt x="218" y="377"/>
                    </a:cubicBezTo>
                    <a:cubicBezTo>
                      <a:pt x="218" y="378"/>
                      <a:pt x="218" y="378"/>
                      <a:pt x="218" y="378"/>
                    </a:cubicBezTo>
                    <a:cubicBezTo>
                      <a:pt x="211" y="378"/>
                      <a:pt x="211" y="378"/>
                      <a:pt x="211" y="378"/>
                    </a:cubicBezTo>
                    <a:cubicBezTo>
                      <a:pt x="210" y="378"/>
                      <a:pt x="209" y="378"/>
                      <a:pt x="208" y="378"/>
                    </a:cubicBezTo>
                    <a:close/>
                    <a:moveTo>
                      <a:pt x="212" y="391"/>
                    </a:moveTo>
                    <a:cubicBezTo>
                      <a:pt x="219" y="391"/>
                      <a:pt x="219" y="391"/>
                      <a:pt x="219" y="391"/>
                    </a:cubicBezTo>
                    <a:cubicBezTo>
                      <a:pt x="218" y="387"/>
                      <a:pt x="218" y="387"/>
                      <a:pt x="218" y="387"/>
                    </a:cubicBezTo>
                    <a:cubicBezTo>
                      <a:pt x="212" y="387"/>
                      <a:pt x="212" y="387"/>
                      <a:pt x="212" y="387"/>
                    </a:cubicBezTo>
                    <a:cubicBezTo>
                      <a:pt x="212" y="391"/>
                      <a:pt x="212" y="391"/>
                      <a:pt x="212" y="391"/>
                    </a:cubicBezTo>
                    <a:close/>
                    <a:moveTo>
                      <a:pt x="212" y="385"/>
                    </a:moveTo>
                    <a:cubicBezTo>
                      <a:pt x="218" y="384"/>
                      <a:pt x="218" y="384"/>
                      <a:pt x="218" y="384"/>
                    </a:cubicBezTo>
                    <a:cubicBezTo>
                      <a:pt x="218" y="380"/>
                      <a:pt x="218" y="380"/>
                      <a:pt x="218" y="380"/>
                    </a:cubicBezTo>
                    <a:cubicBezTo>
                      <a:pt x="211" y="381"/>
                      <a:pt x="211" y="381"/>
                      <a:pt x="211" y="381"/>
                    </a:cubicBezTo>
                    <a:cubicBezTo>
                      <a:pt x="212" y="385"/>
                      <a:pt x="212" y="385"/>
                      <a:pt x="212" y="385"/>
                    </a:cubicBezTo>
                    <a:close/>
                    <a:moveTo>
                      <a:pt x="221" y="391"/>
                    </a:moveTo>
                    <a:cubicBezTo>
                      <a:pt x="228" y="390"/>
                      <a:pt x="228" y="390"/>
                      <a:pt x="228" y="390"/>
                    </a:cubicBezTo>
                    <a:cubicBezTo>
                      <a:pt x="228" y="386"/>
                      <a:pt x="228" y="386"/>
                      <a:pt x="228" y="386"/>
                    </a:cubicBezTo>
                    <a:cubicBezTo>
                      <a:pt x="221" y="387"/>
                      <a:pt x="221" y="387"/>
                      <a:pt x="221" y="387"/>
                    </a:cubicBezTo>
                    <a:cubicBezTo>
                      <a:pt x="221" y="391"/>
                      <a:pt x="221" y="391"/>
                      <a:pt x="221" y="391"/>
                    </a:cubicBezTo>
                    <a:close/>
                    <a:moveTo>
                      <a:pt x="221" y="384"/>
                    </a:moveTo>
                    <a:cubicBezTo>
                      <a:pt x="228" y="384"/>
                      <a:pt x="228" y="384"/>
                      <a:pt x="228" y="384"/>
                    </a:cubicBezTo>
                    <a:cubicBezTo>
                      <a:pt x="227" y="380"/>
                      <a:pt x="227" y="380"/>
                      <a:pt x="227" y="380"/>
                    </a:cubicBezTo>
                    <a:cubicBezTo>
                      <a:pt x="221" y="380"/>
                      <a:pt x="221" y="380"/>
                      <a:pt x="221" y="380"/>
                    </a:cubicBezTo>
                    <a:cubicBezTo>
                      <a:pt x="221" y="384"/>
                      <a:pt x="221" y="384"/>
                      <a:pt x="221" y="384"/>
                    </a:cubicBezTo>
                    <a:close/>
                    <a:moveTo>
                      <a:pt x="242" y="399"/>
                    </a:moveTo>
                    <a:cubicBezTo>
                      <a:pt x="243" y="400"/>
                      <a:pt x="244" y="400"/>
                      <a:pt x="244" y="400"/>
                    </a:cubicBezTo>
                    <a:cubicBezTo>
                      <a:pt x="245" y="401"/>
                      <a:pt x="245" y="401"/>
                      <a:pt x="245" y="401"/>
                    </a:cubicBezTo>
                    <a:cubicBezTo>
                      <a:pt x="246" y="401"/>
                      <a:pt x="246" y="401"/>
                      <a:pt x="246" y="401"/>
                    </a:cubicBezTo>
                    <a:cubicBezTo>
                      <a:pt x="248" y="400"/>
                      <a:pt x="249" y="398"/>
                      <a:pt x="249" y="398"/>
                    </a:cubicBezTo>
                    <a:cubicBezTo>
                      <a:pt x="250" y="397"/>
                      <a:pt x="250" y="397"/>
                      <a:pt x="251" y="396"/>
                    </a:cubicBezTo>
                    <a:cubicBezTo>
                      <a:pt x="252" y="395"/>
                      <a:pt x="252" y="394"/>
                      <a:pt x="253" y="393"/>
                    </a:cubicBezTo>
                    <a:cubicBezTo>
                      <a:pt x="253" y="391"/>
                      <a:pt x="253" y="391"/>
                      <a:pt x="254" y="390"/>
                    </a:cubicBezTo>
                    <a:cubicBezTo>
                      <a:pt x="254" y="389"/>
                      <a:pt x="254" y="388"/>
                      <a:pt x="254" y="388"/>
                    </a:cubicBezTo>
                    <a:cubicBezTo>
                      <a:pt x="254" y="387"/>
                      <a:pt x="254" y="387"/>
                      <a:pt x="254" y="386"/>
                    </a:cubicBezTo>
                    <a:cubicBezTo>
                      <a:pt x="254" y="386"/>
                      <a:pt x="254" y="385"/>
                      <a:pt x="254" y="384"/>
                    </a:cubicBezTo>
                    <a:cubicBezTo>
                      <a:pt x="255" y="387"/>
                      <a:pt x="257" y="389"/>
                      <a:pt x="259" y="391"/>
                    </a:cubicBezTo>
                    <a:cubicBezTo>
                      <a:pt x="260" y="392"/>
                      <a:pt x="262" y="394"/>
                      <a:pt x="264" y="395"/>
                    </a:cubicBezTo>
                    <a:cubicBezTo>
                      <a:pt x="266" y="395"/>
                      <a:pt x="267" y="396"/>
                      <a:pt x="267" y="396"/>
                    </a:cubicBezTo>
                    <a:cubicBezTo>
                      <a:pt x="268" y="396"/>
                      <a:pt x="268" y="396"/>
                      <a:pt x="268" y="396"/>
                    </a:cubicBezTo>
                    <a:cubicBezTo>
                      <a:pt x="268" y="395"/>
                      <a:pt x="268" y="395"/>
                      <a:pt x="268" y="395"/>
                    </a:cubicBezTo>
                    <a:cubicBezTo>
                      <a:pt x="268" y="394"/>
                      <a:pt x="269" y="393"/>
                      <a:pt x="270" y="392"/>
                    </a:cubicBezTo>
                    <a:cubicBezTo>
                      <a:pt x="269" y="392"/>
                      <a:pt x="269" y="392"/>
                      <a:pt x="269" y="392"/>
                    </a:cubicBezTo>
                    <a:cubicBezTo>
                      <a:pt x="268" y="392"/>
                      <a:pt x="267" y="392"/>
                      <a:pt x="266" y="391"/>
                    </a:cubicBezTo>
                    <a:cubicBezTo>
                      <a:pt x="265" y="391"/>
                      <a:pt x="263" y="390"/>
                      <a:pt x="262" y="390"/>
                    </a:cubicBezTo>
                    <a:cubicBezTo>
                      <a:pt x="261" y="389"/>
                      <a:pt x="259" y="388"/>
                      <a:pt x="258" y="386"/>
                    </a:cubicBezTo>
                    <a:cubicBezTo>
                      <a:pt x="257" y="384"/>
                      <a:pt x="256" y="382"/>
                      <a:pt x="255" y="382"/>
                    </a:cubicBezTo>
                    <a:cubicBezTo>
                      <a:pt x="255" y="381"/>
                      <a:pt x="255" y="380"/>
                      <a:pt x="255" y="380"/>
                    </a:cubicBezTo>
                    <a:cubicBezTo>
                      <a:pt x="262" y="378"/>
                      <a:pt x="262" y="378"/>
                      <a:pt x="262" y="378"/>
                    </a:cubicBezTo>
                    <a:cubicBezTo>
                      <a:pt x="262" y="378"/>
                      <a:pt x="264" y="378"/>
                      <a:pt x="266" y="378"/>
                    </a:cubicBezTo>
                    <a:cubicBezTo>
                      <a:pt x="265" y="377"/>
                      <a:pt x="265" y="376"/>
                      <a:pt x="265" y="376"/>
                    </a:cubicBezTo>
                    <a:cubicBezTo>
                      <a:pt x="265" y="376"/>
                      <a:pt x="265" y="376"/>
                      <a:pt x="265" y="375"/>
                    </a:cubicBezTo>
                    <a:cubicBezTo>
                      <a:pt x="265" y="375"/>
                      <a:pt x="265" y="375"/>
                      <a:pt x="265" y="374"/>
                    </a:cubicBezTo>
                    <a:cubicBezTo>
                      <a:pt x="262" y="375"/>
                      <a:pt x="261" y="375"/>
                      <a:pt x="261" y="375"/>
                    </a:cubicBezTo>
                    <a:cubicBezTo>
                      <a:pt x="254" y="377"/>
                      <a:pt x="254" y="377"/>
                      <a:pt x="254" y="377"/>
                    </a:cubicBezTo>
                    <a:cubicBezTo>
                      <a:pt x="253" y="375"/>
                      <a:pt x="253" y="375"/>
                      <a:pt x="253" y="375"/>
                    </a:cubicBezTo>
                    <a:cubicBezTo>
                      <a:pt x="253" y="375"/>
                      <a:pt x="253" y="374"/>
                      <a:pt x="253" y="373"/>
                    </a:cubicBezTo>
                    <a:cubicBezTo>
                      <a:pt x="253" y="372"/>
                      <a:pt x="252" y="372"/>
                      <a:pt x="252" y="371"/>
                    </a:cubicBezTo>
                    <a:cubicBezTo>
                      <a:pt x="252" y="368"/>
                      <a:pt x="252" y="368"/>
                      <a:pt x="252" y="368"/>
                    </a:cubicBezTo>
                    <a:cubicBezTo>
                      <a:pt x="251" y="368"/>
                      <a:pt x="251" y="368"/>
                      <a:pt x="250" y="368"/>
                    </a:cubicBezTo>
                    <a:cubicBezTo>
                      <a:pt x="250" y="368"/>
                      <a:pt x="249" y="368"/>
                      <a:pt x="249" y="368"/>
                    </a:cubicBezTo>
                    <a:cubicBezTo>
                      <a:pt x="249" y="372"/>
                      <a:pt x="249" y="372"/>
                      <a:pt x="249" y="372"/>
                    </a:cubicBezTo>
                    <a:cubicBezTo>
                      <a:pt x="249" y="372"/>
                      <a:pt x="249" y="372"/>
                      <a:pt x="250" y="372"/>
                    </a:cubicBezTo>
                    <a:cubicBezTo>
                      <a:pt x="250" y="374"/>
                      <a:pt x="250" y="374"/>
                      <a:pt x="250" y="374"/>
                    </a:cubicBezTo>
                    <a:cubicBezTo>
                      <a:pt x="250" y="375"/>
                      <a:pt x="250" y="376"/>
                      <a:pt x="250" y="376"/>
                    </a:cubicBezTo>
                    <a:cubicBezTo>
                      <a:pt x="250" y="377"/>
                      <a:pt x="251" y="377"/>
                      <a:pt x="251" y="378"/>
                    </a:cubicBezTo>
                    <a:cubicBezTo>
                      <a:pt x="244" y="379"/>
                      <a:pt x="244" y="379"/>
                      <a:pt x="244" y="379"/>
                    </a:cubicBezTo>
                    <a:cubicBezTo>
                      <a:pt x="243" y="379"/>
                      <a:pt x="242" y="379"/>
                      <a:pt x="239" y="380"/>
                    </a:cubicBezTo>
                    <a:cubicBezTo>
                      <a:pt x="240" y="381"/>
                      <a:pt x="240" y="381"/>
                      <a:pt x="240" y="381"/>
                    </a:cubicBezTo>
                    <a:cubicBezTo>
                      <a:pt x="240" y="381"/>
                      <a:pt x="240" y="381"/>
                      <a:pt x="240" y="382"/>
                    </a:cubicBezTo>
                    <a:cubicBezTo>
                      <a:pt x="240" y="382"/>
                      <a:pt x="240" y="382"/>
                      <a:pt x="240" y="382"/>
                    </a:cubicBezTo>
                    <a:cubicBezTo>
                      <a:pt x="240" y="382"/>
                      <a:pt x="240" y="383"/>
                      <a:pt x="240" y="383"/>
                    </a:cubicBezTo>
                    <a:cubicBezTo>
                      <a:pt x="243" y="382"/>
                      <a:pt x="244" y="382"/>
                      <a:pt x="244" y="382"/>
                    </a:cubicBezTo>
                    <a:cubicBezTo>
                      <a:pt x="251" y="381"/>
                      <a:pt x="251" y="381"/>
                      <a:pt x="251" y="381"/>
                    </a:cubicBezTo>
                    <a:cubicBezTo>
                      <a:pt x="251" y="382"/>
                      <a:pt x="251" y="383"/>
                      <a:pt x="251" y="384"/>
                    </a:cubicBezTo>
                    <a:cubicBezTo>
                      <a:pt x="251" y="386"/>
                      <a:pt x="251" y="387"/>
                      <a:pt x="251" y="389"/>
                    </a:cubicBezTo>
                    <a:cubicBezTo>
                      <a:pt x="250" y="390"/>
                      <a:pt x="249" y="392"/>
                      <a:pt x="248" y="394"/>
                    </a:cubicBezTo>
                    <a:cubicBezTo>
                      <a:pt x="246" y="396"/>
                      <a:pt x="245" y="397"/>
                      <a:pt x="243" y="399"/>
                    </a:cubicBezTo>
                    <a:cubicBezTo>
                      <a:pt x="242" y="399"/>
                      <a:pt x="242" y="399"/>
                      <a:pt x="242" y="399"/>
                    </a:cubicBezTo>
                    <a:close/>
                    <a:moveTo>
                      <a:pt x="275" y="387"/>
                    </a:moveTo>
                    <a:cubicBezTo>
                      <a:pt x="277" y="386"/>
                      <a:pt x="279" y="385"/>
                      <a:pt x="279" y="385"/>
                    </a:cubicBezTo>
                    <a:cubicBezTo>
                      <a:pt x="287" y="382"/>
                      <a:pt x="287" y="382"/>
                      <a:pt x="287" y="382"/>
                    </a:cubicBezTo>
                    <a:cubicBezTo>
                      <a:pt x="288" y="384"/>
                      <a:pt x="288" y="384"/>
                      <a:pt x="288" y="384"/>
                    </a:cubicBezTo>
                    <a:cubicBezTo>
                      <a:pt x="288" y="385"/>
                      <a:pt x="289" y="386"/>
                      <a:pt x="289" y="386"/>
                    </a:cubicBezTo>
                    <a:cubicBezTo>
                      <a:pt x="289" y="386"/>
                      <a:pt x="289" y="387"/>
                      <a:pt x="288" y="387"/>
                    </a:cubicBezTo>
                    <a:cubicBezTo>
                      <a:pt x="288" y="387"/>
                      <a:pt x="288" y="387"/>
                      <a:pt x="287" y="388"/>
                    </a:cubicBezTo>
                    <a:cubicBezTo>
                      <a:pt x="287" y="388"/>
                      <a:pt x="286" y="388"/>
                      <a:pt x="286" y="388"/>
                    </a:cubicBezTo>
                    <a:cubicBezTo>
                      <a:pt x="285" y="388"/>
                      <a:pt x="285" y="388"/>
                      <a:pt x="285" y="388"/>
                    </a:cubicBezTo>
                    <a:cubicBezTo>
                      <a:pt x="286" y="389"/>
                      <a:pt x="287" y="389"/>
                      <a:pt x="287" y="389"/>
                    </a:cubicBezTo>
                    <a:cubicBezTo>
                      <a:pt x="287" y="390"/>
                      <a:pt x="287" y="390"/>
                      <a:pt x="287" y="390"/>
                    </a:cubicBezTo>
                    <a:cubicBezTo>
                      <a:pt x="288" y="391"/>
                      <a:pt x="288" y="391"/>
                      <a:pt x="288" y="391"/>
                    </a:cubicBezTo>
                    <a:cubicBezTo>
                      <a:pt x="290" y="390"/>
                      <a:pt x="292" y="389"/>
                      <a:pt x="292" y="388"/>
                    </a:cubicBezTo>
                    <a:cubicBezTo>
                      <a:pt x="292" y="388"/>
                      <a:pt x="292" y="387"/>
                      <a:pt x="292" y="386"/>
                    </a:cubicBezTo>
                    <a:cubicBezTo>
                      <a:pt x="290" y="381"/>
                      <a:pt x="290" y="381"/>
                      <a:pt x="290" y="381"/>
                    </a:cubicBezTo>
                    <a:cubicBezTo>
                      <a:pt x="296" y="378"/>
                      <a:pt x="296" y="378"/>
                      <a:pt x="296" y="378"/>
                    </a:cubicBezTo>
                    <a:cubicBezTo>
                      <a:pt x="297" y="378"/>
                      <a:pt x="298" y="378"/>
                      <a:pt x="301" y="377"/>
                    </a:cubicBezTo>
                    <a:cubicBezTo>
                      <a:pt x="300" y="376"/>
                      <a:pt x="300" y="376"/>
                      <a:pt x="300" y="376"/>
                    </a:cubicBezTo>
                    <a:cubicBezTo>
                      <a:pt x="300" y="376"/>
                      <a:pt x="300" y="375"/>
                      <a:pt x="300" y="375"/>
                    </a:cubicBezTo>
                    <a:cubicBezTo>
                      <a:pt x="300" y="375"/>
                      <a:pt x="300" y="374"/>
                      <a:pt x="300" y="374"/>
                    </a:cubicBezTo>
                    <a:cubicBezTo>
                      <a:pt x="298" y="375"/>
                      <a:pt x="296" y="375"/>
                      <a:pt x="295" y="376"/>
                    </a:cubicBezTo>
                    <a:cubicBezTo>
                      <a:pt x="289" y="378"/>
                      <a:pt x="289" y="378"/>
                      <a:pt x="289" y="378"/>
                    </a:cubicBezTo>
                    <a:cubicBezTo>
                      <a:pt x="288" y="377"/>
                      <a:pt x="288" y="377"/>
                      <a:pt x="288" y="377"/>
                    </a:cubicBezTo>
                    <a:cubicBezTo>
                      <a:pt x="289" y="376"/>
                      <a:pt x="289" y="376"/>
                      <a:pt x="289" y="376"/>
                    </a:cubicBezTo>
                    <a:cubicBezTo>
                      <a:pt x="290" y="375"/>
                      <a:pt x="292" y="373"/>
                      <a:pt x="293" y="373"/>
                    </a:cubicBezTo>
                    <a:cubicBezTo>
                      <a:pt x="294" y="372"/>
                      <a:pt x="294" y="372"/>
                      <a:pt x="294" y="372"/>
                    </a:cubicBezTo>
                    <a:cubicBezTo>
                      <a:pt x="293" y="371"/>
                      <a:pt x="293" y="371"/>
                      <a:pt x="293" y="371"/>
                    </a:cubicBezTo>
                    <a:cubicBezTo>
                      <a:pt x="293" y="371"/>
                      <a:pt x="293" y="371"/>
                      <a:pt x="293" y="371"/>
                    </a:cubicBezTo>
                    <a:cubicBezTo>
                      <a:pt x="293" y="370"/>
                      <a:pt x="293" y="370"/>
                      <a:pt x="293" y="370"/>
                    </a:cubicBezTo>
                    <a:cubicBezTo>
                      <a:pt x="293" y="370"/>
                      <a:pt x="293" y="370"/>
                      <a:pt x="292" y="369"/>
                    </a:cubicBezTo>
                    <a:cubicBezTo>
                      <a:pt x="291" y="370"/>
                      <a:pt x="290" y="370"/>
                      <a:pt x="289" y="371"/>
                    </a:cubicBezTo>
                    <a:cubicBezTo>
                      <a:pt x="280" y="374"/>
                      <a:pt x="280" y="374"/>
                      <a:pt x="280" y="374"/>
                    </a:cubicBezTo>
                    <a:cubicBezTo>
                      <a:pt x="280" y="374"/>
                      <a:pt x="278" y="374"/>
                      <a:pt x="276" y="375"/>
                    </a:cubicBezTo>
                    <a:cubicBezTo>
                      <a:pt x="277" y="376"/>
                      <a:pt x="277" y="376"/>
                      <a:pt x="277" y="376"/>
                    </a:cubicBezTo>
                    <a:cubicBezTo>
                      <a:pt x="277" y="376"/>
                      <a:pt x="277" y="376"/>
                      <a:pt x="277" y="376"/>
                    </a:cubicBezTo>
                    <a:cubicBezTo>
                      <a:pt x="277" y="377"/>
                      <a:pt x="277" y="377"/>
                      <a:pt x="277" y="377"/>
                    </a:cubicBezTo>
                    <a:cubicBezTo>
                      <a:pt x="277" y="377"/>
                      <a:pt x="277" y="377"/>
                      <a:pt x="277" y="378"/>
                    </a:cubicBezTo>
                    <a:cubicBezTo>
                      <a:pt x="279" y="377"/>
                      <a:pt x="281" y="376"/>
                      <a:pt x="281" y="376"/>
                    </a:cubicBezTo>
                    <a:cubicBezTo>
                      <a:pt x="288" y="373"/>
                      <a:pt x="288" y="373"/>
                      <a:pt x="288" y="373"/>
                    </a:cubicBezTo>
                    <a:cubicBezTo>
                      <a:pt x="287" y="375"/>
                      <a:pt x="286" y="376"/>
                      <a:pt x="286" y="376"/>
                    </a:cubicBezTo>
                    <a:cubicBezTo>
                      <a:pt x="285" y="377"/>
                      <a:pt x="285" y="377"/>
                      <a:pt x="285" y="377"/>
                    </a:cubicBezTo>
                    <a:cubicBezTo>
                      <a:pt x="286" y="378"/>
                      <a:pt x="286" y="378"/>
                      <a:pt x="286" y="378"/>
                    </a:cubicBezTo>
                    <a:cubicBezTo>
                      <a:pt x="286" y="378"/>
                      <a:pt x="286" y="378"/>
                      <a:pt x="286" y="378"/>
                    </a:cubicBezTo>
                    <a:cubicBezTo>
                      <a:pt x="286" y="378"/>
                      <a:pt x="286" y="378"/>
                      <a:pt x="286" y="378"/>
                    </a:cubicBezTo>
                    <a:cubicBezTo>
                      <a:pt x="286" y="379"/>
                      <a:pt x="286" y="379"/>
                      <a:pt x="286" y="379"/>
                    </a:cubicBezTo>
                    <a:cubicBezTo>
                      <a:pt x="278" y="382"/>
                      <a:pt x="278" y="382"/>
                      <a:pt x="278" y="382"/>
                    </a:cubicBezTo>
                    <a:cubicBezTo>
                      <a:pt x="277" y="383"/>
                      <a:pt x="276" y="383"/>
                      <a:pt x="274" y="383"/>
                    </a:cubicBezTo>
                    <a:cubicBezTo>
                      <a:pt x="274" y="384"/>
                      <a:pt x="274" y="384"/>
                      <a:pt x="274" y="384"/>
                    </a:cubicBezTo>
                    <a:cubicBezTo>
                      <a:pt x="274" y="384"/>
                      <a:pt x="274" y="385"/>
                      <a:pt x="275" y="385"/>
                    </a:cubicBezTo>
                    <a:cubicBezTo>
                      <a:pt x="275" y="385"/>
                      <a:pt x="275" y="386"/>
                      <a:pt x="275" y="387"/>
                    </a:cubicBezTo>
                    <a:close/>
                    <a:moveTo>
                      <a:pt x="272" y="378"/>
                    </a:moveTo>
                    <a:cubicBezTo>
                      <a:pt x="273" y="377"/>
                      <a:pt x="274" y="377"/>
                      <a:pt x="274" y="377"/>
                    </a:cubicBezTo>
                    <a:cubicBezTo>
                      <a:pt x="274" y="377"/>
                      <a:pt x="274" y="377"/>
                      <a:pt x="275" y="377"/>
                    </a:cubicBezTo>
                    <a:cubicBezTo>
                      <a:pt x="274" y="375"/>
                      <a:pt x="274" y="375"/>
                      <a:pt x="274" y="375"/>
                    </a:cubicBezTo>
                    <a:cubicBezTo>
                      <a:pt x="274" y="375"/>
                      <a:pt x="274" y="375"/>
                      <a:pt x="274" y="375"/>
                    </a:cubicBezTo>
                    <a:cubicBezTo>
                      <a:pt x="273" y="373"/>
                      <a:pt x="273" y="373"/>
                      <a:pt x="273" y="373"/>
                    </a:cubicBezTo>
                    <a:cubicBezTo>
                      <a:pt x="293" y="365"/>
                      <a:pt x="293" y="365"/>
                      <a:pt x="293" y="365"/>
                    </a:cubicBezTo>
                    <a:cubicBezTo>
                      <a:pt x="294" y="367"/>
                      <a:pt x="294" y="367"/>
                      <a:pt x="294" y="367"/>
                    </a:cubicBezTo>
                    <a:cubicBezTo>
                      <a:pt x="294" y="368"/>
                      <a:pt x="294" y="368"/>
                      <a:pt x="294" y="368"/>
                    </a:cubicBezTo>
                    <a:cubicBezTo>
                      <a:pt x="294" y="368"/>
                      <a:pt x="294" y="369"/>
                      <a:pt x="294" y="369"/>
                    </a:cubicBezTo>
                    <a:cubicBezTo>
                      <a:pt x="295" y="369"/>
                      <a:pt x="296" y="368"/>
                      <a:pt x="297" y="368"/>
                    </a:cubicBezTo>
                    <a:cubicBezTo>
                      <a:pt x="297" y="367"/>
                      <a:pt x="297" y="367"/>
                      <a:pt x="297" y="367"/>
                    </a:cubicBezTo>
                    <a:cubicBezTo>
                      <a:pt x="296" y="367"/>
                      <a:pt x="296" y="366"/>
                      <a:pt x="296" y="366"/>
                    </a:cubicBezTo>
                    <a:cubicBezTo>
                      <a:pt x="295" y="364"/>
                      <a:pt x="295" y="364"/>
                      <a:pt x="295" y="364"/>
                    </a:cubicBezTo>
                    <a:cubicBezTo>
                      <a:pt x="295" y="364"/>
                      <a:pt x="295" y="364"/>
                      <a:pt x="295" y="363"/>
                    </a:cubicBezTo>
                    <a:cubicBezTo>
                      <a:pt x="295" y="363"/>
                      <a:pt x="295" y="362"/>
                      <a:pt x="295" y="362"/>
                    </a:cubicBezTo>
                    <a:cubicBezTo>
                      <a:pt x="293" y="362"/>
                      <a:pt x="292" y="363"/>
                      <a:pt x="292" y="363"/>
                    </a:cubicBezTo>
                    <a:cubicBezTo>
                      <a:pt x="288" y="364"/>
                      <a:pt x="288" y="364"/>
                      <a:pt x="288" y="364"/>
                    </a:cubicBezTo>
                    <a:cubicBezTo>
                      <a:pt x="289" y="362"/>
                      <a:pt x="289" y="362"/>
                      <a:pt x="289" y="362"/>
                    </a:cubicBezTo>
                    <a:cubicBezTo>
                      <a:pt x="289" y="360"/>
                      <a:pt x="289" y="360"/>
                      <a:pt x="289" y="360"/>
                    </a:cubicBezTo>
                    <a:cubicBezTo>
                      <a:pt x="289" y="358"/>
                      <a:pt x="289" y="358"/>
                      <a:pt x="289" y="358"/>
                    </a:cubicBezTo>
                    <a:cubicBezTo>
                      <a:pt x="289" y="357"/>
                      <a:pt x="289" y="357"/>
                      <a:pt x="289" y="357"/>
                    </a:cubicBezTo>
                    <a:cubicBezTo>
                      <a:pt x="288" y="357"/>
                      <a:pt x="287" y="357"/>
                      <a:pt x="286" y="356"/>
                    </a:cubicBezTo>
                    <a:cubicBezTo>
                      <a:pt x="286" y="358"/>
                      <a:pt x="286" y="358"/>
                      <a:pt x="286" y="358"/>
                    </a:cubicBezTo>
                    <a:cubicBezTo>
                      <a:pt x="286" y="360"/>
                      <a:pt x="286" y="363"/>
                      <a:pt x="286" y="365"/>
                    </a:cubicBezTo>
                    <a:cubicBezTo>
                      <a:pt x="273" y="370"/>
                      <a:pt x="273" y="370"/>
                      <a:pt x="273" y="370"/>
                    </a:cubicBezTo>
                    <a:cubicBezTo>
                      <a:pt x="272" y="370"/>
                      <a:pt x="271" y="370"/>
                      <a:pt x="270" y="371"/>
                    </a:cubicBezTo>
                    <a:cubicBezTo>
                      <a:pt x="270" y="372"/>
                      <a:pt x="270" y="373"/>
                      <a:pt x="271" y="373"/>
                    </a:cubicBezTo>
                    <a:cubicBezTo>
                      <a:pt x="271" y="375"/>
                      <a:pt x="271" y="375"/>
                      <a:pt x="271" y="375"/>
                    </a:cubicBezTo>
                    <a:cubicBezTo>
                      <a:pt x="272" y="376"/>
                      <a:pt x="272" y="377"/>
                      <a:pt x="272" y="378"/>
                    </a:cubicBezTo>
                    <a:close/>
                    <a:moveTo>
                      <a:pt x="271" y="365"/>
                    </a:moveTo>
                    <a:cubicBezTo>
                      <a:pt x="272" y="366"/>
                      <a:pt x="272" y="366"/>
                      <a:pt x="272" y="366"/>
                    </a:cubicBezTo>
                    <a:cubicBezTo>
                      <a:pt x="272" y="366"/>
                      <a:pt x="273" y="366"/>
                      <a:pt x="273" y="367"/>
                    </a:cubicBezTo>
                    <a:cubicBezTo>
                      <a:pt x="274" y="367"/>
                      <a:pt x="274" y="367"/>
                      <a:pt x="275" y="368"/>
                    </a:cubicBezTo>
                    <a:cubicBezTo>
                      <a:pt x="275" y="368"/>
                      <a:pt x="275" y="368"/>
                      <a:pt x="275" y="368"/>
                    </a:cubicBezTo>
                    <a:cubicBezTo>
                      <a:pt x="276" y="367"/>
                      <a:pt x="276" y="367"/>
                      <a:pt x="276" y="367"/>
                    </a:cubicBezTo>
                    <a:cubicBezTo>
                      <a:pt x="276" y="367"/>
                      <a:pt x="277" y="367"/>
                      <a:pt x="277" y="366"/>
                    </a:cubicBezTo>
                    <a:cubicBezTo>
                      <a:pt x="273" y="363"/>
                      <a:pt x="273" y="363"/>
                      <a:pt x="273" y="363"/>
                    </a:cubicBezTo>
                    <a:cubicBezTo>
                      <a:pt x="272" y="364"/>
                      <a:pt x="272" y="364"/>
                      <a:pt x="271" y="365"/>
                    </a:cubicBezTo>
                    <a:close/>
                    <a:moveTo>
                      <a:pt x="280" y="359"/>
                    </a:moveTo>
                    <a:cubicBezTo>
                      <a:pt x="279" y="360"/>
                      <a:pt x="278" y="360"/>
                      <a:pt x="277" y="360"/>
                    </a:cubicBezTo>
                    <a:cubicBezTo>
                      <a:pt x="278" y="361"/>
                      <a:pt x="278" y="361"/>
                      <a:pt x="278" y="361"/>
                    </a:cubicBezTo>
                    <a:cubicBezTo>
                      <a:pt x="279" y="363"/>
                      <a:pt x="279" y="363"/>
                      <a:pt x="279" y="363"/>
                    </a:cubicBezTo>
                    <a:cubicBezTo>
                      <a:pt x="279" y="363"/>
                      <a:pt x="280" y="364"/>
                      <a:pt x="280" y="364"/>
                    </a:cubicBezTo>
                    <a:cubicBezTo>
                      <a:pt x="281" y="365"/>
                      <a:pt x="281" y="365"/>
                      <a:pt x="281" y="365"/>
                    </a:cubicBezTo>
                    <a:cubicBezTo>
                      <a:pt x="282" y="364"/>
                      <a:pt x="282" y="364"/>
                      <a:pt x="283" y="364"/>
                    </a:cubicBezTo>
                    <a:cubicBezTo>
                      <a:pt x="280" y="359"/>
                      <a:pt x="280" y="359"/>
                      <a:pt x="280" y="359"/>
                    </a:cubicBezTo>
                    <a:close/>
                    <a:moveTo>
                      <a:pt x="182" y="34"/>
                    </a:moveTo>
                    <a:cubicBezTo>
                      <a:pt x="179" y="34"/>
                      <a:pt x="179" y="34"/>
                      <a:pt x="179" y="34"/>
                    </a:cubicBezTo>
                    <a:cubicBezTo>
                      <a:pt x="180" y="38"/>
                      <a:pt x="182" y="44"/>
                      <a:pt x="186" y="44"/>
                    </a:cubicBezTo>
                    <a:cubicBezTo>
                      <a:pt x="187" y="44"/>
                      <a:pt x="188" y="44"/>
                      <a:pt x="188" y="43"/>
                    </a:cubicBezTo>
                    <a:cubicBezTo>
                      <a:pt x="189" y="43"/>
                      <a:pt x="190" y="42"/>
                      <a:pt x="190" y="42"/>
                    </a:cubicBezTo>
                    <a:cubicBezTo>
                      <a:pt x="191" y="41"/>
                      <a:pt x="191" y="40"/>
                      <a:pt x="191" y="39"/>
                    </a:cubicBezTo>
                    <a:cubicBezTo>
                      <a:pt x="191" y="38"/>
                      <a:pt x="191" y="37"/>
                      <a:pt x="191" y="35"/>
                    </a:cubicBezTo>
                    <a:cubicBezTo>
                      <a:pt x="191" y="34"/>
                      <a:pt x="191" y="32"/>
                      <a:pt x="191" y="32"/>
                    </a:cubicBezTo>
                    <a:cubicBezTo>
                      <a:pt x="190" y="27"/>
                      <a:pt x="188" y="26"/>
                      <a:pt x="185" y="24"/>
                    </a:cubicBezTo>
                    <a:cubicBezTo>
                      <a:pt x="184" y="24"/>
                      <a:pt x="183" y="23"/>
                      <a:pt x="183" y="23"/>
                    </a:cubicBezTo>
                    <a:cubicBezTo>
                      <a:pt x="182" y="23"/>
                      <a:pt x="182" y="22"/>
                      <a:pt x="181" y="22"/>
                    </a:cubicBezTo>
                    <a:cubicBezTo>
                      <a:pt x="181" y="22"/>
                      <a:pt x="181" y="21"/>
                      <a:pt x="180" y="20"/>
                    </a:cubicBezTo>
                    <a:cubicBezTo>
                      <a:pt x="180" y="18"/>
                      <a:pt x="179" y="15"/>
                      <a:pt x="181" y="14"/>
                    </a:cubicBezTo>
                    <a:cubicBezTo>
                      <a:pt x="184" y="12"/>
                      <a:pt x="186" y="15"/>
                      <a:pt x="187" y="17"/>
                    </a:cubicBezTo>
                    <a:cubicBezTo>
                      <a:pt x="189" y="17"/>
                      <a:pt x="189" y="17"/>
                      <a:pt x="189" y="17"/>
                    </a:cubicBezTo>
                    <a:cubicBezTo>
                      <a:pt x="188" y="14"/>
                      <a:pt x="187" y="9"/>
                      <a:pt x="183" y="9"/>
                    </a:cubicBezTo>
                    <a:cubicBezTo>
                      <a:pt x="176" y="10"/>
                      <a:pt x="177" y="20"/>
                      <a:pt x="179" y="24"/>
                    </a:cubicBezTo>
                    <a:cubicBezTo>
                      <a:pt x="180" y="25"/>
                      <a:pt x="180" y="26"/>
                      <a:pt x="181" y="26"/>
                    </a:cubicBezTo>
                    <a:cubicBezTo>
                      <a:pt x="182" y="27"/>
                      <a:pt x="182" y="28"/>
                      <a:pt x="184" y="28"/>
                    </a:cubicBezTo>
                    <a:cubicBezTo>
                      <a:pt x="187" y="30"/>
                      <a:pt x="189" y="30"/>
                      <a:pt x="189" y="37"/>
                    </a:cubicBezTo>
                    <a:cubicBezTo>
                      <a:pt x="189" y="38"/>
                      <a:pt x="189" y="38"/>
                      <a:pt x="188" y="38"/>
                    </a:cubicBezTo>
                    <a:cubicBezTo>
                      <a:pt x="188" y="39"/>
                      <a:pt x="188" y="39"/>
                      <a:pt x="187" y="39"/>
                    </a:cubicBezTo>
                    <a:cubicBezTo>
                      <a:pt x="184" y="41"/>
                      <a:pt x="182" y="37"/>
                      <a:pt x="182" y="34"/>
                    </a:cubicBezTo>
                    <a:close/>
                    <a:moveTo>
                      <a:pt x="216" y="33"/>
                    </a:moveTo>
                    <a:cubicBezTo>
                      <a:pt x="214" y="32"/>
                      <a:pt x="214" y="32"/>
                      <a:pt x="214" y="32"/>
                    </a:cubicBezTo>
                    <a:cubicBezTo>
                      <a:pt x="213" y="36"/>
                      <a:pt x="214" y="42"/>
                      <a:pt x="219" y="43"/>
                    </a:cubicBezTo>
                    <a:cubicBezTo>
                      <a:pt x="219" y="43"/>
                      <a:pt x="220" y="43"/>
                      <a:pt x="221" y="43"/>
                    </a:cubicBezTo>
                    <a:cubicBezTo>
                      <a:pt x="221" y="43"/>
                      <a:pt x="222" y="42"/>
                      <a:pt x="223" y="42"/>
                    </a:cubicBezTo>
                    <a:cubicBezTo>
                      <a:pt x="223" y="41"/>
                      <a:pt x="224" y="40"/>
                      <a:pt x="224" y="39"/>
                    </a:cubicBezTo>
                    <a:cubicBezTo>
                      <a:pt x="225" y="38"/>
                      <a:pt x="225" y="37"/>
                      <a:pt x="225" y="35"/>
                    </a:cubicBezTo>
                    <a:cubicBezTo>
                      <a:pt x="225" y="34"/>
                      <a:pt x="225" y="32"/>
                      <a:pt x="225" y="32"/>
                    </a:cubicBezTo>
                    <a:cubicBezTo>
                      <a:pt x="225" y="27"/>
                      <a:pt x="224" y="26"/>
                      <a:pt x="221" y="24"/>
                    </a:cubicBezTo>
                    <a:cubicBezTo>
                      <a:pt x="220" y="23"/>
                      <a:pt x="219" y="22"/>
                      <a:pt x="219" y="22"/>
                    </a:cubicBezTo>
                    <a:cubicBezTo>
                      <a:pt x="218" y="22"/>
                      <a:pt x="218" y="21"/>
                      <a:pt x="218" y="21"/>
                    </a:cubicBezTo>
                    <a:cubicBezTo>
                      <a:pt x="218" y="20"/>
                      <a:pt x="217" y="20"/>
                      <a:pt x="217" y="19"/>
                    </a:cubicBezTo>
                    <a:cubicBezTo>
                      <a:pt x="217" y="17"/>
                      <a:pt x="217" y="13"/>
                      <a:pt x="219" y="12"/>
                    </a:cubicBezTo>
                    <a:cubicBezTo>
                      <a:pt x="223" y="11"/>
                      <a:pt x="224" y="15"/>
                      <a:pt x="224" y="17"/>
                    </a:cubicBezTo>
                    <a:cubicBezTo>
                      <a:pt x="226" y="17"/>
                      <a:pt x="226" y="17"/>
                      <a:pt x="226" y="17"/>
                    </a:cubicBezTo>
                    <a:cubicBezTo>
                      <a:pt x="226" y="14"/>
                      <a:pt x="226" y="9"/>
                      <a:pt x="222" y="8"/>
                    </a:cubicBezTo>
                    <a:cubicBezTo>
                      <a:pt x="215" y="8"/>
                      <a:pt x="214" y="18"/>
                      <a:pt x="215" y="22"/>
                    </a:cubicBezTo>
                    <a:cubicBezTo>
                      <a:pt x="216" y="23"/>
                      <a:pt x="216" y="24"/>
                      <a:pt x="217" y="25"/>
                    </a:cubicBezTo>
                    <a:cubicBezTo>
                      <a:pt x="217" y="26"/>
                      <a:pt x="218" y="26"/>
                      <a:pt x="219" y="27"/>
                    </a:cubicBezTo>
                    <a:cubicBezTo>
                      <a:pt x="222" y="30"/>
                      <a:pt x="224" y="30"/>
                      <a:pt x="222" y="37"/>
                    </a:cubicBezTo>
                    <a:cubicBezTo>
                      <a:pt x="222" y="37"/>
                      <a:pt x="222" y="38"/>
                      <a:pt x="222" y="38"/>
                    </a:cubicBezTo>
                    <a:cubicBezTo>
                      <a:pt x="221" y="38"/>
                      <a:pt x="221" y="38"/>
                      <a:pt x="221" y="39"/>
                    </a:cubicBezTo>
                    <a:cubicBezTo>
                      <a:pt x="216" y="40"/>
                      <a:pt x="216" y="36"/>
                      <a:pt x="216" y="33"/>
                    </a:cubicBezTo>
                    <a:close/>
                    <a:moveTo>
                      <a:pt x="92" y="44"/>
                    </a:moveTo>
                    <a:cubicBezTo>
                      <a:pt x="93" y="43"/>
                      <a:pt x="94" y="43"/>
                      <a:pt x="96" y="44"/>
                    </a:cubicBezTo>
                    <a:cubicBezTo>
                      <a:pt x="97" y="44"/>
                      <a:pt x="98" y="45"/>
                      <a:pt x="99" y="45"/>
                    </a:cubicBezTo>
                    <a:cubicBezTo>
                      <a:pt x="100" y="46"/>
                      <a:pt x="101" y="47"/>
                      <a:pt x="102" y="48"/>
                    </a:cubicBezTo>
                    <a:cubicBezTo>
                      <a:pt x="103" y="49"/>
                      <a:pt x="104" y="50"/>
                      <a:pt x="105" y="51"/>
                    </a:cubicBezTo>
                    <a:cubicBezTo>
                      <a:pt x="106" y="52"/>
                      <a:pt x="107" y="53"/>
                      <a:pt x="108" y="54"/>
                    </a:cubicBezTo>
                    <a:cubicBezTo>
                      <a:pt x="109" y="56"/>
                      <a:pt x="110" y="57"/>
                      <a:pt x="110" y="58"/>
                    </a:cubicBezTo>
                    <a:cubicBezTo>
                      <a:pt x="111" y="59"/>
                      <a:pt x="112" y="61"/>
                      <a:pt x="112" y="62"/>
                    </a:cubicBezTo>
                    <a:cubicBezTo>
                      <a:pt x="113" y="65"/>
                      <a:pt x="114" y="67"/>
                      <a:pt x="114" y="69"/>
                    </a:cubicBezTo>
                    <a:cubicBezTo>
                      <a:pt x="113" y="70"/>
                      <a:pt x="113" y="72"/>
                      <a:pt x="112" y="72"/>
                    </a:cubicBezTo>
                    <a:cubicBezTo>
                      <a:pt x="111" y="73"/>
                      <a:pt x="109" y="73"/>
                      <a:pt x="108" y="73"/>
                    </a:cubicBezTo>
                    <a:cubicBezTo>
                      <a:pt x="106" y="72"/>
                      <a:pt x="104" y="71"/>
                      <a:pt x="102" y="69"/>
                    </a:cubicBezTo>
                    <a:cubicBezTo>
                      <a:pt x="100" y="67"/>
                      <a:pt x="98" y="65"/>
                      <a:pt x="96" y="62"/>
                    </a:cubicBezTo>
                    <a:cubicBezTo>
                      <a:pt x="95" y="61"/>
                      <a:pt x="94" y="60"/>
                      <a:pt x="94" y="58"/>
                    </a:cubicBezTo>
                    <a:cubicBezTo>
                      <a:pt x="93" y="57"/>
                      <a:pt x="92" y="56"/>
                      <a:pt x="92" y="55"/>
                    </a:cubicBezTo>
                    <a:cubicBezTo>
                      <a:pt x="91" y="52"/>
                      <a:pt x="90" y="50"/>
                      <a:pt x="90" y="48"/>
                    </a:cubicBezTo>
                    <a:cubicBezTo>
                      <a:pt x="91" y="46"/>
                      <a:pt x="91" y="45"/>
                      <a:pt x="92" y="44"/>
                    </a:cubicBezTo>
                    <a:close/>
                    <a:moveTo>
                      <a:pt x="95" y="48"/>
                    </a:moveTo>
                    <a:cubicBezTo>
                      <a:pt x="95" y="47"/>
                      <a:pt x="96" y="48"/>
                      <a:pt x="98" y="48"/>
                    </a:cubicBezTo>
                    <a:cubicBezTo>
                      <a:pt x="99" y="48"/>
                      <a:pt x="100" y="49"/>
                      <a:pt x="102" y="51"/>
                    </a:cubicBezTo>
                    <a:cubicBezTo>
                      <a:pt x="103" y="52"/>
                      <a:pt x="105" y="54"/>
                      <a:pt x="106" y="56"/>
                    </a:cubicBezTo>
                    <a:cubicBezTo>
                      <a:pt x="107" y="58"/>
                      <a:pt x="109" y="59"/>
                      <a:pt x="109" y="61"/>
                    </a:cubicBezTo>
                    <a:cubicBezTo>
                      <a:pt x="110" y="63"/>
                      <a:pt x="110" y="65"/>
                      <a:pt x="110" y="66"/>
                    </a:cubicBezTo>
                    <a:cubicBezTo>
                      <a:pt x="110" y="67"/>
                      <a:pt x="110" y="68"/>
                      <a:pt x="109" y="69"/>
                    </a:cubicBezTo>
                    <a:cubicBezTo>
                      <a:pt x="109" y="69"/>
                      <a:pt x="108" y="69"/>
                      <a:pt x="106" y="69"/>
                    </a:cubicBezTo>
                    <a:cubicBezTo>
                      <a:pt x="105" y="68"/>
                      <a:pt x="104" y="67"/>
                      <a:pt x="102" y="66"/>
                    </a:cubicBezTo>
                    <a:cubicBezTo>
                      <a:pt x="101" y="65"/>
                      <a:pt x="99" y="63"/>
                      <a:pt x="98" y="61"/>
                    </a:cubicBezTo>
                    <a:cubicBezTo>
                      <a:pt x="97" y="59"/>
                      <a:pt x="96" y="57"/>
                      <a:pt x="95" y="55"/>
                    </a:cubicBezTo>
                    <a:cubicBezTo>
                      <a:pt x="94" y="53"/>
                      <a:pt x="94" y="52"/>
                      <a:pt x="94" y="50"/>
                    </a:cubicBezTo>
                    <a:cubicBezTo>
                      <a:pt x="94" y="49"/>
                      <a:pt x="94" y="48"/>
                      <a:pt x="95" y="48"/>
                    </a:cubicBezTo>
                    <a:close/>
                    <a:moveTo>
                      <a:pt x="116" y="51"/>
                    </a:moveTo>
                    <a:cubicBezTo>
                      <a:pt x="124" y="65"/>
                      <a:pt x="124" y="65"/>
                      <a:pt x="124" y="65"/>
                    </a:cubicBezTo>
                    <a:cubicBezTo>
                      <a:pt x="122" y="66"/>
                      <a:pt x="122" y="66"/>
                      <a:pt x="122" y="66"/>
                    </a:cubicBezTo>
                    <a:cubicBezTo>
                      <a:pt x="105" y="36"/>
                      <a:pt x="105" y="36"/>
                      <a:pt x="105" y="36"/>
                    </a:cubicBezTo>
                    <a:cubicBezTo>
                      <a:pt x="113" y="31"/>
                      <a:pt x="113" y="31"/>
                      <a:pt x="113" y="31"/>
                    </a:cubicBezTo>
                    <a:cubicBezTo>
                      <a:pt x="115" y="35"/>
                      <a:pt x="115" y="35"/>
                      <a:pt x="115" y="35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14" y="47"/>
                      <a:pt x="114" y="47"/>
                      <a:pt x="114" y="47"/>
                    </a:cubicBezTo>
                    <a:cubicBezTo>
                      <a:pt x="120" y="44"/>
                      <a:pt x="120" y="44"/>
                      <a:pt x="120" y="44"/>
                    </a:cubicBezTo>
                    <a:cubicBezTo>
                      <a:pt x="122" y="48"/>
                      <a:pt x="122" y="48"/>
                      <a:pt x="122" y="48"/>
                    </a:cubicBezTo>
                    <a:lnTo>
                      <a:pt x="116" y="51"/>
                    </a:ln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</p:grpSp>
      <p:grpSp>
        <p:nvGrpSpPr>
          <p:cNvPr id="114" name="组合 113"/>
          <p:cNvGrpSpPr/>
          <p:nvPr/>
        </p:nvGrpSpPr>
        <p:grpSpPr>
          <a:xfrm>
            <a:off x="9246284" y="3003096"/>
            <a:ext cx="2438400" cy="885372"/>
            <a:chOff x="638629" y="1538514"/>
            <a:chExt cx="2438400" cy="885372"/>
          </a:xfrm>
        </p:grpSpPr>
        <p:sp>
          <p:nvSpPr>
            <p:cNvPr id="126" name="矩形: 圆角 125"/>
            <p:cNvSpPr/>
            <p:nvPr/>
          </p:nvSpPr>
          <p:spPr>
            <a:xfrm>
              <a:off x="638629" y="1538514"/>
              <a:ext cx="2438400" cy="885372"/>
            </a:xfrm>
            <a:prstGeom prst="roundRect">
              <a:avLst>
                <a:gd name="adj" fmla="val 5371"/>
              </a:avLst>
            </a:prstGeom>
            <a:solidFill>
              <a:schemeClr val="bg1"/>
            </a:solidFill>
            <a:ln w="635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254000" dist="38100" dir="5400000" sx="94000" sy="94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任意多边形: 形状 126"/>
            <p:cNvSpPr/>
            <p:nvPr/>
          </p:nvSpPr>
          <p:spPr>
            <a:xfrm>
              <a:off x="640666" y="2381250"/>
              <a:ext cx="2434326" cy="42636"/>
            </a:xfrm>
            <a:custGeom>
              <a:avLst/>
              <a:gdLst>
                <a:gd name="connsiteX0" fmla="*/ 0 w 2434326"/>
                <a:gd name="connsiteY0" fmla="*/ 0 h 42636"/>
                <a:gd name="connsiteX1" fmla="*/ 2434326 w 2434326"/>
                <a:gd name="connsiteY1" fmla="*/ 0 h 42636"/>
                <a:gd name="connsiteX2" fmla="*/ 2422435 w 2434326"/>
                <a:gd name="connsiteY2" fmla="*/ 28708 h 42636"/>
                <a:gd name="connsiteX3" fmla="*/ 2388810 w 2434326"/>
                <a:gd name="connsiteY3" fmla="*/ 42636 h 42636"/>
                <a:gd name="connsiteX4" fmla="*/ 45516 w 2434326"/>
                <a:gd name="connsiteY4" fmla="*/ 42636 h 42636"/>
                <a:gd name="connsiteX5" fmla="*/ 11891 w 2434326"/>
                <a:gd name="connsiteY5" fmla="*/ 28708 h 4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4326" h="42636">
                  <a:moveTo>
                    <a:pt x="0" y="0"/>
                  </a:moveTo>
                  <a:lnTo>
                    <a:pt x="2434326" y="0"/>
                  </a:lnTo>
                  <a:lnTo>
                    <a:pt x="2422435" y="28708"/>
                  </a:lnTo>
                  <a:cubicBezTo>
                    <a:pt x="2413830" y="37314"/>
                    <a:pt x="2401942" y="42636"/>
                    <a:pt x="2388810" y="42636"/>
                  </a:cubicBezTo>
                  <a:lnTo>
                    <a:pt x="45516" y="42636"/>
                  </a:lnTo>
                  <a:cubicBezTo>
                    <a:pt x="32385" y="42636"/>
                    <a:pt x="20496" y="37314"/>
                    <a:pt x="11891" y="2870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64" name="组合 56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/>
          <p:nvPr/>
        </p:nvGrpSpPr>
        <p:grpSpPr>
          <a:xfrm>
            <a:off x="9670428" y="3300364"/>
            <a:ext cx="1590115" cy="290835"/>
            <a:chOff x="1092457" y="2513859"/>
            <a:chExt cx="10007056" cy="1830307"/>
          </a:xfrm>
        </p:grpSpPr>
        <p:grpSp>
          <p:nvGrpSpPr>
            <p:cNvPr id="565" name="ïšḻïdè"/>
            <p:cNvGrpSpPr/>
            <p:nvPr/>
          </p:nvGrpSpPr>
          <p:grpSpPr>
            <a:xfrm>
              <a:off x="1092457" y="2518457"/>
              <a:ext cx="1816534" cy="1825709"/>
              <a:chOff x="2622550" y="2797175"/>
              <a:chExt cx="1260475" cy="1266825"/>
            </a:xfrm>
          </p:grpSpPr>
          <p:sp>
            <p:nvSpPr>
              <p:cNvPr id="616" name="ïṣliďè"/>
              <p:cNvSpPr/>
              <p:nvPr/>
            </p:nvSpPr>
            <p:spPr bwMode="auto">
              <a:xfrm>
                <a:off x="3117850" y="2867025"/>
                <a:ext cx="19050" cy="30163"/>
              </a:xfrm>
              <a:custGeom>
                <a:avLst/>
                <a:gdLst>
                  <a:gd name="T0" fmla="*/ 0 w 6"/>
                  <a:gd name="T1" fmla="*/ 1 h 9"/>
                  <a:gd name="T2" fmla="*/ 4 w 6"/>
                  <a:gd name="T3" fmla="*/ 9 h 9"/>
                  <a:gd name="T4" fmla="*/ 5 w 6"/>
                  <a:gd name="T5" fmla="*/ 9 h 9"/>
                  <a:gd name="T6" fmla="*/ 6 w 6"/>
                  <a:gd name="T7" fmla="*/ 8 h 9"/>
                  <a:gd name="T8" fmla="*/ 2 w 6"/>
                  <a:gd name="T9" fmla="*/ 0 h 9"/>
                  <a:gd name="T10" fmla="*/ 0 w 6"/>
                  <a:gd name="T11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9">
                    <a:moveTo>
                      <a:pt x="0" y="1"/>
                    </a:moveTo>
                    <a:cubicBezTo>
                      <a:pt x="2" y="4"/>
                      <a:pt x="0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8"/>
                      <a:pt x="6" y="8"/>
                    </a:cubicBezTo>
                    <a:cubicBezTo>
                      <a:pt x="6" y="5"/>
                      <a:pt x="4" y="2"/>
                      <a:pt x="2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17" name="iṡḷîḍé"/>
              <p:cNvSpPr/>
              <p:nvPr/>
            </p:nvSpPr>
            <p:spPr bwMode="auto">
              <a:xfrm>
                <a:off x="3117850" y="2860675"/>
                <a:ext cx="92075" cy="131763"/>
              </a:xfrm>
              <a:custGeom>
                <a:avLst/>
                <a:gdLst>
                  <a:gd name="T0" fmla="*/ 9 w 28"/>
                  <a:gd name="T1" fmla="*/ 4 h 40"/>
                  <a:gd name="T2" fmla="*/ 15 w 28"/>
                  <a:gd name="T3" fmla="*/ 7 h 40"/>
                  <a:gd name="T4" fmla="*/ 7 w 28"/>
                  <a:gd name="T5" fmla="*/ 14 h 40"/>
                  <a:gd name="T6" fmla="*/ 0 w 28"/>
                  <a:gd name="T7" fmla="*/ 24 h 40"/>
                  <a:gd name="T8" fmla="*/ 6 w 28"/>
                  <a:gd name="T9" fmla="*/ 29 h 40"/>
                  <a:gd name="T10" fmla="*/ 12 w 28"/>
                  <a:gd name="T11" fmla="*/ 15 h 40"/>
                  <a:gd name="T12" fmla="*/ 23 w 28"/>
                  <a:gd name="T13" fmla="*/ 13 h 40"/>
                  <a:gd name="T14" fmla="*/ 18 w 28"/>
                  <a:gd name="T15" fmla="*/ 18 h 40"/>
                  <a:gd name="T16" fmla="*/ 16 w 28"/>
                  <a:gd name="T17" fmla="*/ 18 h 40"/>
                  <a:gd name="T18" fmla="*/ 15 w 28"/>
                  <a:gd name="T19" fmla="*/ 18 h 40"/>
                  <a:gd name="T20" fmla="*/ 11 w 28"/>
                  <a:gd name="T21" fmla="*/ 24 h 40"/>
                  <a:gd name="T22" fmla="*/ 16 w 28"/>
                  <a:gd name="T23" fmla="*/ 20 h 40"/>
                  <a:gd name="T24" fmla="*/ 16 w 28"/>
                  <a:gd name="T25" fmla="*/ 25 h 40"/>
                  <a:gd name="T26" fmla="*/ 16 w 28"/>
                  <a:gd name="T27" fmla="*/ 26 h 40"/>
                  <a:gd name="T28" fmla="*/ 17 w 28"/>
                  <a:gd name="T29" fmla="*/ 28 h 40"/>
                  <a:gd name="T30" fmla="*/ 9 w 28"/>
                  <a:gd name="T31" fmla="*/ 31 h 40"/>
                  <a:gd name="T32" fmla="*/ 12 w 28"/>
                  <a:gd name="T33" fmla="*/ 33 h 40"/>
                  <a:gd name="T34" fmla="*/ 13 w 28"/>
                  <a:gd name="T35" fmla="*/ 33 h 40"/>
                  <a:gd name="T36" fmla="*/ 19 w 28"/>
                  <a:gd name="T37" fmla="*/ 31 h 40"/>
                  <a:gd name="T38" fmla="*/ 11 w 28"/>
                  <a:gd name="T39" fmla="*/ 37 h 40"/>
                  <a:gd name="T40" fmla="*/ 23 w 28"/>
                  <a:gd name="T41" fmla="*/ 34 h 40"/>
                  <a:gd name="T42" fmla="*/ 22 w 28"/>
                  <a:gd name="T43" fmla="*/ 29 h 40"/>
                  <a:gd name="T44" fmla="*/ 23 w 28"/>
                  <a:gd name="T45" fmla="*/ 29 h 40"/>
                  <a:gd name="T46" fmla="*/ 27 w 28"/>
                  <a:gd name="T47" fmla="*/ 29 h 40"/>
                  <a:gd name="T48" fmla="*/ 28 w 28"/>
                  <a:gd name="T49" fmla="*/ 28 h 40"/>
                  <a:gd name="T50" fmla="*/ 26 w 28"/>
                  <a:gd name="T51" fmla="*/ 25 h 40"/>
                  <a:gd name="T52" fmla="*/ 21 w 28"/>
                  <a:gd name="T53" fmla="*/ 25 h 40"/>
                  <a:gd name="T54" fmla="*/ 20 w 28"/>
                  <a:gd name="T55" fmla="*/ 27 h 40"/>
                  <a:gd name="T56" fmla="*/ 18 w 28"/>
                  <a:gd name="T57" fmla="*/ 26 h 40"/>
                  <a:gd name="T58" fmla="*/ 21 w 28"/>
                  <a:gd name="T59" fmla="*/ 22 h 40"/>
                  <a:gd name="T60" fmla="*/ 20 w 28"/>
                  <a:gd name="T61" fmla="*/ 19 h 40"/>
                  <a:gd name="T62" fmla="*/ 23 w 28"/>
                  <a:gd name="T63" fmla="*/ 19 h 40"/>
                  <a:gd name="T64" fmla="*/ 26 w 28"/>
                  <a:gd name="T65" fmla="*/ 15 h 40"/>
                  <a:gd name="T66" fmla="*/ 26 w 28"/>
                  <a:gd name="T67" fmla="*/ 14 h 40"/>
                  <a:gd name="T68" fmla="*/ 21 w 28"/>
                  <a:gd name="T69" fmla="*/ 8 h 40"/>
                  <a:gd name="T70" fmla="*/ 18 w 28"/>
                  <a:gd name="T71" fmla="*/ 7 h 40"/>
                  <a:gd name="T72" fmla="*/ 25 w 28"/>
                  <a:gd name="T73" fmla="*/ 2 h 40"/>
                  <a:gd name="T74" fmla="*/ 21 w 28"/>
                  <a:gd name="T75" fmla="*/ 0 h 40"/>
                  <a:gd name="T76" fmla="*/ 19 w 28"/>
                  <a:gd name="T77" fmla="*/ 0 h 40"/>
                  <a:gd name="T78" fmla="*/ 9 w 28"/>
                  <a:gd name="T79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8" h="40">
                    <a:moveTo>
                      <a:pt x="9" y="4"/>
                    </a:moveTo>
                    <a:cubicBezTo>
                      <a:pt x="15" y="7"/>
                      <a:pt x="15" y="7"/>
                      <a:pt x="15" y="7"/>
                    </a:cubicBezTo>
                    <a:cubicBezTo>
                      <a:pt x="13" y="9"/>
                      <a:pt x="9" y="12"/>
                      <a:pt x="7" y="14"/>
                    </a:cubicBezTo>
                    <a:cubicBezTo>
                      <a:pt x="6" y="15"/>
                      <a:pt x="0" y="23"/>
                      <a:pt x="0" y="24"/>
                    </a:cubicBezTo>
                    <a:cubicBezTo>
                      <a:pt x="0" y="28"/>
                      <a:pt x="3" y="29"/>
                      <a:pt x="6" y="29"/>
                    </a:cubicBezTo>
                    <a:cubicBezTo>
                      <a:pt x="7" y="21"/>
                      <a:pt x="9" y="19"/>
                      <a:pt x="12" y="15"/>
                    </a:cubicBezTo>
                    <a:cubicBezTo>
                      <a:pt x="15" y="11"/>
                      <a:pt x="19" y="6"/>
                      <a:pt x="23" y="13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7" y="18"/>
                      <a:pt x="17" y="18"/>
                      <a:pt x="16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2" y="18"/>
                      <a:pt x="11" y="21"/>
                      <a:pt x="11" y="24"/>
                    </a:cubicBezTo>
                    <a:cubicBezTo>
                      <a:pt x="14" y="23"/>
                      <a:pt x="14" y="21"/>
                      <a:pt x="16" y="20"/>
                    </a:cubicBezTo>
                    <a:cubicBezTo>
                      <a:pt x="18" y="20"/>
                      <a:pt x="16" y="23"/>
                      <a:pt x="16" y="25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7"/>
                      <a:pt x="17" y="27"/>
                      <a:pt x="17" y="28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10" y="32"/>
                      <a:pt x="10" y="33"/>
                      <a:pt x="12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3"/>
                      <a:pt x="17" y="31"/>
                      <a:pt x="19" y="31"/>
                    </a:cubicBezTo>
                    <a:cubicBezTo>
                      <a:pt x="19" y="35"/>
                      <a:pt x="12" y="34"/>
                      <a:pt x="11" y="37"/>
                    </a:cubicBezTo>
                    <a:cubicBezTo>
                      <a:pt x="17" y="37"/>
                      <a:pt x="20" y="40"/>
                      <a:pt x="23" y="34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5" y="29"/>
                      <a:pt x="26" y="29"/>
                      <a:pt x="27" y="29"/>
                    </a:cubicBezTo>
                    <a:cubicBezTo>
                      <a:pt x="27" y="29"/>
                      <a:pt x="28" y="28"/>
                      <a:pt x="28" y="28"/>
                    </a:cubicBezTo>
                    <a:cubicBezTo>
                      <a:pt x="28" y="26"/>
                      <a:pt x="28" y="25"/>
                      <a:pt x="26" y="25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4" y="17"/>
                      <a:pt x="26" y="17"/>
                      <a:pt x="26" y="15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1"/>
                      <a:pt x="23" y="9"/>
                      <a:pt x="21" y="8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5"/>
                      <a:pt x="25" y="4"/>
                      <a:pt x="25" y="2"/>
                    </a:cubicBezTo>
                    <a:cubicBezTo>
                      <a:pt x="25" y="0"/>
                      <a:pt x="23" y="0"/>
                      <a:pt x="21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8" y="0"/>
                      <a:pt x="15" y="4"/>
                      <a:pt x="9" y="4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18" name="iŝľïḑe"/>
              <p:cNvSpPr/>
              <p:nvPr/>
            </p:nvSpPr>
            <p:spPr bwMode="auto">
              <a:xfrm>
                <a:off x="2935288" y="2916238"/>
                <a:ext cx="128588" cy="146050"/>
              </a:xfrm>
              <a:custGeom>
                <a:avLst/>
                <a:gdLst>
                  <a:gd name="T0" fmla="*/ 19 w 39"/>
                  <a:gd name="T1" fmla="*/ 9 h 44"/>
                  <a:gd name="T2" fmla="*/ 14 w 39"/>
                  <a:gd name="T3" fmla="*/ 12 h 44"/>
                  <a:gd name="T4" fmla="*/ 12 w 39"/>
                  <a:gd name="T5" fmla="*/ 15 h 44"/>
                  <a:gd name="T6" fmla="*/ 10 w 39"/>
                  <a:gd name="T7" fmla="*/ 24 h 44"/>
                  <a:gd name="T8" fmla="*/ 8 w 39"/>
                  <a:gd name="T9" fmla="*/ 12 h 44"/>
                  <a:gd name="T10" fmla="*/ 4 w 39"/>
                  <a:gd name="T11" fmla="*/ 11 h 44"/>
                  <a:gd name="T12" fmla="*/ 5 w 39"/>
                  <a:gd name="T13" fmla="*/ 15 h 44"/>
                  <a:gd name="T14" fmla="*/ 8 w 39"/>
                  <a:gd name="T15" fmla="*/ 29 h 44"/>
                  <a:gd name="T16" fmla="*/ 16 w 39"/>
                  <a:gd name="T17" fmla="*/ 37 h 44"/>
                  <a:gd name="T18" fmla="*/ 23 w 39"/>
                  <a:gd name="T19" fmla="*/ 39 h 44"/>
                  <a:gd name="T20" fmla="*/ 18 w 39"/>
                  <a:gd name="T21" fmla="*/ 26 h 44"/>
                  <a:gd name="T22" fmla="*/ 17 w 39"/>
                  <a:gd name="T23" fmla="*/ 17 h 44"/>
                  <a:gd name="T24" fmla="*/ 19 w 39"/>
                  <a:gd name="T25" fmla="*/ 25 h 44"/>
                  <a:gd name="T26" fmla="*/ 21 w 39"/>
                  <a:gd name="T27" fmla="*/ 33 h 44"/>
                  <a:gd name="T28" fmla="*/ 33 w 39"/>
                  <a:gd name="T29" fmla="*/ 32 h 44"/>
                  <a:gd name="T30" fmla="*/ 36 w 39"/>
                  <a:gd name="T31" fmla="*/ 26 h 44"/>
                  <a:gd name="T32" fmla="*/ 37 w 39"/>
                  <a:gd name="T33" fmla="*/ 11 h 44"/>
                  <a:gd name="T34" fmla="*/ 33 w 39"/>
                  <a:gd name="T35" fmla="*/ 10 h 44"/>
                  <a:gd name="T36" fmla="*/ 17 w 39"/>
                  <a:gd name="T37" fmla="*/ 0 h 44"/>
                  <a:gd name="T38" fmla="*/ 15 w 39"/>
                  <a:gd name="T39" fmla="*/ 1 h 44"/>
                  <a:gd name="T40" fmla="*/ 14 w 39"/>
                  <a:gd name="T41" fmla="*/ 24 h 44"/>
                  <a:gd name="T42" fmla="*/ 16 w 39"/>
                  <a:gd name="T43" fmla="*/ 25 h 44"/>
                  <a:gd name="T44" fmla="*/ 14 w 39"/>
                  <a:gd name="T45" fmla="*/ 27 h 44"/>
                  <a:gd name="T46" fmla="*/ 13 w 39"/>
                  <a:gd name="T47" fmla="*/ 19 h 44"/>
                  <a:gd name="T48" fmla="*/ 12 w 39"/>
                  <a:gd name="T49" fmla="*/ 21 h 44"/>
                  <a:gd name="T50" fmla="*/ 14 w 39"/>
                  <a:gd name="T51" fmla="*/ 34 h 44"/>
                  <a:gd name="T52" fmla="*/ 12 w 39"/>
                  <a:gd name="T53" fmla="*/ 32 h 44"/>
                  <a:gd name="T54" fmla="*/ 25 w 39"/>
                  <a:gd name="T55" fmla="*/ 22 h 44"/>
                  <a:gd name="T56" fmla="*/ 24 w 39"/>
                  <a:gd name="T57" fmla="*/ 24 h 44"/>
                  <a:gd name="T58" fmla="*/ 21 w 39"/>
                  <a:gd name="T59" fmla="*/ 13 h 44"/>
                  <a:gd name="T60" fmla="*/ 20 w 39"/>
                  <a:gd name="T61" fmla="*/ 14 h 44"/>
                  <a:gd name="T62" fmla="*/ 30 w 39"/>
                  <a:gd name="T63" fmla="*/ 13 h 44"/>
                  <a:gd name="T64" fmla="*/ 30 w 39"/>
                  <a:gd name="T65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44">
                    <a:moveTo>
                      <a:pt x="15" y="1"/>
                    </a:moveTo>
                    <a:cubicBezTo>
                      <a:pt x="15" y="3"/>
                      <a:pt x="19" y="7"/>
                      <a:pt x="19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9"/>
                      <a:pt x="12" y="10"/>
                      <a:pt x="14" y="12"/>
                    </a:cubicBezTo>
                    <a:cubicBezTo>
                      <a:pt x="16" y="13"/>
                      <a:pt x="17" y="13"/>
                      <a:pt x="16" y="16"/>
                    </a:cubicBezTo>
                    <a:cubicBezTo>
                      <a:pt x="15" y="16"/>
                      <a:pt x="13" y="15"/>
                      <a:pt x="12" y="15"/>
                    </a:cubicBezTo>
                    <a:cubicBezTo>
                      <a:pt x="11" y="15"/>
                      <a:pt x="10" y="15"/>
                      <a:pt x="10" y="1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6" y="24"/>
                      <a:pt x="8" y="19"/>
                      <a:pt x="8" y="1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8"/>
                      <a:pt x="4" y="10"/>
                      <a:pt x="4" y="11"/>
                    </a:cubicBezTo>
                    <a:cubicBezTo>
                      <a:pt x="4" y="12"/>
                      <a:pt x="5" y="12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20"/>
                      <a:pt x="0" y="33"/>
                      <a:pt x="4" y="33"/>
                    </a:cubicBezTo>
                    <a:cubicBezTo>
                      <a:pt x="6" y="33"/>
                      <a:pt x="7" y="30"/>
                      <a:pt x="8" y="29"/>
                    </a:cubicBezTo>
                    <a:cubicBezTo>
                      <a:pt x="8" y="32"/>
                      <a:pt x="6" y="44"/>
                      <a:pt x="11" y="44"/>
                    </a:cubicBezTo>
                    <a:cubicBezTo>
                      <a:pt x="14" y="44"/>
                      <a:pt x="15" y="39"/>
                      <a:pt x="16" y="37"/>
                    </a:cubicBezTo>
                    <a:cubicBezTo>
                      <a:pt x="18" y="37"/>
                      <a:pt x="19" y="40"/>
                      <a:pt x="21" y="40"/>
                    </a:cubicBezTo>
                    <a:cubicBezTo>
                      <a:pt x="22" y="40"/>
                      <a:pt x="23" y="40"/>
                      <a:pt x="23" y="39"/>
                    </a:cubicBezTo>
                    <a:cubicBezTo>
                      <a:pt x="23" y="37"/>
                      <a:pt x="18" y="36"/>
                      <a:pt x="17" y="31"/>
                    </a:cubicBezTo>
                    <a:cubicBezTo>
                      <a:pt x="17" y="28"/>
                      <a:pt x="18" y="28"/>
                      <a:pt x="18" y="26"/>
                    </a:cubicBezTo>
                    <a:cubicBezTo>
                      <a:pt x="17" y="24"/>
                      <a:pt x="17" y="22"/>
                      <a:pt x="17" y="20"/>
                    </a:cubicBezTo>
                    <a:cubicBezTo>
                      <a:pt x="17" y="19"/>
                      <a:pt x="17" y="18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8" y="28"/>
                      <a:pt x="18" y="28"/>
                    </a:cubicBezTo>
                    <a:cubicBezTo>
                      <a:pt x="18" y="29"/>
                      <a:pt x="21" y="33"/>
                      <a:pt x="21" y="33"/>
                    </a:cubicBezTo>
                    <a:cubicBezTo>
                      <a:pt x="24" y="33"/>
                      <a:pt x="28" y="27"/>
                      <a:pt x="28" y="27"/>
                    </a:cubicBezTo>
                    <a:cubicBezTo>
                      <a:pt x="30" y="27"/>
                      <a:pt x="31" y="31"/>
                      <a:pt x="33" y="32"/>
                    </a:cubicBezTo>
                    <a:cubicBezTo>
                      <a:pt x="35" y="35"/>
                      <a:pt x="35" y="35"/>
                      <a:pt x="39" y="37"/>
                    </a:cubicBezTo>
                    <a:cubicBezTo>
                      <a:pt x="38" y="34"/>
                      <a:pt x="37" y="29"/>
                      <a:pt x="36" y="26"/>
                    </a:cubicBezTo>
                    <a:cubicBezTo>
                      <a:pt x="35" y="23"/>
                      <a:pt x="33" y="20"/>
                      <a:pt x="32" y="17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0" y="6"/>
                      <a:pt x="27" y="9"/>
                      <a:pt x="25" y="5"/>
                    </a:cubicBezTo>
                    <a:cubicBezTo>
                      <a:pt x="24" y="2"/>
                      <a:pt x="20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lose/>
                    <a:moveTo>
                      <a:pt x="14" y="27"/>
                    </a:moveTo>
                    <a:cubicBezTo>
                      <a:pt x="14" y="25"/>
                      <a:pt x="13" y="24"/>
                      <a:pt x="14" y="24"/>
                    </a:cubicBezTo>
                    <a:cubicBezTo>
                      <a:pt x="15" y="23"/>
                      <a:pt x="15" y="22"/>
                      <a:pt x="16" y="23"/>
                    </a:cubicBezTo>
                    <a:cubicBezTo>
                      <a:pt x="16" y="23"/>
                      <a:pt x="16" y="24"/>
                      <a:pt x="16" y="25"/>
                    </a:cubicBezTo>
                    <a:cubicBezTo>
                      <a:pt x="16" y="26"/>
                      <a:pt x="15" y="27"/>
                      <a:pt x="15" y="27"/>
                    </a:cubicBezTo>
                    <a:cubicBezTo>
                      <a:pt x="15" y="27"/>
                      <a:pt x="14" y="28"/>
                      <a:pt x="14" y="27"/>
                    </a:cubicBezTo>
                    <a:close/>
                    <a:moveTo>
                      <a:pt x="12" y="21"/>
                    </a:moveTo>
                    <a:cubicBezTo>
                      <a:pt x="12" y="20"/>
                      <a:pt x="12" y="20"/>
                      <a:pt x="13" y="19"/>
                    </a:cubicBezTo>
                    <a:cubicBezTo>
                      <a:pt x="13" y="19"/>
                      <a:pt x="14" y="19"/>
                      <a:pt x="14" y="20"/>
                    </a:cubicBezTo>
                    <a:cubicBezTo>
                      <a:pt x="14" y="22"/>
                      <a:pt x="13" y="22"/>
                      <a:pt x="12" y="21"/>
                    </a:cubicBezTo>
                    <a:close/>
                    <a:moveTo>
                      <a:pt x="12" y="32"/>
                    </a:moveTo>
                    <a:cubicBezTo>
                      <a:pt x="13" y="32"/>
                      <a:pt x="14" y="33"/>
                      <a:pt x="14" y="34"/>
                    </a:cubicBezTo>
                    <a:cubicBezTo>
                      <a:pt x="13" y="34"/>
                      <a:pt x="13" y="36"/>
                      <a:pt x="13" y="36"/>
                    </a:cubicBezTo>
                    <a:cubicBezTo>
                      <a:pt x="12" y="36"/>
                      <a:pt x="12" y="32"/>
                      <a:pt x="12" y="32"/>
                    </a:cubicBezTo>
                    <a:close/>
                    <a:moveTo>
                      <a:pt x="24" y="24"/>
                    </a:moveTo>
                    <a:cubicBezTo>
                      <a:pt x="23" y="24"/>
                      <a:pt x="23" y="23"/>
                      <a:pt x="25" y="22"/>
                    </a:cubicBezTo>
                    <a:cubicBezTo>
                      <a:pt x="26" y="21"/>
                      <a:pt x="26" y="22"/>
                      <a:pt x="26" y="23"/>
                    </a:cubicBezTo>
                    <a:cubicBezTo>
                      <a:pt x="25" y="24"/>
                      <a:pt x="24" y="25"/>
                      <a:pt x="24" y="24"/>
                    </a:cubicBezTo>
                    <a:close/>
                    <a:moveTo>
                      <a:pt x="20" y="14"/>
                    </a:moveTo>
                    <a:cubicBezTo>
                      <a:pt x="20" y="14"/>
                      <a:pt x="21" y="14"/>
                      <a:pt x="21" y="13"/>
                    </a:cubicBezTo>
                    <a:cubicBezTo>
                      <a:pt x="22" y="13"/>
                      <a:pt x="22" y="14"/>
                      <a:pt x="22" y="15"/>
                    </a:cubicBezTo>
                    <a:cubicBezTo>
                      <a:pt x="21" y="16"/>
                      <a:pt x="21" y="15"/>
                      <a:pt x="20" y="14"/>
                    </a:cubicBezTo>
                    <a:close/>
                    <a:moveTo>
                      <a:pt x="30" y="14"/>
                    </a:moveTo>
                    <a:cubicBezTo>
                      <a:pt x="30" y="13"/>
                      <a:pt x="30" y="13"/>
                      <a:pt x="30" y="13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19" name="íşľïḑe"/>
              <p:cNvSpPr/>
              <p:nvPr/>
            </p:nvSpPr>
            <p:spPr bwMode="auto">
              <a:xfrm>
                <a:off x="3586163" y="3059113"/>
                <a:ext cx="95250" cy="100013"/>
              </a:xfrm>
              <a:custGeom>
                <a:avLst/>
                <a:gdLst>
                  <a:gd name="T0" fmla="*/ 17 w 29"/>
                  <a:gd name="T1" fmla="*/ 8 h 30"/>
                  <a:gd name="T2" fmla="*/ 10 w 29"/>
                  <a:gd name="T3" fmla="*/ 1 h 30"/>
                  <a:gd name="T4" fmla="*/ 9 w 29"/>
                  <a:gd name="T5" fmla="*/ 5 h 30"/>
                  <a:gd name="T6" fmla="*/ 9 w 29"/>
                  <a:gd name="T7" fmla="*/ 6 h 30"/>
                  <a:gd name="T8" fmla="*/ 6 w 29"/>
                  <a:gd name="T9" fmla="*/ 12 h 30"/>
                  <a:gd name="T10" fmla="*/ 1 w 29"/>
                  <a:gd name="T11" fmla="*/ 9 h 30"/>
                  <a:gd name="T12" fmla="*/ 0 w 29"/>
                  <a:gd name="T13" fmla="*/ 10 h 30"/>
                  <a:gd name="T14" fmla="*/ 0 w 29"/>
                  <a:gd name="T15" fmla="*/ 11 h 30"/>
                  <a:gd name="T16" fmla="*/ 4 w 29"/>
                  <a:gd name="T17" fmla="*/ 16 h 30"/>
                  <a:gd name="T18" fmla="*/ 6 w 29"/>
                  <a:gd name="T19" fmla="*/ 16 h 30"/>
                  <a:gd name="T20" fmla="*/ 15 w 29"/>
                  <a:gd name="T21" fmla="*/ 13 h 30"/>
                  <a:gd name="T22" fmla="*/ 21 w 29"/>
                  <a:gd name="T23" fmla="*/ 16 h 30"/>
                  <a:gd name="T24" fmla="*/ 27 w 29"/>
                  <a:gd name="T25" fmla="*/ 20 h 30"/>
                  <a:gd name="T26" fmla="*/ 27 w 29"/>
                  <a:gd name="T27" fmla="*/ 20 h 30"/>
                  <a:gd name="T28" fmla="*/ 29 w 29"/>
                  <a:gd name="T29" fmla="*/ 19 h 30"/>
                  <a:gd name="T30" fmla="*/ 26 w 29"/>
                  <a:gd name="T31" fmla="*/ 13 h 30"/>
                  <a:gd name="T32" fmla="*/ 26 w 29"/>
                  <a:gd name="T33" fmla="*/ 11 h 30"/>
                  <a:gd name="T34" fmla="*/ 26 w 29"/>
                  <a:gd name="T35" fmla="*/ 10 h 30"/>
                  <a:gd name="T36" fmla="*/ 24 w 29"/>
                  <a:gd name="T37" fmla="*/ 13 h 30"/>
                  <a:gd name="T38" fmla="*/ 24 w 29"/>
                  <a:gd name="T39" fmla="*/ 14 h 30"/>
                  <a:gd name="T40" fmla="*/ 20 w 29"/>
                  <a:gd name="T41" fmla="*/ 10 h 30"/>
                  <a:gd name="T42" fmla="*/ 29 w 29"/>
                  <a:gd name="T43" fmla="*/ 2 h 30"/>
                  <a:gd name="T44" fmla="*/ 28 w 29"/>
                  <a:gd name="T45" fmla="*/ 0 h 30"/>
                  <a:gd name="T46" fmla="*/ 27 w 29"/>
                  <a:gd name="T47" fmla="*/ 0 h 30"/>
                  <a:gd name="T48" fmla="*/ 17 w 29"/>
                  <a:gd name="T49" fmla="*/ 8 h 30"/>
                  <a:gd name="T50" fmla="*/ 7 w 29"/>
                  <a:gd name="T51" fmla="*/ 27 h 30"/>
                  <a:gd name="T52" fmla="*/ 9 w 29"/>
                  <a:gd name="T53" fmla="*/ 23 h 30"/>
                  <a:gd name="T54" fmla="*/ 10 w 29"/>
                  <a:gd name="T55" fmla="*/ 17 h 30"/>
                  <a:gd name="T56" fmla="*/ 14 w 29"/>
                  <a:gd name="T57" fmla="*/ 18 h 30"/>
                  <a:gd name="T58" fmla="*/ 14 w 29"/>
                  <a:gd name="T59" fmla="*/ 25 h 30"/>
                  <a:gd name="T60" fmla="*/ 11 w 29"/>
                  <a:gd name="T61" fmla="*/ 30 h 30"/>
                  <a:gd name="T62" fmla="*/ 7 w 29"/>
                  <a:gd name="T63" fmla="*/ 29 h 30"/>
                  <a:gd name="T64" fmla="*/ 7 w 29"/>
                  <a:gd name="T65" fmla="*/ 2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" h="30">
                    <a:moveTo>
                      <a:pt x="17" y="8"/>
                    </a:moveTo>
                    <a:cubicBezTo>
                      <a:pt x="14" y="8"/>
                      <a:pt x="11" y="2"/>
                      <a:pt x="10" y="1"/>
                    </a:cubicBezTo>
                    <a:cubicBezTo>
                      <a:pt x="9" y="2"/>
                      <a:pt x="9" y="3"/>
                      <a:pt x="9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8"/>
                      <a:pt x="17" y="12"/>
                      <a:pt x="6" y="12"/>
                    </a:cubicBezTo>
                    <a:cubicBezTo>
                      <a:pt x="5" y="12"/>
                      <a:pt x="4" y="9"/>
                      <a:pt x="1" y="9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3"/>
                      <a:pt x="2" y="16"/>
                      <a:pt x="4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10" y="16"/>
                      <a:pt x="13" y="14"/>
                      <a:pt x="15" y="13"/>
                    </a:cubicBezTo>
                    <a:cubicBezTo>
                      <a:pt x="17" y="14"/>
                      <a:pt x="19" y="14"/>
                      <a:pt x="21" y="16"/>
                    </a:cubicBezTo>
                    <a:cubicBezTo>
                      <a:pt x="22" y="16"/>
                      <a:pt x="26" y="20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8" y="20"/>
                      <a:pt x="28" y="19"/>
                      <a:pt x="29" y="19"/>
                    </a:cubicBezTo>
                    <a:cubicBezTo>
                      <a:pt x="29" y="16"/>
                      <a:pt x="28" y="15"/>
                      <a:pt x="26" y="13"/>
                    </a:cubicBezTo>
                    <a:cubicBezTo>
                      <a:pt x="26" y="13"/>
                      <a:pt x="26" y="11"/>
                      <a:pt x="26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2" y="8"/>
                      <a:pt x="29" y="6"/>
                      <a:pt x="29" y="2"/>
                    </a:cubicBezTo>
                    <a:cubicBezTo>
                      <a:pt x="29" y="0"/>
                      <a:pt x="29" y="1"/>
                      <a:pt x="28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6" y="0"/>
                      <a:pt x="21" y="8"/>
                      <a:pt x="17" y="8"/>
                    </a:cubicBezTo>
                    <a:close/>
                    <a:moveTo>
                      <a:pt x="7" y="27"/>
                    </a:moveTo>
                    <a:cubicBezTo>
                      <a:pt x="7" y="26"/>
                      <a:pt x="9" y="24"/>
                      <a:pt x="9" y="23"/>
                    </a:cubicBezTo>
                    <a:cubicBezTo>
                      <a:pt x="10" y="21"/>
                      <a:pt x="10" y="19"/>
                      <a:pt x="10" y="17"/>
                    </a:cubicBezTo>
                    <a:cubicBezTo>
                      <a:pt x="11" y="16"/>
                      <a:pt x="12" y="16"/>
                      <a:pt x="14" y="18"/>
                    </a:cubicBezTo>
                    <a:cubicBezTo>
                      <a:pt x="14" y="22"/>
                      <a:pt x="15" y="21"/>
                      <a:pt x="14" y="25"/>
                    </a:cubicBezTo>
                    <a:cubicBezTo>
                      <a:pt x="14" y="27"/>
                      <a:pt x="13" y="30"/>
                      <a:pt x="11" y="30"/>
                    </a:cubicBezTo>
                    <a:cubicBezTo>
                      <a:pt x="9" y="30"/>
                      <a:pt x="8" y="30"/>
                      <a:pt x="7" y="29"/>
                    </a:cubicBezTo>
                    <a:lnTo>
                      <a:pt x="7" y="27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20" name="ïS1íḋe"/>
              <p:cNvSpPr/>
              <p:nvPr/>
            </p:nvSpPr>
            <p:spPr bwMode="auto">
              <a:xfrm>
                <a:off x="2806700" y="3025775"/>
                <a:ext cx="142875" cy="146050"/>
              </a:xfrm>
              <a:custGeom>
                <a:avLst/>
                <a:gdLst>
                  <a:gd name="T0" fmla="*/ 5 w 43"/>
                  <a:gd name="T1" fmla="*/ 14 h 44"/>
                  <a:gd name="T2" fmla="*/ 12 w 43"/>
                  <a:gd name="T3" fmla="*/ 3 h 44"/>
                  <a:gd name="T4" fmla="*/ 33 w 43"/>
                  <a:gd name="T5" fmla="*/ 25 h 44"/>
                  <a:gd name="T6" fmla="*/ 28 w 43"/>
                  <a:gd name="T7" fmla="*/ 28 h 44"/>
                  <a:gd name="T8" fmla="*/ 28 w 43"/>
                  <a:gd name="T9" fmla="*/ 30 h 44"/>
                  <a:gd name="T10" fmla="*/ 25 w 43"/>
                  <a:gd name="T11" fmla="*/ 32 h 44"/>
                  <a:gd name="T12" fmla="*/ 26 w 43"/>
                  <a:gd name="T13" fmla="*/ 33 h 44"/>
                  <a:gd name="T14" fmla="*/ 20 w 43"/>
                  <a:gd name="T15" fmla="*/ 38 h 44"/>
                  <a:gd name="T16" fmla="*/ 19 w 43"/>
                  <a:gd name="T17" fmla="*/ 38 h 44"/>
                  <a:gd name="T18" fmla="*/ 9 w 43"/>
                  <a:gd name="T19" fmla="*/ 26 h 44"/>
                  <a:gd name="T20" fmla="*/ 13 w 43"/>
                  <a:gd name="T21" fmla="*/ 20 h 44"/>
                  <a:gd name="T22" fmla="*/ 13 w 43"/>
                  <a:gd name="T23" fmla="*/ 21 h 44"/>
                  <a:gd name="T24" fmla="*/ 12 w 43"/>
                  <a:gd name="T25" fmla="*/ 27 h 44"/>
                  <a:gd name="T26" fmla="*/ 14 w 43"/>
                  <a:gd name="T27" fmla="*/ 30 h 44"/>
                  <a:gd name="T28" fmla="*/ 18 w 43"/>
                  <a:gd name="T29" fmla="*/ 29 h 44"/>
                  <a:gd name="T30" fmla="*/ 18 w 43"/>
                  <a:gd name="T31" fmla="*/ 31 h 44"/>
                  <a:gd name="T32" fmla="*/ 22 w 43"/>
                  <a:gd name="T33" fmla="*/ 33 h 44"/>
                  <a:gd name="T34" fmla="*/ 27 w 43"/>
                  <a:gd name="T35" fmla="*/ 17 h 44"/>
                  <a:gd name="T36" fmla="*/ 25 w 43"/>
                  <a:gd name="T37" fmla="*/ 15 h 44"/>
                  <a:gd name="T38" fmla="*/ 16 w 43"/>
                  <a:gd name="T39" fmla="*/ 19 h 44"/>
                  <a:gd name="T40" fmla="*/ 12 w 43"/>
                  <a:gd name="T41" fmla="*/ 14 h 44"/>
                  <a:gd name="T42" fmla="*/ 11 w 43"/>
                  <a:gd name="T43" fmla="*/ 14 h 44"/>
                  <a:gd name="T44" fmla="*/ 7 w 43"/>
                  <a:gd name="T45" fmla="*/ 23 h 44"/>
                  <a:gd name="T46" fmla="*/ 5 w 43"/>
                  <a:gd name="T47" fmla="*/ 14 h 44"/>
                  <a:gd name="T48" fmla="*/ 0 w 43"/>
                  <a:gd name="T49" fmla="*/ 20 h 44"/>
                  <a:gd name="T50" fmla="*/ 10 w 43"/>
                  <a:gd name="T51" fmla="*/ 33 h 44"/>
                  <a:gd name="T52" fmla="*/ 21 w 43"/>
                  <a:gd name="T53" fmla="*/ 44 h 44"/>
                  <a:gd name="T54" fmla="*/ 21 w 43"/>
                  <a:gd name="T55" fmla="*/ 41 h 44"/>
                  <a:gd name="T56" fmla="*/ 23 w 43"/>
                  <a:gd name="T57" fmla="*/ 41 h 44"/>
                  <a:gd name="T58" fmla="*/ 28 w 43"/>
                  <a:gd name="T59" fmla="*/ 36 h 44"/>
                  <a:gd name="T60" fmla="*/ 36 w 43"/>
                  <a:gd name="T61" fmla="*/ 32 h 44"/>
                  <a:gd name="T62" fmla="*/ 30 w 43"/>
                  <a:gd name="T63" fmla="*/ 14 h 44"/>
                  <a:gd name="T64" fmla="*/ 13 w 43"/>
                  <a:gd name="T65" fmla="*/ 0 h 44"/>
                  <a:gd name="T66" fmla="*/ 0 w 43"/>
                  <a:gd name="T67" fmla="*/ 20 h 44"/>
                  <a:gd name="T68" fmla="*/ 23 w 43"/>
                  <a:gd name="T69" fmla="*/ 20 h 44"/>
                  <a:gd name="T70" fmla="*/ 24 w 43"/>
                  <a:gd name="T71" fmla="*/ 21 h 44"/>
                  <a:gd name="T72" fmla="*/ 25 w 43"/>
                  <a:gd name="T73" fmla="*/ 20 h 44"/>
                  <a:gd name="T74" fmla="*/ 23 w 43"/>
                  <a:gd name="T75" fmla="*/ 19 h 44"/>
                  <a:gd name="T76" fmla="*/ 23 w 43"/>
                  <a:gd name="T77" fmla="*/ 2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3" h="44">
                    <a:moveTo>
                      <a:pt x="5" y="14"/>
                    </a:moveTo>
                    <a:cubicBezTo>
                      <a:pt x="5" y="10"/>
                      <a:pt x="9" y="5"/>
                      <a:pt x="12" y="3"/>
                    </a:cubicBezTo>
                    <a:cubicBezTo>
                      <a:pt x="17" y="6"/>
                      <a:pt x="33" y="18"/>
                      <a:pt x="33" y="25"/>
                    </a:cubicBezTo>
                    <a:cubicBezTo>
                      <a:pt x="33" y="27"/>
                      <a:pt x="30" y="27"/>
                      <a:pt x="28" y="28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4" y="35"/>
                      <a:pt x="23" y="38"/>
                      <a:pt x="20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8" y="36"/>
                      <a:pt x="9" y="29"/>
                      <a:pt x="9" y="26"/>
                    </a:cubicBezTo>
                    <a:cubicBezTo>
                      <a:pt x="9" y="24"/>
                      <a:pt x="11" y="20"/>
                      <a:pt x="13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4"/>
                      <a:pt x="13" y="26"/>
                      <a:pt x="12" y="27"/>
                    </a:cubicBezTo>
                    <a:cubicBezTo>
                      <a:pt x="12" y="29"/>
                      <a:pt x="13" y="30"/>
                      <a:pt x="14" y="30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9" y="32"/>
                      <a:pt x="20" y="33"/>
                      <a:pt x="22" y="33"/>
                    </a:cubicBezTo>
                    <a:cubicBezTo>
                      <a:pt x="26" y="33"/>
                      <a:pt x="26" y="21"/>
                      <a:pt x="27" y="17"/>
                    </a:cubicBezTo>
                    <a:cubicBezTo>
                      <a:pt x="26" y="17"/>
                      <a:pt x="26" y="15"/>
                      <a:pt x="25" y="15"/>
                    </a:cubicBezTo>
                    <a:cubicBezTo>
                      <a:pt x="19" y="15"/>
                      <a:pt x="21" y="19"/>
                      <a:pt x="16" y="19"/>
                    </a:cubicBezTo>
                    <a:cubicBezTo>
                      <a:pt x="15" y="18"/>
                      <a:pt x="14" y="14"/>
                      <a:pt x="12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8" y="14"/>
                      <a:pt x="8" y="21"/>
                      <a:pt x="7" y="23"/>
                    </a:cubicBezTo>
                    <a:cubicBezTo>
                      <a:pt x="5" y="22"/>
                      <a:pt x="5" y="18"/>
                      <a:pt x="5" y="14"/>
                    </a:cubicBezTo>
                    <a:close/>
                    <a:moveTo>
                      <a:pt x="0" y="20"/>
                    </a:moveTo>
                    <a:cubicBezTo>
                      <a:pt x="0" y="28"/>
                      <a:pt x="6" y="29"/>
                      <a:pt x="10" y="33"/>
                    </a:cubicBezTo>
                    <a:cubicBezTo>
                      <a:pt x="14" y="37"/>
                      <a:pt x="14" y="44"/>
                      <a:pt x="21" y="44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5" y="41"/>
                      <a:pt x="28" y="37"/>
                      <a:pt x="28" y="36"/>
                    </a:cubicBezTo>
                    <a:cubicBezTo>
                      <a:pt x="30" y="32"/>
                      <a:pt x="29" y="32"/>
                      <a:pt x="36" y="32"/>
                    </a:cubicBezTo>
                    <a:cubicBezTo>
                      <a:pt x="43" y="21"/>
                      <a:pt x="36" y="20"/>
                      <a:pt x="30" y="14"/>
                    </a:cubicBezTo>
                    <a:cubicBezTo>
                      <a:pt x="27" y="10"/>
                      <a:pt x="18" y="0"/>
                      <a:pt x="13" y="0"/>
                    </a:cubicBezTo>
                    <a:cubicBezTo>
                      <a:pt x="7" y="0"/>
                      <a:pt x="0" y="13"/>
                      <a:pt x="0" y="20"/>
                    </a:cubicBezTo>
                    <a:close/>
                    <a:moveTo>
                      <a:pt x="23" y="20"/>
                    </a:moveTo>
                    <a:cubicBezTo>
                      <a:pt x="23" y="20"/>
                      <a:pt x="23" y="21"/>
                      <a:pt x="24" y="21"/>
                    </a:cubicBezTo>
                    <a:cubicBezTo>
                      <a:pt x="24" y="21"/>
                      <a:pt x="25" y="21"/>
                      <a:pt x="25" y="20"/>
                    </a:cubicBezTo>
                    <a:cubicBezTo>
                      <a:pt x="25" y="20"/>
                      <a:pt x="24" y="19"/>
                      <a:pt x="23" y="19"/>
                    </a:cubicBezTo>
                    <a:cubicBezTo>
                      <a:pt x="23" y="19"/>
                      <a:pt x="23" y="20"/>
                      <a:pt x="23" y="20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21" name="íSḷíďé"/>
              <p:cNvSpPr/>
              <p:nvPr/>
            </p:nvSpPr>
            <p:spPr bwMode="auto">
              <a:xfrm>
                <a:off x="3189288" y="3128963"/>
                <a:ext cx="131763" cy="55563"/>
              </a:xfrm>
              <a:custGeom>
                <a:avLst/>
                <a:gdLst>
                  <a:gd name="T0" fmla="*/ 23 w 40"/>
                  <a:gd name="T1" fmla="*/ 17 h 17"/>
                  <a:gd name="T2" fmla="*/ 20 w 40"/>
                  <a:gd name="T3" fmla="*/ 10 h 17"/>
                  <a:gd name="T4" fmla="*/ 30 w 40"/>
                  <a:gd name="T5" fmla="*/ 6 h 17"/>
                  <a:gd name="T6" fmla="*/ 33 w 40"/>
                  <a:gd name="T7" fmla="*/ 6 h 17"/>
                  <a:gd name="T8" fmla="*/ 40 w 40"/>
                  <a:gd name="T9" fmla="*/ 6 h 17"/>
                  <a:gd name="T10" fmla="*/ 0 w 40"/>
                  <a:gd name="T11" fmla="*/ 0 h 17"/>
                  <a:gd name="T12" fmla="*/ 12 w 40"/>
                  <a:gd name="T13" fmla="*/ 8 h 17"/>
                  <a:gd name="T14" fmla="*/ 23 w 40"/>
                  <a:gd name="T1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17">
                    <a:moveTo>
                      <a:pt x="23" y="17"/>
                    </a:moveTo>
                    <a:cubicBezTo>
                      <a:pt x="22" y="14"/>
                      <a:pt x="20" y="13"/>
                      <a:pt x="20" y="10"/>
                    </a:cubicBezTo>
                    <a:cubicBezTo>
                      <a:pt x="20" y="7"/>
                      <a:pt x="27" y="6"/>
                      <a:pt x="30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35" y="4"/>
                      <a:pt x="9" y="0"/>
                      <a:pt x="0" y="0"/>
                    </a:cubicBezTo>
                    <a:cubicBezTo>
                      <a:pt x="1" y="1"/>
                      <a:pt x="10" y="6"/>
                      <a:pt x="12" y="8"/>
                    </a:cubicBezTo>
                    <a:cubicBezTo>
                      <a:pt x="16" y="10"/>
                      <a:pt x="20" y="15"/>
                      <a:pt x="23" y="17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22" name="iṡļiďe"/>
              <p:cNvSpPr/>
              <p:nvPr/>
            </p:nvSpPr>
            <p:spPr bwMode="auto">
              <a:xfrm>
                <a:off x="3657600" y="3175000"/>
                <a:ext cx="139700" cy="127000"/>
              </a:xfrm>
              <a:custGeom>
                <a:avLst/>
                <a:gdLst>
                  <a:gd name="T0" fmla="*/ 32 w 42"/>
                  <a:gd name="T1" fmla="*/ 3 h 38"/>
                  <a:gd name="T2" fmla="*/ 29 w 42"/>
                  <a:gd name="T3" fmla="*/ 7 h 38"/>
                  <a:gd name="T4" fmla="*/ 30 w 42"/>
                  <a:gd name="T5" fmla="*/ 9 h 38"/>
                  <a:gd name="T6" fmla="*/ 37 w 42"/>
                  <a:gd name="T7" fmla="*/ 5 h 38"/>
                  <a:gd name="T8" fmla="*/ 32 w 42"/>
                  <a:gd name="T9" fmla="*/ 3 h 38"/>
                  <a:gd name="T10" fmla="*/ 10 w 42"/>
                  <a:gd name="T11" fmla="*/ 15 h 38"/>
                  <a:gd name="T12" fmla="*/ 15 w 42"/>
                  <a:gd name="T13" fmla="*/ 9 h 38"/>
                  <a:gd name="T14" fmla="*/ 34 w 42"/>
                  <a:gd name="T15" fmla="*/ 17 h 38"/>
                  <a:gd name="T16" fmla="*/ 32 w 42"/>
                  <a:gd name="T17" fmla="*/ 14 h 38"/>
                  <a:gd name="T18" fmla="*/ 36 w 42"/>
                  <a:gd name="T19" fmla="*/ 9 h 38"/>
                  <a:gd name="T20" fmla="*/ 36 w 42"/>
                  <a:gd name="T21" fmla="*/ 14 h 38"/>
                  <a:gd name="T22" fmla="*/ 42 w 42"/>
                  <a:gd name="T23" fmla="*/ 22 h 38"/>
                  <a:gd name="T24" fmla="*/ 39 w 42"/>
                  <a:gd name="T25" fmla="*/ 25 h 38"/>
                  <a:gd name="T26" fmla="*/ 38 w 42"/>
                  <a:gd name="T27" fmla="*/ 25 h 38"/>
                  <a:gd name="T28" fmla="*/ 34 w 42"/>
                  <a:gd name="T29" fmla="*/ 21 h 38"/>
                  <a:gd name="T30" fmla="*/ 29 w 42"/>
                  <a:gd name="T31" fmla="*/ 18 h 38"/>
                  <a:gd name="T32" fmla="*/ 31 w 42"/>
                  <a:gd name="T33" fmla="*/ 24 h 38"/>
                  <a:gd name="T34" fmla="*/ 28 w 42"/>
                  <a:gd name="T35" fmla="*/ 30 h 38"/>
                  <a:gd name="T36" fmla="*/ 27 w 42"/>
                  <a:gd name="T37" fmla="*/ 30 h 38"/>
                  <a:gd name="T38" fmla="*/ 23 w 42"/>
                  <a:gd name="T39" fmla="*/ 27 h 38"/>
                  <a:gd name="T40" fmla="*/ 20 w 42"/>
                  <a:gd name="T41" fmla="*/ 28 h 38"/>
                  <a:gd name="T42" fmla="*/ 19 w 42"/>
                  <a:gd name="T43" fmla="*/ 28 h 38"/>
                  <a:gd name="T44" fmla="*/ 14 w 42"/>
                  <a:gd name="T45" fmla="*/ 29 h 38"/>
                  <a:gd name="T46" fmla="*/ 19 w 42"/>
                  <a:gd name="T47" fmla="*/ 36 h 38"/>
                  <a:gd name="T48" fmla="*/ 19 w 42"/>
                  <a:gd name="T49" fmla="*/ 36 h 38"/>
                  <a:gd name="T50" fmla="*/ 17 w 42"/>
                  <a:gd name="T51" fmla="*/ 38 h 38"/>
                  <a:gd name="T52" fmla="*/ 11 w 42"/>
                  <a:gd name="T53" fmla="*/ 32 h 38"/>
                  <a:gd name="T54" fmla="*/ 7 w 42"/>
                  <a:gd name="T55" fmla="*/ 34 h 38"/>
                  <a:gd name="T56" fmla="*/ 0 w 42"/>
                  <a:gd name="T57" fmla="*/ 26 h 38"/>
                  <a:gd name="T58" fmla="*/ 3 w 42"/>
                  <a:gd name="T59" fmla="*/ 20 h 38"/>
                  <a:gd name="T60" fmla="*/ 10 w 42"/>
                  <a:gd name="T61" fmla="*/ 30 h 38"/>
                  <a:gd name="T62" fmla="*/ 3 w 42"/>
                  <a:gd name="T63" fmla="*/ 17 h 38"/>
                  <a:gd name="T64" fmla="*/ 8 w 42"/>
                  <a:gd name="T65" fmla="*/ 21 h 38"/>
                  <a:gd name="T66" fmla="*/ 13 w 42"/>
                  <a:gd name="T67" fmla="*/ 27 h 38"/>
                  <a:gd name="T68" fmla="*/ 19 w 42"/>
                  <a:gd name="T69" fmla="*/ 25 h 38"/>
                  <a:gd name="T70" fmla="*/ 16 w 42"/>
                  <a:gd name="T71" fmla="*/ 21 h 38"/>
                  <a:gd name="T72" fmla="*/ 18 w 42"/>
                  <a:gd name="T73" fmla="*/ 20 h 38"/>
                  <a:gd name="T74" fmla="*/ 18 w 42"/>
                  <a:gd name="T75" fmla="*/ 20 h 38"/>
                  <a:gd name="T76" fmla="*/ 22 w 42"/>
                  <a:gd name="T77" fmla="*/ 24 h 38"/>
                  <a:gd name="T78" fmla="*/ 27 w 42"/>
                  <a:gd name="T79" fmla="*/ 26 h 38"/>
                  <a:gd name="T80" fmla="*/ 28 w 42"/>
                  <a:gd name="T81" fmla="*/ 25 h 38"/>
                  <a:gd name="T82" fmla="*/ 28 w 42"/>
                  <a:gd name="T83" fmla="*/ 22 h 38"/>
                  <a:gd name="T84" fmla="*/ 23 w 42"/>
                  <a:gd name="T85" fmla="*/ 18 h 38"/>
                  <a:gd name="T86" fmla="*/ 18 w 42"/>
                  <a:gd name="T87" fmla="*/ 15 h 38"/>
                  <a:gd name="T88" fmla="*/ 12 w 42"/>
                  <a:gd name="T89" fmla="*/ 19 h 38"/>
                  <a:gd name="T90" fmla="*/ 11 w 42"/>
                  <a:gd name="T91" fmla="*/ 18 h 38"/>
                  <a:gd name="T92" fmla="*/ 11 w 42"/>
                  <a:gd name="T93" fmla="*/ 17 h 38"/>
                  <a:gd name="T94" fmla="*/ 10 w 42"/>
                  <a:gd name="T95" fmla="*/ 1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2" h="38">
                    <a:moveTo>
                      <a:pt x="32" y="3"/>
                    </a:moveTo>
                    <a:cubicBezTo>
                      <a:pt x="31" y="4"/>
                      <a:pt x="29" y="6"/>
                      <a:pt x="29" y="7"/>
                    </a:cubicBezTo>
                    <a:cubicBezTo>
                      <a:pt x="29" y="9"/>
                      <a:pt x="29" y="9"/>
                      <a:pt x="30" y="9"/>
                    </a:cubicBezTo>
                    <a:cubicBezTo>
                      <a:pt x="33" y="8"/>
                      <a:pt x="35" y="7"/>
                      <a:pt x="37" y="5"/>
                    </a:cubicBezTo>
                    <a:cubicBezTo>
                      <a:pt x="42" y="0"/>
                      <a:pt x="35" y="3"/>
                      <a:pt x="32" y="3"/>
                    </a:cubicBezTo>
                    <a:close/>
                    <a:moveTo>
                      <a:pt x="10" y="15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20" y="12"/>
                      <a:pt x="28" y="16"/>
                      <a:pt x="34" y="17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3" y="12"/>
                      <a:pt x="34" y="9"/>
                      <a:pt x="36" y="9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8"/>
                      <a:pt x="42" y="17"/>
                      <a:pt x="42" y="22"/>
                    </a:cubicBezTo>
                    <a:cubicBezTo>
                      <a:pt x="42" y="23"/>
                      <a:pt x="40" y="25"/>
                      <a:pt x="39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6" y="25"/>
                      <a:pt x="35" y="22"/>
                      <a:pt x="34" y="21"/>
                    </a:cubicBezTo>
                    <a:cubicBezTo>
                      <a:pt x="33" y="20"/>
                      <a:pt x="31" y="19"/>
                      <a:pt x="29" y="18"/>
                    </a:cubicBezTo>
                    <a:cubicBezTo>
                      <a:pt x="30" y="20"/>
                      <a:pt x="31" y="21"/>
                      <a:pt x="31" y="24"/>
                    </a:cubicBezTo>
                    <a:cubicBezTo>
                      <a:pt x="31" y="26"/>
                      <a:pt x="30" y="30"/>
                      <a:pt x="28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5" y="30"/>
                      <a:pt x="25" y="27"/>
                      <a:pt x="23" y="27"/>
                    </a:cubicBezTo>
                    <a:cubicBezTo>
                      <a:pt x="22" y="28"/>
                      <a:pt x="22" y="28"/>
                      <a:pt x="20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7" y="28"/>
                      <a:pt x="14" y="27"/>
                      <a:pt x="14" y="29"/>
                    </a:cubicBezTo>
                    <a:cubicBezTo>
                      <a:pt x="14" y="31"/>
                      <a:pt x="19" y="32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8"/>
                      <a:pt x="18" y="38"/>
                      <a:pt x="17" y="38"/>
                    </a:cubicBezTo>
                    <a:cubicBezTo>
                      <a:pt x="16" y="38"/>
                      <a:pt x="13" y="33"/>
                      <a:pt x="11" y="32"/>
                    </a:cubicBezTo>
                    <a:cubicBezTo>
                      <a:pt x="10" y="32"/>
                      <a:pt x="8" y="34"/>
                      <a:pt x="7" y="34"/>
                    </a:cubicBezTo>
                    <a:cubicBezTo>
                      <a:pt x="5" y="34"/>
                      <a:pt x="0" y="29"/>
                      <a:pt x="0" y="26"/>
                    </a:cubicBezTo>
                    <a:cubicBezTo>
                      <a:pt x="0" y="23"/>
                      <a:pt x="1" y="21"/>
                      <a:pt x="3" y="20"/>
                    </a:cubicBezTo>
                    <a:cubicBezTo>
                      <a:pt x="4" y="25"/>
                      <a:pt x="3" y="30"/>
                      <a:pt x="10" y="30"/>
                    </a:cubicBezTo>
                    <a:cubicBezTo>
                      <a:pt x="9" y="26"/>
                      <a:pt x="3" y="26"/>
                      <a:pt x="3" y="17"/>
                    </a:cubicBezTo>
                    <a:cubicBezTo>
                      <a:pt x="7" y="17"/>
                      <a:pt x="7" y="19"/>
                      <a:pt x="8" y="21"/>
                    </a:cubicBezTo>
                    <a:cubicBezTo>
                      <a:pt x="10" y="24"/>
                      <a:pt x="11" y="24"/>
                      <a:pt x="13" y="27"/>
                    </a:cubicBezTo>
                    <a:cubicBezTo>
                      <a:pt x="16" y="25"/>
                      <a:pt x="15" y="25"/>
                      <a:pt x="19" y="25"/>
                    </a:cubicBezTo>
                    <a:cubicBezTo>
                      <a:pt x="18" y="22"/>
                      <a:pt x="16" y="23"/>
                      <a:pt x="16" y="21"/>
                    </a:cubicBezTo>
                    <a:cubicBezTo>
                      <a:pt x="16" y="20"/>
                      <a:pt x="17" y="20"/>
                      <a:pt x="18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9" y="20"/>
                      <a:pt x="21" y="23"/>
                      <a:pt x="22" y="24"/>
                    </a:cubicBezTo>
                    <a:cubicBezTo>
                      <a:pt x="23" y="25"/>
                      <a:pt x="25" y="25"/>
                      <a:pt x="27" y="26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6" y="21"/>
                      <a:pt x="25" y="19"/>
                      <a:pt x="23" y="18"/>
                    </a:cubicBezTo>
                    <a:cubicBezTo>
                      <a:pt x="22" y="17"/>
                      <a:pt x="19" y="16"/>
                      <a:pt x="18" y="15"/>
                    </a:cubicBezTo>
                    <a:cubicBezTo>
                      <a:pt x="14" y="17"/>
                      <a:pt x="17" y="19"/>
                      <a:pt x="12" y="19"/>
                    </a:cubicBezTo>
                    <a:cubicBezTo>
                      <a:pt x="12" y="19"/>
                      <a:pt x="11" y="19"/>
                      <a:pt x="11" y="18"/>
                    </a:cubicBezTo>
                    <a:cubicBezTo>
                      <a:pt x="11" y="17"/>
                      <a:pt x="11" y="17"/>
                      <a:pt x="11" y="17"/>
                    </a:cubicBezTo>
                    <a:lnTo>
                      <a:pt x="10" y="15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23" name="îş1îḍè"/>
              <p:cNvSpPr/>
              <p:nvPr/>
            </p:nvSpPr>
            <p:spPr bwMode="auto">
              <a:xfrm>
                <a:off x="2708275" y="3181350"/>
                <a:ext cx="134938" cy="120650"/>
              </a:xfrm>
              <a:custGeom>
                <a:avLst/>
                <a:gdLst>
                  <a:gd name="T0" fmla="*/ 13 w 41"/>
                  <a:gd name="T1" fmla="*/ 12 h 36"/>
                  <a:gd name="T2" fmla="*/ 8 w 41"/>
                  <a:gd name="T3" fmla="*/ 10 h 36"/>
                  <a:gd name="T4" fmla="*/ 0 w 41"/>
                  <a:gd name="T5" fmla="*/ 16 h 36"/>
                  <a:gd name="T6" fmla="*/ 11 w 41"/>
                  <a:gd name="T7" fmla="*/ 21 h 36"/>
                  <a:gd name="T8" fmla="*/ 13 w 41"/>
                  <a:gd name="T9" fmla="*/ 30 h 36"/>
                  <a:gd name="T10" fmla="*/ 10 w 41"/>
                  <a:gd name="T11" fmla="*/ 33 h 36"/>
                  <a:gd name="T12" fmla="*/ 16 w 41"/>
                  <a:gd name="T13" fmla="*/ 35 h 36"/>
                  <a:gd name="T14" fmla="*/ 19 w 41"/>
                  <a:gd name="T15" fmla="*/ 36 h 36"/>
                  <a:gd name="T16" fmla="*/ 20 w 41"/>
                  <a:gd name="T17" fmla="*/ 36 h 36"/>
                  <a:gd name="T18" fmla="*/ 25 w 41"/>
                  <a:gd name="T19" fmla="*/ 34 h 36"/>
                  <a:gd name="T20" fmla="*/ 25 w 41"/>
                  <a:gd name="T21" fmla="*/ 32 h 36"/>
                  <a:gd name="T22" fmla="*/ 29 w 41"/>
                  <a:gd name="T23" fmla="*/ 30 h 36"/>
                  <a:gd name="T24" fmla="*/ 30 w 41"/>
                  <a:gd name="T25" fmla="*/ 28 h 36"/>
                  <a:gd name="T26" fmla="*/ 30 w 41"/>
                  <a:gd name="T27" fmla="*/ 28 h 36"/>
                  <a:gd name="T28" fmla="*/ 41 w 41"/>
                  <a:gd name="T29" fmla="*/ 28 h 36"/>
                  <a:gd name="T30" fmla="*/ 36 w 41"/>
                  <a:gd name="T31" fmla="*/ 23 h 36"/>
                  <a:gd name="T32" fmla="*/ 29 w 41"/>
                  <a:gd name="T33" fmla="*/ 20 h 36"/>
                  <a:gd name="T34" fmla="*/ 27 w 41"/>
                  <a:gd name="T35" fmla="*/ 12 h 36"/>
                  <a:gd name="T36" fmla="*/ 28 w 41"/>
                  <a:gd name="T37" fmla="*/ 7 h 36"/>
                  <a:gd name="T38" fmla="*/ 26 w 41"/>
                  <a:gd name="T39" fmla="*/ 6 h 36"/>
                  <a:gd name="T40" fmla="*/ 21 w 41"/>
                  <a:gd name="T41" fmla="*/ 11 h 36"/>
                  <a:gd name="T42" fmla="*/ 20 w 41"/>
                  <a:gd name="T43" fmla="*/ 6 h 36"/>
                  <a:gd name="T44" fmla="*/ 17 w 41"/>
                  <a:gd name="T45" fmla="*/ 0 h 36"/>
                  <a:gd name="T46" fmla="*/ 13 w 41"/>
                  <a:gd name="T47" fmla="*/ 12 h 36"/>
                  <a:gd name="T48" fmla="*/ 16 w 41"/>
                  <a:gd name="T49" fmla="*/ 14 h 36"/>
                  <a:gd name="T50" fmla="*/ 17 w 41"/>
                  <a:gd name="T51" fmla="*/ 9 h 36"/>
                  <a:gd name="T52" fmla="*/ 18 w 41"/>
                  <a:gd name="T53" fmla="*/ 9 h 36"/>
                  <a:gd name="T54" fmla="*/ 21 w 41"/>
                  <a:gd name="T55" fmla="*/ 16 h 36"/>
                  <a:gd name="T56" fmla="*/ 16 w 41"/>
                  <a:gd name="T57" fmla="*/ 14 h 36"/>
                  <a:gd name="T58" fmla="*/ 19 w 41"/>
                  <a:gd name="T59" fmla="*/ 29 h 36"/>
                  <a:gd name="T60" fmla="*/ 18 w 41"/>
                  <a:gd name="T61" fmla="*/ 25 h 36"/>
                  <a:gd name="T62" fmla="*/ 21 w 41"/>
                  <a:gd name="T63" fmla="*/ 25 h 36"/>
                  <a:gd name="T64" fmla="*/ 25 w 41"/>
                  <a:gd name="T65" fmla="*/ 27 h 36"/>
                  <a:gd name="T66" fmla="*/ 19 w 41"/>
                  <a:gd name="T67" fmla="*/ 2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1" h="36">
                    <a:moveTo>
                      <a:pt x="13" y="12"/>
                    </a:moveTo>
                    <a:cubicBezTo>
                      <a:pt x="8" y="10"/>
                      <a:pt x="8" y="10"/>
                      <a:pt x="8" y="10"/>
                    </a:cubicBezTo>
                    <a:cubicBezTo>
                      <a:pt x="6" y="11"/>
                      <a:pt x="0" y="15"/>
                      <a:pt x="0" y="16"/>
                    </a:cubicBezTo>
                    <a:cubicBezTo>
                      <a:pt x="0" y="18"/>
                      <a:pt x="9" y="21"/>
                      <a:pt x="11" y="21"/>
                    </a:cubicBezTo>
                    <a:cubicBezTo>
                      <a:pt x="12" y="23"/>
                      <a:pt x="13" y="30"/>
                      <a:pt x="13" y="30"/>
                    </a:cubicBezTo>
                    <a:cubicBezTo>
                      <a:pt x="13" y="32"/>
                      <a:pt x="12" y="32"/>
                      <a:pt x="10" y="33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1" y="36"/>
                      <a:pt x="20" y="34"/>
                      <a:pt x="25" y="34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5" y="30"/>
                      <a:pt x="27" y="30"/>
                      <a:pt x="29" y="30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39" y="25"/>
                      <a:pt x="37" y="26"/>
                      <a:pt x="36" y="23"/>
                    </a:cubicBezTo>
                    <a:cubicBezTo>
                      <a:pt x="34" y="21"/>
                      <a:pt x="32" y="22"/>
                      <a:pt x="29" y="20"/>
                    </a:cubicBezTo>
                    <a:cubicBezTo>
                      <a:pt x="29" y="15"/>
                      <a:pt x="27" y="14"/>
                      <a:pt x="27" y="12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7" y="7"/>
                      <a:pt x="27" y="6"/>
                      <a:pt x="26" y="6"/>
                    </a:cubicBezTo>
                    <a:cubicBezTo>
                      <a:pt x="23" y="6"/>
                      <a:pt x="25" y="11"/>
                      <a:pt x="21" y="11"/>
                    </a:cubicBezTo>
                    <a:cubicBezTo>
                      <a:pt x="21" y="10"/>
                      <a:pt x="20" y="7"/>
                      <a:pt x="20" y="6"/>
                    </a:cubicBezTo>
                    <a:cubicBezTo>
                      <a:pt x="19" y="4"/>
                      <a:pt x="18" y="1"/>
                      <a:pt x="17" y="0"/>
                    </a:cubicBezTo>
                    <a:cubicBezTo>
                      <a:pt x="13" y="1"/>
                      <a:pt x="14" y="8"/>
                      <a:pt x="13" y="12"/>
                    </a:cubicBezTo>
                    <a:close/>
                    <a:moveTo>
                      <a:pt x="16" y="14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8" y="9"/>
                      <a:pt x="18" y="9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0" y="17"/>
                      <a:pt x="18" y="16"/>
                      <a:pt x="16" y="14"/>
                    </a:cubicBezTo>
                    <a:close/>
                    <a:moveTo>
                      <a:pt x="19" y="29"/>
                    </a:moveTo>
                    <a:cubicBezTo>
                      <a:pt x="18" y="28"/>
                      <a:pt x="18" y="27"/>
                      <a:pt x="18" y="25"/>
                    </a:cubicBezTo>
                    <a:cubicBezTo>
                      <a:pt x="19" y="24"/>
                      <a:pt x="20" y="24"/>
                      <a:pt x="21" y="25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9"/>
                      <a:pt x="23" y="29"/>
                      <a:pt x="19" y="29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24" name="işḷiḍé"/>
              <p:cNvSpPr/>
              <p:nvPr/>
            </p:nvSpPr>
            <p:spPr bwMode="auto">
              <a:xfrm>
                <a:off x="3124200" y="3178175"/>
                <a:ext cx="361950" cy="382588"/>
              </a:xfrm>
              <a:custGeom>
                <a:avLst/>
                <a:gdLst>
                  <a:gd name="T0" fmla="*/ 73 w 110"/>
                  <a:gd name="T1" fmla="*/ 32 h 115"/>
                  <a:gd name="T2" fmla="*/ 73 w 110"/>
                  <a:gd name="T3" fmla="*/ 34 h 115"/>
                  <a:gd name="T4" fmla="*/ 48 w 110"/>
                  <a:gd name="T5" fmla="*/ 86 h 115"/>
                  <a:gd name="T6" fmla="*/ 25 w 110"/>
                  <a:gd name="T7" fmla="*/ 102 h 115"/>
                  <a:gd name="T8" fmla="*/ 0 w 110"/>
                  <a:gd name="T9" fmla="*/ 115 h 115"/>
                  <a:gd name="T10" fmla="*/ 29 w 110"/>
                  <a:gd name="T11" fmla="*/ 102 h 115"/>
                  <a:gd name="T12" fmla="*/ 53 w 110"/>
                  <a:gd name="T13" fmla="*/ 83 h 115"/>
                  <a:gd name="T14" fmla="*/ 70 w 110"/>
                  <a:gd name="T15" fmla="*/ 58 h 115"/>
                  <a:gd name="T16" fmla="*/ 75 w 110"/>
                  <a:gd name="T17" fmla="*/ 42 h 115"/>
                  <a:gd name="T18" fmla="*/ 75 w 110"/>
                  <a:gd name="T19" fmla="*/ 22 h 115"/>
                  <a:gd name="T20" fmla="*/ 81 w 110"/>
                  <a:gd name="T21" fmla="*/ 48 h 115"/>
                  <a:gd name="T22" fmla="*/ 81 w 110"/>
                  <a:gd name="T23" fmla="*/ 49 h 115"/>
                  <a:gd name="T24" fmla="*/ 70 w 110"/>
                  <a:gd name="T25" fmla="*/ 82 h 115"/>
                  <a:gd name="T26" fmla="*/ 62 w 110"/>
                  <a:gd name="T27" fmla="*/ 95 h 115"/>
                  <a:gd name="T28" fmla="*/ 51 w 110"/>
                  <a:gd name="T29" fmla="*/ 107 h 115"/>
                  <a:gd name="T30" fmla="*/ 72 w 110"/>
                  <a:gd name="T31" fmla="*/ 83 h 115"/>
                  <a:gd name="T32" fmla="*/ 83 w 110"/>
                  <a:gd name="T33" fmla="*/ 49 h 115"/>
                  <a:gd name="T34" fmla="*/ 83 w 110"/>
                  <a:gd name="T35" fmla="*/ 47 h 115"/>
                  <a:gd name="T36" fmla="*/ 80 w 110"/>
                  <a:gd name="T37" fmla="*/ 31 h 115"/>
                  <a:gd name="T38" fmla="*/ 75 w 110"/>
                  <a:gd name="T39" fmla="*/ 18 h 115"/>
                  <a:gd name="T40" fmla="*/ 87 w 110"/>
                  <a:gd name="T41" fmla="*/ 36 h 115"/>
                  <a:gd name="T42" fmla="*/ 92 w 110"/>
                  <a:gd name="T43" fmla="*/ 62 h 115"/>
                  <a:gd name="T44" fmla="*/ 87 w 110"/>
                  <a:gd name="T45" fmla="*/ 88 h 115"/>
                  <a:gd name="T46" fmla="*/ 83 w 110"/>
                  <a:gd name="T47" fmla="*/ 99 h 115"/>
                  <a:gd name="T48" fmla="*/ 77 w 110"/>
                  <a:gd name="T49" fmla="*/ 110 h 115"/>
                  <a:gd name="T50" fmla="*/ 88 w 110"/>
                  <a:gd name="T51" fmla="*/ 89 h 115"/>
                  <a:gd name="T52" fmla="*/ 94 w 110"/>
                  <a:gd name="T53" fmla="*/ 64 h 115"/>
                  <a:gd name="T54" fmla="*/ 94 w 110"/>
                  <a:gd name="T55" fmla="*/ 57 h 115"/>
                  <a:gd name="T56" fmla="*/ 87 w 110"/>
                  <a:gd name="T57" fmla="*/ 32 h 115"/>
                  <a:gd name="T58" fmla="*/ 81 w 110"/>
                  <a:gd name="T59" fmla="*/ 21 h 115"/>
                  <a:gd name="T60" fmla="*/ 74 w 110"/>
                  <a:gd name="T61" fmla="*/ 12 h 115"/>
                  <a:gd name="T62" fmla="*/ 93 w 110"/>
                  <a:gd name="T63" fmla="*/ 29 h 115"/>
                  <a:gd name="T64" fmla="*/ 106 w 110"/>
                  <a:gd name="T65" fmla="*/ 52 h 115"/>
                  <a:gd name="T66" fmla="*/ 107 w 110"/>
                  <a:gd name="T67" fmla="*/ 84 h 115"/>
                  <a:gd name="T68" fmla="*/ 104 w 110"/>
                  <a:gd name="T69" fmla="*/ 99 h 115"/>
                  <a:gd name="T70" fmla="*/ 100 w 110"/>
                  <a:gd name="T71" fmla="*/ 113 h 115"/>
                  <a:gd name="T72" fmla="*/ 110 w 110"/>
                  <a:gd name="T73" fmla="*/ 70 h 115"/>
                  <a:gd name="T74" fmla="*/ 110 w 110"/>
                  <a:gd name="T75" fmla="*/ 69 h 115"/>
                  <a:gd name="T76" fmla="*/ 105 w 110"/>
                  <a:gd name="T77" fmla="*/ 43 h 115"/>
                  <a:gd name="T78" fmla="*/ 99 w 110"/>
                  <a:gd name="T79" fmla="*/ 33 h 115"/>
                  <a:gd name="T80" fmla="*/ 92 w 110"/>
                  <a:gd name="T81" fmla="*/ 24 h 115"/>
                  <a:gd name="T82" fmla="*/ 54 w 110"/>
                  <a:gd name="T83" fmla="*/ 0 h 115"/>
                  <a:gd name="T84" fmla="*/ 62 w 110"/>
                  <a:gd name="T85" fmla="*/ 5 h 115"/>
                  <a:gd name="T86" fmla="*/ 67 w 110"/>
                  <a:gd name="T87" fmla="*/ 11 h 115"/>
                  <a:gd name="T88" fmla="*/ 73 w 110"/>
                  <a:gd name="T89" fmla="*/ 32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0" h="115">
                    <a:moveTo>
                      <a:pt x="73" y="32"/>
                    </a:moveTo>
                    <a:cubicBezTo>
                      <a:pt x="73" y="34"/>
                      <a:pt x="73" y="34"/>
                      <a:pt x="73" y="34"/>
                    </a:cubicBezTo>
                    <a:cubicBezTo>
                      <a:pt x="73" y="57"/>
                      <a:pt x="59" y="74"/>
                      <a:pt x="48" y="86"/>
                    </a:cubicBezTo>
                    <a:cubicBezTo>
                      <a:pt x="42" y="91"/>
                      <a:pt x="32" y="98"/>
                      <a:pt x="25" y="102"/>
                    </a:cubicBezTo>
                    <a:cubicBezTo>
                      <a:pt x="21" y="104"/>
                      <a:pt x="1" y="114"/>
                      <a:pt x="0" y="115"/>
                    </a:cubicBezTo>
                    <a:cubicBezTo>
                      <a:pt x="4" y="115"/>
                      <a:pt x="24" y="104"/>
                      <a:pt x="29" y="102"/>
                    </a:cubicBezTo>
                    <a:cubicBezTo>
                      <a:pt x="37" y="97"/>
                      <a:pt x="46" y="90"/>
                      <a:pt x="53" y="83"/>
                    </a:cubicBezTo>
                    <a:cubicBezTo>
                      <a:pt x="61" y="75"/>
                      <a:pt x="64" y="70"/>
                      <a:pt x="70" y="58"/>
                    </a:cubicBezTo>
                    <a:cubicBezTo>
                      <a:pt x="72" y="54"/>
                      <a:pt x="74" y="48"/>
                      <a:pt x="75" y="42"/>
                    </a:cubicBezTo>
                    <a:cubicBezTo>
                      <a:pt x="76" y="34"/>
                      <a:pt x="75" y="30"/>
                      <a:pt x="75" y="22"/>
                    </a:cubicBezTo>
                    <a:cubicBezTo>
                      <a:pt x="78" y="27"/>
                      <a:pt x="81" y="40"/>
                      <a:pt x="81" y="48"/>
                    </a:cubicBezTo>
                    <a:cubicBezTo>
                      <a:pt x="81" y="49"/>
                      <a:pt x="81" y="49"/>
                      <a:pt x="81" y="49"/>
                    </a:cubicBezTo>
                    <a:cubicBezTo>
                      <a:pt x="81" y="63"/>
                      <a:pt x="75" y="73"/>
                      <a:pt x="70" y="82"/>
                    </a:cubicBezTo>
                    <a:cubicBezTo>
                      <a:pt x="68" y="87"/>
                      <a:pt x="64" y="92"/>
                      <a:pt x="62" y="95"/>
                    </a:cubicBezTo>
                    <a:cubicBezTo>
                      <a:pt x="60" y="98"/>
                      <a:pt x="52" y="106"/>
                      <a:pt x="51" y="107"/>
                    </a:cubicBezTo>
                    <a:cubicBezTo>
                      <a:pt x="57" y="104"/>
                      <a:pt x="68" y="89"/>
                      <a:pt x="72" y="83"/>
                    </a:cubicBezTo>
                    <a:cubicBezTo>
                      <a:pt x="77" y="76"/>
                      <a:pt x="83" y="62"/>
                      <a:pt x="83" y="49"/>
                    </a:cubicBezTo>
                    <a:cubicBezTo>
                      <a:pt x="83" y="47"/>
                      <a:pt x="83" y="47"/>
                      <a:pt x="83" y="47"/>
                    </a:cubicBezTo>
                    <a:cubicBezTo>
                      <a:pt x="83" y="42"/>
                      <a:pt x="82" y="35"/>
                      <a:pt x="80" y="31"/>
                    </a:cubicBezTo>
                    <a:cubicBezTo>
                      <a:pt x="79" y="27"/>
                      <a:pt x="76" y="21"/>
                      <a:pt x="75" y="18"/>
                    </a:cubicBezTo>
                    <a:cubicBezTo>
                      <a:pt x="78" y="20"/>
                      <a:pt x="85" y="32"/>
                      <a:pt x="87" y="36"/>
                    </a:cubicBezTo>
                    <a:cubicBezTo>
                      <a:pt x="90" y="44"/>
                      <a:pt x="92" y="52"/>
                      <a:pt x="92" y="62"/>
                    </a:cubicBezTo>
                    <a:cubicBezTo>
                      <a:pt x="92" y="71"/>
                      <a:pt x="90" y="82"/>
                      <a:pt x="87" y="88"/>
                    </a:cubicBezTo>
                    <a:cubicBezTo>
                      <a:pt x="86" y="92"/>
                      <a:pt x="84" y="95"/>
                      <a:pt x="83" y="99"/>
                    </a:cubicBezTo>
                    <a:cubicBezTo>
                      <a:pt x="81" y="102"/>
                      <a:pt x="77" y="107"/>
                      <a:pt x="77" y="110"/>
                    </a:cubicBezTo>
                    <a:cubicBezTo>
                      <a:pt x="80" y="108"/>
                      <a:pt x="87" y="94"/>
                      <a:pt x="88" y="89"/>
                    </a:cubicBezTo>
                    <a:cubicBezTo>
                      <a:pt x="91" y="83"/>
                      <a:pt x="94" y="73"/>
                      <a:pt x="94" y="64"/>
                    </a:cubicBezTo>
                    <a:cubicBezTo>
                      <a:pt x="94" y="57"/>
                      <a:pt x="94" y="57"/>
                      <a:pt x="94" y="57"/>
                    </a:cubicBezTo>
                    <a:cubicBezTo>
                      <a:pt x="94" y="49"/>
                      <a:pt x="90" y="37"/>
                      <a:pt x="87" y="32"/>
                    </a:cubicBezTo>
                    <a:cubicBezTo>
                      <a:pt x="85" y="28"/>
                      <a:pt x="84" y="25"/>
                      <a:pt x="81" y="21"/>
                    </a:cubicBezTo>
                    <a:cubicBezTo>
                      <a:pt x="80" y="20"/>
                      <a:pt x="74" y="14"/>
                      <a:pt x="74" y="12"/>
                    </a:cubicBezTo>
                    <a:cubicBezTo>
                      <a:pt x="78" y="13"/>
                      <a:pt x="90" y="25"/>
                      <a:pt x="93" y="29"/>
                    </a:cubicBezTo>
                    <a:cubicBezTo>
                      <a:pt x="99" y="37"/>
                      <a:pt x="102" y="41"/>
                      <a:pt x="106" y="52"/>
                    </a:cubicBezTo>
                    <a:cubicBezTo>
                      <a:pt x="108" y="61"/>
                      <a:pt x="109" y="74"/>
                      <a:pt x="107" y="84"/>
                    </a:cubicBezTo>
                    <a:cubicBezTo>
                      <a:pt x="106" y="90"/>
                      <a:pt x="106" y="94"/>
                      <a:pt x="104" y="99"/>
                    </a:cubicBezTo>
                    <a:cubicBezTo>
                      <a:pt x="103" y="103"/>
                      <a:pt x="100" y="110"/>
                      <a:pt x="100" y="113"/>
                    </a:cubicBezTo>
                    <a:cubicBezTo>
                      <a:pt x="105" y="108"/>
                      <a:pt x="110" y="82"/>
                      <a:pt x="110" y="70"/>
                    </a:cubicBezTo>
                    <a:cubicBezTo>
                      <a:pt x="110" y="69"/>
                      <a:pt x="110" y="69"/>
                      <a:pt x="110" y="69"/>
                    </a:cubicBezTo>
                    <a:cubicBezTo>
                      <a:pt x="110" y="60"/>
                      <a:pt x="108" y="49"/>
                      <a:pt x="105" y="43"/>
                    </a:cubicBezTo>
                    <a:cubicBezTo>
                      <a:pt x="103" y="39"/>
                      <a:pt x="102" y="37"/>
                      <a:pt x="99" y="33"/>
                    </a:cubicBezTo>
                    <a:cubicBezTo>
                      <a:pt x="97" y="30"/>
                      <a:pt x="95" y="28"/>
                      <a:pt x="92" y="24"/>
                    </a:cubicBezTo>
                    <a:cubicBezTo>
                      <a:pt x="88" y="18"/>
                      <a:pt x="62" y="0"/>
                      <a:pt x="54" y="0"/>
                    </a:cubicBezTo>
                    <a:cubicBezTo>
                      <a:pt x="55" y="1"/>
                      <a:pt x="59" y="3"/>
                      <a:pt x="62" y="5"/>
                    </a:cubicBezTo>
                    <a:cubicBezTo>
                      <a:pt x="63" y="6"/>
                      <a:pt x="66" y="9"/>
                      <a:pt x="67" y="11"/>
                    </a:cubicBezTo>
                    <a:cubicBezTo>
                      <a:pt x="71" y="16"/>
                      <a:pt x="73" y="23"/>
                      <a:pt x="73" y="32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25" name="îş1iḋê"/>
              <p:cNvSpPr/>
              <p:nvPr/>
            </p:nvSpPr>
            <p:spPr bwMode="auto">
              <a:xfrm>
                <a:off x="2998788" y="3549650"/>
                <a:ext cx="504825" cy="79375"/>
              </a:xfrm>
              <a:custGeom>
                <a:avLst/>
                <a:gdLst>
                  <a:gd name="T0" fmla="*/ 14 w 153"/>
                  <a:gd name="T1" fmla="*/ 17 h 24"/>
                  <a:gd name="T2" fmla="*/ 47 w 153"/>
                  <a:gd name="T3" fmla="*/ 13 h 24"/>
                  <a:gd name="T4" fmla="*/ 71 w 153"/>
                  <a:gd name="T5" fmla="*/ 24 h 24"/>
                  <a:gd name="T6" fmla="*/ 82 w 153"/>
                  <a:gd name="T7" fmla="*/ 24 h 24"/>
                  <a:gd name="T8" fmla="*/ 107 w 153"/>
                  <a:gd name="T9" fmla="*/ 13 h 24"/>
                  <a:gd name="T10" fmla="*/ 139 w 153"/>
                  <a:gd name="T11" fmla="*/ 17 h 24"/>
                  <a:gd name="T12" fmla="*/ 147 w 153"/>
                  <a:gd name="T13" fmla="*/ 17 h 24"/>
                  <a:gd name="T14" fmla="*/ 153 w 153"/>
                  <a:gd name="T15" fmla="*/ 17 h 24"/>
                  <a:gd name="T16" fmla="*/ 146 w 153"/>
                  <a:gd name="T17" fmla="*/ 9 h 24"/>
                  <a:gd name="T18" fmla="*/ 146 w 153"/>
                  <a:gd name="T19" fmla="*/ 9 h 24"/>
                  <a:gd name="T20" fmla="*/ 120 w 153"/>
                  <a:gd name="T21" fmla="*/ 6 h 24"/>
                  <a:gd name="T22" fmla="*/ 97 w 153"/>
                  <a:gd name="T23" fmla="*/ 1 h 24"/>
                  <a:gd name="T24" fmla="*/ 91 w 153"/>
                  <a:gd name="T25" fmla="*/ 1 h 24"/>
                  <a:gd name="T26" fmla="*/ 77 w 153"/>
                  <a:gd name="T27" fmla="*/ 13 h 24"/>
                  <a:gd name="T28" fmla="*/ 66 w 153"/>
                  <a:gd name="T29" fmla="*/ 1 h 24"/>
                  <a:gd name="T30" fmla="*/ 46 w 153"/>
                  <a:gd name="T31" fmla="*/ 2 h 24"/>
                  <a:gd name="T32" fmla="*/ 7 w 153"/>
                  <a:gd name="T33" fmla="*/ 9 h 24"/>
                  <a:gd name="T34" fmla="*/ 8 w 153"/>
                  <a:gd name="T35" fmla="*/ 9 h 24"/>
                  <a:gd name="T36" fmla="*/ 0 w 153"/>
                  <a:gd name="T37" fmla="*/ 17 h 24"/>
                  <a:gd name="T38" fmla="*/ 6 w 153"/>
                  <a:gd name="T39" fmla="*/ 17 h 24"/>
                  <a:gd name="T40" fmla="*/ 14 w 153"/>
                  <a:gd name="T41" fmla="*/ 1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3" h="24">
                    <a:moveTo>
                      <a:pt x="14" y="17"/>
                    </a:moveTo>
                    <a:cubicBezTo>
                      <a:pt x="26" y="17"/>
                      <a:pt x="37" y="14"/>
                      <a:pt x="47" y="13"/>
                    </a:cubicBezTo>
                    <a:cubicBezTo>
                      <a:pt x="57" y="13"/>
                      <a:pt x="71" y="11"/>
                      <a:pt x="71" y="24"/>
                    </a:cubicBezTo>
                    <a:cubicBezTo>
                      <a:pt x="82" y="24"/>
                      <a:pt x="82" y="24"/>
                      <a:pt x="82" y="24"/>
                    </a:cubicBezTo>
                    <a:cubicBezTo>
                      <a:pt x="82" y="12"/>
                      <a:pt x="95" y="13"/>
                      <a:pt x="107" y="13"/>
                    </a:cubicBezTo>
                    <a:cubicBezTo>
                      <a:pt x="117" y="14"/>
                      <a:pt x="127" y="17"/>
                      <a:pt x="139" y="17"/>
                    </a:cubicBezTo>
                    <a:cubicBezTo>
                      <a:pt x="147" y="17"/>
                      <a:pt x="147" y="17"/>
                      <a:pt x="147" y="17"/>
                    </a:cubicBezTo>
                    <a:cubicBezTo>
                      <a:pt x="153" y="17"/>
                      <a:pt x="153" y="17"/>
                      <a:pt x="153" y="17"/>
                    </a:cubicBezTo>
                    <a:cubicBezTo>
                      <a:pt x="146" y="9"/>
                      <a:pt x="146" y="9"/>
                      <a:pt x="146" y="9"/>
                    </a:cubicBezTo>
                    <a:cubicBezTo>
                      <a:pt x="146" y="9"/>
                      <a:pt x="146" y="9"/>
                      <a:pt x="146" y="9"/>
                    </a:cubicBezTo>
                    <a:cubicBezTo>
                      <a:pt x="135" y="9"/>
                      <a:pt x="128" y="9"/>
                      <a:pt x="120" y="6"/>
                    </a:cubicBezTo>
                    <a:cubicBezTo>
                      <a:pt x="115" y="5"/>
                      <a:pt x="103" y="1"/>
                      <a:pt x="97" y="1"/>
                    </a:cubicBezTo>
                    <a:cubicBezTo>
                      <a:pt x="91" y="1"/>
                      <a:pt x="91" y="1"/>
                      <a:pt x="91" y="1"/>
                    </a:cubicBezTo>
                    <a:cubicBezTo>
                      <a:pt x="84" y="1"/>
                      <a:pt x="78" y="7"/>
                      <a:pt x="77" y="13"/>
                    </a:cubicBezTo>
                    <a:cubicBezTo>
                      <a:pt x="74" y="11"/>
                      <a:pt x="75" y="4"/>
                      <a:pt x="66" y="1"/>
                    </a:cubicBezTo>
                    <a:cubicBezTo>
                      <a:pt x="60" y="0"/>
                      <a:pt x="52" y="1"/>
                      <a:pt x="46" y="2"/>
                    </a:cubicBezTo>
                    <a:cubicBezTo>
                      <a:pt x="31" y="6"/>
                      <a:pt x="27" y="9"/>
                      <a:pt x="7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6" y="17"/>
                      <a:pt x="6" y="17"/>
                      <a:pt x="6" y="17"/>
                    </a:cubicBezTo>
                    <a:lnTo>
                      <a:pt x="14" y="17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26" name="íṧ1îḋè"/>
              <p:cNvSpPr/>
              <p:nvPr/>
            </p:nvSpPr>
            <p:spPr bwMode="auto">
              <a:xfrm>
                <a:off x="2830513" y="2998788"/>
                <a:ext cx="841375" cy="830263"/>
              </a:xfrm>
              <a:custGeom>
                <a:avLst/>
                <a:gdLst>
                  <a:gd name="T0" fmla="*/ 21 w 255"/>
                  <a:gd name="T1" fmla="*/ 127 h 250"/>
                  <a:gd name="T2" fmla="*/ 32 w 255"/>
                  <a:gd name="T3" fmla="*/ 84 h 250"/>
                  <a:gd name="T4" fmla="*/ 41 w 255"/>
                  <a:gd name="T5" fmla="*/ 68 h 250"/>
                  <a:gd name="T6" fmla="*/ 53 w 255"/>
                  <a:gd name="T7" fmla="*/ 54 h 250"/>
                  <a:gd name="T8" fmla="*/ 85 w 255"/>
                  <a:gd name="T9" fmla="*/ 33 h 250"/>
                  <a:gd name="T10" fmla="*/ 128 w 255"/>
                  <a:gd name="T11" fmla="*/ 23 h 250"/>
                  <a:gd name="T12" fmla="*/ 202 w 255"/>
                  <a:gd name="T13" fmla="*/ 54 h 250"/>
                  <a:gd name="T14" fmla="*/ 234 w 255"/>
                  <a:gd name="T15" fmla="*/ 126 h 250"/>
                  <a:gd name="T16" fmla="*/ 234 w 255"/>
                  <a:gd name="T17" fmla="*/ 135 h 250"/>
                  <a:gd name="T18" fmla="*/ 202 w 255"/>
                  <a:gd name="T19" fmla="*/ 206 h 250"/>
                  <a:gd name="T20" fmla="*/ 128 w 255"/>
                  <a:gd name="T21" fmla="*/ 237 h 250"/>
                  <a:gd name="T22" fmla="*/ 21 w 255"/>
                  <a:gd name="T23" fmla="*/ 133 h 250"/>
                  <a:gd name="T24" fmla="*/ 21 w 255"/>
                  <a:gd name="T25" fmla="*/ 127 h 250"/>
                  <a:gd name="T26" fmla="*/ 0 w 255"/>
                  <a:gd name="T27" fmla="*/ 110 h 250"/>
                  <a:gd name="T28" fmla="*/ 0 w 255"/>
                  <a:gd name="T29" fmla="*/ 119 h 250"/>
                  <a:gd name="T30" fmla="*/ 7 w 255"/>
                  <a:gd name="T31" fmla="*/ 145 h 250"/>
                  <a:gd name="T32" fmla="*/ 19 w 255"/>
                  <a:gd name="T33" fmla="*/ 165 h 250"/>
                  <a:gd name="T34" fmla="*/ 24 w 255"/>
                  <a:gd name="T35" fmla="*/ 200 h 250"/>
                  <a:gd name="T36" fmla="*/ 40 w 255"/>
                  <a:gd name="T37" fmla="*/ 225 h 250"/>
                  <a:gd name="T38" fmla="*/ 96 w 255"/>
                  <a:gd name="T39" fmla="*/ 250 h 250"/>
                  <a:gd name="T40" fmla="*/ 99 w 255"/>
                  <a:gd name="T41" fmla="*/ 250 h 250"/>
                  <a:gd name="T42" fmla="*/ 114 w 255"/>
                  <a:gd name="T43" fmla="*/ 248 h 250"/>
                  <a:gd name="T44" fmla="*/ 127 w 255"/>
                  <a:gd name="T45" fmla="*/ 244 h 250"/>
                  <a:gd name="T46" fmla="*/ 141 w 255"/>
                  <a:gd name="T47" fmla="*/ 248 h 250"/>
                  <a:gd name="T48" fmla="*/ 156 w 255"/>
                  <a:gd name="T49" fmla="*/ 250 h 250"/>
                  <a:gd name="T50" fmla="*/ 160 w 255"/>
                  <a:gd name="T51" fmla="*/ 250 h 250"/>
                  <a:gd name="T52" fmla="*/ 215 w 255"/>
                  <a:gd name="T53" fmla="*/ 225 h 250"/>
                  <a:gd name="T54" fmla="*/ 236 w 255"/>
                  <a:gd name="T55" fmla="*/ 165 h 250"/>
                  <a:gd name="T56" fmla="*/ 244 w 255"/>
                  <a:gd name="T57" fmla="*/ 154 h 250"/>
                  <a:gd name="T58" fmla="*/ 250 w 255"/>
                  <a:gd name="T59" fmla="*/ 141 h 250"/>
                  <a:gd name="T60" fmla="*/ 255 w 255"/>
                  <a:gd name="T61" fmla="*/ 109 h 250"/>
                  <a:gd name="T62" fmla="*/ 230 w 255"/>
                  <a:gd name="T63" fmla="*/ 57 h 250"/>
                  <a:gd name="T64" fmla="*/ 206 w 255"/>
                  <a:gd name="T65" fmla="*/ 41 h 250"/>
                  <a:gd name="T66" fmla="*/ 193 w 255"/>
                  <a:gd name="T67" fmla="*/ 35 h 250"/>
                  <a:gd name="T68" fmla="*/ 185 w 255"/>
                  <a:gd name="T69" fmla="*/ 25 h 250"/>
                  <a:gd name="T70" fmla="*/ 131 w 255"/>
                  <a:gd name="T71" fmla="*/ 0 h 250"/>
                  <a:gd name="T72" fmla="*/ 123 w 255"/>
                  <a:gd name="T73" fmla="*/ 0 h 250"/>
                  <a:gd name="T74" fmla="*/ 81 w 255"/>
                  <a:gd name="T75" fmla="*/ 16 h 250"/>
                  <a:gd name="T76" fmla="*/ 66 w 255"/>
                  <a:gd name="T77" fmla="*/ 30 h 250"/>
                  <a:gd name="T78" fmla="*/ 48 w 255"/>
                  <a:gd name="T79" fmla="*/ 42 h 250"/>
                  <a:gd name="T80" fmla="*/ 16 w 255"/>
                  <a:gd name="T81" fmla="*/ 67 h 250"/>
                  <a:gd name="T82" fmla="*/ 0 w 255"/>
                  <a:gd name="T83" fmla="*/ 11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55" h="250">
                    <a:moveTo>
                      <a:pt x="21" y="127"/>
                    </a:moveTo>
                    <a:cubicBezTo>
                      <a:pt x="21" y="112"/>
                      <a:pt x="27" y="94"/>
                      <a:pt x="32" y="84"/>
                    </a:cubicBezTo>
                    <a:cubicBezTo>
                      <a:pt x="35" y="78"/>
                      <a:pt x="38" y="73"/>
                      <a:pt x="41" y="68"/>
                    </a:cubicBezTo>
                    <a:cubicBezTo>
                      <a:pt x="45" y="62"/>
                      <a:pt x="49" y="59"/>
                      <a:pt x="53" y="54"/>
                    </a:cubicBezTo>
                    <a:cubicBezTo>
                      <a:pt x="59" y="47"/>
                      <a:pt x="76" y="37"/>
                      <a:pt x="85" y="33"/>
                    </a:cubicBezTo>
                    <a:cubicBezTo>
                      <a:pt x="96" y="28"/>
                      <a:pt x="112" y="23"/>
                      <a:pt x="128" y="23"/>
                    </a:cubicBezTo>
                    <a:cubicBezTo>
                      <a:pt x="159" y="23"/>
                      <a:pt x="187" y="38"/>
                      <a:pt x="202" y="54"/>
                    </a:cubicBezTo>
                    <a:cubicBezTo>
                      <a:pt x="217" y="69"/>
                      <a:pt x="234" y="96"/>
                      <a:pt x="234" y="126"/>
                    </a:cubicBezTo>
                    <a:cubicBezTo>
                      <a:pt x="234" y="135"/>
                      <a:pt x="234" y="135"/>
                      <a:pt x="234" y="135"/>
                    </a:cubicBezTo>
                    <a:cubicBezTo>
                      <a:pt x="234" y="163"/>
                      <a:pt x="217" y="193"/>
                      <a:pt x="202" y="206"/>
                    </a:cubicBezTo>
                    <a:cubicBezTo>
                      <a:pt x="183" y="222"/>
                      <a:pt x="162" y="237"/>
                      <a:pt x="128" y="237"/>
                    </a:cubicBezTo>
                    <a:cubicBezTo>
                      <a:pt x="71" y="237"/>
                      <a:pt x="21" y="189"/>
                      <a:pt x="21" y="133"/>
                    </a:cubicBezTo>
                    <a:cubicBezTo>
                      <a:pt x="21" y="127"/>
                      <a:pt x="21" y="127"/>
                      <a:pt x="21" y="127"/>
                    </a:cubicBezTo>
                    <a:close/>
                    <a:moveTo>
                      <a:pt x="0" y="110"/>
                    </a:moveTo>
                    <a:cubicBezTo>
                      <a:pt x="0" y="119"/>
                      <a:pt x="0" y="119"/>
                      <a:pt x="0" y="119"/>
                    </a:cubicBezTo>
                    <a:cubicBezTo>
                      <a:pt x="0" y="127"/>
                      <a:pt x="4" y="139"/>
                      <a:pt x="7" y="145"/>
                    </a:cubicBezTo>
                    <a:cubicBezTo>
                      <a:pt x="11" y="154"/>
                      <a:pt x="14" y="158"/>
                      <a:pt x="19" y="165"/>
                    </a:cubicBezTo>
                    <a:cubicBezTo>
                      <a:pt x="19" y="181"/>
                      <a:pt x="20" y="189"/>
                      <a:pt x="24" y="200"/>
                    </a:cubicBezTo>
                    <a:cubicBezTo>
                      <a:pt x="28" y="209"/>
                      <a:pt x="34" y="219"/>
                      <a:pt x="40" y="225"/>
                    </a:cubicBezTo>
                    <a:cubicBezTo>
                      <a:pt x="53" y="238"/>
                      <a:pt x="70" y="250"/>
                      <a:pt x="96" y="250"/>
                    </a:cubicBezTo>
                    <a:cubicBezTo>
                      <a:pt x="99" y="250"/>
                      <a:pt x="99" y="250"/>
                      <a:pt x="99" y="250"/>
                    </a:cubicBezTo>
                    <a:cubicBezTo>
                      <a:pt x="104" y="250"/>
                      <a:pt x="109" y="249"/>
                      <a:pt x="114" y="248"/>
                    </a:cubicBezTo>
                    <a:cubicBezTo>
                      <a:pt x="117" y="248"/>
                      <a:pt x="127" y="244"/>
                      <a:pt x="127" y="244"/>
                    </a:cubicBezTo>
                    <a:cubicBezTo>
                      <a:pt x="129" y="244"/>
                      <a:pt x="137" y="248"/>
                      <a:pt x="141" y="248"/>
                    </a:cubicBezTo>
                    <a:cubicBezTo>
                      <a:pt x="145" y="249"/>
                      <a:pt x="151" y="250"/>
                      <a:pt x="156" y="250"/>
                    </a:cubicBezTo>
                    <a:cubicBezTo>
                      <a:pt x="160" y="250"/>
                      <a:pt x="160" y="250"/>
                      <a:pt x="160" y="250"/>
                    </a:cubicBezTo>
                    <a:cubicBezTo>
                      <a:pt x="182" y="250"/>
                      <a:pt x="205" y="238"/>
                      <a:pt x="215" y="225"/>
                    </a:cubicBezTo>
                    <a:cubicBezTo>
                      <a:pt x="230" y="208"/>
                      <a:pt x="236" y="196"/>
                      <a:pt x="236" y="165"/>
                    </a:cubicBezTo>
                    <a:cubicBezTo>
                      <a:pt x="239" y="162"/>
                      <a:pt x="242" y="158"/>
                      <a:pt x="244" y="154"/>
                    </a:cubicBezTo>
                    <a:cubicBezTo>
                      <a:pt x="247" y="150"/>
                      <a:pt x="249" y="146"/>
                      <a:pt x="250" y="141"/>
                    </a:cubicBezTo>
                    <a:cubicBezTo>
                      <a:pt x="255" y="129"/>
                      <a:pt x="255" y="122"/>
                      <a:pt x="255" y="109"/>
                    </a:cubicBezTo>
                    <a:cubicBezTo>
                      <a:pt x="255" y="90"/>
                      <a:pt x="241" y="65"/>
                      <a:pt x="230" y="57"/>
                    </a:cubicBezTo>
                    <a:cubicBezTo>
                      <a:pt x="221" y="50"/>
                      <a:pt x="218" y="46"/>
                      <a:pt x="206" y="41"/>
                    </a:cubicBezTo>
                    <a:cubicBezTo>
                      <a:pt x="202" y="40"/>
                      <a:pt x="196" y="39"/>
                      <a:pt x="193" y="35"/>
                    </a:cubicBezTo>
                    <a:cubicBezTo>
                      <a:pt x="191" y="31"/>
                      <a:pt x="188" y="28"/>
                      <a:pt x="185" y="25"/>
                    </a:cubicBezTo>
                    <a:cubicBezTo>
                      <a:pt x="173" y="13"/>
                      <a:pt x="154" y="0"/>
                      <a:pt x="131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08" y="0"/>
                      <a:pt x="89" y="9"/>
                      <a:pt x="81" y="16"/>
                    </a:cubicBezTo>
                    <a:cubicBezTo>
                      <a:pt x="75" y="20"/>
                      <a:pt x="70" y="25"/>
                      <a:pt x="66" y="30"/>
                    </a:cubicBezTo>
                    <a:cubicBezTo>
                      <a:pt x="57" y="42"/>
                      <a:pt x="61" y="36"/>
                      <a:pt x="48" y="42"/>
                    </a:cubicBezTo>
                    <a:cubicBezTo>
                      <a:pt x="33" y="49"/>
                      <a:pt x="26" y="55"/>
                      <a:pt x="16" y="67"/>
                    </a:cubicBezTo>
                    <a:cubicBezTo>
                      <a:pt x="9" y="76"/>
                      <a:pt x="0" y="95"/>
                      <a:pt x="0" y="110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27" name="ïṧḻïḑe"/>
              <p:cNvSpPr/>
              <p:nvPr/>
            </p:nvSpPr>
            <p:spPr bwMode="auto">
              <a:xfrm>
                <a:off x="2919413" y="3098800"/>
                <a:ext cx="663575" cy="666750"/>
              </a:xfrm>
              <a:custGeom>
                <a:avLst/>
                <a:gdLst>
                  <a:gd name="T0" fmla="*/ 101 w 201"/>
                  <a:gd name="T1" fmla="*/ 0 h 201"/>
                  <a:gd name="T2" fmla="*/ 201 w 201"/>
                  <a:gd name="T3" fmla="*/ 100 h 201"/>
                  <a:gd name="T4" fmla="*/ 101 w 201"/>
                  <a:gd name="T5" fmla="*/ 201 h 201"/>
                  <a:gd name="T6" fmla="*/ 0 w 201"/>
                  <a:gd name="T7" fmla="*/ 100 h 201"/>
                  <a:gd name="T8" fmla="*/ 101 w 201"/>
                  <a:gd name="T9" fmla="*/ 0 h 201"/>
                  <a:gd name="T10" fmla="*/ 101 w 201"/>
                  <a:gd name="T11" fmla="*/ 4 h 201"/>
                  <a:gd name="T12" fmla="*/ 4 w 201"/>
                  <a:gd name="T13" fmla="*/ 100 h 201"/>
                  <a:gd name="T14" fmla="*/ 101 w 201"/>
                  <a:gd name="T15" fmla="*/ 196 h 201"/>
                  <a:gd name="T16" fmla="*/ 197 w 201"/>
                  <a:gd name="T17" fmla="*/ 100 h 201"/>
                  <a:gd name="T18" fmla="*/ 101 w 201"/>
                  <a:gd name="T19" fmla="*/ 4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1" h="201">
                    <a:moveTo>
                      <a:pt x="101" y="0"/>
                    </a:moveTo>
                    <a:cubicBezTo>
                      <a:pt x="156" y="0"/>
                      <a:pt x="201" y="45"/>
                      <a:pt x="201" y="100"/>
                    </a:cubicBezTo>
                    <a:cubicBezTo>
                      <a:pt x="201" y="156"/>
                      <a:pt x="156" y="201"/>
                      <a:pt x="101" y="201"/>
                    </a:cubicBezTo>
                    <a:cubicBezTo>
                      <a:pt x="45" y="201"/>
                      <a:pt x="0" y="156"/>
                      <a:pt x="0" y="100"/>
                    </a:cubicBezTo>
                    <a:cubicBezTo>
                      <a:pt x="0" y="45"/>
                      <a:pt x="45" y="0"/>
                      <a:pt x="101" y="0"/>
                    </a:cubicBezTo>
                    <a:close/>
                    <a:moveTo>
                      <a:pt x="101" y="4"/>
                    </a:moveTo>
                    <a:cubicBezTo>
                      <a:pt x="48" y="4"/>
                      <a:pt x="4" y="47"/>
                      <a:pt x="4" y="100"/>
                    </a:cubicBezTo>
                    <a:cubicBezTo>
                      <a:pt x="4" y="153"/>
                      <a:pt x="48" y="196"/>
                      <a:pt x="101" y="196"/>
                    </a:cubicBezTo>
                    <a:cubicBezTo>
                      <a:pt x="154" y="196"/>
                      <a:pt x="197" y="153"/>
                      <a:pt x="197" y="100"/>
                    </a:cubicBezTo>
                    <a:cubicBezTo>
                      <a:pt x="197" y="47"/>
                      <a:pt x="154" y="4"/>
                      <a:pt x="101" y="4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28" name="î$1íḍé"/>
              <p:cNvSpPr/>
              <p:nvPr/>
            </p:nvSpPr>
            <p:spPr bwMode="auto">
              <a:xfrm>
                <a:off x="3005138" y="3330575"/>
                <a:ext cx="30163" cy="73025"/>
              </a:xfrm>
              <a:custGeom>
                <a:avLst/>
                <a:gdLst>
                  <a:gd name="T0" fmla="*/ 9 w 9"/>
                  <a:gd name="T1" fmla="*/ 22 h 22"/>
                  <a:gd name="T2" fmla="*/ 5 w 9"/>
                  <a:gd name="T3" fmla="*/ 22 h 22"/>
                  <a:gd name="T4" fmla="*/ 5 w 9"/>
                  <a:gd name="T5" fmla="*/ 6 h 22"/>
                  <a:gd name="T6" fmla="*/ 0 w 9"/>
                  <a:gd name="T7" fmla="*/ 9 h 22"/>
                  <a:gd name="T8" fmla="*/ 0 w 9"/>
                  <a:gd name="T9" fmla="*/ 6 h 22"/>
                  <a:gd name="T10" fmla="*/ 3 w 9"/>
                  <a:gd name="T11" fmla="*/ 4 h 22"/>
                  <a:gd name="T12" fmla="*/ 6 w 9"/>
                  <a:gd name="T13" fmla="*/ 0 h 22"/>
                  <a:gd name="T14" fmla="*/ 9 w 9"/>
                  <a:gd name="T15" fmla="*/ 0 h 22"/>
                  <a:gd name="T16" fmla="*/ 9 w 9"/>
                  <a:gd name="T1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22">
                    <a:moveTo>
                      <a:pt x="9" y="22"/>
                    </a:moveTo>
                    <a:cubicBezTo>
                      <a:pt x="5" y="22"/>
                      <a:pt x="5" y="22"/>
                      <a:pt x="5" y="22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8"/>
                      <a:pt x="2" y="9"/>
                      <a:pt x="0" y="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2" y="5"/>
                      <a:pt x="3" y="4"/>
                    </a:cubicBezTo>
                    <a:cubicBezTo>
                      <a:pt x="5" y="3"/>
                      <a:pt x="6" y="2"/>
                      <a:pt x="6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9" y="22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29" name="ï$ḷîdè"/>
              <p:cNvSpPr/>
              <p:nvPr/>
            </p:nvSpPr>
            <p:spPr bwMode="auto">
              <a:xfrm>
                <a:off x="3060700" y="3330575"/>
                <a:ext cx="46038" cy="73025"/>
              </a:xfrm>
              <a:custGeom>
                <a:avLst/>
                <a:gdLst>
                  <a:gd name="T0" fmla="*/ 0 w 14"/>
                  <a:gd name="T1" fmla="*/ 17 h 22"/>
                  <a:gd name="T2" fmla="*/ 4 w 14"/>
                  <a:gd name="T3" fmla="*/ 16 h 22"/>
                  <a:gd name="T4" fmla="*/ 5 w 14"/>
                  <a:gd name="T5" fmla="*/ 18 h 22"/>
                  <a:gd name="T6" fmla="*/ 6 w 14"/>
                  <a:gd name="T7" fmla="*/ 19 h 22"/>
                  <a:gd name="T8" fmla="*/ 8 w 14"/>
                  <a:gd name="T9" fmla="*/ 17 h 22"/>
                  <a:gd name="T10" fmla="*/ 9 w 14"/>
                  <a:gd name="T11" fmla="*/ 13 h 22"/>
                  <a:gd name="T12" fmla="*/ 6 w 14"/>
                  <a:gd name="T13" fmla="*/ 14 h 22"/>
                  <a:gd name="T14" fmla="*/ 1 w 14"/>
                  <a:gd name="T15" fmla="*/ 13 h 22"/>
                  <a:gd name="T16" fmla="*/ 0 w 14"/>
                  <a:gd name="T17" fmla="*/ 8 h 22"/>
                  <a:gd name="T18" fmla="*/ 1 w 14"/>
                  <a:gd name="T19" fmla="*/ 2 h 22"/>
                  <a:gd name="T20" fmla="*/ 6 w 14"/>
                  <a:gd name="T21" fmla="*/ 0 h 22"/>
                  <a:gd name="T22" fmla="*/ 12 w 14"/>
                  <a:gd name="T23" fmla="*/ 3 h 22"/>
                  <a:gd name="T24" fmla="*/ 14 w 14"/>
                  <a:gd name="T25" fmla="*/ 11 h 22"/>
                  <a:gd name="T26" fmla="*/ 11 w 14"/>
                  <a:gd name="T27" fmla="*/ 19 h 22"/>
                  <a:gd name="T28" fmla="*/ 6 w 14"/>
                  <a:gd name="T29" fmla="*/ 22 h 22"/>
                  <a:gd name="T30" fmla="*/ 2 w 14"/>
                  <a:gd name="T31" fmla="*/ 21 h 22"/>
                  <a:gd name="T32" fmla="*/ 0 w 14"/>
                  <a:gd name="T33" fmla="*/ 17 h 22"/>
                  <a:gd name="T34" fmla="*/ 9 w 14"/>
                  <a:gd name="T35" fmla="*/ 8 h 22"/>
                  <a:gd name="T36" fmla="*/ 8 w 14"/>
                  <a:gd name="T37" fmla="*/ 5 h 22"/>
                  <a:gd name="T38" fmla="*/ 6 w 14"/>
                  <a:gd name="T39" fmla="*/ 4 h 22"/>
                  <a:gd name="T40" fmla="*/ 4 w 14"/>
                  <a:gd name="T41" fmla="*/ 5 h 22"/>
                  <a:gd name="T42" fmla="*/ 4 w 14"/>
                  <a:gd name="T43" fmla="*/ 8 h 22"/>
                  <a:gd name="T44" fmla="*/ 4 w 14"/>
                  <a:gd name="T45" fmla="*/ 11 h 22"/>
                  <a:gd name="T46" fmla="*/ 6 w 14"/>
                  <a:gd name="T47" fmla="*/ 12 h 22"/>
                  <a:gd name="T48" fmla="*/ 8 w 14"/>
                  <a:gd name="T49" fmla="*/ 11 h 22"/>
                  <a:gd name="T50" fmla="*/ 9 w 14"/>
                  <a:gd name="T51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" h="22">
                    <a:moveTo>
                      <a:pt x="0" y="17"/>
                    </a:moveTo>
                    <a:cubicBezTo>
                      <a:pt x="4" y="16"/>
                      <a:pt x="4" y="16"/>
                      <a:pt x="4" y="16"/>
                    </a:cubicBezTo>
                    <a:cubicBezTo>
                      <a:pt x="4" y="17"/>
                      <a:pt x="4" y="18"/>
                      <a:pt x="5" y="18"/>
                    </a:cubicBezTo>
                    <a:cubicBezTo>
                      <a:pt x="5" y="18"/>
                      <a:pt x="6" y="19"/>
                      <a:pt x="6" y="19"/>
                    </a:cubicBezTo>
                    <a:cubicBezTo>
                      <a:pt x="7" y="19"/>
                      <a:pt x="8" y="18"/>
                      <a:pt x="8" y="17"/>
                    </a:cubicBezTo>
                    <a:cubicBezTo>
                      <a:pt x="9" y="17"/>
                      <a:pt x="9" y="15"/>
                      <a:pt x="9" y="13"/>
                    </a:cubicBezTo>
                    <a:cubicBezTo>
                      <a:pt x="8" y="14"/>
                      <a:pt x="7" y="14"/>
                      <a:pt x="6" y="14"/>
                    </a:cubicBezTo>
                    <a:cubicBezTo>
                      <a:pt x="4" y="14"/>
                      <a:pt x="3" y="14"/>
                      <a:pt x="1" y="13"/>
                    </a:cubicBezTo>
                    <a:cubicBezTo>
                      <a:pt x="0" y="11"/>
                      <a:pt x="0" y="10"/>
                      <a:pt x="0" y="8"/>
                    </a:cubicBezTo>
                    <a:cubicBezTo>
                      <a:pt x="0" y="5"/>
                      <a:pt x="0" y="4"/>
                      <a:pt x="1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10" y="1"/>
                      <a:pt x="12" y="3"/>
                    </a:cubicBezTo>
                    <a:cubicBezTo>
                      <a:pt x="13" y="5"/>
                      <a:pt x="14" y="7"/>
                      <a:pt x="14" y="11"/>
                    </a:cubicBezTo>
                    <a:cubicBezTo>
                      <a:pt x="14" y="15"/>
                      <a:pt x="13" y="18"/>
                      <a:pt x="11" y="19"/>
                    </a:cubicBezTo>
                    <a:cubicBezTo>
                      <a:pt x="10" y="21"/>
                      <a:pt x="8" y="22"/>
                      <a:pt x="6" y="22"/>
                    </a:cubicBezTo>
                    <a:cubicBezTo>
                      <a:pt x="4" y="22"/>
                      <a:pt x="3" y="22"/>
                      <a:pt x="2" y="21"/>
                    </a:cubicBezTo>
                    <a:cubicBezTo>
                      <a:pt x="1" y="20"/>
                      <a:pt x="0" y="18"/>
                      <a:pt x="0" y="17"/>
                    </a:cubicBezTo>
                    <a:close/>
                    <a:moveTo>
                      <a:pt x="9" y="8"/>
                    </a:moveTo>
                    <a:cubicBezTo>
                      <a:pt x="9" y="7"/>
                      <a:pt x="9" y="6"/>
                      <a:pt x="8" y="5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4"/>
                      <a:pt x="5" y="4"/>
                      <a:pt x="4" y="5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9"/>
                      <a:pt x="4" y="10"/>
                      <a:pt x="4" y="11"/>
                    </a:cubicBezTo>
                    <a:cubicBezTo>
                      <a:pt x="5" y="11"/>
                      <a:pt x="6" y="12"/>
                      <a:pt x="6" y="12"/>
                    </a:cubicBezTo>
                    <a:cubicBezTo>
                      <a:pt x="7" y="12"/>
                      <a:pt x="8" y="11"/>
                      <a:pt x="8" y="11"/>
                    </a:cubicBezTo>
                    <a:cubicBezTo>
                      <a:pt x="9" y="10"/>
                      <a:pt x="9" y="9"/>
                      <a:pt x="9" y="8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30" name="ísḷiďê"/>
              <p:cNvSpPr/>
              <p:nvPr/>
            </p:nvSpPr>
            <p:spPr bwMode="auto">
              <a:xfrm>
                <a:off x="3121025" y="3335338"/>
                <a:ext cx="46038" cy="68263"/>
              </a:xfrm>
              <a:custGeom>
                <a:avLst/>
                <a:gdLst>
                  <a:gd name="T0" fmla="*/ 0 w 14"/>
                  <a:gd name="T1" fmla="*/ 15 h 21"/>
                  <a:gd name="T2" fmla="*/ 4 w 14"/>
                  <a:gd name="T3" fmla="*/ 15 h 21"/>
                  <a:gd name="T4" fmla="*/ 5 w 14"/>
                  <a:gd name="T5" fmla="*/ 17 h 21"/>
                  <a:gd name="T6" fmla="*/ 7 w 14"/>
                  <a:gd name="T7" fmla="*/ 18 h 21"/>
                  <a:gd name="T8" fmla="*/ 9 w 14"/>
                  <a:gd name="T9" fmla="*/ 17 h 21"/>
                  <a:gd name="T10" fmla="*/ 10 w 14"/>
                  <a:gd name="T11" fmla="*/ 14 h 21"/>
                  <a:gd name="T12" fmla="*/ 9 w 14"/>
                  <a:gd name="T13" fmla="*/ 11 h 21"/>
                  <a:gd name="T14" fmla="*/ 7 w 14"/>
                  <a:gd name="T15" fmla="*/ 10 h 21"/>
                  <a:gd name="T16" fmla="*/ 4 w 14"/>
                  <a:gd name="T17" fmla="*/ 11 h 21"/>
                  <a:gd name="T18" fmla="*/ 0 w 14"/>
                  <a:gd name="T19" fmla="*/ 11 h 21"/>
                  <a:gd name="T20" fmla="*/ 2 w 14"/>
                  <a:gd name="T21" fmla="*/ 0 h 21"/>
                  <a:gd name="T22" fmla="*/ 13 w 14"/>
                  <a:gd name="T23" fmla="*/ 0 h 21"/>
                  <a:gd name="T24" fmla="*/ 13 w 14"/>
                  <a:gd name="T25" fmla="*/ 4 h 21"/>
                  <a:gd name="T26" fmla="*/ 6 w 14"/>
                  <a:gd name="T27" fmla="*/ 4 h 21"/>
                  <a:gd name="T28" fmla="*/ 5 w 14"/>
                  <a:gd name="T29" fmla="*/ 7 h 21"/>
                  <a:gd name="T30" fmla="*/ 8 w 14"/>
                  <a:gd name="T31" fmla="*/ 7 h 21"/>
                  <a:gd name="T32" fmla="*/ 12 w 14"/>
                  <a:gd name="T33" fmla="*/ 8 h 21"/>
                  <a:gd name="T34" fmla="*/ 14 w 14"/>
                  <a:gd name="T35" fmla="*/ 14 h 21"/>
                  <a:gd name="T36" fmla="*/ 13 w 14"/>
                  <a:gd name="T37" fmla="*/ 18 h 21"/>
                  <a:gd name="T38" fmla="*/ 7 w 14"/>
                  <a:gd name="T39" fmla="*/ 21 h 21"/>
                  <a:gd name="T40" fmla="*/ 2 w 14"/>
                  <a:gd name="T41" fmla="*/ 19 h 21"/>
                  <a:gd name="T42" fmla="*/ 0 w 14"/>
                  <a:gd name="T43" fmla="*/ 1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21">
                    <a:moveTo>
                      <a:pt x="0" y="15"/>
                    </a:moveTo>
                    <a:cubicBezTo>
                      <a:pt x="4" y="15"/>
                      <a:pt x="4" y="15"/>
                      <a:pt x="4" y="15"/>
                    </a:cubicBezTo>
                    <a:cubicBezTo>
                      <a:pt x="4" y="16"/>
                      <a:pt x="4" y="16"/>
                      <a:pt x="5" y="17"/>
                    </a:cubicBezTo>
                    <a:cubicBezTo>
                      <a:pt x="6" y="17"/>
                      <a:pt x="6" y="18"/>
                      <a:pt x="7" y="18"/>
                    </a:cubicBezTo>
                    <a:cubicBezTo>
                      <a:pt x="8" y="18"/>
                      <a:pt x="8" y="17"/>
                      <a:pt x="9" y="17"/>
                    </a:cubicBezTo>
                    <a:cubicBezTo>
                      <a:pt x="10" y="16"/>
                      <a:pt x="10" y="15"/>
                      <a:pt x="10" y="14"/>
                    </a:cubicBezTo>
                    <a:cubicBezTo>
                      <a:pt x="10" y="12"/>
                      <a:pt x="10" y="11"/>
                      <a:pt x="9" y="11"/>
                    </a:cubicBezTo>
                    <a:cubicBezTo>
                      <a:pt x="8" y="10"/>
                      <a:pt x="8" y="10"/>
                      <a:pt x="7" y="10"/>
                    </a:cubicBezTo>
                    <a:cubicBezTo>
                      <a:pt x="6" y="10"/>
                      <a:pt x="5" y="10"/>
                      <a:pt x="4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7"/>
                      <a:pt x="8" y="7"/>
                    </a:cubicBezTo>
                    <a:cubicBezTo>
                      <a:pt x="9" y="7"/>
                      <a:pt x="11" y="7"/>
                      <a:pt x="12" y="8"/>
                    </a:cubicBezTo>
                    <a:cubicBezTo>
                      <a:pt x="13" y="10"/>
                      <a:pt x="14" y="11"/>
                      <a:pt x="14" y="14"/>
                    </a:cubicBezTo>
                    <a:cubicBezTo>
                      <a:pt x="14" y="15"/>
                      <a:pt x="14" y="17"/>
                      <a:pt x="13" y="18"/>
                    </a:cubicBezTo>
                    <a:cubicBezTo>
                      <a:pt x="11" y="20"/>
                      <a:pt x="9" y="21"/>
                      <a:pt x="7" y="21"/>
                    </a:cubicBezTo>
                    <a:cubicBezTo>
                      <a:pt x="5" y="21"/>
                      <a:pt x="3" y="20"/>
                      <a:pt x="2" y="19"/>
                    </a:cubicBezTo>
                    <a:cubicBezTo>
                      <a:pt x="1" y="18"/>
                      <a:pt x="0" y="17"/>
                      <a:pt x="0" y="15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31" name="îs1îďe"/>
              <p:cNvSpPr/>
              <p:nvPr/>
            </p:nvSpPr>
            <p:spPr bwMode="auto">
              <a:xfrm>
                <a:off x="3179763" y="3330575"/>
                <a:ext cx="46038" cy="73025"/>
              </a:xfrm>
              <a:custGeom>
                <a:avLst/>
                <a:gdLst>
                  <a:gd name="T0" fmla="*/ 3 w 14"/>
                  <a:gd name="T1" fmla="*/ 10 h 22"/>
                  <a:gd name="T2" fmla="*/ 1 w 14"/>
                  <a:gd name="T3" fmla="*/ 8 h 22"/>
                  <a:gd name="T4" fmla="*/ 0 w 14"/>
                  <a:gd name="T5" fmla="*/ 6 h 22"/>
                  <a:gd name="T6" fmla="*/ 2 w 14"/>
                  <a:gd name="T7" fmla="*/ 2 h 22"/>
                  <a:gd name="T8" fmla="*/ 7 w 14"/>
                  <a:gd name="T9" fmla="*/ 0 h 22"/>
                  <a:gd name="T10" fmla="*/ 11 w 14"/>
                  <a:gd name="T11" fmla="*/ 2 h 22"/>
                  <a:gd name="T12" fmla="*/ 13 w 14"/>
                  <a:gd name="T13" fmla="*/ 6 h 22"/>
                  <a:gd name="T14" fmla="*/ 12 w 14"/>
                  <a:gd name="T15" fmla="*/ 8 h 22"/>
                  <a:gd name="T16" fmla="*/ 10 w 14"/>
                  <a:gd name="T17" fmla="*/ 10 h 22"/>
                  <a:gd name="T18" fmla="*/ 13 w 14"/>
                  <a:gd name="T19" fmla="*/ 12 h 22"/>
                  <a:gd name="T20" fmla="*/ 14 w 14"/>
                  <a:gd name="T21" fmla="*/ 15 h 22"/>
                  <a:gd name="T22" fmla="*/ 12 w 14"/>
                  <a:gd name="T23" fmla="*/ 20 h 22"/>
                  <a:gd name="T24" fmla="*/ 7 w 14"/>
                  <a:gd name="T25" fmla="*/ 22 h 22"/>
                  <a:gd name="T26" fmla="*/ 2 w 14"/>
                  <a:gd name="T27" fmla="*/ 20 h 22"/>
                  <a:gd name="T28" fmla="*/ 0 w 14"/>
                  <a:gd name="T29" fmla="*/ 16 h 22"/>
                  <a:gd name="T30" fmla="*/ 1 w 14"/>
                  <a:gd name="T31" fmla="*/ 12 h 22"/>
                  <a:gd name="T32" fmla="*/ 3 w 14"/>
                  <a:gd name="T33" fmla="*/ 10 h 22"/>
                  <a:gd name="T34" fmla="*/ 4 w 14"/>
                  <a:gd name="T35" fmla="*/ 6 h 22"/>
                  <a:gd name="T36" fmla="*/ 5 w 14"/>
                  <a:gd name="T37" fmla="*/ 8 h 22"/>
                  <a:gd name="T38" fmla="*/ 7 w 14"/>
                  <a:gd name="T39" fmla="*/ 9 h 22"/>
                  <a:gd name="T40" fmla="*/ 8 w 14"/>
                  <a:gd name="T41" fmla="*/ 8 h 22"/>
                  <a:gd name="T42" fmla="*/ 9 w 14"/>
                  <a:gd name="T43" fmla="*/ 6 h 22"/>
                  <a:gd name="T44" fmla="*/ 8 w 14"/>
                  <a:gd name="T45" fmla="*/ 4 h 22"/>
                  <a:gd name="T46" fmla="*/ 7 w 14"/>
                  <a:gd name="T47" fmla="*/ 4 h 22"/>
                  <a:gd name="T48" fmla="*/ 5 w 14"/>
                  <a:gd name="T49" fmla="*/ 4 h 22"/>
                  <a:gd name="T50" fmla="*/ 4 w 14"/>
                  <a:gd name="T51" fmla="*/ 6 h 22"/>
                  <a:gd name="T52" fmla="*/ 4 w 14"/>
                  <a:gd name="T53" fmla="*/ 15 h 22"/>
                  <a:gd name="T54" fmla="*/ 5 w 14"/>
                  <a:gd name="T55" fmla="*/ 18 h 22"/>
                  <a:gd name="T56" fmla="*/ 7 w 14"/>
                  <a:gd name="T57" fmla="*/ 19 h 22"/>
                  <a:gd name="T58" fmla="*/ 9 w 14"/>
                  <a:gd name="T59" fmla="*/ 18 h 22"/>
                  <a:gd name="T60" fmla="*/ 10 w 14"/>
                  <a:gd name="T61" fmla="*/ 15 h 22"/>
                  <a:gd name="T62" fmla="*/ 9 w 14"/>
                  <a:gd name="T63" fmla="*/ 13 h 22"/>
                  <a:gd name="T64" fmla="*/ 7 w 14"/>
                  <a:gd name="T65" fmla="*/ 12 h 22"/>
                  <a:gd name="T66" fmla="*/ 4 w 14"/>
                  <a:gd name="T67" fmla="*/ 13 h 22"/>
                  <a:gd name="T68" fmla="*/ 4 w 14"/>
                  <a:gd name="T69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" h="22">
                    <a:moveTo>
                      <a:pt x="3" y="10"/>
                    </a:moveTo>
                    <a:cubicBezTo>
                      <a:pt x="2" y="10"/>
                      <a:pt x="1" y="9"/>
                      <a:pt x="1" y="8"/>
                    </a:cubicBezTo>
                    <a:cubicBezTo>
                      <a:pt x="1" y="8"/>
                      <a:pt x="0" y="7"/>
                      <a:pt x="0" y="6"/>
                    </a:cubicBezTo>
                    <a:cubicBezTo>
                      <a:pt x="0" y="4"/>
                      <a:pt x="1" y="3"/>
                      <a:pt x="2" y="2"/>
                    </a:cubicBezTo>
                    <a:cubicBezTo>
                      <a:pt x="3" y="1"/>
                      <a:pt x="5" y="0"/>
                      <a:pt x="7" y="0"/>
                    </a:cubicBezTo>
                    <a:cubicBezTo>
                      <a:pt x="9" y="0"/>
                      <a:pt x="10" y="1"/>
                      <a:pt x="11" y="2"/>
                    </a:cubicBezTo>
                    <a:cubicBezTo>
                      <a:pt x="12" y="3"/>
                      <a:pt x="13" y="4"/>
                      <a:pt x="13" y="6"/>
                    </a:cubicBezTo>
                    <a:cubicBezTo>
                      <a:pt x="13" y="7"/>
                      <a:pt x="13" y="8"/>
                      <a:pt x="12" y="8"/>
                    </a:cubicBezTo>
                    <a:cubicBezTo>
                      <a:pt x="12" y="9"/>
                      <a:pt x="11" y="10"/>
                      <a:pt x="10" y="10"/>
                    </a:cubicBezTo>
                    <a:cubicBezTo>
                      <a:pt x="11" y="11"/>
                      <a:pt x="12" y="11"/>
                      <a:pt x="13" y="12"/>
                    </a:cubicBezTo>
                    <a:cubicBezTo>
                      <a:pt x="13" y="13"/>
                      <a:pt x="14" y="14"/>
                      <a:pt x="14" y="15"/>
                    </a:cubicBezTo>
                    <a:cubicBezTo>
                      <a:pt x="14" y="17"/>
                      <a:pt x="13" y="19"/>
                      <a:pt x="12" y="20"/>
                    </a:cubicBezTo>
                    <a:cubicBezTo>
                      <a:pt x="10" y="21"/>
                      <a:pt x="9" y="22"/>
                      <a:pt x="7" y="22"/>
                    </a:cubicBezTo>
                    <a:cubicBezTo>
                      <a:pt x="5" y="22"/>
                      <a:pt x="3" y="21"/>
                      <a:pt x="2" y="20"/>
                    </a:cubicBezTo>
                    <a:cubicBezTo>
                      <a:pt x="1" y="19"/>
                      <a:pt x="0" y="18"/>
                      <a:pt x="0" y="16"/>
                    </a:cubicBezTo>
                    <a:cubicBezTo>
                      <a:pt x="0" y="14"/>
                      <a:pt x="0" y="13"/>
                      <a:pt x="1" y="12"/>
                    </a:cubicBezTo>
                    <a:cubicBezTo>
                      <a:pt x="1" y="11"/>
                      <a:pt x="2" y="11"/>
                      <a:pt x="3" y="10"/>
                    </a:cubicBezTo>
                    <a:close/>
                    <a:moveTo>
                      <a:pt x="4" y="6"/>
                    </a:moveTo>
                    <a:cubicBezTo>
                      <a:pt x="4" y="7"/>
                      <a:pt x="4" y="8"/>
                      <a:pt x="5" y="8"/>
                    </a:cubicBezTo>
                    <a:cubicBezTo>
                      <a:pt x="5" y="8"/>
                      <a:pt x="6" y="9"/>
                      <a:pt x="7" y="9"/>
                    </a:cubicBezTo>
                    <a:cubicBezTo>
                      <a:pt x="7" y="9"/>
                      <a:pt x="8" y="8"/>
                      <a:pt x="8" y="8"/>
                    </a:cubicBezTo>
                    <a:cubicBezTo>
                      <a:pt x="9" y="8"/>
                      <a:pt x="9" y="7"/>
                      <a:pt x="9" y="6"/>
                    </a:cubicBezTo>
                    <a:cubicBezTo>
                      <a:pt x="9" y="5"/>
                      <a:pt x="9" y="5"/>
                      <a:pt x="8" y="4"/>
                    </a:cubicBezTo>
                    <a:cubicBezTo>
                      <a:pt x="8" y="4"/>
                      <a:pt x="7" y="4"/>
                      <a:pt x="7" y="4"/>
                    </a:cubicBezTo>
                    <a:cubicBezTo>
                      <a:pt x="6" y="4"/>
                      <a:pt x="5" y="4"/>
                      <a:pt x="5" y="4"/>
                    </a:cubicBezTo>
                    <a:cubicBezTo>
                      <a:pt x="4" y="5"/>
                      <a:pt x="4" y="5"/>
                      <a:pt x="4" y="6"/>
                    </a:cubicBezTo>
                    <a:close/>
                    <a:moveTo>
                      <a:pt x="4" y="15"/>
                    </a:moveTo>
                    <a:cubicBezTo>
                      <a:pt x="4" y="16"/>
                      <a:pt x="4" y="17"/>
                      <a:pt x="5" y="18"/>
                    </a:cubicBezTo>
                    <a:cubicBezTo>
                      <a:pt x="5" y="18"/>
                      <a:pt x="6" y="19"/>
                      <a:pt x="7" y="19"/>
                    </a:cubicBezTo>
                    <a:cubicBezTo>
                      <a:pt x="8" y="19"/>
                      <a:pt x="8" y="18"/>
                      <a:pt x="9" y="18"/>
                    </a:cubicBezTo>
                    <a:cubicBezTo>
                      <a:pt x="9" y="17"/>
                      <a:pt x="10" y="16"/>
                      <a:pt x="10" y="15"/>
                    </a:cubicBezTo>
                    <a:cubicBezTo>
                      <a:pt x="10" y="14"/>
                      <a:pt x="9" y="13"/>
                      <a:pt x="9" y="13"/>
                    </a:cubicBezTo>
                    <a:cubicBezTo>
                      <a:pt x="8" y="12"/>
                      <a:pt x="7" y="12"/>
                      <a:pt x="7" y="12"/>
                    </a:cubicBezTo>
                    <a:cubicBezTo>
                      <a:pt x="6" y="12"/>
                      <a:pt x="5" y="12"/>
                      <a:pt x="4" y="13"/>
                    </a:cubicBezTo>
                    <a:cubicBezTo>
                      <a:pt x="4" y="14"/>
                      <a:pt x="4" y="14"/>
                      <a:pt x="4" y="15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32" name="ïšḷîḓé"/>
              <p:cNvSpPr/>
              <p:nvPr/>
            </p:nvSpPr>
            <p:spPr bwMode="auto">
              <a:xfrm>
                <a:off x="3271838" y="2860675"/>
                <a:ext cx="125413" cy="128588"/>
              </a:xfrm>
              <a:custGeom>
                <a:avLst/>
                <a:gdLst>
                  <a:gd name="T0" fmla="*/ 15 w 38"/>
                  <a:gd name="T1" fmla="*/ 26 h 39"/>
                  <a:gd name="T2" fmla="*/ 24 w 38"/>
                  <a:gd name="T3" fmla="*/ 16 h 39"/>
                  <a:gd name="T4" fmla="*/ 24 w 38"/>
                  <a:gd name="T5" fmla="*/ 20 h 39"/>
                  <a:gd name="T6" fmla="*/ 25 w 38"/>
                  <a:gd name="T7" fmla="*/ 23 h 39"/>
                  <a:gd name="T8" fmla="*/ 28 w 38"/>
                  <a:gd name="T9" fmla="*/ 21 h 39"/>
                  <a:gd name="T10" fmla="*/ 28 w 38"/>
                  <a:gd name="T11" fmla="*/ 22 h 39"/>
                  <a:gd name="T12" fmla="*/ 27 w 38"/>
                  <a:gd name="T13" fmla="*/ 27 h 39"/>
                  <a:gd name="T14" fmla="*/ 20 w 38"/>
                  <a:gd name="T15" fmla="*/ 24 h 39"/>
                  <a:gd name="T16" fmla="*/ 23 w 38"/>
                  <a:gd name="T17" fmla="*/ 31 h 39"/>
                  <a:gd name="T18" fmla="*/ 20 w 38"/>
                  <a:gd name="T19" fmla="*/ 31 h 39"/>
                  <a:gd name="T20" fmla="*/ 15 w 38"/>
                  <a:gd name="T21" fmla="*/ 26 h 39"/>
                  <a:gd name="T22" fmla="*/ 29 w 38"/>
                  <a:gd name="T23" fmla="*/ 3 h 39"/>
                  <a:gd name="T24" fmla="*/ 25 w 38"/>
                  <a:gd name="T25" fmla="*/ 13 h 39"/>
                  <a:gd name="T26" fmla="*/ 22 w 38"/>
                  <a:gd name="T27" fmla="*/ 13 h 39"/>
                  <a:gd name="T28" fmla="*/ 19 w 38"/>
                  <a:gd name="T29" fmla="*/ 15 h 39"/>
                  <a:gd name="T30" fmla="*/ 22 w 38"/>
                  <a:gd name="T31" fmla="*/ 7 h 39"/>
                  <a:gd name="T32" fmla="*/ 26 w 38"/>
                  <a:gd name="T33" fmla="*/ 1 h 39"/>
                  <a:gd name="T34" fmla="*/ 23 w 38"/>
                  <a:gd name="T35" fmla="*/ 0 h 39"/>
                  <a:gd name="T36" fmla="*/ 14 w 38"/>
                  <a:gd name="T37" fmla="*/ 7 h 39"/>
                  <a:gd name="T38" fmla="*/ 11 w 38"/>
                  <a:gd name="T39" fmla="*/ 7 h 39"/>
                  <a:gd name="T40" fmla="*/ 12 w 38"/>
                  <a:gd name="T41" fmla="*/ 9 h 39"/>
                  <a:gd name="T42" fmla="*/ 17 w 38"/>
                  <a:gd name="T43" fmla="*/ 10 h 39"/>
                  <a:gd name="T44" fmla="*/ 14 w 38"/>
                  <a:gd name="T45" fmla="*/ 17 h 39"/>
                  <a:gd name="T46" fmla="*/ 7 w 38"/>
                  <a:gd name="T47" fmla="*/ 20 h 39"/>
                  <a:gd name="T48" fmla="*/ 7 w 38"/>
                  <a:gd name="T49" fmla="*/ 20 h 39"/>
                  <a:gd name="T50" fmla="*/ 3 w 38"/>
                  <a:gd name="T51" fmla="*/ 19 h 39"/>
                  <a:gd name="T52" fmla="*/ 0 w 38"/>
                  <a:gd name="T53" fmla="*/ 24 h 39"/>
                  <a:gd name="T54" fmla="*/ 4 w 38"/>
                  <a:gd name="T55" fmla="*/ 27 h 39"/>
                  <a:gd name="T56" fmla="*/ 4 w 38"/>
                  <a:gd name="T57" fmla="*/ 27 h 39"/>
                  <a:gd name="T58" fmla="*/ 9 w 38"/>
                  <a:gd name="T59" fmla="*/ 27 h 39"/>
                  <a:gd name="T60" fmla="*/ 11 w 38"/>
                  <a:gd name="T61" fmla="*/ 32 h 39"/>
                  <a:gd name="T62" fmla="*/ 14 w 38"/>
                  <a:gd name="T63" fmla="*/ 36 h 39"/>
                  <a:gd name="T64" fmla="*/ 14 w 38"/>
                  <a:gd name="T65" fmla="*/ 31 h 39"/>
                  <a:gd name="T66" fmla="*/ 15 w 38"/>
                  <a:gd name="T67" fmla="*/ 31 h 39"/>
                  <a:gd name="T68" fmla="*/ 19 w 38"/>
                  <a:gd name="T69" fmla="*/ 35 h 39"/>
                  <a:gd name="T70" fmla="*/ 22 w 38"/>
                  <a:gd name="T71" fmla="*/ 35 h 39"/>
                  <a:gd name="T72" fmla="*/ 28 w 38"/>
                  <a:gd name="T73" fmla="*/ 35 h 39"/>
                  <a:gd name="T74" fmla="*/ 32 w 38"/>
                  <a:gd name="T75" fmla="*/ 39 h 39"/>
                  <a:gd name="T76" fmla="*/ 36 w 38"/>
                  <a:gd name="T77" fmla="*/ 36 h 39"/>
                  <a:gd name="T78" fmla="*/ 36 w 38"/>
                  <a:gd name="T79" fmla="*/ 35 h 39"/>
                  <a:gd name="T80" fmla="*/ 30 w 38"/>
                  <a:gd name="T81" fmla="*/ 29 h 39"/>
                  <a:gd name="T82" fmla="*/ 32 w 38"/>
                  <a:gd name="T83" fmla="*/ 21 h 39"/>
                  <a:gd name="T84" fmla="*/ 27 w 38"/>
                  <a:gd name="T85" fmla="*/ 17 h 39"/>
                  <a:gd name="T86" fmla="*/ 28 w 38"/>
                  <a:gd name="T87" fmla="*/ 15 h 39"/>
                  <a:gd name="T88" fmla="*/ 34 w 38"/>
                  <a:gd name="T89" fmla="*/ 13 h 39"/>
                  <a:gd name="T90" fmla="*/ 38 w 38"/>
                  <a:gd name="T91" fmla="*/ 9 h 39"/>
                  <a:gd name="T92" fmla="*/ 32 w 38"/>
                  <a:gd name="T93" fmla="*/ 5 h 39"/>
                  <a:gd name="T94" fmla="*/ 33 w 38"/>
                  <a:gd name="T95" fmla="*/ 3 h 39"/>
                  <a:gd name="T96" fmla="*/ 30 w 38"/>
                  <a:gd name="T97" fmla="*/ 0 h 39"/>
                  <a:gd name="T98" fmla="*/ 29 w 38"/>
                  <a:gd name="T99" fmla="*/ 3 h 39"/>
                  <a:gd name="T100" fmla="*/ 31 w 38"/>
                  <a:gd name="T101" fmla="*/ 8 h 39"/>
                  <a:gd name="T102" fmla="*/ 32 w 38"/>
                  <a:gd name="T103" fmla="*/ 9 h 39"/>
                  <a:gd name="T104" fmla="*/ 33 w 38"/>
                  <a:gd name="T105" fmla="*/ 12 h 39"/>
                  <a:gd name="T106" fmla="*/ 29 w 38"/>
                  <a:gd name="T107" fmla="*/ 12 h 39"/>
                  <a:gd name="T108" fmla="*/ 31 w 38"/>
                  <a:gd name="T109" fmla="*/ 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8" h="39">
                    <a:moveTo>
                      <a:pt x="15" y="26"/>
                    </a:moveTo>
                    <a:cubicBezTo>
                      <a:pt x="15" y="22"/>
                      <a:pt x="21" y="15"/>
                      <a:pt x="24" y="16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4" y="23"/>
                      <a:pt x="25" y="23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8" y="25"/>
                      <a:pt x="27" y="25"/>
                      <a:pt x="27" y="27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18" y="31"/>
                      <a:pt x="15" y="29"/>
                      <a:pt x="15" y="26"/>
                    </a:cubicBezTo>
                    <a:close/>
                    <a:moveTo>
                      <a:pt x="29" y="3"/>
                    </a:moveTo>
                    <a:cubicBezTo>
                      <a:pt x="29" y="4"/>
                      <a:pt x="26" y="10"/>
                      <a:pt x="25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0" y="13"/>
                      <a:pt x="21" y="15"/>
                      <a:pt x="19" y="15"/>
                    </a:cubicBezTo>
                    <a:cubicBezTo>
                      <a:pt x="20" y="13"/>
                      <a:pt x="20" y="10"/>
                      <a:pt x="22" y="7"/>
                    </a:cubicBezTo>
                    <a:cubicBezTo>
                      <a:pt x="23" y="4"/>
                      <a:pt x="26" y="5"/>
                      <a:pt x="26" y="1"/>
                    </a:cubicBezTo>
                    <a:cubicBezTo>
                      <a:pt x="26" y="1"/>
                      <a:pt x="24" y="0"/>
                      <a:pt x="23" y="0"/>
                    </a:cubicBezTo>
                    <a:cubicBezTo>
                      <a:pt x="21" y="0"/>
                      <a:pt x="21" y="7"/>
                      <a:pt x="14" y="7"/>
                    </a:cubicBezTo>
                    <a:cubicBezTo>
                      <a:pt x="12" y="7"/>
                      <a:pt x="13" y="7"/>
                      <a:pt x="11" y="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0"/>
                      <a:pt x="15" y="16"/>
                      <a:pt x="14" y="17"/>
                    </a:cubicBezTo>
                    <a:cubicBezTo>
                      <a:pt x="13" y="19"/>
                      <a:pt x="10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1" y="22"/>
                      <a:pt x="0" y="22"/>
                      <a:pt x="0" y="24"/>
                    </a:cubicBezTo>
                    <a:cubicBezTo>
                      <a:pt x="1" y="26"/>
                      <a:pt x="1" y="27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30"/>
                      <a:pt x="10" y="30"/>
                      <a:pt x="11" y="32"/>
                    </a:cubicBezTo>
                    <a:cubicBezTo>
                      <a:pt x="12" y="36"/>
                      <a:pt x="10" y="34"/>
                      <a:pt x="14" y="36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3"/>
                      <a:pt x="16" y="35"/>
                      <a:pt x="19" y="35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4" y="35"/>
                      <a:pt x="26" y="34"/>
                      <a:pt x="28" y="35"/>
                    </a:cubicBezTo>
                    <a:cubicBezTo>
                      <a:pt x="30" y="37"/>
                      <a:pt x="30" y="39"/>
                      <a:pt x="32" y="39"/>
                    </a:cubicBezTo>
                    <a:cubicBezTo>
                      <a:pt x="34" y="39"/>
                      <a:pt x="36" y="37"/>
                      <a:pt x="36" y="36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6" y="31"/>
                      <a:pt x="30" y="30"/>
                      <a:pt x="30" y="29"/>
                    </a:cubicBezTo>
                    <a:cubicBezTo>
                      <a:pt x="30" y="27"/>
                      <a:pt x="32" y="24"/>
                      <a:pt x="32" y="21"/>
                    </a:cubicBezTo>
                    <a:cubicBezTo>
                      <a:pt x="32" y="19"/>
                      <a:pt x="29" y="18"/>
                      <a:pt x="27" y="17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32" y="15"/>
                      <a:pt x="31" y="14"/>
                      <a:pt x="34" y="13"/>
                    </a:cubicBezTo>
                    <a:cubicBezTo>
                      <a:pt x="36" y="12"/>
                      <a:pt x="38" y="12"/>
                      <a:pt x="38" y="9"/>
                    </a:cubicBezTo>
                    <a:cubicBezTo>
                      <a:pt x="35" y="8"/>
                      <a:pt x="33" y="8"/>
                      <a:pt x="32" y="5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2" y="2"/>
                      <a:pt x="32" y="0"/>
                      <a:pt x="30" y="0"/>
                    </a:cubicBezTo>
                    <a:cubicBezTo>
                      <a:pt x="27" y="0"/>
                      <a:pt x="29" y="2"/>
                      <a:pt x="29" y="3"/>
                    </a:cubicBezTo>
                    <a:close/>
                    <a:moveTo>
                      <a:pt x="31" y="8"/>
                    </a:moveTo>
                    <a:cubicBezTo>
                      <a:pt x="32" y="8"/>
                      <a:pt x="32" y="9"/>
                      <a:pt x="32" y="9"/>
                    </a:cubicBezTo>
                    <a:cubicBezTo>
                      <a:pt x="34" y="11"/>
                      <a:pt x="33" y="12"/>
                      <a:pt x="33" y="12"/>
                    </a:cubicBezTo>
                    <a:cubicBezTo>
                      <a:pt x="33" y="12"/>
                      <a:pt x="29" y="13"/>
                      <a:pt x="29" y="12"/>
                    </a:cubicBezTo>
                    <a:cubicBezTo>
                      <a:pt x="29" y="11"/>
                      <a:pt x="30" y="8"/>
                      <a:pt x="31" y="8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33" name="íṩlîḑe"/>
              <p:cNvSpPr/>
              <p:nvPr/>
            </p:nvSpPr>
            <p:spPr bwMode="auto">
              <a:xfrm>
                <a:off x="3440113" y="2943225"/>
                <a:ext cx="134938" cy="109538"/>
              </a:xfrm>
              <a:custGeom>
                <a:avLst/>
                <a:gdLst>
                  <a:gd name="T0" fmla="*/ 20 w 41"/>
                  <a:gd name="T1" fmla="*/ 11 h 33"/>
                  <a:gd name="T2" fmla="*/ 14 w 41"/>
                  <a:gd name="T3" fmla="*/ 8 h 33"/>
                  <a:gd name="T4" fmla="*/ 13 w 41"/>
                  <a:gd name="T5" fmla="*/ 11 h 33"/>
                  <a:gd name="T6" fmla="*/ 16 w 41"/>
                  <a:gd name="T7" fmla="*/ 14 h 33"/>
                  <a:gd name="T8" fmla="*/ 18 w 41"/>
                  <a:gd name="T9" fmla="*/ 14 h 33"/>
                  <a:gd name="T10" fmla="*/ 17 w 41"/>
                  <a:gd name="T11" fmla="*/ 16 h 33"/>
                  <a:gd name="T12" fmla="*/ 14 w 41"/>
                  <a:gd name="T13" fmla="*/ 14 h 33"/>
                  <a:gd name="T14" fmla="*/ 13 w 41"/>
                  <a:gd name="T15" fmla="*/ 14 h 33"/>
                  <a:gd name="T16" fmla="*/ 5 w 41"/>
                  <a:gd name="T17" fmla="*/ 16 h 33"/>
                  <a:gd name="T18" fmla="*/ 0 w 41"/>
                  <a:gd name="T19" fmla="*/ 21 h 33"/>
                  <a:gd name="T20" fmla="*/ 0 w 41"/>
                  <a:gd name="T21" fmla="*/ 25 h 33"/>
                  <a:gd name="T22" fmla="*/ 1 w 41"/>
                  <a:gd name="T23" fmla="*/ 26 h 33"/>
                  <a:gd name="T24" fmla="*/ 9 w 41"/>
                  <a:gd name="T25" fmla="*/ 22 h 33"/>
                  <a:gd name="T26" fmla="*/ 12 w 41"/>
                  <a:gd name="T27" fmla="*/ 23 h 33"/>
                  <a:gd name="T28" fmla="*/ 9 w 41"/>
                  <a:gd name="T29" fmla="*/ 29 h 33"/>
                  <a:gd name="T30" fmla="*/ 10 w 41"/>
                  <a:gd name="T31" fmla="*/ 32 h 33"/>
                  <a:gd name="T32" fmla="*/ 17 w 41"/>
                  <a:gd name="T33" fmla="*/ 24 h 33"/>
                  <a:gd name="T34" fmla="*/ 16 w 41"/>
                  <a:gd name="T35" fmla="*/ 30 h 33"/>
                  <a:gd name="T36" fmla="*/ 20 w 41"/>
                  <a:gd name="T37" fmla="*/ 33 h 33"/>
                  <a:gd name="T38" fmla="*/ 22 w 41"/>
                  <a:gd name="T39" fmla="*/ 32 h 33"/>
                  <a:gd name="T40" fmla="*/ 24 w 41"/>
                  <a:gd name="T41" fmla="*/ 24 h 33"/>
                  <a:gd name="T42" fmla="*/ 22 w 41"/>
                  <a:gd name="T43" fmla="*/ 20 h 33"/>
                  <a:gd name="T44" fmla="*/ 18 w 41"/>
                  <a:gd name="T45" fmla="*/ 20 h 33"/>
                  <a:gd name="T46" fmla="*/ 22 w 41"/>
                  <a:gd name="T47" fmla="*/ 14 h 33"/>
                  <a:gd name="T48" fmla="*/ 22 w 41"/>
                  <a:gd name="T49" fmla="*/ 15 h 33"/>
                  <a:gd name="T50" fmla="*/ 33 w 41"/>
                  <a:gd name="T51" fmla="*/ 15 h 33"/>
                  <a:gd name="T52" fmla="*/ 33 w 41"/>
                  <a:gd name="T53" fmla="*/ 15 h 33"/>
                  <a:gd name="T54" fmla="*/ 34 w 41"/>
                  <a:gd name="T55" fmla="*/ 14 h 33"/>
                  <a:gd name="T56" fmla="*/ 29 w 41"/>
                  <a:gd name="T57" fmla="*/ 10 h 33"/>
                  <a:gd name="T58" fmla="*/ 27 w 41"/>
                  <a:gd name="T59" fmla="*/ 12 h 33"/>
                  <a:gd name="T60" fmla="*/ 26 w 41"/>
                  <a:gd name="T61" fmla="*/ 12 h 33"/>
                  <a:gd name="T62" fmla="*/ 25 w 41"/>
                  <a:gd name="T63" fmla="*/ 12 h 33"/>
                  <a:gd name="T64" fmla="*/ 28 w 41"/>
                  <a:gd name="T65" fmla="*/ 0 h 33"/>
                  <a:gd name="T66" fmla="*/ 20 w 41"/>
                  <a:gd name="T67" fmla="*/ 11 h 33"/>
                  <a:gd name="T68" fmla="*/ 34 w 41"/>
                  <a:gd name="T69" fmla="*/ 5 h 33"/>
                  <a:gd name="T70" fmla="*/ 34 w 41"/>
                  <a:gd name="T71" fmla="*/ 3 h 33"/>
                  <a:gd name="T72" fmla="*/ 41 w 41"/>
                  <a:gd name="T73" fmla="*/ 9 h 33"/>
                  <a:gd name="T74" fmla="*/ 37 w 41"/>
                  <a:gd name="T75" fmla="*/ 12 h 33"/>
                  <a:gd name="T76" fmla="*/ 34 w 41"/>
                  <a:gd name="T77" fmla="*/ 11 h 33"/>
                  <a:gd name="T78" fmla="*/ 35 w 41"/>
                  <a:gd name="T79" fmla="*/ 9 h 33"/>
                  <a:gd name="T80" fmla="*/ 34 w 41"/>
                  <a:gd name="T81" fmla="*/ 8 h 33"/>
                  <a:gd name="T82" fmla="*/ 34 w 41"/>
                  <a:gd name="T83" fmla="*/ 5 h 33"/>
                  <a:gd name="T84" fmla="*/ 11 w 41"/>
                  <a:gd name="T85" fmla="*/ 18 h 33"/>
                  <a:gd name="T86" fmla="*/ 14 w 41"/>
                  <a:gd name="T87" fmla="*/ 17 h 33"/>
                  <a:gd name="T88" fmla="*/ 15 w 41"/>
                  <a:gd name="T89" fmla="*/ 18 h 33"/>
                  <a:gd name="T90" fmla="*/ 11 w 41"/>
                  <a:gd name="T91" fmla="*/ 1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1" h="33">
                    <a:moveTo>
                      <a:pt x="20" y="11"/>
                    </a:moveTo>
                    <a:cubicBezTo>
                      <a:pt x="17" y="11"/>
                      <a:pt x="16" y="9"/>
                      <a:pt x="14" y="8"/>
                    </a:cubicBezTo>
                    <a:cubicBezTo>
                      <a:pt x="14" y="9"/>
                      <a:pt x="13" y="9"/>
                      <a:pt x="13" y="11"/>
                    </a:cubicBezTo>
                    <a:cubicBezTo>
                      <a:pt x="13" y="13"/>
                      <a:pt x="14" y="14"/>
                      <a:pt x="16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6" y="15"/>
                      <a:pt x="15" y="14"/>
                      <a:pt x="14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0" y="14"/>
                      <a:pt x="8" y="15"/>
                      <a:pt x="5" y="16"/>
                    </a:cubicBezTo>
                    <a:cubicBezTo>
                      <a:pt x="1" y="17"/>
                      <a:pt x="3" y="19"/>
                      <a:pt x="0" y="2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6"/>
                      <a:pt x="1" y="26"/>
                    </a:cubicBezTo>
                    <a:cubicBezTo>
                      <a:pt x="5" y="26"/>
                      <a:pt x="8" y="22"/>
                      <a:pt x="9" y="22"/>
                    </a:cubicBezTo>
                    <a:cubicBezTo>
                      <a:pt x="11" y="22"/>
                      <a:pt x="11" y="22"/>
                      <a:pt x="12" y="23"/>
                    </a:cubicBezTo>
                    <a:cubicBezTo>
                      <a:pt x="11" y="25"/>
                      <a:pt x="9" y="26"/>
                      <a:pt x="9" y="29"/>
                    </a:cubicBezTo>
                    <a:cubicBezTo>
                      <a:pt x="9" y="31"/>
                      <a:pt x="10" y="32"/>
                      <a:pt x="10" y="32"/>
                    </a:cubicBezTo>
                    <a:cubicBezTo>
                      <a:pt x="13" y="30"/>
                      <a:pt x="13" y="24"/>
                      <a:pt x="17" y="24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2"/>
                      <a:pt x="19" y="33"/>
                      <a:pt x="20" y="33"/>
                    </a:cubicBezTo>
                    <a:cubicBezTo>
                      <a:pt x="21" y="33"/>
                      <a:pt x="22" y="33"/>
                      <a:pt x="22" y="32"/>
                    </a:cubicBezTo>
                    <a:cubicBezTo>
                      <a:pt x="22" y="29"/>
                      <a:pt x="23" y="26"/>
                      <a:pt x="24" y="24"/>
                    </a:cubicBezTo>
                    <a:cubicBezTo>
                      <a:pt x="24" y="22"/>
                      <a:pt x="22" y="20"/>
                      <a:pt x="22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11"/>
                      <a:pt x="29" y="12"/>
                      <a:pt x="27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4" y="12"/>
                      <a:pt x="26" y="12"/>
                      <a:pt x="25" y="12"/>
                    </a:cubicBezTo>
                    <a:cubicBezTo>
                      <a:pt x="25" y="11"/>
                      <a:pt x="34" y="0"/>
                      <a:pt x="28" y="0"/>
                    </a:cubicBezTo>
                    <a:cubicBezTo>
                      <a:pt x="28" y="2"/>
                      <a:pt x="21" y="11"/>
                      <a:pt x="20" y="11"/>
                    </a:cubicBezTo>
                    <a:close/>
                    <a:moveTo>
                      <a:pt x="34" y="5"/>
                    </a:moveTo>
                    <a:cubicBezTo>
                      <a:pt x="34" y="4"/>
                      <a:pt x="34" y="4"/>
                      <a:pt x="34" y="3"/>
                    </a:cubicBezTo>
                    <a:cubicBezTo>
                      <a:pt x="39" y="6"/>
                      <a:pt x="38" y="4"/>
                      <a:pt x="41" y="9"/>
                    </a:cubicBezTo>
                    <a:cubicBezTo>
                      <a:pt x="40" y="11"/>
                      <a:pt x="40" y="12"/>
                      <a:pt x="37" y="12"/>
                    </a:cubicBezTo>
                    <a:cubicBezTo>
                      <a:pt x="36" y="12"/>
                      <a:pt x="35" y="11"/>
                      <a:pt x="34" y="11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4" y="9"/>
                      <a:pt x="34" y="9"/>
                      <a:pt x="34" y="8"/>
                    </a:cubicBezTo>
                    <a:cubicBezTo>
                      <a:pt x="34" y="5"/>
                      <a:pt x="34" y="5"/>
                      <a:pt x="34" y="5"/>
                    </a:cubicBezTo>
                    <a:close/>
                    <a:moveTo>
                      <a:pt x="11" y="18"/>
                    </a:moveTo>
                    <a:cubicBezTo>
                      <a:pt x="10" y="17"/>
                      <a:pt x="13" y="17"/>
                      <a:pt x="14" y="17"/>
                    </a:cubicBezTo>
                    <a:cubicBezTo>
                      <a:pt x="15" y="17"/>
                      <a:pt x="15" y="17"/>
                      <a:pt x="15" y="18"/>
                    </a:cubicBezTo>
                    <a:cubicBezTo>
                      <a:pt x="14" y="20"/>
                      <a:pt x="12" y="20"/>
                      <a:pt x="11" y="18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34" name="íSļîde"/>
              <p:cNvSpPr/>
              <p:nvPr/>
            </p:nvSpPr>
            <p:spPr bwMode="auto">
              <a:xfrm>
                <a:off x="2717800" y="3430588"/>
                <a:ext cx="736600" cy="527050"/>
              </a:xfrm>
              <a:custGeom>
                <a:avLst/>
                <a:gdLst>
                  <a:gd name="T0" fmla="*/ 2 w 223"/>
                  <a:gd name="T1" fmla="*/ 13 h 159"/>
                  <a:gd name="T2" fmla="*/ 14 w 223"/>
                  <a:gd name="T3" fmla="*/ 15 h 159"/>
                  <a:gd name="T4" fmla="*/ 14 w 223"/>
                  <a:gd name="T5" fmla="*/ 0 h 159"/>
                  <a:gd name="T6" fmla="*/ 3 w 223"/>
                  <a:gd name="T7" fmla="*/ 32 h 159"/>
                  <a:gd name="T8" fmla="*/ 2 w 223"/>
                  <a:gd name="T9" fmla="*/ 26 h 159"/>
                  <a:gd name="T10" fmla="*/ 20 w 223"/>
                  <a:gd name="T11" fmla="*/ 34 h 159"/>
                  <a:gd name="T12" fmla="*/ 13 w 223"/>
                  <a:gd name="T13" fmla="*/ 32 h 159"/>
                  <a:gd name="T14" fmla="*/ 16 w 223"/>
                  <a:gd name="T15" fmla="*/ 38 h 159"/>
                  <a:gd name="T16" fmla="*/ 18 w 223"/>
                  <a:gd name="T17" fmla="*/ 45 h 159"/>
                  <a:gd name="T18" fmla="*/ 15 w 223"/>
                  <a:gd name="T19" fmla="*/ 60 h 159"/>
                  <a:gd name="T20" fmla="*/ 21 w 223"/>
                  <a:gd name="T21" fmla="*/ 56 h 159"/>
                  <a:gd name="T22" fmla="*/ 23 w 223"/>
                  <a:gd name="T23" fmla="*/ 62 h 159"/>
                  <a:gd name="T24" fmla="*/ 23 w 223"/>
                  <a:gd name="T25" fmla="*/ 66 h 159"/>
                  <a:gd name="T26" fmla="*/ 26 w 223"/>
                  <a:gd name="T27" fmla="*/ 64 h 159"/>
                  <a:gd name="T28" fmla="*/ 26 w 223"/>
                  <a:gd name="T29" fmla="*/ 79 h 159"/>
                  <a:gd name="T30" fmla="*/ 25 w 223"/>
                  <a:gd name="T31" fmla="*/ 77 h 159"/>
                  <a:gd name="T32" fmla="*/ 41 w 223"/>
                  <a:gd name="T33" fmla="*/ 76 h 159"/>
                  <a:gd name="T34" fmla="*/ 35 w 223"/>
                  <a:gd name="T35" fmla="*/ 78 h 159"/>
                  <a:gd name="T36" fmla="*/ 42 w 223"/>
                  <a:gd name="T37" fmla="*/ 86 h 159"/>
                  <a:gd name="T38" fmla="*/ 33 w 223"/>
                  <a:gd name="T39" fmla="*/ 89 h 159"/>
                  <a:gd name="T40" fmla="*/ 35 w 223"/>
                  <a:gd name="T41" fmla="*/ 100 h 159"/>
                  <a:gd name="T42" fmla="*/ 51 w 223"/>
                  <a:gd name="T43" fmla="*/ 98 h 159"/>
                  <a:gd name="T44" fmla="*/ 48 w 223"/>
                  <a:gd name="T45" fmla="*/ 93 h 159"/>
                  <a:gd name="T46" fmla="*/ 49 w 223"/>
                  <a:gd name="T47" fmla="*/ 110 h 159"/>
                  <a:gd name="T48" fmla="*/ 53 w 223"/>
                  <a:gd name="T49" fmla="*/ 113 h 159"/>
                  <a:gd name="T50" fmla="*/ 70 w 223"/>
                  <a:gd name="T51" fmla="*/ 110 h 159"/>
                  <a:gd name="T52" fmla="*/ 65 w 223"/>
                  <a:gd name="T53" fmla="*/ 110 h 159"/>
                  <a:gd name="T54" fmla="*/ 62 w 223"/>
                  <a:gd name="T55" fmla="*/ 123 h 159"/>
                  <a:gd name="T56" fmla="*/ 77 w 223"/>
                  <a:gd name="T57" fmla="*/ 121 h 159"/>
                  <a:gd name="T58" fmla="*/ 71 w 223"/>
                  <a:gd name="T59" fmla="*/ 123 h 159"/>
                  <a:gd name="T60" fmla="*/ 77 w 223"/>
                  <a:gd name="T61" fmla="*/ 116 h 159"/>
                  <a:gd name="T62" fmla="*/ 84 w 223"/>
                  <a:gd name="T63" fmla="*/ 134 h 159"/>
                  <a:gd name="T64" fmla="*/ 84 w 223"/>
                  <a:gd name="T65" fmla="*/ 128 h 159"/>
                  <a:gd name="T66" fmla="*/ 96 w 223"/>
                  <a:gd name="T67" fmla="*/ 130 h 159"/>
                  <a:gd name="T68" fmla="*/ 90 w 223"/>
                  <a:gd name="T69" fmla="*/ 140 h 159"/>
                  <a:gd name="T70" fmla="*/ 100 w 223"/>
                  <a:gd name="T71" fmla="*/ 147 h 159"/>
                  <a:gd name="T72" fmla="*/ 102 w 223"/>
                  <a:gd name="T73" fmla="*/ 137 h 159"/>
                  <a:gd name="T74" fmla="*/ 116 w 223"/>
                  <a:gd name="T75" fmla="*/ 151 h 159"/>
                  <a:gd name="T76" fmla="*/ 113 w 223"/>
                  <a:gd name="T77" fmla="*/ 143 h 159"/>
                  <a:gd name="T78" fmla="*/ 109 w 223"/>
                  <a:gd name="T79" fmla="*/ 139 h 159"/>
                  <a:gd name="T80" fmla="*/ 129 w 223"/>
                  <a:gd name="T81" fmla="*/ 148 h 159"/>
                  <a:gd name="T82" fmla="*/ 128 w 223"/>
                  <a:gd name="T83" fmla="*/ 153 h 159"/>
                  <a:gd name="T84" fmla="*/ 134 w 223"/>
                  <a:gd name="T85" fmla="*/ 147 h 159"/>
                  <a:gd name="T86" fmla="*/ 152 w 223"/>
                  <a:gd name="T87" fmla="*/ 157 h 159"/>
                  <a:gd name="T88" fmla="*/ 150 w 223"/>
                  <a:gd name="T89" fmla="*/ 150 h 159"/>
                  <a:gd name="T90" fmla="*/ 155 w 223"/>
                  <a:gd name="T91" fmla="*/ 156 h 159"/>
                  <a:gd name="T92" fmla="*/ 150 w 223"/>
                  <a:gd name="T93" fmla="*/ 154 h 159"/>
                  <a:gd name="T94" fmla="*/ 169 w 223"/>
                  <a:gd name="T95" fmla="*/ 157 h 159"/>
                  <a:gd name="T96" fmla="*/ 163 w 223"/>
                  <a:gd name="T97" fmla="*/ 151 h 159"/>
                  <a:gd name="T98" fmla="*/ 159 w 223"/>
                  <a:gd name="T99" fmla="*/ 148 h 159"/>
                  <a:gd name="T100" fmla="*/ 174 w 223"/>
                  <a:gd name="T101" fmla="*/ 157 h 159"/>
                  <a:gd name="T102" fmla="*/ 181 w 223"/>
                  <a:gd name="T103" fmla="*/ 142 h 159"/>
                  <a:gd name="T104" fmla="*/ 202 w 223"/>
                  <a:gd name="T105" fmla="*/ 142 h 159"/>
                  <a:gd name="T106" fmla="*/ 194 w 223"/>
                  <a:gd name="T107" fmla="*/ 156 h 159"/>
                  <a:gd name="T108" fmla="*/ 201 w 223"/>
                  <a:gd name="T109" fmla="*/ 138 h 159"/>
                  <a:gd name="T110" fmla="*/ 204 w 223"/>
                  <a:gd name="T111" fmla="*/ 143 h 159"/>
                  <a:gd name="T112" fmla="*/ 223 w 223"/>
                  <a:gd name="T113" fmla="*/ 144 h 159"/>
                  <a:gd name="T114" fmla="*/ 219 w 223"/>
                  <a:gd name="T115" fmla="*/ 14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23" h="159">
                    <a:moveTo>
                      <a:pt x="15" y="0"/>
                    </a:move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3" y="6"/>
                      <a:pt x="12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7"/>
                      <a:pt x="2" y="7"/>
                    </a:cubicBezTo>
                    <a:cubicBezTo>
                      <a:pt x="2" y="8"/>
                      <a:pt x="2" y="8"/>
                      <a:pt x="1" y="9"/>
                    </a:cubicBezTo>
                    <a:cubicBezTo>
                      <a:pt x="1" y="9"/>
                      <a:pt x="1" y="10"/>
                      <a:pt x="1" y="11"/>
                    </a:cubicBezTo>
                    <a:cubicBezTo>
                      <a:pt x="1" y="11"/>
                      <a:pt x="1" y="12"/>
                      <a:pt x="2" y="13"/>
                    </a:cubicBezTo>
                    <a:cubicBezTo>
                      <a:pt x="2" y="13"/>
                      <a:pt x="3" y="14"/>
                      <a:pt x="3" y="14"/>
                    </a:cubicBezTo>
                    <a:cubicBezTo>
                      <a:pt x="4" y="14"/>
                      <a:pt x="5" y="14"/>
                      <a:pt x="7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5" y="12"/>
                      <a:pt x="15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4" y="15"/>
                    </a:cubicBezTo>
                    <a:cubicBezTo>
                      <a:pt x="14" y="14"/>
                      <a:pt x="14" y="14"/>
                      <a:pt x="13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6" y="15"/>
                      <a:pt x="4" y="15"/>
                      <a:pt x="3" y="15"/>
                    </a:cubicBezTo>
                    <a:cubicBezTo>
                      <a:pt x="3" y="15"/>
                      <a:pt x="2" y="14"/>
                      <a:pt x="1" y="13"/>
                    </a:cubicBezTo>
                    <a:cubicBezTo>
                      <a:pt x="0" y="13"/>
                      <a:pt x="0" y="11"/>
                      <a:pt x="0" y="10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3"/>
                      <a:pt x="3" y="3"/>
                      <a:pt x="5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2"/>
                      <a:pt x="13" y="2"/>
                      <a:pt x="14" y="2"/>
                    </a:cubicBezTo>
                    <a:cubicBezTo>
                      <a:pt x="14" y="2"/>
                      <a:pt x="14" y="2"/>
                      <a:pt x="14" y="1"/>
                    </a:cubicBezTo>
                    <a:cubicBezTo>
                      <a:pt x="14" y="1"/>
                      <a:pt x="14" y="1"/>
                      <a:pt x="14" y="0"/>
                    </a:cubicBezTo>
                    <a:cubicBezTo>
                      <a:pt x="15" y="0"/>
                      <a:pt x="15" y="0"/>
                      <a:pt x="15" y="0"/>
                    </a:cubicBezTo>
                    <a:close/>
                    <a:moveTo>
                      <a:pt x="1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2" y="24"/>
                      <a:pt x="12" y="24"/>
                    </a:cubicBezTo>
                    <a:cubicBezTo>
                      <a:pt x="13" y="25"/>
                      <a:pt x="13" y="25"/>
                      <a:pt x="13" y="26"/>
                    </a:cubicBezTo>
                    <a:cubicBezTo>
                      <a:pt x="13" y="27"/>
                      <a:pt x="13" y="27"/>
                      <a:pt x="13" y="28"/>
                    </a:cubicBezTo>
                    <a:cubicBezTo>
                      <a:pt x="13" y="28"/>
                      <a:pt x="12" y="29"/>
                      <a:pt x="12" y="29"/>
                    </a:cubicBezTo>
                    <a:cubicBezTo>
                      <a:pt x="11" y="29"/>
                      <a:pt x="10" y="29"/>
                      <a:pt x="9" y="30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2"/>
                      <a:pt x="4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7"/>
                      <a:pt x="5" y="27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0" y="26"/>
                      <a:pt x="11" y="26"/>
                      <a:pt x="11" y="26"/>
                    </a:cubicBezTo>
                    <a:cubicBezTo>
                      <a:pt x="11" y="26"/>
                      <a:pt x="11" y="26"/>
                      <a:pt x="11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4"/>
                      <a:pt x="11" y="24"/>
                      <a:pt x="10" y="23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2" y="25"/>
                      <a:pt x="2" y="25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3" y="21"/>
                      <a:pt x="3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10" y="20"/>
                      <a:pt x="11" y="20"/>
                      <a:pt x="11" y="19"/>
                    </a:cubicBezTo>
                    <a:cubicBezTo>
                      <a:pt x="11" y="19"/>
                      <a:pt x="11" y="19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2" y="23"/>
                      <a:pt x="12" y="23"/>
                      <a:pt x="12" y="23"/>
                    </a:cubicBezTo>
                    <a:close/>
                    <a:moveTo>
                      <a:pt x="20" y="32"/>
                    </a:moveTo>
                    <a:cubicBezTo>
                      <a:pt x="20" y="33"/>
                      <a:pt x="20" y="33"/>
                      <a:pt x="20" y="34"/>
                    </a:cubicBezTo>
                    <a:cubicBezTo>
                      <a:pt x="20" y="34"/>
                      <a:pt x="20" y="34"/>
                      <a:pt x="19" y="34"/>
                    </a:cubicBezTo>
                    <a:cubicBezTo>
                      <a:pt x="19" y="34"/>
                      <a:pt x="18" y="34"/>
                      <a:pt x="18" y="34"/>
                    </a:cubicBezTo>
                    <a:cubicBezTo>
                      <a:pt x="17" y="34"/>
                      <a:pt x="17" y="33"/>
                      <a:pt x="17" y="33"/>
                    </a:cubicBezTo>
                    <a:cubicBezTo>
                      <a:pt x="17" y="33"/>
                      <a:pt x="17" y="32"/>
                      <a:pt x="17" y="32"/>
                    </a:cubicBezTo>
                    <a:cubicBezTo>
                      <a:pt x="17" y="31"/>
                      <a:pt x="18" y="31"/>
                      <a:pt x="18" y="31"/>
                    </a:cubicBezTo>
                    <a:cubicBezTo>
                      <a:pt x="19" y="31"/>
                      <a:pt x="19" y="31"/>
                      <a:pt x="20" y="31"/>
                    </a:cubicBezTo>
                    <a:cubicBezTo>
                      <a:pt x="20" y="31"/>
                      <a:pt x="20" y="32"/>
                      <a:pt x="20" y="32"/>
                    </a:cubicBezTo>
                    <a:close/>
                    <a:moveTo>
                      <a:pt x="16" y="35"/>
                    </a:moveTo>
                    <a:cubicBezTo>
                      <a:pt x="15" y="31"/>
                      <a:pt x="15" y="31"/>
                      <a:pt x="15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2"/>
                      <a:pt x="14" y="32"/>
                    </a:cubicBezTo>
                    <a:cubicBezTo>
                      <a:pt x="14" y="32"/>
                      <a:pt x="14" y="32"/>
                      <a:pt x="13" y="32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5" y="34"/>
                      <a:pt x="5" y="34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7" y="38"/>
                      <a:pt x="7" y="37"/>
                      <a:pt x="8" y="37"/>
                    </a:cubicBezTo>
                    <a:cubicBezTo>
                      <a:pt x="16" y="35"/>
                      <a:pt x="16" y="35"/>
                      <a:pt x="16" y="35"/>
                    </a:cubicBezTo>
                    <a:close/>
                    <a:moveTo>
                      <a:pt x="8" y="46"/>
                    </a:moveTo>
                    <a:cubicBezTo>
                      <a:pt x="14" y="40"/>
                      <a:pt x="14" y="40"/>
                      <a:pt x="14" y="40"/>
                    </a:cubicBezTo>
                    <a:cubicBezTo>
                      <a:pt x="15" y="39"/>
                      <a:pt x="16" y="38"/>
                      <a:pt x="16" y="38"/>
                    </a:cubicBezTo>
                    <a:cubicBezTo>
                      <a:pt x="16" y="38"/>
                      <a:pt x="16" y="38"/>
                      <a:pt x="16" y="37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8" y="42"/>
                      <a:pt x="17" y="42"/>
                      <a:pt x="17" y="42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6" y="42"/>
                      <a:pt x="16" y="43"/>
                      <a:pt x="15" y="43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7" y="46"/>
                      <a:pt x="18" y="46"/>
                      <a:pt x="18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46"/>
                      <a:pt x="18" y="45"/>
                      <a:pt x="18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20" y="48"/>
                      <a:pt x="20" y="48"/>
                      <a:pt x="20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8"/>
                      <a:pt x="18" y="47"/>
                      <a:pt x="17" y="4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6"/>
                      <a:pt x="8" y="46"/>
                      <a:pt x="8" y="46"/>
                    </a:cubicBezTo>
                    <a:close/>
                    <a:moveTo>
                      <a:pt x="19" y="60"/>
                    </a:moveTo>
                    <a:cubicBezTo>
                      <a:pt x="17" y="55"/>
                      <a:pt x="17" y="55"/>
                      <a:pt x="17" y="55"/>
                    </a:cubicBezTo>
                    <a:cubicBezTo>
                      <a:pt x="16" y="55"/>
                      <a:pt x="15" y="56"/>
                      <a:pt x="14" y="57"/>
                    </a:cubicBezTo>
                    <a:cubicBezTo>
                      <a:pt x="14" y="58"/>
                      <a:pt x="14" y="59"/>
                      <a:pt x="14" y="59"/>
                    </a:cubicBezTo>
                    <a:cubicBezTo>
                      <a:pt x="14" y="60"/>
                      <a:pt x="14" y="60"/>
                      <a:pt x="15" y="60"/>
                    </a:cubicBezTo>
                    <a:cubicBezTo>
                      <a:pt x="15" y="61"/>
                      <a:pt x="16" y="61"/>
                      <a:pt x="17" y="61"/>
                    </a:cubicBezTo>
                    <a:cubicBezTo>
                      <a:pt x="16" y="61"/>
                      <a:pt x="16" y="61"/>
                      <a:pt x="16" y="61"/>
                    </a:cubicBezTo>
                    <a:cubicBezTo>
                      <a:pt x="15" y="61"/>
                      <a:pt x="14" y="61"/>
                      <a:pt x="13" y="61"/>
                    </a:cubicBezTo>
                    <a:cubicBezTo>
                      <a:pt x="13" y="60"/>
                      <a:pt x="12" y="59"/>
                      <a:pt x="12" y="59"/>
                    </a:cubicBezTo>
                    <a:cubicBezTo>
                      <a:pt x="11" y="57"/>
                      <a:pt x="11" y="56"/>
                      <a:pt x="12" y="54"/>
                    </a:cubicBezTo>
                    <a:cubicBezTo>
                      <a:pt x="13" y="53"/>
                      <a:pt x="14" y="53"/>
                      <a:pt x="15" y="52"/>
                    </a:cubicBezTo>
                    <a:cubicBezTo>
                      <a:pt x="17" y="51"/>
                      <a:pt x="18" y="51"/>
                      <a:pt x="20" y="52"/>
                    </a:cubicBezTo>
                    <a:cubicBezTo>
                      <a:pt x="21" y="52"/>
                      <a:pt x="22" y="53"/>
                      <a:pt x="22" y="54"/>
                    </a:cubicBezTo>
                    <a:cubicBezTo>
                      <a:pt x="23" y="55"/>
                      <a:pt x="23" y="57"/>
                      <a:pt x="22" y="58"/>
                    </a:cubicBezTo>
                    <a:cubicBezTo>
                      <a:pt x="22" y="59"/>
                      <a:pt x="21" y="60"/>
                      <a:pt x="19" y="60"/>
                    </a:cubicBezTo>
                    <a:close/>
                    <a:moveTo>
                      <a:pt x="19" y="57"/>
                    </a:moveTo>
                    <a:cubicBezTo>
                      <a:pt x="20" y="57"/>
                      <a:pt x="21" y="57"/>
                      <a:pt x="21" y="56"/>
                    </a:cubicBezTo>
                    <a:cubicBezTo>
                      <a:pt x="21" y="56"/>
                      <a:pt x="21" y="56"/>
                      <a:pt x="22" y="55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21" y="54"/>
                      <a:pt x="21" y="54"/>
                      <a:pt x="21" y="54"/>
                    </a:cubicBezTo>
                    <a:cubicBezTo>
                      <a:pt x="20" y="54"/>
                      <a:pt x="19" y="54"/>
                      <a:pt x="18" y="54"/>
                    </a:cubicBezTo>
                    <a:cubicBezTo>
                      <a:pt x="17" y="54"/>
                      <a:pt x="17" y="54"/>
                      <a:pt x="17" y="54"/>
                    </a:cubicBezTo>
                    <a:cubicBezTo>
                      <a:pt x="19" y="57"/>
                      <a:pt x="19" y="57"/>
                      <a:pt x="19" y="57"/>
                    </a:cubicBezTo>
                    <a:close/>
                    <a:moveTo>
                      <a:pt x="26" y="64"/>
                    </a:moveTo>
                    <a:cubicBezTo>
                      <a:pt x="24" y="60"/>
                      <a:pt x="24" y="60"/>
                      <a:pt x="24" y="60"/>
                    </a:cubicBezTo>
                    <a:cubicBezTo>
                      <a:pt x="24" y="60"/>
                      <a:pt x="24" y="60"/>
                      <a:pt x="24" y="60"/>
                    </a:cubicBezTo>
                    <a:cubicBezTo>
                      <a:pt x="24" y="60"/>
                      <a:pt x="24" y="61"/>
                      <a:pt x="24" y="61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7" y="65"/>
                      <a:pt x="16" y="66"/>
                      <a:pt x="16" y="66"/>
                    </a:cubicBezTo>
                    <a:cubicBezTo>
                      <a:pt x="16" y="66"/>
                      <a:pt x="15" y="65"/>
                      <a:pt x="15" y="65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8" y="70"/>
                      <a:pt x="18" y="70"/>
                      <a:pt x="18" y="70"/>
                    </a:cubicBezTo>
                    <a:cubicBezTo>
                      <a:pt x="18" y="70"/>
                      <a:pt x="18" y="70"/>
                      <a:pt x="18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69"/>
                      <a:pt x="18" y="68"/>
                      <a:pt x="18" y="68"/>
                    </a:cubicBezTo>
                    <a:cubicBezTo>
                      <a:pt x="19" y="68"/>
                      <a:pt x="19" y="68"/>
                      <a:pt x="19" y="68"/>
                    </a:cubicBezTo>
                    <a:cubicBezTo>
                      <a:pt x="21" y="67"/>
                      <a:pt x="21" y="67"/>
                      <a:pt x="21" y="67"/>
                    </a:cubicBezTo>
                    <a:cubicBezTo>
                      <a:pt x="22" y="66"/>
                      <a:pt x="23" y="66"/>
                      <a:pt x="23" y="66"/>
                    </a:cubicBezTo>
                    <a:cubicBezTo>
                      <a:pt x="24" y="66"/>
                      <a:pt x="24" y="66"/>
                      <a:pt x="25" y="66"/>
                    </a:cubicBezTo>
                    <a:cubicBezTo>
                      <a:pt x="25" y="66"/>
                      <a:pt x="25" y="66"/>
                      <a:pt x="25" y="66"/>
                    </a:cubicBezTo>
                    <a:cubicBezTo>
                      <a:pt x="25" y="67"/>
                      <a:pt x="25" y="67"/>
                      <a:pt x="25" y="67"/>
                    </a:cubicBezTo>
                    <a:cubicBezTo>
                      <a:pt x="25" y="67"/>
                      <a:pt x="25" y="67"/>
                      <a:pt x="25" y="67"/>
                    </a:cubicBezTo>
                    <a:cubicBezTo>
                      <a:pt x="25" y="68"/>
                      <a:pt x="25" y="68"/>
                      <a:pt x="25" y="69"/>
                    </a:cubicBezTo>
                    <a:cubicBezTo>
                      <a:pt x="25" y="69"/>
                      <a:pt x="26" y="69"/>
                      <a:pt x="26" y="69"/>
                    </a:cubicBezTo>
                    <a:cubicBezTo>
                      <a:pt x="26" y="69"/>
                      <a:pt x="27" y="69"/>
                      <a:pt x="27" y="69"/>
                    </a:cubicBezTo>
                    <a:cubicBezTo>
                      <a:pt x="28" y="69"/>
                      <a:pt x="28" y="68"/>
                      <a:pt x="28" y="68"/>
                    </a:cubicBezTo>
                    <a:cubicBezTo>
                      <a:pt x="28" y="68"/>
                      <a:pt x="28" y="67"/>
                      <a:pt x="28" y="67"/>
                    </a:cubicBezTo>
                    <a:cubicBezTo>
                      <a:pt x="28" y="66"/>
                      <a:pt x="27" y="66"/>
                      <a:pt x="27" y="66"/>
                    </a:cubicBezTo>
                    <a:cubicBezTo>
                      <a:pt x="26" y="65"/>
                      <a:pt x="25" y="65"/>
                      <a:pt x="24" y="65"/>
                    </a:cubicBezTo>
                    <a:cubicBezTo>
                      <a:pt x="26" y="64"/>
                      <a:pt x="26" y="64"/>
                      <a:pt x="26" y="64"/>
                    </a:cubicBezTo>
                    <a:close/>
                    <a:moveTo>
                      <a:pt x="34" y="74"/>
                    </a:moveTo>
                    <a:cubicBezTo>
                      <a:pt x="31" y="76"/>
                      <a:pt x="31" y="76"/>
                      <a:pt x="31" y="76"/>
                    </a:cubicBezTo>
                    <a:cubicBezTo>
                      <a:pt x="31" y="75"/>
                      <a:pt x="31" y="75"/>
                      <a:pt x="31" y="75"/>
                    </a:cubicBezTo>
                    <a:cubicBezTo>
                      <a:pt x="31" y="74"/>
                      <a:pt x="32" y="74"/>
                      <a:pt x="32" y="73"/>
                    </a:cubicBezTo>
                    <a:cubicBezTo>
                      <a:pt x="32" y="72"/>
                      <a:pt x="32" y="72"/>
                      <a:pt x="32" y="71"/>
                    </a:cubicBezTo>
                    <a:cubicBezTo>
                      <a:pt x="32" y="71"/>
                      <a:pt x="31" y="71"/>
                      <a:pt x="31" y="71"/>
                    </a:cubicBezTo>
                    <a:cubicBezTo>
                      <a:pt x="31" y="71"/>
                      <a:pt x="30" y="71"/>
                      <a:pt x="30" y="71"/>
                    </a:cubicBezTo>
                    <a:cubicBezTo>
                      <a:pt x="30" y="71"/>
                      <a:pt x="30" y="71"/>
                      <a:pt x="30" y="71"/>
                    </a:cubicBezTo>
                    <a:cubicBezTo>
                      <a:pt x="30" y="72"/>
                      <a:pt x="30" y="73"/>
                      <a:pt x="30" y="74"/>
                    </a:cubicBezTo>
                    <a:cubicBezTo>
                      <a:pt x="29" y="75"/>
                      <a:pt x="29" y="76"/>
                      <a:pt x="29" y="77"/>
                    </a:cubicBezTo>
                    <a:cubicBezTo>
                      <a:pt x="29" y="78"/>
                      <a:pt x="28" y="78"/>
                      <a:pt x="28" y="78"/>
                    </a:cubicBezTo>
                    <a:cubicBezTo>
                      <a:pt x="27" y="79"/>
                      <a:pt x="27" y="79"/>
                      <a:pt x="26" y="79"/>
                    </a:cubicBezTo>
                    <a:cubicBezTo>
                      <a:pt x="25" y="79"/>
                      <a:pt x="25" y="79"/>
                      <a:pt x="24" y="78"/>
                    </a:cubicBezTo>
                    <a:cubicBezTo>
                      <a:pt x="24" y="78"/>
                      <a:pt x="23" y="78"/>
                      <a:pt x="23" y="77"/>
                    </a:cubicBezTo>
                    <a:cubicBezTo>
                      <a:pt x="23" y="77"/>
                      <a:pt x="23" y="76"/>
                      <a:pt x="22" y="75"/>
                    </a:cubicBezTo>
                    <a:cubicBezTo>
                      <a:pt x="22" y="75"/>
                      <a:pt x="22" y="75"/>
                      <a:pt x="22" y="74"/>
                    </a:cubicBezTo>
                    <a:cubicBezTo>
                      <a:pt x="22" y="74"/>
                      <a:pt x="22" y="74"/>
                      <a:pt x="21" y="74"/>
                    </a:cubicBezTo>
                    <a:cubicBezTo>
                      <a:pt x="21" y="74"/>
                      <a:pt x="21" y="74"/>
                      <a:pt x="21" y="74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5" y="72"/>
                      <a:pt x="25" y="72"/>
                      <a:pt x="25" y="72"/>
                    </a:cubicBezTo>
                    <a:cubicBezTo>
                      <a:pt x="24" y="73"/>
                      <a:pt x="24" y="74"/>
                      <a:pt x="23" y="75"/>
                    </a:cubicBezTo>
                    <a:cubicBezTo>
                      <a:pt x="23" y="75"/>
                      <a:pt x="23" y="76"/>
                      <a:pt x="24" y="76"/>
                    </a:cubicBezTo>
                    <a:cubicBezTo>
                      <a:pt x="24" y="77"/>
                      <a:pt x="24" y="77"/>
                      <a:pt x="24" y="77"/>
                    </a:cubicBezTo>
                    <a:cubicBezTo>
                      <a:pt x="25" y="77"/>
                      <a:pt x="25" y="77"/>
                      <a:pt x="25" y="77"/>
                    </a:cubicBezTo>
                    <a:cubicBezTo>
                      <a:pt x="26" y="77"/>
                      <a:pt x="26" y="77"/>
                      <a:pt x="26" y="76"/>
                    </a:cubicBezTo>
                    <a:cubicBezTo>
                      <a:pt x="26" y="76"/>
                      <a:pt x="26" y="75"/>
                      <a:pt x="26" y="74"/>
                    </a:cubicBezTo>
                    <a:cubicBezTo>
                      <a:pt x="26" y="73"/>
                      <a:pt x="26" y="72"/>
                      <a:pt x="27" y="71"/>
                    </a:cubicBezTo>
                    <a:cubicBezTo>
                      <a:pt x="27" y="70"/>
                      <a:pt x="27" y="70"/>
                      <a:pt x="28" y="69"/>
                    </a:cubicBezTo>
                    <a:cubicBezTo>
                      <a:pt x="29" y="69"/>
                      <a:pt x="29" y="69"/>
                      <a:pt x="30" y="69"/>
                    </a:cubicBezTo>
                    <a:cubicBezTo>
                      <a:pt x="31" y="69"/>
                      <a:pt x="32" y="70"/>
                      <a:pt x="32" y="71"/>
                    </a:cubicBezTo>
                    <a:cubicBezTo>
                      <a:pt x="33" y="71"/>
                      <a:pt x="33" y="72"/>
                      <a:pt x="33" y="72"/>
                    </a:cubicBezTo>
                    <a:cubicBezTo>
                      <a:pt x="33" y="73"/>
                      <a:pt x="33" y="73"/>
                      <a:pt x="33" y="73"/>
                    </a:cubicBezTo>
                    <a:cubicBezTo>
                      <a:pt x="33" y="73"/>
                      <a:pt x="33" y="73"/>
                      <a:pt x="33" y="73"/>
                    </a:cubicBezTo>
                    <a:cubicBezTo>
                      <a:pt x="33" y="73"/>
                      <a:pt x="33" y="73"/>
                      <a:pt x="34" y="73"/>
                    </a:cubicBezTo>
                    <a:cubicBezTo>
                      <a:pt x="34" y="74"/>
                      <a:pt x="34" y="74"/>
                      <a:pt x="34" y="74"/>
                    </a:cubicBezTo>
                    <a:close/>
                    <a:moveTo>
                      <a:pt x="41" y="76"/>
                    </a:moveTo>
                    <a:cubicBezTo>
                      <a:pt x="41" y="76"/>
                      <a:pt x="41" y="77"/>
                      <a:pt x="41" y="77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0" y="79"/>
                      <a:pt x="40" y="79"/>
                      <a:pt x="39" y="79"/>
                    </a:cubicBezTo>
                    <a:cubicBezTo>
                      <a:pt x="39" y="78"/>
                      <a:pt x="38" y="78"/>
                      <a:pt x="38" y="78"/>
                    </a:cubicBezTo>
                    <a:cubicBezTo>
                      <a:pt x="38" y="77"/>
                      <a:pt x="38" y="77"/>
                      <a:pt x="38" y="76"/>
                    </a:cubicBezTo>
                    <a:cubicBezTo>
                      <a:pt x="38" y="76"/>
                      <a:pt x="38" y="76"/>
                      <a:pt x="39" y="75"/>
                    </a:cubicBezTo>
                    <a:cubicBezTo>
                      <a:pt x="39" y="75"/>
                      <a:pt x="39" y="75"/>
                      <a:pt x="40" y="75"/>
                    </a:cubicBezTo>
                    <a:cubicBezTo>
                      <a:pt x="40" y="75"/>
                      <a:pt x="41" y="75"/>
                      <a:pt x="41" y="76"/>
                    </a:cubicBezTo>
                    <a:close/>
                    <a:moveTo>
                      <a:pt x="38" y="80"/>
                    </a:moveTo>
                    <a:cubicBezTo>
                      <a:pt x="35" y="76"/>
                      <a:pt x="35" y="76"/>
                      <a:pt x="35" y="76"/>
                    </a:cubicBezTo>
                    <a:cubicBezTo>
                      <a:pt x="35" y="76"/>
                      <a:pt x="35" y="76"/>
                      <a:pt x="35" y="76"/>
                    </a:cubicBezTo>
                    <a:cubicBezTo>
                      <a:pt x="35" y="77"/>
                      <a:pt x="35" y="77"/>
                      <a:pt x="35" y="78"/>
                    </a:cubicBezTo>
                    <a:cubicBezTo>
                      <a:pt x="35" y="78"/>
                      <a:pt x="35" y="78"/>
                      <a:pt x="34" y="79"/>
                    </a:cubicBezTo>
                    <a:cubicBezTo>
                      <a:pt x="29" y="82"/>
                      <a:pt x="29" y="82"/>
                      <a:pt x="29" y="82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27" y="83"/>
                      <a:pt x="27" y="82"/>
                      <a:pt x="27" y="82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30" y="87"/>
                      <a:pt x="30" y="87"/>
                      <a:pt x="30" y="87"/>
                    </a:cubicBezTo>
                    <a:cubicBezTo>
                      <a:pt x="30" y="87"/>
                      <a:pt x="30" y="87"/>
                      <a:pt x="30" y="87"/>
                    </a:cubicBezTo>
                    <a:cubicBezTo>
                      <a:pt x="30" y="87"/>
                      <a:pt x="30" y="86"/>
                      <a:pt x="30" y="86"/>
                    </a:cubicBezTo>
                    <a:cubicBezTo>
                      <a:pt x="30" y="86"/>
                      <a:pt x="30" y="85"/>
                      <a:pt x="31" y="85"/>
                    </a:cubicBezTo>
                    <a:cubicBezTo>
                      <a:pt x="38" y="80"/>
                      <a:pt x="38" y="80"/>
                      <a:pt x="38" y="80"/>
                    </a:cubicBezTo>
                    <a:close/>
                    <a:moveTo>
                      <a:pt x="45" y="84"/>
                    </a:moveTo>
                    <a:cubicBezTo>
                      <a:pt x="42" y="86"/>
                      <a:pt x="42" y="86"/>
                      <a:pt x="42" y="86"/>
                    </a:cubicBezTo>
                    <a:cubicBezTo>
                      <a:pt x="43" y="88"/>
                      <a:pt x="43" y="88"/>
                      <a:pt x="43" y="88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41" y="87"/>
                      <a:pt x="41" y="87"/>
                      <a:pt x="41" y="87"/>
                    </a:cubicBezTo>
                    <a:cubicBezTo>
                      <a:pt x="36" y="91"/>
                      <a:pt x="36" y="91"/>
                      <a:pt x="36" y="91"/>
                    </a:cubicBezTo>
                    <a:cubicBezTo>
                      <a:pt x="35" y="91"/>
                      <a:pt x="35" y="92"/>
                      <a:pt x="35" y="92"/>
                    </a:cubicBezTo>
                    <a:cubicBezTo>
                      <a:pt x="35" y="92"/>
                      <a:pt x="34" y="92"/>
                      <a:pt x="34" y="92"/>
                    </a:cubicBezTo>
                    <a:cubicBezTo>
                      <a:pt x="34" y="93"/>
                      <a:pt x="34" y="93"/>
                      <a:pt x="35" y="93"/>
                    </a:cubicBezTo>
                    <a:cubicBezTo>
                      <a:pt x="35" y="93"/>
                      <a:pt x="35" y="93"/>
                      <a:pt x="36" y="93"/>
                    </a:cubicBezTo>
                    <a:cubicBezTo>
                      <a:pt x="36" y="94"/>
                      <a:pt x="36" y="94"/>
                      <a:pt x="36" y="94"/>
                    </a:cubicBezTo>
                    <a:cubicBezTo>
                      <a:pt x="35" y="94"/>
                      <a:pt x="34" y="94"/>
                      <a:pt x="33" y="93"/>
                    </a:cubicBezTo>
                    <a:cubicBezTo>
                      <a:pt x="32" y="92"/>
                      <a:pt x="32" y="91"/>
                      <a:pt x="32" y="91"/>
                    </a:cubicBezTo>
                    <a:cubicBezTo>
                      <a:pt x="32" y="90"/>
                      <a:pt x="32" y="90"/>
                      <a:pt x="33" y="89"/>
                    </a:cubicBezTo>
                    <a:cubicBezTo>
                      <a:pt x="33" y="89"/>
                      <a:pt x="33" y="89"/>
                      <a:pt x="34" y="88"/>
                    </a:cubicBezTo>
                    <a:cubicBezTo>
                      <a:pt x="39" y="84"/>
                      <a:pt x="39" y="84"/>
                      <a:pt x="39" y="84"/>
                    </a:cubicBezTo>
                    <a:cubicBezTo>
                      <a:pt x="38" y="83"/>
                      <a:pt x="38" y="83"/>
                      <a:pt x="38" y="83"/>
                    </a:cubicBezTo>
                    <a:cubicBezTo>
                      <a:pt x="38" y="83"/>
                      <a:pt x="38" y="83"/>
                      <a:pt x="38" y="83"/>
                    </a:cubicBezTo>
                    <a:cubicBezTo>
                      <a:pt x="40" y="83"/>
                      <a:pt x="41" y="84"/>
                      <a:pt x="42" y="84"/>
                    </a:cubicBezTo>
                    <a:cubicBezTo>
                      <a:pt x="43" y="84"/>
                      <a:pt x="44" y="84"/>
                      <a:pt x="45" y="84"/>
                    </a:cubicBezTo>
                    <a:cubicBezTo>
                      <a:pt x="45" y="84"/>
                      <a:pt x="45" y="84"/>
                      <a:pt x="45" y="84"/>
                    </a:cubicBezTo>
                    <a:close/>
                    <a:moveTo>
                      <a:pt x="39" y="100"/>
                    </a:moveTo>
                    <a:cubicBezTo>
                      <a:pt x="38" y="100"/>
                      <a:pt x="38" y="100"/>
                      <a:pt x="38" y="100"/>
                    </a:cubicBezTo>
                    <a:cubicBezTo>
                      <a:pt x="37" y="101"/>
                      <a:pt x="36" y="101"/>
                      <a:pt x="36" y="101"/>
                    </a:cubicBezTo>
                    <a:cubicBezTo>
                      <a:pt x="36" y="101"/>
                      <a:pt x="35" y="101"/>
                      <a:pt x="35" y="100"/>
                    </a:cubicBezTo>
                    <a:cubicBezTo>
                      <a:pt x="35" y="100"/>
                      <a:pt x="35" y="100"/>
                      <a:pt x="35" y="100"/>
                    </a:cubicBezTo>
                    <a:cubicBezTo>
                      <a:pt x="35" y="100"/>
                      <a:pt x="35" y="100"/>
                      <a:pt x="36" y="100"/>
                    </a:cubicBezTo>
                    <a:cubicBezTo>
                      <a:pt x="36" y="99"/>
                      <a:pt x="36" y="99"/>
                      <a:pt x="36" y="99"/>
                    </a:cubicBezTo>
                    <a:cubicBezTo>
                      <a:pt x="36" y="98"/>
                      <a:pt x="36" y="98"/>
                      <a:pt x="36" y="98"/>
                    </a:cubicBezTo>
                    <a:cubicBezTo>
                      <a:pt x="36" y="97"/>
                      <a:pt x="35" y="97"/>
                      <a:pt x="35" y="97"/>
                    </a:cubicBezTo>
                    <a:cubicBezTo>
                      <a:pt x="35" y="97"/>
                      <a:pt x="34" y="97"/>
                      <a:pt x="34" y="98"/>
                    </a:cubicBezTo>
                    <a:cubicBezTo>
                      <a:pt x="33" y="98"/>
                      <a:pt x="33" y="98"/>
                      <a:pt x="33" y="99"/>
                    </a:cubicBezTo>
                    <a:cubicBezTo>
                      <a:pt x="33" y="99"/>
                      <a:pt x="33" y="100"/>
                      <a:pt x="34" y="101"/>
                    </a:cubicBezTo>
                    <a:cubicBezTo>
                      <a:pt x="34" y="101"/>
                      <a:pt x="35" y="102"/>
                      <a:pt x="36" y="102"/>
                    </a:cubicBezTo>
                    <a:cubicBezTo>
                      <a:pt x="36" y="102"/>
                      <a:pt x="38" y="101"/>
                      <a:pt x="40" y="100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9" y="97"/>
                      <a:pt x="50" y="97"/>
                      <a:pt x="50" y="97"/>
                    </a:cubicBezTo>
                    <a:cubicBezTo>
                      <a:pt x="50" y="97"/>
                      <a:pt x="51" y="97"/>
                      <a:pt x="51" y="98"/>
                    </a:cubicBezTo>
                    <a:cubicBezTo>
                      <a:pt x="51" y="97"/>
                      <a:pt x="51" y="97"/>
                      <a:pt x="51" y="97"/>
                    </a:cubicBezTo>
                    <a:cubicBezTo>
                      <a:pt x="49" y="94"/>
                      <a:pt x="49" y="94"/>
                      <a:pt x="49" y="94"/>
                    </a:cubicBezTo>
                    <a:cubicBezTo>
                      <a:pt x="49" y="95"/>
                      <a:pt x="49" y="95"/>
                      <a:pt x="49" y="95"/>
                    </a:cubicBezTo>
                    <a:cubicBezTo>
                      <a:pt x="49" y="95"/>
                      <a:pt x="49" y="95"/>
                      <a:pt x="49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8" y="97"/>
                      <a:pt x="48" y="97"/>
                      <a:pt x="46" y="97"/>
                    </a:cubicBezTo>
                    <a:cubicBezTo>
                      <a:pt x="43" y="98"/>
                      <a:pt x="43" y="98"/>
                      <a:pt x="43" y="98"/>
                    </a:cubicBezTo>
                    <a:cubicBezTo>
                      <a:pt x="45" y="94"/>
                      <a:pt x="45" y="94"/>
                      <a:pt x="45" y="94"/>
                    </a:cubicBezTo>
                    <a:cubicBezTo>
                      <a:pt x="46" y="93"/>
                      <a:pt x="46" y="93"/>
                      <a:pt x="46" y="93"/>
                    </a:cubicBezTo>
                    <a:cubicBezTo>
                      <a:pt x="46" y="93"/>
                      <a:pt x="46" y="92"/>
                      <a:pt x="47" y="93"/>
                    </a:cubicBezTo>
                    <a:cubicBezTo>
                      <a:pt x="47" y="93"/>
                      <a:pt x="47" y="93"/>
                      <a:pt x="47" y="93"/>
                    </a:cubicBezTo>
                    <a:cubicBezTo>
                      <a:pt x="48" y="93"/>
                      <a:pt x="48" y="93"/>
                      <a:pt x="48" y="93"/>
                    </a:cubicBezTo>
                    <a:cubicBezTo>
                      <a:pt x="44" y="88"/>
                      <a:pt x="44" y="88"/>
                      <a:pt x="44" y="88"/>
                    </a:cubicBezTo>
                    <a:cubicBezTo>
                      <a:pt x="44" y="88"/>
                      <a:pt x="44" y="88"/>
                      <a:pt x="44" y="88"/>
                    </a:cubicBezTo>
                    <a:cubicBezTo>
                      <a:pt x="44" y="89"/>
                      <a:pt x="44" y="89"/>
                      <a:pt x="44" y="90"/>
                    </a:cubicBezTo>
                    <a:cubicBezTo>
                      <a:pt x="44" y="90"/>
                      <a:pt x="44" y="91"/>
                      <a:pt x="43" y="92"/>
                    </a:cubicBezTo>
                    <a:cubicBezTo>
                      <a:pt x="39" y="100"/>
                      <a:pt x="39" y="100"/>
                      <a:pt x="39" y="100"/>
                    </a:cubicBezTo>
                    <a:close/>
                    <a:moveTo>
                      <a:pt x="58" y="105"/>
                    </a:moveTo>
                    <a:cubicBezTo>
                      <a:pt x="59" y="106"/>
                      <a:pt x="60" y="106"/>
                      <a:pt x="60" y="107"/>
                    </a:cubicBezTo>
                    <a:cubicBezTo>
                      <a:pt x="60" y="108"/>
                      <a:pt x="60" y="109"/>
                      <a:pt x="60" y="110"/>
                    </a:cubicBezTo>
                    <a:cubicBezTo>
                      <a:pt x="60" y="111"/>
                      <a:pt x="59" y="112"/>
                      <a:pt x="58" y="113"/>
                    </a:cubicBezTo>
                    <a:cubicBezTo>
                      <a:pt x="57" y="114"/>
                      <a:pt x="56" y="115"/>
                      <a:pt x="55" y="115"/>
                    </a:cubicBezTo>
                    <a:cubicBezTo>
                      <a:pt x="53" y="115"/>
                      <a:pt x="52" y="115"/>
                      <a:pt x="51" y="114"/>
                    </a:cubicBezTo>
                    <a:cubicBezTo>
                      <a:pt x="50" y="112"/>
                      <a:pt x="49" y="111"/>
                      <a:pt x="49" y="110"/>
                    </a:cubicBezTo>
                    <a:cubicBezTo>
                      <a:pt x="50" y="108"/>
                      <a:pt x="50" y="107"/>
                      <a:pt x="51" y="106"/>
                    </a:cubicBezTo>
                    <a:cubicBezTo>
                      <a:pt x="52" y="105"/>
                      <a:pt x="53" y="104"/>
                      <a:pt x="55" y="104"/>
                    </a:cubicBezTo>
                    <a:cubicBezTo>
                      <a:pt x="56" y="103"/>
                      <a:pt x="57" y="104"/>
                      <a:pt x="58" y="105"/>
                    </a:cubicBezTo>
                    <a:close/>
                    <a:moveTo>
                      <a:pt x="58" y="106"/>
                    </a:moveTo>
                    <a:cubicBezTo>
                      <a:pt x="58" y="105"/>
                      <a:pt x="57" y="105"/>
                      <a:pt x="57" y="105"/>
                    </a:cubicBezTo>
                    <a:cubicBezTo>
                      <a:pt x="57" y="105"/>
                      <a:pt x="56" y="105"/>
                      <a:pt x="55" y="106"/>
                    </a:cubicBezTo>
                    <a:cubicBezTo>
                      <a:pt x="55" y="107"/>
                      <a:pt x="54" y="108"/>
                      <a:pt x="53" y="109"/>
                    </a:cubicBezTo>
                    <a:cubicBezTo>
                      <a:pt x="52" y="109"/>
                      <a:pt x="52" y="110"/>
                      <a:pt x="51" y="111"/>
                    </a:cubicBezTo>
                    <a:cubicBezTo>
                      <a:pt x="51" y="111"/>
                      <a:pt x="51" y="111"/>
                      <a:pt x="51" y="112"/>
                    </a:cubicBezTo>
                    <a:cubicBezTo>
                      <a:pt x="51" y="112"/>
                      <a:pt x="51" y="113"/>
                      <a:pt x="51" y="113"/>
                    </a:cubicBezTo>
                    <a:cubicBezTo>
                      <a:pt x="52" y="113"/>
                      <a:pt x="52" y="113"/>
                      <a:pt x="52" y="113"/>
                    </a:cubicBezTo>
                    <a:cubicBezTo>
                      <a:pt x="53" y="113"/>
                      <a:pt x="53" y="113"/>
                      <a:pt x="53" y="113"/>
                    </a:cubicBezTo>
                    <a:cubicBezTo>
                      <a:pt x="54" y="112"/>
                      <a:pt x="55" y="111"/>
                      <a:pt x="56" y="110"/>
                    </a:cubicBezTo>
                    <a:cubicBezTo>
                      <a:pt x="57" y="109"/>
                      <a:pt x="58" y="108"/>
                      <a:pt x="58" y="108"/>
                    </a:cubicBezTo>
                    <a:cubicBezTo>
                      <a:pt x="58" y="107"/>
                      <a:pt x="58" y="107"/>
                      <a:pt x="58" y="106"/>
                    </a:cubicBezTo>
                    <a:cubicBezTo>
                      <a:pt x="58" y="106"/>
                      <a:pt x="58" y="106"/>
                      <a:pt x="58" y="106"/>
                    </a:cubicBezTo>
                    <a:close/>
                    <a:moveTo>
                      <a:pt x="66" y="114"/>
                    </a:moveTo>
                    <a:cubicBezTo>
                      <a:pt x="67" y="115"/>
                      <a:pt x="67" y="115"/>
                      <a:pt x="67" y="115"/>
                    </a:cubicBezTo>
                    <a:cubicBezTo>
                      <a:pt x="68" y="115"/>
                      <a:pt x="68" y="115"/>
                      <a:pt x="68" y="115"/>
                    </a:cubicBezTo>
                    <a:cubicBezTo>
                      <a:pt x="67" y="113"/>
                      <a:pt x="67" y="113"/>
                      <a:pt x="67" y="113"/>
                    </a:cubicBezTo>
                    <a:cubicBezTo>
                      <a:pt x="68" y="112"/>
                      <a:pt x="68" y="112"/>
                      <a:pt x="68" y="112"/>
                    </a:cubicBezTo>
                    <a:cubicBezTo>
                      <a:pt x="69" y="111"/>
                      <a:pt x="69" y="111"/>
                      <a:pt x="69" y="111"/>
                    </a:cubicBezTo>
                    <a:cubicBezTo>
                      <a:pt x="69" y="110"/>
                      <a:pt x="70" y="110"/>
                      <a:pt x="70" y="110"/>
                    </a:cubicBezTo>
                    <a:cubicBezTo>
                      <a:pt x="70" y="110"/>
                      <a:pt x="70" y="110"/>
                      <a:pt x="70" y="110"/>
                    </a:cubicBezTo>
                    <a:cubicBezTo>
                      <a:pt x="71" y="111"/>
                      <a:pt x="71" y="111"/>
                      <a:pt x="71" y="111"/>
                    </a:cubicBezTo>
                    <a:cubicBezTo>
                      <a:pt x="71" y="111"/>
                      <a:pt x="71" y="111"/>
                      <a:pt x="71" y="111"/>
                    </a:cubicBezTo>
                    <a:cubicBezTo>
                      <a:pt x="70" y="111"/>
                      <a:pt x="70" y="111"/>
                      <a:pt x="70" y="111"/>
                    </a:cubicBezTo>
                    <a:cubicBezTo>
                      <a:pt x="70" y="112"/>
                      <a:pt x="70" y="112"/>
                      <a:pt x="70" y="112"/>
                    </a:cubicBezTo>
                    <a:cubicBezTo>
                      <a:pt x="70" y="112"/>
                      <a:pt x="70" y="112"/>
                      <a:pt x="70" y="113"/>
                    </a:cubicBezTo>
                    <a:cubicBezTo>
                      <a:pt x="70" y="113"/>
                      <a:pt x="70" y="113"/>
                      <a:pt x="70" y="113"/>
                    </a:cubicBezTo>
                    <a:cubicBezTo>
                      <a:pt x="71" y="114"/>
                      <a:pt x="71" y="114"/>
                      <a:pt x="71" y="114"/>
                    </a:cubicBezTo>
                    <a:cubicBezTo>
                      <a:pt x="72" y="114"/>
                      <a:pt x="72" y="114"/>
                      <a:pt x="72" y="113"/>
                    </a:cubicBezTo>
                    <a:cubicBezTo>
                      <a:pt x="73" y="113"/>
                      <a:pt x="73" y="113"/>
                      <a:pt x="72" y="112"/>
                    </a:cubicBezTo>
                    <a:cubicBezTo>
                      <a:pt x="72" y="111"/>
                      <a:pt x="72" y="111"/>
                      <a:pt x="71" y="110"/>
                    </a:cubicBezTo>
                    <a:cubicBezTo>
                      <a:pt x="70" y="109"/>
                      <a:pt x="69" y="109"/>
                      <a:pt x="68" y="109"/>
                    </a:cubicBezTo>
                    <a:cubicBezTo>
                      <a:pt x="67" y="109"/>
                      <a:pt x="66" y="109"/>
                      <a:pt x="65" y="110"/>
                    </a:cubicBezTo>
                    <a:cubicBezTo>
                      <a:pt x="65" y="111"/>
                      <a:pt x="65" y="111"/>
                      <a:pt x="65" y="111"/>
                    </a:cubicBezTo>
                    <a:cubicBezTo>
                      <a:pt x="65" y="111"/>
                      <a:pt x="65" y="111"/>
                      <a:pt x="65" y="111"/>
                    </a:cubicBezTo>
                    <a:cubicBezTo>
                      <a:pt x="63" y="110"/>
                      <a:pt x="63" y="110"/>
                      <a:pt x="63" y="110"/>
                    </a:cubicBezTo>
                    <a:cubicBezTo>
                      <a:pt x="63" y="111"/>
                      <a:pt x="63" y="111"/>
                      <a:pt x="63" y="111"/>
                    </a:cubicBezTo>
                    <a:cubicBezTo>
                      <a:pt x="64" y="112"/>
                      <a:pt x="64" y="112"/>
                      <a:pt x="64" y="112"/>
                    </a:cubicBezTo>
                    <a:cubicBezTo>
                      <a:pt x="59" y="118"/>
                      <a:pt x="59" y="118"/>
                      <a:pt x="59" y="118"/>
                    </a:cubicBezTo>
                    <a:cubicBezTo>
                      <a:pt x="59" y="119"/>
                      <a:pt x="59" y="119"/>
                      <a:pt x="58" y="119"/>
                    </a:cubicBezTo>
                    <a:cubicBezTo>
                      <a:pt x="58" y="119"/>
                      <a:pt x="58" y="119"/>
                      <a:pt x="58" y="119"/>
                    </a:cubicBezTo>
                    <a:cubicBezTo>
                      <a:pt x="58" y="119"/>
                      <a:pt x="57" y="119"/>
                      <a:pt x="57" y="119"/>
                    </a:cubicBezTo>
                    <a:cubicBezTo>
                      <a:pt x="57" y="119"/>
                      <a:pt x="57" y="119"/>
                      <a:pt x="57" y="119"/>
                    </a:cubicBezTo>
                    <a:cubicBezTo>
                      <a:pt x="61" y="123"/>
                      <a:pt x="61" y="123"/>
                      <a:pt x="61" y="123"/>
                    </a:cubicBezTo>
                    <a:cubicBezTo>
                      <a:pt x="62" y="123"/>
                      <a:pt x="62" y="123"/>
                      <a:pt x="62" y="123"/>
                    </a:cubicBezTo>
                    <a:cubicBezTo>
                      <a:pt x="61" y="122"/>
                      <a:pt x="61" y="122"/>
                      <a:pt x="61" y="122"/>
                    </a:cubicBezTo>
                    <a:cubicBezTo>
                      <a:pt x="61" y="121"/>
                      <a:pt x="61" y="121"/>
                      <a:pt x="62" y="120"/>
                    </a:cubicBezTo>
                    <a:cubicBezTo>
                      <a:pt x="66" y="114"/>
                      <a:pt x="66" y="114"/>
                      <a:pt x="66" y="114"/>
                    </a:cubicBezTo>
                    <a:close/>
                    <a:moveTo>
                      <a:pt x="84" y="120"/>
                    </a:moveTo>
                    <a:cubicBezTo>
                      <a:pt x="82" y="125"/>
                      <a:pt x="82" y="125"/>
                      <a:pt x="82" y="125"/>
                    </a:cubicBezTo>
                    <a:cubicBezTo>
                      <a:pt x="81" y="124"/>
                      <a:pt x="81" y="124"/>
                      <a:pt x="81" y="124"/>
                    </a:cubicBezTo>
                    <a:cubicBezTo>
                      <a:pt x="82" y="123"/>
                      <a:pt x="82" y="122"/>
                      <a:pt x="82" y="121"/>
                    </a:cubicBezTo>
                    <a:cubicBezTo>
                      <a:pt x="81" y="120"/>
                      <a:pt x="81" y="119"/>
                      <a:pt x="80" y="118"/>
                    </a:cubicBezTo>
                    <a:cubicBezTo>
                      <a:pt x="79" y="118"/>
                      <a:pt x="79" y="117"/>
                      <a:pt x="78" y="117"/>
                    </a:cubicBezTo>
                    <a:cubicBezTo>
                      <a:pt x="78" y="118"/>
                      <a:pt x="77" y="118"/>
                      <a:pt x="77" y="118"/>
                    </a:cubicBezTo>
                    <a:cubicBezTo>
                      <a:pt x="77" y="119"/>
                      <a:pt x="77" y="119"/>
                      <a:pt x="76" y="119"/>
                    </a:cubicBezTo>
                    <a:cubicBezTo>
                      <a:pt x="76" y="120"/>
                      <a:pt x="77" y="120"/>
                      <a:pt x="77" y="121"/>
                    </a:cubicBezTo>
                    <a:cubicBezTo>
                      <a:pt x="77" y="121"/>
                      <a:pt x="77" y="122"/>
                      <a:pt x="78" y="123"/>
                    </a:cubicBezTo>
                    <a:cubicBezTo>
                      <a:pt x="79" y="125"/>
                      <a:pt x="79" y="127"/>
                      <a:pt x="80" y="128"/>
                    </a:cubicBezTo>
                    <a:cubicBezTo>
                      <a:pt x="80" y="129"/>
                      <a:pt x="79" y="130"/>
                      <a:pt x="79" y="131"/>
                    </a:cubicBezTo>
                    <a:cubicBezTo>
                      <a:pt x="78" y="132"/>
                      <a:pt x="77" y="132"/>
                      <a:pt x="76" y="133"/>
                    </a:cubicBezTo>
                    <a:cubicBezTo>
                      <a:pt x="74" y="133"/>
                      <a:pt x="73" y="132"/>
                      <a:pt x="72" y="131"/>
                    </a:cubicBezTo>
                    <a:cubicBezTo>
                      <a:pt x="71" y="131"/>
                      <a:pt x="71" y="131"/>
                      <a:pt x="71" y="130"/>
                    </a:cubicBezTo>
                    <a:cubicBezTo>
                      <a:pt x="70" y="130"/>
                      <a:pt x="70" y="130"/>
                      <a:pt x="70" y="129"/>
                    </a:cubicBezTo>
                    <a:cubicBezTo>
                      <a:pt x="70" y="129"/>
                      <a:pt x="69" y="128"/>
                      <a:pt x="69" y="128"/>
                    </a:cubicBezTo>
                    <a:cubicBezTo>
                      <a:pt x="69" y="128"/>
                      <a:pt x="69" y="128"/>
                      <a:pt x="68" y="128"/>
                    </a:cubicBezTo>
                    <a:cubicBezTo>
                      <a:pt x="68" y="128"/>
                      <a:pt x="68" y="128"/>
                      <a:pt x="68" y="128"/>
                    </a:cubicBezTo>
                    <a:cubicBezTo>
                      <a:pt x="67" y="128"/>
                      <a:pt x="67" y="128"/>
                      <a:pt x="67" y="128"/>
                    </a:cubicBezTo>
                    <a:cubicBezTo>
                      <a:pt x="71" y="123"/>
                      <a:pt x="71" y="123"/>
                      <a:pt x="71" y="123"/>
                    </a:cubicBezTo>
                    <a:cubicBezTo>
                      <a:pt x="71" y="123"/>
                      <a:pt x="71" y="123"/>
                      <a:pt x="71" y="123"/>
                    </a:cubicBezTo>
                    <a:cubicBezTo>
                      <a:pt x="70" y="125"/>
                      <a:pt x="70" y="126"/>
                      <a:pt x="70" y="128"/>
                    </a:cubicBezTo>
                    <a:cubicBezTo>
                      <a:pt x="71" y="129"/>
                      <a:pt x="71" y="130"/>
                      <a:pt x="72" y="131"/>
                    </a:cubicBezTo>
                    <a:cubicBezTo>
                      <a:pt x="73" y="131"/>
                      <a:pt x="74" y="131"/>
                      <a:pt x="74" y="131"/>
                    </a:cubicBezTo>
                    <a:cubicBezTo>
                      <a:pt x="75" y="131"/>
                      <a:pt x="75" y="131"/>
                      <a:pt x="76" y="130"/>
                    </a:cubicBezTo>
                    <a:cubicBezTo>
                      <a:pt x="76" y="130"/>
                      <a:pt x="76" y="130"/>
                      <a:pt x="76" y="129"/>
                    </a:cubicBezTo>
                    <a:cubicBezTo>
                      <a:pt x="76" y="129"/>
                      <a:pt x="76" y="128"/>
                      <a:pt x="76" y="128"/>
                    </a:cubicBezTo>
                    <a:cubicBezTo>
                      <a:pt x="76" y="127"/>
                      <a:pt x="75" y="127"/>
                      <a:pt x="75" y="126"/>
                    </a:cubicBezTo>
                    <a:cubicBezTo>
                      <a:pt x="74" y="124"/>
                      <a:pt x="74" y="123"/>
                      <a:pt x="73" y="122"/>
                    </a:cubicBezTo>
                    <a:cubicBezTo>
                      <a:pt x="73" y="122"/>
                      <a:pt x="73" y="121"/>
                      <a:pt x="73" y="120"/>
                    </a:cubicBezTo>
                    <a:cubicBezTo>
                      <a:pt x="73" y="119"/>
                      <a:pt x="74" y="119"/>
                      <a:pt x="74" y="118"/>
                    </a:cubicBezTo>
                    <a:cubicBezTo>
                      <a:pt x="75" y="117"/>
                      <a:pt x="76" y="116"/>
                      <a:pt x="77" y="116"/>
                    </a:cubicBezTo>
                    <a:cubicBezTo>
                      <a:pt x="78" y="116"/>
                      <a:pt x="79" y="116"/>
                      <a:pt x="80" y="117"/>
                    </a:cubicBezTo>
                    <a:cubicBezTo>
                      <a:pt x="81" y="117"/>
                      <a:pt x="81" y="118"/>
                      <a:pt x="81" y="118"/>
                    </a:cubicBezTo>
                    <a:cubicBezTo>
                      <a:pt x="82" y="119"/>
                      <a:pt x="82" y="119"/>
                      <a:pt x="82" y="119"/>
                    </a:cubicBezTo>
                    <a:cubicBezTo>
                      <a:pt x="82" y="120"/>
                      <a:pt x="83" y="120"/>
                      <a:pt x="83" y="120"/>
                    </a:cubicBezTo>
                    <a:cubicBezTo>
                      <a:pt x="83" y="121"/>
                      <a:pt x="83" y="121"/>
                      <a:pt x="83" y="121"/>
                    </a:cubicBezTo>
                    <a:cubicBezTo>
                      <a:pt x="83" y="120"/>
                      <a:pt x="84" y="120"/>
                      <a:pt x="84" y="120"/>
                    </a:cubicBezTo>
                    <a:cubicBezTo>
                      <a:pt x="84" y="120"/>
                      <a:pt x="84" y="120"/>
                      <a:pt x="84" y="120"/>
                    </a:cubicBezTo>
                    <a:close/>
                    <a:moveTo>
                      <a:pt x="87" y="138"/>
                    </a:moveTo>
                    <a:cubicBezTo>
                      <a:pt x="87" y="138"/>
                      <a:pt x="86" y="138"/>
                      <a:pt x="86" y="138"/>
                    </a:cubicBezTo>
                    <a:cubicBezTo>
                      <a:pt x="86" y="138"/>
                      <a:pt x="85" y="138"/>
                      <a:pt x="85" y="138"/>
                    </a:cubicBezTo>
                    <a:cubicBezTo>
                      <a:pt x="84" y="138"/>
                      <a:pt x="84" y="137"/>
                      <a:pt x="84" y="137"/>
                    </a:cubicBezTo>
                    <a:cubicBezTo>
                      <a:pt x="84" y="136"/>
                      <a:pt x="84" y="135"/>
                      <a:pt x="84" y="134"/>
                    </a:cubicBezTo>
                    <a:cubicBezTo>
                      <a:pt x="84" y="133"/>
                      <a:pt x="84" y="132"/>
                      <a:pt x="85" y="131"/>
                    </a:cubicBezTo>
                    <a:cubicBezTo>
                      <a:pt x="85" y="130"/>
                      <a:pt x="86" y="130"/>
                      <a:pt x="86" y="129"/>
                    </a:cubicBezTo>
                    <a:cubicBezTo>
                      <a:pt x="87" y="129"/>
                      <a:pt x="87" y="129"/>
                      <a:pt x="88" y="129"/>
                    </a:cubicBezTo>
                    <a:cubicBezTo>
                      <a:pt x="88" y="129"/>
                      <a:pt x="88" y="129"/>
                      <a:pt x="88" y="130"/>
                    </a:cubicBezTo>
                    <a:cubicBezTo>
                      <a:pt x="88" y="130"/>
                      <a:pt x="88" y="130"/>
                      <a:pt x="88" y="131"/>
                    </a:cubicBezTo>
                    <a:cubicBezTo>
                      <a:pt x="87" y="131"/>
                      <a:pt x="87" y="132"/>
                      <a:pt x="87" y="132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89" y="134"/>
                      <a:pt x="89" y="134"/>
                      <a:pt x="89" y="134"/>
                    </a:cubicBezTo>
                    <a:cubicBezTo>
                      <a:pt x="90" y="134"/>
                      <a:pt x="90" y="133"/>
                      <a:pt x="90" y="133"/>
                    </a:cubicBezTo>
                    <a:cubicBezTo>
                      <a:pt x="90" y="132"/>
                      <a:pt x="90" y="132"/>
                      <a:pt x="90" y="131"/>
                    </a:cubicBezTo>
                    <a:cubicBezTo>
                      <a:pt x="90" y="130"/>
                      <a:pt x="89" y="129"/>
                      <a:pt x="88" y="129"/>
                    </a:cubicBezTo>
                    <a:cubicBezTo>
                      <a:pt x="87" y="128"/>
                      <a:pt x="85" y="128"/>
                      <a:pt x="84" y="128"/>
                    </a:cubicBezTo>
                    <a:cubicBezTo>
                      <a:pt x="83" y="129"/>
                      <a:pt x="82" y="130"/>
                      <a:pt x="81" y="131"/>
                    </a:cubicBezTo>
                    <a:cubicBezTo>
                      <a:pt x="80" y="133"/>
                      <a:pt x="80" y="134"/>
                      <a:pt x="80" y="136"/>
                    </a:cubicBezTo>
                    <a:cubicBezTo>
                      <a:pt x="81" y="137"/>
                      <a:pt x="81" y="138"/>
                      <a:pt x="83" y="139"/>
                    </a:cubicBezTo>
                    <a:cubicBezTo>
                      <a:pt x="83" y="139"/>
                      <a:pt x="84" y="139"/>
                      <a:pt x="85" y="139"/>
                    </a:cubicBezTo>
                    <a:cubicBezTo>
                      <a:pt x="86" y="139"/>
                      <a:pt x="87" y="139"/>
                      <a:pt x="88" y="138"/>
                    </a:cubicBezTo>
                    <a:cubicBezTo>
                      <a:pt x="87" y="138"/>
                      <a:pt x="87" y="138"/>
                      <a:pt x="87" y="138"/>
                    </a:cubicBezTo>
                    <a:close/>
                    <a:moveTo>
                      <a:pt x="98" y="128"/>
                    </a:moveTo>
                    <a:cubicBezTo>
                      <a:pt x="98" y="128"/>
                      <a:pt x="99" y="129"/>
                      <a:pt x="99" y="129"/>
                    </a:cubicBezTo>
                    <a:cubicBezTo>
                      <a:pt x="99" y="130"/>
                      <a:pt x="99" y="130"/>
                      <a:pt x="99" y="131"/>
                    </a:cubicBezTo>
                    <a:cubicBezTo>
                      <a:pt x="99" y="131"/>
                      <a:pt x="98" y="131"/>
                      <a:pt x="98" y="131"/>
                    </a:cubicBezTo>
                    <a:cubicBezTo>
                      <a:pt x="97" y="132"/>
                      <a:pt x="97" y="132"/>
                      <a:pt x="96" y="131"/>
                    </a:cubicBezTo>
                    <a:cubicBezTo>
                      <a:pt x="96" y="131"/>
                      <a:pt x="96" y="131"/>
                      <a:pt x="96" y="130"/>
                    </a:cubicBezTo>
                    <a:cubicBezTo>
                      <a:pt x="95" y="130"/>
                      <a:pt x="95" y="129"/>
                      <a:pt x="96" y="129"/>
                    </a:cubicBezTo>
                    <a:cubicBezTo>
                      <a:pt x="96" y="128"/>
                      <a:pt x="96" y="128"/>
                      <a:pt x="97" y="128"/>
                    </a:cubicBezTo>
                    <a:cubicBezTo>
                      <a:pt x="97" y="128"/>
                      <a:pt x="98" y="128"/>
                      <a:pt x="98" y="128"/>
                    </a:cubicBezTo>
                    <a:close/>
                    <a:moveTo>
                      <a:pt x="97" y="134"/>
                    </a:moveTo>
                    <a:cubicBezTo>
                      <a:pt x="93" y="142"/>
                      <a:pt x="93" y="142"/>
                      <a:pt x="93" y="142"/>
                    </a:cubicBezTo>
                    <a:cubicBezTo>
                      <a:pt x="93" y="142"/>
                      <a:pt x="93" y="143"/>
                      <a:pt x="93" y="143"/>
                    </a:cubicBezTo>
                    <a:cubicBezTo>
                      <a:pt x="93" y="143"/>
                      <a:pt x="93" y="144"/>
                      <a:pt x="94" y="144"/>
                    </a:cubicBezTo>
                    <a:cubicBezTo>
                      <a:pt x="93" y="144"/>
                      <a:pt x="93" y="144"/>
                      <a:pt x="93" y="144"/>
                    </a:cubicBezTo>
                    <a:cubicBezTo>
                      <a:pt x="88" y="141"/>
                      <a:pt x="88" y="141"/>
                      <a:pt x="88" y="141"/>
                    </a:cubicBezTo>
                    <a:cubicBezTo>
                      <a:pt x="89" y="141"/>
                      <a:pt x="89" y="141"/>
                      <a:pt x="89" y="141"/>
                    </a:cubicBezTo>
                    <a:cubicBezTo>
                      <a:pt x="89" y="141"/>
                      <a:pt x="89" y="141"/>
                      <a:pt x="90" y="141"/>
                    </a:cubicBezTo>
                    <a:cubicBezTo>
                      <a:pt x="90" y="141"/>
                      <a:pt x="90" y="141"/>
                      <a:pt x="90" y="140"/>
                    </a:cubicBezTo>
                    <a:cubicBezTo>
                      <a:pt x="93" y="134"/>
                      <a:pt x="93" y="134"/>
                      <a:pt x="93" y="134"/>
                    </a:cubicBezTo>
                    <a:cubicBezTo>
                      <a:pt x="94" y="134"/>
                      <a:pt x="94" y="133"/>
                      <a:pt x="94" y="133"/>
                    </a:cubicBezTo>
                    <a:cubicBezTo>
                      <a:pt x="94" y="132"/>
                      <a:pt x="93" y="132"/>
                      <a:pt x="93" y="132"/>
                    </a:cubicBezTo>
                    <a:cubicBezTo>
                      <a:pt x="93" y="132"/>
                      <a:pt x="93" y="132"/>
                      <a:pt x="93" y="132"/>
                    </a:cubicBezTo>
                    <a:cubicBezTo>
                      <a:pt x="97" y="134"/>
                      <a:pt x="97" y="134"/>
                      <a:pt x="97" y="134"/>
                    </a:cubicBezTo>
                    <a:close/>
                    <a:moveTo>
                      <a:pt x="106" y="143"/>
                    </a:moveTo>
                    <a:cubicBezTo>
                      <a:pt x="106" y="142"/>
                      <a:pt x="106" y="140"/>
                      <a:pt x="106" y="139"/>
                    </a:cubicBezTo>
                    <a:cubicBezTo>
                      <a:pt x="106" y="138"/>
                      <a:pt x="105" y="137"/>
                      <a:pt x="104" y="137"/>
                    </a:cubicBezTo>
                    <a:cubicBezTo>
                      <a:pt x="103" y="136"/>
                      <a:pt x="102" y="136"/>
                      <a:pt x="100" y="137"/>
                    </a:cubicBezTo>
                    <a:cubicBezTo>
                      <a:pt x="99" y="138"/>
                      <a:pt x="98" y="139"/>
                      <a:pt x="97" y="140"/>
                    </a:cubicBezTo>
                    <a:cubicBezTo>
                      <a:pt x="97" y="142"/>
                      <a:pt x="97" y="143"/>
                      <a:pt x="97" y="144"/>
                    </a:cubicBezTo>
                    <a:cubicBezTo>
                      <a:pt x="97" y="146"/>
                      <a:pt x="98" y="147"/>
                      <a:pt x="100" y="147"/>
                    </a:cubicBezTo>
                    <a:cubicBezTo>
                      <a:pt x="101" y="148"/>
                      <a:pt x="101" y="148"/>
                      <a:pt x="102" y="148"/>
                    </a:cubicBezTo>
                    <a:cubicBezTo>
                      <a:pt x="103" y="147"/>
                      <a:pt x="104" y="147"/>
                      <a:pt x="105" y="146"/>
                    </a:cubicBezTo>
                    <a:cubicBezTo>
                      <a:pt x="105" y="146"/>
                      <a:pt x="105" y="146"/>
                      <a:pt x="105" y="146"/>
                    </a:cubicBezTo>
                    <a:cubicBezTo>
                      <a:pt x="104" y="146"/>
                      <a:pt x="103" y="146"/>
                      <a:pt x="103" y="146"/>
                    </a:cubicBezTo>
                    <a:cubicBezTo>
                      <a:pt x="103" y="147"/>
                      <a:pt x="102" y="147"/>
                      <a:pt x="102" y="146"/>
                    </a:cubicBezTo>
                    <a:cubicBezTo>
                      <a:pt x="101" y="146"/>
                      <a:pt x="101" y="146"/>
                      <a:pt x="100" y="145"/>
                    </a:cubicBezTo>
                    <a:cubicBezTo>
                      <a:pt x="100" y="144"/>
                      <a:pt x="100" y="142"/>
                      <a:pt x="100" y="141"/>
                    </a:cubicBezTo>
                    <a:cubicBezTo>
                      <a:pt x="106" y="143"/>
                      <a:pt x="106" y="143"/>
                      <a:pt x="106" y="143"/>
                    </a:cubicBezTo>
                    <a:close/>
                    <a:moveTo>
                      <a:pt x="104" y="141"/>
                    </a:moveTo>
                    <a:cubicBezTo>
                      <a:pt x="101" y="140"/>
                      <a:pt x="101" y="140"/>
                      <a:pt x="101" y="140"/>
                    </a:cubicBezTo>
                    <a:cubicBezTo>
                      <a:pt x="101" y="140"/>
                      <a:pt x="101" y="140"/>
                      <a:pt x="101" y="140"/>
                    </a:cubicBezTo>
                    <a:cubicBezTo>
                      <a:pt x="101" y="139"/>
                      <a:pt x="102" y="138"/>
                      <a:pt x="102" y="137"/>
                    </a:cubicBezTo>
                    <a:cubicBezTo>
                      <a:pt x="103" y="137"/>
                      <a:pt x="103" y="137"/>
                      <a:pt x="104" y="137"/>
                    </a:cubicBezTo>
                    <a:cubicBezTo>
                      <a:pt x="104" y="137"/>
                      <a:pt x="104" y="137"/>
                      <a:pt x="104" y="138"/>
                    </a:cubicBezTo>
                    <a:cubicBezTo>
                      <a:pt x="104" y="138"/>
                      <a:pt x="104" y="138"/>
                      <a:pt x="104" y="139"/>
                    </a:cubicBezTo>
                    <a:cubicBezTo>
                      <a:pt x="104" y="139"/>
                      <a:pt x="104" y="140"/>
                      <a:pt x="104" y="141"/>
                    </a:cubicBezTo>
                    <a:close/>
                    <a:moveTo>
                      <a:pt x="113" y="141"/>
                    </a:moveTo>
                    <a:cubicBezTo>
                      <a:pt x="113" y="142"/>
                      <a:pt x="113" y="142"/>
                      <a:pt x="113" y="142"/>
                    </a:cubicBezTo>
                    <a:cubicBezTo>
                      <a:pt x="114" y="142"/>
                      <a:pt x="114" y="141"/>
                      <a:pt x="115" y="141"/>
                    </a:cubicBezTo>
                    <a:cubicBezTo>
                      <a:pt x="115" y="141"/>
                      <a:pt x="116" y="141"/>
                      <a:pt x="116" y="141"/>
                    </a:cubicBezTo>
                    <a:cubicBezTo>
                      <a:pt x="117" y="142"/>
                      <a:pt x="118" y="142"/>
                      <a:pt x="118" y="142"/>
                    </a:cubicBezTo>
                    <a:cubicBezTo>
                      <a:pt x="118" y="143"/>
                      <a:pt x="118" y="144"/>
                      <a:pt x="118" y="144"/>
                    </a:cubicBezTo>
                    <a:cubicBezTo>
                      <a:pt x="118" y="145"/>
                      <a:pt x="118" y="145"/>
                      <a:pt x="118" y="147"/>
                    </a:cubicBezTo>
                    <a:cubicBezTo>
                      <a:pt x="116" y="151"/>
                      <a:pt x="116" y="151"/>
                      <a:pt x="116" y="151"/>
                    </a:cubicBezTo>
                    <a:cubicBezTo>
                      <a:pt x="116" y="152"/>
                      <a:pt x="116" y="152"/>
                      <a:pt x="116" y="152"/>
                    </a:cubicBezTo>
                    <a:cubicBezTo>
                      <a:pt x="116" y="153"/>
                      <a:pt x="116" y="153"/>
                      <a:pt x="117" y="153"/>
                    </a:cubicBezTo>
                    <a:cubicBezTo>
                      <a:pt x="117" y="153"/>
                      <a:pt x="117" y="153"/>
                      <a:pt x="117" y="153"/>
                    </a:cubicBezTo>
                    <a:cubicBezTo>
                      <a:pt x="112" y="152"/>
                      <a:pt x="112" y="152"/>
                      <a:pt x="112" y="152"/>
                    </a:cubicBezTo>
                    <a:cubicBezTo>
                      <a:pt x="112" y="151"/>
                      <a:pt x="112" y="151"/>
                      <a:pt x="112" y="151"/>
                    </a:cubicBezTo>
                    <a:cubicBezTo>
                      <a:pt x="112" y="151"/>
                      <a:pt x="113" y="151"/>
                      <a:pt x="113" y="151"/>
                    </a:cubicBezTo>
                    <a:cubicBezTo>
                      <a:pt x="113" y="151"/>
                      <a:pt x="113" y="150"/>
                      <a:pt x="113" y="150"/>
                    </a:cubicBezTo>
                    <a:cubicBezTo>
                      <a:pt x="115" y="145"/>
                      <a:pt x="115" y="145"/>
                      <a:pt x="115" y="145"/>
                    </a:cubicBezTo>
                    <a:cubicBezTo>
                      <a:pt x="115" y="144"/>
                      <a:pt x="115" y="144"/>
                      <a:pt x="115" y="143"/>
                    </a:cubicBezTo>
                    <a:cubicBezTo>
                      <a:pt x="115" y="143"/>
                      <a:pt x="115" y="143"/>
                      <a:pt x="115" y="143"/>
                    </a:cubicBezTo>
                    <a:cubicBezTo>
                      <a:pt x="115" y="143"/>
                      <a:pt x="115" y="142"/>
                      <a:pt x="115" y="142"/>
                    </a:cubicBezTo>
                    <a:cubicBezTo>
                      <a:pt x="114" y="142"/>
                      <a:pt x="113" y="142"/>
                      <a:pt x="113" y="143"/>
                    </a:cubicBezTo>
                    <a:cubicBezTo>
                      <a:pt x="111" y="149"/>
                      <a:pt x="111" y="149"/>
                      <a:pt x="111" y="149"/>
                    </a:cubicBezTo>
                    <a:cubicBezTo>
                      <a:pt x="111" y="150"/>
                      <a:pt x="110" y="150"/>
                      <a:pt x="111" y="150"/>
                    </a:cubicBezTo>
                    <a:cubicBezTo>
                      <a:pt x="111" y="151"/>
                      <a:pt x="111" y="151"/>
                      <a:pt x="111" y="151"/>
                    </a:cubicBezTo>
                    <a:cubicBezTo>
                      <a:pt x="111" y="151"/>
                      <a:pt x="111" y="151"/>
                      <a:pt x="111" y="151"/>
                    </a:cubicBezTo>
                    <a:cubicBezTo>
                      <a:pt x="106" y="150"/>
                      <a:pt x="106" y="150"/>
                      <a:pt x="106" y="150"/>
                    </a:cubicBezTo>
                    <a:cubicBezTo>
                      <a:pt x="106" y="149"/>
                      <a:pt x="106" y="149"/>
                      <a:pt x="106" y="149"/>
                    </a:cubicBezTo>
                    <a:cubicBezTo>
                      <a:pt x="107" y="149"/>
                      <a:pt x="107" y="149"/>
                      <a:pt x="107" y="149"/>
                    </a:cubicBezTo>
                    <a:cubicBezTo>
                      <a:pt x="107" y="149"/>
                      <a:pt x="108" y="149"/>
                      <a:pt x="108" y="148"/>
                    </a:cubicBezTo>
                    <a:cubicBezTo>
                      <a:pt x="110" y="142"/>
                      <a:pt x="110" y="142"/>
                      <a:pt x="110" y="142"/>
                    </a:cubicBezTo>
                    <a:cubicBezTo>
                      <a:pt x="110" y="141"/>
                      <a:pt x="110" y="141"/>
                      <a:pt x="110" y="140"/>
                    </a:cubicBezTo>
                    <a:cubicBezTo>
                      <a:pt x="110" y="140"/>
                      <a:pt x="110" y="140"/>
                      <a:pt x="109" y="140"/>
                    </a:cubicBezTo>
                    <a:cubicBezTo>
                      <a:pt x="109" y="139"/>
                      <a:pt x="109" y="139"/>
                      <a:pt x="109" y="139"/>
                    </a:cubicBezTo>
                    <a:cubicBezTo>
                      <a:pt x="113" y="141"/>
                      <a:pt x="113" y="141"/>
                      <a:pt x="113" y="141"/>
                    </a:cubicBezTo>
                    <a:close/>
                    <a:moveTo>
                      <a:pt x="128" y="153"/>
                    </a:moveTo>
                    <a:cubicBezTo>
                      <a:pt x="129" y="153"/>
                      <a:pt x="129" y="153"/>
                      <a:pt x="129" y="153"/>
                    </a:cubicBezTo>
                    <a:cubicBezTo>
                      <a:pt x="128" y="154"/>
                      <a:pt x="127" y="155"/>
                      <a:pt x="126" y="155"/>
                    </a:cubicBezTo>
                    <a:cubicBezTo>
                      <a:pt x="126" y="155"/>
                      <a:pt x="125" y="155"/>
                      <a:pt x="124" y="155"/>
                    </a:cubicBezTo>
                    <a:cubicBezTo>
                      <a:pt x="123" y="155"/>
                      <a:pt x="122" y="154"/>
                      <a:pt x="121" y="153"/>
                    </a:cubicBezTo>
                    <a:cubicBezTo>
                      <a:pt x="121" y="152"/>
                      <a:pt x="120" y="150"/>
                      <a:pt x="121" y="149"/>
                    </a:cubicBezTo>
                    <a:cubicBezTo>
                      <a:pt x="121" y="147"/>
                      <a:pt x="122" y="146"/>
                      <a:pt x="123" y="145"/>
                    </a:cubicBezTo>
                    <a:cubicBezTo>
                      <a:pt x="124" y="144"/>
                      <a:pt x="125" y="143"/>
                      <a:pt x="127" y="144"/>
                    </a:cubicBezTo>
                    <a:cubicBezTo>
                      <a:pt x="128" y="144"/>
                      <a:pt x="129" y="145"/>
                      <a:pt x="129" y="145"/>
                    </a:cubicBezTo>
                    <a:cubicBezTo>
                      <a:pt x="130" y="146"/>
                      <a:pt x="130" y="147"/>
                      <a:pt x="130" y="147"/>
                    </a:cubicBezTo>
                    <a:cubicBezTo>
                      <a:pt x="130" y="148"/>
                      <a:pt x="129" y="148"/>
                      <a:pt x="129" y="148"/>
                    </a:cubicBezTo>
                    <a:cubicBezTo>
                      <a:pt x="129" y="149"/>
                      <a:pt x="128" y="149"/>
                      <a:pt x="128" y="149"/>
                    </a:cubicBezTo>
                    <a:cubicBezTo>
                      <a:pt x="128" y="148"/>
                      <a:pt x="127" y="148"/>
                      <a:pt x="127" y="148"/>
                    </a:cubicBezTo>
                    <a:cubicBezTo>
                      <a:pt x="127" y="147"/>
                      <a:pt x="127" y="147"/>
                      <a:pt x="127" y="146"/>
                    </a:cubicBezTo>
                    <a:cubicBezTo>
                      <a:pt x="127" y="146"/>
                      <a:pt x="127" y="145"/>
                      <a:pt x="127" y="145"/>
                    </a:cubicBezTo>
                    <a:cubicBezTo>
                      <a:pt x="127" y="145"/>
                      <a:pt x="127" y="145"/>
                      <a:pt x="126" y="145"/>
                    </a:cubicBezTo>
                    <a:cubicBezTo>
                      <a:pt x="126" y="144"/>
                      <a:pt x="126" y="145"/>
                      <a:pt x="125" y="145"/>
                    </a:cubicBezTo>
                    <a:cubicBezTo>
                      <a:pt x="125" y="145"/>
                      <a:pt x="124" y="146"/>
                      <a:pt x="124" y="148"/>
                    </a:cubicBezTo>
                    <a:cubicBezTo>
                      <a:pt x="124" y="149"/>
                      <a:pt x="124" y="150"/>
                      <a:pt x="124" y="151"/>
                    </a:cubicBezTo>
                    <a:cubicBezTo>
                      <a:pt x="124" y="152"/>
                      <a:pt x="124" y="152"/>
                      <a:pt x="125" y="153"/>
                    </a:cubicBezTo>
                    <a:cubicBezTo>
                      <a:pt x="125" y="153"/>
                      <a:pt x="125" y="154"/>
                      <a:pt x="126" y="154"/>
                    </a:cubicBezTo>
                    <a:cubicBezTo>
                      <a:pt x="126" y="154"/>
                      <a:pt x="127" y="154"/>
                      <a:pt x="127" y="154"/>
                    </a:cubicBezTo>
                    <a:cubicBezTo>
                      <a:pt x="127" y="154"/>
                      <a:pt x="128" y="153"/>
                      <a:pt x="128" y="153"/>
                    </a:cubicBezTo>
                    <a:close/>
                    <a:moveTo>
                      <a:pt x="140" y="152"/>
                    </a:moveTo>
                    <a:cubicBezTo>
                      <a:pt x="134" y="151"/>
                      <a:pt x="134" y="151"/>
                      <a:pt x="134" y="151"/>
                    </a:cubicBezTo>
                    <a:cubicBezTo>
                      <a:pt x="134" y="153"/>
                      <a:pt x="134" y="154"/>
                      <a:pt x="135" y="155"/>
                    </a:cubicBezTo>
                    <a:cubicBezTo>
                      <a:pt x="135" y="156"/>
                      <a:pt x="136" y="156"/>
                      <a:pt x="137" y="156"/>
                    </a:cubicBezTo>
                    <a:cubicBezTo>
                      <a:pt x="137" y="156"/>
                      <a:pt x="138" y="156"/>
                      <a:pt x="138" y="156"/>
                    </a:cubicBezTo>
                    <a:cubicBezTo>
                      <a:pt x="138" y="156"/>
                      <a:pt x="139" y="155"/>
                      <a:pt x="139" y="155"/>
                    </a:cubicBezTo>
                    <a:cubicBezTo>
                      <a:pt x="140" y="155"/>
                      <a:pt x="140" y="155"/>
                      <a:pt x="140" y="155"/>
                    </a:cubicBezTo>
                    <a:cubicBezTo>
                      <a:pt x="139" y="156"/>
                      <a:pt x="138" y="157"/>
                      <a:pt x="137" y="157"/>
                    </a:cubicBezTo>
                    <a:cubicBezTo>
                      <a:pt x="137" y="158"/>
                      <a:pt x="136" y="158"/>
                      <a:pt x="135" y="158"/>
                    </a:cubicBezTo>
                    <a:cubicBezTo>
                      <a:pt x="133" y="157"/>
                      <a:pt x="132" y="156"/>
                      <a:pt x="132" y="155"/>
                    </a:cubicBezTo>
                    <a:cubicBezTo>
                      <a:pt x="131" y="154"/>
                      <a:pt x="131" y="153"/>
                      <a:pt x="131" y="151"/>
                    </a:cubicBezTo>
                    <a:cubicBezTo>
                      <a:pt x="132" y="149"/>
                      <a:pt x="132" y="148"/>
                      <a:pt x="134" y="147"/>
                    </a:cubicBezTo>
                    <a:cubicBezTo>
                      <a:pt x="135" y="146"/>
                      <a:pt x="136" y="146"/>
                      <a:pt x="137" y="146"/>
                    </a:cubicBezTo>
                    <a:cubicBezTo>
                      <a:pt x="138" y="146"/>
                      <a:pt x="139" y="147"/>
                      <a:pt x="140" y="148"/>
                    </a:cubicBezTo>
                    <a:cubicBezTo>
                      <a:pt x="140" y="149"/>
                      <a:pt x="140" y="150"/>
                      <a:pt x="140" y="152"/>
                    </a:cubicBezTo>
                    <a:close/>
                    <a:moveTo>
                      <a:pt x="138" y="151"/>
                    </a:moveTo>
                    <a:cubicBezTo>
                      <a:pt x="138" y="150"/>
                      <a:pt x="138" y="149"/>
                      <a:pt x="138" y="148"/>
                    </a:cubicBezTo>
                    <a:cubicBezTo>
                      <a:pt x="138" y="148"/>
                      <a:pt x="138" y="147"/>
                      <a:pt x="137" y="147"/>
                    </a:cubicBezTo>
                    <a:cubicBezTo>
                      <a:pt x="137" y="147"/>
                      <a:pt x="137" y="147"/>
                      <a:pt x="137" y="147"/>
                    </a:cubicBezTo>
                    <a:cubicBezTo>
                      <a:pt x="136" y="147"/>
                      <a:pt x="136" y="147"/>
                      <a:pt x="136" y="147"/>
                    </a:cubicBezTo>
                    <a:cubicBezTo>
                      <a:pt x="135" y="148"/>
                      <a:pt x="135" y="149"/>
                      <a:pt x="135" y="150"/>
                    </a:cubicBezTo>
                    <a:cubicBezTo>
                      <a:pt x="135" y="150"/>
                      <a:pt x="135" y="150"/>
                      <a:pt x="135" y="150"/>
                    </a:cubicBezTo>
                    <a:cubicBezTo>
                      <a:pt x="138" y="151"/>
                      <a:pt x="138" y="151"/>
                      <a:pt x="138" y="151"/>
                    </a:cubicBezTo>
                    <a:close/>
                    <a:moveTo>
                      <a:pt x="152" y="157"/>
                    </a:moveTo>
                    <a:cubicBezTo>
                      <a:pt x="151" y="158"/>
                      <a:pt x="150" y="159"/>
                      <a:pt x="149" y="159"/>
                    </a:cubicBezTo>
                    <a:cubicBezTo>
                      <a:pt x="148" y="159"/>
                      <a:pt x="148" y="159"/>
                      <a:pt x="147" y="158"/>
                    </a:cubicBezTo>
                    <a:cubicBezTo>
                      <a:pt x="147" y="158"/>
                      <a:pt x="147" y="157"/>
                      <a:pt x="147" y="157"/>
                    </a:cubicBezTo>
                    <a:cubicBezTo>
                      <a:pt x="147" y="156"/>
                      <a:pt x="147" y="155"/>
                      <a:pt x="148" y="154"/>
                    </a:cubicBezTo>
                    <a:cubicBezTo>
                      <a:pt x="149" y="154"/>
                      <a:pt x="150" y="153"/>
                      <a:pt x="153" y="152"/>
                    </a:cubicBezTo>
                    <a:cubicBezTo>
                      <a:pt x="153" y="151"/>
                      <a:pt x="153" y="151"/>
                      <a:pt x="153" y="151"/>
                    </a:cubicBezTo>
                    <a:cubicBezTo>
                      <a:pt x="153" y="150"/>
                      <a:pt x="153" y="149"/>
                      <a:pt x="153" y="149"/>
                    </a:cubicBezTo>
                    <a:cubicBezTo>
                      <a:pt x="153" y="149"/>
                      <a:pt x="152" y="149"/>
                      <a:pt x="152" y="149"/>
                    </a:cubicBezTo>
                    <a:cubicBezTo>
                      <a:pt x="152" y="148"/>
                      <a:pt x="152" y="148"/>
                      <a:pt x="151" y="148"/>
                    </a:cubicBezTo>
                    <a:cubicBezTo>
                      <a:pt x="151" y="148"/>
                      <a:pt x="151" y="148"/>
                      <a:pt x="150" y="149"/>
                    </a:cubicBezTo>
                    <a:cubicBezTo>
                      <a:pt x="150" y="149"/>
                      <a:pt x="150" y="149"/>
                      <a:pt x="150" y="149"/>
                    </a:cubicBezTo>
                    <a:cubicBezTo>
                      <a:pt x="150" y="149"/>
                      <a:pt x="150" y="149"/>
                      <a:pt x="150" y="150"/>
                    </a:cubicBezTo>
                    <a:cubicBezTo>
                      <a:pt x="150" y="150"/>
                      <a:pt x="151" y="150"/>
                      <a:pt x="151" y="151"/>
                    </a:cubicBezTo>
                    <a:cubicBezTo>
                      <a:pt x="151" y="151"/>
                      <a:pt x="150" y="151"/>
                      <a:pt x="150" y="152"/>
                    </a:cubicBezTo>
                    <a:cubicBezTo>
                      <a:pt x="150" y="152"/>
                      <a:pt x="149" y="152"/>
                      <a:pt x="149" y="152"/>
                    </a:cubicBezTo>
                    <a:cubicBezTo>
                      <a:pt x="148" y="152"/>
                      <a:pt x="148" y="152"/>
                      <a:pt x="148" y="151"/>
                    </a:cubicBezTo>
                    <a:cubicBezTo>
                      <a:pt x="148" y="151"/>
                      <a:pt x="147" y="151"/>
                      <a:pt x="147" y="150"/>
                    </a:cubicBezTo>
                    <a:cubicBezTo>
                      <a:pt x="147" y="150"/>
                      <a:pt x="148" y="149"/>
                      <a:pt x="148" y="149"/>
                    </a:cubicBezTo>
                    <a:cubicBezTo>
                      <a:pt x="149" y="148"/>
                      <a:pt x="149" y="148"/>
                      <a:pt x="150" y="148"/>
                    </a:cubicBezTo>
                    <a:cubicBezTo>
                      <a:pt x="151" y="148"/>
                      <a:pt x="152" y="147"/>
                      <a:pt x="152" y="148"/>
                    </a:cubicBezTo>
                    <a:cubicBezTo>
                      <a:pt x="153" y="148"/>
                      <a:pt x="154" y="148"/>
                      <a:pt x="155" y="148"/>
                    </a:cubicBezTo>
                    <a:cubicBezTo>
                      <a:pt x="155" y="149"/>
                      <a:pt x="156" y="149"/>
                      <a:pt x="156" y="150"/>
                    </a:cubicBezTo>
                    <a:cubicBezTo>
                      <a:pt x="156" y="150"/>
                      <a:pt x="156" y="151"/>
                      <a:pt x="156" y="152"/>
                    </a:cubicBezTo>
                    <a:cubicBezTo>
                      <a:pt x="155" y="156"/>
                      <a:pt x="155" y="156"/>
                      <a:pt x="155" y="156"/>
                    </a:cubicBezTo>
                    <a:cubicBezTo>
                      <a:pt x="155" y="157"/>
                      <a:pt x="155" y="157"/>
                      <a:pt x="155" y="157"/>
                    </a:cubicBezTo>
                    <a:cubicBezTo>
                      <a:pt x="156" y="158"/>
                      <a:pt x="156" y="158"/>
                      <a:pt x="156" y="158"/>
                    </a:cubicBezTo>
                    <a:cubicBezTo>
                      <a:pt x="156" y="158"/>
                      <a:pt x="156" y="158"/>
                      <a:pt x="156" y="158"/>
                    </a:cubicBezTo>
                    <a:cubicBezTo>
                      <a:pt x="156" y="158"/>
                      <a:pt x="156" y="158"/>
                      <a:pt x="156" y="157"/>
                    </a:cubicBezTo>
                    <a:cubicBezTo>
                      <a:pt x="157" y="158"/>
                      <a:pt x="157" y="158"/>
                      <a:pt x="157" y="158"/>
                    </a:cubicBezTo>
                    <a:cubicBezTo>
                      <a:pt x="156" y="158"/>
                      <a:pt x="156" y="159"/>
                      <a:pt x="156" y="159"/>
                    </a:cubicBezTo>
                    <a:cubicBezTo>
                      <a:pt x="155" y="159"/>
                      <a:pt x="155" y="159"/>
                      <a:pt x="154" y="159"/>
                    </a:cubicBezTo>
                    <a:cubicBezTo>
                      <a:pt x="154" y="159"/>
                      <a:pt x="153" y="159"/>
                      <a:pt x="153" y="159"/>
                    </a:cubicBezTo>
                    <a:cubicBezTo>
                      <a:pt x="152" y="158"/>
                      <a:pt x="152" y="158"/>
                      <a:pt x="152" y="157"/>
                    </a:cubicBezTo>
                    <a:close/>
                    <a:moveTo>
                      <a:pt x="152" y="156"/>
                    </a:moveTo>
                    <a:cubicBezTo>
                      <a:pt x="153" y="153"/>
                      <a:pt x="153" y="153"/>
                      <a:pt x="153" y="153"/>
                    </a:cubicBezTo>
                    <a:cubicBezTo>
                      <a:pt x="152" y="153"/>
                      <a:pt x="151" y="154"/>
                      <a:pt x="150" y="154"/>
                    </a:cubicBezTo>
                    <a:cubicBezTo>
                      <a:pt x="150" y="155"/>
                      <a:pt x="150" y="155"/>
                      <a:pt x="150" y="156"/>
                    </a:cubicBezTo>
                    <a:cubicBezTo>
                      <a:pt x="150" y="156"/>
                      <a:pt x="150" y="156"/>
                      <a:pt x="150" y="157"/>
                    </a:cubicBezTo>
                    <a:cubicBezTo>
                      <a:pt x="150" y="157"/>
                      <a:pt x="151" y="157"/>
                      <a:pt x="151" y="157"/>
                    </a:cubicBezTo>
                    <a:cubicBezTo>
                      <a:pt x="151" y="157"/>
                      <a:pt x="152" y="157"/>
                      <a:pt x="152" y="156"/>
                    </a:cubicBezTo>
                    <a:close/>
                    <a:moveTo>
                      <a:pt x="163" y="148"/>
                    </a:moveTo>
                    <a:cubicBezTo>
                      <a:pt x="163" y="149"/>
                      <a:pt x="163" y="149"/>
                      <a:pt x="163" y="149"/>
                    </a:cubicBezTo>
                    <a:cubicBezTo>
                      <a:pt x="164" y="149"/>
                      <a:pt x="164" y="148"/>
                      <a:pt x="165" y="148"/>
                    </a:cubicBezTo>
                    <a:cubicBezTo>
                      <a:pt x="165" y="148"/>
                      <a:pt x="166" y="148"/>
                      <a:pt x="166" y="148"/>
                    </a:cubicBezTo>
                    <a:cubicBezTo>
                      <a:pt x="167" y="148"/>
                      <a:pt x="168" y="148"/>
                      <a:pt x="168" y="148"/>
                    </a:cubicBezTo>
                    <a:cubicBezTo>
                      <a:pt x="168" y="149"/>
                      <a:pt x="169" y="149"/>
                      <a:pt x="169" y="150"/>
                    </a:cubicBezTo>
                    <a:cubicBezTo>
                      <a:pt x="169" y="150"/>
                      <a:pt x="169" y="151"/>
                      <a:pt x="169" y="152"/>
                    </a:cubicBezTo>
                    <a:cubicBezTo>
                      <a:pt x="169" y="157"/>
                      <a:pt x="169" y="157"/>
                      <a:pt x="169" y="157"/>
                    </a:cubicBezTo>
                    <a:cubicBezTo>
                      <a:pt x="169" y="157"/>
                      <a:pt x="169" y="158"/>
                      <a:pt x="169" y="158"/>
                    </a:cubicBezTo>
                    <a:cubicBezTo>
                      <a:pt x="170" y="158"/>
                      <a:pt x="170" y="159"/>
                      <a:pt x="170" y="159"/>
                    </a:cubicBezTo>
                    <a:cubicBezTo>
                      <a:pt x="170" y="159"/>
                      <a:pt x="170" y="159"/>
                      <a:pt x="170" y="159"/>
                    </a:cubicBezTo>
                    <a:cubicBezTo>
                      <a:pt x="165" y="159"/>
                      <a:pt x="165" y="159"/>
                      <a:pt x="165" y="159"/>
                    </a:cubicBezTo>
                    <a:cubicBezTo>
                      <a:pt x="165" y="159"/>
                      <a:pt x="165" y="159"/>
                      <a:pt x="165" y="159"/>
                    </a:cubicBezTo>
                    <a:cubicBezTo>
                      <a:pt x="165" y="159"/>
                      <a:pt x="166" y="158"/>
                      <a:pt x="166" y="158"/>
                    </a:cubicBezTo>
                    <a:cubicBezTo>
                      <a:pt x="166" y="158"/>
                      <a:pt x="166" y="157"/>
                      <a:pt x="166" y="157"/>
                    </a:cubicBezTo>
                    <a:cubicBezTo>
                      <a:pt x="166" y="152"/>
                      <a:pt x="166" y="152"/>
                      <a:pt x="166" y="152"/>
                    </a:cubicBezTo>
                    <a:cubicBezTo>
                      <a:pt x="166" y="151"/>
                      <a:pt x="166" y="150"/>
                      <a:pt x="166" y="150"/>
                    </a:cubicBezTo>
                    <a:cubicBezTo>
                      <a:pt x="166" y="150"/>
                      <a:pt x="166" y="150"/>
                      <a:pt x="166" y="149"/>
                    </a:cubicBezTo>
                    <a:cubicBezTo>
                      <a:pt x="165" y="149"/>
                      <a:pt x="165" y="149"/>
                      <a:pt x="165" y="149"/>
                    </a:cubicBezTo>
                    <a:cubicBezTo>
                      <a:pt x="164" y="149"/>
                      <a:pt x="164" y="150"/>
                      <a:pt x="163" y="151"/>
                    </a:cubicBezTo>
                    <a:cubicBezTo>
                      <a:pt x="163" y="157"/>
                      <a:pt x="163" y="157"/>
                      <a:pt x="163" y="157"/>
                    </a:cubicBezTo>
                    <a:cubicBezTo>
                      <a:pt x="163" y="158"/>
                      <a:pt x="163" y="158"/>
                      <a:pt x="164" y="158"/>
                    </a:cubicBezTo>
                    <a:cubicBezTo>
                      <a:pt x="164" y="158"/>
                      <a:pt x="164" y="159"/>
                      <a:pt x="164" y="159"/>
                    </a:cubicBezTo>
                    <a:cubicBezTo>
                      <a:pt x="164" y="159"/>
                      <a:pt x="164" y="159"/>
                      <a:pt x="164" y="159"/>
                    </a:cubicBezTo>
                    <a:cubicBezTo>
                      <a:pt x="159" y="159"/>
                      <a:pt x="159" y="159"/>
                      <a:pt x="159" y="159"/>
                    </a:cubicBezTo>
                    <a:cubicBezTo>
                      <a:pt x="159" y="159"/>
                      <a:pt x="159" y="159"/>
                      <a:pt x="159" y="159"/>
                    </a:cubicBezTo>
                    <a:cubicBezTo>
                      <a:pt x="159" y="159"/>
                      <a:pt x="160" y="159"/>
                      <a:pt x="160" y="158"/>
                    </a:cubicBezTo>
                    <a:cubicBezTo>
                      <a:pt x="160" y="158"/>
                      <a:pt x="160" y="158"/>
                      <a:pt x="160" y="157"/>
                    </a:cubicBezTo>
                    <a:cubicBezTo>
                      <a:pt x="160" y="150"/>
                      <a:pt x="160" y="150"/>
                      <a:pt x="160" y="150"/>
                    </a:cubicBezTo>
                    <a:cubicBezTo>
                      <a:pt x="160" y="150"/>
                      <a:pt x="160" y="149"/>
                      <a:pt x="160" y="149"/>
                    </a:cubicBezTo>
                    <a:cubicBezTo>
                      <a:pt x="160" y="149"/>
                      <a:pt x="159" y="149"/>
                      <a:pt x="159" y="149"/>
                    </a:cubicBezTo>
                    <a:cubicBezTo>
                      <a:pt x="159" y="148"/>
                      <a:pt x="159" y="148"/>
                      <a:pt x="159" y="148"/>
                    </a:cubicBezTo>
                    <a:cubicBezTo>
                      <a:pt x="163" y="148"/>
                      <a:pt x="163" y="148"/>
                      <a:pt x="163" y="148"/>
                    </a:cubicBezTo>
                    <a:close/>
                    <a:moveTo>
                      <a:pt x="181" y="142"/>
                    </a:moveTo>
                    <a:cubicBezTo>
                      <a:pt x="183" y="154"/>
                      <a:pt x="183" y="154"/>
                      <a:pt x="183" y="154"/>
                    </a:cubicBezTo>
                    <a:cubicBezTo>
                      <a:pt x="183" y="155"/>
                      <a:pt x="183" y="156"/>
                      <a:pt x="183" y="156"/>
                    </a:cubicBezTo>
                    <a:cubicBezTo>
                      <a:pt x="183" y="156"/>
                      <a:pt x="183" y="156"/>
                      <a:pt x="183" y="156"/>
                    </a:cubicBezTo>
                    <a:cubicBezTo>
                      <a:pt x="184" y="156"/>
                      <a:pt x="184" y="156"/>
                      <a:pt x="184" y="156"/>
                    </a:cubicBezTo>
                    <a:cubicBezTo>
                      <a:pt x="184" y="157"/>
                      <a:pt x="184" y="157"/>
                      <a:pt x="184" y="157"/>
                    </a:cubicBezTo>
                    <a:cubicBezTo>
                      <a:pt x="180" y="158"/>
                      <a:pt x="180" y="158"/>
                      <a:pt x="180" y="158"/>
                    </a:cubicBezTo>
                    <a:cubicBezTo>
                      <a:pt x="180" y="157"/>
                      <a:pt x="180" y="157"/>
                      <a:pt x="180" y="157"/>
                    </a:cubicBezTo>
                    <a:cubicBezTo>
                      <a:pt x="179" y="157"/>
                      <a:pt x="179" y="158"/>
                      <a:pt x="179" y="158"/>
                    </a:cubicBezTo>
                    <a:cubicBezTo>
                      <a:pt x="178" y="158"/>
                      <a:pt x="178" y="159"/>
                      <a:pt x="177" y="159"/>
                    </a:cubicBezTo>
                    <a:cubicBezTo>
                      <a:pt x="176" y="159"/>
                      <a:pt x="175" y="158"/>
                      <a:pt x="174" y="157"/>
                    </a:cubicBezTo>
                    <a:cubicBezTo>
                      <a:pt x="173" y="156"/>
                      <a:pt x="173" y="155"/>
                      <a:pt x="172" y="154"/>
                    </a:cubicBezTo>
                    <a:cubicBezTo>
                      <a:pt x="172" y="152"/>
                      <a:pt x="172" y="151"/>
                      <a:pt x="173" y="150"/>
                    </a:cubicBezTo>
                    <a:cubicBezTo>
                      <a:pt x="173" y="149"/>
                      <a:pt x="173" y="149"/>
                      <a:pt x="174" y="148"/>
                    </a:cubicBezTo>
                    <a:cubicBezTo>
                      <a:pt x="175" y="147"/>
                      <a:pt x="175" y="147"/>
                      <a:pt x="176" y="147"/>
                    </a:cubicBezTo>
                    <a:cubicBezTo>
                      <a:pt x="177" y="147"/>
                      <a:pt x="177" y="147"/>
                      <a:pt x="177" y="147"/>
                    </a:cubicBezTo>
                    <a:cubicBezTo>
                      <a:pt x="178" y="147"/>
                      <a:pt x="178" y="148"/>
                      <a:pt x="179" y="148"/>
                    </a:cubicBezTo>
                    <a:cubicBezTo>
                      <a:pt x="178" y="145"/>
                      <a:pt x="178" y="145"/>
                      <a:pt x="178" y="145"/>
                    </a:cubicBezTo>
                    <a:cubicBezTo>
                      <a:pt x="178" y="144"/>
                      <a:pt x="178" y="143"/>
                      <a:pt x="178" y="143"/>
                    </a:cubicBezTo>
                    <a:cubicBezTo>
                      <a:pt x="178" y="143"/>
                      <a:pt x="178" y="143"/>
                      <a:pt x="178" y="143"/>
                    </a:cubicBezTo>
                    <a:cubicBezTo>
                      <a:pt x="178" y="143"/>
                      <a:pt x="177" y="143"/>
                      <a:pt x="177" y="143"/>
                    </a:cubicBezTo>
                    <a:cubicBezTo>
                      <a:pt x="177" y="142"/>
                      <a:pt x="177" y="142"/>
                      <a:pt x="177" y="142"/>
                    </a:cubicBezTo>
                    <a:cubicBezTo>
                      <a:pt x="181" y="142"/>
                      <a:pt x="181" y="142"/>
                      <a:pt x="181" y="142"/>
                    </a:cubicBezTo>
                    <a:close/>
                    <a:moveTo>
                      <a:pt x="179" y="149"/>
                    </a:moveTo>
                    <a:cubicBezTo>
                      <a:pt x="178" y="148"/>
                      <a:pt x="178" y="148"/>
                      <a:pt x="177" y="148"/>
                    </a:cubicBezTo>
                    <a:cubicBezTo>
                      <a:pt x="177" y="148"/>
                      <a:pt x="176" y="148"/>
                      <a:pt x="176" y="148"/>
                    </a:cubicBezTo>
                    <a:cubicBezTo>
                      <a:pt x="176" y="149"/>
                      <a:pt x="176" y="149"/>
                      <a:pt x="176" y="150"/>
                    </a:cubicBezTo>
                    <a:cubicBezTo>
                      <a:pt x="176" y="150"/>
                      <a:pt x="176" y="151"/>
                      <a:pt x="176" y="153"/>
                    </a:cubicBezTo>
                    <a:cubicBezTo>
                      <a:pt x="176" y="154"/>
                      <a:pt x="176" y="155"/>
                      <a:pt x="176" y="156"/>
                    </a:cubicBezTo>
                    <a:cubicBezTo>
                      <a:pt x="177" y="156"/>
                      <a:pt x="177" y="157"/>
                      <a:pt x="177" y="157"/>
                    </a:cubicBezTo>
                    <a:cubicBezTo>
                      <a:pt x="177" y="157"/>
                      <a:pt x="178" y="157"/>
                      <a:pt x="178" y="157"/>
                    </a:cubicBezTo>
                    <a:cubicBezTo>
                      <a:pt x="179" y="157"/>
                      <a:pt x="179" y="156"/>
                      <a:pt x="180" y="155"/>
                    </a:cubicBezTo>
                    <a:cubicBezTo>
                      <a:pt x="179" y="149"/>
                      <a:pt x="179" y="149"/>
                      <a:pt x="179" y="149"/>
                    </a:cubicBezTo>
                    <a:close/>
                    <a:moveTo>
                      <a:pt x="201" y="138"/>
                    </a:moveTo>
                    <a:cubicBezTo>
                      <a:pt x="202" y="142"/>
                      <a:pt x="202" y="142"/>
                      <a:pt x="202" y="142"/>
                    </a:cubicBezTo>
                    <a:cubicBezTo>
                      <a:pt x="201" y="142"/>
                      <a:pt x="201" y="142"/>
                      <a:pt x="201" y="142"/>
                    </a:cubicBezTo>
                    <a:cubicBezTo>
                      <a:pt x="201" y="141"/>
                      <a:pt x="201" y="140"/>
                      <a:pt x="200" y="140"/>
                    </a:cubicBezTo>
                    <a:cubicBezTo>
                      <a:pt x="200" y="140"/>
                      <a:pt x="199" y="139"/>
                      <a:pt x="199" y="139"/>
                    </a:cubicBezTo>
                    <a:cubicBezTo>
                      <a:pt x="198" y="139"/>
                      <a:pt x="198" y="139"/>
                      <a:pt x="197" y="139"/>
                    </a:cubicBezTo>
                    <a:cubicBezTo>
                      <a:pt x="196" y="140"/>
                      <a:pt x="196" y="140"/>
                      <a:pt x="196" y="140"/>
                    </a:cubicBezTo>
                    <a:cubicBezTo>
                      <a:pt x="199" y="152"/>
                      <a:pt x="199" y="152"/>
                      <a:pt x="199" y="152"/>
                    </a:cubicBezTo>
                    <a:cubicBezTo>
                      <a:pt x="199" y="153"/>
                      <a:pt x="199" y="153"/>
                      <a:pt x="199" y="153"/>
                    </a:cubicBezTo>
                    <a:cubicBezTo>
                      <a:pt x="199" y="153"/>
                      <a:pt x="200" y="154"/>
                      <a:pt x="200" y="154"/>
                    </a:cubicBezTo>
                    <a:cubicBezTo>
                      <a:pt x="200" y="154"/>
                      <a:pt x="200" y="154"/>
                      <a:pt x="201" y="154"/>
                    </a:cubicBezTo>
                    <a:cubicBezTo>
                      <a:pt x="201" y="154"/>
                      <a:pt x="201" y="154"/>
                      <a:pt x="201" y="154"/>
                    </a:cubicBezTo>
                    <a:cubicBezTo>
                      <a:pt x="201" y="154"/>
                      <a:pt x="201" y="154"/>
                      <a:pt x="201" y="154"/>
                    </a:cubicBezTo>
                    <a:cubicBezTo>
                      <a:pt x="194" y="156"/>
                      <a:pt x="194" y="156"/>
                      <a:pt x="194" y="156"/>
                    </a:cubicBezTo>
                    <a:cubicBezTo>
                      <a:pt x="194" y="155"/>
                      <a:pt x="194" y="155"/>
                      <a:pt x="194" y="155"/>
                    </a:cubicBezTo>
                    <a:cubicBezTo>
                      <a:pt x="194" y="155"/>
                      <a:pt x="194" y="155"/>
                      <a:pt x="194" y="155"/>
                    </a:cubicBezTo>
                    <a:cubicBezTo>
                      <a:pt x="195" y="155"/>
                      <a:pt x="195" y="155"/>
                      <a:pt x="195" y="155"/>
                    </a:cubicBezTo>
                    <a:cubicBezTo>
                      <a:pt x="195" y="155"/>
                      <a:pt x="195" y="154"/>
                      <a:pt x="195" y="154"/>
                    </a:cubicBezTo>
                    <a:cubicBezTo>
                      <a:pt x="195" y="154"/>
                      <a:pt x="195" y="153"/>
                      <a:pt x="195" y="153"/>
                    </a:cubicBezTo>
                    <a:cubicBezTo>
                      <a:pt x="193" y="141"/>
                      <a:pt x="193" y="141"/>
                      <a:pt x="193" y="141"/>
                    </a:cubicBezTo>
                    <a:cubicBezTo>
                      <a:pt x="192" y="141"/>
                      <a:pt x="192" y="141"/>
                      <a:pt x="192" y="141"/>
                    </a:cubicBezTo>
                    <a:cubicBezTo>
                      <a:pt x="191" y="141"/>
                      <a:pt x="190" y="142"/>
                      <a:pt x="189" y="142"/>
                    </a:cubicBezTo>
                    <a:cubicBezTo>
                      <a:pt x="189" y="143"/>
                      <a:pt x="189" y="144"/>
                      <a:pt x="189" y="145"/>
                    </a:cubicBezTo>
                    <a:cubicBezTo>
                      <a:pt x="188" y="145"/>
                      <a:pt x="188" y="145"/>
                      <a:pt x="188" y="145"/>
                    </a:cubicBezTo>
                    <a:cubicBezTo>
                      <a:pt x="188" y="141"/>
                      <a:pt x="188" y="141"/>
                      <a:pt x="188" y="141"/>
                    </a:cubicBezTo>
                    <a:cubicBezTo>
                      <a:pt x="201" y="138"/>
                      <a:pt x="201" y="138"/>
                      <a:pt x="201" y="138"/>
                    </a:cubicBezTo>
                    <a:close/>
                    <a:moveTo>
                      <a:pt x="212" y="145"/>
                    </a:moveTo>
                    <a:cubicBezTo>
                      <a:pt x="206" y="147"/>
                      <a:pt x="206" y="147"/>
                      <a:pt x="206" y="147"/>
                    </a:cubicBezTo>
                    <a:cubicBezTo>
                      <a:pt x="207" y="148"/>
                      <a:pt x="207" y="149"/>
                      <a:pt x="208" y="150"/>
                    </a:cubicBezTo>
                    <a:cubicBezTo>
                      <a:pt x="209" y="150"/>
                      <a:pt x="210" y="150"/>
                      <a:pt x="210" y="150"/>
                    </a:cubicBezTo>
                    <a:cubicBezTo>
                      <a:pt x="211" y="150"/>
                      <a:pt x="211" y="150"/>
                      <a:pt x="211" y="149"/>
                    </a:cubicBezTo>
                    <a:cubicBezTo>
                      <a:pt x="212" y="149"/>
                      <a:pt x="212" y="148"/>
                      <a:pt x="212" y="148"/>
                    </a:cubicBezTo>
                    <a:cubicBezTo>
                      <a:pt x="213" y="148"/>
                      <a:pt x="213" y="148"/>
                      <a:pt x="213" y="148"/>
                    </a:cubicBezTo>
                    <a:cubicBezTo>
                      <a:pt x="212" y="149"/>
                      <a:pt x="212" y="150"/>
                      <a:pt x="211" y="151"/>
                    </a:cubicBezTo>
                    <a:cubicBezTo>
                      <a:pt x="211" y="152"/>
                      <a:pt x="210" y="152"/>
                      <a:pt x="209" y="152"/>
                    </a:cubicBezTo>
                    <a:cubicBezTo>
                      <a:pt x="208" y="153"/>
                      <a:pt x="207" y="152"/>
                      <a:pt x="205" y="151"/>
                    </a:cubicBezTo>
                    <a:cubicBezTo>
                      <a:pt x="205" y="151"/>
                      <a:pt x="204" y="149"/>
                      <a:pt x="204" y="148"/>
                    </a:cubicBezTo>
                    <a:cubicBezTo>
                      <a:pt x="203" y="146"/>
                      <a:pt x="203" y="145"/>
                      <a:pt x="204" y="143"/>
                    </a:cubicBezTo>
                    <a:cubicBezTo>
                      <a:pt x="205" y="142"/>
                      <a:pt x="205" y="141"/>
                      <a:pt x="207" y="141"/>
                    </a:cubicBezTo>
                    <a:cubicBezTo>
                      <a:pt x="208" y="140"/>
                      <a:pt x="209" y="141"/>
                      <a:pt x="210" y="141"/>
                    </a:cubicBezTo>
                    <a:cubicBezTo>
                      <a:pt x="211" y="142"/>
                      <a:pt x="211" y="143"/>
                      <a:pt x="212" y="145"/>
                    </a:cubicBezTo>
                    <a:close/>
                    <a:moveTo>
                      <a:pt x="209" y="145"/>
                    </a:moveTo>
                    <a:cubicBezTo>
                      <a:pt x="209" y="144"/>
                      <a:pt x="209" y="143"/>
                      <a:pt x="208" y="142"/>
                    </a:cubicBezTo>
                    <a:cubicBezTo>
                      <a:pt x="208" y="142"/>
                      <a:pt x="208" y="142"/>
                      <a:pt x="207" y="142"/>
                    </a:cubicBezTo>
                    <a:cubicBezTo>
                      <a:pt x="207" y="142"/>
                      <a:pt x="207" y="142"/>
                      <a:pt x="207" y="142"/>
                    </a:cubicBezTo>
                    <a:cubicBezTo>
                      <a:pt x="206" y="142"/>
                      <a:pt x="206" y="142"/>
                      <a:pt x="206" y="142"/>
                    </a:cubicBezTo>
                    <a:cubicBezTo>
                      <a:pt x="206" y="143"/>
                      <a:pt x="206" y="144"/>
                      <a:pt x="206" y="145"/>
                    </a:cubicBezTo>
                    <a:cubicBezTo>
                      <a:pt x="206" y="146"/>
                      <a:pt x="206" y="146"/>
                      <a:pt x="206" y="146"/>
                    </a:cubicBezTo>
                    <a:cubicBezTo>
                      <a:pt x="209" y="145"/>
                      <a:pt x="209" y="145"/>
                      <a:pt x="209" y="145"/>
                    </a:cubicBezTo>
                    <a:close/>
                    <a:moveTo>
                      <a:pt x="223" y="144"/>
                    </a:moveTo>
                    <a:cubicBezTo>
                      <a:pt x="223" y="144"/>
                      <a:pt x="223" y="144"/>
                      <a:pt x="223" y="144"/>
                    </a:cubicBezTo>
                    <a:cubicBezTo>
                      <a:pt x="223" y="145"/>
                      <a:pt x="223" y="146"/>
                      <a:pt x="222" y="147"/>
                    </a:cubicBezTo>
                    <a:cubicBezTo>
                      <a:pt x="222" y="147"/>
                      <a:pt x="221" y="148"/>
                      <a:pt x="220" y="148"/>
                    </a:cubicBezTo>
                    <a:cubicBezTo>
                      <a:pt x="219" y="149"/>
                      <a:pt x="218" y="149"/>
                      <a:pt x="217" y="148"/>
                    </a:cubicBezTo>
                    <a:cubicBezTo>
                      <a:pt x="215" y="147"/>
                      <a:pt x="215" y="146"/>
                      <a:pt x="214" y="145"/>
                    </a:cubicBezTo>
                    <a:cubicBezTo>
                      <a:pt x="213" y="143"/>
                      <a:pt x="213" y="142"/>
                      <a:pt x="214" y="140"/>
                    </a:cubicBezTo>
                    <a:cubicBezTo>
                      <a:pt x="214" y="139"/>
                      <a:pt x="215" y="138"/>
                      <a:pt x="217" y="137"/>
                    </a:cubicBezTo>
                    <a:cubicBezTo>
                      <a:pt x="218" y="137"/>
                      <a:pt x="218" y="137"/>
                      <a:pt x="219" y="137"/>
                    </a:cubicBezTo>
                    <a:cubicBezTo>
                      <a:pt x="220" y="137"/>
                      <a:pt x="221" y="138"/>
                      <a:pt x="221" y="138"/>
                    </a:cubicBezTo>
                    <a:cubicBezTo>
                      <a:pt x="221" y="139"/>
                      <a:pt x="221" y="139"/>
                      <a:pt x="221" y="140"/>
                    </a:cubicBezTo>
                    <a:cubicBezTo>
                      <a:pt x="221" y="140"/>
                      <a:pt x="220" y="140"/>
                      <a:pt x="220" y="140"/>
                    </a:cubicBezTo>
                    <a:cubicBezTo>
                      <a:pt x="220" y="140"/>
                      <a:pt x="219" y="140"/>
                      <a:pt x="219" y="140"/>
                    </a:cubicBezTo>
                    <a:cubicBezTo>
                      <a:pt x="218" y="140"/>
                      <a:pt x="218" y="140"/>
                      <a:pt x="218" y="139"/>
                    </a:cubicBezTo>
                    <a:cubicBezTo>
                      <a:pt x="218" y="138"/>
                      <a:pt x="217" y="138"/>
                      <a:pt x="217" y="138"/>
                    </a:cubicBezTo>
                    <a:cubicBezTo>
                      <a:pt x="217" y="138"/>
                      <a:pt x="217" y="138"/>
                      <a:pt x="216" y="138"/>
                    </a:cubicBezTo>
                    <a:cubicBezTo>
                      <a:pt x="216" y="138"/>
                      <a:pt x="216" y="138"/>
                      <a:pt x="216" y="139"/>
                    </a:cubicBezTo>
                    <a:cubicBezTo>
                      <a:pt x="216" y="140"/>
                      <a:pt x="216" y="141"/>
                      <a:pt x="216" y="142"/>
                    </a:cubicBezTo>
                    <a:cubicBezTo>
                      <a:pt x="217" y="143"/>
                      <a:pt x="217" y="144"/>
                      <a:pt x="218" y="144"/>
                    </a:cubicBezTo>
                    <a:cubicBezTo>
                      <a:pt x="218" y="145"/>
                      <a:pt x="219" y="146"/>
                      <a:pt x="220" y="146"/>
                    </a:cubicBezTo>
                    <a:cubicBezTo>
                      <a:pt x="220" y="146"/>
                      <a:pt x="221" y="146"/>
                      <a:pt x="221" y="146"/>
                    </a:cubicBezTo>
                    <a:cubicBezTo>
                      <a:pt x="221" y="146"/>
                      <a:pt x="222" y="145"/>
                      <a:pt x="222" y="145"/>
                    </a:cubicBezTo>
                    <a:cubicBezTo>
                      <a:pt x="222" y="145"/>
                      <a:pt x="222" y="144"/>
                      <a:pt x="223" y="144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35" name="iṣļïḋe"/>
              <p:cNvSpPr/>
              <p:nvPr/>
            </p:nvSpPr>
            <p:spPr bwMode="auto">
              <a:xfrm>
                <a:off x="3440113" y="3430588"/>
                <a:ext cx="346075" cy="481013"/>
              </a:xfrm>
              <a:custGeom>
                <a:avLst/>
                <a:gdLst>
                  <a:gd name="T0" fmla="*/ 14 w 105"/>
                  <a:gd name="T1" fmla="*/ 134 h 145"/>
                  <a:gd name="T2" fmla="*/ 13 w 105"/>
                  <a:gd name="T3" fmla="*/ 141 h 145"/>
                  <a:gd name="T4" fmla="*/ 8 w 105"/>
                  <a:gd name="T5" fmla="*/ 136 h 145"/>
                  <a:gd name="T6" fmla="*/ 8 w 105"/>
                  <a:gd name="T7" fmla="*/ 144 h 145"/>
                  <a:gd name="T8" fmla="*/ 19 w 105"/>
                  <a:gd name="T9" fmla="*/ 127 h 145"/>
                  <a:gd name="T10" fmla="*/ 20 w 105"/>
                  <a:gd name="T11" fmla="*/ 139 h 145"/>
                  <a:gd name="T12" fmla="*/ 21 w 105"/>
                  <a:gd name="T13" fmla="*/ 127 h 145"/>
                  <a:gd name="T14" fmla="*/ 25 w 105"/>
                  <a:gd name="T15" fmla="*/ 136 h 145"/>
                  <a:gd name="T16" fmla="*/ 23 w 105"/>
                  <a:gd name="T17" fmla="*/ 125 h 145"/>
                  <a:gd name="T18" fmla="*/ 35 w 105"/>
                  <a:gd name="T19" fmla="*/ 120 h 145"/>
                  <a:gd name="T20" fmla="*/ 30 w 105"/>
                  <a:gd name="T21" fmla="*/ 120 h 145"/>
                  <a:gd name="T22" fmla="*/ 36 w 105"/>
                  <a:gd name="T23" fmla="*/ 129 h 145"/>
                  <a:gd name="T24" fmla="*/ 36 w 105"/>
                  <a:gd name="T25" fmla="*/ 109 h 145"/>
                  <a:gd name="T26" fmla="*/ 42 w 105"/>
                  <a:gd name="T27" fmla="*/ 124 h 145"/>
                  <a:gd name="T28" fmla="*/ 44 w 105"/>
                  <a:gd name="T29" fmla="*/ 107 h 145"/>
                  <a:gd name="T30" fmla="*/ 45 w 105"/>
                  <a:gd name="T31" fmla="*/ 115 h 145"/>
                  <a:gd name="T32" fmla="*/ 52 w 105"/>
                  <a:gd name="T33" fmla="*/ 113 h 145"/>
                  <a:gd name="T34" fmla="*/ 45 w 105"/>
                  <a:gd name="T35" fmla="*/ 109 h 145"/>
                  <a:gd name="T36" fmla="*/ 57 w 105"/>
                  <a:gd name="T37" fmla="*/ 105 h 145"/>
                  <a:gd name="T38" fmla="*/ 62 w 105"/>
                  <a:gd name="T39" fmla="*/ 112 h 145"/>
                  <a:gd name="T40" fmla="*/ 59 w 105"/>
                  <a:gd name="T41" fmla="*/ 106 h 145"/>
                  <a:gd name="T42" fmla="*/ 60 w 105"/>
                  <a:gd name="T43" fmla="*/ 100 h 145"/>
                  <a:gd name="T44" fmla="*/ 53 w 105"/>
                  <a:gd name="T45" fmla="*/ 99 h 145"/>
                  <a:gd name="T46" fmla="*/ 53 w 105"/>
                  <a:gd name="T47" fmla="*/ 100 h 145"/>
                  <a:gd name="T48" fmla="*/ 64 w 105"/>
                  <a:gd name="T49" fmla="*/ 109 h 145"/>
                  <a:gd name="T50" fmla="*/ 58 w 105"/>
                  <a:gd name="T51" fmla="*/ 93 h 145"/>
                  <a:gd name="T52" fmla="*/ 62 w 105"/>
                  <a:gd name="T53" fmla="*/ 91 h 145"/>
                  <a:gd name="T54" fmla="*/ 64 w 105"/>
                  <a:gd name="T55" fmla="*/ 84 h 145"/>
                  <a:gd name="T56" fmla="*/ 69 w 105"/>
                  <a:gd name="T57" fmla="*/ 103 h 145"/>
                  <a:gd name="T58" fmla="*/ 70 w 105"/>
                  <a:gd name="T59" fmla="*/ 100 h 145"/>
                  <a:gd name="T60" fmla="*/ 77 w 105"/>
                  <a:gd name="T61" fmla="*/ 74 h 145"/>
                  <a:gd name="T62" fmla="*/ 70 w 105"/>
                  <a:gd name="T63" fmla="*/ 76 h 145"/>
                  <a:gd name="T64" fmla="*/ 78 w 105"/>
                  <a:gd name="T65" fmla="*/ 80 h 145"/>
                  <a:gd name="T66" fmla="*/ 77 w 105"/>
                  <a:gd name="T67" fmla="*/ 63 h 145"/>
                  <a:gd name="T68" fmla="*/ 72 w 105"/>
                  <a:gd name="T69" fmla="*/ 61 h 145"/>
                  <a:gd name="T70" fmla="*/ 74 w 105"/>
                  <a:gd name="T71" fmla="*/ 59 h 145"/>
                  <a:gd name="T72" fmla="*/ 73 w 105"/>
                  <a:gd name="T73" fmla="*/ 69 h 145"/>
                  <a:gd name="T74" fmla="*/ 82 w 105"/>
                  <a:gd name="T75" fmla="*/ 74 h 145"/>
                  <a:gd name="T76" fmla="*/ 84 w 105"/>
                  <a:gd name="T77" fmla="*/ 43 h 145"/>
                  <a:gd name="T78" fmla="*/ 86 w 105"/>
                  <a:gd name="T79" fmla="*/ 55 h 145"/>
                  <a:gd name="T80" fmla="*/ 92 w 105"/>
                  <a:gd name="T81" fmla="*/ 53 h 145"/>
                  <a:gd name="T82" fmla="*/ 79 w 105"/>
                  <a:gd name="T83" fmla="*/ 44 h 145"/>
                  <a:gd name="T84" fmla="*/ 81 w 105"/>
                  <a:gd name="T85" fmla="*/ 40 h 145"/>
                  <a:gd name="T86" fmla="*/ 97 w 105"/>
                  <a:gd name="T87" fmla="*/ 39 h 145"/>
                  <a:gd name="T88" fmla="*/ 88 w 105"/>
                  <a:gd name="T89" fmla="*/ 35 h 145"/>
                  <a:gd name="T90" fmla="*/ 98 w 105"/>
                  <a:gd name="T91" fmla="*/ 33 h 145"/>
                  <a:gd name="T92" fmla="*/ 87 w 105"/>
                  <a:gd name="T93" fmla="*/ 34 h 145"/>
                  <a:gd name="T94" fmla="*/ 88 w 105"/>
                  <a:gd name="T95" fmla="*/ 25 h 145"/>
                  <a:gd name="T96" fmla="*/ 98 w 105"/>
                  <a:gd name="T97" fmla="*/ 27 h 145"/>
                  <a:gd name="T98" fmla="*/ 98 w 105"/>
                  <a:gd name="T99" fmla="*/ 30 h 145"/>
                  <a:gd name="T100" fmla="*/ 93 w 105"/>
                  <a:gd name="T101" fmla="*/ 18 h 145"/>
                  <a:gd name="T102" fmla="*/ 102 w 105"/>
                  <a:gd name="T103" fmla="*/ 13 h 145"/>
                  <a:gd name="T104" fmla="*/ 95 w 105"/>
                  <a:gd name="T105" fmla="*/ 16 h 145"/>
                  <a:gd name="T106" fmla="*/ 101 w 105"/>
                  <a:gd name="T107" fmla="*/ 18 h 145"/>
                  <a:gd name="T108" fmla="*/ 92 w 105"/>
                  <a:gd name="T109" fmla="*/ 22 h 145"/>
                  <a:gd name="T110" fmla="*/ 102 w 105"/>
                  <a:gd name="T111" fmla="*/ 10 h 145"/>
                  <a:gd name="T112" fmla="*/ 95 w 105"/>
                  <a:gd name="T113" fmla="*/ 7 h 145"/>
                  <a:gd name="T114" fmla="*/ 96 w 105"/>
                  <a:gd name="T115" fmla="*/ 10 h 145"/>
                  <a:gd name="T116" fmla="*/ 102 w 105"/>
                  <a:gd name="T117" fmla="*/ 1 h 145"/>
                  <a:gd name="T118" fmla="*/ 105 w 105"/>
                  <a:gd name="T119" fmla="*/ 3 h 145"/>
                  <a:gd name="T120" fmla="*/ 102 w 105"/>
                  <a:gd name="T121" fmla="*/ 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5" h="145">
                    <a:moveTo>
                      <a:pt x="4" y="129"/>
                    </a:moveTo>
                    <a:cubicBezTo>
                      <a:pt x="7" y="135"/>
                      <a:pt x="7" y="135"/>
                      <a:pt x="7" y="135"/>
                    </a:cubicBezTo>
                    <a:cubicBezTo>
                      <a:pt x="7" y="134"/>
                      <a:pt x="8" y="133"/>
                      <a:pt x="8" y="133"/>
                    </a:cubicBezTo>
                    <a:cubicBezTo>
                      <a:pt x="8" y="132"/>
                      <a:pt x="9" y="132"/>
                      <a:pt x="9" y="131"/>
                    </a:cubicBezTo>
                    <a:cubicBezTo>
                      <a:pt x="10" y="131"/>
                      <a:pt x="10" y="131"/>
                      <a:pt x="11" y="131"/>
                    </a:cubicBezTo>
                    <a:cubicBezTo>
                      <a:pt x="11" y="131"/>
                      <a:pt x="12" y="132"/>
                      <a:pt x="12" y="132"/>
                    </a:cubicBezTo>
                    <a:cubicBezTo>
                      <a:pt x="13" y="132"/>
                      <a:pt x="13" y="133"/>
                      <a:pt x="14" y="134"/>
                    </a:cubicBezTo>
                    <a:cubicBezTo>
                      <a:pt x="15" y="138"/>
                      <a:pt x="15" y="138"/>
                      <a:pt x="15" y="138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7" y="140"/>
                      <a:pt x="17" y="140"/>
                      <a:pt x="17" y="139"/>
                    </a:cubicBezTo>
                    <a:cubicBezTo>
                      <a:pt x="17" y="140"/>
                      <a:pt x="17" y="140"/>
                      <a:pt x="17" y="140"/>
                    </a:cubicBezTo>
                    <a:cubicBezTo>
                      <a:pt x="13" y="142"/>
                      <a:pt x="13" y="142"/>
                      <a:pt x="13" y="142"/>
                    </a:cubicBezTo>
                    <a:cubicBezTo>
                      <a:pt x="13" y="142"/>
                      <a:pt x="13" y="142"/>
                      <a:pt x="13" y="142"/>
                    </a:cubicBezTo>
                    <a:cubicBezTo>
                      <a:pt x="13" y="142"/>
                      <a:pt x="13" y="141"/>
                      <a:pt x="13" y="141"/>
                    </a:cubicBezTo>
                    <a:cubicBezTo>
                      <a:pt x="13" y="141"/>
                      <a:pt x="13" y="140"/>
                      <a:pt x="13" y="140"/>
                    </a:cubicBezTo>
                    <a:cubicBezTo>
                      <a:pt x="10" y="135"/>
                      <a:pt x="10" y="135"/>
                      <a:pt x="10" y="135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9" y="134"/>
                      <a:pt x="9" y="133"/>
                      <a:pt x="9" y="133"/>
                    </a:cubicBezTo>
                    <a:cubicBezTo>
                      <a:pt x="9" y="133"/>
                      <a:pt x="9" y="133"/>
                      <a:pt x="9" y="134"/>
                    </a:cubicBezTo>
                    <a:cubicBezTo>
                      <a:pt x="8" y="134"/>
                      <a:pt x="8" y="134"/>
                      <a:pt x="8" y="134"/>
                    </a:cubicBezTo>
                    <a:cubicBezTo>
                      <a:pt x="8" y="135"/>
                      <a:pt x="8" y="135"/>
                      <a:pt x="8" y="136"/>
                    </a:cubicBezTo>
                    <a:cubicBezTo>
                      <a:pt x="10" y="141"/>
                      <a:pt x="10" y="141"/>
                      <a:pt x="10" y="141"/>
                    </a:cubicBezTo>
                    <a:cubicBezTo>
                      <a:pt x="10" y="142"/>
                      <a:pt x="11" y="142"/>
                      <a:pt x="11" y="142"/>
                    </a:cubicBezTo>
                    <a:cubicBezTo>
                      <a:pt x="11" y="142"/>
                      <a:pt x="11" y="142"/>
                      <a:pt x="12" y="142"/>
                    </a:cubicBezTo>
                    <a:cubicBezTo>
                      <a:pt x="12" y="143"/>
                      <a:pt x="12" y="143"/>
                      <a:pt x="12" y="143"/>
                    </a:cubicBezTo>
                    <a:cubicBezTo>
                      <a:pt x="7" y="145"/>
                      <a:pt x="7" y="145"/>
                      <a:pt x="7" y="145"/>
                    </a:cubicBezTo>
                    <a:cubicBezTo>
                      <a:pt x="7" y="145"/>
                      <a:pt x="7" y="145"/>
                      <a:pt x="7" y="145"/>
                    </a:cubicBezTo>
                    <a:cubicBezTo>
                      <a:pt x="8" y="145"/>
                      <a:pt x="8" y="144"/>
                      <a:pt x="8" y="144"/>
                    </a:cubicBezTo>
                    <a:cubicBezTo>
                      <a:pt x="8" y="144"/>
                      <a:pt x="8" y="143"/>
                      <a:pt x="7" y="143"/>
                    </a:cubicBezTo>
                    <a:cubicBezTo>
                      <a:pt x="2" y="132"/>
                      <a:pt x="2" y="132"/>
                      <a:pt x="2" y="132"/>
                    </a:cubicBezTo>
                    <a:cubicBezTo>
                      <a:pt x="2" y="132"/>
                      <a:pt x="2" y="131"/>
                      <a:pt x="2" y="131"/>
                    </a:cubicBezTo>
                    <a:cubicBezTo>
                      <a:pt x="1" y="131"/>
                      <a:pt x="1" y="131"/>
                      <a:pt x="1" y="131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4" y="129"/>
                      <a:pt x="4" y="129"/>
                      <a:pt x="4" y="129"/>
                    </a:cubicBezTo>
                    <a:close/>
                    <a:moveTo>
                      <a:pt x="19" y="127"/>
                    </a:moveTo>
                    <a:cubicBezTo>
                      <a:pt x="15" y="129"/>
                      <a:pt x="15" y="129"/>
                      <a:pt x="15" y="129"/>
                    </a:cubicBezTo>
                    <a:cubicBezTo>
                      <a:pt x="15" y="130"/>
                      <a:pt x="15" y="130"/>
                      <a:pt x="15" y="130"/>
                    </a:cubicBezTo>
                    <a:cubicBezTo>
                      <a:pt x="15" y="130"/>
                      <a:pt x="16" y="130"/>
                      <a:pt x="16" y="130"/>
                    </a:cubicBezTo>
                    <a:cubicBezTo>
                      <a:pt x="16" y="130"/>
                      <a:pt x="17" y="130"/>
                      <a:pt x="17" y="131"/>
                    </a:cubicBezTo>
                    <a:cubicBezTo>
                      <a:pt x="20" y="136"/>
                      <a:pt x="20" y="136"/>
                      <a:pt x="20" y="136"/>
                    </a:cubicBezTo>
                    <a:cubicBezTo>
                      <a:pt x="20" y="137"/>
                      <a:pt x="20" y="138"/>
                      <a:pt x="20" y="138"/>
                    </a:cubicBezTo>
                    <a:cubicBezTo>
                      <a:pt x="20" y="138"/>
                      <a:pt x="20" y="138"/>
                      <a:pt x="20" y="139"/>
                    </a:cubicBezTo>
                    <a:cubicBezTo>
                      <a:pt x="20" y="139"/>
                      <a:pt x="20" y="139"/>
                      <a:pt x="20" y="139"/>
                    </a:cubicBezTo>
                    <a:cubicBezTo>
                      <a:pt x="25" y="136"/>
                      <a:pt x="25" y="136"/>
                      <a:pt x="25" y="136"/>
                    </a:cubicBezTo>
                    <a:cubicBezTo>
                      <a:pt x="24" y="136"/>
                      <a:pt x="24" y="136"/>
                      <a:pt x="24" y="136"/>
                    </a:cubicBezTo>
                    <a:cubicBezTo>
                      <a:pt x="24" y="136"/>
                      <a:pt x="24" y="136"/>
                      <a:pt x="23" y="136"/>
                    </a:cubicBezTo>
                    <a:cubicBezTo>
                      <a:pt x="23" y="136"/>
                      <a:pt x="23" y="136"/>
                      <a:pt x="23" y="135"/>
                    </a:cubicBezTo>
                    <a:cubicBezTo>
                      <a:pt x="20" y="130"/>
                      <a:pt x="20" y="130"/>
                      <a:pt x="20" y="130"/>
                    </a:cubicBezTo>
                    <a:cubicBezTo>
                      <a:pt x="20" y="128"/>
                      <a:pt x="20" y="128"/>
                      <a:pt x="21" y="127"/>
                    </a:cubicBezTo>
                    <a:cubicBezTo>
                      <a:pt x="21" y="127"/>
                      <a:pt x="21" y="127"/>
                      <a:pt x="21" y="127"/>
                    </a:cubicBezTo>
                    <a:cubicBezTo>
                      <a:pt x="21" y="127"/>
                      <a:pt x="22" y="127"/>
                      <a:pt x="22" y="128"/>
                    </a:cubicBezTo>
                    <a:cubicBezTo>
                      <a:pt x="22" y="128"/>
                      <a:pt x="22" y="128"/>
                      <a:pt x="23" y="129"/>
                    </a:cubicBezTo>
                    <a:cubicBezTo>
                      <a:pt x="25" y="133"/>
                      <a:pt x="25" y="133"/>
                      <a:pt x="25" y="133"/>
                    </a:cubicBezTo>
                    <a:cubicBezTo>
                      <a:pt x="25" y="134"/>
                      <a:pt x="26" y="135"/>
                      <a:pt x="25" y="135"/>
                    </a:cubicBezTo>
                    <a:cubicBezTo>
                      <a:pt x="25" y="135"/>
                      <a:pt x="25" y="135"/>
                      <a:pt x="25" y="136"/>
                    </a:cubicBezTo>
                    <a:cubicBezTo>
                      <a:pt x="25" y="136"/>
                      <a:pt x="25" y="136"/>
                      <a:pt x="25" y="136"/>
                    </a:cubicBezTo>
                    <a:cubicBezTo>
                      <a:pt x="30" y="133"/>
                      <a:pt x="30" y="133"/>
                      <a:pt x="30" y="133"/>
                    </a:cubicBezTo>
                    <a:cubicBezTo>
                      <a:pt x="30" y="133"/>
                      <a:pt x="30" y="133"/>
                      <a:pt x="30" y="133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8" y="133"/>
                      <a:pt x="28" y="133"/>
                      <a:pt x="28" y="132"/>
                    </a:cubicBezTo>
                    <a:cubicBezTo>
                      <a:pt x="26" y="128"/>
                      <a:pt x="26" y="128"/>
                      <a:pt x="26" y="128"/>
                    </a:cubicBezTo>
                    <a:cubicBezTo>
                      <a:pt x="25" y="127"/>
                      <a:pt x="25" y="126"/>
                      <a:pt x="24" y="126"/>
                    </a:cubicBezTo>
                    <a:cubicBezTo>
                      <a:pt x="24" y="125"/>
                      <a:pt x="23" y="125"/>
                      <a:pt x="23" y="125"/>
                    </a:cubicBezTo>
                    <a:cubicBezTo>
                      <a:pt x="22" y="125"/>
                      <a:pt x="22" y="125"/>
                      <a:pt x="21" y="125"/>
                    </a:cubicBezTo>
                    <a:cubicBezTo>
                      <a:pt x="21" y="126"/>
                      <a:pt x="20" y="126"/>
                      <a:pt x="20" y="126"/>
                    </a:cubicBezTo>
                    <a:cubicBezTo>
                      <a:pt x="20" y="127"/>
                      <a:pt x="19" y="128"/>
                      <a:pt x="19" y="128"/>
                    </a:cubicBezTo>
                    <a:cubicBezTo>
                      <a:pt x="19" y="127"/>
                      <a:pt x="19" y="127"/>
                      <a:pt x="19" y="127"/>
                    </a:cubicBezTo>
                    <a:close/>
                    <a:moveTo>
                      <a:pt x="30" y="120"/>
                    </a:moveTo>
                    <a:cubicBezTo>
                      <a:pt x="31" y="119"/>
                      <a:pt x="31" y="119"/>
                      <a:pt x="32" y="119"/>
                    </a:cubicBezTo>
                    <a:cubicBezTo>
                      <a:pt x="33" y="119"/>
                      <a:pt x="34" y="119"/>
                      <a:pt x="35" y="120"/>
                    </a:cubicBezTo>
                    <a:cubicBezTo>
                      <a:pt x="36" y="120"/>
                      <a:pt x="36" y="121"/>
                      <a:pt x="37" y="122"/>
                    </a:cubicBezTo>
                    <a:cubicBezTo>
                      <a:pt x="38" y="123"/>
                      <a:pt x="38" y="124"/>
                      <a:pt x="38" y="126"/>
                    </a:cubicBezTo>
                    <a:cubicBezTo>
                      <a:pt x="38" y="127"/>
                      <a:pt x="38" y="128"/>
                      <a:pt x="36" y="129"/>
                    </a:cubicBezTo>
                    <a:cubicBezTo>
                      <a:pt x="35" y="130"/>
                      <a:pt x="34" y="131"/>
                      <a:pt x="32" y="130"/>
                    </a:cubicBezTo>
                    <a:cubicBezTo>
                      <a:pt x="31" y="130"/>
                      <a:pt x="30" y="129"/>
                      <a:pt x="29" y="128"/>
                    </a:cubicBezTo>
                    <a:cubicBezTo>
                      <a:pt x="28" y="126"/>
                      <a:pt x="28" y="125"/>
                      <a:pt x="28" y="123"/>
                    </a:cubicBezTo>
                    <a:cubicBezTo>
                      <a:pt x="28" y="122"/>
                      <a:pt x="29" y="121"/>
                      <a:pt x="30" y="120"/>
                    </a:cubicBezTo>
                    <a:close/>
                    <a:moveTo>
                      <a:pt x="30" y="121"/>
                    </a:moveTo>
                    <a:cubicBezTo>
                      <a:pt x="31" y="120"/>
                      <a:pt x="31" y="120"/>
                      <a:pt x="31" y="120"/>
                    </a:cubicBezTo>
                    <a:cubicBezTo>
                      <a:pt x="31" y="120"/>
                      <a:pt x="32" y="120"/>
                      <a:pt x="32" y="121"/>
                    </a:cubicBezTo>
                    <a:cubicBezTo>
                      <a:pt x="33" y="121"/>
                      <a:pt x="33" y="122"/>
                      <a:pt x="34" y="123"/>
                    </a:cubicBezTo>
                    <a:cubicBezTo>
                      <a:pt x="35" y="125"/>
                      <a:pt x="36" y="126"/>
                      <a:pt x="36" y="127"/>
                    </a:cubicBezTo>
                    <a:cubicBezTo>
                      <a:pt x="36" y="127"/>
                      <a:pt x="36" y="128"/>
                      <a:pt x="36" y="128"/>
                    </a:cubicBezTo>
                    <a:cubicBezTo>
                      <a:pt x="36" y="128"/>
                      <a:pt x="36" y="129"/>
                      <a:pt x="36" y="129"/>
                    </a:cubicBezTo>
                    <a:cubicBezTo>
                      <a:pt x="35" y="129"/>
                      <a:pt x="35" y="129"/>
                      <a:pt x="35" y="129"/>
                    </a:cubicBezTo>
                    <a:cubicBezTo>
                      <a:pt x="34" y="129"/>
                      <a:pt x="34" y="129"/>
                      <a:pt x="34" y="128"/>
                    </a:cubicBezTo>
                    <a:cubicBezTo>
                      <a:pt x="33" y="128"/>
                      <a:pt x="33" y="127"/>
                      <a:pt x="32" y="126"/>
                    </a:cubicBezTo>
                    <a:cubicBezTo>
                      <a:pt x="31" y="125"/>
                      <a:pt x="31" y="124"/>
                      <a:pt x="30" y="123"/>
                    </a:cubicBezTo>
                    <a:cubicBezTo>
                      <a:pt x="30" y="123"/>
                      <a:pt x="30" y="122"/>
                      <a:pt x="30" y="121"/>
                    </a:cubicBezTo>
                    <a:cubicBezTo>
                      <a:pt x="30" y="121"/>
                      <a:pt x="30" y="121"/>
                      <a:pt x="30" y="121"/>
                    </a:cubicBezTo>
                    <a:close/>
                    <a:moveTo>
                      <a:pt x="36" y="109"/>
                    </a:moveTo>
                    <a:cubicBezTo>
                      <a:pt x="33" y="112"/>
                      <a:pt x="33" y="112"/>
                      <a:pt x="33" y="112"/>
                    </a:cubicBezTo>
                    <a:cubicBezTo>
                      <a:pt x="33" y="112"/>
                      <a:pt x="33" y="112"/>
                      <a:pt x="33" y="112"/>
                    </a:cubicBezTo>
                    <a:cubicBezTo>
                      <a:pt x="33" y="112"/>
                      <a:pt x="34" y="112"/>
                      <a:pt x="34" y="112"/>
                    </a:cubicBezTo>
                    <a:cubicBezTo>
                      <a:pt x="34" y="112"/>
                      <a:pt x="35" y="112"/>
                      <a:pt x="35" y="113"/>
                    </a:cubicBezTo>
                    <a:cubicBezTo>
                      <a:pt x="42" y="122"/>
                      <a:pt x="42" y="122"/>
                      <a:pt x="42" y="122"/>
                    </a:cubicBezTo>
                    <a:cubicBezTo>
                      <a:pt x="42" y="123"/>
                      <a:pt x="42" y="123"/>
                      <a:pt x="42" y="123"/>
                    </a:cubicBezTo>
                    <a:cubicBezTo>
                      <a:pt x="42" y="124"/>
                      <a:pt x="42" y="124"/>
                      <a:pt x="42" y="124"/>
                    </a:cubicBezTo>
                    <a:cubicBezTo>
                      <a:pt x="42" y="125"/>
                      <a:pt x="42" y="125"/>
                      <a:pt x="42" y="125"/>
                    </a:cubicBezTo>
                    <a:cubicBezTo>
                      <a:pt x="47" y="121"/>
                      <a:pt x="47" y="121"/>
                      <a:pt x="47" y="121"/>
                    </a:cubicBezTo>
                    <a:cubicBezTo>
                      <a:pt x="46" y="121"/>
                      <a:pt x="46" y="121"/>
                      <a:pt x="46" y="121"/>
                    </a:cubicBezTo>
                    <a:cubicBezTo>
                      <a:pt x="46" y="121"/>
                      <a:pt x="46" y="121"/>
                      <a:pt x="45" y="121"/>
                    </a:cubicBezTo>
                    <a:cubicBezTo>
                      <a:pt x="45" y="121"/>
                      <a:pt x="45" y="121"/>
                      <a:pt x="44" y="120"/>
                    </a:cubicBezTo>
                    <a:cubicBezTo>
                      <a:pt x="36" y="109"/>
                      <a:pt x="36" y="109"/>
                      <a:pt x="36" y="109"/>
                    </a:cubicBezTo>
                    <a:close/>
                    <a:moveTo>
                      <a:pt x="44" y="107"/>
                    </a:moveTo>
                    <a:cubicBezTo>
                      <a:pt x="45" y="107"/>
                      <a:pt x="46" y="106"/>
                      <a:pt x="47" y="106"/>
                    </a:cubicBezTo>
                    <a:cubicBezTo>
                      <a:pt x="48" y="106"/>
                      <a:pt x="49" y="106"/>
                      <a:pt x="49" y="106"/>
                    </a:cubicBezTo>
                    <a:cubicBezTo>
                      <a:pt x="50" y="107"/>
                      <a:pt x="51" y="107"/>
                      <a:pt x="52" y="108"/>
                    </a:cubicBezTo>
                    <a:cubicBezTo>
                      <a:pt x="53" y="109"/>
                      <a:pt x="53" y="110"/>
                      <a:pt x="54" y="112"/>
                    </a:cubicBezTo>
                    <a:cubicBezTo>
                      <a:pt x="54" y="113"/>
                      <a:pt x="53" y="115"/>
                      <a:pt x="52" y="116"/>
                    </a:cubicBezTo>
                    <a:cubicBezTo>
                      <a:pt x="51" y="117"/>
                      <a:pt x="50" y="117"/>
                      <a:pt x="48" y="117"/>
                    </a:cubicBezTo>
                    <a:cubicBezTo>
                      <a:pt x="47" y="117"/>
                      <a:pt x="46" y="116"/>
                      <a:pt x="45" y="115"/>
                    </a:cubicBezTo>
                    <a:cubicBezTo>
                      <a:pt x="44" y="114"/>
                      <a:pt x="43" y="113"/>
                      <a:pt x="43" y="111"/>
                    </a:cubicBezTo>
                    <a:cubicBezTo>
                      <a:pt x="43" y="110"/>
                      <a:pt x="43" y="108"/>
                      <a:pt x="44" y="107"/>
                    </a:cubicBezTo>
                    <a:close/>
                    <a:moveTo>
                      <a:pt x="45" y="108"/>
                    </a:moveTo>
                    <a:cubicBezTo>
                      <a:pt x="45" y="108"/>
                      <a:pt x="45" y="108"/>
                      <a:pt x="46" y="108"/>
                    </a:cubicBezTo>
                    <a:cubicBezTo>
                      <a:pt x="46" y="107"/>
                      <a:pt x="46" y="108"/>
                      <a:pt x="47" y="108"/>
                    </a:cubicBezTo>
                    <a:cubicBezTo>
                      <a:pt x="47" y="108"/>
                      <a:pt x="48" y="109"/>
                      <a:pt x="49" y="110"/>
                    </a:cubicBezTo>
                    <a:cubicBezTo>
                      <a:pt x="50" y="111"/>
                      <a:pt x="51" y="113"/>
                      <a:pt x="52" y="113"/>
                    </a:cubicBezTo>
                    <a:cubicBezTo>
                      <a:pt x="52" y="114"/>
                      <a:pt x="52" y="114"/>
                      <a:pt x="52" y="114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1" y="116"/>
                      <a:pt x="51" y="116"/>
                      <a:pt x="51" y="116"/>
                    </a:cubicBezTo>
                    <a:cubicBezTo>
                      <a:pt x="50" y="116"/>
                      <a:pt x="50" y="115"/>
                      <a:pt x="49" y="115"/>
                    </a:cubicBezTo>
                    <a:cubicBezTo>
                      <a:pt x="49" y="115"/>
                      <a:pt x="48" y="114"/>
                      <a:pt x="48" y="113"/>
                    </a:cubicBezTo>
                    <a:cubicBezTo>
                      <a:pt x="47" y="112"/>
                      <a:pt x="46" y="111"/>
                      <a:pt x="45" y="111"/>
                    </a:cubicBezTo>
                    <a:cubicBezTo>
                      <a:pt x="45" y="110"/>
                      <a:pt x="45" y="109"/>
                      <a:pt x="45" y="109"/>
                    </a:cubicBezTo>
                    <a:cubicBezTo>
                      <a:pt x="45" y="109"/>
                      <a:pt x="45" y="108"/>
                      <a:pt x="45" y="108"/>
                    </a:cubicBezTo>
                    <a:close/>
                    <a:moveTo>
                      <a:pt x="54" y="97"/>
                    </a:moveTo>
                    <a:cubicBezTo>
                      <a:pt x="54" y="98"/>
                      <a:pt x="53" y="98"/>
                      <a:pt x="53" y="99"/>
                    </a:cubicBezTo>
                    <a:cubicBezTo>
                      <a:pt x="52" y="100"/>
                      <a:pt x="51" y="101"/>
                      <a:pt x="51" y="102"/>
                    </a:cubicBezTo>
                    <a:cubicBezTo>
                      <a:pt x="51" y="103"/>
                      <a:pt x="51" y="104"/>
                      <a:pt x="52" y="105"/>
                    </a:cubicBezTo>
                    <a:cubicBezTo>
                      <a:pt x="53" y="105"/>
                      <a:pt x="53" y="106"/>
                      <a:pt x="54" y="106"/>
                    </a:cubicBezTo>
                    <a:cubicBezTo>
                      <a:pt x="55" y="106"/>
                      <a:pt x="56" y="106"/>
                      <a:pt x="57" y="105"/>
                    </a:cubicBezTo>
                    <a:cubicBezTo>
                      <a:pt x="56" y="106"/>
                      <a:pt x="56" y="107"/>
                      <a:pt x="56" y="108"/>
                    </a:cubicBezTo>
                    <a:cubicBezTo>
                      <a:pt x="56" y="108"/>
                      <a:pt x="57" y="109"/>
                      <a:pt x="57" y="109"/>
                    </a:cubicBezTo>
                    <a:cubicBezTo>
                      <a:pt x="58" y="110"/>
                      <a:pt x="58" y="110"/>
                      <a:pt x="59" y="109"/>
                    </a:cubicBezTo>
                    <a:cubicBezTo>
                      <a:pt x="59" y="110"/>
                      <a:pt x="59" y="111"/>
                      <a:pt x="59" y="111"/>
                    </a:cubicBezTo>
                    <a:cubicBezTo>
                      <a:pt x="59" y="111"/>
                      <a:pt x="59" y="112"/>
                      <a:pt x="59" y="112"/>
                    </a:cubicBezTo>
                    <a:cubicBezTo>
                      <a:pt x="60" y="112"/>
                      <a:pt x="60" y="112"/>
                      <a:pt x="60" y="112"/>
                    </a:cubicBezTo>
                    <a:cubicBezTo>
                      <a:pt x="61" y="112"/>
                      <a:pt x="61" y="112"/>
                      <a:pt x="62" y="112"/>
                    </a:cubicBezTo>
                    <a:cubicBezTo>
                      <a:pt x="63" y="111"/>
                      <a:pt x="63" y="111"/>
                      <a:pt x="64" y="110"/>
                    </a:cubicBezTo>
                    <a:cubicBezTo>
                      <a:pt x="65" y="109"/>
                      <a:pt x="66" y="108"/>
                      <a:pt x="66" y="107"/>
                    </a:cubicBezTo>
                    <a:cubicBezTo>
                      <a:pt x="66" y="106"/>
                      <a:pt x="66" y="106"/>
                      <a:pt x="66" y="105"/>
                    </a:cubicBezTo>
                    <a:cubicBezTo>
                      <a:pt x="66" y="104"/>
                      <a:pt x="66" y="104"/>
                      <a:pt x="65" y="103"/>
                    </a:cubicBezTo>
                    <a:cubicBezTo>
                      <a:pt x="65" y="103"/>
                      <a:pt x="64" y="102"/>
                      <a:pt x="63" y="103"/>
                    </a:cubicBezTo>
                    <a:cubicBezTo>
                      <a:pt x="62" y="103"/>
                      <a:pt x="61" y="103"/>
                      <a:pt x="60" y="105"/>
                    </a:cubicBezTo>
                    <a:cubicBezTo>
                      <a:pt x="59" y="106"/>
                      <a:pt x="59" y="106"/>
                      <a:pt x="59" y="106"/>
                    </a:cubicBezTo>
                    <a:cubicBezTo>
                      <a:pt x="59" y="107"/>
                      <a:pt x="58" y="107"/>
                      <a:pt x="58" y="107"/>
                    </a:cubicBezTo>
                    <a:cubicBezTo>
                      <a:pt x="58" y="107"/>
                      <a:pt x="58" y="107"/>
                      <a:pt x="57" y="106"/>
                    </a:cubicBezTo>
                    <a:cubicBezTo>
                      <a:pt x="57" y="106"/>
                      <a:pt x="57" y="106"/>
                      <a:pt x="57" y="106"/>
                    </a:cubicBezTo>
                    <a:cubicBezTo>
                      <a:pt x="57" y="105"/>
                      <a:pt x="57" y="105"/>
                      <a:pt x="57" y="105"/>
                    </a:cubicBezTo>
                    <a:cubicBezTo>
                      <a:pt x="58" y="104"/>
                      <a:pt x="58" y="104"/>
                      <a:pt x="58" y="104"/>
                    </a:cubicBezTo>
                    <a:cubicBezTo>
                      <a:pt x="59" y="103"/>
                      <a:pt x="59" y="103"/>
                      <a:pt x="59" y="102"/>
                    </a:cubicBezTo>
                    <a:cubicBezTo>
                      <a:pt x="60" y="101"/>
                      <a:pt x="60" y="100"/>
                      <a:pt x="60" y="100"/>
                    </a:cubicBezTo>
                    <a:cubicBezTo>
                      <a:pt x="60" y="99"/>
                      <a:pt x="59" y="98"/>
                      <a:pt x="59" y="98"/>
                    </a:cubicBezTo>
                    <a:cubicBezTo>
                      <a:pt x="58" y="98"/>
                      <a:pt x="58" y="97"/>
                      <a:pt x="58" y="97"/>
                    </a:cubicBezTo>
                    <a:cubicBezTo>
                      <a:pt x="57" y="97"/>
                      <a:pt x="57" y="97"/>
                      <a:pt x="56" y="97"/>
                    </a:cubicBezTo>
                    <a:cubicBezTo>
                      <a:pt x="58" y="95"/>
                      <a:pt x="58" y="95"/>
                      <a:pt x="58" y="95"/>
                    </a:cubicBezTo>
                    <a:cubicBezTo>
                      <a:pt x="57" y="95"/>
                      <a:pt x="57" y="95"/>
                      <a:pt x="57" y="95"/>
                    </a:cubicBezTo>
                    <a:cubicBezTo>
                      <a:pt x="54" y="97"/>
                      <a:pt x="54" y="97"/>
                      <a:pt x="54" y="97"/>
                    </a:cubicBezTo>
                    <a:close/>
                    <a:moveTo>
                      <a:pt x="53" y="99"/>
                    </a:moveTo>
                    <a:cubicBezTo>
                      <a:pt x="53" y="99"/>
                      <a:pt x="54" y="98"/>
                      <a:pt x="54" y="99"/>
                    </a:cubicBezTo>
                    <a:cubicBezTo>
                      <a:pt x="55" y="99"/>
                      <a:pt x="56" y="99"/>
                      <a:pt x="57" y="100"/>
                    </a:cubicBezTo>
                    <a:cubicBezTo>
                      <a:pt x="57" y="101"/>
                      <a:pt x="58" y="102"/>
                      <a:pt x="58" y="102"/>
                    </a:cubicBezTo>
                    <a:cubicBezTo>
                      <a:pt x="58" y="103"/>
                      <a:pt x="58" y="103"/>
                      <a:pt x="58" y="104"/>
                    </a:cubicBezTo>
                    <a:cubicBezTo>
                      <a:pt x="57" y="104"/>
                      <a:pt x="57" y="104"/>
                      <a:pt x="57" y="104"/>
                    </a:cubicBezTo>
                    <a:cubicBezTo>
                      <a:pt x="56" y="104"/>
                      <a:pt x="55" y="103"/>
                      <a:pt x="55" y="103"/>
                    </a:cubicBezTo>
                    <a:cubicBezTo>
                      <a:pt x="54" y="102"/>
                      <a:pt x="53" y="101"/>
                      <a:pt x="53" y="100"/>
                    </a:cubicBezTo>
                    <a:cubicBezTo>
                      <a:pt x="53" y="100"/>
                      <a:pt x="53" y="99"/>
                      <a:pt x="53" y="99"/>
                    </a:cubicBezTo>
                    <a:close/>
                    <a:moveTo>
                      <a:pt x="61" y="108"/>
                    </a:moveTo>
                    <a:cubicBezTo>
                      <a:pt x="62" y="107"/>
                      <a:pt x="63" y="106"/>
                      <a:pt x="63" y="106"/>
                    </a:cubicBezTo>
                    <a:cubicBezTo>
                      <a:pt x="64" y="105"/>
                      <a:pt x="64" y="105"/>
                      <a:pt x="64" y="105"/>
                    </a:cubicBezTo>
                    <a:cubicBezTo>
                      <a:pt x="65" y="105"/>
                      <a:pt x="65" y="105"/>
                      <a:pt x="65" y="105"/>
                    </a:cubicBezTo>
                    <a:cubicBezTo>
                      <a:pt x="65" y="106"/>
                      <a:pt x="65" y="106"/>
                      <a:pt x="65" y="107"/>
                    </a:cubicBezTo>
                    <a:cubicBezTo>
                      <a:pt x="65" y="108"/>
                      <a:pt x="64" y="108"/>
                      <a:pt x="64" y="109"/>
                    </a:cubicBezTo>
                    <a:cubicBezTo>
                      <a:pt x="63" y="110"/>
                      <a:pt x="62" y="111"/>
                      <a:pt x="62" y="111"/>
                    </a:cubicBezTo>
                    <a:cubicBezTo>
                      <a:pt x="61" y="111"/>
                      <a:pt x="61" y="111"/>
                      <a:pt x="60" y="110"/>
                    </a:cubicBezTo>
                    <a:cubicBezTo>
                      <a:pt x="60" y="110"/>
                      <a:pt x="60" y="110"/>
                      <a:pt x="60" y="109"/>
                    </a:cubicBezTo>
                    <a:cubicBezTo>
                      <a:pt x="60" y="109"/>
                      <a:pt x="61" y="109"/>
                      <a:pt x="61" y="108"/>
                    </a:cubicBezTo>
                    <a:close/>
                    <a:moveTo>
                      <a:pt x="69" y="96"/>
                    </a:moveTo>
                    <a:cubicBezTo>
                      <a:pt x="61" y="94"/>
                      <a:pt x="61" y="94"/>
                      <a:pt x="61" y="94"/>
                    </a:cubicBezTo>
                    <a:cubicBezTo>
                      <a:pt x="60" y="94"/>
                      <a:pt x="59" y="93"/>
                      <a:pt x="58" y="93"/>
                    </a:cubicBezTo>
                    <a:cubicBezTo>
                      <a:pt x="58" y="93"/>
                      <a:pt x="58" y="94"/>
                      <a:pt x="57" y="94"/>
                    </a:cubicBezTo>
                    <a:cubicBezTo>
                      <a:pt x="57" y="93"/>
                      <a:pt x="57" y="93"/>
                      <a:pt x="57" y="93"/>
                    </a:cubicBezTo>
                    <a:cubicBezTo>
                      <a:pt x="61" y="89"/>
                      <a:pt x="61" y="89"/>
                      <a:pt x="61" y="89"/>
                    </a:cubicBezTo>
                    <a:cubicBezTo>
                      <a:pt x="61" y="89"/>
                      <a:pt x="61" y="89"/>
                      <a:pt x="61" y="89"/>
                    </a:cubicBezTo>
                    <a:cubicBezTo>
                      <a:pt x="61" y="89"/>
                      <a:pt x="61" y="90"/>
                      <a:pt x="61" y="90"/>
                    </a:cubicBezTo>
                    <a:cubicBezTo>
                      <a:pt x="61" y="90"/>
                      <a:pt x="61" y="90"/>
                      <a:pt x="61" y="90"/>
                    </a:cubicBezTo>
                    <a:cubicBezTo>
                      <a:pt x="61" y="91"/>
                      <a:pt x="62" y="91"/>
                      <a:pt x="62" y="91"/>
                    </a:cubicBezTo>
                    <a:cubicBezTo>
                      <a:pt x="67" y="92"/>
                      <a:pt x="67" y="92"/>
                      <a:pt x="67" y="92"/>
                    </a:cubicBezTo>
                    <a:cubicBezTo>
                      <a:pt x="65" y="89"/>
                      <a:pt x="65" y="89"/>
                      <a:pt x="65" y="89"/>
                    </a:cubicBezTo>
                    <a:cubicBezTo>
                      <a:pt x="64" y="88"/>
                      <a:pt x="64" y="87"/>
                      <a:pt x="64" y="87"/>
                    </a:cubicBezTo>
                    <a:cubicBezTo>
                      <a:pt x="63" y="87"/>
                      <a:pt x="63" y="87"/>
                      <a:pt x="63" y="87"/>
                    </a:cubicBezTo>
                    <a:cubicBezTo>
                      <a:pt x="63" y="87"/>
                      <a:pt x="62" y="87"/>
                      <a:pt x="62" y="87"/>
                    </a:cubicBezTo>
                    <a:cubicBezTo>
                      <a:pt x="62" y="87"/>
                      <a:pt x="62" y="87"/>
                      <a:pt x="62" y="87"/>
                    </a:cubicBezTo>
                    <a:cubicBezTo>
                      <a:pt x="64" y="84"/>
                      <a:pt x="64" y="84"/>
                      <a:pt x="64" y="84"/>
                    </a:cubicBezTo>
                    <a:cubicBezTo>
                      <a:pt x="64" y="85"/>
                      <a:pt x="64" y="85"/>
                      <a:pt x="64" y="85"/>
                    </a:cubicBezTo>
                    <a:cubicBezTo>
                      <a:pt x="64" y="85"/>
                      <a:pt x="64" y="85"/>
                      <a:pt x="64" y="86"/>
                    </a:cubicBezTo>
                    <a:cubicBezTo>
                      <a:pt x="64" y="86"/>
                      <a:pt x="65" y="87"/>
                      <a:pt x="65" y="88"/>
                    </a:cubicBezTo>
                    <a:cubicBezTo>
                      <a:pt x="69" y="96"/>
                      <a:pt x="69" y="96"/>
                      <a:pt x="69" y="96"/>
                    </a:cubicBezTo>
                    <a:cubicBezTo>
                      <a:pt x="70" y="98"/>
                      <a:pt x="71" y="99"/>
                      <a:pt x="71" y="99"/>
                    </a:cubicBezTo>
                    <a:cubicBezTo>
                      <a:pt x="71" y="100"/>
                      <a:pt x="71" y="101"/>
                      <a:pt x="71" y="102"/>
                    </a:cubicBezTo>
                    <a:cubicBezTo>
                      <a:pt x="70" y="102"/>
                      <a:pt x="70" y="102"/>
                      <a:pt x="69" y="103"/>
                    </a:cubicBezTo>
                    <a:cubicBezTo>
                      <a:pt x="69" y="103"/>
                      <a:pt x="68" y="102"/>
                      <a:pt x="68" y="102"/>
                    </a:cubicBezTo>
                    <a:cubicBezTo>
                      <a:pt x="68" y="102"/>
                      <a:pt x="67" y="102"/>
                      <a:pt x="67" y="101"/>
                    </a:cubicBezTo>
                    <a:cubicBezTo>
                      <a:pt x="67" y="101"/>
                      <a:pt x="67" y="100"/>
                      <a:pt x="68" y="100"/>
                    </a:cubicBezTo>
                    <a:cubicBezTo>
                      <a:pt x="68" y="100"/>
                      <a:pt x="68" y="100"/>
                      <a:pt x="69" y="100"/>
                    </a:cubicBezTo>
                    <a:cubicBezTo>
                      <a:pt x="69" y="99"/>
                      <a:pt x="69" y="100"/>
                      <a:pt x="70" y="100"/>
                    </a:cubicBezTo>
                    <a:cubicBezTo>
                      <a:pt x="70" y="100"/>
                      <a:pt x="70" y="100"/>
                      <a:pt x="70" y="100"/>
                    </a:cubicBezTo>
                    <a:cubicBezTo>
                      <a:pt x="70" y="100"/>
                      <a:pt x="70" y="100"/>
                      <a:pt x="70" y="100"/>
                    </a:cubicBezTo>
                    <a:cubicBezTo>
                      <a:pt x="70" y="100"/>
                      <a:pt x="71" y="100"/>
                      <a:pt x="70" y="99"/>
                    </a:cubicBezTo>
                    <a:cubicBezTo>
                      <a:pt x="70" y="99"/>
                      <a:pt x="70" y="98"/>
                      <a:pt x="69" y="97"/>
                    </a:cubicBezTo>
                    <a:cubicBezTo>
                      <a:pt x="69" y="96"/>
                      <a:pt x="69" y="96"/>
                      <a:pt x="69" y="96"/>
                    </a:cubicBezTo>
                    <a:close/>
                    <a:moveTo>
                      <a:pt x="69" y="75"/>
                    </a:moveTo>
                    <a:cubicBezTo>
                      <a:pt x="70" y="74"/>
                      <a:pt x="70" y="74"/>
                      <a:pt x="71" y="73"/>
                    </a:cubicBezTo>
                    <a:cubicBezTo>
                      <a:pt x="72" y="73"/>
                      <a:pt x="73" y="73"/>
                      <a:pt x="74" y="73"/>
                    </a:cubicBezTo>
                    <a:cubicBezTo>
                      <a:pt x="75" y="73"/>
                      <a:pt x="76" y="73"/>
                      <a:pt x="77" y="74"/>
                    </a:cubicBezTo>
                    <a:cubicBezTo>
                      <a:pt x="78" y="74"/>
                      <a:pt x="79" y="75"/>
                      <a:pt x="79" y="77"/>
                    </a:cubicBezTo>
                    <a:cubicBezTo>
                      <a:pt x="80" y="78"/>
                      <a:pt x="80" y="80"/>
                      <a:pt x="79" y="81"/>
                    </a:cubicBezTo>
                    <a:cubicBezTo>
                      <a:pt x="78" y="83"/>
                      <a:pt x="77" y="83"/>
                      <a:pt x="76" y="84"/>
                    </a:cubicBezTo>
                    <a:cubicBezTo>
                      <a:pt x="74" y="84"/>
                      <a:pt x="73" y="83"/>
                      <a:pt x="72" y="83"/>
                    </a:cubicBezTo>
                    <a:cubicBezTo>
                      <a:pt x="70" y="82"/>
                      <a:pt x="69" y="81"/>
                      <a:pt x="69" y="79"/>
                    </a:cubicBezTo>
                    <a:cubicBezTo>
                      <a:pt x="68" y="78"/>
                      <a:pt x="68" y="77"/>
                      <a:pt x="69" y="75"/>
                    </a:cubicBezTo>
                    <a:close/>
                    <a:moveTo>
                      <a:pt x="70" y="76"/>
                    </a:moveTo>
                    <a:cubicBezTo>
                      <a:pt x="70" y="76"/>
                      <a:pt x="70" y="76"/>
                      <a:pt x="70" y="77"/>
                    </a:cubicBezTo>
                    <a:cubicBezTo>
                      <a:pt x="70" y="77"/>
                      <a:pt x="70" y="78"/>
                      <a:pt x="71" y="78"/>
                    </a:cubicBezTo>
                    <a:cubicBezTo>
                      <a:pt x="72" y="79"/>
                      <a:pt x="73" y="79"/>
                      <a:pt x="74" y="80"/>
                    </a:cubicBezTo>
                    <a:cubicBezTo>
                      <a:pt x="75" y="81"/>
                      <a:pt x="75" y="81"/>
                      <a:pt x="76" y="81"/>
                    </a:cubicBezTo>
                    <a:cubicBezTo>
                      <a:pt x="77" y="81"/>
                      <a:pt x="77" y="81"/>
                      <a:pt x="77" y="81"/>
                    </a:cubicBezTo>
                    <a:cubicBezTo>
                      <a:pt x="78" y="81"/>
                      <a:pt x="78" y="81"/>
                      <a:pt x="78" y="81"/>
                    </a:cubicBezTo>
                    <a:cubicBezTo>
                      <a:pt x="78" y="80"/>
                      <a:pt x="78" y="80"/>
                      <a:pt x="78" y="80"/>
                    </a:cubicBezTo>
                    <a:cubicBezTo>
                      <a:pt x="78" y="79"/>
                      <a:pt x="78" y="79"/>
                      <a:pt x="78" y="79"/>
                    </a:cubicBezTo>
                    <a:cubicBezTo>
                      <a:pt x="77" y="78"/>
                      <a:pt x="76" y="77"/>
                      <a:pt x="74" y="76"/>
                    </a:cubicBezTo>
                    <a:cubicBezTo>
                      <a:pt x="73" y="76"/>
                      <a:pt x="72" y="75"/>
                      <a:pt x="72" y="75"/>
                    </a:cubicBezTo>
                    <a:cubicBezTo>
                      <a:pt x="71" y="75"/>
                      <a:pt x="71" y="75"/>
                      <a:pt x="70" y="75"/>
                    </a:cubicBezTo>
                    <a:cubicBezTo>
                      <a:pt x="70" y="75"/>
                      <a:pt x="70" y="75"/>
                      <a:pt x="70" y="76"/>
                    </a:cubicBezTo>
                    <a:close/>
                    <a:moveTo>
                      <a:pt x="76" y="65"/>
                    </a:moveTo>
                    <a:cubicBezTo>
                      <a:pt x="77" y="63"/>
                      <a:pt x="77" y="63"/>
                      <a:pt x="77" y="63"/>
                    </a:cubicBezTo>
                    <a:cubicBezTo>
                      <a:pt x="76" y="63"/>
                      <a:pt x="76" y="63"/>
                      <a:pt x="76" y="63"/>
                    </a:cubicBezTo>
                    <a:cubicBezTo>
                      <a:pt x="75" y="64"/>
                      <a:pt x="75" y="64"/>
                      <a:pt x="75" y="64"/>
                    </a:cubicBezTo>
                    <a:cubicBezTo>
                      <a:pt x="74" y="64"/>
                      <a:pt x="74" y="64"/>
                      <a:pt x="74" y="64"/>
                    </a:cubicBezTo>
                    <a:cubicBezTo>
                      <a:pt x="72" y="63"/>
                      <a:pt x="72" y="63"/>
                      <a:pt x="72" y="63"/>
                    </a:cubicBezTo>
                    <a:cubicBezTo>
                      <a:pt x="72" y="63"/>
                      <a:pt x="72" y="62"/>
                      <a:pt x="72" y="62"/>
                    </a:cubicBezTo>
                    <a:cubicBezTo>
                      <a:pt x="71" y="62"/>
                      <a:pt x="71" y="62"/>
                      <a:pt x="72" y="61"/>
                    </a:cubicBezTo>
                    <a:cubicBezTo>
                      <a:pt x="72" y="61"/>
                      <a:pt x="72" y="61"/>
                      <a:pt x="72" y="61"/>
                    </a:cubicBezTo>
                    <a:cubicBezTo>
                      <a:pt x="72" y="61"/>
                      <a:pt x="72" y="61"/>
                      <a:pt x="72" y="61"/>
                    </a:cubicBezTo>
                    <a:cubicBezTo>
                      <a:pt x="72" y="61"/>
                      <a:pt x="73" y="61"/>
                      <a:pt x="73" y="61"/>
                    </a:cubicBezTo>
                    <a:cubicBezTo>
                      <a:pt x="73" y="62"/>
                      <a:pt x="73" y="62"/>
                      <a:pt x="73" y="62"/>
                    </a:cubicBezTo>
                    <a:cubicBezTo>
                      <a:pt x="73" y="62"/>
                      <a:pt x="73" y="62"/>
                      <a:pt x="74" y="62"/>
                    </a:cubicBezTo>
                    <a:cubicBezTo>
                      <a:pt x="74" y="62"/>
                      <a:pt x="74" y="61"/>
                      <a:pt x="74" y="61"/>
                    </a:cubicBezTo>
                    <a:cubicBezTo>
                      <a:pt x="75" y="61"/>
                      <a:pt x="75" y="60"/>
                      <a:pt x="75" y="60"/>
                    </a:cubicBezTo>
                    <a:cubicBezTo>
                      <a:pt x="75" y="59"/>
                      <a:pt x="74" y="59"/>
                      <a:pt x="74" y="59"/>
                    </a:cubicBezTo>
                    <a:cubicBezTo>
                      <a:pt x="74" y="59"/>
                      <a:pt x="73" y="59"/>
                      <a:pt x="73" y="59"/>
                    </a:cubicBezTo>
                    <a:cubicBezTo>
                      <a:pt x="72" y="59"/>
                      <a:pt x="72" y="60"/>
                      <a:pt x="71" y="61"/>
                    </a:cubicBezTo>
                    <a:cubicBezTo>
                      <a:pt x="71" y="62"/>
                      <a:pt x="70" y="63"/>
                      <a:pt x="71" y="64"/>
                    </a:cubicBezTo>
                    <a:cubicBezTo>
                      <a:pt x="71" y="65"/>
                      <a:pt x="72" y="66"/>
                      <a:pt x="73" y="67"/>
                    </a:cubicBezTo>
                    <a:cubicBezTo>
                      <a:pt x="73" y="67"/>
                      <a:pt x="73" y="67"/>
                      <a:pt x="73" y="67"/>
                    </a:cubicBezTo>
                    <a:cubicBezTo>
                      <a:pt x="74" y="67"/>
                      <a:pt x="74" y="67"/>
                      <a:pt x="74" y="67"/>
                    </a:cubicBezTo>
                    <a:cubicBezTo>
                      <a:pt x="73" y="69"/>
                      <a:pt x="73" y="69"/>
                      <a:pt x="73" y="69"/>
                    </a:cubicBezTo>
                    <a:cubicBezTo>
                      <a:pt x="74" y="69"/>
                      <a:pt x="74" y="69"/>
                      <a:pt x="74" y="69"/>
                    </a:cubicBezTo>
                    <a:cubicBezTo>
                      <a:pt x="75" y="68"/>
                      <a:pt x="75" y="68"/>
                      <a:pt x="75" y="68"/>
                    </a:cubicBezTo>
                    <a:cubicBezTo>
                      <a:pt x="81" y="71"/>
                      <a:pt x="81" y="71"/>
                      <a:pt x="81" y="71"/>
                    </a:cubicBezTo>
                    <a:cubicBezTo>
                      <a:pt x="82" y="72"/>
                      <a:pt x="82" y="72"/>
                      <a:pt x="82" y="72"/>
                    </a:cubicBezTo>
                    <a:cubicBezTo>
                      <a:pt x="82" y="72"/>
                      <a:pt x="82" y="72"/>
                      <a:pt x="82" y="73"/>
                    </a:cubicBezTo>
                    <a:cubicBezTo>
                      <a:pt x="82" y="73"/>
                      <a:pt x="82" y="73"/>
                      <a:pt x="82" y="74"/>
                    </a:cubicBezTo>
                    <a:cubicBezTo>
                      <a:pt x="82" y="74"/>
                      <a:pt x="82" y="74"/>
                      <a:pt x="82" y="74"/>
                    </a:cubicBezTo>
                    <a:cubicBezTo>
                      <a:pt x="85" y="68"/>
                      <a:pt x="85" y="68"/>
                      <a:pt x="85" y="68"/>
                    </a:cubicBezTo>
                    <a:cubicBezTo>
                      <a:pt x="85" y="68"/>
                      <a:pt x="85" y="68"/>
                      <a:pt x="85" y="68"/>
                    </a:cubicBezTo>
                    <a:cubicBezTo>
                      <a:pt x="85" y="68"/>
                      <a:pt x="84" y="69"/>
                      <a:pt x="84" y="69"/>
                    </a:cubicBezTo>
                    <a:cubicBezTo>
                      <a:pt x="84" y="69"/>
                      <a:pt x="83" y="69"/>
                      <a:pt x="83" y="68"/>
                    </a:cubicBezTo>
                    <a:cubicBezTo>
                      <a:pt x="76" y="65"/>
                      <a:pt x="76" y="65"/>
                      <a:pt x="76" y="65"/>
                    </a:cubicBezTo>
                    <a:close/>
                    <a:moveTo>
                      <a:pt x="79" y="41"/>
                    </a:moveTo>
                    <a:cubicBezTo>
                      <a:pt x="84" y="43"/>
                      <a:pt x="84" y="43"/>
                      <a:pt x="84" y="43"/>
                    </a:cubicBezTo>
                    <a:cubicBezTo>
                      <a:pt x="84" y="43"/>
                      <a:pt x="84" y="43"/>
                      <a:pt x="84" y="43"/>
                    </a:cubicBezTo>
                    <a:cubicBezTo>
                      <a:pt x="83" y="43"/>
                      <a:pt x="81" y="43"/>
                      <a:pt x="80" y="44"/>
                    </a:cubicBezTo>
                    <a:cubicBezTo>
                      <a:pt x="79" y="44"/>
                      <a:pt x="79" y="45"/>
                      <a:pt x="78" y="46"/>
                    </a:cubicBezTo>
                    <a:cubicBezTo>
                      <a:pt x="78" y="47"/>
                      <a:pt x="78" y="48"/>
                      <a:pt x="78" y="49"/>
                    </a:cubicBezTo>
                    <a:cubicBezTo>
                      <a:pt x="78" y="50"/>
                      <a:pt x="79" y="51"/>
                      <a:pt x="79" y="52"/>
                    </a:cubicBezTo>
                    <a:cubicBezTo>
                      <a:pt x="80" y="53"/>
                      <a:pt x="81" y="53"/>
                      <a:pt x="83" y="54"/>
                    </a:cubicBezTo>
                    <a:cubicBezTo>
                      <a:pt x="84" y="54"/>
                      <a:pt x="85" y="55"/>
                      <a:pt x="86" y="55"/>
                    </a:cubicBezTo>
                    <a:cubicBezTo>
                      <a:pt x="87" y="55"/>
                      <a:pt x="88" y="55"/>
                      <a:pt x="89" y="54"/>
                    </a:cubicBezTo>
                    <a:cubicBezTo>
                      <a:pt x="90" y="54"/>
                      <a:pt x="91" y="53"/>
                      <a:pt x="91" y="52"/>
                    </a:cubicBezTo>
                    <a:cubicBezTo>
                      <a:pt x="91" y="51"/>
                      <a:pt x="92" y="50"/>
                      <a:pt x="91" y="49"/>
                    </a:cubicBezTo>
                    <a:cubicBezTo>
                      <a:pt x="91" y="48"/>
                      <a:pt x="91" y="47"/>
                      <a:pt x="90" y="46"/>
                    </a:cubicBezTo>
                    <a:cubicBezTo>
                      <a:pt x="92" y="46"/>
                      <a:pt x="92" y="46"/>
                      <a:pt x="92" y="46"/>
                    </a:cubicBezTo>
                    <a:cubicBezTo>
                      <a:pt x="92" y="47"/>
                      <a:pt x="92" y="49"/>
                      <a:pt x="92" y="50"/>
                    </a:cubicBezTo>
                    <a:cubicBezTo>
                      <a:pt x="92" y="51"/>
                      <a:pt x="92" y="52"/>
                      <a:pt x="92" y="53"/>
                    </a:cubicBezTo>
                    <a:cubicBezTo>
                      <a:pt x="91" y="55"/>
                      <a:pt x="90" y="56"/>
                      <a:pt x="89" y="57"/>
                    </a:cubicBezTo>
                    <a:cubicBezTo>
                      <a:pt x="88" y="58"/>
                      <a:pt x="87" y="58"/>
                      <a:pt x="86" y="59"/>
                    </a:cubicBezTo>
                    <a:cubicBezTo>
                      <a:pt x="84" y="59"/>
                      <a:pt x="83" y="59"/>
                      <a:pt x="82" y="58"/>
                    </a:cubicBezTo>
                    <a:cubicBezTo>
                      <a:pt x="80" y="58"/>
                      <a:pt x="79" y="57"/>
                      <a:pt x="78" y="55"/>
                    </a:cubicBezTo>
                    <a:cubicBezTo>
                      <a:pt x="77" y="54"/>
                      <a:pt x="77" y="53"/>
                      <a:pt x="76" y="51"/>
                    </a:cubicBezTo>
                    <a:cubicBezTo>
                      <a:pt x="76" y="50"/>
                      <a:pt x="76" y="48"/>
                      <a:pt x="77" y="47"/>
                    </a:cubicBezTo>
                    <a:cubicBezTo>
                      <a:pt x="77" y="46"/>
                      <a:pt x="78" y="45"/>
                      <a:pt x="79" y="44"/>
                    </a:cubicBezTo>
                    <a:cubicBezTo>
                      <a:pt x="79" y="43"/>
                      <a:pt x="80" y="43"/>
                      <a:pt x="80" y="42"/>
                    </a:cubicBezTo>
                    <a:cubicBezTo>
                      <a:pt x="80" y="42"/>
                      <a:pt x="80" y="42"/>
                      <a:pt x="80" y="42"/>
                    </a:cubicBezTo>
                    <a:cubicBezTo>
                      <a:pt x="80" y="42"/>
                      <a:pt x="79" y="41"/>
                      <a:pt x="79" y="41"/>
                    </a:cubicBezTo>
                    <a:cubicBezTo>
                      <a:pt x="79" y="41"/>
                      <a:pt x="79" y="41"/>
                      <a:pt x="79" y="41"/>
                    </a:cubicBezTo>
                    <a:close/>
                    <a:moveTo>
                      <a:pt x="82" y="36"/>
                    </a:moveTo>
                    <a:cubicBezTo>
                      <a:pt x="80" y="40"/>
                      <a:pt x="80" y="40"/>
                      <a:pt x="80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81" y="40"/>
                      <a:pt x="81" y="40"/>
                      <a:pt x="82" y="40"/>
                    </a:cubicBezTo>
                    <a:cubicBezTo>
                      <a:pt x="82" y="40"/>
                      <a:pt x="82" y="40"/>
                      <a:pt x="83" y="40"/>
                    </a:cubicBezTo>
                    <a:cubicBezTo>
                      <a:pt x="93" y="43"/>
                      <a:pt x="93" y="43"/>
                      <a:pt x="93" y="43"/>
                    </a:cubicBezTo>
                    <a:cubicBezTo>
                      <a:pt x="94" y="43"/>
                      <a:pt x="94" y="43"/>
                      <a:pt x="95" y="44"/>
                    </a:cubicBezTo>
                    <a:cubicBezTo>
                      <a:pt x="95" y="44"/>
                      <a:pt x="95" y="44"/>
                      <a:pt x="95" y="45"/>
                    </a:cubicBezTo>
                    <a:cubicBezTo>
                      <a:pt x="95" y="45"/>
                      <a:pt x="95" y="45"/>
                      <a:pt x="95" y="45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6" y="39"/>
                      <a:pt x="96" y="39"/>
                      <a:pt x="96" y="39"/>
                    </a:cubicBezTo>
                    <a:cubicBezTo>
                      <a:pt x="96" y="40"/>
                      <a:pt x="96" y="40"/>
                      <a:pt x="96" y="40"/>
                    </a:cubicBezTo>
                    <a:cubicBezTo>
                      <a:pt x="95" y="40"/>
                      <a:pt x="95" y="40"/>
                      <a:pt x="94" y="40"/>
                    </a:cubicBezTo>
                    <a:cubicBezTo>
                      <a:pt x="89" y="38"/>
                      <a:pt x="89" y="38"/>
                      <a:pt x="89" y="38"/>
                    </a:cubicBezTo>
                    <a:cubicBezTo>
                      <a:pt x="88" y="38"/>
                      <a:pt x="88" y="37"/>
                      <a:pt x="88" y="37"/>
                    </a:cubicBezTo>
                    <a:cubicBezTo>
                      <a:pt x="88" y="37"/>
                      <a:pt x="88" y="36"/>
                      <a:pt x="88" y="36"/>
                    </a:cubicBezTo>
                    <a:cubicBezTo>
                      <a:pt x="88" y="36"/>
                      <a:pt x="88" y="36"/>
                      <a:pt x="88" y="35"/>
                    </a:cubicBezTo>
                    <a:cubicBezTo>
                      <a:pt x="88" y="35"/>
                      <a:pt x="89" y="35"/>
                      <a:pt x="89" y="35"/>
                    </a:cubicBezTo>
                    <a:cubicBezTo>
                      <a:pt x="89" y="35"/>
                      <a:pt x="90" y="35"/>
                      <a:pt x="90" y="36"/>
                    </a:cubicBezTo>
                    <a:cubicBezTo>
                      <a:pt x="95" y="37"/>
                      <a:pt x="95" y="37"/>
                      <a:pt x="95" y="37"/>
                    </a:cubicBezTo>
                    <a:cubicBezTo>
                      <a:pt x="96" y="37"/>
                      <a:pt x="96" y="37"/>
                      <a:pt x="96" y="38"/>
                    </a:cubicBezTo>
                    <a:cubicBezTo>
                      <a:pt x="96" y="38"/>
                      <a:pt x="96" y="38"/>
                      <a:pt x="96" y="39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8" y="33"/>
                      <a:pt x="98" y="33"/>
                      <a:pt x="98" y="33"/>
                    </a:cubicBezTo>
                    <a:cubicBezTo>
                      <a:pt x="98" y="33"/>
                      <a:pt x="98" y="33"/>
                      <a:pt x="98" y="33"/>
                    </a:cubicBezTo>
                    <a:cubicBezTo>
                      <a:pt x="98" y="34"/>
                      <a:pt x="98" y="34"/>
                      <a:pt x="97" y="34"/>
                    </a:cubicBezTo>
                    <a:cubicBezTo>
                      <a:pt x="97" y="34"/>
                      <a:pt x="97" y="34"/>
                      <a:pt x="96" y="34"/>
                    </a:cubicBezTo>
                    <a:cubicBezTo>
                      <a:pt x="92" y="33"/>
                      <a:pt x="92" y="33"/>
                      <a:pt x="92" y="33"/>
                    </a:cubicBezTo>
                    <a:cubicBezTo>
                      <a:pt x="91" y="32"/>
                      <a:pt x="90" y="32"/>
                      <a:pt x="89" y="32"/>
                    </a:cubicBezTo>
                    <a:cubicBezTo>
                      <a:pt x="89" y="32"/>
                      <a:pt x="88" y="32"/>
                      <a:pt x="88" y="33"/>
                    </a:cubicBezTo>
                    <a:cubicBezTo>
                      <a:pt x="87" y="33"/>
                      <a:pt x="87" y="34"/>
                      <a:pt x="87" y="34"/>
                    </a:cubicBezTo>
                    <a:cubicBezTo>
                      <a:pt x="87" y="35"/>
                      <a:pt x="87" y="35"/>
                      <a:pt x="87" y="36"/>
                    </a:cubicBezTo>
                    <a:cubicBezTo>
                      <a:pt x="87" y="36"/>
                      <a:pt x="87" y="37"/>
                      <a:pt x="88" y="38"/>
                    </a:cubicBezTo>
                    <a:cubicBezTo>
                      <a:pt x="82" y="36"/>
                      <a:pt x="82" y="36"/>
                      <a:pt x="82" y="36"/>
                    </a:cubicBezTo>
                    <a:close/>
                    <a:moveTo>
                      <a:pt x="85" y="26"/>
                    </a:moveTo>
                    <a:cubicBezTo>
                      <a:pt x="85" y="26"/>
                      <a:pt x="85" y="25"/>
                      <a:pt x="86" y="25"/>
                    </a:cubicBezTo>
                    <a:cubicBezTo>
                      <a:pt x="86" y="25"/>
                      <a:pt x="87" y="25"/>
                      <a:pt x="87" y="25"/>
                    </a:cubicBezTo>
                    <a:cubicBezTo>
                      <a:pt x="88" y="25"/>
                      <a:pt x="88" y="25"/>
                      <a:pt x="88" y="25"/>
                    </a:cubicBezTo>
                    <a:cubicBezTo>
                      <a:pt x="88" y="26"/>
                      <a:pt x="88" y="26"/>
                      <a:pt x="88" y="27"/>
                    </a:cubicBezTo>
                    <a:cubicBezTo>
                      <a:pt x="88" y="27"/>
                      <a:pt x="88" y="28"/>
                      <a:pt x="88" y="28"/>
                    </a:cubicBezTo>
                    <a:cubicBezTo>
                      <a:pt x="87" y="28"/>
                      <a:pt x="87" y="28"/>
                      <a:pt x="86" y="28"/>
                    </a:cubicBezTo>
                    <a:cubicBezTo>
                      <a:pt x="86" y="28"/>
                      <a:pt x="86" y="28"/>
                      <a:pt x="85" y="28"/>
                    </a:cubicBezTo>
                    <a:cubicBezTo>
                      <a:pt x="85" y="27"/>
                      <a:pt x="85" y="27"/>
                      <a:pt x="85" y="26"/>
                    </a:cubicBezTo>
                    <a:close/>
                    <a:moveTo>
                      <a:pt x="90" y="26"/>
                    </a:moveTo>
                    <a:cubicBezTo>
                      <a:pt x="98" y="27"/>
                      <a:pt x="98" y="27"/>
                      <a:pt x="98" y="27"/>
                    </a:cubicBezTo>
                    <a:cubicBezTo>
                      <a:pt x="99" y="27"/>
                      <a:pt x="100" y="27"/>
                      <a:pt x="100" y="27"/>
                    </a:cubicBezTo>
                    <a:cubicBezTo>
                      <a:pt x="100" y="27"/>
                      <a:pt x="100" y="27"/>
                      <a:pt x="100" y="26"/>
                    </a:cubicBezTo>
                    <a:cubicBezTo>
                      <a:pt x="101" y="26"/>
                      <a:pt x="101" y="26"/>
                      <a:pt x="101" y="26"/>
                    </a:cubicBezTo>
                    <a:cubicBezTo>
                      <a:pt x="100" y="32"/>
                      <a:pt x="100" y="32"/>
                      <a:pt x="100" y="32"/>
                    </a:cubicBezTo>
                    <a:cubicBezTo>
                      <a:pt x="99" y="32"/>
                      <a:pt x="99" y="32"/>
                      <a:pt x="99" y="32"/>
                    </a:cubicBezTo>
                    <a:cubicBezTo>
                      <a:pt x="99" y="32"/>
                      <a:pt x="99" y="31"/>
                      <a:pt x="99" y="31"/>
                    </a:cubicBezTo>
                    <a:cubicBezTo>
                      <a:pt x="99" y="31"/>
                      <a:pt x="99" y="31"/>
                      <a:pt x="98" y="30"/>
                    </a:cubicBezTo>
                    <a:cubicBezTo>
                      <a:pt x="92" y="29"/>
                      <a:pt x="92" y="29"/>
                      <a:pt x="92" y="29"/>
                    </a:cubicBezTo>
                    <a:cubicBezTo>
                      <a:pt x="91" y="29"/>
                      <a:pt x="91" y="29"/>
                      <a:pt x="90" y="29"/>
                    </a:cubicBezTo>
                    <a:cubicBezTo>
                      <a:pt x="90" y="29"/>
                      <a:pt x="90" y="30"/>
                      <a:pt x="90" y="30"/>
                    </a:cubicBezTo>
                    <a:cubicBezTo>
                      <a:pt x="89" y="30"/>
                      <a:pt x="89" y="30"/>
                      <a:pt x="89" y="30"/>
                    </a:cubicBezTo>
                    <a:cubicBezTo>
                      <a:pt x="90" y="26"/>
                      <a:pt x="90" y="26"/>
                      <a:pt x="90" y="26"/>
                    </a:cubicBezTo>
                    <a:close/>
                    <a:moveTo>
                      <a:pt x="91" y="18"/>
                    </a:moveTo>
                    <a:cubicBezTo>
                      <a:pt x="93" y="18"/>
                      <a:pt x="93" y="18"/>
                      <a:pt x="93" y="18"/>
                    </a:cubicBezTo>
                    <a:cubicBezTo>
                      <a:pt x="92" y="18"/>
                      <a:pt x="92" y="17"/>
                      <a:pt x="92" y="16"/>
                    </a:cubicBezTo>
                    <a:cubicBezTo>
                      <a:pt x="91" y="16"/>
                      <a:pt x="91" y="15"/>
                      <a:pt x="91" y="15"/>
                    </a:cubicBezTo>
                    <a:cubicBezTo>
                      <a:pt x="92" y="14"/>
                      <a:pt x="92" y="13"/>
                      <a:pt x="92" y="13"/>
                    </a:cubicBezTo>
                    <a:cubicBezTo>
                      <a:pt x="93" y="13"/>
                      <a:pt x="93" y="12"/>
                      <a:pt x="94" y="12"/>
                    </a:cubicBezTo>
                    <a:cubicBezTo>
                      <a:pt x="94" y="12"/>
                      <a:pt x="95" y="12"/>
                      <a:pt x="96" y="12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101" y="13"/>
                      <a:pt x="102" y="13"/>
                      <a:pt x="102" y="13"/>
                    </a:cubicBezTo>
                    <a:cubicBezTo>
                      <a:pt x="102" y="13"/>
                      <a:pt x="102" y="13"/>
                      <a:pt x="102" y="12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02" y="18"/>
                      <a:pt x="102" y="18"/>
                      <a:pt x="102" y="18"/>
                    </a:cubicBezTo>
                    <a:cubicBezTo>
                      <a:pt x="102" y="18"/>
                      <a:pt x="102" y="18"/>
                      <a:pt x="102" y="18"/>
                    </a:cubicBezTo>
                    <a:cubicBezTo>
                      <a:pt x="102" y="17"/>
                      <a:pt x="101" y="17"/>
                      <a:pt x="101" y="17"/>
                    </a:cubicBezTo>
                    <a:cubicBezTo>
                      <a:pt x="101" y="17"/>
                      <a:pt x="101" y="16"/>
                      <a:pt x="100" y="16"/>
                    </a:cubicBezTo>
                    <a:cubicBezTo>
                      <a:pt x="95" y="16"/>
                      <a:pt x="95" y="16"/>
                      <a:pt x="95" y="16"/>
                    </a:cubicBezTo>
                    <a:cubicBezTo>
                      <a:pt x="94" y="16"/>
                      <a:pt x="94" y="16"/>
                      <a:pt x="94" y="16"/>
                    </a:cubicBezTo>
                    <a:cubicBezTo>
                      <a:pt x="93" y="16"/>
                      <a:pt x="93" y="16"/>
                      <a:pt x="93" y="16"/>
                    </a:cubicBezTo>
                    <a:cubicBezTo>
                      <a:pt x="93" y="16"/>
                      <a:pt x="93" y="16"/>
                      <a:pt x="93" y="16"/>
                    </a:cubicBezTo>
                    <a:cubicBezTo>
                      <a:pt x="93" y="17"/>
                      <a:pt x="93" y="18"/>
                      <a:pt x="94" y="18"/>
                    </a:cubicBezTo>
                    <a:cubicBezTo>
                      <a:pt x="99" y="19"/>
                      <a:pt x="99" y="19"/>
                      <a:pt x="99" y="19"/>
                    </a:cubicBezTo>
                    <a:cubicBezTo>
                      <a:pt x="100" y="19"/>
                      <a:pt x="101" y="19"/>
                      <a:pt x="101" y="19"/>
                    </a:cubicBezTo>
                    <a:cubicBezTo>
                      <a:pt x="101" y="19"/>
                      <a:pt x="101" y="19"/>
                      <a:pt x="101" y="18"/>
                    </a:cubicBezTo>
                    <a:cubicBezTo>
                      <a:pt x="102" y="19"/>
                      <a:pt x="102" y="19"/>
                      <a:pt x="102" y="19"/>
                    </a:cubicBezTo>
                    <a:cubicBezTo>
                      <a:pt x="101" y="24"/>
                      <a:pt x="101" y="24"/>
                      <a:pt x="101" y="24"/>
                    </a:cubicBezTo>
                    <a:cubicBezTo>
                      <a:pt x="101" y="24"/>
                      <a:pt x="101" y="24"/>
                      <a:pt x="101" y="24"/>
                    </a:cubicBezTo>
                    <a:cubicBezTo>
                      <a:pt x="101" y="24"/>
                      <a:pt x="101" y="23"/>
                      <a:pt x="100" y="23"/>
                    </a:cubicBezTo>
                    <a:cubicBezTo>
                      <a:pt x="100" y="23"/>
                      <a:pt x="100" y="23"/>
                      <a:pt x="99" y="23"/>
                    </a:cubicBezTo>
                    <a:cubicBezTo>
                      <a:pt x="93" y="22"/>
                      <a:pt x="93" y="22"/>
                      <a:pt x="93" y="22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1" y="22"/>
                      <a:pt x="91" y="22"/>
                      <a:pt x="91" y="23"/>
                    </a:cubicBezTo>
                    <a:cubicBezTo>
                      <a:pt x="91" y="23"/>
                      <a:pt x="91" y="23"/>
                      <a:pt x="91" y="23"/>
                    </a:cubicBezTo>
                    <a:cubicBezTo>
                      <a:pt x="91" y="18"/>
                      <a:pt x="91" y="18"/>
                      <a:pt x="91" y="18"/>
                    </a:cubicBezTo>
                    <a:close/>
                    <a:moveTo>
                      <a:pt x="103" y="4"/>
                    </a:moveTo>
                    <a:cubicBezTo>
                      <a:pt x="104" y="6"/>
                      <a:pt x="104" y="7"/>
                      <a:pt x="104" y="8"/>
                    </a:cubicBezTo>
                    <a:cubicBezTo>
                      <a:pt x="104" y="9"/>
                      <a:pt x="104" y="9"/>
                      <a:pt x="104" y="10"/>
                    </a:cubicBezTo>
                    <a:cubicBezTo>
                      <a:pt x="103" y="10"/>
                      <a:pt x="103" y="10"/>
                      <a:pt x="102" y="10"/>
                    </a:cubicBezTo>
                    <a:cubicBezTo>
                      <a:pt x="101" y="10"/>
                      <a:pt x="101" y="10"/>
                      <a:pt x="100" y="9"/>
                    </a:cubicBezTo>
                    <a:cubicBezTo>
                      <a:pt x="99" y="8"/>
                      <a:pt x="99" y="7"/>
                      <a:pt x="98" y="4"/>
                    </a:cubicBezTo>
                    <a:cubicBezTo>
                      <a:pt x="97" y="4"/>
                      <a:pt x="97" y="4"/>
                      <a:pt x="97" y="4"/>
                    </a:cubicBezTo>
                    <a:cubicBezTo>
                      <a:pt x="96" y="4"/>
                      <a:pt x="96" y="4"/>
                      <a:pt x="95" y="4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95" y="5"/>
                      <a:pt x="94" y="5"/>
                      <a:pt x="94" y="5"/>
                    </a:cubicBezTo>
                    <a:cubicBezTo>
                      <a:pt x="94" y="6"/>
                      <a:pt x="94" y="6"/>
                      <a:pt x="95" y="7"/>
                    </a:cubicBezTo>
                    <a:cubicBezTo>
                      <a:pt x="95" y="7"/>
                      <a:pt x="95" y="7"/>
                      <a:pt x="95" y="7"/>
                    </a:cubicBezTo>
                    <a:cubicBezTo>
                      <a:pt x="95" y="7"/>
                      <a:pt x="95" y="7"/>
                      <a:pt x="96" y="7"/>
                    </a:cubicBezTo>
                    <a:cubicBezTo>
                      <a:pt x="96" y="6"/>
                      <a:pt x="96" y="6"/>
                      <a:pt x="97" y="6"/>
                    </a:cubicBezTo>
                    <a:cubicBezTo>
                      <a:pt x="97" y="6"/>
                      <a:pt x="97" y="6"/>
                      <a:pt x="98" y="7"/>
                    </a:cubicBezTo>
                    <a:cubicBezTo>
                      <a:pt x="98" y="7"/>
                      <a:pt x="98" y="7"/>
                      <a:pt x="98" y="8"/>
                    </a:cubicBezTo>
                    <a:cubicBezTo>
                      <a:pt x="98" y="8"/>
                      <a:pt x="98" y="9"/>
                      <a:pt x="97" y="9"/>
                    </a:cubicBezTo>
                    <a:cubicBezTo>
                      <a:pt x="97" y="9"/>
                      <a:pt x="97" y="10"/>
                      <a:pt x="96" y="10"/>
                    </a:cubicBezTo>
                    <a:cubicBezTo>
                      <a:pt x="96" y="9"/>
                      <a:pt x="95" y="9"/>
                      <a:pt x="95" y="9"/>
                    </a:cubicBezTo>
                    <a:cubicBezTo>
                      <a:pt x="94" y="8"/>
                      <a:pt x="94" y="8"/>
                      <a:pt x="94" y="7"/>
                    </a:cubicBezTo>
                    <a:cubicBezTo>
                      <a:pt x="94" y="6"/>
                      <a:pt x="94" y="5"/>
                      <a:pt x="94" y="4"/>
                    </a:cubicBezTo>
                    <a:cubicBezTo>
                      <a:pt x="94" y="3"/>
                      <a:pt x="94" y="2"/>
                      <a:pt x="94" y="2"/>
                    </a:cubicBezTo>
                    <a:cubicBezTo>
                      <a:pt x="95" y="1"/>
                      <a:pt x="95" y="1"/>
                      <a:pt x="96" y="1"/>
                    </a:cubicBezTo>
                    <a:cubicBezTo>
                      <a:pt x="96" y="1"/>
                      <a:pt x="97" y="1"/>
                      <a:pt x="98" y="1"/>
                    </a:cubicBezTo>
                    <a:cubicBezTo>
                      <a:pt x="102" y="1"/>
                      <a:pt x="102" y="1"/>
                      <a:pt x="102" y="1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103" y="1"/>
                      <a:pt x="104" y="1"/>
                      <a:pt x="104" y="1"/>
                    </a:cubicBezTo>
                    <a:cubicBezTo>
                      <a:pt x="104" y="0"/>
                      <a:pt x="103" y="0"/>
                      <a:pt x="103" y="0"/>
                    </a:cubicBezTo>
                    <a:cubicBezTo>
                      <a:pt x="103" y="0"/>
                      <a:pt x="103" y="0"/>
                      <a:pt x="103" y="0"/>
                    </a:cubicBezTo>
                    <a:cubicBezTo>
                      <a:pt x="104" y="0"/>
                      <a:pt x="104" y="1"/>
                      <a:pt x="105" y="1"/>
                    </a:cubicBezTo>
                    <a:cubicBezTo>
                      <a:pt x="105" y="1"/>
                      <a:pt x="105" y="2"/>
                      <a:pt x="105" y="3"/>
                    </a:cubicBezTo>
                    <a:cubicBezTo>
                      <a:pt x="105" y="3"/>
                      <a:pt x="105" y="4"/>
                      <a:pt x="104" y="4"/>
                    </a:cubicBezTo>
                    <a:cubicBezTo>
                      <a:pt x="104" y="4"/>
                      <a:pt x="104" y="4"/>
                      <a:pt x="103" y="4"/>
                    </a:cubicBezTo>
                    <a:close/>
                    <a:moveTo>
                      <a:pt x="102" y="4"/>
                    </a:moveTo>
                    <a:cubicBezTo>
                      <a:pt x="99" y="4"/>
                      <a:pt x="99" y="4"/>
                      <a:pt x="99" y="4"/>
                    </a:cubicBezTo>
                    <a:cubicBezTo>
                      <a:pt x="99" y="5"/>
                      <a:pt x="100" y="6"/>
                      <a:pt x="100" y="6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102" y="7"/>
                      <a:pt x="102" y="7"/>
                      <a:pt x="102" y="7"/>
                    </a:cubicBezTo>
                    <a:cubicBezTo>
                      <a:pt x="102" y="6"/>
                      <a:pt x="103" y="6"/>
                      <a:pt x="103" y="6"/>
                    </a:cubicBezTo>
                    <a:cubicBezTo>
                      <a:pt x="103" y="5"/>
                      <a:pt x="102" y="5"/>
                      <a:pt x="102" y="4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36" name="îṣḻïḋè"/>
              <p:cNvSpPr/>
              <p:nvPr/>
            </p:nvSpPr>
            <p:spPr bwMode="auto">
              <a:xfrm>
                <a:off x="2622550" y="2797175"/>
                <a:ext cx="1260475" cy="1266825"/>
              </a:xfrm>
              <a:custGeom>
                <a:avLst/>
                <a:gdLst>
                  <a:gd name="T0" fmla="*/ 191 w 382"/>
                  <a:gd name="T1" fmla="*/ 0 h 382"/>
                  <a:gd name="T2" fmla="*/ 382 w 382"/>
                  <a:gd name="T3" fmla="*/ 191 h 382"/>
                  <a:gd name="T4" fmla="*/ 191 w 382"/>
                  <a:gd name="T5" fmla="*/ 382 h 382"/>
                  <a:gd name="T6" fmla="*/ 0 w 382"/>
                  <a:gd name="T7" fmla="*/ 191 h 382"/>
                  <a:gd name="T8" fmla="*/ 191 w 382"/>
                  <a:gd name="T9" fmla="*/ 0 h 382"/>
                  <a:gd name="T10" fmla="*/ 191 w 382"/>
                  <a:gd name="T11" fmla="*/ 10 h 382"/>
                  <a:gd name="T12" fmla="*/ 10 w 382"/>
                  <a:gd name="T13" fmla="*/ 191 h 382"/>
                  <a:gd name="T14" fmla="*/ 191 w 382"/>
                  <a:gd name="T15" fmla="*/ 372 h 382"/>
                  <a:gd name="T16" fmla="*/ 372 w 382"/>
                  <a:gd name="T17" fmla="*/ 191 h 382"/>
                  <a:gd name="T18" fmla="*/ 191 w 382"/>
                  <a:gd name="T19" fmla="*/ 1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2" h="382">
                    <a:moveTo>
                      <a:pt x="191" y="0"/>
                    </a:moveTo>
                    <a:cubicBezTo>
                      <a:pt x="296" y="0"/>
                      <a:pt x="382" y="86"/>
                      <a:pt x="382" y="191"/>
                    </a:cubicBezTo>
                    <a:cubicBezTo>
                      <a:pt x="382" y="296"/>
                      <a:pt x="296" y="382"/>
                      <a:pt x="191" y="382"/>
                    </a:cubicBezTo>
                    <a:cubicBezTo>
                      <a:pt x="85" y="382"/>
                      <a:pt x="0" y="296"/>
                      <a:pt x="0" y="191"/>
                    </a:cubicBezTo>
                    <a:cubicBezTo>
                      <a:pt x="0" y="86"/>
                      <a:pt x="85" y="0"/>
                      <a:pt x="191" y="0"/>
                    </a:cubicBezTo>
                    <a:close/>
                    <a:moveTo>
                      <a:pt x="191" y="10"/>
                    </a:moveTo>
                    <a:cubicBezTo>
                      <a:pt x="91" y="10"/>
                      <a:pt x="10" y="92"/>
                      <a:pt x="10" y="191"/>
                    </a:cubicBezTo>
                    <a:cubicBezTo>
                      <a:pt x="10" y="291"/>
                      <a:pt x="91" y="372"/>
                      <a:pt x="191" y="372"/>
                    </a:cubicBezTo>
                    <a:cubicBezTo>
                      <a:pt x="290" y="372"/>
                      <a:pt x="372" y="291"/>
                      <a:pt x="372" y="191"/>
                    </a:cubicBezTo>
                    <a:cubicBezTo>
                      <a:pt x="372" y="92"/>
                      <a:pt x="290" y="10"/>
                      <a:pt x="191" y="10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566" name="işḷiḍê"/>
            <p:cNvGrpSpPr/>
            <p:nvPr/>
          </p:nvGrpSpPr>
          <p:grpSpPr>
            <a:xfrm>
              <a:off x="3307114" y="2513859"/>
              <a:ext cx="7787815" cy="1272041"/>
              <a:chOff x="4159250" y="2794000"/>
              <a:chExt cx="5403850" cy="882650"/>
            </a:xfrm>
          </p:grpSpPr>
          <p:sp>
            <p:nvSpPr>
              <p:cNvPr id="607" name="iSlïḑè"/>
              <p:cNvSpPr/>
              <p:nvPr/>
            </p:nvSpPr>
            <p:spPr bwMode="auto">
              <a:xfrm>
                <a:off x="4159250" y="2897188"/>
                <a:ext cx="514350" cy="685800"/>
              </a:xfrm>
              <a:custGeom>
                <a:avLst/>
                <a:gdLst>
                  <a:gd name="T0" fmla="*/ 98 w 156"/>
                  <a:gd name="T1" fmla="*/ 55 h 207"/>
                  <a:gd name="T2" fmla="*/ 100 w 156"/>
                  <a:gd name="T3" fmla="*/ 29 h 207"/>
                  <a:gd name="T4" fmla="*/ 64 w 156"/>
                  <a:gd name="T5" fmla="*/ 2 h 207"/>
                  <a:gd name="T6" fmla="*/ 58 w 156"/>
                  <a:gd name="T7" fmla="*/ 60 h 207"/>
                  <a:gd name="T8" fmla="*/ 20 w 156"/>
                  <a:gd name="T9" fmla="*/ 80 h 207"/>
                  <a:gd name="T10" fmla="*/ 3 w 156"/>
                  <a:gd name="T11" fmla="*/ 72 h 207"/>
                  <a:gd name="T12" fmla="*/ 0 w 156"/>
                  <a:gd name="T13" fmla="*/ 100 h 207"/>
                  <a:gd name="T14" fmla="*/ 3 w 156"/>
                  <a:gd name="T15" fmla="*/ 115 h 207"/>
                  <a:gd name="T16" fmla="*/ 4 w 156"/>
                  <a:gd name="T17" fmla="*/ 117 h 207"/>
                  <a:gd name="T18" fmla="*/ 18 w 156"/>
                  <a:gd name="T19" fmla="*/ 138 h 207"/>
                  <a:gd name="T20" fmla="*/ 24 w 156"/>
                  <a:gd name="T21" fmla="*/ 136 h 207"/>
                  <a:gd name="T22" fmla="*/ 40 w 156"/>
                  <a:gd name="T23" fmla="*/ 155 h 207"/>
                  <a:gd name="T24" fmla="*/ 51 w 156"/>
                  <a:gd name="T25" fmla="*/ 156 h 207"/>
                  <a:gd name="T26" fmla="*/ 49 w 156"/>
                  <a:gd name="T27" fmla="*/ 157 h 207"/>
                  <a:gd name="T28" fmla="*/ 65 w 156"/>
                  <a:gd name="T29" fmla="*/ 207 h 207"/>
                  <a:gd name="T30" fmla="*/ 78 w 156"/>
                  <a:gd name="T31" fmla="*/ 177 h 207"/>
                  <a:gd name="T32" fmla="*/ 84 w 156"/>
                  <a:gd name="T33" fmla="*/ 141 h 207"/>
                  <a:gd name="T34" fmla="*/ 116 w 156"/>
                  <a:gd name="T35" fmla="*/ 122 h 207"/>
                  <a:gd name="T36" fmla="*/ 139 w 156"/>
                  <a:gd name="T37" fmla="*/ 118 h 207"/>
                  <a:gd name="T38" fmla="*/ 142 w 156"/>
                  <a:gd name="T39" fmla="*/ 111 h 207"/>
                  <a:gd name="T40" fmla="*/ 113 w 156"/>
                  <a:gd name="T41" fmla="*/ 94 h 207"/>
                  <a:gd name="T42" fmla="*/ 137 w 156"/>
                  <a:gd name="T43" fmla="*/ 79 h 207"/>
                  <a:gd name="T44" fmla="*/ 156 w 156"/>
                  <a:gd name="T45" fmla="*/ 60 h 207"/>
                  <a:gd name="T46" fmla="*/ 98 w 156"/>
                  <a:gd name="T47" fmla="*/ 55 h 207"/>
                  <a:gd name="T48" fmla="*/ 92 w 156"/>
                  <a:gd name="T49" fmla="*/ 72 h 207"/>
                  <a:gd name="T50" fmla="*/ 116 w 156"/>
                  <a:gd name="T51" fmla="*/ 69 h 207"/>
                  <a:gd name="T52" fmla="*/ 118 w 156"/>
                  <a:gd name="T53" fmla="*/ 76 h 207"/>
                  <a:gd name="T54" fmla="*/ 92 w 156"/>
                  <a:gd name="T55" fmla="*/ 97 h 207"/>
                  <a:gd name="T56" fmla="*/ 92 w 156"/>
                  <a:gd name="T57" fmla="*/ 72 h 207"/>
                  <a:gd name="T58" fmla="*/ 32 w 156"/>
                  <a:gd name="T59" fmla="*/ 107 h 207"/>
                  <a:gd name="T60" fmla="*/ 48 w 156"/>
                  <a:gd name="T61" fmla="*/ 96 h 207"/>
                  <a:gd name="T62" fmla="*/ 54 w 156"/>
                  <a:gd name="T63" fmla="*/ 110 h 207"/>
                  <a:gd name="T64" fmla="*/ 48 w 156"/>
                  <a:gd name="T65" fmla="*/ 130 h 207"/>
                  <a:gd name="T66" fmla="*/ 32 w 156"/>
                  <a:gd name="T67" fmla="*/ 107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6" h="207">
                    <a:moveTo>
                      <a:pt x="98" y="55"/>
                    </a:moveTo>
                    <a:cubicBezTo>
                      <a:pt x="100" y="29"/>
                      <a:pt x="100" y="29"/>
                      <a:pt x="100" y="29"/>
                    </a:cubicBezTo>
                    <a:cubicBezTo>
                      <a:pt x="95" y="23"/>
                      <a:pt x="71" y="0"/>
                      <a:pt x="64" y="2"/>
                    </a:cubicBezTo>
                    <a:cubicBezTo>
                      <a:pt x="58" y="5"/>
                      <a:pt x="56" y="50"/>
                      <a:pt x="58" y="60"/>
                    </a:cubicBezTo>
                    <a:cubicBezTo>
                      <a:pt x="49" y="63"/>
                      <a:pt x="20" y="80"/>
                      <a:pt x="20" y="80"/>
                    </a:cubicBezTo>
                    <a:cubicBezTo>
                      <a:pt x="13" y="82"/>
                      <a:pt x="11" y="74"/>
                      <a:pt x="3" y="72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3" y="115"/>
                      <a:pt x="3" y="115"/>
                      <a:pt x="3" y="115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6" y="126"/>
                      <a:pt x="13" y="118"/>
                      <a:pt x="18" y="138"/>
                    </a:cubicBezTo>
                    <a:cubicBezTo>
                      <a:pt x="24" y="136"/>
                      <a:pt x="24" y="136"/>
                      <a:pt x="24" y="136"/>
                    </a:cubicBezTo>
                    <a:cubicBezTo>
                      <a:pt x="33" y="134"/>
                      <a:pt x="37" y="144"/>
                      <a:pt x="40" y="155"/>
                    </a:cubicBezTo>
                    <a:cubicBezTo>
                      <a:pt x="51" y="156"/>
                      <a:pt x="51" y="156"/>
                      <a:pt x="51" y="156"/>
                    </a:cubicBezTo>
                    <a:cubicBezTo>
                      <a:pt x="49" y="157"/>
                      <a:pt x="49" y="157"/>
                      <a:pt x="49" y="157"/>
                    </a:cubicBezTo>
                    <a:cubicBezTo>
                      <a:pt x="65" y="207"/>
                      <a:pt x="65" y="207"/>
                      <a:pt x="65" y="207"/>
                    </a:cubicBezTo>
                    <a:cubicBezTo>
                      <a:pt x="76" y="193"/>
                      <a:pt x="68" y="187"/>
                      <a:pt x="78" y="177"/>
                    </a:cubicBezTo>
                    <a:cubicBezTo>
                      <a:pt x="87" y="167"/>
                      <a:pt x="80" y="157"/>
                      <a:pt x="84" y="141"/>
                    </a:cubicBezTo>
                    <a:cubicBezTo>
                      <a:pt x="105" y="135"/>
                      <a:pt x="110" y="124"/>
                      <a:pt x="116" y="122"/>
                    </a:cubicBezTo>
                    <a:cubicBezTo>
                      <a:pt x="139" y="118"/>
                      <a:pt x="139" y="118"/>
                      <a:pt x="139" y="118"/>
                    </a:cubicBezTo>
                    <a:cubicBezTo>
                      <a:pt x="140" y="116"/>
                      <a:pt x="142" y="112"/>
                      <a:pt x="142" y="111"/>
                    </a:cubicBezTo>
                    <a:cubicBezTo>
                      <a:pt x="137" y="94"/>
                      <a:pt x="119" y="111"/>
                      <a:pt x="113" y="94"/>
                    </a:cubicBezTo>
                    <a:cubicBezTo>
                      <a:pt x="119" y="90"/>
                      <a:pt x="131" y="83"/>
                      <a:pt x="137" y="79"/>
                    </a:cubicBezTo>
                    <a:cubicBezTo>
                      <a:pt x="144" y="73"/>
                      <a:pt x="153" y="62"/>
                      <a:pt x="156" y="60"/>
                    </a:cubicBezTo>
                    <a:cubicBezTo>
                      <a:pt x="151" y="41"/>
                      <a:pt x="118" y="54"/>
                      <a:pt x="98" y="55"/>
                    </a:cubicBezTo>
                    <a:close/>
                    <a:moveTo>
                      <a:pt x="92" y="72"/>
                    </a:moveTo>
                    <a:cubicBezTo>
                      <a:pt x="116" y="69"/>
                      <a:pt x="116" y="69"/>
                      <a:pt x="116" y="69"/>
                    </a:cubicBezTo>
                    <a:cubicBezTo>
                      <a:pt x="120" y="70"/>
                      <a:pt x="121" y="72"/>
                      <a:pt x="118" y="76"/>
                    </a:cubicBezTo>
                    <a:cubicBezTo>
                      <a:pt x="92" y="97"/>
                      <a:pt x="92" y="97"/>
                      <a:pt x="92" y="97"/>
                    </a:cubicBezTo>
                    <a:cubicBezTo>
                      <a:pt x="87" y="94"/>
                      <a:pt x="88" y="86"/>
                      <a:pt x="92" y="72"/>
                    </a:cubicBezTo>
                    <a:close/>
                    <a:moveTo>
                      <a:pt x="32" y="107"/>
                    </a:moveTo>
                    <a:cubicBezTo>
                      <a:pt x="36" y="101"/>
                      <a:pt x="41" y="98"/>
                      <a:pt x="48" y="96"/>
                    </a:cubicBezTo>
                    <a:cubicBezTo>
                      <a:pt x="52" y="98"/>
                      <a:pt x="53" y="104"/>
                      <a:pt x="54" y="110"/>
                    </a:cubicBezTo>
                    <a:cubicBezTo>
                      <a:pt x="48" y="130"/>
                      <a:pt x="48" y="130"/>
                      <a:pt x="48" y="130"/>
                    </a:cubicBezTo>
                    <a:cubicBezTo>
                      <a:pt x="40" y="131"/>
                      <a:pt x="35" y="123"/>
                      <a:pt x="32" y="107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08" name="îśľiḋé"/>
              <p:cNvSpPr/>
              <p:nvPr/>
            </p:nvSpPr>
            <p:spPr bwMode="auto">
              <a:xfrm>
                <a:off x="4826000" y="2876550"/>
                <a:ext cx="547688" cy="709613"/>
              </a:xfrm>
              <a:custGeom>
                <a:avLst/>
                <a:gdLst>
                  <a:gd name="T0" fmla="*/ 66 w 166"/>
                  <a:gd name="T1" fmla="*/ 41 h 214"/>
                  <a:gd name="T2" fmla="*/ 125 w 166"/>
                  <a:gd name="T3" fmla="*/ 28 h 214"/>
                  <a:gd name="T4" fmla="*/ 123 w 166"/>
                  <a:gd name="T5" fmla="*/ 178 h 214"/>
                  <a:gd name="T6" fmla="*/ 95 w 166"/>
                  <a:gd name="T7" fmla="*/ 173 h 214"/>
                  <a:gd name="T8" fmla="*/ 91 w 166"/>
                  <a:gd name="T9" fmla="*/ 182 h 214"/>
                  <a:gd name="T10" fmla="*/ 73 w 166"/>
                  <a:gd name="T11" fmla="*/ 176 h 214"/>
                  <a:gd name="T12" fmla="*/ 72 w 166"/>
                  <a:gd name="T13" fmla="*/ 183 h 214"/>
                  <a:gd name="T14" fmla="*/ 38 w 166"/>
                  <a:gd name="T15" fmla="*/ 181 h 214"/>
                  <a:gd name="T16" fmla="*/ 33 w 166"/>
                  <a:gd name="T17" fmla="*/ 177 h 214"/>
                  <a:gd name="T18" fmla="*/ 44 w 166"/>
                  <a:gd name="T19" fmla="*/ 97 h 214"/>
                  <a:gd name="T20" fmla="*/ 75 w 166"/>
                  <a:gd name="T21" fmla="*/ 93 h 214"/>
                  <a:gd name="T22" fmla="*/ 70 w 166"/>
                  <a:gd name="T23" fmla="*/ 98 h 214"/>
                  <a:gd name="T24" fmla="*/ 47 w 166"/>
                  <a:gd name="T25" fmla="*/ 114 h 214"/>
                  <a:gd name="T26" fmla="*/ 44 w 166"/>
                  <a:gd name="T27" fmla="*/ 131 h 214"/>
                  <a:gd name="T28" fmla="*/ 63 w 166"/>
                  <a:gd name="T29" fmla="*/ 141 h 214"/>
                  <a:gd name="T30" fmla="*/ 53 w 166"/>
                  <a:gd name="T31" fmla="*/ 149 h 214"/>
                  <a:gd name="T32" fmla="*/ 60 w 166"/>
                  <a:gd name="T33" fmla="*/ 170 h 214"/>
                  <a:gd name="T34" fmla="*/ 128 w 166"/>
                  <a:gd name="T35" fmla="*/ 132 h 214"/>
                  <a:gd name="T36" fmla="*/ 126 w 166"/>
                  <a:gd name="T37" fmla="*/ 117 h 214"/>
                  <a:gd name="T38" fmla="*/ 85 w 166"/>
                  <a:gd name="T39" fmla="*/ 98 h 214"/>
                  <a:gd name="T40" fmla="*/ 89 w 166"/>
                  <a:gd name="T41" fmla="*/ 67 h 214"/>
                  <a:gd name="T42" fmla="*/ 87 w 166"/>
                  <a:gd name="T43" fmla="*/ 64 h 214"/>
                  <a:gd name="T44" fmla="*/ 45 w 166"/>
                  <a:gd name="T45" fmla="*/ 83 h 214"/>
                  <a:gd name="T46" fmla="*/ 66 w 166"/>
                  <a:gd name="T47" fmla="*/ 41 h 214"/>
                  <a:gd name="T48" fmla="*/ 31 w 166"/>
                  <a:gd name="T49" fmla="*/ 47 h 214"/>
                  <a:gd name="T50" fmla="*/ 21 w 166"/>
                  <a:gd name="T51" fmla="*/ 125 h 214"/>
                  <a:gd name="T52" fmla="*/ 23 w 166"/>
                  <a:gd name="T53" fmla="*/ 204 h 214"/>
                  <a:gd name="T54" fmla="*/ 33 w 166"/>
                  <a:gd name="T55" fmla="*/ 196 h 214"/>
                  <a:gd name="T56" fmla="*/ 39 w 166"/>
                  <a:gd name="T57" fmla="*/ 202 h 214"/>
                  <a:gd name="T58" fmla="*/ 73 w 166"/>
                  <a:gd name="T59" fmla="*/ 201 h 214"/>
                  <a:gd name="T60" fmla="*/ 108 w 166"/>
                  <a:gd name="T61" fmla="*/ 214 h 214"/>
                  <a:gd name="T62" fmla="*/ 150 w 166"/>
                  <a:gd name="T63" fmla="*/ 130 h 214"/>
                  <a:gd name="T64" fmla="*/ 137 w 166"/>
                  <a:gd name="T65" fmla="*/ 22 h 214"/>
                  <a:gd name="T66" fmla="*/ 31 w 166"/>
                  <a:gd name="T67" fmla="*/ 47 h 214"/>
                  <a:gd name="T68" fmla="*/ 106 w 166"/>
                  <a:gd name="T69" fmla="*/ 127 h 214"/>
                  <a:gd name="T70" fmla="*/ 106 w 166"/>
                  <a:gd name="T71" fmla="*/ 132 h 214"/>
                  <a:gd name="T72" fmla="*/ 111 w 166"/>
                  <a:gd name="T73" fmla="*/ 133 h 214"/>
                  <a:gd name="T74" fmla="*/ 110 w 166"/>
                  <a:gd name="T75" fmla="*/ 125 h 214"/>
                  <a:gd name="T76" fmla="*/ 106 w 166"/>
                  <a:gd name="T77" fmla="*/ 127 h 214"/>
                  <a:gd name="T78" fmla="*/ 60 w 166"/>
                  <a:gd name="T79" fmla="*/ 124 h 214"/>
                  <a:gd name="T80" fmla="*/ 63 w 166"/>
                  <a:gd name="T81" fmla="*/ 126 h 214"/>
                  <a:gd name="T82" fmla="*/ 70 w 166"/>
                  <a:gd name="T83" fmla="*/ 122 h 214"/>
                  <a:gd name="T84" fmla="*/ 68 w 166"/>
                  <a:gd name="T85" fmla="*/ 117 h 214"/>
                  <a:gd name="T86" fmla="*/ 60 w 166"/>
                  <a:gd name="T87" fmla="*/ 124 h 214"/>
                  <a:gd name="T88" fmla="*/ 84 w 166"/>
                  <a:gd name="T89" fmla="*/ 118 h 214"/>
                  <a:gd name="T90" fmla="*/ 88 w 166"/>
                  <a:gd name="T91" fmla="*/ 118 h 214"/>
                  <a:gd name="T92" fmla="*/ 89 w 166"/>
                  <a:gd name="T93" fmla="*/ 114 h 214"/>
                  <a:gd name="T94" fmla="*/ 87 w 166"/>
                  <a:gd name="T95" fmla="*/ 111 h 214"/>
                  <a:gd name="T96" fmla="*/ 84 w 166"/>
                  <a:gd name="T97" fmla="*/ 118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6" h="214">
                    <a:moveTo>
                      <a:pt x="66" y="41"/>
                    </a:moveTo>
                    <a:cubicBezTo>
                      <a:pt x="80" y="26"/>
                      <a:pt x="111" y="23"/>
                      <a:pt x="125" y="28"/>
                    </a:cubicBezTo>
                    <a:cubicBezTo>
                      <a:pt x="133" y="56"/>
                      <a:pt x="145" y="155"/>
                      <a:pt x="123" y="178"/>
                    </a:cubicBezTo>
                    <a:cubicBezTo>
                      <a:pt x="114" y="188"/>
                      <a:pt x="104" y="177"/>
                      <a:pt x="95" y="173"/>
                    </a:cubicBezTo>
                    <a:cubicBezTo>
                      <a:pt x="91" y="182"/>
                      <a:pt x="91" y="182"/>
                      <a:pt x="91" y="182"/>
                    </a:cubicBezTo>
                    <a:cubicBezTo>
                      <a:pt x="73" y="176"/>
                      <a:pt x="73" y="176"/>
                      <a:pt x="73" y="176"/>
                    </a:cubicBezTo>
                    <a:cubicBezTo>
                      <a:pt x="72" y="183"/>
                      <a:pt x="72" y="183"/>
                      <a:pt x="72" y="183"/>
                    </a:cubicBezTo>
                    <a:cubicBezTo>
                      <a:pt x="62" y="185"/>
                      <a:pt x="47" y="191"/>
                      <a:pt x="38" y="181"/>
                    </a:cubicBezTo>
                    <a:cubicBezTo>
                      <a:pt x="33" y="177"/>
                      <a:pt x="33" y="177"/>
                      <a:pt x="33" y="177"/>
                    </a:cubicBezTo>
                    <a:cubicBezTo>
                      <a:pt x="38" y="168"/>
                      <a:pt x="34" y="108"/>
                      <a:pt x="44" y="97"/>
                    </a:cubicBezTo>
                    <a:cubicBezTo>
                      <a:pt x="47" y="94"/>
                      <a:pt x="68" y="87"/>
                      <a:pt x="75" y="93"/>
                    </a:cubicBezTo>
                    <a:cubicBezTo>
                      <a:pt x="70" y="98"/>
                      <a:pt x="70" y="98"/>
                      <a:pt x="70" y="98"/>
                    </a:cubicBezTo>
                    <a:cubicBezTo>
                      <a:pt x="63" y="105"/>
                      <a:pt x="54" y="111"/>
                      <a:pt x="47" y="114"/>
                    </a:cubicBezTo>
                    <a:cubicBezTo>
                      <a:pt x="44" y="119"/>
                      <a:pt x="43" y="125"/>
                      <a:pt x="44" y="131"/>
                    </a:cubicBezTo>
                    <a:cubicBezTo>
                      <a:pt x="63" y="141"/>
                      <a:pt x="63" y="141"/>
                      <a:pt x="63" y="141"/>
                    </a:cubicBezTo>
                    <a:cubicBezTo>
                      <a:pt x="53" y="149"/>
                      <a:pt x="53" y="149"/>
                      <a:pt x="53" y="149"/>
                    </a:cubicBezTo>
                    <a:cubicBezTo>
                      <a:pt x="55" y="156"/>
                      <a:pt x="54" y="164"/>
                      <a:pt x="60" y="170"/>
                    </a:cubicBezTo>
                    <a:cubicBezTo>
                      <a:pt x="71" y="183"/>
                      <a:pt x="113" y="141"/>
                      <a:pt x="128" y="132"/>
                    </a:cubicBezTo>
                    <a:cubicBezTo>
                      <a:pt x="128" y="127"/>
                      <a:pt x="130" y="122"/>
                      <a:pt x="126" y="117"/>
                    </a:cubicBezTo>
                    <a:cubicBezTo>
                      <a:pt x="109" y="98"/>
                      <a:pt x="104" y="118"/>
                      <a:pt x="85" y="98"/>
                    </a:cubicBezTo>
                    <a:cubicBezTo>
                      <a:pt x="89" y="91"/>
                      <a:pt x="95" y="73"/>
                      <a:pt x="89" y="67"/>
                    </a:cubicBezTo>
                    <a:cubicBezTo>
                      <a:pt x="87" y="64"/>
                      <a:pt x="87" y="64"/>
                      <a:pt x="87" y="64"/>
                    </a:cubicBezTo>
                    <a:cubicBezTo>
                      <a:pt x="78" y="54"/>
                      <a:pt x="56" y="76"/>
                      <a:pt x="45" y="83"/>
                    </a:cubicBezTo>
                    <a:cubicBezTo>
                      <a:pt x="43" y="69"/>
                      <a:pt x="54" y="54"/>
                      <a:pt x="66" y="41"/>
                    </a:cubicBezTo>
                    <a:close/>
                    <a:moveTo>
                      <a:pt x="31" y="47"/>
                    </a:moveTo>
                    <a:cubicBezTo>
                      <a:pt x="6" y="74"/>
                      <a:pt x="21" y="98"/>
                      <a:pt x="21" y="125"/>
                    </a:cubicBezTo>
                    <a:cubicBezTo>
                      <a:pt x="22" y="156"/>
                      <a:pt x="0" y="177"/>
                      <a:pt x="23" y="204"/>
                    </a:cubicBezTo>
                    <a:cubicBezTo>
                      <a:pt x="33" y="196"/>
                      <a:pt x="33" y="196"/>
                      <a:pt x="33" y="196"/>
                    </a:cubicBezTo>
                    <a:cubicBezTo>
                      <a:pt x="39" y="202"/>
                      <a:pt x="39" y="202"/>
                      <a:pt x="39" y="202"/>
                    </a:cubicBezTo>
                    <a:cubicBezTo>
                      <a:pt x="44" y="208"/>
                      <a:pt x="67" y="203"/>
                      <a:pt x="73" y="201"/>
                    </a:cubicBezTo>
                    <a:cubicBezTo>
                      <a:pt x="92" y="194"/>
                      <a:pt x="88" y="191"/>
                      <a:pt x="108" y="214"/>
                    </a:cubicBezTo>
                    <a:cubicBezTo>
                      <a:pt x="166" y="201"/>
                      <a:pt x="146" y="172"/>
                      <a:pt x="150" y="130"/>
                    </a:cubicBezTo>
                    <a:cubicBezTo>
                      <a:pt x="151" y="107"/>
                      <a:pt x="154" y="41"/>
                      <a:pt x="137" y="22"/>
                    </a:cubicBezTo>
                    <a:cubicBezTo>
                      <a:pt x="117" y="0"/>
                      <a:pt x="54" y="22"/>
                      <a:pt x="31" y="47"/>
                    </a:cubicBezTo>
                    <a:close/>
                    <a:moveTo>
                      <a:pt x="106" y="127"/>
                    </a:moveTo>
                    <a:cubicBezTo>
                      <a:pt x="106" y="127"/>
                      <a:pt x="104" y="130"/>
                      <a:pt x="106" y="132"/>
                    </a:cubicBezTo>
                    <a:cubicBezTo>
                      <a:pt x="108" y="135"/>
                      <a:pt x="109" y="135"/>
                      <a:pt x="111" y="133"/>
                    </a:cubicBezTo>
                    <a:cubicBezTo>
                      <a:pt x="113" y="131"/>
                      <a:pt x="113" y="128"/>
                      <a:pt x="110" y="125"/>
                    </a:cubicBezTo>
                    <a:cubicBezTo>
                      <a:pt x="107" y="123"/>
                      <a:pt x="106" y="127"/>
                      <a:pt x="106" y="127"/>
                    </a:cubicBezTo>
                    <a:close/>
                    <a:moveTo>
                      <a:pt x="60" y="124"/>
                    </a:moveTo>
                    <a:cubicBezTo>
                      <a:pt x="59" y="125"/>
                      <a:pt x="60" y="126"/>
                      <a:pt x="63" y="126"/>
                    </a:cubicBezTo>
                    <a:cubicBezTo>
                      <a:pt x="66" y="126"/>
                      <a:pt x="67" y="125"/>
                      <a:pt x="70" y="122"/>
                    </a:cubicBezTo>
                    <a:cubicBezTo>
                      <a:pt x="73" y="119"/>
                      <a:pt x="72" y="116"/>
                      <a:pt x="68" y="117"/>
                    </a:cubicBezTo>
                    <a:cubicBezTo>
                      <a:pt x="65" y="117"/>
                      <a:pt x="60" y="123"/>
                      <a:pt x="60" y="124"/>
                    </a:cubicBezTo>
                    <a:close/>
                    <a:moveTo>
                      <a:pt x="84" y="118"/>
                    </a:moveTo>
                    <a:cubicBezTo>
                      <a:pt x="84" y="120"/>
                      <a:pt x="87" y="120"/>
                      <a:pt x="88" y="118"/>
                    </a:cubicBezTo>
                    <a:cubicBezTo>
                      <a:pt x="89" y="116"/>
                      <a:pt x="88" y="116"/>
                      <a:pt x="89" y="114"/>
                    </a:cubicBezTo>
                    <a:cubicBezTo>
                      <a:pt x="90" y="111"/>
                      <a:pt x="89" y="111"/>
                      <a:pt x="87" y="111"/>
                    </a:cubicBezTo>
                    <a:cubicBezTo>
                      <a:pt x="85" y="111"/>
                      <a:pt x="84" y="116"/>
                      <a:pt x="84" y="118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09" name="ïṧļîḓê"/>
              <p:cNvSpPr/>
              <p:nvPr/>
            </p:nvSpPr>
            <p:spPr bwMode="auto">
              <a:xfrm>
                <a:off x="5532438" y="2925763"/>
                <a:ext cx="668338" cy="739775"/>
              </a:xfrm>
              <a:custGeom>
                <a:avLst/>
                <a:gdLst>
                  <a:gd name="T0" fmla="*/ 137 w 203"/>
                  <a:gd name="T1" fmla="*/ 49 h 223"/>
                  <a:gd name="T2" fmla="*/ 112 w 203"/>
                  <a:gd name="T3" fmla="*/ 45 h 223"/>
                  <a:gd name="T4" fmla="*/ 98 w 203"/>
                  <a:gd name="T5" fmla="*/ 52 h 223"/>
                  <a:gd name="T6" fmla="*/ 69 w 203"/>
                  <a:gd name="T7" fmla="*/ 84 h 223"/>
                  <a:gd name="T8" fmla="*/ 92 w 203"/>
                  <a:gd name="T9" fmla="*/ 27 h 223"/>
                  <a:gd name="T10" fmla="*/ 78 w 203"/>
                  <a:gd name="T11" fmla="*/ 13 h 223"/>
                  <a:gd name="T12" fmla="*/ 71 w 203"/>
                  <a:gd name="T13" fmla="*/ 33 h 223"/>
                  <a:gd name="T14" fmla="*/ 48 w 203"/>
                  <a:gd name="T15" fmla="*/ 101 h 223"/>
                  <a:gd name="T16" fmla="*/ 56 w 203"/>
                  <a:gd name="T17" fmla="*/ 156 h 223"/>
                  <a:gd name="T18" fmla="*/ 76 w 203"/>
                  <a:gd name="T19" fmla="*/ 186 h 223"/>
                  <a:gd name="T20" fmla="*/ 90 w 203"/>
                  <a:gd name="T21" fmla="*/ 115 h 223"/>
                  <a:gd name="T22" fmla="*/ 110 w 203"/>
                  <a:gd name="T23" fmla="*/ 78 h 223"/>
                  <a:gd name="T24" fmla="*/ 99 w 203"/>
                  <a:gd name="T25" fmla="*/ 118 h 223"/>
                  <a:gd name="T26" fmla="*/ 86 w 203"/>
                  <a:gd name="T27" fmla="*/ 156 h 223"/>
                  <a:gd name="T28" fmla="*/ 131 w 203"/>
                  <a:gd name="T29" fmla="*/ 186 h 223"/>
                  <a:gd name="T30" fmla="*/ 159 w 203"/>
                  <a:gd name="T31" fmla="*/ 172 h 223"/>
                  <a:gd name="T32" fmla="*/ 202 w 203"/>
                  <a:gd name="T33" fmla="*/ 110 h 223"/>
                  <a:gd name="T34" fmla="*/ 188 w 203"/>
                  <a:gd name="T35" fmla="*/ 91 h 223"/>
                  <a:gd name="T36" fmla="*/ 153 w 203"/>
                  <a:gd name="T37" fmla="*/ 4 h 223"/>
                  <a:gd name="T38" fmla="*/ 144 w 203"/>
                  <a:gd name="T39" fmla="*/ 2 h 223"/>
                  <a:gd name="T40" fmla="*/ 82 w 203"/>
                  <a:gd name="T41" fmla="*/ 96 h 223"/>
                  <a:gd name="T42" fmla="*/ 86 w 203"/>
                  <a:gd name="T43" fmla="*/ 106 h 223"/>
                  <a:gd name="T44" fmla="*/ 75 w 203"/>
                  <a:gd name="T45" fmla="*/ 108 h 223"/>
                  <a:gd name="T46" fmla="*/ 89 w 203"/>
                  <a:gd name="T47" fmla="*/ 73 h 223"/>
                  <a:gd name="T48" fmla="*/ 83 w 203"/>
                  <a:gd name="T49" fmla="*/ 80 h 223"/>
                  <a:gd name="T50" fmla="*/ 57 w 203"/>
                  <a:gd name="T51" fmla="*/ 138 h 223"/>
                  <a:gd name="T52" fmla="*/ 56 w 203"/>
                  <a:gd name="T53" fmla="*/ 125 h 223"/>
                  <a:gd name="T54" fmla="*/ 126 w 203"/>
                  <a:gd name="T55" fmla="*/ 120 h 223"/>
                  <a:gd name="T56" fmla="*/ 117 w 203"/>
                  <a:gd name="T57" fmla="*/ 126 h 223"/>
                  <a:gd name="T58" fmla="*/ 136 w 203"/>
                  <a:gd name="T59" fmla="*/ 73 h 223"/>
                  <a:gd name="T60" fmla="*/ 130 w 203"/>
                  <a:gd name="T61" fmla="*/ 75 h 223"/>
                  <a:gd name="T62" fmla="*/ 171 w 203"/>
                  <a:gd name="T63" fmla="*/ 98 h 223"/>
                  <a:gd name="T64" fmla="*/ 168 w 203"/>
                  <a:gd name="T65" fmla="*/ 10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3" h="223">
                    <a:moveTo>
                      <a:pt x="144" y="2"/>
                    </a:moveTo>
                    <a:cubicBezTo>
                      <a:pt x="138" y="13"/>
                      <a:pt x="143" y="36"/>
                      <a:pt x="137" y="49"/>
                    </a:cubicBezTo>
                    <a:cubicBezTo>
                      <a:pt x="126" y="33"/>
                      <a:pt x="126" y="33"/>
                      <a:pt x="126" y="33"/>
                    </a:cubicBezTo>
                    <a:cubicBezTo>
                      <a:pt x="117" y="33"/>
                      <a:pt x="109" y="34"/>
                      <a:pt x="112" y="45"/>
                    </a:cubicBezTo>
                    <a:cubicBezTo>
                      <a:pt x="116" y="57"/>
                      <a:pt x="119" y="59"/>
                      <a:pt x="110" y="69"/>
                    </a:cubicBezTo>
                    <a:cubicBezTo>
                      <a:pt x="106" y="65"/>
                      <a:pt x="100" y="53"/>
                      <a:pt x="98" y="52"/>
                    </a:cubicBezTo>
                    <a:cubicBezTo>
                      <a:pt x="95" y="49"/>
                      <a:pt x="87" y="48"/>
                      <a:pt x="85" y="50"/>
                    </a:cubicBezTo>
                    <a:cubicBezTo>
                      <a:pt x="69" y="84"/>
                      <a:pt x="69" y="84"/>
                      <a:pt x="69" y="84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51" y="70"/>
                      <a:pt x="74" y="58"/>
                      <a:pt x="92" y="27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101" y="12"/>
                      <a:pt x="79" y="10"/>
                      <a:pt x="78" y="13"/>
                    </a:cubicBezTo>
                    <a:cubicBezTo>
                      <a:pt x="74" y="19"/>
                      <a:pt x="78" y="21"/>
                      <a:pt x="73" y="29"/>
                    </a:cubicBezTo>
                    <a:cubicBezTo>
                      <a:pt x="71" y="33"/>
                      <a:pt x="71" y="33"/>
                      <a:pt x="71" y="33"/>
                    </a:cubicBezTo>
                    <a:cubicBezTo>
                      <a:pt x="59" y="53"/>
                      <a:pt x="6" y="94"/>
                      <a:pt x="21" y="105"/>
                    </a:cubicBezTo>
                    <a:cubicBezTo>
                      <a:pt x="27" y="110"/>
                      <a:pt x="42" y="101"/>
                      <a:pt x="48" y="101"/>
                    </a:cubicBezTo>
                    <a:cubicBezTo>
                      <a:pt x="38" y="113"/>
                      <a:pt x="0" y="157"/>
                      <a:pt x="19" y="172"/>
                    </a:cubicBezTo>
                    <a:cubicBezTo>
                      <a:pt x="30" y="181"/>
                      <a:pt x="48" y="165"/>
                      <a:pt x="56" y="156"/>
                    </a:cubicBezTo>
                    <a:cubicBezTo>
                      <a:pt x="63" y="164"/>
                      <a:pt x="60" y="179"/>
                      <a:pt x="69" y="186"/>
                    </a:cubicBezTo>
                    <a:cubicBezTo>
                      <a:pt x="72" y="188"/>
                      <a:pt x="75" y="188"/>
                      <a:pt x="76" y="186"/>
                    </a:cubicBezTo>
                    <a:cubicBezTo>
                      <a:pt x="82" y="176"/>
                      <a:pt x="66" y="160"/>
                      <a:pt x="75" y="136"/>
                    </a:cubicBezTo>
                    <a:cubicBezTo>
                      <a:pt x="80" y="123"/>
                      <a:pt x="85" y="126"/>
                      <a:pt x="90" y="115"/>
                    </a:cubicBezTo>
                    <a:cubicBezTo>
                      <a:pt x="94" y="106"/>
                      <a:pt x="96" y="97"/>
                      <a:pt x="102" y="86"/>
                    </a:cubicBezTo>
                    <a:cubicBezTo>
                      <a:pt x="105" y="81"/>
                      <a:pt x="106" y="82"/>
                      <a:pt x="110" y="78"/>
                    </a:cubicBezTo>
                    <a:cubicBezTo>
                      <a:pt x="115" y="81"/>
                      <a:pt x="115" y="81"/>
                      <a:pt x="115" y="81"/>
                    </a:cubicBezTo>
                    <a:cubicBezTo>
                      <a:pt x="99" y="118"/>
                      <a:pt x="99" y="118"/>
                      <a:pt x="99" y="118"/>
                    </a:cubicBezTo>
                    <a:cubicBezTo>
                      <a:pt x="98" y="119"/>
                      <a:pt x="87" y="125"/>
                      <a:pt x="87" y="126"/>
                    </a:cubicBezTo>
                    <a:cubicBezTo>
                      <a:pt x="84" y="130"/>
                      <a:pt x="84" y="155"/>
                      <a:pt x="86" y="156"/>
                    </a:cubicBezTo>
                    <a:cubicBezTo>
                      <a:pt x="95" y="163"/>
                      <a:pt x="126" y="148"/>
                      <a:pt x="128" y="149"/>
                    </a:cubicBezTo>
                    <a:cubicBezTo>
                      <a:pt x="135" y="155"/>
                      <a:pt x="130" y="176"/>
                      <a:pt x="131" y="186"/>
                    </a:cubicBezTo>
                    <a:cubicBezTo>
                      <a:pt x="132" y="204"/>
                      <a:pt x="134" y="207"/>
                      <a:pt x="142" y="223"/>
                    </a:cubicBezTo>
                    <a:cubicBezTo>
                      <a:pt x="148" y="211"/>
                      <a:pt x="157" y="185"/>
                      <a:pt x="159" y="172"/>
                    </a:cubicBezTo>
                    <a:cubicBezTo>
                      <a:pt x="162" y="156"/>
                      <a:pt x="163" y="133"/>
                      <a:pt x="166" y="121"/>
                    </a:cubicBezTo>
                    <a:cubicBezTo>
                      <a:pt x="202" y="110"/>
                      <a:pt x="202" y="110"/>
                      <a:pt x="202" y="110"/>
                    </a:cubicBezTo>
                    <a:cubicBezTo>
                      <a:pt x="203" y="99"/>
                      <a:pt x="203" y="99"/>
                      <a:pt x="203" y="99"/>
                    </a:cubicBezTo>
                    <a:cubicBezTo>
                      <a:pt x="188" y="91"/>
                      <a:pt x="188" y="91"/>
                      <a:pt x="188" y="91"/>
                    </a:cubicBezTo>
                    <a:cubicBezTo>
                      <a:pt x="187" y="66"/>
                      <a:pt x="168" y="68"/>
                      <a:pt x="172" y="48"/>
                    </a:cubicBezTo>
                    <a:cubicBezTo>
                      <a:pt x="174" y="34"/>
                      <a:pt x="166" y="14"/>
                      <a:pt x="153" y="4"/>
                    </a:cubicBezTo>
                    <a:cubicBezTo>
                      <a:pt x="152" y="3"/>
                      <a:pt x="152" y="3"/>
                      <a:pt x="152" y="3"/>
                    </a:cubicBezTo>
                    <a:cubicBezTo>
                      <a:pt x="149" y="0"/>
                      <a:pt x="146" y="0"/>
                      <a:pt x="144" y="2"/>
                    </a:cubicBezTo>
                    <a:close/>
                    <a:moveTo>
                      <a:pt x="75" y="108"/>
                    </a:moveTo>
                    <a:cubicBezTo>
                      <a:pt x="78" y="102"/>
                      <a:pt x="78" y="95"/>
                      <a:pt x="82" y="96"/>
                    </a:cubicBezTo>
                    <a:cubicBezTo>
                      <a:pt x="85" y="97"/>
                      <a:pt x="89" y="93"/>
                      <a:pt x="91" y="95"/>
                    </a:cubicBezTo>
                    <a:cubicBezTo>
                      <a:pt x="93" y="98"/>
                      <a:pt x="90" y="104"/>
                      <a:pt x="86" y="106"/>
                    </a:cubicBezTo>
                    <a:cubicBezTo>
                      <a:pt x="82" y="109"/>
                      <a:pt x="77" y="114"/>
                      <a:pt x="77" y="114"/>
                    </a:cubicBezTo>
                    <a:cubicBezTo>
                      <a:pt x="77" y="114"/>
                      <a:pt x="72" y="114"/>
                      <a:pt x="75" y="108"/>
                    </a:cubicBezTo>
                    <a:close/>
                    <a:moveTo>
                      <a:pt x="83" y="80"/>
                    </a:moveTo>
                    <a:cubicBezTo>
                      <a:pt x="84" y="76"/>
                      <a:pt x="85" y="74"/>
                      <a:pt x="89" y="73"/>
                    </a:cubicBezTo>
                    <a:cubicBezTo>
                      <a:pt x="93" y="72"/>
                      <a:pt x="93" y="76"/>
                      <a:pt x="90" y="81"/>
                    </a:cubicBezTo>
                    <a:cubicBezTo>
                      <a:pt x="87" y="86"/>
                      <a:pt x="81" y="84"/>
                      <a:pt x="83" y="80"/>
                    </a:cubicBezTo>
                    <a:close/>
                    <a:moveTo>
                      <a:pt x="56" y="125"/>
                    </a:moveTo>
                    <a:cubicBezTo>
                      <a:pt x="59" y="127"/>
                      <a:pt x="60" y="136"/>
                      <a:pt x="57" y="138"/>
                    </a:cubicBezTo>
                    <a:cubicBezTo>
                      <a:pt x="53" y="140"/>
                      <a:pt x="48" y="148"/>
                      <a:pt x="46" y="145"/>
                    </a:cubicBezTo>
                    <a:cubicBezTo>
                      <a:pt x="43" y="142"/>
                      <a:pt x="53" y="122"/>
                      <a:pt x="56" y="125"/>
                    </a:cubicBezTo>
                    <a:close/>
                    <a:moveTo>
                      <a:pt x="117" y="126"/>
                    </a:moveTo>
                    <a:cubicBezTo>
                      <a:pt x="115" y="121"/>
                      <a:pt x="120" y="120"/>
                      <a:pt x="126" y="120"/>
                    </a:cubicBezTo>
                    <a:cubicBezTo>
                      <a:pt x="132" y="119"/>
                      <a:pt x="133" y="124"/>
                      <a:pt x="128" y="126"/>
                    </a:cubicBezTo>
                    <a:cubicBezTo>
                      <a:pt x="123" y="128"/>
                      <a:pt x="118" y="131"/>
                      <a:pt x="117" y="126"/>
                    </a:cubicBezTo>
                    <a:close/>
                    <a:moveTo>
                      <a:pt x="130" y="75"/>
                    </a:moveTo>
                    <a:cubicBezTo>
                      <a:pt x="130" y="73"/>
                      <a:pt x="133" y="71"/>
                      <a:pt x="136" y="73"/>
                    </a:cubicBezTo>
                    <a:cubicBezTo>
                      <a:pt x="140" y="75"/>
                      <a:pt x="139" y="76"/>
                      <a:pt x="134" y="79"/>
                    </a:cubicBezTo>
                    <a:cubicBezTo>
                      <a:pt x="129" y="81"/>
                      <a:pt x="130" y="76"/>
                      <a:pt x="130" y="75"/>
                    </a:cubicBezTo>
                    <a:close/>
                    <a:moveTo>
                      <a:pt x="166" y="99"/>
                    </a:moveTo>
                    <a:cubicBezTo>
                      <a:pt x="171" y="98"/>
                      <a:pt x="171" y="98"/>
                      <a:pt x="171" y="98"/>
                    </a:cubicBezTo>
                    <a:cubicBezTo>
                      <a:pt x="172" y="104"/>
                      <a:pt x="172" y="104"/>
                      <a:pt x="172" y="104"/>
                    </a:cubicBezTo>
                    <a:cubicBezTo>
                      <a:pt x="172" y="104"/>
                      <a:pt x="171" y="105"/>
                      <a:pt x="168" y="103"/>
                    </a:cubicBezTo>
                    <a:cubicBezTo>
                      <a:pt x="164" y="101"/>
                      <a:pt x="167" y="99"/>
                      <a:pt x="166" y="99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10" name="íş1ïḍè"/>
              <p:cNvSpPr/>
              <p:nvPr/>
            </p:nvSpPr>
            <p:spPr bwMode="auto">
              <a:xfrm>
                <a:off x="6399213" y="2949575"/>
                <a:ext cx="122238" cy="166688"/>
              </a:xfrm>
              <a:custGeom>
                <a:avLst/>
                <a:gdLst>
                  <a:gd name="T0" fmla="*/ 12 w 37"/>
                  <a:gd name="T1" fmla="*/ 4 h 50"/>
                  <a:gd name="T2" fmla="*/ 21 w 37"/>
                  <a:gd name="T3" fmla="*/ 49 h 50"/>
                  <a:gd name="T4" fmla="*/ 25 w 37"/>
                  <a:gd name="T5" fmla="*/ 49 h 50"/>
                  <a:gd name="T6" fmla="*/ 33 w 37"/>
                  <a:gd name="T7" fmla="*/ 46 h 50"/>
                  <a:gd name="T8" fmla="*/ 24 w 37"/>
                  <a:gd name="T9" fmla="*/ 2 h 50"/>
                  <a:gd name="T10" fmla="*/ 19 w 37"/>
                  <a:gd name="T11" fmla="*/ 2 h 50"/>
                  <a:gd name="T12" fmla="*/ 12 w 37"/>
                  <a:gd name="T13" fmla="*/ 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0">
                    <a:moveTo>
                      <a:pt x="12" y="4"/>
                    </a:moveTo>
                    <a:cubicBezTo>
                      <a:pt x="14" y="20"/>
                      <a:pt x="0" y="45"/>
                      <a:pt x="21" y="49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9" y="50"/>
                      <a:pt x="32" y="49"/>
                      <a:pt x="33" y="46"/>
                    </a:cubicBezTo>
                    <a:cubicBezTo>
                      <a:pt x="37" y="31"/>
                      <a:pt x="28" y="13"/>
                      <a:pt x="24" y="2"/>
                    </a:cubicBezTo>
                    <a:cubicBezTo>
                      <a:pt x="23" y="2"/>
                      <a:pt x="20" y="0"/>
                      <a:pt x="19" y="2"/>
                    </a:cubicBezTo>
                    <a:cubicBezTo>
                      <a:pt x="17" y="5"/>
                      <a:pt x="19" y="4"/>
                      <a:pt x="12" y="4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11" name="ísļîďe"/>
              <p:cNvSpPr/>
              <p:nvPr/>
            </p:nvSpPr>
            <p:spPr bwMode="auto">
              <a:xfrm>
                <a:off x="6337300" y="2970213"/>
                <a:ext cx="465138" cy="666750"/>
              </a:xfrm>
              <a:custGeom>
                <a:avLst/>
                <a:gdLst>
                  <a:gd name="T0" fmla="*/ 60 w 141"/>
                  <a:gd name="T1" fmla="*/ 16 h 201"/>
                  <a:gd name="T2" fmla="*/ 86 w 141"/>
                  <a:gd name="T3" fmla="*/ 32 h 201"/>
                  <a:gd name="T4" fmla="*/ 41 w 141"/>
                  <a:gd name="T5" fmla="*/ 64 h 201"/>
                  <a:gd name="T6" fmla="*/ 3 w 141"/>
                  <a:gd name="T7" fmla="*/ 105 h 201"/>
                  <a:gd name="T8" fmla="*/ 29 w 141"/>
                  <a:gd name="T9" fmla="*/ 134 h 201"/>
                  <a:gd name="T10" fmla="*/ 68 w 141"/>
                  <a:gd name="T11" fmla="*/ 70 h 201"/>
                  <a:gd name="T12" fmla="*/ 123 w 141"/>
                  <a:gd name="T13" fmla="*/ 71 h 201"/>
                  <a:gd name="T14" fmla="*/ 93 w 141"/>
                  <a:gd name="T15" fmla="*/ 91 h 201"/>
                  <a:gd name="T16" fmla="*/ 84 w 141"/>
                  <a:gd name="T17" fmla="*/ 87 h 201"/>
                  <a:gd name="T18" fmla="*/ 78 w 141"/>
                  <a:gd name="T19" fmla="*/ 86 h 201"/>
                  <a:gd name="T20" fmla="*/ 57 w 141"/>
                  <a:gd name="T21" fmla="*/ 113 h 201"/>
                  <a:gd name="T22" fmla="*/ 81 w 141"/>
                  <a:gd name="T23" fmla="*/ 101 h 201"/>
                  <a:gd name="T24" fmla="*/ 79 w 141"/>
                  <a:gd name="T25" fmla="*/ 126 h 201"/>
                  <a:gd name="T26" fmla="*/ 78 w 141"/>
                  <a:gd name="T27" fmla="*/ 128 h 201"/>
                  <a:gd name="T28" fmla="*/ 84 w 141"/>
                  <a:gd name="T29" fmla="*/ 140 h 201"/>
                  <a:gd name="T30" fmla="*/ 40 w 141"/>
                  <a:gd name="T31" fmla="*/ 150 h 201"/>
                  <a:gd name="T32" fmla="*/ 53 w 141"/>
                  <a:gd name="T33" fmla="*/ 159 h 201"/>
                  <a:gd name="T34" fmla="*/ 60 w 141"/>
                  <a:gd name="T35" fmla="*/ 160 h 201"/>
                  <a:gd name="T36" fmla="*/ 91 w 141"/>
                  <a:gd name="T37" fmla="*/ 155 h 201"/>
                  <a:gd name="T38" fmla="*/ 47 w 141"/>
                  <a:gd name="T39" fmla="*/ 181 h 201"/>
                  <a:gd name="T40" fmla="*/ 108 w 141"/>
                  <a:gd name="T41" fmla="*/ 176 h 201"/>
                  <a:gd name="T42" fmla="*/ 106 w 141"/>
                  <a:gd name="T43" fmla="*/ 148 h 201"/>
                  <a:gd name="T44" fmla="*/ 113 w 141"/>
                  <a:gd name="T45" fmla="*/ 147 h 201"/>
                  <a:gd name="T46" fmla="*/ 130 w 141"/>
                  <a:gd name="T47" fmla="*/ 154 h 201"/>
                  <a:gd name="T48" fmla="*/ 138 w 141"/>
                  <a:gd name="T49" fmla="*/ 146 h 201"/>
                  <a:gd name="T50" fmla="*/ 131 w 141"/>
                  <a:gd name="T51" fmla="*/ 131 h 201"/>
                  <a:gd name="T52" fmla="*/ 102 w 141"/>
                  <a:gd name="T53" fmla="*/ 127 h 201"/>
                  <a:gd name="T54" fmla="*/ 98 w 141"/>
                  <a:gd name="T55" fmla="*/ 135 h 201"/>
                  <a:gd name="T56" fmla="*/ 90 w 141"/>
                  <a:gd name="T57" fmla="*/ 131 h 201"/>
                  <a:gd name="T58" fmla="*/ 104 w 141"/>
                  <a:gd name="T59" fmla="*/ 113 h 201"/>
                  <a:gd name="T60" fmla="*/ 103 w 141"/>
                  <a:gd name="T61" fmla="*/ 99 h 201"/>
                  <a:gd name="T62" fmla="*/ 120 w 141"/>
                  <a:gd name="T63" fmla="*/ 99 h 201"/>
                  <a:gd name="T64" fmla="*/ 138 w 141"/>
                  <a:gd name="T65" fmla="*/ 83 h 201"/>
                  <a:gd name="T66" fmla="*/ 139 w 141"/>
                  <a:gd name="T67" fmla="*/ 79 h 201"/>
                  <a:gd name="T68" fmla="*/ 119 w 141"/>
                  <a:gd name="T69" fmla="*/ 42 h 201"/>
                  <a:gd name="T70" fmla="*/ 101 w 141"/>
                  <a:gd name="T71" fmla="*/ 36 h 201"/>
                  <a:gd name="T72" fmla="*/ 139 w 141"/>
                  <a:gd name="T73" fmla="*/ 14 h 201"/>
                  <a:gd name="T74" fmla="*/ 122 w 141"/>
                  <a:gd name="T75" fmla="*/ 2 h 201"/>
                  <a:gd name="T76" fmla="*/ 113 w 141"/>
                  <a:gd name="T77" fmla="*/ 1 h 201"/>
                  <a:gd name="T78" fmla="*/ 60 w 141"/>
                  <a:gd name="T79" fmla="*/ 16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1" h="201">
                    <a:moveTo>
                      <a:pt x="60" y="16"/>
                    </a:moveTo>
                    <a:cubicBezTo>
                      <a:pt x="86" y="32"/>
                      <a:pt x="86" y="32"/>
                      <a:pt x="86" y="32"/>
                    </a:cubicBezTo>
                    <a:cubicBezTo>
                      <a:pt x="78" y="40"/>
                      <a:pt x="54" y="54"/>
                      <a:pt x="41" y="64"/>
                    </a:cubicBezTo>
                    <a:cubicBezTo>
                      <a:pt x="36" y="67"/>
                      <a:pt x="3" y="102"/>
                      <a:pt x="3" y="105"/>
                    </a:cubicBezTo>
                    <a:cubicBezTo>
                      <a:pt x="0" y="127"/>
                      <a:pt x="12" y="132"/>
                      <a:pt x="29" y="134"/>
                    </a:cubicBezTo>
                    <a:cubicBezTo>
                      <a:pt x="35" y="97"/>
                      <a:pt x="49" y="91"/>
                      <a:pt x="68" y="70"/>
                    </a:cubicBezTo>
                    <a:cubicBezTo>
                      <a:pt x="85" y="51"/>
                      <a:pt x="109" y="32"/>
                      <a:pt x="123" y="71"/>
                    </a:cubicBezTo>
                    <a:cubicBezTo>
                      <a:pt x="93" y="91"/>
                      <a:pt x="93" y="91"/>
                      <a:pt x="93" y="91"/>
                    </a:cubicBezTo>
                    <a:cubicBezTo>
                      <a:pt x="90" y="89"/>
                      <a:pt x="90" y="88"/>
                      <a:pt x="84" y="87"/>
                    </a:cubicBezTo>
                    <a:cubicBezTo>
                      <a:pt x="78" y="86"/>
                      <a:pt x="78" y="86"/>
                      <a:pt x="78" y="86"/>
                    </a:cubicBezTo>
                    <a:cubicBezTo>
                      <a:pt x="64" y="84"/>
                      <a:pt x="57" y="102"/>
                      <a:pt x="57" y="113"/>
                    </a:cubicBezTo>
                    <a:cubicBezTo>
                      <a:pt x="69" y="112"/>
                      <a:pt x="73" y="101"/>
                      <a:pt x="81" y="101"/>
                    </a:cubicBezTo>
                    <a:cubicBezTo>
                      <a:pt x="93" y="101"/>
                      <a:pt x="80" y="115"/>
                      <a:pt x="79" y="126"/>
                    </a:cubicBezTo>
                    <a:cubicBezTo>
                      <a:pt x="78" y="128"/>
                      <a:pt x="78" y="128"/>
                      <a:pt x="78" y="128"/>
                    </a:cubicBezTo>
                    <a:cubicBezTo>
                      <a:pt x="78" y="133"/>
                      <a:pt x="81" y="135"/>
                      <a:pt x="84" y="140"/>
                    </a:cubicBezTo>
                    <a:cubicBezTo>
                      <a:pt x="40" y="150"/>
                      <a:pt x="40" y="150"/>
                      <a:pt x="40" y="150"/>
                    </a:cubicBezTo>
                    <a:cubicBezTo>
                      <a:pt x="43" y="155"/>
                      <a:pt x="44" y="158"/>
                      <a:pt x="53" y="159"/>
                    </a:cubicBezTo>
                    <a:cubicBezTo>
                      <a:pt x="60" y="160"/>
                      <a:pt x="60" y="160"/>
                      <a:pt x="60" y="160"/>
                    </a:cubicBezTo>
                    <a:cubicBezTo>
                      <a:pt x="65" y="161"/>
                      <a:pt x="81" y="156"/>
                      <a:pt x="91" y="155"/>
                    </a:cubicBezTo>
                    <a:cubicBezTo>
                      <a:pt x="85" y="177"/>
                      <a:pt x="54" y="165"/>
                      <a:pt x="47" y="181"/>
                    </a:cubicBezTo>
                    <a:cubicBezTo>
                      <a:pt x="73" y="186"/>
                      <a:pt x="90" y="201"/>
                      <a:pt x="108" y="176"/>
                    </a:cubicBezTo>
                    <a:cubicBezTo>
                      <a:pt x="106" y="148"/>
                      <a:pt x="106" y="148"/>
                      <a:pt x="106" y="148"/>
                    </a:cubicBezTo>
                    <a:cubicBezTo>
                      <a:pt x="113" y="147"/>
                      <a:pt x="113" y="147"/>
                      <a:pt x="113" y="147"/>
                    </a:cubicBezTo>
                    <a:cubicBezTo>
                      <a:pt x="119" y="149"/>
                      <a:pt x="123" y="153"/>
                      <a:pt x="130" y="154"/>
                    </a:cubicBezTo>
                    <a:cubicBezTo>
                      <a:pt x="133" y="154"/>
                      <a:pt x="138" y="150"/>
                      <a:pt x="138" y="146"/>
                    </a:cubicBezTo>
                    <a:cubicBezTo>
                      <a:pt x="139" y="139"/>
                      <a:pt x="138" y="132"/>
                      <a:pt x="131" y="131"/>
                    </a:cubicBezTo>
                    <a:cubicBezTo>
                      <a:pt x="102" y="127"/>
                      <a:pt x="102" y="127"/>
                      <a:pt x="102" y="127"/>
                    </a:cubicBezTo>
                    <a:cubicBezTo>
                      <a:pt x="98" y="135"/>
                      <a:pt x="98" y="135"/>
                      <a:pt x="98" y="135"/>
                    </a:cubicBezTo>
                    <a:cubicBezTo>
                      <a:pt x="90" y="131"/>
                      <a:pt x="90" y="131"/>
                      <a:pt x="90" y="131"/>
                    </a:cubicBezTo>
                    <a:cubicBezTo>
                      <a:pt x="104" y="113"/>
                      <a:pt x="104" y="113"/>
                      <a:pt x="104" y="113"/>
                    </a:cubicBezTo>
                    <a:cubicBezTo>
                      <a:pt x="103" y="99"/>
                      <a:pt x="103" y="99"/>
                      <a:pt x="103" y="99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26" y="92"/>
                      <a:pt x="137" y="92"/>
                      <a:pt x="138" y="83"/>
                    </a:cubicBezTo>
                    <a:cubicBezTo>
                      <a:pt x="139" y="79"/>
                      <a:pt x="139" y="79"/>
                      <a:pt x="139" y="79"/>
                    </a:cubicBezTo>
                    <a:cubicBezTo>
                      <a:pt x="141" y="64"/>
                      <a:pt x="127" y="49"/>
                      <a:pt x="119" y="42"/>
                    </a:cubicBezTo>
                    <a:cubicBezTo>
                      <a:pt x="101" y="36"/>
                      <a:pt x="101" y="36"/>
                      <a:pt x="101" y="36"/>
                    </a:cubicBezTo>
                    <a:cubicBezTo>
                      <a:pt x="110" y="26"/>
                      <a:pt x="138" y="26"/>
                      <a:pt x="139" y="14"/>
                    </a:cubicBezTo>
                    <a:cubicBezTo>
                      <a:pt x="140" y="6"/>
                      <a:pt x="131" y="3"/>
                      <a:pt x="122" y="2"/>
                    </a:cubicBezTo>
                    <a:cubicBezTo>
                      <a:pt x="113" y="1"/>
                      <a:pt x="113" y="1"/>
                      <a:pt x="113" y="1"/>
                    </a:cubicBezTo>
                    <a:cubicBezTo>
                      <a:pt x="107" y="0"/>
                      <a:pt x="88" y="20"/>
                      <a:pt x="60" y="16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12" name="îṩ1ïḑè"/>
              <p:cNvSpPr/>
              <p:nvPr/>
            </p:nvSpPr>
            <p:spPr bwMode="auto">
              <a:xfrm>
                <a:off x="6992938" y="2933700"/>
                <a:ext cx="587375" cy="646113"/>
              </a:xfrm>
              <a:custGeom>
                <a:avLst/>
                <a:gdLst>
                  <a:gd name="T0" fmla="*/ 71 w 178"/>
                  <a:gd name="T1" fmla="*/ 145 h 195"/>
                  <a:gd name="T2" fmla="*/ 109 w 178"/>
                  <a:gd name="T3" fmla="*/ 85 h 195"/>
                  <a:gd name="T4" fmla="*/ 110 w 178"/>
                  <a:gd name="T5" fmla="*/ 108 h 195"/>
                  <a:gd name="T6" fmla="*/ 116 w 178"/>
                  <a:gd name="T7" fmla="*/ 121 h 195"/>
                  <a:gd name="T8" fmla="*/ 130 w 178"/>
                  <a:gd name="T9" fmla="*/ 106 h 195"/>
                  <a:gd name="T10" fmla="*/ 133 w 178"/>
                  <a:gd name="T11" fmla="*/ 114 h 195"/>
                  <a:gd name="T12" fmla="*/ 132 w 178"/>
                  <a:gd name="T13" fmla="*/ 138 h 195"/>
                  <a:gd name="T14" fmla="*/ 94 w 178"/>
                  <a:gd name="T15" fmla="*/ 128 h 195"/>
                  <a:gd name="T16" fmla="*/ 113 w 178"/>
                  <a:gd name="T17" fmla="*/ 163 h 195"/>
                  <a:gd name="T18" fmla="*/ 101 w 178"/>
                  <a:gd name="T19" fmla="*/ 166 h 195"/>
                  <a:gd name="T20" fmla="*/ 71 w 178"/>
                  <a:gd name="T21" fmla="*/ 145 h 195"/>
                  <a:gd name="T22" fmla="*/ 121 w 178"/>
                  <a:gd name="T23" fmla="*/ 18 h 195"/>
                  <a:gd name="T24" fmla="*/ 113 w 178"/>
                  <a:gd name="T25" fmla="*/ 69 h 195"/>
                  <a:gd name="T26" fmla="*/ 98 w 178"/>
                  <a:gd name="T27" fmla="*/ 71 h 195"/>
                  <a:gd name="T28" fmla="*/ 83 w 178"/>
                  <a:gd name="T29" fmla="*/ 87 h 195"/>
                  <a:gd name="T30" fmla="*/ 90 w 178"/>
                  <a:gd name="T31" fmla="*/ 45 h 195"/>
                  <a:gd name="T32" fmla="*/ 109 w 178"/>
                  <a:gd name="T33" fmla="*/ 10 h 195"/>
                  <a:gd name="T34" fmla="*/ 93 w 178"/>
                  <a:gd name="T35" fmla="*/ 8 h 195"/>
                  <a:gd name="T36" fmla="*/ 55 w 178"/>
                  <a:gd name="T37" fmla="*/ 49 h 195"/>
                  <a:gd name="T38" fmla="*/ 41 w 178"/>
                  <a:gd name="T39" fmla="*/ 50 h 195"/>
                  <a:gd name="T40" fmla="*/ 48 w 178"/>
                  <a:gd name="T41" fmla="*/ 62 h 195"/>
                  <a:gd name="T42" fmla="*/ 70 w 178"/>
                  <a:gd name="T43" fmla="*/ 61 h 195"/>
                  <a:gd name="T44" fmla="*/ 63 w 178"/>
                  <a:gd name="T45" fmla="*/ 98 h 195"/>
                  <a:gd name="T46" fmla="*/ 32 w 178"/>
                  <a:gd name="T47" fmla="*/ 116 h 195"/>
                  <a:gd name="T48" fmla="*/ 30 w 178"/>
                  <a:gd name="T49" fmla="*/ 117 h 195"/>
                  <a:gd name="T50" fmla="*/ 10 w 178"/>
                  <a:gd name="T51" fmla="*/ 117 h 195"/>
                  <a:gd name="T52" fmla="*/ 1 w 178"/>
                  <a:gd name="T53" fmla="*/ 142 h 195"/>
                  <a:gd name="T54" fmla="*/ 21 w 178"/>
                  <a:gd name="T55" fmla="*/ 158 h 195"/>
                  <a:gd name="T56" fmla="*/ 23 w 178"/>
                  <a:gd name="T57" fmla="*/ 158 h 195"/>
                  <a:gd name="T58" fmla="*/ 46 w 178"/>
                  <a:gd name="T59" fmla="*/ 151 h 195"/>
                  <a:gd name="T60" fmla="*/ 59 w 178"/>
                  <a:gd name="T61" fmla="*/ 176 h 195"/>
                  <a:gd name="T62" fmla="*/ 78 w 178"/>
                  <a:gd name="T63" fmla="*/ 195 h 195"/>
                  <a:gd name="T64" fmla="*/ 72 w 178"/>
                  <a:gd name="T65" fmla="*/ 166 h 195"/>
                  <a:gd name="T66" fmla="*/ 77 w 178"/>
                  <a:gd name="T67" fmla="*/ 165 h 195"/>
                  <a:gd name="T68" fmla="*/ 97 w 178"/>
                  <a:gd name="T69" fmla="*/ 183 h 195"/>
                  <a:gd name="T70" fmla="*/ 112 w 178"/>
                  <a:gd name="T71" fmla="*/ 181 h 195"/>
                  <a:gd name="T72" fmla="*/ 142 w 178"/>
                  <a:gd name="T73" fmla="*/ 179 h 195"/>
                  <a:gd name="T74" fmla="*/ 164 w 178"/>
                  <a:gd name="T75" fmla="*/ 193 h 195"/>
                  <a:gd name="T76" fmla="*/ 177 w 178"/>
                  <a:gd name="T77" fmla="*/ 177 h 195"/>
                  <a:gd name="T78" fmla="*/ 176 w 178"/>
                  <a:gd name="T79" fmla="*/ 173 h 195"/>
                  <a:gd name="T80" fmla="*/ 146 w 178"/>
                  <a:gd name="T81" fmla="*/ 145 h 195"/>
                  <a:gd name="T82" fmla="*/ 149 w 178"/>
                  <a:gd name="T83" fmla="*/ 107 h 195"/>
                  <a:gd name="T84" fmla="*/ 122 w 178"/>
                  <a:gd name="T85" fmla="*/ 90 h 195"/>
                  <a:gd name="T86" fmla="*/ 126 w 178"/>
                  <a:gd name="T87" fmla="*/ 80 h 195"/>
                  <a:gd name="T88" fmla="*/ 151 w 178"/>
                  <a:gd name="T89" fmla="*/ 64 h 195"/>
                  <a:gd name="T90" fmla="*/ 170 w 178"/>
                  <a:gd name="T91" fmla="*/ 40 h 195"/>
                  <a:gd name="T92" fmla="*/ 137 w 178"/>
                  <a:gd name="T93" fmla="*/ 25 h 195"/>
                  <a:gd name="T94" fmla="*/ 140 w 178"/>
                  <a:gd name="T95" fmla="*/ 15 h 195"/>
                  <a:gd name="T96" fmla="*/ 123 w 178"/>
                  <a:gd name="T97" fmla="*/ 1 h 195"/>
                  <a:gd name="T98" fmla="*/ 121 w 178"/>
                  <a:gd name="T99" fmla="*/ 18 h 195"/>
                  <a:gd name="T100" fmla="*/ 134 w 178"/>
                  <a:gd name="T101" fmla="*/ 40 h 195"/>
                  <a:gd name="T102" fmla="*/ 143 w 178"/>
                  <a:gd name="T103" fmla="*/ 47 h 195"/>
                  <a:gd name="T104" fmla="*/ 146 w 178"/>
                  <a:gd name="T105" fmla="*/ 57 h 195"/>
                  <a:gd name="T106" fmla="*/ 129 w 178"/>
                  <a:gd name="T107" fmla="*/ 60 h 195"/>
                  <a:gd name="T108" fmla="*/ 134 w 178"/>
                  <a:gd name="T109" fmla="*/ 4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8" h="195">
                    <a:moveTo>
                      <a:pt x="71" y="145"/>
                    </a:moveTo>
                    <a:cubicBezTo>
                      <a:pt x="68" y="124"/>
                      <a:pt x="93" y="84"/>
                      <a:pt x="109" y="85"/>
                    </a:cubicBezTo>
                    <a:cubicBezTo>
                      <a:pt x="110" y="108"/>
                      <a:pt x="110" y="108"/>
                      <a:pt x="110" y="108"/>
                    </a:cubicBezTo>
                    <a:cubicBezTo>
                      <a:pt x="110" y="111"/>
                      <a:pt x="115" y="120"/>
                      <a:pt x="116" y="121"/>
                    </a:cubicBezTo>
                    <a:cubicBezTo>
                      <a:pt x="130" y="106"/>
                      <a:pt x="130" y="106"/>
                      <a:pt x="130" y="106"/>
                    </a:cubicBezTo>
                    <a:cubicBezTo>
                      <a:pt x="133" y="114"/>
                      <a:pt x="133" y="114"/>
                      <a:pt x="133" y="114"/>
                    </a:cubicBezTo>
                    <a:cubicBezTo>
                      <a:pt x="134" y="126"/>
                      <a:pt x="131" y="127"/>
                      <a:pt x="132" y="138"/>
                    </a:cubicBezTo>
                    <a:cubicBezTo>
                      <a:pt x="94" y="128"/>
                      <a:pt x="94" y="128"/>
                      <a:pt x="94" y="128"/>
                    </a:cubicBezTo>
                    <a:cubicBezTo>
                      <a:pt x="113" y="163"/>
                      <a:pt x="113" y="163"/>
                      <a:pt x="113" y="163"/>
                    </a:cubicBezTo>
                    <a:cubicBezTo>
                      <a:pt x="101" y="166"/>
                      <a:pt x="101" y="166"/>
                      <a:pt x="101" y="166"/>
                    </a:cubicBezTo>
                    <a:cubicBezTo>
                      <a:pt x="89" y="168"/>
                      <a:pt x="73" y="158"/>
                      <a:pt x="71" y="145"/>
                    </a:cubicBezTo>
                    <a:close/>
                    <a:moveTo>
                      <a:pt x="121" y="18"/>
                    </a:moveTo>
                    <a:cubicBezTo>
                      <a:pt x="122" y="24"/>
                      <a:pt x="114" y="53"/>
                      <a:pt x="113" y="69"/>
                    </a:cubicBezTo>
                    <a:cubicBezTo>
                      <a:pt x="98" y="71"/>
                      <a:pt x="98" y="71"/>
                      <a:pt x="98" y="71"/>
                    </a:cubicBezTo>
                    <a:cubicBezTo>
                      <a:pt x="88" y="73"/>
                      <a:pt x="93" y="82"/>
                      <a:pt x="83" y="87"/>
                    </a:cubicBezTo>
                    <a:cubicBezTo>
                      <a:pt x="87" y="74"/>
                      <a:pt x="86" y="56"/>
                      <a:pt x="90" y="45"/>
                    </a:cubicBezTo>
                    <a:cubicBezTo>
                      <a:pt x="97" y="27"/>
                      <a:pt x="108" y="27"/>
                      <a:pt x="109" y="10"/>
                    </a:cubicBezTo>
                    <a:cubicBezTo>
                      <a:pt x="105" y="9"/>
                      <a:pt x="99" y="7"/>
                      <a:pt x="93" y="8"/>
                    </a:cubicBezTo>
                    <a:cubicBezTo>
                      <a:pt x="81" y="10"/>
                      <a:pt x="88" y="44"/>
                      <a:pt x="55" y="49"/>
                    </a:cubicBezTo>
                    <a:cubicBezTo>
                      <a:pt x="47" y="51"/>
                      <a:pt x="51" y="48"/>
                      <a:pt x="41" y="50"/>
                    </a:cubicBezTo>
                    <a:cubicBezTo>
                      <a:pt x="48" y="62"/>
                      <a:pt x="48" y="62"/>
                      <a:pt x="48" y="62"/>
                    </a:cubicBezTo>
                    <a:cubicBezTo>
                      <a:pt x="70" y="61"/>
                      <a:pt x="70" y="61"/>
                      <a:pt x="70" y="61"/>
                    </a:cubicBezTo>
                    <a:cubicBezTo>
                      <a:pt x="70" y="63"/>
                      <a:pt x="64" y="93"/>
                      <a:pt x="63" y="98"/>
                    </a:cubicBezTo>
                    <a:cubicBezTo>
                      <a:pt x="60" y="108"/>
                      <a:pt x="45" y="114"/>
                      <a:pt x="32" y="116"/>
                    </a:cubicBezTo>
                    <a:cubicBezTo>
                      <a:pt x="30" y="117"/>
                      <a:pt x="30" y="117"/>
                      <a:pt x="30" y="117"/>
                    </a:cubicBezTo>
                    <a:cubicBezTo>
                      <a:pt x="10" y="117"/>
                      <a:pt x="10" y="117"/>
                      <a:pt x="10" y="117"/>
                    </a:cubicBezTo>
                    <a:cubicBezTo>
                      <a:pt x="3" y="131"/>
                      <a:pt x="0" y="135"/>
                      <a:pt x="1" y="142"/>
                    </a:cubicBezTo>
                    <a:cubicBezTo>
                      <a:pt x="7" y="151"/>
                      <a:pt x="7" y="160"/>
                      <a:pt x="21" y="158"/>
                    </a:cubicBezTo>
                    <a:cubicBezTo>
                      <a:pt x="23" y="158"/>
                      <a:pt x="23" y="158"/>
                      <a:pt x="23" y="158"/>
                    </a:cubicBezTo>
                    <a:cubicBezTo>
                      <a:pt x="46" y="151"/>
                      <a:pt x="46" y="151"/>
                      <a:pt x="46" y="151"/>
                    </a:cubicBezTo>
                    <a:cubicBezTo>
                      <a:pt x="49" y="169"/>
                      <a:pt x="53" y="165"/>
                      <a:pt x="59" y="176"/>
                    </a:cubicBezTo>
                    <a:cubicBezTo>
                      <a:pt x="69" y="195"/>
                      <a:pt x="57" y="188"/>
                      <a:pt x="78" y="195"/>
                    </a:cubicBezTo>
                    <a:cubicBezTo>
                      <a:pt x="72" y="166"/>
                      <a:pt x="72" y="166"/>
                      <a:pt x="72" y="166"/>
                    </a:cubicBezTo>
                    <a:cubicBezTo>
                      <a:pt x="77" y="165"/>
                      <a:pt x="77" y="165"/>
                      <a:pt x="77" y="165"/>
                    </a:cubicBezTo>
                    <a:cubicBezTo>
                      <a:pt x="80" y="175"/>
                      <a:pt x="85" y="185"/>
                      <a:pt x="97" y="183"/>
                    </a:cubicBezTo>
                    <a:cubicBezTo>
                      <a:pt x="112" y="181"/>
                      <a:pt x="112" y="181"/>
                      <a:pt x="112" y="181"/>
                    </a:cubicBezTo>
                    <a:cubicBezTo>
                      <a:pt x="124" y="179"/>
                      <a:pt x="133" y="171"/>
                      <a:pt x="142" y="179"/>
                    </a:cubicBezTo>
                    <a:cubicBezTo>
                      <a:pt x="149" y="185"/>
                      <a:pt x="151" y="195"/>
                      <a:pt x="164" y="193"/>
                    </a:cubicBezTo>
                    <a:cubicBezTo>
                      <a:pt x="170" y="192"/>
                      <a:pt x="178" y="184"/>
                      <a:pt x="177" y="177"/>
                    </a:cubicBezTo>
                    <a:cubicBezTo>
                      <a:pt x="176" y="173"/>
                      <a:pt x="176" y="173"/>
                      <a:pt x="176" y="173"/>
                    </a:cubicBezTo>
                    <a:cubicBezTo>
                      <a:pt x="174" y="153"/>
                      <a:pt x="147" y="151"/>
                      <a:pt x="146" y="145"/>
                    </a:cubicBezTo>
                    <a:cubicBezTo>
                      <a:pt x="145" y="137"/>
                      <a:pt x="151" y="121"/>
                      <a:pt x="149" y="107"/>
                    </a:cubicBezTo>
                    <a:cubicBezTo>
                      <a:pt x="147" y="95"/>
                      <a:pt x="132" y="93"/>
                      <a:pt x="122" y="90"/>
                    </a:cubicBezTo>
                    <a:cubicBezTo>
                      <a:pt x="126" y="80"/>
                      <a:pt x="126" y="80"/>
                      <a:pt x="126" y="80"/>
                    </a:cubicBezTo>
                    <a:cubicBezTo>
                      <a:pt x="144" y="77"/>
                      <a:pt x="141" y="71"/>
                      <a:pt x="151" y="64"/>
                    </a:cubicBezTo>
                    <a:cubicBezTo>
                      <a:pt x="162" y="56"/>
                      <a:pt x="172" y="56"/>
                      <a:pt x="170" y="40"/>
                    </a:cubicBezTo>
                    <a:cubicBezTo>
                      <a:pt x="155" y="39"/>
                      <a:pt x="145" y="36"/>
                      <a:pt x="137" y="25"/>
                    </a:cubicBezTo>
                    <a:cubicBezTo>
                      <a:pt x="140" y="15"/>
                      <a:pt x="140" y="15"/>
                      <a:pt x="140" y="15"/>
                    </a:cubicBezTo>
                    <a:cubicBezTo>
                      <a:pt x="136" y="8"/>
                      <a:pt x="133" y="0"/>
                      <a:pt x="123" y="1"/>
                    </a:cubicBezTo>
                    <a:cubicBezTo>
                      <a:pt x="111" y="3"/>
                      <a:pt x="120" y="13"/>
                      <a:pt x="121" y="18"/>
                    </a:cubicBezTo>
                    <a:close/>
                    <a:moveTo>
                      <a:pt x="134" y="40"/>
                    </a:moveTo>
                    <a:cubicBezTo>
                      <a:pt x="138" y="38"/>
                      <a:pt x="140" y="42"/>
                      <a:pt x="143" y="47"/>
                    </a:cubicBezTo>
                    <a:cubicBezTo>
                      <a:pt x="150" y="51"/>
                      <a:pt x="146" y="57"/>
                      <a:pt x="146" y="57"/>
                    </a:cubicBezTo>
                    <a:cubicBezTo>
                      <a:pt x="146" y="57"/>
                      <a:pt x="132" y="64"/>
                      <a:pt x="129" y="60"/>
                    </a:cubicBezTo>
                    <a:cubicBezTo>
                      <a:pt x="126" y="56"/>
                      <a:pt x="131" y="41"/>
                      <a:pt x="134" y="40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13" name="ïṥļiďê"/>
              <p:cNvSpPr/>
              <p:nvPr/>
            </p:nvSpPr>
            <p:spPr bwMode="auto">
              <a:xfrm>
                <a:off x="7794625" y="2903538"/>
                <a:ext cx="468313" cy="663575"/>
              </a:xfrm>
              <a:custGeom>
                <a:avLst/>
                <a:gdLst>
                  <a:gd name="T0" fmla="*/ 59 w 142"/>
                  <a:gd name="T1" fmla="*/ 83 h 200"/>
                  <a:gd name="T2" fmla="*/ 31 w 142"/>
                  <a:gd name="T3" fmla="*/ 82 h 200"/>
                  <a:gd name="T4" fmla="*/ 34 w 142"/>
                  <a:gd name="T5" fmla="*/ 98 h 200"/>
                  <a:gd name="T6" fmla="*/ 54 w 142"/>
                  <a:gd name="T7" fmla="*/ 105 h 200"/>
                  <a:gd name="T8" fmla="*/ 59 w 142"/>
                  <a:gd name="T9" fmla="*/ 101 h 200"/>
                  <a:gd name="T10" fmla="*/ 61 w 142"/>
                  <a:gd name="T11" fmla="*/ 110 h 200"/>
                  <a:gd name="T12" fmla="*/ 43 w 142"/>
                  <a:gd name="T13" fmla="*/ 111 h 200"/>
                  <a:gd name="T14" fmla="*/ 41 w 142"/>
                  <a:gd name="T15" fmla="*/ 113 h 200"/>
                  <a:gd name="T16" fmla="*/ 14 w 142"/>
                  <a:gd name="T17" fmla="*/ 141 h 200"/>
                  <a:gd name="T18" fmla="*/ 3 w 142"/>
                  <a:gd name="T19" fmla="*/ 176 h 200"/>
                  <a:gd name="T20" fmla="*/ 12 w 142"/>
                  <a:gd name="T21" fmla="*/ 195 h 200"/>
                  <a:gd name="T22" fmla="*/ 21 w 142"/>
                  <a:gd name="T23" fmla="*/ 194 h 200"/>
                  <a:gd name="T24" fmla="*/ 42 w 142"/>
                  <a:gd name="T25" fmla="*/ 157 h 200"/>
                  <a:gd name="T26" fmla="*/ 56 w 142"/>
                  <a:gd name="T27" fmla="*/ 156 h 200"/>
                  <a:gd name="T28" fmla="*/ 59 w 142"/>
                  <a:gd name="T29" fmla="*/ 191 h 200"/>
                  <a:gd name="T30" fmla="*/ 71 w 142"/>
                  <a:gd name="T31" fmla="*/ 200 h 200"/>
                  <a:gd name="T32" fmla="*/ 77 w 142"/>
                  <a:gd name="T33" fmla="*/ 146 h 200"/>
                  <a:gd name="T34" fmla="*/ 88 w 142"/>
                  <a:gd name="T35" fmla="*/ 178 h 200"/>
                  <a:gd name="T36" fmla="*/ 110 w 142"/>
                  <a:gd name="T37" fmla="*/ 180 h 200"/>
                  <a:gd name="T38" fmla="*/ 117 w 142"/>
                  <a:gd name="T39" fmla="*/ 170 h 200"/>
                  <a:gd name="T40" fmla="*/ 105 w 142"/>
                  <a:gd name="T41" fmla="*/ 128 h 200"/>
                  <a:gd name="T42" fmla="*/ 88 w 142"/>
                  <a:gd name="T43" fmla="*/ 117 h 200"/>
                  <a:gd name="T44" fmla="*/ 73 w 142"/>
                  <a:gd name="T45" fmla="*/ 128 h 200"/>
                  <a:gd name="T46" fmla="*/ 76 w 142"/>
                  <a:gd name="T47" fmla="*/ 92 h 200"/>
                  <a:gd name="T48" fmla="*/ 78 w 142"/>
                  <a:gd name="T49" fmla="*/ 93 h 200"/>
                  <a:gd name="T50" fmla="*/ 122 w 142"/>
                  <a:gd name="T51" fmla="*/ 67 h 200"/>
                  <a:gd name="T52" fmla="*/ 122 w 142"/>
                  <a:gd name="T53" fmla="*/ 69 h 200"/>
                  <a:gd name="T54" fmla="*/ 122 w 142"/>
                  <a:gd name="T55" fmla="*/ 61 h 200"/>
                  <a:gd name="T56" fmla="*/ 95 w 142"/>
                  <a:gd name="T57" fmla="*/ 55 h 200"/>
                  <a:gd name="T58" fmla="*/ 93 w 142"/>
                  <a:gd name="T59" fmla="*/ 69 h 200"/>
                  <a:gd name="T60" fmla="*/ 87 w 142"/>
                  <a:gd name="T61" fmla="*/ 73 h 200"/>
                  <a:gd name="T62" fmla="*/ 81 w 142"/>
                  <a:gd name="T63" fmla="*/ 74 h 200"/>
                  <a:gd name="T64" fmla="*/ 69 w 142"/>
                  <a:gd name="T65" fmla="*/ 13 h 200"/>
                  <a:gd name="T66" fmla="*/ 59 w 142"/>
                  <a:gd name="T67" fmla="*/ 83 h 200"/>
                  <a:gd name="T68" fmla="*/ 102 w 142"/>
                  <a:gd name="T69" fmla="*/ 21 h 200"/>
                  <a:gd name="T70" fmla="*/ 98 w 142"/>
                  <a:gd name="T71" fmla="*/ 10 h 200"/>
                  <a:gd name="T72" fmla="*/ 138 w 142"/>
                  <a:gd name="T73" fmla="*/ 25 h 200"/>
                  <a:gd name="T74" fmla="*/ 132 w 142"/>
                  <a:gd name="T75" fmla="*/ 45 h 200"/>
                  <a:gd name="T76" fmla="*/ 116 w 142"/>
                  <a:gd name="T77" fmla="*/ 46 h 200"/>
                  <a:gd name="T78" fmla="*/ 115 w 142"/>
                  <a:gd name="T79" fmla="*/ 39 h 200"/>
                  <a:gd name="T80" fmla="*/ 108 w 142"/>
                  <a:gd name="T81" fmla="*/ 33 h 200"/>
                  <a:gd name="T82" fmla="*/ 102 w 142"/>
                  <a:gd name="T83" fmla="*/ 21 h 200"/>
                  <a:gd name="T84" fmla="*/ 42 w 142"/>
                  <a:gd name="T85" fmla="*/ 137 h 200"/>
                  <a:gd name="T86" fmla="*/ 50 w 142"/>
                  <a:gd name="T87" fmla="*/ 122 h 200"/>
                  <a:gd name="T88" fmla="*/ 57 w 142"/>
                  <a:gd name="T89" fmla="*/ 128 h 200"/>
                  <a:gd name="T90" fmla="*/ 42 w 142"/>
                  <a:gd name="T91" fmla="*/ 137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2" h="200">
                    <a:moveTo>
                      <a:pt x="59" y="83"/>
                    </a:moveTo>
                    <a:cubicBezTo>
                      <a:pt x="48" y="90"/>
                      <a:pt x="38" y="83"/>
                      <a:pt x="31" y="82"/>
                    </a:cubicBezTo>
                    <a:cubicBezTo>
                      <a:pt x="33" y="90"/>
                      <a:pt x="31" y="91"/>
                      <a:pt x="34" y="98"/>
                    </a:cubicBezTo>
                    <a:cubicBezTo>
                      <a:pt x="39" y="108"/>
                      <a:pt x="45" y="110"/>
                      <a:pt x="54" y="105"/>
                    </a:cubicBezTo>
                    <a:cubicBezTo>
                      <a:pt x="59" y="101"/>
                      <a:pt x="59" y="101"/>
                      <a:pt x="59" y="101"/>
                    </a:cubicBezTo>
                    <a:cubicBezTo>
                      <a:pt x="61" y="110"/>
                      <a:pt x="61" y="110"/>
                      <a:pt x="61" y="110"/>
                    </a:cubicBezTo>
                    <a:cubicBezTo>
                      <a:pt x="54" y="113"/>
                      <a:pt x="47" y="109"/>
                      <a:pt x="43" y="111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29" y="120"/>
                      <a:pt x="23" y="131"/>
                      <a:pt x="14" y="141"/>
                    </a:cubicBezTo>
                    <a:cubicBezTo>
                      <a:pt x="0" y="156"/>
                      <a:pt x="10" y="160"/>
                      <a:pt x="3" y="176"/>
                    </a:cubicBezTo>
                    <a:cubicBezTo>
                      <a:pt x="12" y="195"/>
                      <a:pt x="12" y="195"/>
                      <a:pt x="12" y="195"/>
                    </a:cubicBezTo>
                    <a:cubicBezTo>
                      <a:pt x="16" y="195"/>
                      <a:pt x="17" y="197"/>
                      <a:pt x="21" y="194"/>
                    </a:cubicBezTo>
                    <a:cubicBezTo>
                      <a:pt x="35" y="185"/>
                      <a:pt x="37" y="160"/>
                      <a:pt x="42" y="157"/>
                    </a:cubicBezTo>
                    <a:cubicBezTo>
                      <a:pt x="49" y="153"/>
                      <a:pt x="51" y="154"/>
                      <a:pt x="56" y="156"/>
                    </a:cubicBezTo>
                    <a:cubicBezTo>
                      <a:pt x="55" y="168"/>
                      <a:pt x="51" y="176"/>
                      <a:pt x="59" y="191"/>
                    </a:cubicBezTo>
                    <a:cubicBezTo>
                      <a:pt x="63" y="199"/>
                      <a:pt x="65" y="199"/>
                      <a:pt x="71" y="200"/>
                    </a:cubicBezTo>
                    <a:cubicBezTo>
                      <a:pt x="76" y="185"/>
                      <a:pt x="62" y="157"/>
                      <a:pt x="77" y="146"/>
                    </a:cubicBezTo>
                    <a:cubicBezTo>
                      <a:pt x="88" y="178"/>
                      <a:pt x="88" y="178"/>
                      <a:pt x="88" y="178"/>
                    </a:cubicBezTo>
                    <a:cubicBezTo>
                      <a:pt x="90" y="186"/>
                      <a:pt x="105" y="184"/>
                      <a:pt x="110" y="180"/>
                    </a:cubicBezTo>
                    <a:cubicBezTo>
                      <a:pt x="116" y="177"/>
                      <a:pt x="116" y="174"/>
                      <a:pt x="117" y="170"/>
                    </a:cubicBezTo>
                    <a:cubicBezTo>
                      <a:pt x="111" y="158"/>
                      <a:pt x="107" y="144"/>
                      <a:pt x="105" y="128"/>
                    </a:cubicBezTo>
                    <a:cubicBezTo>
                      <a:pt x="103" y="121"/>
                      <a:pt x="90" y="115"/>
                      <a:pt x="88" y="117"/>
                    </a:cubicBezTo>
                    <a:cubicBezTo>
                      <a:pt x="73" y="128"/>
                      <a:pt x="73" y="128"/>
                      <a:pt x="73" y="128"/>
                    </a:cubicBezTo>
                    <a:cubicBezTo>
                      <a:pt x="76" y="92"/>
                      <a:pt x="76" y="92"/>
                      <a:pt x="76" y="92"/>
                    </a:cubicBezTo>
                    <a:cubicBezTo>
                      <a:pt x="78" y="93"/>
                      <a:pt x="78" y="93"/>
                      <a:pt x="78" y="93"/>
                    </a:cubicBezTo>
                    <a:cubicBezTo>
                      <a:pt x="122" y="67"/>
                      <a:pt x="122" y="67"/>
                      <a:pt x="122" y="67"/>
                    </a:cubicBezTo>
                    <a:cubicBezTo>
                      <a:pt x="122" y="69"/>
                      <a:pt x="122" y="69"/>
                      <a:pt x="122" y="69"/>
                    </a:cubicBezTo>
                    <a:cubicBezTo>
                      <a:pt x="122" y="61"/>
                      <a:pt x="122" y="61"/>
                      <a:pt x="122" y="61"/>
                    </a:cubicBezTo>
                    <a:cubicBezTo>
                      <a:pt x="95" y="55"/>
                      <a:pt x="95" y="55"/>
                      <a:pt x="95" y="55"/>
                    </a:cubicBezTo>
                    <a:cubicBezTo>
                      <a:pt x="97" y="61"/>
                      <a:pt x="99" y="66"/>
                      <a:pt x="93" y="69"/>
                    </a:cubicBezTo>
                    <a:cubicBezTo>
                      <a:pt x="87" y="73"/>
                      <a:pt x="87" y="73"/>
                      <a:pt x="87" y="73"/>
                    </a:cubicBezTo>
                    <a:cubicBezTo>
                      <a:pt x="80" y="77"/>
                      <a:pt x="87" y="74"/>
                      <a:pt x="81" y="74"/>
                    </a:cubicBezTo>
                    <a:cubicBezTo>
                      <a:pt x="80" y="71"/>
                      <a:pt x="93" y="0"/>
                      <a:pt x="69" y="13"/>
                    </a:cubicBezTo>
                    <a:cubicBezTo>
                      <a:pt x="72" y="23"/>
                      <a:pt x="65" y="79"/>
                      <a:pt x="59" y="83"/>
                    </a:cubicBezTo>
                    <a:close/>
                    <a:moveTo>
                      <a:pt x="102" y="21"/>
                    </a:moveTo>
                    <a:cubicBezTo>
                      <a:pt x="99" y="16"/>
                      <a:pt x="100" y="15"/>
                      <a:pt x="98" y="10"/>
                    </a:cubicBezTo>
                    <a:cubicBezTo>
                      <a:pt x="123" y="12"/>
                      <a:pt x="117" y="9"/>
                      <a:pt x="138" y="25"/>
                    </a:cubicBezTo>
                    <a:cubicBezTo>
                      <a:pt x="139" y="34"/>
                      <a:pt x="142" y="38"/>
                      <a:pt x="132" y="45"/>
                    </a:cubicBezTo>
                    <a:cubicBezTo>
                      <a:pt x="125" y="49"/>
                      <a:pt x="122" y="47"/>
                      <a:pt x="116" y="46"/>
                    </a:cubicBezTo>
                    <a:cubicBezTo>
                      <a:pt x="115" y="39"/>
                      <a:pt x="115" y="39"/>
                      <a:pt x="115" y="39"/>
                    </a:cubicBezTo>
                    <a:cubicBezTo>
                      <a:pt x="111" y="37"/>
                      <a:pt x="110" y="38"/>
                      <a:pt x="108" y="33"/>
                    </a:cubicBezTo>
                    <a:cubicBezTo>
                      <a:pt x="102" y="21"/>
                      <a:pt x="102" y="21"/>
                      <a:pt x="102" y="21"/>
                    </a:cubicBezTo>
                    <a:close/>
                    <a:moveTo>
                      <a:pt x="42" y="137"/>
                    </a:moveTo>
                    <a:cubicBezTo>
                      <a:pt x="34" y="134"/>
                      <a:pt x="44" y="126"/>
                      <a:pt x="50" y="122"/>
                    </a:cubicBezTo>
                    <a:cubicBezTo>
                      <a:pt x="55" y="119"/>
                      <a:pt x="54" y="119"/>
                      <a:pt x="57" y="128"/>
                    </a:cubicBezTo>
                    <a:cubicBezTo>
                      <a:pt x="59" y="136"/>
                      <a:pt x="50" y="141"/>
                      <a:pt x="42" y="137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14" name="îsľïḓè"/>
              <p:cNvSpPr/>
              <p:nvPr/>
            </p:nvSpPr>
            <p:spPr bwMode="auto">
              <a:xfrm>
                <a:off x="8455025" y="2909888"/>
                <a:ext cx="461963" cy="633413"/>
              </a:xfrm>
              <a:custGeom>
                <a:avLst/>
                <a:gdLst>
                  <a:gd name="T0" fmla="*/ 52 w 140"/>
                  <a:gd name="T1" fmla="*/ 80 h 191"/>
                  <a:gd name="T2" fmla="*/ 0 w 140"/>
                  <a:gd name="T3" fmla="*/ 90 h 191"/>
                  <a:gd name="T4" fmla="*/ 12 w 140"/>
                  <a:gd name="T5" fmla="*/ 108 h 191"/>
                  <a:gd name="T6" fmla="*/ 16 w 140"/>
                  <a:gd name="T7" fmla="*/ 111 h 191"/>
                  <a:gd name="T8" fmla="*/ 36 w 140"/>
                  <a:gd name="T9" fmla="*/ 140 h 191"/>
                  <a:gd name="T10" fmla="*/ 8 w 140"/>
                  <a:gd name="T11" fmla="*/ 154 h 191"/>
                  <a:gd name="T12" fmla="*/ 10 w 140"/>
                  <a:gd name="T13" fmla="*/ 164 h 191"/>
                  <a:gd name="T14" fmla="*/ 12 w 140"/>
                  <a:gd name="T15" fmla="*/ 166 h 191"/>
                  <a:gd name="T16" fmla="*/ 46 w 140"/>
                  <a:gd name="T17" fmla="*/ 161 h 191"/>
                  <a:gd name="T18" fmla="*/ 53 w 140"/>
                  <a:gd name="T19" fmla="*/ 151 h 191"/>
                  <a:gd name="T20" fmla="*/ 67 w 140"/>
                  <a:gd name="T21" fmla="*/ 103 h 191"/>
                  <a:gd name="T22" fmla="*/ 100 w 140"/>
                  <a:gd name="T23" fmla="*/ 84 h 191"/>
                  <a:gd name="T24" fmla="*/ 135 w 140"/>
                  <a:gd name="T25" fmla="*/ 70 h 191"/>
                  <a:gd name="T26" fmla="*/ 137 w 140"/>
                  <a:gd name="T27" fmla="*/ 68 h 191"/>
                  <a:gd name="T28" fmla="*/ 138 w 140"/>
                  <a:gd name="T29" fmla="*/ 57 h 191"/>
                  <a:gd name="T30" fmla="*/ 108 w 140"/>
                  <a:gd name="T31" fmla="*/ 54 h 191"/>
                  <a:gd name="T32" fmla="*/ 92 w 140"/>
                  <a:gd name="T33" fmla="*/ 47 h 191"/>
                  <a:gd name="T34" fmla="*/ 90 w 140"/>
                  <a:gd name="T35" fmla="*/ 44 h 191"/>
                  <a:gd name="T36" fmla="*/ 97 w 140"/>
                  <a:gd name="T37" fmla="*/ 61 h 191"/>
                  <a:gd name="T38" fmla="*/ 100 w 140"/>
                  <a:gd name="T39" fmla="*/ 63 h 191"/>
                  <a:gd name="T40" fmla="*/ 74 w 140"/>
                  <a:gd name="T41" fmla="*/ 71 h 191"/>
                  <a:gd name="T42" fmla="*/ 61 w 140"/>
                  <a:gd name="T43" fmla="*/ 4 h 191"/>
                  <a:gd name="T44" fmla="*/ 48 w 140"/>
                  <a:gd name="T45" fmla="*/ 1 h 191"/>
                  <a:gd name="T46" fmla="*/ 44 w 140"/>
                  <a:gd name="T47" fmla="*/ 8 h 191"/>
                  <a:gd name="T48" fmla="*/ 52 w 140"/>
                  <a:gd name="T49" fmla="*/ 80 h 191"/>
                  <a:gd name="T50" fmla="*/ 106 w 140"/>
                  <a:gd name="T51" fmla="*/ 184 h 191"/>
                  <a:gd name="T52" fmla="*/ 94 w 140"/>
                  <a:gd name="T53" fmla="*/ 161 h 191"/>
                  <a:gd name="T54" fmla="*/ 73 w 140"/>
                  <a:gd name="T55" fmla="*/ 140 h 191"/>
                  <a:gd name="T56" fmla="*/ 88 w 140"/>
                  <a:gd name="T57" fmla="*/ 126 h 191"/>
                  <a:gd name="T58" fmla="*/ 120 w 140"/>
                  <a:gd name="T59" fmla="*/ 145 h 191"/>
                  <a:gd name="T60" fmla="*/ 134 w 140"/>
                  <a:gd name="T61" fmla="*/ 175 h 191"/>
                  <a:gd name="T62" fmla="*/ 117 w 140"/>
                  <a:gd name="T63" fmla="*/ 191 h 191"/>
                  <a:gd name="T64" fmla="*/ 106 w 140"/>
                  <a:gd name="T65" fmla="*/ 184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0" h="191">
                    <a:moveTo>
                      <a:pt x="52" y="80"/>
                    </a:moveTo>
                    <a:cubicBezTo>
                      <a:pt x="42" y="95"/>
                      <a:pt x="9" y="87"/>
                      <a:pt x="0" y="90"/>
                    </a:cubicBezTo>
                    <a:cubicBezTo>
                      <a:pt x="0" y="98"/>
                      <a:pt x="3" y="102"/>
                      <a:pt x="12" y="108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27" y="118"/>
                      <a:pt x="69" y="92"/>
                      <a:pt x="36" y="140"/>
                    </a:cubicBezTo>
                    <a:cubicBezTo>
                      <a:pt x="32" y="146"/>
                      <a:pt x="15" y="143"/>
                      <a:pt x="8" y="154"/>
                    </a:cubicBezTo>
                    <a:cubicBezTo>
                      <a:pt x="5" y="159"/>
                      <a:pt x="5" y="161"/>
                      <a:pt x="10" y="164"/>
                    </a:cubicBezTo>
                    <a:cubicBezTo>
                      <a:pt x="12" y="166"/>
                      <a:pt x="12" y="166"/>
                      <a:pt x="12" y="166"/>
                    </a:cubicBezTo>
                    <a:cubicBezTo>
                      <a:pt x="23" y="173"/>
                      <a:pt x="38" y="173"/>
                      <a:pt x="46" y="161"/>
                    </a:cubicBezTo>
                    <a:cubicBezTo>
                      <a:pt x="53" y="151"/>
                      <a:pt x="53" y="151"/>
                      <a:pt x="53" y="151"/>
                    </a:cubicBezTo>
                    <a:cubicBezTo>
                      <a:pt x="63" y="136"/>
                      <a:pt x="66" y="116"/>
                      <a:pt x="67" y="103"/>
                    </a:cubicBezTo>
                    <a:cubicBezTo>
                      <a:pt x="80" y="96"/>
                      <a:pt x="86" y="90"/>
                      <a:pt x="100" y="84"/>
                    </a:cubicBezTo>
                    <a:cubicBezTo>
                      <a:pt x="105" y="82"/>
                      <a:pt x="134" y="71"/>
                      <a:pt x="135" y="70"/>
                    </a:cubicBezTo>
                    <a:cubicBezTo>
                      <a:pt x="137" y="68"/>
                      <a:pt x="137" y="68"/>
                      <a:pt x="137" y="68"/>
                    </a:cubicBezTo>
                    <a:cubicBezTo>
                      <a:pt x="140" y="63"/>
                      <a:pt x="138" y="62"/>
                      <a:pt x="138" y="57"/>
                    </a:cubicBezTo>
                    <a:cubicBezTo>
                      <a:pt x="129" y="50"/>
                      <a:pt x="121" y="55"/>
                      <a:pt x="108" y="54"/>
                    </a:cubicBezTo>
                    <a:cubicBezTo>
                      <a:pt x="103" y="54"/>
                      <a:pt x="96" y="47"/>
                      <a:pt x="92" y="47"/>
                    </a:cubicBezTo>
                    <a:cubicBezTo>
                      <a:pt x="90" y="44"/>
                      <a:pt x="90" y="44"/>
                      <a:pt x="90" y="44"/>
                    </a:cubicBezTo>
                    <a:cubicBezTo>
                      <a:pt x="97" y="61"/>
                      <a:pt x="97" y="61"/>
                      <a:pt x="97" y="61"/>
                    </a:cubicBezTo>
                    <a:cubicBezTo>
                      <a:pt x="100" y="63"/>
                      <a:pt x="100" y="63"/>
                      <a:pt x="100" y="63"/>
                    </a:cubicBezTo>
                    <a:cubicBezTo>
                      <a:pt x="74" y="71"/>
                      <a:pt x="74" y="71"/>
                      <a:pt x="74" y="71"/>
                    </a:cubicBezTo>
                    <a:cubicBezTo>
                      <a:pt x="69" y="57"/>
                      <a:pt x="80" y="17"/>
                      <a:pt x="61" y="4"/>
                    </a:cubicBezTo>
                    <a:cubicBezTo>
                      <a:pt x="55" y="0"/>
                      <a:pt x="59" y="5"/>
                      <a:pt x="48" y="1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1" y="12"/>
                      <a:pt x="64" y="62"/>
                      <a:pt x="52" y="80"/>
                    </a:cubicBezTo>
                    <a:close/>
                    <a:moveTo>
                      <a:pt x="106" y="184"/>
                    </a:moveTo>
                    <a:cubicBezTo>
                      <a:pt x="102" y="181"/>
                      <a:pt x="99" y="167"/>
                      <a:pt x="94" y="161"/>
                    </a:cubicBezTo>
                    <a:cubicBezTo>
                      <a:pt x="89" y="154"/>
                      <a:pt x="79" y="147"/>
                      <a:pt x="73" y="140"/>
                    </a:cubicBezTo>
                    <a:cubicBezTo>
                      <a:pt x="72" y="132"/>
                      <a:pt x="74" y="124"/>
                      <a:pt x="88" y="126"/>
                    </a:cubicBezTo>
                    <a:cubicBezTo>
                      <a:pt x="105" y="136"/>
                      <a:pt x="104" y="128"/>
                      <a:pt x="120" y="145"/>
                    </a:cubicBezTo>
                    <a:cubicBezTo>
                      <a:pt x="127" y="152"/>
                      <a:pt x="139" y="168"/>
                      <a:pt x="134" y="175"/>
                    </a:cubicBezTo>
                    <a:cubicBezTo>
                      <a:pt x="128" y="184"/>
                      <a:pt x="124" y="185"/>
                      <a:pt x="117" y="191"/>
                    </a:cubicBezTo>
                    <a:lnTo>
                      <a:pt x="106" y="184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15" name="í$ḻiḓè"/>
              <p:cNvSpPr/>
              <p:nvPr/>
            </p:nvSpPr>
            <p:spPr bwMode="auto">
              <a:xfrm>
                <a:off x="9128125" y="2794000"/>
                <a:ext cx="434975" cy="882650"/>
              </a:xfrm>
              <a:custGeom>
                <a:avLst/>
                <a:gdLst>
                  <a:gd name="T0" fmla="*/ 10 w 132"/>
                  <a:gd name="T1" fmla="*/ 53 h 266"/>
                  <a:gd name="T2" fmla="*/ 23 w 132"/>
                  <a:gd name="T3" fmla="*/ 79 h 266"/>
                  <a:gd name="T4" fmla="*/ 35 w 132"/>
                  <a:gd name="T5" fmla="*/ 78 h 266"/>
                  <a:gd name="T6" fmla="*/ 32 w 132"/>
                  <a:gd name="T7" fmla="*/ 30 h 266"/>
                  <a:gd name="T8" fmla="*/ 10 w 132"/>
                  <a:gd name="T9" fmla="*/ 53 h 266"/>
                  <a:gd name="T10" fmla="*/ 15 w 132"/>
                  <a:gd name="T11" fmla="*/ 185 h 266"/>
                  <a:gd name="T12" fmla="*/ 5 w 132"/>
                  <a:gd name="T13" fmla="*/ 165 h 266"/>
                  <a:gd name="T14" fmla="*/ 0 w 132"/>
                  <a:gd name="T15" fmla="*/ 146 h 266"/>
                  <a:gd name="T16" fmla="*/ 13 w 132"/>
                  <a:gd name="T17" fmla="*/ 139 h 266"/>
                  <a:gd name="T18" fmla="*/ 27 w 132"/>
                  <a:gd name="T19" fmla="*/ 127 h 266"/>
                  <a:gd name="T20" fmla="*/ 80 w 132"/>
                  <a:gd name="T21" fmla="*/ 81 h 266"/>
                  <a:gd name="T22" fmla="*/ 61 w 132"/>
                  <a:gd name="T23" fmla="*/ 82 h 266"/>
                  <a:gd name="T24" fmla="*/ 53 w 132"/>
                  <a:gd name="T25" fmla="*/ 53 h 266"/>
                  <a:gd name="T26" fmla="*/ 71 w 132"/>
                  <a:gd name="T27" fmla="*/ 61 h 266"/>
                  <a:gd name="T28" fmla="*/ 122 w 132"/>
                  <a:gd name="T29" fmla="*/ 54 h 266"/>
                  <a:gd name="T30" fmla="*/ 129 w 132"/>
                  <a:gd name="T31" fmla="*/ 77 h 266"/>
                  <a:gd name="T32" fmla="*/ 128 w 132"/>
                  <a:gd name="T33" fmla="*/ 79 h 266"/>
                  <a:gd name="T34" fmla="*/ 100 w 132"/>
                  <a:gd name="T35" fmla="*/ 88 h 266"/>
                  <a:gd name="T36" fmla="*/ 76 w 132"/>
                  <a:gd name="T37" fmla="*/ 103 h 266"/>
                  <a:gd name="T38" fmla="*/ 107 w 132"/>
                  <a:gd name="T39" fmla="*/ 112 h 266"/>
                  <a:gd name="T40" fmla="*/ 124 w 132"/>
                  <a:gd name="T41" fmla="*/ 141 h 266"/>
                  <a:gd name="T42" fmla="*/ 123 w 132"/>
                  <a:gd name="T43" fmla="*/ 143 h 266"/>
                  <a:gd name="T44" fmla="*/ 96 w 132"/>
                  <a:gd name="T45" fmla="*/ 156 h 266"/>
                  <a:gd name="T46" fmla="*/ 97 w 132"/>
                  <a:gd name="T47" fmla="*/ 170 h 266"/>
                  <a:gd name="T48" fmla="*/ 93 w 132"/>
                  <a:gd name="T49" fmla="*/ 176 h 266"/>
                  <a:gd name="T50" fmla="*/ 86 w 132"/>
                  <a:gd name="T51" fmla="*/ 200 h 266"/>
                  <a:gd name="T52" fmla="*/ 123 w 132"/>
                  <a:gd name="T53" fmla="*/ 193 h 266"/>
                  <a:gd name="T54" fmla="*/ 125 w 132"/>
                  <a:gd name="T55" fmla="*/ 194 h 266"/>
                  <a:gd name="T56" fmla="*/ 127 w 132"/>
                  <a:gd name="T57" fmla="*/ 211 h 266"/>
                  <a:gd name="T58" fmla="*/ 89 w 132"/>
                  <a:gd name="T59" fmla="*/ 224 h 266"/>
                  <a:gd name="T60" fmla="*/ 89 w 132"/>
                  <a:gd name="T61" fmla="*/ 248 h 266"/>
                  <a:gd name="T62" fmla="*/ 35 w 132"/>
                  <a:gd name="T63" fmla="*/ 257 h 266"/>
                  <a:gd name="T64" fmla="*/ 13 w 132"/>
                  <a:gd name="T65" fmla="*/ 231 h 266"/>
                  <a:gd name="T66" fmla="*/ 78 w 132"/>
                  <a:gd name="T67" fmla="*/ 223 h 266"/>
                  <a:gd name="T68" fmla="*/ 9 w 132"/>
                  <a:gd name="T69" fmla="*/ 217 h 266"/>
                  <a:gd name="T70" fmla="*/ 39 w 132"/>
                  <a:gd name="T71" fmla="*/ 206 h 266"/>
                  <a:gd name="T72" fmla="*/ 71 w 132"/>
                  <a:gd name="T73" fmla="*/ 202 h 266"/>
                  <a:gd name="T74" fmla="*/ 79 w 132"/>
                  <a:gd name="T75" fmla="*/ 168 h 266"/>
                  <a:gd name="T76" fmla="*/ 55 w 132"/>
                  <a:gd name="T77" fmla="*/ 171 h 266"/>
                  <a:gd name="T78" fmla="*/ 54 w 132"/>
                  <a:gd name="T79" fmla="*/ 163 h 266"/>
                  <a:gd name="T80" fmla="*/ 55 w 132"/>
                  <a:gd name="T81" fmla="*/ 161 h 266"/>
                  <a:gd name="T82" fmla="*/ 81 w 132"/>
                  <a:gd name="T83" fmla="*/ 151 h 266"/>
                  <a:gd name="T84" fmla="*/ 105 w 132"/>
                  <a:gd name="T85" fmla="*/ 136 h 266"/>
                  <a:gd name="T86" fmla="*/ 103 w 132"/>
                  <a:gd name="T87" fmla="*/ 126 h 266"/>
                  <a:gd name="T88" fmla="*/ 86 w 132"/>
                  <a:gd name="T89" fmla="*/ 120 h 266"/>
                  <a:gd name="T90" fmla="*/ 57 w 132"/>
                  <a:gd name="T91" fmla="*/ 130 h 266"/>
                  <a:gd name="T92" fmla="*/ 31 w 132"/>
                  <a:gd name="T93" fmla="*/ 150 h 266"/>
                  <a:gd name="T94" fmla="*/ 36 w 132"/>
                  <a:gd name="T95" fmla="*/ 186 h 266"/>
                  <a:gd name="T96" fmla="*/ 28 w 132"/>
                  <a:gd name="T97" fmla="*/ 190 h 266"/>
                  <a:gd name="T98" fmla="*/ 21 w 132"/>
                  <a:gd name="T99" fmla="*/ 183 h 266"/>
                  <a:gd name="T100" fmla="*/ 15 w 132"/>
                  <a:gd name="T101" fmla="*/ 185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32" h="266">
                    <a:moveTo>
                      <a:pt x="10" y="53"/>
                    </a:moveTo>
                    <a:cubicBezTo>
                      <a:pt x="11" y="60"/>
                      <a:pt x="15" y="75"/>
                      <a:pt x="23" y="79"/>
                    </a:cubicBezTo>
                    <a:cubicBezTo>
                      <a:pt x="29" y="82"/>
                      <a:pt x="31" y="80"/>
                      <a:pt x="35" y="78"/>
                    </a:cubicBezTo>
                    <a:cubicBezTo>
                      <a:pt x="40" y="61"/>
                      <a:pt x="37" y="46"/>
                      <a:pt x="32" y="30"/>
                    </a:cubicBezTo>
                    <a:cubicBezTo>
                      <a:pt x="24" y="0"/>
                      <a:pt x="18" y="39"/>
                      <a:pt x="10" y="53"/>
                    </a:cubicBezTo>
                    <a:close/>
                    <a:moveTo>
                      <a:pt x="15" y="185"/>
                    </a:moveTo>
                    <a:cubicBezTo>
                      <a:pt x="5" y="165"/>
                      <a:pt x="5" y="165"/>
                      <a:pt x="5" y="165"/>
                    </a:cubicBezTo>
                    <a:cubicBezTo>
                      <a:pt x="6" y="157"/>
                      <a:pt x="4" y="151"/>
                      <a:pt x="0" y="146"/>
                    </a:cubicBezTo>
                    <a:cubicBezTo>
                      <a:pt x="3" y="144"/>
                      <a:pt x="9" y="141"/>
                      <a:pt x="13" y="139"/>
                    </a:cubicBezTo>
                    <a:cubicBezTo>
                      <a:pt x="19" y="135"/>
                      <a:pt x="22" y="131"/>
                      <a:pt x="27" y="127"/>
                    </a:cubicBezTo>
                    <a:cubicBezTo>
                      <a:pt x="45" y="111"/>
                      <a:pt x="66" y="95"/>
                      <a:pt x="80" y="81"/>
                    </a:cubicBezTo>
                    <a:cubicBezTo>
                      <a:pt x="61" y="82"/>
                      <a:pt x="61" y="82"/>
                      <a:pt x="61" y="82"/>
                    </a:cubicBezTo>
                    <a:cubicBezTo>
                      <a:pt x="57" y="71"/>
                      <a:pt x="48" y="63"/>
                      <a:pt x="53" y="53"/>
                    </a:cubicBezTo>
                    <a:cubicBezTo>
                      <a:pt x="71" y="61"/>
                      <a:pt x="71" y="61"/>
                      <a:pt x="71" y="61"/>
                    </a:cubicBezTo>
                    <a:cubicBezTo>
                      <a:pt x="90" y="73"/>
                      <a:pt x="102" y="43"/>
                      <a:pt x="122" y="54"/>
                    </a:cubicBezTo>
                    <a:cubicBezTo>
                      <a:pt x="128" y="58"/>
                      <a:pt x="132" y="71"/>
                      <a:pt x="129" y="77"/>
                    </a:cubicBezTo>
                    <a:cubicBezTo>
                      <a:pt x="128" y="79"/>
                      <a:pt x="128" y="79"/>
                      <a:pt x="128" y="79"/>
                    </a:cubicBezTo>
                    <a:cubicBezTo>
                      <a:pt x="124" y="87"/>
                      <a:pt x="108" y="85"/>
                      <a:pt x="100" y="88"/>
                    </a:cubicBezTo>
                    <a:cubicBezTo>
                      <a:pt x="92" y="91"/>
                      <a:pt x="83" y="98"/>
                      <a:pt x="76" y="103"/>
                    </a:cubicBezTo>
                    <a:cubicBezTo>
                      <a:pt x="87" y="106"/>
                      <a:pt x="92" y="104"/>
                      <a:pt x="107" y="112"/>
                    </a:cubicBezTo>
                    <a:cubicBezTo>
                      <a:pt x="116" y="117"/>
                      <a:pt x="129" y="132"/>
                      <a:pt x="124" y="141"/>
                    </a:cubicBezTo>
                    <a:cubicBezTo>
                      <a:pt x="123" y="143"/>
                      <a:pt x="123" y="143"/>
                      <a:pt x="123" y="143"/>
                    </a:cubicBezTo>
                    <a:cubicBezTo>
                      <a:pt x="118" y="153"/>
                      <a:pt x="104" y="148"/>
                      <a:pt x="96" y="156"/>
                    </a:cubicBezTo>
                    <a:cubicBezTo>
                      <a:pt x="101" y="161"/>
                      <a:pt x="101" y="162"/>
                      <a:pt x="97" y="170"/>
                    </a:cubicBezTo>
                    <a:cubicBezTo>
                      <a:pt x="93" y="176"/>
                      <a:pt x="93" y="176"/>
                      <a:pt x="93" y="176"/>
                    </a:cubicBezTo>
                    <a:cubicBezTo>
                      <a:pt x="88" y="186"/>
                      <a:pt x="75" y="194"/>
                      <a:pt x="86" y="200"/>
                    </a:cubicBezTo>
                    <a:cubicBezTo>
                      <a:pt x="94" y="204"/>
                      <a:pt x="107" y="184"/>
                      <a:pt x="123" y="193"/>
                    </a:cubicBezTo>
                    <a:cubicBezTo>
                      <a:pt x="125" y="194"/>
                      <a:pt x="125" y="194"/>
                      <a:pt x="125" y="194"/>
                    </a:cubicBezTo>
                    <a:cubicBezTo>
                      <a:pt x="132" y="198"/>
                      <a:pt x="130" y="205"/>
                      <a:pt x="127" y="211"/>
                    </a:cubicBezTo>
                    <a:cubicBezTo>
                      <a:pt x="124" y="216"/>
                      <a:pt x="102" y="217"/>
                      <a:pt x="89" y="224"/>
                    </a:cubicBezTo>
                    <a:cubicBezTo>
                      <a:pt x="90" y="229"/>
                      <a:pt x="92" y="243"/>
                      <a:pt x="89" y="248"/>
                    </a:cubicBezTo>
                    <a:cubicBezTo>
                      <a:pt x="85" y="257"/>
                      <a:pt x="52" y="266"/>
                      <a:pt x="35" y="257"/>
                    </a:cubicBezTo>
                    <a:cubicBezTo>
                      <a:pt x="22" y="250"/>
                      <a:pt x="14" y="242"/>
                      <a:pt x="13" y="231"/>
                    </a:cubicBezTo>
                    <a:cubicBezTo>
                      <a:pt x="40" y="239"/>
                      <a:pt x="60" y="256"/>
                      <a:pt x="78" y="223"/>
                    </a:cubicBezTo>
                    <a:cubicBezTo>
                      <a:pt x="59" y="214"/>
                      <a:pt x="46" y="238"/>
                      <a:pt x="9" y="217"/>
                    </a:cubicBezTo>
                    <a:cubicBezTo>
                      <a:pt x="14" y="199"/>
                      <a:pt x="24" y="207"/>
                      <a:pt x="39" y="206"/>
                    </a:cubicBezTo>
                    <a:cubicBezTo>
                      <a:pt x="55" y="206"/>
                      <a:pt x="56" y="202"/>
                      <a:pt x="71" y="202"/>
                    </a:cubicBezTo>
                    <a:cubicBezTo>
                      <a:pt x="69" y="183"/>
                      <a:pt x="70" y="187"/>
                      <a:pt x="79" y="168"/>
                    </a:cubicBezTo>
                    <a:cubicBezTo>
                      <a:pt x="64" y="164"/>
                      <a:pt x="65" y="177"/>
                      <a:pt x="55" y="171"/>
                    </a:cubicBezTo>
                    <a:cubicBezTo>
                      <a:pt x="52" y="170"/>
                      <a:pt x="52" y="166"/>
                      <a:pt x="54" y="163"/>
                    </a:cubicBezTo>
                    <a:cubicBezTo>
                      <a:pt x="55" y="161"/>
                      <a:pt x="55" y="161"/>
                      <a:pt x="55" y="161"/>
                    </a:cubicBezTo>
                    <a:cubicBezTo>
                      <a:pt x="59" y="154"/>
                      <a:pt x="74" y="153"/>
                      <a:pt x="81" y="151"/>
                    </a:cubicBezTo>
                    <a:cubicBezTo>
                      <a:pt x="90" y="148"/>
                      <a:pt x="97" y="141"/>
                      <a:pt x="105" y="136"/>
                    </a:cubicBezTo>
                    <a:cubicBezTo>
                      <a:pt x="103" y="126"/>
                      <a:pt x="103" y="126"/>
                      <a:pt x="103" y="126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78" y="124"/>
                      <a:pt x="69" y="123"/>
                      <a:pt x="57" y="130"/>
                    </a:cubicBezTo>
                    <a:cubicBezTo>
                      <a:pt x="48" y="134"/>
                      <a:pt x="39" y="144"/>
                      <a:pt x="31" y="150"/>
                    </a:cubicBezTo>
                    <a:cubicBezTo>
                      <a:pt x="30" y="171"/>
                      <a:pt x="48" y="164"/>
                      <a:pt x="36" y="186"/>
                    </a:cubicBezTo>
                    <a:cubicBezTo>
                      <a:pt x="35" y="187"/>
                      <a:pt x="30" y="189"/>
                      <a:pt x="28" y="190"/>
                    </a:cubicBezTo>
                    <a:cubicBezTo>
                      <a:pt x="21" y="183"/>
                      <a:pt x="21" y="183"/>
                      <a:pt x="21" y="183"/>
                    </a:cubicBezTo>
                    <a:lnTo>
                      <a:pt x="15" y="185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567" name="iṥľïďè"/>
            <p:cNvGrpSpPr/>
            <p:nvPr/>
          </p:nvGrpSpPr>
          <p:grpSpPr>
            <a:xfrm>
              <a:off x="3297965" y="3875131"/>
              <a:ext cx="7801548" cy="384358"/>
              <a:chOff x="4152900" y="3738563"/>
              <a:chExt cx="5413376" cy="266700"/>
            </a:xfrm>
          </p:grpSpPr>
          <p:sp>
            <p:nvSpPr>
              <p:cNvPr id="568" name="ísļiḍè"/>
              <p:cNvSpPr/>
              <p:nvPr/>
            </p:nvSpPr>
            <p:spPr bwMode="auto">
              <a:xfrm>
                <a:off x="4152900" y="3743325"/>
                <a:ext cx="177800" cy="201613"/>
              </a:xfrm>
              <a:custGeom>
                <a:avLst/>
                <a:gdLst>
                  <a:gd name="T0" fmla="*/ 0 w 54"/>
                  <a:gd name="T1" fmla="*/ 0 h 61"/>
                  <a:gd name="T2" fmla="*/ 27 w 54"/>
                  <a:gd name="T3" fmla="*/ 0 h 61"/>
                  <a:gd name="T4" fmla="*/ 27 w 54"/>
                  <a:gd name="T5" fmla="*/ 2 h 61"/>
                  <a:gd name="T6" fmla="*/ 26 w 54"/>
                  <a:gd name="T7" fmla="*/ 2 h 61"/>
                  <a:gd name="T8" fmla="*/ 22 w 54"/>
                  <a:gd name="T9" fmla="*/ 3 h 61"/>
                  <a:gd name="T10" fmla="*/ 20 w 54"/>
                  <a:gd name="T11" fmla="*/ 5 h 61"/>
                  <a:gd name="T12" fmla="*/ 20 w 54"/>
                  <a:gd name="T13" fmla="*/ 11 h 61"/>
                  <a:gd name="T14" fmla="*/ 20 w 54"/>
                  <a:gd name="T15" fmla="*/ 40 h 61"/>
                  <a:gd name="T16" fmla="*/ 21 w 54"/>
                  <a:gd name="T17" fmla="*/ 51 h 61"/>
                  <a:gd name="T18" fmla="*/ 24 w 54"/>
                  <a:gd name="T19" fmla="*/ 55 h 61"/>
                  <a:gd name="T20" fmla="*/ 30 w 54"/>
                  <a:gd name="T21" fmla="*/ 57 h 61"/>
                  <a:gd name="T22" fmla="*/ 38 w 54"/>
                  <a:gd name="T23" fmla="*/ 55 h 61"/>
                  <a:gd name="T24" fmla="*/ 42 w 54"/>
                  <a:gd name="T25" fmla="*/ 49 h 61"/>
                  <a:gd name="T26" fmla="*/ 44 w 54"/>
                  <a:gd name="T27" fmla="*/ 35 h 61"/>
                  <a:gd name="T28" fmla="*/ 44 w 54"/>
                  <a:gd name="T29" fmla="*/ 11 h 61"/>
                  <a:gd name="T30" fmla="*/ 43 w 54"/>
                  <a:gd name="T31" fmla="*/ 5 h 61"/>
                  <a:gd name="T32" fmla="*/ 41 w 54"/>
                  <a:gd name="T33" fmla="*/ 3 h 61"/>
                  <a:gd name="T34" fmla="*/ 36 w 54"/>
                  <a:gd name="T35" fmla="*/ 2 h 61"/>
                  <a:gd name="T36" fmla="*/ 36 w 54"/>
                  <a:gd name="T37" fmla="*/ 0 h 61"/>
                  <a:gd name="T38" fmla="*/ 54 w 54"/>
                  <a:gd name="T39" fmla="*/ 0 h 61"/>
                  <a:gd name="T40" fmla="*/ 54 w 54"/>
                  <a:gd name="T41" fmla="*/ 2 h 61"/>
                  <a:gd name="T42" fmla="*/ 53 w 54"/>
                  <a:gd name="T43" fmla="*/ 2 h 61"/>
                  <a:gd name="T44" fmla="*/ 50 w 54"/>
                  <a:gd name="T45" fmla="*/ 3 h 61"/>
                  <a:gd name="T46" fmla="*/ 47 w 54"/>
                  <a:gd name="T47" fmla="*/ 6 h 61"/>
                  <a:gd name="T48" fmla="*/ 47 w 54"/>
                  <a:gd name="T49" fmla="*/ 11 h 61"/>
                  <a:gd name="T50" fmla="*/ 47 w 54"/>
                  <a:gd name="T51" fmla="*/ 34 h 61"/>
                  <a:gd name="T52" fmla="*/ 46 w 54"/>
                  <a:gd name="T53" fmla="*/ 49 h 61"/>
                  <a:gd name="T54" fmla="*/ 40 w 54"/>
                  <a:gd name="T55" fmla="*/ 57 h 61"/>
                  <a:gd name="T56" fmla="*/ 27 w 54"/>
                  <a:gd name="T57" fmla="*/ 61 h 61"/>
                  <a:gd name="T58" fmla="*/ 16 w 54"/>
                  <a:gd name="T59" fmla="*/ 59 h 61"/>
                  <a:gd name="T60" fmla="*/ 9 w 54"/>
                  <a:gd name="T61" fmla="*/ 52 h 61"/>
                  <a:gd name="T62" fmla="*/ 7 w 54"/>
                  <a:gd name="T63" fmla="*/ 40 h 61"/>
                  <a:gd name="T64" fmla="*/ 7 w 54"/>
                  <a:gd name="T65" fmla="*/ 11 h 61"/>
                  <a:gd name="T66" fmla="*/ 7 w 54"/>
                  <a:gd name="T67" fmla="*/ 5 h 61"/>
                  <a:gd name="T68" fmla="*/ 5 w 54"/>
                  <a:gd name="T69" fmla="*/ 3 h 61"/>
                  <a:gd name="T70" fmla="*/ 0 w 54"/>
                  <a:gd name="T71" fmla="*/ 2 h 61"/>
                  <a:gd name="T72" fmla="*/ 0 w 54"/>
                  <a:gd name="T73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4" h="61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4" y="2"/>
                      <a:pt x="23" y="2"/>
                      <a:pt x="22" y="3"/>
                    </a:cubicBezTo>
                    <a:cubicBezTo>
                      <a:pt x="21" y="3"/>
                      <a:pt x="21" y="4"/>
                      <a:pt x="20" y="5"/>
                    </a:cubicBezTo>
                    <a:cubicBezTo>
                      <a:pt x="20" y="6"/>
                      <a:pt x="20" y="8"/>
                      <a:pt x="20" y="11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0" y="45"/>
                      <a:pt x="20" y="49"/>
                      <a:pt x="21" y="51"/>
                    </a:cubicBezTo>
                    <a:cubicBezTo>
                      <a:pt x="21" y="52"/>
                      <a:pt x="23" y="54"/>
                      <a:pt x="24" y="55"/>
                    </a:cubicBezTo>
                    <a:cubicBezTo>
                      <a:pt x="26" y="56"/>
                      <a:pt x="28" y="57"/>
                      <a:pt x="30" y="57"/>
                    </a:cubicBezTo>
                    <a:cubicBezTo>
                      <a:pt x="33" y="57"/>
                      <a:pt x="36" y="56"/>
                      <a:pt x="38" y="55"/>
                    </a:cubicBezTo>
                    <a:cubicBezTo>
                      <a:pt x="40" y="53"/>
                      <a:pt x="41" y="51"/>
                      <a:pt x="42" y="49"/>
                    </a:cubicBezTo>
                    <a:cubicBezTo>
                      <a:pt x="43" y="46"/>
                      <a:pt x="44" y="42"/>
                      <a:pt x="44" y="35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3" y="5"/>
                    </a:cubicBezTo>
                    <a:cubicBezTo>
                      <a:pt x="42" y="4"/>
                      <a:pt x="42" y="3"/>
                      <a:pt x="41" y="3"/>
                    </a:cubicBezTo>
                    <a:cubicBezTo>
                      <a:pt x="40" y="2"/>
                      <a:pt x="38" y="2"/>
                      <a:pt x="36" y="2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2"/>
                      <a:pt x="54" y="2"/>
                      <a:pt x="54" y="2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2" y="2"/>
                      <a:pt x="51" y="2"/>
                      <a:pt x="50" y="3"/>
                    </a:cubicBezTo>
                    <a:cubicBezTo>
                      <a:pt x="49" y="4"/>
                      <a:pt x="48" y="5"/>
                      <a:pt x="47" y="6"/>
                    </a:cubicBezTo>
                    <a:cubicBezTo>
                      <a:pt x="47" y="7"/>
                      <a:pt x="47" y="9"/>
                      <a:pt x="47" y="11"/>
                    </a:cubicBezTo>
                    <a:cubicBezTo>
                      <a:pt x="47" y="34"/>
                      <a:pt x="47" y="34"/>
                      <a:pt x="47" y="34"/>
                    </a:cubicBezTo>
                    <a:cubicBezTo>
                      <a:pt x="47" y="41"/>
                      <a:pt x="47" y="46"/>
                      <a:pt x="46" y="49"/>
                    </a:cubicBezTo>
                    <a:cubicBezTo>
                      <a:pt x="45" y="52"/>
                      <a:pt x="43" y="55"/>
                      <a:pt x="40" y="57"/>
                    </a:cubicBezTo>
                    <a:cubicBezTo>
                      <a:pt x="37" y="60"/>
                      <a:pt x="32" y="61"/>
                      <a:pt x="27" y="61"/>
                    </a:cubicBezTo>
                    <a:cubicBezTo>
                      <a:pt x="22" y="61"/>
                      <a:pt x="19" y="61"/>
                      <a:pt x="16" y="59"/>
                    </a:cubicBezTo>
                    <a:cubicBezTo>
                      <a:pt x="13" y="57"/>
                      <a:pt x="11" y="55"/>
                      <a:pt x="9" y="52"/>
                    </a:cubicBezTo>
                    <a:cubicBezTo>
                      <a:pt x="8" y="49"/>
                      <a:pt x="7" y="45"/>
                      <a:pt x="7" y="4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8"/>
                      <a:pt x="7" y="6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4" y="2"/>
                      <a:pt x="2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69" name="ïşlíḍé"/>
              <p:cNvSpPr/>
              <p:nvPr/>
            </p:nvSpPr>
            <p:spPr bwMode="auto">
              <a:xfrm>
                <a:off x="4354513" y="3802063"/>
                <a:ext cx="128588" cy="139700"/>
              </a:xfrm>
              <a:custGeom>
                <a:avLst/>
                <a:gdLst>
                  <a:gd name="T0" fmla="*/ 15 w 39"/>
                  <a:gd name="T1" fmla="*/ 1 h 42"/>
                  <a:gd name="T2" fmla="*/ 15 w 39"/>
                  <a:gd name="T3" fmla="*/ 6 h 42"/>
                  <a:gd name="T4" fmla="*/ 20 w 39"/>
                  <a:gd name="T5" fmla="*/ 1 h 42"/>
                  <a:gd name="T6" fmla="*/ 25 w 39"/>
                  <a:gd name="T7" fmla="*/ 0 h 42"/>
                  <a:gd name="T8" fmla="*/ 31 w 39"/>
                  <a:gd name="T9" fmla="*/ 2 h 42"/>
                  <a:gd name="T10" fmla="*/ 34 w 39"/>
                  <a:gd name="T11" fmla="*/ 7 h 42"/>
                  <a:gd name="T12" fmla="*/ 35 w 39"/>
                  <a:gd name="T13" fmla="*/ 17 h 42"/>
                  <a:gd name="T14" fmla="*/ 35 w 39"/>
                  <a:gd name="T15" fmla="*/ 33 h 42"/>
                  <a:gd name="T16" fmla="*/ 36 w 39"/>
                  <a:gd name="T17" fmla="*/ 39 h 42"/>
                  <a:gd name="T18" fmla="*/ 39 w 39"/>
                  <a:gd name="T19" fmla="*/ 40 h 42"/>
                  <a:gd name="T20" fmla="*/ 39 w 39"/>
                  <a:gd name="T21" fmla="*/ 42 h 42"/>
                  <a:gd name="T22" fmla="*/ 21 w 39"/>
                  <a:gd name="T23" fmla="*/ 42 h 42"/>
                  <a:gd name="T24" fmla="*/ 21 w 39"/>
                  <a:gd name="T25" fmla="*/ 40 h 42"/>
                  <a:gd name="T26" fmla="*/ 24 w 39"/>
                  <a:gd name="T27" fmla="*/ 38 h 42"/>
                  <a:gd name="T28" fmla="*/ 24 w 39"/>
                  <a:gd name="T29" fmla="*/ 33 h 42"/>
                  <a:gd name="T30" fmla="*/ 24 w 39"/>
                  <a:gd name="T31" fmla="*/ 15 h 42"/>
                  <a:gd name="T32" fmla="*/ 24 w 39"/>
                  <a:gd name="T33" fmla="*/ 8 h 42"/>
                  <a:gd name="T34" fmla="*/ 23 w 39"/>
                  <a:gd name="T35" fmla="*/ 6 h 42"/>
                  <a:gd name="T36" fmla="*/ 21 w 39"/>
                  <a:gd name="T37" fmla="*/ 6 h 42"/>
                  <a:gd name="T38" fmla="*/ 15 w 39"/>
                  <a:gd name="T39" fmla="*/ 11 h 42"/>
                  <a:gd name="T40" fmla="*/ 15 w 39"/>
                  <a:gd name="T41" fmla="*/ 33 h 42"/>
                  <a:gd name="T42" fmla="*/ 15 w 39"/>
                  <a:gd name="T43" fmla="*/ 39 h 42"/>
                  <a:gd name="T44" fmla="*/ 18 w 39"/>
                  <a:gd name="T45" fmla="*/ 40 h 42"/>
                  <a:gd name="T46" fmla="*/ 18 w 39"/>
                  <a:gd name="T47" fmla="*/ 42 h 42"/>
                  <a:gd name="T48" fmla="*/ 0 w 39"/>
                  <a:gd name="T49" fmla="*/ 42 h 42"/>
                  <a:gd name="T50" fmla="*/ 0 w 39"/>
                  <a:gd name="T51" fmla="*/ 40 h 42"/>
                  <a:gd name="T52" fmla="*/ 3 w 39"/>
                  <a:gd name="T53" fmla="*/ 39 h 42"/>
                  <a:gd name="T54" fmla="*/ 4 w 39"/>
                  <a:gd name="T55" fmla="*/ 33 h 42"/>
                  <a:gd name="T56" fmla="*/ 4 w 39"/>
                  <a:gd name="T57" fmla="*/ 10 h 42"/>
                  <a:gd name="T58" fmla="*/ 3 w 39"/>
                  <a:gd name="T59" fmla="*/ 4 h 42"/>
                  <a:gd name="T60" fmla="*/ 0 w 39"/>
                  <a:gd name="T61" fmla="*/ 2 h 42"/>
                  <a:gd name="T62" fmla="*/ 0 w 39"/>
                  <a:gd name="T63" fmla="*/ 1 h 42"/>
                  <a:gd name="T64" fmla="*/ 15 w 39"/>
                  <a:gd name="T6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42">
                    <a:moveTo>
                      <a:pt x="15" y="1"/>
                    </a:moveTo>
                    <a:cubicBezTo>
                      <a:pt x="15" y="6"/>
                      <a:pt x="15" y="6"/>
                      <a:pt x="15" y="6"/>
                    </a:cubicBezTo>
                    <a:cubicBezTo>
                      <a:pt x="17" y="4"/>
                      <a:pt x="18" y="2"/>
                      <a:pt x="20" y="1"/>
                    </a:cubicBezTo>
                    <a:cubicBezTo>
                      <a:pt x="22" y="0"/>
                      <a:pt x="24" y="0"/>
                      <a:pt x="25" y="0"/>
                    </a:cubicBezTo>
                    <a:cubicBezTo>
                      <a:pt x="28" y="0"/>
                      <a:pt x="30" y="0"/>
                      <a:pt x="31" y="2"/>
                    </a:cubicBezTo>
                    <a:cubicBezTo>
                      <a:pt x="33" y="3"/>
                      <a:pt x="34" y="5"/>
                      <a:pt x="34" y="7"/>
                    </a:cubicBezTo>
                    <a:cubicBezTo>
                      <a:pt x="35" y="9"/>
                      <a:pt x="35" y="12"/>
                      <a:pt x="35" y="17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6"/>
                      <a:pt x="35" y="38"/>
                      <a:pt x="36" y="39"/>
                    </a:cubicBezTo>
                    <a:cubicBezTo>
                      <a:pt x="36" y="40"/>
                      <a:pt x="37" y="40"/>
                      <a:pt x="39" y="40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22" y="40"/>
                      <a:pt x="23" y="39"/>
                      <a:pt x="24" y="38"/>
                    </a:cubicBezTo>
                    <a:cubicBezTo>
                      <a:pt x="24" y="38"/>
                      <a:pt x="24" y="36"/>
                      <a:pt x="24" y="33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1"/>
                      <a:pt x="24" y="9"/>
                      <a:pt x="24" y="8"/>
                    </a:cubicBezTo>
                    <a:cubicBezTo>
                      <a:pt x="24" y="7"/>
                      <a:pt x="23" y="7"/>
                      <a:pt x="23" y="6"/>
                    </a:cubicBezTo>
                    <a:cubicBezTo>
                      <a:pt x="22" y="6"/>
                      <a:pt x="22" y="6"/>
                      <a:pt x="21" y="6"/>
                    </a:cubicBezTo>
                    <a:cubicBezTo>
                      <a:pt x="19" y="6"/>
                      <a:pt x="17" y="7"/>
                      <a:pt x="15" y="11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6"/>
                      <a:pt x="15" y="38"/>
                      <a:pt x="15" y="39"/>
                    </a:cubicBezTo>
                    <a:cubicBezTo>
                      <a:pt x="16" y="40"/>
                      <a:pt x="17" y="40"/>
                      <a:pt x="18" y="40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" y="40"/>
                      <a:pt x="2" y="39"/>
                      <a:pt x="3" y="39"/>
                    </a:cubicBezTo>
                    <a:cubicBezTo>
                      <a:pt x="4" y="38"/>
                      <a:pt x="4" y="36"/>
                      <a:pt x="4" y="33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4" y="5"/>
                      <a:pt x="3" y="4"/>
                    </a:cubicBezTo>
                    <a:cubicBezTo>
                      <a:pt x="3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5" y="1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70" name="î$liḑe"/>
              <p:cNvSpPr/>
              <p:nvPr/>
            </p:nvSpPr>
            <p:spPr bwMode="auto">
              <a:xfrm>
                <a:off x="4502150" y="3738563"/>
                <a:ext cx="66675" cy="203200"/>
              </a:xfrm>
              <a:custGeom>
                <a:avLst/>
                <a:gdLst>
                  <a:gd name="T0" fmla="*/ 10 w 20"/>
                  <a:gd name="T1" fmla="*/ 0 h 61"/>
                  <a:gd name="T2" fmla="*/ 14 w 20"/>
                  <a:gd name="T3" fmla="*/ 2 h 61"/>
                  <a:gd name="T4" fmla="*/ 16 w 20"/>
                  <a:gd name="T5" fmla="*/ 7 h 61"/>
                  <a:gd name="T6" fmla="*/ 14 w 20"/>
                  <a:gd name="T7" fmla="*/ 12 h 61"/>
                  <a:gd name="T8" fmla="*/ 10 w 20"/>
                  <a:gd name="T9" fmla="*/ 14 h 61"/>
                  <a:gd name="T10" fmla="*/ 6 w 20"/>
                  <a:gd name="T11" fmla="*/ 12 h 61"/>
                  <a:gd name="T12" fmla="*/ 4 w 20"/>
                  <a:gd name="T13" fmla="*/ 7 h 61"/>
                  <a:gd name="T14" fmla="*/ 6 w 20"/>
                  <a:gd name="T15" fmla="*/ 2 h 61"/>
                  <a:gd name="T16" fmla="*/ 10 w 20"/>
                  <a:gd name="T17" fmla="*/ 0 h 61"/>
                  <a:gd name="T18" fmla="*/ 16 w 20"/>
                  <a:gd name="T19" fmla="*/ 20 h 61"/>
                  <a:gd name="T20" fmla="*/ 16 w 20"/>
                  <a:gd name="T21" fmla="*/ 52 h 61"/>
                  <a:gd name="T22" fmla="*/ 16 w 20"/>
                  <a:gd name="T23" fmla="*/ 58 h 61"/>
                  <a:gd name="T24" fmla="*/ 20 w 20"/>
                  <a:gd name="T25" fmla="*/ 59 h 61"/>
                  <a:gd name="T26" fmla="*/ 20 w 20"/>
                  <a:gd name="T27" fmla="*/ 61 h 61"/>
                  <a:gd name="T28" fmla="*/ 0 w 20"/>
                  <a:gd name="T29" fmla="*/ 61 h 61"/>
                  <a:gd name="T30" fmla="*/ 0 w 20"/>
                  <a:gd name="T31" fmla="*/ 59 h 61"/>
                  <a:gd name="T32" fmla="*/ 4 w 20"/>
                  <a:gd name="T33" fmla="*/ 58 h 61"/>
                  <a:gd name="T34" fmla="*/ 5 w 20"/>
                  <a:gd name="T35" fmla="*/ 52 h 61"/>
                  <a:gd name="T36" fmla="*/ 5 w 20"/>
                  <a:gd name="T37" fmla="*/ 28 h 61"/>
                  <a:gd name="T38" fmla="*/ 4 w 20"/>
                  <a:gd name="T39" fmla="*/ 23 h 61"/>
                  <a:gd name="T40" fmla="*/ 0 w 20"/>
                  <a:gd name="T41" fmla="*/ 21 h 61"/>
                  <a:gd name="T42" fmla="*/ 0 w 20"/>
                  <a:gd name="T43" fmla="*/ 20 h 61"/>
                  <a:gd name="T44" fmla="*/ 16 w 20"/>
                  <a:gd name="T45" fmla="*/ 2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" h="61">
                    <a:moveTo>
                      <a:pt x="10" y="0"/>
                    </a:moveTo>
                    <a:cubicBezTo>
                      <a:pt x="12" y="0"/>
                      <a:pt x="13" y="1"/>
                      <a:pt x="14" y="2"/>
                    </a:cubicBezTo>
                    <a:cubicBezTo>
                      <a:pt x="16" y="3"/>
                      <a:pt x="16" y="5"/>
                      <a:pt x="16" y="7"/>
                    </a:cubicBezTo>
                    <a:cubicBezTo>
                      <a:pt x="16" y="9"/>
                      <a:pt x="16" y="10"/>
                      <a:pt x="14" y="12"/>
                    </a:cubicBezTo>
                    <a:cubicBezTo>
                      <a:pt x="13" y="13"/>
                      <a:pt x="12" y="14"/>
                      <a:pt x="10" y="14"/>
                    </a:cubicBezTo>
                    <a:cubicBezTo>
                      <a:pt x="9" y="14"/>
                      <a:pt x="7" y="13"/>
                      <a:pt x="6" y="12"/>
                    </a:cubicBezTo>
                    <a:cubicBezTo>
                      <a:pt x="5" y="10"/>
                      <a:pt x="4" y="9"/>
                      <a:pt x="4" y="7"/>
                    </a:cubicBezTo>
                    <a:cubicBezTo>
                      <a:pt x="4" y="5"/>
                      <a:pt x="5" y="3"/>
                      <a:pt x="6" y="2"/>
                    </a:cubicBezTo>
                    <a:cubicBezTo>
                      <a:pt x="7" y="1"/>
                      <a:pt x="9" y="0"/>
                      <a:pt x="10" y="0"/>
                    </a:cubicBezTo>
                    <a:close/>
                    <a:moveTo>
                      <a:pt x="16" y="20"/>
                    </a:move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5"/>
                      <a:pt x="16" y="57"/>
                      <a:pt x="16" y="58"/>
                    </a:cubicBezTo>
                    <a:cubicBezTo>
                      <a:pt x="17" y="59"/>
                      <a:pt x="18" y="59"/>
                      <a:pt x="20" y="59"/>
                    </a:cubicBezTo>
                    <a:cubicBezTo>
                      <a:pt x="20" y="61"/>
                      <a:pt x="20" y="61"/>
                      <a:pt x="20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2" y="59"/>
                      <a:pt x="3" y="59"/>
                      <a:pt x="4" y="58"/>
                    </a:cubicBezTo>
                    <a:cubicBezTo>
                      <a:pt x="4" y="57"/>
                      <a:pt x="5" y="55"/>
                      <a:pt x="5" y="52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5"/>
                      <a:pt x="4" y="24"/>
                      <a:pt x="4" y="23"/>
                    </a:cubicBezTo>
                    <a:cubicBezTo>
                      <a:pt x="3" y="22"/>
                      <a:pt x="2" y="22"/>
                      <a:pt x="0" y="21"/>
                    </a:cubicBezTo>
                    <a:cubicBezTo>
                      <a:pt x="0" y="20"/>
                      <a:pt x="0" y="20"/>
                      <a:pt x="0" y="20"/>
                    </a:cubicBezTo>
                    <a:lnTo>
                      <a:pt x="16" y="2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71" name="íś1iḋè"/>
              <p:cNvSpPr/>
              <p:nvPr/>
            </p:nvSpPr>
            <p:spPr bwMode="auto">
              <a:xfrm>
                <a:off x="4581525" y="3805238"/>
                <a:ext cx="125413" cy="139700"/>
              </a:xfrm>
              <a:custGeom>
                <a:avLst/>
                <a:gdLst>
                  <a:gd name="T0" fmla="*/ 18 w 38"/>
                  <a:gd name="T1" fmla="*/ 42 h 42"/>
                  <a:gd name="T2" fmla="*/ 6 w 38"/>
                  <a:gd name="T3" fmla="*/ 10 h 42"/>
                  <a:gd name="T4" fmla="*/ 3 w 38"/>
                  <a:gd name="T5" fmla="*/ 3 h 42"/>
                  <a:gd name="T6" fmla="*/ 0 w 38"/>
                  <a:gd name="T7" fmla="*/ 1 h 42"/>
                  <a:gd name="T8" fmla="*/ 0 w 38"/>
                  <a:gd name="T9" fmla="*/ 0 h 42"/>
                  <a:gd name="T10" fmla="*/ 19 w 38"/>
                  <a:gd name="T11" fmla="*/ 0 h 42"/>
                  <a:gd name="T12" fmla="*/ 19 w 38"/>
                  <a:gd name="T13" fmla="*/ 1 h 42"/>
                  <a:gd name="T14" fmla="*/ 17 w 38"/>
                  <a:gd name="T15" fmla="*/ 2 h 42"/>
                  <a:gd name="T16" fmla="*/ 16 w 38"/>
                  <a:gd name="T17" fmla="*/ 4 h 42"/>
                  <a:gd name="T18" fmla="*/ 18 w 38"/>
                  <a:gd name="T19" fmla="*/ 11 h 42"/>
                  <a:gd name="T20" fmla="*/ 24 w 38"/>
                  <a:gd name="T21" fmla="*/ 26 h 42"/>
                  <a:gd name="T22" fmla="*/ 28 w 38"/>
                  <a:gd name="T23" fmla="*/ 13 h 42"/>
                  <a:gd name="T24" fmla="*/ 30 w 38"/>
                  <a:gd name="T25" fmla="*/ 5 h 42"/>
                  <a:gd name="T26" fmla="*/ 30 w 38"/>
                  <a:gd name="T27" fmla="*/ 2 h 42"/>
                  <a:gd name="T28" fmla="*/ 26 w 38"/>
                  <a:gd name="T29" fmla="*/ 1 h 42"/>
                  <a:gd name="T30" fmla="*/ 26 w 38"/>
                  <a:gd name="T31" fmla="*/ 0 h 42"/>
                  <a:gd name="T32" fmla="*/ 38 w 38"/>
                  <a:gd name="T33" fmla="*/ 0 h 42"/>
                  <a:gd name="T34" fmla="*/ 38 w 38"/>
                  <a:gd name="T35" fmla="*/ 1 h 42"/>
                  <a:gd name="T36" fmla="*/ 35 w 38"/>
                  <a:gd name="T37" fmla="*/ 3 h 42"/>
                  <a:gd name="T38" fmla="*/ 32 w 38"/>
                  <a:gd name="T39" fmla="*/ 10 h 42"/>
                  <a:gd name="T40" fmla="*/ 20 w 38"/>
                  <a:gd name="T41" fmla="*/ 42 h 42"/>
                  <a:gd name="T42" fmla="*/ 18 w 38"/>
                  <a:gd name="T4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8" h="42">
                    <a:moveTo>
                      <a:pt x="18" y="42"/>
                    </a:moveTo>
                    <a:cubicBezTo>
                      <a:pt x="6" y="10"/>
                      <a:pt x="6" y="10"/>
                      <a:pt x="6" y="10"/>
                    </a:cubicBezTo>
                    <a:cubicBezTo>
                      <a:pt x="5" y="6"/>
                      <a:pt x="4" y="4"/>
                      <a:pt x="3" y="3"/>
                    </a:cubicBezTo>
                    <a:cubicBezTo>
                      <a:pt x="2" y="2"/>
                      <a:pt x="1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8" y="1"/>
                      <a:pt x="17" y="2"/>
                      <a:pt x="17" y="2"/>
                    </a:cubicBezTo>
                    <a:cubicBezTo>
                      <a:pt x="16" y="3"/>
                      <a:pt x="16" y="4"/>
                      <a:pt x="16" y="4"/>
                    </a:cubicBezTo>
                    <a:cubicBezTo>
                      <a:pt x="16" y="6"/>
                      <a:pt x="16" y="8"/>
                      <a:pt x="18" y="11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30" y="9"/>
                      <a:pt x="30" y="6"/>
                      <a:pt x="30" y="5"/>
                    </a:cubicBezTo>
                    <a:cubicBezTo>
                      <a:pt x="30" y="4"/>
                      <a:pt x="30" y="3"/>
                      <a:pt x="30" y="2"/>
                    </a:cubicBezTo>
                    <a:cubicBezTo>
                      <a:pt x="29" y="2"/>
                      <a:pt x="28" y="1"/>
                      <a:pt x="26" y="1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7" y="2"/>
                      <a:pt x="36" y="2"/>
                      <a:pt x="35" y="3"/>
                    </a:cubicBezTo>
                    <a:cubicBezTo>
                      <a:pt x="35" y="4"/>
                      <a:pt x="34" y="6"/>
                      <a:pt x="32" y="10"/>
                    </a:cubicBezTo>
                    <a:cubicBezTo>
                      <a:pt x="20" y="42"/>
                      <a:pt x="20" y="42"/>
                      <a:pt x="20" y="42"/>
                    </a:cubicBezTo>
                    <a:lnTo>
                      <a:pt x="18" y="42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72" name="ïṣliḋé"/>
              <p:cNvSpPr/>
              <p:nvPr/>
            </p:nvSpPr>
            <p:spPr bwMode="auto">
              <a:xfrm>
                <a:off x="4730750" y="3802063"/>
                <a:ext cx="98425" cy="142875"/>
              </a:xfrm>
              <a:custGeom>
                <a:avLst/>
                <a:gdLst>
                  <a:gd name="T0" fmla="*/ 30 w 30"/>
                  <a:gd name="T1" fmla="*/ 20 h 43"/>
                  <a:gd name="T2" fmla="*/ 10 w 30"/>
                  <a:gd name="T3" fmla="*/ 20 h 43"/>
                  <a:gd name="T4" fmla="*/ 14 w 30"/>
                  <a:gd name="T5" fmla="*/ 33 h 43"/>
                  <a:gd name="T6" fmla="*/ 20 w 30"/>
                  <a:gd name="T7" fmla="*/ 36 h 43"/>
                  <a:gd name="T8" fmla="*/ 24 w 30"/>
                  <a:gd name="T9" fmla="*/ 35 h 43"/>
                  <a:gd name="T10" fmla="*/ 29 w 30"/>
                  <a:gd name="T11" fmla="*/ 30 h 43"/>
                  <a:gd name="T12" fmla="*/ 30 w 30"/>
                  <a:gd name="T13" fmla="*/ 31 h 43"/>
                  <a:gd name="T14" fmla="*/ 23 w 30"/>
                  <a:gd name="T15" fmla="*/ 40 h 43"/>
                  <a:gd name="T16" fmla="*/ 15 w 30"/>
                  <a:gd name="T17" fmla="*/ 43 h 43"/>
                  <a:gd name="T18" fmla="*/ 3 w 30"/>
                  <a:gd name="T19" fmla="*/ 36 h 43"/>
                  <a:gd name="T20" fmla="*/ 0 w 30"/>
                  <a:gd name="T21" fmla="*/ 22 h 43"/>
                  <a:gd name="T22" fmla="*/ 4 w 30"/>
                  <a:gd name="T23" fmla="*/ 6 h 43"/>
                  <a:gd name="T24" fmla="*/ 16 w 30"/>
                  <a:gd name="T25" fmla="*/ 0 h 43"/>
                  <a:gd name="T26" fmla="*/ 25 w 30"/>
                  <a:gd name="T27" fmla="*/ 5 h 43"/>
                  <a:gd name="T28" fmla="*/ 30 w 30"/>
                  <a:gd name="T29" fmla="*/ 20 h 43"/>
                  <a:gd name="T30" fmla="*/ 20 w 30"/>
                  <a:gd name="T31" fmla="*/ 17 h 43"/>
                  <a:gd name="T32" fmla="*/ 20 w 30"/>
                  <a:gd name="T33" fmla="*/ 7 h 43"/>
                  <a:gd name="T34" fmla="*/ 18 w 30"/>
                  <a:gd name="T35" fmla="*/ 3 h 43"/>
                  <a:gd name="T36" fmla="*/ 15 w 30"/>
                  <a:gd name="T37" fmla="*/ 2 h 43"/>
                  <a:gd name="T38" fmla="*/ 12 w 30"/>
                  <a:gd name="T39" fmla="*/ 5 h 43"/>
                  <a:gd name="T40" fmla="*/ 10 w 30"/>
                  <a:gd name="T41" fmla="*/ 15 h 43"/>
                  <a:gd name="T42" fmla="*/ 10 w 30"/>
                  <a:gd name="T43" fmla="*/ 17 h 43"/>
                  <a:gd name="T44" fmla="*/ 20 w 30"/>
                  <a:gd name="T45" fmla="*/ 1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0" h="43">
                    <a:moveTo>
                      <a:pt x="30" y="20"/>
                    </a:move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5"/>
                      <a:pt x="11" y="30"/>
                      <a:pt x="14" y="33"/>
                    </a:cubicBezTo>
                    <a:cubicBezTo>
                      <a:pt x="16" y="35"/>
                      <a:pt x="18" y="36"/>
                      <a:pt x="20" y="36"/>
                    </a:cubicBezTo>
                    <a:cubicBezTo>
                      <a:pt x="22" y="36"/>
                      <a:pt x="23" y="36"/>
                      <a:pt x="24" y="35"/>
                    </a:cubicBezTo>
                    <a:cubicBezTo>
                      <a:pt x="26" y="34"/>
                      <a:pt x="27" y="32"/>
                      <a:pt x="29" y="30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28" y="35"/>
                      <a:pt x="26" y="38"/>
                      <a:pt x="23" y="40"/>
                    </a:cubicBezTo>
                    <a:cubicBezTo>
                      <a:pt x="21" y="42"/>
                      <a:pt x="18" y="43"/>
                      <a:pt x="15" y="43"/>
                    </a:cubicBezTo>
                    <a:cubicBezTo>
                      <a:pt x="10" y="43"/>
                      <a:pt x="6" y="41"/>
                      <a:pt x="3" y="36"/>
                    </a:cubicBezTo>
                    <a:cubicBezTo>
                      <a:pt x="1" y="32"/>
                      <a:pt x="0" y="28"/>
                      <a:pt x="0" y="22"/>
                    </a:cubicBezTo>
                    <a:cubicBezTo>
                      <a:pt x="0" y="15"/>
                      <a:pt x="1" y="10"/>
                      <a:pt x="4" y="6"/>
                    </a:cubicBezTo>
                    <a:cubicBezTo>
                      <a:pt x="8" y="2"/>
                      <a:pt x="12" y="0"/>
                      <a:pt x="16" y="0"/>
                    </a:cubicBezTo>
                    <a:cubicBezTo>
                      <a:pt x="20" y="0"/>
                      <a:pt x="23" y="1"/>
                      <a:pt x="25" y="5"/>
                    </a:cubicBezTo>
                    <a:cubicBezTo>
                      <a:pt x="28" y="8"/>
                      <a:pt x="30" y="13"/>
                      <a:pt x="30" y="20"/>
                    </a:cubicBezTo>
                    <a:close/>
                    <a:moveTo>
                      <a:pt x="20" y="17"/>
                    </a:moveTo>
                    <a:cubicBezTo>
                      <a:pt x="20" y="12"/>
                      <a:pt x="20" y="9"/>
                      <a:pt x="20" y="7"/>
                    </a:cubicBezTo>
                    <a:cubicBezTo>
                      <a:pt x="19" y="5"/>
                      <a:pt x="18" y="4"/>
                      <a:pt x="18" y="3"/>
                    </a:cubicBezTo>
                    <a:cubicBezTo>
                      <a:pt x="17" y="3"/>
                      <a:pt x="16" y="2"/>
                      <a:pt x="15" y="2"/>
                    </a:cubicBezTo>
                    <a:cubicBezTo>
                      <a:pt x="14" y="2"/>
                      <a:pt x="13" y="3"/>
                      <a:pt x="12" y="5"/>
                    </a:cubicBezTo>
                    <a:cubicBezTo>
                      <a:pt x="11" y="7"/>
                      <a:pt x="10" y="11"/>
                      <a:pt x="10" y="15"/>
                    </a:cubicBezTo>
                    <a:cubicBezTo>
                      <a:pt x="10" y="17"/>
                      <a:pt x="10" y="17"/>
                      <a:pt x="10" y="17"/>
                    </a:cubicBezTo>
                    <a:lnTo>
                      <a:pt x="20" y="17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73" name="iṣḷïḍè"/>
              <p:cNvSpPr/>
              <p:nvPr/>
            </p:nvSpPr>
            <p:spPr bwMode="auto">
              <a:xfrm>
                <a:off x="4852988" y="3802063"/>
                <a:ext cx="101600" cy="139700"/>
              </a:xfrm>
              <a:custGeom>
                <a:avLst/>
                <a:gdLst>
                  <a:gd name="T0" fmla="*/ 15 w 31"/>
                  <a:gd name="T1" fmla="*/ 1 h 42"/>
                  <a:gd name="T2" fmla="*/ 15 w 31"/>
                  <a:gd name="T3" fmla="*/ 10 h 42"/>
                  <a:gd name="T4" fmla="*/ 21 w 31"/>
                  <a:gd name="T5" fmla="*/ 2 h 42"/>
                  <a:gd name="T6" fmla="*/ 26 w 31"/>
                  <a:gd name="T7" fmla="*/ 0 h 42"/>
                  <a:gd name="T8" fmla="*/ 30 w 31"/>
                  <a:gd name="T9" fmla="*/ 1 h 42"/>
                  <a:gd name="T10" fmla="*/ 31 w 31"/>
                  <a:gd name="T11" fmla="*/ 5 h 42"/>
                  <a:gd name="T12" fmla="*/ 30 w 31"/>
                  <a:gd name="T13" fmla="*/ 10 h 42"/>
                  <a:gd name="T14" fmla="*/ 27 w 31"/>
                  <a:gd name="T15" fmla="*/ 12 h 42"/>
                  <a:gd name="T16" fmla="*/ 23 w 31"/>
                  <a:gd name="T17" fmla="*/ 10 h 42"/>
                  <a:gd name="T18" fmla="*/ 22 w 31"/>
                  <a:gd name="T19" fmla="*/ 8 h 42"/>
                  <a:gd name="T20" fmla="*/ 21 w 31"/>
                  <a:gd name="T21" fmla="*/ 8 h 42"/>
                  <a:gd name="T22" fmla="*/ 19 w 31"/>
                  <a:gd name="T23" fmla="*/ 9 h 42"/>
                  <a:gd name="T24" fmla="*/ 16 w 31"/>
                  <a:gd name="T25" fmla="*/ 13 h 42"/>
                  <a:gd name="T26" fmla="*/ 15 w 31"/>
                  <a:gd name="T27" fmla="*/ 23 h 42"/>
                  <a:gd name="T28" fmla="*/ 15 w 31"/>
                  <a:gd name="T29" fmla="*/ 32 h 42"/>
                  <a:gd name="T30" fmla="*/ 15 w 31"/>
                  <a:gd name="T31" fmla="*/ 35 h 42"/>
                  <a:gd name="T32" fmla="*/ 15 w 31"/>
                  <a:gd name="T33" fmla="*/ 38 h 42"/>
                  <a:gd name="T34" fmla="*/ 17 w 31"/>
                  <a:gd name="T35" fmla="*/ 40 h 42"/>
                  <a:gd name="T36" fmla="*/ 20 w 31"/>
                  <a:gd name="T37" fmla="*/ 40 h 42"/>
                  <a:gd name="T38" fmla="*/ 20 w 31"/>
                  <a:gd name="T39" fmla="*/ 42 h 42"/>
                  <a:gd name="T40" fmla="*/ 0 w 31"/>
                  <a:gd name="T41" fmla="*/ 42 h 42"/>
                  <a:gd name="T42" fmla="*/ 0 w 31"/>
                  <a:gd name="T43" fmla="*/ 40 h 42"/>
                  <a:gd name="T44" fmla="*/ 3 w 31"/>
                  <a:gd name="T45" fmla="*/ 39 h 42"/>
                  <a:gd name="T46" fmla="*/ 4 w 31"/>
                  <a:gd name="T47" fmla="*/ 32 h 42"/>
                  <a:gd name="T48" fmla="*/ 4 w 31"/>
                  <a:gd name="T49" fmla="*/ 9 h 42"/>
                  <a:gd name="T50" fmla="*/ 4 w 31"/>
                  <a:gd name="T51" fmla="*/ 5 h 42"/>
                  <a:gd name="T52" fmla="*/ 3 w 31"/>
                  <a:gd name="T53" fmla="*/ 3 h 42"/>
                  <a:gd name="T54" fmla="*/ 0 w 31"/>
                  <a:gd name="T55" fmla="*/ 2 h 42"/>
                  <a:gd name="T56" fmla="*/ 0 w 31"/>
                  <a:gd name="T57" fmla="*/ 1 h 42"/>
                  <a:gd name="T58" fmla="*/ 15 w 31"/>
                  <a:gd name="T59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1" h="42">
                    <a:moveTo>
                      <a:pt x="15" y="1"/>
                    </a:moveTo>
                    <a:cubicBezTo>
                      <a:pt x="15" y="10"/>
                      <a:pt x="15" y="10"/>
                      <a:pt x="15" y="10"/>
                    </a:cubicBezTo>
                    <a:cubicBezTo>
                      <a:pt x="17" y="6"/>
                      <a:pt x="19" y="3"/>
                      <a:pt x="21" y="2"/>
                    </a:cubicBezTo>
                    <a:cubicBezTo>
                      <a:pt x="23" y="0"/>
                      <a:pt x="25" y="0"/>
                      <a:pt x="26" y="0"/>
                    </a:cubicBezTo>
                    <a:cubicBezTo>
                      <a:pt x="28" y="0"/>
                      <a:pt x="29" y="0"/>
                      <a:pt x="30" y="1"/>
                    </a:cubicBezTo>
                    <a:cubicBezTo>
                      <a:pt x="31" y="2"/>
                      <a:pt x="31" y="4"/>
                      <a:pt x="31" y="5"/>
                    </a:cubicBezTo>
                    <a:cubicBezTo>
                      <a:pt x="31" y="7"/>
                      <a:pt x="31" y="9"/>
                      <a:pt x="30" y="10"/>
                    </a:cubicBezTo>
                    <a:cubicBezTo>
                      <a:pt x="29" y="11"/>
                      <a:pt x="28" y="12"/>
                      <a:pt x="27" y="12"/>
                    </a:cubicBezTo>
                    <a:cubicBezTo>
                      <a:pt x="26" y="12"/>
                      <a:pt x="24" y="11"/>
                      <a:pt x="23" y="10"/>
                    </a:cubicBezTo>
                    <a:cubicBezTo>
                      <a:pt x="22" y="9"/>
                      <a:pt x="22" y="9"/>
                      <a:pt x="22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0" y="8"/>
                      <a:pt x="19" y="8"/>
                      <a:pt x="19" y="9"/>
                    </a:cubicBezTo>
                    <a:cubicBezTo>
                      <a:pt x="17" y="10"/>
                      <a:pt x="17" y="12"/>
                      <a:pt x="16" y="13"/>
                    </a:cubicBezTo>
                    <a:cubicBezTo>
                      <a:pt x="15" y="16"/>
                      <a:pt x="15" y="19"/>
                      <a:pt x="15" y="23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6"/>
                      <a:pt x="15" y="37"/>
                      <a:pt x="15" y="38"/>
                    </a:cubicBezTo>
                    <a:cubicBezTo>
                      <a:pt x="15" y="39"/>
                      <a:pt x="16" y="39"/>
                      <a:pt x="17" y="40"/>
                    </a:cubicBezTo>
                    <a:cubicBezTo>
                      <a:pt x="17" y="40"/>
                      <a:pt x="18" y="40"/>
                      <a:pt x="20" y="40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" y="40"/>
                      <a:pt x="3" y="40"/>
                      <a:pt x="3" y="39"/>
                    </a:cubicBezTo>
                    <a:cubicBezTo>
                      <a:pt x="4" y="38"/>
                      <a:pt x="4" y="36"/>
                      <a:pt x="4" y="3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7"/>
                      <a:pt x="4" y="6"/>
                      <a:pt x="4" y="5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5" y="1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74" name="ïš1iḋê"/>
              <p:cNvSpPr/>
              <p:nvPr/>
            </p:nvSpPr>
            <p:spPr bwMode="auto">
              <a:xfrm>
                <a:off x="4978400" y="3802063"/>
                <a:ext cx="80963" cy="142875"/>
              </a:xfrm>
              <a:custGeom>
                <a:avLst/>
                <a:gdLst>
                  <a:gd name="T0" fmla="*/ 22 w 25"/>
                  <a:gd name="T1" fmla="*/ 0 h 43"/>
                  <a:gd name="T2" fmla="*/ 23 w 25"/>
                  <a:gd name="T3" fmla="*/ 14 h 43"/>
                  <a:gd name="T4" fmla="*/ 22 w 25"/>
                  <a:gd name="T5" fmla="*/ 14 h 43"/>
                  <a:gd name="T6" fmla="*/ 17 w 25"/>
                  <a:gd name="T7" fmla="*/ 5 h 43"/>
                  <a:gd name="T8" fmla="*/ 12 w 25"/>
                  <a:gd name="T9" fmla="*/ 3 h 43"/>
                  <a:gd name="T10" fmla="*/ 9 w 25"/>
                  <a:gd name="T11" fmla="*/ 4 h 43"/>
                  <a:gd name="T12" fmla="*/ 8 w 25"/>
                  <a:gd name="T13" fmla="*/ 7 h 43"/>
                  <a:gd name="T14" fmla="*/ 9 w 25"/>
                  <a:gd name="T15" fmla="*/ 9 h 43"/>
                  <a:gd name="T16" fmla="*/ 16 w 25"/>
                  <a:gd name="T17" fmla="*/ 15 h 43"/>
                  <a:gd name="T18" fmla="*/ 23 w 25"/>
                  <a:gd name="T19" fmla="*/ 23 h 43"/>
                  <a:gd name="T20" fmla="*/ 25 w 25"/>
                  <a:gd name="T21" fmla="*/ 30 h 43"/>
                  <a:gd name="T22" fmla="*/ 23 w 25"/>
                  <a:gd name="T23" fmla="*/ 36 h 43"/>
                  <a:gd name="T24" fmla="*/ 19 w 25"/>
                  <a:gd name="T25" fmla="*/ 41 h 43"/>
                  <a:gd name="T26" fmla="*/ 13 w 25"/>
                  <a:gd name="T27" fmla="*/ 43 h 43"/>
                  <a:gd name="T28" fmla="*/ 6 w 25"/>
                  <a:gd name="T29" fmla="*/ 41 h 43"/>
                  <a:gd name="T30" fmla="*/ 5 w 25"/>
                  <a:gd name="T31" fmla="*/ 41 h 43"/>
                  <a:gd name="T32" fmla="*/ 2 w 25"/>
                  <a:gd name="T33" fmla="*/ 43 h 43"/>
                  <a:gd name="T34" fmla="*/ 1 w 25"/>
                  <a:gd name="T35" fmla="*/ 43 h 43"/>
                  <a:gd name="T36" fmla="*/ 1 w 25"/>
                  <a:gd name="T37" fmla="*/ 28 h 43"/>
                  <a:gd name="T38" fmla="*/ 2 w 25"/>
                  <a:gd name="T39" fmla="*/ 28 h 43"/>
                  <a:gd name="T40" fmla="*/ 7 w 25"/>
                  <a:gd name="T41" fmla="*/ 37 h 43"/>
                  <a:gd name="T42" fmla="*/ 12 w 25"/>
                  <a:gd name="T43" fmla="*/ 40 h 43"/>
                  <a:gd name="T44" fmla="*/ 15 w 25"/>
                  <a:gd name="T45" fmla="*/ 38 h 43"/>
                  <a:gd name="T46" fmla="*/ 17 w 25"/>
                  <a:gd name="T47" fmla="*/ 35 h 43"/>
                  <a:gd name="T48" fmla="*/ 15 w 25"/>
                  <a:gd name="T49" fmla="*/ 32 h 43"/>
                  <a:gd name="T50" fmla="*/ 10 w 25"/>
                  <a:gd name="T51" fmla="*/ 27 h 43"/>
                  <a:gd name="T52" fmla="*/ 3 w 25"/>
                  <a:gd name="T53" fmla="*/ 20 h 43"/>
                  <a:gd name="T54" fmla="*/ 0 w 25"/>
                  <a:gd name="T55" fmla="*/ 12 h 43"/>
                  <a:gd name="T56" fmla="*/ 3 w 25"/>
                  <a:gd name="T57" fmla="*/ 3 h 43"/>
                  <a:gd name="T58" fmla="*/ 11 w 25"/>
                  <a:gd name="T59" fmla="*/ 0 h 43"/>
                  <a:gd name="T60" fmla="*/ 17 w 25"/>
                  <a:gd name="T61" fmla="*/ 1 h 43"/>
                  <a:gd name="T62" fmla="*/ 19 w 25"/>
                  <a:gd name="T63" fmla="*/ 2 h 43"/>
                  <a:gd name="T64" fmla="*/ 20 w 25"/>
                  <a:gd name="T65" fmla="*/ 2 h 43"/>
                  <a:gd name="T66" fmla="*/ 21 w 25"/>
                  <a:gd name="T67" fmla="*/ 0 h 43"/>
                  <a:gd name="T68" fmla="*/ 22 w 25"/>
                  <a:gd name="T6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43">
                    <a:moveTo>
                      <a:pt x="22" y="0"/>
                    </a:moveTo>
                    <a:cubicBezTo>
                      <a:pt x="23" y="14"/>
                      <a:pt x="23" y="14"/>
                      <a:pt x="23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0" y="10"/>
                      <a:pt x="18" y="7"/>
                      <a:pt x="17" y="5"/>
                    </a:cubicBezTo>
                    <a:cubicBezTo>
                      <a:pt x="15" y="4"/>
                      <a:pt x="13" y="3"/>
                      <a:pt x="12" y="3"/>
                    </a:cubicBezTo>
                    <a:cubicBezTo>
                      <a:pt x="11" y="3"/>
                      <a:pt x="10" y="3"/>
                      <a:pt x="9" y="4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8" y="8"/>
                      <a:pt x="8" y="8"/>
                      <a:pt x="9" y="9"/>
                    </a:cubicBezTo>
                    <a:cubicBezTo>
                      <a:pt x="10" y="10"/>
                      <a:pt x="12" y="12"/>
                      <a:pt x="16" y="15"/>
                    </a:cubicBezTo>
                    <a:cubicBezTo>
                      <a:pt x="19" y="18"/>
                      <a:pt x="22" y="21"/>
                      <a:pt x="23" y="23"/>
                    </a:cubicBezTo>
                    <a:cubicBezTo>
                      <a:pt x="24" y="25"/>
                      <a:pt x="25" y="27"/>
                      <a:pt x="25" y="30"/>
                    </a:cubicBezTo>
                    <a:cubicBezTo>
                      <a:pt x="25" y="32"/>
                      <a:pt x="24" y="34"/>
                      <a:pt x="23" y="36"/>
                    </a:cubicBezTo>
                    <a:cubicBezTo>
                      <a:pt x="22" y="38"/>
                      <a:pt x="21" y="40"/>
                      <a:pt x="19" y="41"/>
                    </a:cubicBezTo>
                    <a:cubicBezTo>
                      <a:pt x="17" y="42"/>
                      <a:pt x="15" y="43"/>
                      <a:pt x="13" y="43"/>
                    </a:cubicBezTo>
                    <a:cubicBezTo>
                      <a:pt x="11" y="43"/>
                      <a:pt x="9" y="42"/>
                      <a:pt x="6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4" y="41"/>
                      <a:pt x="3" y="41"/>
                      <a:pt x="2" y="43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32"/>
                      <a:pt x="5" y="35"/>
                      <a:pt x="7" y="37"/>
                    </a:cubicBezTo>
                    <a:cubicBezTo>
                      <a:pt x="9" y="39"/>
                      <a:pt x="11" y="40"/>
                      <a:pt x="12" y="40"/>
                    </a:cubicBezTo>
                    <a:cubicBezTo>
                      <a:pt x="14" y="40"/>
                      <a:pt x="15" y="39"/>
                      <a:pt x="15" y="38"/>
                    </a:cubicBezTo>
                    <a:cubicBezTo>
                      <a:pt x="16" y="38"/>
                      <a:pt x="17" y="37"/>
                      <a:pt x="17" y="35"/>
                    </a:cubicBezTo>
                    <a:cubicBezTo>
                      <a:pt x="17" y="34"/>
                      <a:pt x="16" y="33"/>
                      <a:pt x="15" y="32"/>
                    </a:cubicBezTo>
                    <a:cubicBezTo>
                      <a:pt x="15" y="31"/>
                      <a:pt x="13" y="29"/>
                      <a:pt x="10" y="27"/>
                    </a:cubicBezTo>
                    <a:cubicBezTo>
                      <a:pt x="6" y="24"/>
                      <a:pt x="4" y="22"/>
                      <a:pt x="3" y="20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0" y="9"/>
                      <a:pt x="1" y="6"/>
                      <a:pt x="3" y="3"/>
                    </a:cubicBezTo>
                    <a:cubicBezTo>
                      <a:pt x="5" y="1"/>
                      <a:pt x="8" y="0"/>
                      <a:pt x="11" y="0"/>
                    </a:cubicBezTo>
                    <a:cubicBezTo>
                      <a:pt x="13" y="0"/>
                      <a:pt x="15" y="0"/>
                      <a:pt x="17" y="1"/>
                    </a:cubicBezTo>
                    <a:cubicBezTo>
                      <a:pt x="18" y="2"/>
                      <a:pt x="18" y="2"/>
                      <a:pt x="19" y="2"/>
                    </a:cubicBezTo>
                    <a:cubicBezTo>
                      <a:pt x="19" y="2"/>
                      <a:pt x="19" y="2"/>
                      <a:pt x="20" y="2"/>
                    </a:cubicBezTo>
                    <a:cubicBezTo>
                      <a:pt x="20" y="1"/>
                      <a:pt x="20" y="1"/>
                      <a:pt x="21" y="0"/>
                    </a:cubicBez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75" name="îṡḷîḍé"/>
              <p:cNvSpPr/>
              <p:nvPr/>
            </p:nvSpPr>
            <p:spPr bwMode="auto">
              <a:xfrm>
                <a:off x="5083175" y="3738563"/>
                <a:ext cx="61913" cy="203200"/>
              </a:xfrm>
              <a:custGeom>
                <a:avLst/>
                <a:gdLst>
                  <a:gd name="T0" fmla="*/ 10 w 19"/>
                  <a:gd name="T1" fmla="*/ 0 h 61"/>
                  <a:gd name="T2" fmla="*/ 14 w 19"/>
                  <a:gd name="T3" fmla="*/ 2 h 61"/>
                  <a:gd name="T4" fmla="*/ 16 w 19"/>
                  <a:gd name="T5" fmla="*/ 7 h 61"/>
                  <a:gd name="T6" fmla="*/ 14 w 19"/>
                  <a:gd name="T7" fmla="*/ 12 h 61"/>
                  <a:gd name="T8" fmla="*/ 10 w 19"/>
                  <a:gd name="T9" fmla="*/ 14 h 61"/>
                  <a:gd name="T10" fmla="*/ 5 w 19"/>
                  <a:gd name="T11" fmla="*/ 12 h 61"/>
                  <a:gd name="T12" fmla="*/ 4 w 19"/>
                  <a:gd name="T13" fmla="*/ 7 h 61"/>
                  <a:gd name="T14" fmla="*/ 5 w 19"/>
                  <a:gd name="T15" fmla="*/ 2 h 61"/>
                  <a:gd name="T16" fmla="*/ 10 w 19"/>
                  <a:gd name="T17" fmla="*/ 0 h 61"/>
                  <a:gd name="T18" fmla="*/ 15 w 19"/>
                  <a:gd name="T19" fmla="*/ 20 h 61"/>
                  <a:gd name="T20" fmla="*/ 15 w 19"/>
                  <a:gd name="T21" fmla="*/ 52 h 61"/>
                  <a:gd name="T22" fmla="*/ 16 w 19"/>
                  <a:gd name="T23" fmla="*/ 58 h 61"/>
                  <a:gd name="T24" fmla="*/ 19 w 19"/>
                  <a:gd name="T25" fmla="*/ 59 h 61"/>
                  <a:gd name="T26" fmla="*/ 19 w 19"/>
                  <a:gd name="T27" fmla="*/ 61 h 61"/>
                  <a:gd name="T28" fmla="*/ 0 w 19"/>
                  <a:gd name="T29" fmla="*/ 61 h 61"/>
                  <a:gd name="T30" fmla="*/ 0 w 19"/>
                  <a:gd name="T31" fmla="*/ 59 h 61"/>
                  <a:gd name="T32" fmla="*/ 3 w 19"/>
                  <a:gd name="T33" fmla="*/ 58 h 61"/>
                  <a:gd name="T34" fmla="*/ 4 w 19"/>
                  <a:gd name="T35" fmla="*/ 52 h 61"/>
                  <a:gd name="T36" fmla="*/ 4 w 19"/>
                  <a:gd name="T37" fmla="*/ 28 h 61"/>
                  <a:gd name="T38" fmla="*/ 3 w 19"/>
                  <a:gd name="T39" fmla="*/ 23 h 61"/>
                  <a:gd name="T40" fmla="*/ 0 w 19"/>
                  <a:gd name="T41" fmla="*/ 21 h 61"/>
                  <a:gd name="T42" fmla="*/ 0 w 19"/>
                  <a:gd name="T43" fmla="*/ 20 h 61"/>
                  <a:gd name="T44" fmla="*/ 15 w 19"/>
                  <a:gd name="T45" fmla="*/ 2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9" h="61">
                    <a:moveTo>
                      <a:pt x="10" y="0"/>
                    </a:moveTo>
                    <a:cubicBezTo>
                      <a:pt x="11" y="0"/>
                      <a:pt x="13" y="1"/>
                      <a:pt x="14" y="2"/>
                    </a:cubicBezTo>
                    <a:cubicBezTo>
                      <a:pt x="15" y="3"/>
                      <a:pt x="16" y="5"/>
                      <a:pt x="16" y="7"/>
                    </a:cubicBezTo>
                    <a:cubicBezTo>
                      <a:pt x="16" y="9"/>
                      <a:pt x="15" y="10"/>
                      <a:pt x="14" y="12"/>
                    </a:cubicBezTo>
                    <a:cubicBezTo>
                      <a:pt x="13" y="13"/>
                      <a:pt x="11" y="14"/>
                      <a:pt x="10" y="14"/>
                    </a:cubicBezTo>
                    <a:cubicBezTo>
                      <a:pt x="8" y="14"/>
                      <a:pt x="7" y="13"/>
                      <a:pt x="5" y="12"/>
                    </a:cubicBezTo>
                    <a:cubicBezTo>
                      <a:pt x="4" y="10"/>
                      <a:pt x="4" y="9"/>
                      <a:pt x="4" y="7"/>
                    </a:cubicBezTo>
                    <a:cubicBezTo>
                      <a:pt x="4" y="5"/>
                      <a:pt x="4" y="3"/>
                      <a:pt x="5" y="2"/>
                    </a:cubicBezTo>
                    <a:cubicBezTo>
                      <a:pt x="7" y="1"/>
                      <a:pt x="8" y="0"/>
                      <a:pt x="10" y="0"/>
                    </a:cubicBezTo>
                    <a:close/>
                    <a:moveTo>
                      <a:pt x="15" y="20"/>
                    </a:move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5"/>
                      <a:pt x="15" y="57"/>
                      <a:pt x="16" y="58"/>
                    </a:cubicBezTo>
                    <a:cubicBezTo>
                      <a:pt x="17" y="59"/>
                      <a:pt x="18" y="59"/>
                      <a:pt x="19" y="59"/>
                    </a:cubicBezTo>
                    <a:cubicBezTo>
                      <a:pt x="19" y="61"/>
                      <a:pt x="19" y="61"/>
                      <a:pt x="19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1" y="59"/>
                      <a:pt x="3" y="59"/>
                      <a:pt x="3" y="58"/>
                    </a:cubicBezTo>
                    <a:cubicBezTo>
                      <a:pt x="4" y="57"/>
                      <a:pt x="4" y="55"/>
                      <a:pt x="4" y="52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5"/>
                      <a:pt x="4" y="24"/>
                      <a:pt x="3" y="23"/>
                    </a:cubicBezTo>
                    <a:cubicBezTo>
                      <a:pt x="3" y="22"/>
                      <a:pt x="2" y="22"/>
                      <a:pt x="0" y="21"/>
                    </a:cubicBezTo>
                    <a:cubicBezTo>
                      <a:pt x="0" y="20"/>
                      <a:pt x="0" y="20"/>
                      <a:pt x="0" y="20"/>
                    </a:cubicBezTo>
                    <a:lnTo>
                      <a:pt x="15" y="2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76" name="iśļïḓè"/>
              <p:cNvSpPr/>
              <p:nvPr/>
            </p:nvSpPr>
            <p:spPr bwMode="auto">
              <a:xfrm>
                <a:off x="5162550" y="3756025"/>
                <a:ext cx="79375" cy="185738"/>
              </a:xfrm>
              <a:custGeom>
                <a:avLst/>
                <a:gdLst>
                  <a:gd name="T0" fmla="*/ 16 w 24"/>
                  <a:gd name="T1" fmla="*/ 0 h 56"/>
                  <a:gd name="T2" fmla="*/ 16 w 24"/>
                  <a:gd name="T3" fmla="*/ 15 h 56"/>
                  <a:gd name="T4" fmla="*/ 24 w 24"/>
                  <a:gd name="T5" fmla="*/ 15 h 56"/>
                  <a:gd name="T6" fmla="*/ 24 w 24"/>
                  <a:gd name="T7" fmla="*/ 19 h 56"/>
                  <a:gd name="T8" fmla="*/ 16 w 24"/>
                  <a:gd name="T9" fmla="*/ 19 h 56"/>
                  <a:gd name="T10" fmla="*/ 16 w 24"/>
                  <a:gd name="T11" fmla="*/ 44 h 56"/>
                  <a:gd name="T12" fmla="*/ 16 w 24"/>
                  <a:gd name="T13" fmla="*/ 49 h 56"/>
                  <a:gd name="T14" fmla="*/ 17 w 24"/>
                  <a:gd name="T15" fmla="*/ 51 h 56"/>
                  <a:gd name="T16" fmla="*/ 18 w 24"/>
                  <a:gd name="T17" fmla="*/ 51 h 56"/>
                  <a:gd name="T18" fmla="*/ 23 w 24"/>
                  <a:gd name="T19" fmla="*/ 47 h 56"/>
                  <a:gd name="T20" fmla="*/ 24 w 24"/>
                  <a:gd name="T21" fmla="*/ 48 h 56"/>
                  <a:gd name="T22" fmla="*/ 14 w 24"/>
                  <a:gd name="T23" fmla="*/ 56 h 56"/>
                  <a:gd name="T24" fmla="*/ 8 w 24"/>
                  <a:gd name="T25" fmla="*/ 54 h 56"/>
                  <a:gd name="T26" fmla="*/ 5 w 24"/>
                  <a:gd name="T27" fmla="*/ 49 h 56"/>
                  <a:gd name="T28" fmla="*/ 5 w 24"/>
                  <a:gd name="T29" fmla="*/ 41 h 56"/>
                  <a:gd name="T30" fmla="*/ 5 w 24"/>
                  <a:gd name="T31" fmla="*/ 19 h 56"/>
                  <a:gd name="T32" fmla="*/ 0 w 24"/>
                  <a:gd name="T33" fmla="*/ 19 h 56"/>
                  <a:gd name="T34" fmla="*/ 0 w 24"/>
                  <a:gd name="T35" fmla="*/ 18 h 56"/>
                  <a:gd name="T36" fmla="*/ 9 w 24"/>
                  <a:gd name="T37" fmla="*/ 9 h 56"/>
                  <a:gd name="T38" fmla="*/ 15 w 24"/>
                  <a:gd name="T39" fmla="*/ 0 h 56"/>
                  <a:gd name="T40" fmla="*/ 16 w 24"/>
                  <a:gd name="T4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56">
                    <a:moveTo>
                      <a:pt x="16" y="0"/>
                    </a:moveTo>
                    <a:cubicBezTo>
                      <a:pt x="16" y="15"/>
                      <a:pt x="16" y="15"/>
                      <a:pt x="16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7"/>
                      <a:pt x="16" y="48"/>
                      <a:pt x="16" y="49"/>
                    </a:cubicBezTo>
                    <a:cubicBezTo>
                      <a:pt x="16" y="50"/>
                      <a:pt x="17" y="50"/>
                      <a:pt x="17" y="51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20" y="51"/>
                      <a:pt x="22" y="50"/>
                      <a:pt x="23" y="47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2" y="54"/>
                      <a:pt x="19" y="56"/>
                      <a:pt x="14" y="56"/>
                    </a:cubicBezTo>
                    <a:cubicBezTo>
                      <a:pt x="12" y="56"/>
                      <a:pt x="10" y="56"/>
                      <a:pt x="8" y="54"/>
                    </a:cubicBezTo>
                    <a:cubicBezTo>
                      <a:pt x="7" y="53"/>
                      <a:pt x="6" y="51"/>
                      <a:pt x="5" y="49"/>
                    </a:cubicBezTo>
                    <a:cubicBezTo>
                      <a:pt x="5" y="48"/>
                      <a:pt x="5" y="46"/>
                      <a:pt x="5" y="41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3" y="15"/>
                      <a:pt x="6" y="12"/>
                      <a:pt x="9" y="9"/>
                    </a:cubicBezTo>
                    <a:cubicBezTo>
                      <a:pt x="11" y="7"/>
                      <a:pt x="13" y="3"/>
                      <a:pt x="15" y="0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77" name="iśḷídê"/>
              <p:cNvSpPr/>
              <p:nvPr/>
            </p:nvSpPr>
            <p:spPr bwMode="auto">
              <a:xfrm>
                <a:off x="5254625" y="3805238"/>
                <a:ext cx="128588" cy="200025"/>
              </a:xfrm>
              <a:custGeom>
                <a:avLst/>
                <a:gdLst>
                  <a:gd name="T0" fmla="*/ 19 w 39"/>
                  <a:gd name="T1" fmla="*/ 42 h 60"/>
                  <a:gd name="T2" fmla="*/ 7 w 39"/>
                  <a:gd name="T3" fmla="*/ 12 h 60"/>
                  <a:gd name="T4" fmla="*/ 3 w 39"/>
                  <a:gd name="T5" fmla="*/ 4 h 60"/>
                  <a:gd name="T6" fmla="*/ 0 w 39"/>
                  <a:gd name="T7" fmla="*/ 1 h 60"/>
                  <a:gd name="T8" fmla="*/ 0 w 39"/>
                  <a:gd name="T9" fmla="*/ 0 h 60"/>
                  <a:gd name="T10" fmla="*/ 20 w 39"/>
                  <a:gd name="T11" fmla="*/ 0 h 60"/>
                  <a:gd name="T12" fmla="*/ 20 w 39"/>
                  <a:gd name="T13" fmla="*/ 1 h 60"/>
                  <a:gd name="T14" fmla="*/ 17 w 39"/>
                  <a:gd name="T15" fmla="*/ 2 h 60"/>
                  <a:gd name="T16" fmla="*/ 16 w 39"/>
                  <a:gd name="T17" fmla="*/ 4 h 60"/>
                  <a:gd name="T18" fmla="*/ 18 w 39"/>
                  <a:gd name="T19" fmla="*/ 11 h 60"/>
                  <a:gd name="T20" fmla="*/ 24 w 39"/>
                  <a:gd name="T21" fmla="*/ 27 h 60"/>
                  <a:gd name="T22" fmla="*/ 28 w 39"/>
                  <a:gd name="T23" fmla="*/ 14 h 60"/>
                  <a:gd name="T24" fmla="*/ 31 w 39"/>
                  <a:gd name="T25" fmla="*/ 5 h 60"/>
                  <a:gd name="T26" fmla="*/ 30 w 39"/>
                  <a:gd name="T27" fmla="*/ 2 h 60"/>
                  <a:gd name="T28" fmla="*/ 26 w 39"/>
                  <a:gd name="T29" fmla="*/ 1 h 60"/>
                  <a:gd name="T30" fmla="*/ 26 w 39"/>
                  <a:gd name="T31" fmla="*/ 0 h 60"/>
                  <a:gd name="T32" fmla="*/ 39 w 39"/>
                  <a:gd name="T33" fmla="*/ 0 h 60"/>
                  <a:gd name="T34" fmla="*/ 39 w 39"/>
                  <a:gd name="T35" fmla="*/ 1 h 60"/>
                  <a:gd name="T36" fmla="*/ 36 w 39"/>
                  <a:gd name="T37" fmla="*/ 3 h 60"/>
                  <a:gd name="T38" fmla="*/ 32 w 39"/>
                  <a:gd name="T39" fmla="*/ 12 h 60"/>
                  <a:gd name="T40" fmla="*/ 22 w 39"/>
                  <a:gd name="T41" fmla="*/ 42 h 60"/>
                  <a:gd name="T42" fmla="*/ 16 w 39"/>
                  <a:gd name="T43" fmla="*/ 56 h 60"/>
                  <a:gd name="T44" fmla="*/ 9 w 39"/>
                  <a:gd name="T45" fmla="*/ 60 h 60"/>
                  <a:gd name="T46" fmla="*/ 4 w 39"/>
                  <a:gd name="T47" fmla="*/ 58 h 60"/>
                  <a:gd name="T48" fmla="*/ 2 w 39"/>
                  <a:gd name="T49" fmla="*/ 53 h 60"/>
                  <a:gd name="T50" fmla="*/ 3 w 39"/>
                  <a:gd name="T51" fmla="*/ 49 h 60"/>
                  <a:gd name="T52" fmla="*/ 7 w 39"/>
                  <a:gd name="T53" fmla="*/ 47 h 60"/>
                  <a:gd name="T54" fmla="*/ 10 w 39"/>
                  <a:gd name="T55" fmla="*/ 49 h 60"/>
                  <a:gd name="T56" fmla="*/ 11 w 39"/>
                  <a:gd name="T57" fmla="*/ 53 h 60"/>
                  <a:gd name="T58" fmla="*/ 11 w 39"/>
                  <a:gd name="T59" fmla="*/ 55 h 60"/>
                  <a:gd name="T60" fmla="*/ 12 w 39"/>
                  <a:gd name="T61" fmla="*/ 56 h 60"/>
                  <a:gd name="T62" fmla="*/ 14 w 39"/>
                  <a:gd name="T63" fmla="*/ 54 h 60"/>
                  <a:gd name="T64" fmla="*/ 18 w 39"/>
                  <a:gd name="T65" fmla="*/ 46 h 60"/>
                  <a:gd name="T66" fmla="*/ 19 w 39"/>
                  <a:gd name="T67" fmla="*/ 4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19" y="42"/>
                    </a:moveTo>
                    <a:cubicBezTo>
                      <a:pt x="7" y="12"/>
                      <a:pt x="7" y="12"/>
                      <a:pt x="7" y="12"/>
                    </a:cubicBezTo>
                    <a:cubicBezTo>
                      <a:pt x="5" y="7"/>
                      <a:pt x="4" y="5"/>
                      <a:pt x="3" y="4"/>
                    </a:cubicBezTo>
                    <a:cubicBezTo>
                      <a:pt x="3" y="3"/>
                      <a:pt x="2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8" y="1"/>
                      <a:pt x="17" y="2"/>
                      <a:pt x="17" y="2"/>
                    </a:cubicBezTo>
                    <a:cubicBezTo>
                      <a:pt x="16" y="3"/>
                      <a:pt x="16" y="3"/>
                      <a:pt x="16" y="4"/>
                    </a:cubicBezTo>
                    <a:cubicBezTo>
                      <a:pt x="16" y="5"/>
                      <a:pt x="17" y="7"/>
                      <a:pt x="18" y="11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30" y="10"/>
                      <a:pt x="31" y="7"/>
                      <a:pt x="31" y="5"/>
                    </a:cubicBezTo>
                    <a:cubicBezTo>
                      <a:pt x="31" y="4"/>
                      <a:pt x="30" y="3"/>
                      <a:pt x="30" y="2"/>
                    </a:cubicBezTo>
                    <a:cubicBezTo>
                      <a:pt x="29" y="2"/>
                      <a:pt x="28" y="1"/>
                      <a:pt x="26" y="1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7" y="2"/>
                      <a:pt x="36" y="2"/>
                      <a:pt x="36" y="3"/>
                    </a:cubicBezTo>
                    <a:cubicBezTo>
                      <a:pt x="35" y="4"/>
                      <a:pt x="34" y="7"/>
                      <a:pt x="32" y="1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19" y="50"/>
                      <a:pt x="17" y="55"/>
                      <a:pt x="16" y="56"/>
                    </a:cubicBezTo>
                    <a:cubicBezTo>
                      <a:pt x="14" y="59"/>
                      <a:pt x="12" y="60"/>
                      <a:pt x="9" y="60"/>
                    </a:cubicBezTo>
                    <a:cubicBezTo>
                      <a:pt x="7" y="60"/>
                      <a:pt x="5" y="59"/>
                      <a:pt x="4" y="58"/>
                    </a:cubicBezTo>
                    <a:cubicBezTo>
                      <a:pt x="3" y="57"/>
                      <a:pt x="2" y="55"/>
                      <a:pt x="2" y="53"/>
                    </a:cubicBezTo>
                    <a:cubicBezTo>
                      <a:pt x="2" y="51"/>
                      <a:pt x="2" y="50"/>
                      <a:pt x="3" y="49"/>
                    </a:cubicBezTo>
                    <a:cubicBezTo>
                      <a:pt x="4" y="48"/>
                      <a:pt x="5" y="47"/>
                      <a:pt x="7" y="47"/>
                    </a:cubicBezTo>
                    <a:cubicBezTo>
                      <a:pt x="8" y="47"/>
                      <a:pt x="9" y="48"/>
                      <a:pt x="10" y="49"/>
                    </a:cubicBezTo>
                    <a:cubicBezTo>
                      <a:pt x="11" y="50"/>
                      <a:pt x="11" y="51"/>
                      <a:pt x="11" y="53"/>
                    </a:cubicBezTo>
                    <a:cubicBezTo>
                      <a:pt x="11" y="54"/>
                      <a:pt x="11" y="55"/>
                      <a:pt x="11" y="55"/>
                    </a:cubicBezTo>
                    <a:cubicBezTo>
                      <a:pt x="12" y="55"/>
                      <a:pt x="12" y="56"/>
                      <a:pt x="12" y="56"/>
                    </a:cubicBezTo>
                    <a:cubicBezTo>
                      <a:pt x="13" y="56"/>
                      <a:pt x="13" y="55"/>
                      <a:pt x="14" y="54"/>
                    </a:cubicBezTo>
                    <a:cubicBezTo>
                      <a:pt x="15" y="53"/>
                      <a:pt x="16" y="50"/>
                      <a:pt x="18" y="46"/>
                    </a:cubicBezTo>
                    <a:lnTo>
                      <a:pt x="19" y="42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78" name="iṣḷîdê"/>
              <p:cNvSpPr/>
              <p:nvPr/>
            </p:nvSpPr>
            <p:spPr bwMode="auto">
              <a:xfrm>
                <a:off x="5456238" y="3802063"/>
                <a:ext cx="111125" cy="142875"/>
              </a:xfrm>
              <a:custGeom>
                <a:avLst/>
                <a:gdLst>
                  <a:gd name="T0" fmla="*/ 16 w 34"/>
                  <a:gd name="T1" fmla="*/ 0 h 43"/>
                  <a:gd name="T2" fmla="*/ 25 w 34"/>
                  <a:gd name="T3" fmla="*/ 2 h 43"/>
                  <a:gd name="T4" fmla="*/ 31 w 34"/>
                  <a:gd name="T5" fmla="*/ 10 h 43"/>
                  <a:gd name="T6" fmla="*/ 34 w 34"/>
                  <a:gd name="T7" fmla="*/ 21 h 43"/>
                  <a:gd name="T8" fmla="*/ 30 w 34"/>
                  <a:gd name="T9" fmla="*/ 36 h 43"/>
                  <a:gd name="T10" fmla="*/ 17 w 34"/>
                  <a:gd name="T11" fmla="*/ 43 h 43"/>
                  <a:gd name="T12" fmla="*/ 4 w 34"/>
                  <a:gd name="T13" fmla="*/ 37 h 43"/>
                  <a:gd name="T14" fmla="*/ 0 w 34"/>
                  <a:gd name="T15" fmla="*/ 22 h 43"/>
                  <a:gd name="T16" fmla="*/ 4 w 34"/>
                  <a:gd name="T17" fmla="*/ 6 h 43"/>
                  <a:gd name="T18" fmla="*/ 16 w 34"/>
                  <a:gd name="T19" fmla="*/ 0 h 43"/>
                  <a:gd name="T20" fmla="*/ 17 w 34"/>
                  <a:gd name="T21" fmla="*/ 3 h 43"/>
                  <a:gd name="T22" fmla="*/ 13 w 34"/>
                  <a:gd name="T23" fmla="*/ 4 h 43"/>
                  <a:gd name="T24" fmla="*/ 11 w 34"/>
                  <a:gd name="T25" fmla="*/ 11 h 43"/>
                  <a:gd name="T26" fmla="*/ 11 w 34"/>
                  <a:gd name="T27" fmla="*/ 25 h 43"/>
                  <a:gd name="T28" fmla="*/ 11 w 34"/>
                  <a:gd name="T29" fmla="*/ 34 h 43"/>
                  <a:gd name="T30" fmla="*/ 13 w 34"/>
                  <a:gd name="T31" fmla="*/ 38 h 43"/>
                  <a:gd name="T32" fmla="*/ 16 w 34"/>
                  <a:gd name="T33" fmla="*/ 40 h 43"/>
                  <a:gd name="T34" fmla="*/ 19 w 34"/>
                  <a:gd name="T35" fmla="*/ 39 h 43"/>
                  <a:gd name="T36" fmla="*/ 21 w 34"/>
                  <a:gd name="T37" fmla="*/ 35 h 43"/>
                  <a:gd name="T38" fmla="*/ 22 w 34"/>
                  <a:gd name="T39" fmla="*/ 18 h 43"/>
                  <a:gd name="T40" fmla="*/ 21 w 34"/>
                  <a:gd name="T41" fmla="*/ 8 h 43"/>
                  <a:gd name="T42" fmla="*/ 19 w 34"/>
                  <a:gd name="T43" fmla="*/ 4 h 43"/>
                  <a:gd name="T44" fmla="*/ 17 w 34"/>
                  <a:gd name="T45" fmla="*/ 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4" h="43">
                    <a:moveTo>
                      <a:pt x="16" y="0"/>
                    </a:moveTo>
                    <a:cubicBezTo>
                      <a:pt x="20" y="0"/>
                      <a:pt x="23" y="1"/>
                      <a:pt x="25" y="2"/>
                    </a:cubicBezTo>
                    <a:cubicBezTo>
                      <a:pt x="28" y="4"/>
                      <a:pt x="30" y="7"/>
                      <a:pt x="31" y="10"/>
                    </a:cubicBezTo>
                    <a:cubicBezTo>
                      <a:pt x="33" y="14"/>
                      <a:pt x="34" y="17"/>
                      <a:pt x="34" y="21"/>
                    </a:cubicBezTo>
                    <a:cubicBezTo>
                      <a:pt x="34" y="27"/>
                      <a:pt x="32" y="32"/>
                      <a:pt x="30" y="36"/>
                    </a:cubicBezTo>
                    <a:cubicBezTo>
                      <a:pt x="26" y="41"/>
                      <a:pt x="22" y="43"/>
                      <a:pt x="17" y="43"/>
                    </a:cubicBezTo>
                    <a:cubicBezTo>
                      <a:pt x="11" y="43"/>
                      <a:pt x="7" y="41"/>
                      <a:pt x="4" y="37"/>
                    </a:cubicBezTo>
                    <a:cubicBezTo>
                      <a:pt x="1" y="32"/>
                      <a:pt x="0" y="27"/>
                      <a:pt x="0" y="22"/>
                    </a:cubicBezTo>
                    <a:cubicBezTo>
                      <a:pt x="0" y="16"/>
                      <a:pt x="1" y="11"/>
                      <a:pt x="4" y="6"/>
                    </a:cubicBezTo>
                    <a:cubicBezTo>
                      <a:pt x="7" y="2"/>
                      <a:pt x="11" y="0"/>
                      <a:pt x="16" y="0"/>
                    </a:cubicBezTo>
                    <a:close/>
                    <a:moveTo>
                      <a:pt x="17" y="3"/>
                    </a:moveTo>
                    <a:cubicBezTo>
                      <a:pt x="15" y="3"/>
                      <a:pt x="14" y="3"/>
                      <a:pt x="13" y="4"/>
                    </a:cubicBezTo>
                    <a:cubicBezTo>
                      <a:pt x="12" y="6"/>
                      <a:pt x="12" y="8"/>
                      <a:pt x="11" y="11"/>
                    </a:cubicBezTo>
                    <a:cubicBezTo>
                      <a:pt x="11" y="14"/>
                      <a:pt x="11" y="19"/>
                      <a:pt x="11" y="25"/>
                    </a:cubicBezTo>
                    <a:cubicBezTo>
                      <a:pt x="11" y="28"/>
                      <a:pt x="11" y="31"/>
                      <a:pt x="11" y="34"/>
                    </a:cubicBezTo>
                    <a:cubicBezTo>
                      <a:pt x="12" y="36"/>
                      <a:pt x="12" y="37"/>
                      <a:pt x="13" y="38"/>
                    </a:cubicBezTo>
                    <a:cubicBezTo>
                      <a:pt x="14" y="39"/>
                      <a:pt x="15" y="40"/>
                      <a:pt x="16" y="40"/>
                    </a:cubicBezTo>
                    <a:cubicBezTo>
                      <a:pt x="18" y="40"/>
                      <a:pt x="19" y="40"/>
                      <a:pt x="19" y="39"/>
                    </a:cubicBezTo>
                    <a:cubicBezTo>
                      <a:pt x="20" y="38"/>
                      <a:pt x="21" y="37"/>
                      <a:pt x="21" y="35"/>
                    </a:cubicBezTo>
                    <a:cubicBezTo>
                      <a:pt x="22" y="32"/>
                      <a:pt x="22" y="26"/>
                      <a:pt x="22" y="18"/>
                    </a:cubicBezTo>
                    <a:cubicBezTo>
                      <a:pt x="22" y="13"/>
                      <a:pt x="22" y="10"/>
                      <a:pt x="21" y="8"/>
                    </a:cubicBezTo>
                    <a:cubicBezTo>
                      <a:pt x="21" y="6"/>
                      <a:pt x="20" y="4"/>
                      <a:pt x="19" y="4"/>
                    </a:cubicBezTo>
                    <a:cubicBezTo>
                      <a:pt x="19" y="3"/>
                      <a:pt x="18" y="3"/>
                      <a:pt x="17" y="3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79" name="ïŝḷïḋê"/>
              <p:cNvSpPr/>
              <p:nvPr/>
            </p:nvSpPr>
            <p:spPr bwMode="auto">
              <a:xfrm>
                <a:off x="5591175" y="3738563"/>
                <a:ext cx="98425" cy="203200"/>
              </a:xfrm>
              <a:custGeom>
                <a:avLst/>
                <a:gdLst>
                  <a:gd name="T0" fmla="*/ 16 w 30"/>
                  <a:gd name="T1" fmla="*/ 24 h 61"/>
                  <a:gd name="T2" fmla="*/ 16 w 30"/>
                  <a:gd name="T3" fmla="*/ 53 h 61"/>
                  <a:gd name="T4" fmla="*/ 17 w 30"/>
                  <a:gd name="T5" fmla="*/ 58 h 61"/>
                  <a:gd name="T6" fmla="*/ 22 w 30"/>
                  <a:gd name="T7" fmla="*/ 59 h 61"/>
                  <a:gd name="T8" fmla="*/ 22 w 30"/>
                  <a:gd name="T9" fmla="*/ 61 h 61"/>
                  <a:gd name="T10" fmla="*/ 0 w 30"/>
                  <a:gd name="T11" fmla="*/ 61 h 61"/>
                  <a:gd name="T12" fmla="*/ 0 w 30"/>
                  <a:gd name="T13" fmla="*/ 59 h 61"/>
                  <a:gd name="T14" fmla="*/ 4 w 30"/>
                  <a:gd name="T15" fmla="*/ 59 h 61"/>
                  <a:gd name="T16" fmla="*/ 5 w 30"/>
                  <a:gd name="T17" fmla="*/ 57 h 61"/>
                  <a:gd name="T18" fmla="*/ 6 w 30"/>
                  <a:gd name="T19" fmla="*/ 53 h 61"/>
                  <a:gd name="T20" fmla="*/ 6 w 30"/>
                  <a:gd name="T21" fmla="*/ 24 h 61"/>
                  <a:gd name="T22" fmla="*/ 0 w 30"/>
                  <a:gd name="T23" fmla="*/ 24 h 61"/>
                  <a:gd name="T24" fmla="*/ 0 w 30"/>
                  <a:gd name="T25" fmla="*/ 20 h 61"/>
                  <a:gd name="T26" fmla="*/ 6 w 30"/>
                  <a:gd name="T27" fmla="*/ 20 h 61"/>
                  <a:gd name="T28" fmla="*/ 6 w 30"/>
                  <a:gd name="T29" fmla="*/ 17 h 61"/>
                  <a:gd name="T30" fmla="*/ 6 w 30"/>
                  <a:gd name="T31" fmla="*/ 15 h 61"/>
                  <a:gd name="T32" fmla="*/ 10 w 30"/>
                  <a:gd name="T33" fmla="*/ 4 h 61"/>
                  <a:gd name="T34" fmla="*/ 21 w 30"/>
                  <a:gd name="T35" fmla="*/ 0 h 61"/>
                  <a:gd name="T36" fmla="*/ 28 w 30"/>
                  <a:gd name="T37" fmla="*/ 2 h 61"/>
                  <a:gd name="T38" fmla="*/ 30 w 30"/>
                  <a:gd name="T39" fmla="*/ 6 h 61"/>
                  <a:gd name="T40" fmla="*/ 29 w 30"/>
                  <a:gd name="T41" fmla="*/ 10 h 61"/>
                  <a:gd name="T42" fmla="*/ 25 w 30"/>
                  <a:gd name="T43" fmla="*/ 11 h 61"/>
                  <a:gd name="T44" fmla="*/ 22 w 30"/>
                  <a:gd name="T45" fmla="*/ 10 h 61"/>
                  <a:gd name="T46" fmla="*/ 21 w 30"/>
                  <a:gd name="T47" fmla="*/ 8 h 61"/>
                  <a:gd name="T48" fmla="*/ 21 w 30"/>
                  <a:gd name="T49" fmla="*/ 6 h 61"/>
                  <a:gd name="T50" fmla="*/ 21 w 30"/>
                  <a:gd name="T51" fmla="*/ 5 h 61"/>
                  <a:gd name="T52" fmla="*/ 20 w 30"/>
                  <a:gd name="T53" fmla="*/ 3 h 61"/>
                  <a:gd name="T54" fmla="*/ 19 w 30"/>
                  <a:gd name="T55" fmla="*/ 3 h 61"/>
                  <a:gd name="T56" fmla="*/ 17 w 30"/>
                  <a:gd name="T57" fmla="*/ 4 h 61"/>
                  <a:gd name="T58" fmla="*/ 16 w 30"/>
                  <a:gd name="T59" fmla="*/ 7 h 61"/>
                  <a:gd name="T60" fmla="*/ 16 w 30"/>
                  <a:gd name="T61" fmla="*/ 15 h 61"/>
                  <a:gd name="T62" fmla="*/ 16 w 30"/>
                  <a:gd name="T63" fmla="*/ 20 h 61"/>
                  <a:gd name="T64" fmla="*/ 22 w 30"/>
                  <a:gd name="T65" fmla="*/ 20 h 61"/>
                  <a:gd name="T66" fmla="*/ 22 w 30"/>
                  <a:gd name="T67" fmla="*/ 24 h 61"/>
                  <a:gd name="T68" fmla="*/ 16 w 30"/>
                  <a:gd name="T69" fmla="*/ 2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0" h="61">
                    <a:moveTo>
                      <a:pt x="16" y="24"/>
                    </a:moveTo>
                    <a:cubicBezTo>
                      <a:pt x="16" y="53"/>
                      <a:pt x="16" y="53"/>
                      <a:pt x="16" y="53"/>
                    </a:cubicBezTo>
                    <a:cubicBezTo>
                      <a:pt x="16" y="55"/>
                      <a:pt x="17" y="57"/>
                      <a:pt x="17" y="58"/>
                    </a:cubicBezTo>
                    <a:cubicBezTo>
                      <a:pt x="18" y="59"/>
                      <a:pt x="20" y="59"/>
                      <a:pt x="22" y="59"/>
                    </a:cubicBezTo>
                    <a:cubicBezTo>
                      <a:pt x="22" y="61"/>
                      <a:pt x="22" y="61"/>
                      <a:pt x="22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2" y="59"/>
                      <a:pt x="3" y="59"/>
                      <a:pt x="4" y="59"/>
                    </a:cubicBezTo>
                    <a:cubicBezTo>
                      <a:pt x="5" y="58"/>
                      <a:pt x="5" y="58"/>
                      <a:pt x="5" y="57"/>
                    </a:cubicBezTo>
                    <a:cubicBezTo>
                      <a:pt x="6" y="56"/>
                      <a:pt x="6" y="55"/>
                      <a:pt x="6" y="53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1"/>
                      <a:pt x="7" y="7"/>
                      <a:pt x="10" y="4"/>
                    </a:cubicBezTo>
                    <a:cubicBezTo>
                      <a:pt x="12" y="1"/>
                      <a:pt x="16" y="0"/>
                      <a:pt x="21" y="0"/>
                    </a:cubicBezTo>
                    <a:cubicBezTo>
                      <a:pt x="24" y="0"/>
                      <a:pt x="26" y="1"/>
                      <a:pt x="28" y="2"/>
                    </a:cubicBezTo>
                    <a:cubicBezTo>
                      <a:pt x="29" y="3"/>
                      <a:pt x="30" y="5"/>
                      <a:pt x="30" y="6"/>
                    </a:cubicBezTo>
                    <a:cubicBezTo>
                      <a:pt x="30" y="8"/>
                      <a:pt x="30" y="9"/>
                      <a:pt x="29" y="10"/>
                    </a:cubicBezTo>
                    <a:cubicBezTo>
                      <a:pt x="28" y="11"/>
                      <a:pt x="26" y="11"/>
                      <a:pt x="25" y="11"/>
                    </a:cubicBezTo>
                    <a:cubicBezTo>
                      <a:pt x="24" y="11"/>
                      <a:pt x="23" y="11"/>
                      <a:pt x="22" y="10"/>
                    </a:cubicBezTo>
                    <a:cubicBezTo>
                      <a:pt x="21" y="9"/>
                      <a:pt x="21" y="9"/>
                      <a:pt x="21" y="8"/>
                    </a:cubicBezTo>
                    <a:cubicBezTo>
                      <a:pt x="21" y="7"/>
                      <a:pt x="21" y="7"/>
                      <a:pt x="21" y="6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4"/>
                      <a:pt x="21" y="3"/>
                      <a:pt x="20" y="3"/>
                    </a:cubicBezTo>
                    <a:cubicBezTo>
                      <a:pt x="20" y="3"/>
                      <a:pt x="20" y="3"/>
                      <a:pt x="19" y="3"/>
                    </a:cubicBezTo>
                    <a:cubicBezTo>
                      <a:pt x="18" y="3"/>
                      <a:pt x="18" y="3"/>
                      <a:pt x="17" y="4"/>
                    </a:cubicBezTo>
                    <a:cubicBezTo>
                      <a:pt x="17" y="4"/>
                      <a:pt x="16" y="5"/>
                      <a:pt x="16" y="7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4"/>
                      <a:pt x="22" y="24"/>
                      <a:pt x="22" y="24"/>
                    </a:cubicBez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80" name="i$1íḑê"/>
              <p:cNvSpPr/>
              <p:nvPr/>
            </p:nvSpPr>
            <p:spPr bwMode="auto">
              <a:xfrm>
                <a:off x="5746750" y="3738563"/>
                <a:ext cx="122238" cy="206375"/>
              </a:xfrm>
              <a:custGeom>
                <a:avLst/>
                <a:gdLst>
                  <a:gd name="T0" fmla="*/ 33 w 37"/>
                  <a:gd name="T1" fmla="*/ 0 h 62"/>
                  <a:gd name="T2" fmla="*/ 33 w 37"/>
                  <a:gd name="T3" fmla="*/ 20 h 62"/>
                  <a:gd name="T4" fmla="*/ 32 w 37"/>
                  <a:gd name="T5" fmla="*/ 20 h 62"/>
                  <a:gd name="T6" fmla="*/ 26 w 37"/>
                  <a:gd name="T7" fmla="*/ 8 h 62"/>
                  <a:gd name="T8" fmla="*/ 17 w 37"/>
                  <a:gd name="T9" fmla="*/ 3 h 62"/>
                  <a:gd name="T10" fmla="*/ 10 w 37"/>
                  <a:gd name="T11" fmla="*/ 6 h 62"/>
                  <a:gd name="T12" fmla="*/ 8 w 37"/>
                  <a:gd name="T13" fmla="*/ 11 h 62"/>
                  <a:gd name="T14" fmla="*/ 9 w 37"/>
                  <a:gd name="T15" fmla="*/ 15 h 62"/>
                  <a:gd name="T16" fmla="*/ 13 w 37"/>
                  <a:gd name="T17" fmla="*/ 19 h 62"/>
                  <a:gd name="T18" fmla="*/ 21 w 37"/>
                  <a:gd name="T19" fmla="*/ 24 h 62"/>
                  <a:gd name="T20" fmla="*/ 33 w 37"/>
                  <a:gd name="T21" fmla="*/ 34 h 62"/>
                  <a:gd name="T22" fmla="*/ 37 w 37"/>
                  <a:gd name="T23" fmla="*/ 44 h 62"/>
                  <a:gd name="T24" fmla="*/ 31 w 37"/>
                  <a:gd name="T25" fmla="*/ 57 h 62"/>
                  <a:gd name="T26" fmla="*/ 18 w 37"/>
                  <a:gd name="T27" fmla="*/ 62 h 62"/>
                  <a:gd name="T28" fmla="*/ 14 w 37"/>
                  <a:gd name="T29" fmla="*/ 62 h 62"/>
                  <a:gd name="T30" fmla="*/ 8 w 37"/>
                  <a:gd name="T31" fmla="*/ 59 h 62"/>
                  <a:gd name="T32" fmla="*/ 5 w 37"/>
                  <a:gd name="T33" fmla="*/ 59 h 62"/>
                  <a:gd name="T34" fmla="*/ 3 w 37"/>
                  <a:gd name="T35" fmla="*/ 59 h 62"/>
                  <a:gd name="T36" fmla="*/ 1 w 37"/>
                  <a:gd name="T37" fmla="*/ 62 h 62"/>
                  <a:gd name="T38" fmla="*/ 0 w 37"/>
                  <a:gd name="T39" fmla="*/ 62 h 62"/>
                  <a:gd name="T40" fmla="*/ 0 w 37"/>
                  <a:gd name="T41" fmla="*/ 40 h 62"/>
                  <a:gd name="T42" fmla="*/ 1 w 37"/>
                  <a:gd name="T43" fmla="*/ 40 h 62"/>
                  <a:gd name="T44" fmla="*/ 8 w 37"/>
                  <a:gd name="T45" fmla="*/ 54 h 62"/>
                  <a:gd name="T46" fmla="*/ 18 w 37"/>
                  <a:gd name="T47" fmla="*/ 59 h 62"/>
                  <a:gd name="T48" fmla="*/ 25 w 37"/>
                  <a:gd name="T49" fmla="*/ 56 h 62"/>
                  <a:gd name="T50" fmla="*/ 28 w 37"/>
                  <a:gd name="T51" fmla="*/ 50 h 62"/>
                  <a:gd name="T52" fmla="*/ 27 w 37"/>
                  <a:gd name="T53" fmla="*/ 46 h 62"/>
                  <a:gd name="T54" fmla="*/ 24 w 37"/>
                  <a:gd name="T55" fmla="*/ 42 h 62"/>
                  <a:gd name="T56" fmla="*/ 17 w 37"/>
                  <a:gd name="T57" fmla="*/ 38 h 62"/>
                  <a:gd name="T58" fmla="*/ 6 w 37"/>
                  <a:gd name="T59" fmla="*/ 31 h 62"/>
                  <a:gd name="T60" fmla="*/ 1 w 37"/>
                  <a:gd name="T61" fmla="*/ 25 h 62"/>
                  <a:gd name="T62" fmla="*/ 0 w 37"/>
                  <a:gd name="T63" fmla="*/ 17 h 62"/>
                  <a:gd name="T64" fmla="*/ 4 w 37"/>
                  <a:gd name="T65" fmla="*/ 5 h 62"/>
                  <a:gd name="T66" fmla="*/ 16 w 37"/>
                  <a:gd name="T67" fmla="*/ 0 h 62"/>
                  <a:gd name="T68" fmla="*/ 21 w 37"/>
                  <a:gd name="T69" fmla="*/ 1 h 62"/>
                  <a:gd name="T70" fmla="*/ 25 w 37"/>
                  <a:gd name="T71" fmla="*/ 3 h 62"/>
                  <a:gd name="T72" fmla="*/ 29 w 37"/>
                  <a:gd name="T73" fmla="*/ 4 h 62"/>
                  <a:gd name="T74" fmla="*/ 31 w 37"/>
                  <a:gd name="T75" fmla="*/ 3 h 62"/>
                  <a:gd name="T76" fmla="*/ 32 w 37"/>
                  <a:gd name="T77" fmla="*/ 0 h 62"/>
                  <a:gd name="T78" fmla="*/ 33 w 37"/>
                  <a:gd name="T7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7" h="62">
                    <a:moveTo>
                      <a:pt x="33" y="0"/>
                    </a:moveTo>
                    <a:cubicBezTo>
                      <a:pt x="33" y="20"/>
                      <a:pt x="33" y="20"/>
                      <a:pt x="33" y="20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1" y="15"/>
                      <a:pt x="29" y="11"/>
                      <a:pt x="26" y="8"/>
                    </a:cubicBezTo>
                    <a:cubicBezTo>
                      <a:pt x="23" y="5"/>
                      <a:pt x="20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2"/>
                      <a:pt x="8" y="14"/>
                      <a:pt x="9" y="15"/>
                    </a:cubicBezTo>
                    <a:cubicBezTo>
                      <a:pt x="10" y="16"/>
                      <a:pt x="11" y="17"/>
                      <a:pt x="13" y="19"/>
                    </a:cubicBezTo>
                    <a:cubicBezTo>
                      <a:pt x="14" y="20"/>
                      <a:pt x="17" y="21"/>
                      <a:pt x="21" y="24"/>
                    </a:cubicBezTo>
                    <a:cubicBezTo>
                      <a:pt x="27" y="27"/>
                      <a:pt x="31" y="31"/>
                      <a:pt x="33" y="34"/>
                    </a:cubicBezTo>
                    <a:cubicBezTo>
                      <a:pt x="36" y="37"/>
                      <a:pt x="37" y="40"/>
                      <a:pt x="37" y="44"/>
                    </a:cubicBezTo>
                    <a:cubicBezTo>
                      <a:pt x="37" y="49"/>
                      <a:pt x="35" y="53"/>
                      <a:pt x="31" y="57"/>
                    </a:cubicBezTo>
                    <a:cubicBezTo>
                      <a:pt x="28" y="60"/>
                      <a:pt x="24" y="62"/>
                      <a:pt x="18" y="62"/>
                    </a:cubicBezTo>
                    <a:cubicBezTo>
                      <a:pt x="17" y="62"/>
                      <a:pt x="15" y="62"/>
                      <a:pt x="14" y="62"/>
                    </a:cubicBezTo>
                    <a:cubicBezTo>
                      <a:pt x="12" y="61"/>
                      <a:pt x="10" y="61"/>
                      <a:pt x="8" y="59"/>
                    </a:cubicBezTo>
                    <a:cubicBezTo>
                      <a:pt x="7" y="59"/>
                      <a:pt x="6" y="59"/>
                      <a:pt x="5" y="59"/>
                    </a:cubicBezTo>
                    <a:cubicBezTo>
                      <a:pt x="4" y="59"/>
                      <a:pt x="4" y="59"/>
                      <a:pt x="3" y="59"/>
                    </a:cubicBezTo>
                    <a:cubicBezTo>
                      <a:pt x="2" y="60"/>
                      <a:pt x="2" y="61"/>
                      <a:pt x="1" y="6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2" y="46"/>
                      <a:pt x="4" y="51"/>
                      <a:pt x="8" y="54"/>
                    </a:cubicBezTo>
                    <a:cubicBezTo>
                      <a:pt x="11" y="57"/>
                      <a:pt x="14" y="59"/>
                      <a:pt x="18" y="59"/>
                    </a:cubicBezTo>
                    <a:cubicBezTo>
                      <a:pt x="21" y="59"/>
                      <a:pt x="23" y="58"/>
                      <a:pt x="25" y="56"/>
                    </a:cubicBezTo>
                    <a:cubicBezTo>
                      <a:pt x="27" y="55"/>
                      <a:pt x="28" y="53"/>
                      <a:pt x="28" y="50"/>
                    </a:cubicBezTo>
                    <a:cubicBezTo>
                      <a:pt x="28" y="49"/>
                      <a:pt x="27" y="47"/>
                      <a:pt x="27" y="46"/>
                    </a:cubicBezTo>
                    <a:cubicBezTo>
                      <a:pt x="26" y="45"/>
                      <a:pt x="25" y="44"/>
                      <a:pt x="24" y="42"/>
                    </a:cubicBezTo>
                    <a:cubicBezTo>
                      <a:pt x="22" y="41"/>
                      <a:pt x="20" y="40"/>
                      <a:pt x="17" y="38"/>
                    </a:cubicBezTo>
                    <a:cubicBezTo>
                      <a:pt x="12" y="35"/>
                      <a:pt x="8" y="33"/>
                      <a:pt x="6" y="31"/>
                    </a:cubicBezTo>
                    <a:cubicBezTo>
                      <a:pt x="4" y="29"/>
                      <a:pt x="3" y="27"/>
                      <a:pt x="1" y="25"/>
                    </a:cubicBezTo>
                    <a:cubicBezTo>
                      <a:pt x="0" y="22"/>
                      <a:pt x="0" y="20"/>
                      <a:pt x="0" y="17"/>
                    </a:cubicBezTo>
                    <a:cubicBezTo>
                      <a:pt x="0" y="12"/>
                      <a:pt x="1" y="8"/>
                      <a:pt x="4" y="5"/>
                    </a:cubicBezTo>
                    <a:cubicBezTo>
                      <a:pt x="7" y="2"/>
                      <a:pt x="11" y="0"/>
                      <a:pt x="16" y="0"/>
                    </a:cubicBezTo>
                    <a:cubicBezTo>
                      <a:pt x="18" y="0"/>
                      <a:pt x="19" y="0"/>
                      <a:pt x="21" y="1"/>
                    </a:cubicBezTo>
                    <a:cubicBezTo>
                      <a:pt x="22" y="1"/>
                      <a:pt x="24" y="2"/>
                      <a:pt x="25" y="3"/>
                    </a:cubicBezTo>
                    <a:cubicBezTo>
                      <a:pt x="27" y="4"/>
                      <a:pt x="28" y="4"/>
                      <a:pt x="29" y="4"/>
                    </a:cubicBezTo>
                    <a:cubicBezTo>
                      <a:pt x="30" y="4"/>
                      <a:pt x="30" y="4"/>
                      <a:pt x="31" y="3"/>
                    </a:cubicBezTo>
                    <a:cubicBezTo>
                      <a:pt x="31" y="3"/>
                      <a:pt x="31" y="2"/>
                      <a:pt x="32" y="0"/>
                    </a:cubicBez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81" name="í$lîdê"/>
              <p:cNvSpPr/>
              <p:nvPr/>
            </p:nvSpPr>
            <p:spPr bwMode="auto">
              <a:xfrm>
                <a:off x="5894388" y="3802063"/>
                <a:ext cx="103188" cy="142875"/>
              </a:xfrm>
              <a:custGeom>
                <a:avLst/>
                <a:gdLst>
                  <a:gd name="T0" fmla="*/ 29 w 31"/>
                  <a:gd name="T1" fmla="*/ 31 h 43"/>
                  <a:gd name="T2" fmla="*/ 31 w 31"/>
                  <a:gd name="T3" fmla="*/ 32 h 43"/>
                  <a:gd name="T4" fmla="*/ 24 w 31"/>
                  <a:gd name="T5" fmla="*/ 40 h 43"/>
                  <a:gd name="T6" fmla="*/ 16 w 31"/>
                  <a:gd name="T7" fmla="*/ 43 h 43"/>
                  <a:gd name="T8" fmla="*/ 5 w 31"/>
                  <a:gd name="T9" fmla="*/ 37 h 43"/>
                  <a:gd name="T10" fmla="*/ 0 w 31"/>
                  <a:gd name="T11" fmla="*/ 22 h 43"/>
                  <a:gd name="T12" fmla="*/ 4 w 31"/>
                  <a:gd name="T13" fmla="*/ 7 h 43"/>
                  <a:gd name="T14" fmla="*/ 17 w 31"/>
                  <a:gd name="T15" fmla="*/ 0 h 43"/>
                  <a:gd name="T16" fmla="*/ 26 w 31"/>
                  <a:gd name="T17" fmla="*/ 3 h 43"/>
                  <a:gd name="T18" fmla="*/ 30 w 31"/>
                  <a:gd name="T19" fmla="*/ 10 h 43"/>
                  <a:gd name="T20" fmla="*/ 28 w 31"/>
                  <a:gd name="T21" fmla="*/ 14 h 43"/>
                  <a:gd name="T22" fmla="*/ 25 w 31"/>
                  <a:gd name="T23" fmla="*/ 15 h 43"/>
                  <a:gd name="T24" fmla="*/ 21 w 31"/>
                  <a:gd name="T25" fmla="*/ 14 h 43"/>
                  <a:gd name="T26" fmla="*/ 19 w 31"/>
                  <a:gd name="T27" fmla="*/ 8 h 43"/>
                  <a:gd name="T28" fmla="*/ 18 w 31"/>
                  <a:gd name="T29" fmla="*/ 4 h 43"/>
                  <a:gd name="T30" fmla="*/ 16 w 31"/>
                  <a:gd name="T31" fmla="*/ 3 h 43"/>
                  <a:gd name="T32" fmla="*/ 13 w 31"/>
                  <a:gd name="T33" fmla="*/ 5 h 43"/>
                  <a:gd name="T34" fmla="*/ 11 w 31"/>
                  <a:gd name="T35" fmla="*/ 15 h 43"/>
                  <a:gd name="T36" fmla="*/ 12 w 31"/>
                  <a:gd name="T37" fmla="*/ 26 h 43"/>
                  <a:gd name="T38" fmla="*/ 17 w 31"/>
                  <a:gd name="T39" fmla="*/ 34 h 43"/>
                  <a:gd name="T40" fmla="*/ 22 w 31"/>
                  <a:gd name="T41" fmla="*/ 36 h 43"/>
                  <a:gd name="T42" fmla="*/ 25 w 31"/>
                  <a:gd name="T43" fmla="*/ 35 h 43"/>
                  <a:gd name="T44" fmla="*/ 29 w 31"/>
                  <a:gd name="T45" fmla="*/ 3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43">
                    <a:moveTo>
                      <a:pt x="29" y="31"/>
                    </a:moveTo>
                    <a:cubicBezTo>
                      <a:pt x="31" y="32"/>
                      <a:pt x="31" y="32"/>
                      <a:pt x="31" y="32"/>
                    </a:cubicBezTo>
                    <a:cubicBezTo>
                      <a:pt x="29" y="36"/>
                      <a:pt x="27" y="39"/>
                      <a:pt x="24" y="40"/>
                    </a:cubicBezTo>
                    <a:cubicBezTo>
                      <a:pt x="22" y="42"/>
                      <a:pt x="19" y="43"/>
                      <a:pt x="16" y="43"/>
                    </a:cubicBezTo>
                    <a:cubicBezTo>
                      <a:pt x="11" y="43"/>
                      <a:pt x="7" y="41"/>
                      <a:pt x="5" y="37"/>
                    </a:cubicBezTo>
                    <a:cubicBezTo>
                      <a:pt x="2" y="33"/>
                      <a:pt x="0" y="28"/>
                      <a:pt x="0" y="22"/>
                    </a:cubicBezTo>
                    <a:cubicBezTo>
                      <a:pt x="0" y="16"/>
                      <a:pt x="2" y="12"/>
                      <a:pt x="4" y="7"/>
                    </a:cubicBezTo>
                    <a:cubicBezTo>
                      <a:pt x="7" y="2"/>
                      <a:pt x="12" y="0"/>
                      <a:pt x="17" y="0"/>
                    </a:cubicBezTo>
                    <a:cubicBezTo>
                      <a:pt x="21" y="0"/>
                      <a:pt x="24" y="1"/>
                      <a:pt x="26" y="3"/>
                    </a:cubicBezTo>
                    <a:cubicBezTo>
                      <a:pt x="28" y="5"/>
                      <a:pt x="30" y="7"/>
                      <a:pt x="30" y="10"/>
                    </a:cubicBezTo>
                    <a:cubicBezTo>
                      <a:pt x="30" y="12"/>
                      <a:pt x="29" y="13"/>
                      <a:pt x="28" y="14"/>
                    </a:cubicBezTo>
                    <a:cubicBezTo>
                      <a:pt x="27" y="15"/>
                      <a:pt x="26" y="15"/>
                      <a:pt x="25" y="15"/>
                    </a:cubicBezTo>
                    <a:cubicBezTo>
                      <a:pt x="23" y="15"/>
                      <a:pt x="22" y="15"/>
                      <a:pt x="21" y="14"/>
                    </a:cubicBezTo>
                    <a:cubicBezTo>
                      <a:pt x="20" y="13"/>
                      <a:pt x="19" y="11"/>
                      <a:pt x="19" y="8"/>
                    </a:cubicBezTo>
                    <a:cubicBezTo>
                      <a:pt x="19" y="6"/>
                      <a:pt x="19" y="4"/>
                      <a:pt x="18" y="4"/>
                    </a:cubicBezTo>
                    <a:cubicBezTo>
                      <a:pt x="17" y="3"/>
                      <a:pt x="17" y="3"/>
                      <a:pt x="16" y="3"/>
                    </a:cubicBezTo>
                    <a:cubicBezTo>
                      <a:pt x="15" y="3"/>
                      <a:pt x="14" y="3"/>
                      <a:pt x="13" y="5"/>
                    </a:cubicBezTo>
                    <a:cubicBezTo>
                      <a:pt x="11" y="7"/>
                      <a:pt x="11" y="11"/>
                      <a:pt x="11" y="15"/>
                    </a:cubicBezTo>
                    <a:cubicBezTo>
                      <a:pt x="11" y="19"/>
                      <a:pt x="11" y="23"/>
                      <a:pt x="12" y="26"/>
                    </a:cubicBezTo>
                    <a:cubicBezTo>
                      <a:pt x="13" y="30"/>
                      <a:pt x="15" y="32"/>
                      <a:pt x="17" y="34"/>
                    </a:cubicBezTo>
                    <a:cubicBezTo>
                      <a:pt x="18" y="35"/>
                      <a:pt x="20" y="36"/>
                      <a:pt x="22" y="36"/>
                    </a:cubicBezTo>
                    <a:cubicBezTo>
                      <a:pt x="23" y="36"/>
                      <a:pt x="24" y="36"/>
                      <a:pt x="25" y="35"/>
                    </a:cubicBezTo>
                    <a:cubicBezTo>
                      <a:pt x="27" y="34"/>
                      <a:pt x="28" y="33"/>
                      <a:pt x="29" y="31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82" name="iṩḻíḑe"/>
              <p:cNvSpPr/>
              <p:nvPr/>
            </p:nvSpPr>
            <p:spPr bwMode="auto">
              <a:xfrm>
                <a:off x="6016625" y="3738563"/>
                <a:ext cx="63500" cy="203200"/>
              </a:xfrm>
              <a:custGeom>
                <a:avLst/>
                <a:gdLst>
                  <a:gd name="T0" fmla="*/ 9 w 19"/>
                  <a:gd name="T1" fmla="*/ 0 h 61"/>
                  <a:gd name="T2" fmla="*/ 14 w 19"/>
                  <a:gd name="T3" fmla="*/ 2 h 61"/>
                  <a:gd name="T4" fmla="*/ 15 w 19"/>
                  <a:gd name="T5" fmla="*/ 7 h 61"/>
                  <a:gd name="T6" fmla="*/ 14 w 19"/>
                  <a:gd name="T7" fmla="*/ 12 h 61"/>
                  <a:gd name="T8" fmla="*/ 9 w 19"/>
                  <a:gd name="T9" fmla="*/ 14 h 61"/>
                  <a:gd name="T10" fmla="*/ 5 w 19"/>
                  <a:gd name="T11" fmla="*/ 12 h 61"/>
                  <a:gd name="T12" fmla="*/ 3 w 19"/>
                  <a:gd name="T13" fmla="*/ 7 h 61"/>
                  <a:gd name="T14" fmla="*/ 5 w 19"/>
                  <a:gd name="T15" fmla="*/ 2 h 61"/>
                  <a:gd name="T16" fmla="*/ 9 w 19"/>
                  <a:gd name="T17" fmla="*/ 0 h 61"/>
                  <a:gd name="T18" fmla="*/ 15 w 19"/>
                  <a:gd name="T19" fmla="*/ 20 h 61"/>
                  <a:gd name="T20" fmla="*/ 15 w 19"/>
                  <a:gd name="T21" fmla="*/ 52 h 61"/>
                  <a:gd name="T22" fmla="*/ 16 w 19"/>
                  <a:gd name="T23" fmla="*/ 58 h 61"/>
                  <a:gd name="T24" fmla="*/ 19 w 19"/>
                  <a:gd name="T25" fmla="*/ 59 h 61"/>
                  <a:gd name="T26" fmla="*/ 19 w 19"/>
                  <a:gd name="T27" fmla="*/ 61 h 61"/>
                  <a:gd name="T28" fmla="*/ 0 w 19"/>
                  <a:gd name="T29" fmla="*/ 61 h 61"/>
                  <a:gd name="T30" fmla="*/ 0 w 19"/>
                  <a:gd name="T31" fmla="*/ 59 h 61"/>
                  <a:gd name="T32" fmla="*/ 3 w 19"/>
                  <a:gd name="T33" fmla="*/ 58 h 61"/>
                  <a:gd name="T34" fmla="*/ 4 w 19"/>
                  <a:gd name="T35" fmla="*/ 52 h 61"/>
                  <a:gd name="T36" fmla="*/ 4 w 19"/>
                  <a:gd name="T37" fmla="*/ 28 h 61"/>
                  <a:gd name="T38" fmla="*/ 3 w 19"/>
                  <a:gd name="T39" fmla="*/ 23 h 61"/>
                  <a:gd name="T40" fmla="*/ 0 w 19"/>
                  <a:gd name="T41" fmla="*/ 21 h 61"/>
                  <a:gd name="T42" fmla="*/ 0 w 19"/>
                  <a:gd name="T43" fmla="*/ 20 h 61"/>
                  <a:gd name="T44" fmla="*/ 15 w 19"/>
                  <a:gd name="T45" fmla="*/ 2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9" h="61">
                    <a:moveTo>
                      <a:pt x="9" y="0"/>
                    </a:moveTo>
                    <a:cubicBezTo>
                      <a:pt x="11" y="0"/>
                      <a:pt x="12" y="1"/>
                      <a:pt x="14" y="2"/>
                    </a:cubicBezTo>
                    <a:cubicBezTo>
                      <a:pt x="15" y="3"/>
                      <a:pt x="15" y="5"/>
                      <a:pt x="15" y="7"/>
                    </a:cubicBezTo>
                    <a:cubicBezTo>
                      <a:pt x="15" y="9"/>
                      <a:pt x="15" y="10"/>
                      <a:pt x="14" y="12"/>
                    </a:cubicBezTo>
                    <a:cubicBezTo>
                      <a:pt x="12" y="13"/>
                      <a:pt x="11" y="14"/>
                      <a:pt x="9" y="14"/>
                    </a:cubicBezTo>
                    <a:cubicBezTo>
                      <a:pt x="8" y="14"/>
                      <a:pt x="6" y="13"/>
                      <a:pt x="5" y="12"/>
                    </a:cubicBezTo>
                    <a:cubicBezTo>
                      <a:pt x="4" y="10"/>
                      <a:pt x="3" y="9"/>
                      <a:pt x="3" y="7"/>
                    </a:cubicBezTo>
                    <a:cubicBezTo>
                      <a:pt x="3" y="5"/>
                      <a:pt x="4" y="3"/>
                      <a:pt x="5" y="2"/>
                    </a:cubicBezTo>
                    <a:cubicBezTo>
                      <a:pt x="6" y="1"/>
                      <a:pt x="8" y="0"/>
                      <a:pt x="9" y="0"/>
                    </a:cubicBezTo>
                    <a:close/>
                    <a:moveTo>
                      <a:pt x="15" y="20"/>
                    </a:move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5"/>
                      <a:pt x="15" y="57"/>
                      <a:pt x="16" y="58"/>
                    </a:cubicBezTo>
                    <a:cubicBezTo>
                      <a:pt x="16" y="59"/>
                      <a:pt x="17" y="59"/>
                      <a:pt x="19" y="59"/>
                    </a:cubicBezTo>
                    <a:cubicBezTo>
                      <a:pt x="19" y="61"/>
                      <a:pt x="19" y="61"/>
                      <a:pt x="19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1" y="59"/>
                      <a:pt x="2" y="59"/>
                      <a:pt x="3" y="58"/>
                    </a:cubicBezTo>
                    <a:cubicBezTo>
                      <a:pt x="4" y="57"/>
                      <a:pt x="4" y="55"/>
                      <a:pt x="4" y="52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5"/>
                      <a:pt x="4" y="24"/>
                      <a:pt x="3" y="23"/>
                    </a:cubicBezTo>
                    <a:cubicBezTo>
                      <a:pt x="2" y="22"/>
                      <a:pt x="1" y="22"/>
                      <a:pt x="0" y="21"/>
                    </a:cubicBezTo>
                    <a:cubicBezTo>
                      <a:pt x="0" y="20"/>
                      <a:pt x="0" y="20"/>
                      <a:pt x="0" y="20"/>
                    </a:cubicBezTo>
                    <a:lnTo>
                      <a:pt x="15" y="2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83" name="îṥḷiďé"/>
              <p:cNvSpPr/>
              <p:nvPr/>
            </p:nvSpPr>
            <p:spPr bwMode="auto">
              <a:xfrm>
                <a:off x="6102350" y="3802063"/>
                <a:ext cx="98425" cy="142875"/>
              </a:xfrm>
              <a:custGeom>
                <a:avLst/>
                <a:gdLst>
                  <a:gd name="T0" fmla="*/ 30 w 30"/>
                  <a:gd name="T1" fmla="*/ 20 h 43"/>
                  <a:gd name="T2" fmla="*/ 10 w 30"/>
                  <a:gd name="T3" fmla="*/ 20 h 43"/>
                  <a:gd name="T4" fmla="*/ 14 w 30"/>
                  <a:gd name="T5" fmla="*/ 33 h 43"/>
                  <a:gd name="T6" fmla="*/ 20 w 30"/>
                  <a:gd name="T7" fmla="*/ 36 h 43"/>
                  <a:gd name="T8" fmla="*/ 24 w 30"/>
                  <a:gd name="T9" fmla="*/ 35 h 43"/>
                  <a:gd name="T10" fmla="*/ 28 w 30"/>
                  <a:gd name="T11" fmla="*/ 30 h 43"/>
                  <a:gd name="T12" fmla="*/ 30 w 30"/>
                  <a:gd name="T13" fmla="*/ 31 h 43"/>
                  <a:gd name="T14" fmla="*/ 23 w 30"/>
                  <a:gd name="T15" fmla="*/ 40 h 43"/>
                  <a:gd name="T16" fmla="*/ 15 w 30"/>
                  <a:gd name="T17" fmla="*/ 43 h 43"/>
                  <a:gd name="T18" fmla="*/ 3 w 30"/>
                  <a:gd name="T19" fmla="*/ 36 h 43"/>
                  <a:gd name="T20" fmla="*/ 0 w 30"/>
                  <a:gd name="T21" fmla="*/ 22 h 43"/>
                  <a:gd name="T22" fmla="*/ 4 w 30"/>
                  <a:gd name="T23" fmla="*/ 6 h 43"/>
                  <a:gd name="T24" fmla="*/ 16 w 30"/>
                  <a:gd name="T25" fmla="*/ 0 h 43"/>
                  <a:gd name="T26" fmla="*/ 25 w 30"/>
                  <a:gd name="T27" fmla="*/ 5 h 43"/>
                  <a:gd name="T28" fmla="*/ 30 w 30"/>
                  <a:gd name="T29" fmla="*/ 20 h 43"/>
                  <a:gd name="T30" fmla="*/ 20 w 30"/>
                  <a:gd name="T31" fmla="*/ 17 h 43"/>
                  <a:gd name="T32" fmla="*/ 20 w 30"/>
                  <a:gd name="T33" fmla="*/ 7 h 43"/>
                  <a:gd name="T34" fmla="*/ 17 w 30"/>
                  <a:gd name="T35" fmla="*/ 3 h 43"/>
                  <a:gd name="T36" fmla="*/ 15 w 30"/>
                  <a:gd name="T37" fmla="*/ 2 h 43"/>
                  <a:gd name="T38" fmla="*/ 12 w 30"/>
                  <a:gd name="T39" fmla="*/ 5 h 43"/>
                  <a:gd name="T40" fmla="*/ 10 w 30"/>
                  <a:gd name="T41" fmla="*/ 15 h 43"/>
                  <a:gd name="T42" fmla="*/ 10 w 30"/>
                  <a:gd name="T43" fmla="*/ 17 h 43"/>
                  <a:gd name="T44" fmla="*/ 20 w 30"/>
                  <a:gd name="T45" fmla="*/ 1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0" h="43">
                    <a:moveTo>
                      <a:pt x="30" y="20"/>
                    </a:move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5"/>
                      <a:pt x="11" y="30"/>
                      <a:pt x="14" y="33"/>
                    </a:cubicBezTo>
                    <a:cubicBezTo>
                      <a:pt x="16" y="35"/>
                      <a:pt x="18" y="36"/>
                      <a:pt x="20" y="36"/>
                    </a:cubicBezTo>
                    <a:cubicBezTo>
                      <a:pt x="22" y="36"/>
                      <a:pt x="23" y="36"/>
                      <a:pt x="24" y="35"/>
                    </a:cubicBezTo>
                    <a:cubicBezTo>
                      <a:pt x="26" y="34"/>
                      <a:pt x="27" y="32"/>
                      <a:pt x="28" y="30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28" y="35"/>
                      <a:pt x="26" y="38"/>
                      <a:pt x="23" y="40"/>
                    </a:cubicBezTo>
                    <a:cubicBezTo>
                      <a:pt x="21" y="42"/>
                      <a:pt x="18" y="43"/>
                      <a:pt x="15" y="43"/>
                    </a:cubicBezTo>
                    <a:cubicBezTo>
                      <a:pt x="10" y="43"/>
                      <a:pt x="6" y="41"/>
                      <a:pt x="3" y="36"/>
                    </a:cubicBezTo>
                    <a:cubicBezTo>
                      <a:pt x="1" y="32"/>
                      <a:pt x="0" y="28"/>
                      <a:pt x="0" y="22"/>
                    </a:cubicBezTo>
                    <a:cubicBezTo>
                      <a:pt x="0" y="15"/>
                      <a:pt x="1" y="10"/>
                      <a:pt x="4" y="6"/>
                    </a:cubicBezTo>
                    <a:cubicBezTo>
                      <a:pt x="8" y="2"/>
                      <a:pt x="12" y="0"/>
                      <a:pt x="16" y="0"/>
                    </a:cubicBezTo>
                    <a:cubicBezTo>
                      <a:pt x="20" y="0"/>
                      <a:pt x="23" y="1"/>
                      <a:pt x="25" y="5"/>
                    </a:cubicBezTo>
                    <a:cubicBezTo>
                      <a:pt x="28" y="8"/>
                      <a:pt x="30" y="13"/>
                      <a:pt x="30" y="20"/>
                    </a:cubicBezTo>
                    <a:close/>
                    <a:moveTo>
                      <a:pt x="20" y="17"/>
                    </a:moveTo>
                    <a:cubicBezTo>
                      <a:pt x="20" y="12"/>
                      <a:pt x="20" y="9"/>
                      <a:pt x="20" y="7"/>
                    </a:cubicBezTo>
                    <a:cubicBezTo>
                      <a:pt x="19" y="5"/>
                      <a:pt x="18" y="4"/>
                      <a:pt x="17" y="3"/>
                    </a:cubicBezTo>
                    <a:cubicBezTo>
                      <a:pt x="17" y="3"/>
                      <a:pt x="16" y="2"/>
                      <a:pt x="15" y="2"/>
                    </a:cubicBezTo>
                    <a:cubicBezTo>
                      <a:pt x="14" y="2"/>
                      <a:pt x="13" y="3"/>
                      <a:pt x="12" y="5"/>
                    </a:cubicBezTo>
                    <a:cubicBezTo>
                      <a:pt x="11" y="7"/>
                      <a:pt x="10" y="11"/>
                      <a:pt x="10" y="15"/>
                    </a:cubicBezTo>
                    <a:cubicBezTo>
                      <a:pt x="10" y="17"/>
                      <a:pt x="10" y="17"/>
                      <a:pt x="10" y="17"/>
                    </a:cubicBezTo>
                    <a:lnTo>
                      <a:pt x="20" y="17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84" name="işľïḓé"/>
              <p:cNvSpPr/>
              <p:nvPr/>
            </p:nvSpPr>
            <p:spPr bwMode="auto">
              <a:xfrm>
                <a:off x="6224588" y="3802063"/>
                <a:ext cx="128588" cy="139700"/>
              </a:xfrm>
              <a:custGeom>
                <a:avLst/>
                <a:gdLst>
                  <a:gd name="T0" fmla="*/ 15 w 39"/>
                  <a:gd name="T1" fmla="*/ 1 h 42"/>
                  <a:gd name="T2" fmla="*/ 15 w 39"/>
                  <a:gd name="T3" fmla="*/ 6 h 42"/>
                  <a:gd name="T4" fmla="*/ 20 w 39"/>
                  <a:gd name="T5" fmla="*/ 1 h 42"/>
                  <a:gd name="T6" fmla="*/ 25 w 39"/>
                  <a:gd name="T7" fmla="*/ 0 h 42"/>
                  <a:gd name="T8" fmla="*/ 31 w 39"/>
                  <a:gd name="T9" fmla="*/ 2 h 42"/>
                  <a:gd name="T10" fmla="*/ 34 w 39"/>
                  <a:gd name="T11" fmla="*/ 7 h 42"/>
                  <a:gd name="T12" fmla="*/ 35 w 39"/>
                  <a:gd name="T13" fmla="*/ 17 h 42"/>
                  <a:gd name="T14" fmla="*/ 35 w 39"/>
                  <a:gd name="T15" fmla="*/ 33 h 42"/>
                  <a:gd name="T16" fmla="*/ 36 w 39"/>
                  <a:gd name="T17" fmla="*/ 39 h 42"/>
                  <a:gd name="T18" fmla="*/ 39 w 39"/>
                  <a:gd name="T19" fmla="*/ 40 h 42"/>
                  <a:gd name="T20" fmla="*/ 39 w 39"/>
                  <a:gd name="T21" fmla="*/ 42 h 42"/>
                  <a:gd name="T22" fmla="*/ 21 w 39"/>
                  <a:gd name="T23" fmla="*/ 42 h 42"/>
                  <a:gd name="T24" fmla="*/ 21 w 39"/>
                  <a:gd name="T25" fmla="*/ 40 h 42"/>
                  <a:gd name="T26" fmla="*/ 24 w 39"/>
                  <a:gd name="T27" fmla="*/ 38 h 42"/>
                  <a:gd name="T28" fmla="*/ 24 w 39"/>
                  <a:gd name="T29" fmla="*/ 33 h 42"/>
                  <a:gd name="T30" fmla="*/ 24 w 39"/>
                  <a:gd name="T31" fmla="*/ 15 h 42"/>
                  <a:gd name="T32" fmla="*/ 24 w 39"/>
                  <a:gd name="T33" fmla="*/ 8 h 42"/>
                  <a:gd name="T34" fmla="*/ 23 w 39"/>
                  <a:gd name="T35" fmla="*/ 6 h 42"/>
                  <a:gd name="T36" fmla="*/ 21 w 39"/>
                  <a:gd name="T37" fmla="*/ 6 h 42"/>
                  <a:gd name="T38" fmla="*/ 15 w 39"/>
                  <a:gd name="T39" fmla="*/ 11 h 42"/>
                  <a:gd name="T40" fmla="*/ 15 w 39"/>
                  <a:gd name="T41" fmla="*/ 33 h 42"/>
                  <a:gd name="T42" fmla="*/ 15 w 39"/>
                  <a:gd name="T43" fmla="*/ 39 h 42"/>
                  <a:gd name="T44" fmla="*/ 18 w 39"/>
                  <a:gd name="T45" fmla="*/ 40 h 42"/>
                  <a:gd name="T46" fmla="*/ 18 w 39"/>
                  <a:gd name="T47" fmla="*/ 42 h 42"/>
                  <a:gd name="T48" fmla="*/ 0 w 39"/>
                  <a:gd name="T49" fmla="*/ 42 h 42"/>
                  <a:gd name="T50" fmla="*/ 0 w 39"/>
                  <a:gd name="T51" fmla="*/ 40 h 42"/>
                  <a:gd name="T52" fmla="*/ 3 w 39"/>
                  <a:gd name="T53" fmla="*/ 39 h 42"/>
                  <a:gd name="T54" fmla="*/ 4 w 39"/>
                  <a:gd name="T55" fmla="*/ 33 h 42"/>
                  <a:gd name="T56" fmla="*/ 4 w 39"/>
                  <a:gd name="T57" fmla="*/ 10 h 42"/>
                  <a:gd name="T58" fmla="*/ 3 w 39"/>
                  <a:gd name="T59" fmla="*/ 4 h 42"/>
                  <a:gd name="T60" fmla="*/ 0 w 39"/>
                  <a:gd name="T61" fmla="*/ 2 h 42"/>
                  <a:gd name="T62" fmla="*/ 0 w 39"/>
                  <a:gd name="T63" fmla="*/ 1 h 42"/>
                  <a:gd name="T64" fmla="*/ 15 w 39"/>
                  <a:gd name="T6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42">
                    <a:moveTo>
                      <a:pt x="15" y="1"/>
                    </a:moveTo>
                    <a:cubicBezTo>
                      <a:pt x="15" y="6"/>
                      <a:pt x="15" y="6"/>
                      <a:pt x="15" y="6"/>
                    </a:cubicBezTo>
                    <a:cubicBezTo>
                      <a:pt x="16" y="4"/>
                      <a:pt x="18" y="2"/>
                      <a:pt x="20" y="1"/>
                    </a:cubicBezTo>
                    <a:cubicBezTo>
                      <a:pt x="22" y="0"/>
                      <a:pt x="24" y="0"/>
                      <a:pt x="25" y="0"/>
                    </a:cubicBezTo>
                    <a:cubicBezTo>
                      <a:pt x="28" y="0"/>
                      <a:pt x="30" y="0"/>
                      <a:pt x="31" y="2"/>
                    </a:cubicBezTo>
                    <a:cubicBezTo>
                      <a:pt x="33" y="3"/>
                      <a:pt x="34" y="5"/>
                      <a:pt x="34" y="7"/>
                    </a:cubicBezTo>
                    <a:cubicBezTo>
                      <a:pt x="35" y="9"/>
                      <a:pt x="35" y="12"/>
                      <a:pt x="35" y="17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6"/>
                      <a:pt x="35" y="38"/>
                      <a:pt x="36" y="39"/>
                    </a:cubicBezTo>
                    <a:cubicBezTo>
                      <a:pt x="36" y="40"/>
                      <a:pt x="37" y="40"/>
                      <a:pt x="39" y="40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22" y="40"/>
                      <a:pt x="23" y="39"/>
                      <a:pt x="24" y="38"/>
                    </a:cubicBezTo>
                    <a:cubicBezTo>
                      <a:pt x="24" y="38"/>
                      <a:pt x="24" y="36"/>
                      <a:pt x="24" y="33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1"/>
                      <a:pt x="24" y="9"/>
                      <a:pt x="24" y="8"/>
                    </a:cubicBezTo>
                    <a:cubicBezTo>
                      <a:pt x="24" y="7"/>
                      <a:pt x="23" y="7"/>
                      <a:pt x="23" y="6"/>
                    </a:cubicBezTo>
                    <a:cubicBezTo>
                      <a:pt x="22" y="6"/>
                      <a:pt x="22" y="6"/>
                      <a:pt x="21" y="6"/>
                    </a:cubicBezTo>
                    <a:cubicBezTo>
                      <a:pt x="19" y="6"/>
                      <a:pt x="17" y="7"/>
                      <a:pt x="15" y="11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6"/>
                      <a:pt x="15" y="38"/>
                      <a:pt x="15" y="39"/>
                    </a:cubicBezTo>
                    <a:cubicBezTo>
                      <a:pt x="16" y="40"/>
                      <a:pt x="17" y="40"/>
                      <a:pt x="18" y="40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" y="40"/>
                      <a:pt x="2" y="39"/>
                      <a:pt x="3" y="39"/>
                    </a:cubicBezTo>
                    <a:cubicBezTo>
                      <a:pt x="4" y="38"/>
                      <a:pt x="4" y="36"/>
                      <a:pt x="4" y="33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4" y="5"/>
                      <a:pt x="3" y="4"/>
                    </a:cubicBezTo>
                    <a:cubicBezTo>
                      <a:pt x="3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5" y="1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85" name="ïṡ1ïḑé"/>
              <p:cNvSpPr/>
              <p:nvPr/>
            </p:nvSpPr>
            <p:spPr bwMode="auto">
              <a:xfrm>
                <a:off x="6380163" y="3802063"/>
                <a:ext cx="98425" cy="142875"/>
              </a:xfrm>
              <a:custGeom>
                <a:avLst/>
                <a:gdLst>
                  <a:gd name="T0" fmla="*/ 29 w 30"/>
                  <a:gd name="T1" fmla="*/ 31 h 43"/>
                  <a:gd name="T2" fmla="*/ 30 w 30"/>
                  <a:gd name="T3" fmla="*/ 32 h 43"/>
                  <a:gd name="T4" fmla="*/ 24 w 30"/>
                  <a:gd name="T5" fmla="*/ 40 h 43"/>
                  <a:gd name="T6" fmla="*/ 16 w 30"/>
                  <a:gd name="T7" fmla="*/ 43 h 43"/>
                  <a:gd name="T8" fmla="*/ 4 w 30"/>
                  <a:gd name="T9" fmla="*/ 37 h 43"/>
                  <a:gd name="T10" fmla="*/ 0 w 30"/>
                  <a:gd name="T11" fmla="*/ 22 h 43"/>
                  <a:gd name="T12" fmla="*/ 4 w 30"/>
                  <a:gd name="T13" fmla="*/ 7 h 43"/>
                  <a:gd name="T14" fmla="*/ 17 w 30"/>
                  <a:gd name="T15" fmla="*/ 0 h 43"/>
                  <a:gd name="T16" fmla="*/ 26 w 30"/>
                  <a:gd name="T17" fmla="*/ 3 h 43"/>
                  <a:gd name="T18" fmla="*/ 29 w 30"/>
                  <a:gd name="T19" fmla="*/ 10 h 43"/>
                  <a:gd name="T20" fmla="*/ 28 w 30"/>
                  <a:gd name="T21" fmla="*/ 14 h 43"/>
                  <a:gd name="T22" fmla="*/ 24 w 30"/>
                  <a:gd name="T23" fmla="*/ 15 h 43"/>
                  <a:gd name="T24" fmla="*/ 20 w 30"/>
                  <a:gd name="T25" fmla="*/ 14 h 43"/>
                  <a:gd name="T26" fmla="*/ 19 w 30"/>
                  <a:gd name="T27" fmla="*/ 8 h 43"/>
                  <a:gd name="T28" fmla="*/ 18 w 30"/>
                  <a:gd name="T29" fmla="*/ 4 h 43"/>
                  <a:gd name="T30" fmla="*/ 15 w 30"/>
                  <a:gd name="T31" fmla="*/ 3 h 43"/>
                  <a:gd name="T32" fmla="*/ 12 w 30"/>
                  <a:gd name="T33" fmla="*/ 5 h 43"/>
                  <a:gd name="T34" fmla="*/ 10 w 30"/>
                  <a:gd name="T35" fmla="*/ 15 h 43"/>
                  <a:gd name="T36" fmla="*/ 12 w 30"/>
                  <a:gd name="T37" fmla="*/ 26 h 43"/>
                  <a:gd name="T38" fmla="*/ 16 w 30"/>
                  <a:gd name="T39" fmla="*/ 34 h 43"/>
                  <a:gd name="T40" fmla="*/ 21 w 30"/>
                  <a:gd name="T41" fmla="*/ 36 h 43"/>
                  <a:gd name="T42" fmla="*/ 25 w 30"/>
                  <a:gd name="T43" fmla="*/ 35 h 43"/>
                  <a:gd name="T44" fmla="*/ 29 w 30"/>
                  <a:gd name="T45" fmla="*/ 3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0" h="43">
                    <a:moveTo>
                      <a:pt x="29" y="31"/>
                    </a:moveTo>
                    <a:cubicBezTo>
                      <a:pt x="30" y="32"/>
                      <a:pt x="30" y="32"/>
                      <a:pt x="30" y="32"/>
                    </a:cubicBezTo>
                    <a:cubicBezTo>
                      <a:pt x="28" y="36"/>
                      <a:pt x="26" y="39"/>
                      <a:pt x="24" y="40"/>
                    </a:cubicBezTo>
                    <a:cubicBezTo>
                      <a:pt x="21" y="42"/>
                      <a:pt x="19" y="43"/>
                      <a:pt x="16" y="43"/>
                    </a:cubicBezTo>
                    <a:cubicBezTo>
                      <a:pt x="11" y="43"/>
                      <a:pt x="7" y="41"/>
                      <a:pt x="4" y="37"/>
                    </a:cubicBezTo>
                    <a:cubicBezTo>
                      <a:pt x="1" y="33"/>
                      <a:pt x="0" y="28"/>
                      <a:pt x="0" y="22"/>
                    </a:cubicBezTo>
                    <a:cubicBezTo>
                      <a:pt x="0" y="16"/>
                      <a:pt x="1" y="12"/>
                      <a:pt x="4" y="7"/>
                    </a:cubicBezTo>
                    <a:cubicBezTo>
                      <a:pt x="7" y="2"/>
                      <a:pt x="11" y="0"/>
                      <a:pt x="17" y="0"/>
                    </a:cubicBezTo>
                    <a:cubicBezTo>
                      <a:pt x="21" y="0"/>
                      <a:pt x="24" y="1"/>
                      <a:pt x="26" y="3"/>
                    </a:cubicBezTo>
                    <a:cubicBezTo>
                      <a:pt x="28" y="5"/>
                      <a:pt x="29" y="7"/>
                      <a:pt x="29" y="10"/>
                    </a:cubicBezTo>
                    <a:cubicBezTo>
                      <a:pt x="29" y="12"/>
                      <a:pt x="29" y="13"/>
                      <a:pt x="28" y="14"/>
                    </a:cubicBezTo>
                    <a:cubicBezTo>
                      <a:pt x="27" y="15"/>
                      <a:pt x="26" y="15"/>
                      <a:pt x="24" y="15"/>
                    </a:cubicBezTo>
                    <a:cubicBezTo>
                      <a:pt x="23" y="15"/>
                      <a:pt x="21" y="15"/>
                      <a:pt x="20" y="14"/>
                    </a:cubicBezTo>
                    <a:cubicBezTo>
                      <a:pt x="19" y="13"/>
                      <a:pt x="19" y="11"/>
                      <a:pt x="19" y="8"/>
                    </a:cubicBezTo>
                    <a:cubicBezTo>
                      <a:pt x="19" y="6"/>
                      <a:pt x="18" y="4"/>
                      <a:pt x="18" y="4"/>
                    </a:cubicBezTo>
                    <a:cubicBezTo>
                      <a:pt x="17" y="3"/>
                      <a:pt x="16" y="3"/>
                      <a:pt x="15" y="3"/>
                    </a:cubicBezTo>
                    <a:cubicBezTo>
                      <a:pt x="14" y="3"/>
                      <a:pt x="13" y="3"/>
                      <a:pt x="12" y="5"/>
                    </a:cubicBezTo>
                    <a:cubicBezTo>
                      <a:pt x="11" y="7"/>
                      <a:pt x="10" y="11"/>
                      <a:pt x="10" y="15"/>
                    </a:cubicBezTo>
                    <a:cubicBezTo>
                      <a:pt x="10" y="19"/>
                      <a:pt x="11" y="23"/>
                      <a:pt x="12" y="26"/>
                    </a:cubicBezTo>
                    <a:cubicBezTo>
                      <a:pt x="13" y="30"/>
                      <a:pt x="14" y="32"/>
                      <a:pt x="16" y="34"/>
                    </a:cubicBezTo>
                    <a:cubicBezTo>
                      <a:pt x="18" y="35"/>
                      <a:pt x="19" y="36"/>
                      <a:pt x="21" y="36"/>
                    </a:cubicBezTo>
                    <a:cubicBezTo>
                      <a:pt x="23" y="36"/>
                      <a:pt x="24" y="36"/>
                      <a:pt x="25" y="35"/>
                    </a:cubicBezTo>
                    <a:cubicBezTo>
                      <a:pt x="26" y="34"/>
                      <a:pt x="27" y="33"/>
                      <a:pt x="29" y="31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86" name="íşļïďê"/>
              <p:cNvSpPr/>
              <p:nvPr/>
            </p:nvSpPr>
            <p:spPr bwMode="auto">
              <a:xfrm>
                <a:off x="6505575" y="3802063"/>
                <a:ext cx="98425" cy="142875"/>
              </a:xfrm>
              <a:custGeom>
                <a:avLst/>
                <a:gdLst>
                  <a:gd name="T0" fmla="*/ 30 w 30"/>
                  <a:gd name="T1" fmla="*/ 20 h 43"/>
                  <a:gd name="T2" fmla="*/ 10 w 30"/>
                  <a:gd name="T3" fmla="*/ 20 h 43"/>
                  <a:gd name="T4" fmla="*/ 14 w 30"/>
                  <a:gd name="T5" fmla="*/ 33 h 43"/>
                  <a:gd name="T6" fmla="*/ 20 w 30"/>
                  <a:gd name="T7" fmla="*/ 36 h 43"/>
                  <a:gd name="T8" fmla="*/ 24 w 30"/>
                  <a:gd name="T9" fmla="*/ 35 h 43"/>
                  <a:gd name="T10" fmla="*/ 29 w 30"/>
                  <a:gd name="T11" fmla="*/ 30 h 43"/>
                  <a:gd name="T12" fmla="*/ 30 w 30"/>
                  <a:gd name="T13" fmla="*/ 31 h 43"/>
                  <a:gd name="T14" fmla="*/ 23 w 30"/>
                  <a:gd name="T15" fmla="*/ 40 h 43"/>
                  <a:gd name="T16" fmla="*/ 15 w 30"/>
                  <a:gd name="T17" fmla="*/ 43 h 43"/>
                  <a:gd name="T18" fmla="*/ 3 w 30"/>
                  <a:gd name="T19" fmla="*/ 36 h 43"/>
                  <a:gd name="T20" fmla="*/ 0 w 30"/>
                  <a:gd name="T21" fmla="*/ 22 h 43"/>
                  <a:gd name="T22" fmla="*/ 4 w 30"/>
                  <a:gd name="T23" fmla="*/ 6 h 43"/>
                  <a:gd name="T24" fmla="*/ 16 w 30"/>
                  <a:gd name="T25" fmla="*/ 0 h 43"/>
                  <a:gd name="T26" fmla="*/ 25 w 30"/>
                  <a:gd name="T27" fmla="*/ 5 h 43"/>
                  <a:gd name="T28" fmla="*/ 30 w 30"/>
                  <a:gd name="T29" fmla="*/ 20 h 43"/>
                  <a:gd name="T30" fmla="*/ 20 w 30"/>
                  <a:gd name="T31" fmla="*/ 17 h 43"/>
                  <a:gd name="T32" fmla="*/ 20 w 30"/>
                  <a:gd name="T33" fmla="*/ 7 h 43"/>
                  <a:gd name="T34" fmla="*/ 18 w 30"/>
                  <a:gd name="T35" fmla="*/ 3 h 43"/>
                  <a:gd name="T36" fmla="*/ 15 w 30"/>
                  <a:gd name="T37" fmla="*/ 2 h 43"/>
                  <a:gd name="T38" fmla="*/ 12 w 30"/>
                  <a:gd name="T39" fmla="*/ 5 h 43"/>
                  <a:gd name="T40" fmla="*/ 10 w 30"/>
                  <a:gd name="T41" fmla="*/ 15 h 43"/>
                  <a:gd name="T42" fmla="*/ 10 w 30"/>
                  <a:gd name="T43" fmla="*/ 17 h 43"/>
                  <a:gd name="T44" fmla="*/ 20 w 30"/>
                  <a:gd name="T45" fmla="*/ 1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0" h="43">
                    <a:moveTo>
                      <a:pt x="30" y="20"/>
                    </a:move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5"/>
                      <a:pt x="11" y="30"/>
                      <a:pt x="14" y="33"/>
                    </a:cubicBezTo>
                    <a:cubicBezTo>
                      <a:pt x="16" y="35"/>
                      <a:pt x="18" y="36"/>
                      <a:pt x="20" y="36"/>
                    </a:cubicBezTo>
                    <a:cubicBezTo>
                      <a:pt x="22" y="36"/>
                      <a:pt x="23" y="36"/>
                      <a:pt x="24" y="35"/>
                    </a:cubicBezTo>
                    <a:cubicBezTo>
                      <a:pt x="26" y="34"/>
                      <a:pt x="27" y="32"/>
                      <a:pt x="29" y="30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28" y="35"/>
                      <a:pt x="26" y="38"/>
                      <a:pt x="23" y="40"/>
                    </a:cubicBezTo>
                    <a:cubicBezTo>
                      <a:pt x="21" y="42"/>
                      <a:pt x="18" y="43"/>
                      <a:pt x="15" y="43"/>
                    </a:cubicBezTo>
                    <a:cubicBezTo>
                      <a:pt x="10" y="43"/>
                      <a:pt x="6" y="41"/>
                      <a:pt x="3" y="36"/>
                    </a:cubicBezTo>
                    <a:cubicBezTo>
                      <a:pt x="1" y="32"/>
                      <a:pt x="0" y="28"/>
                      <a:pt x="0" y="22"/>
                    </a:cubicBezTo>
                    <a:cubicBezTo>
                      <a:pt x="0" y="15"/>
                      <a:pt x="1" y="10"/>
                      <a:pt x="4" y="6"/>
                    </a:cubicBezTo>
                    <a:cubicBezTo>
                      <a:pt x="8" y="2"/>
                      <a:pt x="12" y="0"/>
                      <a:pt x="16" y="0"/>
                    </a:cubicBezTo>
                    <a:cubicBezTo>
                      <a:pt x="20" y="0"/>
                      <a:pt x="23" y="1"/>
                      <a:pt x="25" y="5"/>
                    </a:cubicBezTo>
                    <a:cubicBezTo>
                      <a:pt x="28" y="8"/>
                      <a:pt x="30" y="13"/>
                      <a:pt x="30" y="20"/>
                    </a:cubicBezTo>
                    <a:close/>
                    <a:moveTo>
                      <a:pt x="20" y="17"/>
                    </a:moveTo>
                    <a:cubicBezTo>
                      <a:pt x="20" y="12"/>
                      <a:pt x="20" y="9"/>
                      <a:pt x="20" y="7"/>
                    </a:cubicBezTo>
                    <a:cubicBezTo>
                      <a:pt x="19" y="5"/>
                      <a:pt x="18" y="4"/>
                      <a:pt x="18" y="3"/>
                    </a:cubicBezTo>
                    <a:cubicBezTo>
                      <a:pt x="17" y="3"/>
                      <a:pt x="16" y="2"/>
                      <a:pt x="15" y="2"/>
                    </a:cubicBezTo>
                    <a:cubicBezTo>
                      <a:pt x="14" y="2"/>
                      <a:pt x="13" y="3"/>
                      <a:pt x="12" y="5"/>
                    </a:cubicBezTo>
                    <a:cubicBezTo>
                      <a:pt x="11" y="7"/>
                      <a:pt x="10" y="11"/>
                      <a:pt x="10" y="15"/>
                    </a:cubicBezTo>
                    <a:cubicBezTo>
                      <a:pt x="10" y="17"/>
                      <a:pt x="10" y="17"/>
                      <a:pt x="10" y="17"/>
                    </a:cubicBezTo>
                    <a:lnTo>
                      <a:pt x="20" y="17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87" name="îṥļïḍé"/>
              <p:cNvSpPr/>
              <p:nvPr/>
            </p:nvSpPr>
            <p:spPr bwMode="auto">
              <a:xfrm>
                <a:off x="6683375" y="3802063"/>
                <a:ext cx="111125" cy="139700"/>
              </a:xfrm>
              <a:custGeom>
                <a:avLst/>
                <a:gdLst>
                  <a:gd name="T0" fmla="*/ 19 w 34"/>
                  <a:gd name="T1" fmla="*/ 36 h 42"/>
                  <a:gd name="T2" fmla="*/ 7 w 34"/>
                  <a:gd name="T3" fmla="*/ 42 h 42"/>
                  <a:gd name="T4" fmla="*/ 2 w 34"/>
                  <a:gd name="T5" fmla="*/ 40 h 42"/>
                  <a:gd name="T6" fmla="*/ 0 w 34"/>
                  <a:gd name="T7" fmla="*/ 34 h 42"/>
                  <a:gd name="T8" fmla="*/ 3 w 34"/>
                  <a:gd name="T9" fmla="*/ 26 h 42"/>
                  <a:gd name="T10" fmla="*/ 19 w 34"/>
                  <a:gd name="T11" fmla="*/ 16 h 42"/>
                  <a:gd name="T12" fmla="*/ 19 w 34"/>
                  <a:gd name="T13" fmla="*/ 12 h 42"/>
                  <a:gd name="T14" fmla="*/ 18 w 34"/>
                  <a:gd name="T15" fmla="*/ 6 h 42"/>
                  <a:gd name="T16" fmla="*/ 17 w 34"/>
                  <a:gd name="T17" fmla="*/ 4 h 42"/>
                  <a:gd name="T18" fmla="*/ 14 w 34"/>
                  <a:gd name="T19" fmla="*/ 3 h 42"/>
                  <a:gd name="T20" fmla="*/ 10 w 34"/>
                  <a:gd name="T21" fmla="*/ 4 h 42"/>
                  <a:gd name="T22" fmla="*/ 9 w 34"/>
                  <a:gd name="T23" fmla="*/ 6 h 42"/>
                  <a:gd name="T24" fmla="*/ 10 w 34"/>
                  <a:gd name="T25" fmla="*/ 8 h 42"/>
                  <a:gd name="T26" fmla="*/ 11 w 34"/>
                  <a:gd name="T27" fmla="*/ 12 h 42"/>
                  <a:gd name="T28" fmla="*/ 10 w 34"/>
                  <a:gd name="T29" fmla="*/ 16 h 42"/>
                  <a:gd name="T30" fmla="*/ 6 w 34"/>
                  <a:gd name="T31" fmla="*/ 17 h 42"/>
                  <a:gd name="T32" fmla="*/ 2 w 34"/>
                  <a:gd name="T33" fmla="*/ 15 h 42"/>
                  <a:gd name="T34" fmla="*/ 0 w 34"/>
                  <a:gd name="T35" fmla="*/ 12 h 42"/>
                  <a:gd name="T36" fmla="*/ 3 w 34"/>
                  <a:gd name="T37" fmla="*/ 6 h 42"/>
                  <a:gd name="T38" fmla="*/ 9 w 34"/>
                  <a:gd name="T39" fmla="*/ 1 h 42"/>
                  <a:gd name="T40" fmla="*/ 17 w 34"/>
                  <a:gd name="T41" fmla="*/ 0 h 42"/>
                  <a:gd name="T42" fmla="*/ 25 w 34"/>
                  <a:gd name="T43" fmla="*/ 2 h 42"/>
                  <a:gd name="T44" fmla="*/ 29 w 34"/>
                  <a:gd name="T45" fmla="*/ 7 h 42"/>
                  <a:gd name="T46" fmla="*/ 30 w 34"/>
                  <a:gd name="T47" fmla="*/ 16 h 42"/>
                  <a:gd name="T48" fmla="*/ 30 w 34"/>
                  <a:gd name="T49" fmla="*/ 32 h 42"/>
                  <a:gd name="T50" fmla="*/ 30 w 34"/>
                  <a:gd name="T51" fmla="*/ 35 h 42"/>
                  <a:gd name="T52" fmla="*/ 30 w 34"/>
                  <a:gd name="T53" fmla="*/ 36 h 42"/>
                  <a:gd name="T54" fmla="*/ 31 w 34"/>
                  <a:gd name="T55" fmla="*/ 37 h 42"/>
                  <a:gd name="T56" fmla="*/ 33 w 34"/>
                  <a:gd name="T57" fmla="*/ 35 h 42"/>
                  <a:gd name="T58" fmla="*/ 34 w 34"/>
                  <a:gd name="T59" fmla="*/ 36 h 42"/>
                  <a:gd name="T60" fmla="*/ 30 w 34"/>
                  <a:gd name="T61" fmla="*/ 41 h 42"/>
                  <a:gd name="T62" fmla="*/ 26 w 34"/>
                  <a:gd name="T63" fmla="*/ 42 h 42"/>
                  <a:gd name="T64" fmla="*/ 21 w 34"/>
                  <a:gd name="T65" fmla="*/ 41 h 42"/>
                  <a:gd name="T66" fmla="*/ 19 w 34"/>
                  <a:gd name="T67" fmla="*/ 36 h 42"/>
                  <a:gd name="T68" fmla="*/ 19 w 34"/>
                  <a:gd name="T69" fmla="*/ 33 h 42"/>
                  <a:gd name="T70" fmla="*/ 19 w 34"/>
                  <a:gd name="T71" fmla="*/ 19 h 42"/>
                  <a:gd name="T72" fmla="*/ 12 w 34"/>
                  <a:gd name="T73" fmla="*/ 25 h 42"/>
                  <a:gd name="T74" fmla="*/ 10 w 34"/>
                  <a:gd name="T75" fmla="*/ 30 h 42"/>
                  <a:gd name="T76" fmla="*/ 11 w 34"/>
                  <a:gd name="T77" fmla="*/ 34 h 42"/>
                  <a:gd name="T78" fmla="*/ 14 w 34"/>
                  <a:gd name="T79" fmla="*/ 35 h 42"/>
                  <a:gd name="T80" fmla="*/ 19 w 34"/>
                  <a:gd name="T81" fmla="*/ 3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" h="42">
                    <a:moveTo>
                      <a:pt x="19" y="36"/>
                    </a:moveTo>
                    <a:cubicBezTo>
                      <a:pt x="14" y="40"/>
                      <a:pt x="10" y="42"/>
                      <a:pt x="7" y="42"/>
                    </a:cubicBezTo>
                    <a:cubicBezTo>
                      <a:pt x="5" y="42"/>
                      <a:pt x="3" y="42"/>
                      <a:pt x="2" y="40"/>
                    </a:cubicBezTo>
                    <a:cubicBezTo>
                      <a:pt x="0" y="39"/>
                      <a:pt x="0" y="37"/>
                      <a:pt x="0" y="34"/>
                    </a:cubicBezTo>
                    <a:cubicBezTo>
                      <a:pt x="0" y="31"/>
                      <a:pt x="1" y="28"/>
                      <a:pt x="3" y="26"/>
                    </a:cubicBezTo>
                    <a:cubicBezTo>
                      <a:pt x="6" y="23"/>
                      <a:pt x="11" y="20"/>
                      <a:pt x="19" y="16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9"/>
                      <a:pt x="19" y="7"/>
                      <a:pt x="18" y="6"/>
                    </a:cubicBezTo>
                    <a:cubicBezTo>
                      <a:pt x="18" y="5"/>
                      <a:pt x="17" y="4"/>
                      <a:pt x="17" y="4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2" y="3"/>
                      <a:pt x="11" y="3"/>
                      <a:pt x="10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7"/>
                      <a:pt x="9" y="7"/>
                      <a:pt x="10" y="8"/>
                    </a:cubicBezTo>
                    <a:cubicBezTo>
                      <a:pt x="11" y="10"/>
                      <a:pt x="11" y="11"/>
                      <a:pt x="11" y="12"/>
                    </a:cubicBezTo>
                    <a:cubicBezTo>
                      <a:pt x="11" y="13"/>
                      <a:pt x="11" y="15"/>
                      <a:pt x="10" y="16"/>
                    </a:cubicBezTo>
                    <a:cubicBezTo>
                      <a:pt x="9" y="17"/>
                      <a:pt x="8" y="17"/>
                      <a:pt x="6" y="17"/>
                    </a:cubicBezTo>
                    <a:cubicBezTo>
                      <a:pt x="4" y="17"/>
                      <a:pt x="3" y="17"/>
                      <a:pt x="2" y="15"/>
                    </a:cubicBezTo>
                    <a:cubicBezTo>
                      <a:pt x="1" y="14"/>
                      <a:pt x="0" y="13"/>
                      <a:pt x="0" y="12"/>
                    </a:cubicBezTo>
                    <a:cubicBezTo>
                      <a:pt x="0" y="9"/>
                      <a:pt x="1" y="7"/>
                      <a:pt x="3" y="6"/>
                    </a:cubicBezTo>
                    <a:cubicBezTo>
                      <a:pt x="4" y="4"/>
                      <a:pt x="6" y="2"/>
                      <a:pt x="9" y="1"/>
                    </a:cubicBezTo>
                    <a:cubicBezTo>
                      <a:pt x="11" y="0"/>
                      <a:pt x="14" y="0"/>
                      <a:pt x="17" y="0"/>
                    </a:cubicBezTo>
                    <a:cubicBezTo>
                      <a:pt x="20" y="0"/>
                      <a:pt x="23" y="0"/>
                      <a:pt x="25" y="2"/>
                    </a:cubicBezTo>
                    <a:cubicBezTo>
                      <a:pt x="27" y="4"/>
                      <a:pt x="28" y="6"/>
                      <a:pt x="29" y="7"/>
                    </a:cubicBezTo>
                    <a:cubicBezTo>
                      <a:pt x="29" y="9"/>
                      <a:pt x="30" y="11"/>
                      <a:pt x="30" y="16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0" y="34"/>
                      <a:pt x="30" y="35"/>
                      <a:pt x="30" y="35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2" y="37"/>
                      <a:pt x="33" y="36"/>
                      <a:pt x="33" y="35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3" y="38"/>
                      <a:pt x="32" y="40"/>
                      <a:pt x="30" y="41"/>
                    </a:cubicBezTo>
                    <a:cubicBezTo>
                      <a:pt x="29" y="42"/>
                      <a:pt x="27" y="42"/>
                      <a:pt x="26" y="42"/>
                    </a:cubicBezTo>
                    <a:cubicBezTo>
                      <a:pt x="24" y="42"/>
                      <a:pt x="22" y="42"/>
                      <a:pt x="21" y="41"/>
                    </a:cubicBezTo>
                    <a:cubicBezTo>
                      <a:pt x="20" y="40"/>
                      <a:pt x="19" y="38"/>
                      <a:pt x="19" y="36"/>
                    </a:cubicBezTo>
                    <a:close/>
                    <a:moveTo>
                      <a:pt x="19" y="33"/>
                    </a:moveTo>
                    <a:cubicBezTo>
                      <a:pt x="19" y="19"/>
                      <a:pt x="19" y="19"/>
                      <a:pt x="19" y="19"/>
                    </a:cubicBezTo>
                    <a:cubicBezTo>
                      <a:pt x="16" y="21"/>
                      <a:pt x="13" y="23"/>
                      <a:pt x="12" y="25"/>
                    </a:cubicBezTo>
                    <a:cubicBezTo>
                      <a:pt x="11" y="27"/>
                      <a:pt x="10" y="29"/>
                      <a:pt x="10" y="30"/>
                    </a:cubicBezTo>
                    <a:cubicBezTo>
                      <a:pt x="10" y="32"/>
                      <a:pt x="11" y="33"/>
                      <a:pt x="11" y="34"/>
                    </a:cubicBezTo>
                    <a:cubicBezTo>
                      <a:pt x="12" y="35"/>
                      <a:pt x="13" y="35"/>
                      <a:pt x="14" y="35"/>
                    </a:cubicBezTo>
                    <a:cubicBezTo>
                      <a:pt x="16" y="35"/>
                      <a:pt x="17" y="34"/>
                      <a:pt x="19" y="33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88" name="ïṥ1ïdê"/>
              <p:cNvSpPr/>
              <p:nvPr/>
            </p:nvSpPr>
            <p:spPr bwMode="auto">
              <a:xfrm>
                <a:off x="6818313" y="3802063"/>
                <a:ext cx="128588" cy="139700"/>
              </a:xfrm>
              <a:custGeom>
                <a:avLst/>
                <a:gdLst>
                  <a:gd name="T0" fmla="*/ 15 w 39"/>
                  <a:gd name="T1" fmla="*/ 1 h 42"/>
                  <a:gd name="T2" fmla="*/ 15 w 39"/>
                  <a:gd name="T3" fmla="*/ 6 h 42"/>
                  <a:gd name="T4" fmla="*/ 20 w 39"/>
                  <a:gd name="T5" fmla="*/ 1 h 42"/>
                  <a:gd name="T6" fmla="*/ 26 w 39"/>
                  <a:gd name="T7" fmla="*/ 0 h 42"/>
                  <a:gd name="T8" fmla="*/ 31 w 39"/>
                  <a:gd name="T9" fmla="*/ 2 h 42"/>
                  <a:gd name="T10" fmla="*/ 34 w 39"/>
                  <a:gd name="T11" fmla="*/ 7 h 42"/>
                  <a:gd name="T12" fmla="*/ 35 w 39"/>
                  <a:gd name="T13" fmla="*/ 17 h 42"/>
                  <a:gd name="T14" fmla="*/ 35 w 39"/>
                  <a:gd name="T15" fmla="*/ 33 h 42"/>
                  <a:gd name="T16" fmla="*/ 36 w 39"/>
                  <a:gd name="T17" fmla="*/ 39 h 42"/>
                  <a:gd name="T18" fmla="*/ 39 w 39"/>
                  <a:gd name="T19" fmla="*/ 40 h 42"/>
                  <a:gd name="T20" fmla="*/ 39 w 39"/>
                  <a:gd name="T21" fmla="*/ 42 h 42"/>
                  <a:gd name="T22" fmla="*/ 21 w 39"/>
                  <a:gd name="T23" fmla="*/ 42 h 42"/>
                  <a:gd name="T24" fmla="*/ 21 w 39"/>
                  <a:gd name="T25" fmla="*/ 40 h 42"/>
                  <a:gd name="T26" fmla="*/ 24 w 39"/>
                  <a:gd name="T27" fmla="*/ 38 h 42"/>
                  <a:gd name="T28" fmla="*/ 24 w 39"/>
                  <a:gd name="T29" fmla="*/ 33 h 42"/>
                  <a:gd name="T30" fmla="*/ 24 w 39"/>
                  <a:gd name="T31" fmla="*/ 15 h 42"/>
                  <a:gd name="T32" fmla="*/ 24 w 39"/>
                  <a:gd name="T33" fmla="*/ 8 h 42"/>
                  <a:gd name="T34" fmla="*/ 23 w 39"/>
                  <a:gd name="T35" fmla="*/ 6 h 42"/>
                  <a:gd name="T36" fmla="*/ 21 w 39"/>
                  <a:gd name="T37" fmla="*/ 6 h 42"/>
                  <a:gd name="T38" fmla="*/ 15 w 39"/>
                  <a:gd name="T39" fmla="*/ 11 h 42"/>
                  <a:gd name="T40" fmla="*/ 15 w 39"/>
                  <a:gd name="T41" fmla="*/ 33 h 42"/>
                  <a:gd name="T42" fmla="*/ 15 w 39"/>
                  <a:gd name="T43" fmla="*/ 39 h 42"/>
                  <a:gd name="T44" fmla="*/ 18 w 39"/>
                  <a:gd name="T45" fmla="*/ 40 h 42"/>
                  <a:gd name="T46" fmla="*/ 18 w 39"/>
                  <a:gd name="T47" fmla="*/ 42 h 42"/>
                  <a:gd name="T48" fmla="*/ 0 w 39"/>
                  <a:gd name="T49" fmla="*/ 42 h 42"/>
                  <a:gd name="T50" fmla="*/ 0 w 39"/>
                  <a:gd name="T51" fmla="*/ 40 h 42"/>
                  <a:gd name="T52" fmla="*/ 3 w 39"/>
                  <a:gd name="T53" fmla="*/ 39 h 42"/>
                  <a:gd name="T54" fmla="*/ 4 w 39"/>
                  <a:gd name="T55" fmla="*/ 33 h 42"/>
                  <a:gd name="T56" fmla="*/ 4 w 39"/>
                  <a:gd name="T57" fmla="*/ 10 h 42"/>
                  <a:gd name="T58" fmla="*/ 3 w 39"/>
                  <a:gd name="T59" fmla="*/ 4 h 42"/>
                  <a:gd name="T60" fmla="*/ 0 w 39"/>
                  <a:gd name="T61" fmla="*/ 2 h 42"/>
                  <a:gd name="T62" fmla="*/ 0 w 39"/>
                  <a:gd name="T63" fmla="*/ 1 h 42"/>
                  <a:gd name="T64" fmla="*/ 15 w 39"/>
                  <a:gd name="T6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42">
                    <a:moveTo>
                      <a:pt x="15" y="1"/>
                    </a:moveTo>
                    <a:cubicBezTo>
                      <a:pt x="15" y="6"/>
                      <a:pt x="15" y="6"/>
                      <a:pt x="15" y="6"/>
                    </a:cubicBezTo>
                    <a:cubicBezTo>
                      <a:pt x="17" y="4"/>
                      <a:pt x="18" y="2"/>
                      <a:pt x="20" y="1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0"/>
                      <a:pt x="30" y="0"/>
                      <a:pt x="31" y="2"/>
                    </a:cubicBezTo>
                    <a:cubicBezTo>
                      <a:pt x="33" y="3"/>
                      <a:pt x="34" y="5"/>
                      <a:pt x="34" y="7"/>
                    </a:cubicBezTo>
                    <a:cubicBezTo>
                      <a:pt x="35" y="9"/>
                      <a:pt x="35" y="12"/>
                      <a:pt x="35" y="17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6"/>
                      <a:pt x="35" y="38"/>
                      <a:pt x="36" y="39"/>
                    </a:cubicBezTo>
                    <a:cubicBezTo>
                      <a:pt x="36" y="40"/>
                      <a:pt x="37" y="40"/>
                      <a:pt x="39" y="40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22" y="40"/>
                      <a:pt x="23" y="39"/>
                      <a:pt x="24" y="38"/>
                    </a:cubicBezTo>
                    <a:cubicBezTo>
                      <a:pt x="24" y="38"/>
                      <a:pt x="24" y="36"/>
                      <a:pt x="24" y="33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1"/>
                      <a:pt x="24" y="9"/>
                      <a:pt x="24" y="8"/>
                    </a:cubicBezTo>
                    <a:cubicBezTo>
                      <a:pt x="24" y="7"/>
                      <a:pt x="23" y="7"/>
                      <a:pt x="23" y="6"/>
                    </a:cubicBezTo>
                    <a:cubicBezTo>
                      <a:pt x="22" y="6"/>
                      <a:pt x="22" y="6"/>
                      <a:pt x="21" y="6"/>
                    </a:cubicBezTo>
                    <a:cubicBezTo>
                      <a:pt x="19" y="6"/>
                      <a:pt x="17" y="7"/>
                      <a:pt x="15" y="11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6"/>
                      <a:pt x="15" y="38"/>
                      <a:pt x="15" y="39"/>
                    </a:cubicBezTo>
                    <a:cubicBezTo>
                      <a:pt x="16" y="40"/>
                      <a:pt x="17" y="40"/>
                      <a:pt x="18" y="40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" y="40"/>
                      <a:pt x="3" y="39"/>
                      <a:pt x="3" y="39"/>
                    </a:cubicBezTo>
                    <a:cubicBezTo>
                      <a:pt x="4" y="38"/>
                      <a:pt x="4" y="36"/>
                      <a:pt x="4" y="33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4" y="5"/>
                      <a:pt x="3" y="4"/>
                    </a:cubicBezTo>
                    <a:cubicBezTo>
                      <a:pt x="3" y="3"/>
                      <a:pt x="2" y="3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5" y="1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89" name="işlídé"/>
              <p:cNvSpPr/>
              <p:nvPr/>
            </p:nvSpPr>
            <p:spPr bwMode="auto">
              <a:xfrm>
                <a:off x="6973888" y="3743325"/>
                <a:ext cx="128588" cy="201613"/>
              </a:xfrm>
              <a:custGeom>
                <a:avLst/>
                <a:gdLst>
                  <a:gd name="T0" fmla="*/ 35 w 39"/>
                  <a:gd name="T1" fmla="*/ 0 h 61"/>
                  <a:gd name="T2" fmla="*/ 35 w 39"/>
                  <a:gd name="T3" fmla="*/ 48 h 61"/>
                  <a:gd name="T4" fmla="*/ 35 w 39"/>
                  <a:gd name="T5" fmla="*/ 53 h 61"/>
                  <a:gd name="T6" fmla="*/ 36 w 39"/>
                  <a:gd name="T7" fmla="*/ 55 h 61"/>
                  <a:gd name="T8" fmla="*/ 39 w 39"/>
                  <a:gd name="T9" fmla="*/ 56 h 61"/>
                  <a:gd name="T10" fmla="*/ 39 w 39"/>
                  <a:gd name="T11" fmla="*/ 58 h 61"/>
                  <a:gd name="T12" fmla="*/ 24 w 39"/>
                  <a:gd name="T13" fmla="*/ 61 h 61"/>
                  <a:gd name="T14" fmla="*/ 24 w 39"/>
                  <a:gd name="T15" fmla="*/ 55 h 61"/>
                  <a:gd name="T16" fmla="*/ 19 w 39"/>
                  <a:gd name="T17" fmla="*/ 60 h 61"/>
                  <a:gd name="T18" fmla="*/ 14 w 39"/>
                  <a:gd name="T19" fmla="*/ 61 h 61"/>
                  <a:gd name="T20" fmla="*/ 3 w 39"/>
                  <a:gd name="T21" fmla="*/ 54 h 61"/>
                  <a:gd name="T22" fmla="*/ 0 w 39"/>
                  <a:gd name="T23" fmla="*/ 40 h 61"/>
                  <a:gd name="T24" fmla="*/ 2 w 39"/>
                  <a:gd name="T25" fmla="*/ 28 h 61"/>
                  <a:gd name="T26" fmla="*/ 7 w 39"/>
                  <a:gd name="T27" fmla="*/ 20 h 61"/>
                  <a:gd name="T28" fmla="*/ 15 w 39"/>
                  <a:gd name="T29" fmla="*/ 18 h 61"/>
                  <a:gd name="T30" fmla="*/ 20 w 39"/>
                  <a:gd name="T31" fmla="*/ 19 h 61"/>
                  <a:gd name="T32" fmla="*/ 24 w 39"/>
                  <a:gd name="T33" fmla="*/ 23 h 61"/>
                  <a:gd name="T34" fmla="*/ 24 w 39"/>
                  <a:gd name="T35" fmla="*/ 10 h 61"/>
                  <a:gd name="T36" fmla="*/ 24 w 39"/>
                  <a:gd name="T37" fmla="*/ 5 h 61"/>
                  <a:gd name="T38" fmla="*/ 22 w 39"/>
                  <a:gd name="T39" fmla="*/ 3 h 61"/>
                  <a:gd name="T40" fmla="*/ 19 w 39"/>
                  <a:gd name="T41" fmla="*/ 2 h 61"/>
                  <a:gd name="T42" fmla="*/ 19 w 39"/>
                  <a:gd name="T43" fmla="*/ 0 h 61"/>
                  <a:gd name="T44" fmla="*/ 35 w 39"/>
                  <a:gd name="T45" fmla="*/ 0 h 61"/>
                  <a:gd name="T46" fmla="*/ 24 w 39"/>
                  <a:gd name="T47" fmla="*/ 28 h 61"/>
                  <a:gd name="T48" fmla="*/ 17 w 39"/>
                  <a:gd name="T49" fmla="*/ 22 h 61"/>
                  <a:gd name="T50" fmla="*/ 14 w 39"/>
                  <a:gd name="T51" fmla="*/ 23 h 61"/>
                  <a:gd name="T52" fmla="*/ 12 w 39"/>
                  <a:gd name="T53" fmla="*/ 28 h 61"/>
                  <a:gd name="T54" fmla="*/ 11 w 39"/>
                  <a:gd name="T55" fmla="*/ 38 h 61"/>
                  <a:gd name="T56" fmla="*/ 12 w 39"/>
                  <a:gd name="T57" fmla="*/ 50 h 61"/>
                  <a:gd name="T58" fmla="*/ 15 w 39"/>
                  <a:gd name="T59" fmla="*/ 55 h 61"/>
                  <a:gd name="T60" fmla="*/ 17 w 39"/>
                  <a:gd name="T61" fmla="*/ 56 h 61"/>
                  <a:gd name="T62" fmla="*/ 24 w 39"/>
                  <a:gd name="T63" fmla="*/ 50 h 61"/>
                  <a:gd name="T64" fmla="*/ 24 w 39"/>
                  <a:gd name="T65" fmla="*/ 28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61">
                    <a:moveTo>
                      <a:pt x="35" y="0"/>
                    </a:moveTo>
                    <a:cubicBezTo>
                      <a:pt x="35" y="48"/>
                      <a:pt x="35" y="48"/>
                      <a:pt x="35" y="48"/>
                    </a:cubicBezTo>
                    <a:cubicBezTo>
                      <a:pt x="35" y="51"/>
                      <a:pt x="35" y="53"/>
                      <a:pt x="35" y="53"/>
                    </a:cubicBezTo>
                    <a:cubicBezTo>
                      <a:pt x="35" y="54"/>
                      <a:pt x="36" y="55"/>
                      <a:pt x="36" y="55"/>
                    </a:cubicBezTo>
                    <a:cubicBezTo>
                      <a:pt x="37" y="56"/>
                      <a:pt x="38" y="56"/>
                      <a:pt x="39" y="56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24" y="55"/>
                      <a:pt x="24" y="55"/>
                      <a:pt x="24" y="55"/>
                    </a:cubicBezTo>
                    <a:cubicBezTo>
                      <a:pt x="22" y="57"/>
                      <a:pt x="20" y="59"/>
                      <a:pt x="19" y="60"/>
                    </a:cubicBezTo>
                    <a:cubicBezTo>
                      <a:pt x="18" y="61"/>
                      <a:pt x="16" y="61"/>
                      <a:pt x="14" y="61"/>
                    </a:cubicBezTo>
                    <a:cubicBezTo>
                      <a:pt x="9" y="61"/>
                      <a:pt x="6" y="59"/>
                      <a:pt x="3" y="54"/>
                    </a:cubicBezTo>
                    <a:cubicBezTo>
                      <a:pt x="1" y="50"/>
                      <a:pt x="0" y="46"/>
                      <a:pt x="0" y="40"/>
                    </a:cubicBezTo>
                    <a:cubicBezTo>
                      <a:pt x="0" y="36"/>
                      <a:pt x="1" y="32"/>
                      <a:pt x="2" y="28"/>
                    </a:cubicBezTo>
                    <a:cubicBezTo>
                      <a:pt x="3" y="25"/>
                      <a:pt x="5" y="22"/>
                      <a:pt x="7" y="20"/>
                    </a:cubicBezTo>
                    <a:cubicBezTo>
                      <a:pt x="10" y="18"/>
                      <a:pt x="12" y="18"/>
                      <a:pt x="15" y="18"/>
                    </a:cubicBezTo>
                    <a:cubicBezTo>
                      <a:pt x="17" y="18"/>
                      <a:pt x="18" y="18"/>
                      <a:pt x="20" y="19"/>
                    </a:cubicBezTo>
                    <a:cubicBezTo>
                      <a:pt x="21" y="19"/>
                      <a:pt x="22" y="21"/>
                      <a:pt x="24" y="23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7"/>
                      <a:pt x="24" y="5"/>
                      <a:pt x="24" y="5"/>
                    </a:cubicBezTo>
                    <a:cubicBezTo>
                      <a:pt x="23" y="4"/>
                      <a:pt x="23" y="3"/>
                      <a:pt x="22" y="3"/>
                    </a:cubicBezTo>
                    <a:cubicBezTo>
                      <a:pt x="21" y="2"/>
                      <a:pt x="20" y="2"/>
                      <a:pt x="19" y="2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35" y="0"/>
                      <a:pt x="35" y="0"/>
                      <a:pt x="35" y="0"/>
                    </a:cubicBezTo>
                    <a:close/>
                    <a:moveTo>
                      <a:pt x="24" y="28"/>
                    </a:moveTo>
                    <a:cubicBezTo>
                      <a:pt x="22" y="24"/>
                      <a:pt x="20" y="22"/>
                      <a:pt x="17" y="22"/>
                    </a:cubicBezTo>
                    <a:cubicBezTo>
                      <a:pt x="16" y="22"/>
                      <a:pt x="15" y="22"/>
                      <a:pt x="14" y="23"/>
                    </a:cubicBezTo>
                    <a:cubicBezTo>
                      <a:pt x="14" y="24"/>
                      <a:pt x="13" y="25"/>
                      <a:pt x="12" y="28"/>
                    </a:cubicBezTo>
                    <a:cubicBezTo>
                      <a:pt x="12" y="30"/>
                      <a:pt x="11" y="33"/>
                      <a:pt x="11" y="38"/>
                    </a:cubicBezTo>
                    <a:cubicBezTo>
                      <a:pt x="11" y="43"/>
                      <a:pt x="12" y="47"/>
                      <a:pt x="12" y="50"/>
                    </a:cubicBezTo>
                    <a:cubicBezTo>
                      <a:pt x="13" y="52"/>
                      <a:pt x="14" y="54"/>
                      <a:pt x="15" y="55"/>
                    </a:cubicBezTo>
                    <a:cubicBezTo>
                      <a:pt x="16" y="55"/>
                      <a:pt x="16" y="56"/>
                      <a:pt x="17" y="56"/>
                    </a:cubicBezTo>
                    <a:cubicBezTo>
                      <a:pt x="20" y="56"/>
                      <a:pt x="22" y="54"/>
                      <a:pt x="24" y="50"/>
                    </a:cubicBezTo>
                    <a:lnTo>
                      <a:pt x="24" y="28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90" name="îṥľîḓé"/>
              <p:cNvSpPr/>
              <p:nvPr/>
            </p:nvSpPr>
            <p:spPr bwMode="auto">
              <a:xfrm>
                <a:off x="7173913" y="3743325"/>
                <a:ext cx="155575" cy="198438"/>
              </a:xfrm>
              <a:custGeom>
                <a:avLst/>
                <a:gdLst>
                  <a:gd name="T0" fmla="*/ 47 w 47"/>
                  <a:gd name="T1" fmla="*/ 0 h 60"/>
                  <a:gd name="T2" fmla="*/ 47 w 47"/>
                  <a:gd name="T3" fmla="*/ 16 h 60"/>
                  <a:gd name="T4" fmla="*/ 46 w 47"/>
                  <a:gd name="T5" fmla="*/ 16 h 60"/>
                  <a:gd name="T6" fmla="*/ 43 w 47"/>
                  <a:gd name="T7" fmla="*/ 8 h 60"/>
                  <a:gd name="T8" fmla="*/ 39 w 47"/>
                  <a:gd name="T9" fmla="*/ 5 h 60"/>
                  <a:gd name="T10" fmla="*/ 33 w 47"/>
                  <a:gd name="T11" fmla="*/ 4 h 60"/>
                  <a:gd name="T12" fmla="*/ 30 w 47"/>
                  <a:gd name="T13" fmla="*/ 4 h 60"/>
                  <a:gd name="T14" fmla="*/ 30 w 47"/>
                  <a:gd name="T15" fmla="*/ 50 h 60"/>
                  <a:gd name="T16" fmla="*/ 30 w 47"/>
                  <a:gd name="T17" fmla="*/ 55 h 60"/>
                  <a:gd name="T18" fmla="*/ 32 w 47"/>
                  <a:gd name="T19" fmla="*/ 57 h 60"/>
                  <a:gd name="T20" fmla="*/ 35 w 47"/>
                  <a:gd name="T21" fmla="*/ 58 h 60"/>
                  <a:gd name="T22" fmla="*/ 37 w 47"/>
                  <a:gd name="T23" fmla="*/ 58 h 60"/>
                  <a:gd name="T24" fmla="*/ 37 w 47"/>
                  <a:gd name="T25" fmla="*/ 60 h 60"/>
                  <a:gd name="T26" fmla="*/ 10 w 47"/>
                  <a:gd name="T27" fmla="*/ 60 h 60"/>
                  <a:gd name="T28" fmla="*/ 10 w 47"/>
                  <a:gd name="T29" fmla="*/ 58 h 60"/>
                  <a:gd name="T30" fmla="*/ 11 w 47"/>
                  <a:gd name="T31" fmla="*/ 58 h 60"/>
                  <a:gd name="T32" fmla="*/ 15 w 47"/>
                  <a:gd name="T33" fmla="*/ 57 h 60"/>
                  <a:gd name="T34" fmla="*/ 17 w 47"/>
                  <a:gd name="T35" fmla="*/ 55 h 60"/>
                  <a:gd name="T36" fmla="*/ 17 w 47"/>
                  <a:gd name="T37" fmla="*/ 50 h 60"/>
                  <a:gd name="T38" fmla="*/ 17 w 47"/>
                  <a:gd name="T39" fmla="*/ 4 h 60"/>
                  <a:gd name="T40" fmla="*/ 13 w 47"/>
                  <a:gd name="T41" fmla="*/ 4 h 60"/>
                  <a:gd name="T42" fmla="*/ 5 w 47"/>
                  <a:gd name="T43" fmla="*/ 6 h 60"/>
                  <a:gd name="T44" fmla="*/ 1 w 47"/>
                  <a:gd name="T45" fmla="*/ 16 h 60"/>
                  <a:gd name="T46" fmla="*/ 0 w 47"/>
                  <a:gd name="T47" fmla="*/ 16 h 60"/>
                  <a:gd name="T48" fmla="*/ 0 w 47"/>
                  <a:gd name="T49" fmla="*/ 0 h 60"/>
                  <a:gd name="T50" fmla="*/ 47 w 47"/>
                  <a:gd name="T51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7" h="60">
                    <a:moveTo>
                      <a:pt x="47" y="0"/>
                    </a:moveTo>
                    <a:cubicBezTo>
                      <a:pt x="47" y="16"/>
                      <a:pt x="47" y="16"/>
                      <a:pt x="47" y="16"/>
                    </a:cubicBezTo>
                    <a:cubicBezTo>
                      <a:pt x="46" y="16"/>
                      <a:pt x="46" y="16"/>
                      <a:pt x="46" y="16"/>
                    </a:cubicBezTo>
                    <a:cubicBezTo>
                      <a:pt x="45" y="13"/>
                      <a:pt x="44" y="10"/>
                      <a:pt x="43" y="8"/>
                    </a:cubicBezTo>
                    <a:cubicBezTo>
                      <a:pt x="42" y="7"/>
                      <a:pt x="40" y="6"/>
                      <a:pt x="39" y="5"/>
                    </a:cubicBezTo>
                    <a:cubicBezTo>
                      <a:pt x="38" y="4"/>
                      <a:pt x="36" y="4"/>
                      <a:pt x="33" y="4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53"/>
                      <a:pt x="30" y="55"/>
                      <a:pt x="30" y="55"/>
                    </a:cubicBezTo>
                    <a:cubicBezTo>
                      <a:pt x="30" y="56"/>
                      <a:pt x="31" y="57"/>
                      <a:pt x="32" y="57"/>
                    </a:cubicBezTo>
                    <a:cubicBezTo>
                      <a:pt x="33" y="58"/>
                      <a:pt x="34" y="58"/>
                      <a:pt x="35" y="58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10" y="60"/>
                      <a:pt x="10" y="60"/>
                      <a:pt x="10" y="60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3" y="58"/>
                      <a:pt x="14" y="58"/>
                      <a:pt x="15" y="57"/>
                    </a:cubicBezTo>
                    <a:cubicBezTo>
                      <a:pt x="16" y="57"/>
                      <a:pt x="16" y="56"/>
                      <a:pt x="17" y="55"/>
                    </a:cubicBezTo>
                    <a:cubicBezTo>
                      <a:pt x="17" y="54"/>
                      <a:pt x="17" y="53"/>
                      <a:pt x="17" y="50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0" y="4"/>
                      <a:pt x="7" y="5"/>
                      <a:pt x="5" y="6"/>
                    </a:cubicBezTo>
                    <a:cubicBezTo>
                      <a:pt x="3" y="9"/>
                      <a:pt x="2" y="12"/>
                      <a:pt x="1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91" name="ïśḷíďé"/>
              <p:cNvSpPr/>
              <p:nvPr/>
            </p:nvSpPr>
            <p:spPr bwMode="auto">
              <a:xfrm>
                <a:off x="7332663" y="3802063"/>
                <a:ext cx="98425" cy="142875"/>
              </a:xfrm>
              <a:custGeom>
                <a:avLst/>
                <a:gdLst>
                  <a:gd name="T0" fmla="*/ 30 w 30"/>
                  <a:gd name="T1" fmla="*/ 20 h 43"/>
                  <a:gd name="T2" fmla="*/ 10 w 30"/>
                  <a:gd name="T3" fmla="*/ 20 h 43"/>
                  <a:gd name="T4" fmla="*/ 14 w 30"/>
                  <a:gd name="T5" fmla="*/ 33 h 43"/>
                  <a:gd name="T6" fmla="*/ 21 w 30"/>
                  <a:gd name="T7" fmla="*/ 36 h 43"/>
                  <a:gd name="T8" fmla="*/ 25 w 30"/>
                  <a:gd name="T9" fmla="*/ 35 h 43"/>
                  <a:gd name="T10" fmla="*/ 29 w 30"/>
                  <a:gd name="T11" fmla="*/ 30 h 43"/>
                  <a:gd name="T12" fmla="*/ 30 w 30"/>
                  <a:gd name="T13" fmla="*/ 31 h 43"/>
                  <a:gd name="T14" fmla="*/ 24 w 30"/>
                  <a:gd name="T15" fmla="*/ 40 h 43"/>
                  <a:gd name="T16" fmla="*/ 16 w 30"/>
                  <a:gd name="T17" fmla="*/ 43 h 43"/>
                  <a:gd name="T18" fmla="*/ 3 w 30"/>
                  <a:gd name="T19" fmla="*/ 36 h 43"/>
                  <a:gd name="T20" fmla="*/ 0 w 30"/>
                  <a:gd name="T21" fmla="*/ 22 h 43"/>
                  <a:gd name="T22" fmla="*/ 5 w 30"/>
                  <a:gd name="T23" fmla="*/ 6 h 43"/>
                  <a:gd name="T24" fmla="*/ 16 w 30"/>
                  <a:gd name="T25" fmla="*/ 0 h 43"/>
                  <a:gd name="T26" fmla="*/ 26 w 30"/>
                  <a:gd name="T27" fmla="*/ 5 h 43"/>
                  <a:gd name="T28" fmla="*/ 30 w 30"/>
                  <a:gd name="T29" fmla="*/ 20 h 43"/>
                  <a:gd name="T30" fmla="*/ 21 w 30"/>
                  <a:gd name="T31" fmla="*/ 17 h 43"/>
                  <a:gd name="T32" fmla="*/ 20 w 30"/>
                  <a:gd name="T33" fmla="*/ 7 h 43"/>
                  <a:gd name="T34" fmla="*/ 18 w 30"/>
                  <a:gd name="T35" fmla="*/ 3 h 43"/>
                  <a:gd name="T36" fmla="*/ 16 w 30"/>
                  <a:gd name="T37" fmla="*/ 2 h 43"/>
                  <a:gd name="T38" fmla="*/ 13 w 30"/>
                  <a:gd name="T39" fmla="*/ 5 h 43"/>
                  <a:gd name="T40" fmla="*/ 10 w 30"/>
                  <a:gd name="T41" fmla="*/ 15 h 43"/>
                  <a:gd name="T42" fmla="*/ 10 w 30"/>
                  <a:gd name="T43" fmla="*/ 17 h 43"/>
                  <a:gd name="T44" fmla="*/ 21 w 30"/>
                  <a:gd name="T45" fmla="*/ 1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0" h="43">
                    <a:moveTo>
                      <a:pt x="30" y="20"/>
                    </a:moveTo>
                    <a:cubicBezTo>
                      <a:pt x="10" y="20"/>
                      <a:pt x="10" y="20"/>
                      <a:pt x="10" y="20"/>
                    </a:cubicBezTo>
                    <a:cubicBezTo>
                      <a:pt x="11" y="25"/>
                      <a:pt x="12" y="30"/>
                      <a:pt x="14" y="33"/>
                    </a:cubicBezTo>
                    <a:cubicBezTo>
                      <a:pt x="16" y="35"/>
                      <a:pt x="18" y="36"/>
                      <a:pt x="21" y="36"/>
                    </a:cubicBezTo>
                    <a:cubicBezTo>
                      <a:pt x="22" y="36"/>
                      <a:pt x="24" y="36"/>
                      <a:pt x="25" y="35"/>
                    </a:cubicBezTo>
                    <a:cubicBezTo>
                      <a:pt x="26" y="34"/>
                      <a:pt x="28" y="32"/>
                      <a:pt x="29" y="30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28" y="35"/>
                      <a:pt x="26" y="38"/>
                      <a:pt x="24" y="40"/>
                    </a:cubicBezTo>
                    <a:cubicBezTo>
                      <a:pt x="21" y="42"/>
                      <a:pt x="19" y="43"/>
                      <a:pt x="16" y="43"/>
                    </a:cubicBezTo>
                    <a:cubicBezTo>
                      <a:pt x="10" y="43"/>
                      <a:pt x="6" y="41"/>
                      <a:pt x="3" y="36"/>
                    </a:cubicBezTo>
                    <a:cubicBezTo>
                      <a:pt x="1" y="32"/>
                      <a:pt x="0" y="28"/>
                      <a:pt x="0" y="22"/>
                    </a:cubicBezTo>
                    <a:cubicBezTo>
                      <a:pt x="0" y="15"/>
                      <a:pt x="2" y="10"/>
                      <a:pt x="5" y="6"/>
                    </a:cubicBezTo>
                    <a:cubicBezTo>
                      <a:pt x="8" y="2"/>
                      <a:pt x="12" y="0"/>
                      <a:pt x="16" y="0"/>
                    </a:cubicBezTo>
                    <a:cubicBezTo>
                      <a:pt x="20" y="0"/>
                      <a:pt x="23" y="1"/>
                      <a:pt x="26" y="5"/>
                    </a:cubicBezTo>
                    <a:cubicBezTo>
                      <a:pt x="29" y="8"/>
                      <a:pt x="30" y="13"/>
                      <a:pt x="30" y="20"/>
                    </a:cubicBezTo>
                    <a:close/>
                    <a:moveTo>
                      <a:pt x="21" y="17"/>
                    </a:moveTo>
                    <a:cubicBezTo>
                      <a:pt x="21" y="12"/>
                      <a:pt x="21" y="9"/>
                      <a:pt x="20" y="7"/>
                    </a:cubicBezTo>
                    <a:cubicBezTo>
                      <a:pt x="20" y="5"/>
                      <a:pt x="19" y="4"/>
                      <a:pt x="18" y="3"/>
                    </a:cubicBezTo>
                    <a:cubicBezTo>
                      <a:pt x="17" y="3"/>
                      <a:pt x="17" y="2"/>
                      <a:pt x="16" y="2"/>
                    </a:cubicBezTo>
                    <a:cubicBezTo>
                      <a:pt x="14" y="2"/>
                      <a:pt x="13" y="3"/>
                      <a:pt x="13" y="5"/>
                    </a:cubicBezTo>
                    <a:cubicBezTo>
                      <a:pt x="11" y="7"/>
                      <a:pt x="10" y="11"/>
                      <a:pt x="10" y="15"/>
                    </a:cubicBezTo>
                    <a:cubicBezTo>
                      <a:pt x="10" y="17"/>
                      <a:pt x="10" y="17"/>
                      <a:pt x="10" y="17"/>
                    </a:cubicBezTo>
                    <a:lnTo>
                      <a:pt x="21" y="17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92" name="íṧļïḑè"/>
              <p:cNvSpPr/>
              <p:nvPr/>
            </p:nvSpPr>
            <p:spPr bwMode="auto">
              <a:xfrm>
                <a:off x="7458075" y="3802063"/>
                <a:ext cx="98425" cy="142875"/>
              </a:xfrm>
              <a:custGeom>
                <a:avLst/>
                <a:gdLst>
                  <a:gd name="T0" fmla="*/ 29 w 30"/>
                  <a:gd name="T1" fmla="*/ 31 h 43"/>
                  <a:gd name="T2" fmla="*/ 30 w 30"/>
                  <a:gd name="T3" fmla="*/ 32 h 43"/>
                  <a:gd name="T4" fmla="*/ 24 w 30"/>
                  <a:gd name="T5" fmla="*/ 40 h 43"/>
                  <a:gd name="T6" fmla="*/ 16 w 30"/>
                  <a:gd name="T7" fmla="*/ 43 h 43"/>
                  <a:gd name="T8" fmla="*/ 4 w 30"/>
                  <a:gd name="T9" fmla="*/ 37 h 43"/>
                  <a:gd name="T10" fmla="*/ 0 w 30"/>
                  <a:gd name="T11" fmla="*/ 22 h 43"/>
                  <a:gd name="T12" fmla="*/ 4 w 30"/>
                  <a:gd name="T13" fmla="*/ 7 h 43"/>
                  <a:gd name="T14" fmla="*/ 17 w 30"/>
                  <a:gd name="T15" fmla="*/ 0 h 43"/>
                  <a:gd name="T16" fmla="*/ 26 w 30"/>
                  <a:gd name="T17" fmla="*/ 3 h 43"/>
                  <a:gd name="T18" fmla="*/ 29 w 30"/>
                  <a:gd name="T19" fmla="*/ 10 h 43"/>
                  <a:gd name="T20" fmla="*/ 28 w 30"/>
                  <a:gd name="T21" fmla="*/ 14 h 43"/>
                  <a:gd name="T22" fmla="*/ 24 w 30"/>
                  <a:gd name="T23" fmla="*/ 15 h 43"/>
                  <a:gd name="T24" fmla="*/ 20 w 30"/>
                  <a:gd name="T25" fmla="*/ 14 h 43"/>
                  <a:gd name="T26" fmla="*/ 19 w 30"/>
                  <a:gd name="T27" fmla="*/ 8 h 43"/>
                  <a:gd name="T28" fmla="*/ 17 w 30"/>
                  <a:gd name="T29" fmla="*/ 4 h 43"/>
                  <a:gd name="T30" fmla="*/ 15 w 30"/>
                  <a:gd name="T31" fmla="*/ 3 h 43"/>
                  <a:gd name="T32" fmla="*/ 12 w 30"/>
                  <a:gd name="T33" fmla="*/ 5 h 43"/>
                  <a:gd name="T34" fmla="*/ 10 w 30"/>
                  <a:gd name="T35" fmla="*/ 15 h 43"/>
                  <a:gd name="T36" fmla="*/ 12 w 30"/>
                  <a:gd name="T37" fmla="*/ 26 h 43"/>
                  <a:gd name="T38" fmla="*/ 16 w 30"/>
                  <a:gd name="T39" fmla="*/ 34 h 43"/>
                  <a:gd name="T40" fmla="*/ 21 w 30"/>
                  <a:gd name="T41" fmla="*/ 36 h 43"/>
                  <a:gd name="T42" fmla="*/ 25 w 30"/>
                  <a:gd name="T43" fmla="*/ 35 h 43"/>
                  <a:gd name="T44" fmla="*/ 29 w 30"/>
                  <a:gd name="T45" fmla="*/ 3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0" h="43">
                    <a:moveTo>
                      <a:pt x="29" y="31"/>
                    </a:moveTo>
                    <a:cubicBezTo>
                      <a:pt x="30" y="32"/>
                      <a:pt x="30" y="32"/>
                      <a:pt x="30" y="32"/>
                    </a:cubicBezTo>
                    <a:cubicBezTo>
                      <a:pt x="28" y="36"/>
                      <a:pt x="26" y="39"/>
                      <a:pt x="24" y="40"/>
                    </a:cubicBezTo>
                    <a:cubicBezTo>
                      <a:pt x="21" y="42"/>
                      <a:pt x="18" y="43"/>
                      <a:pt x="16" y="43"/>
                    </a:cubicBezTo>
                    <a:cubicBezTo>
                      <a:pt x="11" y="43"/>
                      <a:pt x="7" y="41"/>
                      <a:pt x="4" y="37"/>
                    </a:cubicBezTo>
                    <a:cubicBezTo>
                      <a:pt x="1" y="33"/>
                      <a:pt x="0" y="28"/>
                      <a:pt x="0" y="22"/>
                    </a:cubicBezTo>
                    <a:cubicBezTo>
                      <a:pt x="0" y="16"/>
                      <a:pt x="1" y="12"/>
                      <a:pt x="4" y="7"/>
                    </a:cubicBezTo>
                    <a:cubicBezTo>
                      <a:pt x="7" y="2"/>
                      <a:pt x="11" y="0"/>
                      <a:pt x="17" y="0"/>
                    </a:cubicBezTo>
                    <a:cubicBezTo>
                      <a:pt x="21" y="0"/>
                      <a:pt x="24" y="1"/>
                      <a:pt x="26" y="3"/>
                    </a:cubicBezTo>
                    <a:cubicBezTo>
                      <a:pt x="28" y="5"/>
                      <a:pt x="29" y="7"/>
                      <a:pt x="29" y="10"/>
                    </a:cubicBezTo>
                    <a:cubicBezTo>
                      <a:pt x="29" y="12"/>
                      <a:pt x="29" y="13"/>
                      <a:pt x="28" y="14"/>
                    </a:cubicBezTo>
                    <a:cubicBezTo>
                      <a:pt x="27" y="15"/>
                      <a:pt x="26" y="15"/>
                      <a:pt x="24" y="15"/>
                    </a:cubicBezTo>
                    <a:cubicBezTo>
                      <a:pt x="23" y="15"/>
                      <a:pt x="21" y="15"/>
                      <a:pt x="20" y="14"/>
                    </a:cubicBezTo>
                    <a:cubicBezTo>
                      <a:pt x="19" y="13"/>
                      <a:pt x="19" y="11"/>
                      <a:pt x="19" y="8"/>
                    </a:cubicBezTo>
                    <a:cubicBezTo>
                      <a:pt x="18" y="6"/>
                      <a:pt x="18" y="4"/>
                      <a:pt x="17" y="4"/>
                    </a:cubicBezTo>
                    <a:cubicBezTo>
                      <a:pt x="17" y="3"/>
                      <a:pt x="16" y="3"/>
                      <a:pt x="15" y="3"/>
                    </a:cubicBezTo>
                    <a:cubicBezTo>
                      <a:pt x="14" y="3"/>
                      <a:pt x="13" y="3"/>
                      <a:pt x="12" y="5"/>
                    </a:cubicBezTo>
                    <a:cubicBezTo>
                      <a:pt x="11" y="7"/>
                      <a:pt x="10" y="11"/>
                      <a:pt x="10" y="15"/>
                    </a:cubicBezTo>
                    <a:cubicBezTo>
                      <a:pt x="10" y="19"/>
                      <a:pt x="11" y="23"/>
                      <a:pt x="12" y="26"/>
                    </a:cubicBezTo>
                    <a:cubicBezTo>
                      <a:pt x="13" y="30"/>
                      <a:pt x="14" y="32"/>
                      <a:pt x="16" y="34"/>
                    </a:cubicBezTo>
                    <a:cubicBezTo>
                      <a:pt x="18" y="35"/>
                      <a:pt x="19" y="36"/>
                      <a:pt x="21" y="36"/>
                    </a:cubicBezTo>
                    <a:cubicBezTo>
                      <a:pt x="23" y="36"/>
                      <a:pt x="24" y="36"/>
                      <a:pt x="25" y="35"/>
                    </a:cubicBezTo>
                    <a:cubicBezTo>
                      <a:pt x="26" y="34"/>
                      <a:pt x="27" y="33"/>
                      <a:pt x="29" y="31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93" name="ïṡľïde"/>
              <p:cNvSpPr/>
              <p:nvPr/>
            </p:nvSpPr>
            <p:spPr bwMode="auto">
              <a:xfrm>
                <a:off x="7580313" y="3743325"/>
                <a:ext cx="128588" cy="198438"/>
              </a:xfrm>
              <a:custGeom>
                <a:avLst/>
                <a:gdLst>
                  <a:gd name="T0" fmla="*/ 15 w 39"/>
                  <a:gd name="T1" fmla="*/ 0 h 60"/>
                  <a:gd name="T2" fmla="*/ 15 w 39"/>
                  <a:gd name="T3" fmla="*/ 24 h 60"/>
                  <a:gd name="T4" fmla="*/ 20 w 39"/>
                  <a:gd name="T5" fmla="*/ 19 h 60"/>
                  <a:gd name="T6" fmla="*/ 25 w 39"/>
                  <a:gd name="T7" fmla="*/ 18 h 60"/>
                  <a:gd name="T8" fmla="*/ 31 w 39"/>
                  <a:gd name="T9" fmla="*/ 20 h 60"/>
                  <a:gd name="T10" fmla="*/ 35 w 39"/>
                  <a:gd name="T11" fmla="*/ 25 h 60"/>
                  <a:gd name="T12" fmla="*/ 35 w 39"/>
                  <a:gd name="T13" fmla="*/ 35 h 60"/>
                  <a:gd name="T14" fmla="*/ 35 w 39"/>
                  <a:gd name="T15" fmla="*/ 51 h 60"/>
                  <a:gd name="T16" fmla="*/ 36 w 39"/>
                  <a:gd name="T17" fmla="*/ 57 h 60"/>
                  <a:gd name="T18" fmla="*/ 39 w 39"/>
                  <a:gd name="T19" fmla="*/ 58 h 60"/>
                  <a:gd name="T20" fmla="*/ 39 w 39"/>
                  <a:gd name="T21" fmla="*/ 60 h 60"/>
                  <a:gd name="T22" fmla="*/ 21 w 39"/>
                  <a:gd name="T23" fmla="*/ 60 h 60"/>
                  <a:gd name="T24" fmla="*/ 21 w 39"/>
                  <a:gd name="T25" fmla="*/ 58 h 60"/>
                  <a:gd name="T26" fmla="*/ 24 w 39"/>
                  <a:gd name="T27" fmla="*/ 56 h 60"/>
                  <a:gd name="T28" fmla="*/ 24 w 39"/>
                  <a:gd name="T29" fmla="*/ 51 h 60"/>
                  <a:gd name="T30" fmla="*/ 24 w 39"/>
                  <a:gd name="T31" fmla="*/ 33 h 60"/>
                  <a:gd name="T32" fmla="*/ 24 w 39"/>
                  <a:gd name="T33" fmla="*/ 26 h 60"/>
                  <a:gd name="T34" fmla="*/ 23 w 39"/>
                  <a:gd name="T35" fmla="*/ 24 h 60"/>
                  <a:gd name="T36" fmla="*/ 21 w 39"/>
                  <a:gd name="T37" fmla="*/ 24 h 60"/>
                  <a:gd name="T38" fmla="*/ 18 w 39"/>
                  <a:gd name="T39" fmla="*/ 25 h 60"/>
                  <a:gd name="T40" fmla="*/ 15 w 39"/>
                  <a:gd name="T41" fmla="*/ 29 h 60"/>
                  <a:gd name="T42" fmla="*/ 15 w 39"/>
                  <a:gd name="T43" fmla="*/ 51 h 60"/>
                  <a:gd name="T44" fmla="*/ 15 w 39"/>
                  <a:gd name="T45" fmla="*/ 56 h 60"/>
                  <a:gd name="T46" fmla="*/ 18 w 39"/>
                  <a:gd name="T47" fmla="*/ 58 h 60"/>
                  <a:gd name="T48" fmla="*/ 18 w 39"/>
                  <a:gd name="T49" fmla="*/ 60 h 60"/>
                  <a:gd name="T50" fmla="*/ 0 w 39"/>
                  <a:gd name="T51" fmla="*/ 60 h 60"/>
                  <a:gd name="T52" fmla="*/ 0 w 39"/>
                  <a:gd name="T53" fmla="*/ 58 h 60"/>
                  <a:gd name="T54" fmla="*/ 3 w 39"/>
                  <a:gd name="T55" fmla="*/ 57 h 60"/>
                  <a:gd name="T56" fmla="*/ 4 w 39"/>
                  <a:gd name="T57" fmla="*/ 51 h 60"/>
                  <a:gd name="T58" fmla="*/ 4 w 39"/>
                  <a:gd name="T59" fmla="*/ 9 h 60"/>
                  <a:gd name="T60" fmla="*/ 3 w 39"/>
                  <a:gd name="T61" fmla="*/ 3 h 60"/>
                  <a:gd name="T62" fmla="*/ 0 w 39"/>
                  <a:gd name="T63" fmla="*/ 2 h 60"/>
                  <a:gd name="T64" fmla="*/ 0 w 39"/>
                  <a:gd name="T65" fmla="*/ 0 h 60"/>
                  <a:gd name="T66" fmla="*/ 1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15" y="0"/>
                    </a:moveTo>
                    <a:cubicBezTo>
                      <a:pt x="15" y="24"/>
                      <a:pt x="15" y="24"/>
                      <a:pt x="15" y="24"/>
                    </a:cubicBezTo>
                    <a:cubicBezTo>
                      <a:pt x="17" y="22"/>
                      <a:pt x="19" y="20"/>
                      <a:pt x="20" y="19"/>
                    </a:cubicBezTo>
                    <a:cubicBezTo>
                      <a:pt x="22" y="18"/>
                      <a:pt x="24" y="18"/>
                      <a:pt x="25" y="18"/>
                    </a:cubicBezTo>
                    <a:cubicBezTo>
                      <a:pt x="28" y="18"/>
                      <a:pt x="30" y="18"/>
                      <a:pt x="31" y="20"/>
                    </a:cubicBezTo>
                    <a:cubicBezTo>
                      <a:pt x="33" y="21"/>
                      <a:pt x="34" y="23"/>
                      <a:pt x="35" y="25"/>
                    </a:cubicBezTo>
                    <a:cubicBezTo>
                      <a:pt x="35" y="27"/>
                      <a:pt x="35" y="30"/>
                      <a:pt x="35" y="35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4"/>
                      <a:pt x="36" y="56"/>
                      <a:pt x="36" y="57"/>
                    </a:cubicBezTo>
                    <a:cubicBezTo>
                      <a:pt x="37" y="58"/>
                      <a:pt x="38" y="58"/>
                      <a:pt x="39" y="58"/>
                    </a:cubicBezTo>
                    <a:cubicBezTo>
                      <a:pt x="39" y="60"/>
                      <a:pt x="39" y="60"/>
                      <a:pt x="39" y="60"/>
                    </a:cubicBezTo>
                    <a:cubicBezTo>
                      <a:pt x="21" y="60"/>
                      <a:pt x="21" y="60"/>
                      <a:pt x="21" y="60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22" y="58"/>
                      <a:pt x="23" y="57"/>
                      <a:pt x="24" y="56"/>
                    </a:cubicBezTo>
                    <a:cubicBezTo>
                      <a:pt x="24" y="56"/>
                      <a:pt x="24" y="54"/>
                      <a:pt x="24" y="51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29"/>
                      <a:pt x="24" y="27"/>
                      <a:pt x="24" y="26"/>
                    </a:cubicBezTo>
                    <a:cubicBezTo>
                      <a:pt x="24" y="25"/>
                      <a:pt x="23" y="25"/>
                      <a:pt x="23" y="24"/>
                    </a:cubicBezTo>
                    <a:cubicBezTo>
                      <a:pt x="22" y="24"/>
                      <a:pt x="22" y="24"/>
                      <a:pt x="21" y="24"/>
                    </a:cubicBezTo>
                    <a:cubicBezTo>
                      <a:pt x="20" y="24"/>
                      <a:pt x="19" y="24"/>
                      <a:pt x="18" y="25"/>
                    </a:cubicBezTo>
                    <a:cubicBezTo>
                      <a:pt x="17" y="26"/>
                      <a:pt x="16" y="27"/>
                      <a:pt x="15" y="29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4"/>
                      <a:pt x="15" y="56"/>
                      <a:pt x="15" y="56"/>
                    </a:cubicBezTo>
                    <a:cubicBezTo>
                      <a:pt x="16" y="57"/>
                      <a:pt x="17" y="58"/>
                      <a:pt x="18" y="58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2" y="58"/>
                      <a:pt x="3" y="57"/>
                      <a:pt x="3" y="57"/>
                    </a:cubicBezTo>
                    <a:cubicBezTo>
                      <a:pt x="4" y="56"/>
                      <a:pt x="4" y="54"/>
                      <a:pt x="4" y="51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6"/>
                      <a:pt x="4" y="4"/>
                      <a:pt x="3" y="3"/>
                    </a:cubicBezTo>
                    <a:cubicBezTo>
                      <a:pt x="3" y="3"/>
                      <a:pt x="2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94" name="îSlíďé"/>
              <p:cNvSpPr/>
              <p:nvPr/>
            </p:nvSpPr>
            <p:spPr bwMode="auto">
              <a:xfrm>
                <a:off x="7735888" y="3802063"/>
                <a:ext cx="128588" cy="139700"/>
              </a:xfrm>
              <a:custGeom>
                <a:avLst/>
                <a:gdLst>
                  <a:gd name="T0" fmla="*/ 14 w 39"/>
                  <a:gd name="T1" fmla="*/ 1 h 42"/>
                  <a:gd name="T2" fmla="*/ 14 w 39"/>
                  <a:gd name="T3" fmla="*/ 6 h 42"/>
                  <a:gd name="T4" fmla="*/ 20 w 39"/>
                  <a:gd name="T5" fmla="*/ 1 h 42"/>
                  <a:gd name="T6" fmla="*/ 25 w 39"/>
                  <a:gd name="T7" fmla="*/ 0 h 42"/>
                  <a:gd name="T8" fmla="*/ 31 w 39"/>
                  <a:gd name="T9" fmla="*/ 2 h 42"/>
                  <a:gd name="T10" fmla="*/ 34 w 39"/>
                  <a:gd name="T11" fmla="*/ 7 h 42"/>
                  <a:gd name="T12" fmla="*/ 35 w 39"/>
                  <a:gd name="T13" fmla="*/ 17 h 42"/>
                  <a:gd name="T14" fmla="*/ 35 w 39"/>
                  <a:gd name="T15" fmla="*/ 33 h 42"/>
                  <a:gd name="T16" fmla="*/ 36 w 39"/>
                  <a:gd name="T17" fmla="*/ 39 h 42"/>
                  <a:gd name="T18" fmla="*/ 39 w 39"/>
                  <a:gd name="T19" fmla="*/ 40 h 42"/>
                  <a:gd name="T20" fmla="*/ 39 w 39"/>
                  <a:gd name="T21" fmla="*/ 42 h 42"/>
                  <a:gd name="T22" fmla="*/ 20 w 39"/>
                  <a:gd name="T23" fmla="*/ 42 h 42"/>
                  <a:gd name="T24" fmla="*/ 20 w 39"/>
                  <a:gd name="T25" fmla="*/ 40 h 42"/>
                  <a:gd name="T26" fmla="*/ 23 w 39"/>
                  <a:gd name="T27" fmla="*/ 38 h 42"/>
                  <a:gd name="T28" fmla="*/ 24 w 39"/>
                  <a:gd name="T29" fmla="*/ 33 h 42"/>
                  <a:gd name="T30" fmla="*/ 24 w 39"/>
                  <a:gd name="T31" fmla="*/ 15 h 42"/>
                  <a:gd name="T32" fmla="*/ 24 w 39"/>
                  <a:gd name="T33" fmla="*/ 8 h 42"/>
                  <a:gd name="T34" fmla="*/ 22 w 39"/>
                  <a:gd name="T35" fmla="*/ 6 h 42"/>
                  <a:gd name="T36" fmla="*/ 21 w 39"/>
                  <a:gd name="T37" fmla="*/ 6 h 42"/>
                  <a:gd name="T38" fmla="*/ 14 w 39"/>
                  <a:gd name="T39" fmla="*/ 11 h 42"/>
                  <a:gd name="T40" fmla="*/ 14 w 39"/>
                  <a:gd name="T41" fmla="*/ 33 h 42"/>
                  <a:gd name="T42" fmla="*/ 15 w 39"/>
                  <a:gd name="T43" fmla="*/ 39 h 42"/>
                  <a:gd name="T44" fmla="*/ 18 w 39"/>
                  <a:gd name="T45" fmla="*/ 40 h 42"/>
                  <a:gd name="T46" fmla="*/ 18 w 39"/>
                  <a:gd name="T47" fmla="*/ 42 h 42"/>
                  <a:gd name="T48" fmla="*/ 0 w 39"/>
                  <a:gd name="T49" fmla="*/ 42 h 42"/>
                  <a:gd name="T50" fmla="*/ 0 w 39"/>
                  <a:gd name="T51" fmla="*/ 40 h 42"/>
                  <a:gd name="T52" fmla="*/ 3 w 39"/>
                  <a:gd name="T53" fmla="*/ 39 h 42"/>
                  <a:gd name="T54" fmla="*/ 4 w 39"/>
                  <a:gd name="T55" fmla="*/ 33 h 42"/>
                  <a:gd name="T56" fmla="*/ 4 w 39"/>
                  <a:gd name="T57" fmla="*/ 10 h 42"/>
                  <a:gd name="T58" fmla="*/ 3 w 39"/>
                  <a:gd name="T59" fmla="*/ 4 h 42"/>
                  <a:gd name="T60" fmla="*/ 0 w 39"/>
                  <a:gd name="T61" fmla="*/ 2 h 42"/>
                  <a:gd name="T62" fmla="*/ 0 w 39"/>
                  <a:gd name="T63" fmla="*/ 1 h 42"/>
                  <a:gd name="T64" fmla="*/ 14 w 39"/>
                  <a:gd name="T6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42">
                    <a:moveTo>
                      <a:pt x="14" y="1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16" y="4"/>
                      <a:pt x="18" y="2"/>
                      <a:pt x="20" y="1"/>
                    </a:cubicBezTo>
                    <a:cubicBezTo>
                      <a:pt x="22" y="0"/>
                      <a:pt x="23" y="0"/>
                      <a:pt x="25" y="0"/>
                    </a:cubicBezTo>
                    <a:cubicBezTo>
                      <a:pt x="28" y="0"/>
                      <a:pt x="30" y="0"/>
                      <a:pt x="31" y="2"/>
                    </a:cubicBezTo>
                    <a:cubicBezTo>
                      <a:pt x="33" y="3"/>
                      <a:pt x="34" y="5"/>
                      <a:pt x="34" y="7"/>
                    </a:cubicBezTo>
                    <a:cubicBezTo>
                      <a:pt x="35" y="9"/>
                      <a:pt x="35" y="12"/>
                      <a:pt x="35" y="17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6"/>
                      <a:pt x="35" y="38"/>
                      <a:pt x="36" y="39"/>
                    </a:cubicBezTo>
                    <a:cubicBezTo>
                      <a:pt x="36" y="40"/>
                      <a:pt x="37" y="40"/>
                      <a:pt x="39" y="40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2" y="40"/>
                      <a:pt x="23" y="39"/>
                      <a:pt x="23" y="38"/>
                    </a:cubicBezTo>
                    <a:cubicBezTo>
                      <a:pt x="24" y="38"/>
                      <a:pt x="24" y="36"/>
                      <a:pt x="24" y="33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1"/>
                      <a:pt x="24" y="9"/>
                      <a:pt x="24" y="8"/>
                    </a:cubicBezTo>
                    <a:cubicBezTo>
                      <a:pt x="23" y="7"/>
                      <a:pt x="23" y="7"/>
                      <a:pt x="22" y="6"/>
                    </a:cubicBezTo>
                    <a:cubicBezTo>
                      <a:pt x="22" y="6"/>
                      <a:pt x="21" y="6"/>
                      <a:pt x="21" y="6"/>
                    </a:cubicBezTo>
                    <a:cubicBezTo>
                      <a:pt x="18" y="6"/>
                      <a:pt x="16" y="7"/>
                      <a:pt x="14" y="11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6"/>
                      <a:pt x="15" y="38"/>
                      <a:pt x="15" y="39"/>
                    </a:cubicBezTo>
                    <a:cubicBezTo>
                      <a:pt x="16" y="40"/>
                      <a:pt x="17" y="40"/>
                      <a:pt x="18" y="40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" y="40"/>
                      <a:pt x="2" y="39"/>
                      <a:pt x="3" y="39"/>
                    </a:cubicBezTo>
                    <a:cubicBezTo>
                      <a:pt x="3" y="38"/>
                      <a:pt x="4" y="36"/>
                      <a:pt x="4" y="33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3" y="5"/>
                      <a:pt x="3" y="4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95" name="íşḷïḋè"/>
              <p:cNvSpPr/>
              <p:nvPr/>
            </p:nvSpPr>
            <p:spPr bwMode="auto">
              <a:xfrm>
                <a:off x="7886700" y="3802063"/>
                <a:ext cx="112713" cy="142875"/>
              </a:xfrm>
              <a:custGeom>
                <a:avLst/>
                <a:gdLst>
                  <a:gd name="T0" fmla="*/ 17 w 34"/>
                  <a:gd name="T1" fmla="*/ 0 h 43"/>
                  <a:gd name="T2" fmla="*/ 26 w 34"/>
                  <a:gd name="T3" fmla="*/ 2 h 43"/>
                  <a:gd name="T4" fmla="*/ 32 w 34"/>
                  <a:gd name="T5" fmla="*/ 10 h 43"/>
                  <a:gd name="T6" fmla="*/ 34 w 34"/>
                  <a:gd name="T7" fmla="*/ 21 h 43"/>
                  <a:gd name="T8" fmla="*/ 31 w 34"/>
                  <a:gd name="T9" fmla="*/ 36 h 43"/>
                  <a:gd name="T10" fmla="*/ 17 w 34"/>
                  <a:gd name="T11" fmla="*/ 43 h 43"/>
                  <a:gd name="T12" fmla="*/ 5 w 34"/>
                  <a:gd name="T13" fmla="*/ 37 h 43"/>
                  <a:gd name="T14" fmla="*/ 0 w 34"/>
                  <a:gd name="T15" fmla="*/ 22 h 43"/>
                  <a:gd name="T16" fmla="*/ 5 w 34"/>
                  <a:gd name="T17" fmla="*/ 6 h 43"/>
                  <a:gd name="T18" fmla="*/ 17 w 34"/>
                  <a:gd name="T19" fmla="*/ 0 h 43"/>
                  <a:gd name="T20" fmla="*/ 18 w 34"/>
                  <a:gd name="T21" fmla="*/ 3 h 43"/>
                  <a:gd name="T22" fmla="*/ 14 w 34"/>
                  <a:gd name="T23" fmla="*/ 4 h 43"/>
                  <a:gd name="T24" fmla="*/ 12 w 34"/>
                  <a:gd name="T25" fmla="*/ 11 h 43"/>
                  <a:gd name="T26" fmla="*/ 12 w 34"/>
                  <a:gd name="T27" fmla="*/ 25 h 43"/>
                  <a:gd name="T28" fmla="*/ 12 w 34"/>
                  <a:gd name="T29" fmla="*/ 34 h 43"/>
                  <a:gd name="T30" fmla="*/ 14 w 34"/>
                  <a:gd name="T31" fmla="*/ 38 h 43"/>
                  <a:gd name="T32" fmla="*/ 17 w 34"/>
                  <a:gd name="T33" fmla="*/ 40 h 43"/>
                  <a:gd name="T34" fmla="*/ 20 w 34"/>
                  <a:gd name="T35" fmla="*/ 39 h 43"/>
                  <a:gd name="T36" fmla="*/ 22 w 34"/>
                  <a:gd name="T37" fmla="*/ 35 h 43"/>
                  <a:gd name="T38" fmla="*/ 23 w 34"/>
                  <a:gd name="T39" fmla="*/ 18 h 43"/>
                  <a:gd name="T40" fmla="*/ 22 w 34"/>
                  <a:gd name="T41" fmla="*/ 8 h 43"/>
                  <a:gd name="T42" fmla="*/ 20 w 34"/>
                  <a:gd name="T43" fmla="*/ 4 h 43"/>
                  <a:gd name="T44" fmla="*/ 18 w 34"/>
                  <a:gd name="T45" fmla="*/ 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4" h="43">
                    <a:moveTo>
                      <a:pt x="17" y="0"/>
                    </a:moveTo>
                    <a:cubicBezTo>
                      <a:pt x="21" y="0"/>
                      <a:pt x="23" y="1"/>
                      <a:pt x="26" y="2"/>
                    </a:cubicBezTo>
                    <a:cubicBezTo>
                      <a:pt x="29" y="4"/>
                      <a:pt x="31" y="7"/>
                      <a:pt x="32" y="10"/>
                    </a:cubicBezTo>
                    <a:cubicBezTo>
                      <a:pt x="34" y="14"/>
                      <a:pt x="34" y="17"/>
                      <a:pt x="34" y="21"/>
                    </a:cubicBezTo>
                    <a:cubicBezTo>
                      <a:pt x="34" y="27"/>
                      <a:pt x="33" y="32"/>
                      <a:pt x="31" y="36"/>
                    </a:cubicBezTo>
                    <a:cubicBezTo>
                      <a:pt x="27" y="41"/>
                      <a:pt x="23" y="43"/>
                      <a:pt x="17" y="43"/>
                    </a:cubicBezTo>
                    <a:cubicBezTo>
                      <a:pt x="12" y="43"/>
                      <a:pt x="8" y="41"/>
                      <a:pt x="5" y="37"/>
                    </a:cubicBezTo>
                    <a:cubicBezTo>
                      <a:pt x="2" y="32"/>
                      <a:pt x="0" y="27"/>
                      <a:pt x="0" y="22"/>
                    </a:cubicBezTo>
                    <a:cubicBezTo>
                      <a:pt x="0" y="16"/>
                      <a:pt x="2" y="11"/>
                      <a:pt x="5" y="6"/>
                    </a:cubicBezTo>
                    <a:cubicBezTo>
                      <a:pt x="8" y="2"/>
                      <a:pt x="12" y="0"/>
                      <a:pt x="17" y="0"/>
                    </a:cubicBezTo>
                    <a:close/>
                    <a:moveTo>
                      <a:pt x="18" y="3"/>
                    </a:moveTo>
                    <a:cubicBezTo>
                      <a:pt x="16" y="3"/>
                      <a:pt x="15" y="3"/>
                      <a:pt x="14" y="4"/>
                    </a:cubicBezTo>
                    <a:cubicBezTo>
                      <a:pt x="13" y="6"/>
                      <a:pt x="13" y="8"/>
                      <a:pt x="12" y="11"/>
                    </a:cubicBezTo>
                    <a:cubicBezTo>
                      <a:pt x="12" y="14"/>
                      <a:pt x="12" y="19"/>
                      <a:pt x="12" y="25"/>
                    </a:cubicBezTo>
                    <a:cubicBezTo>
                      <a:pt x="12" y="28"/>
                      <a:pt x="12" y="31"/>
                      <a:pt x="12" y="34"/>
                    </a:cubicBezTo>
                    <a:cubicBezTo>
                      <a:pt x="13" y="36"/>
                      <a:pt x="13" y="37"/>
                      <a:pt x="14" y="38"/>
                    </a:cubicBezTo>
                    <a:cubicBezTo>
                      <a:pt x="15" y="39"/>
                      <a:pt x="16" y="40"/>
                      <a:pt x="17" y="40"/>
                    </a:cubicBezTo>
                    <a:cubicBezTo>
                      <a:pt x="19" y="40"/>
                      <a:pt x="19" y="40"/>
                      <a:pt x="20" y="39"/>
                    </a:cubicBezTo>
                    <a:cubicBezTo>
                      <a:pt x="21" y="38"/>
                      <a:pt x="22" y="37"/>
                      <a:pt x="22" y="35"/>
                    </a:cubicBezTo>
                    <a:cubicBezTo>
                      <a:pt x="23" y="32"/>
                      <a:pt x="23" y="26"/>
                      <a:pt x="23" y="18"/>
                    </a:cubicBezTo>
                    <a:cubicBezTo>
                      <a:pt x="23" y="13"/>
                      <a:pt x="23" y="10"/>
                      <a:pt x="22" y="8"/>
                    </a:cubicBezTo>
                    <a:cubicBezTo>
                      <a:pt x="22" y="6"/>
                      <a:pt x="21" y="4"/>
                      <a:pt x="20" y="4"/>
                    </a:cubicBezTo>
                    <a:cubicBezTo>
                      <a:pt x="19" y="3"/>
                      <a:pt x="19" y="3"/>
                      <a:pt x="18" y="3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96" name="îSḷïďe"/>
              <p:cNvSpPr/>
              <p:nvPr/>
            </p:nvSpPr>
            <p:spPr bwMode="auto">
              <a:xfrm>
                <a:off x="8021638" y="3743325"/>
                <a:ext cx="66675" cy="198438"/>
              </a:xfrm>
              <a:custGeom>
                <a:avLst/>
                <a:gdLst>
                  <a:gd name="T0" fmla="*/ 16 w 20"/>
                  <a:gd name="T1" fmla="*/ 0 h 60"/>
                  <a:gd name="T2" fmla="*/ 16 w 20"/>
                  <a:gd name="T3" fmla="*/ 51 h 60"/>
                  <a:gd name="T4" fmla="*/ 17 w 20"/>
                  <a:gd name="T5" fmla="*/ 57 h 60"/>
                  <a:gd name="T6" fmla="*/ 20 w 20"/>
                  <a:gd name="T7" fmla="*/ 58 h 60"/>
                  <a:gd name="T8" fmla="*/ 20 w 20"/>
                  <a:gd name="T9" fmla="*/ 60 h 60"/>
                  <a:gd name="T10" fmla="*/ 0 w 20"/>
                  <a:gd name="T11" fmla="*/ 60 h 60"/>
                  <a:gd name="T12" fmla="*/ 0 w 20"/>
                  <a:gd name="T13" fmla="*/ 58 h 60"/>
                  <a:gd name="T14" fmla="*/ 4 w 20"/>
                  <a:gd name="T15" fmla="*/ 57 h 60"/>
                  <a:gd name="T16" fmla="*/ 5 w 20"/>
                  <a:gd name="T17" fmla="*/ 51 h 60"/>
                  <a:gd name="T18" fmla="*/ 5 w 20"/>
                  <a:gd name="T19" fmla="*/ 9 h 60"/>
                  <a:gd name="T20" fmla="*/ 4 w 20"/>
                  <a:gd name="T21" fmla="*/ 3 h 60"/>
                  <a:gd name="T22" fmla="*/ 0 w 20"/>
                  <a:gd name="T23" fmla="*/ 2 h 60"/>
                  <a:gd name="T24" fmla="*/ 0 w 20"/>
                  <a:gd name="T25" fmla="*/ 0 h 60"/>
                  <a:gd name="T26" fmla="*/ 16 w 20"/>
                  <a:gd name="T2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60">
                    <a:moveTo>
                      <a:pt x="16" y="0"/>
                    </a:moveTo>
                    <a:cubicBezTo>
                      <a:pt x="16" y="51"/>
                      <a:pt x="16" y="51"/>
                      <a:pt x="16" y="51"/>
                    </a:cubicBezTo>
                    <a:cubicBezTo>
                      <a:pt x="16" y="54"/>
                      <a:pt x="16" y="56"/>
                      <a:pt x="17" y="57"/>
                    </a:cubicBezTo>
                    <a:cubicBezTo>
                      <a:pt x="17" y="58"/>
                      <a:pt x="18" y="58"/>
                      <a:pt x="20" y="58"/>
                    </a:cubicBezTo>
                    <a:cubicBezTo>
                      <a:pt x="20" y="60"/>
                      <a:pt x="20" y="60"/>
                      <a:pt x="20" y="6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2" y="58"/>
                      <a:pt x="3" y="58"/>
                      <a:pt x="4" y="57"/>
                    </a:cubicBezTo>
                    <a:cubicBezTo>
                      <a:pt x="5" y="56"/>
                      <a:pt x="5" y="54"/>
                      <a:pt x="5" y="51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6"/>
                      <a:pt x="4" y="4"/>
                      <a:pt x="4" y="3"/>
                    </a:cubicBezTo>
                    <a:cubicBezTo>
                      <a:pt x="3" y="3"/>
                      <a:pt x="2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97" name="ïŝļíḍè"/>
              <p:cNvSpPr/>
              <p:nvPr/>
            </p:nvSpPr>
            <p:spPr bwMode="auto">
              <a:xfrm>
                <a:off x="8107363" y="3802063"/>
                <a:ext cx="112713" cy="142875"/>
              </a:xfrm>
              <a:custGeom>
                <a:avLst/>
                <a:gdLst>
                  <a:gd name="T0" fmla="*/ 17 w 34"/>
                  <a:gd name="T1" fmla="*/ 0 h 43"/>
                  <a:gd name="T2" fmla="*/ 26 w 34"/>
                  <a:gd name="T3" fmla="*/ 2 h 43"/>
                  <a:gd name="T4" fmla="*/ 32 w 34"/>
                  <a:gd name="T5" fmla="*/ 10 h 43"/>
                  <a:gd name="T6" fmla="*/ 34 w 34"/>
                  <a:gd name="T7" fmla="*/ 21 h 43"/>
                  <a:gd name="T8" fmla="*/ 30 w 34"/>
                  <a:gd name="T9" fmla="*/ 36 h 43"/>
                  <a:gd name="T10" fmla="*/ 17 w 34"/>
                  <a:gd name="T11" fmla="*/ 43 h 43"/>
                  <a:gd name="T12" fmla="*/ 5 w 34"/>
                  <a:gd name="T13" fmla="*/ 37 h 43"/>
                  <a:gd name="T14" fmla="*/ 0 w 34"/>
                  <a:gd name="T15" fmla="*/ 22 h 43"/>
                  <a:gd name="T16" fmla="*/ 5 w 34"/>
                  <a:gd name="T17" fmla="*/ 6 h 43"/>
                  <a:gd name="T18" fmla="*/ 17 w 34"/>
                  <a:gd name="T19" fmla="*/ 0 h 43"/>
                  <a:gd name="T20" fmla="*/ 17 w 34"/>
                  <a:gd name="T21" fmla="*/ 3 h 43"/>
                  <a:gd name="T22" fmla="*/ 14 w 34"/>
                  <a:gd name="T23" fmla="*/ 4 h 43"/>
                  <a:gd name="T24" fmla="*/ 12 w 34"/>
                  <a:gd name="T25" fmla="*/ 11 h 43"/>
                  <a:gd name="T26" fmla="*/ 11 w 34"/>
                  <a:gd name="T27" fmla="*/ 25 h 43"/>
                  <a:gd name="T28" fmla="*/ 12 w 34"/>
                  <a:gd name="T29" fmla="*/ 34 h 43"/>
                  <a:gd name="T30" fmla="*/ 14 w 34"/>
                  <a:gd name="T31" fmla="*/ 38 h 43"/>
                  <a:gd name="T32" fmla="*/ 17 w 34"/>
                  <a:gd name="T33" fmla="*/ 40 h 43"/>
                  <a:gd name="T34" fmla="*/ 20 w 34"/>
                  <a:gd name="T35" fmla="*/ 39 h 43"/>
                  <a:gd name="T36" fmla="*/ 22 w 34"/>
                  <a:gd name="T37" fmla="*/ 35 h 43"/>
                  <a:gd name="T38" fmla="*/ 23 w 34"/>
                  <a:gd name="T39" fmla="*/ 18 h 43"/>
                  <a:gd name="T40" fmla="*/ 22 w 34"/>
                  <a:gd name="T41" fmla="*/ 8 h 43"/>
                  <a:gd name="T42" fmla="*/ 20 w 34"/>
                  <a:gd name="T43" fmla="*/ 4 h 43"/>
                  <a:gd name="T44" fmla="*/ 17 w 34"/>
                  <a:gd name="T45" fmla="*/ 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4" h="43">
                    <a:moveTo>
                      <a:pt x="17" y="0"/>
                    </a:moveTo>
                    <a:cubicBezTo>
                      <a:pt x="20" y="0"/>
                      <a:pt x="23" y="1"/>
                      <a:pt x="26" y="2"/>
                    </a:cubicBezTo>
                    <a:cubicBezTo>
                      <a:pt x="29" y="4"/>
                      <a:pt x="31" y="7"/>
                      <a:pt x="32" y="10"/>
                    </a:cubicBezTo>
                    <a:cubicBezTo>
                      <a:pt x="33" y="14"/>
                      <a:pt x="34" y="17"/>
                      <a:pt x="34" y="21"/>
                    </a:cubicBezTo>
                    <a:cubicBezTo>
                      <a:pt x="34" y="27"/>
                      <a:pt x="33" y="32"/>
                      <a:pt x="30" y="36"/>
                    </a:cubicBezTo>
                    <a:cubicBezTo>
                      <a:pt x="27" y="41"/>
                      <a:pt x="23" y="43"/>
                      <a:pt x="17" y="43"/>
                    </a:cubicBezTo>
                    <a:cubicBezTo>
                      <a:pt x="12" y="43"/>
                      <a:pt x="8" y="41"/>
                      <a:pt x="5" y="37"/>
                    </a:cubicBezTo>
                    <a:cubicBezTo>
                      <a:pt x="2" y="32"/>
                      <a:pt x="0" y="27"/>
                      <a:pt x="0" y="22"/>
                    </a:cubicBezTo>
                    <a:cubicBezTo>
                      <a:pt x="0" y="16"/>
                      <a:pt x="2" y="11"/>
                      <a:pt x="5" y="6"/>
                    </a:cubicBezTo>
                    <a:cubicBezTo>
                      <a:pt x="8" y="2"/>
                      <a:pt x="12" y="0"/>
                      <a:pt x="17" y="0"/>
                    </a:cubicBezTo>
                    <a:close/>
                    <a:moveTo>
                      <a:pt x="17" y="3"/>
                    </a:moveTo>
                    <a:cubicBezTo>
                      <a:pt x="16" y="3"/>
                      <a:pt x="15" y="3"/>
                      <a:pt x="14" y="4"/>
                    </a:cubicBezTo>
                    <a:cubicBezTo>
                      <a:pt x="13" y="6"/>
                      <a:pt x="12" y="8"/>
                      <a:pt x="12" y="11"/>
                    </a:cubicBezTo>
                    <a:cubicBezTo>
                      <a:pt x="12" y="14"/>
                      <a:pt x="11" y="19"/>
                      <a:pt x="11" y="25"/>
                    </a:cubicBezTo>
                    <a:cubicBezTo>
                      <a:pt x="11" y="28"/>
                      <a:pt x="12" y="31"/>
                      <a:pt x="12" y="34"/>
                    </a:cubicBezTo>
                    <a:cubicBezTo>
                      <a:pt x="12" y="36"/>
                      <a:pt x="13" y="37"/>
                      <a:pt x="14" y="38"/>
                    </a:cubicBezTo>
                    <a:cubicBezTo>
                      <a:pt x="15" y="39"/>
                      <a:pt x="16" y="40"/>
                      <a:pt x="17" y="40"/>
                    </a:cubicBezTo>
                    <a:cubicBezTo>
                      <a:pt x="18" y="40"/>
                      <a:pt x="19" y="40"/>
                      <a:pt x="20" y="39"/>
                    </a:cubicBezTo>
                    <a:cubicBezTo>
                      <a:pt x="21" y="38"/>
                      <a:pt x="22" y="37"/>
                      <a:pt x="22" y="35"/>
                    </a:cubicBezTo>
                    <a:cubicBezTo>
                      <a:pt x="22" y="32"/>
                      <a:pt x="23" y="26"/>
                      <a:pt x="23" y="18"/>
                    </a:cubicBezTo>
                    <a:cubicBezTo>
                      <a:pt x="23" y="13"/>
                      <a:pt x="22" y="10"/>
                      <a:pt x="22" y="8"/>
                    </a:cubicBezTo>
                    <a:cubicBezTo>
                      <a:pt x="22" y="6"/>
                      <a:pt x="21" y="4"/>
                      <a:pt x="20" y="4"/>
                    </a:cubicBezTo>
                    <a:cubicBezTo>
                      <a:pt x="19" y="3"/>
                      <a:pt x="18" y="3"/>
                      <a:pt x="17" y="3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98" name="i$ľïḍê"/>
              <p:cNvSpPr/>
              <p:nvPr/>
            </p:nvSpPr>
            <p:spPr bwMode="auto">
              <a:xfrm>
                <a:off x="8247063" y="3802063"/>
                <a:ext cx="119063" cy="203200"/>
              </a:xfrm>
              <a:custGeom>
                <a:avLst/>
                <a:gdLst>
                  <a:gd name="T0" fmla="*/ 23 w 36"/>
                  <a:gd name="T1" fmla="*/ 1 h 61"/>
                  <a:gd name="T2" fmla="*/ 36 w 36"/>
                  <a:gd name="T3" fmla="*/ 1 h 61"/>
                  <a:gd name="T4" fmla="*/ 36 w 36"/>
                  <a:gd name="T5" fmla="*/ 6 h 61"/>
                  <a:gd name="T6" fmla="*/ 29 w 36"/>
                  <a:gd name="T7" fmla="*/ 6 h 61"/>
                  <a:gd name="T8" fmla="*/ 31 w 36"/>
                  <a:gd name="T9" fmla="*/ 10 h 61"/>
                  <a:gd name="T10" fmla="*/ 32 w 36"/>
                  <a:gd name="T11" fmla="*/ 15 h 61"/>
                  <a:gd name="T12" fmla="*/ 30 w 36"/>
                  <a:gd name="T13" fmla="*/ 23 h 61"/>
                  <a:gd name="T14" fmla="*/ 24 w 36"/>
                  <a:gd name="T15" fmla="*/ 28 h 61"/>
                  <a:gd name="T16" fmla="*/ 18 w 36"/>
                  <a:gd name="T17" fmla="*/ 29 h 61"/>
                  <a:gd name="T18" fmla="*/ 13 w 36"/>
                  <a:gd name="T19" fmla="*/ 29 h 61"/>
                  <a:gd name="T20" fmla="*/ 10 w 36"/>
                  <a:gd name="T21" fmla="*/ 31 h 61"/>
                  <a:gd name="T22" fmla="*/ 9 w 36"/>
                  <a:gd name="T23" fmla="*/ 34 h 61"/>
                  <a:gd name="T24" fmla="*/ 10 w 36"/>
                  <a:gd name="T25" fmla="*/ 36 h 61"/>
                  <a:gd name="T26" fmla="*/ 13 w 36"/>
                  <a:gd name="T27" fmla="*/ 37 h 61"/>
                  <a:gd name="T28" fmla="*/ 20 w 36"/>
                  <a:gd name="T29" fmla="*/ 37 h 61"/>
                  <a:gd name="T30" fmla="*/ 31 w 36"/>
                  <a:gd name="T31" fmla="*/ 39 h 61"/>
                  <a:gd name="T32" fmla="*/ 36 w 36"/>
                  <a:gd name="T33" fmla="*/ 48 h 61"/>
                  <a:gd name="T34" fmla="*/ 34 w 36"/>
                  <a:gd name="T35" fmla="*/ 55 h 61"/>
                  <a:gd name="T36" fmla="*/ 28 w 36"/>
                  <a:gd name="T37" fmla="*/ 59 h 61"/>
                  <a:gd name="T38" fmla="*/ 17 w 36"/>
                  <a:gd name="T39" fmla="*/ 61 h 61"/>
                  <a:gd name="T40" fmla="*/ 8 w 36"/>
                  <a:gd name="T41" fmla="*/ 60 h 61"/>
                  <a:gd name="T42" fmla="*/ 2 w 36"/>
                  <a:gd name="T43" fmla="*/ 57 h 61"/>
                  <a:gd name="T44" fmla="*/ 0 w 36"/>
                  <a:gd name="T45" fmla="*/ 53 h 61"/>
                  <a:gd name="T46" fmla="*/ 2 w 36"/>
                  <a:gd name="T47" fmla="*/ 49 h 61"/>
                  <a:gd name="T48" fmla="*/ 7 w 36"/>
                  <a:gd name="T49" fmla="*/ 47 h 61"/>
                  <a:gd name="T50" fmla="*/ 2 w 36"/>
                  <a:gd name="T51" fmla="*/ 39 h 61"/>
                  <a:gd name="T52" fmla="*/ 4 w 36"/>
                  <a:gd name="T53" fmla="*/ 33 h 61"/>
                  <a:gd name="T54" fmla="*/ 10 w 36"/>
                  <a:gd name="T55" fmla="*/ 28 h 61"/>
                  <a:gd name="T56" fmla="*/ 3 w 36"/>
                  <a:gd name="T57" fmla="*/ 23 h 61"/>
                  <a:gd name="T58" fmla="*/ 0 w 36"/>
                  <a:gd name="T59" fmla="*/ 14 h 61"/>
                  <a:gd name="T60" fmla="*/ 5 w 36"/>
                  <a:gd name="T61" fmla="*/ 4 h 61"/>
                  <a:gd name="T62" fmla="*/ 16 w 36"/>
                  <a:gd name="T63" fmla="*/ 0 h 61"/>
                  <a:gd name="T64" fmla="*/ 23 w 36"/>
                  <a:gd name="T65" fmla="*/ 1 h 61"/>
                  <a:gd name="T66" fmla="*/ 17 w 36"/>
                  <a:gd name="T67" fmla="*/ 2 h 61"/>
                  <a:gd name="T68" fmla="*/ 13 w 36"/>
                  <a:gd name="T69" fmla="*/ 5 h 61"/>
                  <a:gd name="T70" fmla="*/ 11 w 36"/>
                  <a:gd name="T71" fmla="*/ 15 h 61"/>
                  <a:gd name="T72" fmla="*/ 13 w 36"/>
                  <a:gd name="T73" fmla="*/ 24 h 61"/>
                  <a:gd name="T74" fmla="*/ 16 w 36"/>
                  <a:gd name="T75" fmla="*/ 27 h 61"/>
                  <a:gd name="T76" fmla="*/ 20 w 36"/>
                  <a:gd name="T77" fmla="*/ 24 h 61"/>
                  <a:gd name="T78" fmla="*/ 22 w 36"/>
                  <a:gd name="T79" fmla="*/ 15 h 61"/>
                  <a:gd name="T80" fmla="*/ 20 w 36"/>
                  <a:gd name="T81" fmla="*/ 4 h 61"/>
                  <a:gd name="T82" fmla="*/ 17 w 36"/>
                  <a:gd name="T83" fmla="*/ 2 h 61"/>
                  <a:gd name="T84" fmla="*/ 14 w 36"/>
                  <a:gd name="T85" fmla="*/ 48 h 61"/>
                  <a:gd name="T86" fmla="*/ 9 w 36"/>
                  <a:gd name="T87" fmla="*/ 49 h 61"/>
                  <a:gd name="T88" fmla="*/ 7 w 36"/>
                  <a:gd name="T89" fmla="*/ 52 h 61"/>
                  <a:gd name="T90" fmla="*/ 9 w 36"/>
                  <a:gd name="T91" fmla="*/ 56 h 61"/>
                  <a:gd name="T92" fmla="*/ 18 w 36"/>
                  <a:gd name="T93" fmla="*/ 58 h 61"/>
                  <a:gd name="T94" fmla="*/ 26 w 36"/>
                  <a:gd name="T95" fmla="*/ 57 h 61"/>
                  <a:gd name="T96" fmla="*/ 29 w 36"/>
                  <a:gd name="T97" fmla="*/ 52 h 61"/>
                  <a:gd name="T98" fmla="*/ 29 w 36"/>
                  <a:gd name="T99" fmla="*/ 50 h 61"/>
                  <a:gd name="T100" fmla="*/ 26 w 36"/>
                  <a:gd name="T101" fmla="*/ 48 h 61"/>
                  <a:gd name="T102" fmla="*/ 14 w 36"/>
                  <a:gd name="T103" fmla="*/ 48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6" h="61">
                    <a:moveTo>
                      <a:pt x="23" y="1"/>
                    </a:moveTo>
                    <a:cubicBezTo>
                      <a:pt x="36" y="1"/>
                      <a:pt x="36" y="1"/>
                      <a:pt x="36" y="1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30" y="8"/>
                      <a:pt x="31" y="9"/>
                      <a:pt x="31" y="10"/>
                    </a:cubicBezTo>
                    <a:cubicBezTo>
                      <a:pt x="32" y="12"/>
                      <a:pt x="32" y="13"/>
                      <a:pt x="32" y="15"/>
                    </a:cubicBezTo>
                    <a:cubicBezTo>
                      <a:pt x="32" y="18"/>
                      <a:pt x="31" y="20"/>
                      <a:pt x="30" y="23"/>
                    </a:cubicBezTo>
                    <a:cubicBezTo>
                      <a:pt x="29" y="25"/>
                      <a:pt x="27" y="26"/>
                      <a:pt x="24" y="28"/>
                    </a:cubicBezTo>
                    <a:cubicBezTo>
                      <a:pt x="22" y="29"/>
                      <a:pt x="20" y="29"/>
                      <a:pt x="18" y="29"/>
                    </a:cubicBezTo>
                    <a:cubicBezTo>
                      <a:pt x="17" y="29"/>
                      <a:pt x="16" y="29"/>
                      <a:pt x="13" y="29"/>
                    </a:cubicBezTo>
                    <a:cubicBezTo>
                      <a:pt x="12" y="29"/>
                      <a:pt x="11" y="30"/>
                      <a:pt x="10" y="31"/>
                    </a:cubicBezTo>
                    <a:cubicBezTo>
                      <a:pt x="9" y="31"/>
                      <a:pt x="9" y="32"/>
                      <a:pt x="9" y="34"/>
                    </a:cubicBezTo>
                    <a:cubicBezTo>
                      <a:pt x="9" y="35"/>
                      <a:pt x="9" y="36"/>
                      <a:pt x="10" y="36"/>
                    </a:cubicBezTo>
                    <a:cubicBezTo>
                      <a:pt x="11" y="37"/>
                      <a:pt x="12" y="37"/>
                      <a:pt x="13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6" y="37"/>
                      <a:pt x="29" y="38"/>
                      <a:pt x="31" y="39"/>
                    </a:cubicBezTo>
                    <a:cubicBezTo>
                      <a:pt x="34" y="41"/>
                      <a:pt x="36" y="44"/>
                      <a:pt x="36" y="48"/>
                    </a:cubicBezTo>
                    <a:cubicBezTo>
                      <a:pt x="36" y="50"/>
                      <a:pt x="35" y="52"/>
                      <a:pt x="34" y="55"/>
                    </a:cubicBezTo>
                    <a:cubicBezTo>
                      <a:pt x="32" y="57"/>
                      <a:pt x="31" y="58"/>
                      <a:pt x="28" y="59"/>
                    </a:cubicBezTo>
                    <a:cubicBezTo>
                      <a:pt x="25" y="60"/>
                      <a:pt x="21" y="61"/>
                      <a:pt x="17" y="61"/>
                    </a:cubicBezTo>
                    <a:cubicBezTo>
                      <a:pt x="14" y="61"/>
                      <a:pt x="11" y="61"/>
                      <a:pt x="8" y="60"/>
                    </a:cubicBezTo>
                    <a:cubicBezTo>
                      <a:pt x="5" y="59"/>
                      <a:pt x="3" y="58"/>
                      <a:pt x="2" y="57"/>
                    </a:cubicBezTo>
                    <a:cubicBezTo>
                      <a:pt x="1" y="56"/>
                      <a:pt x="0" y="55"/>
                      <a:pt x="0" y="53"/>
                    </a:cubicBezTo>
                    <a:cubicBezTo>
                      <a:pt x="0" y="52"/>
                      <a:pt x="1" y="51"/>
                      <a:pt x="2" y="49"/>
                    </a:cubicBezTo>
                    <a:cubicBezTo>
                      <a:pt x="3" y="48"/>
                      <a:pt x="4" y="48"/>
                      <a:pt x="7" y="47"/>
                    </a:cubicBezTo>
                    <a:cubicBezTo>
                      <a:pt x="3" y="45"/>
                      <a:pt x="2" y="42"/>
                      <a:pt x="2" y="39"/>
                    </a:cubicBezTo>
                    <a:cubicBezTo>
                      <a:pt x="2" y="37"/>
                      <a:pt x="2" y="35"/>
                      <a:pt x="4" y="33"/>
                    </a:cubicBezTo>
                    <a:cubicBezTo>
                      <a:pt x="5" y="31"/>
                      <a:pt x="7" y="30"/>
                      <a:pt x="10" y="28"/>
                    </a:cubicBezTo>
                    <a:cubicBezTo>
                      <a:pt x="7" y="27"/>
                      <a:pt x="4" y="25"/>
                      <a:pt x="3" y="23"/>
                    </a:cubicBezTo>
                    <a:cubicBezTo>
                      <a:pt x="1" y="20"/>
                      <a:pt x="0" y="17"/>
                      <a:pt x="0" y="14"/>
                    </a:cubicBezTo>
                    <a:cubicBezTo>
                      <a:pt x="0" y="10"/>
                      <a:pt x="2" y="7"/>
                      <a:pt x="5" y="4"/>
                    </a:cubicBezTo>
                    <a:cubicBezTo>
                      <a:pt x="8" y="1"/>
                      <a:pt x="11" y="0"/>
                      <a:pt x="16" y="0"/>
                    </a:cubicBezTo>
                    <a:cubicBezTo>
                      <a:pt x="18" y="0"/>
                      <a:pt x="21" y="0"/>
                      <a:pt x="23" y="1"/>
                    </a:cubicBezTo>
                    <a:close/>
                    <a:moveTo>
                      <a:pt x="17" y="2"/>
                    </a:moveTo>
                    <a:cubicBezTo>
                      <a:pt x="15" y="2"/>
                      <a:pt x="14" y="3"/>
                      <a:pt x="13" y="5"/>
                    </a:cubicBezTo>
                    <a:cubicBezTo>
                      <a:pt x="12" y="7"/>
                      <a:pt x="11" y="10"/>
                      <a:pt x="11" y="15"/>
                    </a:cubicBezTo>
                    <a:cubicBezTo>
                      <a:pt x="11" y="20"/>
                      <a:pt x="12" y="23"/>
                      <a:pt x="13" y="24"/>
                    </a:cubicBezTo>
                    <a:cubicBezTo>
                      <a:pt x="14" y="26"/>
                      <a:pt x="15" y="27"/>
                      <a:pt x="16" y="27"/>
                    </a:cubicBezTo>
                    <a:cubicBezTo>
                      <a:pt x="18" y="27"/>
                      <a:pt x="19" y="26"/>
                      <a:pt x="20" y="24"/>
                    </a:cubicBezTo>
                    <a:cubicBezTo>
                      <a:pt x="21" y="23"/>
                      <a:pt x="22" y="20"/>
                      <a:pt x="22" y="15"/>
                    </a:cubicBezTo>
                    <a:cubicBezTo>
                      <a:pt x="22" y="10"/>
                      <a:pt x="21" y="6"/>
                      <a:pt x="20" y="4"/>
                    </a:cubicBezTo>
                    <a:cubicBezTo>
                      <a:pt x="19" y="3"/>
                      <a:pt x="18" y="2"/>
                      <a:pt x="17" y="2"/>
                    </a:cubicBezTo>
                    <a:close/>
                    <a:moveTo>
                      <a:pt x="14" y="48"/>
                    </a:moveTo>
                    <a:cubicBezTo>
                      <a:pt x="12" y="48"/>
                      <a:pt x="10" y="48"/>
                      <a:pt x="9" y="49"/>
                    </a:cubicBezTo>
                    <a:cubicBezTo>
                      <a:pt x="8" y="50"/>
                      <a:pt x="7" y="51"/>
                      <a:pt x="7" y="52"/>
                    </a:cubicBezTo>
                    <a:cubicBezTo>
                      <a:pt x="7" y="54"/>
                      <a:pt x="8" y="55"/>
                      <a:pt x="9" y="56"/>
                    </a:cubicBezTo>
                    <a:cubicBezTo>
                      <a:pt x="11" y="58"/>
                      <a:pt x="14" y="58"/>
                      <a:pt x="18" y="58"/>
                    </a:cubicBezTo>
                    <a:cubicBezTo>
                      <a:pt x="21" y="58"/>
                      <a:pt x="24" y="58"/>
                      <a:pt x="26" y="57"/>
                    </a:cubicBezTo>
                    <a:cubicBezTo>
                      <a:pt x="28" y="55"/>
                      <a:pt x="29" y="54"/>
                      <a:pt x="29" y="52"/>
                    </a:cubicBezTo>
                    <a:cubicBezTo>
                      <a:pt x="29" y="51"/>
                      <a:pt x="29" y="51"/>
                      <a:pt x="29" y="50"/>
                    </a:cubicBezTo>
                    <a:cubicBezTo>
                      <a:pt x="28" y="49"/>
                      <a:pt x="27" y="49"/>
                      <a:pt x="26" y="48"/>
                    </a:cubicBezTo>
                    <a:cubicBezTo>
                      <a:pt x="24" y="48"/>
                      <a:pt x="20" y="48"/>
                      <a:pt x="14" y="48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99" name="iṧľidê"/>
              <p:cNvSpPr/>
              <p:nvPr/>
            </p:nvSpPr>
            <p:spPr bwMode="auto">
              <a:xfrm>
                <a:off x="8378825" y="3805238"/>
                <a:ext cx="128588" cy="200025"/>
              </a:xfrm>
              <a:custGeom>
                <a:avLst/>
                <a:gdLst>
                  <a:gd name="T0" fmla="*/ 19 w 39"/>
                  <a:gd name="T1" fmla="*/ 42 h 60"/>
                  <a:gd name="T2" fmla="*/ 7 w 39"/>
                  <a:gd name="T3" fmla="*/ 12 h 60"/>
                  <a:gd name="T4" fmla="*/ 3 w 39"/>
                  <a:gd name="T5" fmla="*/ 4 h 60"/>
                  <a:gd name="T6" fmla="*/ 0 w 39"/>
                  <a:gd name="T7" fmla="*/ 1 h 60"/>
                  <a:gd name="T8" fmla="*/ 0 w 39"/>
                  <a:gd name="T9" fmla="*/ 0 h 60"/>
                  <a:gd name="T10" fmla="*/ 20 w 39"/>
                  <a:gd name="T11" fmla="*/ 0 h 60"/>
                  <a:gd name="T12" fmla="*/ 20 w 39"/>
                  <a:gd name="T13" fmla="*/ 1 h 60"/>
                  <a:gd name="T14" fmla="*/ 17 w 39"/>
                  <a:gd name="T15" fmla="*/ 2 h 60"/>
                  <a:gd name="T16" fmla="*/ 16 w 39"/>
                  <a:gd name="T17" fmla="*/ 4 h 60"/>
                  <a:gd name="T18" fmla="*/ 18 w 39"/>
                  <a:gd name="T19" fmla="*/ 11 h 60"/>
                  <a:gd name="T20" fmla="*/ 24 w 39"/>
                  <a:gd name="T21" fmla="*/ 27 h 60"/>
                  <a:gd name="T22" fmla="*/ 28 w 39"/>
                  <a:gd name="T23" fmla="*/ 14 h 60"/>
                  <a:gd name="T24" fmla="*/ 31 w 39"/>
                  <a:gd name="T25" fmla="*/ 5 h 60"/>
                  <a:gd name="T26" fmla="*/ 30 w 39"/>
                  <a:gd name="T27" fmla="*/ 2 h 60"/>
                  <a:gd name="T28" fmla="*/ 26 w 39"/>
                  <a:gd name="T29" fmla="*/ 1 h 60"/>
                  <a:gd name="T30" fmla="*/ 26 w 39"/>
                  <a:gd name="T31" fmla="*/ 0 h 60"/>
                  <a:gd name="T32" fmla="*/ 39 w 39"/>
                  <a:gd name="T33" fmla="*/ 0 h 60"/>
                  <a:gd name="T34" fmla="*/ 39 w 39"/>
                  <a:gd name="T35" fmla="*/ 1 h 60"/>
                  <a:gd name="T36" fmla="*/ 36 w 39"/>
                  <a:gd name="T37" fmla="*/ 3 h 60"/>
                  <a:gd name="T38" fmla="*/ 32 w 39"/>
                  <a:gd name="T39" fmla="*/ 12 h 60"/>
                  <a:gd name="T40" fmla="*/ 22 w 39"/>
                  <a:gd name="T41" fmla="*/ 42 h 60"/>
                  <a:gd name="T42" fmla="*/ 16 w 39"/>
                  <a:gd name="T43" fmla="*/ 56 h 60"/>
                  <a:gd name="T44" fmla="*/ 9 w 39"/>
                  <a:gd name="T45" fmla="*/ 60 h 60"/>
                  <a:gd name="T46" fmla="*/ 4 w 39"/>
                  <a:gd name="T47" fmla="*/ 58 h 60"/>
                  <a:gd name="T48" fmla="*/ 2 w 39"/>
                  <a:gd name="T49" fmla="*/ 53 h 60"/>
                  <a:gd name="T50" fmla="*/ 3 w 39"/>
                  <a:gd name="T51" fmla="*/ 49 h 60"/>
                  <a:gd name="T52" fmla="*/ 7 w 39"/>
                  <a:gd name="T53" fmla="*/ 47 h 60"/>
                  <a:gd name="T54" fmla="*/ 10 w 39"/>
                  <a:gd name="T55" fmla="*/ 49 h 60"/>
                  <a:gd name="T56" fmla="*/ 11 w 39"/>
                  <a:gd name="T57" fmla="*/ 53 h 60"/>
                  <a:gd name="T58" fmla="*/ 11 w 39"/>
                  <a:gd name="T59" fmla="*/ 55 h 60"/>
                  <a:gd name="T60" fmla="*/ 12 w 39"/>
                  <a:gd name="T61" fmla="*/ 56 h 60"/>
                  <a:gd name="T62" fmla="*/ 14 w 39"/>
                  <a:gd name="T63" fmla="*/ 54 h 60"/>
                  <a:gd name="T64" fmla="*/ 18 w 39"/>
                  <a:gd name="T65" fmla="*/ 46 h 60"/>
                  <a:gd name="T66" fmla="*/ 19 w 39"/>
                  <a:gd name="T67" fmla="*/ 4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19" y="42"/>
                    </a:moveTo>
                    <a:cubicBezTo>
                      <a:pt x="7" y="12"/>
                      <a:pt x="7" y="12"/>
                      <a:pt x="7" y="12"/>
                    </a:cubicBezTo>
                    <a:cubicBezTo>
                      <a:pt x="5" y="7"/>
                      <a:pt x="4" y="5"/>
                      <a:pt x="3" y="4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8" y="1"/>
                      <a:pt x="17" y="2"/>
                      <a:pt x="17" y="2"/>
                    </a:cubicBezTo>
                    <a:cubicBezTo>
                      <a:pt x="16" y="3"/>
                      <a:pt x="16" y="3"/>
                      <a:pt x="16" y="4"/>
                    </a:cubicBezTo>
                    <a:cubicBezTo>
                      <a:pt x="16" y="5"/>
                      <a:pt x="17" y="7"/>
                      <a:pt x="18" y="11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30" y="10"/>
                      <a:pt x="31" y="7"/>
                      <a:pt x="31" y="5"/>
                    </a:cubicBezTo>
                    <a:cubicBezTo>
                      <a:pt x="31" y="4"/>
                      <a:pt x="30" y="3"/>
                      <a:pt x="30" y="2"/>
                    </a:cubicBezTo>
                    <a:cubicBezTo>
                      <a:pt x="29" y="2"/>
                      <a:pt x="28" y="1"/>
                      <a:pt x="26" y="1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7" y="2"/>
                      <a:pt x="36" y="2"/>
                      <a:pt x="36" y="3"/>
                    </a:cubicBezTo>
                    <a:cubicBezTo>
                      <a:pt x="35" y="4"/>
                      <a:pt x="34" y="7"/>
                      <a:pt x="32" y="1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19" y="50"/>
                      <a:pt x="17" y="55"/>
                      <a:pt x="16" y="56"/>
                    </a:cubicBezTo>
                    <a:cubicBezTo>
                      <a:pt x="14" y="59"/>
                      <a:pt x="12" y="60"/>
                      <a:pt x="9" y="60"/>
                    </a:cubicBezTo>
                    <a:cubicBezTo>
                      <a:pt x="7" y="60"/>
                      <a:pt x="5" y="59"/>
                      <a:pt x="4" y="58"/>
                    </a:cubicBezTo>
                    <a:cubicBezTo>
                      <a:pt x="2" y="57"/>
                      <a:pt x="2" y="55"/>
                      <a:pt x="2" y="53"/>
                    </a:cubicBezTo>
                    <a:cubicBezTo>
                      <a:pt x="2" y="51"/>
                      <a:pt x="2" y="50"/>
                      <a:pt x="3" y="49"/>
                    </a:cubicBezTo>
                    <a:cubicBezTo>
                      <a:pt x="4" y="48"/>
                      <a:pt x="5" y="47"/>
                      <a:pt x="7" y="47"/>
                    </a:cubicBezTo>
                    <a:cubicBezTo>
                      <a:pt x="8" y="47"/>
                      <a:pt x="9" y="48"/>
                      <a:pt x="10" y="49"/>
                    </a:cubicBezTo>
                    <a:cubicBezTo>
                      <a:pt x="10" y="50"/>
                      <a:pt x="11" y="51"/>
                      <a:pt x="11" y="53"/>
                    </a:cubicBezTo>
                    <a:cubicBezTo>
                      <a:pt x="11" y="54"/>
                      <a:pt x="11" y="55"/>
                      <a:pt x="11" y="55"/>
                    </a:cubicBezTo>
                    <a:cubicBezTo>
                      <a:pt x="11" y="55"/>
                      <a:pt x="12" y="56"/>
                      <a:pt x="12" y="56"/>
                    </a:cubicBezTo>
                    <a:cubicBezTo>
                      <a:pt x="13" y="56"/>
                      <a:pt x="13" y="55"/>
                      <a:pt x="14" y="54"/>
                    </a:cubicBezTo>
                    <a:cubicBezTo>
                      <a:pt x="15" y="53"/>
                      <a:pt x="16" y="50"/>
                      <a:pt x="18" y="46"/>
                    </a:cubicBezTo>
                    <a:lnTo>
                      <a:pt x="19" y="42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00" name="íṥľiďe"/>
              <p:cNvSpPr/>
              <p:nvPr/>
            </p:nvSpPr>
            <p:spPr bwMode="auto">
              <a:xfrm>
                <a:off x="8577263" y="3802063"/>
                <a:ext cx="111125" cy="142875"/>
              </a:xfrm>
              <a:custGeom>
                <a:avLst/>
                <a:gdLst>
                  <a:gd name="T0" fmla="*/ 17 w 34"/>
                  <a:gd name="T1" fmla="*/ 0 h 43"/>
                  <a:gd name="T2" fmla="*/ 26 w 34"/>
                  <a:gd name="T3" fmla="*/ 2 h 43"/>
                  <a:gd name="T4" fmla="*/ 32 w 34"/>
                  <a:gd name="T5" fmla="*/ 10 h 43"/>
                  <a:gd name="T6" fmla="*/ 34 w 34"/>
                  <a:gd name="T7" fmla="*/ 21 h 43"/>
                  <a:gd name="T8" fmla="*/ 31 w 34"/>
                  <a:gd name="T9" fmla="*/ 36 h 43"/>
                  <a:gd name="T10" fmla="*/ 17 w 34"/>
                  <a:gd name="T11" fmla="*/ 43 h 43"/>
                  <a:gd name="T12" fmla="*/ 5 w 34"/>
                  <a:gd name="T13" fmla="*/ 37 h 43"/>
                  <a:gd name="T14" fmla="*/ 0 w 34"/>
                  <a:gd name="T15" fmla="*/ 22 h 43"/>
                  <a:gd name="T16" fmla="*/ 5 w 34"/>
                  <a:gd name="T17" fmla="*/ 6 h 43"/>
                  <a:gd name="T18" fmla="*/ 17 w 34"/>
                  <a:gd name="T19" fmla="*/ 0 h 43"/>
                  <a:gd name="T20" fmla="*/ 18 w 34"/>
                  <a:gd name="T21" fmla="*/ 3 h 43"/>
                  <a:gd name="T22" fmla="*/ 14 w 34"/>
                  <a:gd name="T23" fmla="*/ 4 h 43"/>
                  <a:gd name="T24" fmla="*/ 12 w 34"/>
                  <a:gd name="T25" fmla="*/ 11 h 43"/>
                  <a:gd name="T26" fmla="*/ 12 w 34"/>
                  <a:gd name="T27" fmla="*/ 25 h 43"/>
                  <a:gd name="T28" fmla="*/ 12 w 34"/>
                  <a:gd name="T29" fmla="*/ 34 h 43"/>
                  <a:gd name="T30" fmla="*/ 14 w 34"/>
                  <a:gd name="T31" fmla="*/ 38 h 43"/>
                  <a:gd name="T32" fmla="*/ 17 w 34"/>
                  <a:gd name="T33" fmla="*/ 40 h 43"/>
                  <a:gd name="T34" fmla="*/ 20 w 34"/>
                  <a:gd name="T35" fmla="*/ 39 h 43"/>
                  <a:gd name="T36" fmla="*/ 22 w 34"/>
                  <a:gd name="T37" fmla="*/ 35 h 43"/>
                  <a:gd name="T38" fmla="*/ 23 w 34"/>
                  <a:gd name="T39" fmla="*/ 18 h 43"/>
                  <a:gd name="T40" fmla="*/ 22 w 34"/>
                  <a:gd name="T41" fmla="*/ 8 h 43"/>
                  <a:gd name="T42" fmla="*/ 20 w 34"/>
                  <a:gd name="T43" fmla="*/ 4 h 43"/>
                  <a:gd name="T44" fmla="*/ 18 w 34"/>
                  <a:gd name="T45" fmla="*/ 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4" h="43">
                    <a:moveTo>
                      <a:pt x="17" y="0"/>
                    </a:moveTo>
                    <a:cubicBezTo>
                      <a:pt x="21" y="0"/>
                      <a:pt x="23" y="1"/>
                      <a:pt x="26" y="2"/>
                    </a:cubicBezTo>
                    <a:cubicBezTo>
                      <a:pt x="29" y="4"/>
                      <a:pt x="31" y="7"/>
                      <a:pt x="32" y="10"/>
                    </a:cubicBezTo>
                    <a:cubicBezTo>
                      <a:pt x="34" y="14"/>
                      <a:pt x="34" y="17"/>
                      <a:pt x="34" y="21"/>
                    </a:cubicBezTo>
                    <a:cubicBezTo>
                      <a:pt x="34" y="27"/>
                      <a:pt x="33" y="32"/>
                      <a:pt x="31" y="36"/>
                    </a:cubicBezTo>
                    <a:cubicBezTo>
                      <a:pt x="27" y="41"/>
                      <a:pt x="23" y="43"/>
                      <a:pt x="17" y="43"/>
                    </a:cubicBezTo>
                    <a:cubicBezTo>
                      <a:pt x="12" y="43"/>
                      <a:pt x="8" y="41"/>
                      <a:pt x="5" y="37"/>
                    </a:cubicBezTo>
                    <a:cubicBezTo>
                      <a:pt x="2" y="32"/>
                      <a:pt x="0" y="27"/>
                      <a:pt x="0" y="22"/>
                    </a:cubicBezTo>
                    <a:cubicBezTo>
                      <a:pt x="0" y="16"/>
                      <a:pt x="2" y="11"/>
                      <a:pt x="5" y="6"/>
                    </a:cubicBezTo>
                    <a:cubicBezTo>
                      <a:pt x="8" y="2"/>
                      <a:pt x="12" y="0"/>
                      <a:pt x="17" y="0"/>
                    </a:cubicBezTo>
                    <a:close/>
                    <a:moveTo>
                      <a:pt x="18" y="3"/>
                    </a:moveTo>
                    <a:cubicBezTo>
                      <a:pt x="16" y="3"/>
                      <a:pt x="15" y="3"/>
                      <a:pt x="14" y="4"/>
                    </a:cubicBezTo>
                    <a:cubicBezTo>
                      <a:pt x="13" y="6"/>
                      <a:pt x="13" y="8"/>
                      <a:pt x="12" y="11"/>
                    </a:cubicBezTo>
                    <a:cubicBezTo>
                      <a:pt x="12" y="14"/>
                      <a:pt x="12" y="19"/>
                      <a:pt x="12" y="25"/>
                    </a:cubicBezTo>
                    <a:cubicBezTo>
                      <a:pt x="12" y="28"/>
                      <a:pt x="12" y="31"/>
                      <a:pt x="12" y="34"/>
                    </a:cubicBezTo>
                    <a:cubicBezTo>
                      <a:pt x="13" y="36"/>
                      <a:pt x="13" y="37"/>
                      <a:pt x="14" y="38"/>
                    </a:cubicBezTo>
                    <a:cubicBezTo>
                      <a:pt x="15" y="39"/>
                      <a:pt x="16" y="40"/>
                      <a:pt x="17" y="40"/>
                    </a:cubicBezTo>
                    <a:cubicBezTo>
                      <a:pt x="19" y="40"/>
                      <a:pt x="20" y="40"/>
                      <a:pt x="20" y="39"/>
                    </a:cubicBezTo>
                    <a:cubicBezTo>
                      <a:pt x="21" y="38"/>
                      <a:pt x="22" y="37"/>
                      <a:pt x="22" y="35"/>
                    </a:cubicBezTo>
                    <a:cubicBezTo>
                      <a:pt x="23" y="32"/>
                      <a:pt x="23" y="26"/>
                      <a:pt x="23" y="18"/>
                    </a:cubicBezTo>
                    <a:cubicBezTo>
                      <a:pt x="23" y="13"/>
                      <a:pt x="23" y="10"/>
                      <a:pt x="22" y="8"/>
                    </a:cubicBezTo>
                    <a:cubicBezTo>
                      <a:pt x="22" y="6"/>
                      <a:pt x="21" y="4"/>
                      <a:pt x="20" y="4"/>
                    </a:cubicBezTo>
                    <a:cubicBezTo>
                      <a:pt x="19" y="3"/>
                      <a:pt x="19" y="3"/>
                      <a:pt x="18" y="3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01" name="ïṡļíḋé"/>
              <p:cNvSpPr/>
              <p:nvPr/>
            </p:nvSpPr>
            <p:spPr bwMode="auto">
              <a:xfrm>
                <a:off x="8715375" y="3738563"/>
                <a:ext cx="98425" cy="203200"/>
              </a:xfrm>
              <a:custGeom>
                <a:avLst/>
                <a:gdLst>
                  <a:gd name="T0" fmla="*/ 16 w 30"/>
                  <a:gd name="T1" fmla="*/ 24 h 61"/>
                  <a:gd name="T2" fmla="*/ 16 w 30"/>
                  <a:gd name="T3" fmla="*/ 53 h 61"/>
                  <a:gd name="T4" fmla="*/ 17 w 30"/>
                  <a:gd name="T5" fmla="*/ 58 h 61"/>
                  <a:gd name="T6" fmla="*/ 22 w 30"/>
                  <a:gd name="T7" fmla="*/ 59 h 61"/>
                  <a:gd name="T8" fmla="*/ 22 w 30"/>
                  <a:gd name="T9" fmla="*/ 61 h 61"/>
                  <a:gd name="T10" fmla="*/ 0 w 30"/>
                  <a:gd name="T11" fmla="*/ 61 h 61"/>
                  <a:gd name="T12" fmla="*/ 0 w 30"/>
                  <a:gd name="T13" fmla="*/ 59 h 61"/>
                  <a:gd name="T14" fmla="*/ 4 w 30"/>
                  <a:gd name="T15" fmla="*/ 59 h 61"/>
                  <a:gd name="T16" fmla="*/ 5 w 30"/>
                  <a:gd name="T17" fmla="*/ 57 h 61"/>
                  <a:gd name="T18" fmla="*/ 6 w 30"/>
                  <a:gd name="T19" fmla="*/ 53 h 61"/>
                  <a:gd name="T20" fmla="*/ 6 w 30"/>
                  <a:gd name="T21" fmla="*/ 24 h 61"/>
                  <a:gd name="T22" fmla="*/ 0 w 30"/>
                  <a:gd name="T23" fmla="*/ 24 h 61"/>
                  <a:gd name="T24" fmla="*/ 0 w 30"/>
                  <a:gd name="T25" fmla="*/ 20 h 61"/>
                  <a:gd name="T26" fmla="*/ 6 w 30"/>
                  <a:gd name="T27" fmla="*/ 20 h 61"/>
                  <a:gd name="T28" fmla="*/ 6 w 30"/>
                  <a:gd name="T29" fmla="*/ 17 h 61"/>
                  <a:gd name="T30" fmla="*/ 6 w 30"/>
                  <a:gd name="T31" fmla="*/ 15 h 61"/>
                  <a:gd name="T32" fmla="*/ 10 w 30"/>
                  <a:gd name="T33" fmla="*/ 4 h 61"/>
                  <a:gd name="T34" fmla="*/ 21 w 30"/>
                  <a:gd name="T35" fmla="*/ 0 h 61"/>
                  <a:gd name="T36" fmla="*/ 28 w 30"/>
                  <a:gd name="T37" fmla="*/ 2 h 61"/>
                  <a:gd name="T38" fmla="*/ 30 w 30"/>
                  <a:gd name="T39" fmla="*/ 6 h 61"/>
                  <a:gd name="T40" fmla="*/ 29 w 30"/>
                  <a:gd name="T41" fmla="*/ 10 h 61"/>
                  <a:gd name="T42" fmla="*/ 25 w 30"/>
                  <a:gd name="T43" fmla="*/ 11 h 61"/>
                  <a:gd name="T44" fmla="*/ 22 w 30"/>
                  <a:gd name="T45" fmla="*/ 10 h 61"/>
                  <a:gd name="T46" fmla="*/ 20 w 30"/>
                  <a:gd name="T47" fmla="*/ 8 h 61"/>
                  <a:gd name="T48" fmla="*/ 21 w 30"/>
                  <a:gd name="T49" fmla="*/ 6 h 61"/>
                  <a:gd name="T50" fmla="*/ 21 w 30"/>
                  <a:gd name="T51" fmla="*/ 5 h 61"/>
                  <a:gd name="T52" fmla="*/ 20 w 30"/>
                  <a:gd name="T53" fmla="*/ 3 h 61"/>
                  <a:gd name="T54" fmla="*/ 19 w 30"/>
                  <a:gd name="T55" fmla="*/ 3 h 61"/>
                  <a:gd name="T56" fmla="*/ 17 w 30"/>
                  <a:gd name="T57" fmla="*/ 4 h 61"/>
                  <a:gd name="T58" fmla="*/ 16 w 30"/>
                  <a:gd name="T59" fmla="*/ 7 h 61"/>
                  <a:gd name="T60" fmla="*/ 16 w 30"/>
                  <a:gd name="T61" fmla="*/ 15 h 61"/>
                  <a:gd name="T62" fmla="*/ 16 w 30"/>
                  <a:gd name="T63" fmla="*/ 20 h 61"/>
                  <a:gd name="T64" fmla="*/ 22 w 30"/>
                  <a:gd name="T65" fmla="*/ 20 h 61"/>
                  <a:gd name="T66" fmla="*/ 22 w 30"/>
                  <a:gd name="T67" fmla="*/ 24 h 61"/>
                  <a:gd name="T68" fmla="*/ 16 w 30"/>
                  <a:gd name="T69" fmla="*/ 2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0" h="61">
                    <a:moveTo>
                      <a:pt x="16" y="24"/>
                    </a:moveTo>
                    <a:cubicBezTo>
                      <a:pt x="16" y="53"/>
                      <a:pt x="16" y="53"/>
                      <a:pt x="16" y="53"/>
                    </a:cubicBezTo>
                    <a:cubicBezTo>
                      <a:pt x="16" y="55"/>
                      <a:pt x="17" y="57"/>
                      <a:pt x="17" y="58"/>
                    </a:cubicBezTo>
                    <a:cubicBezTo>
                      <a:pt x="18" y="59"/>
                      <a:pt x="19" y="59"/>
                      <a:pt x="22" y="59"/>
                    </a:cubicBezTo>
                    <a:cubicBezTo>
                      <a:pt x="22" y="61"/>
                      <a:pt x="22" y="61"/>
                      <a:pt x="22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2" y="59"/>
                      <a:pt x="3" y="59"/>
                      <a:pt x="4" y="59"/>
                    </a:cubicBezTo>
                    <a:cubicBezTo>
                      <a:pt x="4" y="58"/>
                      <a:pt x="5" y="58"/>
                      <a:pt x="5" y="57"/>
                    </a:cubicBezTo>
                    <a:cubicBezTo>
                      <a:pt x="5" y="56"/>
                      <a:pt x="6" y="55"/>
                      <a:pt x="6" y="53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1"/>
                      <a:pt x="7" y="7"/>
                      <a:pt x="10" y="4"/>
                    </a:cubicBezTo>
                    <a:cubicBezTo>
                      <a:pt x="12" y="1"/>
                      <a:pt x="16" y="0"/>
                      <a:pt x="21" y="0"/>
                    </a:cubicBezTo>
                    <a:cubicBezTo>
                      <a:pt x="24" y="0"/>
                      <a:pt x="26" y="1"/>
                      <a:pt x="28" y="2"/>
                    </a:cubicBezTo>
                    <a:cubicBezTo>
                      <a:pt x="29" y="3"/>
                      <a:pt x="30" y="5"/>
                      <a:pt x="30" y="6"/>
                    </a:cubicBezTo>
                    <a:cubicBezTo>
                      <a:pt x="30" y="8"/>
                      <a:pt x="30" y="9"/>
                      <a:pt x="29" y="10"/>
                    </a:cubicBezTo>
                    <a:cubicBezTo>
                      <a:pt x="28" y="11"/>
                      <a:pt x="26" y="11"/>
                      <a:pt x="25" y="11"/>
                    </a:cubicBezTo>
                    <a:cubicBezTo>
                      <a:pt x="24" y="11"/>
                      <a:pt x="22" y="11"/>
                      <a:pt x="22" y="10"/>
                    </a:cubicBezTo>
                    <a:cubicBezTo>
                      <a:pt x="21" y="9"/>
                      <a:pt x="20" y="9"/>
                      <a:pt x="20" y="8"/>
                    </a:cubicBezTo>
                    <a:cubicBezTo>
                      <a:pt x="20" y="7"/>
                      <a:pt x="21" y="7"/>
                      <a:pt x="21" y="6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4"/>
                      <a:pt x="21" y="3"/>
                      <a:pt x="20" y="3"/>
                    </a:cubicBezTo>
                    <a:cubicBezTo>
                      <a:pt x="20" y="3"/>
                      <a:pt x="19" y="3"/>
                      <a:pt x="19" y="3"/>
                    </a:cubicBezTo>
                    <a:cubicBezTo>
                      <a:pt x="18" y="3"/>
                      <a:pt x="18" y="3"/>
                      <a:pt x="17" y="4"/>
                    </a:cubicBezTo>
                    <a:cubicBezTo>
                      <a:pt x="17" y="4"/>
                      <a:pt x="16" y="5"/>
                      <a:pt x="16" y="7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4"/>
                      <a:pt x="22" y="24"/>
                      <a:pt x="22" y="24"/>
                    </a:cubicBez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02" name="îSļíďè"/>
              <p:cNvSpPr/>
              <p:nvPr/>
            </p:nvSpPr>
            <p:spPr bwMode="auto">
              <a:xfrm>
                <a:off x="8866188" y="3738563"/>
                <a:ext cx="165100" cy="206375"/>
              </a:xfrm>
              <a:custGeom>
                <a:avLst/>
                <a:gdLst>
                  <a:gd name="T0" fmla="*/ 50 w 50"/>
                  <a:gd name="T1" fmla="*/ 0 h 62"/>
                  <a:gd name="T2" fmla="*/ 50 w 50"/>
                  <a:gd name="T3" fmla="*/ 21 h 62"/>
                  <a:gd name="T4" fmla="*/ 48 w 50"/>
                  <a:gd name="T5" fmla="*/ 21 h 62"/>
                  <a:gd name="T6" fmla="*/ 42 w 50"/>
                  <a:gd name="T7" fmla="*/ 8 h 62"/>
                  <a:gd name="T8" fmla="*/ 31 w 50"/>
                  <a:gd name="T9" fmla="*/ 4 h 62"/>
                  <a:gd name="T10" fmla="*/ 22 w 50"/>
                  <a:gd name="T11" fmla="*/ 7 h 62"/>
                  <a:gd name="T12" fmla="*/ 16 w 50"/>
                  <a:gd name="T13" fmla="*/ 16 h 62"/>
                  <a:gd name="T14" fmla="*/ 14 w 50"/>
                  <a:gd name="T15" fmla="*/ 30 h 62"/>
                  <a:gd name="T16" fmla="*/ 15 w 50"/>
                  <a:gd name="T17" fmla="*/ 45 h 62"/>
                  <a:gd name="T18" fmla="*/ 21 w 50"/>
                  <a:gd name="T19" fmla="*/ 55 h 62"/>
                  <a:gd name="T20" fmla="*/ 31 w 50"/>
                  <a:gd name="T21" fmla="*/ 58 h 62"/>
                  <a:gd name="T22" fmla="*/ 40 w 50"/>
                  <a:gd name="T23" fmla="*/ 56 h 62"/>
                  <a:gd name="T24" fmla="*/ 49 w 50"/>
                  <a:gd name="T25" fmla="*/ 47 h 62"/>
                  <a:gd name="T26" fmla="*/ 49 w 50"/>
                  <a:gd name="T27" fmla="*/ 52 h 62"/>
                  <a:gd name="T28" fmla="*/ 39 w 50"/>
                  <a:gd name="T29" fmla="*/ 60 h 62"/>
                  <a:gd name="T30" fmla="*/ 28 w 50"/>
                  <a:gd name="T31" fmla="*/ 62 h 62"/>
                  <a:gd name="T32" fmla="*/ 13 w 50"/>
                  <a:gd name="T33" fmla="*/ 58 h 62"/>
                  <a:gd name="T34" fmla="*/ 3 w 50"/>
                  <a:gd name="T35" fmla="*/ 47 h 62"/>
                  <a:gd name="T36" fmla="*/ 0 w 50"/>
                  <a:gd name="T37" fmla="*/ 32 h 62"/>
                  <a:gd name="T38" fmla="*/ 4 w 50"/>
                  <a:gd name="T39" fmla="*/ 16 h 62"/>
                  <a:gd name="T40" fmla="*/ 14 w 50"/>
                  <a:gd name="T41" fmla="*/ 4 h 62"/>
                  <a:gd name="T42" fmla="*/ 28 w 50"/>
                  <a:gd name="T43" fmla="*/ 0 h 62"/>
                  <a:gd name="T44" fmla="*/ 40 w 50"/>
                  <a:gd name="T45" fmla="*/ 3 h 62"/>
                  <a:gd name="T46" fmla="*/ 45 w 50"/>
                  <a:gd name="T47" fmla="*/ 4 h 62"/>
                  <a:gd name="T48" fmla="*/ 47 w 50"/>
                  <a:gd name="T49" fmla="*/ 3 h 62"/>
                  <a:gd name="T50" fmla="*/ 48 w 50"/>
                  <a:gd name="T51" fmla="*/ 0 h 62"/>
                  <a:gd name="T52" fmla="*/ 50 w 50"/>
                  <a:gd name="T5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0" h="62">
                    <a:moveTo>
                      <a:pt x="50" y="0"/>
                    </a:moveTo>
                    <a:cubicBezTo>
                      <a:pt x="50" y="21"/>
                      <a:pt x="50" y="21"/>
                      <a:pt x="50" y="21"/>
                    </a:cubicBezTo>
                    <a:cubicBezTo>
                      <a:pt x="48" y="21"/>
                      <a:pt x="48" y="21"/>
                      <a:pt x="48" y="21"/>
                    </a:cubicBezTo>
                    <a:cubicBezTo>
                      <a:pt x="47" y="15"/>
                      <a:pt x="45" y="11"/>
                      <a:pt x="42" y="8"/>
                    </a:cubicBezTo>
                    <a:cubicBezTo>
                      <a:pt x="39" y="5"/>
                      <a:pt x="35" y="4"/>
                      <a:pt x="31" y="4"/>
                    </a:cubicBezTo>
                    <a:cubicBezTo>
                      <a:pt x="28" y="4"/>
                      <a:pt x="25" y="5"/>
                      <a:pt x="22" y="7"/>
                    </a:cubicBezTo>
                    <a:cubicBezTo>
                      <a:pt x="19" y="9"/>
                      <a:pt x="17" y="12"/>
                      <a:pt x="16" y="16"/>
                    </a:cubicBezTo>
                    <a:cubicBezTo>
                      <a:pt x="14" y="20"/>
                      <a:pt x="14" y="25"/>
                      <a:pt x="14" y="30"/>
                    </a:cubicBezTo>
                    <a:cubicBezTo>
                      <a:pt x="14" y="36"/>
                      <a:pt x="14" y="40"/>
                      <a:pt x="15" y="45"/>
                    </a:cubicBezTo>
                    <a:cubicBezTo>
                      <a:pt x="17" y="49"/>
                      <a:pt x="18" y="52"/>
                      <a:pt x="21" y="55"/>
                    </a:cubicBezTo>
                    <a:cubicBezTo>
                      <a:pt x="24" y="57"/>
                      <a:pt x="27" y="58"/>
                      <a:pt x="31" y="58"/>
                    </a:cubicBezTo>
                    <a:cubicBezTo>
                      <a:pt x="34" y="58"/>
                      <a:pt x="37" y="57"/>
                      <a:pt x="40" y="56"/>
                    </a:cubicBezTo>
                    <a:cubicBezTo>
                      <a:pt x="43" y="54"/>
                      <a:pt x="46" y="51"/>
                      <a:pt x="49" y="47"/>
                    </a:cubicBezTo>
                    <a:cubicBezTo>
                      <a:pt x="49" y="52"/>
                      <a:pt x="49" y="52"/>
                      <a:pt x="49" y="52"/>
                    </a:cubicBezTo>
                    <a:cubicBezTo>
                      <a:pt x="46" y="56"/>
                      <a:pt x="43" y="58"/>
                      <a:pt x="39" y="60"/>
                    </a:cubicBezTo>
                    <a:cubicBezTo>
                      <a:pt x="36" y="61"/>
                      <a:pt x="33" y="62"/>
                      <a:pt x="28" y="62"/>
                    </a:cubicBezTo>
                    <a:cubicBezTo>
                      <a:pt x="23" y="62"/>
                      <a:pt x="18" y="61"/>
                      <a:pt x="13" y="58"/>
                    </a:cubicBezTo>
                    <a:cubicBezTo>
                      <a:pt x="9" y="56"/>
                      <a:pt x="6" y="52"/>
                      <a:pt x="3" y="47"/>
                    </a:cubicBezTo>
                    <a:cubicBezTo>
                      <a:pt x="1" y="43"/>
                      <a:pt x="0" y="38"/>
                      <a:pt x="0" y="32"/>
                    </a:cubicBezTo>
                    <a:cubicBezTo>
                      <a:pt x="0" y="27"/>
                      <a:pt x="1" y="21"/>
                      <a:pt x="4" y="16"/>
                    </a:cubicBezTo>
                    <a:cubicBezTo>
                      <a:pt x="6" y="11"/>
                      <a:pt x="10" y="7"/>
                      <a:pt x="14" y="4"/>
                    </a:cubicBezTo>
                    <a:cubicBezTo>
                      <a:pt x="19" y="1"/>
                      <a:pt x="23" y="0"/>
                      <a:pt x="28" y="0"/>
                    </a:cubicBezTo>
                    <a:cubicBezTo>
                      <a:pt x="32" y="0"/>
                      <a:pt x="36" y="1"/>
                      <a:pt x="40" y="3"/>
                    </a:cubicBezTo>
                    <a:cubicBezTo>
                      <a:pt x="43" y="4"/>
                      <a:pt x="44" y="4"/>
                      <a:pt x="45" y="4"/>
                    </a:cubicBezTo>
                    <a:cubicBezTo>
                      <a:pt x="45" y="4"/>
                      <a:pt x="46" y="4"/>
                      <a:pt x="47" y="3"/>
                    </a:cubicBezTo>
                    <a:cubicBezTo>
                      <a:pt x="47" y="3"/>
                      <a:pt x="48" y="1"/>
                      <a:pt x="48" y="0"/>
                    </a:cubicBez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03" name="î$ļïḋé"/>
              <p:cNvSpPr/>
              <p:nvPr/>
            </p:nvSpPr>
            <p:spPr bwMode="auto">
              <a:xfrm>
                <a:off x="9061450" y="3743325"/>
                <a:ext cx="128588" cy="198438"/>
              </a:xfrm>
              <a:custGeom>
                <a:avLst/>
                <a:gdLst>
                  <a:gd name="T0" fmla="*/ 15 w 39"/>
                  <a:gd name="T1" fmla="*/ 0 h 60"/>
                  <a:gd name="T2" fmla="*/ 15 w 39"/>
                  <a:gd name="T3" fmla="*/ 24 h 60"/>
                  <a:gd name="T4" fmla="*/ 20 w 39"/>
                  <a:gd name="T5" fmla="*/ 19 h 60"/>
                  <a:gd name="T6" fmla="*/ 25 w 39"/>
                  <a:gd name="T7" fmla="*/ 18 h 60"/>
                  <a:gd name="T8" fmla="*/ 31 w 39"/>
                  <a:gd name="T9" fmla="*/ 20 h 60"/>
                  <a:gd name="T10" fmla="*/ 34 w 39"/>
                  <a:gd name="T11" fmla="*/ 25 h 60"/>
                  <a:gd name="T12" fmla="*/ 35 w 39"/>
                  <a:gd name="T13" fmla="*/ 35 h 60"/>
                  <a:gd name="T14" fmla="*/ 35 w 39"/>
                  <a:gd name="T15" fmla="*/ 51 h 60"/>
                  <a:gd name="T16" fmla="*/ 36 w 39"/>
                  <a:gd name="T17" fmla="*/ 57 h 60"/>
                  <a:gd name="T18" fmla="*/ 39 w 39"/>
                  <a:gd name="T19" fmla="*/ 58 h 60"/>
                  <a:gd name="T20" fmla="*/ 39 w 39"/>
                  <a:gd name="T21" fmla="*/ 60 h 60"/>
                  <a:gd name="T22" fmla="*/ 21 w 39"/>
                  <a:gd name="T23" fmla="*/ 60 h 60"/>
                  <a:gd name="T24" fmla="*/ 21 w 39"/>
                  <a:gd name="T25" fmla="*/ 58 h 60"/>
                  <a:gd name="T26" fmla="*/ 24 w 39"/>
                  <a:gd name="T27" fmla="*/ 56 h 60"/>
                  <a:gd name="T28" fmla="*/ 24 w 39"/>
                  <a:gd name="T29" fmla="*/ 51 h 60"/>
                  <a:gd name="T30" fmla="*/ 24 w 39"/>
                  <a:gd name="T31" fmla="*/ 33 h 60"/>
                  <a:gd name="T32" fmla="*/ 24 w 39"/>
                  <a:gd name="T33" fmla="*/ 26 h 60"/>
                  <a:gd name="T34" fmla="*/ 23 w 39"/>
                  <a:gd name="T35" fmla="*/ 24 h 60"/>
                  <a:gd name="T36" fmla="*/ 21 w 39"/>
                  <a:gd name="T37" fmla="*/ 24 h 60"/>
                  <a:gd name="T38" fmla="*/ 18 w 39"/>
                  <a:gd name="T39" fmla="*/ 25 h 60"/>
                  <a:gd name="T40" fmla="*/ 15 w 39"/>
                  <a:gd name="T41" fmla="*/ 29 h 60"/>
                  <a:gd name="T42" fmla="*/ 15 w 39"/>
                  <a:gd name="T43" fmla="*/ 51 h 60"/>
                  <a:gd name="T44" fmla="*/ 15 w 39"/>
                  <a:gd name="T45" fmla="*/ 56 h 60"/>
                  <a:gd name="T46" fmla="*/ 18 w 39"/>
                  <a:gd name="T47" fmla="*/ 58 h 60"/>
                  <a:gd name="T48" fmla="*/ 18 w 39"/>
                  <a:gd name="T49" fmla="*/ 60 h 60"/>
                  <a:gd name="T50" fmla="*/ 0 w 39"/>
                  <a:gd name="T51" fmla="*/ 60 h 60"/>
                  <a:gd name="T52" fmla="*/ 0 w 39"/>
                  <a:gd name="T53" fmla="*/ 58 h 60"/>
                  <a:gd name="T54" fmla="*/ 3 w 39"/>
                  <a:gd name="T55" fmla="*/ 57 h 60"/>
                  <a:gd name="T56" fmla="*/ 4 w 39"/>
                  <a:gd name="T57" fmla="*/ 51 h 60"/>
                  <a:gd name="T58" fmla="*/ 4 w 39"/>
                  <a:gd name="T59" fmla="*/ 9 h 60"/>
                  <a:gd name="T60" fmla="*/ 3 w 39"/>
                  <a:gd name="T61" fmla="*/ 3 h 60"/>
                  <a:gd name="T62" fmla="*/ 0 w 39"/>
                  <a:gd name="T63" fmla="*/ 2 h 60"/>
                  <a:gd name="T64" fmla="*/ 0 w 39"/>
                  <a:gd name="T65" fmla="*/ 0 h 60"/>
                  <a:gd name="T66" fmla="*/ 1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15" y="0"/>
                    </a:moveTo>
                    <a:cubicBezTo>
                      <a:pt x="15" y="24"/>
                      <a:pt x="15" y="24"/>
                      <a:pt x="15" y="24"/>
                    </a:cubicBezTo>
                    <a:cubicBezTo>
                      <a:pt x="17" y="22"/>
                      <a:pt x="19" y="20"/>
                      <a:pt x="20" y="19"/>
                    </a:cubicBezTo>
                    <a:cubicBezTo>
                      <a:pt x="22" y="18"/>
                      <a:pt x="24" y="18"/>
                      <a:pt x="25" y="18"/>
                    </a:cubicBezTo>
                    <a:cubicBezTo>
                      <a:pt x="28" y="18"/>
                      <a:pt x="30" y="18"/>
                      <a:pt x="31" y="20"/>
                    </a:cubicBezTo>
                    <a:cubicBezTo>
                      <a:pt x="33" y="21"/>
                      <a:pt x="34" y="23"/>
                      <a:pt x="34" y="25"/>
                    </a:cubicBezTo>
                    <a:cubicBezTo>
                      <a:pt x="35" y="27"/>
                      <a:pt x="35" y="30"/>
                      <a:pt x="35" y="35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4"/>
                      <a:pt x="36" y="56"/>
                      <a:pt x="36" y="57"/>
                    </a:cubicBezTo>
                    <a:cubicBezTo>
                      <a:pt x="37" y="58"/>
                      <a:pt x="38" y="58"/>
                      <a:pt x="39" y="58"/>
                    </a:cubicBezTo>
                    <a:cubicBezTo>
                      <a:pt x="39" y="60"/>
                      <a:pt x="39" y="60"/>
                      <a:pt x="39" y="60"/>
                    </a:cubicBezTo>
                    <a:cubicBezTo>
                      <a:pt x="21" y="60"/>
                      <a:pt x="21" y="60"/>
                      <a:pt x="21" y="60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22" y="58"/>
                      <a:pt x="23" y="57"/>
                      <a:pt x="24" y="56"/>
                    </a:cubicBezTo>
                    <a:cubicBezTo>
                      <a:pt x="24" y="56"/>
                      <a:pt x="24" y="54"/>
                      <a:pt x="24" y="51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29"/>
                      <a:pt x="24" y="27"/>
                      <a:pt x="24" y="26"/>
                    </a:cubicBezTo>
                    <a:cubicBezTo>
                      <a:pt x="24" y="25"/>
                      <a:pt x="23" y="25"/>
                      <a:pt x="23" y="24"/>
                    </a:cubicBezTo>
                    <a:cubicBezTo>
                      <a:pt x="22" y="24"/>
                      <a:pt x="22" y="24"/>
                      <a:pt x="21" y="24"/>
                    </a:cubicBezTo>
                    <a:cubicBezTo>
                      <a:pt x="20" y="24"/>
                      <a:pt x="19" y="24"/>
                      <a:pt x="18" y="25"/>
                    </a:cubicBezTo>
                    <a:cubicBezTo>
                      <a:pt x="17" y="26"/>
                      <a:pt x="16" y="27"/>
                      <a:pt x="15" y="29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4"/>
                      <a:pt x="15" y="56"/>
                      <a:pt x="15" y="56"/>
                    </a:cubicBezTo>
                    <a:cubicBezTo>
                      <a:pt x="16" y="57"/>
                      <a:pt x="17" y="58"/>
                      <a:pt x="18" y="58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2" y="58"/>
                      <a:pt x="3" y="57"/>
                      <a:pt x="3" y="57"/>
                    </a:cubicBezTo>
                    <a:cubicBezTo>
                      <a:pt x="4" y="56"/>
                      <a:pt x="4" y="54"/>
                      <a:pt x="4" y="51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6"/>
                      <a:pt x="4" y="4"/>
                      <a:pt x="3" y="3"/>
                    </a:cubicBezTo>
                    <a:cubicBezTo>
                      <a:pt x="3" y="3"/>
                      <a:pt x="2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04" name="íṣļiḓé"/>
              <p:cNvSpPr/>
              <p:nvPr/>
            </p:nvSpPr>
            <p:spPr bwMode="auto">
              <a:xfrm>
                <a:off x="9213850" y="3738563"/>
                <a:ext cx="61913" cy="203200"/>
              </a:xfrm>
              <a:custGeom>
                <a:avLst/>
                <a:gdLst>
                  <a:gd name="T0" fmla="*/ 9 w 19"/>
                  <a:gd name="T1" fmla="*/ 0 h 61"/>
                  <a:gd name="T2" fmla="*/ 14 w 19"/>
                  <a:gd name="T3" fmla="*/ 2 h 61"/>
                  <a:gd name="T4" fmla="*/ 15 w 19"/>
                  <a:gd name="T5" fmla="*/ 7 h 61"/>
                  <a:gd name="T6" fmla="*/ 14 w 19"/>
                  <a:gd name="T7" fmla="*/ 12 h 61"/>
                  <a:gd name="T8" fmla="*/ 9 w 19"/>
                  <a:gd name="T9" fmla="*/ 14 h 61"/>
                  <a:gd name="T10" fmla="*/ 5 w 19"/>
                  <a:gd name="T11" fmla="*/ 12 h 61"/>
                  <a:gd name="T12" fmla="*/ 3 w 19"/>
                  <a:gd name="T13" fmla="*/ 7 h 61"/>
                  <a:gd name="T14" fmla="*/ 5 w 19"/>
                  <a:gd name="T15" fmla="*/ 2 h 61"/>
                  <a:gd name="T16" fmla="*/ 9 w 19"/>
                  <a:gd name="T17" fmla="*/ 0 h 61"/>
                  <a:gd name="T18" fmla="*/ 15 w 19"/>
                  <a:gd name="T19" fmla="*/ 20 h 61"/>
                  <a:gd name="T20" fmla="*/ 15 w 19"/>
                  <a:gd name="T21" fmla="*/ 52 h 61"/>
                  <a:gd name="T22" fmla="*/ 16 w 19"/>
                  <a:gd name="T23" fmla="*/ 58 h 61"/>
                  <a:gd name="T24" fmla="*/ 19 w 19"/>
                  <a:gd name="T25" fmla="*/ 59 h 61"/>
                  <a:gd name="T26" fmla="*/ 19 w 19"/>
                  <a:gd name="T27" fmla="*/ 61 h 61"/>
                  <a:gd name="T28" fmla="*/ 0 w 19"/>
                  <a:gd name="T29" fmla="*/ 61 h 61"/>
                  <a:gd name="T30" fmla="*/ 0 w 19"/>
                  <a:gd name="T31" fmla="*/ 59 h 61"/>
                  <a:gd name="T32" fmla="*/ 3 w 19"/>
                  <a:gd name="T33" fmla="*/ 58 h 61"/>
                  <a:gd name="T34" fmla="*/ 4 w 19"/>
                  <a:gd name="T35" fmla="*/ 52 h 61"/>
                  <a:gd name="T36" fmla="*/ 4 w 19"/>
                  <a:gd name="T37" fmla="*/ 28 h 61"/>
                  <a:gd name="T38" fmla="*/ 3 w 19"/>
                  <a:gd name="T39" fmla="*/ 23 h 61"/>
                  <a:gd name="T40" fmla="*/ 0 w 19"/>
                  <a:gd name="T41" fmla="*/ 21 h 61"/>
                  <a:gd name="T42" fmla="*/ 0 w 19"/>
                  <a:gd name="T43" fmla="*/ 20 h 61"/>
                  <a:gd name="T44" fmla="*/ 15 w 19"/>
                  <a:gd name="T45" fmla="*/ 2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9" h="61">
                    <a:moveTo>
                      <a:pt x="9" y="0"/>
                    </a:moveTo>
                    <a:cubicBezTo>
                      <a:pt x="11" y="0"/>
                      <a:pt x="12" y="1"/>
                      <a:pt x="14" y="2"/>
                    </a:cubicBezTo>
                    <a:cubicBezTo>
                      <a:pt x="15" y="3"/>
                      <a:pt x="15" y="5"/>
                      <a:pt x="15" y="7"/>
                    </a:cubicBezTo>
                    <a:cubicBezTo>
                      <a:pt x="15" y="9"/>
                      <a:pt x="15" y="10"/>
                      <a:pt x="14" y="12"/>
                    </a:cubicBezTo>
                    <a:cubicBezTo>
                      <a:pt x="12" y="13"/>
                      <a:pt x="11" y="14"/>
                      <a:pt x="9" y="14"/>
                    </a:cubicBezTo>
                    <a:cubicBezTo>
                      <a:pt x="8" y="14"/>
                      <a:pt x="6" y="13"/>
                      <a:pt x="5" y="12"/>
                    </a:cubicBezTo>
                    <a:cubicBezTo>
                      <a:pt x="4" y="10"/>
                      <a:pt x="3" y="9"/>
                      <a:pt x="3" y="7"/>
                    </a:cubicBezTo>
                    <a:cubicBezTo>
                      <a:pt x="3" y="5"/>
                      <a:pt x="4" y="3"/>
                      <a:pt x="5" y="2"/>
                    </a:cubicBezTo>
                    <a:cubicBezTo>
                      <a:pt x="6" y="1"/>
                      <a:pt x="8" y="0"/>
                      <a:pt x="9" y="0"/>
                    </a:cubicBezTo>
                    <a:close/>
                    <a:moveTo>
                      <a:pt x="15" y="20"/>
                    </a:move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5"/>
                      <a:pt x="15" y="57"/>
                      <a:pt x="16" y="58"/>
                    </a:cubicBezTo>
                    <a:cubicBezTo>
                      <a:pt x="16" y="59"/>
                      <a:pt x="17" y="59"/>
                      <a:pt x="19" y="59"/>
                    </a:cubicBezTo>
                    <a:cubicBezTo>
                      <a:pt x="19" y="61"/>
                      <a:pt x="19" y="61"/>
                      <a:pt x="19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1" y="59"/>
                      <a:pt x="2" y="59"/>
                      <a:pt x="3" y="58"/>
                    </a:cubicBezTo>
                    <a:cubicBezTo>
                      <a:pt x="4" y="57"/>
                      <a:pt x="4" y="55"/>
                      <a:pt x="4" y="52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5"/>
                      <a:pt x="4" y="24"/>
                      <a:pt x="3" y="23"/>
                    </a:cubicBezTo>
                    <a:cubicBezTo>
                      <a:pt x="2" y="22"/>
                      <a:pt x="1" y="22"/>
                      <a:pt x="0" y="21"/>
                    </a:cubicBezTo>
                    <a:cubicBezTo>
                      <a:pt x="0" y="20"/>
                      <a:pt x="0" y="20"/>
                      <a:pt x="0" y="20"/>
                    </a:cubicBezTo>
                    <a:lnTo>
                      <a:pt x="15" y="2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05" name="ïṡḻïḑè"/>
              <p:cNvSpPr/>
              <p:nvPr/>
            </p:nvSpPr>
            <p:spPr bwMode="auto">
              <a:xfrm>
                <a:off x="9296400" y="3802063"/>
                <a:ext cx="128588" cy="139700"/>
              </a:xfrm>
              <a:custGeom>
                <a:avLst/>
                <a:gdLst>
                  <a:gd name="T0" fmla="*/ 15 w 39"/>
                  <a:gd name="T1" fmla="*/ 1 h 42"/>
                  <a:gd name="T2" fmla="*/ 15 w 39"/>
                  <a:gd name="T3" fmla="*/ 6 h 42"/>
                  <a:gd name="T4" fmla="*/ 20 w 39"/>
                  <a:gd name="T5" fmla="*/ 1 h 42"/>
                  <a:gd name="T6" fmla="*/ 26 w 39"/>
                  <a:gd name="T7" fmla="*/ 0 h 42"/>
                  <a:gd name="T8" fmla="*/ 32 w 39"/>
                  <a:gd name="T9" fmla="*/ 2 h 42"/>
                  <a:gd name="T10" fmla="*/ 35 w 39"/>
                  <a:gd name="T11" fmla="*/ 7 h 42"/>
                  <a:gd name="T12" fmla="*/ 35 w 39"/>
                  <a:gd name="T13" fmla="*/ 17 h 42"/>
                  <a:gd name="T14" fmla="*/ 35 w 39"/>
                  <a:gd name="T15" fmla="*/ 33 h 42"/>
                  <a:gd name="T16" fmla="*/ 36 w 39"/>
                  <a:gd name="T17" fmla="*/ 39 h 42"/>
                  <a:gd name="T18" fmla="*/ 39 w 39"/>
                  <a:gd name="T19" fmla="*/ 40 h 42"/>
                  <a:gd name="T20" fmla="*/ 39 w 39"/>
                  <a:gd name="T21" fmla="*/ 42 h 42"/>
                  <a:gd name="T22" fmla="*/ 21 w 39"/>
                  <a:gd name="T23" fmla="*/ 42 h 42"/>
                  <a:gd name="T24" fmla="*/ 21 w 39"/>
                  <a:gd name="T25" fmla="*/ 40 h 42"/>
                  <a:gd name="T26" fmla="*/ 24 w 39"/>
                  <a:gd name="T27" fmla="*/ 38 h 42"/>
                  <a:gd name="T28" fmla="*/ 25 w 39"/>
                  <a:gd name="T29" fmla="*/ 33 h 42"/>
                  <a:gd name="T30" fmla="*/ 25 w 39"/>
                  <a:gd name="T31" fmla="*/ 15 h 42"/>
                  <a:gd name="T32" fmla="*/ 24 w 39"/>
                  <a:gd name="T33" fmla="*/ 8 h 42"/>
                  <a:gd name="T34" fmla="*/ 23 w 39"/>
                  <a:gd name="T35" fmla="*/ 6 h 42"/>
                  <a:gd name="T36" fmla="*/ 21 w 39"/>
                  <a:gd name="T37" fmla="*/ 6 h 42"/>
                  <a:gd name="T38" fmla="*/ 15 w 39"/>
                  <a:gd name="T39" fmla="*/ 11 h 42"/>
                  <a:gd name="T40" fmla="*/ 15 w 39"/>
                  <a:gd name="T41" fmla="*/ 33 h 42"/>
                  <a:gd name="T42" fmla="*/ 16 w 39"/>
                  <a:gd name="T43" fmla="*/ 39 h 42"/>
                  <a:gd name="T44" fmla="*/ 19 w 39"/>
                  <a:gd name="T45" fmla="*/ 40 h 42"/>
                  <a:gd name="T46" fmla="*/ 19 w 39"/>
                  <a:gd name="T47" fmla="*/ 42 h 42"/>
                  <a:gd name="T48" fmla="*/ 0 w 39"/>
                  <a:gd name="T49" fmla="*/ 42 h 42"/>
                  <a:gd name="T50" fmla="*/ 0 w 39"/>
                  <a:gd name="T51" fmla="*/ 40 h 42"/>
                  <a:gd name="T52" fmla="*/ 3 w 39"/>
                  <a:gd name="T53" fmla="*/ 39 h 42"/>
                  <a:gd name="T54" fmla="*/ 4 w 39"/>
                  <a:gd name="T55" fmla="*/ 33 h 42"/>
                  <a:gd name="T56" fmla="*/ 4 w 39"/>
                  <a:gd name="T57" fmla="*/ 10 h 42"/>
                  <a:gd name="T58" fmla="*/ 3 w 39"/>
                  <a:gd name="T59" fmla="*/ 4 h 42"/>
                  <a:gd name="T60" fmla="*/ 0 w 39"/>
                  <a:gd name="T61" fmla="*/ 2 h 42"/>
                  <a:gd name="T62" fmla="*/ 0 w 39"/>
                  <a:gd name="T63" fmla="*/ 1 h 42"/>
                  <a:gd name="T64" fmla="*/ 15 w 39"/>
                  <a:gd name="T6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42">
                    <a:moveTo>
                      <a:pt x="15" y="1"/>
                    </a:moveTo>
                    <a:cubicBezTo>
                      <a:pt x="15" y="6"/>
                      <a:pt x="15" y="6"/>
                      <a:pt x="15" y="6"/>
                    </a:cubicBezTo>
                    <a:cubicBezTo>
                      <a:pt x="17" y="4"/>
                      <a:pt x="19" y="2"/>
                      <a:pt x="20" y="1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0"/>
                      <a:pt x="30" y="0"/>
                      <a:pt x="32" y="2"/>
                    </a:cubicBezTo>
                    <a:cubicBezTo>
                      <a:pt x="33" y="3"/>
                      <a:pt x="34" y="5"/>
                      <a:pt x="35" y="7"/>
                    </a:cubicBezTo>
                    <a:cubicBezTo>
                      <a:pt x="35" y="9"/>
                      <a:pt x="35" y="12"/>
                      <a:pt x="35" y="17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6"/>
                      <a:pt x="36" y="38"/>
                      <a:pt x="36" y="39"/>
                    </a:cubicBezTo>
                    <a:cubicBezTo>
                      <a:pt x="37" y="40"/>
                      <a:pt x="38" y="40"/>
                      <a:pt x="39" y="40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22" y="40"/>
                      <a:pt x="23" y="39"/>
                      <a:pt x="24" y="38"/>
                    </a:cubicBezTo>
                    <a:cubicBezTo>
                      <a:pt x="24" y="38"/>
                      <a:pt x="25" y="36"/>
                      <a:pt x="25" y="33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1"/>
                      <a:pt x="24" y="9"/>
                      <a:pt x="24" y="8"/>
                    </a:cubicBezTo>
                    <a:cubicBezTo>
                      <a:pt x="24" y="7"/>
                      <a:pt x="24" y="7"/>
                      <a:pt x="23" y="6"/>
                    </a:cubicBezTo>
                    <a:cubicBezTo>
                      <a:pt x="22" y="6"/>
                      <a:pt x="22" y="6"/>
                      <a:pt x="21" y="6"/>
                    </a:cubicBezTo>
                    <a:cubicBezTo>
                      <a:pt x="19" y="6"/>
                      <a:pt x="17" y="7"/>
                      <a:pt x="15" y="11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6"/>
                      <a:pt x="15" y="38"/>
                      <a:pt x="16" y="39"/>
                    </a:cubicBezTo>
                    <a:cubicBezTo>
                      <a:pt x="16" y="40"/>
                      <a:pt x="17" y="40"/>
                      <a:pt x="19" y="40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" y="40"/>
                      <a:pt x="3" y="39"/>
                      <a:pt x="3" y="39"/>
                    </a:cubicBezTo>
                    <a:cubicBezTo>
                      <a:pt x="4" y="38"/>
                      <a:pt x="4" y="36"/>
                      <a:pt x="4" y="33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4" y="5"/>
                      <a:pt x="3" y="4"/>
                    </a:cubicBezTo>
                    <a:cubicBezTo>
                      <a:pt x="3" y="3"/>
                      <a:pt x="2" y="3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5" y="1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06" name="ïṣḷîḑe"/>
              <p:cNvSpPr/>
              <p:nvPr/>
            </p:nvSpPr>
            <p:spPr bwMode="auto">
              <a:xfrm>
                <a:off x="9453563" y="3802063"/>
                <a:ext cx="112713" cy="139700"/>
              </a:xfrm>
              <a:custGeom>
                <a:avLst/>
                <a:gdLst>
                  <a:gd name="T0" fmla="*/ 19 w 34"/>
                  <a:gd name="T1" fmla="*/ 36 h 42"/>
                  <a:gd name="T2" fmla="*/ 7 w 34"/>
                  <a:gd name="T3" fmla="*/ 42 h 42"/>
                  <a:gd name="T4" fmla="*/ 2 w 34"/>
                  <a:gd name="T5" fmla="*/ 40 h 42"/>
                  <a:gd name="T6" fmla="*/ 0 w 34"/>
                  <a:gd name="T7" fmla="*/ 34 h 42"/>
                  <a:gd name="T8" fmla="*/ 3 w 34"/>
                  <a:gd name="T9" fmla="*/ 26 h 42"/>
                  <a:gd name="T10" fmla="*/ 19 w 34"/>
                  <a:gd name="T11" fmla="*/ 16 h 42"/>
                  <a:gd name="T12" fmla="*/ 19 w 34"/>
                  <a:gd name="T13" fmla="*/ 12 h 42"/>
                  <a:gd name="T14" fmla="*/ 18 w 34"/>
                  <a:gd name="T15" fmla="*/ 6 h 42"/>
                  <a:gd name="T16" fmla="*/ 17 w 34"/>
                  <a:gd name="T17" fmla="*/ 4 h 42"/>
                  <a:gd name="T18" fmla="*/ 14 w 34"/>
                  <a:gd name="T19" fmla="*/ 3 h 42"/>
                  <a:gd name="T20" fmla="*/ 10 w 34"/>
                  <a:gd name="T21" fmla="*/ 4 h 42"/>
                  <a:gd name="T22" fmla="*/ 9 w 34"/>
                  <a:gd name="T23" fmla="*/ 6 h 42"/>
                  <a:gd name="T24" fmla="*/ 10 w 34"/>
                  <a:gd name="T25" fmla="*/ 8 h 42"/>
                  <a:gd name="T26" fmla="*/ 11 w 34"/>
                  <a:gd name="T27" fmla="*/ 12 h 42"/>
                  <a:gd name="T28" fmla="*/ 10 w 34"/>
                  <a:gd name="T29" fmla="*/ 16 h 42"/>
                  <a:gd name="T30" fmla="*/ 6 w 34"/>
                  <a:gd name="T31" fmla="*/ 17 h 42"/>
                  <a:gd name="T32" fmla="*/ 2 w 34"/>
                  <a:gd name="T33" fmla="*/ 15 h 42"/>
                  <a:gd name="T34" fmla="*/ 0 w 34"/>
                  <a:gd name="T35" fmla="*/ 12 h 42"/>
                  <a:gd name="T36" fmla="*/ 3 w 34"/>
                  <a:gd name="T37" fmla="*/ 6 h 42"/>
                  <a:gd name="T38" fmla="*/ 9 w 34"/>
                  <a:gd name="T39" fmla="*/ 1 h 42"/>
                  <a:gd name="T40" fmla="*/ 17 w 34"/>
                  <a:gd name="T41" fmla="*/ 0 h 42"/>
                  <a:gd name="T42" fmla="*/ 25 w 34"/>
                  <a:gd name="T43" fmla="*/ 2 h 42"/>
                  <a:gd name="T44" fmla="*/ 29 w 34"/>
                  <a:gd name="T45" fmla="*/ 7 h 42"/>
                  <a:gd name="T46" fmla="*/ 30 w 34"/>
                  <a:gd name="T47" fmla="*/ 16 h 42"/>
                  <a:gd name="T48" fmla="*/ 30 w 34"/>
                  <a:gd name="T49" fmla="*/ 32 h 42"/>
                  <a:gd name="T50" fmla="*/ 30 w 34"/>
                  <a:gd name="T51" fmla="*/ 35 h 42"/>
                  <a:gd name="T52" fmla="*/ 30 w 34"/>
                  <a:gd name="T53" fmla="*/ 36 h 42"/>
                  <a:gd name="T54" fmla="*/ 31 w 34"/>
                  <a:gd name="T55" fmla="*/ 37 h 42"/>
                  <a:gd name="T56" fmla="*/ 33 w 34"/>
                  <a:gd name="T57" fmla="*/ 35 h 42"/>
                  <a:gd name="T58" fmla="*/ 34 w 34"/>
                  <a:gd name="T59" fmla="*/ 36 h 42"/>
                  <a:gd name="T60" fmla="*/ 30 w 34"/>
                  <a:gd name="T61" fmla="*/ 41 h 42"/>
                  <a:gd name="T62" fmla="*/ 26 w 34"/>
                  <a:gd name="T63" fmla="*/ 42 h 42"/>
                  <a:gd name="T64" fmla="*/ 21 w 34"/>
                  <a:gd name="T65" fmla="*/ 41 h 42"/>
                  <a:gd name="T66" fmla="*/ 19 w 34"/>
                  <a:gd name="T67" fmla="*/ 36 h 42"/>
                  <a:gd name="T68" fmla="*/ 19 w 34"/>
                  <a:gd name="T69" fmla="*/ 33 h 42"/>
                  <a:gd name="T70" fmla="*/ 19 w 34"/>
                  <a:gd name="T71" fmla="*/ 19 h 42"/>
                  <a:gd name="T72" fmla="*/ 12 w 34"/>
                  <a:gd name="T73" fmla="*/ 25 h 42"/>
                  <a:gd name="T74" fmla="*/ 10 w 34"/>
                  <a:gd name="T75" fmla="*/ 30 h 42"/>
                  <a:gd name="T76" fmla="*/ 12 w 34"/>
                  <a:gd name="T77" fmla="*/ 34 h 42"/>
                  <a:gd name="T78" fmla="*/ 14 w 34"/>
                  <a:gd name="T79" fmla="*/ 35 h 42"/>
                  <a:gd name="T80" fmla="*/ 19 w 34"/>
                  <a:gd name="T81" fmla="*/ 3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" h="42">
                    <a:moveTo>
                      <a:pt x="19" y="36"/>
                    </a:moveTo>
                    <a:cubicBezTo>
                      <a:pt x="14" y="40"/>
                      <a:pt x="10" y="42"/>
                      <a:pt x="7" y="42"/>
                    </a:cubicBezTo>
                    <a:cubicBezTo>
                      <a:pt x="5" y="42"/>
                      <a:pt x="3" y="42"/>
                      <a:pt x="2" y="40"/>
                    </a:cubicBezTo>
                    <a:cubicBezTo>
                      <a:pt x="0" y="39"/>
                      <a:pt x="0" y="37"/>
                      <a:pt x="0" y="34"/>
                    </a:cubicBezTo>
                    <a:cubicBezTo>
                      <a:pt x="0" y="31"/>
                      <a:pt x="1" y="28"/>
                      <a:pt x="3" y="26"/>
                    </a:cubicBezTo>
                    <a:cubicBezTo>
                      <a:pt x="6" y="23"/>
                      <a:pt x="11" y="20"/>
                      <a:pt x="19" y="16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9"/>
                      <a:pt x="19" y="7"/>
                      <a:pt x="18" y="6"/>
                    </a:cubicBezTo>
                    <a:cubicBezTo>
                      <a:pt x="18" y="5"/>
                      <a:pt x="17" y="4"/>
                      <a:pt x="17" y="4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2" y="3"/>
                      <a:pt x="11" y="3"/>
                      <a:pt x="10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7"/>
                      <a:pt x="9" y="7"/>
                      <a:pt x="10" y="8"/>
                    </a:cubicBezTo>
                    <a:cubicBezTo>
                      <a:pt x="11" y="10"/>
                      <a:pt x="11" y="11"/>
                      <a:pt x="11" y="12"/>
                    </a:cubicBezTo>
                    <a:cubicBezTo>
                      <a:pt x="11" y="13"/>
                      <a:pt x="11" y="15"/>
                      <a:pt x="10" y="16"/>
                    </a:cubicBezTo>
                    <a:cubicBezTo>
                      <a:pt x="9" y="17"/>
                      <a:pt x="8" y="17"/>
                      <a:pt x="6" y="17"/>
                    </a:cubicBezTo>
                    <a:cubicBezTo>
                      <a:pt x="4" y="17"/>
                      <a:pt x="3" y="17"/>
                      <a:pt x="2" y="15"/>
                    </a:cubicBezTo>
                    <a:cubicBezTo>
                      <a:pt x="1" y="14"/>
                      <a:pt x="0" y="13"/>
                      <a:pt x="0" y="12"/>
                    </a:cubicBezTo>
                    <a:cubicBezTo>
                      <a:pt x="0" y="9"/>
                      <a:pt x="1" y="7"/>
                      <a:pt x="3" y="6"/>
                    </a:cubicBezTo>
                    <a:cubicBezTo>
                      <a:pt x="4" y="4"/>
                      <a:pt x="6" y="2"/>
                      <a:pt x="9" y="1"/>
                    </a:cubicBezTo>
                    <a:cubicBezTo>
                      <a:pt x="11" y="0"/>
                      <a:pt x="14" y="0"/>
                      <a:pt x="17" y="0"/>
                    </a:cubicBezTo>
                    <a:cubicBezTo>
                      <a:pt x="20" y="0"/>
                      <a:pt x="23" y="0"/>
                      <a:pt x="25" y="2"/>
                    </a:cubicBezTo>
                    <a:cubicBezTo>
                      <a:pt x="27" y="4"/>
                      <a:pt x="28" y="6"/>
                      <a:pt x="29" y="7"/>
                    </a:cubicBezTo>
                    <a:cubicBezTo>
                      <a:pt x="29" y="9"/>
                      <a:pt x="30" y="11"/>
                      <a:pt x="30" y="16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0" y="34"/>
                      <a:pt x="30" y="35"/>
                      <a:pt x="30" y="35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2" y="37"/>
                      <a:pt x="33" y="36"/>
                      <a:pt x="33" y="35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3" y="38"/>
                      <a:pt x="32" y="40"/>
                      <a:pt x="30" y="41"/>
                    </a:cubicBezTo>
                    <a:cubicBezTo>
                      <a:pt x="29" y="42"/>
                      <a:pt x="27" y="42"/>
                      <a:pt x="26" y="42"/>
                    </a:cubicBezTo>
                    <a:cubicBezTo>
                      <a:pt x="24" y="42"/>
                      <a:pt x="22" y="42"/>
                      <a:pt x="21" y="41"/>
                    </a:cubicBezTo>
                    <a:cubicBezTo>
                      <a:pt x="20" y="40"/>
                      <a:pt x="19" y="38"/>
                      <a:pt x="19" y="36"/>
                    </a:cubicBezTo>
                    <a:close/>
                    <a:moveTo>
                      <a:pt x="19" y="33"/>
                    </a:moveTo>
                    <a:cubicBezTo>
                      <a:pt x="19" y="19"/>
                      <a:pt x="19" y="19"/>
                      <a:pt x="19" y="19"/>
                    </a:cubicBezTo>
                    <a:cubicBezTo>
                      <a:pt x="16" y="21"/>
                      <a:pt x="13" y="23"/>
                      <a:pt x="12" y="25"/>
                    </a:cubicBezTo>
                    <a:cubicBezTo>
                      <a:pt x="11" y="27"/>
                      <a:pt x="10" y="29"/>
                      <a:pt x="10" y="30"/>
                    </a:cubicBezTo>
                    <a:cubicBezTo>
                      <a:pt x="10" y="32"/>
                      <a:pt x="11" y="33"/>
                      <a:pt x="12" y="34"/>
                    </a:cubicBezTo>
                    <a:cubicBezTo>
                      <a:pt x="12" y="35"/>
                      <a:pt x="13" y="35"/>
                      <a:pt x="14" y="35"/>
                    </a:cubicBezTo>
                    <a:cubicBezTo>
                      <a:pt x="16" y="35"/>
                      <a:pt x="17" y="34"/>
                      <a:pt x="19" y="33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</p:grpSp>
      <p:grpSp>
        <p:nvGrpSpPr>
          <p:cNvPr id="129" name="组合 128"/>
          <p:cNvGrpSpPr/>
          <p:nvPr/>
        </p:nvGrpSpPr>
        <p:grpSpPr>
          <a:xfrm>
            <a:off x="505279" y="4656364"/>
            <a:ext cx="2438400" cy="885372"/>
            <a:chOff x="638629" y="1538514"/>
            <a:chExt cx="2438400" cy="885372"/>
          </a:xfrm>
        </p:grpSpPr>
        <p:sp>
          <p:nvSpPr>
            <p:cNvPr id="141" name="矩形: 圆角 140"/>
            <p:cNvSpPr/>
            <p:nvPr/>
          </p:nvSpPr>
          <p:spPr>
            <a:xfrm>
              <a:off x="638629" y="1538514"/>
              <a:ext cx="2438400" cy="885372"/>
            </a:xfrm>
            <a:prstGeom prst="roundRect">
              <a:avLst>
                <a:gd name="adj" fmla="val 5371"/>
              </a:avLst>
            </a:prstGeom>
            <a:solidFill>
              <a:schemeClr val="bg1"/>
            </a:solidFill>
            <a:ln w="635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254000" dist="38100" dir="5400000" sx="94000" sy="94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2" name="任意多边形: 形状 141"/>
            <p:cNvSpPr/>
            <p:nvPr/>
          </p:nvSpPr>
          <p:spPr>
            <a:xfrm>
              <a:off x="640666" y="2381250"/>
              <a:ext cx="2434326" cy="42636"/>
            </a:xfrm>
            <a:custGeom>
              <a:avLst/>
              <a:gdLst>
                <a:gd name="connsiteX0" fmla="*/ 0 w 2434326"/>
                <a:gd name="connsiteY0" fmla="*/ 0 h 42636"/>
                <a:gd name="connsiteX1" fmla="*/ 2434326 w 2434326"/>
                <a:gd name="connsiteY1" fmla="*/ 0 h 42636"/>
                <a:gd name="connsiteX2" fmla="*/ 2422435 w 2434326"/>
                <a:gd name="connsiteY2" fmla="*/ 28708 h 42636"/>
                <a:gd name="connsiteX3" fmla="*/ 2388810 w 2434326"/>
                <a:gd name="connsiteY3" fmla="*/ 42636 h 42636"/>
                <a:gd name="connsiteX4" fmla="*/ 45516 w 2434326"/>
                <a:gd name="connsiteY4" fmla="*/ 42636 h 42636"/>
                <a:gd name="connsiteX5" fmla="*/ 11891 w 2434326"/>
                <a:gd name="connsiteY5" fmla="*/ 28708 h 4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4326" h="42636">
                  <a:moveTo>
                    <a:pt x="0" y="0"/>
                  </a:moveTo>
                  <a:lnTo>
                    <a:pt x="2434326" y="0"/>
                  </a:lnTo>
                  <a:lnTo>
                    <a:pt x="2422435" y="28708"/>
                  </a:lnTo>
                  <a:cubicBezTo>
                    <a:pt x="2413830" y="37314"/>
                    <a:pt x="2401942" y="42636"/>
                    <a:pt x="2388810" y="42636"/>
                  </a:cubicBezTo>
                  <a:lnTo>
                    <a:pt x="45516" y="42636"/>
                  </a:lnTo>
                  <a:cubicBezTo>
                    <a:pt x="32385" y="42636"/>
                    <a:pt x="20496" y="37314"/>
                    <a:pt x="11891" y="2870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37" name="组合 63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/>
          <p:nvPr/>
        </p:nvGrpSpPr>
        <p:grpSpPr>
          <a:xfrm>
            <a:off x="1017750" y="4884968"/>
            <a:ext cx="1413458" cy="428164"/>
            <a:chOff x="3006629" y="2492375"/>
            <a:chExt cx="6178742" cy="1871663"/>
          </a:xfrm>
        </p:grpSpPr>
        <p:sp>
          <p:nvSpPr>
            <p:cNvPr id="638" name="íṧļïḋê"/>
            <p:cNvSpPr/>
            <p:nvPr/>
          </p:nvSpPr>
          <p:spPr bwMode="auto">
            <a:xfrm>
              <a:off x="7906990" y="2920672"/>
              <a:ext cx="553780" cy="569602"/>
            </a:xfrm>
            <a:custGeom>
              <a:avLst/>
              <a:gdLst>
                <a:gd name="T0" fmla="*/ 138 w 138"/>
                <a:gd name="T1" fmla="*/ 136 h 142"/>
                <a:gd name="T2" fmla="*/ 90 w 138"/>
                <a:gd name="T3" fmla="*/ 133 h 142"/>
                <a:gd name="T4" fmla="*/ 67 w 138"/>
                <a:gd name="T5" fmla="*/ 109 h 142"/>
                <a:gd name="T6" fmla="*/ 52 w 138"/>
                <a:gd name="T7" fmla="*/ 88 h 142"/>
                <a:gd name="T8" fmla="*/ 41 w 138"/>
                <a:gd name="T9" fmla="*/ 90 h 142"/>
                <a:gd name="T10" fmla="*/ 29 w 138"/>
                <a:gd name="T11" fmla="*/ 109 h 142"/>
                <a:gd name="T12" fmla="*/ 18 w 138"/>
                <a:gd name="T13" fmla="*/ 115 h 142"/>
                <a:gd name="T14" fmla="*/ 0 w 138"/>
                <a:gd name="T15" fmla="*/ 118 h 142"/>
                <a:gd name="T16" fmla="*/ 31 w 138"/>
                <a:gd name="T17" fmla="*/ 67 h 142"/>
                <a:gd name="T18" fmla="*/ 23 w 138"/>
                <a:gd name="T19" fmla="*/ 66 h 142"/>
                <a:gd name="T20" fmla="*/ 6 w 138"/>
                <a:gd name="T21" fmla="*/ 54 h 142"/>
                <a:gd name="T22" fmla="*/ 17 w 138"/>
                <a:gd name="T23" fmla="*/ 40 h 142"/>
                <a:gd name="T24" fmla="*/ 35 w 138"/>
                <a:gd name="T25" fmla="*/ 36 h 142"/>
                <a:gd name="T26" fmla="*/ 39 w 138"/>
                <a:gd name="T27" fmla="*/ 31 h 142"/>
                <a:gd name="T28" fmla="*/ 41 w 138"/>
                <a:gd name="T29" fmla="*/ 17 h 142"/>
                <a:gd name="T30" fmla="*/ 47 w 138"/>
                <a:gd name="T31" fmla="*/ 4 h 142"/>
                <a:gd name="T32" fmla="*/ 58 w 138"/>
                <a:gd name="T33" fmla="*/ 1 h 142"/>
                <a:gd name="T34" fmla="*/ 70 w 138"/>
                <a:gd name="T35" fmla="*/ 14 h 142"/>
                <a:gd name="T36" fmla="*/ 71 w 138"/>
                <a:gd name="T37" fmla="*/ 19 h 142"/>
                <a:gd name="T38" fmla="*/ 78 w 138"/>
                <a:gd name="T39" fmla="*/ 25 h 142"/>
                <a:gd name="T40" fmla="*/ 92 w 138"/>
                <a:gd name="T41" fmla="*/ 27 h 142"/>
                <a:gd name="T42" fmla="*/ 97 w 138"/>
                <a:gd name="T43" fmla="*/ 33 h 142"/>
                <a:gd name="T44" fmla="*/ 92 w 138"/>
                <a:gd name="T45" fmla="*/ 46 h 142"/>
                <a:gd name="T46" fmla="*/ 79 w 138"/>
                <a:gd name="T47" fmla="*/ 50 h 142"/>
                <a:gd name="T48" fmla="*/ 59 w 138"/>
                <a:gd name="T49" fmla="*/ 59 h 142"/>
                <a:gd name="T50" fmla="*/ 49 w 138"/>
                <a:gd name="T51" fmla="*/ 71 h 142"/>
                <a:gd name="T52" fmla="*/ 61 w 138"/>
                <a:gd name="T53" fmla="*/ 78 h 142"/>
                <a:gd name="T54" fmla="*/ 99 w 138"/>
                <a:gd name="T55" fmla="*/ 109 h 142"/>
                <a:gd name="T56" fmla="*/ 130 w 138"/>
                <a:gd name="T57" fmla="*/ 129 h 142"/>
                <a:gd name="T58" fmla="*/ 138 w 138"/>
                <a:gd name="T59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8" h="142">
                  <a:moveTo>
                    <a:pt x="138" y="136"/>
                  </a:moveTo>
                  <a:cubicBezTo>
                    <a:pt x="121" y="142"/>
                    <a:pt x="104" y="142"/>
                    <a:pt x="90" y="133"/>
                  </a:cubicBezTo>
                  <a:cubicBezTo>
                    <a:pt x="81" y="127"/>
                    <a:pt x="75" y="117"/>
                    <a:pt x="67" y="109"/>
                  </a:cubicBezTo>
                  <a:cubicBezTo>
                    <a:pt x="62" y="102"/>
                    <a:pt x="57" y="95"/>
                    <a:pt x="52" y="88"/>
                  </a:cubicBezTo>
                  <a:cubicBezTo>
                    <a:pt x="46" y="81"/>
                    <a:pt x="45" y="82"/>
                    <a:pt x="41" y="90"/>
                  </a:cubicBezTo>
                  <a:cubicBezTo>
                    <a:pt x="37" y="97"/>
                    <a:pt x="33" y="103"/>
                    <a:pt x="29" y="109"/>
                  </a:cubicBezTo>
                  <a:cubicBezTo>
                    <a:pt x="26" y="113"/>
                    <a:pt x="22" y="114"/>
                    <a:pt x="18" y="115"/>
                  </a:cubicBezTo>
                  <a:cubicBezTo>
                    <a:pt x="12" y="115"/>
                    <a:pt x="7" y="116"/>
                    <a:pt x="0" y="118"/>
                  </a:cubicBezTo>
                  <a:cubicBezTo>
                    <a:pt x="16" y="104"/>
                    <a:pt x="28" y="89"/>
                    <a:pt x="31" y="67"/>
                  </a:cubicBezTo>
                  <a:cubicBezTo>
                    <a:pt x="28" y="67"/>
                    <a:pt x="25" y="66"/>
                    <a:pt x="23" y="66"/>
                  </a:cubicBezTo>
                  <a:cubicBezTo>
                    <a:pt x="14" y="66"/>
                    <a:pt x="8" y="62"/>
                    <a:pt x="6" y="54"/>
                  </a:cubicBezTo>
                  <a:cubicBezTo>
                    <a:pt x="4" y="46"/>
                    <a:pt x="7" y="42"/>
                    <a:pt x="17" y="40"/>
                  </a:cubicBezTo>
                  <a:cubicBezTo>
                    <a:pt x="23" y="39"/>
                    <a:pt x="29" y="38"/>
                    <a:pt x="35" y="36"/>
                  </a:cubicBezTo>
                  <a:cubicBezTo>
                    <a:pt x="37" y="36"/>
                    <a:pt x="39" y="33"/>
                    <a:pt x="39" y="31"/>
                  </a:cubicBezTo>
                  <a:cubicBezTo>
                    <a:pt x="40" y="27"/>
                    <a:pt x="40" y="21"/>
                    <a:pt x="41" y="17"/>
                  </a:cubicBezTo>
                  <a:cubicBezTo>
                    <a:pt x="43" y="12"/>
                    <a:pt x="44" y="7"/>
                    <a:pt x="47" y="4"/>
                  </a:cubicBezTo>
                  <a:cubicBezTo>
                    <a:pt x="49" y="2"/>
                    <a:pt x="54" y="0"/>
                    <a:pt x="58" y="1"/>
                  </a:cubicBezTo>
                  <a:cubicBezTo>
                    <a:pt x="64" y="2"/>
                    <a:pt x="68" y="7"/>
                    <a:pt x="70" y="14"/>
                  </a:cubicBezTo>
                  <a:cubicBezTo>
                    <a:pt x="70" y="16"/>
                    <a:pt x="70" y="17"/>
                    <a:pt x="71" y="19"/>
                  </a:cubicBezTo>
                  <a:cubicBezTo>
                    <a:pt x="71" y="23"/>
                    <a:pt x="73" y="25"/>
                    <a:pt x="78" y="25"/>
                  </a:cubicBezTo>
                  <a:cubicBezTo>
                    <a:pt x="83" y="25"/>
                    <a:pt x="87" y="25"/>
                    <a:pt x="92" y="27"/>
                  </a:cubicBezTo>
                  <a:cubicBezTo>
                    <a:pt x="94" y="27"/>
                    <a:pt x="97" y="31"/>
                    <a:pt x="97" y="33"/>
                  </a:cubicBezTo>
                  <a:cubicBezTo>
                    <a:pt x="96" y="37"/>
                    <a:pt x="98" y="44"/>
                    <a:pt x="92" y="46"/>
                  </a:cubicBezTo>
                  <a:cubicBezTo>
                    <a:pt x="88" y="48"/>
                    <a:pt x="83" y="49"/>
                    <a:pt x="79" y="50"/>
                  </a:cubicBezTo>
                  <a:cubicBezTo>
                    <a:pt x="72" y="51"/>
                    <a:pt x="64" y="53"/>
                    <a:pt x="59" y="59"/>
                  </a:cubicBezTo>
                  <a:cubicBezTo>
                    <a:pt x="56" y="63"/>
                    <a:pt x="53" y="66"/>
                    <a:pt x="49" y="71"/>
                  </a:cubicBezTo>
                  <a:cubicBezTo>
                    <a:pt x="54" y="74"/>
                    <a:pt x="58" y="75"/>
                    <a:pt x="61" y="78"/>
                  </a:cubicBezTo>
                  <a:cubicBezTo>
                    <a:pt x="74" y="88"/>
                    <a:pt x="86" y="99"/>
                    <a:pt x="99" y="109"/>
                  </a:cubicBezTo>
                  <a:cubicBezTo>
                    <a:pt x="109" y="116"/>
                    <a:pt x="120" y="122"/>
                    <a:pt x="130" y="129"/>
                  </a:cubicBezTo>
                  <a:cubicBezTo>
                    <a:pt x="133" y="131"/>
                    <a:pt x="135" y="133"/>
                    <a:pt x="138" y="136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39" name="îšľiḍè"/>
            <p:cNvSpPr/>
            <p:nvPr/>
          </p:nvSpPr>
          <p:spPr bwMode="auto">
            <a:xfrm>
              <a:off x="8705429" y="2705522"/>
              <a:ext cx="479942" cy="487854"/>
            </a:xfrm>
            <a:custGeom>
              <a:avLst/>
              <a:gdLst>
                <a:gd name="T0" fmla="*/ 38 w 120"/>
                <a:gd name="T1" fmla="*/ 87 h 122"/>
                <a:gd name="T2" fmla="*/ 58 w 120"/>
                <a:gd name="T3" fmla="*/ 68 h 122"/>
                <a:gd name="T4" fmla="*/ 55 w 120"/>
                <a:gd name="T5" fmla="*/ 68 h 122"/>
                <a:gd name="T6" fmla="*/ 47 w 120"/>
                <a:gd name="T7" fmla="*/ 66 h 122"/>
                <a:gd name="T8" fmla="*/ 52 w 120"/>
                <a:gd name="T9" fmla="*/ 56 h 122"/>
                <a:gd name="T10" fmla="*/ 59 w 120"/>
                <a:gd name="T11" fmla="*/ 43 h 122"/>
                <a:gd name="T12" fmla="*/ 55 w 120"/>
                <a:gd name="T13" fmla="*/ 31 h 122"/>
                <a:gd name="T14" fmla="*/ 58 w 120"/>
                <a:gd name="T15" fmla="*/ 21 h 122"/>
                <a:gd name="T16" fmla="*/ 66 w 120"/>
                <a:gd name="T17" fmla="*/ 7 h 122"/>
                <a:gd name="T18" fmla="*/ 76 w 120"/>
                <a:gd name="T19" fmla="*/ 3 h 122"/>
                <a:gd name="T20" fmla="*/ 74 w 120"/>
                <a:gd name="T21" fmla="*/ 8 h 122"/>
                <a:gd name="T22" fmla="*/ 79 w 120"/>
                <a:gd name="T23" fmla="*/ 15 h 122"/>
                <a:gd name="T24" fmla="*/ 82 w 120"/>
                <a:gd name="T25" fmla="*/ 23 h 122"/>
                <a:gd name="T26" fmla="*/ 68 w 120"/>
                <a:gd name="T27" fmla="*/ 42 h 122"/>
                <a:gd name="T28" fmla="*/ 67 w 120"/>
                <a:gd name="T29" fmla="*/ 49 h 122"/>
                <a:gd name="T30" fmla="*/ 73 w 120"/>
                <a:gd name="T31" fmla="*/ 46 h 122"/>
                <a:gd name="T32" fmla="*/ 86 w 120"/>
                <a:gd name="T33" fmla="*/ 48 h 122"/>
                <a:gd name="T34" fmla="*/ 82 w 120"/>
                <a:gd name="T35" fmla="*/ 56 h 122"/>
                <a:gd name="T36" fmla="*/ 71 w 120"/>
                <a:gd name="T37" fmla="*/ 61 h 122"/>
                <a:gd name="T38" fmla="*/ 67 w 120"/>
                <a:gd name="T39" fmla="*/ 81 h 122"/>
                <a:gd name="T40" fmla="*/ 81 w 120"/>
                <a:gd name="T41" fmla="*/ 81 h 122"/>
                <a:gd name="T42" fmla="*/ 103 w 120"/>
                <a:gd name="T43" fmla="*/ 84 h 122"/>
                <a:gd name="T44" fmla="*/ 112 w 120"/>
                <a:gd name="T45" fmla="*/ 107 h 122"/>
                <a:gd name="T46" fmla="*/ 91 w 120"/>
                <a:gd name="T47" fmla="*/ 122 h 122"/>
                <a:gd name="T48" fmla="*/ 85 w 120"/>
                <a:gd name="T49" fmla="*/ 121 h 122"/>
                <a:gd name="T50" fmla="*/ 87 w 120"/>
                <a:gd name="T51" fmla="*/ 116 h 122"/>
                <a:gd name="T52" fmla="*/ 99 w 120"/>
                <a:gd name="T53" fmla="*/ 103 h 122"/>
                <a:gd name="T54" fmla="*/ 97 w 120"/>
                <a:gd name="T55" fmla="*/ 95 h 122"/>
                <a:gd name="T56" fmla="*/ 61 w 120"/>
                <a:gd name="T57" fmla="*/ 97 h 122"/>
                <a:gd name="T58" fmla="*/ 32 w 120"/>
                <a:gd name="T59" fmla="*/ 108 h 122"/>
                <a:gd name="T60" fmla="*/ 16 w 120"/>
                <a:gd name="T61" fmla="*/ 117 h 122"/>
                <a:gd name="T62" fmla="*/ 8 w 120"/>
                <a:gd name="T63" fmla="*/ 119 h 122"/>
                <a:gd name="T64" fmla="*/ 0 w 120"/>
                <a:gd name="T65" fmla="*/ 114 h 122"/>
                <a:gd name="T66" fmla="*/ 6 w 120"/>
                <a:gd name="T67" fmla="*/ 108 h 122"/>
                <a:gd name="T68" fmla="*/ 28 w 120"/>
                <a:gd name="T69" fmla="*/ 96 h 122"/>
                <a:gd name="T70" fmla="*/ 34 w 120"/>
                <a:gd name="T71" fmla="*/ 92 h 122"/>
                <a:gd name="T72" fmla="*/ 33 w 120"/>
                <a:gd name="T73" fmla="*/ 90 h 122"/>
                <a:gd name="T74" fmla="*/ 24 w 120"/>
                <a:gd name="T75" fmla="*/ 74 h 122"/>
                <a:gd name="T76" fmla="*/ 25 w 120"/>
                <a:gd name="T77" fmla="*/ 63 h 122"/>
                <a:gd name="T78" fmla="*/ 30 w 120"/>
                <a:gd name="T79" fmla="*/ 35 h 122"/>
                <a:gd name="T80" fmla="*/ 41 w 120"/>
                <a:gd name="T81" fmla="*/ 26 h 122"/>
                <a:gd name="T82" fmla="*/ 47 w 120"/>
                <a:gd name="T83" fmla="*/ 36 h 122"/>
                <a:gd name="T84" fmla="*/ 45 w 120"/>
                <a:gd name="T85" fmla="*/ 47 h 122"/>
                <a:gd name="T86" fmla="*/ 40 w 120"/>
                <a:gd name="T87" fmla="*/ 75 h 122"/>
                <a:gd name="T88" fmla="*/ 38 w 120"/>
                <a:gd name="T89" fmla="*/ 8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0" h="122">
                  <a:moveTo>
                    <a:pt x="38" y="87"/>
                  </a:moveTo>
                  <a:cubicBezTo>
                    <a:pt x="51" y="87"/>
                    <a:pt x="61" y="77"/>
                    <a:pt x="58" y="68"/>
                  </a:cubicBezTo>
                  <a:cubicBezTo>
                    <a:pt x="57" y="68"/>
                    <a:pt x="56" y="68"/>
                    <a:pt x="55" y="68"/>
                  </a:cubicBezTo>
                  <a:cubicBezTo>
                    <a:pt x="52" y="71"/>
                    <a:pt x="48" y="71"/>
                    <a:pt x="47" y="66"/>
                  </a:cubicBezTo>
                  <a:cubicBezTo>
                    <a:pt x="46" y="62"/>
                    <a:pt x="46" y="58"/>
                    <a:pt x="52" y="56"/>
                  </a:cubicBezTo>
                  <a:cubicBezTo>
                    <a:pt x="61" y="53"/>
                    <a:pt x="60" y="53"/>
                    <a:pt x="59" y="43"/>
                  </a:cubicBezTo>
                  <a:cubicBezTo>
                    <a:pt x="59" y="38"/>
                    <a:pt x="59" y="34"/>
                    <a:pt x="55" y="31"/>
                  </a:cubicBezTo>
                  <a:cubicBezTo>
                    <a:pt x="54" y="30"/>
                    <a:pt x="56" y="23"/>
                    <a:pt x="58" y="21"/>
                  </a:cubicBezTo>
                  <a:cubicBezTo>
                    <a:pt x="62" y="17"/>
                    <a:pt x="65" y="13"/>
                    <a:pt x="66" y="7"/>
                  </a:cubicBezTo>
                  <a:cubicBezTo>
                    <a:pt x="66" y="1"/>
                    <a:pt x="70" y="0"/>
                    <a:pt x="76" y="3"/>
                  </a:cubicBezTo>
                  <a:cubicBezTo>
                    <a:pt x="75" y="5"/>
                    <a:pt x="75" y="6"/>
                    <a:pt x="74" y="8"/>
                  </a:cubicBezTo>
                  <a:cubicBezTo>
                    <a:pt x="73" y="12"/>
                    <a:pt x="74" y="14"/>
                    <a:pt x="79" y="15"/>
                  </a:cubicBezTo>
                  <a:cubicBezTo>
                    <a:pt x="84" y="16"/>
                    <a:pt x="85" y="18"/>
                    <a:pt x="82" y="23"/>
                  </a:cubicBezTo>
                  <a:cubicBezTo>
                    <a:pt x="77" y="29"/>
                    <a:pt x="73" y="36"/>
                    <a:pt x="68" y="42"/>
                  </a:cubicBezTo>
                  <a:cubicBezTo>
                    <a:pt x="68" y="44"/>
                    <a:pt x="68" y="46"/>
                    <a:pt x="67" y="49"/>
                  </a:cubicBezTo>
                  <a:cubicBezTo>
                    <a:pt x="70" y="48"/>
                    <a:pt x="72" y="47"/>
                    <a:pt x="73" y="46"/>
                  </a:cubicBezTo>
                  <a:cubicBezTo>
                    <a:pt x="78" y="42"/>
                    <a:pt x="82" y="46"/>
                    <a:pt x="86" y="48"/>
                  </a:cubicBezTo>
                  <a:cubicBezTo>
                    <a:pt x="85" y="51"/>
                    <a:pt x="84" y="54"/>
                    <a:pt x="82" y="56"/>
                  </a:cubicBezTo>
                  <a:cubicBezTo>
                    <a:pt x="79" y="58"/>
                    <a:pt x="75" y="59"/>
                    <a:pt x="71" y="61"/>
                  </a:cubicBezTo>
                  <a:cubicBezTo>
                    <a:pt x="73" y="67"/>
                    <a:pt x="73" y="67"/>
                    <a:pt x="67" y="81"/>
                  </a:cubicBezTo>
                  <a:cubicBezTo>
                    <a:pt x="72" y="81"/>
                    <a:pt x="76" y="81"/>
                    <a:pt x="81" y="81"/>
                  </a:cubicBezTo>
                  <a:cubicBezTo>
                    <a:pt x="88" y="82"/>
                    <a:pt x="96" y="82"/>
                    <a:pt x="103" y="84"/>
                  </a:cubicBezTo>
                  <a:cubicBezTo>
                    <a:pt x="115" y="86"/>
                    <a:pt x="120" y="98"/>
                    <a:pt x="112" y="107"/>
                  </a:cubicBezTo>
                  <a:cubicBezTo>
                    <a:pt x="107" y="114"/>
                    <a:pt x="100" y="121"/>
                    <a:pt x="91" y="122"/>
                  </a:cubicBezTo>
                  <a:cubicBezTo>
                    <a:pt x="89" y="122"/>
                    <a:pt x="87" y="121"/>
                    <a:pt x="85" y="121"/>
                  </a:cubicBezTo>
                  <a:cubicBezTo>
                    <a:pt x="86" y="119"/>
                    <a:pt x="86" y="117"/>
                    <a:pt x="87" y="116"/>
                  </a:cubicBezTo>
                  <a:cubicBezTo>
                    <a:pt x="91" y="111"/>
                    <a:pt x="95" y="107"/>
                    <a:pt x="99" y="103"/>
                  </a:cubicBezTo>
                  <a:cubicBezTo>
                    <a:pt x="103" y="98"/>
                    <a:pt x="103" y="95"/>
                    <a:pt x="97" y="95"/>
                  </a:cubicBezTo>
                  <a:cubicBezTo>
                    <a:pt x="85" y="95"/>
                    <a:pt x="73" y="95"/>
                    <a:pt x="61" y="97"/>
                  </a:cubicBezTo>
                  <a:cubicBezTo>
                    <a:pt x="51" y="99"/>
                    <a:pt x="42" y="104"/>
                    <a:pt x="32" y="108"/>
                  </a:cubicBezTo>
                  <a:cubicBezTo>
                    <a:pt x="26" y="111"/>
                    <a:pt x="21" y="115"/>
                    <a:pt x="16" y="117"/>
                  </a:cubicBezTo>
                  <a:cubicBezTo>
                    <a:pt x="13" y="119"/>
                    <a:pt x="10" y="120"/>
                    <a:pt x="8" y="119"/>
                  </a:cubicBezTo>
                  <a:cubicBezTo>
                    <a:pt x="5" y="118"/>
                    <a:pt x="3" y="116"/>
                    <a:pt x="0" y="114"/>
                  </a:cubicBezTo>
                  <a:cubicBezTo>
                    <a:pt x="2" y="112"/>
                    <a:pt x="3" y="109"/>
                    <a:pt x="6" y="108"/>
                  </a:cubicBezTo>
                  <a:cubicBezTo>
                    <a:pt x="13" y="104"/>
                    <a:pt x="21" y="100"/>
                    <a:pt x="28" y="96"/>
                  </a:cubicBezTo>
                  <a:cubicBezTo>
                    <a:pt x="30" y="95"/>
                    <a:pt x="32" y="93"/>
                    <a:pt x="34" y="92"/>
                  </a:cubicBezTo>
                  <a:cubicBezTo>
                    <a:pt x="33" y="91"/>
                    <a:pt x="33" y="90"/>
                    <a:pt x="33" y="90"/>
                  </a:cubicBezTo>
                  <a:cubicBezTo>
                    <a:pt x="22" y="85"/>
                    <a:pt x="22" y="85"/>
                    <a:pt x="24" y="74"/>
                  </a:cubicBezTo>
                  <a:cubicBezTo>
                    <a:pt x="25" y="70"/>
                    <a:pt x="25" y="66"/>
                    <a:pt x="25" y="63"/>
                  </a:cubicBezTo>
                  <a:cubicBezTo>
                    <a:pt x="27" y="53"/>
                    <a:pt x="28" y="44"/>
                    <a:pt x="30" y="35"/>
                  </a:cubicBezTo>
                  <a:cubicBezTo>
                    <a:pt x="30" y="31"/>
                    <a:pt x="38" y="25"/>
                    <a:pt x="41" y="26"/>
                  </a:cubicBezTo>
                  <a:cubicBezTo>
                    <a:pt x="46" y="28"/>
                    <a:pt x="48" y="32"/>
                    <a:pt x="47" y="36"/>
                  </a:cubicBezTo>
                  <a:cubicBezTo>
                    <a:pt x="46" y="40"/>
                    <a:pt x="45" y="43"/>
                    <a:pt x="45" y="47"/>
                  </a:cubicBezTo>
                  <a:cubicBezTo>
                    <a:pt x="43" y="56"/>
                    <a:pt x="42" y="66"/>
                    <a:pt x="40" y="75"/>
                  </a:cubicBezTo>
                  <a:cubicBezTo>
                    <a:pt x="40" y="79"/>
                    <a:pt x="39" y="82"/>
                    <a:pt x="38" y="87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40" name="î$ļîdè"/>
            <p:cNvSpPr/>
            <p:nvPr/>
          </p:nvSpPr>
          <p:spPr bwMode="auto">
            <a:xfrm>
              <a:off x="8657962" y="3148547"/>
              <a:ext cx="382373" cy="443024"/>
            </a:xfrm>
            <a:custGeom>
              <a:avLst/>
              <a:gdLst>
                <a:gd name="T0" fmla="*/ 48 w 96"/>
                <a:gd name="T1" fmla="*/ 88 h 111"/>
                <a:gd name="T2" fmla="*/ 58 w 96"/>
                <a:gd name="T3" fmla="*/ 63 h 111"/>
                <a:gd name="T4" fmla="*/ 54 w 96"/>
                <a:gd name="T5" fmla="*/ 63 h 111"/>
                <a:gd name="T6" fmla="*/ 21 w 96"/>
                <a:gd name="T7" fmla="*/ 72 h 111"/>
                <a:gd name="T8" fmla="*/ 16 w 96"/>
                <a:gd name="T9" fmla="*/ 74 h 111"/>
                <a:gd name="T10" fmla="*/ 0 w 96"/>
                <a:gd name="T11" fmla="*/ 61 h 111"/>
                <a:gd name="T12" fmla="*/ 4 w 96"/>
                <a:gd name="T13" fmla="*/ 54 h 111"/>
                <a:gd name="T14" fmla="*/ 21 w 96"/>
                <a:gd name="T15" fmla="*/ 48 h 111"/>
                <a:gd name="T16" fmla="*/ 36 w 96"/>
                <a:gd name="T17" fmla="*/ 45 h 111"/>
                <a:gd name="T18" fmla="*/ 48 w 96"/>
                <a:gd name="T19" fmla="*/ 44 h 111"/>
                <a:gd name="T20" fmla="*/ 55 w 96"/>
                <a:gd name="T21" fmla="*/ 38 h 111"/>
                <a:gd name="T22" fmla="*/ 55 w 96"/>
                <a:gd name="T23" fmla="*/ 23 h 111"/>
                <a:gd name="T24" fmla="*/ 51 w 96"/>
                <a:gd name="T25" fmla="*/ 18 h 111"/>
                <a:gd name="T26" fmla="*/ 46 w 96"/>
                <a:gd name="T27" fmla="*/ 8 h 111"/>
                <a:gd name="T28" fmla="*/ 55 w 96"/>
                <a:gd name="T29" fmla="*/ 1 h 111"/>
                <a:gd name="T30" fmla="*/ 67 w 96"/>
                <a:gd name="T31" fmla="*/ 5 h 111"/>
                <a:gd name="T32" fmla="*/ 67 w 96"/>
                <a:gd name="T33" fmla="*/ 23 h 111"/>
                <a:gd name="T34" fmla="*/ 63 w 96"/>
                <a:gd name="T35" fmla="*/ 30 h 111"/>
                <a:gd name="T36" fmla="*/ 74 w 96"/>
                <a:gd name="T37" fmla="*/ 41 h 111"/>
                <a:gd name="T38" fmla="*/ 86 w 96"/>
                <a:gd name="T39" fmla="*/ 41 h 111"/>
                <a:gd name="T40" fmla="*/ 96 w 96"/>
                <a:gd name="T41" fmla="*/ 49 h 111"/>
                <a:gd name="T42" fmla="*/ 87 w 96"/>
                <a:gd name="T43" fmla="*/ 61 h 111"/>
                <a:gd name="T44" fmla="*/ 76 w 96"/>
                <a:gd name="T45" fmla="*/ 61 h 111"/>
                <a:gd name="T46" fmla="*/ 70 w 96"/>
                <a:gd name="T47" fmla="*/ 66 h 111"/>
                <a:gd name="T48" fmla="*/ 60 w 96"/>
                <a:gd name="T49" fmla="*/ 97 h 111"/>
                <a:gd name="T50" fmla="*/ 49 w 96"/>
                <a:gd name="T51" fmla="*/ 107 h 111"/>
                <a:gd name="T52" fmla="*/ 37 w 96"/>
                <a:gd name="T53" fmla="*/ 99 h 111"/>
                <a:gd name="T54" fmla="*/ 36 w 96"/>
                <a:gd name="T55" fmla="*/ 88 h 111"/>
                <a:gd name="T56" fmla="*/ 37 w 96"/>
                <a:gd name="T57" fmla="*/ 81 h 111"/>
                <a:gd name="T58" fmla="*/ 43 w 96"/>
                <a:gd name="T59" fmla="*/ 84 h 111"/>
                <a:gd name="T60" fmla="*/ 48 w 96"/>
                <a:gd name="T61" fmla="*/ 8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6" h="111">
                  <a:moveTo>
                    <a:pt x="48" y="88"/>
                  </a:moveTo>
                  <a:cubicBezTo>
                    <a:pt x="54" y="80"/>
                    <a:pt x="60" y="73"/>
                    <a:pt x="58" y="63"/>
                  </a:cubicBezTo>
                  <a:cubicBezTo>
                    <a:pt x="57" y="63"/>
                    <a:pt x="55" y="63"/>
                    <a:pt x="54" y="63"/>
                  </a:cubicBezTo>
                  <a:cubicBezTo>
                    <a:pt x="43" y="66"/>
                    <a:pt x="32" y="69"/>
                    <a:pt x="21" y="72"/>
                  </a:cubicBezTo>
                  <a:cubicBezTo>
                    <a:pt x="19" y="73"/>
                    <a:pt x="18" y="73"/>
                    <a:pt x="16" y="74"/>
                  </a:cubicBezTo>
                  <a:cubicBezTo>
                    <a:pt x="1" y="77"/>
                    <a:pt x="1" y="74"/>
                    <a:pt x="0" y="61"/>
                  </a:cubicBezTo>
                  <a:cubicBezTo>
                    <a:pt x="0" y="59"/>
                    <a:pt x="2" y="55"/>
                    <a:pt x="4" y="54"/>
                  </a:cubicBezTo>
                  <a:cubicBezTo>
                    <a:pt x="10" y="52"/>
                    <a:pt x="16" y="50"/>
                    <a:pt x="21" y="48"/>
                  </a:cubicBezTo>
                  <a:cubicBezTo>
                    <a:pt x="26" y="47"/>
                    <a:pt x="31" y="46"/>
                    <a:pt x="36" y="45"/>
                  </a:cubicBezTo>
                  <a:cubicBezTo>
                    <a:pt x="40" y="44"/>
                    <a:pt x="44" y="44"/>
                    <a:pt x="48" y="44"/>
                  </a:cubicBezTo>
                  <a:cubicBezTo>
                    <a:pt x="52" y="44"/>
                    <a:pt x="55" y="44"/>
                    <a:pt x="55" y="38"/>
                  </a:cubicBezTo>
                  <a:cubicBezTo>
                    <a:pt x="54" y="33"/>
                    <a:pt x="55" y="28"/>
                    <a:pt x="55" y="23"/>
                  </a:cubicBezTo>
                  <a:cubicBezTo>
                    <a:pt x="54" y="21"/>
                    <a:pt x="52" y="19"/>
                    <a:pt x="51" y="18"/>
                  </a:cubicBezTo>
                  <a:cubicBezTo>
                    <a:pt x="50" y="14"/>
                    <a:pt x="46" y="11"/>
                    <a:pt x="46" y="8"/>
                  </a:cubicBezTo>
                  <a:cubicBezTo>
                    <a:pt x="47" y="5"/>
                    <a:pt x="52" y="2"/>
                    <a:pt x="55" y="1"/>
                  </a:cubicBezTo>
                  <a:cubicBezTo>
                    <a:pt x="60" y="0"/>
                    <a:pt x="65" y="0"/>
                    <a:pt x="67" y="5"/>
                  </a:cubicBezTo>
                  <a:cubicBezTo>
                    <a:pt x="71" y="11"/>
                    <a:pt x="70" y="17"/>
                    <a:pt x="67" y="23"/>
                  </a:cubicBezTo>
                  <a:cubicBezTo>
                    <a:pt x="65" y="25"/>
                    <a:pt x="63" y="27"/>
                    <a:pt x="63" y="30"/>
                  </a:cubicBezTo>
                  <a:cubicBezTo>
                    <a:pt x="63" y="38"/>
                    <a:pt x="65" y="42"/>
                    <a:pt x="74" y="41"/>
                  </a:cubicBezTo>
                  <a:cubicBezTo>
                    <a:pt x="78" y="40"/>
                    <a:pt x="82" y="40"/>
                    <a:pt x="86" y="41"/>
                  </a:cubicBezTo>
                  <a:cubicBezTo>
                    <a:pt x="92" y="41"/>
                    <a:pt x="96" y="44"/>
                    <a:pt x="96" y="49"/>
                  </a:cubicBezTo>
                  <a:cubicBezTo>
                    <a:pt x="96" y="55"/>
                    <a:pt x="92" y="61"/>
                    <a:pt x="87" y="61"/>
                  </a:cubicBezTo>
                  <a:cubicBezTo>
                    <a:pt x="83" y="61"/>
                    <a:pt x="79" y="61"/>
                    <a:pt x="76" y="61"/>
                  </a:cubicBezTo>
                  <a:cubicBezTo>
                    <a:pt x="72" y="60"/>
                    <a:pt x="70" y="61"/>
                    <a:pt x="70" y="66"/>
                  </a:cubicBezTo>
                  <a:cubicBezTo>
                    <a:pt x="70" y="77"/>
                    <a:pt x="68" y="88"/>
                    <a:pt x="60" y="97"/>
                  </a:cubicBezTo>
                  <a:cubicBezTo>
                    <a:pt x="57" y="101"/>
                    <a:pt x="53" y="105"/>
                    <a:pt x="49" y="107"/>
                  </a:cubicBezTo>
                  <a:cubicBezTo>
                    <a:pt x="42" y="111"/>
                    <a:pt x="37" y="107"/>
                    <a:pt x="37" y="99"/>
                  </a:cubicBezTo>
                  <a:cubicBezTo>
                    <a:pt x="37" y="96"/>
                    <a:pt x="36" y="92"/>
                    <a:pt x="36" y="88"/>
                  </a:cubicBezTo>
                  <a:cubicBezTo>
                    <a:pt x="36" y="85"/>
                    <a:pt x="37" y="83"/>
                    <a:pt x="37" y="81"/>
                  </a:cubicBezTo>
                  <a:cubicBezTo>
                    <a:pt x="39" y="82"/>
                    <a:pt x="42" y="83"/>
                    <a:pt x="43" y="84"/>
                  </a:cubicBezTo>
                  <a:cubicBezTo>
                    <a:pt x="45" y="85"/>
                    <a:pt x="46" y="87"/>
                    <a:pt x="48" y="88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41" name="îṡļiḓê"/>
            <p:cNvSpPr/>
            <p:nvPr/>
          </p:nvSpPr>
          <p:spPr bwMode="auto">
            <a:xfrm>
              <a:off x="8681694" y="2845286"/>
              <a:ext cx="118668" cy="234698"/>
            </a:xfrm>
            <a:custGeom>
              <a:avLst/>
              <a:gdLst>
                <a:gd name="T0" fmla="*/ 19 w 30"/>
                <a:gd name="T1" fmla="*/ 0 h 59"/>
                <a:gd name="T2" fmla="*/ 24 w 30"/>
                <a:gd name="T3" fmla="*/ 5 h 59"/>
                <a:gd name="T4" fmla="*/ 25 w 30"/>
                <a:gd name="T5" fmla="*/ 29 h 59"/>
                <a:gd name="T6" fmla="*/ 23 w 30"/>
                <a:gd name="T7" fmla="*/ 43 h 59"/>
                <a:gd name="T8" fmla="*/ 12 w 30"/>
                <a:gd name="T9" fmla="*/ 58 h 59"/>
                <a:gd name="T10" fmla="*/ 0 w 30"/>
                <a:gd name="T11" fmla="*/ 49 h 59"/>
                <a:gd name="T12" fmla="*/ 0 w 30"/>
                <a:gd name="T13" fmla="*/ 35 h 59"/>
                <a:gd name="T14" fmla="*/ 1 w 30"/>
                <a:gd name="T15" fmla="*/ 22 h 59"/>
                <a:gd name="T16" fmla="*/ 19 w 30"/>
                <a:gd name="T1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59">
                  <a:moveTo>
                    <a:pt x="19" y="0"/>
                  </a:moveTo>
                  <a:cubicBezTo>
                    <a:pt x="20" y="2"/>
                    <a:pt x="23" y="3"/>
                    <a:pt x="24" y="5"/>
                  </a:cubicBezTo>
                  <a:cubicBezTo>
                    <a:pt x="30" y="13"/>
                    <a:pt x="25" y="21"/>
                    <a:pt x="25" y="29"/>
                  </a:cubicBezTo>
                  <a:cubicBezTo>
                    <a:pt x="25" y="34"/>
                    <a:pt x="23" y="38"/>
                    <a:pt x="23" y="43"/>
                  </a:cubicBezTo>
                  <a:cubicBezTo>
                    <a:pt x="23" y="50"/>
                    <a:pt x="19" y="56"/>
                    <a:pt x="12" y="58"/>
                  </a:cubicBezTo>
                  <a:cubicBezTo>
                    <a:pt x="9" y="59"/>
                    <a:pt x="2" y="54"/>
                    <a:pt x="0" y="49"/>
                  </a:cubicBezTo>
                  <a:cubicBezTo>
                    <a:pt x="0" y="45"/>
                    <a:pt x="0" y="40"/>
                    <a:pt x="0" y="35"/>
                  </a:cubicBezTo>
                  <a:cubicBezTo>
                    <a:pt x="0" y="31"/>
                    <a:pt x="1" y="26"/>
                    <a:pt x="1" y="22"/>
                  </a:cubicBezTo>
                  <a:cubicBezTo>
                    <a:pt x="0" y="14"/>
                    <a:pt x="8" y="2"/>
                    <a:pt x="19" y="0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42" name="ïšḻiḓê"/>
            <p:cNvSpPr/>
            <p:nvPr/>
          </p:nvSpPr>
          <p:spPr bwMode="auto">
            <a:xfrm>
              <a:off x="8557754" y="3153820"/>
              <a:ext cx="84386" cy="179319"/>
            </a:xfrm>
            <a:custGeom>
              <a:avLst/>
              <a:gdLst>
                <a:gd name="T0" fmla="*/ 20 w 21"/>
                <a:gd name="T1" fmla="*/ 0 h 45"/>
                <a:gd name="T2" fmla="*/ 17 w 21"/>
                <a:gd name="T3" fmla="*/ 21 h 45"/>
                <a:gd name="T4" fmla="*/ 18 w 21"/>
                <a:gd name="T5" fmla="*/ 25 h 45"/>
                <a:gd name="T6" fmla="*/ 15 w 21"/>
                <a:gd name="T7" fmla="*/ 43 h 45"/>
                <a:gd name="T8" fmla="*/ 8 w 21"/>
                <a:gd name="T9" fmla="*/ 42 h 45"/>
                <a:gd name="T10" fmla="*/ 7 w 21"/>
                <a:gd name="T11" fmla="*/ 14 h 45"/>
                <a:gd name="T12" fmla="*/ 11 w 21"/>
                <a:gd name="T13" fmla="*/ 5 h 45"/>
                <a:gd name="T14" fmla="*/ 20 w 21"/>
                <a:gd name="T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5">
                  <a:moveTo>
                    <a:pt x="20" y="0"/>
                  </a:moveTo>
                  <a:cubicBezTo>
                    <a:pt x="18" y="9"/>
                    <a:pt x="17" y="15"/>
                    <a:pt x="17" y="21"/>
                  </a:cubicBezTo>
                  <a:cubicBezTo>
                    <a:pt x="16" y="22"/>
                    <a:pt x="17" y="24"/>
                    <a:pt x="18" y="25"/>
                  </a:cubicBezTo>
                  <a:cubicBezTo>
                    <a:pt x="21" y="30"/>
                    <a:pt x="20" y="40"/>
                    <a:pt x="15" y="43"/>
                  </a:cubicBezTo>
                  <a:cubicBezTo>
                    <a:pt x="12" y="45"/>
                    <a:pt x="10" y="45"/>
                    <a:pt x="8" y="42"/>
                  </a:cubicBezTo>
                  <a:cubicBezTo>
                    <a:pt x="0" y="32"/>
                    <a:pt x="4" y="23"/>
                    <a:pt x="7" y="14"/>
                  </a:cubicBezTo>
                  <a:cubicBezTo>
                    <a:pt x="8" y="10"/>
                    <a:pt x="9" y="7"/>
                    <a:pt x="11" y="5"/>
                  </a:cubicBezTo>
                  <a:cubicBezTo>
                    <a:pt x="13" y="3"/>
                    <a:pt x="16" y="2"/>
                    <a:pt x="20" y="0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643" name="íşľíḍè"/>
            <p:cNvGrpSpPr/>
            <p:nvPr/>
          </p:nvGrpSpPr>
          <p:grpSpPr>
            <a:xfrm>
              <a:off x="5672032" y="2847242"/>
              <a:ext cx="588062" cy="669809"/>
              <a:chOff x="6163931" y="3036795"/>
              <a:chExt cx="558168" cy="635759"/>
            </a:xfrm>
          </p:grpSpPr>
          <p:sp>
            <p:nvSpPr>
              <p:cNvPr id="739" name="ïSḷídé"/>
              <p:cNvSpPr/>
              <p:nvPr/>
            </p:nvSpPr>
            <p:spPr bwMode="auto">
              <a:xfrm>
                <a:off x="6316614" y="3036795"/>
                <a:ext cx="405485" cy="635759"/>
              </a:xfrm>
              <a:custGeom>
                <a:avLst/>
                <a:gdLst>
                  <a:gd name="T0" fmla="*/ 47 w 107"/>
                  <a:gd name="T1" fmla="*/ 32 h 167"/>
                  <a:gd name="T2" fmla="*/ 64 w 107"/>
                  <a:gd name="T3" fmla="*/ 39 h 167"/>
                  <a:gd name="T4" fmla="*/ 72 w 107"/>
                  <a:gd name="T5" fmla="*/ 26 h 167"/>
                  <a:gd name="T6" fmla="*/ 81 w 107"/>
                  <a:gd name="T7" fmla="*/ 49 h 167"/>
                  <a:gd name="T8" fmla="*/ 67 w 107"/>
                  <a:gd name="T9" fmla="*/ 47 h 167"/>
                  <a:gd name="T10" fmla="*/ 57 w 107"/>
                  <a:gd name="T11" fmla="*/ 61 h 167"/>
                  <a:gd name="T12" fmla="*/ 65 w 107"/>
                  <a:gd name="T13" fmla="*/ 85 h 167"/>
                  <a:gd name="T14" fmla="*/ 83 w 107"/>
                  <a:gd name="T15" fmla="*/ 76 h 167"/>
                  <a:gd name="T16" fmla="*/ 75 w 107"/>
                  <a:gd name="T17" fmla="*/ 103 h 167"/>
                  <a:gd name="T18" fmla="*/ 70 w 107"/>
                  <a:gd name="T19" fmla="*/ 128 h 167"/>
                  <a:gd name="T20" fmla="*/ 54 w 107"/>
                  <a:gd name="T21" fmla="*/ 128 h 167"/>
                  <a:gd name="T22" fmla="*/ 40 w 107"/>
                  <a:gd name="T23" fmla="*/ 126 h 167"/>
                  <a:gd name="T24" fmla="*/ 22 w 107"/>
                  <a:gd name="T25" fmla="*/ 132 h 167"/>
                  <a:gd name="T26" fmla="*/ 6 w 107"/>
                  <a:gd name="T27" fmla="*/ 121 h 167"/>
                  <a:gd name="T28" fmla="*/ 13 w 107"/>
                  <a:gd name="T29" fmla="*/ 103 h 167"/>
                  <a:gd name="T30" fmla="*/ 9 w 107"/>
                  <a:gd name="T31" fmla="*/ 73 h 167"/>
                  <a:gd name="T32" fmla="*/ 17 w 107"/>
                  <a:gd name="T33" fmla="*/ 56 h 167"/>
                  <a:gd name="T34" fmla="*/ 25 w 107"/>
                  <a:gd name="T35" fmla="*/ 45 h 167"/>
                  <a:gd name="T36" fmla="*/ 23 w 107"/>
                  <a:gd name="T37" fmla="*/ 29 h 167"/>
                  <a:gd name="T38" fmla="*/ 18 w 107"/>
                  <a:gd name="T39" fmla="*/ 18 h 167"/>
                  <a:gd name="T40" fmla="*/ 94 w 107"/>
                  <a:gd name="T41" fmla="*/ 10 h 167"/>
                  <a:gd name="T42" fmla="*/ 96 w 107"/>
                  <a:gd name="T43" fmla="*/ 129 h 167"/>
                  <a:gd name="T44" fmla="*/ 63 w 107"/>
                  <a:gd name="T45" fmla="*/ 162 h 167"/>
                  <a:gd name="T46" fmla="*/ 7 w 107"/>
                  <a:gd name="T47" fmla="*/ 167 h 167"/>
                  <a:gd name="T48" fmla="*/ 51 w 107"/>
                  <a:gd name="T49" fmla="*/ 140 h 167"/>
                  <a:gd name="T50" fmla="*/ 76 w 107"/>
                  <a:gd name="T51" fmla="*/ 149 h 167"/>
                  <a:gd name="T52" fmla="*/ 94 w 107"/>
                  <a:gd name="T53" fmla="*/ 71 h 167"/>
                  <a:gd name="T54" fmla="*/ 75 w 107"/>
                  <a:gd name="T55" fmla="*/ 19 h 167"/>
                  <a:gd name="T56" fmla="*/ 19 w 107"/>
                  <a:gd name="T57" fmla="*/ 124 h 167"/>
                  <a:gd name="T58" fmla="*/ 41 w 107"/>
                  <a:gd name="T59" fmla="*/ 107 h 167"/>
                  <a:gd name="T60" fmla="*/ 42 w 107"/>
                  <a:gd name="T61" fmla="*/ 82 h 167"/>
                  <a:gd name="T62" fmla="*/ 32 w 107"/>
                  <a:gd name="T63" fmla="*/ 10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7" h="167">
                    <a:moveTo>
                      <a:pt x="45" y="21"/>
                    </a:moveTo>
                    <a:cubicBezTo>
                      <a:pt x="46" y="26"/>
                      <a:pt x="46" y="29"/>
                      <a:pt x="47" y="32"/>
                    </a:cubicBezTo>
                    <a:cubicBezTo>
                      <a:pt x="47" y="33"/>
                      <a:pt x="48" y="35"/>
                      <a:pt x="50" y="36"/>
                    </a:cubicBezTo>
                    <a:cubicBezTo>
                      <a:pt x="54" y="37"/>
                      <a:pt x="59" y="38"/>
                      <a:pt x="64" y="39"/>
                    </a:cubicBezTo>
                    <a:cubicBezTo>
                      <a:pt x="63" y="39"/>
                      <a:pt x="64" y="39"/>
                      <a:pt x="64" y="39"/>
                    </a:cubicBezTo>
                    <a:cubicBezTo>
                      <a:pt x="64" y="29"/>
                      <a:pt x="66" y="27"/>
                      <a:pt x="72" y="26"/>
                    </a:cubicBezTo>
                    <a:cubicBezTo>
                      <a:pt x="80" y="25"/>
                      <a:pt x="87" y="31"/>
                      <a:pt x="89" y="37"/>
                    </a:cubicBezTo>
                    <a:cubicBezTo>
                      <a:pt x="91" y="44"/>
                      <a:pt x="88" y="48"/>
                      <a:pt x="81" y="49"/>
                    </a:cubicBezTo>
                    <a:cubicBezTo>
                      <a:pt x="73" y="51"/>
                      <a:pt x="73" y="51"/>
                      <a:pt x="69" y="57"/>
                    </a:cubicBezTo>
                    <a:cubicBezTo>
                      <a:pt x="68" y="54"/>
                      <a:pt x="68" y="50"/>
                      <a:pt x="67" y="47"/>
                    </a:cubicBezTo>
                    <a:cubicBezTo>
                      <a:pt x="64" y="51"/>
                      <a:pt x="61" y="54"/>
                      <a:pt x="58" y="57"/>
                    </a:cubicBezTo>
                    <a:cubicBezTo>
                      <a:pt x="58" y="58"/>
                      <a:pt x="57" y="60"/>
                      <a:pt x="57" y="61"/>
                    </a:cubicBezTo>
                    <a:cubicBezTo>
                      <a:pt x="59" y="69"/>
                      <a:pt x="61" y="77"/>
                      <a:pt x="63" y="84"/>
                    </a:cubicBezTo>
                    <a:cubicBezTo>
                      <a:pt x="64" y="84"/>
                      <a:pt x="64" y="85"/>
                      <a:pt x="65" y="85"/>
                    </a:cubicBezTo>
                    <a:cubicBezTo>
                      <a:pt x="66" y="83"/>
                      <a:pt x="68" y="81"/>
                      <a:pt x="70" y="79"/>
                    </a:cubicBezTo>
                    <a:cubicBezTo>
                      <a:pt x="73" y="74"/>
                      <a:pt x="79" y="72"/>
                      <a:pt x="83" y="76"/>
                    </a:cubicBezTo>
                    <a:cubicBezTo>
                      <a:pt x="88" y="79"/>
                      <a:pt x="88" y="84"/>
                      <a:pt x="84" y="89"/>
                    </a:cubicBezTo>
                    <a:cubicBezTo>
                      <a:pt x="81" y="94"/>
                      <a:pt x="78" y="98"/>
                      <a:pt x="75" y="103"/>
                    </a:cubicBezTo>
                    <a:cubicBezTo>
                      <a:pt x="72" y="108"/>
                      <a:pt x="70" y="113"/>
                      <a:pt x="73" y="119"/>
                    </a:cubicBezTo>
                    <a:cubicBezTo>
                      <a:pt x="75" y="123"/>
                      <a:pt x="74" y="127"/>
                      <a:pt x="70" y="128"/>
                    </a:cubicBezTo>
                    <a:cubicBezTo>
                      <a:pt x="67" y="130"/>
                      <a:pt x="64" y="129"/>
                      <a:pt x="60" y="129"/>
                    </a:cubicBezTo>
                    <a:cubicBezTo>
                      <a:pt x="58" y="128"/>
                      <a:pt x="56" y="128"/>
                      <a:pt x="54" y="128"/>
                    </a:cubicBezTo>
                    <a:cubicBezTo>
                      <a:pt x="51" y="129"/>
                      <a:pt x="47" y="131"/>
                      <a:pt x="44" y="132"/>
                    </a:cubicBezTo>
                    <a:cubicBezTo>
                      <a:pt x="39" y="132"/>
                      <a:pt x="38" y="129"/>
                      <a:pt x="40" y="126"/>
                    </a:cubicBezTo>
                    <a:cubicBezTo>
                      <a:pt x="42" y="123"/>
                      <a:pt x="44" y="120"/>
                      <a:pt x="45" y="116"/>
                    </a:cubicBezTo>
                    <a:cubicBezTo>
                      <a:pt x="37" y="121"/>
                      <a:pt x="30" y="127"/>
                      <a:pt x="22" y="132"/>
                    </a:cubicBezTo>
                    <a:cubicBezTo>
                      <a:pt x="18" y="134"/>
                      <a:pt x="13" y="138"/>
                      <a:pt x="7" y="134"/>
                    </a:cubicBezTo>
                    <a:cubicBezTo>
                      <a:pt x="2" y="130"/>
                      <a:pt x="3" y="125"/>
                      <a:pt x="6" y="121"/>
                    </a:cubicBezTo>
                    <a:cubicBezTo>
                      <a:pt x="9" y="117"/>
                      <a:pt x="12" y="114"/>
                      <a:pt x="15" y="110"/>
                    </a:cubicBezTo>
                    <a:cubicBezTo>
                      <a:pt x="17" y="107"/>
                      <a:pt x="18" y="104"/>
                      <a:pt x="13" y="103"/>
                    </a:cubicBezTo>
                    <a:cubicBezTo>
                      <a:pt x="5" y="102"/>
                      <a:pt x="2" y="97"/>
                      <a:pt x="1" y="90"/>
                    </a:cubicBezTo>
                    <a:cubicBezTo>
                      <a:pt x="0" y="83"/>
                      <a:pt x="3" y="77"/>
                      <a:pt x="9" y="73"/>
                    </a:cubicBezTo>
                    <a:cubicBezTo>
                      <a:pt x="14" y="70"/>
                      <a:pt x="19" y="67"/>
                      <a:pt x="24" y="65"/>
                    </a:cubicBezTo>
                    <a:cubicBezTo>
                      <a:pt x="22" y="62"/>
                      <a:pt x="19" y="59"/>
                      <a:pt x="17" y="56"/>
                    </a:cubicBezTo>
                    <a:cubicBezTo>
                      <a:pt x="13" y="53"/>
                      <a:pt x="14" y="50"/>
                      <a:pt x="18" y="48"/>
                    </a:cubicBezTo>
                    <a:cubicBezTo>
                      <a:pt x="20" y="47"/>
                      <a:pt x="23" y="45"/>
                      <a:pt x="25" y="45"/>
                    </a:cubicBezTo>
                    <a:cubicBezTo>
                      <a:pt x="31" y="43"/>
                      <a:pt x="31" y="38"/>
                      <a:pt x="30" y="33"/>
                    </a:cubicBezTo>
                    <a:cubicBezTo>
                      <a:pt x="29" y="30"/>
                      <a:pt x="27" y="28"/>
                      <a:pt x="23" y="29"/>
                    </a:cubicBezTo>
                    <a:cubicBezTo>
                      <a:pt x="20" y="31"/>
                      <a:pt x="16" y="30"/>
                      <a:pt x="15" y="26"/>
                    </a:cubicBezTo>
                    <a:cubicBezTo>
                      <a:pt x="15" y="23"/>
                      <a:pt x="16" y="19"/>
                      <a:pt x="18" y="18"/>
                    </a:cubicBezTo>
                    <a:cubicBezTo>
                      <a:pt x="29" y="9"/>
                      <a:pt x="41" y="4"/>
                      <a:pt x="54" y="2"/>
                    </a:cubicBezTo>
                    <a:cubicBezTo>
                      <a:pt x="69" y="0"/>
                      <a:pt x="82" y="0"/>
                      <a:pt x="94" y="10"/>
                    </a:cubicBezTo>
                    <a:cubicBezTo>
                      <a:pt x="105" y="20"/>
                      <a:pt x="107" y="33"/>
                      <a:pt x="107" y="47"/>
                    </a:cubicBezTo>
                    <a:cubicBezTo>
                      <a:pt x="106" y="74"/>
                      <a:pt x="103" y="102"/>
                      <a:pt x="96" y="129"/>
                    </a:cubicBezTo>
                    <a:cubicBezTo>
                      <a:pt x="93" y="138"/>
                      <a:pt x="89" y="147"/>
                      <a:pt x="85" y="155"/>
                    </a:cubicBezTo>
                    <a:cubicBezTo>
                      <a:pt x="81" y="164"/>
                      <a:pt x="73" y="166"/>
                      <a:pt x="63" y="162"/>
                    </a:cubicBezTo>
                    <a:cubicBezTo>
                      <a:pt x="50" y="157"/>
                      <a:pt x="37" y="157"/>
                      <a:pt x="23" y="162"/>
                    </a:cubicBezTo>
                    <a:cubicBezTo>
                      <a:pt x="18" y="164"/>
                      <a:pt x="12" y="165"/>
                      <a:pt x="7" y="167"/>
                    </a:cubicBezTo>
                    <a:cubicBezTo>
                      <a:pt x="5" y="154"/>
                      <a:pt x="10" y="148"/>
                      <a:pt x="23" y="145"/>
                    </a:cubicBezTo>
                    <a:cubicBezTo>
                      <a:pt x="32" y="143"/>
                      <a:pt x="41" y="141"/>
                      <a:pt x="51" y="140"/>
                    </a:cubicBezTo>
                    <a:cubicBezTo>
                      <a:pt x="58" y="139"/>
                      <a:pt x="63" y="143"/>
                      <a:pt x="67" y="149"/>
                    </a:cubicBezTo>
                    <a:cubicBezTo>
                      <a:pt x="70" y="154"/>
                      <a:pt x="73" y="155"/>
                      <a:pt x="76" y="149"/>
                    </a:cubicBezTo>
                    <a:cubicBezTo>
                      <a:pt x="81" y="139"/>
                      <a:pt x="87" y="129"/>
                      <a:pt x="89" y="118"/>
                    </a:cubicBezTo>
                    <a:cubicBezTo>
                      <a:pt x="92" y="103"/>
                      <a:pt x="94" y="87"/>
                      <a:pt x="94" y="71"/>
                    </a:cubicBezTo>
                    <a:cubicBezTo>
                      <a:pt x="95" y="58"/>
                      <a:pt x="94" y="45"/>
                      <a:pt x="92" y="32"/>
                    </a:cubicBezTo>
                    <a:cubicBezTo>
                      <a:pt x="91" y="24"/>
                      <a:pt x="83" y="19"/>
                      <a:pt x="75" y="19"/>
                    </a:cubicBezTo>
                    <a:cubicBezTo>
                      <a:pt x="65" y="20"/>
                      <a:pt x="56" y="21"/>
                      <a:pt x="45" y="21"/>
                    </a:cubicBezTo>
                    <a:close/>
                    <a:moveTo>
                      <a:pt x="19" y="124"/>
                    </a:moveTo>
                    <a:cubicBezTo>
                      <a:pt x="21" y="123"/>
                      <a:pt x="23" y="123"/>
                      <a:pt x="24" y="122"/>
                    </a:cubicBezTo>
                    <a:cubicBezTo>
                      <a:pt x="30" y="117"/>
                      <a:pt x="35" y="112"/>
                      <a:pt x="41" y="107"/>
                    </a:cubicBezTo>
                    <a:cubicBezTo>
                      <a:pt x="49" y="102"/>
                      <a:pt x="51" y="95"/>
                      <a:pt x="46" y="87"/>
                    </a:cubicBezTo>
                    <a:cubicBezTo>
                      <a:pt x="45" y="85"/>
                      <a:pt x="43" y="83"/>
                      <a:pt x="42" y="82"/>
                    </a:cubicBezTo>
                    <a:cubicBezTo>
                      <a:pt x="40" y="84"/>
                      <a:pt x="38" y="88"/>
                      <a:pt x="38" y="90"/>
                    </a:cubicBezTo>
                    <a:cubicBezTo>
                      <a:pt x="40" y="99"/>
                      <a:pt x="40" y="100"/>
                      <a:pt x="32" y="104"/>
                    </a:cubicBezTo>
                    <a:cubicBezTo>
                      <a:pt x="25" y="108"/>
                      <a:pt x="20" y="115"/>
                      <a:pt x="19" y="124"/>
                    </a:cubicBezTo>
                    <a:close/>
                  </a:path>
                </a:pathLst>
              </a:custGeom>
              <a:solidFill>
                <a:srgbClr val="9561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40" name="íšļïḍe"/>
              <p:cNvSpPr/>
              <p:nvPr/>
            </p:nvSpPr>
            <p:spPr bwMode="auto">
              <a:xfrm>
                <a:off x="6163931" y="3166950"/>
                <a:ext cx="140168" cy="455544"/>
              </a:xfrm>
              <a:custGeom>
                <a:avLst/>
                <a:gdLst>
                  <a:gd name="T0" fmla="*/ 28 w 37"/>
                  <a:gd name="T1" fmla="*/ 42 h 120"/>
                  <a:gd name="T2" fmla="*/ 23 w 37"/>
                  <a:gd name="T3" fmla="*/ 86 h 120"/>
                  <a:gd name="T4" fmla="*/ 24 w 37"/>
                  <a:gd name="T5" fmla="*/ 98 h 120"/>
                  <a:gd name="T6" fmla="*/ 18 w 37"/>
                  <a:gd name="T7" fmla="*/ 117 h 120"/>
                  <a:gd name="T8" fmla="*/ 6 w 37"/>
                  <a:gd name="T9" fmla="*/ 115 h 120"/>
                  <a:gd name="T10" fmla="*/ 0 w 37"/>
                  <a:gd name="T11" fmla="*/ 95 h 120"/>
                  <a:gd name="T12" fmla="*/ 6 w 37"/>
                  <a:gd name="T13" fmla="*/ 35 h 120"/>
                  <a:gd name="T14" fmla="*/ 13 w 37"/>
                  <a:gd name="T15" fmla="*/ 9 h 120"/>
                  <a:gd name="T16" fmla="*/ 25 w 37"/>
                  <a:gd name="T17" fmla="*/ 0 h 120"/>
                  <a:gd name="T18" fmla="*/ 35 w 37"/>
                  <a:gd name="T19" fmla="*/ 15 h 120"/>
                  <a:gd name="T20" fmla="*/ 30 w 37"/>
                  <a:gd name="T21" fmla="*/ 42 h 120"/>
                  <a:gd name="T22" fmla="*/ 28 w 37"/>
                  <a:gd name="T23" fmla="*/ 4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" h="120">
                    <a:moveTo>
                      <a:pt x="28" y="42"/>
                    </a:moveTo>
                    <a:cubicBezTo>
                      <a:pt x="26" y="57"/>
                      <a:pt x="24" y="71"/>
                      <a:pt x="23" y="86"/>
                    </a:cubicBezTo>
                    <a:cubicBezTo>
                      <a:pt x="22" y="90"/>
                      <a:pt x="24" y="94"/>
                      <a:pt x="24" y="98"/>
                    </a:cubicBezTo>
                    <a:cubicBezTo>
                      <a:pt x="25" y="105"/>
                      <a:pt x="25" y="112"/>
                      <a:pt x="18" y="117"/>
                    </a:cubicBezTo>
                    <a:cubicBezTo>
                      <a:pt x="13" y="120"/>
                      <a:pt x="8" y="120"/>
                      <a:pt x="6" y="115"/>
                    </a:cubicBezTo>
                    <a:cubicBezTo>
                      <a:pt x="3" y="109"/>
                      <a:pt x="0" y="102"/>
                      <a:pt x="0" y="95"/>
                    </a:cubicBezTo>
                    <a:cubicBezTo>
                      <a:pt x="1" y="75"/>
                      <a:pt x="3" y="55"/>
                      <a:pt x="6" y="35"/>
                    </a:cubicBezTo>
                    <a:cubicBezTo>
                      <a:pt x="7" y="26"/>
                      <a:pt x="10" y="18"/>
                      <a:pt x="13" y="9"/>
                    </a:cubicBezTo>
                    <a:cubicBezTo>
                      <a:pt x="15" y="5"/>
                      <a:pt x="18" y="0"/>
                      <a:pt x="25" y="0"/>
                    </a:cubicBezTo>
                    <a:cubicBezTo>
                      <a:pt x="35" y="1"/>
                      <a:pt x="37" y="5"/>
                      <a:pt x="35" y="15"/>
                    </a:cubicBezTo>
                    <a:cubicBezTo>
                      <a:pt x="34" y="24"/>
                      <a:pt x="32" y="33"/>
                      <a:pt x="30" y="42"/>
                    </a:cubicBezTo>
                    <a:cubicBezTo>
                      <a:pt x="29" y="42"/>
                      <a:pt x="29" y="42"/>
                      <a:pt x="28" y="42"/>
                    </a:cubicBezTo>
                    <a:close/>
                  </a:path>
                </a:pathLst>
              </a:custGeom>
              <a:solidFill>
                <a:srgbClr val="9561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644" name="ïSľíḍè"/>
            <p:cNvSpPr/>
            <p:nvPr/>
          </p:nvSpPr>
          <p:spPr bwMode="auto">
            <a:xfrm>
              <a:off x="7066359" y="2757584"/>
              <a:ext cx="743647" cy="843855"/>
            </a:xfrm>
            <a:custGeom>
              <a:avLst/>
              <a:gdLst>
                <a:gd name="T0" fmla="*/ 131 w 186"/>
                <a:gd name="T1" fmla="*/ 11 h 211"/>
                <a:gd name="T2" fmla="*/ 144 w 186"/>
                <a:gd name="T3" fmla="*/ 19 h 211"/>
                <a:gd name="T4" fmla="*/ 95 w 186"/>
                <a:gd name="T5" fmla="*/ 60 h 211"/>
                <a:gd name="T6" fmla="*/ 148 w 186"/>
                <a:gd name="T7" fmla="*/ 50 h 211"/>
                <a:gd name="T8" fmla="*/ 184 w 186"/>
                <a:gd name="T9" fmla="*/ 57 h 211"/>
                <a:gd name="T10" fmla="*/ 123 w 186"/>
                <a:gd name="T11" fmla="*/ 65 h 211"/>
                <a:gd name="T12" fmla="*/ 118 w 186"/>
                <a:gd name="T13" fmla="*/ 84 h 211"/>
                <a:gd name="T14" fmla="*/ 129 w 186"/>
                <a:gd name="T15" fmla="*/ 99 h 211"/>
                <a:gd name="T16" fmla="*/ 111 w 186"/>
                <a:gd name="T17" fmla="*/ 109 h 211"/>
                <a:gd name="T18" fmla="*/ 127 w 186"/>
                <a:gd name="T19" fmla="*/ 122 h 211"/>
                <a:gd name="T20" fmla="*/ 123 w 186"/>
                <a:gd name="T21" fmla="*/ 135 h 211"/>
                <a:gd name="T22" fmla="*/ 122 w 186"/>
                <a:gd name="T23" fmla="*/ 147 h 211"/>
                <a:gd name="T24" fmla="*/ 116 w 186"/>
                <a:gd name="T25" fmla="*/ 164 h 211"/>
                <a:gd name="T26" fmla="*/ 137 w 186"/>
                <a:gd name="T27" fmla="*/ 177 h 211"/>
                <a:gd name="T28" fmla="*/ 114 w 186"/>
                <a:gd name="T29" fmla="*/ 185 h 211"/>
                <a:gd name="T30" fmla="*/ 108 w 186"/>
                <a:gd name="T31" fmla="*/ 199 h 211"/>
                <a:gd name="T32" fmla="*/ 86 w 186"/>
                <a:gd name="T33" fmla="*/ 200 h 211"/>
                <a:gd name="T34" fmla="*/ 92 w 186"/>
                <a:gd name="T35" fmla="*/ 183 h 211"/>
                <a:gd name="T36" fmla="*/ 93 w 186"/>
                <a:gd name="T37" fmla="*/ 157 h 211"/>
                <a:gd name="T38" fmla="*/ 80 w 186"/>
                <a:gd name="T39" fmla="*/ 157 h 211"/>
                <a:gd name="T40" fmla="*/ 64 w 186"/>
                <a:gd name="T41" fmla="*/ 158 h 211"/>
                <a:gd name="T42" fmla="*/ 72 w 186"/>
                <a:gd name="T43" fmla="*/ 151 h 211"/>
                <a:gd name="T44" fmla="*/ 90 w 186"/>
                <a:gd name="T45" fmla="*/ 138 h 211"/>
                <a:gd name="T46" fmla="*/ 71 w 186"/>
                <a:gd name="T47" fmla="*/ 141 h 211"/>
                <a:gd name="T48" fmla="*/ 70 w 186"/>
                <a:gd name="T49" fmla="*/ 133 h 211"/>
                <a:gd name="T50" fmla="*/ 93 w 186"/>
                <a:gd name="T51" fmla="*/ 113 h 211"/>
                <a:gd name="T52" fmla="*/ 81 w 186"/>
                <a:gd name="T53" fmla="*/ 99 h 211"/>
                <a:gd name="T54" fmla="*/ 78 w 186"/>
                <a:gd name="T55" fmla="*/ 75 h 211"/>
                <a:gd name="T56" fmla="*/ 15 w 186"/>
                <a:gd name="T57" fmla="*/ 105 h 211"/>
                <a:gd name="T58" fmla="*/ 0 w 186"/>
                <a:gd name="T59" fmla="*/ 100 h 211"/>
                <a:gd name="T60" fmla="*/ 40 w 186"/>
                <a:gd name="T61" fmla="*/ 82 h 211"/>
                <a:gd name="T62" fmla="*/ 90 w 186"/>
                <a:gd name="T63" fmla="*/ 58 h 211"/>
                <a:gd name="T64" fmla="*/ 92 w 186"/>
                <a:gd name="T65" fmla="*/ 51 h 211"/>
                <a:gd name="T66" fmla="*/ 78 w 186"/>
                <a:gd name="T67" fmla="*/ 54 h 211"/>
                <a:gd name="T68" fmla="*/ 72 w 186"/>
                <a:gd name="T69" fmla="*/ 22 h 211"/>
                <a:gd name="T70" fmla="*/ 87 w 186"/>
                <a:gd name="T71" fmla="*/ 3 h 211"/>
                <a:gd name="T72" fmla="*/ 93 w 186"/>
                <a:gd name="T73" fmla="*/ 45 h 211"/>
                <a:gd name="T74" fmla="*/ 103 w 186"/>
                <a:gd name="T75" fmla="*/ 11 h 211"/>
                <a:gd name="T76" fmla="*/ 122 w 186"/>
                <a:gd name="T77" fmla="*/ 11 h 211"/>
                <a:gd name="T78" fmla="*/ 125 w 186"/>
                <a:gd name="T79" fmla="*/ 23 h 211"/>
                <a:gd name="T80" fmla="*/ 105 w 186"/>
                <a:gd name="T81" fmla="*/ 70 h 211"/>
                <a:gd name="T82" fmla="*/ 99 w 186"/>
                <a:gd name="T83" fmla="*/ 8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6" h="211">
                  <a:moveTo>
                    <a:pt x="125" y="23"/>
                  </a:moveTo>
                  <a:cubicBezTo>
                    <a:pt x="127" y="19"/>
                    <a:pt x="129" y="15"/>
                    <a:pt x="131" y="11"/>
                  </a:cubicBezTo>
                  <a:cubicBezTo>
                    <a:pt x="134" y="6"/>
                    <a:pt x="140" y="4"/>
                    <a:pt x="144" y="6"/>
                  </a:cubicBezTo>
                  <a:cubicBezTo>
                    <a:pt x="148" y="8"/>
                    <a:pt x="148" y="14"/>
                    <a:pt x="144" y="19"/>
                  </a:cubicBezTo>
                  <a:cubicBezTo>
                    <a:pt x="137" y="28"/>
                    <a:pt x="129" y="37"/>
                    <a:pt x="118" y="43"/>
                  </a:cubicBezTo>
                  <a:cubicBezTo>
                    <a:pt x="110" y="47"/>
                    <a:pt x="102" y="54"/>
                    <a:pt x="95" y="60"/>
                  </a:cubicBezTo>
                  <a:cubicBezTo>
                    <a:pt x="105" y="58"/>
                    <a:pt x="115" y="57"/>
                    <a:pt x="125" y="55"/>
                  </a:cubicBezTo>
                  <a:cubicBezTo>
                    <a:pt x="132" y="53"/>
                    <a:pt x="140" y="51"/>
                    <a:pt x="148" y="50"/>
                  </a:cubicBezTo>
                  <a:cubicBezTo>
                    <a:pt x="156" y="48"/>
                    <a:pt x="164" y="47"/>
                    <a:pt x="172" y="45"/>
                  </a:cubicBezTo>
                  <a:cubicBezTo>
                    <a:pt x="181" y="42"/>
                    <a:pt x="186" y="46"/>
                    <a:pt x="184" y="57"/>
                  </a:cubicBezTo>
                  <a:cubicBezTo>
                    <a:pt x="178" y="58"/>
                    <a:pt x="172" y="59"/>
                    <a:pt x="166" y="60"/>
                  </a:cubicBezTo>
                  <a:cubicBezTo>
                    <a:pt x="152" y="62"/>
                    <a:pt x="138" y="63"/>
                    <a:pt x="123" y="65"/>
                  </a:cubicBezTo>
                  <a:cubicBezTo>
                    <a:pt x="122" y="66"/>
                    <a:pt x="120" y="69"/>
                    <a:pt x="120" y="69"/>
                  </a:cubicBezTo>
                  <a:cubicBezTo>
                    <a:pt x="124" y="75"/>
                    <a:pt x="121" y="80"/>
                    <a:pt x="118" y="84"/>
                  </a:cubicBezTo>
                  <a:cubicBezTo>
                    <a:pt x="114" y="91"/>
                    <a:pt x="115" y="93"/>
                    <a:pt x="123" y="93"/>
                  </a:cubicBezTo>
                  <a:cubicBezTo>
                    <a:pt x="127" y="93"/>
                    <a:pt x="129" y="95"/>
                    <a:pt x="129" y="99"/>
                  </a:cubicBezTo>
                  <a:cubicBezTo>
                    <a:pt x="129" y="104"/>
                    <a:pt x="126" y="105"/>
                    <a:pt x="122" y="106"/>
                  </a:cubicBezTo>
                  <a:cubicBezTo>
                    <a:pt x="119" y="107"/>
                    <a:pt x="116" y="108"/>
                    <a:pt x="111" y="109"/>
                  </a:cubicBezTo>
                  <a:cubicBezTo>
                    <a:pt x="115" y="112"/>
                    <a:pt x="117" y="114"/>
                    <a:pt x="118" y="115"/>
                  </a:cubicBezTo>
                  <a:cubicBezTo>
                    <a:pt x="122" y="118"/>
                    <a:pt x="127" y="120"/>
                    <a:pt x="127" y="122"/>
                  </a:cubicBezTo>
                  <a:cubicBezTo>
                    <a:pt x="128" y="126"/>
                    <a:pt x="123" y="129"/>
                    <a:pt x="121" y="133"/>
                  </a:cubicBezTo>
                  <a:cubicBezTo>
                    <a:pt x="121" y="133"/>
                    <a:pt x="122" y="134"/>
                    <a:pt x="123" y="135"/>
                  </a:cubicBezTo>
                  <a:cubicBezTo>
                    <a:pt x="125" y="137"/>
                    <a:pt x="127" y="139"/>
                    <a:pt x="129" y="141"/>
                  </a:cubicBezTo>
                  <a:cubicBezTo>
                    <a:pt x="127" y="143"/>
                    <a:pt x="125" y="146"/>
                    <a:pt x="122" y="147"/>
                  </a:cubicBezTo>
                  <a:cubicBezTo>
                    <a:pt x="117" y="149"/>
                    <a:pt x="112" y="150"/>
                    <a:pt x="111" y="157"/>
                  </a:cubicBezTo>
                  <a:cubicBezTo>
                    <a:pt x="110" y="162"/>
                    <a:pt x="112" y="163"/>
                    <a:pt x="116" y="164"/>
                  </a:cubicBezTo>
                  <a:cubicBezTo>
                    <a:pt x="120" y="165"/>
                    <a:pt x="125" y="165"/>
                    <a:pt x="129" y="167"/>
                  </a:cubicBezTo>
                  <a:cubicBezTo>
                    <a:pt x="132" y="169"/>
                    <a:pt x="137" y="173"/>
                    <a:pt x="137" y="177"/>
                  </a:cubicBezTo>
                  <a:cubicBezTo>
                    <a:pt x="138" y="182"/>
                    <a:pt x="131" y="183"/>
                    <a:pt x="127" y="184"/>
                  </a:cubicBezTo>
                  <a:cubicBezTo>
                    <a:pt x="122" y="184"/>
                    <a:pt x="118" y="184"/>
                    <a:pt x="114" y="185"/>
                  </a:cubicBezTo>
                  <a:cubicBezTo>
                    <a:pt x="112" y="186"/>
                    <a:pt x="110" y="189"/>
                    <a:pt x="109" y="191"/>
                  </a:cubicBezTo>
                  <a:cubicBezTo>
                    <a:pt x="108" y="194"/>
                    <a:pt x="108" y="196"/>
                    <a:pt x="108" y="199"/>
                  </a:cubicBezTo>
                  <a:cubicBezTo>
                    <a:pt x="106" y="209"/>
                    <a:pt x="101" y="211"/>
                    <a:pt x="91" y="207"/>
                  </a:cubicBezTo>
                  <a:cubicBezTo>
                    <a:pt x="89" y="206"/>
                    <a:pt x="87" y="202"/>
                    <a:pt x="86" y="200"/>
                  </a:cubicBezTo>
                  <a:cubicBezTo>
                    <a:pt x="85" y="195"/>
                    <a:pt x="86" y="190"/>
                    <a:pt x="85" y="186"/>
                  </a:cubicBezTo>
                  <a:cubicBezTo>
                    <a:pt x="88" y="185"/>
                    <a:pt x="92" y="184"/>
                    <a:pt x="92" y="183"/>
                  </a:cubicBezTo>
                  <a:cubicBezTo>
                    <a:pt x="93" y="178"/>
                    <a:pt x="94" y="172"/>
                    <a:pt x="89" y="171"/>
                  </a:cubicBezTo>
                  <a:cubicBezTo>
                    <a:pt x="90" y="166"/>
                    <a:pt x="91" y="161"/>
                    <a:pt x="93" y="157"/>
                  </a:cubicBezTo>
                  <a:cubicBezTo>
                    <a:pt x="92" y="156"/>
                    <a:pt x="91" y="155"/>
                    <a:pt x="91" y="155"/>
                  </a:cubicBezTo>
                  <a:cubicBezTo>
                    <a:pt x="87" y="155"/>
                    <a:pt x="83" y="156"/>
                    <a:pt x="80" y="157"/>
                  </a:cubicBezTo>
                  <a:cubicBezTo>
                    <a:pt x="76" y="159"/>
                    <a:pt x="72" y="160"/>
                    <a:pt x="68" y="161"/>
                  </a:cubicBezTo>
                  <a:cubicBezTo>
                    <a:pt x="67" y="161"/>
                    <a:pt x="64" y="159"/>
                    <a:pt x="64" y="158"/>
                  </a:cubicBezTo>
                  <a:cubicBezTo>
                    <a:pt x="64" y="156"/>
                    <a:pt x="65" y="154"/>
                    <a:pt x="66" y="153"/>
                  </a:cubicBezTo>
                  <a:cubicBezTo>
                    <a:pt x="68" y="151"/>
                    <a:pt x="70" y="152"/>
                    <a:pt x="72" y="151"/>
                  </a:cubicBezTo>
                  <a:cubicBezTo>
                    <a:pt x="79" y="148"/>
                    <a:pt x="85" y="145"/>
                    <a:pt x="91" y="142"/>
                  </a:cubicBezTo>
                  <a:cubicBezTo>
                    <a:pt x="91" y="141"/>
                    <a:pt x="91" y="140"/>
                    <a:pt x="90" y="138"/>
                  </a:cubicBezTo>
                  <a:cubicBezTo>
                    <a:pt x="87" y="139"/>
                    <a:pt x="83" y="140"/>
                    <a:pt x="80" y="140"/>
                  </a:cubicBezTo>
                  <a:cubicBezTo>
                    <a:pt x="77" y="141"/>
                    <a:pt x="74" y="142"/>
                    <a:pt x="71" y="141"/>
                  </a:cubicBezTo>
                  <a:cubicBezTo>
                    <a:pt x="69" y="141"/>
                    <a:pt x="68" y="139"/>
                    <a:pt x="66" y="137"/>
                  </a:cubicBezTo>
                  <a:cubicBezTo>
                    <a:pt x="67" y="136"/>
                    <a:pt x="68" y="134"/>
                    <a:pt x="70" y="133"/>
                  </a:cubicBezTo>
                  <a:cubicBezTo>
                    <a:pt x="75" y="131"/>
                    <a:pt x="81" y="129"/>
                    <a:pt x="86" y="126"/>
                  </a:cubicBezTo>
                  <a:cubicBezTo>
                    <a:pt x="91" y="123"/>
                    <a:pt x="94" y="120"/>
                    <a:pt x="93" y="113"/>
                  </a:cubicBezTo>
                  <a:cubicBezTo>
                    <a:pt x="84" y="114"/>
                    <a:pt x="75" y="118"/>
                    <a:pt x="68" y="115"/>
                  </a:cubicBezTo>
                  <a:cubicBezTo>
                    <a:pt x="72" y="110"/>
                    <a:pt x="76" y="104"/>
                    <a:pt x="81" y="99"/>
                  </a:cubicBezTo>
                  <a:cubicBezTo>
                    <a:pt x="84" y="96"/>
                    <a:pt x="85" y="94"/>
                    <a:pt x="83" y="90"/>
                  </a:cubicBezTo>
                  <a:cubicBezTo>
                    <a:pt x="81" y="86"/>
                    <a:pt x="80" y="81"/>
                    <a:pt x="78" y="75"/>
                  </a:cubicBezTo>
                  <a:cubicBezTo>
                    <a:pt x="58" y="84"/>
                    <a:pt x="39" y="92"/>
                    <a:pt x="20" y="101"/>
                  </a:cubicBezTo>
                  <a:cubicBezTo>
                    <a:pt x="19" y="101"/>
                    <a:pt x="17" y="103"/>
                    <a:pt x="15" y="105"/>
                  </a:cubicBezTo>
                  <a:cubicBezTo>
                    <a:pt x="11" y="109"/>
                    <a:pt x="5" y="109"/>
                    <a:pt x="1" y="105"/>
                  </a:cubicBezTo>
                  <a:cubicBezTo>
                    <a:pt x="0" y="104"/>
                    <a:pt x="0" y="101"/>
                    <a:pt x="0" y="100"/>
                  </a:cubicBezTo>
                  <a:cubicBezTo>
                    <a:pt x="1" y="98"/>
                    <a:pt x="3" y="97"/>
                    <a:pt x="5" y="96"/>
                  </a:cubicBezTo>
                  <a:cubicBezTo>
                    <a:pt x="16" y="91"/>
                    <a:pt x="28" y="87"/>
                    <a:pt x="40" y="82"/>
                  </a:cubicBezTo>
                  <a:cubicBezTo>
                    <a:pt x="49" y="78"/>
                    <a:pt x="57" y="75"/>
                    <a:pt x="66" y="71"/>
                  </a:cubicBezTo>
                  <a:cubicBezTo>
                    <a:pt x="74" y="67"/>
                    <a:pt x="82" y="63"/>
                    <a:pt x="90" y="58"/>
                  </a:cubicBezTo>
                  <a:cubicBezTo>
                    <a:pt x="92" y="57"/>
                    <a:pt x="92" y="54"/>
                    <a:pt x="93" y="53"/>
                  </a:cubicBezTo>
                  <a:cubicBezTo>
                    <a:pt x="93" y="52"/>
                    <a:pt x="92" y="52"/>
                    <a:pt x="92" y="51"/>
                  </a:cubicBezTo>
                  <a:cubicBezTo>
                    <a:pt x="90" y="52"/>
                    <a:pt x="88" y="54"/>
                    <a:pt x="86" y="54"/>
                  </a:cubicBezTo>
                  <a:cubicBezTo>
                    <a:pt x="83" y="55"/>
                    <a:pt x="80" y="56"/>
                    <a:pt x="78" y="54"/>
                  </a:cubicBezTo>
                  <a:cubicBezTo>
                    <a:pt x="76" y="53"/>
                    <a:pt x="74" y="49"/>
                    <a:pt x="74" y="47"/>
                  </a:cubicBezTo>
                  <a:cubicBezTo>
                    <a:pt x="77" y="38"/>
                    <a:pt x="73" y="31"/>
                    <a:pt x="72" y="22"/>
                  </a:cubicBezTo>
                  <a:cubicBezTo>
                    <a:pt x="71" y="17"/>
                    <a:pt x="72" y="11"/>
                    <a:pt x="74" y="6"/>
                  </a:cubicBezTo>
                  <a:cubicBezTo>
                    <a:pt x="77" y="1"/>
                    <a:pt x="82" y="1"/>
                    <a:pt x="87" y="3"/>
                  </a:cubicBezTo>
                  <a:cubicBezTo>
                    <a:pt x="95" y="7"/>
                    <a:pt x="97" y="11"/>
                    <a:pt x="96" y="19"/>
                  </a:cubicBezTo>
                  <a:cubicBezTo>
                    <a:pt x="94" y="27"/>
                    <a:pt x="93" y="36"/>
                    <a:pt x="93" y="45"/>
                  </a:cubicBezTo>
                  <a:cubicBezTo>
                    <a:pt x="100" y="38"/>
                    <a:pt x="101" y="28"/>
                    <a:pt x="102" y="19"/>
                  </a:cubicBezTo>
                  <a:cubicBezTo>
                    <a:pt x="103" y="16"/>
                    <a:pt x="103" y="14"/>
                    <a:pt x="103" y="11"/>
                  </a:cubicBezTo>
                  <a:cubicBezTo>
                    <a:pt x="103" y="5"/>
                    <a:pt x="106" y="1"/>
                    <a:pt x="111" y="1"/>
                  </a:cubicBezTo>
                  <a:cubicBezTo>
                    <a:pt x="117" y="0"/>
                    <a:pt x="122" y="5"/>
                    <a:pt x="122" y="11"/>
                  </a:cubicBezTo>
                  <a:cubicBezTo>
                    <a:pt x="123" y="15"/>
                    <a:pt x="122" y="18"/>
                    <a:pt x="122" y="22"/>
                  </a:cubicBezTo>
                  <a:cubicBezTo>
                    <a:pt x="123" y="22"/>
                    <a:pt x="124" y="22"/>
                    <a:pt x="125" y="23"/>
                  </a:cubicBezTo>
                  <a:close/>
                  <a:moveTo>
                    <a:pt x="99" y="80"/>
                  </a:moveTo>
                  <a:cubicBezTo>
                    <a:pt x="102" y="76"/>
                    <a:pt x="103" y="74"/>
                    <a:pt x="105" y="70"/>
                  </a:cubicBezTo>
                  <a:cubicBezTo>
                    <a:pt x="100" y="71"/>
                    <a:pt x="97" y="72"/>
                    <a:pt x="94" y="72"/>
                  </a:cubicBezTo>
                  <a:cubicBezTo>
                    <a:pt x="96" y="75"/>
                    <a:pt x="97" y="77"/>
                    <a:pt x="99" y="80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45" name="iṥľidè"/>
            <p:cNvSpPr/>
            <p:nvPr/>
          </p:nvSpPr>
          <p:spPr bwMode="auto">
            <a:xfrm>
              <a:off x="7258864" y="3424755"/>
              <a:ext cx="94934" cy="110756"/>
            </a:xfrm>
            <a:custGeom>
              <a:avLst/>
              <a:gdLst>
                <a:gd name="T0" fmla="*/ 24 w 24"/>
                <a:gd name="T1" fmla="*/ 10 h 28"/>
                <a:gd name="T2" fmla="*/ 21 w 24"/>
                <a:gd name="T3" fmla="*/ 17 h 28"/>
                <a:gd name="T4" fmla="*/ 15 w 24"/>
                <a:gd name="T5" fmla="*/ 27 h 28"/>
                <a:gd name="T6" fmla="*/ 2 w 24"/>
                <a:gd name="T7" fmla="*/ 19 h 28"/>
                <a:gd name="T8" fmla="*/ 6 w 24"/>
                <a:gd name="T9" fmla="*/ 4 h 28"/>
                <a:gd name="T10" fmla="*/ 19 w 24"/>
                <a:gd name="T11" fmla="*/ 5 h 28"/>
                <a:gd name="T12" fmla="*/ 24 w 24"/>
                <a:gd name="T13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8">
                  <a:moveTo>
                    <a:pt x="24" y="10"/>
                  </a:moveTo>
                  <a:cubicBezTo>
                    <a:pt x="22" y="12"/>
                    <a:pt x="21" y="15"/>
                    <a:pt x="21" y="17"/>
                  </a:cubicBezTo>
                  <a:cubicBezTo>
                    <a:pt x="20" y="21"/>
                    <a:pt x="20" y="26"/>
                    <a:pt x="15" y="27"/>
                  </a:cubicBezTo>
                  <a:cubicBezTo>
                    <a:pt x="8" y="28"/>
                    <a:pt x="4" y="25"/>
                    <a:pt x="2" y="19"/>
                  </a:cubicBezTo>
                  <a:cubicBezTo>
                    <a:pt x="0" y="14"/>
                    <a:pt x="0" y="8"/>
                    <a:pt x="6" y="4"/>
                  </a:cubicBezTo>
                  <a:cubicBezTo>
                    <a:pt x="11" y="0"/>
                    <a:pt x="15" y="0"/>
                    <a:pt x="19" y="5"/>
                  </a:cubicBezTo>
                  <a:cubicBezTo>
                    <a:pt x="20" y="7"/>
                    <a:pt x="22" y="8"/>
                    <a:pt x="24" y="10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46" name="ïṡḻïḋè"/>
            <p:cNvSpPr/>
            <p:nvPr/>
          </p:nvSpPr>
          <p:spPr bwMode="auto">
            <a:xfrm>
              <a:off x="7245678" y="2884160"/>
              <a:ext cx="81749" cy="116030"/>
            </a:xfrm>
            <a:custGeom>
              <a:avLst/>
              <a:gdLst>
                <a:gd name="T0" fmla="*/ 20 w 20"/>
                <a:gd name="T1" fmla="*/ 11 h 29"/>
                <a:gd name="T2" fmla="*/ 18 w 20"/>
                <a:gd name="T3" fmla="*/ 21 h 29"/>
                <a:gd name="T4" fmla="*/ 7 w 20"/>
                <a:gd name="T5" fmla="*/ 28 h 29"/>
                <a:gd name="T6" fmla="*/ 2 w 20"/>
                <a:gd name="T7" fmla="*/ 18 h 29"/>
                <a:gd name="T8" fmla="*/ 7 w 20"/>
                <a:gd name="T9" fmla="*/ 7 h 29"/>
                <a:gd name="T10" fmla="*/ 15 w 20"/>
                <a:gd name="T11" fmla="*/ 8 h 29"/>
                <a:gd name="T12" fmla="*/ 20 w 20"/>
                <a:gd name="T13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9">
                  <a:moveTo>
                    <a:pt x="20" y="11"/>
                  </a:moveTo>
                  <a:cubicBezTo>
                    <a:pt x="20" y="14"/>
                    <a:pt x="19" y="18"/>
                    <a:pt x="18" y="21"/>
                  </a:cubicBezTo>
                  <a:cubicBezTo>
                    <a:pt x="17" y="26"/>
                    <a:pt x="13" y="29"/>
                    <a:pt x="7" y="28"/>
                  </a:cubicBezTo>
                  <a:cubicBezTo>
                    <a:pt x="2" y="26"/>
                    <a:pt x="0" y="23"/>
                    <a:pt x="2" y="18"/>
                  </a:cubicBezTo>
                  <a:cubicBezTo>
                    <a:pt x="4" y="14"/>
                    <a:pt x="5" y="10"/>
                    <a:pt x="7" y="7"/>
                  </a:cubicBezTo>
                  <a:cubicBezTo>
                    <a:pt x="9" y="4"/>
                    <a:pt x="13" y="0"/>
                    <a:pt x="15" y="8"/>
                  </a:cubicBezTo>
                  <a:cubicBezTo>
                    <a:pt x="15" y="9"/>
                    <a:pt x="18" y="9"/>
                    <a:pt x="20" y="11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47" name="iṩ1îḍè"/>
            <p:cNvSpPr/>
            <p:nvPr/>
          </p:nvSpPr>
          <p:spPr bwMode="auto">
            <a:xfrm>
              <a:off x="6439117" y="2723299"/>
              <a:ext cx="464120" cy="901870"/>
            </a:xfrm>
            <a:custGeom>
              <a:avLst/>
              <a:gdLst>
                <a:gd name="T0" fmla="*/ 60 w 116"/>
                <a:gd name="T1" fmla="*/ 145 h 225"/>
                <a:gd name="T2" fmla="*/ 92 w 116"/>
                <a:gd name="T3" fmla="*/ 134 h 225"/>
                <a:gd name="T4" fmla="*/ 82 w 116"/>
                <a:gd name="T5" fmla="*/ 150 h 225"/>
                <a:gd name="T6" fmla="*/ 62 w 116"/>
                <a:gd name="T7" fmla="*/ 163 h 225"/>
                <a:gd name="T8" fmla="*/ 47 w 116"/>
                <a:gd name="T9" fmla="*/ 214 h 225"/>
                <a:gd name="T10" fmla="*/ 49 w 116"/>
                <a:gd name="T11" fmla="*/ 225 h 225"/>
                <a:gd name="T12" fmla="*/ 47 w 116"/>
                <a:gd name="T13" fmla="*/ 185 h 225"/>
                <a:gd name="T14" fmla="*/ 50 w 116"/>
                <a:gd name="T15" fmla="*/ 159 h 225"/>
                <a:gd name="T16" fmla="*/ 23 w 116"/>
                <a:gd name="T17" fmla="*/ 163 h 225"/>
                <a:gd name="T18" fmla="*/ 0 w 116"/>
                <a:gd name="T19" fmla="*/ 188 h 225"/>
                <a:gd name="T20" fmla="*/ 42 w 116"/>
                <a:gd name="T21" fmla="*/ 116 h 225"/>
                <a:gd name="T22" fmla="*/ 34 w 116"/>
                <a:gd name="T23" fmla="*/ 107 h 225"/>
                <a:gd name="T24" fmla="*/ 48 w 116"/>
                <a:gd name="T25" fmla="*/ 98 h 225"/>
                <a:gd name="T26" fmla="*/ 40 w 116"/>
                <a:gd name="T27" fmla="*/ 97 h 225"/>
                <a:gd name="T28" fmla="*/ 18 w 116"/>
                <a:gd name="T29" fmla="*/ 79 h 225"/>
                <a:gd name="T30" fmla="*/ 26 w 116"/>
                <a:gd name="T31" fmla="*/ 46 h 225"/>
                <a:gd name="T32" fmla="*/ 44 w 116"/>
                <a:gd name="T33" fmla="*/ 27 h 225"/>
                <a:gd name="T34" fmla="*/ 65 w 116"/>
                <a:gd name="T35" fmla="*/ 16 h 225"/>
                <a:gd name="T36" fmla="*/ 71 w 116"/>
                <a:gd name="T37" fmla="*/ 14 h 225"/>
                <a:gd name="T38" fmla="*/ 87 w 116"/>
                <a:gd name="T39" fmla="*/ 12 h 225"/>
                <a:gd name="T40" fmla="*/ 113 w 116"/>
                <a:gd name="T41" fmla="*/ 57 h 225"/>
                <a:gd name="T42" fmla="*/ 79 w 116"/>
                <a:gd name="T43" fmla="*/ 84 h 225"/>
                <a:gd name="T44" fmla="*/ 75 w 116"/>
                <a:gd name="T45" fmla="*/ 105 h 225"/>
                <a:gd name="T46" fmla="*/ 67 w 116"/>
                <a:gd name="T47" fmla="*/ 111 h 225"/>
                <a:gd name="T48" fmla="*/ 73 w 116"/>
                <a:gd name="T49" fmla="*/ 115 h 225"/>
                <a:gd name="T50" fmla="*/ 64 w 116"/>
                <a:gd name="T51" fmla="*/ 133 h 225"/>
                <a:gd name="T52" fmla="*/ 49 w 116"/>
                <a:gd name="T53" fmla="*/ 145 h 225"/>
                <a:gd name="T54" fmla="*/ 96 w 116"/>
                <a:gd name="T55" fmla="*/ 47 h 225"/>
                <a:gd name="T56" fmla="*/ 81 w 116"/>
                <a:gd name="T57" fmla="*/ 41 h 225"/>
                <a:gd name="T58" fmla="*/ 80 w 116"/>
                <a:gd name="T59" fmla="*/ 62 h 225"/>
                <a:gd name="T60" fmla="*/ 71 w 116"/>
                <a:gd name="T61" fmla="*/ 75 h 225"/>
                <a:gd name="T62" fmla="*/ 96 w 116"/>
                <a:gd name="T63" fmla="*/ 47 h 225"/>
                <a:gd name="T64" fmla="*/ 43 w 116"/>
                <a:gd name="T65" fmla="*/ 73 h 225"/>
                <a:gd name="T66" fmla="*/ 46 w 116"/>
                <a:gd name="T67" fmla="*/ 55 h 225"/>
                <a:gd name="T68" fmla="*/ 36 w 116"/>
                <a:gd name="T69" fmla="*/ 5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6" h="225">
                  <a:moveTo>
                    <a:pt x="48" y="149"/>
                  </a:moveTo>
                  <a:cubicBezTo>
                    <a:pt x="53" y="148"/>
                    <a:pt x="57" y="147"/>
                    <a:pt x="60" y="145"/>
                  </a:cubicBezTo>
                  <a:cubicBezTo>
                    <a:pt x="68" y="143"/>
                    <a:pt x="76" y="139"/>
                    <a:pt x="83" y="136"/>
                  </a:cubicBezTo>
                  <a:cubicBezTo>
                    <a:pt x="86" y="135"/>
                    <a:pt x="89" y="134"/>
                    <a:pt x="92" y="134"/>
                  </a:cubicBezTo>
                  <a:cubicBezTo>
                    <a:pt x="99" y="133"/>
                    <a:pt x="101" y="134"/>
                    <a:pt x="103" y="142"/>
                  </a:cubicBezTo>
                  <a:cubicBezTo>
                    <a:pt x="96" y="145"/>
                    <a:pt x="89" y="148"/>
                    <a:pt x="82" y="150"/>
                  </a:cubicBezTo>
                  <a:cubicBezTo>
                    <a:pt x="80" y="151"/>
                    <a:pt x="77" y="151"/>
                    <a:pt x="75" y="152"/>
                  </a:cubicBezTo>
                  <a:cubicBezTo>
                    <a:pt x="68" y="153"/>
                    <a:pt x="64" y="155"/>
                    <a:pt x="62" y="163"/>
                  </a:cubicBezTo>
                  <a:cubicBezTo>
                    <a:pt x="58" y="178"/>
                    <a:pt x="52" y="193"/>
                    <a:pt x="47" y="208"/>
                  </a:cubicBezTo>
                  <a:cubicBezTo>
                    <a:pt x="47" y="210"/>
                    <a:pt x="47" y="212"/>
                    <a:pt x="47" y="214"/>
                  </a:cubicBezTo>
                  <a:cubicBezTo>
                    <a:pt x="47" y="220"/>
                    <a:pt x="49" y="221"/>
                    <a:pt x="56" y="220"/>
                  </a:cubicBezTo>
                  <a:cubicBezTo>
                    <a:pt x="54" y="221"/>
                    <a:pt x="51" y="223"/>
                    <a:pt x="49" y="225"/>
                  </a:cubicBezTo>
                  <a:cubicBezTo>
                    <a:pt x="47" y="222"/>
                    <a:pt x="43" y="219"/>
                    <a:pt x="43" y="216"/>
                  </a:cubicBezTo>
                  <a:cubicBezTo>
                    <a:pt x="43" y="205"/>
                    <a:pt x="44" y="195"/>
                    <a:pt x="47" y="185"/>
                  </a:cubicBezTo>
                  <a:cubicBezTo>
                    <a:pt x="49" y="176"/>
                    <a:pt x="53" y="166"/>
                    <a:pt x="57" y="157"/>
                  </a:cubicBezTo>
                  <a:cubicBezTo>
                    <a:pt x="54" y="158"/>
                    <a:pt x="52" y="158"/>
                    <a:pt x="50" y="159"/>
                  </a:cubicBezTo>
                  <a:cubicBezTo>
                    <a:pt x="43" y="162"/>
                    <a:pt x="37" y="166"/>
                    <a:pt x="29" y="161"/>
                  </a:cubicBezTo>
                  <a:cubicBezTo>
                    <a:pt x="28" y="160"/>
                    <a:pt x="24" y="162"/>
                    <a:pt x="23" y="163"/>
                  </a:cubicBezTo>
                  <a:cubicBezTo>
                    <a:pt x="21" y="167"/>
                    <a:pt x="18" y="171"/>
                    <a:pt x="17" y="176"/>
                  </a:cubicBezTo>
                  <a:cubicBezTo>
                    <a:pt x="13" y="188"/>
                    <a:pt x="14" y="185"/>
                    <a:pt x="0" y="188"/>
                  </a:cubicBezTo>
                  <a:cubicBezTo>
                    <a:pt x="2" y="173"/>
                    <a:pt x="11" y="162"/>
                    <a:pt x="18" y="150"/>
                  </a:cubicBezTo>
                  <a:cubicBezTo>
                    <a:pt x="25" y="138"/>
                    <a:pt x="33" y="127"/>
                    <a:pt x="42" y="116"/>
                  </a:cubicBezTo>
                  <a:cubicBezTo>
                    <a:pt x="41" y="115"/>
                    <a:pt x="39" y="115"/>
                    <a:pt x="38" y="114"/>
                  </a:cubicBezTo>
                  <a:cubicBezTo>
                    <a:pt x="37" y="112"/>
                    <a:pt x="33" y="108"/>
                    <a:pt x="34" y="107"/>
                  </a:cubicBezTo>
                  <a:cubicBezTo>
                    <a:pt x="35" y="105"/>
                    <a:pt x="38" y="103"/>
                    <a:pt x="41" y="101"/>
                  </a:cubicBezTo>
                  <a:cubicBezTo>
                    <a:pt x="43" y="99"/>
                    <a:pt x="46" y="99"/>
                    <a:pt x="48" y="98"/>
                  </a:cubicBezTo>
                  <a:cubicBezTo>
                    <a:pt x="48" y="97"/>
                    <a:pt x="48" y="97"/>
                    <a:pt x="48" y="96"/>
                  </a:cubicBezTo>
                  <a:cubicBezTo>
                    <a:pt x="45" y="97"/>
                    <a:pt x="42" y="98"/>
                    <a:pt x="40" y="97"/>
                  </a:cubicBezTo>
                  <a:cubicBezTo>
                    <a:pt x="34" y="93"/>
                    <a:pt x="28" y="92"/>
                    <a:pt x="22" y="90"/>
                  </a:cubicBezTo>
                  <a:cubicBezTo>
                    <a:pt x="20" y="90"/>
                    <a:pt x="18" y="83"/>
                    <a:pt x="18" y="79"/>
                  </a:cubicBezTo>
                  <a:cubicBezTo>
                    <a:pt x="18" y="70"/>
                    <a:pt x="19" y="61"/>
                    <a:pt x="20" y="52"/>
                  </a:cubicBezTo>
                  <a:cubicBezTo>
                    <a:pt x="21" y="50"/>
                    <a:pt x="24" y="48"/>
                    <a:pt x="26" y="46"/>
                  </a:cubicBezTo>
                  <a:cubicBezTo>
                    <a:pt x="30" y="44"/>
                    <a:pt x="34" y="42"/>
                    <a:pt x="38" y="41"/>
                  </a:cubicBezTo>
                  <a:cubicBezTo>
                    <a:pt x="45" y="38"/>
                    <a:pt x="44" y="33"/>
                    <a:pt x="44" y="27"/>
                  </a:cubicBezTo>
                  <a:cubicBezTo>
                    <a:pt x="44" y="23"/>
                    <a:pt x="44" y="18"/>
                    <a:pt x="46" y="15"/>
                  </a:cubicBezTo>
                  <a:cubicBezTo>
                    <a:pt x="50" y="8"/>
                    <a:pt x="59" y="9"/>
                    <a:pt x="65" y="16"/>
                  </a:cubicBezTo>
                  <a:cubicBezTo>
                    <a:pt x="66" y="18"/>
                    <a:pt x="69" y="20"/>
                    <a:pt x="71" y="22"/>
                  </a:cubicBezTo>
                  <a:cubicBezTo>
                    <a:pt x="71" y="19"/>
                    <a:pt x="71" y="17"/>
                    <a:pt x="71" y="14"/>
                  </a:cubicBezTo>
                  <a:cubicBezTo>
                    <a:pt x="71" y="6"/>
                    <a:pt x="76" y="0"/>
                    <a:pt x="82" y="2"/>
                  </a:cubicBezTo>
                  <a:cubicBezTo>
                    <a:pt x="87" y="4"/>
                    <a:pt x="89" y="7"/>
                    <a:pt x="87" y="12"/>
                  </a:cubicBezTo>
                  <a:cubicBezTo>
                    <a:pt x="85" y="19"/>
                    <a:pt x="88" y="21"/>
                    <a:pt x="94" y="23"/>
                  </a:cubicBezTo>
                  <a:cubicBezTo>
                    <a:pt x="106" y="26"/>
                    <a:pt x="116" y="44"/>
                    <a:pt x="113" y="57"/>
                  </a:cubicBezTo>
                  <a:cubicBezTo>
                    <a:pt x="110" y="71"/>
                    <a:pt x="98" y="76"/>
                    <a:pt x="87" y="81"/>
                  </a:cubicBezTo>
                  <a:cubicBezTo>
                    <a:pt x="84" y="82"/>
                    <a:pt x="82" y="82"/>
                    <a:pt x="79" y="84"/>
                  </a:cubicBezTo>
                  <a:cubicBezTo>
                    <a:pt x="76" y="86"/>
                    <a:pt x="73" y="88"/>
                    <a:pt x="77" y="93"/>
                  </a:cubicBezTo>
                  <a:cubicBezTo>
                    <a:pt x="81" y="97"/>
                    <a:pt x="80" y="102"/>
                    <a:pt x="75" y="105"/>
                  </a:cubicBezTo>
                  <a:cubicBezTo>
                    <a:pt x="73" y="106"/>
                    <a:pt x="72" y="107"/>
                    <a:pt x="70" y="108"/>
                  </a:cubicBezTo>
                  <a:cubicBezTo>
                    <a:pt x="69" y="109"/>
                    <a:pt x="68" y="110"/>
                    <a:pt x="67" y="111"/>
                  </a:cubicBezTo>
                  <a:cubicBezTo>
                    <a:pt x="68" y="112"/>
                    <a:pt x="70" y="113"/>
                    <a:pt x="71" y="114"/>
                  </a:cubicBezTo>
                  <a:cubicBezTo>
                    <a:pt x="72" y="114"/>
                    <a:pt x="73" y="115"/>
                    <a:pt x="73" y="115"/>
                  </a:cubicBezTo>
                  <a:cubicBezTo>
                    <a:pt x="81" y="119"/>
                    <a:pt x="83" y="123"/>
                    <a:pt x="81" y="127"/>
                  </a:cubicBezTo>
                  <a:cubicBezTo>
                    <a:pt x="78" y="133"/>
                    <a:pt x="70" y="135"/>
                    <a:pt x="64" y="133"/>
                  </a:cubicBezTo>
                  <a:cubicBezTo>
                    <a:pt x="62" y="132"/>
                    <a:pt x="59" y="133"/>
                    <a:pt x="57" y="135"/>
                  </a:cubicBezTo>
                  <a:cubicBezTo>
                    <a:pt x="54" y="138"/>
                    <a:pt x="51" y="142"/>
                    <a:pt x="49" y="145"/>
                  </a:cubicBezTo>
                  <a:cubicBezTo>
                    <a:pt x="48" y="146"/>
                    <a:pt x="48" y="147"/>
                    <a:pt x="48" y="149"/>
                  </a:cubicBezTo>
                  <a:close/>
                  <a:moveTo>
                    <a:pt x="96" y="47"/>
                  </a:moveTo>
                  <a:cubicBezTo>
                    <a:pt x="93" y="45"/>
                    <a:pt x="91" y="42"/>
                    <a:pt x="87" y="39"/>
                  </a:cubicBezTo>
                  <a:cubicBezTo>
                    <a:pt x="86" y="39"/>
                    <a:pt x="83" y="40"/>
                    <a:pt x="81" y="41"/>
                  </a:cubicBezTo>
                  <a:cubicBezTo>
                    <a:pt x="78" y="45"/>
                    <a:pt x="79" y="49"/>
                    <a:pt x="82" y="52"/>
                  </a:cubicBezTo>
                  <a:cubicBezTo>
                    <a:pt x="85" y="56"/>
                    <a:pt x="83" y="59"/>
                    <a:pt x="80" y="62"/>
                  </a:cubicBezTo>
                  <a:cubicBezTo>
                    <a:pt x="78" y="64"/>
                    <a:pt x="75" y="66"/>
                    <a:pt x="73" y="68"/>
                  </a:cubicBezTo>
                  <a:cubicBezTo>
                    <a:pt x="71" y="70"/>
                    <a:pt x="71" y="72"/>
                    <a:pt x="71" y="75"/>
                  </a:cubicBezTo>
                  <a:cubicBezTo>
                    <a:pt x="73" y="75"/>
                    <a:pt x="76" y="77"/>
                    <a:pt x="78" y="76"/>
                  </a:cubicBezTo>
                  <a:cubicBezTo>
                    <a:pt x="89" y="70"/>
                    <a:pt x="93" y="60"/>
                    <a:pt x="96" y="47"/>
                  </a:cubicBezTo>
                  <a:close/>
                  <a:moveTo>
                    <a:pt x="36" y="87"/>
                  </a:moveTo>
                  <a:cubicBezTo>
                    <a:pt x="45" y="84"/>
                    <a:pt x="46" y="80"/>
                    <a:pt x="43" y="73"/>
                  </a:cubicBezTo>
                  <a:cubicBezTo>
                    <a:pt x="41" y="69"/>
                    <a:pt x="40" y="66"/>
                    <a:pt x="44" y="62"/>
                  </a:cubicBezTo>
                  <a:cubicBezTo>
                    <a:pt x="45" y="61"/>
                    <a:pt x="46" y="58"/>
                    <a:pt x="46" y="55"/>
                  </a:cubicBezTo>
                  <a:cubicBezTo>
                    <a:pt x="46" y="55"/>
                    <a:pt x="42" y="53"/>
                    <a:pt x="41" y="54"/>
                  </a:cubicBezTo>
                  <a:cubicBezTo>
                    <a:pt x="39" y="55"/>
                    <a:pt x="36" y="57"/>
                    <a:pt x="36" y="59"/>
                  </a:cubicBezTo>
                  <a:cubicBezTo>
                    <a:pt x="35" y="68"/>
                    <a:pt x="36" y="77"/>
                    <a:pt x="36" y="87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48" name="îs1ïḋè"/>
            <p:cNvSpPr/>
            <p:nvPr/>
          </p:nvSpPr>
          <p:spPr bwMode="auto">
            <a:xfrm>
              <a:off x="6702819" y="3348280"/>
              <a:ext cx="300623" cy="247882"/>
            </a:xfrm>
            <a:custGeom>
              <a:avLst/>
              <a:gdLst>
                <a:gd name="T0" fmla="*/ 0 w 75"/>
                <a:gd name="T1" fmla="*/ 9 h 62"/>
                <a:gd name="T2" fmla="*/ 13 w 75"/>
                <a:gd name="T3" fmla="*/ 9 h 62"/>
                <a:gd name="T4" fmla="*/ 26 w 75"/>
                <a:gd name="T5" fmla="*/ 5 h 62"/>
                <a:gd name="T6" fmla="*/ 34 w 75"/>
                <a:gd name="T7" fmla="*/ 1 h 62"/>
                <a:gd name="T8" fmla="*/ 41 w 75"/>
                <a:gd name="T9" fmla="*/ 4 h 62"/>
                <a:gd name="T10" fmla="*/ 38 w 75"/>
                <a:gd name="T11" fmla="*/ 12 h 62"/>
                <a:gd name="T12" fmla="*/ 28 w 75"/>
                <a:gd name="T13" fmla="*/ 20 h 62"/>
                <a:gd name="T14" fmla="*/ 75 w 75"/>
                <a:gd name="T15" fmla="*/ 59 h 62"/>
                <a:gd name="T16" fmla="*/ 40 w 75"/>
                <a:gd name="T17" fmla="*/ 55 h 62"/>
                <a:gd name="T18" fmla="*/ 14 w 75"/>
                <a:gd name="T19" fmla="*/ 32 h 62"/>
                <a:gd name="T20" fmla="*/ 1 w 75"/>
                <a:gd name="T21" fmla="*/ 50 h 62"/>
                <a:gd name="T22" fmla="*/ 0 w 75"/>
                <a:gd name="T23" fmla="*/ 49 h 62"/>
                <a:gd name="T24" fmla="*/ 6 w 75"/>
                <a:gd name="T25" fmla="*/ 40 h 62"/>
                <a:gd name="T26" fmla="*/ 4 w 75"/>
                <a:gd name="T27" fmla="*/ 15 h 62"/>
                <a:gd name="T28" fmla="*/ 0 w 75"/>
                <a:gd name="T29" fmla="*/ 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5" h="62">
                  <a:moveTo>
                    <a:pt x="0" y="9"/>
                  </a:moveTo>
                  <a:cubicBezTo>
                    <a:pt x="5" y="9"/>
                    <a:pt x="10" y="7"/>
                    <a:pt x="13" y="9"/>
                  </a:cubicBezTo>
                  <a:cubicBezTo>
                    <a:pt x="19" y="13"/>
                    <a:pt x="22" y="8"/>
                    <a:pt x="26" y="5"/>
                  </a:cubicBezTo>
                  <a:cubicBezTo>
                    <a:pt x="28" y="3"/>
                    <a:pt x="31" y="1"/>
                    <a:pt x="34" y="1"/>
                  </a:cubicBezTo>
                  <a:cubicBezTo>
                    <a:pt x="36" y="0"/>
                    <a:pt x="40" y="2"/>
                    <a:pt x="41" y="4"/>
                  </a:cubicBezTo>
                  <a:cubicBezTo>
                    <a:pt x="41" y="6"/>
                    <a:pt x="39" y="10"/>
                    <a:pt x="38" y="12"/>
                  </a:cubicBezTo>
                  <a:cubicBezTo>
                    <a:pt x="35" y="15"/>
                    <a:pt x="32" y="17"/>
                    <a:pt x="28" y="20"/>
                  </a:cubicBezTo>
                  <a:cubicBezTo>
                    <a:pt x="44" y="33"/>
                    <a:pt x="59" y="46"/>
                    <a:pt x="75" y="59"/>
                  </a:cubicBezTo>
                  <a:cubicBezTo>
                    <a:pt x="62" y="62"/>
                    <a:pt x="50" y="61"/>
                    <a:pt x="40" y="55"/>
                  </a:cubicBezTo>
                  <a:cubicBezTo>
                    <a:pt x="31" y="50"/>
                    <a:pt x="23" y="40"/>
                    <a:pt x="14" y="32"/>
                  </a:cubicBezTo>
                  <a:cubicBezTo>
                    <a:pt x="10" y="38"/>
                    <a:pt x="5" y="44"/>
                    <a:pt x="1" y="50"/>
                  </a:cubicBezTo>
                  <a:cubicBezTo>
                    <a:pt x="0" y="50"/>
                    <a:pt x="0" y="49"/>
                    <a:pt x="0" y="49"/>
                  </a:cubicBezTo>
                  <a:cubicBezTo>
                    <a:pt x="2" y="46"/>
                    <a:pt x="4" y="43"/>
                    <a:pt x="6" y="40"/>
                  </a:cubicBezTo>
                  <a:cubicBezTo>
                    <a:pt x="12" y="30"/>
                    <a:pt x="12" y="25"/>
                    <a:pt x="4" y="15"/>
                  </a:cubicBezTo>
                  <a:cubicBezTo>
                    <a:pt x="2" y="14"/>
                    <a:pt x="2" y="12"/>
                    <a:pt x="0" y="9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49" name="ïṧ1íḋê"/>
            <p:cNvSpPr/>
            <p:nvPr/>
          </p:nvSpPr>
          <p:spPr bwMode="auto">
            <a:xfrm>
              <a:off x="4981130" y="2760217"/>
              <a:ext cx="530047" cy="928240"/>
            </a:xfrm>
            <a:custGeom>
              <a:avLst/>
              <a:gdLst>
                <a:gd name="T0" fmla="*/ 130 w 133"/>
                <a:gd name="T1" fmla="*/ 39 h 232"/>
                <a:gd name="T2" fmla="*/ 95 w 133"/>
                <a:gd name="T3" fmla="*/ 25 h 232"/>
                <a:gd name="T4" fmla="*/ 75 w 133"/>
                <a:gd name="T5" fmla="*/ 30 h 232"/>
                <a:gd name="T6" fmla="*/ 75 w 133"/>
                <a:gd name="T7" fmla="*/ 15 h 232"/>
                <a:gd name="T8" fmla="*/ 73 w 133"/>
                <a:gd name="T9" fmla="*/ 3 h 232"/>
                <a:gd name="T10" fmla="*/ 62 w 133"/>
                <a:gd name="T11" fmla="*/ 1 h 232"/>
                <a:gd name="T12" fmla="*/ 57 w 133"/>
                <a:gd name="T13" fmla="*/ 11 h 232"/>
                <a:gd name="T14" fmla="*/ 56 w 133"/>
                <a:gd name="T15" fmla="*/ 31 h 232"/>
                <a:gd name="T16" fmla="*/ 48 w 133"/>
                <a:gd name="T17" fmla="*/ 46 h 232"/>
                <a:gd name="T18" fmla="*/ 42 w 133"/>
                <a:gd name="T19" fmla="*/ 51 h 232"/>
                <a:gd name="T20" fmla="*/ 36 w 133"/>
                <a:gd name="T21" fmla="*/ 65 h 232"/>
                <a:gd name="T22" fmla="*/ 50 w 133"/>
                <a:gd name="T23" fmla="*/ 69 h 232"/>
                <a:gd name="T24" fmla="*/ 52 w 133"/>
                <a:gd name="T25" fmla="*/ 68 h 232"/>
                <a:gd name="T26" fmla="*/ 58 w 133"/>
                <a:gd name="T27" fmla="*/ 74 h 232"/>
                <a:gd name="T28" fmla="*/ 58 w 133"/>
                <a:gd name="T29" fmla="*/ 88 h 232"/>
                <a:gd name="T30" fmla="*/ 55 w 133"/>
                <a:gd name="T31" fmla="*/ 94 h 232"/>
                <a:gd name="T32" fmla="*/ 30 w 133"/>
                <a:gd name="T33" fmla="*/ 109 h 232"/>
                <a:gd name="T34" fmla="*/ 30 w 133"/>
                <a:gd name="T35" fmla="*/ 103 h 232"/>
                <a:gd name="T36" fmla="*/ 24 w 133"/>
                <a:gd name="T37" fmla="*/ 82 h 232"/>
                <a:gd name="T38" fmla="*/ 10 w 133"/>
                <a:gd name="T39" fmla="*/ 76 h 232"/>
                <a:gd name="T40" fmla="*/ 1 w 133"/>
                <a:gd name="T41" fmla="*/ 91 h 232"/>
                <a:gd name="T42" fmla="*/ 5 w 133"/>
                <a:gd name="T43" fmla="*/ 113 h 232"/>
                <a:gd name="T44" fmla="*/ 26 w 133"/>
                <a:gd name="T45" fmla="*/ 120 h 232"/>
                <a:gd name="T46" fmla="*/ 35 w 133"/>
                <a:gd name="T47" fmla="*/ 118 h 232"/>
                <a:gd name="T48" fmla="*/ 48 w 133"/>
                <a:gd name="T49" fmla="*/ 116 h 232"/>
                <a:gd name="T50" fmla="*/ 56 w 133"/>
                <a:gd name="T51" fmla="*/ 122 h 232"/>
                <a:gd name="T52" fmla="*/ 58 w 133"/>
                <a:gd name="T53" fmla="*/ 196 h 232"/>
                <a:gd name="T54" fmla="*/ 65 w 133"/>
                <a:gd name="T55" fmla="*/ 232 h 232"/>
                <a:gd name="T56" fmla="*/ 69 w 133"/>
                <a:gd name="T57" fmla="*/ 232 h 232"/>
                <a:gd name="T58" fmla="*/ 75 w 133"/>
                <a:gd name="T59" fmla="*/ 190 h 232"/>
                <a:gd name="T60" fmla="*/ 75 w 133"/>
                <a:gd name="T61" fmla="*/ 125 h 232"/>
                <a:gd name="T62" fmla="*/ 92 w 133"/>
                <a:gd name="T63" fmla="*/ 107 h 232"/>
                <a:gd name="T64" fmla="*/ 100 w 133"/>
                <a:gd name="T65" fmla="*/ 100 h 232"/>
                <a:gd name="T66" fmla="*/ 107 w 133"/>
                <a:gd name="T67" fmla="*/ 90 h 232"/>
                <a:gd name="T68" fmla="*/ 132 w 133"/>
                <a:gd name="T69" fmla="*/ 53 h 232"/>
                <a:gd name="T70" fmla="*/ 130 w 133"/>
                <a:gd name="T71" fmla="*/ 39 h 232"/>
                <a:gd name="T72" fmla="*/ 108 w 133"/>
                <a:gd name="T73" fmla="*/ 56 h 232"/>
                <a:gd name="T74" fmla="*/ 83 w 133"/>
                <a:gd name="T75" fmla="*/ 86 h 232"/>
                <a:gd name="T76" fmla="*/ 75 w 133"/>
                <a:gd name="T77" fmla="*/ 80 h 232"/>
                <a:gd name="T78" fmla="*/ 75 w 133"/>
                <a:gd name="T79" fmla="*/ 64 h 232"/>
                <a:gd name="T80" fmla="*/ 80 w 133"/>
                <a:gd name="T81" fmla="*/ 56 h 232"/>
                <a:gd name="T82" fmla="*/ 103 w 133"/>
                <a:gd name="T83" fmla="*/ 48 h 232"/>
                <a:gd name="T84" fmla="*/ 108 w 133"/>
                <a:gd name="T85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3" h="232">
                  <a:moveTo>
                    <a:pt x="130" y="39"/>
                  </a:moveTo>
                  <a:cubicBezTo>
                    <a:pt x="124" y="27"/>
                    <a:pt x="107" y="21"/>
                    <a:pt x="95" y="25"/>
                  </a:cubicBezTo>
                  <a:cubicBezTo>
                    <a:pt x="89" y="27"/>
                    <a:pt x="83" y="28"/>
                    <a:pt x="75" y="30"/>
                  </a:cubicBezTo>
                  <a:cubicBezTo>
                    <a:pt x="75" y="24"/>
                    <a:pt x="76" y="20"/>
                    <a:pt x="75" y="15"/>
                  </a:cubicBezTo>
                  <a:cubicBezTo>
                    <a:pt x="75" y="11"/>
                    <a:pt x="75" y="6"/>
                    <a:pt x="73" y="3"/>
                  </a:cubicBezTo>
                  <a:cubicBezTo>
                    <a:pt x="71" y="1"/>
                    <a:pt x="65" y="0"/>
                    <a:pt x="62" y="1"/>
                  </a:cubicBezTo>
                  <a:cubicBezTo>
                    <a:pt x="60" y="3"/>
                    <a:pt x="58" y="8"/>
                    <a:pt x="57" y="11"/>
                  </a:cubicBezTo>
                  <a:cubicBezTo>
                    <a:pt x="56" y="18"/>
                    <a:pt x="56" y="24"/>
                    <a:pt x="56" y="31"/>
                  </a:cubicBezTo>
                  <a:cubicBezTo>
                    <a:pt x="56" y="38"/>
                    <a:pt x="53" y="43"/>
                    <a:pt x="48" y="46"/>
                  </a:cubicBezTo>
                  <a:cubicBezTo>
                    <a:pt x="46" y="48"/>
                    <a:pt x="44" y="49"/>
                    <a:pt x="42" y="51"/>
                  </a:cubicBezTo>
                  <a:cubicBezTo>
                    <a:pt x="38" y="55"/>
                    <a:pt x="33" y="59"/>
                    <a:pt x="36" y="65"/>
                  </a:cubicBezTo>
                  <a:cubicBezTo>
                    <a:pt x="39" y="71"/>
                    <a:pt x="45" y="70"/>
                    <a:pt x="50" y="69"/>
                  </a:cubicBezTo>
                  <a:cubicBezTo>
                    <a:pt x="51" y="69"/>
                    <a:pt x="51" y="69"/>
                    <a:pt x="52" y="68"/>
                  </a:cubicBezTo>
                  <a:cubicBezTo>
                    <a:pt x="56" y="67"/>
                    <a:pt x="58" y="69"/>
                    <a:pt x="58" y="74"/>
                  </a:cubicBezTo>
                  <a:cubicBezTo>
                    <a:pt x="58" y="78"/>
                    <a:pt x="58" y="83"/>
                    <a:pt x="58" y="88"/>
                  </a:cubicBezTo>
                  <a:cubicBezTo>
                    <a:pt x="58" y="90"/>
                    <a:pt x="57" y="93"/>
                    <a:pt x="55" y="94"/>
                  </a:cubicBezTo>
                  <a:cubicBezTo>
                    <a:pt x="47" y="99"/>
                    <a:pt x="39" y="104"/>
                    <a:pt x="30" y="109"/>
                  </a:cubicBezTo>
                  <a:cubicBezTo>
                    <a:pt x="30" y="106"/>
                    <a:pt x="30" y="105"/>
                    <a:pt x="30" y="103"/>
                  </a:cubicBezTo>
                  <a:cubicBezTo>
                    <a:pt x="28" y="96"/>
                    <a:pt x="27" y="88"/>
                    <a:pt x="24" y="82"/>
                  </a:cubicBezTo>
                  <a:cubicBezTo>
                    <a:pt x="21" y="76"/>
                    <a:pt x="14" y="73"/>
                    <a:pt x="10" y="76"/>
                  </a:cubicBezTo>
                  <a:cubicBezTo>
                    <a:pt x="5" y="79"/>
                    <a:pt x="0" y="84"/>
                    <a:pt x="1" y="91"/>
                  </a:cubicBezTo>
                  <a:cubicBezTo>
                    <a:pt x="2" y="98"/>
                    <a:pt x="3" y="105"/>
                    <a:pt x="5" y="113"/>
                  </a:cubicBezTo>
                  <a:cubicBezTo>
                    <a:pt x="7" y="120"/>
                    <a:pt x="17" y="125"/>
                    <a:pt x="26" y="120"/>
                  </a:cubicBezTo>
                  <a:cubicBezTo>
                    <a:pt x="29" y="119"/>
                    <a:pt x="32" y="118"/>
                    <a:pt x="35" y="118"/>
                  </a:cubicBezTo>
                  <a:cubicBezTo>
                    <a:pt x="39" y="117"/>
                    <a:pt x="44" y="117"/>
                    <a:pt x="48" y="116"/>
                  </a:cubicBezTo>
                  <a:cubicBezTo>
                    <a:pt x="53" y="115"/>
                    <a:pt x="56" y="116"/>
                    <a:pt x="56" y="122"/>
                  </a:cubicBezTo>
                  <a:cubicBezTo>
                    <a:pt x="56" y="147"/>
                    <a:pt x="56" y="172"/>
                    <a:pt x="58" y="196"/>
                  </a:cubicBezTo>
                  <a:cubicBezTo>
                    <a:pt x="59" y="208"/>
                    <a:pt x="63" y="220"/>
                    <a:pt x="65" y="232"/>
                  </a:cubicBezTo>
                  <a:cubicBezTo>
                    <a:pt x="66" y="232"/>
                    <a:pt x="67" y="232"/>
                    <a:pt x="69" y="232"/>
                  </a:cubicBezTo>
                  <a:cubicBezTo>
                    <a:pt x="71" y="218"/>
                    <a:pt x="74" y="204"/>
                    <a:pt x="75" y="190"/>
                  </a:cubicBezTo>
                  <a:cubicBezTo>
                    <a:pt x="76" y="168"/>
                    <a:pt x="75" y="147"/>
                    <a:pt x="75" y="125"/>
                  </a:cubicBezTo>
                  <a:cubicBezTo>
                    <a:pt x="76" y="111"/>
                    <a:pt x="73" y="110"/>
                    <a:pt x="92" y="107"/>
                  </a:cubicBezTo>
                  <a:cubicBezTo>
                    <a:pt x="96" y="106"/>
                    <a:pt x="99" y="104"/>
                    <a:pt x="100" y="100"/>
                  </a:cubicBezTo>
                  <a:cubicBezTo>
                    <a:pt x="101" y="96"/>
                    <a:pt x="103" y="92"/>
                    <a:pt x="107" y="90"/>
                  </a:cubicBezTo>
                  <a:cubicBezTo>
                    <a:pt x="120" y="81"/>
                    <a:pt x="128" y="68"/>
                    <a:pt x="132" y="53"/>
                  </a:cubicBezTo>
                  <a:cubicBezTo>
                    <a:pt x="133" y="49"/>
                    <a:pt x="132" y="43"/>
                    <a:pt x="130" y="39"/>
                  </a:cubicBezTo>
                  <a:close/>
                  <a:moveTo>
                    <a:pt x="108" y="56"/>
                  </a:moveTo>
                  <a:cubicBezTo>
                    <a:pt x="104" y="69"/>
                    <a:pt x="97" y="80"/>
                    <a:pt x="83" y="86"/>
                  </a:cubicBezTo>
                  <a:cubicBezTo>
                    <a:pt x="78" y="88"/>
                    <a:pt x="75" y="86"/>
                    <a:pt x="75" y="80"/>
                  </a:cubicBezTo>
                  <a:cubicBezTo>
                    <a:pt x="75" y="75"/>
                    <a:pt x="74" y="70"/>
                    <a:pt x="75" y="64"/>
                  </a:cubicBezTo>
                  <a:cubicBezTo>
                    <a:pt x="76" y="61"/>
                    <a:pt x="77" y="57"/>
                    <a:pt x="80" y="56"/>
                  </a:cubicBezTo>
                  <a:cubicBezTo>
                    <a:pt x="87" y="53"/>
                    <a:pt x="95" y="51"/>
                    <a:pt x="103" y="48"/>
                  </a:cubicBezTo>
                  <a:cubicBezTo>
                    <a:pt x="107" y="49"/>
                    <a:pt x="109" y="51"/>
                    <a:pt x="108" y="56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50" name="íṡľîďe"/>
            <p:cNvSpPr/>
            <p:nvPr/>
          </p:nvSpPr>
          <p:spPr bwMode="auto">
            <a:xfrm>
              <a:off x="3709104" y="3085148"/>
              <a:ext cx="35605" cy="43303"/>
            </a:xfrm>
            <a:custGeom>
              <a:avLst/>
              <a:gdLst>
                <a:gd name="T0" fmla="*/ 16 w 24"/>
                <a:gd name="T1" fmla="*/ 12 h 30"/>
                <a:gd name="T2" fmla="*/ 11 w 24"/>
                <a:gd name="T3" fmla="*/ 15 h 30"/>
                <a:gd name="T4" fmla="*/ 18 w 24"/>
                <a:gd name="T5" fmla="*/ 15 h 30"/>
                <a:gd name="T6" fmla="*/ 17 w 24"/>
                <a:gd name="T7" fmla="*/ 17 h 30"/>
                <a:gd name="T8" fmla="*/ 19 w 24"/>
                <a:gd name="T9" fmla="*/ 18 h 30"/>
                <a:gd name="T10" fmla="*/ 17 w 24"/>
                <a:gd name="T11" fmla="*/ 23 h 30"/>
                <a:gd name="T12" fmla="*/ 24 w 24"/>
                <a:gd name="T13" fmla="*/ 27 h 30"/>
                <a:gd name="T14" fmla="*/ 21 w 24"/>
                <a:gd name="T15" fmla="*/ 27 h 30"/>
                <a:gd name="T16" fmla="*/ 12 w 24"/>
                <a:gd name="T17" fmla="*/ 29 h 30"/>
                <a:gd name="T18" fmla="*/ 8 w 24"/>
                <a:gd name="T19" fmla="*/ 26 h 30"/>
                <a:gd name="T20" fmla="*/ 7 w 24"/>
                <a:gd name="T21" fmla="*/ 21 h 30"/>
                <a:gd name="T22" fmla="*/ 0 w 24"/>
                <a:gd name="T23" fmla="*/ 28 h 30"/>
                <a:gd name="T24" fmla="*/ 4 w 24"/>
                <a:gd name="T25" fmla="*/ 23 h 30"/>
                <a:gd name="T26" fmla="*/ 8 w 24"/>
                <a:gd name="T27" fmla="*/ 16 h 30"/>
                <a:gd name="T28" fmla="*/ 3 w 24"/>
                <a:gd name="T29" fmla="*/ 16 h 30"/>
                <a:gd name="T30" fmla="*/ 13 w 24"/>
                <a:gd name="T31" fmla="*/ 4 h 30"/>
                <a:gd name="T32" fmla="*/ 13 w 24"/>
                <a:gd name="T33" fmla="*/ 0 h 30"/>
                <a:gd name="T34" fmla="*/ 20 w 24"/>
                <a:gd name="T35" fmla="*/ 6 h 30"/>
                <a:gd name="T36" fmla="*/ 19 w 24"/>
                <a:gd name="T37" fmla="*/ 8 h 30"/>
                <a:gd name="T38" fmla="*/ 16 w 24"/>
                <a:gd name="T39" fmla="*/ 11 h 30"/>
                <a:gd name="T40" fmla="*/ 10 w 24"/>
                <a:gd name="T41" fmla="*/ 12 h 30"/>
                <a:gd name="T42" fmla="*/ 10 w 24"/>
                <a:gd name="T43" fmla="*/ 12 h 30"/>
                <a:gd name="T44" fmla="*/ 7 w 24"/>
                <a:gd name="T45" fmla="*/ 12 h 30"/>
                <a:gd name="T46" fmla="*/ 5 w 24"/>
                <a:gd name="T47" fmla="*/ 5 h 30"/>
                <a:gd name="T48" fmla="*/ 6 w 24"/>
                <a:gd name="T49" fmla="*/ 6 h 30"/>
                <a:gd name="T50" fmla="*/ 9 w 24"/>
                <a:gd name="T51" fmla="*/ 3 h 30"/>
                <a:gd name="T52" fmla="*/ 12 w 24"/>
                <a:gd name="T53" fmla="*/ 4 h 30"/>
                <a:gd name="T54" fmla="*/ 8 w 24"/>
                <a:gd name="T55" fmla="*/ 8 h 30"/>
                <a:gd name="T56" fmla="*/ 8 w 24"/>
                <a:gd name="T57" fmla="*/ 6 h 30"/>
                <a:gd name="T58" fmla="*/ 8 w 24"/>
                <a:gd name="T59" fmla="*/ 11 h 30"/>
                <a:gd name="T60" fmla="*/ 8 w 24"/>
                <a:gd name="T61" fmla="*/ 9 h 30"/>
                <a:gd name="T62" fmla="*/ 8 w 24"/>
                <a:gd name="T63" fmla="*/ 19 h 30"/>
                <a:gd name="T64" fmla="*/ 14 w 24"/>
                <a:gd name="T65" fmla="*/ 17 h 30"/>
                <a:gd name="T66" fmla="*/ 11 w 24"/>
                <a:gd name="T67" fmla="*/ 27 h 30"/>
                <a:gd name="T68" fmla="*/ 10 w 24"/>
                <a:gd name="T69" fmla="*/ 23 h 30"/>
                <a:gd name="T70" fmla="*/ 11 w 24"/>
                <a:gd name="T71" fmla="*/ 27 h 30"/>
                <a:gd name="T72" fmla="*/ 13 w 24"/>
                <a:gd name="T73" fmla="*/ 21 h 30"/>
                <a:gd name="T74" fmla="*/ 11 w 24"/>
                <a:gd name="T75" fmla="*/ 20 h 30"/>
                <a:gd name="T76" fmla="*/ 11 w 24"/>
                <a:gd name="T77" fmla="*/ 9 h 30"/>
                <a:gd name="T78" fmla="*/ 12 w 24"/>
                <a:gd name="T79" fmla="*/ 7 h 30"/>
                <a:gd name="T80" fmla="*/ 13 w 24"/>
                <a:gd name="T81" fmla="*/ 6 h 30"/>
                <a:gd name="T82" fmla="*/ 14 w 24"/>
                <a:gd name="T83" fmla="*/ 10 h 30"/>
                <a:gd name="T84" fmla="*/ 16 w 24"/>
                <a:gd name="T85" fmla="*/ 5 h 30"/>
                <a:gd name="T86" fmla="*/ 15 w 24"/>
                <a:gd name="T87" fmla="*/ 8 h 30"/>
                <a:gd name="T88" fmla="*/ 15 w 24"/>
                <a:gd name="T89" fmla="*/ 22 h 30"/>
                <a:gd name="T90" fmla="*/ 17 w 24"/>
                <a:gd name="T9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" h="30">
                  <a:moveTo>
                    <a:pt x="3" y="15"/>
                  </a:moveTo>
                  <a:cubicBezTo>
                    <a:pt x="4" y="15"/>
                    <a:pt x="7" y="14"/>
                    <a:pt x="10" y="13"/>
                  </a:cubicBezTo>
                  <a:cubicBezTo>
                    <a:pt x="14" y="12"/>
                    <a:pt x="16" y="11"/>
                    <a:pt x="16" y="12"/>
                  </a:cubicBezTo>
                  <a:cubicBezTo>
                    <a:pt x="17" y="12"/>
                    <a:pt x="17" y="12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4" y="13"/>
                    <a:pt x="13" y="14"/>
                    <a:pt x="11" y="15"/>
                  </a:cubicBezTo>
                  <a:cubicBezTo>
                    <a:pt x="11" y="15"/>
                    <a:pt x="11" y="15"/>
                    <a:pt x="10" y="16"/>
                  </a:cubicBezTo>
                  <a:cubicBezTo>
                    <a:pt x="12" y="15"/>
                    <a:pt x="14" y="15"/>
                    <a:pt x="15" y="14"/>
                  </a:cubicBezTo>
                  <a:cubicBezTo>
                    <a:pt x="17" y="14"/>
                    <a:pt x="18" y="14"/>
                    <a:pt x="18" y="15"/>
                  </a:cubicBezTo>
                  <a:cubicBezTo>
                    <a:pt x="18" y="15"/>
                    <a:pt x="18" y="15"/>
                    <a:pt x="18" y="16"/>
                  </a:cubicBezTo>
                  <a:cubicBezTo>
                    <a:pt x="18" y="16"/>
                    <a:pt x="17" y="16"/>
                    <a:pt x="16" y="17"/>
                  </a:cubicBezTo>
                  <a:cubicBezTo>
                    <a:pt x="16" y="17"/>
                    <a:pt x="16" y="17"/>
                    <a:pt x="17" y="17"/>
                  </a:cubicBezTo>
                  <a:cubicBezTo>
                    <a:pt x="19" y="16"/>
                    <a:pt x="20" y="16"/>
                    <a:pt x="21" y="17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0" y="18"/>
                    <a:pt x="19" y="18"/>
                    <a:pt x="19" y="18"/>
                  </a:cubicBezTo>
                  <a:cubicBezTo>
                    <a:pt x="20" y="19"/>
                    <a:pt x="20" y="20"/>
                    <a:pt x="19" y="20"/>
                  </a:cubicBezTo>
                  <a:cubicBezTo>
                    <a:pt x="19" y="20"/>
                    <a:pt x="18" y="21"/>
                    <a:pt x="18" y="21"/>
                  </a:cubicBezTo>
                  <a:cubicBezTo>
                    <a:pt x="17" y="22"/>
                    <a:pt x="17" y="22"/>
                    <a:pt x="17" y="23"/>
                  </a:cubicBezTo>
                  <a:cubicBezTo>
                    <a:pt x="18" y="23"/>
                    <a:pt x="19" y="24"/>
                    <a:pt x="21" y="24"/>
                  </a:cubicBezTo>
                  <a:cubicBezTo>
                    <a:pt x="22" y="25"/>
                    <a:pt x="23" y="25"/>
                    <a:pt x="23" y="26"/>
                  </a:cubicBezTo>
                  <a:cubicBezTo>
                    <a:pt x="24" y="26"/>
                    <a:pt x="24" y="27"/>
                    <a:pt x="24" y="27"/>
                  </a:cubicBezTo>
                  <a:cubicBezTo>
                    <a:pt x="24" y="28"/>
                    <a:pt x="24" y="28"/>
                    <a:pt x="23" y="28"/>
                  </a:cubicBezTo>
                  <a:cubicBezTo>
                    <a:pt x="23" y="28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0" y="26"/>
                    <a:pt x="18" y="25"/>
                    <a:pt x="16" y="24"/>
                  </a:cubicBezTo>
                  <a:cubicBezTo>
                    <a:pt x="15" y="25"/>
                    <a:pt x="14" y="26"/>
                    <a:pt x="13" y="27"/>
                  </a:cubicBezTo>
                  <a:cubicBezTo>
                    <a:pt x="13" y="28"/>
                    <a:pt x="12" y="28"/>
                    <a:pt x="12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30"/>
                    <a:pt x="11" y="30"/>
                    <a:pt x="10" y="30"/>
                  </a:cubicBezTo>
                  <a:cubicBezTo>
                    <a:pt x="8" y="29"/>
                    <a:pt x="8" y="27"/>
                    <a:pt x="8" y="26"/>
                  </a:cubicBezTo>
                  <a:cubicBezTo>
                    <a:pt x="8" y="25"/>
                    <a:pt x="8" y="23"/>
                    <a:pt x="9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2"/>
                    <a:pt x="7" y="22"/>
                    <a:pt x="6" y="23"/>
                  </a:cubicBezTo>
                  <a:cubicBezTo>
                    <a:pt x="4" y="26"/>
                    <a:pt x="2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7"/>
                  </a:cubicBezTo>
                  <a:cubicBezTo>
                    <a:pt x="1" y="27"/>
                    <a:pt x="2" y="27"/>
                    <a:pt x="2" y="26"/>
                  </a:cubicBezTo>
                  <a:cubicBezTo>
                    <a:pt x="3" y="25"/>
                    <a:pt x="3" y="24"/>
                    <a:pt x="4" y="23"/>
                  </a:cubicBezTo>
                  <a:cubicBezTo>
                    <a:pt x="5" y="22"/>
                    <a:pt x="5" y="20"/>
                    <a:pt x="6" y="19"/>
                  </a:cubicBezTo>
                  <a:cubicBezTo>
                    <a:pt x="6" y="19"/>
                    <a:pt x="6" y="19"/>
                    <a:pt x="7" y="19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8" y="16"/>
                    <a:pt x="7" y="16"/>
                  </a:cubicBezTo>
                  <a:cubicBezTo>
                    <a:pt x="6" y="17"/>
                    <a:pt x="6" y="17"/>
                    <a:pt x="5" y="17"/>
                  </a:cubicBezTo>
                  <a:cubicBezTo>
                    <a:pt x="5" y="17"/>
                    <a:pt x="4" y="17"/>
                    <a:pt x="3" y="16"/>
                  </a:cubicBezTo>
                  <a:cubicBezTo>
                    <a:pt x="3" y="15"/>
                    <a:pt x="3" y="15"/>
                    <a:pt x="3" y="15"/>
                  </a:cubicBezTo>
                  <a:close/>
                  <a:moveTo>
                    <a:pt x="12" y="4"/>
                  </a:moveTo>
                  <a:cubicBezTo>
                    <a:pt x="12" y="4"/>
                    <a:pt x="12" y="4"/>
                    <a:pt x="13" y="4"/>
                  </a:cubicBezTo>
                  <a:cubicBezTo>
                    <a:pt x="13" y="4"/>
                    <a:pt x="13" y="4"/>
                    <a:pt x="14" y="4"/>
                  </a:cubicBezTo>
                  <a:cubicBezTo>
                    <a:pt x="14" y="3"/>
                    <a:pt x="14" y="2"/>
                    <a:pt x="13" y="1"/>
                  </a:cubicBezTo>
                  <a:cubicBezTo>
                    <a:pt x="13" y="1"/>
                    <a:pt x="13" y="0"/>
                    <a:pt x="13" y="0"/>
                  </a:cubicBezTo>
                  <a:cubicBezTo>
                    <a:pt x="16" y="1"/>
                    <a:pt x="17" y="2"/>
                    <a:pt x="16" y="4"/>
                  </a:cubicBezTo>
                  <a:cubicBezTo>
                    <a:pt x="17" y="4"/>
                    <a:pt x="17" y="4"/>
                    <a:pt x="18" y="4"/>
                  </a:cubicBezTo>
                  <a:cubicBezTo>
                    <a:pt x="19" y="4"/>
                    <a:pt x="20" y="5"/>
                    <a:pt x="20" y="6"/>
                  </a:cubicBezTo>
                  <a:cubicBezTo>
                    <a:pt x="20" y="6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8"/>
                    <a:pt x="19" y="8"/>
                    <a:pt x="19" y="8"/>
                  </a:cubicBezTo>
                  <a:cubicBezTo>
                    <a:pt x="18" y="10"/>
                    <a:pt x="18" y="11"/>
                    <a:pt x="17" y="11"/>
                  </a:cubicBezTo>
                  <a:cubicBezTo>
                    <a:pt x="17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1"/>
                    <a:pt x="14" y="11"/>
                    <a:pt x="14" y="11"/>
                  </a:cubicBezTo>
                  <a:cubicBezTo>
                    <a:pt x="12" y="12"/>
                    <a:pt x="11" y="12"/>
                    <a:pt x="10" y="13"/>
                  </a:cubicBezTo>
                  <a:cubicBezTo>
                    <a:pt x="9" y="13"/>
                    <a:pt x="9" y="13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9" y="12"/>
                    <a:pt x="8" y="12"/>
                    <a:pt x="8" y="12"/>
                  </a:cubicBezTo>
                  <a:cubicBezTo>
                    <a:pt x="8" y="12"/>
                    <a:pt x="8" y="12"/>
                    <a:pt x="7" y="12"/>
                  </a:cubicBezTo>
                  <a:cubicBezTo>
                    <a:pt x="7" y="12"/>
                    <a:pt x="6" y="11"/>
                    <a:pt x="6" y="10"/>
                  </a:cubicBezTo>
                  <a:cubicBezTo>
                    <a:pt x="6" y="9"/>
                    <a:pt x="6" y="8"/>
                    <a:pt x="6" y="7"/>
                  </a:cubicBezTo>
                  <a:cubicBezTo>
                    <a:pt x="5" y="7"/>
                    <a:pt x="5" y="6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6" y="5"/>
                  </a:cubicBezTo>
                  <a:cubicBezTo>
                    <a:pt x="6" y="5"/>
                    <a:pt x="6" y="5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8" y="5"/>
                    <a:pt x="10" y="5"/>
                  </a:cubicBezTo>
                  <a:cubicBezTo>
                    <a:pt x="10" y="4"/>
                    <a:pt x="10" y="3"/>
                    <a:pt x="9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2"/>
                    <a:pt x="8" y="2"/>
                    <a:pt x="9" y="2"/>
                  </a:cubicBezTo>
                  <a:cubicBezTo>
                    <a:pt x="11" y="2"/>
                    <a:pt x="12" y="2"/>
                    <a:pt x="12" y="4"/>
                  </a:cubicBezTo>
                  <a:close/>
                  <a:moveTo>
                    <a:pt x="7" y="7"/>
                  </a:moveTo>
                  <a:cubicBezTo>
                    <a:pt x="7" y="7"/>
                    <a:pt x="7" y="7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9" y="8"/>
                    <a:pt x="10" y="7"/>
                  </a:cubicBezTo>
                  <a:cubicBezTo>
                    <a:pt x="10" y="7"/>
                    <a:pt x="10" y="7"/>
                    <a:pt x="10" y="6"/>
                  </a:cubicBezTo>
                  <a:cubicBezTo>
                    <a:pt x="9" y="6"/>
                    <a:pt x="9" y="6"/>
                    <a:pt x="8" y="6"/>
                  </a:cubicBezTo>
                  <a:cubicBezTo>
                    <a:pt x="8" y="6"/>
                    <a:pt x="8" y="6"/>
                    <a:pt x="7" y="7"/>
                  </a:cubicBezTo>
                  <a:close/>
                  <a:moveTo>
                    <a:pt x="8" y="9"/>
                  </a:moveTo>
                  <a:cubicBezTo>
                    <a:pt x="8" y="10"/>
                    <a:pt x="8" y="10"/>
                    <a:pt x="8" y="11"/>
                  </a:cubicBezTo>
                  <a:cubicBezTo>
                    <a:pt x="9" y="11"/>
                    <a:pt x="10" y="11"/>
                    <a:pt x="10" y="11"/>
                  </a:cubicBezTo>
                  <a:cubicBezTo>
                    <a:pt x="10" y="10"/>
                    <a:pt x="10" y="10"/>
                    <a:pt x="10" y="9"/>
                  </a:cubicBezTo>
                  <a:cubicBezTo>
                    <a:pt x="9" y="9"/>
                    <a:pt x="9" y="9"/>
                    <a:pt x="8" y="9"/>
                  </a:cubicBezTo>
                  <a:close/>
                  <a:moveTo>
                    <a:pt x="10" y="17"/>
                  </a:moveTo>
                  <a:cubicBezTo>
                    <a:pt x="10" y="17"/>
                    <a:pt x="10" y="17"/>
                    <a:pt x="9" y="18"/>
                  </a:cubicBezTo>
                  <a:cubicBezTo>
                    <a:pt x="9" y="19"/>
                    <a:pt x="9" y="19"/>
                    <a:pt x="8" y="19"/>
                  </a:cubicBezTo>
                  <a:cubicBezTo>
                    <a:pt x="9" y="19"/>
                    <a:pt x="9" y="19"/>
                    <a:pt x="10" y="1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2" y="18"/>
                    <a:pt x="13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2" y="17"/>
                    <a:pt x="11" y="17"/>
                    <a:pt x="10" y="17"/>
                  </a:cubicBezTo>
                  <a:close/>
                  <a:moveTo>
                    <a:pt x="11" y="27"/>
                  </a:moveTo>
                  <a:cubicBezTo>
                    <a:pt x="12" y="26"/>
                    <a:pt x="14" y="25"/>
                    <a:pt x="15" y="24"/>
                  </a:cubicBezTo>
                  <a:cubicBezTo>
                    <a:pt x="14" y="23"/>
                    <a:pt x="12" y="23"/>
                    <a:pt x="11" y="23"/>
                  </a:cubicBezTo>
                  <a:cubicBezTo>
                    <a:pt x="11" y="23"/>
                    <a:pt x="11" y="23"/>
                    <a:pt x="10" y="23"/>
                  </a:cubicBezTo>
                  <a:cubicBezTo>
                    <a:pt x="10" y="24"/>
                    <a:pt x="10" y="25"/>
                    <a:pt x="10" y="26"/>
                  </a:cubicBezTo>
                  <a:cubicBezTo>
                    <a:pt x="10" y="26"/>
                    <a:pt x="10" y="27"/>
                    <a:pt x="10" y="27"/>
                  </a:cubicBezTo>
                  <a:cubicBezTo>
                    <a:pt x="10" y="27"/>
                    <a:pt x="10" y="27"/>
                    <a:pt x="11" y="27"/>
                  </a:cubicBezTo>
                  <a:close/>
                  <a:moveTo>
                    <a:pt x="11" y="22"/>
                  </a:moveTo>
                  <a:cubicBezTo>
                    <a:pt x="11" y="22"/>
                    <a:pt x="11" y="22"/>
                    <a:pt x="11" y="22"/>
                  </a:cubicBezTo>
                  <a:cubicBezTo>
                    <a:pt x="12" y="21"/>
                    <a:pt x="13" y="21"/>
                    <a:pt x="13" y="21"/>
                  </a:cubicBezTo>
                  <a:cubicBezTo>
                    <a:pt x="14" y="21"/>
                    <a:pt x="15" y="20"/>
                    <a:pt x="16" y="20"/>
                  </a:cubicBezTo>
                  <a:cubicBezTo>
                    <a:pt x="17" y="19"/>
                    <a:pt x="17" y="19"/>
                    <a:pt x="17" y="18"/>
                  </a:cubicBezTo>
                  <a:cubicBezTo>
                    <a:pt x="15" y="19"/>
                    <a:pt x="13" y="19"/>
                    <a:pt x="11" y="20"/>
                  </a:cubicBezTo>
                  <a:cubicBezTo>
                    <a:pt x="11" y="21"/>
                    <a:pt x="11" y="21"/>
                    <a:pt x="11" y="22"/>
                  </a:cubicBezTo>
                  <a:close/>
                  <a:moveTo>
                    <a:pt x="13" y="8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10"/>
                    <a:pt x="11" y="10"/>
                  </a:cubicBezTo>
                  <a:cubicBezTo>
                    <a:pt x="12" y="10"/>
                    <a:pt x="13" y="10"/>
                    <a:pt x="13" y="8"/>
                  </a:cubicBezTo>
                  <a:close/>
                  <a:moveTo>
                    <a:pt x="12" y="7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2" y="6"/>
                    <a:pt x="12" y="6"/>
                  </a:cubicBezTo>
                  <a:cubicBezTo>
                    <a:pt x="12" y="6"/>
                    <a:pt x="12" y="7"/>
                    <a:pt x="12" y="7"/>
                  </a:cubicBezTo>
                  <a:close/>
                  <a:moveTo>
                    <a:pt x="14" y="10"/>
                  </a:moveTo>
                  <a:cubicBezTo>
                    <a:pt x="16" y="10"/>
                    <a:pt x="17" y="9"/>
                    <a:pt x="17" y="7"/>
                  </a:cubicBezTo>
                  <a:cubicBezTo>
                    <a:pt x="17" y="6"/>
                    <a:pt x="17" y="6"/>
                    <a:pt x="17" y="5"/>
                  </a:cubicBezTo>
                  <a:cubicBezTo>
                    <a:pt x="17" y="5"/>
                    <a:pt x="16" y="5"/>
                    <a:pt x="16" y="5"/>
                  </a:cubicBezTo>
                  <a:cubicBezTo>
                    <a:pt x="16" y="6"/>
                    <a:pt x="15" y="6"/>
                    <a:pt x="1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5" y="8"/>
                  </a:cubicBezTo>
                  <a:cubicBezTo>
                    <a:pt x="15" y="9"/>
                    <a:pt x="14" y="9"/>
                    <a:pt x="14" y="10"/>
                  </a:cubicBezTo>
                  <a:close/>
                  <a:moveTo>
                    <a:pt x="17" y="21"/>
                  </a:moveTo>
                  <a:cubicBezTo>
                    <a:pt x="16" y="21"/>
                    <a:pt x="16" y="22"/>
                    <a:pt x="15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2"/>
                    <a:pt x="16" y="22"/>
                    <a:pt x="17" y="22"/>
                  </a:cubicBezTo>
                  <a:cubicBezTo>
                    <a:pt x="17" y="21"/>
                    <a:pt x="17" y="21"/>
                    <a:pt x="17" y="21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51" name="îš1íḓé"/>
            <p:cNvSpPr/>
            <p:nvPr/>
          </p:nvSpPr>
          <p:spPr bwMode="auto">
            <a:xfrm>
              <a:off x="3706218" y="3131338"/>
              <a:ext cx="41379" cy="45228"/>
            </a:xfrm>
            <a:custGeom>
              <a:avLst/>
              <a:gdLst>
                <a:gd name="T0" fmla="*/ 14 w 28"/>
                <a:gd name="T1" fmla="*/ 13 h 31"/>
                <a:gd name="T2" fmla="*/ 10 w 28"/>
                <a:gd name="T3" fmla="*/ 19 h 31"/>
                <a:gd name="T4" fmla="*/ 10 w 28"/>
                <a:gd name="T5" fmla="*/ 22 h 31"/>
                <a:gd name="T6" fmla="*/ 9 w 28"/>
                <a:gd name="T7" fmla="*/ 26 h 31"/>
                <a:gd name="T8" fmla="*/ 8 w 28"/>
                <a:gd name="T9" fmla="*/ 21 h 31"/>
                <a:gd name="T10" fmla="*/ 7 w 28"/>
                <a:gd name="T11" fmla="*/ 21 h 31"/>
                <a:gd name="T12" fmla="*/ 4 w 28"/>
                <a:gd name="T13" fmla="*/ 19 h 31"/>
                <a:gd name="T14" fmla="*/ 5 w 28"/>
                <a:gd name="T15" fmla="*/ 18 h 31"/>
                <a:gd name="T16" fmla="*/ 8 w 28"/>
                <a:gd name="T17" fmla="*/ 14 h 31"/>
                <a:gd name="T18" fmla="*/ 7 w 28"/>
                <a:gd name="T19" fmla="*/ 14 h 31"/>
                <a:gd name="T20" fmla="*/ 4 w 28"/>
                <a:gd name="T21" fmla="*/ 16 h 31"/>
                <a:gd name="T22" fmla="*/ 1 w 28"/>
                <a:gd name="T23" fmla="*/ 11 h 31"/>
                <a:gd name="T24" fmla="*/ 4 w 28"/>
                <a:gd name="T25" fmla="*/ 12 h 31"/>
                <a:gd name="T26" fmla="*/ 8 w 28"/>
                <a:gd name="T27" fmla="*/ 9 h 31"/>
                <a:gd name="T28" fmla="*/ 11 w 28"/>
                <a:gd name="T29" fmla="*/ 8 h 31"/>
                <a:gd name="T30" fmla="*/ 13 w 28"/>
                <a:gd name="T31" fmla="*/ 10 h 31"/>
                <a:gd name="T32" fmla="*/ 11 w 28"/>
                <a:gd name="T33" fmla="*/ 11 h 31"/>
                <a:gd name="T34" fmla="*/ 11 w 28"/>
                <a:gd name="T35" fmla="*/ 15 h 31"/>
                <a:gd name="T36" fmla="*/ 14 w 28"/>
                <a:gd name="T37" fmla="*/ 9 h 31"/>
                <a:gd name="T38" fmla="*/ 11 w 28"/>
                <a:gd name="T39" fmla="*/ 2 h 31"/>
                <a:gd name="T40" fmla="*/ 14 w 28"/>
                <a:gd name="T41" fmla="*/ 5 h 31"/>
                <a:gd name="T42" fmla="*/ 6 w 28"/>
                <a:gd name="T43" fmla="*/ 8 h 31"/>
                <a:gd name="T44" fmla="*/ 3 w 28"/>
                <a:gd name="T45" fmla="*/ 8 h 31"/>
                <a:gd name="T46" fmla="*/ 11 w 28"/>
                <a:gd name="T47" fmla="*/ 2 h 31"/>
                <a:gd name="T48" fmla="*/ 22 w 28"/>
                <a:gd name="T49" fmla="*/ 1 h 31"/>
                <a:gd name="T50" fmla="*/ 24 w 28"/>
                <a:gd name="T51" fmla="*/ 5 h 31"/>
                <a:gd name="T52" fmla="*/ 24 w 28"/>
                <a:gd name="T53" fmla="*/ 11 h 31"/>
                <a:gd name="T54" fmla="*/ 27 w 28"/>
                <a:gd name="T55" fmla="*/ 13 h 31"/>
                <a:gd name="T56" fmla="*/ 23 w 28"/>
                <a:gd name="T57" fmla="*/ 14 h 31"/>
                <a:gd name="T58" fmla="*/ 22 w 28"/>
                <a:gd name="T59" fmla="*/ 31 h 31"/>
                <a:gd name="T60" fmla="*/ 21 w 28"/>
                <a:gd name="T61" fmla="*/ 26 h 31"/>
                <a:gd name="T62" fmla="*/ 21 w 28"/>
                <a:gd name="T63" fmla="*/ 20 h 31"/>
                <a:gd name="T64" fmla="*/ 21 w 28"/>
                <a:gd name="T65" fmla="*/ 15 h 31"/>
                <a:gd name="T66" fmla="*/ 14 w 28"/>
                <a:gd name="T67" fmla="*/ 19 h 31"/>
                <a:gd name="T68" fmla="*/ 13 w 28"/>
                <a:gd name="T69" fmla="*/ 17 h 31"/>
                <a:gd name="T70" fmla="*/ 21 w 28"/>
                <a:gd name="T71" fmla="*/ 12 h 31"/>
                <a:gd name="T72" fmla="*/ 21 w 28"/>
                <a:gd name="T73" fmla="*/ 3 h 31"/>
                <a:gd name="T74" fmla="*/ 20 w 28"/>
                <a:gd name="T75" fmla="*/ 2 h 31"/>
                <a:gd name="T76" fmla="*/ 21 w 28"/>
                <a:gd name="T77" fmla="*/ 0 h 31"/>
                <a:gd name="T78" fmla="*/ 19 w 28"/>
                <a:gd name="T79" fmla="*/ 8 h 31"/>
                <a:gd name="T80" fmla="*/ 19 w 28"/>
                <a:gd name="T81" fmla="*/ 12 h 31"/>
                <a:gd name="T82" fmla="*/ 15 w 28"/>
                <a:gd name="T83" fmla="*/ 15 h 31"/>
                <a:gd name="T84" fmla="*/ 14 w 28"/>
                <a:gd name="T85" fmla="*/ 15 h 31"/>
                <a:gd name="T86" fmla="*/ 16 w 28"/>
                <a:gd name="T87" fmla="*/ 13 h 31"/>
                <a:gd name="T88" fmla="*/ 15 w 28"/>
                <a:gd name="T89" fmla="*/ 10 h 31"/>
                <a:gd name="T90" fmla="*/ 17 w 28"/>
                <a:gd name="T91" fmla="*/ 7 h 31"/>
                <a:gd name="T92" fmla="*/ 15 w 28"/>
                <a:gd name="T9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8" h="31">
                  <a:moveTo>
                    <a:pt x="14" y="11"/>
                  </a:moveTo>
                  <a:cubicBezTo>
                    <a:pt x="14" y="12"/>
                    <a:pt x="14" y="13"/>
                    <a:pt x="14" y="13"/>
                  </a:cubicBezTo>
                  <a:cubicBezTo>
                    <a:pt x="14" y="14"/>
                    <a:pt x="13" y="15"/>
                    <a:pt x="11" y="18"/>
                  </a:cubicBezTo>
                  <a:cubicBezTo>
                    <a:pt x="10" y="18"/>
                    <a:pt x="10" y="19"/>
                    <a:pt x="10" y="19"/>
                  </a:cubicBezTo>
                  <a:cubicBezTo>
                    <a:pt x="9" y="20"/>
                    <a:pt x="9" y="20"/>
                    <a:pt x="9" y="21"/>
                  </a:cubicBezTo>
                  <a:cubicBezTo>
                    <a:pt x="9" y="22"/>
                    <a:pt x="10" y="22"/>
                    <a:pt x="10" y="22"/>
                  </a:cubicBezTo>
                  <a:cubicBezTo>
                    <a:pt x="10" y="23"/>
                    <a:pt x="10" y="24"/>
                    <a:pt x="10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2"/>
                    <a:pt x="8" y="22"/>
                    <a:pt x="8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2"/>
                    <a:pt x="5" y="22"/>
                    <a:pt x="5" y="22"/>
                  </a:cubicBezTo>
                  <a:cubicBezTo>
                    <a:pt x="4" y="22"/>
                    <a:pt x="4" y="21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4" y="18"/>
                    <a:pt x="5" y="18"/>
                  </a:cubicBezTo>
                  <a:cubicBezTo>
                    <a:pt x="7" y="17"/>
                    <a:pt x="8" y="16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6" y="15"/>
                    <a:pt x="6" y="15"/>
                  </a:cubicBezTo>
                  <a:cubicBezTo>
                    <a:pt x="5" y="16"/>
                    <a:pt x="4" y="16"/>
                    <a:pt x="4" y="16"/>
                  </a:cubicBezTo>
                  <a:cubicBezTo>
                    <a:pt x="3" y="15"/>
                    <a:pt x="2" y="14"/>
                    <a:pt x="1" y="12"/>
                  </a:cubicBezTo>
                  <a:cubicBezTo>
                    <a:pt x="0" y="11"/>
                    <a:pt x="0" y="11"/>
                    <a:pt x="1" y="11"/>
                  </a:cubicBezTo>
                  <a:cubicBezTo>
                    <a:pt x="1" y="11"/>
                    <a:pt x="1" y="11"/>
                    <a:pt x="1" y="12"/>
                  </a:cubicBezTo>
                  <a:cubicBezTo>
                    <a:pt x="2" y="13"/>
                    <a:pt x="3" y="13"/>
                    <a:pt x="4" y="12"/>
                  </a:cubicBezTo>
                  <a:cubicBezTo>
                    <a:pt x="5" y="11"/>
                    <a:pt x="6" y="11"/>
                    <a:pt x="8" y="10"/>
                  </a:cubicBezTo>
                  <a:cubicBezTo>
                    <a:pt x="8" y="10"/>
                    <a:pt x="8" y="10"/>
                    <a:pt x="8" y="9"/>
                  </a:cubicBezTo>
                  <a:cubicBezTo>
                    <a:pt x="8" y="9"/>
                    <a:pt x="9" y="8"/>
                    <a:pt x="10" y="7"/>
                  </a:cubicBezTo>
                  <a:cubicBezTo>
                    <a:pt x="10" y="7"/>
                    <a:pt x="11" y="7"/>
                    <a:pt x="11" y="8"/>
                  </a:cubicBezTo>
                  <a:cubicBezTo>
                    <a:pt x="11" y="8"/>
                    <a:pt x="12" y="9"/>
                    <a:pt x="12" y="9"/>
                  </a:cubicBezTo>
                  <a:cubicBezTo>
                    <a:pt x="13" y="9"/>
                    <a:pt x="13" y="10"/>
                    <a:pt x="13" y="10"/>
                  </a:cubicBezTo>
                  <a:cubicBezTo>
                    <a:pt x="13" y="10"/>
                    <a:pt x="12" y="11"/>
                    <a:pt x="12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2"/>
                    <a:pt x="11" y="12"/>
                    <a:pt x="11" y="13"/>
                  </a:cubicBezTo>
                  <a:cubicBezTo>
                    <a:pt x="11" y="14"/>
                    <a:pt x="11" y="15"/>
                    <a:pt x="11" y="15"/>
                  </a:cubicBezTo>
                  <a:cubicBezTo>
                    <a:pt x="13" y="14"/>
                    <a:pt x="14" y="12"/>
                    <a:pt x="14" y="9"/>
                  </a:cubicBezTo>
                  <a:cubicBezTo>
                    <a:pt x="14" y="8"/>
                    <a:pt x="14" y="8"/>
                    <a:pt x="14" y="9"/>
                  </a:cubicBezTo>
                  <a:cubicBezTo>
                    <a:pt x="14" y="10"/>
                    <a:pt x="14" y="10"/>
                    <a:pt x="14" y="11"/>
                  </a:cubicBezTo>
                  <a:close/>
                  <a:moveTo>
                    <a:pt x="11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3" y="3"/>
                    <a:pt x="13" y="4"/>
                    <a:pt x="14" y="5"/>
                  </a:cubicBezTo>
                  <a:cubicBezTo>
                    <a:pt x="14" y="5"/>
                    <a:pt x="14" y="6"/>
                    <a:pt x="13" y="6"/>
                  </a:cubicBezTo>
                  <a:cubicBezTo>
                    <a:pt x="10" y="7"/>
                    <a:pt x="7" y="8"/>
                    <a:pt x="6" y="8"/>
                  </a:cubicBezTo>
                  <a:cubicBezTo>
                    <a:pt x="5" y="8"/>
                    <a:pt x="4" y="8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7" y="6"/>
                    <a:pt x="10" y="4"/>
                    <a:pt x="11" y="2"/>
                  </a:cubicBezTo>
                  <a:close/>
                  <a:moveTo>
                    <a:pt x="21" y="0"/>
                  </a:moveTo>
                  <a:cubicBezTo>
                    <a:pt x="21" y="0"/>
                    <a:pt x="22" y="0"/>
                    <a:pt x="22" y="1"/>
                  </a:cubicBezTo>
                  <a:cubicBezTo>
                    <a:pt x="23" y="1"/>
                    <a:pt x="23" y="1"/>
                    <a:pt x="24" y="2"/>
                  </a:cubicBezTo>
                  <a:cubicBezTo>
                    <a:pt x="24" y="3"/>
                    <a:pt x="24" y="3"/>
                    <a:pt x="24" y="5"/>
                  </a:cubicBezTo>
                  <a:cubicBezTo>
                    <a:pt x="23" y="6"/>
                    <a:pt x="23" y="7"/>
                    <a:pt x="23" y="10"/>
                  </a:cubicBezTo>
                  <a:cubicBezTo>
                    <a:pt x="23" y="11"/>
                    <a:pt x="24" y="11"/>
                    <a:pt x="24" y="11"/>
                  </a:cubicBezTo>
                  <a:cubicBezTo>
                    <a:pt x="25" y="11"/>
                    <a:pt x="26" y="11"/>
                    <a:pt x="27" y="12"/>
                  </a:cubicBezTo>
                  <a:cubicBezTo>
                    <a:pt x="28" y="12"/>
                    <a:pt x="28" y="13"/>
                    <a:pt x="27" y="13"/>
                  </a:cubicBezTo>
                  <a:cubicBezTo>
                    <a:pt x="27" y="13"/>
                    <a:pt x="27" y="13"/>
                    <a:pt x="26" y="13"/>
                  </a:cubicBezTo>
                  <a:cubicBezTo>
                    <a:pt x="25" y="13"/>
                    <a:pt x="24" y="13"/>
                    <a:pt x="23" y="14"/>
                  </a:cubicBezTo>
                  <a:cubicBezTo>
                    <a:pt x="23" y="22"/>
                    <a:pt x="23" y="28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28"/>
                    <a:pt x="21" y="27"/>
                    <a:pt x="21" y="26"/>
                  </a:cubicBezTo>
                  <a:cubicBezTo>
                    <a:pt x="21" y="26"/>
                    <a:pt x="21" y="25"/>
                    <a:pt x="21" y="24"/>
                  </a:cubicBezTo>
                  <a:cubicBezTo>
                    <a:pt x="21" y="23"/>
                    <a:pt x="21" y="22"/>
                    <a:pt x="21" y="20"/>
                  </a:cubicBezTo>
                  <a:cubicBezTo>
                    <a:pt x="21" y="20"/>
                    <a:pt x="21" y="19"/>
                    <a:pt x="21" y="18"/>
                  </a:cubicBezTo>
                  <a:cubicBezTo>
                    <a:pt x="21" y="17"/>
                    <a:pt x="21" y="16"/>
                    <a:pt x="21" y="15"/>
                  </a:cubicBezTo>
                  <a:cubicBezTo>
                    <a:pt x="19" y="16"/>
                    <a:pt x="18" y="17"/>
                    <a:pt x="16" y="19"/>
                  </a:cubicBezTo>
                  <a:cubicBezTo>
                    <a:pt x="16" y="19"/>
                    <a:pt x="15" y="20"/>
                    <a:pt x="14" y="19"/>
                  </a:cubicBezTo>
                  <a:cubicBezTo>
                    <a:pt x="13" y="19"/>
                    <a:pt x="12" y="18"/>
                    <a:pt x="12" y="18"/>
                  </a:cubicBezTo>
                  <a:cubicBezTo>
                    <a:pt x="12" y="17"/>
                    <a:pt x="12" y="17"/>
                    <a:pt x="13" y="17"/>
                  </a:cubicBezTo>
                  <a:cubicBezTo>
                    <a:pt x="13" y="17"/>
                    <a:pt x="14" y="17"/>
                    <a:pt x="15" y="16"/>
                  </a:cubicBezTo>
                  <a:cubicBezTo>
                    <a:pt x="17" y="14"/>
                    <a:pt x="19" y="13"/>
                    <a:pt x="21" y="12"/>
                  </a:cubicBezTo>
                  <a:cubicBezTo>
                    <a:pt x="21" y="11"/>
                    <a:pt x="21" y="10"/>
                    <a:pt x="21" y="7"/>
                  </a:cubicBezTo>
                  <a:cubicBezTo>
                    <a:pt x="21" y="5"/>
                    <a:pt x="21" y="4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0" y="1"/>
                  </a:cubicBezTo>
                  <a:cubicBezTo>
                    <a:pt x="21" y="1"/>
                    <a:pt x="21" y="1"/>
                    <a:pt x="21" y="0"/>
                  </a:cubicBezTo>
                  <a:close/>
                  <a:moveTo>
                    <a:pt x="19" y="6"/>
                  </a:moveTo>
                  <a:cubicBezTo>
                    <a:pt x="20" y="7"/>
                    <a:pt x="20" y="7"/>
                    <a:pt x="19" y="8"/>
                  </a:cubicBezTo>
                  <a:cubicBezTo>
                    <a:pt x="19" y="8"/>
                    <a:pt x="18" y="9"/>
                    <a:pt x="18" y="10"/>
                  </a:cubicBezTo>
                  <a:cubicBezTo>
                    <a:pt x="18" y="10"/>
                    <a:pt x="19" y="11"/>
                    <a:pt x="19" y="12"/>
                  </a:cubicBezTo>
                  <a:cubicBezTo>
                    <a:pt x="19" y="12"/>
                    <a:pt x="19" y="13"/>
                    <a:pt x="18" y="13"/>
                  </a:cubicBezTo>
                  <a:cubicBezTo>
                    <a:pt x="17" y="13"/>
                    <a:pt x="16" y="14"/>
                    <a:pt x="15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5"/>
                    <a:pt x="14" y="15"/>
                  </a:cubicBezTo>
                  <a:cubicBezTo>
                    <a:pt x="15" y="15"/>
                    <a:pt x="15" y="14"/>
                    <a:pt x="15" y="13"/>
                  </a:cubicBezTo>
                  <a:cubicBezTo>
                    <a:pt x="15" y="13"/>
                    <a:pt x="16" y="13"/>
                    <a:pt x="16" y="13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2"/>
                    <a:pt x="15" y="11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6" y="9"/>
                    <a:pt x="16" y="8"/>
                    <a:pt x="17" y="7"/>
                  </a:cubicBezTo>
                  <a:cubicBezTo>
                    <a:pt x="17" y="7"/>
                    <a:pt x="16" y="6"/>
                    <a:pt x="15" y="6"/>
                  </a:cubicBezTo>
                  <a:cubicBezTo>
                    <a:pt x="15" y="5"/>
                    <a:pt x="15" y="5"/>
                    <a:pt x="15" y="4"/>
                  </a:cubicBezTo>
                  <a:cubicBezTo>
                    <a:pt x="16" y="4"/>
                    <a:pt x="18" y="5"/>
                    <a:pt x="19" y="6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52" name="îṣḷiďê"/>
            <p:cNvSpPr/>
            <p:nvPr/>
          </p:nvSpPr>
          <p:spPr bwMode="auto">
            <a:xfrm>
              <a:off x="3709104" y="3181378"/>
              <a:ext cx="35605" cy="37530"/>
            </a:xfrm>
            <a:custGeom>
              <a:avLst/>
              <a:gdLst>
                <a:gd name="T0" fmla="*/ 10 w 24"/>
                <a:gd name="T1" fmla="*/ 0 h 26"/>
                <a:gd name="T2" fmla="*/ 14 w 24"/>
                <a:gd name="T3" fmla="*/ 2 h 26"/>
                <a:gd name="T4" fmla="*/ 14 w 24"/>
                <a:gd name="T5" fmla="*/ 3 h 26"/>
                <a:gd name="T6" fmla="*/ 14 w 24"/>
                <a:gd name="T7" fmla="*/ 6 h 26"/>
                <a:gd name="T8" fmla="*/ 16 w 24"/>
                <a:gd name="T9" fmla="*/ 7 h 26"/>
                <a:gd name="T10" fmla="*/ 20 w 24"/>
                <a:gd name="T11" fmla="*/ 8 h 26"/>
                <a:gd name="T12" fmla="*/ 20 w 24"/>
                <a:gd name="T13" fmla="*/ 10 h 26"/>
                <a:gd name="T14" fmla="*/ 12 w 24"/>
                <a:gd name="T15" fmla="*/ 15 h 26"/>
                <a:gd name="T16" fmla="*/ 10 w 24"/>
                <a:gd name="T17" fmla="*/ 21 h 26"/>
                <a:gd name="T18" fmla="*/ 2 w 24"/>
                <a:gd name="T19" fmla="*/ 25 h 26"/>
                <a:gd name="T20" fmla="*/ 0 w 24"/>
                <a:gd name="T21" fmla="*/ 24 h 26"/>
                <a:gd name="T22" fmla="*/ 2 w 24"/>
                <a:gd name="T23" fmla="*/ 22 h 26"/>
                <a:gd name="T24" fmla="*/ 3 w 24"/>
                <a:gd name="T25" fmla="*/ 22 h 26"/>
                <a:gd name="T26" fmla="*/ 3 w 24"/>
                <a:gd name="T27" fmla="*/ 22 h 26"/>
                <a:gd name="T28" fmla="*/ 2 w 24"/>
                <a:gd name="T29" fmla="*/ 23 h 26"/>
                <a:gd name="T30" fmla="*/ 3 w 24"/>
                <a:gd name="T31" fmla="*/ 24 h 26"/>
                <a:gd name="T32" fmla="*/ 8 w 24"/>
                <a:gd name="T33" fmla="*/ 17 h 26"/>
                <a:gd name="T34" fmla="*/ 3 w 24"/>
                <a:gd name="T35" fmla="*/ 14 h 26"/>
                <a:gd name="T36" fmla="*/ 2 w 24"/>
                <a:gd name="T37" fmla="*/ 13 h 26"/>
                <a:gd name="T38" fmla="*/ 3 w 24"/>
                <a:gd name="T39" fmla="*/ 13 h 26"/>
                <a:gd name="T40" fmla="*/ 9 w 24"/>
                <a:gd name="T41" fmla="*/ 11 h 26"/>
                <a:gd name="T42" fmla="*/ 11 w 24"/>
                <a:gd name="T43" fmla="*/ 4 h 26"/>
                <a:gd name="T44" fmla="*/ 11 w 24"/>
                <a:gd name="T45" fmla="*/ 4 h 26"/>
                <a:gd name="T46" fmla="*/ 11 w 24"/>
                <a:gd name="T47" fmla="*/ 2 h 26"/>
                <a:gd name="T48" fmla="*/ 10 w 24"/>
                <a:gd name="T49" fmla="*/ 2 h 26"/>
                <a:gd name="T50" fmla="*/ 10 w 24"/>
                <a:gd name="T51" fmla="*/ 3 h 26"/>
                <a:gd name="T52" fmla="*/ 10 w 24"/>
                <a:gd name="T53" fmla="*/ 2 h 26"/>
                <a:gd name="T54" fmla="*/ 9 w 24"/>
                <a:gd name="T55" fmla="*/ 2 h 26"/>
                <a:gd name="T56" fmla="*/ 9 w 24"/>
                <a:gd name="T57" fmla="*/ 2 h 26"/>
                <a:gd name="T58" fmla="*/ 10 w 24"/>
                <a:gd name="T59" fmla="*/ 0 h 26"/>
                <a:gd name="T60" fmla="*/ 12 w 24"/>
                <a:gd name="T61" fmla="*/ 19 h 26"/>
                <a:gd name="T62" fmla="*/ 13 w 24"/>
                <a:gd name="T63" fmla="*/ 19 h 26"/>
                <a:gd name="T64" fmla="*/ 14 w 24"/>
                <a:gd name="T65" fmla="*/ 19 h 26"/>
                <a:gd name="T66" fmla="*/ 17 w 24"/>
                <a:gd name="T67" fmla="*/ 19 h 26"/>
                <a:gd name="T68" fmla="*/ 24 w 24"/>
                <a:gd name="T69" fmla="*/ 25 h 26"/>
                <a:gd name="T70" fmla="*/ 23 w 24"/>
                <a:gd name="T71" fmla="*/ 26 h 26"/>
                <a:gd name="T72" fmla="*/ 21 w 24"/>
                <a:gd name="T73" fmla="*/ 26 h 26"/>
                <a:gd name="T74" fmla="*/ 21 w 24"/>
                <a:gd name="T75" fmla="*/ 25 h 26"/>
                <a:gd name="T76" fmla="*/ 17 w 24"/>
                <a:gd name="T77" fmla="*/ 23 h 26"/>
                <a:gd name="T78" fmla="*/ 15 w 24"/>
                <a:gd name="T79" fmla="*/ 21 h 26"/>
                <a:gd name="T80" fmla="*/ 11 w 24"/>
                <a:gd name="T81" fmla="*/ 19 h 26"/>
                <a:gd name="T82" fmla="*/ 10 w 24"/>
                <a:gd name="T83" fmla="*/ 19 h 26"/>
                <a:gd name="T84" fmla="*/ 11 w 24"/>
                <a:gd name="T85" fmla="*/ 19 h 26"/>
                <a:gd name="T86" fmla="*/ 12 w 24"/>
                <a:gd name="T87" fmla="*/ 19 h 26"/>
                <a:gd name="T88" fmla="*/ 12 w 24"/>
                <a:gd name="T89" fmla="*/ 19 h 26"/>
                <a:gd name="T90" fmla="*/ 14 w 24"/>
                <a:gd name="T91" fmla="*/ 7 h 26"/>
                <a:gd name="T92" fmla="*/ 13 w 24"/>
                <a:gd name="T93" fmla="*/ 9 h 26"/>
                <a:gd name="T94" fmla="*/ 15 w 24"/>
                <a:gd name="T95" fmla="*/ 8 h 26"/>
                <a:gd name="T96" fmla="*/ 14 w 24"/>
                <a:gd name="T97" fmla="*/ 8 h 26"/>
                <a:gd name="T98" fmla="*/ 14 w 24"/>
                <a:gd name="T99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" h="26">
                  <a:moveTo>
                    <a:pt x="10" y="0"/>
                  </a:moveTo>
                  <a:cubicBezTo>
                    <a:pt x="12" y="0"/>
                    <a:pt x="13" y="1"/>
                    <a:pt x="14" y="2"/>
                  </a:cubicBezTo>
                  <a:cubicBezTo>
                    <a:pt x="14" y="2"/>
                    <a:pt x="15" y="3"/>
                    <a:pt x="14" y="3"/>
                  </a:cubicBezTo>
                  <a:cubicBezTo>
                    <a:pt x="14" y="5"/>
                    <a:pt x="14" y="6"/>
                    <a:pt x="14" y="6"/>
                  </a:cubicBezTo>
                  <a:cubicBezTo>
                    <a:pt x="15" y="7"/>
                    <a:pt x="15" y="7"/>
                    <a:pt x="16" y="7"/>
                  </a:cubicBezTo>
                  <a:cubicBezTo>
                    <a:pt x="18" y="6"/>
                    <a:pt x="20" y="7"/>
                    <a:pt x="20" y="8"/>
                  </a:cubicBezTo>
                  <a:cubicBezTo>
                    <a:pt x="21" y="9"/>
                    <a:pt x="21" y="10"/>
                    <a:pt x="20" y="10"/>
                  </a:cubicBezTo>
                  <a:cubicBezTo>
                    <a:pt x="17" y="11"/>
                    <a:pt x="14" y="13"/>
                    <a:pt x="12" y="15"/>
                  </a:cubicBezTo>
                  <a:cubicBezTo>
                    <a:pt x="11" y="16"/>
                    <a:pt x="10" y="18"/>
                    <a:pt x="10" y="21"/>
                  </a:cubicBezTo>
                  <a:cubicBezTo>
                    <a:pt x="9" y="24"/>
                    <a:pt x="7" y="25"/>
                    <a:pt x="2" y="25"/>
                  </a:cubicBezTo>
                  <a:cubicBezTo>
                    <a:pt x="1" y="25"/>
                    <a:pt x="0" y="25"/>
                    <a:pt x="0" y="24"/>
                  </a:cubicBezTo>
                  <a:cubicBezTo>
                    <a:pt x="1" y="23"/>
                    <a:pt x="1" y="23"/>
                    <a:pt x="2" y="22"/>
                  </a:cubicBezTo>
                  <a:cubicBezTo>
                    <a:pt x="2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4"/>
                    <a:pt x="2" y="24"/>
                    <a:pt x="3" y="24"/>
                  </a:cubicBezTo>
                  <a:cubicBezTo>
                    <a:pt x="5" y="23"/>
                    <a:pt x="7" y="21"/>
                    <a:pt x="8" y="17"/>
                  </a:cubicBezTo>
                  <a:cubicBezTo>
                    <a:pt x="5" y="17"/>
                    <a:pt x="3" y="16"/>
                    <a:pt x="3" y="14"/>
                  </a:cubicBezTo>
                  <a:cubicBezTo>
                    <a:pt x="2" y="14"/>
                    <a:pt x="2" y="14"/>
                    <a:pt x="2" y="13"/>
                  </a:cubicBezTo>
                  <a:cubicBezTo>
                    <a:pt x="2" y="13"/>
                    <a:pt x="3" y="13"/>
                    <a:pt x="3" y="13"/>
                  </a:cubicBezTo>
                  <a:cubicBezTo>
                    <a:pt x="6" y="13"/>
                    <a:pt x="8" y="12"/>
                    <a:pt x="9" y="11"/>
                  </a:cubicBezTo>
                  <a:cubicBezTo>
                    <a:pt x="10" y="8"/>
                    <a:pt x="10" y="6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0"/>
                    <a:pt x="10" y="0"/>
                  </a:cubicBezTo>
                  <a:close/>
                  <a:moveTo>
                    <a:pt x="12" y="19"/>
                  </a:move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4" y="19"/>
                    <a:pt x="14" y="19"/>
                  </a:cubicBezTo>
                  <a:cubicBezTo>
                    <a:pt x="14" y="19"/>
                    <a:pt x="15" y="19"/>
                    <a:pt x="17" y="19"/>
                  </a:cubicBezTo>
                  <a:cubicBezTo>
                    <a:pt x="22" y="20"/>
                    <a:pt x="24" y="22"/>
                    <a:pt x="24" y="25"/>
                  </a:cubicBezTo>
                  <a:cubicBezTo>
                    <a:pt x="24" y="26"/>
                    <a:pt x="24" y="26"/>
                    <a:pt x="23" y="26"/>
                  </a:cubicBezTo>
                  <a:cubicBezTo>
                    <a:pt x="23" y="26"/>
                    <a:pt x="22" y="26"/>
                    <a:pt x="21" y="26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5"/>
                    <a:pt x="19" y="24"/>
                    <a:pt x="17" y="23"/>
                  </a:cubicBezTo>
                  <a:cubicBezTo>
                    <a:pt x="17" y="23"/>
                    <a:pt x="16" y="22"/>
                    <a:pt x="15" y="21"/>
                  </a:cubicBezTo>
                  <a:cubicBezTo>
                    <a:pt x="14" y="20"/>
                    <a:pt x="13" y="20"/>
                    <a:pt x="11" y="19"/>
                  </a:cubicBezTo>
                  <a:cubicBezTo>
                    <a:pt x="11" y="19"/>
                    <a:pt x="10" y="19"/>
                    <a:pt x="10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2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lose/>
                  <a:moveTo>
                    <a:pt x="14" y="7"/>
                  </a:moveTo>
                  <a:cubicBezTo>
                    <a:pt x="13" y="8"/>
                    <a:pt x="13" y="8"/>
                    <a:pt x="13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4" y="8"/>
                    <a:pt x="14" y="8"/>
                  </a:cubicBezTo>
                  <a:cubicBezTo>
                    <a:pt x="14" y="7"/>
                    <a:pt x="14" y="7"/>
                    <a:pt x="14" y="7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53" name="iṡļiďè"/>
            <p:cNvSpPr/>
            <p:nvPr/>
          </p:nvSpPr>
          <p:spPr bwMode="auto">
            <a:xfrm>
              <a:off x="3709104" y="3227568"/>
              <a:ext cx="36567" cy="44265"/>
            </a:xfrm>
            <a:custGeom>
              <a:avLst/>
              <a:gdLst>
                <a:gd name="T0" fmla="*/ 16 w 25"/>
                <a:gd name="T1" fmla="*/ 5 h 30"/>
                <a:gd name="T2" fmla="*/ 17 w 25"/>
                <a:gd name="T3" fmla="*/ 4 h 30"/>
                <a:gd name="T4" fmla="*/ 18 w 25"/>
                <a:gd name="T5" fmla="*/ 2 h 30"/>
                <a:gd name="T6" fmla="*/ 17 w 25"/>
                <a:gd name="T7" fmla="*/ 1 h 30"/>
                <a:gd name="T8" fmla="*/ 19 w 25"/>
                <a:gd name="T9" fmla="*/ 11 h 30"/>
                <a:gd name="T10" fmla="*/ 21 w 25"/>
                <a:gd name="T11" fmla="*/ 15 h 30"/>
                <a:gd name="T12" fmla="*/ 15 w 25"/>
                <a:gd name="T13" fmla="*/ 18 h 30"/>
                <a:gd name="T14" fmla="*/ 15 w 25"/>
                <a:gd name="T15" fmla="*/ 19 h 30"/>
                <a:gd name="T16" fmla="*/ 19 w 25"/>
                <a:gd name="T17" fmla="*/ 21 h 30"/>
                <a:gd name="T18" fmla="*/ 14 w 25"/>
                <a:gd name="T19" fmla="*/ 29 h 30"/>
                <a:gd name="T20" fmla="*/ 6 w 25"/>
                <a:gd name="T21" fmla="*/ 23 h 30"/>
                <a:gd name="T22" fmla="*/ 12 w 25"/>
                <a:gd name="T23" fmla="*/ 18 h 30"/>
                <a:gd name="T24" fmla="*/ 14 w 25"/>
                <a:gd name="T25" fmla="*/ 16 h 30"/>
                <a:gd name="T26" fmla="*/ 9 w 25"/>
                <a:gd name="T27" fmla="*/ 16 h 30"/>
                <a:gd name="T28" fmla="*/ 11 w 25"/>
                <a:gd name="T29" fmla="*/ 15 h 30"/>
                <a:gd name="T30" fmla="*/ 16 w 25"/>
                <a:gd name="T31" fmla="*/ 14 h 30"/>
                <a:gd name="T32" fmla="*/ 21 w 25"/>
                <a:gd name="T33" fmla="*/ 13 h 30"/>
                <a:gd name="T34" fmla="*/ 5 w 25"/>
                <a:gd name="T35" fmla="*/ 15 h 30"/>
                <a:gd name="T36" fmla="*/ 0 w 25"/>
                <a:gd name="T37" fmla="*/ 20 h 30"/>
                <a:gd name="T38" fmla="*/ 2 w 25"/>
                <a:gd name="T39" fmla="*/ 13 h 30"/>
                <a:gd name="T40" fmla="*/ 3 w 25"/>
                <a:gd name="T41" fmla="*/ 15 h 30"/>
                <a:gd name="T42" fmla="*/ 4 w 25"/>
                <a:gd name="T43" fmla="*/ 11 h 30"/>
                <a:gd name="T44" fmla="*/ 4 w 25"/>
                <a:gd name="T45" fmla="*/ 5 h 30"/>
                <a:gd name="T46" fmla="*/ 7 w 25"/>
                <a:gd name="T47" fmla="*/ 6 h 30"/>
                <a:gd name="T48" fmla="*/ 9 w 25"/>
                <a:gd name="T49" fmla="*/ 6 h 30"/>
                <a:gd name="T50" fmla="*/ 7 w 25"/>
                <a:gd name="T51" fmla="*/ 8 h 30"/>
                <a:gd name="T52" fmla="*/ 6 w 25"/>
                <a:gd name="T53" fmla="*/ 9 h 30"/>
                <a:gd name="T54" fmla="*/ 9 w 25"/>
                <a:gd name="T55" fmla="*/ 10 h 30"/>
                <a:gd name="T56" fmla="*/ 7 w 25"/>
                <a:gd name="T57" fmla="*/ 11 h 30"/>
                <a:gd name="T58" fmla="*/ 18 w 25"/>
                <a:gd name="T59" fmla="*/ 9 h 30"/>
                <a:gd name="T60" fmla="*/ 16 w 25"/>
                <a:gd name="T61" fmla="*/ 9 h 30"/>
                <a:gd name="T62" fmla="*/ 15 w 25"/>
                <a:gd name="T63" fmla="*/ 8 h 30"/>
                <a:gd name="T64" fmla="*/ 18 w 25"/>
                <a:gd name="T65" fmla="*/ 7 h 30"/>
                <a:gd name="T66" fmla="*/ 6 w 25"/>
                <a:gd name="T67" fmla="*/ 1 h 30"/>
                <a:gd name="T68" fmla="*/ 9 w 25"/>
                <a:gd name="T69" fmla="*/ 2 h 30"/>
                <a:gd name="T70" fmla="*/ 4 w 25"/>
                <a:gd name="T71" fmla="*/ 4 h 30"/>
                <a:gd name="T72" fmla="*/ 14 w 25"/>
                <a:gd name="T73" fmla="*/ 22 h 30"/>
                <a:gd name="T74" fmla="*/ 7 w 25"/>
                <a:gd name="T75" fmla="*/ 26 h 30"/>
                <a:gd name="T76" fmla="*/ 14 w 25"/>
                <a:gd name="T77" fmla="*/ 23 h 30"/>
                <a:gd name="T78" fmla="*/ 12 w 25"/>
                <a:gd name="T79" fmla="*/ 23 h 30"/>
                <a:gd name="T80" fmla="*/ 10 w 25"/>
                <a:gd name="T81" fmla="*/ 3 h 30"/>
                <a:gd name="T82" fmla="*/ 11 w 25"/>
                <a:gd name="T83" fmla="*/ 3 h 30"/>
                <a:gd name="T84" fmla="*/ 13 w 25"/>
                <a:gd name="T85" fmla="*/ 0 h 30"/>
                <a:gd name="T86" fmla="*/ 16 w 25"/>
                <a:gd name="T87" fmla="*/ 3 h 30"/>
                <a:gd name="T88" fmla="*/ 15 w 25"/>
                <a:gd name="T89" fmla="*/ 6 h 30"/>
                <a:gd name="T90" fmla="*/ 15 w 25"/>
                <a:gd name="T91" fmla="*/ 11 h 30"/>
                <a:gd name="T92" fmla="*/ 10 w 25"/>
                <a:gd name="T93" fmla="*/ 12 h 30"/>
                <a:gd name="T94" fmla="*/ 11 w 25"/>
                <a:gd name="T95" fmla="*/ 10 h 30"/>
                <a:gd name="T96" fmla="*/ 12 w 25"/>
                <a:gd name="T97" fmla="*/ 8 h 30"/>
                <a:gd name="T98" fmla="*/ 13 w 25"/>
                <a:gd name="T99" fmla="*/ 6 h 30"/>
                <a:gd name="T100" fmla="*/ 10 w 25"/>
                <a:gd name="T101" fmla="*/ 6 h 30"/>
                <a:gd name="T102" fmla="*/ 12 w 25"/>
                <a:gd name="T103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" h="30">
                  <a:moveTo>
                    <a:pt x="18" y="7"/>
                  </a:moveTo>
                  <a:cubicBezTo>
                    <a:pt x="18" y="5"/>
                    <a:pt x="18" y="5"/>
                    <a:pt x="18" y="5"/>
                  </a:cubicBezTo>
                  <a:cubicBezTo>
                    <a:pt x="17" y="6"/>
                    <a:pt x="17" y="5"/>
                    <a:pt x="16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8" y="4"/>
                    <a:pt x="18" y="4"/>
                    <a:pt x="19" y="3"/>
                  </a:cubicBezTo>
                  <a:cubicBezTo>
                    <a:pt x="19" y="2"/>
                    <a:pt x="19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0"/>
                    <a:pt x="19" y="0"/>
                    <a:pt x="21" y="1"/>
                  </a:cubicBezTo>
                  <a:cubicBezTo>
                    <a:pt x="22" y="2"/>
                    <a:pt x="22" y="2"/>
                    <a:pt x="22" y="3"/>
                  </a:cubicBezTo>
                  <a:cubicBezTo>
                    <a:pt x="20" y="6"/>
                    <a:pt x="20" y="9"/>
                    <a:pt x="19" y="11"/>
                  </a:cubicBezTo>
                  <a:cubicBezTo>
                    <a:pt x="22" y="11"/>
                    <a:pt x="24" y="12"/>
                    <a:pt x="25" y="14"/>
                  </a:cubicBezTo>
                  <a:cubicBezTo>
                    <a:pt x="25" y="15"/>
                    <a:pt x="25" y="15"/>
                    <a:pt x="24" y="15"/>
                  </a:cubicBezTo>
                  <a:cubicBezTo>
                    <a:pt x="23" y="15"/>
                    <a:pt x="22" y="15"/>
                    <a:pt x="21" y="15"/>
                  </a:cubicBezTo>
                  <a:cubicBezTo>
                    <a:pt x="20" y="16"/>
                    <a:pt x="20" y="16"/>
                    <a:pt x="19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7"/>
                    <a:pt x="16" y="17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6" y="19"/>
                    <a:pt x="16" y="19"/>
                  </a:cubicBezTo>
                  <a:cubicBezTo>
                    <a:pt x="16" y="20"/>
                    <a:pt x="17" y="20"/>
                    <a:pt x="17" y="19"/>
                  </a:cubicBezTo>
                  <a:cubicBezTo>
                    <a:pt x="18" y="20"/>
                    <a:pt x="19" y="20"/>
                    <a:pt x="19" y="21"/>
                  </a:cubicBezTo>
                  <a:cubicBezTo>
                    <a:pt x="20" y="22"/>
                    <a:pt x="19" y="22"/>
                    <a:pt x="17" y="23"/>
                  </a:cubicBezTo>
                  <a:cubicBezTo>
                    <a:pt x="16" y="24"/>
                    <a:pt x="16" y="25"/>
                    <a:pt x="16" y="27"/>
                  </a:cubicBezTo>
                  <a:cubicBezTo>
                    <a:pt x="15" y="28"/>
                    <a:pt x="15" y="29"/>
                    <a:pt x="14" y="29"/>
                  </a:cubicBezTo>
                  <a:cubicBezTo>
                    <a:pt x="14" y="30"/>
                    <a:pt x="13" y="30"/>
                    <a:pt x="12" y="30"/>
                  </a:cubicBezTo>
                  <a:cubicBezTo>
                    <a:pt x="9" y="29"/>
                    <a:pt x="7" y="27"/>
                    <a:pt x="6" y="26"/>
                  </a:cubicBezTo>
                  <a:cubicBezTo>
                    <a:pt x="5" y="24"/>
                    <a:pt x="5" y="23"/>
                    <a:pt x="6" y="23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0" y="20"/>
                    <a:pt x="10" y="20"/>
                    <a:pt x="11" y="19"/>
                  </a:cubicBezTo>
                  <a:cubicBezTo>
                    <a:pt x="11" y="18"/>
                    <a:pt x="11" y="18"/>
                    <a:pt x="12" y="18"/>
                  </a:cubicBezTo>
                  <a:cubicBezTo>
                    <a:pt x="13" y="18"/>
                    <a:pt x="14" y="17"/>
                    <a:pt x="14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4" y="16"/>
                    <a:pt x="14" y="16"/>
                  </a:cubicBezTo>
                  <a:cubicBezTo>
                    <a:pt x="13" y="16"/>
                    <a:pt x="11" y="18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7"/>
                    <a:pt x="8" y="16"/>
                    <a:pt x="9" y="16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5"/>
                    <a:pt x="16" y="14"/>
                  </a:cubicBezTo>
                  <a:cubicBezTo>
                    <a:pt x="17" y="14"/>
                    <a:pt x="17" y="14"/>
                    <a:pt x="18" y="16"/>
                  </a:cubicBezTo>
                  <a:cubicBezTo>
                    <a:pt x="19" y="15"/>
                    <a:pt x="20" y="15"/>
                    <a:pt x="21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9" y="13"/>
                    <a:pt x="17" y="13"/>
                    <a:pt x="16" y="13"/>
                  </a:cubicBezTo>
                  <a:cubicBezTo>
                    <a:pt x="14" y="13"/>
                    <a:pt x="12" y="14"/>
                    <a:pt x="10" y="14"/>
                  </a:cubicBezTo>
                  <a:cubicBezTo>
                    <a:pt x="7" y="15"/>
                    <a:pt x="6" y="15"/>
                    <a:pt x="5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3" y="18"/>
                    <a:pt x="2" y="20"/>
                    <a:pt x="1" y="21"/>
                  </a:cubicBezTo>
                  <a:cubicBezTo>
                    <a:pt x="1" y="21"/>
                    <a:pt x="1" y="21"/>
                    <a:pt x="0" y="20"/>
                  </a:cubicBezTo>
                  <a:cubicBezTo>
                    <a:pt x="0" y="19"/>
                    <a:pt x="0" y="18"/>
                    <a:pt x="0" y="17"/>
                  </a:cubicBezTo>
                  <a:cubicBezTo>
                    <a:pt x="1" y="17"/>
                    <a:pt x="1" y="16"/>
                    <a:pt x="1" y="15"/>
                  </a:cubicBezTo>
                  <a:cubicBezTo>
                    <a:pt x="2" y="14"/>
                    <a:pt x="2" y="14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2" y="14"/>
                    <a:pt x="2" y="15"/>
                    <a:pt x="3" y="15"/>
                  </a:cubicBezTo>
                  <a:cubicBezTo>
                    <a:pt x="3" y="15"/>
                    <a:pt x="4" y="14"/>
                    <a:pt x="5" y="14"/>
                  </a:cubicBezTo>
                  <a:cubicBezTo>
                    <a:pt x="5" y="13"/>
                    <a:pt x="5" y="12"/>
                    <a:pt x="5" y="12"/>
                  </a:cubicBezTo>
                  <a:cubicBezTo>
                    <a:pt x="5" y="11"/>
                    <a:pt x="4" y="11"/>
                    <a:pt x="4" y="11"/>
                  </a:cubicBezTo>
                  <a:cubicBezTo>
                    <a:pt x="4" y="9"/>
                    <a:pt x="4" y="7"/>
                    <a:pt x="3" y="6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4" y="5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7"/>
                    <a:pt x="8" y="8"/>
                    <a:pt x="7" y="8"/>
                  </a:cubicBezTo>
                  <a:cubicBezTo>
                    <a:pt x="7" y="8"/>
                    <a:pt x="7" y="9"/>
                    <a:pt x="7" y="9"/>
                  </a:cubicBezTo>
                  <a:cubicBezTo>
                    <a:pt x="7" y="9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6" y="8"/>
                    <a:pt x="6" y="8"/>
                  </a:cubicBezTo>
                  <a:cubicBezTo>
                    <a:pt x="6" y="8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8"/>
                    <a:pt x="8" y="9"/>
                    <a:pt x="9" y="9"/>
                  </a:cubicBezTo>
                  <a:cubicBezTo>
                    <a:pt x="9" y="9"/>
                    <a:pt x="9" y="9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8" y="10"/>
                  </a:cubicBezTo>
                  <a:cubicBezTo>
                    <a:pt x="8" y="10"/>
                    <a:pt x="7" y="11"/>
                    <a:pt x="7" y="11"/>
                  </a:cubicBezTo>
                  <a:cubicBezTo>
                    <a:pt x="7" y="12"/>
                    <a:pt x="7" y="13"/>
                    <a:pt x="6" y="13"/>
                  </a:cubicBezTo>
                  <a:cubicBezTo>
                    <a:pt x="10" y="12"/>
                    <a:pt x="14" y="12"/>
                    <a:pt x="18" y="11"/>
                  </a:cubicBezTo>
                  <a:cubicBezTo>
                    <a:pt x="17" y="11"/>
                    <a:pt x="17" y="10"/>
                    <a:pt x="18" y="9"/>
                  </a:cubicBezTo>
                  <a:cubicBezTo>
                    <a:pt x="17" y="9"/>
                    <a:pt x="16" y="9"/>
                    <a:pt x="16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5" y="9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7"/>
                  </a:cubicBezTo>
                  <a:cubicBezTo>
                    <a:pt x="15" y="7"/>
                    <a:pt x="16" y="7"/>
                    <a:pt x="16" y="7"/>
                  </a:cubicBezTo>
                  <a:cubicBezTo>
                    <a:pt x="17" y="7"/>
                    <a:pt x="18" y="7"/>
                    <a:pt x="18" y="7"/>
                  </a:cubicBezTo>
                  <a:close/>
                  <a:moveTo>
                    <a:pt x="4" y="3"/>
                  </a:moveTo>
                  <a:cubicBezTo>
                    <a:pt x="5" y="3"/>
                    <a:pt x="6" y="2"/>
                    <a:pt x="6" y="2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0"/>
                    <a:pt x="7" y="0"/>
                  </a:cubicBezTo>
                  <a:cubicBezTo>
                    <a:pt x="8" y="0"/>
                    <a:pt x="9" y="1"/>
                    <a:pt x="9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8" y="3"/>
                    <a:pt x="7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3" y="4"/>
                    <a:pt x="4" y="4"/>
                    <a:pt x="4" y="3"/>
                  </a:cubicBezTo>
                  <a:close/>
                  <a:moveTo>
                    <a:pt x="14" y="22"/>
                  </a:moveTo>
                  <a:cubicBezTo>
                    <a:pt x="14" y="22"/>
                    <a:pt x="14" y="21"/>
                    <a:pt x="14" y="22"/>
                  </a:cubicBezTo>
                  <a:cubicBezTo>
                    <a:pt x="11" y="22"/>
                    <a:pt x="9" y="23"/>
                    <a:pt x="7" y="24"/>
                  </a:cubicBezTo>
                  <a:cubicBezTo>
                    <a:pt x="7" y="25"/>
                    <a:pt x="6" y="25"/>
                    <a:pt x="7" y="26"/>
                  </a:cubicBezTo>
                  <a:cubicBezTo>
                    <a:pt x="8" y="26"/>
                    <a:pt x="9" y="27"/>
                    <a:pt x="11" y="27"/>
                  </a:cubicBezTo>
                  <a:cubicBezTo>
                    <a:pt x="12" y="27"/>
                    <a:pt x="13" y="27"/>
                    <a:pt x="14" y="26"/>
                  </a:cubicBezTo>
                  <a:cubicBezTo>
                    <a:pt x="14" y="25"/>
                    <a:pt x="15" y="24"/>
                    <a:pt x="14" y="23"/>
                  </a:cubicBezTo>
                  <a:cubicBezTo>
                    <a:pt x="14" y="24"/>
                    <a:pt x="14" y="24"/>
                    <a:pt x="13" y="24"/>
                  </a:cubicBezTo>
                  <a:cubicBezTo>
                    <a:pt x="13" y="24"/>
                    <a:pt x="12" y="24"/>
                    <a:pt x="12" y="24"/>
                  </a:cubicBezTo>
                  <a:cubicBezTo>
                    <a:pt x="11" y="24"/>
                    <a:pt x="11" y="24"/>
                    <a:pt x="12" y="23"/>
                  </a:cubicBezTo>
                  <a:cubicBezTo>
                    <a:pt x="13" y="23"/>
                    <a:pt x="14" y="23"/>
                    <a:pt x="14" y="23"/>
                  </a:cubicBezTo>
                  <a:cubicBezTo>
                    <a:pt x="14" y="22"/>
                    <a:pt x="14" y="22"/>
                    <a:pt x="14" y="22"/>
                  </a:cubicBezTo>
                  <a:close/>
                  <a:moveTo>
                    <a:pt x="10" y="3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0" y="3"/>
                    <a:pt x="11" y="3"/>
                    <a:pt x="11" y="3"/>
                  </a:cubicBezTo>
                  <a:cubicBezTo>
                    <a:pt x="12" y="3"/>
                    <a:pt x="12" y="3"/>
                    <a:pt x="13" y="3"/>
                  </a:cubicBezTo>
                  <a:cubicBezTo>
                    <a:pt x="13" y="2"/>
                    <a:pt x="13" y="1"/>
                    <a:pt x="13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5" y="1"/>
                    <a:pt x="16" y="2"/>
                  </a:cubicBezTo>
                  <a:cubicBezTo>
                    <a:pt x="16" y="2"/>
                    <a:pt x="16" y="2"/>
                    <a:pt x="16" y="3"/>
                  </a:cubicBezTo>
                  <a:cubicBezTo>
                    <a:pt x="15" y="3"/>
                    <a:pt x="15" y="3"/>
                    <a:pt x="14" y="4"/>
                  </a:cubicBezTo>
                  <a:cubicBezTo>
                    <a:pt x="15" y="4"/>
                    <a:pt x="15" y="5"/>
                    <a:pt x="16" y="5"/>
                  </a:cubicBezTo>
                  <a:cubicBezTo>
                    <a:pt x="16" y="6"/>
                    <a:pt x="15" y="6"/>
                    <a:pt x="15" y="6"/>
                  </a:cubicBezTo>
                  <a:cubicBezTo>
                    <a:pt x="15" y="7"/>
                    <a:pt x="15" y="8"/>
                    <a:pt x="14" y="9"/>
                  </a:cubicBezTo>
                  <a:cubicBezTo>
                    <a:pt x="15" y="9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4" y="11"/>
                  </a:cubicBezTo>
                  <a:cubicBezTo>
                    <a:pt x="14" y="11"/>
                    <a:pt x="14" y="11"/>
                    <a:pt x="13" y="10"/>
                  </a:cubicBezTo>
                  <a:cubicBezTo>
                    <a:pt x="12" y="11"/>
                    <a:pt x="11" y="12"/>
                    <a:pt x="10" y="12"/>
                  </a:cubicBezTo>
                  <a:cubicBezTo>
                    <a:pt x="10" y="12"/>
                    <a:pt x="9" y="12"/>
                    <a:pt x="9" y="12"/>
                  </a:cubicBezTo>
                  <a:cubicBezTo>
                    <a:pt x="9" y="11"/>
                    <a:pt x="9" y="11"/>
                    <a:pt x="10" y="11"/>
                  </a:cubicBezTo>
                  <a:cubicBezTo>
                    <a:pt x="10" y="11"/>
                    <a:pt x="11" y="10"/>
                    <a:pt x="11" y="10"/>
                  </a:cubicBezTo>
                  <a:cubicBezTo>
                    <a:pt x="11" y="9"/>
                    <a:pt x="10" y="9"/>
                    <a:pt x="9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1" y="8"/>
                    <a:pt x="12" y="8"/>
                    <a:pt x="12" y="8"/>
                  </a:cubicBezTo>
                  <a:cubicBezTo>
                    <a:pt x="13" y="8"/>
                    <a:pt x="13" y="7"/>
                    <a:pt x="13" y="7"/>
                  </a:cubicBezTo>
                  <a:cubicBezTo>
                    <a:pt x="13" y="6"/>
                    <a:pt x="13" y="6"/>
                    <a:pt x="14" y="6"/>
                  </a:cubicBezTo>
                  <a:cubicBezTo>
                    <a:pt x="14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6"/>
                    <a:pt x="11" y="7"/>
                    <a:pt x="10" y="7"/>
                  </a:cubicBezTo>
                  <a:cubicBezTo>
                    <a:pt x="10" y="7"/>
                    <a:pt x="10" y="7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5"/>
                    <a:pt x="11" y="5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3"/>
                    <a:pt x="10" y="3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54" name="iśľiḋè"/>
            <p:cNvSpPr/>
            <p:nvPr/>
          </p:nvSpPr>
          <p:spPr bwMode="auto">
            <a:xfrm>
              <a:off x="3073989" y="2833989"/>
              <a:ext cx="45228" cy="64474"/>
            </a:xfrm>
            <a:custGeom>
              <a:avLst/>
              <a:gdLst>
                <a:gd name="T0" fmla="*/ 31 w 31"/>
                <a:gd name="T1" fmla="*/ 15 h 44"/>
                <a:gd name="T2" fmla="*/ 22 w 31"/>
                <a:gd name="T3" fmla="*/ 15 h 44"/>
                <a:gd name="T4" fmla="*/ 15 w 31"/>
                <a:gd name="T5" fmla="*/ 7 h 44"/>
                <a:gd name="T6" fmla="*/ 8 w 31"/>
                <a:gd name="T7" fmla="*/ 22 h 44"/>
                <a:gd name="T8" fmla="*/ 15 w 31"/>
                <a:gd name="T9" fmla="*/ 38 h 44"/>
                <a:gd name="T10" fmla="*/ 22 w 31"/>
                <a:gd name="T11" fmla="*/ 30 h 44"/>
                <a:gd name="T12" fmla="*/ 31 w 31"/>
                <a:gd name="T13" fmla="*/ 30 h 44"/>
                <a:gd name="T14" fmla="*/ 15 w 31"/>
                <a:gd name="T15" fmla="*/ 44 h 44"/>
                <a:gd name="T16" fmla="*/ 0 w 31"/>
                <a:gd name="T17" fmla="*/ 22 h 44"/>
                <a:gd name="T18" fmla="*/ 15 w 31"/>
                <a:gd name="T19" fmla="*/ 0 h 44"/>
                <a:gd name="T20" fmla="*/ 31 w 31"/>
                <a:gd name="T21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44">
                  <a:moveTo>
                    <a:pt x="31" y="15"/>
                  </a:moveTo>
                  <a:cubicBezTo>
                    <a:pt x="22" y="15"/>
                    <a:pt x="22" y="15"/>
                    <a:pt x="22" y="15"/>
                  </a:cubicBezTo>
                  <a:cubicBezTo>
                    <a:pt x="22" y="10"/>
                    <a:pt x="19" y="7"/>
                    <a:pt x="15" y="7"/>
                  </a:cubicBezTo>
                  <a:cubicBezTo>
                    <a:pt x="11" y="7"/>
                    <a:pt x="8" y="12"/>
                    <a:pt x="8" y="22"/>
                  </a:cubicBezTo>
                  <a:cubicBezTo>
                    <a:pt x="8" y="32"/>
                    <a:pt x="11" y="38"/>
                    <a:pt x="15" y="38"/>
                  </a:cubicBezTo>
                  <a:cubicBezTo>
                    <a:pt x="20" y="38"/>
                    <a:pt x="22" y="35"/>
                    <a:pt x="22" y="30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0" y="39"/>
                    <a:pt x="25" y="44"/>
                    <a:pt x="15" y="44"/>
                  </a:cubicBezTo>
                  <a:cubicBezTo>
                    <a:pt x="5" y="44"/>
                    <a:pt x="0" y="37"/>
                    <a:pt x="0" y="22"/>
                  </a:cubicBezTo>
                  <a:cubicBezTo>
                    <a:pt x="0" y="8"/>
                    <a:pt x="5" y="0"/>
                    <a:pt x="15" y="0"/>
                  </a:cubicBezTo>
                  <a:cubicBezTo>
                    <a:pt x="25" y="0"/>
                    <a:pt x="30" y="5"/>
                    <a:pt x="31" y="15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55" name="íṩ1iḍê"/>
            <p:cNvSpPr/>
            <p:nvPr/>
          </p:nvSpPr>
          <p:spPr bwMode="auto">
            <a:xfrm>
              <a:off x="3124992" y="2835914"/>
              <a:ext cx="44265" cy="62550"/>
            </a:xfrm>
            <a:custGeom>
              <a:avLst/>
              <a:gdLst>
                <a:gd name="T0" fmla="*/ 12 w 46"/>
                <a:gd name="T1" fmla="*/ 65 h 65"/>
                <a:gd name="T2" fmla="*/ 0 w 46"/>
                <a:gd name="T3" fmla="*/ 65 h 65"/>
                <a:gd name="T4" fmla="*/ 0 w 46"/>
                <a:gd name="T5" fmla="*/ 0 h 65"/>
                <a:gd name="T6" fmla="*/ 12 w 46"/>
                <a:gd name="T7" fmla="*/ 0 h 65"/>
                <a:gd name="T8" fmla="*/ 12 w 46"/>
                <a:gd name="T9" fmla="*/ 25 h 65"/>
                <a:gd name="T10" fmla="*/ 34 w 46"/>
                <a:gd name="T11" fmla="*/ 25 h 65"/>
                <a:gd name="T12" fmla="*/ 34 w 46"/>
                <a:gd name="T13" fmla="*/ 0 h 65"/>
                <a:gd name="T14" fmla="*/ 46 w 46"/>
                <a:gd name="T15" fmla="*/ 0 h 65"/>
                <a:gd name="T16" fmla="*/ 46 w 46"/>
                <a:gd name="T17" fmla="*/ 65 h 65"/>
                <a:gd name="T18" fmla="*/ 34 w 46"/>
                <a:gd name="T19" fmla="*/ 65 h 65"/>
                <a:gd name="T20" fmla="*/ 34 w 46"/>
                <a:gd name="T21" fmla="*/ 36 h 65"/>
                <a:gd name="T22" fmla="*/ 12 w 46"/>
                <a:gd name="T23" fmla="*/ 36 h 65"/>
                <a:gd name="T24" fmla="*/ 12 w 46"/>
                <a:gd name="T25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65">
                  <a:moveTo>
                    <a:pt x="12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5"/>
                  </a:lnTo>
                  <a:lnTo>
                    <a:pt x="34" y="25"/>
                  </a:lnTo>
                  <a:lnTo>
                    <a:pt x="34" y="0"/>
                  </a:lnTo>
                  <a:lnTo>
                    <a:pt x="46" y="0"/>
                  </a:lnTo>
                  <a:lnTo>
                    <a:pt x="46" y="65"/>
                  </a:lnTo>
                  <a:lnTo>
                    <a:pt x="34" y="65"/>
                  </a:lnTo>
                  <a:lnTo>
                    <a:pt x="34" y="36"/>
                  </a:lnTo>
                  <a:lnTo>
                    <a:pt x="12" y="36"/>
                  </a:lnTo>
                  <a:lnTo>
                    <a:pt x="12" y="65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56" name="iṩļïďè"/>
            <p:cNvSpPr/>
            <p:nvPr/>
          </p:nvSpPr>
          <p:spPr bwMode="auto">
            <a:xfrm>
              <a:off x="3178881" y="2835914"/>
              <a:ext cx="12510" cy="62550"/>
            </a:xfrm>
            <a:prstGeom prst="rect">
              <a:avLst/>
            </a:pr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57" name="í$ľíḋé"/>
            <p:cNvSpPr/>
            <p:nvPr/>
          </p:nvSpPr>
          <p:spPr bwMode="auto">
            <a:xfrm>
              <a:off x="3200051" y="2835914"/>
              <a:ext cx="49077" cy="62550"/>
            </a:xfrm>
            <a:custGeom>
              <a:avLst/>
              <a:gdLst>
                <a:gd name="T0" fmla="*/ 51 w 51"/>
                <a:gd name="T1" fmla="*/ 65 h 65"/>
                <a:gd name="T2" fmla="*/ 33 w 51"/>
                <a:gd name="T3" fmla="*/ 65 h 65"/>
                <a:gd name="T4" fmla="*/ 12 w 51"/>
                <a:gd name="T5" fmla="*/ 10 h 65"/>
                <a:gd name="T6" fmla="*/ 12 w 51"/>
                <a:gd name="T7" fmla="*/ 10 h 65"/>
                <a:gd name="T8" fmla="*/ 12 w 51"/>
                <a:gd name="T9" fmla="*/ 65 h 65"/>
                <a:gd name="T10" fmla="*/ 0 w 51"/>
                <a:gd name="T11" fmla="*/ 65 h 65"/>
                <a:gd name="T12" fmla="*/ 0 w 51"/>
                <a:gd name="T13" fmla="*/ 0 h 65"/>
                <a:gd name="T14" fmla="*/ 18 w 51"/>
                <a:gd name="T15" fmla="*/ 0 h 65"/>
                <a:gd name="T16" fmla="*/ 39 w 51"/>
                <a:gd name="T17" fmla="*/ 51 h 65"/>
                <a:gd name="T18" fmla="*/ 39 w 51"/>
                <a:gd name="T19" fmla="*/ 50 h 65"/>
                <a:gd name="T20" fmla="*/ 39 w 51"/>
                <a:gd name="T21" fmla="*/ 0 h 65"/>
                <a:gd name="T22" fmla="*/ 51 w 51"/>
                <a:gd name="T23" fmla="*/ 0 h 65"/>
                <a:gd name="T24" fmla="*/ 51 w 51"/>
                <a:gd name="T25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65">
                  <a:moveTo>
                    <a:pt x="51" y="65"/>
                  </a:moveTo>
                  <a:lnTo>
                    <a:pt x="33" y="65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65"/>
                  </a:lnTo>
                  <a:lnTo>
                    <a:pt x="0" y="65"/>
                  </a:lnTo>
                  <a:lnTo>
                    <a:pt x="0" y="0"/>
                  </a:lnTo>
                  <a:lnTo>
                    <a:pt x="18" y="0"/>
                  </a:lnTo>
                  <a:lnTo>
                    <a:pt x="39" y="51"/>
                  </a:lnTo>
                  <a:lnTo>
                    <a:pt x="39" y="50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51" y="65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58" name="îŝḻiḋê"/>
            <p:cNvSpPr/>
            <p:nvPr/>
          </p:nvSpPr>
          <p:spPr bwMode="auto">
            <a:xfrm>
              <a:off x="3253939" y="2835914"/>
              <a:ext cx="51964" cy="62550"/>
            </a:xfrm>
            <a:custGeom>
              <a:avLst/>
              <a:gdLst>
                <a:gd name="T0" fmla="*/ 12 w 54"/>
                <a:gd name="T1" fmla="*/ 65 h 65"/>
                <a:gd name="T2" fmla="*/ 0 w 54"/>
                <a:gd name="T3" fmla="*/ 65 h 65"/>
                <a:gd name="T4" fmla="*/ 21 w 54"/>
                <a:gd name="T5" fmla="*/ 0 h 65"/>
                <a:gd name="T6" fmla="*/ 35 w 54"/>
                <a:gd name="T7" fmla="*/ 0 h 65"/>
                <a:gd name="T8" fmla="*/ 54 w 54"/>
                <a:gd name="T9" fmla="*/ 65 h 65"/>
                <a:gd name="T10" fmla="*/ 42 w 54"/>
                <a:gd name="T11" fmla="*/ 65 h 65"/>
                <a:gd name="T12" fmla="*/ 39 w 54"/>
                <a:gd name="T13" fmla="*/ 51 h 65"/>
                <a:gd name="T14" fmla="*/ 16 w 54"/>
                <a:gd name="T15" fmla="*/ 51 h 65"/>
                <a:gd name="T16" fmla="*/ 12 w 54"/>
                <a:gd name="T17" fmla="*/ 65 h 65"/>
                <a:gd name="T18" fmla="*/ 20 w 54"/>
                <a:gd name="T19" fmla="*/ 40 h 65"/>
                <a:gd name="T20" fmla="*/ 36 w 54"/>
                <a:gd name="T21" fmla="*/ 40 h 65"/>
                <a:gd name="T22" fmla="*/ 29 w 54"/>
                <a:gd name="T23" fmla="*/ 12 h 65"/>
                <a:gd name="T24" fmla="*/ 27 w 54"/>
                <a:gd name="T25" fmla="*/ 12 h 65"/>
                <a:gd name="T26" fmla="*/ 20 w 54"/>
                <a:gd name="T27" fmla="*/ 4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" h="65">
                  <a:moveTo>
                    <a:pt x="12" y="65"/>
                  </a:moveTo>
                  <a:lnTo>
                    <a:pt x="0" y="65"/>
                  </a:lnTo>
                  <a:lnTo>
                    <a:pt x="21" y="0"/>
                  </a:lnTo>
                  <a:lnTo>
                    <a:pt x="35" y="0"/>
                  </a:lnTo>
                  <a:lnTo>
                    <a:pt x="54" y="65"/>
                  </a:lnTo>
                  <a:lnTo>
                    <a:pt x="42" y="65"/>
                  </a:lnTo>
                  <a:lnTo>
                    <a:pt x="39" y="51"/>
                  </a:lnTo>
                  <a:lnTo>
                    <a:pt x="16" y="51"/>
                  </a:lnTo>
                  <a:lnTo>
                    <a:pt x="12" y="65"/>
                  </a:lnTo>
                  <a:close/>
                  <a:moveTo>
                    <a:pt x="20" y="40"/>
                  </a:moveTo>
                  <a:lnTo>
                    <a:pt x="36" y="40"/>
                  </a:lnTo>
                  <a:lnTo>
                    <a:pt x="29" y="12"/>
                  </a:lnTo>
                  <a:lnTo>
                    <a:pt x="27" y="12"/>
                  </a:lnTo>
                  <a:lnTo>
                    <a:pt x="20" y="40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59" name="iśľiḍé"/>
            <p:cNvSpPr/>
            <p:nvPr/>
          </p:nvSpPr>
          <p:spPr bwMode="auto">
            <a:xfrm>
              <a:off x="3329960" y="2835914"/>
              <a:ext cx="51964" cy="62550"/>
            </a:xfrm>
            <a:custGeom>
              <a:avLst/>
              <a:gdLst>
                <a:gd name="T0" fmla="*/ 10 w 54"/>
                <a:gd name="T1" fmla="*/ 65 h 65"/>
                <a:gd name="T2" fmla="*/ 0 w 54"/>
                <a:gd name="T3" fmla="*/ 65 h 65"/>
                <a:gd name="T4" fmla="*/ 19 w 54"/>
                <a:gd name="T5" fmla="*/ 0 h 65"/>
                <a:gd name="T6" fmla="*/ 35 w 54"/>
                <a:gd name="T7" fmla="*/ 0 h 65"/>
                <a:gd name="T8" fmla="*/ 54 w 54"/>
                <a:gd name="T9" fmla="*/ 65 h 65"/>
                <a:gd name="T10" fmla="*/ 42 w 54"/>
                <a:gd name="T11" fmla="*/ 65 h 65"/>
                <a:gd name="T12" fmla="*/ 38 w 54"/>
                <a:gd name="T13" fmla="*/ 51 h 65"/>
                <a:gd name="T14" fmla="*/ 15 w 54"/>
                <a:gd name="T15" fmla="*/ 51 h 65"/>
                <a:gd name="T16" fmla="*/ 10 w 54"/>
                <a:gd name="T17" fmla="*/ 65 h 65"/>
                <a:gd name="T18" fmla="*/ 18 w 54"/>
                <a:gd name="T19" fmla="*/ 40 h 65"/>
                <a:gd name="T20" fmla="*/ 35 w 54"/>
                <a:gd name="T21" fmla="*/ 40 h 65"/>
                <a:gd name="T22" fmla="*/ 27 w 54"/>
                <a:gd name="T23" fmla="*/ 12 h 65"/>
                <a:gd name="T24" fmla="*/ 27 w 54"/>
                <a:gd name="T25" fmla="*/ 12 h 65"/>
                <a:gd name="T26" fmla="*/ 18 w 54"/>
                <a:gd name="T27" fmla="*/ 4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" h="65">
                  <a:moveTo>
                    <a:pt x="10" y="65"/>
                  </a:moveTo>
                  <a:lnTo>
                    <a:pt x="0" y="65"/>
                  </a:lnTo>
                  <a:lnTo>
                    <a:pt x="19" y="0"/>
                  </a:lnTo>
                  <a:lnTo>
                    <a:pt x="35" y="0"/>
                  </a:lnTo>
                  <a:lnTo>
                    <a:pt x="54" y="65"/>
                  </a:lnTo>
                  <a:lnTo>
                    <a:pt x="42" y="65"/>
                  </a:lnTo>
                  <a:lnTo>
                    <a:pt x="38" y="51"/>
                  </a:lnTo>
                  <a:lnTo>
                    <a:pt x="15" y="51"/>
                  </a:lnTo>
                  <a:lnTo>
                    <a:pt x="10" y="65"/>
                  </a:lnTo>
                  <a:close/>
                  <a:moveTo>
                    <a:pt x="18" y="40"/>
                  </a:moveTo>
                  <a:lnTo>
                    <a:pt x="35" y="40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18" y="40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60" name="ïṡļîďè"/>
            <p:cNvSpPr/>
            <p:nvPr/>
          </p:nvSpPr>
          <p:spPr bwMode="auto">
            <a:xfrm>
              <a:off x="3384811" y="2833989"/>
              <a:ext cx="51002" cy="64474"/>
            </a:xfrm>
            <a:custGeom>
              <a:avLst/>
              <a:gdLst>
                <a:gd name="T0" fmla="*/ 26 w 35"/>
                <a:gd name="T1" fmla="*/ 28 h 44"/>
                <a:gd name="T2" fmla="*/ 19 w 35"/>
                <a:gd name="T3" fmla="*/ 28 h 44"/>
                <a:gd name="T4" fmla="*/ 19 w 35"/>
                <a:gd name="T5" fmla="*/ 21 h 44"/>
                <a:gd name="T6" fmla="*/ 34 w 35"/>
                <a:gd name="T7" fmla="*/ 21 h 44"/>
                <a:gd name="T8" fmla="*/ 34 w 35"/>
                <a:gd name="T9" fmla="*/ 42 h 44"/>
                <a:gd name="T10" fmla="*/ 26 w 35"/>
                <a:gd name="T11" fmla="*/ 44 h 44"/>
                <a:gd name="T12" fmla="*/ 17 w 35"/>
                <a:gd name="T13" fmla="*/ 44 h 44"/>
                <a:gd name="T14" fmla="*/ 0 w 35"/>
                <a:gd name="T15" fmla="*/ 22 h 44"/>
                <a:gd name="T16" fmla="*/ 17 w 35"/>
                <a:gd name="T17" fmla="*/ 0 h 44"/>
                <a:gd name="T18" fmla="*/ 35 w 35"/>
                <a:gd name="T19" fmla="*/ 14 h 44"/>
                <a:gd name="T20" fmla="*/ 26 w 35"/>
                <a:gd name="T21" fmla="*/ 14 h 44"/>
                <a:gd name="T22" fmla="*/ 19 w 35"/>
                <a:gd name="T23" fmla="*/ 7 h 44"/>
                <a:gd name="T24" fmla="*/ 8 w 35"/>
                <a:gd name="T25" fmla="*/ 22 h 44"/>
                <a:gd name="T26" fmla="*/ 19 w 35"/>
                <a:gd name="T27" fmla="*/ 38 h 44"/>
                <a:gd name="T28" fmla="*/ 26 w 35"/>
                <a:gd name="T29" fmla="*/ 37 h 44"/>
                <a:gd name="T30" fmla="*/ 26 w 35"/>
                <a:gd name="T31" fmla="*/ 37 h 44"/>
                <a:gd name="T32" fmla="*/ 26 w 35"/>
                <a:gd name="T33" fmla="*/ 2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44">
                  <a:moveTo>
                    <a:pt x="26" y="28"/>
                  </a:moveTo>
                  <a:cubicBezTo>
                    <a:pt x="19" y="28"/>
                    <a:pt x="19" y="28"/>
                    <a:pt x="19" y="28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1" y="43"/>
                    <a:pt x="29" y="44"/>
                    <a:pt x="26" y="44"/>
                  </a:cubicBezTo>
                  <a:cubicBezTo>
                    <a:pt x="24" y="44"/>
                    <a:pt x="21" y="44"/>
                    <a:pt x="17" y="44"/>
                  </a:cubicBezTo>
                  <a:cubicBezTo>
                    <a:pt x="6" y="43"/>
                    <a:pt x="0" y="36"/>
                    <a:pt x="0" y="22"/>
                  </a:cubicBezTo>
                  <a:cubicBezTo>
                    <a:pt x="0" y="8"/>
                    <a:pt x="6" y="1"/>
                    <a:pt x="17" y="0"/>
                  </a:cubicBezTo>
                  <a:cubicBezTo>
                    <a:pt x="29" y="0"/>
                    <a:pt x="35" y="5"/>
                    <a:pt x="35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9"/>
                    <a:pt x="24" y="7"/>
                    <a:pt x="19" y="7"/>
                  </a:cubicBezTo>
                  <a:cubicBezTo>
                    <a:pt x="12" y="7"/>
                    <a:pt x="9" y="12"/>
                    <a:pt x="8" y="22"/>
                  </a:cubicBezTo>
                  <a:cubicBezTo>
                    <a:pt x="9" y="33"/>
                    <a:pt x="12" y="38"/>
                    <a:pt x="19" y="38"/>
                  </a:cubicBezTo>
                  <a:cubicBezTo>
                    <a:pt x="21" y="38"/>
                    <a:pt x="23" y="38"/>
                    <a:pt x="26" y="37"/>
                  </a:cubicBezTo>
                  <a:cubicBezTo>
                    <a:pt x="26" y="37"/>
                    <a:pt x="26" y="37"/>
                    <a:pt x="26" y="37"/>
                  </a:cubicBezTo>
                  <a:lnTo>
                    <a:pt x="26" y="28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61" name="îṥlïdè"/>
            <p:cNvSpPr/>
            <p:nvPr/>
          </p:nvSpPr>
          <p:spPr bwMode="auto">
            <a:xfrm>
              <a:off x="3445435" y="2835914"/>
              <a:ext cx="43303" cy="62550"/>
            </a:xfrm>
            <a:custGeom>
              <a:avLst/>
              <a:gdLst>
                <a:gd name="T0" fmla="*/ 8 w 30"/>
                <a:gd name="T1" fmla="*/ 26 h 43"/>
                <a:gd name="T2" fmla="*/ 8 w 30"/>
                <a:gd name="T3" fmla="*/ 43 h 43"/>
                <a:gd name="T4" fmla="*/ 0 w 30"/>
                <a:gd name="T5" fmla="*/ 43 h 43"/>
                <a:gd name="T6" fmla="*/ 0 w 30"/>
                <a:gd name="T7" fmla="*/ 0 h 43"/>
                <a:gd name="T8" fmla="*/ 16 w 30"/>
                <a:gd name="T9" fmla="*/ 0 h 43"/>
                <a:gd name="T10" fmla="*/ 29 w 30"/>
                <a:gd name="T11" fmla="*/ 11 h 43"/>
                <a:gd name="T12" fmla="*/ 21 w 30"/>
                <a:gd name="T13" fmla="*/ 21 h 43"/>
                <a:gd name="T14" fmla="*/ 21 w 30"/>
                <a:gd name="T15" fmla="*/ 22 h 43"/>
                <a:gd name="T16" fmla="*/ 28 w 30"/>
                <a:gd name="T17" fmla="*/ 31 h 43"/>
                <a:gd name="T18" fmla="*/ 28 w 30"/>
                <a:gd name="T19" fmla="*/ 33 h 43"/>
                <a:gd name="T20" fmla="*/ 30 w 30"/>
                <a:gd name="T21" fmla="*/ 43 h 43"/>
                <a:gd name="T22" fmla="*/ 21 w 30"/>
                <a:gd name="T23" fmla="*/ 43 h 43"/>
                <a:gd name="T24" fmla="*/ 20 w 30"/>
                <a:gd name="T25" fmla="*/ 31 h 43"/>
                <a:gd name="T26" fmla="*/ 16 w 30"/>
                <a:gd name="T27" fmla="*/ 26 h 43"/>
                <a:gd name="T28" fmla="*/ 8 w 30"/>
                <a:gd name="T29" fmla="*/ 26 h 43"/>
                <a:gd name="T30" fmla="*/ 8 w 30"/>
                <a:gd name="T31" fmla="*/ 7 h 43"/>
                <a:gd name="T32" fmla="*/ 8 w 30"/>
                <a:gd name="T33" fmla="*/ 18 h 43"/>
                <a:gd name="T34" fmla="*/ 15 w 30"/>
                <a:gd name="T35" fmla="*/ 18 h 43"/>
                <a:gd name="T36" fmla="*/ 20 w 30"/>
                <a:gd name="T37" fmla="*/ 12 h 43"/>
                <a:gd name="T38" fmla="*/ 15 w 30"/>
                <a:gd name="T39" fmla="*/ 7 h 43"/>
                <a:gd name="T40" fmla="*/ 8 w 30"/>
                <a:gd name="T41" fmla="*/ 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43">
                  <a:moveTo>
                    <a:pt x="8" y="26"/>
                  </a:moveTo>
                  <a:cubicBezTo>
                    <a:pt x="8" y="43"/>
                    <a:pt x="8" y="43"/>
                    <a:pt x="8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4" y="0"/>
                    <a:pt x="28" y="4"/>
                    <a:pt x="29" y="11"/>
                  </a:cubicBezTo>
                  <a:cubicBezTo>
                    <a:pt x="28" y="17"/>
                    <a:pt x="26" y="20"/>
                    <a:pt x="21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5" y="22"/>
                    <a:pt x="27" y="25"/>
                    <a:pt x="28" y="31"/>
                  </a:cubicBezTo>
                  <a:cubicBezTo>
                    <a:pt x="28" y="32"/>
                    <a:pt x="28" y="32"/>
                    <a:pt x="28" y="33"/>
                  </a:cubicBezTo>
                  <a:cubicBezTo>
                    <a:pt x="28" y="38"/>
                    <a:pt x="29" y="41"/>
                    <a:pt x="30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39"/>
                    <a:pt x="20" y="35"/>
                    <a:pt x="20" y="31"/>
                  </a:cubicBezTo>
                  <a:cubicBezTo>
                    <a:pt x="19" y="27"/>
                    <a:pt x="18" y="26"/>
                    <a:pt x="16" y="26"/>
                  </a:cubicBezTo>
                  <a:lnTo>
                    <a:pt x="8" y="26"/>
                  </a:lnTo>
                  <a:close/>
                  <a:moveTo>
                    <a:pt x="8" y="7"/>
                  </a:moveTo>
                  <a:cubicBezTo>
                    <a:pt x="8" y="18"/>
                    <a:pt x="8" y="18"/>
                    <a:pt x="8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8" y="18"/>
                    <a:pt x="20" y="16"/>
                    <a:pt x="20" y="12"/>
                  </a:cubicBezTo>
                  <a:cubicBezTo>
                    <a:pt x="20" y="9"/>
                    <a:pt x="18" y="7"/>
                    <a:pt x="15" y="7"/>
                  </a:cubicBezTo>
                  <a:lnTo>
                    <a:pt x="8" y="7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62" name="ísľiḓê"/>
            <p:cNvSpPr/>
            <p:nvPr/>
          </p:nvSpPr>
          <p:spPr bwMode="auto">
            <a:xfrm>
              <a:off x="3494513" y="2835914"/>
              <a:ext cx="11548" cy="62550"/>
            </a:xfrm>
            <a:prstGeom prst="rect">
              <a:avLst/>
            </a:pr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63" name="ïṣ1ïḑè"/>
            <p:cNvSpPr/>
            <p:nvPr/>
          </p:nvSpPr>
          <p:spPr bwMode="auto">
            <a:xfrm>
              <a:off x="3513758" y="2833989"/>
              <a:ext cx="45228" cy="64474"/>
            </a:xfrm>
            <a:custGeom>
              <a:avLst/>
              <a:gdLst>
                <a:gd name="T0" fmla="*/ 31 w 31"/>
                <a:gd name="T1" fmla="*/ 15 h 44"/>
                <a:gd name="T2" fmla="*/ 23 w 31"/>
                <a:gd name="T3" fmla="*/ 15 h 44"/>
                <a:gd name="T4" fmla="*/ 16 w 31"/>
                <a:gd name="T5" fmla="*/ 7 h 44"/>
                <a:gd name="T6" fmla="*/ 8 w 31"/>
                <a:gd name="T7" fmla="*/ 22 h 44"/>
                <a:gd name="T8" fmla="*/ 16 w 31"/>
                <a:gd name="T9" fmla="*/ 38 h 44"/>
                <a:gd name="T10" fmla="*/ 23 w 31"/>
                <a:gd name="T11" fmla="*/ 30 h 44"/>
                <a:gd name="T12" fmla="*/ 31 w 31"/>
                <a:gd name="T13" fmla="*/ 30 h 44"/>
                <a:gd name="T14" fmla="*/ 16 w 31"/>
                <a:gd name="T15" fmla="*/ 44 h 44"/>
                <a:gd name="T16" fmla="*/ 0 w 31"/>
                <a:gd name="T17" fmla="*/ 22 h 44"/>
                <a:gd name="T18" fmla="*/ 16 w 31"/>
                <a:gd name="T19" fmla="*/ 0 h 44"/>
                <a:gd name="T20" fmla="*/ 31 w 31"/>
                <a:gd name="T21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44">
                  <a:moveTo>
                    <a:pt x="31" y="15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22" y="10"/>
                    <a:pt x="20" y="7"/>
                    <a:pt x="16" y="7"/>
                  </a:cubicBezTo>
                  <a:cubicBezTo>
                    <a:pt x="11" y="7"/>
                    <a:pt x="9" y="12"/>
                    <a:pt x="8" y="22"/>
                  </a:cubicBezTo>
                  <a:cubicBezTo>
                    <a:pt x="9" y="32"/>
                    <a:pt x="11" y="38"/>
                    <a:pt x="16" y="38"/>
                  </a:cubicBezTo>
                  <a:cubicBezTo>
                    <a:pt x="20" y="38"/>
                    <a:pt x="23" y="35"/>
                    <a:pt x="23" y="30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1" y="39"/>
                    <a:pt x="26" y="44"/>
                    <a:pt x="16" y="44"/>
                  </a:cubicBezTo>
                  <a:cubicBezTo>
                    <a:pt x="5" y="44"/>
                    <a:pt x="0" y="37"/>
                    <a:pt x="0" y="22"/>
                  </a:cubicBezTo>
                  <a:cubicBezTo>
                    <a:pt x="0" y="8"/>
                    <a:pt x="6" y="0"/>
                    <a:pt x="16" y="0"/>
                  </a:cubicBezTo>
                  <a:cubicBezTo>
                    <a:pt x="25" y="0"/>
                    <a:pt x="31" y="5"/>
                    <a:pt x="31" y="15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64" name="íṡlíde"/>
            <p:cNvSpPr/>
            <p:nvPr/>
          </p:nvSpPr>
          <p:spPr bwMode="auto">
            <a:xfrm>
              <a:off x="3566685" y="2835914"/>
              <a:ext cx="46190" cy="62550"/>
            </a:xfrm>
            <a:custGeom>
              <a:avLst/>
              <a:gdLst>
                <a:gd name="T0" fmla="*/ 24 w 32"/>
                <a:gd name="T1" fmla="*/ 0 h 43"/>
                <a:gd name="T2" fmla="*/ 32 w 32"/>
                <a:gd name="T3" fmla="*/ 0 h 43"/>
                <a:gd name="T4" fmla="*/ 32 w 32"/>
                <a:gd name="T5" fmla="*/ 27 h 43"/>
                <a:gd name="T6" fmla="*/ 16 w 32"/>
                <a:gd name="T7" fmla="*/ 43 h 43"/>
                <a:gd name="T8" fmla="*/ 0 w 32"/>
                <a:gd name="T9" fmla="*/ 27 h 43"/>
                <a:gd name="T10" fmla="*/ 0 w 32"/>
                <a:gd name="T11" fmla="*/ 0 h 43"/>
                <a:gd name="T12" fmla="*/ 8 w 32"/>
                <a:gd name="T13" fmla="*/ 0 h 43"/>
                <a:gd name="T14" fmla="*/ 8 w 32"/>
                <a:gd name="T15" fmla="*/ 23 h 43"/>
                <a:gd name="T16" fmla="*/ 16 w 32"/>
                <a:gd name="T17" fmla="*/ 37 h 43"/>
                <a:gd name="T18" fmla="*/ 24 w 32"/>
                <a:gd name="T19" fmla="*/ 23 h 43"/>
                <a:gd name="T20" fmla="*/ 24 w 32"/>
                <a:gd name="T2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43">
                  <a:moveTo>
                    <a:pt x="24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2" y="37"/>
                    <a:pt x="27" y="43"/>
                    <a:pt x="16" y="43"/>
                  </a:cubicBezTo>
                  <a:cubicBezTo>
                    <a:pt x="6" y="43"/>
                    <a:pt x="0" y="37"/>
                    <a:pt x="0" y="2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33"/>
                    <a:pt x="10" y="37"/>
                    <a:pt x="16" y="37"/>
                  </a:cubicBezTo>
                  <a:cubicBezTo>
                    <a:pt x="22" y="37"/>
                    <a:pt x="25" y="33"/>
                    <a:pt x="24" y="23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65" name="íš1ïḋé"/>
            <p:cNvSpPr/>
            <p:nvPr/>
          </p:nvSpPr>
          <p:spPr bwMode="auto">
            <a:xfrm>
              <a:off x="3624422" y="2835914"/>
              <a:ext cx="35605" cy="62550"/>
            </a:xfrm>
            <a:custGeom>
              <a:avLst/>
              <a:gdLst>
                <a:gd name="T0" fmla="*/ 37 w 37"/>
                <a:gd name="T1" fmla="*/ 65 h 65"/>
                <a:gd name="T2" fmla="*/ 0 w 37"/>
                <a:gd name="T3" fmla="*/ 65 h 65"/>
                <a:gd name="T4" fmla="*/ 0 w 37"/>
                <a:gd name="T5" fmla="*/ 0 h 65"/>
                <a:gd name="T6" fmla="*/ 12 w 37"/>
                <a:gd name="T7" fmla="*/ 0 h 65"/>
                <a:gd name="T8" fmla="*/ 12 w 37"/>
                <a:gd name="T9" fmla="*/ 54 h 65"/>
                <a:gd name="T10" fmla="*/ 37 w 37"/>
                <a:gd name="T11" fmla="*/ 54 h 65"/>
                <a:gd name="T12" fmla="*/ 37 w 37"/>
                <a:gd name="T13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65">
                  <a:moveTo>
                    <a:pt x="37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54"/>
                  </a:lnTo>
                  <a:lnTo>
                    <a:pt x="37" y="54"/>
                  </a:lnTo>
                  <a:lnTo>
                    <a:pt x="37" y="65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66" name="ïŝliďé"/>
            <p:cNvSpPr/>
            <p:nvPr/>
          </p:nvSpPr>
          <p:spPr bwMode="auto">
            <a:xfrm>
              <a:off x="3660990" y="2835914"/>
              <a:ext cx="44265" cy="62550"/>
            </a:xfrm>
            <a:custGeom>
              <a:avLst/>
              <a:gdLst>
                <a:gd name="T0" fmla="*/ 0 w 46"/>
                <a:gd name="T1" fmla="*/ 10 h 65"/>
                <a:gd name="T2" fmla="*/ 0 w 46"/>
                <a:gd name="T3" fmla="*/ 0 h 65"/>
                <a:gd name="T4" fmla="*/ 46 w 46"/>
                <a:gd name="T5" fmla="*/ 0 h 65"/>
                <a:gd name="T6" fmla="*/ 46 w 46"/>
                <a:gd name="T7" fmla="*/ 10 h 65"/>
                <a:gd name="T8" fmla="*/ 29 w 46"/>
                <a:gd name="T9" fmla="*/ 10 h 65"/>
                <a:gd name="T10" fmla="*/ 29 w 46"/>
                <a:gd name="T11" fmla="*/ 65 h 65"/>
                <a:gd name="T12" fmla="*/ 17 w 46"/>
                <a:gd name="T13" fmla="*/ 65 h 65"/>
                <a:gd name="T14" fmla="*/ 17 w 46"/>
                <a:gd name="T15" fmla="*/ 10 h 65"/>
                <a:gd name="T16" fmla="*/ 0 w 46"/>
                <a:gd name="T17" fmla="*/ 1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65">
                  <a:moveTo>
                    <a:pt x="0" y="10"/>
                  </a:moveTo>
                  <a:lnTo>
                    <a:pt x="0" y="0"/>
                  </a:lnTo>
                  <a:lnTo>
                    <a:pt x="46" y="0"/>
                  </a:lnTo>
                  <a:lnTo>
                    <a:pt x="46" y="10"/>
                  </a:lnTo>
                  <a:lnTo>
                    <a:pt x="29" y="10"/>
                  </a:lnTo>
                  <a:lnTo>
                    <a:pt x="29" y="65"/>
                  </a:lnTo>
                  <a:lnTo>
                    <a:pt x="17" y="65"/>
                  </a:lnTo>
                  <a:lnTo>
                    <a:pt x="17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67" name="íŝļíḓe"/>
            <p:cNvSpPr/>
            <p:nvPr/>
          </p:nvSpPr>
          <p:spPr bwMode="auto">
            <a:xfrm>
              <a:off x="3711992" y="2835914"/>
              <a:ext cx="47153" cy="62550"/>
            </a:xfrm>
            <a:custGeom>
              <a:avLst/>
              <a:gdLst>
                <a:gd name="T0" fmla="*/ 24 w 32"/>
                <a:gd name="T1" fmla="*/ 0 h 43"/>
                <a:gd name="T2" fmla="*/ 32 w 32"/>
                <a:gd name="T3" fmla="*/ 0 h 43"/>
                <a:gd name="T4" fmla="*/ 32 w 32"/>
                <a:gd name="T5" fmla="*/ 27 h 43"/>
                <a:gd name="T6" fmla="*/ 16 w 32"/>
                <a:gd name="T7" fmla="*/ 43 h 43"/>
                <a:gd name="T8" fmla="*/ 0 w 32"/>
                <a:gd name="T9" fmla="*/ 27 h 43"/>
                <a:gd name="T10" fmla="*/ 0 w 32"/>
                <a:gd name="T11" fmla="*/ 0 h 43"/>
                <a:gd name="T12" fmla="*/ 8 w 32"/>
                <a:gd name="T13" fmla="*/ 0 h 43"/>
                <a:gd name="T14" fmla="*/ 8 w 32"/>
                <a:gd name="T15" fmla="*/ 23 h 43"/>
                <a:gd name="T16" fmla="*/ 16 w 32"/>
                <a:gd name="T17" fmla="*/ 37 h 43"/>
                <a:gd name="T18" fmla="*/ 24 w 32"/>
                <a:gd name="T19" fmla="*/ 23 h 43"/>
                <a:gd name="T20" fmla="*/ 24 w 32"/>
                <a:gd name="T2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43">
                  <a:moveTo>
                    <a:pt x="24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2" y="37"/>
                    <a:pt x="26" y="43"/>
                    <a:pt x="16" y="43"/>
                  </a:cubicBezTo>
                  <a:cubicBezTo>
                    <a:pt x="6" y="43"/>
                    <a:pt x="0" y="37"/>
                    <a:pt x="0" y="2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7" y="33"/>
                    <a:pt x="10" y="37"/>
                    <a:pt x="16" y="37"/>
                  </a:cubicBezTo>
                  <a:cubicBezTo>
                    <a:pt x="22" y="37"/>
                    <a:pt x="25" y="33"/>
                    <a:pt x="24" y="23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68" name="íşļîdê"/>
            <p:cNvSpPr/>
            <p:nvPr/>
          </p:nvSpPr>
          <p:spPr bwMode="auto">
            <a:xfrm>
              <a:off x="3769729" y="2835914"/>
              <a:ext cx="43303" cy="62550"/>
            </a:xfrm>
            <a:custGeom>
              <a:avLst/>
              <a:gdLst>
                <a:gd name="T0" fmla="*/ 8 w 30"/>
                <a:gd name="T1" fmla="*/ 26 h 43"/>
                <a:gd name="T2" fmla="*/ 8 w 30"/>
                <a:gd name="T3" fmla="*/ 43 h 43"/>
                <a:gd name="T4" fmla="*/ 0 w 30"/>
                <a:gd name="T5" fmla="*/ 43 h 43"/>
                <a:gd name="T6" fmla="*/ 0 w 30"/>
                <a:gd name="T7" fmla="*/ 0 h 43"/>
                <a:gd name="T8" fmla="*/ 16 w 30"/>
                <a:gd name="T9" fmla="*/ 0 h 43"/>
                <a:gd name="T10" fmla="*/ 29 w 30"/>
                <a:gd name="T11" fmla="*/ 11 h 43"/>
                <a:gd name="T12" fmla="*/ 21 w 30"/>
                <a:gd name="T13" fmla="*/ 21 h 43"/>
                <a:gd name="T14" fmla="*/ 21 w 30"/>
                <a:gd name="T15" fmla="*/ 22 h 43"/>
                <a:gd name="T16" fmla="*/ 28 w 30"/>
                <a:gd name="T17" fmla="*/ 31 h 43"/>
                <a:gd name="T18" fmla="*/ 28 w 30"/>
                <a:gd name="T19" fmla="*/ 33 h 43"/>
                <a:gd name="T20" fmla="*/ 30 w 30"/>
                <a:gd name="T21" fmla="*/ 43 h 43"/>
                <a:gd name="T22" fmla="*/ 21 w 30"/>
                <a:gd name="T23" fmla="*/ 43 h 43"/>
                <a:gd name="T24" fmla="*/ 20 w 30"/>
                <a:gd name="T25" fmla="*/ 31 h 43"/>
                <a:gd name="T26" fmla="*/ 16 w 30"/>
                <a:gd name="T27" fmla="*/ 26 h 43"/>
                <a:gd name="T28" fmla="*/ 8 w 30"/>
                <a:gd name="T29" fmla="*/ 26 h 43"/>
                <a:gd name="T30" fmla="*/ 8 w 30"/>
                <a:gd name="T31" fmla="*/ 7 h 43"/>
                <a:gd name="T32" fmla="*/ 8 w 30"/>
                <a:gd name="T33" fmla="*/ 18 h 43"/>
                <a:gd name="T34" fmla="*/ 15 w 30"/>
                <a:gd name="T35" fmla="*/ 18 h 43"/>
                <a:gd name="T36" fmla="*/ 20 w 30"/>
                <a:gd name="T37" fmla="*/ 12 h 43"/>
                <a:gd name="T38" fmla="*/ 15 w 30"/>
                <a:gd name="T39" fmla="*/ 7 h 43"/>
                <a:gd name="T40" fmla="*/ 8 w 30"/>
                <a:gd name="T41" fmla="*/ 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43">
                  <a:moveTo>
                    <a:pt x="8" y="26"/>
                  </a:moveTo>
                  <a:cubicBezTo>
                    <a:pt x="8" y="43"/>
                    <a:pt x="8" y="43"/>
                    <a:pt x="8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4" y="0"/>
                    <a:pt x="29" y="4"/>
                    <a:pt x="29" y="11"/>
                  </a:cubicBezTo>
                  <a:cubicBezTo>
                    <a:pt x="29" y="17"/>
                    <a:pt x="26" y="20"/>
                    <a:pt x="21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5" y="22"/>
                    <a:pt x="27" y="25"/>
                    <a:pt x="28" y="31"/>
                  </a:cubicBezTo>
                  <a:cubicBezTo>
                    <a:pt x="28" y="32"/>
                    <a:pt x="28" y="32"/>
                    <a:pt x="28" y="33"/>
                  </a:cubicBezTo>
                  <a:cubicBezTo>
                    <a:pt x="28" y="38"/>
                    <a:pt x="29" y="41"/>
                    <a:pt x="30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39"/>
                    <a:pt x="20" y="35"/>
                    <a:pt x="20" y="31"/>
                  </a:cubicBezTo>
                  <a:cubicBezTo>
                    <a:pt x="20" y="27"/>
                    <a:pt x="18" y="26"/>
                    <a:pt x="16" y="26"/>
                  </a:cubicBezTo>
                  <a:lnTo>
                    <a:pt x="8" y="26"/>
                  </a:lnTo>
                  <a:close/>
                  <a:moveTo>
                    <a:pt x="8" y="7"/>
                  </a:moveTo>
                  <a:cubicBezTo>
                    <a:pt x="8" y="18"/>
                    <a:pt x="8" y="18"/>
                    <a:pt x="8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8" y="18"/>
                    <a:pt x="20" y="16"/>
                    <a:pt x="20" y="12"/>
                  </a:cubicBezTo>
                  <a:cubicBezTo>
                    <a:pt x="20" y="9"/>
                    <a:pt x="18" y="7"/>
                    <a:pt x="15" y="7"/>
                  </a:cubicBezTo>
                  <a:lnTo>
                    <a:pt x="8" y="7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69" name="îşḷiḋé"/>
            <p:cNvSpPr/>
            <p:nvPr/>
          </p:nvSpPr>
          <p:spPr bwMode="auto">
            <a:xfrm>
              <a:off x="3815920" y="2835914"/>
              <a:ext cx="52927" cy="62550"/>
            </a:xfrm>
            <a:custGeom>
              <a:avLst/>
              <a:gdLst>
                <a:gd name="T0" fmla="*/ 11 w 55"/>
                <a:gd name="T1" fmla="*/ 65 h 65"/>
                <a:gd name="T2" fmla="*/ 0 w 55"/>
                <a:gd name="T3" fmla="*/ 65 h 65"/>
                <a:gd name="T4" fmla="*/ 20 w 55"/>
                <a:gd name="T5" fmla="*/ 0 h 65"/>
                <a:gd name="T6" fmla="*/ 35 w 55"/>
                <a:gd name="T7" fmla="*/ 0 h 65"/>
                <a:gd name="T8" fmla="*/ 55 w 55"/>
                <a:gd name="T9" fmla="*/ 65 h 65"/>
                <a:gd name="T10" fmla="*/ 43 w 55"/>
                <a:gd name="T11" fmla="*/ 65 h 65"/>
                <a:gd name="T12" fmla="*/ 38 w 55"/>
                <a:gd name="T13" fmla="*/ 51 h 65"/>
                <a:gd name="T14" fmla="*/ 15 w 55"/>
                <a:gd name="T15" fmla="*/ 51 h 65"/>
                <a:gd name="T16" fmla="*/ 11 w 55"/>
                <a:gd name="T17" fmla="*/ 65 h 65"/>
                <a:gd name="T18" fmla="*/ 18 w 55"/>
                <a:gd name="T19" fmla="*/ 40 h 65"/>
                <a:gd name="T20" fmla="*/ 35 w 55"/>
                <a:gd name="T21" fmla="*/ 40 h 65"/>
                <a:gd name="T22" fmla="*/ 27 w 55"/>
                <a:gd name="T23" fmla="*/ 12 h 65"/>
                <a:gd name="T24" fmla="*/ 27 w 55"/>
                <a:gd name="T25" fmla="*/ 12 h 65"/>
                <a:gd name="T26" fmla="*/ 18 w 55"/>
                <a:gd name="T27" fmla="*/ 4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" h="65">
                  <a:moveTo>
                    <a:pt x="11" y="65"/>
                  </a:moveTo>
                  <a:lnTo>
                    <a:pt x="0" y="65"/>
                  </a:lnTo>
                  <a:lnTo>
                    <a:pt x="20" y="0"/>
                  </a:lnTo>
                  <a:lnTo>
                    <a:pt x="35" y="0"/>
                  </a:lnTo>
                  <a:lnTo>
                    <a:pt x="55" y="65"/>
                  </a:lnTo>
                  <a:lnTo>
                    <a:pt x="43" y="65"/>
                  </a:lnTo>
                  <a:lnTo>
                    <a:pt x="38" y="51"/>
                  </a:lnTo>
                  <a:lnTo>
                    <a:pt x="15" y="51"/>
                  </a:lnTo>
                  <a:lnTo>
                    <a:pt x="11" y="65"/>
                  </a:lnTo>
                  <a:close/>
                  <a:moveTo>
                    <a:pt x="18" y="40"/>
                  </a:moveTo>
                  <a:lnTo>
                    <a:pt x="35" y="40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18" y="40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70" name="i$ľïḍe"/>
            <p:cNvSpPr/>
            <p:nvPr/>
          </p:nvSpPr>
          <p:spPr bwMode="auto">
            <a:xfrm>
              <a:off x="3874619" y="2835914"/>
              <a:ext cx="33680" cy="62550"/>
            </a:xfrm>
            <a:custGeom>
              <a:avLst/>
              <a:gdLst>
                <a:gd name="T0" fmla="*/ 35 w 35"/>
                <a:gd name="T1" fmla="*/ 65 h 65"/>
                <a:gd name="T2" fmla="*/ 0 w 35"/>
                <a:gd name="T3" fmla="*/ 65 h 65"/>
                <a:gd name="T4" fmla="*/ 0 w 35"/>
                <a:gd name="T5" fmla="*/ 0 h 65"/>
                <a:gd name="T6" fmla="*/ 10 w 35"/>
                <a:gd name="T7" fmla="*/ 0 h 65"/>
                <a:gd name="T8" fmla="*/ 10 w 35"/>
                <a:gd name="T9" fmla="*/ 54 h 65"/>
                <a:gd name="T10" fmla="*/ 35 w 35"/>
                <a:gd name="T11" fmla="*/ 54 h 65"/>
                <a:gd name="T12" fmla="*/ 35 w 35"/>
                <a:gd name="T13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65">
                  <a:moveTo>
                    <a:pt x="35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54"/>
                  </a:lnTo>
                  <a:lnTo>
                    <a:pt x="35" y="54"/>
                  </a:lnTo>
                  <a:lnTo>
                    <a:pt x="35" y="65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71" name="íṥḻïḋe"/>
            <p:cNvSpPr/>
            <p:nvPr/>
          </p:nvSpPr>
          <p:spPr bwMode="auto">
            <a:xfrm>
              <a:off x="3937169" y="2835914"/>
              <a:ext cx="47153" cy="62550"/>
            </a:xfrm>
            <a:custGeom>
              <a:avLst/>
              <a:gdLst>
                <a:gd name="T0" fmla="*/ 24 w 32"/>
                <a:gd name="T1" fmla="*/ 0 h 43"/>
                <a:gd name="T2" fmla="*/ 32 w 32"/>
                <a:gd name="T3" fmla="*/ 0 h 43"/>
                <a:gd name="T4" fmla="*/ 32 w 32"/>
                <a:gd name="T5" fmla="*/ 27 h 43"/>
                <a:gd name="T6" fmla="*/ 16 w 32"/>
                <a:gd name="T7" fmla="*/ 43 h 43"/>
                <a:gd name="T8" fmla="*/ 0 w 32"/>
                <a:gd name="T9" fmla="*/ 27 h 43"/>
                <a:gd name="T10" fmla="*/ 0 w 32"/>
                <a:gd name="T11" fmla="*/ 0 h 43"/>
                <a:gd name="T12" fmla="*/ 8 w 32"/>
                <a:gd name="T13" fmla="*/ 0 h 43"/>
                <a:gd name="T14" fmla="*/ 8 w 32"/>
                <a:gd name="T15" fmla="*/ 23 h 43"/>
                <a:gd name="T16" fmla="*/ 16 w 32"/>
                <a:gd name="T17" fmla="*/ 37 h 43"/>
                <a:gd name="T18" fmla="*/ 24 w 32"/>
                <a:gd name="T19" fmla="*/ 23 h 43"/>
                <a:gd name="T20" fmla="*/ 24 w 32"/>
                <a:gd name="T2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43">
                  <a:moveTo>
                    <a:pt x="24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1" y="37"/>
                    <a:pt x="26" y="43"/>
                    <a:pt x="16" y="43"/>
                  </a:cubicBezTo>
                  <a:cubicBezTo>
                    <a:pt x="5" y="43"/>
                    <a:pt x="0" y="37"/>
                    <a:pt x="0" y="2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7" y="33"/>
                    <a:pt x="10" y="37"/>
                    <a:pt x="16" y="37"/>
                  </a:cubicBezTo>
                  <a:cubicBezTo>
                    <a:pt x="22" y="37"/>
                    <a:pt x="24" y="33"/>
                    <a:pt x="24" y="23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72" name="íşḷíḍê"/>
            <p:cNvSpPr/>
            <p:nvPr/>
          </p:nvSpPr>
          <p:spPr bwMode="auto">
            <a:xfrm>
              <a:off x="3993944" y="2835914"/>
              <a:ext cx="50040" cy="62550"/>
            </a:xfrm>
            <a:custGeom>
              <a:avLst/>
              <a:gdLst>
                <a:gd name="T0" fmla="*/ 52 w 52"/>
                <a:gd name="T1" fmla="*/ 65 h 65"/>
                <a:gd name="T2" fmla="*/ 34 w 52"/>
                <a:gd name="T3" fmla="*/ 65 h 65"/>
                <a:gd name="T4" fmla="*/ 12 w 52"/>
                <a:gd name="T5" fmla="*/ 10 h 65"/>
                <a:gd name="T6" fmla="*/ 12 w 52"/>
                <a:gd name="T7" fmla="*/ 10 h 65"/>
                <a:gd name="T8" fmla="*/ 12 w 52"/>
                <a:gd name="T9" fmla="*/ 65 h 65"/>
                <a:gd name="T10" fmla="*/ 0 w 52"/>
                <a:gd name="T11" fmla="*/ 65 h 65"/>
                <a:gd name="T12" fmla="*/ 0 w 52"/>
                <a:gd name="T13" fmla="*/ 0 h 65"/>
                <a:gd name="T14" fmla="*/ 18 w 52"/>
                <a:gd name="T15" fmla="*/ 0 h 65"/>
                <a:gd name="T16" fmla="*/ 40 w 52"/>
                <a:gd name="T17" fmla="*/ 51 h 65"/>
                <a:gd name="T18" fmla="*/ 40 w 52"/>
                <a:gd name="T19" fmla="*/ 50 h 65"/>
                <a:gd name="T20" fmla="*/ 40 w 52"/>
                <a:gd name="T21" fmla="*/ 0 h 65"/>
                <a:gd name="T22" fmla="*/ 52 w 52"/>
                <a:gd name="T23" fmla="*/ 0 h 65"/>
                <a:gd name="T24" fmla="*/ 52 w 52"/>
                <a:gd name="T25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65">
                  <a:moveTo>
                    <a:pt x="52" y="65"/>
                  </a:moveTo>
                  <a:lnTo>
                    <a:pt x="34" y="65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65"/>
                  </a:lnTo>
                  <a:lnTo>
                    <a:pt x="0" y="65"/>
                  </a:lnTo>
                  <a:lnTo>
                    <a:pt x="0" y="0"/>
                  </a:lnTo>
                  <a:lnTo>
                    <a:pt x="18" y="0"/>
                  </a:lnTo>
                  <a:lnTo>
                    <a:pt x="40" y="51"/>
                  </a:lnTo>
                  <a:lnTo>
                    <a:pt x="40" y="50"/>
                  </a:lnTo>
                  <a:lnTo>
                    <a:pt x="40" y="0"/>
                  </a:lnTo>
                  <a:lnTo>
                    <a:pt x="52" y="0"/>
                  </a:lnTo>
                  <a:lnTo>
                    <a:pt x="52" y="65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73" name="ïşḷiďe"/>
            <p:cNvSpPr/>
            <p:nvPr/>
          </p:nvSpPr>
          <p:spPr bwMode="auto">
            <a:xfrm>
              <a:off x="4052644" y="2835914"/>
              <a:ext cx="11548" cy="62550"/>
            </a:xfrm>
            <a:prstGeom prst="rect">
              <a:avLst/>
            </a:pr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74" name="îṧḷiḋe"/>
            <p:cNvSpPr/>
            <p:nvPr/>
          </p:nvSpPr>
          <p:spPr bwMode="auto">
            <a:xfrm>
              <a:off x="4069002" y="2835914"/>
              <a:ext cx="51964" cy="62550"/>
            </a:xfrm>
            <a:custGeom>
              <a:avLst/>
              <a:gdLst>
                <a:gd name="T0" fmla="*/ 21 w 54"/>
                <a:gd name="T1" fmla="*/ 65 h 65"/>
                <a:gd name="T2" fmla="*/ 0 w 54"/>
                <a:gd name="T3" fmla="*/ 0 h 65"/>
                <a:gd name="T4" fmla="*/ 13 w 54"/>
                <a:gd name="T5" fmla="*/ 0 h 65"/>
                <a:gd name="T6" fmla="*/ 28 w 54"/>
                <a:gd name="T7" fmla="*/ 51 h 65"/>
                <a:gd name="T8" fmla="*/ 28 w 54"/>
                <a:gd name="T9" fmla="*/ 51 h 65"/>
                <a:gd name="T10" fmla="*/ 44 w 54"/>
                <a:gd name="T11" fmla="*/ 0 h 65"/>
                <a:gd name="T12" fmla="*/ 54 w 54"/>
                <a:gd name="T13" fmla="*/ 0 h 65"/>
                <a:gd name="T14" fmla="*/ 35 w 54"/>
                <a:gd name="T15" fmla="*/ 65 h 65"/>
                <a:gd name="T16" fmla="*/ 21 w 54"/>
                <a:gd name="T17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65">
                  <a:moveTo>
                    <a:pt x="21" y="65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44" y="0"/>
                  </a:lnTo>
                  <a:lnTo>
                    <a:pt x="54" y="0"/>
                  </a:lnTo>
                  <a:lnTo>
                    <a:pt x="35" y="65"/>
                  </a:lnTo>
                  <a:lnTo>
                    <a:pt x="21" y="65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75" name="ïŝľîďé"/>
            <p:cNvSpPr/>
            <p:nvPr/>
          </p:nvSpPr>
          <p:spPr bwMode="auto">
            <a:xfrm>
              <a:off x="4126741" y="2835914"/>
              <a:ext cx="36567" cy="62550"/>
            </a:xfrm>
            <a:custGeom>
              <a:avLst/>
              <a:gdLst>
                <a:gd name="T0" fmla="*/ 0 w 38"/>
                <a:gd name="T1" fmla="*/ 65 h 65"/>
                <a:gd name="T2" fmla="*/ 0 w 38"/>
                <a:gd name="T3" fmla="*/ 0 h 65"/>
                <a:gd name="T4" fmla="*/ 38 w 38"/>
                <a:gd name="T5" fmla="*/ 0 h 65"/>
                <a:gd name="T6" fmla="*/ 38 w 38"/>
                <a:gd name="T7" fmla="*/ 10 h 65"/>
                <a:gd name="T8" fmla="*/ 12 w 38"/>
                <a:gd name="T9" fmla="*/ 10 h 65"/>
                <a:gd name="T10" fmla="*/ 12 w 38"/>
                <a:gd name="T11" fmla="*/ 25 h 65"/>
                <a:gd name="T12" fmla="*/ 35 w 38"/>
                <a:gd name="T13" fmla="*/ 25 h 65"/>
                <a:gd name="T14" fmla="*/ 35 w 38"/>
                <a:gd name="T15" fmla="*/ 36 h 65"/>
                <a:gd name="T16" fmla="*/ 12 w 38"/>
                <a:gd name="T17" fmla="*/ 36 h 65"/>
                <a:gd name="T18" fmla="*/ 12 w 38"/>
                <a:gd name="T19" fmla="*/ 54 h 65"/>
                <a:gd name="T20" fmla="*/ 38 w 38"/>
                <a:gd name="T21" fmla="*/ 54 h 65"/>
                <a:gd name="T22" fmla="*/ 38 w 38"/>
                <a:gd name="T23" fmla="*/ 65 h 65"/>
                <a:gd name="T24" fmla="*/ 0 w 38"/>
                <a:gd name="T25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65">
                  <a:moveTo>
                    <a:pt x="0" y="65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38" y="10"/>
                  </a:lnTo>
                  <a:lnTo>
                    <a:pt x="12" y="10"/>
                  </a:lnTo>
                  <a:lnTo>
                    <a:pt x="12" y="25"/>
                  </a:lnTo>
                  <a:lnTo>
                    <a:pt x="35" y="25"/>
                  </a:lnTo>
                  <a:lnTo>
                    <a:pt x="35" y="36"/>
                  </a:lnTo>
                  <a:lnTo>
                    <a:pt x="12" y="36"/>
                  </a:lnTo>
                  <a:lnTo>
                    <a:pt x="12" y="54"/>
                  </a:lnTo>
                  <a:lnTo>
                    <a:pt x="38" y="54"/>
                  </a:lnTo>
                  <a:lnTo>
                    <a:pt x="38" y="65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76" name="iṩlíde"/>
            <p:cNvSpPr/>
            <p:nvPr/>
          </p:nvSpPr>
          <p:spPr bwMode="auto">
            <a:xfrm>
              <a:off x="4171969" y="2835914"/>
              <a:ext cx="44265" cy="62550"/>
            </a:xfrm>
            <a:custGeom>
              <a:avLst/>
              <a:gdLst>
                <a:gd name="T0" fmla="*/ 8 w 30"/>
                <a:gd name="T1" fmla="*/ 26 h 43"/>
                <a:gd name="T2" fmla="*/ 8 w 30"/>
                <a:gd name="T3" fmla="*/ 43 h 43"/>
                <a:gd name="T4" fmla="*/ 0 w 30"/>
                <a:gd name="T5" fmla="*/ 43 h 43"/>
                <a:gd name="T6" fmla="*/ 0 w 30"/>
                <a:gd name="T7" fmla="*/ 0 h 43"/>
                <a:gd name="T8" fmla="*/ 16 w 30"/>
                <a:gd name="T9" fmla="*/ 0 h 43"/>
                <a:gd name="T10" fmla="*/ 29 w 30"/>
                <a:gd name="T11" fmla="*/ 11 h 43"/>
                <a:gd name="T12" fmla="*/ 21 w 30"/>
                <a:gd name="T13" fmla="*/ 21 h 43"/>
                <a:gd name="T14" fmla="*/ 21 w 30"/>
                <a:gd name="T15" fmla="*/ 22 h 43"/>
                <a:gd name="T16" fmla="*/ 28 w 30"/>
                <a:gd name="T17" fmla="*/ 31 h 43"/>
                <a:gd name="T18" fmla="*/ 28 w 30"/>
                <a:gd name="T19" fmla="*/ 33 h 43"/>
                <a:gd name="T20" fmla="*/ 30 w 30"/>
                <a:gd name="T21" fmla="*/ 43 h 43"/>
                <a:gd name="T22" fmla="*/ 21 w 30"/>
                <a:gd name="T23" fmla="*/ 43 h 43"/>
                <a:gd name="T24" fmla="*/ 20 w 30"/>
                <a:gd name="T25" fmla="*/ 31 h 43"/>
                <a:gd name="T26" fmla="*/ 17 w 30"/>
                <a:gd name="T27" fmla="*/ 26 h 43"/>
                <a:gd name="T28" fmla="*/ 8 w 30"/>
                <a:gd name="T29" fmla="*/ 26 h 43"/>
                <a:gd name="T30" fmla="*/ 8 w 30"/>
                <a:gd name="T31" fmla="*/ 7 h 43"/>
                <a:gd name="T32" fmla="*/ 8 w 30"/>
                <a:gd name="T33" fmla="*/ 18 h 43"/>
                <a:gd name="T34" fmla="*/ 15 w 30"/>
                <a:gd name="T35" fmla="*/ 18 h 43"/>
                <a:gd name="T36" fmla="*/ 20 w 30"/>
                <a:gd name="T37" fmla="*/ 12 h 43"/>
                <a:gd name="T38" fmla="*/ 15 w 30"/>
                <a:gd name="T39" fmla="*/ 7 h 43"/>
                <a:gd name="T40" fmla="*/ 8 w 30"/>
                <a:gd name="T41" fmla="*/ 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43">
                  <a:moveTo>
                    <a:pt x="8" y="26"/>
                  </a:moveTo>
                  <a:cubicBezTo>
                    <a:pt x="8" y="43"/>
                    <a:pt x="8" y="43"/>
                    <a:pt x="8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4" y="0"/>
                    <a:pt x="29" y="4"/>
                    <a:pt x="29" y="11"/>
                  </a:cubicBezTo>
                  <a:cubicBezTo>
                    <a:pt x="29" y="17"/>
                    <a:pt x="26" y="20"/>
                    <a:pt x="21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5" y="22"/>
                    <a:pt x="27" y="25"/>
                    <a:pt x="28" y="31"/>
                  </a:cubicBezTo>
                  <a:cubicBezTo>
                    <a:pt x="28" y="32"/>
                    <a:pt x="28" y="32"/>
                    <a:pt x="28" y="33"/>
                  </a:cubicBezTo>
                  <a:cubicBezTo>
                    <a:pt x="28" y="38"/>
                    <a:pt x="29" y="41"/>
                    <a:pt x="30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39"/>
                    <a:pt x="20" y="35"/>
                    <a:pt x="20" y="31"/>
                  </a:cubicBezTo>
                  <a:cubicBezTo>
                    <a:pt x="20" y="27"/>
                    <a:pt x="19" y="26"/>
                    <a:pt x="17" y="26"/>
                  </a:cubicBezTo>
                  <a:lnTo>
                    <a:pt x="8" y="26"/>
                  </a:lnTo>
                  <a:close/>
                  <a:moveTo>
                    <a:pt x="8" y="7"/>
                  </a:moveTo>
                  <a:cubicBezTo>
                    <a:pt x="8" y="18"/>
                    <a:pt x="8" y="18"/>
                    <a:pt x="8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8" y="18"/>
                    <a:pt x="20" y="16"/>
                    <a:pt x="20" y="12"/>
                  </a:cubicBezTo>
                  <a:cubicBezTo>
                    <a:pt x="20" y="9"/>
                    <a:pt x="18" y="7"/>
                    <a:pt x="15" y="7"/>
                  </a:cubicBezTo>
                  <a:lnTo>
                    <a:pt x="8" y="7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77" name="íṥļîde"/>
            <p:cNvSpPr/>
            <p:nvPr/>
          </p:nvSpPr>
          <p:spPr bwMode="auto">
            <a:xfrm>
              <a:off x="4220083" y="2833989"/>
              <a:ext cx="44265" cy="64474"/>
            </a:xfrm>
            <a:custGeom>
              <a:avLst/>
              <a:gdLst>
                <a:gd name="T0" fmla="*/ 29 w 30"/>
                <a:gd name="T1" fmla="*/ 13 h 44"/>
                <a:gd name="T2" fmla="*/ 21 w 30"/>
                <a:gd name="T3" fmla="*/ 13 h 44"/>
                <a:gd name="T4" fmla="*/ 15 w 30"/>
                <a:gd name="T5" fmla="*/ 7 h 44"/>
                <a:gd name="T6" fmla="*/ 9 w 30"/>
                <a:gd name="T7" fmla="*/ 12 h 44"/>
                <a:gd name="T8" fmla="*/ 15 w 30"/>
                <a:gd name="T9" fmla="*/ 18 h 44"/>
                <a:gd name="T10" fmla="*/ 16 w 30"/>
                <a:gd name="T11" fmla="*/ 18 h 44"/>
                <a:gd name="T12" fmla="*/ 17 w 30"/>
                <a:gd name="T13" fmla="*/ 18 h 44"/>
                <a:gd name="T14" fmla="*/ 30 w 30"/>
                <a:gd name="T15" fmla="*/ 30 h 44"/>
                <a:gd name="T16" fmla="*/ 14 w 30"/>
                <a:gd name="T17" fmla="*/ 44 h 44"/>
                <a:gd name="T18" fmla="*/ 0 w 30"/>
                <a:gd name="T19" fmla="*/ 30 h 44"/>
                <a:gd name="T20" fmla="*/ 8 w 30"/>
                <a:gd name="T21" fmla="*/ 30 h 44"/>
                <a:gd name="T22" fmla="*/ 14 w 30"/>
                <a:gd name="T23" fmla="*/ 38 h 44"/>
                <a:gd name="T24" fmla="*/ 22 w 30"/>
                <a:gd name="T25" fmla="*/ 32 h 44"/>
                <a:gd name="T26" fmla="*/ 15 w 30"/>
                <a:gd name="T27" fmla="*/ 26 h 44"/>
                <a:gd name="T28" fmla="*/ 13 w 30"/>
                <a:gd name="T29" fmla="*/ 26 h 44"/>
                <a:gd name="T30" fmla="*/ 1 w 30"/>
                <a:gd name="T31" fmla="*/ 14 h 44"/>
                <a:gd name="T32" fmla="*/ 16 w 30"/>
                <a:gd name="T33" fmla="*/ 0 h 44"/>
                <a:gd name="T34" fmla="*/ 29 w 30"/>
                <a:gd name="T35" fmla="*/ 1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44">
                  <a:moveTo>
                    <a:pt x="29" y="13"/>
                  </a:moveTo>
                  <a:cubicBezTo>
                    <a:pt x="21" y="13"/>
                    <a:pt x="21" y="13"/>
                    <a:pt x="21" y="13"/>
                  </a:cubicBezTo>
                  <a:cubicBezTo>
                    <a:pt x="21" y="9"/>
                    <a:pt x="19" y="7"/>
                    <a:pt x="15" y="7"/>
                  </a:cubicBezTo>
                  <a:cubicBezTo>
                    <a:pt x="12" y="7"/>
                    <a:pt x="10" y="9"/>
                    <a:pt x="9" y="12"/>
                  </a:cubicBezTo>
                  <a:cubicBezTo>
                    <a:pt x="9" y="15"/>
                    <a:pt x="11" y="17"/>
                    <a:pt x="15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7" y="18"/>
                    <a:pt x="17" y="18"/>
                  </a:cubicBezTo>
                  <a:cubicBezTo>
                    <a:pt x="26" y="21"/>
                    <a:pt x="30" y="24"/>
                    <a:pt x="30" y="30"/>
                  </a:cubicBezTo>
                  <a:cubicBezTo>
                    <a:pt x="30" y="39"/>
                    <a:pt x="25" y="44"/>
                    <a:pt x="14" y="44"/>
                  </a:cubicBezTo>
                  <a:cubicBezTo>
                    <a:pt x="5" y="44"/>
                    <a:pt x="0" y="39"/>
                    <a:pt x="0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5"/>
                    <a:pt x="10" y="38"/>
                    <a:pt x="14" y="38"/>
                  </a:cubicBezTo>
                  <a:cubicBezTo>
                    <a:pt x="19" y="38"/>
                    <a:pt x="22" y="36"/>
                    <a:pt x="22" y="32"/>
                  </a:cubicBezTo>
                  <a:cubicBezTo>
                    <a:pt x="22" y="29"/>
                    <a:pt x="19" y="27"/>
                    <a:pt x="15" y="26"/>
                  </a:cubicBezTo>
                  <a:cubicBezTo>
                    <a:pt x="14" y="26"/>
                    <a:pt x="13" y="26"/>
                    <a:pt x="13" y="26"/>
                  </a:cubicBezTo>
                  <a:cubicBezTo>
                    <a:pt x="5" y="24"/>
                    <a:pt x="1" y="20"/>
                    <a:pt x="1" y="14"/>
                  </a:cubicBezTo>
                  <a:cubicBezTo>
                    <a:pt x="1" y="5"/>
                    <a:pt x="7" y="1"/>
                    <a:pt x="16" y="0"/>
                  </a:cubicBezTo>
                  <a:cubicBezTo>
                    <a:pt x="24" y="0"/>
                    <a:pt x="29" y="5"/>
                    <a:pt x="29" y="13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78" name="iśļïḋè"/>
            <p:cNvSpPr/>
            <p:nvPr/>
          </p:nvSpPr>
          <p:spPr bwMode="auto">
            <a:xfrm>
              <a:off x="4272047" y="2835914"/>
              <a:ext cx="12510" cy="62550"/>
            </a:xfrm>
            <a:prstGeom prst="rect">
              <a:avLst/>
            </a:pr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79" name="ïslíḍé"/>
            <p:cNvSpPr/>
            <p:nvPr/>
          </p:nvSpPr>
          <p:spPr bwMode="auto">
            <a:xfrm>
              <a:off x="4289368" y="2835914"/>
              <a:ext cx="43303" cy="62550"/>
            </a:xfrm>
            <a:custGeom>
              <a:avLst/>
              <a:gdLst>
                <a:gd name="T0" fmla="*/ 0 w 45"/>
                <a:gd name="T1" fmla="*/ 10 h 65"/>
                <a:gd name="T2" fmla="*/ 0 w 45"/>
                <a:gd name="T3" fmla="*/ 0 h 65"/>
                <a:gd name="T4" fmla="*/ 45 w 45"/>
                <a:gd name="T5" fmla="*/ 0 h 65"/>
                <a:gd name="T6" fmla="*/ 45 w 45"/>
                <a:gd name="T7" fmla="*/ 10 h 65"/>
                <a:gd name="T8" fmla="*/ 29 w 45"/>
                <a:gd name="T9" fmla="*/ 10 h 65"/>
                <a:gd name="T10" fmla="*/ 29 w 45"/>
                <a:gd name="T11" fmla="*/ 65 h 65"/>
                <a:gd name="T12" fmla="*/ 16 w 45"/>
                <a:gd name="T13" fmla="*/ 65 h 65"/>
                <a:gd name="T14" fmla="*/ 16 w 45"/>
                <a:gd name="T15" fmla="*/ 10 h 65"/>
                <a:gd name="T16" fmla="*/ 0 w 45"/>
                <a:gd name="T17" fmla="*/ 1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65">
                  <a:moveTo>
                    <a:pt x="0" y="10"/>
                  </a:moveTo>
                  <a:lnTo>
                    <a:pt x="0" y="0"/>
                  </a:lnTo>
                  <a:lnTo>
                    <a:pt x="45" y="0"/>
                  </a:lnTo>
                  <a:lnTo>
                    <a:pt x="45" y="10"/>
                  </a:lnTo>
                  <a:lnTo>
                    <a:pt x="29" y="10"/>
                  </a:lnTo>
                  <a:lnTo>
                    <a:pt x="29" y="65"/>
                  </a:lnTo>
                  <a:lnTo>
                    <a:pt x="16" y="65"/>
                  </a:lnTo>
                  <a:lnTo>
                    <a:pt x="16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80" name="í$lîďé"/>
            <p:cNvSpPr/>
            <p:nvPr/>
          </p:nvSpPr>
          <p:spPr bwMode="auto">
            <a:xfrm>
              <a:off x="4334596" y="2835914"/>
              <a:ext cx="48115" cy="62550"/>
            </a:xfrm>
            <a:custGeom>
              <a:avLst/>
              <a:gdLst>
                <a:gd name="T0" fmla="*/ 20 w 50"/>
                <a:gd name="T1" fmla="*/ 65 h 65"/>
                <a:gd name="T2" fmla="*/ 20 w 50"/>
                <a:gd name="T3" fmla="*/ 43 h 65"/>
                <a:gd name="T4" fmla="*/ 0 w 50"/>
                <a:gd name="T5" fmla="*/ 0 h 65"/>
                <a:gd name="T6" fmla="*/ 15 w 50"/>
                <a:gd name="T7" fmla="*/ 0 h 65"/>
                <a:gd name="T8" fmla="*/ 26 w 50"/>
                <a:gd name="T9" fmla="*/ 30 h 65"/>
                <a:gd name="T10" fmla="*/ 38 w 50"/>
                <a:gd name="T11" fmla="*/ 0 h 65"/>
                <a:gd name="T12" fmla="*/ 50 w 50"/>
                <a:gd name="T13" fmla="*/ 0 h 65"/>
                <a:gd name="T14" fmla="*/ 32 w 50"/>
                <a:gd name="T15" fmla="*/ 43 h 65"/>
                <a:gd name="T16" fmla="*/ 32 w 50"/>
                <a:gd name="T17" fmla="*/ 65 h 65"/>
                <a:gd name="T18" fmla="*/ 20 w 50"/>
                <a:gd name="T1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65">
                  <a:moveTo>
                    <a:pt x="20" y="65"/>
                  </a:moveTo>
                  <a:lnTo>
                    <a:pt x="20" y="4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26" y="30"/>
                  </a:lnTo>
                  <a:lnTo>
                    <a:pt x="38" y="0"/>
                  </a:lnTo>
                  <a:lnTo>
                    <a:pt x="50" y="0"/>
                  </a:lnTo>
                  <a:lnTo>
                    <a:pt x="32" y="43"/>
                  </a:lnTo>
                  <a:lnTo>
                    <a:pt x="32" y="65"/>
                  </a:lnTo>
                  <a:lnTo>
                    <a:pt x="20" y="65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81" name="îŝ1ïdê"/>
            <p:cNvSpPr/>
            <p:nvPr/>
          </p:nvSpPr>
          <p:spPr bwMode="auto">
            <a:xfrm>
              <a:off x="3006629" y="2492375"/>
              <a:ext cx="1443442" cy="1871663"/>
            </a:xfrm>
            <a:custGeom>
              <a:avLst/>
              <a:gdLst>
                <a:gd name="T0" fmla="*/ 985 w 988"/>
                <a:gd name="T1" fmla="*/ 173 h 1283"/>
                <a:gd name="T2" fmla="*/ 978 w 988"/>
                <a:gd name="T3" fmla="*/ 375 h 1283"/>
                <a:gd name="T4" fmla="*/ 971 w 988"/>
                <a:gd name="T5" fmla="*/ 558 h 1283"/>
                <a:gd name="T6" fmla="*/ 965 w 988"/>
                <a:gd name="T7" fmla="*/ 731 h 1283"/>
                <a:gd name="T8" fmla="*/ 943 w 988"/>
                <a:gd name="T9" fmla="*/ 903 h 1283"/>
                <a:gd name="T10" fmla="*/ 819 w 988"/>
                <a:gd name="T11" fmla="*/ 1085 h 1283"/>
                <a:gd name="T12" fmla="*/ 687 w 988"/>
                <a:gd name="T13" fmla="*/ 1187 h 1283"/>
                <a:gd name="T14" fmla="*/ 525 w 988"/>
                <a:gd name="T15" fmla="*/ 1271 h 1283"/>
                <a:gd name="T16" fmla="*/ 443 w 988"/>
                <a:gd name="T17" fmla="*/ 1261 h 1283"/>
                <a:gd name="T18" fmla="*/ 258 w 988"/>
                <a:gd name="T19" fmla="*/ 1157 h 1283"/>
                <a:gd name="T20" fmla="*/ 122 w 988"/>
                <a:gd name="T21" fmla="*/ 1033 h 1283"/>
                <a:gd name="T22" fmla="*/ 27 w 988"/>
                <a:gd name="T23" fmla="*/ 796 h 1283"/>
                <a:gd name="T24" fmla="*/ 21 w 988"/>
                <a:gd name="T25" fmla="*/ 620 h 1283"/>
                <a:gd name="T26" fmla="*/ 14 w 988"/>
                <a:gd name="T27" fmla="*/ 437 h 1283"/>
                <a:gd name="T28" fmla="*/ 6 w 988"/>
                <a:gd name="T29" fmla="*/ 219 h 1283"/>
                <a:gd name="T30" fmla="*/ 0 w 988"/>
                <a:gd name="T31" fmla="*/ 98 h 1283"/>
                <a:gd name="T32" fmla="*/ 67 w 988"/>
                <a:gd name="T33" fmla="*/ 65 h 1283"/>
                <a:gd name="T34" fmla="*/ 184 w 988"/>
                <a:gd name="T35" fmla="*/ 32 h 1283"/>
                <a:gd name="T36" fmla="*/ 281 w 988"/>
                <a:gd name="T37" fmla="*/ 14 h 1283"/>
                <a:gd name="T38" fmla="*/ 380 w 988"/>
                <a:gd name="T39" fmla="*/ 5 h 1283"/>
                <a:gd name="T40" fmla="*/ 510 w 988"/>
                <a:gd name="T41" fmla="*/ 1 h 1283"/>
                <a:gd name="T42" fmla="*/ 614 w 988"/>
                <a:gd name="T43" fmla="*/ 4 h 1283"/>
                <a:gd name="T44" fmla="*/ 702 w 988"/>
                <a:gd name="T45" fmla="*/ 12 h 1283"/>
                <a:gd name="T46" fmla="*/ 812 w 988"/>
                <a:gd name="T47" fmla="*/ 31 h 1283"/>
                <a:gd name="T48" fmla="*/ 968 w 988"/>
                <a:gd name="T49" fmla="*/ 84 h 1283"/>
                <a:gd name="T50" fmla="*/ 43 w 988"/>
                <a:gd name="T51" fmla="*/ 791 h 1283"/>
                <a:gd name="T52" fmla="*/ 68 w 988"/>
                <a:gd name="T53" fmla="*/ 908 h 1283"/>
                <a:gd name="T54" fmla="*/ 187 w 988"/>
                <a:gd name="T55" fmla="*/ 1056 h 1283"/>
                <a:gd name="T56" fmla="*/ 361 w 988"/>
                <a:gd name="T57" fmla="*/ 1161 h 1283"/>
                <a:gd name="T58" fmla="*/ 498 w 988"/>
                <a:gd name="T59" fmla="*/ 1217 h 1283"/>
                <a:gd name="T60" fmla="*/ 662 w 988"/>
                <a:gd name="T61" fmla="*/ 1145 h 1283"/>
                <a:gd name="T62" fmla="*/ 845 w 988"/>
                <a:gd name="T63" fmla="*/ 1019 h 1283"/>
                <a:gd name="T64" fmla="*/ 947 w 988"/>
                <a:gd name="T65" fmla="*/ 804 h 1283"/>
                <a:gd name="T66" fmla="*/ 952 w 988"/>
                <a:gd name="T67" fmla="*/ 659 h 1283"/>
                <a:gd name="T68" fmla="*/ 958 w 988"/>
                <a:gd name="T69" fmla="*/ 472 h 1283"/>
                <a:gd name="T70" fmla="*/ 964 w 988"/>
                <a:gd name="T71" fmla="*/ 326 h 1283"/>
                <a:gd name="T72" fmla="*/ 969 w 988"/>
                <a:gd name="T73" fmla="*/ 172 h 1283"/>
                <a:gd name="T74" fmla="*/ 954 w 988"/>
                <a:gd name="T75" fmla="*/ 98 h 1283"/>
                <a:gd name="T76" fmla="*/ 829 w 988"/>
                <a:gd name="T77" fmla="*/ 52 h 1283"/>
                <a:gd name="T78" fmla="*/ 731 w 988"/>
                <a:gd name="T79" fmla="*/ 32 h 1283"/>
                <a:gd name="T80" fmla="*/ 584 w 988"/>
                <a:gd name="T81" fmla="*/ 17 h 1283"/>
                <a:gd name="T82" fmla="*/ 363 w 988"/>
                <a:gd name="T83" fmla="*/ 21 h 1283"/>
                <a:gd name="T84" fmla="*/ 279 w 988"/>
                <a:gd name="T85" fmla="*/ 30 h 1283"/>
                <a:gd name="T86" fmla="*/ 185 w 988"/>
                <a:gd name="T87" fmla="*/ 48 h 1283"/>
                <a:gd name="T88" fmla="*/ 52 w 988"/>
                <a:gd name="T89" fmla="*/ 90 h 1283"/>
                <a:gd name="T90" fmla="*/ 19 w 988"/>
                <a:gd name="T91" fmla="*/ 134 h 1283"/>
                <a:gd name="T92" fmla="*/ 26 w 988"/>
                <a:gd name="T93" fmla="*/ 335 h 1283"/>
                <a:gd name="T94" fmla="*/ 33 w 988"/>
                <a:gd name="T95" fmla="*/ 526 h 1283"/>
                <a:gd name="T96" fmla="*/ 39 w 988"/>
                <a:gd name="T97" fmla="*/ 712 h 1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8" h="1283">
                  <a:moveTo>
                    <a:pt x="988" y="108"/>
                  </a:moveTo>
                  <a:cubicBezTo>
                    <a:pt x="987" y="110"/>
                    <a:pt x="987" y="113"/>
                    <a:pt x="987" y="116"/>
                  </a:cubicBezTo>
                  <a:cubicBezTo>
                    <a:pt x="986" y="135"/>
                    <a:pt x="985" y="154"/>
                    <a:pt x="985" y="173"/>
                  </a:cubicBezTo>
                  <a:cubicBezTo>
                    <a:pt x="984" y="201"/>
                    <a:pt x="983" y="229"/>
                    <a:pt x="982" y="257"/>
                  </a:cubicBezTo>
                  <a:cubicBezTo>
                    <a:pt x="981" y="273"/>
                    <a:pt x="981" y="289"/>
                    <a:pt x="980" y="305"/>
                  </a:cubicBezTo>
                  <a:cubicBezTo>
                    <a:pt x="979" y="328"/>
                    <a:pt x="978" y="352"/>
                    <a:pt x="978" y="375"/>
                  </a:cubicBezTo>
                  <a:cubicBezTo>
                    <a:pt x="977" y="403"/>
                    <a:pt x="976" y="430"/>
                    <a:pt x="975" y="458"/>
                  </a:cubicBezTo>
                  <a:cubicBezTo>
                    <a:pt x="974" y="474"/>
                    <a:pt x="974" y="490"/>
                    <a:pt x="973" y="506"/>
                  </a:cubicBezTo>
                  <a:cubicBezTo>
                    <a:pt x="972" y="523"/>
                    <a:pt x="972" y="541"/>
                    <a:pt x="971" y="558"/>
                  </a:cubicBezTo>
                  <a:cubicBezTo>
                    <a:pt x="971" y="575"/>
                    <a:pt x="970" y="593"/>
                    <a:pt x="969" y="610"/>
                  </a:cubicBezTo>
                  <a:cubicBezTo>
                    <a:pt x="969" y="627"/>
                    <a:pt x="968" y="643"/>
                    <a:pt x="968" y="659"/>
                  </a:cubicBezTo>
                  <a:cubicBezTo>
                    <a:pt x="967" y="683"/>
                    <a:pt x="966" y="707"/>
                    <a:pt x="965" y="731"/>
                  </a:cubicBezTo>
                  <a:cubicBezTo>
                    <a:pt x="964" y="750"/>
                    <a:pt x="964" y="768"/>
                    <a:pt x="963" y="786"/>
                  </a:cubicBezTo>
                  <a:cubicBezTo>
                    <a:pt x="962" y="806"/>
                    <a:pt x="961" y="825"/>
                    <a:pt x="958" y="844"/>
                  </a:cubicBezTo>
                  <a:cubicBezTo>
                    <a:pt x="956" y="864"/>
                    <a:pt x="950" y="884"/>
                    <a:pt x="943" y="903"/>
                  </a:cubicBezTo>
                  <a:cubicBezTo>
                    <a:pt x="936" y="924"/>
                    <a:pt x="927" y="943"/>
                    <a:pt x="917" y="961"/>
                  </a:cubicBezTo>
                  <a:cubicBezTo>
                    <a:pt x="904" y="984"/>
                    <a:pt x="890" y="1006"/>
                    <a:pt x="873" y="1026"/>
                  </a:cubicBezTo>
                  <a:cubicBezTo>
                    <a:pt x="857" y="1047"/>
                    <a:pt x="838" y="1067"/>
                    <a:pt x="819" y="1085"/>
                  </a:cubicBezTo>
                  <a:cubicBezTo>
                    <a:pt x="808" y="1096"/>
                    <a:pt x="796" y="1107"/>
                    <a:pt x="785" y="1116"/>
                  </a:cubicBezTo>
                  <a:cubicBezTo>
                    <a:pt x="770" y="1128"/>
                    <a:pt x="756" y="1139"/>
                    <a:pt x="741" y="1150"/>
                  </a:cubicBezTo>
                  <a:cubicBezTo>
                    <a:pt x="723" y="1163"/>
                    <a:pt x="705" y="1176"/>
                    <a:pt x="687" y="1187"/>
                  </a:cubicBezTo>
                  <a:cubicBezTo>
                    <a:pt x="663" y="1202"/>
                    <a:pt x="639" y="1215"/>
                    <a:pt x="614" y="1229"/>
                  </a:cubicBezTo>
                  <a:cubicBezTo>
                    <a:pt x="605" y="1235"/>
                    <a:pt x="595" y="1240"/>
                    <a:pt x="584" y="1245"/>
                  </a:cubicBezTo>
                  <a:cubicBezTo>
                    <a:pt x="565" y="1254"/>
                    <a:pt x="545" y="1262"/>
                    <a:pt x="525" y="1271"/>
                  </a:cubicBezTo>
                  <a:cubicBezTo>
                    <a:pt x="516" y="1275"/>
                    <a:pt x="507" y="1279"/>
                    <a:pt x="498" y="1282"/>
                  </a:cubicBezTo>
                  <a:cubicBezTo>
                    <a:pt x="497" y="1283"/>
                    <a:pt x="495" y="1283"/>
                    <a:pt x="494" y="1283"/>
                  </a:cubicBezTo>
                  <a:cubicBezTo>
                    <a:pt x="477" y="1276"/>
                    <a:pt x="460" y="1269"/>
                    <a:pt x="443" y="1261"/>
                  </a:cubicBezTo>
                  <a:cubicBezTo>
                    <a:pt x="429" y="1255"/>
                    <a:pt x="416" y="1249"/>
                    <a:pt x="403" y="1243"/>
                  </a:cubicBezTo>
                  <a:cubicBezTo>
                    <a:pt x="378" y="1230"/>
                    <a:pt x="354" y="1217"/>
                    <a:pt x="331" y="1204"/>
                  </a:cubicBezTo>
                  <a:cubicBezTo>
                    <a:pt x="306" y="1189"/>
                    <a:pt x="282" y="1173"/>
                    <a:pt x="258" y="1157"/>
                  </a:cubicBezTo>
                  <a:cubicBezTo>
                    <a:pt x="243" y="1147"/>
                    <a:pt x="228" y="1135"/>
                    <a:pt x="214" y="1123"/>
                  </a:cubicBezTo>
                  <a:cubicBezTo>
                    <a:pt x="196" y="1108"/>
                    <a:pt x="178" y="1092"/>
                    <a:pt x="161" y="1076"/>
                  </a:cubicBezTo>
                  <a:cubicBezTo>
                    <a:pt x="147" y="1062"/>
                    <a:pt x="134" y="1047"/>
                    <a:pt x="122" y="1033"/>
                  </a:cubicBezTo>
                  <a:cubicBezTo>
                    <a:pt x="96" y="1002"/>
                    <a:pt x="74" y="969"/>
                    <a:pt x="58" y="933"/>
                  </a:cubicBezTo>
                  <a:cubicBezTo>
                    <a:pt x="45" y="904"/>
                    <a:pt x="35" y="873"/>
                    <a:pt x="31" y="841"/>
                  </a:cubicBezTo>
                  <a:cubicBezTo>
                    <a:pt x="29" y="826"/>
                    <a:pt x="28" y="811"/>
                    <a:pt x="27" y="796"/>
                  </a:cubicBezTo>
                  <a:cubicBezTo>
                    <a:pt x="26" y="770"/>
                    <a:pt x="25" y="745"/>
                    <a:pt x="24" y="720"/>
                  </a:cubicBezTo>
                  <a:cubicBezTo>
                    <a:pt x="24" y="707"/>
                    <a:pt x="23" y="694"/>
                    <a:pt x="23" y="681"/>
                  </a:cubicBezTo>
                  <a:cubicBezTo>
                    <a:pt x="22" y="660"/>
                    <a:pt x="22" y="640"/>
                    <a:pt x="21" y="620"/>
                  </a:cubicBezTo>
                  <a:cubicBezTo>
                    <a:pt x="20" y="597"/>
                    <a:pt x="19" y="574"/>
                    <a:pt x="18" y="551"/>
                  </a:cubicBezTo>
                  <a:cubicBezTo>
                    <a:pt x="17" y="527"/>
                    <a:pt x="16" y="502"/>
                    <a:pt x="15" y="478"/>
                  </a:cubicBezTo>
                  <a:cubicBezTo>
                    <a:pt x="14" y="464"/>
                    <a:pt x="14" y="451"/>
                    <a:pt x="14" y="437"/>
                  </a:cubicBezTo>
                  <a:cubicBezTo>
                    <a:pt x="13" y="419"/>
                    <a:pt x="13" y="402"/>
                    <a:pt x="12" y="385"/>
                  </a:cubicBezTo>
                  <a:cubicBezTo>
                    <a:pt x="11" y="354"/>
                    <a:pt x="10" y="323"/>
                    <a:pt x="8" y="292"/>
                  </a:cubicBezTo>
                  <a:cubicBezTo>
                    <a:pt x="8" y="268"/>
                    <a:pt x="7" y="244"/>
                    <a:pt x="6" y="219"/>
                  </a:cubicBezTo>
                  <a:cubicBezTo>
                    <a:pt x="5" y="196"/>
                    <a:pt x="4" y="172"/>
                    <a:pt x="3" y="149"/>
                  </a:cubicBezTo>
                  <a:cubicBezTo>
                    <a:pt x="3" y="133"/>
                    <a:pt x="2" y="117"/>
                    <a:pt x="1" y="101"/>
                  </a:cubicBezTo>
                  <a:cubicBezTo>
                    <a:pt x="1" y="100"/>
                    <a:pt x="1" y="99"/>
                    <a:pt x="0" y="98"/>
                  </a:cubicBezTo>
                  <a:cubicBezTo>
                    <a:pt x="0" y="97"/>
                    <a:pt x="0" y="97"/>
                    <a:pt x="0" y="96"/>
                  </a:cubicBezTo>
                  <a:cubicBezTo>
                    <a:pt x="11" y="90"/>
                    <a:pt x="22" y="84"/>
                    <a:pt x="33" y="79"/>
                  </a:cubicBezTo>
                  <a:cubicBezTo>
                    <a:pt x="44" y="74"/>
                    <a:pt x="56" y="69"/>
                    <a:pt x="67" y="65"/>
                  </a:cubicBezTo>
                  <a:cubicBezTo>
                    <a:pt x="83" y="59"/>
                    <a:pt x="99" y="54"/>
                    <a:pt x="114" y="49"/>
                  </a:cubicBezTo>
                  <a:cubicBezTo>
                    <a:pt x="129" y="44"/>
                    <a:pt x="144" y="41"/>
                    <a:pt x="158" y="37"/>
                  </a:cubicBezTo>
                  <a:cubicBezTo>
                    <a:pt x="167" y="35"/>
                    <a:pt x="175" y="34"/>
                    <a:pt x="184" y="32"/>
                  </a:cubicBezTo>
                  <a:cubicBezTo>
                    <a:pt x="194" y="29"/>
                    <a:pt x="205" y="27"/>
                    <a:pt x="215" y="25"/>
                  </a:cubicBezTo>
                  <a:cubicBezTo>
                    <a:pt x="227" y="23"/>
                    <a:pt x="239" y="21"/>
                    <a:pt x="251" y="19"/>
                  </a:cubicBezTo>
                  <a:cubicBezTo>
                    <a:pt x="261" y="17"/>
                    <a:pt x="271" y="16"/>
                    <a:pt x="281" y="14"/>
                  </a:cubicBezTo>
                  <a:cubicBezTo>
                    <a:pt x="294" y="13"/>
                    <a:pt x="308" y="11"/>
                    <a:pt x="321" y="10"/>
                  </a:cubicBezTo>
                  <a:cubicBezTo>
                    <a:pt x="331" y="9"/>
                    <a:pt x="342" y="8"/>
                    <a:pt x="352" y="7"/>
                  </a:cubicBezTo>
                  <a:cubicBezTo>
                    <a:pt x="361" y="6"/>
                    <a:pt x="371" y="6"/>
                    <a:pt x="380" y="5"/>
                  </a:cubicBezTo>
                  <a:cubicBezTo>
                    <a:pt x="395" y="4"/>
                    <a:pt x="410" y="2"/>
                    <a:pt x="425" y="2"/>
                  </a:cubicBezTo>
                  <a:cubicBezTo>
                    <a:pt x="447" y="1"/>
                    <a:pt x="468" y="1"/>
                    <a:pt x="489" y="0"/>
                  </a:cubicBezTo>
                  <a:cubicBezTo>
                    <a:pt x="490" y="0"/>
                    <a:pt x="509" y="1"/>
                    <a:pt x="510" y="1"/>
                  </a:cubicBezTo>
                  <a:cubicBezTo>
                    <a:pt x="521" y="1"/>
                    <a:pt x="532" y="1"/>
                    <a:pt x="543" y="1"/>
                  </a:cubicBezTo>
                  <a:cubicBezTo>
                    <a:pt x="559" y="2"/>
                    <a:pt x="575" y="2"/>
                    <a:pt x="591" y="3"/>
                  </a:cubicBezTo>
                  <a:cubicBezTo>
                    <a:pt x="599" y="3"/>
                    <a:pt x="607" y="3"/>
                    <a:pt x="614" y="4"/>
                  </a:cubicBezTo>
                  <a:cubicBezTo>
                    <a:pt x="627" y="5"/>
                    <a:pt x="640" y="6"/>
                    <a:pt x="653" y="7"/>
                  </a:cubicBezTo>
                  <a:cubicBezTo>
                    <a:pt x="661" y="8"/>
                    <a:pt x="670" y="9"/>
                    <a:pt x="678" y="9"/>
                  </a:cubicBezTo>
                  <a:cubicBezTo>
                    <a:pt x="686" y="10"/>
                    <a:pt x="694" y="11"/>
                    <a:pt x="702" y="12"/>
                  </a:cubicBezTo>
                  <a:cubicBezTo>
                    <a:pt x="713" y="14"/>
                    <a:pt x="723" y="15"/>
                    <a:pt x="734" y="16"/>
                  </a:cubicBezTo>
                  <a:cubicBezTo>
                    <a:pt x="746" y="18"/>
                    <a:pt x="758" y="21"/>
                    <a:pt x="770" y="23"/>
                  </a:cubicBezTo>
                  <a:cubicBezTo>
                    <a:pt x="784" y="26"/>
                    <a:pt x="798" y="28"/>
                    <a:pt x="812" y="31"/>
                  </a:cubicBezTo>
                  <a:cubicBezTo>
                    <a:pt x="828" y="35"/>
                    <a:pt x="843" y="38"/>
                    <a:pt x="859" y="43"/>
                  </a:cubicBezTo>
                  <a:cubicBezTo>
                    <a:pt x="877" y="48"/>
                    <a:pt x="895" y="53"/>
                    <a:pt x="912" y="60"/>
                  </a:cubicBezTo>
                  <a:cubicBezTo>
                    <a:pt x="931" y="67"/>
                    <a:pt x="950" y="76"/>
                    <a:pt x="968" y="84"/>
                  </a:cubicBezTo>
                  <a:cubicBezTo>
                    <a:pt x="975" y="87"/>
                    <a:pt x="981" y="92"/>
                    <a:pt x="988" y="96"/>
                  </a:cubicBezTo>
                  <a:cubicBezTo>
                    <a:pt x="988" y="100"/>
                    <a:pt x="988" y="104"/>
                    <a:pt x="988" y="108"/>
                  </a:cubicBezTo>
                  <a:close/>
                  <a:moveTo>
                    <a:pt x="43" y="791"/>
                  </a:moveTo>
                  <a:cubicBezTo>
                    <a:pt x="43" y="791"/>
                    <a:pt x="42" y="791"/>
                    <a:pt x="42" y="791"/>
                  </a:cubicBezTo>
                  <a:cubicBezTo>
                    <a:pt x="43" y="801"/>
                    <a:pt x="44" y="811"/>
                    <a:pt x="45" y="822"/>
                  </a:cubicBezTo>
                  <a:cubicBezTo>
                    <a:pt x="47" y="852"/>
                    <a:pt x="55" y="881"/>
                    <a:pt x="68" y="908"/>
                  </a:cubicBezTo>
                  <a:cubicBezTo>
                    <a:pt x="74" y="924"/>
                    <a:pt x="82" y="939"/>
                    <a:pt x="91" y="952"/>
                  </a:cubicBezTo>
                  <a:cubicBezTo>
                    <a:pt x="103" y="970"/>
                    <a:pt x="116" y="987"/>
                    <a:pt x="130" y="1003"/>
                  </a:cubicBezTo>
                  <a:cubicBezTo>
                    <a:pt x="147" y="1023"/>
                    <a:pt x="166" y="1040"/>
                    <a:pt x="187" y="1056"/>
                  </a:cubicBezTo>
                  <a:cubicBezTo>
                    <a:pt x="202" y="1069"/>
                    <a:pt x="218" y="1080"/>
                    <a:pt x="235" y="1091"/>
                  </a:cubicBezTo>
                  <a:cubicBezTo>
                    <a:pt x="258" y="1106"/>
                    <a:pt x="281" y="1120"/>
                    <a:pt x="305" y="1133"/>
                  </a:cubicBezTo>
                  <a:cubicBezTo>
                    <a:pt x="323" y="1143"/>
                    <a:pt x="342" y="1152"/>
                    <a:pt x="361" y="1161"/>
                  </a:cubicBezTo>
                  <a:cubicBezTo>
                    <a:pt x="382" y="1171"/>
                    <a:pt x="404" y="1181"/>
                    <a:pt x="427" y="1190"/>
                  </a:cubicBezTo>
                  <a:cubicBezTo>
                    <a:pt x="448" y="1200"/>
                    <a:pt x="471" y="1208"/>
                    <a:pt x="493" y="1217"/>
                  </a:cubicBezTo>
                  <a:cubicBezTo>
                    <a:pt x="494" y="1218"/>
                    <a:pt x="496" y="1218"/>
                    <a:pt x="498" y="1217"/>
                  </a:cubicBezTo>
                  <a:cubicBezTo>
                    <a:pt x="510" y="1212"/>
                    <a:pt x="523" y="1208"/>
                    <a:pt x="535" y="1203"/>
                  </a:cubicBezTo>
                  <a:cubicBezTo>
                    <a:pt x="548" y="1197"/>
                    <a:pt x="561" y="1192"/>
                    <a:pt x="573" y="1187"/>
                  </a:cubicBezTo>
                  <a:cubicBezTo>
                    <a:pt x="603" y="1173"/>
                    <a:pt x="633" y="1160"/>
                    <a:pt x="662" y="1145"/>
                  </a:cubicBezTo>
                  <a:cubicBezTo>
                    <a:pt x="685" y="1133"/>
                    <a:pt x="709" y="1120"/>
                    <a:pt x="732" y="1106"/>
                  </a:cubicBezTo>
                  <a:cubicBezTo>
                    <a:pt x="751" y="1094"/>
                    <a:pt x="769" y="1081"/>
                    <a:pt x="787" y="1068"/>
                  </a:cubicBezTo>
                  <a:cubicBezTo>
                    <a:pt x="808" y="1053"/>
                    <a:pt x="827" y="1036"/>
                    <a:pt x="845" y="1019"/>
                  </a:cubicBezTo>
                  <a:cubicBezTo>
                    <a:pt x="866" y="997"/>
                    <a:pt x="885" y="973"/>
                    <a:pt x="902" y="947"/>
                  </a:cubicBezTo>
                  <a:cubicBezTo>
                    <a:pt x="913" y="928"/>
                    <a:pt x="923" y="907"/>
                    <a:pt x="931" y="886"/>
                  </a:cubicBezTo>
                  <a:cubicBezTo>
                    <a:pt x="940" y="860"/>
                    <a:pt x="945" y="832"/>
                    <a:pt x="947" y="804"/>
                  </a:cubicBezTo>
                  <a:cubicBezTo>
                    <a:pt x="948" y="788"/>
                    <a:pt x="948" y="772"/>
                    <a:pt x="949" y="756"/>
                  </a:cubicBezTo>
                  <a:cubicBezTo>
                    <a:pt x="949" y="739"/>
                    <a:pt x="950" y="723"/>
                    <a:pt x="950" y="707"/>
                  </a:cubicBezTo>
                  <a:cubicBezTo>
                    <a:pt x="951" y="691"/>
                    <a:pt x="951" y="675"/>
                    <a:pt x="952" y="659"/>
                  </a:cubicBezTo>
                  <a:cubicBezTo>
                    <a:pt x="953" y="640"/>
                    <a:pt x="953" y="621"/>
                    <a:pt x="954" y="602"/>
                  </a:cubicBezTo>
                  <a:cubicBezTo>
                    <a:pt x="955" y="577"/>
                    <a:pt x="955" y="552"/>
                    <a:pt x="956" y="528"/>
                  </a:cubicBezTo>
                  <a:cubicBezTo>
                    <a:pt x="957" y="509"/>
                    <a:pt x="958" y="491"/>
                    <a:pt x="958" y="472"/>
                  </a:cubicBezTo>
                  <a:cubicBezTo>
                    <a:pt x="959" y="454"/>
                    <a:pt x="960" y="435"/>
                    <a:pt x="960" y="417"/>
                  </a:cubicBezTo>
                  <a:cubicBezTo>
                    <a:pt x="961" y="403"/>
                    <a:pt x="961" y="388"/>
                    <a:pt x="962" y="374"/>
                  </a:cubicBezTo>
                  <a:cubicBezTo>
                    <a:pt x="963" y="358"/>
                    <a:pt x="963" y="342"/>
                    <a:pt x="964" y="326"/>
                  </a:cubicBezTo>
                  <a:cubicBezTo>
                    <a:pt x="964" y="307"/>
                    <a:pt x="965" y="287"/>
                    <a:pt x="966" y="268"/>
                  </a:cubicBezTo>
                  <a:cubicBezTo>
                    <a:pt x="966" y="250"/>
                    <a:pt x="967" y="231"/>
                    <a:pt x="967" y="213"/>
                  </a:cubicBezTo>
                  <a:cubicBezTo>
                    <a:pt x="968" y="199"/>
                    <a:pt x="968" y="186"/>
                    <a:pt x="969" y="172"/>
                  </a:cubicBezTo>
                  <a:cubicBezTo>
                    <a:pt x="969" y="152"/>
                    <a:pt x="970" y="131"/>
                    <a:pt x="971" y="110"/>
                  </a:cubicBezTo>
                  <a:cubicBezTo>
                    <a:pt x="971" y="109"/>
                    <a:pt x="970" y="106"/>
                    <a:pt x="969" y="106"/>
                  </a:cubicBezTo>
                  <a:cubicBezTo>
                    <a:pt x="964" y="103"/>
                    <a:pt x="959" y="100"/>
                    <a:pt x="954" y="98"/>
                  </a:cubicBezTo>
                  <a:cubicBezTo>
                    <a:pt x="934" y="89"/>
                    <a:pt x="915" y="80"/>
                    <a:pt x="894" y="72"/>
                  </a:cubicBezTo>
                  <a:cubicBezTo>
                    <a:pt x="885" y="68"/>
                    <a:pt x="875" y="65"/>
                    <a:pt x="865" y="62"/>
                  </a:cubicBezTo>
                  <a:cubicBezTo>
                    <a:pt x="853" y="58"/>
                    <a:pt x="841" y="55"/>
                    <a:pt x="829" y="52"/>
                  </a:cubicBezTo>
                  <a:cubicBezTo>
                    <a:pt x="818" y="49"/>
                    <a:pt x="807" y="46"/>
                    <a:pt x="796" y="44"/>
                  </a:cubicBezTo>
                  <a:cubicBezTo>
                    <a:pt x="782" y="41"/>
                    <a:pt x="769" y="39"/>
                    <a:pt x="756" y="36"/>
                  </a:cubicBezTo>
                  <a:cubicBezTo>
                    <a:pt x="747" y="35"/>
                    <a:pt x="739" y="33"/>
                    <a:pt x="731" y="32"/>
                  </a:cubicBezTo>
                  <a:cubicBezTo>
                    <a:pt x="715" y="30"/>
                    <a:pt x="699" y="28"/>
                    <a:pt x="684" y="26"/>
                  </a:cubicBezTo>
                  <a:cubicBezTo>
                    <a:pt x="669" y="24"/>
                    <a:pt x="654" y="22"/>
                    <a:pt x="639" y="21"/>
                  </a:cubicBezTo>
                  <a:cubicBezTo>
                    <a:pt x="621" y="19"/>
                    <a:pt x="602" y="18"/>
                    <a:pt x="584" y="17"/>
                  </a:cubicBezTo>
                  <a:cubicBezTo>
                    <a:pt x="566" y="16"/>
                    <a:pt x="548" y="16"/>
                    <a:pt x="530" y="16"/>
                  </a:cubicBezTo>
                  <a:cubicBezTo>
                    <a:pt x="493" y="16"/>
                    <a:pt x="456" y="16"/>
                    <a:pt x="420" y="17"/>
                  </a:cubicBezTo>
                  <a:cubicBezTo>
                    <a:pt x="401" y="18"/>
                    <a:pt x="382" y="20"/>
                    <a:pt x="363" y="21"/>
                  </a:cubicBezTo>
                  <a:cubicBezTo>
                    <a:pt x="357" y="22"/>
                    <a:pt x="350" y="22"/>
                    <a:pt x="343" y="23"/>
                  </a:cubicBezTo>
                  <a:cubicBezTo>
                    <a:pt x="333" y="24"/>
                    <a:pt x="323" y="25"/>
                    <a:pt x="313" y="26"/>
                  </a:cubicBezTo>
                  <a:cubicBezTo>
                    <a:pt x="302" y="28"/>
                    <a:pt x="291" y="29"/>
                    <a:pt x="279" y="30"/>
                  </a:cubicBezTo>
                  <a:cubicBezTo>
                    <a:pt x="269" y="32"/>
                    <a:pt x="259" y="33"/>
                    <a:pt x="249" y="35"/>
                  </a:cubicBezTo>
                  <a:cubicBezTo>
                    <a:pt x="238" y="37"/>
                    <a:pt x="226" y="39"/>
                    <a:pt x="215" y="41"/>
                  </a:cubicBezTo>
                  <a:cubicBezTo>
                    <a:pt x="205" y="43"/>
                    <a:pt x="195" y="45"/>
                    <a:pt x="185" y="48"/>
                  </a:cubicBezTo>
                  <a:cubicBezTo>
                    <a:pt x="171" y="51"/>
                    <a:pt x="158" y="54"/>
                    <a:pt x="145" y="57"/>
                  </a:cubicBezTo>
                  <a:cubicBezTo>
                    <a:pt x="134" y="60"/>
                    <a:pt x="124" y="64"/>
                    <a:pt x="113" y="67"/>
                  </a:cubicBezTo>
                  <a:cubicBezTo>
                    <a:pt x="92" y="73"/>
                    <a:pt x="72" y="81"/>
                    <a:pt x="52" y="90"/>
                  </a:cubicBezTo>
                  <a:cubicBezTo>
                    <a:pt x="43" y="95"/>
                    <a:pt x="33" y="99"/>
                    <a:pt x="24" y="103"/>
                  </a:cubicBezTo>
                  <a:cubicBezTo>
                    <a:pt x="20" y="106"/>
                    <a:pt x="17" y="108"/>
                    <a:pt x="18" y="114"/>
                  </a:cubicBezTo>
                  <a:cubicBezTo>
                    <a:pt x="19" y="121"/>
                    <a:pt x="18" y="128"/>
                    <a:pt x="19" y="134"/>
                  </a:cubicBezTo>
                  <a:cubicBezTo>
                    <a:pt x="19" y="159"/>
                    <a:pt x="20" y="184"/>
                    <a:pt x="21" y="209"/>
                  </a:cubicBezTo>
                  <a:cubicBezTo>
                    <a:pt x="22" y="218"/>
                    <a:pt x="22" y="226"/>
                    <a:pt x="22" y="234"/>
                  </a:cubicBezTo>
                  <a:cubicBezTo>
                    <a:pt x="23" y="268"/>
                    <a:pt x="25" y="302"/>
                    <a:pt x="26" y="335"/>
                  </a:cubicBezTo>
                  <a:cubicBezTo>
                    <a:pt x="27" y="363"/>
                    <a:pt x="28" y="390"/>
                    <a:pt x="29" y="418"/>
                  </a:cubicBezTo>
                  <a:cubicBezTo>
                    <a:pt x="30" y="443"/>
                    <a:pt x="31" y="467"/>
                    <a:pt x="32" y="492"/>
                  </a:cubicBezTo>
                  <a:cubicBezTo>
                    <a:pt x="33" y="503"/>
                    <a:pt x="33" y="514"/>
                    <a:pt x="33" y="526"/>
                  </a:cubicBezTo>
                  <a:cubicBezTo>
                    <a:pt x="34" y="558"/>
                    <a:pt x="35" y="590"/>
                    <a:pt x="37" y="622"/>
                  </a:cubicBezTo>
                  <a:cubicBezTo>
                    <a:pt x="37" y="638"/>
                    <a:pt x="38" y="654"/>
                    <a:pt x="38" y="671"/>
                  </a:cubicBezTo>
                  <a:cubicBezTo>
                    <a:pt x="39" y="685"/>
                    <a:pt x="39" y="698"/>
                    <a:pt x="39" y="712"/>
                  </a:cubicBezTo>
                  <a:cubicBezTo>
                    <a:pt x="40" y="738"/>
                    <a:pt x="42" y="765"/>
                    <a:pt x="43" y="791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82" name="îṡḻîḓè"/>
            <p:cNvSpPr/>
            <p:nvPr/>
          </p:nvSpPr>
          <p:spPr bwMode="auto">
            <a:xfrm>
              <a:off x="3325149" y="2966786"/>
              <a:ext cx="807366" cy="805441"/>
            </a:xfrm>
            <a:custGeom>
              <a:avLst/>
              <a:gdLst>
                <a:gd name="T0" fmla="*/ 7 w 553"/>
                <a:gd name="T1" fmla="*/ 550 h 552"/>
                <a:gd name="T2" fmla="*/ 15 w 553"/>
                <a:gd name="T3" fmla="*/ 110 h 552"/>
                <a:gd name="T4" fmla="*/ 74 w 553"/>
                <a:gd name="T5" fmla="*/ 99 h 552"/>
                <a:gd name="T6" fmla="*/ 254 w 553"/>
                <a:gd name="T7" fmla="*/ 5 h 552"/>
                <a:gd name="T8" fmla="*/ 425 w 553"/>
                <a:gd name="T9" fmla="*/ 96 h 552"/>
                <a:gd name="T10" fmla="*/ 526 w 553"/>
                <a:gd name="T11" fmla="*/ 92 h 552"/>
                <a:gd name="T12" fmla="*/ 531 w 553"/>
                <a:gd name="T13" fmla="*/ 215 h 552"/>
                <a:gd name="T14" fmla="*/ 490 w 553"/>
                <a:gd name="T15" fmla="*/ 272 h 552"/>
                <a:gd name="T16" fmla="*/ 434 w 553"/>
                <a:gd name="T17" fmla="*/ 472 h 552"/>
                <a:gd name="T18" fmla="*/ 111 w 553"/>
                <a:gd name="T19" fmla="*/ 463 h 552"/>
                <a:gd name="T20" fmla="*/ 254 w 553"/>
                <a:gd name="T21" fmla="*/ 54 h 552"/>
                <a:gd name="T22" fmla="*/ 179 w 553"/>
                <a:gd name="T23" fmla="*/ 123 h 552"/>
                <a:gd name="T24" fmla="*/ 156 w 553"/>
                <a:gd name="T25" fmla="*/ 146 h 552"/>
                <a:gd name="T26" fmla="*/ 139 w 553"/>
                <a:gd name="T27" fmla="*/ 184 h 552"/>
                <a:gd name="T28" fmla="*/ 110 w 553"/>
                <a:gd name="T29" fmla="*/ 206 h 552"/>
                <a:gd name="T30" fmla="*/ 160 w 553"/>
                <a:gd name="T31" fmla="*/ 219 h 552"/>
                <a:gd name="T32" fmla="*/ 166 w 553"/>
                <a:gd name="T33" fmla="*/ 179 h 552"/>
                <a:gd name="T34" fmla="*/ 225 w 553"/>
                <a:gd name="T35" fmla="*/ 110 h 552"/>
                <a:gd name="T36" fmla="*/ 306 w 553"/>
                <a:gd name="T37" fmla="*/ 205 h 552"/>
                <a:gd name="T38" fmla="*/ 113 w 553"/>
                <a:gd name="T39" fmla="*/ 319 h 552"/>
                <a:gd name="T40" fmla="*/ 223 w 553"/>
                <a:gd name="T41" fmla="*/ 256 h 552"/>
                <a:gd name="T42" fmla="*/ 393 w 553"/>
                <a:gd name="T43" fmla="*/ 218 h 552"/>
                <a:gd name="T44" fmla="*/ 423 w 553"/>
                <a:gd name="T45" fmla="*/ 199 h 552"/>
                <a:gd name="T46" fmla="*/ 423 w 553"/>
                <a:gd name="T47" fmla="*/ 169 h 552"/>
                <a:gd name="T48" fmla="*/ 389 w 553"/>
                <a:gd name="T49" fmla="*/ 142 h 552"/>
                <a:gd name="T50" fmla="*/ 378 w 553"/>
                <a:gd name="T51" fmla="*/ 129 h 552"/>
                <a:gd name="T52" fmla="*/ 314 w 553"/>
                <a:gd name="T53" fmla="*/ 92 h 552"/>
                <a:gd name="T54" fmla="*/ 368 w 553"/>
                <a:gd name="T55" fmla="*/ 158 h 552"/>
                <a:gd name="T56" fmla="*/ 483 w 553"/>
                <a:gd name="T57" fmla="*/ 240 h 552"/>
                <a:gd name="T58" fmla="*/ 250 w 553"/>
                <a:gd name="T59" fmla="*/ 46 h 552"/>
                <a:gd name="T60" fmla="*/ 359 w 553"/>
                <a:gd name="T61" fmla="*/ 49 h 552"/>
                <a:gd name="T62" fmla="*/ 263 w 553"/>
                <a:gd name="T63" fmla="*/ 15 h 552"/>
                <a:gd name="T64" fmla="*/ 207 w 553"/>
                <a:gd name="T65" fmla="*/ 183 h 552"/>
                <a:gd name="T66" fmla="*/ 310 w 553"/>
                <a:gd name="T67" fmla="*/ 212 h 552"/>
                <a:gd name="T68" fmla="*/ 469 w 553"/>
                <a:gd name="T69" fmla="*/ 142 h 552"/>
                <a:gd name="T70" fmla="*/ 150 w 553"/>
                <a:gd name="T71" fmla="*/ 104 h 552"/>
                <a:gd name="T72" fmla="*/ 64 w 553"/>
                <a:gd name="T73" fmla="*/ 118 h 552"/>
                <a:gd name="T74" fmla="*/ 49 w 553"/>
                <a:gd name="T75" fmla="*/ 109 h 552"/>
                <a:gd name="T76" fmla="*/ 526 w 553"/>
                <a:gd name="T77" fmla="*/ 99 h 552"/>
                <a:gd name="T78" fmla="*/ 508 w 553"/>
                <a:gd name="T79" fmla="*/ 154 h 552"/>
                <a:gd name="T80" fmla="*/ 443 w 553"/>
                <a:gd name="T81" fmla="*/ 184 h 552"/>
                <a:gd name="T82" fmla="*/ 114 w 553"/>
                <a:gd name="T83" fmla="*/ 185 h 552"/>
                <a:gd name="T84" fmla="*/ 443 w 553"/>
                <a:gd name="T85" fmla="*/ 266 h 552"/>
                <a:gd name="T86" fmla="*/ 146 w 553"/>
                <a:gd name="T87" fmla="*/ 257 h 552"/>
                <a:gd name="T88" fmla="*/ 342 w 553"/>
                <a:gd name="T89" fmla="*/ 76 h 552"/>
                <a:gd name="T90" fmla="*/ 481 w 553"/>
                <a:gd name="T91" fmla="*/ 276 h 552"/>
                <a:gd name="T92" fmla="*/ 284 w 553"/>
                <a:gd name="T93" fmla="*/ 278 h 552"/>
                <a:gd name="T94" fmla="*/ 445 w 553"/>
                <a:gd name="T95" fmla="*/ 412 h 552"/>
                <a:gd name="T96" fmla="*/ 293 w 553"/>
                <a:gd name="T97" fmla="*/ 283 h 552"/>
                <a:gd name="T98" fmla="*/ 261 w 553"/>
                <a:gd name="T99" fmla="*/ 296 h 552"/>
                <a:gd name="T100" fmla="*/ 340 w 553"/>
                <a:gd name="T101" fmla="*/ 286 h 552"/>
                <a:gd name="T102" fmla="*/ 446 w 553"/>
                <a:gd name="T103" fmla="*/ 429 h 552"/>
                <a:gd name="T104" fmla="*/ 240 w 553"/>
                <a:gd name="T105" fmla="*/ 301 h 552"/>
                <a:gd name="T106" fmla="*/ 397 w 553"/>
                <a:gd name="T107" fmla="*/ 329 h 552"/>
                <a:gd name="T108" fmla="*/ 160 w 553"/>
                <a:gd name="T109" fmla="*/ 330 h 552"/>
                <a:gd name="T110" fmla="*/ 182 w 553"/>
                <a:gd name="T111" fmla="*/ 314 h 552"/>
                <a:gd name="T112" fmla="*/ 103 w 553"/>
                <a:gd name="T113" fmla="*/ 359 h 552"/>
                <a:gd name="T114" fmla="*/ 360 w 553"/>
                <a:gd name="T115" fmla="*/ 292 h 552"/>
                <a:gd name="T116" fmla="*/ 428 w 553"/>
                <a:gd name="T117" fmla="*/ 359 h 552"/>
                <a:gd name="T118" fmla="*/ 73 w 553"/>
                <a:gd name="T119" fmla="*/ 30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53" h="552">
                  <a:moveTo>
                    <a:pt x="64" y="504"/>
                  </a:moveTo>
                  <a:cubicBezTo>
                    <a:pt x="64" y="501"/>
                    <a:pt x="64" y="500"/>
                    <a:pt x="64" y="498"/>
                  </a:cubicBezTo>
                  <a:cubicBezTo>
                    <a:pt x="64" y="443"/>
                    <a:pt x="64" y="388"/>
                    <a:pt x="64" y="333"/>
                  </a:cubicBezTo>
                  <a:cubicBezTo>
                    <a:pt x="63" y="284"/>
                    <a:pt x="63" y="236"/>
                    <a:pt x="63" y="188"/>
                  </a:cubicBezTo>
                  <a:cubicBezTo>
                    <a:pt x="63" y="185"/>
                    <a:pt x="62" y="183"/>
                    <a:pt x="59" y="183"/>
                  </a:cubicBezTo>
                  <a:cubicBezTo>
                    <a:pt x="54" y="183"/>
                    <a:pt x="48" y="183"/>
                    <a:pt x="43" y="183"/>
                  </a:cubicBezTo>
                  <a:cubicBezTo>
                    <a:pt x="42" y="183"/>
                    <a:pt x="41" y="184"/>
                    <a:pt x="40" y="185"/>
                  </a:cubicBezTo>
                  <a:cubicBezTo>
                    <a:pt x="40" y="186"/>
                    <a:pt x="40" y="187"/>
                    <a:pt x="40" y="188"/>
                  </a:cubicBezTo>
                  <a:cubicBezTo>
                    <a:pt x="40" y="201"/>
                    <a:pt x="40" y="214"/>
                    <a:pt x="39" y="227"/>
                  </a:cubicBezTo>
                  <a:cubicBezTo>
                    <a:pt x="38" y="254"/>
                    <a:pt x="37" y="281"/>
                    <a:pt x="36" y="308"/>
                  </a:cubicBezTo>
                  <a:cubicBezTo>
                    <a:pt x="35" y="326"/>
                    <a:pt x="34" y="345"/>
                    <a:pt x="34" y="364"/>
                  </a:cubicBezTo>
                  <a:cubicBezTo>
                    <a:pt x="33" y="388"/>
                    <a:pt x="32" y="413"/>
                    <a:pt x="31" y="437"/>
                  </a:cubicBezTo>
                  <a:cubicBezTo>
                    <a:pt x="30" y="462"/>
                    <a:pt x="29" y="486"/>
                    <a:pt x="28" y="511"/>
                  </a:cubicBezTo>
                  <a:cubicBezTo>
                    <a:pt x="28" y="516"/>
                    <a:pt x="28" y="522"/>
                    <a:pt x="27" y="527"/>
                  </a:cubicBezTo>
                  <a:cubicBezTo>
                    <a:pt x="27" y="530"/>
                    <a:pt x="25" y="533"/>
                    <a:pt x="23" y="535"/>
                  </a:cubicBezTo>
                  <a:cubicBezTo>
                    <a:pt x="18" y="540"/>
                    <a:pt x="12" y="545"/>
                    <a:pt x="7" y="550"/>
                  </a:cubicBezTo>
                  <a:cubicBezTo>
                    <a:pt x="6" y="551"/>
                    <a:pt x="6" y="551"/>
                    <a:pt x="4" y="552"/>
                  </a:cubicBezTo>
                  <a:cubicBezTo>
                    <a:pt x="4" y="546"/>
                    <a:pt x="5" y="541"/>
                    <a:pt x="5" y="536"/>
                  </a:cubicBezTo>
                  <a:cubicBezTo>
                    <a:pt x="6" y="518"/>
                    <a:pt x="7" y="500"/>
                    <a:pt x="8" y="482"/>
                  </a:cubicBezTo>
                  <a:cubicBezTo>
                    <a:pt x="9" y="460"/>
                    <a:pt x="10" y="438"/>
                    <a:pt x="11" y="415"/>
                  </a:cubicBezTo>
                  <a:cubicBezTo>
                    <a:pt x="12" y="395"/>
                    <a:pt x="14" y="375"/>
                    <a:pt x="15" y="355"/>
                  </a:cubicBezTo>
                  <a:cubicBezTo>
                    <a:pt x="16" y="331"/>
                    <a:pt x="17" y="308"/>
                    <a:pt x="18" y="285"/>
                  </a:cubicBezTo>
                  <a:cubicBezTo>
                    <a:pt x="19" y="269"/>
                    <a:pt x="20" y="253"/>
                    <a:pt x="21" y="237"/>
                  </a:cubicBezTo>
                  <a:cubicBezTo>
                    <a:pt x="22" y="220"/>
                    <a:pt x="23" y="204"/>
                    <a:pt x="24" y="187"/>
                  </a:cubicBezTo>
                  <a:cubicBezTo>
                    <a:pt x="24" y="184"/>
                    <a:pt x="23" y="182"/>
                    <a:pt x="21" y="181"/>
                  </a:cubicBezTo>
                  <a:cubicBezTo>
                    <a:pt x="19" y="179"/>
                    <a:pt x="18" y="177"/>
                    <a:pt x="18" y="175"/>
                  </a:cubicBezTo>
                  <a:cubicBezTo>
                    <a:pt x="19" y="169"/>
                    <a:pt x="15" y="165"/>
                    <a:pt x="10" y="162"/>
                  </a:cubicBezTo>
                  <a:cubicBezTo>
                    <a:pt x="0" y="155"/>
                    <a:pt x="0" y="146"/>
                    <a:pt x="11" y="140"/>
                  </a:cubicBezTo>
                  <a:cubicBezTo>
                    <a:pt x="12" y="139"/>
                    <a:pt x="13" y="138"/>
                    <a:pt x="13" y="137"/>
                  </a:cubicBezTo>
                  <a:cubicBezTo>
                    <a:pt x="13" y="132"/>
                    <a:pt x="16" y="127"/>
                    <a:pt x="11" y="123"/>
                  </a:cubicBezTo>
                  <a:cubicBezTo>
                    <a:pt x="11" y="122"/>
                    <a:pt x="12" y="120"/>
                    <a:pt x="13" y="119"/>
                  </a:cubicBezTo>
                  <a:cubicBezTo>
                    <a:pt x="16" y="116"/>
                    <a:pt x="18" y="114"/>
                    <a:pt x="15" y="110"/>
                  </a:cubicBezTo>
                  <a:cubicBezTo>
                    <a:pt x="14" y="109"/>
                    <a:pt x="14" y="107"/>
                    <a:pt x="14" y="106"/>
                  </a:cubicBezTo>
                  <a:cubicBezTo>
                    <a:pt x="14" y="106"/>
                    <a:pt x="16" y="106"/>
                    <a:pt x="18" y="105"/>
                  </a:cubicBezTo>
                  <a:cubicBezTo>
                    <a:pt x="19" y="105"/>
                    <a:pt x="20" y="105"/>
                    <a:pt x="22" y="104"/>
                  </a:cubicBezTo>
                  <a:cubicBezTo>
                    <a:pt x="22" y="103"/>
                    <a:pt x="22" y="101"/>
                    <a:pt x="21" y="100"/>
                  </a:cubicBezTo>
                  <a:cubicBezTo>
                    <a:pt x="19" y="97"/>
                    <a:pt x="18" y="95"/>
                    <a:pt x="20" y="93"/>
                  </a:cubicBezTo>
                  <a:cubicBezTo>
                    <a:pt x="22" y="90"/>
                    <a:pt x="24" y="92"/>
                    <a:pt x="26" y="92"/>
                  </a:cubicBezTo>
                  <a:cubicBezTo>
                    <a:pt x="29" y="93"/>
                    <a:pt x="32" y="91"/>
                    <a:pt x="34" y="90"/>
                  </a:cubicBezTo>
                  <a:cubicBezTo>
                    <a:pt x="35" y="89"/>
                    <a:pt x="34" y="86"/>
                    <a:pt x="34" y="85"/>
                  </a:cubicBezTo>
                  <a:cubicBezTo>
                    <a:pt x="34" y="84"/>
                    <a:pt x="33" y="83"/>
                    <a:pt x="33" y="82"/>
                  </a:cubicBezTo>
                  <a:cubicBezTo>
                    <a:pt x="35" y="77"/>
                    <a:pt x="32" y="74"/>
                    <a:pt x="30" y="70"/>
                  </a:cubicBezTo>
                  <a:cubicBezTo>
                    <a:pt x="26" y="60"/>
                    <a:pt x="30" y="44"/>
                    <a:pt x="43" y="41"/>
                  </a:cubicBezTo>
                  <a:cubicBezTo>
                    <a:pt x="52" y="38"/>
                    <a:pt x="61" y="37"/>
                    <a:pt x="69" y="43"/>
                  </a:cubicBezTo>
                  <a:cubicBezTo>
                    <a:pt x="78" y="48"/>
                    <a:pt x="83" y="65"/>
                    <a:pt x="74" y="75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3" y="79"/>
                    <a:pt x="72" y="84"/>
                    <a:pt x="71" y="88"/>
                  </a:cubicBezTo>
                  <a:cubicBezTo>
                    <a:pt x="70" y="92"/>
                    <a:pt x="70" y="95"/>
                    <a:pt x="74" y="99"/>
                  </a:cubicBezTo>
                  <a:cubicBezTo>
                    <a:pt x="80" y="106"/>
                    <a:pt x="83" y="114"/>
                    <a:pt x="80" y="124"/>
                  </a:cubicBezTo>
                  <a:cubicBezTo>
                    <a:pt x="79" y="125"/>
                    <a:pt x="80" y="128"/>
                    <a:pt x="81" y="129"/>
                  </a:cubicBezTo>
                  <a:cubicBezTo>
                    <a:pt x="92" y="141"/>
                    <a:pt x="106" y="145"/>
                    <a:pt x="123" y="143"/>
                  </a:cubicBezTo>
                  <a:cubicBezTo>
                    <a:pt x="131" y="141"/>
                    <a:pt x="140" y="130"/>
                    <a:pt x="141" y="119"/>
                  </a:cubicBezTo>
                  <a:cubicBezTo>
                    <a:pt x="142" y="116"/>
                    <a:pt x="142" y="114"/>
                    <a:pt x="143" y="111"/>
                  </a:cubicBezTo>
                  <a:cubicBezTo>
                    <a:pt x="144" y="107"/>
                    <a:pt x="142" y="105"/>
                    <a:pt x="139" y="104"/>
                  </a:cubicBezTo>
                  <a:cubicBezTo>
                    <a:pt x="132" y="101"/>
                    <a:pt x="127" y="97"/>
                    <a:pt x="126" y="89"/>
                  </a:cubicBezTo>
                  <a:cubicBezTo>
                    <a:pt x="126" y="87"/>
                    <a:pt x="125" y="85"/>
                    <a:pt x="124" y="83"/>
                  </a:cubicBezTo>
                  <a:cubicBezTo>
                    <a:pt x="122" y="76"/>
                    <a:pt x="122" y="76"/>
                    <a:pt x="127" y="71"/>
                  </a:cubicBezTo>
                  <a:cubicBezTo>
                    <a:pt x="127" y="71"/>
                    <a:pt x="128" y="70"/>
                    <a:pt x="128" y="70"/>
                  </a:cubicBezTo>
                  <a:cubicBezTo>
                    <a:pt x="133" y="64"/>
                    <a:pt x="140" y="62"/>
                    <a:pt x="149" y="62"/>
                  </a:cubicBezTo>
                  <a:cubicBezTo>
                    <a:pt x="163" y="62"/>
                    <a:pt x="176" y="56"/>
                    <a:pt x="187" y="47"/>
                  </a:cubicBezTo>
                  <a:cubicBezTo>
                    <a:pt x="195" y="39"/>
                    <a:pt x="202" y="31"/>
                    <a:pt x="209" y="23"/>
                  </a:cubicBezTo>
                  <a:cubicBezTo>
                    <a:pt x="215" y="16"/>
                    <a:pt x="222" y="9"/>
                    <a:pt x="231" y="6"/>
                  </a:cubicBezTo>
                  <a:cubicBezTo>
                    <a:pt x="237" y="4"/>
                    <a:pt x="242" y="4"/>
                    <a:pt x="248" y="6"/>
                  </a:cubicBezTo>
                  <a:cubicBezTo>
                    <a:pt x="251" y="7"/>
                    <a:pt x="252" y="8"/>
                    <a:pt x="254" y="5"/>
                  </a:cubicBezTo>
                  <a:cubicBezTo>
                    <a:pt x="256" y="3"/>
                    <a:pt x="260" y="1"/>
                    <a:pt x="263" y="1"/>
                  </a:cubicBezTo>
                  <a:cubicBezTo>
                    <a:pt x="267" y="1"/>
                    <a:pt x="269" y="3"/>
                    <a:pt x="271" y="7"/>
                  </a:cubicBezTo>
                  <a:cubicBezTo>
                    <a:pt x="272" y="11"/>
                    <a:pt x="271" y="14"/>
                    <a:pt x="268" y="16"/>
                  </a:cubicBezTo>
                  <a:cubicBezTo>
                    <a:pt x="265" y="18"/>
                    <a:pt x="263" y="20"/>
                    <a:pt x="265" y="24"/>
                  </a:cubicBezTo>
                  <a:cubicBezTo>
                    <a:pt x="272" y="21"/>
                    <a:pt x="280" y="19"/>
                    <a:pt x="288" y="25"/>
                  </a:cubicBezTo>
                  <a:cubicBezTo>
                    <a:pt x="289" y="22"/>
                    <a:pt x="289" y="19"/>
                    <a:pt x="286" y="17"/>
                  </a:cubicBezTo>
                  <a:cubicBezTo>
                    <a:pt x="282" y="14"/>
                    <a:pt x="281" y="7"/>
                    <a:pt x="284" y="4"/>
                  </a:cubicBezTo>
                  <a:cubicBezTo>
                    <a:pt x="287" y="0"/>
                    <a:pt x="294" y="0"/>
                    <a:pt x="298" y="4"/>
                  </a:cubicBezTo>
                  <a:cubicBezTo>
                    <a:pt x="300" y="7"/>
                    <a:pt x="302" y="7"/>
                    <a:pt x="306" y="6"/>
                  </a:cubicBezTo>
                  <a:cubicBezTo>
                    <a:pt x="314" y="4"/>
                    <a:pt x="322" y="5"/>
                    <a:pt x="330" y="10"/>
                  </a:cubicBezTo>
                  <a:cubicBezTo>
                    <a:pt x="338" y="16"/>
                    <a:pt x="344" y="24"/>
                    <a:pt x="351" y="32"/>
                  </a:cubicBezTo>
                  <a:cubicBezTo>
                    <a:pt x="367" y="51"/>
                    <a:pt x="387" y="63"/>
                    <a:pt x="413" y="63"/>
                  </a:cubicBezTo>
                  <a:cubicBezTo>
                    <a:pt x="415" y="63"/>
                    <a:pt x="417" y="64"/>
                    <a:pt x="419" y="65"/>
                  </a:cubicBezTo>
                  <a:cubicBezTo>
                    <a:pt x="422" y="67"/>
                    <a:pt x="425" y="70"/>
                    <a:pt x="428" y="73"/>
                  </a:cubicBezTo>
                  <a:cubicBezTo>
                    <a:pt x="429" y="74"/>
                    <a:pt x="430" y="76"/>
                    <a:pt x="430" y="78"/>
                  </a:cubicBezTo>
                  <a:cubicBezTo>
                    <a:pt x="428" y="84"/>
                    <a:pt x="427" y="90"/>
                    <a:pt x="425" y="96"/>
                  </a:cubicBezTo>
                  <a:cubicBezTo>
                    <a:pt x="424" y="98"/>
                    <a:pt x="421" y="100"/>
                    <a:pt x="419" y="101"/>
                  </a:cubicBezTo>
                  <a:cubicBezTo>
                    <a:pt x="409" y="107"/>
                    <a:pt x="409" y="107"/>
                    <a:pt x="411" y="117"/>
                  </a:cubicBezTo>
                  <a:cubicBezTo>
                    <a:pt x="413" y="124"/>
                    <a:pt x="415" y="131"/>
                    <a:pt x="420" y="136"/>
                  </a:cubicBezTo>
                  <a:cubicBezTo>
                    <a:pt x="428" y="144"/>
                    <a:pt x="437" y="144"/>
                    <a:pt x="447" y="142"/>
                  </a:cubicBezTo>
                  <a:cubicBezTo>
                    <a:pt x="457" y="141"/>
                    <a:pt x="465" y="136"/>
                    <a:pt x="472" y="128"/>
                  </a:cubicBezTo>
                  <a:cubicBezTo>
                    <a:pt x="473" y="127"/>
                    <a:pt x="473" y="125"/>
                    <a:pt x="473" y="123"/>
                  </a:cubicBezTo>
                  <a:cubicBezTo>
                    <a:pt x="470" y="113"/>
                    <a:pt x="473" y="105"/>
                    <a:pt x="480" y="98"/>
                  </a:cubicBezTo>
                  <a:cubicBezTo>
                    <a:pt x="483" y="94"/>
                    <a:pt x="483" y="91"/>
                    <a:pt x="482" y="87"/>
                  </a:cubicBezTo>
                  <a:cubicBezTo>
                    <a:pt x="482" y="86"/>
                    <a:pt x="481" y="86"/>
                    <a:pt x="481" y="85"/>
                  </a:cubicBezTo>
                  <a:cubicBezTo>
                    <a:pt x="482" y="78"/>
                    <a:pt x="478" y="74"/>
                    <a:pt x="475" y="69"/>
                  </a:cubicBezTo>
                  <a:cubicBezTo>
                    <a:pt x="470" y="55"/>
                    <a:pt x="481" y="39"/>
                    <a:pt x="495" y="38"/>
                  </a:cubicBezTo>
                  <a:cubicBezTo>
                    <a:pt x="501" y="38"/>
                    <a:pt x="507" y="39"/>
                    <a:pt x="511" y="41"/>
                  </a:cubicBezTo>
                  <a:cubicBezTo>
                    <a:pt x="525" y="46"/>
                    <a:pt x="528" y="61"/>
                    <a:pt x="521" y="73"/>
                  </a:cubicBezTo>
                  <a:cubicBezTo>
                    <a:pt x="520" y="75"/>
                    <a:pt x="520" y="77"/>
                    <a:pt x="519" y="79"/>
                  </a:cubicBezTo>
                  <a:cubicBezTo>
                    <a:pt x="519" y="81"/>
                    <a:pt x="519" y="82"/>
                    <a:pt x="519" y="84"/>
                  </a:cubicBezTo>
                  <a:cubicBezTo>
                    <a:pt x="517" y="89"/>
                    <a:pt x="521" y="93"/>
                    <a:pt x="526" y="92"/>
                  </a:cubicBezTo>
                  <a:cubicBezTo>
                    <a:pt x="527" y="92"/>
                    <a:pt x="527" y="91"/>
                    <a:pt x="528" y="91"/>
                  </a:cubicBezTo>
                  <a:cubicBezTo>
                    <a:pt x="530" y="91"/>
                    <a:pt x="532" y="91"/>
                    <a:pt x="533" y="92"/>
                  </a:cubicBezTo>
                  <a:cubicBezTo>
                    <a:pt x="534" y="94"/>
                    <a:pt x="533" y="96"/>
                    <a:pt x="533" y="98"/>
                  </a:cubicBezTo>
                  <a:cubicBezTo>
                    <a:pt x="533" y="99"/>
                    <a:pt x="532" y="100"/>
                    <a:pt x="531" y="101"/>
                  </a:cubicBezTo>
                  <a:cubicBezTo>
                    <a:pt x="530" y="104"/>
                    <a:pt x="531" y="105"/>
                    <a:pt x="534" y="105"/>
                  </a:cubicBezTo>
                  <a:cubicBezTo>
                    <a:pt x="536" y="105"/>
                    <a:pt x="537" y="105"/>
                    <a:pt x="539" y="105"/>
                  </a:cubicBezTo>
                  <a:cubicBezTo>
                    <a:pt x="538" y="107"/>
                    <a:pt x="538" y="110"/>
                    <a:pt x="537" y="112"/>
                  </a:cubicBezTo>
                  <a:cubicBezTo>
                    <a:pt x="537" y="113"/>
                    <a:pt x="536" y="113"/>
                    <a:pt x="535" y="114"/>
                  </a:cubicBezTo>
                  <a:cubicBezTo>
                    <a:pt x="538" y="116"/>
                    <a:pt x="541" y="118"/>
                    <a:pt x="544" y="121"/>
                  </a:cubicBezTo>
                  <a:cubicBezTo>
                    <a:pt x="537" y="124"/>
                    <a:pt x="539" y="130"/>
                    <a:pt x="539" y="135"/>
                  </a:cubicBezTo>
                  <a:cubicBezTo>
                    <a:pt x="539" y="136"/>
                    <a:pt x="541" y="139"/>
                    <a:pt x="542" y="139"/>
                  </a:cubicBezTo>
                  <a:cubicBezTo>
                    <a:pt x="552" y="144"/>
                    <a:pt x="553" y="155"/>
                    <a:pt x="544" y="161"/>
                  </a:cubicBezTo>
                  <a:cubicBezTo>
                    <a:pt x="538" y="165"/>
                    <a:pt x="534" y="169"/>
                    <a:pt x="534" y="177"/>
                  </a:cubicBezTo>
                  <a:cubicBezTo>
                    <a:pt x="534" y="178"/>
                    <a:pt x="534" y="179"/>
                    <a:pt x="533" y="179"/>
                  </a:cubicBezTo>
                  <a:cubicBezTo>
                    <a:pt x="529" y="182"/>
                    <a:pt x="529" y="185"/>
                    <a:pt x="529" y="189"/>
                  </a:cubicBezTo>
                  <a:cubicBezTo>
                    <a:pt x="530" y="198"/>
                    <a:pt x="530" y="206"/>
                    <a:pt x="531" y="215"/>
                  </a:cubicBezTo>
                  <a:cubicBezTo>
                    <a:pt x="532" y="233"/>
                    <a:pt x="533" y="252"/>
                    <a:pt x="534" y="270"/>
                  </a:cubicBezTo>
                  <a:cubicBezTo>
                    <a:pt x="535" y="281"/>
                    <a:pt x="535" y="291"/>
                    <a:pt x="536" y="302"/>
                  </a:cubicBezTo>
                  <a:cubicBezTo>
                    <a:pt x="536" y="317"/>
                    <a:pt x="537" y="332"/>
                    <a:pt x="538" y="347"/>
                  </a:cubicBezTo>
                  <a:cubicBezTo>
                    <a:pt x="539" y="363"/>
                    <a:pt x="540" y="380"/>
                    <a:pt x="541" y="396"/>
                  </a:cubicBezTo>
                  <a:cubicBezTo>
                    <a:pt x="542" y="422"/>
                    <a:pt x="544" y="449"/>
                    <a:pt x="545" y="475"/>
                  </a:cubicBezTo>
                  <a:cubicBezTo>
                    <a:pt x="547" y="495"/>
                    <a:pt x="548" y="515"/>
                    <a:pt x="549" y="535"/>
                  </a:cubicBezTo>
                  <a:cubicBezTo>
                    <a:pt x="549" y="540"/>
                    <a:pt x="550" y="546"/>
                    <a:pt x="550" y="552"/>
                  </a:cubicBezTo>
                  <a:cubicBezTo>
                    <a:pt x="544" y="547"/>
                    <a:pt x="540" y="542"/>
                    <a:pt x="535" y="538"/>
                  </a:cubicBezTo>
                  <a:cubicBezTo>
                    <a:pt x="527" y="533"/>
                    <a:pt x="526" y="526"/>
                    <a:pt x="526" y="518"/>
                  </a:cubicBezTo>
                  <a:cubicBezTo>
                    <a:pt x="525" y="491"/>
                    <a:pt x="524" y="464"/>
                    <a:pt x="523" y="437"/>
                  </a:cubicBezTo>
                  <a:cubicBezTo>
                    <a:pt x="522" y="407"/>
                    <a:pt x="521" y="377"/>
                    <a:pt x="520" y="347"/>
                  </a:cubicBezTo>
                  <a:cubicBezTo>
                    <a:pt x="518" y="310"/>
                    <a:pt x="517" y="274"/>
                    <a:pt x="515" y="238"/>
                  </a:cubicBezTo>
                  <a:cubicBezTo>
                    <a:pt x="515" y="223"/>
                    <a:pt x="514" y="208"/>
                    <a:pt x="513" y="193"/>
                  </a:cubicBezTo>
                  <a:cubicBezTo>
                    <a:pt x="513" y="182"/>
                    <a:pt x="513" y="182"/>
                    <a:pt x="502" y="182"/>
                  </a:cubicBezTo>
                  <a:cubicBezTo>
                    <a:pt x="489" y="182"/>
                    <a:pt x="490" y="182"/>
                    <a:pt x="490" y="195"/>
                  </a:cubicBezTo>
                  <a:cubicBezTo>
                    <a:pt x="490" y="220"/>
                    <a:pt x="490" y="246"/>
                    <a:pt x="490" y="272"/>
                  </a:cubicBezTo>
                  <a:cubicBezTo>
                    <a:pt x="490" y="346"/>
                    <a:pt x="490" y="419"/>
                    <a:pt x="490" y="492"/>
                  </a:cubicBezTo>
                  <a:cubicBezTo>
                    <a:pt x="490" y="496"/>
                    <a:pt x="490" y="499"/>
                    <a:pt x="490" y="503"/>
                  </a:cubicBezTo>
                  <a:cubicBezTo>
                    <a:pt x="483" y="499"/>
                    <a:pt x="476" y="495"/>
                    <a:pt x="470" y="490"/>
                  </a:cubicBezTo>
                  <a:cubicBezTo>
                    <a:pt x="469" y="489"/>
                    <a:pt x="469" y="486"/>
                    <a:pt x="469" y="484"/>
                  </a:cubicBezTo>
                  <a:cubicBezTo>
                    <a:pt x="469" y="470"/>
                    <a:pt x="469" y="456"/>
                    <a:pt x="469" y="442"/>
                  </a:cubicBezTo>
                  <a:cubicBezTo>
                    <a:pt x="469" y="436"/>
                    <a:pt x="469" y="436"/>
                    <a:pt x="463" y="436"/>
                  </a:cubicBezTo>
                  <a:cubicBezTo>
                    <a:pt x="457" y="435"/>
                    <a:pt x="452" y="435"/>
                    <a:pt x="447" y="435"/>
                  </a:cubicBezTo>
                  <a:cubicBezTo>
                    <a:pt x="444" y="435"/>
                    <a:pt x="441" y="436"/>
                    <a:pt x="442" y="440"/>
                  </a:cubicBezTo>
                  <a:cubicBezTo>
                    <a:pt x="442" y="442"/>
                    <a:pt x="442" y="444"/>
                    <a:pt x="442" y="446"/>
                  </a:cubicBezTo>
                  <a:cubicBezTo>
                    <a:pt x="450" y="446"/>
                    <a:pt x="458" y="446"/>
                    <a:pt x="467" y="446"/>
                  </a:cubicBezTo>
                  <a:cubicBezTo>
                    <a:pt x="467" y="449"/>
                    <a:pt x="467" y="450"/>
                    <a:pt x="467" y="453"/>
                  </a:cubicBezTo>
                  <a:cubicBezTo>
                    <a:pt x="460" y="453"/>
                    <a:pt x="454" y="453"/>
                    <a:pt x="447" y="453"/>
                  </a:cubicBezTo>
                  <a:cubicBezTo>
                    <a:pt x="443" y="453"/>
                    <a:pt x="442" y="454"/>
                    <a:pt x="442" y="458"/>
                  </a:cubicBezTo>
                  <a:cubicBezTo>
                    <a:pt x="442" y="462"/>
                    <a:pt x="442" y="467"/>
                    <a:pt x="442" y="471"/>
                  </a:cubicBezTo>
                  <a:cubicBezTo>
                    <a:pt x="442" y="472"/>
                    <a:pt x="442" y="474"/>
                    <a:pt x="442" y="476"/>
                  </a:cubicBezTo>
                  <a:cubicBezTo>
                    <a:pt x="439" y="474"/>
                    <a:pt x="436" y="474"/>
                    <a:pt x="434" y="472"/>
                  </a:cubicBezTo>
                  <a:cubicBezTo>
                    <a:pt x="433" y="471"/>
                    <a:pt x="433" y="469"/>
                    <a:pt x="433" y="468"/>
                  </a:cubicBezTo>
                  <a:cubicBezTo>
                    <a:pt x="432" y="447"/>
                    <a:pt x="432" y="426"/>
                    <a:pt x="433" y="405"/>
                  </a:cubicBezTo>
                  <a:cubicBezTo>
                    <a:pt x="433" y="389"/>
                    <a:pt x="427" y="376"/>
                    <a:pt x="418" y="364"/>
                  </a:cubicBezTo>
                  <a:cubicBezTo>
                    <a:pt x="404" y="347"/>
                    <a:pt x="386" y="335"/>
                    <a:pt x="366" y="326"/>
                  </a:cubicBezTo>
                  <a:cubicBezTo>
                    <a:pt x="354" y="320"/>
                    <a:pt x="341" y="316"/>
                    <a:pt x="328" y="313"/>
                  </a:cubicBezTo>
                  <a:cubicBezTo>
                    <a:pt x="318" y="311"/>
                    <a:pt x="307" y="310"/>
                    <a:pt x="296" y="308"/>
                  </a:cubicBezTo>
                  <a:cubicBezTo>
                    <a:pt x="290" y="308"/>
                    <a:pt x="284" y="306"/>
                    <a:pt x="278" y="307"/>
                  </a:cubicBezTo>
                  <a:cubicBezTo>
                    <a:pt x="263" y="308"/>
                    <a:pt x="248" y="310"/>
                    <a:pt x="233" y="312"/>
                  </a:cubicBezTo>
                  <a:cubicBezTo>
                    <a:pt x="210" y="315"/>
                    <a:pt x="189" y="324"/>
                    <a:pt x="170" y="335"/>
                  </a:cubicBezTo>
                  <a:cubicBezTo>
                    <a:pt x="151" y="346"/>
                    <a:pt x="134" y="360"/>
                    <a:pt x="125" y="381"/>
                  </a:cubicBezTo>
                  <a:cubicBezTo>
                    <a:pt x="123" y="388"/>
                    <a:pt x="121" y="394"/>
                    <a:pt x="121" y="401"/>
                  </a:cubicBezTo>
                  <a:cubicBezTo>
                    <a:pt x="121" y="423"/>
                    <a:pt x="121" y="445"/>
                    <a:pt x="121" y="467"/>
                  </a:cubicBezTo>
                  <a:cubicBezTo>
                    <a:pt x="121" y="471"/>
                    <a:pt x="120" y="473"/>
                    <a:pt x="116" y="474"/>
                  </a:cubicBezTo>
                  <a:cubicBezTo>
                    <a:pt x="115" y="475"/>
                    <a:pt x="114" y="475"/>
                    <a:pt x="111" y="476"/>
                  </a:cubicBezTo>
                  <a:cubicBezTo>
                    <a:pt x="111" y="472"/>
                    <a:pt x="111" y="468"/>
                    <a:pt x="111" y="465"/>
                  </a:cubicBezTo>
                  <a:cubicBezTo>
                    <a:pt x="111" y="464"/>
                    <a:pt x="111" y="464"/>
                    <a:pt x="111" y="463"/>
                  </a:cubicBezTo>
                  <a:cubicBezTo>
                    <a:pt x="112" y="454"/>
                    <a:pt x="112" y="453"/>
                    <a:pt x="102" y="453"/>
                  </a:cubicBezTo>
                  <a:cubicBezTo>
                    <a:pt x="98" y="453"/>
                    <a:pt x="93" y="453"/>
                    <a:pt x="88" y="453"/>
                  </a:cubicBezTo>
                  <a:cubicBezTo>
                    <a:pt x="88" y="453"/>
                    <a:pt x="88" y="453"/>
                    <a:pt x="87" y="452"/>
                  </a:cubicBezTo>
                  <a:cubicBezTo>
                    <a:pt x="87" y="451"/>
                    <a:pt x="87" y="449"/>
                    <a:pt x="87" y="447"/>
                  </a:cubicBezTo>
                  <a:cubicBezTo>
                    <a:pt x="94" y="447"/>
                    <a:pt x="100" y="447"/>
                    <a:pt x="107" y="447"/>
                  </a:cubicBezTo>
                  <a:cubicBezTo>
                    <a:pt x="111" y="447"/>
                    <a:pt x="111" y="445"/>
                    <a:pt x="111" y="442"/>
                  </a:cubicBezTo>
                  <a:cubicBezTo>
                    <a:pt x="111" y="438"/>
                    <a:pt x="111" y="436"/>
                    <a:pt x="106" y="436"/>
                  </a:cubicBezTo>
                  <a:cubicBezTo>
                    <a:pt x="100" y="436"/>
                    <a:pt x="93" y="436"/>
                    <a:pt x="85" y="436"/>
                  </a:cubicBezTo>
                  <a:cubicBezTo>
                    <a:pt x="85" y="443"/>
                    <a:pt x="85" y="450"/>
                    <a:pt x="85" y="457"/>
                  </a:cubicBezTo>
                  <a:cubicBezTo>
                    <a:pt x="85" y="467"/>
                    <a:pt x="85" y="476"/>
                    <a:pt x="85" y="486"/>
                  </a:cubicBezTo>
                  <a:cubicBezTo>
                    <a:pt x="85" y="489"/>
                    <a:pt x="84" y="491"/>
                    <a:pt x="81" y="493"/>
                  </a:cubicBezTo>
                  <a:cubicBezTo>
                    <a:pt x="76" y="496"/>
                    <a:pt x="70" y="499"/>
                    <a:pt x="64" y="504"/>
                  </a:cubicBezTo>
                  <a:close/>
                  <a:moveTo>
                    <a:pt x="225" y="78"/>
                  </a:moveTo>
                  <a:cubicBezTo>
                    <a:pt x="230" y="72"/>
                    <a:pt x="235" y="65"/>
                    <a:pt x="240" y="59"/>
                  </a:cubicBezTo>
                  <a:cubicBezTo>
                    <a:pt x="244" y="59"/>
                    <a:pt x="248" y="59"/>
                    <a:pt x="251" y="59"/>
                  </a:cubicBezTo>
                  <a:cubicBezTo>
                    <a:pt x="252" y="59"/>
                    <a:pt x="253" y="56"/>
                    <a:pt x="254" y="54"/>
                  </a:cubicBezTo>
                  <a:cubicBezTo>
                    <a:pt x="252" y="53"/>
                    <a:pt x="251" y="53"/>
                    <a:pt x="250" y="53"/>
                  </a:cubicBezTo>
                  <a:cubicBezTo>
                    <a:pt x="246" y="52"/>
                    <a:pt x="243" y="52"/>
                    <a:pt x="240" y="50"/>
                  </a:cubicBezTo>
                  <a:cubicBezTo>
                    <a:pt x="237" y="48"/>
                    <a:pt x="236" y="49"/>
                    <a:pt x="234" y="51"/>
                  </a:cubicBezTo>
                  <a:cubicBezTo>
                    <a:pt x="233" y="53"/>
                    <a:pt x="231" y="56"/>
                    <a:pt x="229" y="58"/>
                  </a:cubicBezTo>
                  <a:cubicBezTo>
                    <a:pt x="219" y="70"/>
                    <a:pt x="208" y="81"/>
                    <a:pt x="193" y="87"/>
                  </a:cubicBezTo>
                  <a:cubicBezTo>
                    <a:pt x="192" y="88"/>
                    <a:pt x="192" y="89"/>
                    <a:pt x="192" y="89"/>
                  </a:cubicBezTo>
                  <a:cubicBezTo>
                    <a:pt x="196" y="92"/>
                    <a:pt x="199" y="90"/>
                    <a:pt x="202" y="88"/>
                  </a:cubicBezTo>
                  <a:cubicBezTo>
                    <a:pt x="209" y="83"/>
                    <a:pt x="219" y="85"/>
                    <a:pt x="225" y="78"/>
                  </a:cubicBezTo>
                  <a:cubicBezTo>
                    <a:pt x="224" y="80"/>
                    <a:pt x="224" y="83"/>
                    <a:pt x="223" y="85"/>
                  </a:cubicBezTo>
                  <a:cubicBezTo>
                    <a:pt x="222" y="87"/>
                    <a:pt x="221" y="89"/>
                    <a:pt x="218" y="89"/>
                  </a:cubicBezTo>
                  <a:cubicBezTo>
                    <a:pt x="212" y="88"/>
                    <a:pt x="206" y="90"/>
                    <a:pt x="201" y="94"/>
                  </a:cubicBezTo>
                  <a:cubicBezTo>
                    <a:pt x="200" y="95"/>
                    <a:pt x="198" y="95"/>
                    <a:pt x="196" y="95"/>
                  </a:cubicBezTo>
                  <a:cubicBezTo>
                    <a:pt x="194" y="95"/>
                    <a:pt x="191" y="95"/>
                    <a:pt x="189" y="95"/>
                  </a:cubicBezTo>
                  <a:cubicBezTo>
                    <a:pt x="189" y="97"/>
                    <a:pt x="190" y="99"/>
                    <a:pt x="190" y="101"/>
                  </a:cubicBezTo>
                  <a:cubicBezTo>
                    <a:pt x="175" y="104"/>
                    <a:pt x="174" y="117"/>
                    <a:pt x="175" y="130"/>
                  </a:cubicBezTo>
                  <a:cubicBezTo>
                    <a:pt x="177" y="128"/>
                    <a:pt x="178" y="125"/>
                    <a:pt x="179" y="123"/>
                  </a:cubicBezTo>
                  <a:cubicBezTo>
                    <a:pt x="180" y="115"/>
                    <a:pt x="187" y="106"/>
                    <a:pt x="197" y="107"/>
                  </a:cubicBezTo>
                  <a:cubicBezTo>
                    <a:pt x="203" y="108"/>
                    <a:pt x="209" y="107"/>
                    <a:pt x="215" y="107"/>
                  </a:cubicBezTo>
                  <a:cubicBezTo>
                    <a:pt x="215" y="111"/>
                    <a:pt x="211" y="112"/>
                    <a:pt x="207" y="113"/>
                  </a:cubicBezTo>
                  <a:cubicBezTo>
                    <a:pt x="203" y="113"/>
                    <a:pt x="199" y="113"/>
                    <a:pt x="195" y="113"/>
                  </a:cubicBezTo>
                  <a:cubicBezTo>
                    <a:pt x="188" y="113"/>
                    <a:pt x="184" y="119"/>
                    <a:pt x="187" y="125"/>
                  </a:cubicBezTo>
                  <a:cubicBezTo>
                    <a:pt x="190" y="129"/>
                    <a:pt x="193" y="133"/>
                    <a:pt x="197" y="137"/>
                  </a:cubicBezTo>
                  <a:cubicBezTo>
                    <a:pt x="201" y="140"/>
                    <a:pt x="205" y="143"/>
                    <a:pt x="209" y="146"/>
                  </a:cubicBezTo>
                  <a:cubicBezTo>
                    <a:pt x="210" y="147"/>
                    <a:pt x="211" y="151"/>
                    <a:pt x="210" y="152"/>
                  </a:cubicBezTo>
                  <a:cubicBezTo>
                    <a:pt x="209" y="154"/>
                    <a:pt x="206" y="154"/>
                    <a:pt x="204" y="154"/>
                  </a:cubicBezTo>
                  <a:cubicBezTo>
                    <a:pt x="201" y="153"/>
                    <a:pt x="199" y="151"/>
                    <a:pt x="197" y="149"/>
                  </a:cubicBezTo>
                  <a:cubicBezTo>
                    <a:pt x="192" y="145"/>
                    <a:pt x="187" y="141"/>
                    <a:pt x="182" y="137"/>
                  </a:cubicBezTo>
                  <a:cubicBezTo>
                    <a:pt x="177" y="133"/>
                    <a:pt x="175" y="134"/>
                    <a:pt x="171" y="138"/>
                  </a:cubicBezTo>
                  <a:cubicBezTo>
                    <a:pt x="169" y="138"/>
                    <a:pt x="166" y="137"/>
                    <a:pt x="164" y="137"/>
                  </a:cubicBezTo>
                  <a:cubicBezTo>
                    <a:pt x="164" y="139"/>
                    <a:pt x="164" y="141"/>
                    <a:pt x="164" y="142"/>
                  </a:cubicBezTo>
                  <a:cubicBezTo>
                    <a:pt x="161" y="141"/>
                    <a:pt x="158" y="140"/>
                    <a:pt x="156" y="140"/>
                  </a:cubicBezTo>
                  <a:cubicBezTo>
                    <a:pt x="156" y="142"/>
                    <a:pt x="156" y="144"/>
                    <a:pt x="156" y="146"/>
                  </a:cubicBezTo>
                  <a:cubicBezTo>
                    <a:pt x="153" y="147"/>
                    <a:pt x="151" y="148"/>
                    <a:pt x="148" y="149"/>
                  </a:cubicBezTo>
                  <a:cubicBezTo>
                    <a:pt x="149" y="151"/>
                    <a:pt x="151" y="153"/>
                    <a:pt x="152" y="154"/>
                  </a:cubicBezTo>
                  <a:cubicBezTo>
                    <a:pt x="149" y="156"/>
                    <a:pt x="147" y="158"/>
                    <a:pt x="144" y="159"/>
                  </a:cubicBezTo>
                  <a:cubicBezTo>
                    <a:pt x="144" y="160"/>
                    <a:pt x="145" y="160"/>
                    <a:pt x="145" y="161"/>
                  </a:cubicBezTo>
                  <a:cubicBezTo>
                    <a:pt x="147" y="161"/>
                    <a:pt x="149" y="162"/>
                    <a:pt x="151" y="162"/>
                  </a:cubicBezTo>
                  <a:cubicBezTo>
                    <a:pt x="149" y="164"/>
                    <a:pt x="147" y="166"/>
                    <a:pt x="145" y="170"/>
                  </a:cubicBezTo>
                  <a:cubicBezTo>
                    <a:pt x="148" y="170"/>
                    <a:pt x="150" y="169"/>
                    <a:pt x="151" y="170"/>
                  </a:cubicBezTo>
                  <a:cubicBezTo>
                    <a:pt x="153" y="170"/>
                    <a:pt x="155" y="171"/>
                    <a:pt x="156" y="172"/>
                  </a:cubicBezTo>
                  <a:cubicBezTo>
                    <a:pt x="157" y="173"/>
                    <a:pt x="156" y="175"/>
                    <a:pt x="156" y="177"/>
                  </a:cubicBezTo>
                  <a:cubicBezTo>
                    <a:pt x="155" y="177"/>
                    <a:pt x="153" y="177"/>
                    <a:pt x="152" y="176"/>
                  </a:cubicBezTo>
                  <a:cubicBezTo>
                    <a:pt x="151" y="176"/>
                    <a:pt x="150" y="175"/>
                    <a:pt x="149" y="174"/>
                  </a:cubicBezTo>
                  <a:cubicBezTo>
                    <a:pt x="142" y="169"/>
                    <a:pt x="134" y="167"/>
                    <a:pt x="125" y="171"/>
                  </a:cubicBezTo>
                  <a:cubicBezTo>
                    <a:pt x="132" y="173"/>
                    <a:pt x="139" y="171"/>
                    <a:pt x="144" y="178"/>
                  </a:cubicBezTo>
                  <a:cubicBezTo>
                    <a:pt x="139" y="178"/>
                    <a:pt x="134" y="178"/>
                    <a:pt x="130" y="179"/>
                  </a:cubicBezTo>
                  <a:cubicBezTo>
                    <a:pt x="125" y="180"/>
                    <a:pt x="122" y="183"/>
                    <a:pt x="120" y="188"/>
                  </a:cubicBezTo>
                  <a:cubicBezTo>
                    <a:pt x="126" y="183"/>
                    <a:pt x="133" y="183"/>
                    <a:pt x="139" y="184"/>
                  </a:cubicBezTo>
                  <a:cubicBezTo>
                    <a:pt x="146" y="186"/>
                    <a:pt x="152" y="189"/>
                    <a:pt x="160" y="187"/>
                  </a:cubicBezTo>
                  <a:cubicBezTo>
                    <a:pt x="159" y="188"/>
                    <a:pt x="158" y="189"/>
                    <a:pt x="158" y="190"/>
                  </a:cubicBezTo>
                  <a:cubicBezTo>
                    <a:pt x="157" y="191"/>
                    <a:pt x="156" y="194"/>
                    <a:pt x="157" y="194"/>
                  </a:cubicBezTo>
                  <a:cubicBezTo>
                    <a:pt x="158" y="196"/>
                    <a:pt x="160" y="196"/>
                    <a:pt x="162" y="197"/>
                  </a:cubicBezTo>
                  <a:cubicBezTo>
                    <a:pt x="163" y="197"/>
                    <a:pt x="165" y="196"/>
                    <a:pt x="166" y="196"/>
                  </a:cubicBezTo>
                  <a:cubicBezTo>
                    <a:pt x="168" y="197"/>
                    <a:pt x="170" y="198"/>
                    <a:pt x="171" y="199"/>
                  </a:cubicBezTo>
                  <a:cubicBezTo>
                    <a:pt x="172" y="199"/>
                    <a:pt x="172" y="200"/>
                    <a:pt x="172" y="201"/>
                  </a:cubicBezTo>
                  <a:cubicBezTo>
                    <a:pt x="171" y="201"/>
                    <a:pt x="170" y="202"/>
                    <a:pt x="169" y="201"/>
                  </a:cubicBezTo>
                  <a:cubicBezTo>
                    <a:pt x="167" y="199"/>
                    <a:pt x="165" y="201"/>
                    <a:pt x="162" y="201"/>
                  </a:cubicBezTo>
                  <a:cubicBezTo>
                    <a:pt x="160" y="201"/>
                    <a:pt x="157" y="201"/>
                    <a:pt x="154" y="200"/>
                  </a:cubicBezTo>
                  <a:cubicBezTo>
                    <a:pt x="152" y="200"/>
                    <a:pt x="150" y="200"/>
                    <a:pt x="148" y="201"/>
                  </a:cubicBezTo>
                  <a:cubicBezTo>
                    <a:pt x="146" y="201"/>
                    <a:pt x="143" y="203"/>
                    <a:pt x="139" y="204"/>
                  </a:cubicBezTo>
                  <a:cubicBezTo>
                    <a:pt x="140" y="202"/>
                    <a:pt x="140" y="200"/>
                    <a:pt x="141" y="199"/>
                  </a:cubicBezTo>
                  <a:cubicBezTo>
                    <a:pt x="138" y="199"/>
                    <a:pt x="134" y="199"/>
                    <a:pt x="131" y="200"/>
                  </a:cubicBezTo>
                  <a:cubicBezTo>
                    <a:pt x="132" y="197"/>
                    <a:pt x="133" y="195"/>
                    <a:pt x="135" y="193"/>
                  </a:cubicBezTo>
                  <a:cubicBezTo>
                    <a:pt x="128" y="193"/>
                    <a:pt x="111" y="202"/>
                    <a:pt x="110" y="206"/>
                  </a:cubicBezTo>
                  <a:cubicBezTo>
                    <a:pt x="114" y="206"/>
                    <a:pt x="117" y="206"/>
                    <a:pt x="122" y="205"/>
                  </a:cubicBezTo>
                  <a:cubicBezTo>
                    <a:pt x="121" y="207"/>
                    <a:pt x="120" y="208"/>
                    <a:pt x="119" y="209"/>
                  </a:cubicBezTo>
                  <a:cubicBezTo>
                    <a:pt x="119" y="210"/>
                    <a:pt x="118" y="212"/>
                    <a:pt x="118" y="213"/>
                  </a:cubicBezTo>
                  <a:cubicBezTo>
                    <a:pt x="120" y="213"/>
                    <a:pt x="121" y="214"/>
                    <a:pt x="123" y="214"/>
                  </a:cubicBezTo>
                  <a:cubicBezTo>
                    <a:pt x="125" y="213"/>
                    <a:pt x="126" y="211"/>
                    <a:pt x="128" y="210"/>
                  </a:cubicBezTo>
                  <a:cubicBezTo>
                    <a:pt x="129" y="210"/>
                    <a:pt x="130" y="209"/>
                    <a:pt x="131" y="209"/>
                  </a:cubicBezTo>
                  <a:cubicBezTo>
                    <a:pt x="131" y="209"/>
                    <a:pt x="131" y="209"/>
                    <a:pt x="132" y="210"/>
                  </a:cubicBezTo>
                  <a:cubicBezTo>
                    <a:pt x="131" y="211"/>
                    <a:pt x="130" y="212"/>
                    <a:pt x="129" y="213"/>
                  </a:cubicBezTo>
                  <a:cubicBezTo>
                    <a:pt x="129" y="214"/>
                    <a:pt x="129" y="214"/>
                    <a:pt x="130" y="215"/>
                  </a:cubicBezTo>
                  <a:cubicBezTo>
                    <a:pt x="133" y="214"/>
                    <a:pt x="137" y="214"/>
                    <a:pt x="140" y="213"/>
                  </a:cubicBezTo>
                  <a:cubicBezTo>
                    <a:pt x="144" y="211"/>
                    <a:pt x="146" y="211"/>
                    <a:pt x="148" y="216"/>
                  </a:cubicBezTo>
                  <a:cubicBezTo>
                    <a:pt x="148" y="218"/>
                    <a:pt x="150" y="219"/>
                    <a:pt x="151" y="220"/>
                  </a:cubicBezTo>
                  <a:cubicBezTo>
                    <a:pt x="151" y="221"/>
                    <a:pt x="153" y="221"/>
                    <a:pt x="154" y="221"/>
                  </a:cubicBezTo>
                  <a:cubicBezTo>
                    <a:pt x="154" y="221"/>
                    <a:pt x="154" y="219"/>
                    <a:pt x="154" y="219"/>
                  </a:cubicBezTo>
                  <a:cubicBezTo>
                    <a:pt x="154" y="217"/>
                    <a:pt x="154" y="216"/>
                    <a:pt x="154" y="213"/>
                  </a:cubicBezTo>
                  <a:cubicBezTo>
                    <a:pt x="156" y="216"/>
                    <a:pt x="158" y="217"/>
                    <a:pt x="160" y="219"/>
                  </a:cubicBezTo>
                  <a:cubicBezTo>
                    <a:pt x="160" y="218"/>
                    <a:pt x="161" y="218"/>
                    <a:pt x="161" y="218"/>
                  </a:cubicBezTo>
                  <a:cubicBezTo>
                    <a:pt x="161" y="214"/>
                    <a:pt x="160" y="211"/>
                    <a:pt x="159" y="209"/>
                  </a:cubicBezTo>
                  <a:cubicBezTo>
                    <a:pt x="163" y="207"/>
                    <a:pt x="168" y="207"/>
                    <a:pt x="171" y="205"/>
                  </a:cubicBezTo>
                  <a:cubicBezTo>
                    <a:pt x="174" y="204"/>
                    <a:pt x="176" y="203"/>
                    <a:pt x="178" y="205"/>
                  </a:cubicBezTo>
                  <a:cubicBezTo>
                    <a:pt x="185" y="209"/>
                    <a:pt x="191" y="208"/>
                    <a:pt x="196" y="201"/>
                  </a:cubicBezTo>
                  <a:cubicBezTo>
                    <a:pt x="193" y="200"/>
                    <a:pt x="191" y="199"/>
                    <a:pt x="189" y="198"/>
                  </a:cubicBezTo>
                  <a:cubicBezTo>
                    <a:pt x="185" y="196"/>
                    <a:pt x="182" y="195"/>
                    <a:pt x="179" y="193"/>
                  </a:cubicBezTo>
                  <a:cubicBezTo>
                    <a:pt x="178" y="193"/>
                    <a:pt x="178" y="191"/>
                    <a:pt x="177" y="190"/>
                  </a:cubicBezTo>
                  <a:cubicBezTo>
                    <a:pt x="178" y="190"/>
                    <a:pt x="179" y="189"/>
                    <a:pt x="180" y="189"/>
                  </a:cubicBezTo>
                  <a:cubicBezTo>
                    <a:pt x="182" y="189"/>
                    <a:pt x="184" y="190"/>
                    <a:pt x="185" y="190"/>
                  </a:cubicBezTo>
                  <a:cubicBezTo>
                    <a:pt x="190" y="191"/>
                    <a:pt x="194" y="192"/>
                    <a:pt x="199" y="193"/>
                  </a:cubicBezTo>
                  <a:cubicBezTo>
                    <a:pt x="192" y="181"/>
                    <a:pt x="182" y="182"/>
                    <a:pt x="172" y="183"/>
                  </a:cubicBezTo>
                  <a:cubicBezTo>
                    <a:pt x="173" y="181"/>
                    <a:pt x="174" y="180"/>
                    <a:pt x="174" y="179"/>
                  </a:cubicBezTo>
                  <a:cubicBezTo>
                    <a:pt x="175" y="178"/>
                    <a:pt x="175" y="176"/>
                    <a:pt x="175" y="175"/>
                  </a:cubicBezTo>
                  <a:cubicBezTo>
                    <a:pt x="173" y="175"/>
                    <a:pt x="172" y="175"/>
                    <a:pt x="171" y="175"/>
                  </a:cubicBezTo>
                  <a:cubicBezTo>
                    <a:pt x="169" y="176"/>
                    <a:pt x="168" y="178"/>
                    <a:pt x="166" y="179"/>
                  </a:cubicBezTo>
                  <a:cubicBezTo>
                    <a:pt x="166" y="173"/>
                    <a:pt x="166" y="167"/>
                    <a:pt x="166" y="161"/>
                  </a:cubicBezTo>
                  <a:cubicBezTo>
                    <a:pt x="166" y="160"/>
                    <a:pt x="166" y="158"/>
                    <a:pt x="166" y="157"/>
                  </a:cubicBezTo>
                  <a:cubicBezTo>
                    <a:pt x="166" y="153"/>
                    <a:pt x="168" y="151"/>
                    <a:pt x="171" y="152"/>
                  </a:cubicBezTo>
                  <a:cubicBezTo>
                    <a:pt x="173" y="152"/>
                    <a:pt x="176" y="152"/>
                    <a:pt x="178" y="153"/>
                  </a:cubicBezTo>
                  <a:cubicBezTo>
                    <a:pt x="182" y="156"/>
                    <a:pt x="187" y="160"/>
                    <a:pt x="192" y="163"/>
                  </a:cubicBezTo>
                  <a:cubicBezTo>
                    <a:pt x="198" y="168"/>
                    <a:pt x="206" y="171"/>
                    <a:pt x="214" y="169"/>
                  </a:cubicBezTo>
                  <a:cubicBezTo>
                    <a:pt x="221" y="167"/>
                    <a:pt x="225" y="164"/>
                    <a:pt x="226" y="157"/>
                  </a:cubicBezTo>
                  <a:cubicBezTo>
                    <a:pt x="227" y="150"/>
                    <a:pt x="225" y="143"/>
                    <a:pt x="219" y="139"/>
                  </a:cubicBezTo>
                  <a:cubicBezTo>
                    <a:pt x="215" y="135"/>
                    <a:pt x="209" y="133"/>
                    <a:pt x="205" y="129"/>
                  </a:cubicBezTo>
                  <a:cubicBezTo>
                    <a:pt x="203" y="128"/>
                    <a:pt x="201" y="126"/>
                    <a:pt x="202" y="124"/>
                  </a:cubicBezTo>
                  <a:cubicBezTo>
                    <a:pt x="202" y="122"/>
                    <a:pt x="204" y="120"/>
                    <a:pt x="206" y="120"/>
                  </a:cubicBezTo>
                  <a:cubicBezTo>
                    <a:pt x="212" y="119"/>
                    <a:pt x="219" y="119"/>
                    <a:pt x="225" y="118"/>
                  </a:cubicBezTo>
                  <a:cubicBezTo>
                    <a:pt x="229" y="118"/>
                    <a:pt x="234" y="117"/>
                    <a:pt x="238" y="116"/>
                  </a:cubicBezTo>
                  <a:cubicBezTo>
                    <a:pt x="241" y="115"/>
                    <a:pt x="243" y="113"/>
                    <a:pt x="242" y="109"/>
                  </a:cubicBezTo>
                  <a:cubicBezTo>
                    <a:pt x="240" y="105"/>
                    <a:pt x="237" y="106"/>
                    <a:pt x="234" y="107"/>
                  </a:cubicBezTo>
                  <a:cubicBezTo>
                    <a:pt x="231" y="108"/>
                    <a:pt x="228" y="109"/>
                    <a:pt x="225" y="110"/>
                  </a:cubicBezTo>
                  <a:cubicBezTo>
                    <a:pt x="223" y="111"/>
                    <a:pt x="221" y="110"/>
                    <a:pt x="220" y="109"/>
                  </a:cubicBezTo>
                  <a:cubicBezTo>
                    <a:pt x="221" y="107"/>
                    <a:pt x="221" y="105"/>
                    <a:pt x="222" y="103"/>
                  </a:cubicBezTo>
                  <a:cubicBezTo>
                    <a:pt x="225" y="101"/>
                    <a:pt x="229" y="100"/>
                    <a:pt x="232" y="98"/>
                  </a:cubicBezTo>
                  <a:cubicBezTo>
                    <a:pt x="235" y="97"/>
                    <a:pt x="237" y="95"/>
                    <a:pt x="239" y="93"/>
                  </a:cubicBezTo>
                  <a:cubicBezTo>
                    <a:pt x="238" y="93"/>
                    <a:pt x="238" y="92"/>
                    <a:pt x="238" y="92"/>
                  </a:cubicBezTo>
                  <a:cubicBezTo>
                    <a:pt x="235" y="92"/>
                    <a:pt x="233" y="92"/>
                    <a:pt x="230" y="91"/>
                  </a:cubicBezTo>
                  <a:cubicBezTo>
                    <a:pt x="230" y="91"/>
                    <a:pt x="230" y="90"/>
                    <a:pt x="229" y="90"/>
                  </a:cubicBezTo>
                  <a:cubicBezTo>
                    <a:pt x="231" y="89"/>
                    <a:pt x="232" y="88"/>
                    <a:pt x="233" y="87"/>
                  </a:cubicBezTo>
                  <a:cubicBezTo>
                    <a:pt x="235" y="86"/>
                    <a:pt x="238" y="85"/>
                    <a:pt x="240" y="83"/>
                  </a:cubicBezTo>
                  <a:cubicBezTo>
                    <a:pt x="241" y="82"/>
                    <a:pt x="241" y="80"/>
                    <a:pt x="242" y="78"/>
                  </a:cubicBezTo>
                  <a:cubicBezTo>
                    <a:pt x="240" y="78"/>
                    <a:pt x="238" y="77"/>
                    <a:pt x="237" y="78"/>
                  </a:cubicBezTo>
                  <a:cubicBezTo>
                    <a:pt x="233" y="80"/>
                    <a:pt x="229" y="80"/>
                    <a:pt x="225" y="78"/>
                  </a:cubicBezTo>
                  <a:close/>
                  <a:moveTo>
                    <a:pt x="276" y="211"/>
                  </a:moveTo>
                  <a:cubicBezTo>
                    <a:pt x="276" y="211"/>
                    <a:pt x="276" y="210"/>
                    <a:pt x="276" y="210"/>
                  </a:cubicBezTo>
                  <a:cubicBezTo>
                    <a:pt x="284" y="210"/>
                    <a:pt x="293" y="210"/>
                    <a:pt x="301" y="210"/>
                  </a:cubicBezTo>
                  <a:cubicBezTo>
                    <a:pt x="305" y="210"/>
                    <a:pt x="307" y="209"/>
                    <a:pt x="306" y="205"/>
                  </a:cubicBezTo>
                  <a:cubicBezTo>
                    <a:pt x="305" y="187"/>
                    <a:pt x="305" y="168"/>
                    <a:pt x="304" y="150"/>
                  </a:cubicBezTo>
                  <a:cubicBezTo>
                    <a:pt x="303" y="137"/>
                    <a:pt x="303" y="124"/>
                    <a:pt x="303" y="111"/>
                  </a:cubicBezTo>
                  <a:cubicBezTo>
                    <a:pt x="303" y="100"/>
                    <a:pt x="303" y="89"/>
                    <a:pt x="303" y="78"/>
                  </a:cubicBezTo>
                  <a:cubicBezTo>
                    <a:pt x="303" y="76"/>
                    <a:pt x="302" y="74"/>
                    <a:pt x="299" y="74"/>
                  </a:cubicBezTo>
                  <a:cubicBezTo>
                    <a:pt x="284" y="74"/>
                    <a:pt x="269" y="74"/>
                    <a:pt x="253" y="74"/>
                  </a:cubicBezTo>
                  <a:cubicBezTo>
                    <a:pt x="252" y="74"/>
                    <a:pt x="250" y="76"/>
                    <a:pt x="250" y="77"/>
                  </a:cubicBezTo>
                  <a:cubicBezTo>
                    <a:pt x="250" y="83"/>
                    <a:pt x="250" y="89"/>
                    <a:pt x="250" y="95"/>
                  </a:cubicBezTo>
                  <a:cubicBezTo>
                    <a:pt x="249" y="114"/>
                    <a:pt x="249" y="134"/>
                    <a:pt x="248" y="153"/>
                  </a:cubicBezTo>
                  <a:cubicBezTo>
                    <a:pt x="248" y="171"/>
                    <a:pt x="248" y="188"/>
                    <a:pt x="247" y="206"/>
                  </a:cubicBezTo>
                  <a:cubicBezTo>
                    <a:pt x="247" y="210"/>
                    <a:pt x="249" y="211"/>
                    <a:pt x="252" y="211"/>
                  </a:cubicBezTo>
                  <a:cubicBezTo>
                    <a:pt x="260" y="210"/>
                    <a:pt x="268" y="211"/>
                    <a:pt x="276" y="211"/>
                  </a:cubicBezTo>
                  <a:close/>
                  <a:moveTo>
                    <a:pt x="72" y="372"/>
                  </a:moveTo>
                  <a:cubicBezTo>
                    <a:pt x="73" y="372"/>
                    <a:pt x="73" y="372"/>
                    <a:pt x="73" y="372"/>
                  </a:cubicBezTo>
                  <a:cubicBezTo>
                    <a:pt x="74" y="371"/>
                    <a:pt x="75" y="370"/>
                    <a:pt x="75" y="368"/>
                  </a:cubicBezTo>
                  <a:cubicBezTo>
                    <a:pt x="78" y="363"/>
                    <a:pt x="81" y="358"/>
                    <a:pt x="84" y="353"/>
                  </a:cubicBezTo>
                  <a:cubicBezTo>
                    <a:pt x="92" y="340"/>
                    <a:pt x="102" y="329"/>
                    <a:pt x="113" y="319"/>
                  </a:cubicBezTo>
                  <a:cubicBezTo>
                    <a:pt x="124" y="309"/>
                    <a:pt x="135" y="301"/>
                    <a:pt x="148" y="294"/>
                  </a:cubicBezTo>
                  <a:cubicBezTo>
                    <a:pt x="159" y="288"/>
                    <a:pt x="170" y="283"/>
                    <a:pt x="182" y="280"/>
                  </a:cubicBezTo>
                  <a:cubicBezTo>
                    <a:pt x="194" y="277"/>
                    <a:pt x="207" y="272"/>
                    <a:pt x="220" y="270"/>
                  </a:cubicBezTo>
                  <a:cubicBezTo>
                    <a:pt x="231" y="267"/>
                    <a:pt x="243" y="266"/>
                    <a:pt x="255" y="265"/>
                  </a:cubicBezTo>
                  <a:cubicBezTo>
                    <a:pt x="274" y="263"/>
                    <a:pt x="293" y="264"/>
                    <a:pt x="312" y="266"/>
                  </a:cubicBezTo>
                  <a:cubicBezTo>
                    <a:pt x="327" y="269"/>
                    <a:pt x="342" y="271"/>
                    <a:pt x="357" y="275"/>
                  </a:cubicBezTo>
                  <a:cubicBezTo>
                    <a:pt x="370" y="278"/>
                    <a:pt x="383" y="283"/>
                    <a:pt x="395" y="288"/>
                  </a:cubicBezTo>
                  <a:cubicBezTo>
                    <a:pt x="415" y="297"/>
                    <a:pt x="432" y="310"/>
                    <a:pt x="447" y="325"/>
                  </a:cubicBezTo>
                  <a:cubicBezTo>
                    <a:pt x="458" y="335"/>
                    <a:pt x="467" y="346"/>
                    <a:pt x="473" y="359"/>
                  </a:cubicBezTo>
                  <a:cubicBezTo>
                    <a:pt x="476" y="363"/>
                    <a:pt x="478" y="368"/>
                    <a:pt x="481" y="372"/>
                  </a:cubicBezTo>
                  <a:cubicBezTo>
                    <a:pt x="481" y="366"/>
                    <a:pt x="482" y="359"/>
                    <a:pt x="481" y="353"/>
                  </a:cubicBezTo>
                  <a:cubicBezTo>
                    <a:pt x="481" y="349"/>
                    <a:pt x="481" y="345"/>
                    <a:pt x="479" y="342"/>
                  </a:cubicBezTo>
                  <a:cubicBezTo>
                    <a:pt x="465" y="320"/>
                    <a:pt x="447" y="304"/>
                    <a:pt x="426" y="290"/>
                  </a:cubicBezTo>
                  <a:cubicBezTo>
                    <a:pt x="406" y="277"/>
                    <a:pt x="384" y="268"/>
                    <a:pt x="361" y="262"/>
                  </a:cubicBezTo>
                  <a:cubicBezTo>
                    <a:pt x="340" y="256"/>
                    <a:pt x="318" y="252"/>
                    <a:pt x="297" y="251"/>
                  </a:cubicBezTo>
                  <a:cubicBezTo>
                    <a:pt x="272" y="250"/>
                    <a:pt x="247" y="251"/>
                    <a:pt x="223" y="256"/>
                  </a:cubicBezTo>
                  <a:cubicBezTo>
                    <a:pt x="208" y="259"/>
                    <a:pt x="194" y="262"/>
                    <a:pt x="180" y="266"/>
                  </a:cubicBezTo>
                  <a:cubicBezTo>
                    <a:pt x="163" y="271"/>
                    <a:pt x="148" y="278"/>
                    <a:pt x="134" y="287"/>
                  </a:cubicBezTo>
                  <a:cubicBezTo>
                    <a:pt x="110" y="300"/>
                    <a:pt x="91" y="317"/>
                    <a:pt x="76" y="339"/>
                  </a:cubicBezTo>
                  <a:cubicBezTo>
                    <a:pt x="75" y="342"/>
                    <a:pt x="73" y="344"/>
                    <a:pt x="72" y="347"/>
                  </a:cubicBezTo>
                  <a:cubicBezTo>
                    <a:pt x="72" y="355"/>
                    <a:pt x="72" y="364"/>
                    <a:pt x="72" y="372"/>
                  </a:cubicBezTo>
                  <a:close/>
                  <a:moveTo>
                    <a:pt x="376" y="188"/>
                  </a:moveTo>
                  <a:cubicBezTo>
                    <a:pt x="376" y="189"/>
                    <a:pt x="377" y="190"/>
                    <a:pt x="377" y="190"/>
                  </a:cubicBezTo>
                  <a:cubicBezTo>
                    <a:pt x="375" y="192"/>
                    <a:pt x="374" y="193"/>
                    <a:pt x="372" y="194"/>
                  </a:cubicBezTo>
                  <a:cubicBezTo>
                    <a:pt x="368" y="196"/>
                    <a:pt x="364" y="197"/>
                    <a:pt x="360" y="199"/>
                  </a:cubicBezTo>
                  <a:cubicBezTo>
                    <a:pt x="359" y="200"/>
                    <a:pt x="358" y="202"/>
                    <a:pt x="359" y="203"/>
                  </a:cubicBezTo>
                  <a:cubicBezTo>
                    <a:pt x="362" y="207"/>
                    <a:pt x="368" y="208"/>
                    <a:pt x="372" y="206"/>
                  </a:cubicBezTo>
                  <a:cubicBezTo>
                    <a:pt x="376" y="204"/>
                    <a:pt x="380" y="203"/>
                    <a:pt x="384" y="206"/>
                  </a:cubicBezTo>
                  <a:cubicBezTo>
                    <a:pt x="386" y="207"/>
                    <a:pt x="389" y="207"/>
                    <a:pt x="391" y="207"/>
                  </a:cubicBezTo>
                  <a:cubicBezTo>
                    <a:pt x="392" y="207"/>
                    <a:pt x="394" y="207"/>
                    <a:pt x="394" y="207"/>
                  </a:cubicBezTo>
                  <a:cubicBezTo>
                    <a:pt x="393" y="211"/>
                    <a:pt x="393" y="214"/>
                    <a:pt x="392" y="217"/>
                  </a:cubicBezTo>
                  <a:cubicBezTo>
                    <a:pt x="392" y="218"/>
                    <a:pt x="393" y="218"/>
                    <a:pt x="393" y="218"/>
                  </a:cubicBezTo>
                  <a:cubicBezTo>
                    <a:pt x="395" y="217"/>
                    <a:pt x="397" y="215"/>
                    <a:pt x="399" y="213"/>
                  </a:cubicBezTo>
                  <a:cubicBezTo>
                    <a:pt x="399" y="216"/>
                    <a:pt x="399" y="219"/>
                    <a:pt x="399" y="221"/>
                  </a:cubicBezTo>
                  <a:cubicBezTo>
                    <a:pt x="403" y="220"/>
                    <a:pt x="405" y="218"/>
                    <a:pt x="406" y="215"/>
                  </a:cubicBezTo>
                  <a:cubicBezTo>
                    <a:pt x="407" y="212"/>
                    <a:pt x="408" y="209"/>
                    <a:pt x="412" y="212"/>
                  </a:cubicBezTo>
                  <a:cubicBezTo>
                    <a:pt x="416" y="214"/>
                    <a:pt x="420" y="215"/>
                    <a:pt x="424" y="214"/>
                  </a:cubicBezTo>
                  <a:cubicBezTo>
                    <a:pt x="423" y="212"/>
                    <a:pt x="423" y="211"/>
                    <a:pt x="421" y="208"/>
                  </a:cubicBezTo>
                  <a:cubicBezTo>
                    <a:pt x="423" y="209"/>
                    <a:pt x="424" y="209"/>
                    <a:pt x="425" y="210"/>
                  </a:cubicBezTo>
                  <a:cubicBezTo>
                    <a:pt x="427" y="211"/>
                    <a:pt x="429" y="212"/>
                    <a:pt x="431" y="213"/>
                  </a:cubicBezTo>
                  <a:cubicBezTo>
                    <a:pt x="432" y="213"/>
                    <a:pt x="434" y="213"/>
                    <a:pt x="436" y="213"/>
                  </a:cubicBezTo>
                  <a:cubicBezTo>
                    <a:pt x="435" y="211"/>
                    <a:pt x="435" y="210"/>
                    <a:pt x="434" y="208"/>
                  </a:cubicBezTo>
                  <a:cubicBezTo>
                    <a:pt x="433" y="207"/>
                    <a:pt x="433" y="206"/>
                    <a:pt x="432" y="205"/>
                  </a:cubicBezTo>
                  <a:cubicBezTo>
                    <a:pt x="436" y="204"/>
                    <a:pt x="440" y="208"/>
                    <a:pt x="444" y="204"/>
                  </a:cubicBezTo>
                  <a:cubicBezTo>
                    <a:pt x="442" y="202"/>
                    <a:pt x="440" y="201"/>
                    <a:pt x="438" y="200"/>
                  </a:cubicBezTo>
                  <a:cubicBezTo>
                    <a:pt x="434" y="198"/>
                    <a:pt x="430" y="195"/>
                    <a:pt x="425" y="193"/>
                  </a:cubicBezTo>
                  <a:cubicBezTo>
                    <a:pt x="423" y="193"/>
                    <a:pt x="421" y="193"/>
                    <a:pt x="418" y="192"/>
                  </a:cubicBezTo>
                  <a:cubicBezTo>
                    <a:pt x="420" y="195"/>
                    <a:pt x="421" y="197"/>
                    <a:pt x="423" y="199"/>
                  </a:cubicBezTo>
                  <a:cubicBezTo>
                    <a:pt x="419" y="199"/>
                    <a:pt x="416" y="199"/>
                    <a:pt x="413" y="199"/>
                  </a:cubicBezTo>
                  <a:cubicBezTo>
                    <a:pt x="413" y="201"/>
                    <a:pt x="413" y="202"/>
                    <a:pt x="413" y="204"/>
                  </a:cubicBezTo>
                  <a:cubicBezTo>
                    <a:pt x="410" y="203"/>
                    <a:pt x="408" y="201"/>
                    <a:pt x="406" y="201"/>
                  </a:cubicBezTo>
                  <a:cubicBezTo>
                    <a:pt x="404" y="200"/>
                    <a:pt x="402" y="199"/>
                    <a:pt x="401" y="200"/>
                  </a:cubicBezTo>
                  <a:cubicBezTo>
                    <a:pt x="394" y="200"/>
                    <a:pt x="388" y="201"/>
                    <a:pt x="381" y="201"/>
                  </a:cubicBezTo>
                  <a:cubicBezTo>
                    <a:pt x="382" y="199"/>
                    <a:pt x="382" y="197"/>
                    <a:pt x="383" y="197"/>
                  </a:cubicBezTo>
                  <a:cubicBezTo>
                    <a:pt x="385" y="196"/>
                    <a:pt x="388" y="197"/>
                    <a:pt x="390" y="196"/>
                  </a:cubicBezTo>
                  <a:cubicBezTo>
                    <a:pt x="392" y="196"/>
                    <a:pt x="394" y="196"/>
                    <a:pt x="396" y="194"/>
                  </a:cubicBezTo>
                  <a:cubicBezTo>
                    <a:pt x="397" y="194"/>
                    <a:pt x="395" y="191"/>
                    <a:pt x="395" y="189"/>
                  </a:cubicBezTo>
                  <a:cubicBezTo>
                    <a:pt x="395" y="188"/>
                    <a:pt x="394" y="187"/>
                    <a:pt x="394" y="187"/>
                  </a:cubicBezTo>
                  <a:cubicBezTo>
                    <a:pt x="398" y="187"/>
                    <a:pt x="402" y="187"/>
                    <a:pt x="406" y="186"/>
                  </a:cubicBezTo>
                  <a:cubicBezTo>
                    <a:pt x="415" y="184"/>
                    <a:pt x="424" y="182"/>
                    <a:pt x="433" y="187"/>
                  </a:cubicBezTo>
                  <a:cubicBezTo>
                    <a:pt x="433" y="187"/>
                    <a:pt x="433" y="187"/>
                    <a:pt x="434" y="186"/>
                  </a:cubicBezTo>
                  <a:cubicBezTo>
                    <a:pt x="428" y="177"/>
                    <a:pt x="418" y="178"/>
                    <a:pt x="408" y="178"/>
                  </a:cubicBezTo>
                  <a:cubicBezTo>
                    <a:pt x="414" y="173"/>
                    <a:pt x="420" y="171"/>
                    <a:pt x="427" y="171"/>
                  </a:cubicBezTo>
                  <a:cubicBezTo>
                    <a:pt x="426" y="170"/>
                    <a:pt x="425" y="169"/>
                    <a:pt x="423" y="169"/>
                  </a:cubicBezTo>
                  <a:cubicBezTo>
                    <a:pt x="415" y="167"/>
                    <a:pt x="409" y="170"/>
                    <a:pt x="402" y="175"/>
                  </a:cubicBezTo>
                  <a:cubicBezTo>
                    <a:pt x="401" y="176"/>
                    <a:pt x="399" y="176"/>
                    <a:pt x="397" y="176"/>
                  </a:cubicBezTo>
                  <a:cubicBezTo>
                    <a:pt x="397" y="176"/>
                    <a:pt x="396" y="174"/>
                    <a:pt x="396" y="173"/>
                  </a:cubicBezTo>
                  <a:cubicBezTo>
                    <a:pt x="398" y="172"/>
                    <a:pt x="399" y="170"/>
                    <a:pt x="401" y="170"/>
                  </a:cubicBezTo>
                  <a:cubicBezTo>
                    <a:pt x="403" y="169"/>
                    <a:pt x="405" y="169"/>
                    <a:pt x="407" y="169"/>
                  </a:cubicBezTo>
                  <a:cubicBezTo>
                    <a:pt x="407" y="169"/>
                    <a:pt x="407" y="169"/>
                    <a:pt x="407" y="168"/>
                  </a:cubicBezTo>
                  <a:cubicBezTo>
                    <a:pt x="406" y="166"/>
                    <a:pt x="404" y="164"/>
                    <a:pt x="402" y="161"/>
                  </a:cubicBezTo>
                  <a:cubicBezTo>
                    <a:pt x="404" y="161"/>
                    <a:pt x="406" y="161"/>
                    <a:pt x="408" y="161"/>
                  </a:cubicBezTo>
                  <a:cubicBezTo>
                    <a:pt x="409" y="160"/>
                    <a:pt x="409" y="159"/>
                    <a:pt x="409" y="159"/>
                  </a:cubicBezTo>
                  <a:cubicBezTo>
                    <a:pt x="406" y="157"/>
                    <a:pt x="404" y="155"/>
                    <a:pt x="401" y="154"/>
                  </a:cubicBezTo>
                  <a:cubicBezTo>
                    <a:pt x="403" y="152"/>
                    <a:pt x="404" y="151"/>
                    <a:pt x="406" y="148"/>
                  </a:cubicBezTo>
                  <a:cubicBezTo>
                    <a:pt x="402" y="147"/>
                    <a:pt x="399" y="147"/>
                    <a:pt x="397" y="146"/>
                  </a:cubicBezTo>
                  <a:cubicBezTo>
                    <a:pt x="397" y="145"/>
                    <a:pt x="397" y="145"/>
                    <a:pt x="397" y="144"/>
                  </a:cubicBezTo>
                  <a:cubicBezTo>
                    <a:pt x="397" y="143"/>
                    <a:pt x="397" y="141"/>
                    <a:pt x="397" y="139"/>
                  </a:cubicBezTo>
                  <a:cubicBezTo>
                    <a:pt x="396" y="140"/>
                    <a:pt x="394" y="140"/>
                    <a:pt x="393" y="140"/>
                  </a:cubicBezTo>
                  <a:cubicBezTo>
                    <a:pt x="392" y="141"/>
                    <a:pt x="391" y="141"/>
                    <a:pt x="389" y="142"/>
                  </a:cubicBezTo>
                  <a:cubicBezTo>
                    <a:pt x="389" y="140"/>
                    <a:pt x="389" y="139"/>
                    <a:pt x="389" y="137"/>
                  </a:cubicBezTo>
                  <a:cubicBezTo>
                    <a:pt x="387" y="137"/>
                    <a:pt x="384" y="138"/>
                    <a:pt x="382" y="138"/>
                  </a:cubicBezTo>
                  <a:cubicBezTo>
                    <a:pt x="379" y="134"/>
                    <a:pt x="375" y="134"/>
                    <a:pt x="371" y="137"/>
                  </a:cubicBezTo>
                  <a:cubicBezTo>
                    <a:pt x="366" y="140"/>
                    <a:pt x="362" y="144"/>
                    <a:pt x="357" y="148"/>
                  </a:cubicBezTo>
                  <a:cubicBezTo>
                    <a:pt x="355" y="150"/>
                    <a:pt x="352" y="152"/>
                    <a:pt x="349" y="154"/>
                  </a:cubicBezTo>
                  <a:cubicBezTo>
                    <a:pt x="348" y="154"/>
                    <a:pt x="344" y="153"/>
                    <a:pt x="343" y="152"/>
                  </a:cubicBezTo>
                  <a:cubicBezTo>
                    <a:pt x="343" y="151"/>
                    <a:pt x="343" y="147"/>
                    <a:pt x="344" y="146"/>
                  </a:cubicBezTo>
                  <a:cubicBezTo>
                    <a:pt x="346" y="143"/>
                    <a:pt x="349" y="141"/>
                    <a:pt x="352" y="139"/>
                  </a:cubicBezTo>
                  <a:cubicBezTo>
                    <a:pt x="357" y="135"/>
                    <a:pt x="363" y="132"/>
                    <a:pt x="366" y="125"/>
                  </a:cubicBezTo>
                  <a:cubicBezTo>
                    <a:pt x="368" y="118"/>
                    <a:pt x="365" y="113"/>
                    <a:pt x="358" y="113"/>
                  </a:cubicBezTo>
                  <a:cubicBezTo>
                    <a:pt x="354" y="113"/>
                    <a:pt x="351" y="113"/>
                    <a:pt x="347" y="113"/>
                  </a:cubicBezTo>
                  <a:cubicBezTo>
                    <a:pt x="343" y="112"/>
                    <a:pt x="339" y="112"/>
                    <a:pt x="338" y="107"/>
                  </a:cubicBezTo>
                  <a:cubicBezTo>
                    <a:pt x="342" y="107"/>
                    <a:pt x="347" y="107"/>
                    <a:pt x="351" y="107"/>
                  </a:cubicBezTo>
                  <a:cubicBezTo>
                    <a:pt x="355" y="107"/>
                    <a:pt x="360" y="107"/>
                    <a:pt x="363" y="108"/>
                  </a:cubicBezTo>
                  <a:cubicBezTo>
                    <a:pt x="370" y="110"/>
                    <a:pt x="373" y="116"/>
                    <a:pt x="374" y="122"/>
                  </a:cubicBezTo>
                  <a:cubicBezTo>
                    <a:pt x="375" y="125"/>
                    <a:pt x="374" y="129"/>
                    <a:pt x="378" y="129"/>
                  </a:cubicBezTo>
                  <a:cubicBezTo>
                    <a:pt x="379" y="116"/>
                    <a:pt x="378" y="104"/>
                    <a:pt x="363" y="101"/>
                  </a:cubicBezTo>
                  <a:cubicBezTo>
                    <a:pt x="363" y="98"/>
                    <a:pt x="364" y="97"/>
                    <a:pt x="364" y="95"/>
                  </a:cubicBezTo>
                  <a:cubicBezTo>
                    <a:pt x="362" y="95"/>
                    <a:pt x="360" y="94"/>
                    <a:pt x="358" y="94"/>
                  </a:cubicBezTo>
                  <a:cubicBezTo>
                    <a:pt x="358" y="94"/>
                    <a:pt x="357" y="95"/>
                    <a:pt x="356" y="95"/>
                  </a:cubicBezTo>
                  <a:cubicBezTo>
                    <a:pt x="355" y="95"/>
                    <a:pt x="353" y="95"/>
                    <a:pt x="353" y="95"/>
                  </a:cubicBezTo>
                  <a:cubicBezTo>
                    <a:pt x="348" y="90"/>
                    <a:pt x="342" y="88"/>
                    <a:pt x="335" y="89"/>
                  </a:cubicBezTo>
                  <a:cubicBezTo>
                    <a:pt x="332" y="89"/>
                    <a:pt x="330" y="88"/>
                    <a:pt x="331" y="85"/>
                  </a:cubicBezTo>
                  <a:cubicBezTo>
                    <a:pt x="331" y="81"/>
                    <a:pt x="328" y="78"/>
                    <a:pt x="325" y="79"/>
                  </a:cubicBezTo>
                  <a:cubicBezTo>
                    <a:pt x="321" y="80"/>
                    <a:pt x="318" y="78"/>
                    <a:pt x="315" y="77"/>
                  </a:cubicBezTo>
                  <a:cubicBezTo>
                    <a:pt x="313" y="77"/>
                    <a:pt x="312" y="77"/>
                    <a:pt x="311" y="78"/>
                  </a:cubicBezTo>
                  <a:cubicBezTo>
                    <a:pt x="311" y="79"/>
                    <a:pt x="311" y="82"/>
                    <a:pt x="312" y="82"/>
                  </a:cubicBezTo>
                  <a:cubicBezTo>
                    <a:pt x="314" y="84"/>
                    <a:pt x="317" y="86"/>
                    <a:pt x="320" y="87"/>
                  </a:cubicBezTo>
                  <a:cubicBezTo>
                    <a:pt x="321" y="88"/>
                    <a:pt x="322" y="89"/>
                    <a:pt x="324" y="90"/>
                  </a:cubicBezTo>
                  <a:cubicBezTo>
                    <a:pt x="323" y="90"/>
                    <a:pt x="323" y="91"/>
                    <a:pt x="323" y="91"/>
                  </a:cubicBezTo>
                  <a:cubicBezTo>
                    <a:pt x="320" y="91"/>
                    <a:pt x="318" y="91"/>
                    <a:pt x="315" y="91"/>
                  </a:cubicBezTo>
                  <a:cubicBezTo>
                    <a:pt x="315" y="91"/>
                    <a:pt x="314" y="92"/>
                    <a:pt x="314" y="92"/>
                  </a:cubicBezTo>
                  <a:cubicBezTo>
                    <a:pt x="315" y="93"/>
                    <a:pt x="316" y="95"/>
                    <a:pt x="318" y="96"/>
                  </a:cubicBezTo>
                  <a:cubicBezTo>
                    <a:pt x="319" y="97"/>
                    <a:pt x="322" y="98"/>
                    <a:pt x="323" y="99"/>
                  </a:cubicBezTo>
                  <a:cubicBezTo>
                    <a:pt x="326" y="101"/>
                    <a:pt x="329" y="103"/>
                    <a:pt x="332" y="105"/>
                  </a:cubicBezTo>
                  <a:cubicBezTo>
                    <a:pt x="333" y="106"/>
                    <a:pt x="333" y="108"/>
                    <a:pt x="333" y="109"/>
                  </a:cubicBezTo>
                  <a:cubicBezTo>
                    <a:pt x="333" y="110"/>
                    <a:pt x="331" y="110"/>
                    <a:pt x="330" y="110"/>
                  </a:cubicBezTo>
                  <a:cubicBezTo>
                    <a:pt x="326" y="109"/>
                    <a:pt x="322" y="108"/>
                    <a:pt x="319" y="107"/>
                  </a:cubicBezTo>
                  <a:cubicBezTo>
                    <a:pt x="316" y="106"/>
                    <a:pt x="313" y="105"/>
                    <a:pt x="312" y="108"/>
                  </a:cubicBezTo>
                  <a:cubicBezTo>
                    <a:pt x="310" y="111"/>
                    <a:pt x="311" y="114"/>
                    <a:pt x="314" y="116"/>
                  </a:cubicBezTo>
                  <a:cubicBezTo>
                    <a:pt x="316" y="117"/>
                    <a:pt x="319" y="118"/>
                    <a:pt x="322" y="118"/>
                  </a:cubicBezTo>
                  <a:cubicBezTo>
                    <a:pt x="328" y="118"/>
                    <a:pt x="335" y="117"/>
                    <a:pt x="342" y="118"/>
                  </a:cubicBezTo>
                  <a:cubicBezTo>
                    <a:pt x="346" y="118"/>
                    <a:pt x="350" y="119"/>
                    <a:pt x="351" y="123"/>
                  </a:cubicBezTo>
                  <a:cubicBezTo>
                    <a:pt x="352" y="128"/>
                    <a:pt x="348" y="130"/>
                    <a:pt x="344" y="132"/>
                  </a:cubicBezTo>
                  <a:cubicBezTo>
                    <a:pt x="339" y="135"/>
                    <a:pt x="332" y="138"/>
                    <a:pt x="329" y="144"/>
                  </a:cubicBezTo>
                  <a:cubicBezTo>
                    <a:pt x="325" y="151"/>
                    <a:pt x="326" y="161"/>
                    <a:pt x="332" y="165"/>
                  </a:cubicBezTo>
                  <a:cubicBezTo>
                    <a:pt x="336" y="169"/>
                    <a:pt x="341" y="170"/>
                    <a:pt x="347" y="169"/>
                  </a:cubicBezTo>
                  <a:cubicBezTo>
                    <a:pt x="355" y="168"/>
                    <a:pt x="362" y="163"/>
                    <a:pt x="368" y="158"/>
                  </a:cubicBezTo>
                  <a:cubicBezTo>
                    <a:pt x="372" y="155"/>
                    <a:pt x="376" y="151"/>
                    <a:pt x="382" y="152"/>
                  </a:cubicBezTo>
                  <a:cubicBezTo>
                    <a:pt x="386" y="152"/>
                    <a:pt x="388" y="154"/>
                    <a:pt x="387" y="158"/>
                  </a:cubicBezTo>
                  <a:cubicBezTo>
                    <a:pt x="386" y="165"/>
                    <a:pt x="384" y="172"/>
                    <a:pt x="388" y="179"/>
                  </a:cubicBezTo>
                  <a:cubicBezTo>
                    <a:pt x="385" y="177"/>
                    <a:pt x="382" y="175"/>
                    <a:pt x="379" y="173"/>
                  </a:cubicBezTo>
                  <a:cubicBezTo>
                    <a:pt x="379" y="174"/>
                    <a:pt x="379" y="174"/>
                    <a:pt x="378" y="174"/>
                  </a:cubicBezTo>
                  <a:cubicBezTo>
                    <a:pt x="378" y="176"/>
                    <a:pt x="378" y="177"/>
                    <a:pt x="379" y="179"/>
                  </a:cubicBezTo>
                  <a:cubicBezTo>
                    <a:pt x="379" y="180"/>
                    <a:pt x="380" y="181"/>
                    <a:pt x="381" y="183"/>
                  </a:cubicBezTo>
                  <a:cubicBezTo>
                    <a:pt x="366" y="181"/>
                    <a:pt x="359" y="184"/>
                    <a:pt x="355" y="192"/>
                  </a:cubicBezTo>
                  <a:cubicBezTo>
                    <a:pt x="362" y="191"/>
                    <a:pt x="369" y="190"/>
                    <a:pt x="376" y="188"/>
                  </a:cubicBezTo>
                  <a:close/>
                  <a:moveTo>
                    <a:pt x="70" y="235"/>
                  </a:moveTo>
                  <a:cubicBezTo>
                    <a:pt x="70" y="237"/>
                    <a:pt x="70" y="239"/>
                    <a:pt x="70" y="241"/>
                  </a:cubicBezTo>
                  <a:cubicBezTo>
                    <a:pt x="70" y="245"/>
                    <a:pt x="71" y="246"/>
                    <a:pt x="76" y="246"/>
                  </a:cubicBezTo>
                  <a:cubicBezTo>
                    <a:pt x="157" y="246"/>
                    <a:pt x="237" y="246"/>
                    <a:pt x="318" y="246"/>
                  </a:cubicBezTo>
                  <a:cubicBezTo>
                    <a:pt x="345" y="246"/>
                    <a:pt x="372" y="246"/>
                    <a:pt x="400" y="246"/>
                  </a:cubicBezTo>
                  <a:cubicBezTo>
                    <a:pt x="426" y="246"/>
                    <a:pt x="452" y="245"/>
                    <a:pt x="479" y="246"/>
                  </a:cubicBezTo>
                  <a:cubicBezTo>
                    <a:pt x="483" y="246"/>
                    <a:pt x="483" y="243"/>
                    <a:pt x="483" y="240"/>
                  </a:cubicBezTo>
                  <a:cubicBezTo>
                    <a:pt x="483" y="237"/>
                    <a:pt x="483" y="235"/>
                    <a:pt x="479" y="235"/>
                  </a:cubicBezTo>
                  <a:cubicBezTo>
                    <a:pt x="468" y="235"/>
                    <a:pt x="456" y="235"/>
                    <a:pt x="445" y="235"/>
                  </a:cubicBezTo>
                  <a:cubicBezTo>
                    <a:pt x="323" y="235"/>
                    <a:pt x="200" y="235"/>
                    <a:pt x="77" y="235"/>
                  </a:cubicBezTo>
                  <a:cubicBezTo>
                    <a:pt x="75" y="235"/>
                    <a:pt x="73" y="235"/>
                    <a:pt x="70" y="235"/>
                  </a:cubicBezTo>
                  <a:close/>
                  <a:moveTo>
                    <a:pt x="132" y="75"/>
                  </a:moveTo>
                  <a:cubicBezTo>
                    <a:pt x="134" y="76"/>
                    <a:pt x="135" y="77"/>
                    <a:pt x="136" y="76"/>
                  </a:cubicBezTo>
                  <a:cubicBezTo>
                    <a:pt x="145" y="75"/>
                    <a:pt x="153" y="74"/>
                    <a:pt x="161" y="73"/>
                  </a:cubicBezTo>
                  <a:cubicBezTo>
                    <a:pt x="176" y="71"/>
                    <a:pt x="189" y="64"/>
                    <a:pt x="199" y="54"/>
                  </a:cubicBezTo>
                  <a:cubicBezTo>
                    <a:pt x="207" y="46"/>
                    <a:pt x="214" y="37"/>
                    <a:pt x="221" y="29"/>
                  </a:cubicBezTo>
                  <a:cubicBezTo>
                    <a:pt x="228" y="22"/>
                    <a:pt x="235" y="16"/>
                    <a:pt x="245" y="19"/>
                  </a:cubicBezTo>
                  <a:cubicBezTo>
                    <a:pt x="250" y="20"/>
                    <a:pt x="254" y="23"/>
                    <a:pt x="254" y="28"/>
                  </a:cubicBezTo>
                  <a:cubicBezTo>
                    <a:pt x="255" y="34"/>
                    <a:pt x="252" y="38"/>
                    <a:pt x="248" y="40"/>
                  </a:cubicBezTo>
                  <a:cubicBezTo>
                    <a:pt x="247" y="39"/>
                    <a:pt x="246" y="36"/>
                    <a:pt x="244" y="36"/>
                  </a:cubicBezTo>
                  <a:cubicBezTo>
                    <a:pt x="243" y="36"/>
                    <a:pt x="240" y="37"/>
                    <a:pt x="240" y="39"/>
                  </a:cubicBezTo>
                  <a:cubicBezTo>
                    <a:pt x="239" y="40"/>
                    <a:pt x="240" y="44"/>
                    <a:pt x="241" y="44"/>
                  </a:cubicBezTo>
                  <a:cubicBezTo>
                    <a:pt x="244" y="46"/>
                    <a:pt x="247" y="46"/>
                    <a:pt x="250" y="46"/>
                  </a:cubicBezTo>
                  <a:cubicBezTo>
                    <a:pt x="252" y="47"/>
                    <a:pt x="254" y="46"/>
                    <a:pt x="256" y="49"/>
                  </a:cubicBezTo>
                  <a:cubicBezTo>
                    <a:pt x="262" y="60"/>
                    <a:pt x="284" y="63"/>
                    <a:pt x="294" y="52"/>
                  </a:cubicBezTo>
                  <a:cubicBezTo>
                    <a:pt x="298" y="47"/>
                    <a:pt x="302" y="46"/>
                    <a:pt x="308" y="46"/>
                  </a:cubicBezTo>
                  <a:cubicBezTo>
                    <a:pt x="312" y="47"/>
                    <a:pt x="313" y="43"/>
                    <a:pt x="313" y="40"/>
                  </a:cubicBezTo>
                  <a:cubicBezTo>
                    <a:pt x="314" y="38"/>
                    <a:pt x="312" y="36"/>
                    <a:pt x="310" y="36"/>
                  </a:cubicBezTo>
                  <a:cubicBezTo>
                    <a:pt x="308" y="37"/>
                    <a:pt x="306" y="38"/>
                    <a:pt x="305" y="39"/>
                  </a:cubicBezTo>
                  <a:cubicBezTo>
                    <a:pt x="300" y="39"/>
                    <a:pt x="299" y="35"/>
                    <a:pt x="299" y="31"/>
                  </a:cubicBezTo>
                  <a:cubicBezTo>
                    <a:pt x="298" y="27"/>
                    <a:pt x="299" y="23"/>
                    <a:pt x="303" y="21"/>
                  </a:cubicBezTo>
                  <a:cubicBezTo>
                    <a:pt x="309" y="16"/>
                    <a:pt x="320" y="17"/>
                    <a:pt x="327" y="25"/>
                  </a:cubicBezTo>
                  <a:cubicBezTo>
                    <a:pt x="333" y="31"/>
                    <a:pt x="339" y="38"/>
                    <a:pt x="345" y="45"/>
                  </a:cubicBezTo>
                  <a:cubicBezTo>
                    <a:pt x="359" y="61"/>
                    <a:pt x="376" y="71"/>
                    <a:pt x="397" y="75"/>
                  </a:cubicBezTo>
                  <a:cubicBezTo>
                    <a:pt x="405" y="76"/>
                    <a:pt x="412" y="75"/>
                    <a:pt x="420" y="76"/>
                  </a:cubicBezTo>
                  <a:cubicBezTo>
                    <a:pt x="420" y="75"/>
                    <a:pt x="420" y="75"/>
                    <a:pt x="420" y="74"/>
                  </a:cubicBezTo>
                  <a:cubicBezTo>
                    <a:pt x="418" y="72"/>
                    <a:pt x="415" y="70"/>
                    <a:pt x="412" y="69"/>
                  </a:cubicBezTo>
                  <a:cubicBezTo>
                    <a:pt x="405" y="67"/>
                    <a:pt x="396" y="67"/>
                    <a:pt x="388" y="65"/>
                  </a:cubicBezTo>
                  <a:cubicBezTo>
                    <a:pt x="377" y="62"/>
                    <a:pt x="367" y="57"/>
                    <a:pt x="359" y="49"/>
                  </a:cubicBezTo>
                  <a:cubicBezTo>
                    <a:pt x="351" y="40"/>
                    <a:pt x="343" y="31"/>
                    <a:pt x="334" y="22"/>
                  </a:cubicBezTo>
                  <a:cubicBezTo>
                    <a:pt x="328" y="15"/>
                    <a:pt x="320" y="10"/>
                    <a:pt x="310" y="11"/>
                  </a:cubicBezTo>
                  <a:cubicBezTo>
                    <a:pt x="306" y="11"/>
                    <a:pt x="302" y="13"/>
                    <a:pt x="297" y="15"/>
                  </a:cubicBezTo>
                  <a:cubicBezTo>
                    <a:pt x="297" y="13"/>
                    <a:pt x="297" y="11"/>
                    <a:pt x="296" y="9"/>
                  </a:cubicBezTo>
                  <a:cubicBezTo>
                    <a:pt x="295" y="8"/>
                    <a:pt x="293" y="7"/>
                    <a:pt x="291" y="7"/>
                  </a:cubicBezTo>
                  <a:cubicBezTo>
                    <a:pt x="290" y="7"/>
                    <a:pt x="287" y="8"/>
                    <a:pt x="287" y="9"/>
                  </a:cubicBezTo>
                  <a:cubicBezTo>
                    <a:pt x="287" y="11"/>
                    <a:pt x="288" y="13"/>
                    <a:pt x="289" y="14"/>
                  </a:cubicBezTo>
                  <a:cubicBezTo>
                    <a:pt x="290" y="15"/>
                    <a:pt x="292" y="16"/>
                    <a:pt x="292" y="17"/>
                  </a:cubicBezTo>
                  <a:cubicBezTo>
                    <a:pt x="292" y="22"/>
                    <a:pt x="293" y="28"/>
                    <a:pt x="293" y="33"/>
                  </a:cubicBezTo>
                  <a:cubicBezTo>
                    <a:pt x="293" y="34"/>
                    <a:pt x="291" y="35"/>
                    <a:pt x="291" y="35"/>
                  </a:cubicBezTo>
                  <a:cubicBezTo>
                    <a:pt x="290" y="35"/>
                    <a:pt x="289" y="34"/>
                    <a:pt x="289" y="33"/>
                  </a:cubicBezTo>
                  <a:cubicBezTo>
                    <a:pt x="286" y="27"/>
                    <a:pt x="281" y="26"/>
                    <a:pt x="275" y="26"/>
                  </a:cubicBezTo>
                  <a:cubicBezTo>
                    <a:pt x="270" y="27"/>
                    <a:pt x="265" y="28"/>
                    <a:pt x="264" y="34"/>
                  </a:cubicBezTo>
                  <a:cubicBezTo>
                    <a:pt x="263" y="35"/>
                    <a:pt x="263" y="35"/>
                    <a:pt x="262" y="36"/>
                  </a:cubicBezTo>
                  <a:cubicBezTo>
                    <a:pt x="258" y="31"/>
                    <a:pt x="259" y="25"/>
                    <a:pt x="260" y="20"/>
                  </a:cubicBezTo>
                  <a:cubicBezTo>
                    <a:pt x="260" y="18"/>
                    <a:pt x="262" y="17"/>
                    <a:pt x="263" y="15"/>
                  </a:cubicBezTo>
                  <a:cubicBezTo>
                    <a:pt x="264" y="13"/>
                    <a:pt x="265" y="11"/>
                    <a:pt x="265" y="9"/>
                  </a:cubicBezTo>
                  <a:cubicBezTo>
                    <a:pt x="265" y="8"/>
                    <a:pt x="263" y="6"/>
                    <a:pt x="262" y="7"/>
                  </a:cubicBezTo>
                  <a:cubicBezTo>
                    <a:pt x="260" y="8"/>
                    <a:pt x="258" y="9"/>
                    <a:pt x="256" y="11"/>
                  </a:cubicBezTo>
                  <a:cubicBezTo>
                    <a:pt x="256" y="12"/>
                    <a:pt x="256" y="14"/>
                    <a:pt x="255" y="15"/>
                  </a:cubicBezTo>
                  <a:cubicBezTo>
                    <a:pt x="244" y="9"/>
                    <a:pt x="233" y="9"/>
                    <a:pt x="224" y="17"/>
                  </a:cubicBezTo>
                  <a:cubicBezTo>
                    <a:pt x="216" y="25"/>
                    <a:pt x="208" y="34"/>
                    <a:pt x="200" y="42"/>
                  </a:cubicBezTo>
                  <a:cubicBezTo>
                    <a:pt x="185" y="59"/>
                    <a:pt x="166" y="68"/>
                    <a:pt x="143" y="69"/>
                  </a:cubicBezTo>
                  <a:cubicBezTo>
                    <a:pt x="139" y="69"/>
                    <a:pt x="136" y="71"/>
                    <a:pt x="132" y="75"/>
                  </a:cubicBezTo>
                  <a:close/>
                  <a:moveTo>
                    <a:pt x="245" y="126"/>
                  </a:moveTo>
                  <a:cubicBezTo>
                    <a:pt x="239" y="127"/>
                    <a:pt x="233" y="129"/>
                    <a:pt x="228" y="130"/>
                  </a:cubicBezTo>
                  <a:cubicBezTo>
                    <a:pt x="229" y="131"/>
                    <a:pt x="229" y="132"/>
                    <a:pt x="229" y="132"/>
                  </a:cubicBezTo>
                  <a:cubicBezTo>
                    <a:pt x="229" y="133"/>
                    <a:pt x="230" y="133"/>
                    <a:pt x="230" y="134"/>
                  </a:cubicBezTo>
                  <a:cubicBezTo>
                    <a:pt x="235" y="141"/>
                    <a:pt x="238" y="149"/>
                    <a:pt x="237" y="159"/>
                  </a:cubicBezTo>
                  <a:cubicBezTo>
                    <a:pt x="237" y="165"/>
                    <a:pt x="230" y="177"/>
                    <a:pt x="222" y="178"/>
                  </a:cubicBezTo>
                  <a:cubicBezTo>
                    <a:pt x="218" y="179"/>
                    <a:pt x="215" y="179"/>
                    <a:pt x="211" y="180"/>
                  </a:cubicBezTo>
                  <a:cubicBezTo>
                    <a:pt x="210" y="181"/>
                    <a:pt x="208" y="182"/>
                    <a:pt x="207" y="183"/>
                  </a:cubicBezTo>
                  <a:cubicBezTo>
                    <a:pt x="207" y="184"/>
                    <a:pt x="208" y="186"/>
                    <a:pt x="209" y="187"/>
                  </a:cubicBezTo>
                  <a:cubicBezTo>
                    <a:pt x="210" y="189"/>
                    <a:pt x="212" y="190"/>
                    <a:pt x="213" y="191"/>
                  </a:cubicBezTo>
                  <a:cubicBezTo>
                    <a:pt x="218" y="199"/>
                    <a:pt x="220" y="206"/>
                    <a:pt x="213" y="213"/>
                  </a:cubicBezTo>
                  <a:cubicBezTo>
                    <a:pt x="210" y="216"/>
                    <a:pt x="207" y="217"/>
                    <a:pt x="203" y="219"/>
                  </a:cubicBezTo>
                  <a:cubicBezTo>
                    <a:pt x="199" y="221"/>
                    <a:pt x="194" y="222"/>
                    <a:pt x="189" y="224"/>
                  </a:cubicBezTo>
                  <a:cubicBezTo>
                    <a:pt x="192" y="229"/>
                    <a:pt x="202" y="231"/>
                    <a:pt x="207" y="227"/>
                  </a:cubicBezTo>
                  <a:cubicBezTo>
                    <a:pt x="210" y="225"/>
                    <a:pt x="213" y="225"/>
                    <a:pt x="216" y="225"/>
                  </a:cubicBezTo>
                  <a:cubicBezTo>
                    <a:pt x="220" y="226"/>
                    <a:pt x="224" y="226"/>
                    <a:pt x="227" y="222"/>
                  </a:cubicBezTo>
                  <a:cubicBezTo>
                    <a:pt x="229" y="218"/>
                    <a:pt x="232" y="215"/>
                    <a:pt x="234" y="211"/>
                  </a:cubicBezTo>
                  <a:cubicBezTo>
                    <a:pt x="236" y="213"/>
                    <a:pt x="239" y="214"/>
                    <a:pt x="242" y="216"/>
                  </a:cubicBezTo>
                  <a:cubicBezTo>
                    <a:pt x="243" y="185"/>
                    <a:pt x="244" y="156"/>
                    <a:pt x="245" y="126"/>
                  </a:cubicBezTo>
                  <a:close/>
                  <a:moveTo>
                    <a:pt x="309" y="125"/>
                  </a:moveTo>
                  <a:cubicBezTo>
                    <a:pt x="309" y="128"/>
                    <a:pt x="309" y="131"/>
                    <a:pt x="309" y="133"/>
                  </a:cubicBezTo>
                  <a:cubicBezTo>
                    <a:pt x="309" y="141"/>
                    <a:pt x="309" y="150"/>
                    <a:pt x="310" y="158"/>
                  </a:cubicBezTo>
                  <a:cubicBezTo>
                    <a:pt x="310" y="175"/>
                    <a:pt x="310" y="191"/>
                    <a:pt x="310" y="208"/>
                  </a:cubicBezTo>
                  <a:cubicBezTo>
                    <a:pt x="311" y="209"/>
                    <a:pt x="310" y="211"/>
                    <a:pt x="310" y="212"/>
                  </a:cubicBezTo>
                  <a:cubicBezTo>
                    <a:pt x="311" y="215"/>
                    <a:pt x="312" y="216"/>
                    <a:pt x="314" y="214"/>
                  </a:cubicBezTo>
                  <a:cubicBezTo>
                    <a:pt x="316" y="213"/>
                    <a:pt x="318" y="212"/>
                    <a:pt x="320" y="210"/>
                  </a:cubicBezTo>
                  <a:cubicBezTo>
                    <a:pt x="321" y="212"/>
                    <a:pt x="321" y="213"/>
                    <a:pt x="321" y="214"/>
                  </a:cubicBezTo>
                  <a:cubicBezTo>
                    <a:pt x="325" y="222"/>
                    <a:pt x="327" y="227"/>
                    <a:pt x="337" y="225"/>
                  </a:cubicBezTo>
                  <a:cubicBezTo>
                    <a:pt x="341" y="224"/>
                    <a:pt x="343" y="225"/>
                    <a:pt x="347" y="227"/>
                  </a:cubicBezTo>
                  <a:cubicBezTo>
                    <a:pt x="352" y="230"/>
                    <a:pt x="362" y="228"/>
                    <a:pt x="364" y="223"/>
                  </a:cubicBezTo>
                  <a:cubicBezTo>
                    <a:pt x="363" y="223"/>
                    <a:pt x="363" y="223"/>
                    <a:pt x="362" y="223"/>
                  </a:cubicBezTo>
                  <a:cubicBezTo>
                    <a:pt x="356" y="220"/>
                    <a:pt x="349" y="218"/>
                    <a:pt x="343" y="215"/>
                  </a:cubicBezTo>
                  <a:cubicBezTo>
                    <a:pt x="335" y="211"/>
                    <a:pt x="334" y="203"/>
                    <a:pt x="338" y="196"/>
                  </a:cubicBezTo>
                  <a:cubicBezTo>
                    <a:pt x="340" y="192"/>
                    <a:pt x="342" y="189"/>
                    <a:pt x="345" y="186"/>
                  </a:cubicBezTo>
                  <a:cubicBezTo>
                    <a:pt x="347" y="183"/>
                    <a:pt x="347" y="181"/>
                    <a:pt x="343" y="181"/>
                  </a:cubicBezTo>
                  <a:cubicBezTo>
                    <a:pt x="341" y="180"/>
                    <a:pt x="339" y="180"/>
                    <a:pt x="338" y="180"/>
                  </a:cubicBezTo>
                  <a:cubicBezTo>
                    <a:pt x="321" y="177"/>
                    <a:pt x="313" y="164"/>
                    <a:pt x="316" y="149"/>
                  </a:cubicBezTo>
                  <a:cubicBezTo>
                    <a:pt x="318" y="142"/>
                    <a:pt x="321" y="136"/>
                    <a:pt x="324" y="130"/>
                  </a:cubicBezTo>
                  <a:cubicBezTo>
                    <a:pt x="320" y="128"/>
                    <a:pt x="315" y="127"/>
                    <a:pt x="309" y="125"/>
                  </a:cubicBezTo>
                  <a:close/>
                  <a:moveTo>
                    <a:pt x="469" y="142"/>
                  </a:moveTo>
                  <a:cubicBezTo>
                    <a:pt x="463" y="145"/>
                    <a:pt x="458" y="147"/>
                    <a:pt x="452" y="148"/>
                  </a:cubicBezTo>
                  <a:cubicBezTo>
                    <a:pt x="442" y="151"/>
                    <a:pt x="432" y="152"/>
                    <a:pt x="423" y="147"/>
                  </a:cubicBezTo>
                  <a:cubicBezTo>
                    <a:pt x="412" y="141"/>
                    <a:pt x="407" y="131"/>
                    <a:pt x="405" y="119"/>
                  </a:cubicBezTo>
                  <a:cubicBezTo>
                    <a:pt x="404" y="112"/>
                    <a:pt x="404" y="105"/>
                    <a:pt x="403" y="98"/>
                  </a:cubicBezTo>
                  <a:cubicBezTo>
                    <a:pt x="392" y="96"/>
                    <a:pt x="381" y="94"/>
                    <a:pt x="370" y="92"/>
                  </a:cubicBezTo>
                  <a:cubicBezTo>
                    <a:pt x="369" y="95"/>
                    <a:pt x="369" y="98"/>
                    <a:pt x="368" y="100"/>
                  </a:cubicBezTo>
                  <a:cubicBezTo>
                    <a:pt x="369" y="101"/>
                    <a:pt x="370" y="102"/>
                    <a:pt x="371" y="102"/>
                  </a:cubicBezTo>
                  <a:cubicBezTo>
                    <a:pt x="377" y="103"/>
                    <a:pt x="384" y="104"/>
                    <a:pt x="390" y="105"/>
                  </a:cubicBezTo>
                  <a:cubicBezTo>
                    <a:pt x="393" y="106"/>
                    <a:pt x="394" y="107"/>
                    <a:pt x="395" y="110"/>
                  </a:cubicBezTo>
                  <a:cubicBezTo>
                    <a:pt x="396" y="119"/>
                    <a:pt x="397" y="128"/>
                    <a:pt x="400" y="136"/>
                  </a:cubicBezTo>
                  <a:cubicBezTo>
                    <a:pt x="404" y="148"/>
                    <a:pt x="413" y="156"/>
                    <a:pt x="426" y="159"/>
                  </a:cubicBezTo>
                  <a:cubicBezTo>
                    <a:pt x="438" y="162"/>
                    <a:pt x="449" y="160"/>
                    <a:pt x="460" y="157"/>
                  </a:cubicBezTo>
                  <a:cubicBezTo>
                    <a:pt x="463" y="156"/>
                    <a:pt x="466" y="154"/>
                    <a:pt x="467" y="152"/>
                  </a:cubicBezTo>
                  <a:cubicBezTo>
                    <a:pt x="469" y="150"/>
                    <a:pt x="469" y="146"/>
                    <a:pt x="469" y="142"/>
                  </a:cubicBezTo>
                  <a:close/>
                  <a:moveTo>
                    <a:pt x="150" y="98"/>
                  </a:moveTo>
                  <a:cubicBezTo>
                    <a:pt x="150" y="100"/>
                    <a:pt x="150" y="102"/>
                    <a:pt x="150" y="104"/>
                  </a:cubicBezTo>
                  <a:cubicBezTo>
                    <a:pt x="149" y="112"/>
                    <a:pt x="148" y="119"/>
                    <a:pt x="146" y="127"/>
                  </a:cubicBezTo>
                  <a:cubicBezTo>
                    <a:pt x="142" y="140"/>
                    <a:pt x="134" y="148"/>
                    <a:pt x="120" y="151"/>
                  </a:cubicBezTo>
                  <a:cubicBezTo>
                    <a:pt x="113" y="152"/>
                    <a:pt x="106" y="151"/>
                    <a:pt x="99" y="148"/>
                  </a:cubicBezTo>
                  <a:cubicBezTo>
                    <a:pt x="94" y="147"/>
                    <a:pt x="89" y="145"/>
                    <a:pt x="84" y="143"/>
                  </a:cubicBezTo>
                  <a:cubicBezTo>
                    <a:pt x="85" y="147"/>
                    <a:pt x="85" y="150"/>
                    <a:pt x="86" y="153"/>
                  </a:cubicBezTo>
                  <a:cubicBezTo>
                    <a:pt x="86" y="154"/>
                    <a:pt x="88" y="155"/>
                    <a:pt x="89" y="155"/>
                  </a:cubicBezTo>
                  <a:cubicBezTo>
                    <a:pt x="102" y="161"/>
                    <a:pt x="115" y="162"/>
                    <a:pt x="129" y="159"/>
                  </a:cubicBezTo>
                  <a:cubicBezTo>
                    <a:pt x="137" y="156"/>
                    <a:pt x="144" y="152"/>
                    <a:pt x="149" y="144"/>
                  </a:cubicBezTo>
                  <a:cubicBezTo>
                    <a:pt x="156" y="133"/>
                    <a:pt x="158" y="122"/>
                    <a:pt x="158" y="110"/>
                  </a:cubicBezTo>
                  <a:cubicBezTo>
                    <a:pt x="158" y="107"/>
                    <a:pt x="160" y="106"/>
                    <a:pt x="163" y="105"/>
                  </a:cubicBezTo>
                  <a:cubicBezTo>
                    <a:pt x="167" y="105"/>
                    <a:pt x="171" y="104"/>
                    <a:pt x="176" y="104"/>
                  </a:cubicBezTo>
                  <a:cubicBezTo>
                    <a:pt x="185" y="102"/>
                    <a:pt x="185" y="102"/>
                    <a:pt x="183" y="93"/>
                  </a:cubicBezTo>
                  <a:cubicBezTo>
                    <a:pt x="183" y="93"/>
                    <a:pt x="183" y="93"/>
                    <a:pt x="182" y="92"/>
                  </a:cubicBezTo>
                  <a:cubicBezTo>
                    <a:pt x="172" y="94"/>
                    <a:pt x="161" y="96"/>
                    <a:pt x="150" y="98"/>
                  </a:cubicBezTo>
                  <a:close/>
                  <a:moveTo>
                    <a:pt x="56" y="109"/>
                  </a:moveTo>
                  <a:cubicBezTo>
                    <a:pt x="55" y="118"/>
                    <a:pt x="55" y="118"/>
                    <a:pt x="64" y="118"/>
                  </a:cubicBezTo>
                  <a:cubicBezTo>
                    <a:pt x="64" y="118"/>
                    <a:pt x="65" y="118"/>
                    <a:pt x="65" y="118"/>
                  </a:cubicBezTo>
                  <a:cubicBezTo>
                    <a:pt x="73" y="118"/>
                    <a:pt x="76" y="113"/>
                    <a:pt x="72" y="106"/>
                  </a:cubicBezTo>
                  <a:cubicBezTo>
                    <a:pt x="71" y="104"/>
                    <a:pt x="69" y="102"/>
                    <a:pt x="68" y="101"/>
                  </a:cubicBezTo>
                  <a:cubicBezTo>
                    <a:pt x="65" y="99"/>
                    <a:pt x="64" y="96"/>
                    <a:pt x="65" y="93"/>
                  </a:cubicBezTo>
                  <a:cubicBezTo>
                    <a:pt x="65" y="89"/>
                    <a:pt x="64" y="87"/>
                    <a:pt x="59" y="87"/>
                  </a:cubicBezTo>
                  <a:cubicBezTo>
                    <a:pt x="58" y="86"/>
                    <a:pt x="57" y="85"/>
                    <a:pt x="56" y="85"/>
                  </a:cubicBezTo>
                  <a:cubicBezTo>
                    <a:pt x="49" y="85"/>
                    <a:pt x="43" y="85"/>
                    <a:pt x="39" y="91"/>
                  </a:cubicBezTo>
                  <a:cubicBezTo>
                    <a:pt x="38" y="93"/>
                    <a:pt x="34" y="95"/>
                    <a:pt x="32" y="96"/>
                  </a:cubicBezTo>
                  <a:cubicBezTo>
                    <a:pt x="30" y="97"/>
                    <a:pt x="29" y="97"/>
                    <a:pt x="27" y="98"/>
                  </a:cubicBezTo>
                  <a:cubicBezTo>
                    <a:pt x="29" y="107"/>
                    <a:pt x="29" y="107"/>
                    <a:pt x="21" y="110"/>
                  </a:cubicBezTo>
                  <a:cubicBezTo>
                    <a:pt x="23" y="115"/>
                    <a:pt x="28" y="118"/>
                    <a:pt x="32" y="118"/>
                  </a:cubicBezTo>
                  <a:cubicBezTo>
                    <a:pt x="33" y="117"/>
                    <a:pt x="34" y="116"/>
                    <a:pt x="36" y="116"/>
                  </a:cubicBezTo>
                  <a:cubicBezTo>
                    <a:pt x="35" y="114"/>
                    <a:pt x="34" y="113"/>
                    <a:pt x="33" y="112"/>
                  </a:cubicBezTo>
                  <a:cubicBezTo>
                    <a:pt x="33" y="111"/>
                    <a:pt x="31" y="111"/>
                    <a:pt x="30" y="110"/>
                  </a:cubicBezTo>
                  <a:cubicBezTo>
                    <a:pt x="34" y="109"/>
                    <a:pt x="37" y="108"/>
                    <a:pt x="40" y="107"/>
                  </a:cubicBezTo>
                  <a:cubicBezTo>
                    <a:pt x="43" y="105"/>
                    <a:pt x="46" y="108"/>
                    <a:pt x="49" y="109"/>
                  </a:cubicBezTo>
                  <a:cubicBezTo>
                    <a:pt x="51" y="109"/>
                    <a:pt x="54" y="109"/>
                    <a:pt x="56" y="109"/>
                  </a:cubicBezTo>
                  <a:close/>
                  <a:moveTo>
                    <a:pt x="526" y="99"/>
                  </a:moveTo>
                  <a:cubicBezTo>
                    <a:pt x="521" y="96"/>
                    <a:pt x="516" y="93"/>
                    <a:pt x="513" y="90"/>
                  </a:cubicBezTo>
                  <a:cubicBezTo>
                    <a:pt x="511" y="87"/>
                    <a:pt x="509" y="86"/>
                    <a:pt x="505" y="85"/>
                  </a:cubicBezTo>
                  <a:cubicBezTo>
                    <a:pt x="502" y="85"/>
                    <a:pt x="499" y="85"/>
                    <a:pt x="495" y="85"/>
                  </a:cubicBezTo>
                  <a:cubicBezTo>
                    <a:pt x="489" y="86"/>
                    <a:pt x="488" y="88"/>
                    <a:pt x="488" y="94"/>
                  </a:cubicBezTo>
                  <a:cubicBezTo>
                    <a:pt x="488" y="96"/>
                    <a:pt x="487" y="98"/>
                    <a:pt x="485" y="100"/>
                  </a:cubicBezTo>
                  <a:cubicBezTo>
                    <a:pt x="480" y="104"/>
                    <a:pt x="478" y="110"/>
                    <a:pt x="480" y="117"/>
                  </a:cubicBezTo>
                  <a:cubicBezTo>
                    <a:pt x="486" y="117"/>
                    <a:pt x="491" y="117"/>
                    <a:pt x="497" y="117"/>
                  </a:cubicBezTo>
                  <a:cubicBezTo>
                    <a:pt x="497" y="114"/>
                    <a:pt x="497" y="111"/>
                    <a:pt x="497" y="108"/>
                  </a:cubicBezTo>
                  <a:cubicBezTo>
                    <a:pt x="501" y="108"/>
                    <a:pt x="504" y="108"/>
                    <a:pt x="507" y="107"/>
                  </a:cubicBezTo>
                  <a:cubicBezTo>
                    <a:pt x="513" y="104"/>
                    <a:pt x="517" y="109"/>
                    <a:pt x="522" y="109"/>
                  </a:cubicBezTo>
                  <a:cubicBezTo>
                    <a:pt x="521" y="111"/>
                    <a:pt x="519" y="111"/>
                    <a:pt x="519" y="112"/>
                  </a:cubicBezTo>
                  <a:cubicBezTo>
                    <a:pt x="517" y="114"/>
                    <a:pt x="516" y="116"/>
                    <a:pt x="519" y="117"/>
                  </a:cubicBezTo>
                  <a:cubicBezTo>
                    <a:pt x="524" y="118"/>
                    <a:pt x="531" y="114"/>
                    <a:pt x="532" y="109"/>
                  </a:cubicBezTo>
                  <a:cubicBezTo>
                    <a:pt x="524" y="107"/>
                    <a:pt x="524" y="106"/>
                    <a:pt x="526" y="99"/>
                  </a:cubicBezTo>
                  <a:close/>
                  <a:moveTo>
                    <a:pt x="25" y="154"/>
                  </a:moveTo>
                  <a:cubicBezTo>
                    <a:pt x="28" y="157"/>
                    <a:pt x="32" y="160"/>
                    <a:pt x="37" y="163"/>
                  </a:cubicBezTo>
                  <a:cubicBezTo>
                    <a:pt x="42" y="166"/>
                    <a:pt x="47" y="167"/>
                    <a:pt x="52" y="163"/>
                  </a:cubicBezTo>
                  <a:cubicBezTo>
                    <a:pt x="55" y="160"/>
                    <a:pt x="59" y="158"/>
                    <a:pt x="62" y="155"/>
                  </a:cubicBezTo>
                  <a:cubicBezTo>
                    <a:pt x="65" y="153"/>
                    <a:pt x="66" y="153"/>
                    <a:pt x="68" y="156"/>
                  </a:cubicBezTo>
                  <a:cubicBezTo>
                    <a:pt x="69" y="160"/>
                    <a:pt x="73" y="159"/>
                    <a:pt x="76" y="158"/>
                  </a:cubicBezTo>
                  <a:cubicBezTo>
                    <a:pt x="79" y="157"/>
                    <a:pt x="81" y="155"/>
                    <a:pt x="80" y="151"/>
                  </a:cubicBezTo>
                  <a:cubicBezTo>
                    <a:pt x="79" y="144"/>
                    <a:pt x="71" y="139"/>
                    <a:pt x="64" y="143"/>
                  </a:cubicBezTo>
                  <a:cubicBezTo>
                    <a:pt x="58" y="146"/>
                    <a:pt x="53" y="149"/>
                    <a:pt x="47" y="153"/>
                  </a:cubicBezTo>
                  <a:cubicBezTo>
                    <a:pt x="45" y="155"/>
                    <a:pt x="43" y="155"/>
                    <a:pt x="41" y="153"/>
                  </a:cubicBezTo>
                  <a:cubicBezTo>
                    <a:pt x="37" y="150"/>
                    <a:pt x="34" y="147"/>
                    <a:pt x="29" y="145"/>
                  </a:cubicBezTo>
                  <a:cubicBezTo>
                    <a:pt x="24" y="142"/>
                    <a:pt x="18" y="141"/>
                    <a:pt x="12" y="144"/>
                  </a:cubicBezTo>
                  <a:cubicBezTo>
                    <a:pt x="10" y="146"/>
                    <a:pt x="9" y="150"/>
                    <a:pt x="8" y="153"/>
                  </a:cubicBezTo>
                  <a:cubicBezTo>
                    <a:pt x="8" y="156"/>
                    <a:pt x="11" y="158"/>
                    <a:pt x="14" y="158"/>
                  </a:cubicBezTo>
                  <a:cubicBezTo>
                    <a:pt x="18" y="157"/>
                    <a:pt x="21" y="156"/>
                    <a:pt x="25" y="154"/>
                  </a:cubicBezTo>
                  <a:close/>
                  <a:moveTo>
                    <a:pt x="508" y="154"/>
                  </a:moveTo>
                  <a:cubicBezTo>
                    <a:pt x="507" y="153"/>
                    <a:pt x="505" y="152"/>
                    <a:pt x="504" y="151"/>
                  </a:cubicBezTo>
                  <a:cubicBezTo>
                    <a:pt x="497" y="145"/>
                    <a:pt x="490" y="141"/>
                    <a:pt x="480" y="142"/>
                  </a:cubicBezTo>
                  <a:cubicBezTo>
                    <a:pt x="476" y="143"/>
                    <a:pt x="472" y="148"/>
                    <a:pt x="473" y="152"/>
                  </a:cubicBezTo>
                  <a:cubicBezTo>
                    <a:pt x="473" y="156"/>
                    <a:pt x="478" y="159"/>
                    <a:pt x="482" y="158"/>
                  </a:cubicBezTo>
                  <a:cubicBezTo>
                    <a:pt x="484" y="157"/>
                    <a:pt x="486" y="155"/>
                    <a:pt x="488" y="153"/>
                  </a:cubicBezTo>
                  <a:cubicBezTo>
                    <a:pt x="489" y="154"/>
                    <a:pt x="490" y="154"/>
                    <a:pt x="491" y="155"/>
                  </a:cubicBezTo>
                  <a:cubicBezTo>
                    <a:pt x="495" y="158"/>
                    <a:pt x="498" y="160"/>
                    <a:pt x="502" y="162"/>
                  </a:cubicBezTo>
                  <a:cubicBezTo>
                    <a:pt x="507" y="166"/>
                    <a:pt x="511" y="166"/>
                    <a:pt x="516" y="162"/>
                  </a:cubicBezTo>
                  <a:cubicBezTo>
                    <a:pt x="521" y="159"/>
                    <a:pt x="525" y="156"/>
                    <a:pt x="530" y="152"/>
                  </a:cubicBezTo>
                  <a:cubicBezTo>
                    <a:pt x="530" y="153"/>
                    <a:pt x="531" y="153"/>
                    <a:pt x="531" y="153"/>
                  </a:cubicBezTo>
                  <a:cubicBezTo>
                    <a:pt x="533" y="157"/>
                    <a:pt x="538" y="159"/>
                    <a:pt x="542" y="157"/>
                  </a:cubicBezTo>
                  <a:cubicBezTo>
                    <a:pt x="545" y="154"/>
                    <a:pt x="546" y="151"/>
                    <a:pt x="543" y="146"/>
                  </a:cubicBezTo>
                  <a:cubicBezTo>
                    <a:pt x="541" y="142"/>
                    <a:pt x="531" y="140"/>
                    <a:pt x="526" y="143"/>
                  </a:cubicBezTo>
                  <a:cubicBezTo>
                    <a:pt x="520" y="146"/>
                    <a:pt x="515" y="150"/>
                    <a:pt x="508" y="154"/>
                  </a:cubicBezTo>
                  <a:close/>
                  <a:moveTo>
                    <a:pt x="435" y="184"/>
                  </a:moveTo>
                  <a:cubicBezTo>
                    <a:pt x="438" y="184"/>
                    <a:pt x="440" y="184"/>
                    <a:pt x="443" y="184"/>
                  </a:cubicBezTo>
                  <a:cubicBezTo>
                    <a:pt x="443" y="184"/>
                    <a:pt x="444" y="186"/>
                    <a:pt x="444" y="187"/>
                  </a:cubicBezTo>
                  <a:cubicBezTo>
                    <a:pt x="443" y="188"/>
                    <a:pt x="441" y="188"/>
                    <a:pt x="440" y="189"/>
                  </a:cubicBezTo>
                  <a:cubicBezTo>
                    <a:pt x="438" y="190"/>
                    <a:pt x="435" y="191"/>
                    <a:pt x="432" y="192"/>
                  </a:cubicBezTo>
                  <a:cubicBezTo>
                    <a:pt x="432" y="192"/>
                    <a:pt x="432" y="193"/>
                    <a:pt x="432" y="193"/>
                  </a:cubicBezTo>
                  <a:cubicBezTo>
                    <a:pt x="439" y="195"/>
                    <a:pt x="445" y="198"/>
                    <a:pt x="451" y="200"/>
                  </a:cubicBezTo>
                  <a:cubicBezTo>
                    <a:pt x="457" y="201"/>
                    <a:pt x="459" y="199"/>
                    <a:pt x="456" y="193"/>
                  </a:cubicBezTo>
                  <a:cubicBezTo>
                    <a:pt x="458" y="193"/>
                    <a:pt x="460" y="193"/>
                    <a:pt x="461" y="193"/>
                  </a:cubicBezTo>
                  <a:cubicBezTo>
                    <a:pt x="464" y="191"/>
                    <a:pt x="468" y="192"/>
                    <a:pt x="469" y="187"/>
                  </a:cubicBezTo>
                  <a:cubicBezTo>
                    <a:pt x="470" y="183"/>
                    <a:pt x="467" y="182"/>
                    <a:pt x="463" y="181"/>
                  </a:cubicBezTo>
                  <a:cubicBezTo>
                    <a:pt x="467" y="178"/>
                    <a:pt x="471" y="176"/>
                    <a:pt x="468" y="172"/>
                  </a:cubicBezTo>
                  <a:cubicBezTo>
                    <a:pt x="465" y="167"/>
                    <a:pt x="461" y="171"/>
                    <a:pt x="458" y="172"/>
                  </a:cubicBezTo>
                  <a:cubicBezTo>
                    <a:pt x="457" y="165"/>
                    <a:pt x="455" y="164"/>
                    <a:pt x="446" y="170"/>
                  </a:cubicBezTo>
                  <a:cubicBezTo>
                    <a:pt x="442" y="167"/>
                    <a:pt x="441" y="168"/>
                    <a:pt x="439" y="172"/>
                  </a:cubicBezTo>
                  <a:cubicBezTo>
                    <a:pt x="438" y="175"/>
                    <a:pt x="437" y="179"/>
                    <a:pt x="435" y="184"/>
                  </a:cubicBezTo>
                  <a:close/>
                  <a:moveTo>
                    <a:pt x="108" y="185"/>
                  </a:moveTo>
                  <a:cubicBezTo>
                    <a:pt x="110" y="185"/>
                    <a:pt x="112" y="184"/>
                    <a:pt x="114" y="185"/>
                  </a:cubicBezTo>
                  <a:cubicBezTo>
                    <a:pt x="116" y="185"/>
                    <a:pt x="118" y="184"/>
                    <a:pt x="117" y="181"/>
                  </a:cubicBezTo>
                  <a:cubicBezTo>
                    <a:pt x="116" y="178"/>
                    <a:pt x="115" y="174"/>
                    <a:pt x="113" y="171"/>
                  </a:cubicBezTo>
                  <a:cubicBezTo>
                    <a:pt x="113" y="170"/>
                    <a:pt x="110" y="169"/>
                    <a:pt x="110" y="169"/>
                  </a:cubicBezTo>
                  <a:cubicBezTo>
                    <a:pt x="107" y="171"/>
                    <a:pt x="106" y="169"/>
                    <a:pt x="104" y="168"/>
                  </a:cubicBezTo>
                  <a:cubicBezTo>
                    <a:pt x="102" y="167"/>
                    <a:pt x="99" y="167"/>
                    <a:pt x="97" y="167"/>
                  </a:cubicBezTo>
                  <a:cubicBezTo>
                    <a:pt x="96" y="168"/>
                    <a:pt x="96" y="171"/>
                    <a:pt x="95" y="173"/>
                  </a:cubicBezTo>
                  <a:cubicBezTo>
                    <a:pt x="92" y="171"/>
                    <a:pt x="88" y="168"/>
                    <a:pt x="85" y="173"/>
                  </a:cubicBezTo>
                  <a:cubicBezTo>
                    <a:pt x="81" y="177"/>
                    <a:pt x="87" y="178"/>
                    <a:pt x="89" y="181"/>
                  </a:cubicBezTo>
                  <a:cubicBezTo>
                    <a:pt x="89" y="181"/>
                    <a:pt x="88" y="181"/>
                    <a:pt x="87" y="182"/>
                  </a:cubicBezTo>
                  <a:cubicBezTo>
                    <a:pt x="86" y="184"/>
                    <a:pt x="84" y="185"/>
                    <a:pt x="84" y="187"/>
                  </a:cubicBezTo>
                  <a:cubicBezTo>
                    <a:pt x="84" y="189"/>
                    <a:pt x="86" y="191"/>
                    <a:pt x="88" y="192"/>
                  </a:cubicBezTo>
                  <a:cubicBezTo>
                    <a:pt x="91" y="193"/>
                    <a:pt x="94" y="193"/>
                    <a:pt x="97" y="193"/>
                  </a:cubicBezTo>
                  <a:cubicBezTo>
                    <a:pt x="95" y="198"/>
                    <a:pt x="96" y="201"/>
                    <a:pt x="100" y="200"/>
                  </a:cubicBezTo>
                  <a:cubicBezTo>
                    <a:pt x="107" y="199"/>
                    <a:pt x="114" y="196"/>
                    <a:pt x="122" y="193"/>
                  </a:cubicBezTo>
                  <a:cubicBezTo>
                    <a:pt x="117" y="189"/>
                    <a:pt x="111" y="191"/>
                    <a:pt x="108" y="185"/>
                  </a:cubicBezTo>
                  <a:close/>
                  <a:moveTo>
                    <a:pt x="443" y="266"/>
                  </a:moveTo>
                  <a:cubicBezTo>
                    <a:pt x="443" y="266"/>
                    <a:pt x="443" y="266"/>
                    <a:pt x="443" y="266"/>
                  </a:cubicBezTo>
                  <a:cubicBezTo>
                    <a:pt x="455" y="266"/>
                    <a:pt x="466" y="266"/>
                    <a:pt x="478" y="266"/>
                  </a:cubicBezTo>
                  <a:cubicBezTo>
                    <a:pt x="481" y="266"/>
                    <a:pt x="482" y="265"/>
                    <a:pt x="482" y="262"/>
                  </a:cubicBezTo>
                  <a:cubicBezTo>
                    <a:pt x="483" y="258"/>
                    <a:pt x="481" y="256"/>
                    <a:pt x="477" y="257"/>
                  </a:cubicBezTo>
                  <a:cubicBezTo>
                    <a:pt x="454" y="257"/>
                    <a:pt x="431" y="257"/>
                    <a:pt x="408" y="257"/>
                  </a:cubicBezTo>
                  <a:cubicBezTo>
                    <a:pt x="405" y="257"/>
                    <a:pt x="402" y="257"/>
                    <a:pt x="402" y="261"/>
                  </a:cubicBezTo>
                  <a:cubicBezTo>
                    <a:pt x="402" y="265"/>
                    <a:pt x="404" y="266"/>
                    <a:pt x="408" y="266"/>
                  </a:cubicBezTo>
                  <a:cubicBezTo>
                    <a:pt x="419" y="266"/>
                    <a:pt x="431" y="266"/>
                    <a:pt x="443" y="266"/>
                  </a:cubicBezTo>
                  <a:close/>
                  <a:moveTo>
                    <a:pt x="111" y="257"/>
                  </a:moveTo>
                  <a:cubicBezTo>
                    <a:pt x="111" y="257"/>
                    <a:pt x="111" y="257"/>
                    <a:pt x="111" y="257"/>
                  </a:cubicBezTo>
                  <a:cubicBezTo>
                    <a:pt x="100" y="257"/>
                    <a:pt x="88" y="257"/>
                    <a:pt x="76" y="257"/>
                  </a:cubicBezTo>
                  <a:cubicBezTo>
                    <a:pt x="73" y="257"/>
                    <a:pt x="71" y="257"/>
                    <a:pt x="71" y="261"/>
                  </a:cubicBezTo>
                  <a:cubicBezTo>
                    <a:pt x="71" y="265"/>
                    <a:pt x="72" y="266"/>
                    <a:pt x="76" y="266"/>
                  </a:cubicBezTo>
                  <a:cubicBezTo>
                    <a:pt x="99" y="266"/>
                    <a:pt x="123" y="266"/>
                    <a:pt x="146" y="266"/>
                  </a:cubicBezTo>
                  <a:cubicBezTo>
                    <a:pt x="149" y="266"/>
                    <a:pt x="151" y="265"/>
                    <a:pt x="151" y="261"/>
                  </a:cubicBezTo>
                  <a:cubicBezTo>
                    <a:pt x="151" y="258"/>
                    <a:pt x="149" y="257"/>
                    <a:pt x="146" y="257"/>
                  </a:cubicBezTo>
                  <a:cubicBezTo>
                    <a:pt x="134" y="257"/>
                    <a:pt x="123" y="257"/>
                    <a:pt x="111" y="257"/>
                  </a:cubicBezTo>
                  <a:close/>
                  <a:moveTo>
                    <a:pt x="69" y="69"/>
                  </a:moveTo>
                  <a:cubicBezTo>
                    <a:pt x="75" y="61"/>
                    <a:pt x="72" y="51"/>
                    <a:pt x="64" y="48"/>
                  </a:cubicBezTo>
                  <a:cubicBezTo>
                    <a:pt x="56" y="44"/>
                    <a:pt x="48" y="45"/>
                    <a:pt x="40" y="49"/>
                  </a:cubicBezTo>
                  <a:cubicBezTo>
                    <a:pt x="35" y="53"/>
                    <a:pt x="34" y="63"/>
                    <a:pt x="38" y="68"/>
                  </a:cubicBezTo>
                  <a:cubicBezTo>
                    <a:pt x="48" y="63"/>
                    <a:pt x="59" y="63"/>
                    <a:pt x="69" y="69"/>
                  </a:cubicBezTo>
                  <a:close/>
                  <a:moveTo>
                    <a:pt x="515" y="68"/>
                  </a:moveTo>
                  <a:cubicBezTo>
                    <a:pt x="519" y="62"/>
                    <a:pt x="518" y="54"/>
                    <a:pt x="513" y="50"/>
                  </a:cubicBezTo>
                  <a:cubicBezTo>
                    <a:pt x="507" y="45"/>
                    <a:pt x="500" y="44"/>
                    <a:pt x="493" y="46"/>
                  </a:cubicBezTo>
                  <a:cubicBezTo>
                    <a:pt x="483" y="48"/>
                    <a:pt x="479" y="56"/>
                    <a:pt x="482" y="65"/>
                  </a:cubicBezTo>
                  <a:cubicBezTo>
                    <a:pt x="482" y="68"/>
                    <a:pt x="484" y="69"/>
                    <a:pt x="486" y="67"/>
                  </a:cubicBezTo>
                  <a:cubicBezTo>
                    <a:pt x="488" y="66"/>
                    <a:pt x="491" y="64"/>
                    <a:pt x="493" y="64"/>
                  </a:cubicBezTo>
                  <a:cubicBezTo>
                    <a:pt x="500" y="65"/>
                    <a:pt x="509" y="62"/>
                    <a:pt x="515" y="68"/>
                  </a:cubicBezTo>
                  <a:close/>
                  <a:moveTo>
                    <a:pt x="361" y="88"/>
                  </a:moveTo>
                  <a:cubicBezTo>
                    <a:pt x="360" y="88"/>
                    <a:pt x="360" y="87"/>
                    <a:pt x="359" y="87"/>
                  </a:cubicBezTo>
                  <a:cubicBezTo>
                    <a:pt x="354" y="83"/>
                    <a:pt x="347" y="81"/>
                    <a:pt x="342" y="76"/>
                  </a:cubicBezTo>
                  <a:cubicBezTo>
                    <a:pt x="334" y="69"/>
                    <a:pt x="327" y="60"/>
                    <a:pt x="319" y="52"/>
                  </a:cubicBezTo>
                  <a:cubicBezTo>
                    <a:pt x="317" y="50"/>
                    <a:pt x="316" y="48"/>
                    <a:pt x="312" y="51"/>
                  </a:cubicBezTo>
                  <a:cubicBezTo>
                    <a:pt x="310" y="52"/>
                    <a:pt x="307" y="52"/>
                    <a:pt x="304" y="53"/>
                  </a:cubicBezTo>
                  <a:cubicBezTo>
                    <a:pt x="302" y="53"/>
                    <a:pt x="300" y="51"/>
                    <a:pt x="299" y="54"/>
                  </a:cubicBezTo>
                  <a:cubicBezTo>
                    <a:pt x="299" y="57"/>
                    <a:pt x="301" y="59"/>
                    <a:pt x="303" y="60"/>
                  </a:cubicBezTo>
                  <a:cubicBezTo>
                    <a:pt x="306" y="60"/>
                    <a:pt x="309" y="59"/>
                    <a:pt x="312" y="58"/>
                  </a:cubicBezTo>
                  <a:cubicBezTo>
                    <a:pt x="317" y="64"/>
                    <a:pt x="321" y="70"/>
                    <a:pt x="327" y="76"/>
                  </a:cubicBezTo>
                  <a:cubicBezTo>
                    <a:pt x="331" y="80"/>
                    <a:pt x="335" y="85"/>
                    <a:pt x="342" y="84"/>
                  </a:cubicBezTo>
                  <a:cubicBezTo>
                    <a:pt x="345" y="84"/>
                    <a:pt x="349" y="86"/>
                    <a:pt x="352" y="88"/>
                  </a:cubicBezTo>
                  <a:cubicBezTo>
                    <a:pt x="355" y="91"/>
                    <a:pt x="358" y="90"/>
                    <a:pt x="361" y="88"/>
                  </a:cubicBezTo>
                  <a:close/>
                  <a:moveTo>
                    <a:pt x="481" y="276"/>
                  </a:moveTo>
                  <a:cubicBezTo>
                    <a:pt x="465" y="276"/>
                    <a:pt x="449" y="276"/>
                    <a:pt x="433" y="276"/>
                  </a:cubicBezTo>
                  <a:cubicBezTo>
                    <a:pt x="432" y="276"/>
                    <a:pt x="431" y="277"/>
                    <a:pt x="431" y="278"/>
                  </a:cubicBezTo>
                  <a:cubicBezTo>
                    <a:pt x="429" y="282"/>
                    <a:pt x="431" y="285"/>
                    <a:pt x="436" y="285"/>
                  </a:cubicBezTo>
                  <a:cubicBezTo>
                    <a:pt x="449" y="285"/>
                    <a:pt x="461" y="285"/>
                    <a:pt x="474" y="285"/>
                  </a:cubicBezTo>
                  <a:cubicBezTo>
                    <a:pt x="482" y="285"/>
                    <a:pt x="482" y="285"/>
                    <a:pt x="481" y="276"/>
                  </a:cubicBezTo>
                  <a:close/>
                  <a:moveTo>
                    <a:pt x="97" y="285"/>
                  </a:moveTo>
                  <a:cubicBezTo>
                    <a:pt x="97" y="285"/>
                    <a:pt x="97" y="285"/>
                    <a:pt x="97" y="285"/>
                  </a:cubicBezTo>
                  <a:cubicBezTo>
                    <a:pt x="104" y="285"/>
                    <a:pt x="112" y="285"/>
                    <a:pt x="119" y="285"/>
                  </a:cubicBezTo>
                  <a:cubicBezTo>
                    <a:pt x="121" y="285"/>
                    <a:pt x="123" y="284"/>
                    <a:pt x="123" y="281"/>
                  </a:cubicBezTo>
                  <a:cubicBezTo>
                    <a:pt x="123" y="279"/>
                    <a:pt x="123" y="276"/>
                    <a:pt x="119" y="276"/>
                  </a:cubicBezTo>
                  <a:cubicBezTo>
                    <a:pt x="105" y="276"/>
                    <a:pt x="91" y="276"/>
                    <a:pt x="76" y="276"/>
                  </a:cubicBezTo>
                  <a:cubicBezTo>
                    <a:pt x="73" y="276"/>
                    <a:pt x="72" y="278"/>
                    <a:pt x="72" y="281"/>
                  </a:cubicBezTo>
                  <a:cubicBezTo>
                    <a:pt x="72" y="284"/>
                    <a:pt x="74" y="285"/>
                    <a:pt x="77" y="285"/>
                  </a:cubicBezTo>
                  <a:cubicBezTo>
                    <a:pt x="83" y="285"/>
                    <a:pt x="90" y="285"/>
                    <a:pt x="97" y="285"/>
                  </a:cubicBezTo>
                  <a:close/>
                  <a:moveTo>
                    <a:pt x="267" y="278"/>
                  </a:moveTo>
                  <a:cubicBezTo>
                    <a:pt x="267" y="285"/>
                    <a:pt x="267" y="290"/>
                    <a:pt x="268" y="296"/>
                  </a:cubicBezTo>
                  <a:cubicBezTo>
                    <a:pt x="268" y="297"/>
                    <a:pt x="270" y="299"/>
                    <a:pt x="271" y="299"/>
                  </a:cubicBezTo>
                  <a:cubicBezTo>
                    <a:pt x="275" y="299"/>
                    <a:pt x="279" y="299"/>
                    <a:pt x="282" y="299"/>
                  </a:cubicBezTo>
                  <a:cubicBezTo>
                    <a:pt x="284" y="299"/>
                    <a:pt x="286" y="297"/>
                    <a:pt x="286" y="296"/>
                  </a:cubicBezTo>
                  <a:cubicBezTo>
                    <a:pt x="286" y="291"/>
                    <a:pt x="286" y="286"/>
                    <a:pt x="286" y="280"/>
                  </a:cubicBezTo>
                  <a:cubicBezTo>
                    <a:pt x="286" y="279"/>
                    <a:pt x="285" y="278"/>
                    <a:pt x="284" y="278"/>
                  </a:cubicBezTo>
                  <a:cubicBezTo>
                    <a:pt x="279" y="278"/>
                    <a:pt x="273" y="278"/>
                    <a:pt x="267" y="278"/>
                  </a:cubicBezTo>
                  <a:close/>
                  <a:moveTo>
                    <a:pt x="311" y="216"/>
                  </a:moveTo>
                  <a:cubicBezTo>
                    <a:pt x="288" y="216"/>
                    <a:pt x="266" y="216"/>
                    <a:pt x="243" y="216"/>
                  </a:cubicBezTo>
                  <a:cubicBezTo>
                    <a:pt x="255" y="224"/>
                    <a:pt x="297" y="224"/>
                    <a:pt x="311" y="216"/>
                  </a:cubicBezTo>
                  <a:close/>
                  <a:moveTo>
                    <a:pt x="98" y="419"/>
                  </a:moveTo>
                  <a:cubicBezTo>
                    <a:pt x="95" y="419"/>
                    <a:pt x="92" y="419"/>
                    <a:pt x="89" y="419"/>
                  </a:cubicBezTo>
                  <a:cubicBezTo>
                    <a:pt x="84" y="419"/>
                    <a:pt x="85" y="422"/>
                    <a:pt x="85" y="425"/>
                  </a:cubicBezTo>
                  <a:cubicBezTo>
                    <a:pt x="84" y="429"/>
                    <a:pt x="86" y="430"/>
                    <a:pt x="89" y="430"/>
                  </a:cubicBezTo>
                  <a:cubicBezTo>
                    <a:pt x="94" y="430"/>
                    <a:pt x="99" y="430"/>
                    <a:pt x="104" y="430"/>
                  </a:cubicBezTo>
                  <a:cubicBezTo>
                    <a:pt x="111" y="430"/>
                    <a:pt x="112" y="430"/>
                    <a:pt x="111" y="423"/>
                  </a:cubicBezTo>
                  <a:cubicBezTo>
                    <a:pt x="111" y="420"/>
                    <a:pt x="111" y="419"/>
                    <a:pt x="108" y="419"/>
                  </a:cubicBezTo>
                  <a:cubicBezTo>
                    <a:pt x="105" y="419"/>
                    <a:pt x="102" y="419"/>
                    <a:pt x="98" y="419"/>
                  </a:cubicBezTo>
                  <a:close/>
                  <a:moveTo>
                    <a:pt x="468" y="401"/>
                  </a:moveTo>
                  <a:cubicBezTo>
                    <a:pt x="460" y="401"/>
                    <a:pt x="453" y="401"/>
                    <a:pt x="446" y="401"/>
                  </a:cubicBezTo>
                  <a:cubicBezTo>
                    <a:pt x="443" y="401"/>
                    <a:pt x="442" y="403"/>
                    <a:pt x="442" y="406"/>
                  </a:cubicBezTo>
                  <a:cubicBezTo>
                    <a:pt x="442" y="408"/>
                    <a:pt x="440" y="412"/>
                    <a:pt x="445" y="412"/>
                  </a:cubicBezTo>
                  <a:cubicBezTo>
                    <a:pt x="452" y="413"/>
                    <a:pt x="460" y="412"/>
                    <a:pt x="468" y="412"/>
                  </a:cubicBezTo>
                  <a:cubicBezTo>
                    <a:pt x="468" y="409"/>
                    <a:pt x="468" y="405"/>
                    <a:pt x="468" y="401"/>
                  </a:cubicBezTo>
                  <a:close/>
                  <a:moveTo>
                    <a:pt x="111" y="402"/>
                  </a:moveTo>
                  <a:cubicBezTo>
                    <a:pt x="103" y="402"/>
                    <a:pt x="95" y="402"/>
                    <a:pt x="88" y="402"/>
                  </a:cubicBezTo>
                  <a:cubicBezTo>
                    <a:pt x="87" y="402"/>
                    <a:pt x="85" y="403"/>
                    <a:pt x="85" y="404"/>
                  </a:cubicBezTo>
                  <a:cubicBezTo>
                    <a:pt x="85" y="407"/>
                    <a:pt x="85" y="409"/>
                    <a:pt x="85" y="412"/>
                  </a:cubicBezTo>
                  <a:cubicBezTo>
                    <a:pt x="85" y="412"/>
                    <a:pt x="86" y="412"/>
                    <a:pt x="87" y="412"/>
                  </a:cubicBezTo>
                  <a:cubicBezTo>
                    <a:pt x="95" y="412"/>
                    <a:pt x="103" y="412"/>
                    <a:pt x="111" y="412"/>
                  </a:cubicBezTo>
                  <a:cubicBezTo>
                    <a:pt x="111" y="408"/>
                    <a:pt x="111" y="405"/>
                    <a:pt x="111" y="402"/>
                  </a:cubicBezTo>
                  <a:close/>
                  <a:moveTo>
                    <a:pt x="293" y="300"/>
                  </a:moveTo>
                  <a:cubicBezTo>
                    <a:pt x="297" y="300"/>
                    <a:pt x="300" y="300"/>
                    <a:pt x="303" y="300"/>
                  </a:cubicBezTo>
                  <a:cubicBezTo>
                    <a:pt x="304" y="300"/>
                    <a:pt x="306" y="299"/>
                    <a:pt x="306" y="298"/>
                  </a:cubicBezTo>
                  <a:cubicBezTo>
                    <a:pt x="306" y="293"/>
                    <a:pt x="307" y="288"/>
                    <a:pt x="307" y="283"/>
                  </a:cubicBezTo>
                  <a:cubicBezTo>
                    <a:pt x="307" y="282"/>
                    <a:pt x="306" y="281"/>
                    <a:pt x="305" y="280"/>
                  </a:cubicBezTo>
                  <a:cubicBezTo>
                    <a:pt x="302" y="280"/>
                    <a:pt x="299" y="280"/>
                    <a:pt x="297" y="280"/>
                  </a:cubicBezTo>
                  <a:cubicBezTo>
                    <a:pt x="294" y="279"/>
                    <a:pt x="293" y="281"/>
                    <a:pt x="293" y="283"/>
                  </a:cubicBezTo>
                  <a:cubicBezTo>
                    <a:pt x="293" y="288"/>
                    <a:pt x="293" y="294"/>
                    <a:pt x="293" y="300"/>
                  </a:cubicBezTo>
                  <a:close/>
                  <a:moveTo>
                    <a:pt x="138" y="346"/>
                  </a:moveTo>
                  <a:cubicBezTo>
                    <a:pt x="133" y="341"/>
                    <a:pt x="129" y="337"/>
                    <a:pt x="124" y="332"/>
                  </a:cubicBezTo>
                  <a:cubicBezTo>
                    <a:pt x="124" y="332"/>
                    <a:pt x="122" y="332"/>
                    <a:pt x="121" y="333"/>
                  </a:cubicBezTo>
                  <a:cubicBezTo>
                    <a:pt x="119" y="335"/>
                    <a:pt x="116" y="337"/>
                    <a:pt x="114" y="340"/>
                  </a:cubicBezTo>
                  <a:cubicBezTo>
                    <a:pt x="114" y="340"/>
                    <a:pt x="115" y="342"/>
                    <a:pt x="115" y="343"/>
                  </a:cubicBezTo>
                  <a:cubicBezTo>
                    <a:pt x="118" y="345"/>
                    <a:pt x="120" y="346"/>
                    <a:pt x="123" y="348"/>
                  </a:cubicBezTo>
                  <a:cubicBezTo>
                    <a:pt x="131" y="355"/>
                    <a:pt x="131" y="355"/>
                    <a:pt x="138" y="346"/>
                  </a:cubicBezTo>
                  <a:close/>
                  <a:moveTo>
                    <a:pt x="260" y="285"/>
                  </a:moveTo>
                  <a:cubicBezTo>
                    <a:pt x="259" y="284"/>
                    <a:pt x="262" y="280"/>
                    <a:pt x="257" y="280"/>
                  </a:cubicBezTo>
                  <a:cubicBezTo>
                    <a:pt x="254" y="280"/>
                    <a:pt x="250" y="280"/>
                    <a:pt x="246" y="282"/>
                  </a:cubicBezTo>
                  <a:cubicBezTo>
                    <a:pt x="245" y="282"/>
                    <a:pt x="246" y="287"/>
                    <a:pt x="246" y="290"/>
                  </a:cubicBezTo>
                  <a:cubicBezTo>
                    <a:pt x="246" y="290"/>
                    <a:pt x="246" y="290"/>
                    <a:pt x="246" y="291"/>
                  </a:cubicBezTo>
                  <a:cubicBezTo>
                    <a:pt x="247" y="300"/>
                    <a:pt x="247" y="300"/>
                    <a:pt x="257" y="300"/>
                  </a:cubicBezTo>
                  <a:cubicBezTo>
                    <a:pt x="257" y="300"/>
                    <a:pt x="257" y="300"/>
                    <a:pt x="258" y="300"/>
                  </a:cubicBezTo>
                  <a:cubicBezTo>
                    <a:pt x="260" y="300"/>
                    <a:pt x="261" y="299"/>
                    <a:pt x="261" y="296"/>
                  </a:cubicBezTo>
                  <a:cubicBezTo>
                    <a:pt x="261" y="293"/>
                    <a:pt x="260" y="290"/>
                    <a:pt x="260" y="285"/>
                  </a:cubicBezTo>
                  <a:close/>
                  <a:moveTo>
                    <a:pt x="220" y="303"/>
                  </a:moveTo>
                  <a:cubicBezTo>
                    <a:pt x="219" y="297"/>
                    <a:pt x="219" y="293"/>
                    <a:pt x="218" y="288"/>
                  </a:cubicBezTo>
                  <a:cubicBezTo>
                    <a:pt x="217" y="287"/>
                    <a:pt x="215" y="286"/>
                    <a:pt x="214" y="286"/>
                  </a:cubicBezTo>
                  <a:cubicBezTo>
                    <a:pt x="211" y="286"/>
                    <a:pt x="209" y="287"/>
                    <a:pt x="206" y="287"/>
                  </a:cubicBezTo>
                  <a:cubicBezTo>
                    <a:pt x="203" y="288"/>
                    <a:pt x="201" y="290"/>
                    <a:pt x="203" y="293"/>
                  </a:cubicBezTo>
                  <a:cubicBezTo>
                    <a:pt x="204" y="295"/>
                    <a:pt x="205" y="297"/>
                    <a:pt x="205" y="298"/>
                  </a:cubicBezTo>
                  <a:cubicBezTo>
                    <a:pt x="209" y="308"/>
                    <a:pt x="209" y="308"/>
                    <a:pt x="218" y="305"/>
                  </a:cubicBezTo>
                  <a:cubicBezTo>
                    <a:pt x="219" y="305"/>
                    <a:pt x="220" y="304"/>
                    <a:pt x="220" y="303"/>
                  </a:cubicBezTo>
                  <a:close/>
                  <a:moveTo>
                    <a:pt x="338" y="286"/>
                  </a:moveTo>
                  <a:cubicBezTo>
                    <a:pt x="338" y="286"/>
                    <a:pt x="336" y="288"/>
                    <a:pt x="336" y="289"/>
                  </a:cubicBezTo>
                  <a:cubicBezTo>
                    <a:pt x="335" y="293"/>
                    <a:pt x="334" y="297"/>
                    <a:pt x="333" y="302"/>
                  </a:cubicBezTo>
                  <a:cubicBezTo>
                    <a:pt x="333" y="303"/>
                    <a:pt x="334" y="304"/>
                    <a:pt x="335" y="305"/>
                  </a:cubicBezTo>
                  <a:cubicBezTo>
                    <a:pt x="344" y="309"/>
                    <a:pt x="344" y="308"/>
                    <a:pt x="348" y="299"/>
                  </a:cubicBezTo>
                  <a:cubicBezTo>
                    <a:pt x="348" y="299"/>
                    <a:pt x="348" y="299"/>
                    <a:pt x="348" y="299"/>
                  </a:cubicBezTo>
                  <a:cubicBezTo>
                    <a:pt x="353" y="286"/>
                    <a:pt x="352" y="289"/>
                    <a:pt x="340" y="286"/>
                  </a:cubicBezTo>
                  <a:cubicBezTo>
                    <a:pt x="340" y="286"/>
                    <a:pt x="340" y="286"/>
                    <a:pt x="338" y="286"/>
                  </a:cubicBezTo>
                  <a:close/>
                  <a:moveTo>
                    <a:pt x="423" y="353"/>
                  </a:moveTo>
                  <a:cubicBezTo>
                    <a:pt x="427" y="351"/>
                    <a:pt x="430" y="348"/>
                    <a:pt x="434" y="346"/>
                  </a:cubicBezTo>
                  <a:cubicBezTo>
                    <a:pt x="443" y="340"/>
                    <a:pt x="441" y="341"/>
                    <a:pt x="434" y="334"/>
                  </a:cubicBezTo>
                  <a:cubicBezTo>
                    <a:pt x="432" y="332"/>
                    <a:pt x="430" y="331"/>
                    <a:pt x="428" y="334"/>
                  </a:cubicBezTo>
                  <a:cubicBezTo>
                    <a:pt x="426" y="336"/>
                    <a:pt x="424" y="338"/>
                    <a:pt x="422" y="340"/>
                  </a:cubicBezTo>
                  <a:cubicBezTo>
                    <a:pt x="414" y="346"/>
                    <a:pt x="413" y="344"/>
                    <a:pt x="422" y="353"/>
                  </a:cubicBezTo>
                  <a:cubicBezTo>
                    <a:pt x="422" y="353"/>
                    <a:pt x="423" y="353"/>
                    <a:pt x="423" y="353"/>
                  </a:cubicBezTo>
                  <a:close/>
                  <a:moveTo>
                    <a:pt x="455" y="429"/>
                  </a:moveTo>
                  <a:cubicBezTo>
                    <a:pt x="455" y="429"/>
                    <a:pt x="455" y="429"/>
                    <a:pt x="455" y="429"/>
                  </a:cubicBezTo>
                  <a:cubicBezTo>
                    <a:pt x="458" y="429"/>
                    <a:pt x="462" y="429"/>
                    <a:pt x="465" y="429"/>
                  </a:cubicBezTo>
                  <a:cubicBezTo>
                    <a:pt x="470" y="430"/>
                    <a:pt x="469" y="426"/>
                    <a:pt x="469" y="424"/>
                  </a:cubicBezTo>
                  <a:cubicBezTo>
                    <a:pt x="469" y="421"/>
                    <a:pt x="469" y="419"/>
                    <a:pt x="465" y="419"/>
                  </a:cubicBezTo>
                  <a:cubicBezTo>
                    <a:pt x="459" y="419"/>
                    <a:pt x="453" y="419"/>
                    <a:pt x="446" y="419"/>
                  </a:cubicBezTo>
                  <a:cubicBezTo>
                    <a:pt x="442" y="419"/>
                    <a:pt x="442" y="420"/>
                    <a:pt x="442" y="424"/>
                  </a:cubicBezTo>
                  <a:cubicBezTo>
                    <a:pt x="442" y="427"/>
                    <a:pt x="442" y="430"/>
                    <a:pt x="446" y="429"/>
                  </a:cubicBezTo>
                  <a:cubicBezTo>
                    <a:pt x="449" y="429"/>
                    <a:pt x="452" y="429"/>
                    <a:pt x="455" y="429"/>
                  </a:cubicBezTo>
                  <a:close/>
                  <a:moveTo>
                    <a:pt x="313" y="301"/>
                  </a:moveTo>
                  <a:cubicBezTo>
                    <a:pt x="316" y="302"/>
                    <a:pt x="319" y="302"/>
                    <a:pt x="321" y="303"/>
                  </a:cubicBezTo>
                  <a:cubicBezTo>
                    <a:pt x="324" y="304"/>
                    <a:pt x="326" y="303"/>
                    <a:pt x="326" y="300"/>
                  </a:cubicBezTo>
                  <a:cubicBezTo>
                    <a:pt x="327" y="296"/>
                    <a:pt x="328" y="291"/>
                    <a:pt x="329" y="287"/>
                  </a:cubicBezTo>
                  <a:cubicBezTo>
                    <a:pt x="329" y="286"/>
                    <a:pt x="328" y="284"/>
                    <a:pt x="327" y="284"/>
                  </a:cubicBezTo>
                  <a:cubicBezTo>
                    <a:pt x="323" y="283"/>
                    <a:pt x="319" y="283"/>
                    <a:pt x="315" y="282"/>
                  </a:cubicBezTo>
                  <a:cubicBezTo>
                    <a:pt x="314" y="289"/>
                    <a:pt x="313" y="295"/>
                    <a:pt x="313" y="301"/>
                  </a:cubicBezTo>
                  <a:close/>
                  <a:moveTo>
                    <a:pt x="240" y="301"/>
                  </a:moveTo>
                  <a:cubicBezTo>
                    <a:pt x="240" y="297"/>
                    <a:pt x="240" y="293"/>
                    <a:pt x="240" y="289"/>
                  </a:cubicBezTo>
                  <a:cubicBezTo>
                    <a:pt x="239" y="282"/>
                    <a:pt x="239" y="282"/>
                    <a:pt x="233" y="283"/>
                  </a:cubicBezTo>
                  <a:cubicBezTo>
                    <a:pt x="232" y="283"/>
                    <a:pt x="230" y="283"/>
                    <a:pt x="229" y="283"/>
                  </a:cubicBezTo>
                  <a:cubicBezTo>
                    <a:pt x="226" y="283"/>
                    <a:pt x="224" y="285"/>
                    <a:pt x="225" y="288"/>
                  </a:cubicBezTo>
                  <a:cubicBezTo>
                    <a:pt x="226" y="292"/>
                    <a:pt x="226" y="297"/>
                    <a:pt x="228" y="301"/>
                  </a:cubicBezTo>
                  <a:cubicBezTo>
                    <a:pt x="228" y="302"/>
                    <a:pt x="230" y="303"/>
                    <a:pt x="232" y="303"/>
                  </a:cubicBezTo>
                  <a:cubicBezTo>
                    <a:pt x="234" y="303"/>
                    <a:pt x="237" y="302"/>
                    <a:pt x="240" y="301"/>
                  </a:cubicBezTo>
                  <a:close/>
                  <a:moveTo>
                    <a:pt x="98" y="395"/>
                  </a:moveTo>
                  <a:cubicBezTo>
                    <a:pt x="98" y="395"/>
                    <a:pt x="98" y="395"/>
                    <a:pt x="98" y="395"/>
                  </a:cubicBezTo>
                  <a:cubicBezTo>
                    <a:pt x="101" y="395"/>
                    <a:pt x="104" y="395"/>
                    <a:pt x="107" y="395"/>
                  </a:cubicBezTo>
                  <a:cubicBezTo>
                    <a:pt x="110" y="396"/>
                    <a:pt x="111" y="394"/>
                    <a:pt x="112" y="391"/>
                  </a:cubicBezTo>
                  <a:cubicBezTo>
                    <a:pt x="112" y="388"/>
                    <a:pt x="110" y="387"/>
                    <a:pt x="108" y="387"/>
                  </a:cubicBezTo>
                  <a:cubicBezTo>
                    <a:pt x="104" y="386"/>
                    <a:pt x="100" y="385"/>
                    <a:pt x="97" y="384"/>
                  </a:cubicBezTo>
                  <a:cubicBezTo>
                    <a:pt x="87" y="382"/>
                    <a:pt x="87" y="382"/>
                    <a:pt x="85" y="391"/>
                  </a:cubicBezTo>
                  <a:cubicBezTo>
                    <a:pt x="84" y="394"/>
                    <a:pt x="86" y="395"/>
                    <a:pt x="88" y="395"/>
                  </a:cubicBezTo>
                  <a:cubicBezTo>
                    <a:pt x="92" y="395"/>
                    <a:pt x="95" y="395"/>
                    <a:pt x="98" y="395"/>
                  </a:cubicBezTo>
                  <a:close/>
                  <a:moveTo>
                    <a:pt x="409" y="314"/>
                  </a:moveTo>
                  <a:cubicBezTo>
                    <a:pt x="406" y="312"/>
                    <a:pt x="403" y="310"/>
                    <a:pt x="400" y="308"/>
                  </a:cubicBezTo>
                  <a:cubicBezTo>
                    <a:pt x="399" y="308"/>
                    <a:pt x="397" y="309"/>
                    <a:pt x="396" y="310"/>
                  </a:cubicBezTo>
                  <a:cubicBezTo>
                    <a:pt x="394" y="313"/>
                    <a:pt x="392" y="316"/>
                    <a:pt x="390" y="319"/>
                  </a:cubicBezTo>
                  <a:cubicBezTo>
                    <a:pt x="386" y="325"/>
                    <a:pt x="386" y="325"/>
                    <a:pt x="392" y="329"/>
                  </a:cubicBezTo>
                  <a:cubicBezTo>
                    <a:pt x="393" y="329"/>
                    <a:pt x="394" y="330"/>
                    <a:pt x="394" y="330"/>
                  </a:cubicBezTo>
                  <a:cubicBezTo>
                    <a:pt x="395" y="330"/>
                    <a:pt x="397" y="330"/>
                    <a:pt x="397" y="329"/>
                  </a:cubicBezTo>
                  <a:cubicBezTo>
                    <a:pt x="401" y="324"/>
                    <a:pt x="405" y="319"/>
                    <a:pt x="409" y="314"/>
                  </a:cubicBezTo>
                  <a:close/>
                  <a:moveTo>
                    <a:pt x="442" y="381"/>
                  </a:moveTo>
                  <a:cubicBezTo>
                    <a:pt x="447" y="379"/>
                    <a:pt x="451" y="378"/>
                    <a:pt x="455" y="377"/>
                  </a:cubicBezTo>
                  <a:cubicBezTo>
                    <a:pt x="458" y="376"/>
                    <a:pt x="462" y="375"/>
                    <a:pt x="462" y="374"/>
                  </a:cubicBezTo>
                  <a:cubicBezTo>
                    <a:pt x="462" y="371"/>
                    <a:pt x="460" y="369"/>
                    <a:pt x="459" y="366"/>
                  </a:cubicBezTo>
                  <a:cubicBezTo>
                    <a:pt x="459" y="366"/>
                    <a:pt x="459" y="366"/>
                    <a:pt x="459" y="366"/>
                  </a:cubicBezTo>
                  <a:cubicBezTo>
                    <a:pt x="457" y="364"/>
                    <a:pt x="456" y="363"/>
                    <a:pt x="453" y="364"/>
                  </a:cubicBezTo>
                  <a:cubicBezTo>
                    <a:pt x="449" y="367"/>
                    <a:pt x="444" y="369"/>
                    <a:pt x="440" y="372"/>
                  </a:cubicBezTo>
                  <a:cubicBezTo>
                    <a:pt x="439" y="373"/>
                    <a:pt x="437" y="375"/>
                    <a:pt x="437" y="376"/>
                  </a:cubicBezTo>
                  <a:cubicBezTo>
                    <a:pt x="438" y="378"/>
                    <a:pt x="438" y="381"/>
                    <a:pt x="442" y="381"/>
                  </a:cubicBezTo>
                  <a:close/>
                  <a:moveTo>
                    <a:pt x="167" y="325"/>
                  </a:moveTo>
                  <a:cubicBezTo>
                    <a:pt x="164" y="321"/>
                    <a:pt x="163" y="318"/>
                    <a:pt x="161" y="315"/>
                  </a:cubicBezTo>
                  <a:cubicBezTo>
                    <a:pt x="155" y="307"/>
                    <a:pt x="155" y="307"/>
                    <a:pt x="147" y="312"/>
                  </a:cubicBezTo>
                  <a:cubicBezTo>
                    <a:pt x="145" y="314"/>
                    <a:pt x="145" y="316"/>
                    <a:pt x="146" y="318"/>
                  </a:cubicBezTo>
                  <a:cubicBezTo>
                    <a:pt x="150" y="321"/>
                    <a:pt x="153" y="325"/>
                    <a:pt x="156" y="329"/>
                  </a:cubicBezTo>
                  <a:cubicBezTo>
                    <a:pt x="157" y="330"/>
                    <a:pt x="159" y="330"/>
                    <a:pt x="160" y="330"/>
                  </a:cubicBezTo>
                  <a:cubicBezTo>
                    <a:pt x="162" y="328"/>
                    <a:pt x="164" y="327"/>
                    <a:pt x="167" y="325"/>
                  </a:cubicBezTo>
                  <a:close/>
                  <a:moveTo>
                    <a:pt x="97" y="363"/>
                  </a:moveTo>
                  <a:cubicBezTo>
                    <a:pt x="95" y="367"/>
                    <a:pt x="93" y="369"/>
                    <a:pt x="92" y="372"/>
                  </a:cubicBezTo>
                  <a:cubicBezTo>
                    <a:pt x="90" y="375"/>
                    <a:pt x="91" y="376"/>
                    <a:pt x="94" y="377"/>
                  </a:cubicBezTo>
                  <a:cubicBezTo>
                    <a:pt x="100" y="378"/>
                    <a:pt x="105" y="379"/>
                    <a:pt x="111" y="381"/>
                  </a:cubicBezTo>
                  <a:cubicBezTo>
                    <a:pt x="113" y="382"/>
                    <a:pt x="115" y="381"/>
                    <a:pt x="115" y="379"/>
                  </a:cubicBezTo>
                  <a:cubicBezTo>
                    <a:pt x="116" y="376"/>
                    <a:pt x="118" y="374"/>
                    <a:pt x="115" y="373"/>
                  </a:cubicBezTo>
                  <a:cubicBezTo>
                    <a:pt x="109" y="370"/>
                    <a:pt x="103" y="366"/>
                    <a:pt x="97" y="363"/>
                  </a:cubicBezTo>
                  <a:close/>
                  <a:moveTo>
                    <a:pt x="175" y="297"/>
                  </a:moveTo>
                  <a:cubicBezTo>
                    <a:pt x="175" y="298"/>
                    <a:pt x="174" y="298"/>
                    <a:pt x="174" y="299"/>
                  </a:cubicBezTo>
                  <a:cubicBezTo>
                    <a:pt x="171" y="300"/>
                    <a:pt x="168" y="301"/>
                    <a:pt x="166" y="302"/>
                  </a:cubicBezTo>
                  <a:cubicBezTo>
                    <a:pt x="164" y="303"/>
                    <a:pt x="163" y="305"/>
                    <a:pt x="165" y="307"/>
                  </a:cubicBezTo>
                  <a:cubicBezTo>
                    <a:pt x="167" y="311"/>
                    <a:pt x="170" y="315"/>
                    <a:pt x="172" y="319"/>
                  </a:cubicBezTo>
                  <a:cubicBezTo>
                    <a:pt x="173" y="322"/>
                    <a:pt x="175" y="322"/>
                    <a:pt x="177" y="320"/>
                  </a:cubicBezTo>
                  <a:cubicBezTo>
                    <a:pt x="178" y="320"/>
                    <a:pt x="180" y="319"/>
                    <a:pt x="181" y="318"/>
                  </a:cubicBezTo>
                  <a:cubicBezTo>
                    <a:pt x="182" y="317"/>
                    <a:pt x="183" y="315"/>
                    <a:pt x="182" y="314"/>
                  </a:cubicBezTo>
                  <a:cubicBezTo>
                    <a:pt x="180" y="310"/>
                    <a:pt x="178" y="305"/>
                    <a:pt x="176" y="301"/>
                  </a:cubicBezTo>
                  <a:cubicBezTo>
                    <a:pt x="176" y="300"/>
                    <a:pt x="176" y="298"/>
                    <a:pt x="175" y="297"/>
                  </a:cubicBezTo>
                  <a:close/>
                  <a:moveTo>
                    <a:pt x="380" y="321"/>
                  </a:moveTo>
                  <a:cubicBezTo>
                    <a:pt x="382" y="318"/>
                    <a:pt x="384" y="315"/>
                    <a:pt x="385" y="313"/>
                  </a:cubicBezTo>
                  <a:cubicBezTo>
                    <a:pt x="391" y="303"/>
                    <a:pt x="391" y="304"/>
                    <a:pt x="381" y="299"/>
                  </a:cubicBezTo>
                  <a:cubicBezTo>
                    <a:pt x="379" y="298"/>
                    <a:pt x="378" y="299"/>
                    <a:pt x="377" y="300"/>
                  </a:cubicBezTo>
                  <a:cubicBezTo>
                    <a:pt x="375" y="305"/>
                    <a:pt x="373" y="309"/>
                    <a:pt x="371" y="314"/>
                  </a:cubicBezTo>
                  <a:cubicBezTo>
                    <a:pt x="371" y="315"/>
                    <a:pt x="371" y="317"/>
                    <a:pt x="372" y="317"/>
                  </a:cubicBezTo>
                  <a:cubicBezTo>
                    <a:pt x="374" y="319"/>
                    <a:pt x="377" y="320"/>
                    <a:pt x="380" y="321"/>
                  </a:cubicBezTo>
                  <a:close/>
                  <a:moveTo>
                    <a:pt x="120" y="368"/>
                  </a:moveTo>
                  <a:cubicBezTo>
                    <a:pt x="121" y="366"/>
                    <a:pt x="122" y="365"/>
                    <a:pt x="124" y="363"/>
                  </a:cubicBezTo>
                  <a:cubicBezTo>
                    <a:pt x="126" y="361"/>
                    <a:pt x="125" y="359"/>
                    <a:pt x="123" y="357"/>
                  </a:cubicBezTo>
                  <a:cubicBezTo>
                    <a:pt x="120" y="355"/>
                    <a:pt x="117" y="354"/>
                    <a:pt x="115" y="352"/>
                  </a:cubicBezTo>
                  <a:cubicBezTo>
                    <a:pt x="108" y="346"/>
                    <a:pt x="107" y="346"/>
                    <a:pt x="102" y="353"/>
                  </a:cubicBezTo>
                  <a:cubicBezTo>
                    <a:pt x="102" y="353"/>
                    <a:pt x="102" y="354"/>
                    <a:pt x="102" y="354"/>
                  </a:cubicBezTo>
                  <a:cubicBezTo>
                    <a:pt x="101" y="356"/>
                    <a:pt x="101" y="357"/>
                    <a:pt x="103" y="359"/>
                  </a:cubicBezTo>
                  <a:cubicBezTo>
                    <a:pt x="109" y="362"/>
                    <a:pt x="114" y="365"/>
                    <a:pt x="120" y="368"/>
                  </a:cubicBezTo>
                  <a:close/>
                  <a:moveTo>
                    <a:pt x="468" y="395"/>
                  </a:moveTo>
                  <a:cubicBezTo>
                    <a:pt x="468" y="392"/>
                    <a:pt x="468" y="389"/>
                    <a:pt x="468" y="387"/>
                  </a:cubicBezTo>
                  <a:cubicBezTo>
                    <a:pt x="467" y="382"/>
                    <a:pt x="466" y="382"/>
                    <a:pt x="461" y="383"/>
                  </a:cubicBezTo>
                  <a:cubicBezTo>
                    <a:pt x="455" y="384"/>
                    <a:pt x="450" y="385"/>
                    <a:pt x="444" y="387"/>
                  </a:cubicBezTo>
                  <a:cubicBezTo>
                    <a:pt x="443" y="387"/>
                    <a:pt x="442" y="389"/>
                    <a:pt x="442" y="390"/>
                  </a:cubicBezTo>
                  <a:cubicBezTo>
                    <a:pt x="442" y="392"/>
                    <a:pt x="444" y="394"/>
                    <a:pt x="445" y="394"/>
                  </a:cubicBezTo>
                  <a:cubicBezTo>
                    <a:pt x="452" y="395"/>
                    <a:pt x="460" y="395"/>
                    <a:pt x="468" y="395"/>
                  </a:cubicBezTo>
                  <a:close/>
                  <a:moveTo>
                    <a:pt x="195" y="292"/>
                  </a:moveTo>
                  <a:cubicBezTo>
                    <a:pt x="193" y="292"/>
                    <a:pt x="193" y="292"/>
                    <a:pt x="192" y="292"/>
                  </a:cubicBezTo>
                  <a:cubicBezTo>
                    <a:pt x="182" y="293"/>
                    <a:pt x="181" y="295"/>
                    <a:pt x="185" y="303"/>
                  </a:cubicBezTo>
                  <a:cubicBezTo>
                    <a:pt x="186" y="304"/>
                    <a:pt x="186" y="305"/>
                    <a:pt x="187" y="306"/>
                  </a:cubicBezTo>
                  <a:cubicBezTo>
                    <a:pt x="191" y="314"/>
                    <a:pt x="191" y="314"/>
                    <a:pt x="199" y="311"/>
                  </a:cubicBezTo>
                  <a:cubicBezTo>
                    <a:pt x="200" y="310"/>
                    <a:pt x="201" y="308"/>
                    <a:pt x="200" y="307"/>
                  </a:cubicBezTo>
                  <a:cubicBezTo>
                    <a:pt x="199" y="302"/>
                    <a:pt x="197" y="297"/>
                    <a:pt x="195" y="292"/>
                  </a:cubicBezTo>
                  <a:close/>
                  <a:moveTo>
                    <a:pt x="360" y="292"/>
                  </a:moveTo>
                  <a:cubicBezTo>
                    <a:pt x="360" y="292"/>
                    <a:pt x="358" y="293"/>
                    <a:pt x="358" y="294"/>
                  </a:cubicBezTo>
                  <a:cubicBezTo>
                    <a:pt x="356" y="298"/>
                    <a:pt x="354" y="303"/>
                    <a:pt x="353" y="307"/>
                  </a:cubicBezTo>
                  <a:cubicBezTo>
                    <a:pt x="353" y="308"/>
                    <a:pt x="353" y="310"/>
                    <a:pt x="354" y="310"/>
                  </a:cubicBezTo>
                  <a:cubicBezTo>
                    <a:pt x="356" y="311"/>
                    <a:pt x="358" y="312"/>
                    <a:pt x="360" y="312"/>
                  </a:cubicBezTo>
                  <a:cubicBezTo>
                    <a:pt x="362" y="313"/>
                    <a:pt x="364" y="313"/>
                    <a:pt x="365" y="310"/>
                  </a:cubicBezTo>
                  <a:cubicBezTo>
                    <a:pt x="366" y="307"/>
                    <a:pt x="367" y="305"/>
                    <a:pt x="368" y="302"/>
                  </a:cubicBezTo>
                  <a:cubicBezTo>
                    <a:pt x="372" y="295"/>
                    <a:pt x="371" y="293"/>
                    <a:pt x="363" y="292"/>
                  </a:cubicBezTo>
                  <a:cubicBezTo>
                    <a:pt x="363" y="292"/>
                    <a:pt x="362" y="292"/>
                    <a:pt x="360" y="292"/>
                  </a:cubicBezTo>
                  <a:close/>
                  <a:moveTo>
                    <a:pt x="410" y="341"/>
                  </a:moveTo>
                  <a:cubicBezTo>
                    <a:pt x="412" y="339"/>
                    <a:pt x="415" y="337"/>
                    <a:pt x="417" y="335"/>
                  </a:cubicBezTo>
                  <a:cubicBezTo>
                    <a:pt x="419" y="333"/>
                    <a:pt x="422" y="331"/>
                    <a:pt x="424" y="328"/>
                  </a:cubicBezTo>
                  <a:cubicBezTo>
                    <a:pt x="425" y="328"/>
                    <a:pt x="424" y="325"/>
                    <a:pt x="424" y="325"/>
                  </a:cubicBezTo>
                  <a:cubicBezTo>
                    <a:pt x="416" y="317"/>
                    <a:pt x="415" y="318"/>
                    <a:pt x="409" y="326"/>
                  </a:cubicBezTo>
                  <a:cubicBezTo>
                    <a:pt x="409" y="327"/>
                    <a:pt x="408" y="327"/>
                    <a:pt x="408" y="327"/>
                  </a:cubicBezTo>
                  <a:cubicBezTo>
                    <a:pt x="402" y="335"/>
                    <a:pt x="402" y="335"/>
                    <a:pt x="410" y="341"/>
                  </a:cubicBezTo>
                  <a:close/>
                  <a:moveTo>
                    <a:pt x="428" y="359"/>
                  </a:moveTo>
                  <a:cubicBezTo>
                    <a:pt x="429" y="361"/>
                    <a:pt x="430" y="363"/>
                    <a:pt x="431" y="364"/>
                  </a:cubicBezTo>
                  <a:cubicBezTo>
                    <a:pt x="432" y="365"/>
                    <a:pt x="434" y="367"/>
                    <a:pt x="435" y="366"/>
                  </a:cubicBezTo>
                  <a:cubicBezTo>
                    <a:pt x="441" y="363"/>
                    <a:pt x="447" y="360"/>
                    <a:pt x="453" y="357"/>
                  </a:cubicBezTo>
                  <a:cubicBezTo>
                    <a:pt x="451" y="354"/>
                    <a:pt x="450" y="352"/>
                    <a:pt x="448" y="349"/>
                  </a:cubicBezTo>
                  <a:cubicBezTo>
                    <a:pt x="447" y="347"/>
                    <a:pt x="445" y="347"/>
                    <a:pt x="443" y="349"/>
                  </a:cubicBezTo>
                  <a:cubicBezTo>
                    <a:pt x="438" y="352"/>
                    <a:pt x="433" y="355"/>
                    <a:pt x="428" y="359"/>
                  </a:cubicBezTo>
                  <a:close/>
                  <a:moveTo>
                    <a:pt x="128" y="327"/>
                  </a:moveTo>
                  <a:cubicBezTo>
                    <a:pt x="132" y="330"/>
                    <a:pt x="135" y="334"/>
                    <a:pt x="139" y="337"/>
                  </a:cubicBezTo>
                  <a:cubicBezTo>
                    <a:pt x="143" y="341"/>
                    <a:pt x="144" y="341"/>
                    <a:pt x="149" y="337"/>
                  </a:cubicBezTo>
                  <a:cubicBezTo>
                    <a:pt x="149" y="336"/>
                    <a:pt x="150" y="336"/>
                    <a:pt x="151" y="335"/>
                  </a:cubicBezTo>
                  <a:cubicBezTo>
                    <a:pt x="147" y="330"/>
                    <a:pt x="143" y="325"/>
                    <a:pt x="139" y="320"/>
                  </a:cubicBezTo>
                  <a:cubicBezTo>
                    <a:pt x="139" y="320"/>
                    <a:pt x="137" y="320"/>
                    <a:pt x="136" y="320"/>
                  </a:cubicBezTo>
                  <a:cubicBezTo>
                    <a:pt x="134" y="322"/>
                    <a:pt x="131" y="324"/>
                    <a:pt x="128" y="327"/>
                  </a:cubicBezTo>
                  <a:close/>
                  <a:moveTo>
                    <a:pt x="84" y="296"/>
                  </a:moveTo>
                  <a:cubicBezTo>
                    <a:pt x="82" y="296"/>
                    <a:pt x="80" y="296"/>
                    <a:pt x="77" y="296"/>
                  </a:cubicBezTo>
                  <a:cubicBezTo>
                    <a:pt x="74" y="295"/>
                    <a:pt x="73" y="297"/>
                    <a:pt x="73" y="300"/>
                  </a:cubicBezTo>
                  <a:cubicBezTo>
                    <a:pt x="73" y="304"/>
                    <a:pt x="74" y="304"/>
                    <a:pt x="77" y="304"/>
                  </a:cubicBezTo>
                  <a:cubicBezTo>
                    <a:pt x="82" y="304"/>
                    <a:pt x="86" y="304"/>
                    <a:pt x="90" y="304"/>
                  </a:cubicBezTo>
                  <a:cubicBezTo>
                    <a:pt x="93" y="304"/>
                    <a:pt x="95" y="304"/>
                    <a:pt x="95" y="300"/>
                  </a:cubicBezTo>
                  <a:cubicBezTo>
                    <a:pt x="95" y="296"/>
                    <a:pt x="93" y="295"/>
                    <a:pt x="90" y="296"/>
                  </a:cubicBezTo>
                  <a:cubicBezTo>
                    <a:pt x="88" y="296"/>
                    <a:pt x="86" y="296"/>
                    <a:pt x="84" y="296"/>
                  </a:cubicBezTo>
                  <a:close/>
                  <a:moveTo>
                    <a:pt x="459" y="303"/>
                  </a:moveTo>
                  <a:cubicBezTo>
                    <a:pt x="464" y="303"/>
                    <a:pt x="469" y="303"/>
                    <a:pt x="474" y="304"/>
                  </a:cubicBezTo>
                  <a:cubicBezTo>
                    <a:pt x="481" y="304"/>
                    <a:pt x="482" y="303"/>
                    <a:pt x="480" y="296"/>
                  </a:cubicBezTo>
                  <a:cubicBezTo>
                    <a:pt x="473" y="296"/>
                    <a:pt x="466" y="296"/>
                    <a:pt x="459" y="296"/>
                  </a:cubicBezTo>
                  <a:cubicBezTo>
                    <a:pt x="459" y="299"/>
                    <a:pt x="459" y="301"/>
                    <a:pt x="459" y="303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83" name="ísḷîdê"/>
            <p:cNvSpPr/>
            <p:nvPr/>
          </p:nvSpPr>
          <p:spPr bwMode="auto">
            <a:xfrm>
              <a:off x="3073989" y="2967749"/>
              <a:ext cx="363747" cy="1056600"/>
            </a:xfrm>
            <a:custGeom>
              <a:avLst/>
              <a:gdLst>
                <a:gd name="T0" fmla="*/ 176 w 249"/>
                <a:gd name="T1" fmla="*/ 596 h 724"/>
                <a:gd name="T2" fmla="*/ 217 w 249"/>
                <a:gd name="T3" fmla="*/ 668 h 724"/>
                <a:gd name="T4" fmla="*/ 179 w 249"/>
                <a:gd name="T5" fmla="*/ 652 h 724"/>
                <a:gd name="T6" fmla="*/ 153 w 249"/>
                <a:gd name="T7" fmla="*/ 673 h 724"/>
                <a:gd name="T8" fmla="*/ 193 w 249"/>
                <a:gd name="T9" fmla="*/ 721 h 724"/>
                <a:gd name="T10" fmla="*/ 86 w 249"/>
                <a:gd name="T11" fmla="*/ 630 h 724"/>
                <a:gd name="T12" fmla="*/ 16 w 249"/>
                <a:gd name="T13" fmla="*/ 420 h 724"/>
                <a:gd name="T14" fmla="*/ 11 w 249"/>
                <a:gd name="T15" fmla="*/ 279 h 724"/>
                <a:gd name="T16" fmla="*/ 3 w 249"/>
                <a:gd name="T17" fmla="*/ 77 h 724"/>
                <a:gd name="T18" fmla="*/ 5 w 249"/>
                <a:gd name="T19" fmla="*/ 6 h 724"/>
                <a:gd name="T20" fmla="*/ 21 w 249"/>
                <a:gd name="T21" fmla="*/ 98 h 724"/>
                <a:gd name="T22" fmla="*/ 26 w 249"/>
                <a:gd name="T23" fmla="*/ 256 h 724"/>
                <a:gd name="T24" fmla="*/ 38 w 249"/>
                <a:gd name="T25" fmla="*/ 267 h 724"/>
                <a:gd name="T26" fmla="*/ 36 w 249"/>
                <a:gd name="T27" fmla="*/ 166 h 724"/>
                <a:gd name="T28" fmla="*/ 31 w 249"/>
                <a:gd name="T29" fmla="*/ 47 h 724"/>
                <a:gd name="T30" fmla="*/ 47 w 249"/>
                <a:gd name="T31" fmla="*/ 81 h 724"/>
                <a:gd name="T32" fmla="*/ 53 w 249"/>
                <a:gd name="T33" fmla="*/ 275 h 724"/>
                <a:gd name="T34" fmla="*/ 66 w 249"/>
                <a:gd name="T35" fmla="*/ 295 h 724"/>
                <a:gd name="T36" fmla="*/ 61 w 249"/>
                <a:gd name="T37" fmla="*/ 137 h 724"/>
                <a:gd name="T38" fmla="*/ 60 w 249"/>
                <a:gd name="T39" fmla="*/ 87 h 724"/>
                <a:gd name="T40" fmla="*/ 76 w 249"/>
                <a:gd name="T41" fmla="*/ 160 h 724"/>
                <a:gd name="T42" fmla="*/ 81 w 249"/>
                <a:gd name="T43" fmla="*/ 282 h 724"/>
                <a:gd name="T44" fmla="*/ 90 w 249"/>
                <a:gd name="T45" fmla="*/ 201 h 724"/>
                <a:gd name="T46" fmla="*/ 89 w 249"/>
                <a:gd name="T47" fmla="*/ 128 h 724"/>
                <a:gd name="T48" fmla="*/ 106 w 249"/>
                <a:gd name="T49" fmla="*/ 261 h 724"/>
                <a:gd name="T50" fmla="*/ 121 w 249"/>
                <a:gd name="T51" fmla="*/ 473 h 724"/>
                <a:gd name="T52" fmla="*/ 249 w 249"/>
                <a:gd name="T53" fmla="*/ 633 h 724"/>
                <a:gd name="T54" fmla="*/ 65 w 249"/>
                <a:gd name="T55" fmla="*/ 431 h 724"/>
                <a:gd name="T56" fmla="*/ 29 w 249"/>
                <a:gd name="T57" fmla="*/ 422 h 724"/>
                <a:gd name="T58" fmla="*/ 91 w 249"/>
                <a:gd name="T59" fmla="*/ 553 h 724"/>
                <a:gd name="T60" fmla="*/ 72 w 249"/>
                <a:gd name="T61" fmla="*/ 495 h 724"/>
                <a:gd name="T62" fmla="*/ 34 w 249"/>
                <a:gd name="T63" fmla="*/ 475 h 724"/>
                <a:gd name="T64" fmla="*/ 91 w 249"/>
                <a:gd name="T65" fmla="*/ 553 h 724"/>
                <a:gd name="T66" fmla="*/ 146 w 249"/>
                <a:gd name="T67" fmla="*/ 618 h 724"/>
                <a:gd name="T68" fmla="*/ 61 w 249"/>
                <a:gd name="T69" fmla="*/ 560 h 724"/>
                <a:gd name="T70" fmla="*/ 86 w 249"/>
                <a:gd name="T71" fmla="*/ 602 h 724"/>
                <a:gd name="T72" fmla="*/ 28 w 249"/>
                <a:gd name="T73" fmla="*/ 288 h 724"/>
                <a:gd name="T74" fmla="*/ 43 w 249"/>
                <a:gd name="T75" fmla="*/ 366 h 724"/>
                <a:gd name="T76" fmla="*/ 60 w 249"/>
                <a:gd name="T77" fmla="*/ 334 h 724"/>
                <a:gd name="T78" fmla="*/ 125 w 249"/>
                <a:gd name="T79" fmla="*/ 532 h 724"/>
                <a:gd name="T80" fmla="*/ 162 w 249"/>
                <a:gd name="T81" fmla="*/ 586 h 724"/>
                <a:gd name="T82" fmla="*/ 105 w 249"/>
                <a:gd name="T83" fmla="*/ 462 h 724"/>
                <a:gd name="T84" fmla="*/ 95 w 249"/>
                <a:gd name="T85" fmla="*/ 474 h 724"/>
                <a:gd name="T86" fmla="*/ 101 w 249"/>
                <a:gd name="T87" fmla="*/ 549 h 724"/>
                <a:gd name="T88" fmla="*/ 113 w 249"/>
                <a:gd name="T89" fmla="*/ 496 h 724"/>
                <a:gd name="T90" fmla="*/ 86 w 249"/>
                <a:gd name="T91" fmla="*/ 363 h 724"/>
                <a:gd name="T92" fmla="*/ 95 w 249"/>
                <a:gd name="T93" fmla="*/ 295 h 724"/>
                <a:gd name="T94" fmla="*/ 70 w 249"/>
                <a:gd name="T95" fmla="*/ 331 h 724"/>
                <a:gd name="T96" fmla="*/ 78 w 249"/>
                <a:gd name="T97" fmla="*/ 470 h 724"/>
                <a:gd name="T98" fmla="*/ 98 w 249"/>
                <a:gd name="T99" fmla="*/ 384 h 724"/>
                <a:gd name="T100" fmla="*/ 84 w 249"/>
                <a:gd name="T101" fmla="*/ 395 h 724"/>
                <a:gd name="T102" fmla="*/ 78 w 249"/>
                <a:gd name="T103" fmla="*/ 47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9" h="724">
                  <a:moveTo>
                    <a:pt x="249" y="633"/>
                  </a:moveTo>
                  <a:cubicBezTo>
                    <a:pt x="243" y="641"/>
                    <a:pt x="236" y="648"/>
                    <a:pt x="230" y="656"/>
                  </a:cubicBezTo>
                  <a:cubicBezTo>
                    <a:pt x="220" y="629"/>
                    <a:pt x="199" y="612"/>
                    <a:pt x="176" y="596"/>
                  </a:cubicBezTo>
                  <a:cubicBezTo>
                    <a:pt x="175" y="607"/>
                    <a:pt x="175" y="616"/>
                    <a:pt x="178" y="625"/>
                  </a:cubicBezTo>
                  <a:cubicBezTo>
                    <a:pt x="184" y="639"/>
                    <a:pt x="194" y="650"/>
                    <a:pt x="206" y="659"/>
                  </a:cubicBezTo>
                  <a:cubicBezTo>
                    <a:pt x="209" y="662"/>
                    <a:pt x="213" y="666"/>
                    <a:pt x="217" y="668"/>
                  </a:cubicBezTo>
                  <a:cubicBezTo>
                    <a:pt x="221" y="671"/>
                    <a:pt x="218" y="673"/>
                    <a:pt x="217" y="676"/>
                  </a:cubicBezTo>
                  <a:cubicBezTo>
                    <a:pt x="215" y="678"/>
                    <a:pt x="213" y="677"/>
                    <a:pt x="211" y="675"/>
                  </a:cubicBezTo>
                  <a:cubicBezTo>
                    <a:pt x="201" y="668"/>
                    <a:pt x="190" y="659"/>
                    <a:pt x="179" y="652"/>
                  </a:cubicBezTo>
                  <a:cubicBezTo>
                    <a:pt x="161" y="639"/>
                    <a:pt x="141" y="634"/>
                    <a:pt x="119" y="635"/>
                  </a:cubicBezTo>
                  <a:cubicBezTo>
                    <a:pt x="116" y="636"/>
                    <a:pt x="112" y="636"/>
                    <a:pt x="108" y="636"/>
                  </a:cubicBezTo>
                  <a:cubicBezTo>
                    <a:pt x="120" y="653"/>
                    <a:pt x="135" y="665"/>
                    <a:pt x="153" y="673"/>
                  </a:cubicBezTo>
                  <a:cubicBezTo>
                    <a:pt x="171" y="682"/>
                    <a:pt x="190" y="685"/>
                    <a:pt x="211" y="684"/>
                  </a:cubicBezTo>
                  <a:cubicBezTo>
                    <a:pt x="209" y="688"/>
                    <a:pt x="208" y="690"/>
                    <a:pt x="206" y="693"/>
                  </a:cubicBezTo>
                  <a:cubicBezTo>
                    <a:pt x="202" y="702"/>
                    <a:pt x="198" y="711"/>
                    <a:pt x="193" y="721"/>
                  </a:cubicBezTo>
                  <a:cubicBezTo>
                    <a:pt x="192" y="724"/>
                    <a:pt x="191" y="724"/>
                    <a:pt x="188" y="722"/>
                  </a:cubicBezTo>
                  <a:cubicBezTo>
                    <a:pt x="167" y="707"/>
                    <a:pt x="146" y="692"/>
                    <a:pt x="128" y="673"/>
                  </a:cubicBezTo>
                  <a:cubicBezTo>
                    <a:pt x="113" y="659"/>
                    <a:pt x="99" y="645"/>
                    <a:pt x="86" y="630"/>
                  </a:cubicBezTo>
                  <a:cubicBezTo>
                    <a:pt x="61" y="599"/>
                    <a:pt x="42" y="564"/>
                    <a:pt x="30" y="525"/>
                  </a:cubicBezTo>
                  <a:cubicBezTo>
                    <a:pt x="25" y="509"/>
                    <a:pt x="22" y="493"/>
                    <a:pt x="21" y="476"/>
                  </a:cubicBezTo>
                  <a:cubicBezTo>
                    <a:pt x="19" y="458"/>
                    <a:pt x="17" y="439"/>
                    <a:pt x="16" y="420"/>
                  </a:cubicBezTo>
                  <a:cubicBezTo>
                    <a:pt x="15" y="405"/>
                    <a:pt x="15" y="390"/>
                    <a:pt x="14" y="374"/>
                  </a:cubicBezTo>
                  <a:cubicBezTo>
                    <a:pt x="14" y="357"/>
                    <a:pt x="13" y="340"/>
                    <a:pt x="12" y="323"/>
                  </a:cubicBezTo>
                  <a:cubicBezTo>
                    <a:pt x="12" y="308"/>
                    <a:pt x="11" y="294"/>
                    <a:pt x="11" y="279"/>
                  </a:cubicBezTo>
                  <a:cubicBezTo>
                    <a:pt x="10" y="253"/>
                    <a:pt x="9" y="228"/>
                    <a:pt x="8" y="202"/>
                  </a:cubicBezTo>
                  <a:cubicBezTo>
                    <a:pt x="7" y="186"/>
                    <a:pt x="7" y="170"/>
                    <a:pt x="6" y="153"/>
                  </a:cubicBezTo>
                  <a:cubicBezTo>
                    <a:pt x="5" y="128"/>
                    <a:pt x="4" y="102"/>
                    <a:pt x="3" y="77"/>
                  </a:cubicBezTo>
                  <a:cubicBezTo>
                    <a:pt x="3" y="62"/>
                    <a:pt x="2" y="46"/>
                    <a:pt x="2" y="30"/>
                  </a:cubicBezTo>
                  <a:cubicBezTo>
                    <a:pt x="1" y="21"/>
                    <a:pt x="1" y="11"/>
                    <a:pt x="0" y="0"/>
                  </a:cubicBezTo>
                  <a:cubicBezTo>
                    <a:pt x="2" y="3"/>
                    <a:pt x="4" y="4"/>
                    <a:pt x="5" y="6"/>
                  </a:cubicBezTo>
                  <a:cubicBezTo>
                    <a:pt x="9" y="12"/>
                    <a:pt x="14" y="19"/>
                    <a:pt x="17" y="25"/>
                  </a:cubicBezTo>
                  <a:cubicBezTo>
                    <a:pt x="18" y="26"/>
                    <a:pt x="19" y="29"/>
                    <a:pt x="19" y="31"/>
                  </a:cubicBezTo>
                  <a:cubicBezTo>
                    <a:pt x="20" y="53"/>
                    <a:pt x="20" y="76"/>
                    <a:pt x="21" y="98"/>
                  </a:cubicBezTo>
                  <a:cubicBezTo>
                    <a:pt x="22" y="115"/>
                    <a:pt x="22" y="133"/>
                    <a:pt x="23" y="150"/>
                  </a:cubicBezTo>
                  <a:cubicBezTo>
                    <a:pt x="23" y="169"/>
                    <a:pt x="24" y="187"/>
                    <a:pt x="25" y="206"/>
                  </a:cubicBezTo>
                  <a:cubicBezTo>
                    <a:pt x="25" y="223"/>
                    <a:pt x="26" y="239"/>
                    <a:pt x="26" y="256"/>
                  </a:cubicBezTo>
                  <a:cubicBezTo>
                    <a:pt x="26" y="257"/>
                    <a:pt x="26" y="259"/>
                    <a:pt x="27" y="259"/>
                  </a:cubicBezTo>
                  <a:cubicBezTo>
                    <a:pt x="30" y="262"/>
                    <a:pt x="34" y="265"/>
                    <a:pt x="37" y="268"/>
                  </a:cubicBezTo>
                  <a:cubicBezTo>
                    <a:pt x="37" y="267"/>
                    <a:pt x="38" y="267"/>
                    <a:pt x="38" y="267"/>
                  </a:cubicBezTo>
                  <a:cubicBezTo>
                    <a:pt x="38" y="260"/>
                    <a:pt x="38" y="254"/>
                    <a:pt x="38" y="247"/>
                  </a:cubicBezTo>
                  <a:cubicBezTo>
                    <a:pt x="38" y="242"/>
                    <a:pt x="38" y="237"/>
                    <a:pt x="38" y="232"/>
                  </a:cubicBezTo>
                  <a:cubicBezTo>
                    <a:pt x="37" y="210"/>
                    <a:pt x="36" y="188"/>
                    <a:pt x="36" y="166"/>
                  </a:cubicBezTo>
                  <a:cubicBezTo>
                    <a:pt x="35" y="148"/>
                    <a:pt x="34" y="131"/>
                    <a:pt x="34" y="113"/>
                  </a:cubicBezTo>
                  <a:cubicBezTo>
                    <a:pt x="33" y="95"/>
                    <a:pt x="33" y="76"/>
                    <a:pt x="32" y="57"/>
                  </a:cubicBezTo>
                  <a:cubicBezTo>
                    <a:pt x="32" y="54"/>
                    <a:pt x="32" y="50"/>
                    <a:pt x="31" y="47"/>
                  </a:cubicBezTo>
                  <a:cubicBezTo>
                    <a:pt x="32" y="47"/>
                    <a:pt x="32" y="47"/>
                    <a:pt x="32" y="46"/>
                  </a:cubicBezTo>
                  <a:cubicBezTo>
                    <a:pt x="34" y="49"/>
                    <a:pt x="36" y="52"/>
                    <a:pt x="38" y="54"/>
                  </a:cubicBezTo>
                  <a:cubicBezTo>
                    <a:pt x="44" y="62"/>
                    <a:pt x="47" y="71"/>
                    <a:pt x="47" y="81"/>
                  </a:cubicBezTo>
                  <a:cubicBezTo>
                    <a:pt x="47" y="113"/>
                    <a:pt x="49" y="144"/>
                    <a:pt x="50" y="175"/>
                  </a:cubicBezTo>
                  <a:cubicBezTo>
                    <a:pt x="50" y="193"/>
                    <a:pt x="51" y="211"/>
                    <a:pt x="51" y="228"/>
                  </a:cubicBezTo>
                  <a:cubicBezTo>
                    <a:pt x="52" y="244"/>
                    <a:pt x="52" y="259"/>
                    <a:pt x="53" y="275"/>
                  </a:cubicBezTo>
                  <a:cubicBezTo>
                    <a:pt x="53" y="283"/>
                    <a:pt x="56" y="291"/>
                    <a:pt x="62" y="297"/>
                  </a:cubicBezTo>
                  <a:cubicBezTo>
                    <a:pt x="63" y="298"/>
                    <a:pt x="64" y="298"/>
                    <a:pt x="64" y="299"/>
                  </a:cubicBezTo>
                  <a:cubicBezTo>
                    <a:pt x="65" y="297"/>
                    <a:pt x="66" y="296"/>
                    <a:pt x="66" y="295"/>
                  </a:cubicBezTo>
                  <a:cubicBezTo>
                    <a:pt x="66" y="287"/>
                    <a:pt x="65" y="280"/>
                    <a:pt x="65" y="272"/>
                  </a:cubicBezTo>
                  <a:cubicBezTo>
                    <a:pt x="64" y="252"/>
                    <a:pt x="64" y="231"/>
                    <a:pt x="63" y="211"/>
                  </a:cubicBezTo>
                  <a:cubicBezTo>
                    <a:pt x="62" y="186"/>
                    <a:pt x="62" y="161"/>
                    <a:pt x="61" y="137"/>
                  </a:cubicBezTo>
                  <a:cubicBezTo>
                    <a:pt x="60" y="124"/>
                    <a:pt x="60" y="111"/>
                    <a:pt x="60" y="98"/>
                  </a:cubicBezTo>
                  <a:cubicBezTo>
                    <a:pt x="59" y="95"/>
                    <a:pt x="59" y="91"/>
                    <a:pt x="59" y="87"/>
                  </a:cubicBezTo>
                  <a:cubicBezTo>
                    <a:pt x="59" y="87"/>
                    <a:pt x="60" y="87"/>
                    <a:pt x="60" y="87"/>
                  </a:cubicBezTo>
                  <a:cubicBezTo>
                    <a:pt x="64" y="92"/>
                    <a:pt x="68" y="98"/>
                    <a:pt x="72" y="104"/>
                  </a:cubicBezTo>
                  <a:cubicBezTo>
                    <a:pt x="75" y="107"/>
                    <a:pt x="75" y="111"/>
                    <a:pt x="75" y="116"/>
                  </a:cubicBezTo>
                  <a:cubicBezTo>
                    <a:pt x="76" y="131"/>
                    <a:pt x="76" y="145"/>
                    <a:pt x="76" y="160"/>
                  </a:cubicBezTo>
                  <a:cubicBezTo>
                    <a:pt x="77" y="179"/>
                    <a:pt x="78" y="197"/>
                    <a:pt x="78" y="215"/>
                  </a:cubicBezTo>
                  <a:cubicBezTo>
                    <a:pt x="79" y="233"/>
                    <a:pt x="79" y="251"/>
                    <a:pt x="80" y="269"/>
                  </a:cubicBezTo>
                  <a:cubicBezTo>
                    <a:pt x="80" y="273"/>
                    <a:pt x="81" y="278"/>
                    <a:pt x="81" y="282"/>
                  </a:cubicBezTo>
                  <a:cubicBezTo>
                    <a:pt x="84" y="280"/>
                    <a:pt x="87" y="278"/>
                    <a:pt x="90" y="276"/>
                  </a:cubicBezTo>
                  <a:cubicBezTo>
                    <a:pt x="91" y="275"/>
                    <a:pt x="92" y="272"/>
                    <a:pt x="92" y="271"/>
                  </a:cubicBezTo>
                  <a:cubicBezTo>
                    <a:pt x="91" y="248"/>
                    <a:pt x="91" y="224"/>
                    <a:pt x="90" y="201"/>
                  </a:cubicBezTo>
                  <a:cubicBezTo>
                    <a:pt x="90" y="185"/>
                    <a:pt x="89" y="168"/>
                    <a:pt x="88" y="152"/>
                  </a:cubicBezTo>
                  <a:cubicBezTo>
                    <a:pt x="88" y="144"/>
                    <a:pt x="88" y="136"/>
                    <a:pt x="87" y="128"/>
                  </a:cubicBezTo>
                  <a:cubicBezTo>
                    <a:pt x="88" y="128"/>
                    <a:pt x="88" y="128"/>
                    <a:pt x="89" y="128"/>
                  </a:cubicBezTo>
                  <a:cubicBezTo>
                    <a:pt x="93" y="135"/>
                    <a:pt x="98" y="141"/>
                    <a:pt x="101" y="148"/>
                  </a:cubicBezTo>
                  <a:cubicBezTo>
                    <a:pt x="103" y="153"/>
                    <a:pt x="102" y="160"/>
                    <a:pt x="102" y="165"/>
                  </a:cubicBezTo>
                  <a:cubicBezTo>
                    <a:pt x="104" y="197"/>
                    <a:pt x="105" y="229"/>
                    <a:pt x="106" y="261"/>
                  </a:cubicBezTo>
                  <a:cubicBezTo>
                    <a:pt x="107" y="292"/>
                    <a:pt x="108" y="322"/>
                    <a:pt x="109" y="352"/>
                  </a:cubicBezTo>
                  <a:cubicBezTo>
                    <a:pt x="110" y="368"/>
                    <a:pt x="110" y="384"/>
                    <a:pt x="111" y="400"/>
                  </a:cubicBezTo>
                  <a:cubicBezTo>
                    <a:pt x="112" y="424"/>
                    <a:pt x="114" y="449"/>
                    <a:pt x="121" y="473"/>
                  </a:cubicBezTo>
                  <a:cubicBezTo>
                    <a:pt x="128" y="496"/>
                    <a:pt x="138" y="519"/>
                    <a:pt x="151" y="540"/>
                  </a:cubicBezTo>
                  <a:cubicBezTo>
                    <a:pt x="170" y="570"/>
                    <a:pt x="195" y="594"/>
                    <a:pt x="223" y="615"/>
                  </a:cubicBezTo>
                  <a:cubicBezTo>
                    <a:pt x="232" y="621"/>
                    <a:pt x="240" y="627"/>
                    <a:pt x="249" y="633"/>
                  </a:cubicBezTo>
                  <a:close/>
                  <a:moveTo>
                    <a:pt x="69" y="471"/>
                  </a:moveTo>
                  <a:cubicBezTo>
                    <a:pt x="69" y="468"/>
                    <a:pt x="69" y="467"/>
                    <a:pt x="69" y="465"/>
                  </a:cubicBezTo>
                  <a:cubicBezTo>
                    <a:pt x="67" y="454"/>
                    <a:pt x="66" y="442"/>
                    <a:pt x="65" y="431"/>
                  </a:cubicBezTo>
                  <a:cubicBezTo>
                    <a:pt x="64" y="406"/>
                    <a:pt x="52" y="389"/>
                    <a:pt x="32" y="377"/>
                  </a:cubicBezTo>
                  <a:cubicBezTo>
                    <a:pt x="29" y="376"/>
                    <a:pt x="27" y="376"/>
                    <a:pt x="27" y="380"/>
                  </a:cubicBezTo>
                  <a:cubicBezTo>
                    <a:pt x="28" y="394"/>
                    <a:pt x="28" y="408"/>
                    <a:pt x="29" y="422"/>
                  </a:cubicBezTo>
                  <a:cubicBezTo>
                    <a:pt x="31" y="438"/>
                    <a:pt x="38" y="452"/>
                    <a:pt x="51" y="462"/>
                  </a:cubicBezTo>
                  <a:cubicBezTo>
                    <a:pt x="56" y="466"/>
                    <a:pt x="61" y="469"/>
                    <a:pt x="69" y="471"/>
                  </a:cubicBezTo>
                  <a:close/>
                  <a:moveTo>
                    <a:pt x="91" y="553"/>
                  </a:moveTo>
                  <a:cubicBezTo>
                    <a:pt x="91" y="551"/>
                    <a:pt x="90" y="550"/>
                    <a:pt x="90" y="548"/>
                  </a:cubicBezTo>
                  <a:cubicBezTo>
                    <a:pt x="86" y="538"/>
                    <a:pt x="83" y="527"/>
                    <a:pt x="79" y="516"/>
                  </a:cubicBezTo>
                  <a:cubicBezTo>
                    <a:pt x="77" y="509"/>
                    <a:pt x="77" y="501"/>
                    <a:pt x="72" y="495"/>
                  </a:cubicBezTo>
                  <a:cubicBezTo>
                    <a:pt x="64" y="484"/>
                    <a:pt x="54" y="476"/>
                    <a:pt x="42" y="470"/>
                  </a:cubicBezTo>
                  <a:cubicBezTo>
                    <a:pt x="39" y="468"/>
                    <a:pt x="37" y="467"/>
                    <a:pt x="34" y="465"/>
                  </a:cubicBezTo>
                  <a:cubicBezTo>
                    <a:pt x="34" y="469"/>
                    <a:pt x="33" y="472"/>
                    <a:pt x="34" y="475"/>
                  </a:cubicBezTo>
                  <a:cubicBezTo>
                    <a:pt x="35" y="481"/>
                    <a:pt x="36" y="488"/>
                    <a:pt x="37" y="495"/>
                  </a:cubicBezTo>
                  <a:cubicBezTo>
                    <a:pt x="41" y="511"/>
                    <a:pt x="47" y="527"/>
                    <a:pt x="61" y="538"/>
                  </a:cubicBezTo>
                  <a:cubicBezTo>
                    <a:pt x="69" y="546"/>
                    <a:pt x="79" y="552"/>
                    <a:pt x="91" y="553"/>
                  </a:cubicBezTo>
                  <a:close/>
                  <a:moveTo>
                    <a:pt x="147" y="621"/>
                  </a:moveTo>
                  <a:cubicBezTo>
                    <a:pt x="148" y="620"/>
                    <a:pt x="148" y="620"/>
                    <a:pt x="148" y="619"/>
                  </a:cubicBezTo>
                  <a:cubicBezTo>
                    <a:pt x="147" y="619"/>
                    <a:pt x="146" y="619"/>
                    <a:pt x="146" y="618"/>
                  </a:cubicBezTo>
                  <a:cubicBezTo>
                    <a:pt x="136" y="608"/>
                    <a:pt x="127" y="598"/>
                    <a:pt x="118" y="588"/>
                  </a:cubicBezTo>
                  <a:cubicBezTo>
                    <a:pt x="109" y="578"/>
                    <a:pt x="100" y="570"/>
                    <a:pt x="87" y="566"/>
                  </a:cubicBezTo>
                  <a:cubicBezTo>
                    <a:pt x="79" y="563"/>
                    <a:pt x="70" y="561"/>
                    <a:pt x="61" y="560"/>
                  </a:cubicBezTo>
                  <a:cubicBezTo>
                    <a:pt x="58" y="559"/>
                    <a:pt x="57" y="560"/>
                    <a:pt x="58" y="563"/>
                  </a:cubicBezTo>
                  <a:cubicBezTo>
                    <a:pt x="61" y="569"/>
                    <a:pt x="64" y="574"/>
                    <a:pt x="67" y="579"/>
                  </a:cubicBezTo>
                  <a:cubicBezTo>
                    <a:pt x="73" y="587"/>
                    <a:pt x="79" y="596"/>
                    <a:pt x="86" y="602"/>
                  </a:cubicBezTo>
                  <a:cubicBezTo>
                    <a:pt x="97" y="614"/>
                    <a:pt x="112" y="619"/>
                    <a:pt x="127" y="621"/>
                  </a:cubicBezTo>
                  <a:cubicBezTo>
                    <a:pt x="134" y="622"/>
                    <a:pt x="141" y="623"/>
                    <a:pt x="147" y="621"/>
                  </a:cubicBezTo>
                  <a:close/>
                  <a:moveTo>
                    <a:pt x="28" y="288"/>
                  </a:moveTo>
                  <a:cubicBezTo>
                    <a:pt x="27" y="291"/>
                    <a:pt x="26" y="292"/>
                    <a:pt x="26" y="293"/>
                  </a:cubicBezTo>
                  <a:cubicBezTo>
                    <a:pt x="26" y="304"/>
                    <a:pt x="26" y="315"/>
                    <a:pt x="26" y="327"/>
                  </a:cubicBezTo>
                  <a:cubicBezTo>
                    <a:pt x="27" y="342"/>
                    <a:pt x="32" y="355"/>
                    <a:pt x="43" y="366"/>
                  </a:cubicBezTo>
                  <a:cubicBezTo>
                    <a:pt x="48" y="371"/>
                    <a:pt x="54" y="376"/>
                    <a:pt x="62" y="378"/>
                  </a:cubicBezTo>
                  <a:cubicBezTo>
                    <a:pt x="62" y="377"/>
                    <a:pt x="62" y="376"/>
                    <a:pt x="62" y="375"/>
                  </a:cubicBezTo>
                  <a:cubicBezTo>
                    <a:pt x="61" y="361"/>
                    <a:pt x="61" y="347"/>
                    <a:pt x="60" y="334"/>
                  </a:cubicBezTo>
                  <a:cubicBezTo>
                    <a:pt x="59" y="325"/>
                    <a:pt x="57" y="317"/>
                    <a:pt x="51" y="310"/>
                  </a:cubicBezTo>
                  <a:cubicBezTo>
                    <a:pt x="45" y="303"/>
                    <a:pt x="36" y="296"/>
                    <a:pt x="28" y="288"/>
                  </a:cubicBezTo>
                  <a:close/>
                  <a:moveTo>
                    <a:pt x="125" y="532"/>
                  </a:moveTo>
                  <a:cubicBezTo>
                    <a:pt x="115" y="565"/>
                    <a:pt x="132" y="602"/>
                    <a:pt x="163" y="620"/>
                  </a:cubicBezTo>
                  <a:cubicBezTo>
                    <a:pt x="164" y="619"/>
                    <a:pt x="164" y="619"/>
                    <a:pt x="164" y="618"/>
                  </a:cubicBezTo>
                  <a:cubicBezTo>
                    <a:pt x="167" y="607"/>
                    <a:pt x="167" y="596"/>
                    <a:pt x="162" y="586"/>
                  </a:cubicBezTo>
                  <a:cubicBezTo>
                    <a:pt x="155" y="568"/>
                    <a:pt x="143" y="553"/>
                    <a:pt x="130" y="538"/>
                  </a:cubicBezTo>
                  <a:cubicBezTo>
                    <a:pt x="129" y="536"/>
                    <a:pt x="127" y="534"/>
                    <a:pt x="125" y="532"/>
                  </a:cubicBezTo>
                  <a:close/>
                  <a:moveTo>
                    <a:pt x="105" y="462"/>
                  </a:moveTo>
                  <a:cubicBezTo>
                    <a:pt x="104" y="462"/>
                    <a:pt x="104" y="462"/>
                    <a:pt x="103" y="462"/>
                  </a:cubicBezTo>
                  <a:cubicBezTo>
                    <a:pt x="102" y="463"/>
                    <a:pt x="101" y="463"/>
                    <a:pt x="101" y="464"/>
                  </a:cubicBezTo>
                  <a:cubicBezTo>
                    <a:pt x="99" y="467"/>
                    <a:pt x="97" y="471"/>
                    <a:pt x="95" y="474"/>
                  </a:cubicBezTo>
                  <a:cubicBezTo>
                    <a:pt x="89" y="485"/>
                    <a:pt x="85" y="496"/>
                    <a:pt x="87" y="509"/>
                  </a:cubicBezTo>
                  <a:cubicBezTo>
                    <a:pt x="89" y="522"/>
                    <a:pt x="93" y="533"/>
                    <a:pt x="98" y="545"/>
                  </a:cubicBezTo>
                  <a:cubicBezTo>
                    <a:pt x="98" y="546"/>
                    <a:pt x="100" y="547"/>
                    <a:pt x="101" y="549"/>
                  </a:cubicBezTo>
                  <a:cubicBezTo>
                    <a:pt x="103" y="547"/>
                    <a:pt x="104" y="546"/>
                    <a:pt x="105" y="545"/>
                  </a:cubicBezTo>
                  <a:cubicBezTo>
                    <a:pt x="106" y="543"/>
                    <a:pt x="106" y="542"/>
                    <a:pt x="107" y="541"/>
                  </a:cubicBezTo>
                  <a:cubicBezTo>
                    <a:pt x="114" y="526"/>
                    <a:pt x="116" y="511"/>
                    <a:pt x="113" y="496"/>
                  </a:cubicBezTo>
                  <a:cubicBezTo>
                    <a:pt x="111" y="484"/>
                    <a:pt x="108" y="473"/>
                    <a:pt x="105" y="462"/>
                  </a:cubicBezTo>
                  <a:close/>
                  <a:moveTo>
                    <a:pt x="72" y="381"/>
                  </a:moveTo>
                  <a:cubicBezTo>
                    <a:pt x="79" y="376"/>
                    <a:pt x="83" y="370"/>
                    <a:pt x="86" y="363"/>
                  </a:cubicBezTo>
                  <a:cubicBezTo>
                    <a:pt x="90" y="355"/>
                    <a:pt x="93" y="346"/>
                    <a:pt x="94" y="338"/>
                  </a:cubicBezTo>
                  <a:cubicBezTo>
                    <a:pt x="96" y="327"/>
                    <a:pt x="95" y="315"/>
                    <a:pt x="95" y="303"/>
                  </a:cubicBezTo>
                  <a:cubicBezTo>
                    <a:pt x="95" y="301"/>
                    <a:pt x="95" y="298"/>
                    <a:pt x="95" y="295"/>
                  </a:cubicBezTo>
                  <a:cubicBezTo>
                    <a:pt x="94" y="294"/>
                    <a:pt x="94" y="294"/>
                    <a:pt x="93" y="294"/>
                  </a:cubicBezTo>
                  <a:cubicBezTo>
                    <a:pt x="91" y="297"/>
                    <a:pt x="88" y="299"/>
                    <a:pt x="86" y="302"/>
                  </a:cubicBezTo>
                  <a:cubicBezTo>
                    <a:pt x="78" y="310"/>
                    <a:pt x="71" y="320"/>
                    <a:pt x="70" y="331"/>
                  </a:cubicBezTo>
                  <a:cubicBezTo>
                    <a:pt x="69" y="337"/>
                    <a:pt x="70" y="343"/>
                    <a:pt x="70" y="349"/>
                  </a:cubicBezTo>
                  <a:cubicBezTo>
                    <a:pt x="71" y="359"/>
                    <a:pt x="71" y="370"/>
                    <a:pt x="72" y="381"/>
                  </a:cubicBezTo>
                  <a:close/>
                  <a:moveTo>
                    <a:pt x="78" y="470"/>
                  </a:moveTo>
                  <a:cubicBezTo>
                    <a:pt x="83" y="461"/>
                    <a:pt x="88" y="454"/>
                    <a:pt x="92" y="446"/>
                  </a:cubicBezTo>
                  <a:cubicBezTo>
                    <a:pt x="95" y="440"/>
                    <a:pt x="97" y="433"/>
                    <a:pt x="97" y="426"/>
                  </a:cubicBezTo>
                  <a:cubicBezTo>
                    <a:pt x="98" y="412"/>
                    <a:pt x="98" y="398"/>
                    <a:pt x="98" y="384"/>
                  </a:cubicBezTo>
                  <a:cubicBezTo>
                    <a:pt x="98" y="382"/>
                    <a:pt x="98" y="381"/>
                    <a:pt x="97" y="379"/>
                  </a:cubicBezTo>
                  <a:cubicBezTo>
                    <a:pt x="97" y="379"/>
                    <a:pt x="97" y="379"/>
                    <a:pt x="96" y="379"/>
                  </a:cubicBezTo>
                  <a:cubicBezTo>
                    <a:pt x="92" y="384"/>
                    <a:pt x="88" y="389"/>
                    <a:pt x="84" y="395"/>
                  </a:cubicBezTo>
                  <a:cubicBezTo>
                    <a:pt x="78" y="404"/>
                    <a:pt x="73" y="414"/>
                    <a:pt x="74" y="425"/>
                  </a:cubicBezTo>
                  <a:cubicBezTo>
                    <a:pt x="74" y="439"/>
                    <a:pt x="75" y="452"/>
                    <a:pt x="76" y="465"/>
                  </a:cubicBezTo>
                  <a:cubicBezTo>
                    <a:pt x="76" y="466"/>
                    <a:pt x="77" y="467"/>
                    <a:pt x="78" y="470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84" name="îSľïďê"/>
            <p:cNvSpPr/>
            <p:nvPr/>
          </p:nvSpPr>
          <p:spPr bwMode="auto">
            <a:xfrm>
              <a:off x="4021850" y="2964861"/>
              <a:ext cx="361822" cy="1058524"/>
            </a:xfrm>
            <a:custGeom>
              <a:avLst/>
              <a:gdLst>
                <a:gd name="T0" fmla="*/ 142 w 248"/>
                <a:gd name="T1" fmla="*/ 638 h 725"/>
                <a:gd name="T2" fmla="*/ 60 w 248"/>
                <a:gd name="T3" fmla="*/ 661 h 725"/>
                <a:gd name="T4" fmla="*/ 30 w 248"/>
                <a:gd name="T5" fmla="*/ 672 h 725"/>
                <a:gd name="T6" fmla="*/ 74 w 248"/>
                <a:gd name="T7" fmla="*/ 602 h 725"/>
                <a:gd name="T8" fmla="*/ 0 w 248"/>
                <a:gd name="T9" fmla="*/ 635 h 725"/>
                <a:gd name="T10" fmla="*/ 117 w 248"/>
                <a:gd name="T11" fmla="*/ 504 h 725"/>
                <a:gd name="T12" fmla="*/ 139 w 248"/>
                <a:gd name="T13" fmla="*/ 325 h 725"/>
                <a:gd name="T14" fmla="*/ 145 w 248"/>
                <a:gd name="T15" fmla="*/ 187 h 725"/>
                <a:gd name="T16" fmla="*/ 160 w 248"/>
                <a:gd name="T17" fmla="*/ 129 h 725"/>
                <a:gd name="T18" fmla="*/ 158 w 248"/>
                <a:gd name="T19" fmla="*/ 209 h 725"/>
                <a:gd name="T20" fmla="*/ 167 w 248"/>
                <a:gd name="T21" fmla="*/ 284 h 725"/>
                <a:gd name="T22" fmla="*/ 172 w 248"/>
                <a:gd name="T23" fmla="*/ 148 h 725"/>
                <a:gd name="T24" fmla="*/ 189 w 248"/>
                <a:gd name="T25" fmla="*/ 88 h 725"/>
                <a:gd name="T26" fmla="*/ 186 w 248"/>
                <a:gd name="T27" fmla="*/ 197 h 725"/>
                <a:gd name="T28" fmla="*/ 183 w 248"/>
                <a:gd name="T29" fmla="*/ 302 h 725"/>
                <a:gd name="T30" fmla="*/ 195 w 248"/>
                <a:gd name="T31" fmla="*/ 285 h 725"/>
                <a:gd name="T32" fmla="*/ 198 w 248"/>
                <a:gd name="T33" fmla="*/ 157 h 725"/>
                <a:gd name="T34" fmla="*/ 205 w 248"/>
                <a:gd name="T35" fmla="*/ 63 h 725"/>
                <a:gd name="T36" fmla="*/ 222 w 248"/>
                <a:gd name="T37" fmla="*/ 252 h 725"/>
                <a:gd name="T38" fmla="*/ 227 w 248"/>
                <a:gd name="T39" fmla="*/ 88 h 725"/>
                <a:gd name="T40" fmla="*/ 247 w 248"/>
                <a:gd name="T41" fmla="*/ 0 h 725"/>
                <a:gd name="T42" fmla="*/ 244 w 248"/>
                <a:gd name="T43" fmla="*/ 104 h 725"/>
                <a:gd name="T44" fmla="*/ 235 w 248"/>
                <a:gd name="T45" fmla="*/ 362 h 725"/>
                <a:gd name="T46" fmla="*/ 225 w 248"/>
                <a:gd name="T47" fmla="*/ 497 h 725"/>
                <a:gd name="T48" fmla="*/ 123 w 248"/>
                <a:gd name="T49" fmla="*/ 673 h 725"/>
                <a:gd name="T50" fmla="*/ 180 w 248"/>
                <a:gd name="T51" fmla="*/ 472 h 725"/>
                <a:gd name="T52" fmla="*/ 221 w 248"/>
                <a:gd name="T53" fmla="*/ 381 h 725"/>
                <a:gd name="T54" fmla="*/ 183 w 248"/>
                <a:gd name="T55" fmla="*/ 431 h 725"/>
                <a:gd name="T56" fmla="*/ 158 w 248"/>
                <a:gd name="T57" fmla="*/ 554 h 725"/>
                <a:gd name="T58" fmla="*/ 202 w 248"/>
                <a:gd name="T59" fmla="*/ 522 h 725"/>
                <a:gd name="T60" fmla="*/ 214 w 248"/>
                <a:gd name="T61" fmla="*/ 466 h 725"/>
                <a:gd name="T62" fmla="*/ 174 w 248"/>
                <a:gd name="T63" fmla="*/ 501 h 725"/>
                <a:gd name="T64" fmla="*/ 158 w 248"/>
                <a:gd name="T65" fmla="*/ 554 h 725"/>
                <a:gd name="T66" fmla="*/ 171 w 248"/>
                <a:gd name="T67" fmla="*/ 564 h 725"/>
                <a:gd name="T68" fmla="*/ 101 w 248"/>
                <a:gd name="T69" fmla="*/ 622 h 725"/>
                <a:gd name="T70" fmla="*/ 159 w 248"/>
                <a:gd name="T71" fmla="*/ 607 h 725"/>
                <a:gd name="T72" fmla="*/ 222 w 248"/>
                <a:gd name="T73" fmla="*/ 289 h 725"/>
                <a:gd name="T74" fmla="*/ 186 w 248"/>
                <a:gd name="T75" fmla="*/ 377 h 725"/>
                <a:gd name="T76" fmla="*/ 220 w 248"/>
                <a:gd name="T77" fmla="*/ 343 h 725"/>
                <a:gd name="T78" fmla="*/ 86 w 248"/>
                <a:gd name="T79" fmla="*/ 623 h 725"/>
                <a:gd name="T80" fmla="*/ 125 w 248"/>
                <a:gd name="T81" fmla="*/ 532 h 725"/>
                <a:gd name="T82" fmla="*/ 86 w 248"/>
                <a:gd name="T83" fmla="*/ 623 h 725"/>
                <a:gd name="T84" fmla="*/ 135 w 248"/>
                <a:gd name="T85" fmla="*/ 505 h 725"/>
                <a:gd name="T86" fmla="*/ 157 w 248"/>
                <a:gd name="T87" fmla="*/ 530 h 725"/>
                <a:gd name="T88" fmla="*/ 171 w 248"/>
                <a:gd name="T89" fmla="*/ 469 h 725"/>
                <a:gd name="T90" fmla="*/ 174 w 248"/>
                <a:gd name="T91" fmla="*/ 419 h 725"/>
                <a:gd name="T92" fmla="*/ 151 w 248"/>
                <a:gd name="T93" fmla="*/ 380 h 725"/>
                <a:gd name="T94" fmla="*/ 171 w 248"/>
                <a:gd name="T95" fmla="*/ 469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8" h="725">
                  <a:moveTo>
                    <a:pt x="58" y="725"/>
                  </a:moveTo>
                  <a:cubicBezTo>
                    <a:pt x="52" y="712"/>
                    <a:pt x="45" y="699"/>
                    <a:pt x="39" y="685"/>
                  </a:cubicBezTo>
                  <a:cubicBezTo>
                    <a:pt x="81" y="688"/>
                    <a:pt x="115" y="671"/>
                    <a:pt x="142" y="638"/>
                  </a:cubicBezTo>
                  <a:cubicBezTo>
                    <a:pt x="140" y="637"/>
                    <a:pt x="139" y="636"/>
                    <a:pt x="137" y="636"/>
                  </a:cubicBezTo>
                  <a:cubicBezTo>
                    <a:pt x="122" y="636"/>
                    <a:pt x="107" y="636"/>
                    <a:pt x="92" y="641"/>
                  </a:cubicBezTo>
                  <a:cubicBezTo>
                    <a:pt x="80" y="646"/>
                    <a:pt x="70" y="653"/>
                    <a:pt x="60" y="661"/>
                  </a:cubicBezTo>
                  <a:cubicBezTo>
                    <a:pt x="53" y="666"/>
                    <a:pt x="46" y="671"/>
                    <a:pt x="39" y="677"/>
                  </a:cubicBezTo>
                  <a:cubicBezTo>
                    <a:pt x="35" y="680"/>
                    <a:pt x="34" y="680"/>
                    <a:pt x="32" y="675"/>
                  </a:cubicBezTo>
                  <a:cubicBezTo>
                    <a:pt x="31" y="674"/>
                    <a:pt x="31" y="673"/>
                    <a:pt x="30" y="672"/>
                  </a:cubicBezTo>
                  <a:cubicBezTo>
                    <a:pt x="36" y="667"/>
                    <a:pt x="41" y="663"/>
                    <a:pt x="47" y="658"/>
                  </a:cubicBezTo>
                  <a:cubicBezTo>
                    <a:pt x="57" y="648"/>
                    <a:pt x="69" y="638"/>
                    <a:pt x="72" y="623"/>
                  </a:cubicBezTo>
                  <a:cubicBezTo>
                    <a:pt x="73" y="616"/>
                    <a:pt x="73" y="609"/>
                    <a:pt x="74" y="602"/>
                  </a:cubicBezTo>
                  <a:cubicBezTo>
                    <a:pt x="74" y="601"/>
                    <a:pt x="73" y="600"/>
                    <a:pt x="73" y="598"/>
                  </a:cubicBezTo>
                  <a:cubicBezTo>
                    <a:pt x="50" y="614"/>
                    <a:pt x="29" y="630"/>
                    <a:pt x="20" y="658"/>
                  </a:cubicBezTo>
                  <a:cubicBezTo>
                    <a:pt x="13" y="650"/>
                    <a:pt x="7" y="643"/>
                    <a:pt x="0" y="635"/>
                  </a:cubicBezTo>
                  <a:cubicBezTo>
                    <a:pt x="5" y="631"/>
                    <a:pt x="11" y="627"/>
                    <a:pt x="16" y="624"/>
                  </a:cubicBezTo>
                  <a:cubicBezTo>
                    <a:pt x="35" y="610"/>
                    <a:pt x="54" y="595"/>
                    <a:pt x="70" y="578"/>
                  </a:cubicBezTo>
                  <a:cubicBezTo>
                    <a:pt x="90" y="556"/>
                    <a:pt x="106" y="532"/>
                    <a:pt x="117" y="504"/>
                  </a:cubicBezTo>
                  <a:cubicBezTo>
                    <a:pt x="124" y="488"/>
                    <a:pt x="129" y="471"/>
                    <a:pt x="132" y="454"/>
                  </a:cubicBezTo>
                  <a:cubicBezTo>
                    <a:pt x="136" y="438"/>
                    <a:pt x="136" y="422"/>
                    <a:pt x="137" y="406"/>
                  </a:cubicBezTo>
                  <a:cubicBezTo>
                    <a:pt x="137" y="379"/>
                    <a:pt x="139" y="352"/>
                    <a:pt x="139" y="325"/>
                  </a:cubicBezTo>
                  <a:cubicBezTo>
                    <a:pt x="140" y="310"/>
                    <a:pt x="141" y="295"/>
                    <a:pt x="141" y="279"/>
                  </a:cubicBezTo>
                  <a:cubicBezTo>
                    <a:pt x="142" y="254"/>
                    <a:pt x="143" y="229"/>
                    <a:pt x="144" y="204"/>
                  </a:cubicBezTo>
                  <a:cubicBezTo>
                    <a:pt x="145" y="198"/>
                    <a:pt x="145" y="192"/>
                    <a:pt x="145" y="187"/>
                  </a:cubicBezTo>
                  <a:cubicBezTo>
                    <a:pt x="145" y="175"/>
                    <a:pt x="145" y="162"/>
                    <a:pt x="146" y="150"/>
                  </a:cubicBezTo>
                  <a:cubicBezTo>
                    <a:pt x="146" y="148"/>
                    <a:pt x="149" y="145"/>
                    <a:pt x="150" y="143"/>
                  </a:cubicBezTo>
                  <a:cubicBezTo>
                    <a:pt x="153" y="139"/>
                    <a:pt x="156" y="134"/>
                    <a:pt x="160" y="129"/>
                  </a:cubicBezTo>
                  <a:cubicBezTo>
                    <a:pt x="160" y="139"/>
                    <a:pt x="160" y="147"/>
                    <a:pt x="160" y="156"/>
                  </a:cubicBezTo>
                  <a:cubicBezTo>
                    <a:pt x="160" y="157"/>
                    <a:pt x="159" y="158"/>
                    <a:pt x="159" y="160"/>
                  </a:cubicBezTo>
                  <a:cubicBezTo>
                    <a:pt x="159" y="176"/>
                    <a:pt x="159" y="193"/>
                    <a:pt x="158" y="209"/>
                  </a:cubicBezTo>
                  <a:cubicBezTo>
                    <a:pt x="158" y="230"/>
                    <a:pt x="157" y="250"/>
                    <a:pt x="156" y="270"/>
                  </a:cubicBezTo>
                  <a:cubicBezTo>
                    <a:pt x="156" y="274"/>
                    <a:pt x="157" y="276"/>
                    <a:pt x="160" y="278"/>
                  </a:cubicBezTo>
                  <a:cubicBezTo>
                    <a:pt x="163" y="279"/>
                    <a:pt x="165" y="281"/>
                    <a:pt x="167" y="284"/>
                  </a:cubicBezTo>
                  <a:cubicBezTo>
                    <a:pt x="167" y="282"/>
                    <a:pt x="168" y="282"/>
                    <a:pt x="168" y="281"/>
                  </a:cubicBezTo>
                  <a:cubicBezTo>
                    <a:pt x="169" y="256"/>
                    <a:pt x="169" y="232"/>
                    <a:pt x="170" y="207"/>
                  </a:cubicBezTo>
                  <a:cubicBezTo>
                    <a:pt x="170" y="187"/>
                    <a:pt x="171" y="168"/>
                    <a:pt x="172" y="148"/>
                  </a:cubicBezTo>
                  <a:cubicBezTo>
                    <a:pt x="173" y="138"/>
                    <a:pt x="173" y="128"/>
                    <a:pt x="173" y="118"/>
                  </a:cubicBezTo>
                  <a:cubicBezTo>
                    <a:pt x="173" y="112"/>
                    <a:pt x="174" y="107"/>
                    <a:pt x="178" y="103"/>
                  </a:cubicBezTo>
                  <a:cubicBezTo>
                    <a:pt x="182" y="98"/>
                    <a:pt x="184" y="93"/>
                    <a:pt x="189" y="88"/>
                  </a:cubicBezTo>
                  <a:cubicBezTo>
                    <a:pt x="189" y="94"/>
                    <a:pt x="189" y="100"/>
                    <a:pt x="189" y="106"/>
                  </a:cubicBezTo>
                  <a:cubicBezTo>
                    <a:pt x="189" y="110"/>
                    <a:pt x="188" y="113"/>
                    <a:pt x="188" y="117"/>
                  </a:cubicBezTo>
                  <a:cubicBezTo>
                    <a:pt x="187" y="144"/>
                    <a:pt x="186" y="171"/>
                    <a:pt x="186" y="197"/>
                  </a:cubicBezTo>
                  <a:cubicBezTo>
                    <a:pt x="185" y="215"/>
                    <a:pt x="185" y="232"/>
                    <a:pt x="184" y="250"/>
                  </a:cubicBezTo>
                  <a:cubicBezTo>
                    <a:pt x="184" y="262"/>
                    <a:pt x="183" y="274"/>
                    <a:pt x="183" y="286"/>
                  </a:cubicBezTo>
                  <a:cubicBezTo>
                    <a:pt x="183" y="291"/>
                    <a:pt x="183" y="296"/>
                    <a:pt x="183" y="302"/>
                  </a:cubicBezTo>
                  <a:cubicBezTo>
                    <a:pt x="184" y="300"/>
                    <a:pt x="185" y="300"/>
                    <a:pt x="186" y="299"/>
                  </a:cubicBezTo>
                  <a:cubicBezTo>
                    <a:pt x="189" y="296"/>
                    <a:pt x="191" y="292"/>
                    <a:pt x="193" y="289"/>
                  </a:cubicBezTo>
                  <a:cubicBezTo>
                    <a:pt x="194" y="288"/>
                    <a:pt x="195" y="286"/>
                    <a:pt x="195" y="285"/>
                  </a:cubicBezTo>
                  <a:cubicBezTo>
                    <a:pt x="195" y="277"/>
                    <a:pt x="195" y="270"/>
                    <a:pt x="196" y="263"/>
                  </a:cubicBezTo>
                  <a:cubicBezTo>
                    <a:pt x="196" y="241"/>
                    <a:pt x="197" y="219"/>
                    <a:pt x="197" y="197"/>
                  </a:cubicBezTo>
                  <a:cubicBezTo>
                    <a:pt x="198" y="183"/>
                    <a:pt x="198" y="170"/>
                    <a:pt x="198" y="157"/>
                  </a:cubicBezTo>
                  <a:cubicBezTo>
                    <a:pt x="199" y="138"/>
                    <a:pt x="199" y="120"/>
                    <a:pt x="200" y="101"/>
                  </a:cubicBezTo>
                  <a:cubicBezTo>
                    <a:pt x="200" y="90"/>
                    <a:pt x="201" y="80"/>
                    <a:pt x="202" y="69"/>
                  </a:cubicBezTo>
                  <a:cubicBezTo>
                    <a:pt x="202" y="67"/>
                    <a:pt x="204" y="65"/>
                    <a:pt x="205" y="63"/>
                  </a:cubicBezTo>
                  <a:cubicBezTo>
                    <a:pt x="209" y="57"/>
                    <a:pt x="212" y="52"/>
                    <a:pt x="216" y="47"/>
                  </a:cubicBezTo>
                  <a:cubicBezTo>
                    <a:pt x="214" y="121"/>
                    <a:pt x="212" y="194"/>
                    <a:pt x="210" y="268"/>
                  </a:cubicBezTo>
                  <a:cubicBezTo>
                    <a:pt x="219" y="265"/>
                    <a:pt x="222" y="261"/>
                    <a:pt x="222" y="252"/>
                  </a:cubicBezTo>
                  <a:cubicBezTo>
                    <a:pt x="223" y="234"/>
                    <a:pt x="223" y="216"/>
                    <a:pt x="223" y="198"/>
                  </a:cubicBezTo>
                  <a:cubicBezTo>
                    <a:pt x="224" y="180"/>
                    <a:pt x="224" y="161"/>
                    <a:pt x="225" y="143"/>
                  </a:cubicBezTo>
                  <a:cubicBezTo>
                    <a:pt x="226" y="125"/>
                    <a:pt x="226" y="106"/>
                    <a:pt x="227" y="88"/>
                  </a:cubicBezTo>
                  <a:cubicBezTo>
                    <a:pt x="227" y="69"/>
                    <a:pt x="228" y="51"/>
                    <a:pt x="229" y="32"/>
                  </a:cubicBezTo>
                  <a:cubicBezTo>
                    <a:pt x="229" y="30"/>
                    <a:pt x="229" y="27"/>
                    <a:pt x="230" y="26"/>
                  </a:cubicBezTo>
                  <a:cubicBezTo>
                    <a:pt x="236" y="17"/>
                    <a:pt x="241" y="9"/>
                    <a:pt x="247" y="0"/>
                  </a:cubicBezTo>
                  <a:cubicBezTo>
                    <a:pt x="247" y="5"/>
                    <a:pt x="248" y="8"/>
                    <a:pt x="247" y="11"/>
                  </a:cubicBezTo>
                  <a:cubicBezTo>
                    <a:pt x="247" y="27"/>
                    <a:pt x="246" y="43"/>
                    <a:pt x="246" y="58"/>
                  </a:cubicBezTo>
                  <a:cubicBezTo>
                    <a:pt x="245" y="74"/>
                    <a:pt x="245" y="89"/>
                    <a:pt x="244" y="104"/>
                  </a:cubicBezTo>
                  <a:cubicBezTo>
                    <a:pt x="243" y="129"/>
                    <a:pt x="242" y="153"/>
                    <a:pt x="241" y="177"/>
                  </a:cubicBezTo>
                  <a:cubicBezTo>
                    <a:pt x="240" y="204"/>
                    <a:pt x="240" y="230"/>
                    <a:pt x="239" y="257"/>
                  </a:cubicBezTo>
                  <a:cubicBezTo>
                    <a:pt x="237" y="292"/>
                    <a:pt x="236" y="327"/>
                    <a:pt x="235" y="362"/>
                  </a:cubicBezTo>
                  <a:cubicBezTo>
                    <a:pt x="235" y="371"/>
                    <a:pt x="235" y="380"/>
                    <a:pt x="234" y="390"/>
                  </a:cubicBezTo>
                  <a:cubicBezTo>
                    <a:pt x="233" y="409"/>
                    <a:pt x="232" y="429"/>
                    <a:pt x="231" y="448"/>
                  </a:cubicBezTo>
                  <a:cubicBezTo>
                    <a:pt x="229" y="465"/>
                    <a:pt x="228" y="481"/>
                    <a:pt x="225" y="497"/>
                  </a:cubicBezTo>
                  <a:cubicBezTo>
                    <a:pt x="222" y="519"/>
                    <a:pt x="215" y="539"/>
                    <a:pt x="206" y="559"/>
                  </a:cubicBezTo>
                  <a:cubicBezTo>
                    <a:pt x="195" y="585"/>
                    <a:pt x="181" y="609"/>
                    <a:pt x="163" y="630"/>
                  </a:cubicBezTo>
                  <a:cubicBezTo>
                    <a:pt x="151" y="645"/>
                    <a:pt x="137" y="659"/>
                    <a:pt x="123" y="673"/>
                  </a:cubicBezTo>
                  <a:cubicBezTo>
                    <a:pt x="106" y="691"/>
                    <a:pt x="85" y="706"/>
                    <a:pt x="65" y="721"/>
                  </a:cubicBezTo>
                  <a:cubicBezTo>
                    <a:pt x="63" y="722"/>
                    <a:pt x="61" y="724"/>
                    <a:pt x="58" y="725"/>
                  </a:cubicBezTo>
                  <a:close/>
                  <a:moveTo>
                    <a:pt x="180" y="472"/>
                  </a:moveTo>
                  <a:cubicBezTo>
                    <a:pt x="183" y="471"/>
                    <a:pt x="185" y="471"/>
                    <a:pt x="186" y="470"/>
                  </a:cubicBezTo>
                  <a:cubicBezTo>
                    <a:pt x="202" y="463"/>
                    <a:pt x="213" y="450"/>
                    <a:pt x="218" y="433"/>
                  </a:cubicBezTo>
                  <a:cubicBezTo>
                    <a:pt x="223" y="416"/>
                    <a:pt x="221" y="399"/>
                    <a:pt x="221" y="381"/>
                  </a:cubicBezTo>
                  <a:cubicBezTo>
                    <a:pt x="221" y="378"/>
                    <a:pt x="219" y="377"/>
                    <a:pt x="216" y="379"/>
                  </a:cubicBezTo>
                  <a:cubicBezTo>
                    <a:pt x="210" y="384"/>
                    <a:pt x="202" y="389"/>
                    <a:pt x="197" y="395"/>
                  </a:cubicBezTo>
                  <a:cubicBezTo>
                    <a:pt x="187" y="405"/>
                    <a:pt x="184" y="418"/>
                    <a:pt x="183" y="431"/>
                  </a:cubicBezTo>
                  <a:cubicBezTo>
                    <a:pt x="183" y="438"/>
                    <a:pt x="182" y="445"/>
                    <a:pt x="182" y="452"/>
                  </a:cubicBezTo>
                  <a:cubicBezTo>
                    <a:pt x="181" y="459"/>
                    <a:pt x="181" y="465"/>
                    <a:pt x="180" y="472"/>
                  </a:cubicBezTo>
                  <a:close/>
                  <a:moveTo>
                    <a:pt x="158" y="554"/>
                  </a:moveTo>
                  <a:cubicBezTo>
                    <a:pt x="159" y="554"/>
                    <a:pt x="159" y="554"/>
                    <a:pt x="159" y="554"/>
                  </a:cubicBezTo>
                  <a:cubicBezTo>
                    <a:pt x="160" y="554"/>
                    <a:pt x="161" y="554"/>
                    <a:pt x="162" y="554"/>
                  </a:cubicBezTo>
                  <a:cubicBezTo>
                    <a:pt x="180" y="549"/>
                    <a:pt x="193" y="538"/>
                    <a:pt x="202" y="522"/>
                  </a:cubicBezTo>
                  <a:cubicBezTo>
                    <a:pt x="209" y="510"/>
                    <a:pt x="212" y="496"/>
                    <a:pt x="214" y="482"/>
                  </a:cubicBezTo>
                  <a:cubicBezTo>
                    <a:pt x="215" y="477"/>
                    <a:pt x="215" y="472"/>
                    <a:pt x="216" y="467"/>
                  </a:cubicBezTo>
                  <a:cubicBezTo>
                    <a:pt x="215" y="466"/>
                    <a:pt x="215" y="466"/>
                    <a:pt x="214" y="466"/>
                  </a:cubicBezTo>
                  <a:cubicBezTo>
                    <a:pt x="212" y="467"/>
                    <a:pt x="210" y="469"/>
                    <a:pt x="208" y="470"/>
                  </a:cubicBezTo>
                  <a:cubicBezTo>
                    <a:pt x="202" y="473"/>
                    <a:pt x="196" y="476"/>
                    <a:pt x="191" y="480"/>
                  </a:cubicBezTo>
                  <a:cubicBezTo>
                    <a:pt x="185" y="486"/>
                    <a:pt x="179" y="494"/>
                    <a:pt x="174" y="501"/>
                  </a:cubicBezTo>
                  <a:cubicBezTo>
                    <a:pt x="173" y="502"/>
                    <a:pt x="172" y="504"/>
                    <a:pt x="172" y="505"/>
                  </a:cubicBezTo>
                  <a:cubicBezTo>
                    <a:pt x="170" y="517"/>
                    <a:pt x="167" y="529"/>
                    <a:pt x="163" y="540"/>
                  </a:cubicBezTo>
                  <a:cubicBezTo>
                    <a:pt x="161" y="545"/>
                    <a:pt x="159" y="549"/>
                    <a:pt x="158" y="554"/>
                  </a:cubicBezTo>
                  <a:close/>
                  <a:moveTo>
                    <a:pt x="192" y="562"/>
                  </a:moveTo>
                  <a:cubicBezTo>
                    <a:pt x="192" y="561"/>
                    <a:pt x="191" y="561"/>
                    <a:pt x="191" y="560"/>
                  </a:cubicBezTo>
                  <a:cubicBezTo>
                    <a:pt x="184" y="562"/>
                    <a:pt x="178" y="563"/>
                    <a:pt x="171" y="564"/>
                  </a:cubicBezTo>
                  <a:cubicBezTo>
                    <a:pt x="157" y="567"/>
                    <a:pt x="146" y="574"/>
                    <a:pt x="136" y="584"/>
                  </a:cubicBezTo>
                  <a:cubicBezTo>
                    <a:pt x="127" y="594"/>
                    <a:pt x="118" y="604"/>
                    <a:pt x="109" y="614"/>
                  </a:cubicBezTo>
                  <a:cubicBezTo>
                    <a:pt x="107" y="617"/>
                    <a:pt x="104" y="619"/>
                    <a:pt x="101" y="622"/>
                  </a:cubicBezTo>
                  <a:cubicBezTo>
                    <a:pt x="104" y="623"/>
                    <a:pt x="107" y="623"/>
                    <a:pt x="109" y="623"/>
                  </a:cubicBezTo>
                  <a:cubicBezTo>
                    <a:pt x="116" y="622"/>
                    <a:pt x="123" y="622"/>
                    <a:pt x="130" y="621"/>
                  </a:cubicBezTo>
                  <a:cubicBezTo>
                    <a:pt x="141" y="619"/>
                    <a:pt x="150" y="614"/>
                    <a:pt x="159" y="607"/>
                  </a:cubicBezTo>
                  <a:cubicBezTo>
                    <a:pt x="168" y="600"/>
                    <a:pt x="175" y="591"/>
                    <a:pt x="181" y="581"/>
                  </a:cubicBezTo>
                  <a:cubicBezTo>
                    <a:pt x="185" y="575"/>
                    <a:pt x="189" y="568"/>
                    <a:pt x="192" y="562"/>
                  </a:cubicBezTo>
                  <a:close/>
                  <a:moveTo>
                    <a:pt x="222" y="289"/>
                  </a:moveTo>
                  <a:cubicBezTo>
                    <a:pt x="216" y="294"/>
                    <a:pt x="211" y="297"/>
                    <a:pt x="207" y="301"/>
                  </a:cubicBezTo>
                  <a:cubicBezTo>
                    <a:pt x="197" y="309"/>
                    <a:pt x="191" y="318"/>
                    <a:pt x="189" y="330"/>
                  </a:cubicBezTo>
                  <a:cubicBezTo>
                    <a:pt x="188" y="345"/>
                    <a:pt x="187" y="361"/>
                    <a:pt x="186" y="377"/>
                  </a:cubicBezTo>
                  <a:cubicBezTo>
                    <a:pt x="186" y="380"/>
                    <a:pt x="189" y="380"/>
                    <a:pt x="191" y="379"/>
                  </a:cubicBezTo>
                  <a:cubicBezTo>
                    <a:pt x="193" y="377"/>
                    <a:pt x="195" y="376"/>
                    <a:pt x="197" y="374"/>
                  </a:cubicBezTo>
                  <a:cubicBezTo>
                    <a:pt x="208" y="366"/>
                    <a:pt x="216" y="356"/>
                    <a:pt x="220" y="343"/>
                  </a:cubicBezTo>
                  <a:cubicBezTo>
                    <a:pt x="223" y="330"/>
                    <a:pt x="224" y="317"/>
                    <a:pt x="223" y="304"/>
                  </a:cubicBezTo>
                  <a:cubicBezTo>
                    <a:pt x="223" y="299"/>
                    <a:pt x="222" y="295"/>
                    <a:pt x="222" y="289"/>
                  </a:cubicBezTo>
                  <a:close/>
                  <a:moveTo>
                    <a:pt x="86" y="623"/>
                  </a:moveTo>
                  <a:cubicBezTo>
                    <a:pt x="93" y="616"/>
                    <a:pt x="100" y="609"/>
                    <a:pt x="107" y="603"/>
                  </a:cubicBezTo>
                  <a:cubicBezTo>
                    <a:pt x="123" y="587"/>
                    <a:pt x="129" y="568"/>
                    <a:pt x="127" y="546"/>
                  </a:cubicBezTo>
                  <a:cubicBezTo>
                    <a:pt x="126" y="542"/>
                    <a:pt x="126" y="537"/>
                    <a:pt x="125" y="532"/>
                  </a:cubicBezTo>
                  <a:cubicBezTo>
                    <a:pt x="123" y="534"/>
                    <a:pt x="123" y="534"/>
                    <a:pt x="122" y="535"/>
                  </a:cubicBezTo>
                  <a:cubicBezTo>
                    <a:pt x="108" y="550"/>
                    <a:pt x="97" y="567"/>
                    <a:pt x="88" y="585"/>
                  </a:cubicBezTo>
                  <a:cubicBezTo>
                    <a:pt x="82" y="597"/>
                    <a:pt x="82" y="609"/>
                    <a:pt x="86" y="623"/>
                  </a:cubicBezTo>
                  <a:close/>
                  <a:moveTo>
                    <a:pt x="146" y="462"/>
                  </a:moveTo>
                  <a:cubicBezTo>
                    <a:pt x="144" y="465"/>
                    <a:pt x="144" y="466"/>
                    <a:pt x="143" y="467"/>
                  </a:cubicBezTo>
                  <a:cubicBezTo>
                    <a:pt x="140" y="480"/>
                    <a:pt x="136" y="493"/>
                    <a:pt x="135" y="505"/>
                  </a:cubicBezTo>
                  <a:cubicBezTo>
                    <a:pt x="133" y="522"/>
                    <a:pt x="138" y="537"/>
                    <a:pt x="148" y="551"/>
                  </a:cubicBezTo>
                  <a:cubicBezTo>
                    <a:pt x="149" y="550"/>
                    <a:pt x="150" y="548"/>
                    <a:pt x="150" y="547"/>
                  </a:cubicBezTo>
                  <a:cubicBezTo>
                    <a:pt x="153" y="541"/>
                    <a:pt x="155" y="536"/>
                    <a:pt x="157" y="530"/>
                  </a:cubicBezTo>
                  <a:cubicBezTo>
                    <a:pt x="163" y="513"/>
                    <a:pt x="166" y="496"/>
                    <a:pt x="157" y="480"/>
                  </a:cubicBezTo>
                  <a:cubicBezTo>
                    <a:pt x="153" y="474"/>
                    <a:pt x="150" y="469"/>
                    <a:pt x="146" y="462"/>
                  </a:cubicBezTo>
                  <a:close/>
                  <a:moveTo>
                    <a:pt x="171" y="469"/>
                  </a:moveTo>
                  <a:cubicBezTo>
                    <a:pt x="172" y="468"/>
                    <a:pt x="172" y="467"/>
                    <a:pt x="172" y="466"/>
                  </a:cubicBezTo>
                  <a:cubicBezTo>
                    <a:pt x="173" y="456"/>
                    <a:pt x="174" y="445"/>
                    <a:pt x="175" y="434"/>
                  </a:cubicBezTo>
                  <a:cubicBezTo>
                    <a:pt x="175" y="429"/>
                    <a:pt x="175" y="424"/>
                    <a:pt x="174" y="419"/>
                  </a:cubicBezTo>
                  <a:cubicBezTo>
                    <a:pt x="172" y="406"/>
                    <a:pt x="165" y="396"/>
                    <a:pt x="158" y="387"/>
                  </a:cubicBezTo>
                  <a:cubicBezTo>
                    <a:pt x="156" y="384"/>
                    <a:pt x="154" y="382"/>
                    <a:pt x="152" y="380"/>
                  </a:cubicBezTo>
                  <a:cubicBezTo>
                    <a:pt x="152" y="380"/>
                    <a:pt x="151" y="380"/>
                    <a:pt x="151" y="380"/>
                  </a:cubicBezTo>
                  <a:cubicBezTo>
                    <a:pt x="151" y="382"/>
                    <a:pt x="150" y="384"/>
                    <a:pt x="150" y="386"/>
                  </a:cubicBezTo>
                  <a:cubicBezTo>
                    <a:pt x="150" y="396"/>
                    <a:pt x="151" y="405"/>
                    <a:pt x="151" y="414"/>
                  </a:cubicBezTo>
                  <a:cubicBezTo>
                    <a:pt x="150" y="435"/>
                    <a:pt x="157" y="453"/>
                    <a:pt x="171" y="469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85" name="îṧ1îdê"/>
            <p:cNvSpPr/>
            <p:nvPr/>
          </p:nvSpPr>
          <p:spPr bwMode="auto">
            <a:xfrm>
              <a:off x="3575346" y="3905024"/>
              <a:ext cx="307934" cy="172251"/>
            </a:xfrm>
            <a:custGeom>
              <a:avLst/>
              <a:gdLst>
                <a:gd name="T0" fmla="*/ 0 w 211"/>
                <a:gd name="T1" fmla="*/ 55 h 118"/>
                <a:gd name="T2" fmla="*/ 211 w 211"/>
                <a:gd name="T3" fmla="*/ 55 h 118"/>
                <a:gd name="T4" fmla="*/ 197 w 211"/>
                <a:gd name="T5" fmla="*/ 61 h 118"/>
                <a:gd name="T6" fmla="*/ 111 w 211"/>
                <a:gd name="T7" fmla="*/ 113 h 118"/>
                <a:gd name="T8" fmla="*/ 99 w 211"/>
                <a:gd name="T9" fmla="*/ 113 h 118"/>
                <a:gd name="T10" fmla="*/ 70 w 211"/>
                <a:gd name="T11" fmla="*/ 92 h 118"/>
                <a:gd name="T12" fmla="*/ 28 w 211"/>
                <a:gd name="T13" fmla="*/ 68 h 118"/>
                <a:gd name="T14" fmla="*/ 0 w 211"/>
                <a:gd name="T15" fmla="*/ 5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1" h="118">
                  <a:moveTo>
                    <a:pt x="0" y="55"/>
                  </a:moveTo>
                  <a:cubicBezTo>
                    <a:pt x="54" y="8"/>
                    <a:pt x="147" y="0"/>
                    <a:pt x="211" y="55"/>
                  </a:cubicBezTo>
                  <a:cubicBezTo>
                    <a:pt x="206" y="57"/>
                    <a:pt x="201" y="59"/>
                    <a:pt x="197" y="61"/>
                  </a:cubicBezTo>
                  <a:cubicBezTo>
                    <a:pt x="166" y="75"/>
                    <a:pt x="137" y="91"/>
                    <a:pt x="111" y="113"/>
                  </a:cubicBezTo>
                  <a:cubicBezTo>
                    <a:pt x="105" y="118"/>
                    <a:pt x="105" y="118"/>
                    <a:pt x="99" y="113"/>
                  </a:cubicBezTo>
                  <a:cubicBezTo>
                    <a:pt x="90" y="105"/>
                    <a:pt x="80" y="98"/>
                    <a:pt x="70" y="92"/>
                  </a:cubicBezTo>
                  <a:cubicBezTo>
                    <a:pt x="56" y="83"/>
                    <a:pt x="42" y="76"/>
                    <a:pt x="28" y="68"/>
                  </a:cubicBezTo>
                  <a:cubicBezTo>
                    <a:pt x="19" y="64"/>
                    <a:pt x="10" y="60"/>
                    <a:pt x="0" y="55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86" name="ïṣļiďè"/>
            <p:cNvSpPr/>
            <p:nvPr/>
          </p:nvSpPr>
          <p:spPr bwMode="auto">
            <a:xfrm>
              <a:off x="3496438" y="4085934"/>
              <a:ext cx="466714" cy="121249"/>
            </a:xfrm>
            <a:custGeom>
              <a:avLst/>
              <a:gdLst>
                <a:gd name="T0" fmla="*/ 160 w 320"/>
                <a:gd name="T1" fmla="*/ 65 h 83"/>
                <a:gd name="T2" fmla="*/ 177 w 320"/>
                <a:gd name="T3" fmla="*/ 65 h 83"/>
                <a:gd name="T4" fmla="*/ 181 w 320"/>
                <a:gd name="T5" fmla="*/ 61 h 83"/>
                <a:gd name="T6" fmla="*/ 181 w 320"/>
                <a:gd name="T7" fmla="*/ 60 h 83"/>
                <a:gd name="T8" fmla="*/ 191 w 320"/>
                <a:gd name="T9" fmla="*/ 40 h 83"/>
                <a:gd name="T10" fmla="*/ 250 w 320"/>
                <a:gd name="T11" fmla="*/ 14 h 83"/>
                <a:gd name="T12" fmla="*/ 305 w 320"/>
                <a:gd name="T13" fmla="*/ 2 h 83"/>
                <a:gd name="T14" fmla="*/ 314 w 320"/>
                <a:gd name="T15" fmla="*/ 1 h 83"/>
                <a:gd name="T16" fmla="*/ 318 w 320"/>
                <a:gd name="T17" fmla="*/ 11 h 83"/>
                <a:gd name="T18" fmla="*/ 315 w 320"/>
                <a:gd name="T19" fmla="*/ 18 h 83"/>
                <a:gd name="T20" fmla="*/ 241 w 320"/>
                <a:gd name="T21" fmla="*/ 52 h 83"/>
                <a:gd name="T22" fmla="*/ 165 w 320"/>
                <a:gd name="T23" fmla="*/ 82 h 83"/>
                <a:gd name="T24" fmla="*/ 155 w 320"/>
                <a:gd name="T25" fmla="*/ 82 h 83"/>
                <a:gd name="T26" fmla="*/ 121 w 320"/>
                <a:gd name="T27" fmla="*/ 69 h 83"/>
                <a:gd name="T28" fmla="*/ 82 w 320"/>
                <a:gd name="T29" fmla="*/ 53 h 83"/>
                <a:gd name="T30" fmla="*/ 46 w 320"/>
                <a:gd name="T31" fmla="*/ 37 h 83"/>
                <a:gd name="T32" fmla="*/ 5 w 320"/>
                <a:gd name="T33" fmla="*/ 18 h 83"/>
                <a:gd name="T34" fmla="*/ 2 w 320"/>
                <a:gd name="T35" fmla="*/ 12 h 83"/>
                <a:gd name="T36" fmla="*/ 6 w 320"/>
                <a:gd name="T37" fmla="*/ 2 h 83"/>
                <a:gd name="T38" fmla="*/ 16 w 320"/>
                <a:gd name="T39" fmla="*/ 3 h 83"/>
                <a:gd name="T40" fmla="*/ 51 w 320"/>
                <a:gd name="T41" fmla="*/ 9 h 83"/>
                <a:gd name="T42" fmla="*/ 84 w 320"/>
                <a:gd name="T43" fmla="*/ 19 h 83"/>
                <a:gd name="T44" fmla="*/ 113 w 320"/>
                <a:gd name="T45" fmla="*/ 32 h 83"/>
                <a:gd name="T46" fmla="*/ 136 w 320"/>
                <a:gd name="T47" fmla="*/ 44 h 83"/>
                <a:gd name="T48" fmla="*/ 141 w 320"/>
                <a:gd name="T49" fmla="*/ 55 h 83"/>
                <a:gd name="T50" fmla="*/ 149 w 320"/>
                <a:gd name="T51" fmla="*/ 65 h 83"/>
                <a:gd name="T52" fmla="*/ 160 w 320"/>
                <a:gd name="T53" fmla="*/ 6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0" h="83">
                  <a:moveTo>
                    <a:pt x="160" y="65"/>
                  </a:moveTo>
                  <a:cubicBezTo>
                    <a:pt x="166" y="65"/>
                    <a:pt x="171" y="65"/>
                    <a:pt x="177" y="65"/>
                  </a:cubicBezTo>
                  <a:cubicBezTo>
                    <a:pt x="180" y="65"/>
                    <a:pt x="181" y="64"/>
                    <a:pt x="181" y="61"/>
                  </a:cubicBezTo>
                  <a:cubicBezTo>
                    <a:pt x="181" y="61"/>
                    <a:pt x="181" y="61"/>
                    <a:pt x="181" y="60"/>
                  </a:cubicBezTo>
                  <a:cubicBezTo>
                    <a:pt x="179" y="45"/>
                    <a:pt x="177" y="49"/>
                    <a:pt x="191" y="40"/>
                  </a:cubicBezTo>
                  <a:cubicBezTo>
                    <a:pt x="209" y="29"/>
                    <a:pt x="229" y="20"/>
                    <a:pt x="250" y="14"/>
                  </a:cubicBezTo>
                  <a:cubicBezTo>
                    <a:pt x="268" y="8"/>
                    <a:pt x="286" y="4"/>
                    <a:pt x="305" y="2"/>
                  </a:cubicBezTo>
                  <a:cubicBezTo>
                    <a:pt x="308" y="2"/>
                    <a:pt x="312" y="0"/>
                    <a:pt x="314" y="1"/>
                  </a:cubicBezTo>
                  <a:cubicBezTo>
                    <a:pt x="317" y="3"/>
                    <a:pt x="317" y="8"/>
                    <a:pt x="318" y="11"/>
                  </a:cubicBezTo>
                  <a:cubicBezTo>
                    <a:pt x="320" y="15"/>
                    <a:pt x="318" y="16"/>
                    <a:pt x="315" y="18"/>
                  </a:cubicBezTo>
                  <a:cubicBezTo>
                    <a:pt x="290" y="29"/>
                    <a:pt x="266" y="41"/>
                    <a:pt x="241" y="52"/>
                  </a:cubicBezTo>
                  <a:cubicBezTo>
                    <a:pt x="216" y="63"/>
                    <a:pt x="191" y="72"/>
                    <a:pt x="165" y="82"/>
                  </a:cubicBezTo>
                  <a:cubicBezTo>
                    <a:pt x="162" y="83"/>
                    <a:pt x="158" y="83"/>
                    <a:pt x="155" y="82"/>
                  </a:cubicBezTo>
                  <a:cubicBezTo>
                    <a:pt x="144" y="78"/>
                    <a:pt x="133" y="73"/>
                    <a:pt x="121" y="69"/>
                  </a:cubicBezTo>
                  <a:cubicBezTo>
                    <a:pt x="108" y="63"/>
                    <a:pt x="95" y="59"/>
                    <a:pt x="82" y="53"/>
                  </a:cubicBezTo>
                  <a:cubicBezTo>
                    <a:pt x="70" y="48"/>
                    <a:pt x="58" y="43"/>
                    <a:pt x="46" y="37"/>
                  </a:cubicBezTo>
                  <a:cubicBezTo>
                    <a:pt x="32" y="31"/>
                    <a:pt x="19" y="24"/>
                    <a:pt x="5" y="18"/>
                  </a:cubicBezTo>
                  <a:cubicBezTo>
                    <a:pt x="2" y="16"/>
                    <a:pt x="0" y="15"/>
                    <a:pt x="2" y="12"/>
                  </a:cubicBezTo>
                  <a:cubicBezTo>
                    <a:pt x="3" y="9"/>
                    <a:pt x="4" y="4"/>
                    <a:pt x="6" y="2"/>
                  </a:cubicBezTo>
                  <a:cubicBezTo>
                    <a:pt x="8" y="1"/>
                    <a:pt x="12" y="2"/>
                    <a:pt x="16" y="3"/>
                  </a:cubicBezTo>
                  <a:cubicBezTo>
                    <a:pt x="28" y="5"/>
                    <a:pt x="40" y="7"/>
                    <a:pt x="51" y="9"/>
                  </a:cubicBezTo>
                  <a:cubicBezTo>
                    <a:pt x="62" y="12"/>
                    <a:pt x="74" y="15"/>
                    <a:pt x="84" y="19"/>
                  </a:cubicBezTo>
                  <a:cubicBezTo>
                    <a:pt x="94" y="22"/>
                    <a:pt x="104" y="27"/>
                    <a:pt x="113" y="32"/>
                  </a:cubicBezTo>
                  <a:cubicBezTo>
                    <a:pt x="121" y="35"/>
                    <a:pt x="128" y="40"/>
                    <a:pt x="136" y="44"/>
                  </a:cubicBezTo>
                  <a:cubicBezTo>
                    <a:pt x="141" y="46"/>
                    <a:pt x="142" y="50"/>
                    <a:pt x="141" y="55"/>
                  </a:cubicBezTo>
                  <a:cubicBezTo>
                    <a:pt x="139" y="65"/>
                    <a:pt x="139" y="65"/>
                    <a:pt x="149" y="65"/>
                  </a:cubicBezTo>
                  <a:cubicBezTo>
                    <a:pt x="153" y="65"/>
                    <a:pt x="157" y="65"/>
                    <a:pt x="160" y="65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87" name="islîḋê"/>
            <p:cNvSpPr/>
            <p:nvPr/>
          </p:nvSpPr>
          <p:spPr bwMode="auto">
            <a:xfrm>
              <a:off x="3511834" y="4034933"/>
              <a:ext cx="436882" cy="116438"/>
            </a:xfrm>
            <a:custGeom>
              <a:avLst/>
              <a:gdLst>
                <a:gd name="T0" fmla="*/ 286 w 299"/>
                <a:gd name="T1" fmla="*/ 0 h 80"/>
                <a:gd name="T2" fmla="*/ 299 w 299"/>
                <a:gd name="T3" fmla="*/ 24 h 80"/>
                <a:gd name="T4" fmla="*/ 277 w 299"/>
                <a:gd name="T5" fmla="*/ 28 h 80"/>
                <a:gd name="T6" fmla="*/ 230 w 299"/>
                <a:gd name="T7" fmla="*/ 40 h 80"/>
                <a:gd name="T8" fmla="*/ 180 w 299"/>
                <a:gd name="T9" fmla="*/ 60 h 80"/>
                <a:gd name="T10" fmla="*/ 149 w 299"/>
                <a:gd name="T11" fmla="*/ 80 h 80"/>
                <a:gd name="T12" fmla="*/ 126 w 299"/>
                <a:gd name="T13" fmla="*/ 65 h 80"/>
                <a:gd name="T14" fmla="*/ 86 w 299"/>
                <a:gd name="T15" fmla="*/ 46 h 80"/>
                <a:gd name="T16" fmla="*/ 61 w 299"/>
                <a:gd name="T17" fmla="*/ 38 h 80"/>
                <a:gd name="T18" fmla="*/ 19 w 299"/>
                <a:gd name="T19" fmla="*/ 28 h 80"/>
                <a:gd name="T20" fmla="*/ 0 w 299"/>
                <a:gd name="T21" fmla="*/ 24 h 80"/>
                <a:gd name="T22" fmla="*/ 12 w 299"/>
                <a:gd name="T23" fmla="*/ 3 h 80"/>
                <a:gd name="T24" fmla="*/ 16 w 299"/>
                <a:gd name="T25" fmla="*/ 2 h 80"/>
                <a:gd name="T26" fmla="*/ 35 w 299"/>
                <a:gd name="T27" fmla="*/ 7 h 80"/>
                <a:gd name="T28" fmla="*/ 81 w 299"/>
                <a:gd name="T29" fmla="*/ 25 h 80"/>
                <a:gd name="T30" fmla="*/ 120 w 299"/>
                <a:gd name="T31" fmla="*/ 48 h 80"/>
                <a:gd name="T32" fmla="*/ 147 w 299"/>
                <a:gd name="T33" fmla="*/ 68 h 80"/>
                <a:gd name="T34" fmla="*/ 151 w 299"/>
                <a:gd name="T35" fmla="*/ 68 h 80"/>
                <a:gd name="T36" fmla="*/ 204 w 299"/>
                <a:gd name="T37" fmla="*/ 31 h 80"/>
                <a:gd name="T38" fmla="*/ 252 w 299"/>
                <a:gd name="T39" fmla="*/ 11 h 80"/>
                <a:gd name="T40" fmla="*/ 286 w 299"/>
                <a:gd name="T4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9" h="80">
                  <a:moveTo>
                    <a:pt x="286" y="0"/>
                  </a:moveTo>
                  <a:cubicBezTo>
                    <a:pt x="290" y="8"/>
                    <a:pt x="295" y="16"/>
                    <a:pt x="299" y="24"/>
                  </a:cubicBezTo>
                  <a:cubicBezTo>
                    <a:pt x="291" y="25"/>
                    <a:pt x="284" y="26"/>
                    <a:pt x="277" y="28"/>
                  </a:cubicBezTo>
                  <a:cubicBezTo>
                    <a:pt x="261" y="32"/>
                    <a:pt x="245" y="36"/>
                    <a:pt x="230" y="40"/>
                  </a:cubicBezTo>
                  <a:cubicBezTo>
                    <a:pt x="213" y="45"/>
                    <a:pt x="196" y="51"/>
                    <a:pt x="180" y="60"/>
                  </a:cubicBezTo>
                  <a:cubicBezTo>
                    <a:pt x="170" y="66"/>
                    <a:pt x="159" y="73"/>
                    <a:pt x="149" y="80"/>
                  </a:cubicBezTo>
                  <a:cubicBezTo>
                    <a:pt x="142" y="75"/>
                    <a:pt x="134" y="70"/>
                    <a:pt x="126" y="65"/>
                  </a:cubicBezTo>
                  <a:cubicBezTo>
                    <a:pt x="114" y="56"/>
                    <a:pt x="100" y="51"/>
                    <a:pt x="86" y="46"/>
                  </a:cubicBezTo>
                  <a:cubicBezTo>
                    <a:pt x="78" y="43"/>
                    <a:pt x="69" y="40"/>
                    <a:pt x="61" y="38"/>
                  </a:cubicBezTo>
                  <a:cubicBezTo>
                    <a:pt x="47" y="34"/>
                    <a:pt x="33" y="31"/>
                    <a:pt x="19" y="28"/>
                  </a:cubicBezTo>
                  <a:cubicBezTo>
                    <a:pt x="13" y="27"/>
                    <a:pt x="7" y="26"/>
                    <a:pt x="0" y="24"/>
                  </a:cubicBezTo>
                  <a:cubicBezTo>
                    <a:pt x="2" y="16"/>
                    <a:pt x="7" y="9"/>
                    <a:pt x="12" y="3"/>
                  </a:cubicBezTo>
                  <a:cubicBezTo>
                    <a:pt x="12" y="2"/>
                    <a:pt x="15" y="2"/>
                    <a:pt x="16" y="2"/>
                  </a:cubicBezTo>
                  <a:cubicBezTo>
                    <a:pt x="23" y="4"/>
                    <a:pt x="29" y="5"/>
                    <a:pt x="35" y="7"/>
                  </a:cubicBezTo>
                  <a:cubicBezTo>
                    <a:pt x="51" y="13"/>
                    <a:pt x="66" y="18"/>
                    <a:pt x="81" y="25"/>
                  </a:cubicBezTo>
                  <a:cubicBezTo>
                    <a:pt x="95" y="32"/>
                    <a:pt x="107" y="40"/>
                    <a:pt x="120" y="48"/>
                  </a:cubicBezTo>
                  <a:cubicBezTo>
                    <a:pt x="129" y="54"/>
                    <a:pt x="138" y="62"/>
                    <a:pt x="147" y="68"/>
                  </a:cubicBezTo>
                  <a:cubicBezTo>
                    <a:pt x="148" y="69"/>
                    <a:pt x="150" y="69"/>
                    <a:pt x="151" y="68"/>
                  </a:cubicBezTo>
                  <a:cubicBezTo>
                    <a:pt x="167" y="54"/>
                    <a:pt x="185" y="42"/>
                    <a:pt x="204" y="31"/>
                  </a:cubicBezTo>
                  <a:cubicBezTo>
                    <a:pt x="219" y="23"/>
                    <a:pt x="236" y="17"/>
                    <a:pt x="252" y="11"/>
                  </a:cubicBezTo>
                  <a:cubicBezTo>
                    <a:pt x="263" y="7"/>
                    <a:pt x="274" y="4"/>
                    <a:pt x="286" y="0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88" name="îśľïdè"/>
            <p:cNvSpPr/>
            <p:nvPr/>
          </p:nvSpPr>
          <p:spPr bwMode="auto">
            <a:xfrm>
              <a:off x="3536853" y="3996441"/>
              <a:ext cx="385880" cy="120287"/>
            </a:xfrm>
            <a:custGeom>
              <a:avLst/>
              <a:gdLst>
                <a:gd name="T0" fmla="*/ 0 w 264"/>
                <a:gd name="T1" fmla="*/ 19 h 82"/>
                <a:gd name="T2" fmla="*/ 16 w 264"/>
                <a:gd name="T3" fmla="*/ 2 h 82"/>
                <a:gd name="T4" fmla="*/ 21 w 264"/>
                <a:gd name="T5" fmla="*/ 1 h 82"/>
                <a:gd name="T6" fmla="*/ 100 w 264"/>
                <a:gd name="T7" fmla="*/ 43 h 82"/>
                <a:gd name="T8" fmla="*/ 132 w 264"/>
                <a:gd name="T9" fmla="*/ 68 h 82"/>
                <a:gd name="T10" fmla="*/ 157 w 264"/>
                <a:gd name="T11" fmla="*/ 47 h 82"/>
                <a:gd name="T12" fmla="*/ 219 w 264"/>
                <a:gd name="T13" fmla="*/ 11 h 82"/>
                <a:gd name="T14" fmla="*/ 241 w 264"/>
                <a:gd name="T15" fmla="*/ 2 h 82"/>
                <a:gd name="T16" fmla="*/ 251 w 264"/>
                <a:gd name="T17" fmla="*/ 4 h 82"/>
                <a:gd name="T18" fmla="*/ 264 w 264"/>
                <a:gd name="T19" fmla="*/ 19 h 82"/>
                <a:gd name="T20" fmla="*/ 254 w 264"/>
                <a:gd name="T21" fmla="*/ 22 h 82"/>
                <a:gd name="T22" fmla="*/ 196 w 264"/>
                <a:gd name="T23" fmla="*/ 42 h 82"/>
                <a:gd name="T24" fmla="*/ 133 w 264"/>
                <a:gd name="T25" fmla="*/ 81 h 82"/>
                <a:gd name="T26" fmla="*/ 129 w 264"/>
                <a:gd name="T27" fmla="*/ 81 h 82"/>
                <a:gd name="T28" fmla="*/ 85 w 264"/>
                <a:gd name="T29" fmla="*/ 51 h 82"/>
                <a:gd name="T30" fmla="*/ 35 w 264"/>
                <a:gd name="T31" fmla="*/ 29 h 82"/>
                <a:gd name="T32" fmla="*/ 0 w 264"/>
                <a:gd name="T33" fmla="*/ 19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4" h="82">
                  <a:moveTo>
                    <a:pt x="0" y="19"/>
                  </a:moveTo>
                  <a:cubicBezTo>
                    <a:pt x="6" y="13"/>
                    <a:pt x="11" y="7"/>
                    <a:pt x="16" y="2"/>
                  </a:cubicBezTo>
                  <a:cubicBezTo>
                    <a:pt x="17" y="1"/>
                    <a:pt x="19" y="1"/>
                    <a:pt x="21" y="1"/>
                  </a:cubicBezTo>
                  <a:cubicBezTo>
                    <a:pt x="48" y="13"/>
                    <a:pt x="76" y="25"/>
                    <a:pt x="100" y="43"/>
                  </a:cubicBezTo>
                  <a:cubicBezTo>
                    <a:pt x="111" y="51"/>
                    <a:pt x="121" y="60"/>
                    <a:pt x="132" y="68"/>
                  </a:cubicBezTo>
                  <a:cubicBezTo>
                    <a:pt x="140" y="61"/>
                    <a:pt x="148" y="54"/>
                    <a:pt x="157" y="47"/>
                  </a:cubicBezTo>
                  <a:cubicBezTo>
                    <a:pt x="176" y="32"/>
                    <a:pt x="197" y="21"/>
                    <a:pt x="219" y="11"/>
                  </a:cubicBezTo>
                  <a:cubicBezTo>
                    <a:pt x="226" y="7"/>
                    <a:pt x="234" y="5"/>
                    <a:pt x="241" y="2"/>
                  </a:cubicBezTo>
                  <a:cubicBezTo>
                    <a:pt x="245" y="0"/>
                    <a:pt x="248" y="0"/>
                    <a:pt x="251" y="4"/>
                  </a:cubicBezTo>
                  <a:cubicBezTo>
                    <a:pt x="255" y="9"/>
                    <a:pt x="259" y="13"/>
                    <a:pt x="264" y="19"/>
                  </a:cubicBezTo>
                  <a:cubicBezTo>
                    <a:pt x="260" y="20"/>
                    <a:pt x="257" y="21"/>
                    <a:pt x="254" y="22"/>
                  </a:cubicBezTo>
                  <a:cubicBezTo>
                    <a:pt x="234" y="26"/>
                    <a:pt x="215" y="34"/>
                    <a:pt x="196" y="42"/>
                  </a:cubicBezTo>
                  <a:cubicBezTo>
                    <a:pt x="173" y="52"/>
                    <a:pt x="153" y="66"/>
                    <a:pt x="133" y="81"/>
                  </a:cubicBezTo>
                  <a:cubicBezTo>
                    <a:pt x="133" y="82"/>
                    <a:pt x="130" y="82"/>
                    <a:pt x="129" y="81"/>
                  </a:cubicBezTo>
                  <a:cubicBezTo>
                    <a:pt x="115" y="70"/>
                    <a:pt x="101" y="59"/>
                    <a:pt x="85" y="51"/>
                  </a:cubicBezTo>
                  <a:cubicBezTo>
                    <a:pt x="68" y="43"/>
                    <a:pt x="52" y="36"/>
                    <a:pt x="35" y="29"/>
                  </a:cubicBezTo>
                  <a:cubicBezTo>
                    <a:pt x="24" y="25"/>
                    <a:pt x="13" y="23"/>
                    <a:pt x="0" y="19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89" name="ïṧ1íďê"/>
            <p:cNvSpPr/>
            <p:nvPr/>
          </p:nvSpPr>
          <p:spPr bwMode="auto">
            <a:xfrm>
              <a:off x="3390585" y="2578982"/>
              <a:ext cx="101042" cy="173213"/>
            </a:xfrm>
            <a:custGeom>
              <a:avLst/>
              <a:gdLst>
                <a:gd name="T0" fmla="*/ 23 w 69"/>
                <a:gd name="T1" fmla="*/ 25 h 119"/>
                <a:gd name="T2" fmla="*/ 35 w 69"/>
                <a:gd name="T3" fmla="*/ 27 h 119"/>
                <a:gd name="T4" fmla="*/ 39 w 69"/>
                <a:gd name="T5" fmla="*/ 18 h 119"/>
                <a:gd name="T6" fmla="*/ 48 w 69"/>
                <a:gd name="T7" fmla="*/ 32 h 119"/>
                <a:gd name="T8" fmla="*/ 39 w 69"/>
                <a:gd name="T9" fmla="*/ 32 h 119"/>
                <a:gd name="T10" fmla="*/ 34 w 69"/>
                <a:gd name="T11" fmla="*/ 43 h 119"/>
                <a:gd name="T12" fmla="*/ 43 w 69"/>
                <a:gd name="T13" fmla="*/ 57 h 119"/>
                <a:gd name="T14" fmla="*/ 53 w 69"/>
                <a:gd name="T15" fmla="*/ 49 h 119"/>
                <a:gd name="T16" fmla="*/ 52 w 69"/>
                <a:gd name="T17" fmla="*/ 68 h 119"/>
                <a:gd name="T18" fmla="*/ 52 w 69"/>
                <a:gd name="T19" fmla="*/ 85 h 119"/>
                <a:gd name="T20" fmla="*/ 42 w 69"/>
                <a:gd name="T21" fmla="*/ 87 h 119"/>
                <a:gd name="T22" fmla="*/ 32 w 69"/>
                <a:gd name="T23" fmla="*/ 87 h 119"/>
                <a:gd name="T24" fmla="*/ 21 w 69"/>
                <a:gd name="T25" fmla="*/ 94 h 119"/>
                <a:gd name="T26" fmla="*/ 9 w 69"/>
                <a:gd name="T27" fmla="*/ 89 h 119"/>
                <a:gd name="T28" fmla="*/ 11 w 69"/>
                <a:gd name="T29" fmla="*/ 76 h 119"/>
                <a:gd name="T30" fmla="*/ 5 w 69"/>
                <a:gd name="T31" fmla="*/ 57 h 119"/>
                <a:gd name="T32" fmla="*/ 7 w 69"/>
                <a:gd name="T33" fmla="*/ 45 h 119"/>
                <a:gd name="T34" fmla="*/ 11 w 69"/>
                <a:gd name="T35" fmla="*/ 37 h 119"/>
                <a:gd name="T36" fmla="*/ 8 w 69"/>
                <a:gd name="T37" fmla="*/ 27 h 119"/>
                <a:gd name="T38" fmla="*/ 3 w 69"/>
                <a:gd name="T39" fmla="*/ 20 h 119"/>
                <a:gd name="T40" fmla="*/ 51 w 69"/>
                <a:gd name="T41" fmla="*/ 5 h 119"/>
                <a:gd name="T42" fmla="*/ 69 w 69"/>
                <a:gd name="T43" fmla="*/ 81 h 119"/>
                <a:gd name="T44" fmla="*/ 53 w 69"/>
                <a:gd name="T45" fmla="*/ 108 h 119"/>
                <a:gd name="T46" fmla="*/ 16 w 69"/>
                <a:gd name="T47" fmla="*/ 119 h 119"/>
                <a:gd name="T48" fmla="*/ 41 w 69"/>
                <a:gd name="T49" fmla="*/ 95 h 119"/>
                <a:gd name="T50" fmla="*/ 59 w 69"/>
                <a:gd name="T51" fmla="*/ 97 h 119"/>
                <a:gd name="T52" fmla="*/ 60 w 69"/>
                <a:gd name="T53" fmla="*/ 44 h 119"/>
                <a:gd name="T54" fmla="*/ 40 w 69"/>
                <a:gd name="T55" fmla="*/ 13 h 119"/>
                <a:gd name="T56" fmla="*/ 18 w 69"/>
                <a:gd name="T57" fmla="*/ 89 h 119"/>
                <a:gd name="T58" fmla="*/ 30 w 69"/>
                <a:gd name="T59" fmla="*/ 75 h 119"/>
                <a:gd name="T60" fmla="*/ 27 w 69"/>
                <a:gd name="T61" fmla="*/ 58 h 119"/>
                <a:gd name="T62" fmla="*/ 24 w 69"/>
                <a:gd name="T63" fmla="*/ 7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" h="119">
                  <a:moveTo>
                    <a:pt x="21" y="19"/>
                  </a:moveTo>
                  <a:cubicBezTo>
                    <a:pt x="22" y="22"/>
                    <a:pt x="22" y="23"/>
                    <a:pt x="23" y="25"/>
                  </a:cubicBezTo>
                  <a:cubicBezTo>
                    <a:pt x="24" y="26"/>
                    <a:pt x="25" y="27"/>
                    <a:pt x="26" y="27"/>
                  </a:cubicBezTo>
                  <a:cubicBezTo>
                    <a:pt x="29" y="28"/>
                    <a:pt x="32" y="27"/>
                    <a:pt x="35" y="27"/>
                  </a:cubicBezTo>
                  <a:cubicBezTo>
                    <a:pt x="35" y="28"/>
                    <a:pt x="35" y="28"/>
                    <a:pt x="35" y="27"/>
                  </a:cubicBezTo>
                  <a:cubicBezTo>
                    <a:pt x="34" y="21"/>
                    <a:pt x="35" y="19"/>
                    <a:pt x="39" y="18"/>
                  </a:cubicBezTo>
                  <a:cubicBezTo>
                    <a:pt x="44" y="16"/>
                    <a:pt x="50" y="19"/>
                    <a:pt x="52" y="23"/>
                  </a:cubicBezTo>
                  <a:cubicBezTo>
                    <a:pt x="54" y="27"/>
                    <a:pt x="52" y="30"/>
                    <a:pt x="48" y="32"/>
                  </a:cubicBezTo>
                  <a:cubicBezTo>
                    <a:pt x="43" y="34"/>
                    <a:pt x="43" y="34"/>
                    <a:pt x="41" y="39"/>
                  </a:cubicBezTo>
                  <a:cubicBezTo>
                    <a:pt x="40" y="36"/>
                    <a:pt x="40" y="34"/>
                    <a:pt x="39" y="32"/>
                  </a:cubicBezTo>
                  <a:cubicBezTo>
                    <a:pt x="37" y="35"/>
                    <a:pt x="36" y="37"/>
                    <a:pt x="34" y="40"/>
                  </a:cubicBezTo>
                  <a:cubicBezTo>
                    <a:pt x="34" y="41"/>
                    <a:pt x="34" y="42"/>
                    <a:pt x="34" y="43"/>
                  </a:cubicBezTo>
                  <a:cubicBezTo>
                    <a:pt x="36" y="48"/>
                    <a:pt x="39" y="52"/>
                    <a:pt x="41" y="57"/>
                  </a:cubicBezTo>
                  <a:cubicBezTo>
                    <a:pt x="42" y="57"/>
                    <a:pt x="42" y="57"/>
                    <a:pt x="43" y="57"/>
                  </a:cubicBezTo>
                  <a:cubicBezTo>
                    <a:pt x="43" y="55"/>
                    <a:pt x="44" y="54"/>
                    <a:pt x="45" y="52"/>
                  </a:cubicBezTo>
                  <a:cubicBezTo>
                    <a:pt x="46" y="49"/>
                    <a:pt x="50" y="47"/>
                    <a:pt x="53" y="49"/>
                  </a:cubicBezTo>
                  <a:cubicBezTo>
                    <a:pt x="57" y="50"/>
                    <a:pt x="57" y="53"/>
                    <a:pt x="56" y="57"/>
                  </a:cubicBezTo>
                  <a:cubicBezTo>
                    <a:pt x="54" y="61"/>
                    <a:pt x="53" y="64"/>
                    <a:pt x="52" y="68"/>
                  </a:cubicBezTo>
                  <a:cubicBezTo>
                    <a:pt x="51" y="71"/>
                    <a:pt x="50" y="75"/>
                    <a:pt x="53" y="78"/>
                  </a:cubicBezTo>
                  <a:cubicBezTo>
                    <a:pt x="55" y="81"/>
                    <a:pt x="54" y="83"/>
                    <a:pt x="52" y="85"/>
                  </a:cubicBezTo>
                  <a:cubicBezTo>
                    <a:pt x="50" y="86"/>
                    <a:pt x="48" y="86"/>
                    <a:pt x="46" y="86"/>
                  </a:cubicBezTo>
                  <a:cubicBezTo>
                    <a:pt x="44" y="86"/>
                    <a:pt x="43" y="86"/>
                    <a:pt x="42" y="87"/>
                  </a:cubicBezTo>
                  <a:cubicBezTo>
                    <a:pt x="40" y="88"/>
                    <a:pt x="38" y="90"/>
                    <a:pt x="35" y="91"/>
                  </a:cubicBezTo>
                  <a:cubicBezTo>
                    <a:pt x="32" y="92"/>
                    <a:pt x="32" y="90"/>
                    <a:pt x="32" y="87"/>
                  </a:cubicBezTo>
                  <a:cubicBezTo>
                    <a:pt x="33" y="85"/>
                    <a:pt x="34" y="83"/>
                    <a:pt x="34" y="80"/>
                  </a:cubicBezTo>
                  <a:cubicBezTo>
                    <a:pt x="30" y="85"/>
                    <a:pt x="26" y="89"/>
                    <a:pt x="21" y="94"/>
                  </a:cubicBezTo>
                  <a:cubicBezTo>
                    <a:pt x="19" y="96"/>
                    <a:pt x="16" y="99"/>
                    <a:pt x="12" y="97"/>
                  </a:cubicBezTo>
                  <a:cubicBezTo>
                    <a:pt x="8" y="95"/>
                    <a:pt x="8" y="92"/>
                    <a:pt x="9" y="89"/>
                  </a:cubicBezTo>
                  <a:cubicBezTo>
                    <a:pt x="11" y="86"/>
                    <a:pt x="12" y="83"/>
                    <a:pt x="14" y="80"/>
                  </a:cubicBezTo>
                  <a:cubicBezTo>
                    <a:pt x="15" y="78"/>
                    <a:pt x="15" y="76"/>
                    <a:pt x="11" y="76"/>
                  </a:cubicBezTo>
                  <a:cubicBezTo>
                    <a:pt x="6" y="77"/>
                    <a:pt x="3" y="74"/>
                    <a:pt x="2" y="70"/>
                  </a:cubicBezTo>
                  <a:cubicBezTo>
                    <a:pt x="0" y="65"/>
                    <a:pt x="1" y="61"/>
                    <a:pt x="5" y="57"/>
                  </a:cubicBezTo>
                  <a:cubicBezTo>
                    <a:pt x="7" y="54"/>
                    <a:pt x="10" y="52"/>
                    <a:pt x="13" y="50"/>
                  </a:cubicBezTo>
                  <a:cubicBezTo>
                    <a:pt x="11" y="48"/>
                    <a:pt x="9" y="47"/>
                    <a:pt x="7" y="45"/>
                  </a:cubicBezTo>
                  <a:cubicBezTo>
                    <a:pt x="5" y="44"/>
                    <a:pt x="5" y="42"/>
                    <a:pt x="7" y="40"/>
                  </a:cubicBezTo>
                  <a:cubicBezTo>
                    <a:pt x="8" y="39"/>
                    <a:pt x="9" y="37"/>
                    <a:pt x="11" y="37"/>
                  </a:cubicBezTo>
                  <a:cubicBezTo>
                    <a:pt x="15" y="34"/>
                    <a:pt x="14" y="32"/>
                    <a:pt x="12" y="28"/>
                  </a:cubicBezTo>
                  <a:cubicBezTo>
                    <a:pt x="11" y="27"/>
                    <a:pt x="10" y="25"/>
                    <a:pt x="8" y="27"/>
                  </a:cubicBezTo>
                  <a:cubicBezTo>
                    <a:pt x="5" y="29"/>
                    <a:pt x="3" y="28"/>
                    <a:pt x="2" y="26"/>
                  </a:cubicBezTo>
                  <a:cubicBezTo>
                    <a:pt x="1" y="24"/>
                    <a:pt x="2" y="21"/>
                    <a:pt x="3" y="20"/>
                  </a:cubicBezTo>
                  <a:cubicBezTo>
                    <a:pt x="8" y="13"/>
                    <a:pt x="16" y="8"/>
                    <a:pt x="24" y="5"/>
                  </a:cubicBezTo>
                  <a:cubicBezTo>
                    <a:pt x="33" y="2"/>
                    <a:pt x="42" y="0"/>
                    <a:pt x="51" y="5"/>
                  </a:cubicBezTo>
                  <a:cubicBezTo>
                    <a:pt x="59" y="9"/>
                    <a:pt x="63" y="18"/>
                    <a:pt x="64" y="26"/>
                  </a:cubicBezTo>
                  <a:cubicBezTo>
                    <a:pt x="68" y="44"/>
                    <a:pt x="69" y="63"/>
                    <a:pt x="69" y="81"/>
                  </a:cubicBezTo>
                  <a:cubicBezTo>
                    <a:pt x="69" y="88"/>
                    <a:pt x="67" y="94"/>
                    <a:pt x="66" y="100"/>
                  </a:cubicBezTo>
                  <a:cubicBezTo>
                    <a:pt x="64" y="107"/>
                    <a:pt x="59" y="109"/>
                    <a:pt x="53" y="108"/>
                  </a:cubicBezTo>
                  <a:cubicBezTo>
                    <a:pt x="43" y="106"/>
                    <a:pt x="34" y="108"/>
                    <a:pt x="26" y="113"/>
                  </a:cubicBezTo>
                  <a:cubicBezTo>
                    <a:pt x="23" y="115"/>
                    <a:pt x="20" y="117"/>
                    <a:pt x="16" y="119"/>
                  </a:cubicBezTo>
                  <a:cubicBezTo>
                    <a:pt x="13" y="111"/>
                    <a:pt x="15" y="106"/>
                    <a:pt x="24" y="102"/>
                  </a:cubicBezTo>
                  <a:cubicBezTo>
                    <a:pt x="29" y="99"/>
                    <a:pt x="35" y="97"/>
                    <a:pt x="41" y="95"/>
                  </a:cubicBezTo>
                  <a:cubicBezTo>
                    <a:pt x="46" y="93"/>
                    <a:pt x="49" y="95"/>
                    <a:pt x="53" y="98"/>
                  </a:cubicBezTo>
                  <a:cubicBezTo>
                    <a:pt x="56" y="101"/>
                    <a:pt x="58" y="101"/>
                    <a:pt x="59" y="97"/>
                  </a:cubicBezTo>
                  <a:cubicBezTo>
                    <a:pt x="61" y="90"/>
                    <a:pt x="63" y="83"/>
                    <a:pt x="63" y="76"/>
                  </a:cubicBezTo>
                  <a:cubicBezTo>
                    <a:pt x="63" y="65"/>
                    <a:pt x="61" y="54"/>
                    <a:pt x="60" y="44"/>
                  </a:cubicBezTo>
                  <a:cubicBezTo>
                    <a:pt x="58" y="35"/>
                    <a:pt x="56" y="27"/>
                    <a:pt x="53" y="19"/>
                  </a:cubicBezTo>
                  <a:cubicBezTo>
                    <a:pt x="51" y="14"/>
                    <a:pt x="45" y="12"/>
                    <a:pt x="40" y="13"/>
                  </a:cubicBezTo>
                  <a:cubicBezTo>
                    <a:pt x="34" y="15"/>
                    <a:pt x="27" y="17"/>
                    <a:pt x="21" y="19"/>
                  </a:cubicBezTo>
                  <a:close/>
                  <a:moveTo>
                    <a:pt x="18" y="89"/>
                  </a:moveTo>
                  <a:cubicBezTo>
                    <a:pt x="19" y="88"/>
                    <a:pt x="20" y="88"/>
                    <a:pt x="21" y="87"/>
                  </a:cubicBezTo>
                  <a:cubicBezTo>
                    <a:pt x="24" y="83"/>
                    <a:pt x="27" y="79"/>
                    <a:pt x="30" y="75"/>
                  </a:cubicBezTo>
                  <a:cubicBezTo>
                    <a:pt x="34" y="70"/>
                    <a:pt x="35" y="66"/>
                    <a:pt x="31" y="61"/>
                  </a:cubicBezTo>
                  <a:cubicBezTo>
                    <a:pt x="30" y="60"/>
                    <a:pt x="28" y="59"/>
                    <a:pt x="27" y="58"/>
                  </a:cubicBezTo>
                  <a:cubicBezTo>
                    <a:pt x="27" y="60"/>
                    <a:pt x="25" y="63"/>
                    <a:pt x="26" y="64"/>
                  </a:cubicBezTo>
                  <a:cubicBezTo>
                    <a:pt x="29" y="70"/>
                    <a:pt x="29" y="71"/>
                    <a:pt x="24" y="74"/>
                  </a:cubicBezTo>
                  <a:cubicBezTo>
                    <a:pt x="20" y="78"/>
                    <a:pt x="18" y="83"/>
                    <a:pt x="18" y="89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90" name="iŝḷíḍè"/>
            <p:cNvSpPr/>
            <p:nvPr/>
          </p:nvSpPr>
          <p:spPr bwMode="auto">
            <a:xfrm>
              <a:off x="3726425" y="2554924"/>
              <a:ext cx="178987" cy="200157"/>
            </a:xfrm>
            <a:custGeom>
              <a:avLst/>
              <a:gdLst>
                <a:gd name="T0" fmla="*/ 86 w 122"/>
                <a:gd name="T1" fmla="*/ 7 h 137"/>
                <a:gd name="T2" fmla="*/ 95 w 122"/>
                <a:gd name="T3" fmla="*/ 12 h 137"/>
                <a:gd name="T4" fmla="*/ 62 w 122"/>
                <a:gd name="T5" fmla="*/ 39 h 137"/>
                <a:gd name="T6" fmla="*/ 97 w 122"/>
                <a:gd name="T7" fmla="*/ 32 h 137"/>
                <a:gd name="T8" fmla="*/ 121 w 122"/>
                <a:gd name="T9" fmla="*/ 37 h 137"/>
                <a:gd name="T10" fmla="*/ 81 w 122"/>
                <a:gd name="T11" fmla="*/ 42 h 137"/>
                <a:gd name="T12" fmla="*/ 78 w 122"/>
                <a:gd name="T13" fmla="*/ 55 h 137"/>
                <a:gd name="T14" fmla="*/ 85 w 122"/>
                <a:gd name="T15" fmla="*/ 64 h 137"/>
                <a:gd name="T16" fmla="*/ 73 w 122"/>
                <a:gd name="T17" fmla="*/ 71 h 137"/>
                <a:gd name="T18" fmla="*/ 84 w 122"/>
                <a:gd name="T19" fmla="*/ 80 h 137"/>
                <a:gd name="T20" fmla="*/ 81 w 122"/>
                <a:gd name="T21" fmla="*/ 88 h 137"/>
                <a:gd name="T22" fmla="*/ 80 w 122"/>
                <a:gd name="T23" fmla="*/ 96 h 137"/>
                <a:gd name="T24" fmla="*/ 76 w 122"/>
                <a:gd name="T25" fmla="*/ 107 h 137"/>
                <a:gd name="T26" fmla="*/ 90 w 122"/>
                <a:gd name="T27" fmla="*/ 115 h 137"/>
                <a:gd name="T28" fmla="*/ 75 w 122"/>
                <a:gd name="T29" fmla="*/ 121 h 137"/>
                <a:gd name="T30" fmla="*/ 71 w 122"/>
                <a:gd name="T31" fmla="*/ 129 h 137"/>
                <a:gd name="T32" fmla="*/ 57 w 122"/>
                <a:gd name="T33" fmla="*/ 130 h 137"/>
                <a:gd name="T34" fmla="*/ 61 w 122"/>
                <a:gd name="T35" fmla="*/ 119 h 137"/>
                <a:gd name="T36" fmla="*/ 61 w 122"/>
                <a:gd name="T37" fmla="*/ 102 h 137"/>
                <a:gd name="T38" fmla="*/ 52 w 122"/>
                <a:gd name="T39" fmla="*/ 102 h 137"/>
                <a:gd name="T40" fmla="*/ 42 w 122"/>
                <a:gd name="T41" fmla="*/ 103 h 137"/>
                <a:gd name="T42" fmla="*/ 48 w 122"/>
                <a:gd name="T43" fmla="*/ 98 h 137"/>
                <a:gd name="T44" fmla="*/ 59 w 122"/>
                <a:gd name="T45" fmla="*/ 90 h 137"/>
                <a:gd name="T46" fmla="*/ 46 w 122"/>
                <a:gd name="T47" fmla="*/ 92 h 137"/>
                <a:gd name="T48" fmla="*/ 46 w 122"/>
                <a:gd name="T49" fmla="*/ 87 h 137"/>
                <a:gd name="T50" fmla="*/ 61 w 122"/>
                <a:gd name="T51" fmla="*/ 74 h 137"/>
                <a:gd name="T52" fmla="*/ 53 w 122"/>
                <a:gd name="T53" fmla="*/ 64 h 137"/>
                <a:gd name="T54" fmla="*/ 51 w 122"/>
                <a:gd name="T55" fmla="*/ 49 h 137"/>
                <a:gd name="T56" fmla="*/ 10 w 122"/>
                <a:gd name="T57" fmla="*/ 68 h 137"/>
                <a:gd name="T58" fmla="*/ 0 w 122"/>
                <a:gd name="T59" fmla="*/ 65 h 137"/>
                <a:gd name="T60" fmla="*/ 26 w 122"/>
                <a:gd name="T61" fmla="*/ 53 h 137"/>
                <a:gd name="T62" fmla="*/ 59 w 122"/>
                <a:gd name="T63" fmla="*/ 37 h 137"/>
                <a:gd name="T64" fmla="*/ 60 w 122"/>
                <a:gd name="T65" fmla="*/ 33 h 137"/>
                <a:gd name="T66" fmla="*/ 51 w 122"/>
                <a:gd name="T67" fmla="*/ 35 h 137"/>
                <a:gd name="T68" fmla="*/ 47 w 122"/>
                <a:gd name="T69" fmla="*/ 14 h 137"/>
                <a:gd name="T70" fmla="*/ 57 w 122"/>
                <a:gd name="T71" fmla="*/ 2 h 137"/>
                <a:gd name="T72" fmla="*/ 61 w 122"/>
                <a:gd name="T73" fmla="*/ 29 h 137"/>
                <a:gd name="T74" fmla="*/ 67 w 122"/>
                <a:gd name="T75" fmla="*/ 7 h 137"/>
                <a:gd name="T76" fmla="*/ 80 w 122"/>
                <a:gd name="T77" fmla="*/ 7 h 137"/>
                <a:gd name="T78" fmla="*/ 82 w 122"/>
                <a:gd name="T79" fmla="*/ 14 h 137"/>
                <a:gd name="T80" fmla="*/ 69 w 122"/>
                <a:gd name="T81" fmla="*/ 45 h 137"/>
                <a:gd name="T82" fmla="*/ 65 w 122"/>
                <a:gd name="T83" fmla="*/ 5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2" h="137">
                  <a:moveTo>
                    <a:pt x="82" y="14"/>
                  </a:moveTo>
                  <a:cubicBezTo>
                    <a:pt x="83" y="12"/>
                    <a:pt x="85" y="9"/>
                    <a:pt x="86" y="7"/>
                  </a:cubicBezTo>
                  <a:cubicBezTo>
                    <a:pt x="88" y="4"/>
                    <a:pt x="92" y="2"/>
                    <a:pt x="95" y="4"/>
                  </a:cubicBezTo>
                  <a:cubicBezTo>
                    <a:pt x="97" y="5"/>
                    <a:pt x="97" y="9"/>
                    <a:pt x="95" y="12"/>
                  </a:cubicBezTo>
                  <a:cubicBezTo>
                    <a:pt x="90" y="18"/>
                    <a:pt x="85" y="24"/>
                    <a:pt x="77" y="28"/>
                  </a:cubicBezTo>
                  <a:cubicBezTo>
                    <a:pt x="72" y="30"/>
                    <a:pt x="67" y="35"/>
                    <a:pt x="62" y="39"/>
                  </a:cubicBezTo>
                  <a:cubicBezTo>
                    <a:pt x="69" y="38"/>
                    <a:pt x="75" y="37"/>
                    <a:pt x="82" y="35"/>
                  </a:cubicBezTo>
                  <a:cubicBezTo>
                    <a:pt x="87" y="34"/>
                    <a:pt x="92" y="33"/>
                    <a:pt x="97" y="32"/>
                  </a:cubicBezTo>
                  <a:cubicBezTo>
                    <a:pt x="102" y="31"/>
                    <a:pt x="108" y="30"/>
                    <a:pt x="113" y="29"/>
                  </a:cubicBezTo>
                  <a:cubicBezTo>
                    <a:pt x="119" y="27"/>
                    <a:pt x="122" y="30"/>
                    <a:pt x="121" y="37"/>
                  </a:cubicBezTo>
                  <a:cubicBezTo>
                    <a:pt x="117" y="37"/>
                    <a:pt x="113" y="38"/>
                    <a:pt x="109" y="38"/>
                  </a:cubicBezTo>
                  <a:cubicBezTo>
                    <a:pt x="99" y="40"/>
                    <a:pt x="90" y="41"/>
                    <a:pt x="81" y="42"/>
                  </a:cubicBezTo>
                  <a:cubicBezTo>
                    <a:pt x="80" y="42"/>
                    <a:pt x="79" y="45"/>
                    <a:pt x="79" y="45"/>
                  </a:cubicBezTo>
                  <a:cubicBezTo>
                    <a:pt x="82" y="49"/>
                    <a:pt x="80" y="52"/>
                    <a:pt x="78" y="55"/>
                  </a:cubicBezTo>
                  <a:cubicBezTo>
                    <a:pt x="75" y="59"/>
                    <a:pt x="75" y="60"/>
                    <a:pt x="80" y="60"/>
                  </a:cubicBezTo>
                  <a:cubicBezTo>
                    <a:pt x="83" y="61"/>
                    <a:pt x="84" y="62"/>
                    <a:pt x="85" y="64"/>
                  </a:cubicBezTo>
                  <a:cubicBezTo>
                    <a:pt x="85" y="67"/>
                    <a:pt x="83" y="68"/>
                    <a:pt x="80" y="69"/>
                  </a:cubicBezTo>
                  <a:cubicBezTo>
                    <a:pt x="78" y="69"/>
                    <a:pt x="76" y="70"/>
                    <a:pt x="73" y="71"/>
                  </a:cubicBezTo>
                  <a:cubicBezTo>
                    <a:pt x="75" y="73"/>
                    <a:pt x="76" y="74"/>
                    <a:pt x="78" y="75"/>
                  </a:cubicBezTo>
                  <a:cubicBezTo>
                    <a:pt x="80" y="76"/>
                    <a:pt x="83" y="78"/>
                    <a:pt x="84" y="80"/>
                  </a:cubicBezTo>
                  <a:cubicBezTo>
                    <a:pt x="84" y="82"/>
                    <a:pt x="81" y="84"/>
                    <a:pt x="79" y="87"/>
                  </a:cubicBezTo>
                  <a:cubicBezTo>
                    <a:pt x="79" y="87"/>
                    <a:pt x="80" y="87"/>
                    <a:pt x="81" y="88"/>
                  </a:cubicBezTo>
                  <a:cubicBezTo>
                    <a:pt x="82" y="89"/>
                    <a:pt x="83" y="90"/>
                    <a:pt x="84" y="92"/>
                  </a:cubicBezTo>
                  <a:cubicBezTo>
                    <a:pt x="83" y="93"/>
                    <a:pt x="82" y="95"/>
                    <a:pt x="80" y="96"/>
                  </a:cubicBezTo>
                  <a:cubicBezTo>
                    <a:pt x="77" y="97"/>
                    <a:pt x="73" y="98"/>
                    <a:pt x="73" y="102"/>
                  </a:cubicBezTo>
                  <a:cubicBezTo>
                    <a:pt x="72" y="105"/>
                    <a:pt x="73" y="106"/>
                    <a:pt x="76" y="107"/>
                  </a:cubicBezTo>
                  <a:cubicBezTo>
                    <a:pt x="79" y="107"/>
                    <a:pt x="82" y="108"/>
                    <a:pt x="84" y="109"/>
                  </a:cubicBezTo>
                  <a:cubicBezTo>
                    <a:pt x="87" y="110"/>
                    <a:pt x="90" y="113"/>
                    <a:pt x="90" y="115"/>
                  </a:cubicBezTo>
                  <a:cubicBezTo>
                    <a:pt x="90" y="119"/>
                    <a:pt x="86" y="119"/>
                    <a:pt x="83" y="120"/>
                  </a:cubicBezTo>
                  <a:cubicBezTo>
                    <a:pt x="80" y="120"/>
                    <a:pt x="77" y="120"/>
                    <a:pt x="75" y="121"/>
                  </a:cubicBezTo>
                  <a:cubicBezTo>
                    <a:pt x="73" y="121"/>
                    <a:pt x="72" y="123"/>
                    <a:pt x="71" y="125"/>
                  </a:cubicBezTo>
                  <a:cubicBezTo>
                    <a:pt x="71" y="126"/>
                    <a:pt x="71" y="128"/>
                    <a:pt x="71" y="129"/>
                  </a:cubicBezTo>
                  <a:cubicBezTo>
                    <a:pt x="70" y="136"/>
                    <a:pt x="66" y="137"/>
                    <a:pt x="60" y="135"/>
                  </a:cubicBezTo>
                  <a:cubicBezTo>
                    <a:pt x="58" y="134"/>
                    <a:pt x="57" y="132"/>
                    <a:pt x="57" y="130"/>
                  </a:cubicBezTo>
                  <a:cubicBezTo>
                    <a:pt x="56" y="127"/>
                    <a:pt x="56" y="124"/>
                    <a:pt x="56" y="121"/>
                  </a:cubicBezTo>
                  <a:cubicBezTo>
                    <a:pt x="58" y="120"/>
                    <a:pt x="60" y="120"/>
                    <a:pt x="61" y="119"/>
                  </a:cubicBezTo>
                  <a:cubicBezTo>
                    <a:pt x="61" y="116"/>
                    <a:pt x="62" y="112"/>
                    <a:pt x="58" y="111"/>
                  </a:cubicBezTo>
                  <a:cubicBezTo>
                    <a:pt x="59" y="108"/>
                    <a:pt x="60" y="105"/>
                    <a:pt x="61" y="102"/>
                  </a:cubicBezTo>
                  <a:cubicBezTo>
                    <a:pt x="60" y="101"/>
                    <a:pt x="60" y="101"/>
                    <a:pt x="59" y="101"/>
                  </a:cubicBezTo>
                  <a:cubicBezTo>
                    <a:pt x="57" y="101"/>
                    <a:pt x="55" y="102"/>
                    <a:pt x="52" y="102"/>
                  </a:cubicBezTo>
                  <a:cubicBezTo>
                    <a:pt x="50" y="103"/>
                    <a:pt x="47" y="104"/>
                    <a:pt x="45" y="105"/>
                  </a:cubicBezTo>
                  <a:cubicBezTo>
                    <a:pt x="44" y="105"/>
                    <a:pt x="42" y="104"/>
                    <a:pt x="42" y="103"/>
                  </a:cubicBezTo>
                  <a:cubicBezTo>
                    <a:pt x="42" y="102"/>
                    <a:pt x="43" y="100"/>
                    <a:pt x="43" y="99"/>
                  </a:cubicBezTo>
                  <a:cubicBezTo>
                    <a:pt x="45" y="99"/>
                    <a:pt x="46" y="99"/>
                    <a:pt x="48" y="98"/>
                  </a:cubicBezTo>
                  <a:cubicBezTo>
                    <a:pt x="52" y="96"/>
                    <a:pt x="56" y="94"/>
                    <a:pt x="60" y="92"/>
                  </a:cubicBezTo>
                  <a:cubicBezTo>
                    <a:pt x="60" y="91"/>
                    <a:pt x="60" y="91"/>
                    <a:pt x="59" y="90"/>
                  </a:cubicBezTo>
                  <a:cubicBezTo>
                    <a:pt x="57" y="90"/>
                    <a:pt x="55" y="91"/>
                    <a:pt x="53" y="91"/>
                  </a:cubicBezTo>
                  <a:cubicBezTo>
                    <a:pt x="50" y="91"/>
                    <a:pt x="48" y="92"/>
                    <a:pt x="46" y="92"/>
                  </a:cubicBezTo>
                  <a:cubicBezTo>
                    <a:pt x="45" y="92"/>
                    <a:pt x="44" y="90"/>
                    <a:pt x="43" y="89"/>
                  </a:cubicBezTo>
                  <a:cubicBezTo>
                    <a:pt x="44" y="88"/>
                    <a:pt x="45" y="87"/>
                    <a:pt x="46" y="87"/>
                  </a:cubicBezTo>
                  <a:cubicBezTo>
                    <a:pt x="49" y="85"/>
                    <a:pt x="53" y="84"/>
                    <a:pt x="56" y="82"/>
                  </a:cubicBezTo>
                  <a:cubicBezTo>
                    <a:pt x="60" y="80"/>
                    <a:pt x="62" y="78"/>
                    <a:pt x="61" y="74"/>
                  </a:cubicBezTo>
                  <a:cubicBezTo>
                    <a:pt x="55" y="74"/>
                    <a:pt x="49" y="77"/>
                    <a:pt x="45" y="75"/>
                  </a:cubicBezTo>
                  <a:cubicBezTo>
                    <a:pt x="47" y="71"/>
                    <a:pt x="50" y="68"/>
                    <a:pt x="53" y="64"/>
                  </a:cubicBezTo>
                  <a:cubicBezTo>
                    <a:pt x="55" y="62"/>
                    <a:pt x="56" y="61"/>
                    <a:pt x="54" y="59"/>
                  </a:cubicBezTo>
                  <a:cubicBezTo>
                    <a:pt x="53" y="56"/>
                    <a:pt x="52" y="53"/>
                    <a:pt x="51" y="49"/>
                  </a:cubicBezTo>
                  <a:cubicBezTo>
                    <a:pt x="38" y="54"/>
                    <a:pt x="26" y="60"/>
                    <a:pt x="14" y="65"/>
                  </a:cubicBezTo>
                  <a:cubicBezTo>
                    <a:pt x="12" y="66"/>
                    <a:pt x="11" y="67"/>
                    <a:pt x="10" y="68"/>
                  </a:cubicBezTo>
                  <a:cubicBezTo>
                    <a:pt x="8" y="70"/>
                    <a:pt x="3" y="71"/>
                    <a:pt x="1" y="68"/>
                  </a:cubicBezTo>
                  <a:cubicBezTo>
                    <a:pt x="0" y="67"/>
                    <a:pt x="0" y="66"/>
                    <a:pt x="0" y="65"/>
                  </a:cubicBezTo>
                  <a:cubicBezTo>
                    <a:pt x="1" y="64"/>
                    <a:pt x="2" y="63"/>
                    <a:pt x="3" y="62"/>
                  </a:cubicBezTo>
                  <a:cubicBezTo>
                    <a:pt x="11" y="59"/>
                    <a:pt x="19" y="56"/>
                    <a:pt x="26" y="53"/>
                  </a:cubicBezTo>
                  <a:cubicBezTo>
                    <a:pt x="32" y="51"/>
                    <a:pt x="38" y="49"/>
                    <a:pt x="43" y="46"/>
                  </a:cubicBezTo>
                  <a:cubicBezTo>
                    <a:pt x="49" y="43"/>
                    <a:pt x="54" y="40"/>
                    <a:pt x="59" y="37"/>
                  </a:cubicBezTo>
                  <a:cubicBezTo>
                    <a:pt x="60" y="37"/>
                    <a:pt x="61" y="35"/>
                    <a:pt x="61" y="34"/>
                  </a:cubicBezTo>
                  <a:cubicBezTo>
                    <a:pt x="61" y="34"/>
                    <a:pt x="61" y="33"/>
                    <a:pt x="60" y="33"/>
                  </a:cubicBezTo>
                  <a:cubicBezTo>
                    <a:pt x="59" y="34"/>
                    <a:pt x="58" y="34"/>
                    <a:pt x="57" y="35"/>
                  </a:cubicBezTo>
                  <a:cubicBezTo>
                    <a:pt x="55" y="35"/>
                    <a:pt x="52" y="36"/>
                    <a:pt x="51" y="35"/>
                  </a:cubicBezTo>
                  <a:cubicBezTo>
                    <a:pt x="50" y="34"/>
                    <a:pt x="48" y="32"/>
                    <a:pt x="49" y="30"/>
                  </a:cubicBezTo>
                  <a:cubicBezTo>
                    <a:pt x="50" y="25"/>
                    <a:pt x="48" y="20"/>
                    <a:pt x="47" y="14"/>
                  </a:cubicBezTo>
                  <a:cubicBezTo>
                    <a:pt x="47" y="11"/>
                    <a:pt x="47" y="7"/>
                    <a:pt x="49" y="4"/>
                  </a:cubicBezTo>
                  <a:cubicBezTo>
                    <a:pt x="50" y="0"/>
                    <a:pt x="54" y="0"/>
                    <a:pt x="57" y="2"/>
                  </a:cubicBezTo>
                  <a:cubicBezTo>
                    <a:pt x="62" y="4"/>
                    <a:pt x="64" y="7"/>
                    <a:pt x="63" y="12"/>
                  </a:cubicBezTo>
                  <a:cubicBezTo>
                    <a:pt x="62" y="17"/>
                    <a:pt x="61" y="23"/>
                    <a:pt x="61" y="29"/>
                  </a:cubicBezTo>
                  <a:cubicBezTo>
                    <a:pt x="66" y="24"/>
                    <a:pt x="66" y="18"/>
                    <a:pt x="67" y="12"/>
                  </a:cubicBezTo>
                  <a:cubicBezTo>
                    <a:pt x="67" y="10"/>
                    <a:pt x="67" y="9"/>
                    <a:pt x="67" y="7"/>
                  </a:cubicBezTo>
                  <a:cubicBezTo>
                    <a:pt x="67" y="3"/>
                    <a:pt x="70" y="0"/>
                    <a:pt x="73" y="0"/>
                  </a:cubicBezTo>
                  <a:cubicBezTo>
                    <a:pt x="77" y="0"/>
                    <a:pt x="80" y="3"/>
                    <a:pt x="80" y="7"/>
                  </a:cubicBezTo>
                  <a:cubicBezTo>
                    <a:pt x="80" y="9"/>
                    <a:pt x="80" y="11"/>
                    <a:pt x="80" y="14"/>
                  </a:cubicBezTo>
                  <a:cubicBezTo>
                    <a:pt x="81" y="14"/>
                    <a:pt x="81" y="14"/>
                    <a:pt x="82" y="14"/>
                  </a:cubicBezTo>
                  <a:close/>
                  <a:moveTo>
                    <a:pt x="65" y="52"/>
                  </a:moveTo>
                  <a:cubicBezTo>
                    <a:pt x="67" y="49"/>
                    <a:pt x="67" y="48"/>
                    <a:pt x="69" y="45"/>
                  </a:cubicBezTo>
                  <a:cubicBezTo>
                    <a:pt x="66" y="46"/>
                    <a:pt x="64" y="46"/>
                    <a:pt x="61" y="47"/>
                  </a:cubicBezTo>
                  <a:cubicBezTo>
                    <a:pt x="63" y="49"/>
                    <a:pt x="64" y="50"/>
                    <a:pt x="65" y="52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91" name="ïšlïḓe"/>
            <p:cNvSpPr/>
            <p:nvPr/>
          </p:nvSpPr>
          <p:spPr bwMode="auto">
            <a:xfrm>
              <a:off x="3554175" y="2546263"/>
              <a:ext cx="114513" cy="219403"/>
            </a:xfrm>
            <a:custGeom>
              <a:avLst/>
              <a:gdLst>
                <a:gd name="T0" fmla="*/ 41 w 78"/>
                <a:gd name="T1" fmla="*/ 97 h 150"/>
                <a:gd name="T2" fmla="*/ 62 w 78"/>
                <a:gd name="T3" fmla="*/ 89 h 150"/>
                <a:gd name="T4" fmla="*/ 55 w 78"/>
                <a:gd name="T5" fmla="*/ 100 h 150"/>
                <a:gd name="T6" fmla="*/ 42 w 78"/>
                <a:gd name="T7" fmla="*/ 108 h 150"/>
                <a:gd name="T8" fmla="*/ 32 w 78"/>
                <a:gd name="T9" fmla="*/ 142 h 150"/>
                <a:gd name="T10" fmla="*/ 33 w 78"/>
                <a:gd name="T11" fmla="*/ 150 h 150"/>
                <a:gd name="T12" fmla="*/ 32 w 78"/>
                <a:gd name="T13" fmla="*/ 123 h 150"/>
                <a:gd name="T14" fmla="*/ 34 w 78"/>
                <a:gd name="T15" fmla="*/ 106 h 150"/>
                <a:gd name="T16" fmla="*/ 16 w 78"/>
                <a:gd name="T17" fmla="*/ 109 h 150"/>
                <a:gd name="T18" fmla="*/ 0 w 78"/>
                <a:gd name="T19" fmla="*/ 125 h 150"/>
                <a:gd name="T20" fmla="*/ 28 w 78"/>
                <a:gd name="T21" fmla="*/ 77 h 150"/>
                <a:gd name="T22" fmla="*/ 23 w 78"/>
                <a:gd name="T23" fmla="*/ 71 h 150"/>
                <a:gd name="T24" fmla="*/ 33 w 78"/>
                <a:gd name="T25" fmla="*/ 65 h 150"/>
                <a:gd name="T26" fmla="*/ 27 w 78"/>
                <a:gd name="T27" fmla="*/ 64 h 150"/>
                <a:gd name="T28" fmla="*/ 12 w 78"/>
                <a:gd name="T29" fmla="*/ 52 h 150"/>
                <a:gd name="T30" fmla="*/ 18 w 78"/>
                <a:gd name="T31" fmla="*/ 30 h 150"/>
                <a:gd name="T32" fmla="*/ 30 w 78"/>
                <a:gd name="T33" fmla="*/ 17 h 150"/>
                <a:gd name="T34" fmla="*/ 44 w 78"/>
                <a:gd name="T35" fmla="*/ 10 h 150"/>
                <a:gd name="T36" fmla="*/ 48 w 78"/>
                <a:gd name="T37" fmla="*/ 9 h 150"/>
                <a:gd name="T38" fmla="*/ 59 w 78"/>
                <a:gd name="T39" fmla="*/ 8 h 150"/>
                <a:gd name="T40" fmla="*/ 76 w 78"/>
                <a:gd name="T41" fmla="*/ 38 h 150"/>
                <a:gd name="T42" fmla="*/ 54 w 78"/>
                <a:gd name="T43" fmla="*/ 55 h 150"/>
                <a:gd name="T44" fmla="*/ 51 w 78"/>
                <a:gd name="T45" fmla="*/ 70 h 150"/>
                <a:gd name="T46" fmla="*/ 45 w 78"/>
                <a:gd name="T47" fmla="*/ 74 h 150"/>
                <a:gd name="T48" fmla="*/ 50 w 78"/>
                <a:gd name="T49" fmla="*/ 76 h 150"/>
                <a:gd name="T50" fmla="*/ 43 w 78"/>
                <a:gd name="T51" fmla="*/ 88 h 150"/>
                <a:gd name="T52" fmla="*/ 33 w 78"/>
                <a:gd name="T53" fmla="*/ 97 h 150"/>
                <a:gd name="T54" fmla="*/ 64 w 78"/>
                <a:gd name="T55" fmla="*/ 31 h 150"/>
                <a:gd name="T56" fmla="*/ 55 w 78"/>
                <a:gd name="T57" fmla="*/ 27 h 150"/>
                <a:gd name="T58" fmla="*/ 54 w 78"/>
                <a:gd name="T59" fmla="*/ 41 h 150"/>
                <a:gd name="T60" fmla="*/ 48 w 78"/>
                <a:gd name="T61" fmla="*/ 49 h 150"/>
                <a:gd name="T62" fmla="*/ 64 w 78"/>
                <a:gd name="T63" fmla="*/ 31 h 150"/>
                <a:gd name="T64" fmla="*/ 29 w 78"/>
                <a:gd name="T65" fmla="*/ 48 h 150"/>
                <a:gd name="T66" fmla="*/ 31 w 78"/>
                <a:gd name="T67" fmla="*/ 36 h 150"/>
                <a:gd name="T68" fmla="*/ 24 w 78"/>
                <a:gd name="T69" fmla="*/ 39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8" h="150">
                  <a:moveTo>
                    <a:pt x="33" y="99"/>
                  </a:moveTo>
                  <a:cubicBezTo>
                    <a:pt x="36" y="98"/>
                    <a:pt x="38" y="98"/>
                    <a:pt x="41" y="97"/>
                  </a:cubicBezTo>
                  <a:cubicBezTo>
                    <a:pt x="46" y="95"/>
                    <a:pt x="51" y="93"/>
                    <a:pt x="56" y="91"/>
                  </a:cubicBezTo>
                  <a:cubicBezTo>
                    <a:pt x="58" y="90"/>
                    <a:pt x="60" y="89"/>
                    <a:pt x="62" y="89"/>
                  </a:cubicBezTo>
                  <a:cubicBezTo>
                    <a:pt x="67" y="88"/>
                    <a:pt x="68" y="89"/>
                    <a:pt x="70" y="95"/>
                  </a:cubicBezTo>
                  <a:cubicBezTo>
                    <a:pt x="65" y="96"/>
                    <a:pt x="60" y="98"/>
                    <a:pt x="55" y="100"/>
                  </a:cubicBezTo>
                  <a:cubicBezTo>
                    <a:pt x="54" y="100"/>
                    <a:pt x="52" y="101"/>
                    <a:pt x="50" y="101"/>
                  </a:cubicBezTo>
                  <a:cubicBezTo>
                    <a:pt x="46" y="101"/>
                    <a:pt x="43" y="103"/>
                    <a:pt x="42" y="108"/>
                  </a:cubicBezTo>
                  <a:cubicBezTo>
                    <a:pt x="39" y="118"/>
                    <a:pt x="35" y="128"/>
                    <a:pt x="32" y="138"/>
                  </a:cubicBezTo>
                  <a:cubicBezTo>
                    <a:pt x="32" y="140"/>
                    <a:pt x="32" y="141"/>
                    <a:pt x="32" y="142"/>
                  </a:cubicBezTo>
                  <a:cubicBezTo>
                    <a:pt x="32" y="147"/>
                    <a:pt x="33" y="147"/>
                    <a:pt x="38" y="146"/>
                  </a:cubicBezTo>
                  <a:cubicBezTo>
                    <a:pt x="36" y="147"/>
                    <a:pt x="35" y="149"/>
                    <a:pt x="33" y="150"/>
                  </a:cubicBezTo>
                  <a:cubicBezTo>
                    <a:pt x="32" y="148"/>
                    <a:pt x="29" y="146"/>
                    <a:pt x="29" y="144"/>
                  </a:cubicBezTo>
                  <a:cubicBezTo>
                    <a:pt x="29" y="137"/>
                    <a:pt x="30" y="130"/>
                    <a:pt x="32" y="123"/>
                  </a:cubicBezTo>
                  <a:cubicBezTo>
                    <a:pt x="33" y="117"/>
                    <a:pt x="36" y="111"/>
                    <a:pt x="39" y="104"/>
                  </a:cubicBezTo>
                  <a:cubicBezTo>
                    <a:pt x="37" y="105"/>
                    <a:pt x="35" y="105"/>
                    <a:pt x="34" y="106"/>
                  </a:cubicBezTo>
                  <a:cubicBezTo>
                    <a:pt x="29" y="108"/>
                    <a:pt x="25" y="110"/>
                    <a:pt x="20" y="107"/>
                  </a:cubicBezTo>
                  <a:cubicBezTo>
                    <a:pt x="19" y="107"/>
                    <a:pt x="17" y="108"/>
                    <a:pt x="16" y="109"/>
                  </a:cubicBezTo>
                  <a:cubicBezTo>
                    <a:pt x="14" y="111"/>
                    <a:pt x="13" y="114"/>
                    <a:pt x="12" y="117"/>
                  </a:cubicBezTo>
                  <a:cubicBezTo>
                    <a:pt x="9" y="125"/>
                    <a:pt x="10" y="123"/>
                    <a:pt x="0" y="125"/>
                  </a:cubicBezTo>
                  <a:cubicBezTo>
                    <a:pt x="2" y="115"/>
                    <a:pt x="8" y="107"/>
                    <a:pt x="12" y="100"/>
                  </a:cubicBezTo>
                  <a:cubicBezTo>
                    <a:pt x="17" y="92"/>
                    <a:pt x="23" y="85"/>
                    <a:pt x="28" y="77"/>
                  </a:cubicBezTo>
                  <a:cubicBezTo>
                    <a:pt x="28" y="76"/>
                    <a:pt x="27" y="76"/>
                    <a:pt x="26" y="75"/>
                  </a:cubicBezTo>
                  <a:cubicBezTo>
                    <a:pt x="25" y="74"/>
                    <a:pt x="23" y="72"/>
                    <a:pt x="23" y="71"/>
                  </a:cubicBezTo>
                  <a:cubicBezTo>
                    <a:pt x="24" y="69"/>
                    <a:pt x="26" y="68"/>
                    <a:pt x="28" y="67"/>
                  </a:cubicBezTo>
                  <a:cubicBezTo>
                    <a:pt x="29" y="66"/>
                    <a:pt x="31" y="65"/>
                    <a:pt x="33" y="65"/>
                  </a:cubicBezTo>
                  <a:cubicBezTo>
                    <a:pt x="33" y="65"/>
                    <a:pt x="32" y="64"/>
                    <a:pt x="32" y="64"/>
                  </a:cubicBezTo>
                  <a:cubicBezTo>
                    <a:pt x="31" y="64"/>
                    <a:pt x="28" y="65"/>
                    <a:pt x="27" y="64"/>
                  </a:cubicBezTo>
                  <a:cubicBezTo>
                    <a:pt x="23" y="61"/>
                    <a:pt x="19" y="61"/>
                    <a:pt x="15" y="60"/>
                  </a:cubicBezTo>
                  <a:cubicBezTo>
                    <a:pt x="14" y="60"/>
                    <a:pt x="12" y="55"/>
                    <a:pt x="12" y="52"/>
                  </a:cubicBezTo>
                  <a:cubicBezTo>
                    <a:pt x="12" y="46"/>
                    <a:pt x="13" y="40"/>
                    <a:pt x="14" y="34"/>
                  </a:cubicBezTo>
                  <a:cubicBezTo>
                    <a:pt x="14" y="33"/>
                    <a:pt x="16" y="31"/>
                    <a:pt x="18" y="30"/>
                  </a:cubicBezTo>
                  <a:cubicBezTo>
                    <a:pt x="20" y="29"/>
                    <a:pt x="23" y="27"/>
                    <a:pt x="26" y="27"/>
                  </a:cubicBezTo>
                  <a:cubicBezTo>
                    <a:pt x="30" y="25"/>
                    <a:pt x="30" y="21"/>
                    <a:pt x="30" y="17"/>
                  </a:cubicBezTo>
                  <a:cubicBezTo>
                    <a:pt x="30" y="15"/>
                    <a:pt x="30" y="12"/>
                    <a:pt x="31" y="10"/>
                  </a:cubicBezTo>
                  <a:cubicBezTo>
                    <a:pt x="34" y="4"/>
                    <a:pt x="40" y="5"/>
                    <a:pt x="44" y="10"/>
                  </a:cubicBezTo>
                  <a:cubicBezTo>
                    <a:pt x="45" y="12"/>
                    <a:pt x="46" y="13"/>
                    <a:pt x="48" y="14"/>
                  </a:cubicBezTo>
                  <a:cubicBezTo>
                    <a:pt x="48" y="12"/>
                    <a:pt x="48" y="10"/>
                    <a:pt x="48" y="9"/>
                  </a:cubicBezTo>
                  <a:cubicBezTo>
                    <a:pt x="48" y="4"/>
                    <a:pt x="51" y="0"/>
                    <a:pt x="55" y="1"/>
                  </a:cubicBezTo>
                  <a:cubicBezTo>
                    <a:pt x="59" y="2"/>
                    <a:pt x="60" y="4"/>
                    <a:pt x="59" y="8"/>
                  </a:cubicBezTo>
                  <a:cubicBezTo>
                    <a:pt x="57" y="12"/>
                    <a:pt x="60" y="13"/>
                    <a:pt x="63" y="14"/>
                  </a:cubicBezTo>
                  <a:cubicBezTo>
                    <a:pt x="72" y="16"/>
                    <a:pt x="78" y="29"/>
                    <a:pt x="76" y="38"/>
                  </a:cubicBezTo>
                  <a:cubicBezTo>
                    <a:pt x="74" y="47"/>
                    <a:pt x="66" y="50"/>
                    <a:pt x="59" y="53"/>
                  </a:cubicBezTo>
                  <a:cubicBezTo>
                    <a:pt x="57" y="54"/>
                    <a:pt x="55" y="54"/>
                    <a:pt x="54" y="55"/>
                  </a:cubicBezTo>
                  <a:cubicBezTo>
                    <a:pt x="52" y="57"/>
                    <a:pt x="49" y="58"/>
                    <a:pt x="52" y="61"/>
                  </a:cubicBezTo>
                  <a:cubicBezTo>
                    <a:pt x="55" y="64"/>
                    <a:pt x="54" y="68"/>
                    <a:pt x="51" y="70"/>
                  </a:cubicBezTo>
                  <a:cubicBezTo>
                    <a:pt x="50" y="70"/>
                    <a:pt x="48" y="71"/>
                    <a:pt x="48" y="71"/>
                  </a:cubicBezTo>
                  <a:cubicBezTo>
                    <a:pt x="47" y="72"/>
                    <a:pt x="46" y="73"/>
                    <a:pt x="45" y="74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9" y="76"/>
                    <a:pt x="49" y="76"/>
                    <a:pt x="50" y="76"/>
                  </a:cubicBezTo>
                  <a:cubicBezTo>
                    <a:pt x="54" y="79"/>
                    <a:pt x="56" y="81"/>
                    <a:pt x="55" y="84"/>
                  </a:cubicBezTo>
                  <a:cubicBezTo>
                    <a:pt x="53" y="88"/>
                    <a:pt x="47" y="90"/>
                    <a:pt x="43" y="88"/>
                  </a:cubicBezTo>
                  <a:cubicBezTo>
                    <a:pt x="42" y="88"/>
                    <a:pt x="40" y="88"/>
                    <a:pt x="39" y="89"/>
                  </a:cubicBezTo>
                  <a:cubicBezTo>
                    <a:pt x="37" y="91"/>
                    <a:pt x="35" y="94"/>
                    <a:pt x="33" y="97"/>
                  </a:cubicBezTo>
                  <a:cubicBezTo>
                    <a:pt x="33" y="97"/>
                    <a:pt x="33" y="97"/>
                    <a:pt x="33" y="99"/>
                  </a:cubicBezTo>
                  <a:close/>
                  <a:moveTo>
                    <a:pt x="64" y="31"/>
                  </a:moveTo>
                  <a:cubicBezTo>
                    <a:pt x="63" y="29"/>
                    <a:pt x="61" y="27"/>
                    <a:pt x="59" y="26"/>
                  </a:cubicBezTo>
                  <a:cubicBezTo>
                    <a:pt x="58" y="25"/>
                    <a:pt x="56" y="26"/>
                    <a:pt x="55" y="27"/>
                  </a:cubicBezTo>
                  <a:cubicBezTo>
                    <a:pt x="53" y="29"/>
                    <a:pt x="53" y="32"/>
                    <a:pt x="55" y="34"/>
                  </a:cubicBezTo>
                  <a:cubicBezTo>
                    <a:pt x="57" y="37"/>
                    <a:pt x="56" y="39"/>
                    <a:pt x="54" y="41"/>
                  </a:cubicBezTo>
                  <a:cubicBezTo>
                    <a:pt x="52" y="42"/>
                    <a:pt x="51" y="43"/>
                    <a:pt x="49" y="45"/>
                  </a:cubicBezTo>
                  <a:cubicBezTo>
                    <a:pt x="48" y="46"/>
                    <a:pt x="48" y="48"/>
                    <a:pt x="48" y="49"/>
                  </a:cubicBezTo>
                  <a:cubicBezTo>
                    <a:pt x="49" y="49"/>
                    <a:pt x="51" y="50"/>
                    <a:pt x="52" y="50"/>
                  </a:cubicBezTo>
                  <a:cubicBezTo>
                    <a:pt x="60" y="46"/>
                    <a:pt x="63" y="40"/>
                    <a:pt x="64" y="31"/>
                  </a:cubicBezTo>
                  <a:close/>
                  <a:moveTo>
                    <a:pt x="25" y="58"/>
                  </a:moveTo>
                  <a:cubicBezTo>
                    <a:pt x="30" y="56"/>
                    <a:pt x="31" y="53"/>
                    <a:pt x="29" y="48"/>
                  </a:cubicBezTo>
                  <a:cubicBezTo>
                    <a:pt x="28" y="46"/>
                    <a:pt x="27" y="43"/>
                    <a:pt x="30" y="41"/>
                  </a:cubicBezTo>
                  <a:cubicBezTo>
                    <a:pt x="31" y="40"/>
                    <a:pt x="31" y="38"/>
                    <a:pt x="31" y="36"/>
                  </a:cubicBezTo>
                  <a:cubicBezTo>
                    <a:pt x="31" y="36"/>
                    <a:pt x="29" y="35"/>
                    <a:pt x="28" y="35"/>
                  </a:cubicBezTo>
                  <a:cubicBezTo>
                    <a:pt x="26" y="36"/>
                    <a:pt x="24" y="37"/>
                    <a:pt x="24" y="39"/>
                  </a:cubicBezTo>
                  <a:cubicBezTo>
                    <a:pt x="24" y="45"/>
                    <a:pt x="24" y="51"/>
                    <a:pt x="25" y="58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92" name="ïślíḍe"/>
            <p:cNvSpPr/>
            <p:nvPr/>
          </p:nvSpPr>
          <p:spPr bwMode="auto">
            <a:xfrm>
              <a:off x="3181766" y="2590529"/>
              <a:ext cx="121249" cy="214592"/>
            </a:xfrm>
            <a:custGeom>
              <a:avLst/>
              <a:gdLst>
                <a:gd name="T0" fmla="*/ 46 w 83"/>
                <a:gd name="T1" fmla="*/ 147 h 147"/>
                <a:gd name="T2" fmla="*/ 40 w 83"/>
                <a:gd name="T3" fmla="*/ 125 h 147"/>
                <a:gd name="T4" fmla="*/ 36 w 83"/>
                <a:gd name="T5" fmla="*/ 78 h 147"/>
                <a:gd name="T6" fmla="*/ 31 w 83"/>
                <a:gd name="T7" fmla="*/ 74 h 147"/>
                <a:gd name="T8" fmla="*/ 23 w 83"/>
                <a:gd name="T9" fmla="*/ 75 h 147"/>
                <a:gd name="T10" fmla="*/ 17 w 83"/>
                <a:gd name="T11" fmla="*/ 77 h 147"/>
                <a:gd name="T12" fmla="*/ 3 w 83"/>
                <a:gd name="T13" fmla="*/ 73 h 147"/>
                <a:gd name="T14" fmla="*/ 0 w 83"/>
                <a:gd name="T15" fmla="*/ 60 h 147"/>
                <a:gd name="T16" fmla="*/ 6 w 83"/>
                <a:gd name="T17" fmla="*/ 50 h 147"/>
                <a:gd name="T18" fmla="*/ 15 w 83"/>
                <a:gd name="T19" fmla="*/ 53 h 147"/>
                <a:gd name="T20" fmla="*/ 19 w 83"/>
                <a:gd name="T21" fmla="*/ 66 h 147"/>
                <a:gd name="T22" fmla="*/ 20 w 83"/>
                <a:gd name="T23" fmla="*/ 70 h 147"/>
                <a:gd name="T24" fmla="*/ 35 w 83"/>
                <a:gd name="T25" fmla="*/ 60 h 147"/>
                <a:gd name="T26" fmla="*/ 36 w 83"/>
                <a:gd name="T27" fmla="*/ 56 h 147"/>
                <a:gd name="T28" fmla="*/ 36 w 83"/>
                <a:gd name="T29" fmla="*/ 47 h 147"/>
                <a:gd name="T30" fmla="*/ 32 w 83"/>
                <a:gd name="T31" fmla="*/ 44 h 147"/>
                <a:gd name="T32" fmla="*/ 31 w 83"/>
                <a:gd name="T33" fmla="*/ 44 h 147"/>
                <a:gd name="T34" fmla="*/ 22 w 83"/>
                <a:gd name="T35" fmla="*/ 42 h 147"/>
                <a:gd name="T36" fmla="*/ 25 w 83"/>
                <a:gd name="T37" fmla="*/ 33 h 147"/>
                <a:gd name="T38" fmla="*/ 29 w 83"/>
                <a:gd name="T39" fmla="*/ 30 h 147"/>
                <a:gd name="T40" fmla="*/ 33 w 83"/>
                <a:gd name="T41" fmla="*/ 20 h 147"/>
                <a:gd name="T42" fmla="*/ 33 w 83"/>
                <a:gd name="T43" fmla="*/ 7 h 147"/>
                <a:gd name="T44" fmla="*/ 36 w 83"/>
                <a:gd name="T45" fmla="*/ 1 h 147"/>
                <a:gd name="T46" fmla="*/ 42 w 83"/>
                <a:gd name="T47" fmla="*/ 1 h 147"/>
                <a:gd name="T48" fmla="*/ 45 w 83"/>
                <a:gd name="T49" fmla="*/ 9 h 147"/>
                <a:gd name="T50" fmla="*/ 45 w 83"/>
                <a:gd name="T51" fmla="*/ 18 h 147"/>
                <a:gd name="T52" fmla="*/ 58 w 83"/>
                <a:gd name="T53" fmla="*/ 14 h 147"/>
                <a:gd name="T54" fmla="*/ 80 w 83"/>
                <a:gd name="T55" fmla="*/ 22 h 147"/>
                <a:gd name="T56" fmla="*/ 82 w 83"/>
                <a:gd name="T57" fmla="*/ 31 h 147"/>
                <a:gd name="T58" fmla="*/ 67 w 83"/>
                <a:gd name="T59" fmla="*/ 55 h 147"/>
                <a:gd name="T60" fmla="*/ 63 w 83"/>
                <a:gd name="T61" fmla="*/ 62 h 147"/>
                <a:gd name="T62" fmla="*/ 58 w 83"/>
                <a:gd name="T63" fmla="*/ 66 h 147"/>
                <a:gd name="T64" fmla="*/ 49 w 83"/>
                <a:gd name="T65" fmla="*/ 78 h 147"/>
                <a:gd name="T66" fmla="*/ 51 w 83"/>
                <a:gd name="T67" fmla="*/ 120 h 147"/>
                <a:gd name="T68" fmla="*/ 48 w 83"/>
                <a:gd name="T69" fmla="*/ 146 h 147"/>
                <a:gd name="T70" fmla="*/ 46 w 83"/>
                <a:gd name="T71" fmla="*/ 147 h 147"/>
                <a:gd name="T72" fmla="*/ 63 w 83"/>
                <a:gd name="T73" fmla="*/ 29 h 147"/>
                <a:gd name="T74" fmla="*/ 49 w 83"/>
                <a:gd name="T75" fmla="*/ 35 h 147"/>
                <a:gd name="T76" fmla="*/ 46 w 83"/>
                <a:gd name="T77" fmla="*/ 40 h 147"/>
                <a:gd name="T78" fmla="*/ 47 w 83"/>
                <a:gd name="T79" fmla="*/ 50 h 147"/>
                <a:gd name="T80" fmla="*/ 52 w 83"/>
                <a:gd name="T81" fmla="*/ 53 h 147"/>
                <a:gd name="T82" fmla="*/ 67 w 83"/>
                <a:gd name="T83" fmla="*/ 33 h 147"/>
                <a:gd name="T84" fmla="*/ 63 w 83"/>
                <a:gd name="T85" fmla="*/ 2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3" h="147">
                  <a:moveTo>
                    <a:pt x="46" y="147"/>
                  </a:moveTo>
                  <a:cubicBezTo>
                    <a:pt x="44" y="139"/>
                    <a:pt x="41" y="132"/>
                    <a:pt x="40" y="125"/>
                  </a:cubicBezTo>
                  <a:cubicBezTo>
                    <a:pt x="38" y="109"/>
                    <a:pt x="37" y="93"/>
                    <a:pt x="36" y="78"/>
                  </a:cubicBezTo>
                  <a:cubicBezTo>
                    <a:pt x="36" y="74"/>
                    <a:pt x="34" y="73"/>
                    <a:pt x="31" y="74"/>
                  </a:cubicBezTo>
                  <a:cubicBezTo>
                    <a:pt x="28" y="75"/>
                    <a:pt x="26" y="75"/>
                    <a:pt x="23" y="75"/>
                  </a:cubicBezTo>
                  <a:cubicBezTo>
                    <a:pt x="21" y="76"/>
                    <a:pt x="19" y="76"/>
                    <a:pt x="17" y="77"/>
                  </a:cubicBezTo>
                  <a:cubicBezTo>
                    <a:pt x="12" y="81"/>
                    <a:pt x="5" y="78"/>
                    <a:pt x="3" y="73"/>
                  </a:cubicBezTo>
                  <a:cubicBezTo>
                    <a:pt x="2" y="69"/>
                    <a:pt x="1" y="64"/>
                    <a:pt x="0" y="60"/>
                  </a:cubicBezTo>
                  <a:cubicBezTo>
                    <a:pt x="0" y="55"/>
                    <a:pt x="2" y="52"/>
                    <a:pt x="6" y="50"/>
                  </a:cubicBezTo>
                  <a:cubicBezTo>
                    <a:pt x="8" y="48"/>
                    <a:pt x="13" y="49"/>
                    <a:pt x="15" y="53"/>
                  </a:cubicBezTo>
                  <a:cubicBezTo>
                    <a:pt x="17" y="57"/>
                    <a:pt x="18" y="62"/>
                    <a:pt x="19" y="66"/>
                  </a:cubicBezTo>
                  <a:cubicBezTo>
                    <a:pt x="19" y="67"/>
                    <a:pt x="19" y="68"/>
                    <a:pt x="20" y="70"/>
                  </a:cubicBezTo>
                  <a:cubicBezTo>
                    <a:pt x="25" y="67"/>
                    <a:pt x="30" y="63"/>
                    <a:pt x="35" y="60"/>
                  </a:cubicBezTo>
                  <a:cubicBezTo>
                    <a:pt x="36" y="59"/>
                    <a:pt x="36" y="57"/>
                    <a:pt x="36" y="56"/>
                  </a:cubicBezTo>
                  <a:cubicBezTo>
                    <a:pt x="36" y="53"/>
                    <a:pt x="36" y="50"/>
                    <a:pt x="36" y="47"/>
                  </a:cubicBezTo>
                  <a:cubicBezTo>
                    <a:pt x="36" y="44"/>
                    <a:pt x="35" y="42"/>
                    <a:pt x="32" y="44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27" y="45"/>
                    <a:pt x="24" y="46"/>
                    <a:pt x="22" y="42"/>
                  </a:cubicBezTo>
                  <a:cubicBezTo>
                    <a:pt x="20" y="38"/>
                    <a:pt x="23" y="36"/>
                    <a:pt x="25" y="33"/>
                  </a:cubicBezTo>
                  <a:cubicBezTo>
                    <a:pt x="26" y="32"/>
                    <a:pt x="27" y="31"/>
                    <a:pt x="29" y="30"/>
                  </a:cubicBezTo>
                  <a:cubicBezTo>
                    <a:pt x="32" y="27"/>
                    <a:pt x="33" y="24"/>
                    <a:pt x="33" y="20"/>
                  </a:cubicBezTo>
                  <a:cubicBezTo>
                    <a:pt x="33" y="15"/>
                    <a:pt x="33" y="11"/>
                    <a:pt x="33" y="7"/>
                  </a:cubicBezTo>
                  <a:cubicBezTo>
                    <a:pt x="33" y="5"/>
                    <a:pt x="34" y="2"/>
                    <a:pt x="36" y="1"/>
                  </a:cubicBezTo>
                  <a:cubicBezTo>
                    <a:pt x="37" y="0"/>
                    <a:pt x="41" y="0"/>
                    <a:pt x="42" y="1"/>
                  </a:cubicBezTo>
                  <a:cubicBezTo>
                    <a:pt x="44" y="3"/>
                    <a:pt x="44" y="6"/>
                    <a:pt x="45" y="9"/>
                  </a:cubicBezTo>
                  <a:cubicBezTo>
                    <a:pt x="45" y="12"/>
                    <a:pt x="45" y="15"/>
                    <a:pt x="45" y="18"/>
                  </a:cubicBezTo>
                  <a:cubicBezTo>
                    <a:pt x="50" y="17"/>
                    <a:pt x="54" y="16"/>
                    <a:pt x="58" y="14"/>
                  </a:cubicBezTo>
                  <a:cubicBezTo>
                    <a:pt x="65" y="11"/>
                    <a:pt x="76" y="15"/>
                    <a:pt x="80" y="22"/>
                  </a:cubicBezTo>
                  <a:cubicBezTo>
                    <a:pt x="82" y="25"/>
                    <a:pt x="83" y="28"/>
                    <a:pt x="82" y="31"/>
                  </a:cubicBezTo>
                  <a:cubicBezTo>
                    <a:pt x="80" y="40"/>
                    <a:pt x="76" y="49"/>
                    <a:pt x="67" y="55"/>
                  </a:cubicBezTo>
                  <a:cubicBezTo>
                    <a:pt x="65" y="56"/>
                    <a:pt x="64" y="59"/>
                    <a:pt x="63" y="62"/>
                  </a:cubicBezTo>
                  <a:cubicBezTo>
                    <a:pt x="63" y="65"/>
                    <a:pt x="61" y="66"/>
                    <a:pt x="58" y="66"/>
                  </a:cubicBezTo>
                  <a:cubicBezTo>
                    <a:pt x="47" y="69"/>
                    <a:pt x="48" y="69"/>
                    <a:pt x="49" y="78"/>
                  </a:cubicBezTo>
                  <a:cubicBezTo>
                    <a:pt x="49" y="92"/>
                    <a:pt x="51" y="106"/>
                    <a:pt x="51" y="120"/>
                  </a:cubicBezTo>
                  <a:cubicBezTo>
                    <a:pt x="51" y="129"/>
                    <a:pt x="49" y="138"/>
                    <a:pt x="48" y="146"/>
                  </a:cubicBezTo>
                  <a:cubicBezTo>
                    <a:pt x="48" y="146"/>
                    <a:pt x="47" y="147"/>
                    <a:pt x="46" y="147"/>
                  </a:cubicBezTo>
                  <a:close/>
                  <a:moveTo>
                    <a:pt x="63" y="29"/>
                  </a:moveTo>
                  <a:cubicBezTo>
                    <a:pt x="59" y="31"/>
                    <a:pt x="54" y="32"/>
                    <a:pt x="49" y="35"/>
                  </a:cubicBezTo>
                  <a:cubicBezTo>
                    <a:pt x="47" y="35"/>
                    <a:pt x="46" y="38"/>
                    <a:pt x="46" y="40"/>
                  </a:cubicBezTo>
                  <a:cubicBezTo>
                    <a:pt x="46" y="43"/>
                    <a:pt x="47" y="47"/>
                    <a:pt x="47" y="50"/>
                  </a:cubicBezTo>
                  <a:cubicBezTo>
                    <a:pt x="47" y="54"/>
                    <a:pt x="49" y="55"/>
                    <a:pt x="52" y="53"/>
                  </a:cubicBezTo>
                  <a:cubicBezTo>
                    <a:pt x="61" y="49"/>
                    <a:pt x="65" y="42"/>
                    <a:pt x="67" y="33"/>
                  </a:cubicBezTo>
                  <a:cubicBezTo>
                    <a:pt x="67" y="31"/>
                    <a:pt x="66" y="29"/>
                    <a:pt x="63" y="29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93" name="îSḷíḍé"/>
            <p:cNvSpPr/>
            <p:nvPr/>
          </p:nvSpPr>
          <p:spPr bwMode="auto">
            <a:xfrm>
              <a:off x="3953527" y="2588605"/>
              <a:ext cx="136645" cy="149156"/>
            </a:xfrm>
            <a:custGeom>
              <a:avLst/>
              <a:gdLst>
                <a:gd name="T0" fmla="*/ 94 w 94"/>
                <a:gd name="T1" fmla="*/ 99 h 102"/>
                <a:gd name="T2" fmla="*/ 61 w 94"/>
                <a:gd name="T3" fmla="*/ 93 h 102"/>
                <a:gd name="T4" fmla="*/ 47 w 94"/>
                <a:gd name="T5" fmla="*/ 75 h 102"/>
                <a:gd name="T6" fmla="*/ 38 w 94"/>
                <a:gd name="T7" fmla="*/ 60 h 102"/>
                <a:gd name="T8" fmla="*/ 30 w 94"/>
                <a:gd name="T9" fmla="*/ 61 h 102"/>
                <a:gd name="T10" fmla="*/ 20 w 94"/>
                <a:gd name="T11" fmla="*/ 73 h 102"/>
                <a:gd name="T12" fmla="*/ 12 w 94"/>
                <a:gd name="T13" fmla="*/ 76 h 102"/>
                <a:gd name="T14" fmla="*/ 0 w 94"/>
                <a:gd name="T15" fmla="*/ 77 h 102"/>
                <a:gd name="T16" fmla="*/ 25 w 94"/>
                <a:gd name="T17" fmla="*/ 44 h 102"/>
                <a:gd name="T18" fmla="*/ 19 w 94"/>
                <a:gd name="T19" fmla="*/ 43 h 102"/>
                <a:gd name="T20" fmla="*/ 8 w 94"/>
                <a:gd name="T21" fmla="*/ 33 h 102"/>
                <a:gd name="T22" fmla="*/ 16 w 94"/>
                <a:gd name="T23" fmla="*/ 25 h 102"/>
                <a:gd name="T24" fmla="*/ 29 w 94"/>
                <a:gd name="T25" fmla="*/ 23 h 102"/>
                <a:gd name="T26" fmla="*/ 32 w 94"/>
                <a:gd name="T27" fmla="*/ 20 h 102"/>
                <a:gd name="T28" fmla="*/ 35 w 94"/>
                <a:gd name="T29" fmla="*/ 10 h 102"/>
                <a:gd name="T30" fmla="*/ 39 w 94"/>
                <a:gd name="T31" fmla="*/ 2 h 102"/>
                <a:gd name="T32" fmla="*/ 47 w 94"/>
                <a:gd name="T33" fmla="*/ 0 h 102"/>
                <a:gd name="T34" fmla="*/ 54 w 94"/>
                <a:gd name="T35" fmla="*/ 10 h 102"/>
                <a:gd name="T36" fmla="*/ 55 w 94"/>
                <a:gd name="T37" fmla="*/ 14 h 102"/>
                <a:gd name="T38" fmla="*/ 60 w 94"/>
                <a:gd name="T39" fmla="*/ 18 h 102"/>
                <a:gd name="T40" fmla="*/ 69 w 94"/>
                <a:gd name="T41" fmla="*/ 20 h 102"/>
                <a:gd name="T42" fmla="*/ 72 w 94"/>
                <a:gd name="T43" fmla="*/ 25 h 102"/>
                <a:gd name="T44" fmla="*/ 68 w 94"/>
                <a:gd name="T45" fmla="*/ 34 h 102"/>
                <a:gd name="T46" fmla="*/ 59 w 94"/>
                <a:gd name="T47" fmla="*/ 35 h 102"/>
                <a:gd name="T48" fmla="*/ 44 w 94"/>
                <a:gd name="T49" fmla="*/ 41 h 102"/>
                <a:gd name="T50" fmla="*/ 37 w 94"/>
                <a:gd name="T51" fmla="*/ 48 h 102"/>
                <a:gd name="T52" fmla="*/ 45 w 94"/>
                <a:gd name="T53" fmla="*/ 54 h 102"/>
                <a:gd name="T54" fmla="*/ 69 w 94"/>
                <a:gd name="T55" fmla="*/ 77 h 102"/>
                <a:gd name="T56" fmla="*/ 89 w 94"/>
                <a:gd name="T57" fmla="*/ 93 h 102"/>
                <a:gd name="T58" fmla="*/ 94 w 94"/>
                <a:gd name="T59" fmla="*/ 9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4" h="102">
                  <a:moveTo>
                    <a:pt x="94" y="99"/>
                  </a:moveTo>
                  <a:cubicBezTo>
                    <a:pt x="82" y="102"/>
                    <a:pt x="70" y="101"/>
                    <a:pt x="61" y="93"/>
                  </a:cubicBezTo>
                  <a:cubicBezTo>
                    <a:pt x="55" y="89"/>
                    <a:pt x="51" y="82"/>
                    <a:pt x="47" y="75"/>
                  </a:cubicBezTo>
                  <a:cubicBezTo>
                    <a:pt x="44" y="70"/>
                    <a:pt x="41" y="65"/>
                    <a:pt x="38" y="60"/>
                  </a:cubicBezTo>
                  <a:cubicBezTo>
                    <a:pt x="34" y="55"/>
                    <a:pt x="33" y="55"/>
                    <a:pt x="30" y="61"/>
                  </a:cubicBezTo>
                  <a:cubicBezTo>
                    <a:pt x="27" y="65"/>
                    <a:pt x="23" y="69"/>
                    <a:pt x="20" y="73"/>
                  </a:cubicBezTo>
                  <a:cubicBezTo>
                    <a:pt x="18" y="76"/>
                    <a:pt x="15" y="76"/>
                    <a:pt x="12" y="76"/>
                  </a:cubicBezTo>
                  <a:cubicBezTo>
                    <a:pt x="8" y="76"/>
                    <a:pt x="4" y="77"/>
                    <a:pt x="0" y="77"/>
                  </a:cubicBezTo>
                  <a:cubicBezTo>
                    <a:pt x="12" y="69"/>
                    <a:pt x="21" y="59"/>
                    <a:pt x="25" y="44"/>
                  </a:cubicBezTo>
                  <a:cubicBezTo>
                    <a:pt x="22" y="44"/>
                    <a:pt x="21" y="43"/>
                    <a:pt x="19" y="43"/>
                  </a:cubicBezTo>
                  <a:cubicBezTo>
                    <a:pt x="13" y="43"/>
                    <a:pt x="9" y="39"/>
                    <a:pt x="8" y="33"/>
                  </a:cubicBezTo>
                  <a:cubicBezTo>
                    <a:pt x="7" y="28"/>
                    <a:pt x="10" y="25"/>
                    <a:pt x="16" y="25"/>
                  </a:cubicBezTo>
                  <a:cubicBezTo>
                    <a:pt x="20" y="25"/>
                    <a:pt x="25" y="24"/>
                    <a:pt x="29" y="23"/>
                  </a:cubicBezTo>
                  <a:cubicBezTo>
                    <a:pt x="30" y="23"/>
                    <a:pt x="32" y="21"/>
                    <a:pt x="32" y="20"/>
                  </a:cubicBezTo>
                  <a:cubicBezTo>
                    <a:pt x="33" y="17"/>
                    <a:pt x="34" y="13"/>
                    <a:pt x="35" y="10"/>
                  </a:cubicBezTo>
                  <a:cubicBezTo>
                    <a:pt x="36" y="7"/>
                    <a:pt x="37" y="4"/>
                    <a:pt x="39" y="2"/>
                  </a:cubicBezTo>
                  <a:cubicBezTo>
                    <a:pt x="41" y="0"/>
                    <a:pt x="45" y="0"/>
                    <a:pt x="47" y="0"/>
                  </a:cubicBezTo>
                  <a:cubicBezTo>
                    <a:pt x="51" y="2"/>
                    <a:pt x="54" y="5"/>
                    <a:pt x="54" y="10"/>
                  </a:cubicBezTo>
                  <a:cubicBezTo>
                    <a:pt x="55" y="11"/>
                    <a:pt x="55" y="12"/>
                    <a:pt x="55" y="14"/>
                  </a:cubicBezTo>
                  <a:cubicBezTo>
                    <a:pt x="55" y="17"/>
                    <a:pt x="56" y="18"/>
                    <a:pt x="60" y="18"/>
                  </a:cubicBezTo>
                  <a:cubicBezTo>
                    <a:pt x="63" y="18"/>
                    <a:pt x="66" y="19"/>
                    <a:pt x="69" y="20"/>
                  </a:cubicBezTo>
                  <a:cubicBezTo>
                    <a:pt x="70" y="21"/>
                    <a:pt x="73" y="24"/>
                    <a:pt x="72" y="25"/>
                  </a:cubicBezTo>
                  <a:cubicBezTo>
                    <a:pt x="71" y="28"/>
                    <a:pt x="72" y="32"/>
                    <a:pt x="68" y="34"/>
                  </a:cubicBezTo>
                  <a:cubicBezTo>
                    <a:pt x="65" y="34"/>
                    <a:pt x="62" y="35"/>
                    <a:pt x="59" y="35"/>
                  </a:cubicBezTo>
                  <a:cubicBezTo>
                    <a:pt x="53" y="36"/>
                    <a:pt x="48" y="37"/>
                    <a:pt x="44" y="41"/>
                  </a:cubicBezTo>
                  <a:cubicBezTo>
                    <a:pt x="42" y="43"/>
                    <a:pt x="40" y="45"/>
                    <a:pt x="37" y="48"/>
                  </a:cubicBezTo>
                  <a:cubicBezTo>
                    <a:pt x="40" y="50"/>
                    <a:pt x="43" y="52"/>
                    <a:pt x="45" y="54"/>
                  </a:cubicBezTo>
                  <a:cubicBezTo>
                    <a:pt x="53" y="61"/>
                    <a:pt x="60" y="70"/>
                    <a:pt x="69" y="77"/>
                  </a:cubicBezTo>
                  <a:cubicBezTo>
                    <a:pt x="75" y="83"/>
                    <a:pt x="82" y="88"/>
                    <a:pt x="89" y="93"/>
                  </a:cubicBezTo>
                  <a:cubicBezTo>
                    <a:pt x="91" y="94"/>
                    <a:pt x="92" y="96"/>
                    <a:pt x="94" y="99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94" name="íŝḷïḓe"/>
            <p:cNvSpPr/>
            <p:nvPr/>
          </p:nvSpPr>
          <p:spPr bwMode="auto">
            <a:xfrm>
              <a:off x="4168119" y="2585717"/>
              <a:ext cx="119325" cy="123174"/>
            </a:xfrm>
            <a:custGeom>
              <a:avLst/>
              <a:gdLst>
                <a:gd name="T0" fmla="*/ 28 w 82"/>
                <a:gd name="T1" fmla="*/ 55 h 84"/>
                <a:gd name="T2" fmla="*/ 43 w 82"/>
                <a:gd name="T3" fmla="*/ 45 h 84"/>
                <a:gd name="T4" fmla="*/ 41 w 82"/>
                <a:gd name="T5" fmla="*/ 45 h 84"/>
                <a:gd name="T6" fmla="*/ 36 w 82"/>
                <a:gd name="T7" fmla="*/ 42 h 84"/>
                <a:gd name="T8" fmla="*/ 40 w 82"/>
                <a:gd name="T9" fmla="*/ 36 h 84"/>
                <a:gd name="T10" fmla="*/ 46 w 82"/>
                <a:gd name="T11" fmla="*/ 28 h 84"/>
                <a:gd name="T12" fmla="*/ 44 w 82"/>
                <a:gd name="T13" fmla="*/ 19 h 84"/>
                <a:gd name="T14" fmla="*/ 47 w 82"/>
                <a:gd name="T15" fmla="*/ 13 h 84"/>
                <a:gd name="T16" fmla="*/ 54 w 82"/>
                <a:gd name="T17" fmla="*/ 4 h 84"/>
                <a:gd name="T18" fmla="*/ 61 w 82"/>
                <a:gd name="T19" fmla="*/ 3 h 84"/>
                <a:gd name="T20" fmla="*/ 59 w 82"/>
                <a:gd name="T21" fmla="*/ 6 h 84"/>
                <a:gd name="T22" fmla="*/ 62 w 82"/>
                <a:gd name="T23" fmla="*/ 11 h 84"/>
                <a:gd name="T24" fmla="*/ 63 w 82"/>
                <a:gd name="T25" fmla="*/ 17 h 84"/>
                <a:gd name="T26" fmla="*/ 52 w 82"/>
                <a:gd name="T27" fmla="*/ 28 h 84"/>
                <a:gd name="T28" fmla="*/ 51 w 82"/>
                <a:gd name="T29" fmla="*/ 33 h 84"/>
                <a:gd name="T30" fmla="*/ 55 w 82"/>
                <a:gd name="T31" fmla="*/ 31 h 84"/>
                <a:gd name="T32" fmla="*/ 64 w 82"/>
                <a:gd name="T33" fmla="*/ 34 h 84"/>
                <a:gd name="T34" fmla="*/ 60 w 82"/>
                <a:gd name="T35" fmla="*/ 39 h 84"/>
                <a:gd name="T36" fmla="*/ 53 w 82"/>
                <a:gd name="T37" fmla="*/ 41 h 84"/>
                <a:gd name="T38" fmla="*/ 48 w 82"/>
                <a:gd name="T39" fmla="*/ 54 h 84"/>
                <a:gd name="T40" fmla="*/ 57 w 82"/>
                <a:gd name="T41" fmla="*/ 56 h 84"/>
                <a:gd name="T42" fmla="*/ 72 w 82"/>
                <a:gd name="T43" fmla="*/ 59 h 84"/>
                <a:gd name="T44" fmla="*/ 76 w 82"/>
                <a:gd name="T45" fmla="*/ 76 h 84"/>
                <a:gd name="T46" fmla="*/ 60 w 82"/>
                <a:gd name="T47" fmla="*/ 83 h 84"/>
                <a:gd name="T48" fmla="*/ 57 w 82"/>
                <a:gd name="T49" fmla="*/ 82 h 84"/>
                <a:gd name="T50" fmla="*/ 58 w 82"/>
                <a:gd name="T51" fmla="*/ 79 h 84"/>
                <a:gd name="T52" fmla="*/ 68 w 82"/>
                <a:gd name="T53" fmla="*/ 71 h 84"/>
                <a:gd name="T54" fmla="*/ 66 w 82"/>
                <a:gd name="T55" fmla="*/ 66 h 84"/>
                <a:gd name="T56" fmla="*/ 43 w 82"/>
                <a:gd name="T57" fmla="*/ 64 h 84"/>
                <a:gd name="T58" fmla="*/ 22 w 82"/>
                <a:gd name="T59" fmla="*/ 69 h 84"/>
                <a:gd name="T60" fmla="*/ 10 w 82"/>
                <a:gd name="T61" fmla="*/ 74 h 84"/>
                <a:gd name="T62" fmla="*/ 5 w 82"/>
                <a:gd name="T63" fmla="*/ 74 h 84"/>
                <a:gd name="T64" fmla="*/ 0 w 82"/>
                <a:gd name="T65" fmla="*/ 70 h 84"/>
                <a:gd name="T66" fmla="*/ 4 w 82"/>
                <a:gd name="T67" fmla="*/ 66 h 84"/>
                <a:gd name="T68" fmla="*/ 20 w 82"/>
                <a:gd name="T69" fmla="*/ 61 h 84"/>
                <a:gd name="T70" fmla="*/ 25 w 82"/>
                <a:gd name="T71" fmla="*/ 58 h 84"/>
                <a:gd name="T72" fmla="*/ 24 w 82"/>
                <a:gd name="T73" fmla="*/ 57 h 84"/>
                <a:gd name="T74" fmla="*/ 20 w 82"/>
                <a:gd name="T75" fmla="*/ 45 h 84"/>
                <a:gd name="T76" fmla="*/ 22 w 82"/>
                <a:gd name="T77" fmla="*/ 38 h 84"/>
                <a:gd name="T78" fmla="*/ 27 w 82"/>
                <a:gd name="T79" fmla="*/ 20 h 84"/>
                <a:gd name="T80" fmla="*/ 36 w 82"/>
                <a:gd name="T81" fmla="*/ 15 h 84"/>
                <a:gd name="T82" fmla="*/ 39 w 82"/>
                <a:gd name="T83" fmla="*/ 22 h 84"/>
                <a:gd name="T84" fmla="*/ 36 w 82"/>
                <a:gd name="T85" fmla="*/ 29 h 84"/>
                <a:gd name="T86" fmla="*/ 31 w 82"/>
                <a:gd name="T87" fmla="*/ 48 h 84"/>
                <a:gd name="T88" fmla="*/ 28 w 82"/>
                <a:gd name="T89" fmla="*/ 5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2" h="84">
                  <a:moveTo>
                    <a:pt x="28" y="55"/>
                  </a:moveTo>
                  <a:cubicBezTo>
                    <a:pt x="37" y="56"/>
                    <a:pt x="45" y="51"/>
                    <a:pt x="43" y="45"/>
                  </a:cubicBezTo>
                  <a:cubicBezTo>
                    <a:pt x="43" y="45"/>
                    <a:pt x="42" y="44"/>
                    <a:pt x="41" y="45"/>
                  </a:cubicBezTo>
                  <a:cubicBezTo>
                    <a:pt x="39" y="46"/>
                    <a:pt x="36" y="46"/>
                    <a:pt x="36" y="42"/>
                  </a:cubicBezTo>
                  <a:cubicBezTo>
                    <a:pt x="35" y="39"/>
                    <a:pt x="36" y="37"/>
                    <a:pt x="40" y="36"/>
                  </a:cubicBezTo>
                  <a:cubicBezTo>
                    <a:pt x="46" y="35"/>
                    <a:pt x="46" y="35"/>
                    <a:pt x="46" y="28"/>
                  </a:cubicBezTo>
                  <a:cubicBezTo>
                    <a:pt x="46" y="25"/>
                    <a:pt x="47" y="22"/>
                    <a:pt x="44" y="19"/>
                  </a:cubicBezTo>
                  <a:cubicBezTo>
                    <a:pt x="44" y="19"/>
                    <a:pt x="46" y="14"/>
                    <a:pt x="47" y="13"/>
                  </a:cubicBezTo>
                  <a:cubicBezTo>
                    <a:pt x="51" y="11"/>
                    <a:pt x="53" y="8"/>
                    <a:pt x="54" y="4"/>
                  </a:cubicBezTo>
                  <a:cubicBezTo>
                    <a:pt x="55" y="1"/>
                    <a:pt x="57" y="0"/>
                    <a:pt x="61" y="3"/>
                  </a:cubicBezTo>
                  <a:cubicBezTo>
                    <a:pt x="60" y="4"/>
                    <a:pt x="60" y="5"/>
                    <a:pt x="59" y="6"/>
                  </a:cubicBezTo>
                  <a:cubicBezTo>
                    <a:pt x="58" y="9"/>
                    <a:pt x="59" y="10"/>
                    <a:pt x="62" y="11"/>
                  </a:cubicBezTo>
                  <a:cubicBezTo>
                    <a:pt x="65" y="12"/>
                    <a:pt x="66" y="14"/>
                    <a:pt x="63" y="17"/>
                  </a:cubicBezTo>
                  <a:cubicBezTo>
                    <a:pt x="59" y="21"/>
                    <a:pt x="56" y="24"/>
                    <a:pt x="52" y="28"/>
                  </a:cubicBezTo>
                  <a:cubicBezTo>
                    <a:pt x="52" y="29"/>
                    <a:pt x="52" y="31"/>
                    <a:pt x="51" y="33"/>
                  </a:cubicBezTo>
                  <a:cubicBezTo>
                    <a:pt x="53" y="32"/>
                    <a:pt x="54" y="32"/>
                    <a:pt x="55" y="31"/>
                  </a:cubicBezTo>
                  <a:cubicBezTo>
                    <a:pt x="59" y="29"/>
                    <a:pt x="61" y="32"/>
                    <a:pt x="64" y="34"/>
                  </a:cubicBezTo>
                  <a:cubicBezTo>
                    <a:pt x="63" y="35"/>
                    <a:pt x="62" y="38"/>
                    <a:pt x="60" y="39"/>
                  </a:cubicBezTo>
                  <a:cubicBezTo>
                    <a:pt x="58" y="40"/>
                    <a:pt x="55" y="40"/>
                    <a:pt x="53" y="41"/>
                  </a:cubicBezTo>
                  <a:cubicBezTo>
                    <a:pt x="53" y="45"/>
                    <a:pt x="53" y="45"/>
                    <a:pt x="48" y="54"/>
                  </a:cubicBezTo>
                  <a:cubicBezTo>
                    <a:pt x="51" y="55"/>
                    <a:pt x="54" y="55"/>
                    <a:pt x="57" y="56"/>
                  </a:cubicBezTo>
                  <a:cubicBezTo>
                    <a:pt x="62" y="57"/>
                    <a:pt x="67" y="57"/>
                    <a:pt x="72" y="59"/>
                  </a:cubicBezTo>
                  <a:cubicBezTo>
                    <a:pt x="80" y="62"/>
                    <a:pt x="82" y="70"/>
                    <a:pt x="76" y="76"/>
                  </a:cubicBezTo>
                  <a:cubicBezTo>
                    <a:pt x="72" y="80"/>
                    <a:pt x="67" y="84"/>
                    <a:pt x="60" y="83"/>
                  </a:cubicBezTo>
                  <a:cubicBezTo>
                    <a:pt x="59" y="83"/>
                    <a:pt x="58" y="83"/>
                    <a:pt x="57" y="82"/>
                  </a:cubicBezTo>
                  <a:cubicBezTo>
                    <a:pt x="57" y="81"/>
                    <a:pt x="57" y="80"/>
                    <a:pt x="58" y="79"/>
                  </a:cubicBezTo>
                  <a:cubicBezTo>
                    <a:pt x="61" y="76"/>
                    <a:pt x="64" y="74"/>
                    <a:pt x="68" y="71"/>
                  </a:cubicBezTo>
                  <a:cubicBezTo>
                    <a:pt x="71" y="69"/>
                    <a:pt x="71" y="66"/>
                    <a:pt x="66" y="66"/>
                  </a:cubicBezTo>
                  <a:cubicBezTo>
                    <a:pt x="59" y="65"/>
                    <a:pt x="51" y="64"/>
                    <a:pt x="43" y="64"/>
                  </a:cubicBezTo>
                  <a:cubicBezTo>
                    <a:pt x="36" y="65"/>
                    <a:pt x="29" y="67"/>
                    <a:pt x="22" y="69"/>
                  </a:cubicBezTo>
                  <a:cubicBezTo>
                    <a:pt x="18" y="71"/>
                    <a:pt x="14" y="72"/>
                    <a:pt x="10" y="74"/>
                  </a:cubicBezTo>
                  <a:cubicBezTo>
                    <a:pt x="9" y="74"/>
                    <a:pt x="7" y="75"/>
                    <a:pt x="5" y="74"/>
                  </a:cubicBezTo>
                  <a:cubicBezTo>
                    <a:pt x="3" y="74"/>
                    <a:pt x="2" y="72"/>
                    <a:pt x="0" y="70"/>
                  </a:cubicBezTo>
                  <a:cubicBezTo>
                    <a:pt x="1" y="69"/>
                    <a:pt x="3" y="67"/>
                    <a:pt x="4" y="66"/>
                  </a:cubicBezTo>
                  <a:cubicBezTo>
                    <a:pt x="10" y="64"/>
                    <a:pt x="15" y="63"/>
                    <a:pt x="20" y="61"/>
                  </a:cubicBezTo>
                  <a:cubicBezTo>
                    <a:pt x="22" y="60"/>
                    <a:pt x="23" y="59"/>
                    <a:pt x="25" y="58"/>
                  </a:cubicBezTo>
                  <a:cubicBezTo>
                    <a:pt x="25" y="58"/>
                    <a:pt x="24" y="57"/>
                    <a:pt x="24" y="57"/>
                  </a:cubicBezTo>
                  <a:cubicBezTo>
                    <a:pt x="17" y="53"/>
                    <a:pt x="17" y="53"/>
                    <a:pt x="20" y="45"/>
                  </a:cubicBezTo>
                  <a:cubicBezTo>
                    <a:pt x="21" y="43"/>
                    <a:pt x="21" y="40"/>
                    <a:pt x="22" y="38"/>
                  </a:cubicBezTo>
                  <a:cubicBezTo>
                    <a:pt x="23" y="32"/>
                    <a:pt x="25" y="26"/>
                    <a:pt x="27" y="20"/>
                  </a:cubicBezTo>
                  <a:cubicBezTo>
                    <a:pt x="28" y="17"/>
                    <a:pt x="34" y="14"/>
                    <a:pt x="36" y="15"/>
                  </a:cubicBezTo>
                  <a:cubicBezTo>
                    <a:pt x="38" y="17"/>
                    <a:pt x="39" y="19"/>
                    <a:pt x="39" y="22"/>
                  </a:cubicBezTo>
                  <a:cubicBezTo>
                    <a:pt x="38" y="25"/>
                    <a:pt x="37" y="27"/>
                    <a:pt x="36" y="29"/>
                  </a:cubicBezTo>
                  <a:cubicBezTo>
                    <a:pt x="34" y="35"/>
                    <a:pt x="32" y="42"/>
                    <a:pt x="31" y="48"/>
                  </a:cubicBezTo>
                  <a:cubicBezTo>
                    <a:pt x="30" y="50"/>
                    <a:pt x="29" y="52"/>
                    <a:pt x="28" y="55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95" name="ïṥļîďe"/>
            <p:cNvSpPr/>
            <p:nvPr/>
          </p:nvSpPr>
          <p:spPr bwMode="auto">
            <a:xfrm>
              <a:off x="4147911" y="2690607"/>
              <a:ext cx="96230" cy="106815"/>
            </a:xfrm>
            <a:custGeom>
              <a:avLst/>
              <a:gdLst>
                <a:gd name="T0" fmla="*/ 30 w 66"/>
                <a:gd name="T1" fmla="*/ 58 h 73"/>
                <a:gd name="T2" fmla="*/ 40 w 66"/>
                <a:gd name="T3" fmla="*/ 43 h 73"/>
                <a:gd name="T4" fmla="*/ 37 w 66"/>
                <a:gd name="T5" fmla="*/ 42 h 73"/>
                <a:gd name="T6" fmla="*/ 14 w 66"/>
                <a:gd name="T7" fmla="*/ 45 h 73"/>
                <a:gd name="T8" fmla="*/ 10 w 66"/>
                <a:gd name="T9" fmla="*/ 46 h 73"/>
                <a:gd name="T10" fmla="*/ 1 w 66"/>
                <a:gd name="T11" fmla="*/ 36 h 73"/>
                <a:gd name="T12" fmla="*/ 4 w 66"/>
                <a:gd name="T13" fmla="*/ 32 h 73"/>
                <a:gd name="T14" fmla="*/ 16 w 66"/>
                <a:gd name="T15" fmla="*/ 29 h 73"/>
                <a:gd name="T16" fmla="*/ 26 w 66"/>
                <a:gd name="T17" fmla="*/ 28 h 73"/>
                <a:gd name="T18" fmla="*/ 34 w 66"/>
                <a:gd name="T19" fmla="*/ 29 h 73"/>
                <a:gd name="T20" fmla="*/ 39 w 66"/>
                <a:gd name="T21" fmla="*/ 25 h 73"/>
                <a:gd name="T22" fmla="*/ 41 w 66"/>
                <a:gd name="T23" fmla="*/ 15 h 73"/>
                <a:gd name="T24" fmla="*/ 39 w 66"/>
                <a:gd name="T25" fmla="*/ 11 h 73"/>
                <a:gd name="T26" fmla="*/ 37 w 66"/>
                <a:gd name="T27" fmla="*/ 5 h 73"/>
                <a:gd name="T28" fmla="*/ 43 w 66"/>
                <a:gd name="T29" fmla="*/ 1 h 73"/>
                <a:gd name="T30" fmla="*/ 51 w 66"/>
                <a:gd name="T31" fmla="*/ 4 h 73"/>
                <a:gd name="T32" fmla="*/ 49 w 66"/>
                <a:gd name="T33" fmla="*/ 16 h 73"/>
                <a:gd name="T34" fmla="*/ 46 w 66"/>
                <a:gd name="T35" fmla="*/ 21 h 73"/>
                <a:gd name="T36" fmla="*/ 52 w 66"/>
                <a:gd name="T37" fmla="*/ 29 h 73"/>
                <a:gd name="T38" fmla="*/ 61 w 66"/>
                <a:gd name="T39" fmla="*/ 30 h 73"/>
                <a:gd name="T40" fmla="*/ 66 w 66"/>
                <a:gd name="T41" fmla="*/ 37 h 73"/>
                <a:gd name="T42" fmla="*/ 59 w 66"/>
                <a:gd name="T43" fmla="*/ 44 h 73"/>
                <a:gd name="T44" fmla="*/ 51 w 66"/>
                <a:gd name="T45" fmla="*/ 42 h 73"/>
                <a:gd name="T46" fmla="*/ 47 w 66"/>
                <a:gd name="T47" fmla="*/ 45 h 73"/>
                <a:gd name="T48" fmla="*/ 38 w 66"/>
                <a:gd name="T49" fmla="*/ 65 h 73"/>
                <a:gd name="T50" fmla="*/ 29 w 66"/>
                <a:gd name="T51" fmla="*/ 71 h 73"/>
                <a:gd name="T52" fmla="*/ 22 w 66"/>
                <a:gd name="T53" fmla="*/ 65 h 73"/>
                <a:gd name="T54" fmla="*/ 22 w 66"/>
                <a:gd name="T55" fmla="*/ 57 h 73"/>
                <a:gd name="T56" fmla="*/ 24 w 66"/>
                <a:gd name="T57" fmla="*/ 53 h 73"/>
                <a:gd name="T58" fmla="*/ 28 w 66"/>
                <a:gd name="T59" fmla="*/ 55 h 73"/>
                <a:gd name="T60" fmla="*/ 30 w 66"/>
                <a:gd name="T61" fmla="*/ 5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6" h="73">
                  <a:moveTo>
                    <a:pt x="30" y="58"/>
                  </a:moveTo>
                  <a:cubicBezTo>
                    <a:pt x="36" y="54"/>
                    <a:pt x="40" y="50"/>
                    <a:pt x="40" y="43"/>
                  </a:cubicBezTo>
                  <a:cubicBezTo>
                    <a:pt x="39" y="42"/>
                    <a:pt x="38" y="42"/>
                    <a:pt x="37" y="42"/>
                  </a:cubicBezTo>
                  <a:cubicBezTo>
                    <a:pt x="29" y="43"/>
                    <a:pt x="22" y="44"/>
                    <a:pt x="14" y="45"/>
                  </a:cubicBezTo>
                  <a:cubicBezTo>
                    <a:pt x="13" y="45"/>
                    <a:pt x="12" y="46"/>
                    <a:pt x="10" y="46"/>
                  </a:cubicBezTo>
                  <a:cubicBezTo>
                    <a:pt x="0" y="47"/>
                    <a:pt x="0" y="45"/>
                    <a:pt x="1" y="36"/>
                  </a:cubicBezTo>
                  <a:cubicBezTo>
                    <a:pt x="1" y="34"/>
                    <a:pt x="3" y="32"/>
                    <a:pt x="4" y="32"/>
                  </a:cubicBezTo>
                  <a:cubicBezTo>
                    <a:pt x="8" y="30"/>
                    <a:pt x="12" y="30"/>
                    <a:pt x="16" y="29"/>
                  </a:cubicBezTo>
                  <a:cubicBezTo>
                    <a:pt x="20" y="29"/>
                    <a:pt x="23" y="28"/>
                    <a:pt x="26" y="28"/>
                  </a:cubicBezTo>
                  <a:cubicBezTo>
                    <a:pt x="29" y="28"/>
                    <a:pt x="32" y="29"/>
                    <a:pt x="34" y="29"/>
                  </a:cubicBezTo>
                  <a:cubicBezTo>
                    <a:pt x="37" y="29"/>
                    <a:pt x="39" y="29"/>
                    <a:pt x="39" y="25"/>
                  </a:cubicBezTo>
                  <a:cubicBezTo>
                    <a:pt x="40" y="22"/>
                    <a:pt x="41" y="18"/>
                    <a:pt x="41" y="15"/>
                  </a:cubicBezTo>
                  <a:cubicBezTo>
                    <a:pt x="41" y="14"/>
                    <a:pt x="40" y="13"/>
                    <a:pt x="39" y="11"/>
                  </a:cubicBezTo>
                  <a:cubicBezTo>
                    <a:pt x="38" y="9"/>
                    <a:pt x="36" y="6"/>
                    <a:pt x="37" y="5"/>
                  </a:cubicBezTo>
                  <a:cubicBezTo>
                    <a:pt x="37" y="3"/>
                    <a:pt x="41" y="1"/>
                    <a:pt x="43" y="1"/>
                  </a:cubicBezTo>
                  <a:cubicBezTo>
                    <a:pt x="46" y="0"/>
                    <a:pt x="50" y="1"/>
                    <a:pt x="51" y="4"/>
                  </a:cubicBezTo>
                  <a:cubicBezTo>
                    <a:pt x="53" y="9"/>
                    <a:pt x="52" y="13"/>
                    <a:pt x="49" y="16"/>
                  </a:cubicBezTo>
                  <a:cubicBezTo>
                    <a:pt x="48" y="18"/>
                    <a:pt x="46" y="19"/>
                    <a:pt x="46" y="21"/>
                  </a:cubicBezTo>
                  <a:cubicBezTo>
                    <a:pt x="45" y="26"/>
                    <a:pt x="46" y="29"/>
                    <a:pt x="52" y="29"/>
                  </a:cubicBezTo>
                  <a:cubicBezTo>
                    <a:pt x="55" y="29"/>
                    <a:pt x="58" y="30"/>
                    <a:pt x="61" y="30"/>
                  </a:cubicBezTo>
                  <a:cubicBezTo>
                    <a:pt x="65" y="31"/>
                    <a:pt x="66" y="33"/>
                    <a:pt x="66" y="37"/>
                  </a:cubicBezTo>
                  <a:cubicBezTo>
                    <a:pt x="66" y="40"/>
                    <a:pt x="62" y="44"/>
                    <a:pt x="59" y="44"/>
                  </a:cubicBezTo>
                  <a:cubicBezTo>
                    <a:pt x="57" y="44"/>
                    <a:pt x="54" y="43"/>
                    <a:pt x="51" y="42"/>
                  </a:cubicBezTo>
                  <a:cubicBezTo>
                    <a:pt x="49" y="42"/>
                    <a:pt x="48" y="42"/>
                    <a:pt x="47" y="45"/>
                  </a:cubicBezTo>
                  <a:cubicBezTo>
                    <a:pt x="46" y="53"/>
                    <a:pt x="44" y="60"/>
                    <a:pt x="38" y="65"/>
                  </a:cubicBezTo>
                  <a:cubicBezTo>
                    <a:pt x="35" y="68"/>
                    <a:pt x="32" y="70"/>
                    <a:pt x="29" y="71"/>
                  </a:cubicBezTo>
                  <a:cubicBezTo>
                    <a:pt x="24" y="73"/>
                    <a:pt x="21" y="70"/>
                    <a:pt x="22" y="65"/>
                  </a:cubicBezTo>
                  <a:cubicBezTo>
                    <a:pt x="22" y="62"/>
                    <a:pt x="22" y="60"/>
                    <a:pt x="22" y="57"/>
                  </a:cubicBezTo>
                  <a:cubicBezTo>
                    <a:pt x="22" y="55"/>
                    <a:pt x="23" y="54"/>
                    <a:pt x="24" y="53"/>
                  </a:cubicBezTo>
                  <a:cubicBezTo>
                    <a:pt x="25" y="53"/>
                    <a:pt x="27" y="54"/>
                    <a:pt x="28" y="55"/>
                  </a:cubicBezTo>
                  <a:cubicBezTo>
                    <a:pt x="29" y="56"/>
                    <a:pt x="29" y="57"/>
                    <a:pt x="30" y="58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96" name="îṧļïḓè"/>
            <p:cNvSpPr/>
            <p:nvPr/>
          </p:nvSpPr>
          <p:spPr bwMode="auto">
            <a:xfrm>
              <a:off x="3830354" y="3498935"/>
              <a:ext cx="75059" cy="98154"/>
            </a:xfrm>
            <a:custGeom>
              <a:avLst/>
              <a:gdLst>
                <a:gd name="T0" fmla="*/ 6 w 51"/>
                <a:gd name="T1" fmla="*/ 0 h 67"/>
                <a:gd name="T2" fmla="*/ 43 w 51"/>
                <a:gd name="T3" fmla="*/ 0 h 67"/>
                <a:gd name="T4" fmla="*/ 33 w 51"/>
                <a:gd name="T5" fmla="*/ 8 h 67"/>
                <a:gd name="T6" fmla="*/ 17 w 51"/>
                <a:gd name="T7" fmla="*/ 8 h 67"/>
                <a:gd name="T8" fmla="*/ 12 w 51"/>
                <a:gd name="T9" fmla="*/ 13 h 67"/>
                <a:gd name="T10" fmla="*/ 11 w 51"/>
                <a:gd name="T11" fmla="*/ 28 h 67"/>
                <a:gd name="T12" fmla="*/ 20 w 51"/>
                <a:gd name="T13" fmla="*/ 25 h 67"/>
                <a:gd name="T14" fmla="*/ 46 w 51"/>
                <a:gd name="T15" fmla="*/ 38 h 67"/>
                <a:gd name="T16" fmla="*/ 33 w 51"/>
                <a:gd name="T17" fmla="*/ 65 h 67"/>
                <a:gd name="T18" fmla="*/ 9 w 51"/>
                <a:gd name="T19" fmla="*/ 65 h 67"/>
                <a:gd name="T20" fmla="*/ 1 w 51"/>
                <a:gd name="T21" fmla="*/ 54 h 67"/>
                <a:gd name="T22" fmla="*/ 5 w 51"/>
                <a:gd name="T23" fmla="*/ 49 h 67"/>
                <a:gd name="T24" fmla="*/ 10 w 51"/>
                <a:gd name="T25" fmla="*/ 54 h 67"/>
                <a:gd name="T26" fmla="*/ 20 w 51"/>
                <a:gd name="T27" fmla="*/ 63 h 67"/>
                <a:gd name="T28" fmla="*/ 33 w 51"/>
                <a:gd name="T29" fmla="*/ 54 h 67"/>
                <a:gd name="T30" fmla="*/ 33 w 51"/>
                <a:gd name="T31" fmla="*/ 39 h 67"/>
                <a:gd name="T32" fmla="*/ 13 w 51"/>
                <a:gd name="T33" fmla="*/ 32 h 67"/>
                <a:gd name="T34" fmla="*/ 9 w 51"/>
                <a:gd name="T35" fmla="*/ 35 h 67"/>
                <a:gd name="T36" fmla="*/ 4 w 51"/>
                <a:gd name="T37" fmla="*/ 32 h 67"/>
                <a:gd name="T38" fmla="*/ 6 w 51"/>
                <a:gd name="T39" fmla="*/ 0 h 67"/>
                <a:gd name="T40" fmla="*/ 6 w 51"/>
                <a:gd name="T4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67">
                  <a:moveTo>
                    <a:pt x="6" y="0"/>
                  </a:moveTo>
                  <a:cubicBezTo>
                    <a:pt x="19" y="0"/>
                    <a:pt x="31" y="0"/>
                    <a:pt x="43" y="0"/>
                  </a:cubicBezTo>
                  <a:cubicBezTo>
                    <a:pt x="43" y="4"/>
                    <a:pt x="39" y="7"/>
                    <a:pt x="33" y="8"/>
                  </a:cubicBezTo>
                  <a:cubicBezTo>
                    <a:pt x="28" y="8"/>
                    <a:pt x="22" y="8"/>
                    <a:pt x="17" y="8"/>
                  </a:cubicBezTo>
                  <a:cubicBezTo>
                    <a:pt x="14" y="8"/>
                    <a:pt x="12" y="9"/>
                    <a:pt x="12" y="13"/>
                  </a:cubicBezTo>
                  <a:cubicBezTo>
                    <a:pt x="12" y="18"/>
                    <a:pt x="11" y="22"/>
                    <a:pt x="11" y="28"/>
                  </a:cubicBezTo>
                  <a:cubicBezTo>
                    <a:pt x="15" y="27"/>
                    <a:pt x="17" y="26"/>
                    <a:pt x="20" y="25"/>
                  </a:cubicBezTo>
                  <a:cubicBezTo>
                    <a:pt x="31" y="24"/>
                    <a:pt x="42" y="27"/>
                    <a:pt x="46" y="38"/>
                  </a:cubicBezTo>
                  <a:cubicBezTo>
                    <a:pt x="51" y="49"/>
                    <a:pt x="44" y="61"/>
                    <a:pt x="33" y="65"/>
                  </a:cubicBezTo>
                  <a:cubicBezTo>
                    <a:pt x="25" y="67"/>
                    <a:pt x="17" y="67"/>
                    <a:pt x="9" y="65"/>
                  </a:cubicBezTo>
                  <a:cubicBezTo>
                    <a:pt x="5" y="63"/>
                    <a:pt x="0" y="58"/>
                    <a:pt x="1" y="54"/>
                  </a:cubicBezTo>
                  <a:cubicBezTo>
                    <a:pt x="1" y="51"/>
                    <a:pt x="2" y="49"/>
                    <a:pt x="5" y="49"/>
                  </a:cubicBezTo>
                  <a:cubicBezTo>
                    <a:pt x="8" y="49"/>
                    <a:pt x="10" y="50"/>
                    <a:pt x="10" y="54"/>
                  </a:cubicBezTo>
                  <a:cubicBezTo>
                    <a:pt x="11" y="60"/>
                    <a:pt x="12" y="62"/>
                    <a:pt x="20" y="63"/>
                  </a:cubicBezTo>
                  <a:cubicBezTo>
                    <a:pt x="26" y="63"/>
                    <a:pt x="32" y="59"/>
                    <a:pt x="33" y="54"/>
                  </a:cubicBezTo>
                  <a:cubicBezTo>
                    <a:pt x="34" y="49"/>
                    <a:pt x="35" y="44"/>
                    <a:pt x="33" y="39"/>
                  </a:cubicBezTo>
                  <a:cubicBezTo>
                    <a:pt x="31" y="29"/>
                    <a:pt x="20" y="28"/>
                    <a:pt x="13" y="32"/>
                  </a:cubicBezTo>
                  <a:cubicBezTo>
                    <a:pt x="12" y="33"/>
                    <a:pt x="10" y="34"/>
                    <a:pt x="9" y="35"/>
                  </a:cubicBezTo>
                  <a:cubicBezTo>
                    <a:pt x="6" y="36"/>
                    <a:pt x="4" y="35"/>
                    <a:pt x="4" y="32"/>
                  </a:cubicBezTo>
                  <a:cubicBezTo>
                    <a:pt x="5" y="21"/>
                    <a:pt x="6" y="1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97" name="îṣļiďé"/>
            <p:cNvSpPr/>
            <p:nvPr/>
          </p:nvSpPr>
          <p:spPr bwMode="auto">
            <a:xfrm>
              <a:off x="3354980" y="2629982"/>
              <a:ext cx="34643" cy="118362"/>
            </a:xfrm>
            <a:custGeom>
              <a:avLst/>
              <a:gdLst>
                <a:gd name="T0" fmla="*/ 17 w 24"/>
                <a:gd name="T1" fmla="*/ 27 h 81"/>
                <a:gd name="T2" fmla="*/ 19 w 24"/>
                <a:gd name="T3" fmla="*/ 57 h 81"/>
                <a:gd name="T4" fmla="*/ 22 w 24"/>
                <a:gd name="T5" fmla="*/ 64 h 81"/>
                <a:gd name="T6" fmla="*/ 20 w 24"/>
                <a:gd name="T7" fmla="*/ 77 h 81"/>
                <a:gd name="T8" fmla="*/ 12 w 24"/>
                <a:gd name="T9" fmla="*/ 78 h 81"/>
                <a:gd name="T10" fmla="*/ 6 w 24"/>
                <a:gd name="T11" fmla="*/ 66 h 81"/>
                <a:gd name="T12" fmla="*/ 1 w 24"/>
                <a:gd name="T13" fmla="*/ 26 h 81"/>
                <a:gd name="T14" fmla="*/ 2 w 24"/>
                <a:gd name="T15" fmla="*/ 8 h 81"/>
                <a:gd name="T16" fmla="*/ 8 w 24"/>
                <a:gd name="T17" fmla="*/ 1 h 81"/>
                <a:gd name="T18" fmla="*/ 17 w 24"/>
                <a:gd name="T19" fmla="*/ 9 h 81"/>
                <a:gd name="T20" fmla="*/ 17 w 24"/>
                <a:gd name="T21" fmla="*/ 27 h 81"/>
                <a:gd name="T22" fmla="*/ 17 w 24"/>
                <a:gd name="T23" fmla="*/ 2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81">
                  <a:moveTo>
                    <a:pt x="17" y="27"/>
                  </a:moveTo>
                  <a:cubicBezTo>
                    <a:pt x="17" y="37"/>
                    <a:pt x="18" y="47"/>
                    <a:pt x="19" y="57"/>
                  </a:cubicBezTo>
                  <a:cubicBezTo>
                    <a:pt x="19" y="59"/>
                    <a:pt x="21" y="62"/>
                    <a:pt x="22" y="64"/>
                  </a:cubicBezTo>
                  <a:cubicBezTo>
                    <a:pt x="23" y="69"/>
                    <a:pt x="24" y="73"/>
                    <a:pt x="20" y="77"/>
                  </a:cubicBezTo>
                  <a:cubicBezTo>
                    <a:pt x="18" y="80"/>
                    <a:pt x="15" y="81"/>
                    <a:pt x="12" y="78"/>
                  </a:cubicBezTo>
                  <a:cubicBezTo>
                    <a:pt x="10" y="74"/>
                    <a:pt x="6" y="70"/>
                    <a:pt x="6" y="66"/>
                  </a:cubicBezTo>
                  <a:cubicBezTo>
                    <a:pt x="3" y="53"/>
                    <a:pt x="2" y="39"/>
                    <a:pt x="1" y="26"/>
                  </a:cubicBezTo>
                  <a:cubicBezTo>
                    <a:pt x="0" y="20"/>
                    <a:pt x="1" y="14"/>
                    <a:pt x="2" y="8"/>
                  </a:cubicBezTo>
                  <a:cubicBezTo>
                    <a:pt x="3" y="5"/>
                    <a:pt x="4" y="1"/>
                    <a:pt x="8" y="1"/>
                  </a:cubicBezTo>
                  <a:cubicBezTo>
                    <a:pt x="15" y="0"/>
                    <a:pt x="17" y="2"/>
                    <a:pt x="17" y="9"/>
                  </a:cubicBezTo>
                  <a:cubicBezTo>
                    <a:pt x="17" y="15"/>
                    <a:pt x="17" y="21"/>
                    <a:pt x="17" y="27"/>
                  </a:cubicBezTo>
                  <a:cubicBezTo>
                    <a:pt x="17" y="27"/>
                    <a:pt x="17" y="27"/>
                    <a:pt x="17" y="27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98" name="iŝľiḑê"/>
            <p:cNvSpPr/>
            <p:nvPr/>
          </p:nvSpPr>
          <p:spPr bwMode="auto">
            <a:xfrm>
              <a:off x="3556100" y="3496048"/>
              <a:ext cx="56775" cy="101041"/>
            </a:xfrm>
            <a:custGeom>
              <a:avLst/>
              <a:gdLst>
                <a:gd name="T0" fmla="*/ 39 w 39"/>
                <a:gd name="T1" fmla="*/ 66 h 69"/>
                <a:gd name="T2" fmla="*/ 2 w 39"/>
                <a:gd name="T3" fmla="*/ 65 h 69"/>
                <a:gd name="T4" fmla="*/ 7 w 39"/>
                <a:gd name="T5" fmla="*/ 64 h 69"/>
                <a:gd name="T6" fmla="*/ 14 w 39"/>
                <a:gd name="T7" fmla="*/ 57 h 69"/>
                <a:gd name="T8" fmla="*/ 14 w 39"/>
                <a:gd name="T9" fmla="*/ 17 h 69"/>
                <a:gd name="T10" fmla="*/ 8 w 39"/>
                <a:gd name="T11" fmla="*/ 12 h 69"/>
                <a:gd name="T12" fmla="*/ 0 w 39"/>
                <a:gd name="T13" fmla="*/ 12 h 69"/>
                <a:gd name="T14" fmla="*/ 0 w 39"/>
                <a:gd name="T15" fmla="*/ 9 h 69"/>
                <a:gd name="T16" fmla="*/ 5 w 39"/>
                <a:gd name="T17" fmla="*/ 7 h 69"/>
                <a:gd name="T18" fmla="*/ 19 w 39"/>
                <a:gd name="T19" fmla="*/ 2 h 69"/>
                <a:gd name="T20" fmla="*/ 27 w 39"/>
                <a:gd name="T21" fmla="*/ 7 h 69"/>
                <a:gd name="T22" fmla="*/ 27 w 39"/>
                <a:gd name="T23" fmla="*/ 54 h 69"/>
                <a:gd name="T24" fmla="*/ 35 w 39"/>
                <a:gd name="T25" fmla="*/ 64 h 69"/>
                <a:gd name="T26" fmla="*/ 39 w 39"/>
                <a:gd name="T27" fmla="*/ 6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69">
                  <a:moveTo>
                    <a:pt x="39" y="66"/>
                  </a:moveTo>
                  <a:cubicBezTo>
                    <a:pt x="33" y="69"/>
                    <a:pt x="6" y="69"/>
                    <a:pt x="2" y="65"/>
                  </a:cubicBezTo>
                  <a:cubicBezTo>
                    <a:pt x="4" y="64"/>
                    <a:pt x="5" y="64"/>
                    <a:pt x="7" y="64"/>
                  </a:cubicBezTo>
                  <a:cubicBezTo>
                    <a:pt x="12" y="63"/>
                    <a:pt x="14" y="62"/>
                    <a:pt x="14" y="57"/>
                  </a:cubicBezTo>
                  <a:cubicBezTo>
                    <a:pt x="14" y="44"/>
                    <a:pt x="14" y="30"/>
                    <a:pt x="14" y="17"/>
                  </a:cubicBezTo>
                  <a:cubicBezTo>
                    <a:pt x="14" y="13"/>
                    <a:pt x="12" y="12"/>
                    <a:pt x="8" y="12"/>
                  </a:cubicBezTo>
                  <a:cubicBezTo>
                    <a:pt x="6" y="11"/>
                    <a:pt x="3" y="12"/>
                    <a:pt x="0" y="12"/>
                  </a:cubicBezTo>
                  <a:cubicBezTo>
                    <a:pt x="0" y="11"/>
                    <a:pt x="0" y="10"/>
                    <a:pt x="0" y="9"/>
                  </a:cubicBezTo>
                  <a:cubicBezTo>
                    <a:pt x="2" y="8"/>
                    <a:pt x="4" y="7"/>
                    <a:pt x="5" y="7"/>
                  </a:cubicBezTo>
                  <a:cubicBezTo>
                    <a:pt x="10" y="5"/>
                    <a:pt x="14" y="4"/>
                    <a:pt x="19" y="2"/>
                  </a:cubicBezTo>
                  <a:cubicBezTo>
                    <a:pt x="24" y="0"/>
                    <a:pt x="27" y="1"/>
                    <a:pt x="27" y="7"/>
                  </a:cubicBezTo>
                  <a:cubicBezTo>
                    <a:pt x="27" y="23"/>
                    <a:pt x="27" y="39"/>
                    <a:pt x="27" y="54"/>
                  </a:cubicBezTo>
                  <a:cubicBezTo>
                    <a:pt x="27" y="62"/>
                    <a:pt x="27" y="63"/>
                    <a:pt x="35" y="64"/>
                  </a:cubicBezTo>
                  <a:cubicBezTo>
                    <a:pt x="36" y="64"/>
                    <a:pt x="37" y="65"/>
                    <a:pt x="39" y="66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699" name="iŝliďé"/>
            <p:cNvSpPr/>
            <p:nvPr/>
          </p:nvSpPr>
          <p:spPr bwMode="auto">
            <a:xfrm>
              <a:off x="3618648" y="2698306"/>
              <a:ext cx="75059" cy="59662"/>
            </a:xfrm>
            <a:custGeom>
              <a:avLst/>
              <a:gdLst>
                <a:gd name="T0" fmla="*/ 0 w 51"/>
                <a:gd name="T1" fmla="*/ 6 h 41"/>
                <a:gd name="T2" fmla="*/ 9 w 51"/>
                <a:gd name="T3" fmla="*/ 6 h 41"/>
                <a:gd name="T4" fmla="*/ 18 w 51"/>
                <a:gd name="T5" fmla="*/ 3 h 41"/>
                <a:gd name="T6" fmla="*/ 23 w 51"/>
                <a:gd name="T7" fmla="*/ 0 h 41"/>
                <a:gd name="T8" fmla="*/ 28 w 51"/>
                <a:gd name="T9" fmla="*/ 2 h 41"/>
                <a:gd name="T10" fmla="*/ 26 w 51"/>
                <a:gd name="T11" fmla="*/ 8 h 41"/>
                <a:gd name="T12" fmla="*/ 19 w 51"/>
                <a:gd name="T13" fmla="*/ 13 h 41"/>
                <a:gd name="T14" fmla="*/ 51 w 51"/>
                <a:gd name="T15" fmla="*/ 39 h 41"/>
                <a:gd name="T16" fmla="*/ 28 w 51"/>
                <a:gd name="T17" fmla="*/ 37 h 41"/>
                <a:gd name="T18" fmla="*/ 10 w 51"/>
                <a:gd name="T19" fmla="*/ 21 h 41"/>
                <a:gd name="T20" fmla="*/ 1 w 51"/>
                <a:gd name="T21" fmla="*/ 33 h 41"/>
                <a:gd name="T22" fmla="*/ 0 w 51"/>
                <a:gd name="T23" fmla="*/ 33 h 41"/>
                <a:gd name="T24" fmla="*/ 4 w 51"/>
                <a:gd name="T25" fmla="*/ 27 h 41"/>
                <a:gd name="T26" fmla="*/ 3 w 51"/>
                <a:gd name="T27" fmla="*/ 10 h 41"/>
                <a:gd name="T28" fmla="*/ 0 w 51"/>
                <a:gd name="T29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41">
                  <a:moveTo>
                    <a:pt x="0" y="6"/>
                  </a:moveTo>
                  <a:cubicBezTo>
                    <a:pt x="4" y="6"/>
                    <a:pt x="7" y="5"/>
                    <a:pt x="9" y="6"/>
                  </a:cubicBezTo>
                  <a:cubicBezTo>
                    <a:pt x="14" y="9"/>
                    <a:pt x="15" y="5"/>
                    <a:pt x="18" y="3"/>
                  </a:cubicBezTo>
                  <a:cubicBezTo>
                    <a:pt x="19" y="2"/>
                    <a:pt x="21" y="0"/>
                    <a:pt x="23" y="0"/>
                  </a:cubicBezTo>
                  <a:cubicBezTo>
                    <a:pt x="25" y="0"/>
                    <a:pt x="28" y="1"/>
                    <a:pt x="28" y="2"/>
                  </a:cubicBezTo>
                  <a:cubicBezTo>
                    <a:pt x="28" y="4"/>
                    <a:pt x="27" y="6"/>
                    <a:pt x="26" y="8"/>
                  </a:cubicBezTo>
                  <a:cubicBezTo>
                    <a:pt x="24" y="10"/>
                    <a:pt x="22" y="11"/>
                    <a:pt x="19" y="13"/>
                  </a:cubicBezTo>
                  <a:cubicBezTo>
                    <a:pt x="30" y="22"/>
                    <a:pt x="40" y="30"/>
                    <a:pt x="51" y="39"/>
                  </a:cubicBezTo>
                  <a:cubicBezTo>
                    <a:pt x="42" y="41"/>
                    <a:pt x="34" y="40"/>
                    <a:pt x="28" y="37"/>
                  </a:cubicBezTo>
                  <a:cubicBezTo>
                    <a:pt x="21" y="33"/>
                    <a:pt x="16" y="27"/>
                    <a:pt x="10" y="21"/>
                  </a:cubicBezTo>
                  <a:cubicBezTo>
                    <a:pt x="7" y="25"/>
                    <a:pt x="4" y="29"/>
                    <a:pt x="1" y="33"/>
                  </a:cubicBezTo>
                  <a:cubicBezTo>
                    <a:pt x="1" y="33"/>
                    <a:pt x="1" y="33"/>
                    <a:pt x="0" y="33"/>
                  </a:cubicBezTo>
                  <a:cubicBezTo>
                    <a:pt x="2" y="31"/>
                    <a:pt x="3" y="29"/>
                    <a:pt x="4" y="27"/>
                  </a:cubicBezTo>
                  <a:cubicBezTo>
                    <a:pt x="9" y="20"/>
                    <a:pt x="8" y="16"/>
                    <a:pt x="3" y="10"/>
                  </a:cubicBezTo>
                  <a:cubicBezTo>
                    <a:pt x="2" y="9"/>
                    <a:pt x="2" y="8"/>
                    <a:pt x="0" y="6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00" name="îS1ide"/>
            <p:cNvSpPr/>
            <p:nvPr/>
          </p:nvSpPr>
          <p:spPr bwMode="auto">
            <a:xfrm>
              <a:off x="4166194" y="2613624"/>
              <a:ext cx="33680" cy="55813"/>
            </a:xfrm>
            <a:custGeom>
              <a:avLst/>
              <a:gdLst>
                <a:gd name="T0" fmla="*/ 17 w 23"/>
                <a:gd name="T1" fmla="*/ 0 h 38"/>
                <a:gd name="T2" fmla="*/ 20 w 23"/>
                <a:gd name="T3" fmla="*/ 4 h 38"/>
                <a:gd name="T4" fmla="*/ 18 w 23"/>
                <a:gd name="T5" fmla="*/ 19 h 38"/>
                <a:gd name="T6" fmla="*/ 16 w 23"/>
                <a:gd name="T7" fmla="*/ 29 h 38"/>
                <a:gd name="T8" fmla="*/ 7 w 23"/>
                <a:gd name="T9" fmla="*/ 38 h 38"/>
                <a:gd name="T10" fmla="*/ 0 w 23"/>
                <a:gd name="T11" fmla="*/ 31 h 38"/>
                <a:gd name="T12" fmla="*/ 1 w 23"/>
                <a:gd name="T13" fmla="*/ 21 h 38"/>
                <a:gd name="T14" fmla="*/ 3 w 23"/>
                <a:gd name="T15" fmla="*/ 12 h 38"/>
                <a:gd name="T16" fmla="*/ 17 w 23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38">
                  <a:moveTo>
                    <a:pt x="17" y="0"/>
                  </a:moveTo>
                  <a:cubicBezTo>
                    <a:pt x="17" y="1"/>
                    <a:pt x="19" y="2"/>
                    <a:pt x="20" y="4"/>
                  </a:cubicBezTo>
                  <a:cubicBezTo>
                    <a:pt x="23" y="9"/>
                    <a:pt x="19" y="14"/>
                    <a:pt x="18" y="19"/>
                  </a:cubicBezTo>
                  <a:cubicBezTo>
                    <a:pt x="18" y="22"/>
                    <a:pt x="16" y="25"/>
                    <a:pt x="16" y="29"/>
                  </a:cubicBezTo>
                  <a:cubicBezTo>
                    <a:pt x="15" y="33"/>
                    <a:pt x="12" y="37"/>
                    <a:pt x="7" y="38"/>
                  </a:cubicBezTo>
                  <a:cubicBezTo>
                    <a:pt x="5" y="38"/>
                    <a:pt x="0" y="34"/>
                    <a:pt x="0" y="31"/>
                  </a:cubicBezTo>
                  <a:cubicBezTo>
                    <a:pt x="0" y="27"/>
                    <a:pt x="1" y="24"/>
                    <a:pt x="1" y="21"/>
                  </a:cubicBezTo>
                  <a:cubicBezTo>
                    <a:pt x="2" y="18"/>
                    <a:pt x="3" y="15"/>
                    <a:pt x="3" y="12"/>
                  </a:cubicBezTo>
                  <a:cubicBezTo>
                    <a:pt x="3" y="7"/>
                    <a:pt x="10" y="0"/>
                    <a:pt x="17" y="0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01" name="îsľiḓé"/>
            <p:cNvSpPr/>
            <p:nvPr/>
          </p:nvSpPr>
          <p:spPr bwMode="auto">
            <a:xfrm>
              <a:off x="4128664" y="2683871"/>
              <a:ext cx="23095" cy="43303"/>
            </a:xfrm>
            <a:custGeom>
              <a:avLst/>
              <a:gdLst>
                <a:gd name="T0" fmla="*/ 16 w 16"/>
                <a:gd name="T1" fmla="*/ 0 h 30"/>
                <a:gd name="T2" fmla="*/ 12 w 16"/>
                <a:gd name="T3" fmla="*/ 14 h 30"/>
                <a:gd name="T4" fmla="*/ 12 w 16"/>
                <a:gd name="T5" fmla="*/ 17 h 30"/>
                <a:gd name="T6" fmla="*/ 9 w 16"/>
                <a:gd name="T7" fmla="*/ 29 h 30"/>
                <a:gd name="T8" fmla="*/ 4 w 16"/>
                <a:gd name="T9" fmla="*/ 27 h 30"/>
                <a:gd name="T10" fmla="*/ 6 w 16"/>
                <a:gd name="T11" fmla="*/ 8 h 30"/>
                <a:gd name="T12" fmla="*/ 9 w 16"/>
                <a:gd name="T13" fmla="*/ 3 h 30"/>
                <a:gd name="T14" fmla="*/ 16 w 16"/>
                <a:gd name="T1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30">
                  <a:moveTo>
                    <a:pt x="16" y="0"/>
                  </a:moveTo>
                  <a:cubicBezTo>
                    <a:pt x="14" y="6"/>
                    <a:pt x="13" y="10"/>
                    <a:pt x="12" y="14"/>
                  </a:cubicBezTo>
                  <a:cubicBezTo>
                    <a:pt x="11" y="15"/>
                    <a:pt x="12" y="16"/>
                    <a:pt x="12" y="17"/>
                  </a:cubicBezTo>
                  <a:cubicBezTo>
                    <a:pt x="14" y="21"/>
                    <a:pt x="12" y="27"/>
                    <a:pt x="9" y="29"/>
                  </a:cubicBezTo>
                  <a:cubicBezTo>
                    <a:pt x="7" y="30"/>
                    <a:pt x="5" y="29"/>
                    <a:pt x="4" y="27"/>
                  </a:cubicBezTo>
                  <a:cubicBezTo>
                    <a:pt x="0" y="20"/>
                    <a:pt x="3" y="14"/>
                    <a:pt x="6" y="8"/>
                  </a:cubicBezTo>
                  <a:cubicBezTo>
                    <a:pt x="7" y="6"/>
                    <a:pt x="8" y="4"/>
                    <a:pt x="9" y="3"/>
                  </a:cubicBezTo>
                  <a:cubicBezTo>
                    <a:pt x="11" y="1"/>
                    <a:pt x="13" y="1"/>
                    <a:pt x="16" y="0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02" name="íšlíďê"/>
            <p:cNvSpPr/>
            <p:nvPr/>
          </p:nvSpPr>
          <p:spPr bwMode="auto">
            <a:xfrm>
              <a:off x="3773578" y="2714664"/>
              <a:ext cx="22133" cy="25982"/>
            </a:xfrm>
            <a:custGeom>
              <a:avLst/>
              <a:gdLst>
                <a:gd name="T0" fmla="*/ 15 w 15"/>
                <a:gd name="T1" fmla="*/ 6 h 18"/>
                <a:gd name="T2" fmla="*/ 13 w 15"/>
                <a:gd name="T3" fmla="*/ 11 h 18"/>
                <a:gd name="T4" fmla="*/ 9 w 15"/>
                <a:gd name="T5" fmla="*/ 17 h 18"/>
                <a:gd name="T6" fmla="*/ 1 w 15"/>
                <a:gd name="T7" fmla="*/ 12 h 18"/>
                <a:gd name="T8" fmla="*/ 4 w 15"/>
                <a:gd name="T9" fmla="*/ 2 h 18"/>
                <a:gd name="T10" fmla="*/ 12 w 15"/>
                <a:gd name="T11" fmla="*/ 3 h 18"/>
                <a:gd name="T12" fmla="*/ 15 w 15"/>
                <a:gd name="T13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">
                  <a:moveTo>
                    <a:pt x="15" y="6"/>
                  </a:moveTo>
                  <a:cubicBezTo>
                    <a:pt x="14" y="8"/>
                    <a:pt x="13" y="9"/>
                    <a:pt x="13" y="11"/>
                  </a:cubicBezTo>
                  <a:cubicBezTo>
                    <a:pt x="12" y="14"/>
                    <a:pt x="13" y="16"/>
                    <a:pt x="9" y="17"/>
                  </a:cubicBezTo>
                  <a:cubicBezTo>
                    <a:pt x="5" y="18"/>
                    <a:pt x="2" y="16"/>
                    <a:pt x="1" y="12"/>
                  </a:cubicBezTo>
                  <a:cubicBezTo>
                    <a:pt x="0" y="9"/>
                    <a:pt x="0" y="5"/>
                    <a:pt x="4" y="2"/>
                  </a:cubicBezTo>
                  <a:cubicBezTo>
                    <a:pt x="7" y="0"/>
                    <a:pt x="9" y="0"/>
                    <a:pt x="12" y="3"/>
                  </a:cubicBezTo>
                  <a:cubicBezTo>
                    <a:pt x="13" y="4"/>
                    <a:pt x="14" y="5"/>
                    <a:pt x="15" y="6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03" name="i$ḷïḓe"/>
            <p:cNvSpPr/>
            <p:nvPr/>
          </p:nvSpPr>
          <p:spPr bwMode="auto">
            <a:xfrm>
              <a:off x="3770692" y="2584755"/>
              <a:ext cx="19246" cy="27907"/>
            </a:xfrm>
            <a:custGeom>
              <a:avLst/>
              <a:gdLst>
                <a:gd name="T0" fmla="*/ 13 w 13"/>
                <a:gd name="T1" fmla="*/ 7 h 19"/>
                <a:gd name="T2" fmla="*/ 12 w 13"/>
                <a:gd name="T3" fmla="*/ 14 h 19"/>
                <a:gd name="T4" fmla="*/ 4 w 13"/>
                <a:gd name="T5" fmla="*/ 19 h 19"/>
                <a:gd name="T6" fmla="*/ 1 w 13"/>
                <a:gd name="T7" fmla="*/ 12 h 19"/>
                <a:gd name="T8" fmla="*/ 4 w 13"/>
                <a:gd name="T9" fmla="*/ 5 h 19"/>
                <a:gd name="T10" fmla="*/ 9 w 13"/>
                <a:gd name="T11" fmla="*/ 6 h 19"/>
                <a:gd name="T12" fmla="*/ 13 w 13"/>
                <a:gd name="T13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9">
                  <a:moveTo>
                    <a:pt x="13" y="7"/>
                  </a:moveTo>
                  <a:cubicBezTo>
                    <a:pt x="12" y="9"/>
                    <a:pt x="12" y="12"/>
                    <a:pt x="12" y="14"/>
                  </a:cubicBezTo>
                  <a:cubicBezTo>
                    <a:pt x="11" y="18"/>
                    <a:pt x="8" y="19"/>
                    <a:pt x="4" y="19"/>
                  </a:cubicBezTo>
                  <a:cubicBezTo>
                    <a:pt x="1" y="18"/>
                    <a:pt x="0" y="15"/>
                    <a:pt x="1" y="12"/>
                  </a:cubicBezTo>
                  <a:cubicBezTo>
                    <a:pt x="2" y="10"/>
                    <a:pt x="3" y="7"/>
                    <a:pt x="4" y="5"/>
                  </a:cubicBezTo>
                  <a:cubicBezTo>
                    <a:pt x="6" y="3"/>
                    <a:pt x="8" y="0"/>
                    <a:pt x="9" y="6"/>
                  </a:cubicBezTo>
                  <a:cubicBezTo>
                    <a:pt x="9" y="6"/>
                    <a:pt x="11" y="7"/>
                    <a:pt x="13" y="7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04" name="ïṧḻîḑe"/>
            <p:cNvSpPr/>
            <p:nvPr/>
          </p:nvSpPr>
          <p:spPr bwMode="auto">
            <a:xfrm>
              <a:off x="3730275" y="320447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05" name="ïṡḻïḋé"/>
            <p:cNvSpPr/>
            <p:nvPr/>
          </p:nvSpPr>
          <p:spPr bwMode="auto">
            <a:xfrm>
              <a:off x="3730275" y="320447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06" name="íṥļíḑê"/>
            <p:cNvSpPr/>
            <p:nvPr/>
          </p:nvSpPr>
          <p:spPr bwMode="auto">
            <a:xfrm>
              <a:off x="3813032" y="3100545"/>
              <a:ext cx="17322" cy="19246"/>
            </a:xfrm>
            <a:custGeom>
              <a:avLst/>
              <a:gdLst>
                <a:gd name="T0" fmla="*/ 5 w 12"/>
                <a:gd name="T1" fmla="*/ 0 h 13"/>
                <a:gd name="T2" fmla="*/ 12 w 12"/>
                <a:gd name="T3" fmla="*/ 8 h 13"/>
                <a:gd name="T4" fmla="*/ 5 w 12"/>
                <a:gd name="T5" fmla="*/ 11 h 13"/>
                <a:gd name="T6" fmla="*/ 1 w 12"/>
                <a:gd name="T7" fmla="*/ 7 h 13"/>
                <a:gd name="T8" fmla="*/ 5 w 1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5" y="0"/>
                  </a:moveTo>
                  <a:cubicBezTo>
                    <a:pt x="5" y="7"/>
                    <a:pt x="5" y="7"/>
                    <a:pt x="12" y="8"/>
                  </a:cubicBezTo>
                  <a:cubicBezTo>
                    <a:pt x="11" y="13"/>
                    <a:pt x="7" y="11"/>
                    <a:pt x="5" y="11"/>
                  </a:cubicBezTo>
                  <a:cubicBezTo>
                    <a:pt x="4" y="12"/>
                    <a:pt x="2" y="9"/>
                    <a:pt x="1" y="7"/>
                  </a:cubicBezTo>
                  <a:cubicBezTo>
                    <a:pt x="0" y="5"/>
                    <a:pt x="2" y="2"/>
                    <a:pt x="5" y="0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07" name="íšḻîḓé"/>
            <p:cNvSpPr/>
            <p:nvPr/>
          </p:nvSpPr>
          <p:spPr bwMode="auto">
            <a:xfrm>
              <a:off x="3627310" y="3100545"/>
              <a:ext cx="16360" cy="18283"/>
            </a:xfrm>
            <a:custGeom>
              <a:avLst/>
              <a:gdLst>
                <a:gd name="T0" fmla="*/ 8 w 11"/>
                <a:gd name="T1" fmla="*/ 0 h 12"/>
                <a:gd name="T2" fmla="*/ 11 w 11"/>
                <a:gd name="T3" fmla="*/ 6 h 12"/>
                <a:gd name="T4" fmla="*/ 7 w 11"/>
                <a:gd name="T5" fmla="*/ 11 h 12"/>
                <a:gd name="T6" fmla="*/ 0 w 11"/>
                <a:gd name="T7" fmla="*/ 10 h 12"/>
                <a:gd name="T8" fmla="*/ 0 w 11"/>
                <a:gd name="T9" fmla="*/ 8 h 12"/>
                <a:gd name="T10" fmla="*/ 6 w 11"/>
                <a:gd name="T11" fmla="*/ 7 h 12"/>
                <a:gd name="T12" fmla="*/ 7 w 11"/>
                <a:gd name="T13" fmla="*/ 1 h 12"/>
                <a:gd name="T14" fmla="*/ 8 w 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8" y="0"/>
                  </a:moveTo>
                  <a:cubicBezTo>
                    <a:pt x="9" y="2"/>
                    <a:pt x="11" y="4"/>
                    <a:pt x="11" y="6"/>
                  </a:cubicBezTo>
                  <a:cubicBezTo>
                    <a:pt x="11" y="8"/>
                    <a:pt x="9" y="11"/>
                    <a:pt x="7" y="11"/>
                  </a:cubicBezTo>
                  <a:cubicBezTo>
                    <a:pt x="5" y="12"/>
                    <a:pt x="2" y="11"/>
                    <a:pt x="0" y="10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2" y="8"/>
                    <a:pt x="4" y="8"/>
                    <a:pt x="6" y="7"/>
                  </a:cubicBezTo>
                  <a:cubicBezTo>
                    <a:pt x="7" y="6"/>
                    <a:pt x="7" y="3"/>
                    <a:pt x="7" y="1"/>
                  </a:cubicBezTo>
                  <a:cubicBezTo>
                    <a:pt x="7" y="1"/>
                    <a:pt x="8" y="1"/>
                    <a:pt x="8" y="0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08" name="îṧḷíḋé"/>
            <p:cNvSpPr/>
            <p:nvPr/>
          </p:nvSpPr>
          <p:spPr bwMode="auto">
            <a:xfrm>
              <a:off x="3709104" y="3025486"/>
              <a:ext cx="39455" cy="20208"/>
            </a:xfrm>
            <a:custGeom>
              <a:avLst/>
              <a:gdLst>
                <a:gd name="T0" fmla="*/ 2 w 27"/>
                <a:gd name="T1" fmla="*/ 1 h 14"/>
                <a:gd name="T2" fmla="*/ 25 w 27"/>
                <a:gd name="T3" fmla="*/ 0 h 14"/>
                <a:gd name="T4" fmla="*/ 22 w 27"/>
                <a:gd name="T5" fmla="*/ 10 h 14"/>
                <a:gd name="T6" fmla="*/ 4 w 27"/>
                <a:gd name="T7" fmla="*/ 9 h 14"/>
                <a:gd name="T8" fmla="*/ 2 w 27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4">
                  <a:moveTo>
                    <a:pt x="2" y="1"/>
                  </a:moveTo>
                  <a:cubicBezTo>
                    <a:pt x="10" y="10"/>
                    <a:pt x="17" y="9"/>
                    <a:pt x="25" y="0"/>
                  </a:cubicBezTo>
                  <a:cubicBezTo>
                    <a:pt x="27" y="5"/>
                    <a:pt x="25" y="8"/>
                    <a:pt x="22" y="10"/>
                  </a:cubicBezTo>
                  <a:cubicBezTo>
                    <a:pt x="17" y="14"/>
                    <a:pt x="8" y="13"/>
                    <a:pt x="4" y="9"/>
                  </a:cubicBezTo>
                  <a:cubicBezTo>
                    <a:pt x="0" y="6"/>
                    <a:pt x="0" y="4"/>
                    <a:pt x="2" y="1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09" name="ïŝlïḋè"/>
            <p:cNvSpPr/>
            <p:nvPr/>
          </p:nvSpPr>
          <p:spPr bwMode="auto">
            <a:xfrm>
              <a:off x="3734124" y="3490274"/>
              <a:ext cx="76022" cy="106815"/>
            </a:xfrm>
            <a:custGeom>
              <a:avLst/>
              <a:gdLst>
                <a:gd name="T0" fmla="*/ 0 w 52"/>
                <a:gd name="T1" fmla="*/ 40 h 73"/>
                <a:gd name="T2" fmla="*/ 8 w 52"/>
                <a:gd name="T3" fmla="*/ 14 h 73"/>
                <a:gd name="T4" fmla="*/ 47 w 52"/>
                <a:gd name="T5" fmla="*/ 21 h 73"/>
                <a:gd name="T6" fmla="*/ 46 w 52"/>
                <a:gd name="T7" fmla="*/ 60 h 73"/>
                <a:gd name="T8" fmla="*/ 25 w 52"/>
                <a:gd name="T9" fmla="*/ 72 h 73"/>
                <a:gd name="T10" fmla="*/ 5 w 52"/>
                <a:gd name="T11" fmla="*/ 58 h 73"/>
                <a:gd name="T12" fmla="*/ 0 w 52"/>
                <a:gd name="T13" fmla="*/ 40 h 73"/>
                <a:gd name="T14" fmla="*/ 39 w 52"/>
                <a:gd name="T15" fmla="*/ 40 h 73"/>
                <a:gd name="T16" fmla="*/ 36 w 52"/>
                <a:gd name="T17" fmla="*/ 21 h 73"/>
                <a:gd name="T18" fmla="*/ 27 w 52"/>
                <a:gd name="T19" fmla="*/ 10 h 73"/>
                <a:gd name="T20" fmla="*/ 16 w 52"/>
                <a:gd name="T21" fmla="*/ 20 h 73"/>
                <a:gd name="T22" fmla="*/ 16 w 52"/>
                <a:gd name="T23" fmla="*/ 61 h 73"/>
                <a:gd name="T24" fmla="*/ 26 w 52"/>
                <a:gd name="T25" fmla="*/ 69 h 73"/>
                <a:gd name="T26" fmla="*/ 35 w 52"/>
                <a:gd name="T27" fmla="*/ 62 h 73"/>
                <a:gd name="T28" fmla="*/ 35 w 52"/>
                <a:gd name="T29" fmla="*/ 60 h 73"/>
                <a:gd name="T30" fmla="*/ 39 w 52"/>
                <a:gd name="T31" fmla="*/ 4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73">
                  <a:moveTo>
                    <a:pt x="0" y="40"/>
                  </a:moveTo>
                  <a:cubicBezTo>
                    <a:pt x="2" y="30"/>
                    <a:pt x="3" y="22"/>
                    <a:pt x="8" y="14"/>
                  </a:cubicBezTo>
                  <a:cubicBezTo>
                    <a:pt x="19" y="0"/>
                    <a:pt x="40" y="3"/>
                    <a:pt x="47" y="21"/>
                  </a:cubicBezTo>
                  <a:cubicBezTo>
                    <a:pt x="52" y="34"/>
                    <a:pt x="52" y="47"/>
                    <a:pt x="46" y="60"/>
                  </a:cubicBezTo>
                  <a:cubicBezTo>
                    <a:pt x="42" y="68"/>
                    <a:pt x="35" y="73"/>
                    <a:pt x="25" y="72"/>
                  </a:cubicBezTo>
                  <a:cubicBezTo>
                    <a:pt x="16" y="72"/>
                    <a:pt x="9" y="67"/>
                    <a:pt x="5" y="58"/>
                  </a:cubicBezTo>
                  <a:cubicBezTo>
                    <a:pt x="3" y="52"/>
                    <a:pt x="2" y="45"/>
                    <a:pt x="0" y="40"/>
                  </a:cubicBezTo>
                  <a:close/>
                  <a:moveTo>
                    <a:pt x="39" y="40"/>
                  </a:moveTo>
                  <a:cubicBezTo>
                    <a:pt x="38" y="33"/>
                    <a:pt x="37" y="27"/>
                    <a:pt x="36" y="21"/>
                  </a:cubicBezTo>
                  <a:cubicBezTo>
                    <a:pt x="35" y="15"/>
                    <a:pt x="31" y="10"/>
                    <a:pt x="27" y="10"/>
                  </a:cubicBezTo>
                  <a:cubicBezTo>
                    <a:pt x="22" y="9"/>
                    <a:pt x="18" y="13"/>
                    <a:pt x="16" y="20"/>
                  </a:cubicBezTo>
                  <a:cubicBezTo>
                    <a:pt x="13" y="33"/>
                    <a:pt x="14" y="47"/>
                    <a:pt x="16" y="61"/>
                  </a:cubicBezTo>
                  <a:cubicBezTo>
                    <a:pt x="17" y="64"/>
                    <a:pt x="23" y="69"/>
                    <a:pt x="26" y="69"/>
                  </a:cubicBezTo>
                  <a:cubicBezTo>
                    <a:pt x="30" y="69"/>
                    <a:pt x="33" y="66"/>
                    <a:pt x="35" y="62"/>
                  </a:cubicBezTo>
                  <a:cubicBezTo>
                    <a:pt x="35" y="61"/>
                    <a:pt x="35" y="60"/>
                    <a:pt x="35" y="60"/>
                  </a:cubicBezTo>
                  <a:cubicBezTo>
                    <a:pt x="37" y="53"/>
                    <a:pt x="38" y="46"/>
                    <a:pt x="39" y="40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10" name="išļiḋè"/>
            <p:cNvSpPr/>
            <p:nvPr/>
          </p:nvSpPr>
          <p:spPr bwMode="auto">
            <a:xfrm>
              <a:off x="3640782" y="3495085"/>
              <a:ext cx="74097" cy="102003"/>
            </a:xfrm>
            <a:custGeom>
              <a:avLst/>
              <a:gdLst>
                <a:gd name="T0" fmla="*/ 7 w 51"/>
                <a:gd name="T1" fmla="*/ 68 h 70"/>
                <a:gd name="T2" fmla="*/ 11 w 51"/>
                <a:gd name="T3" fmla="*/ 66 h 70"/>
                <a:gd name="T4" fmla="*/ 36 w 51"/>
                <a:gd name="T5" fmla="*/ 39 h 70"/>
                <a:gd name="T6" fmla="*/ 31 w 51"/>
                <a:gd name="T7" fmla="*/ 41 h 70"/>
                <a:gd name="T8" fmla="*/ 2 w 51"/>
                <a:gd name="T9" fmla="*/ 27 h 70"/>
                <a:gd name="T10" fmla="*/ 17 w 51"/>
                <a:gd name="T11" fmla="*/ 4 h 70"/>
                <a:gd name="T12" fmla="*/ 45 w 51"/>
                <a:gd name="T13" fmla="*/ 11 h 70"/>
                <a:gd name="T14" fmla="*/ 51 w 51"/>
                <a:gd name="T15" fmla="*/ 30 h 70"/>
                <a:gd name="T16" fmla="*/ 41 w 51"/>
                <a:gd name="T17" fmla="*/ 56 h 70"/>
                <a:gd name="T18" fmla="*/ 8 w 51"/>
                <a:gd name="T19" fmla="*/ 69 h 70"/>
                <a:gd name="T20" fmla="*/ 7 w 51"/>
                <a:gd name="T21" fmla="*/ 68 h 70"/>
                <a:gd name="T22" fmla="*/ 38 w 51"/>
                <a:gd name="T23" fmla="*/ 23 h 70"/>
                <a:gd name="T24" fmla="*/ 34 w 51"/>
                <a:gd name="T25" fmla="*/ 12 h 70"/>
                <a:gd name="T26" fmla="*/ 26 w 51"/>
                <a:gd name="T27" fmla="*/ 7 h 70"/>
                <a:gd name="T28" fmla="*/ 17 w 51"/>
                <a:gd name="T29" fmla="*/ 12 h 70"/>
                <a:gd name="T30" fmla="*/ 17 w 51"/>
                <a:gd name="T31" fmla="*/ 34 h 70"/>
                <a:gd name="T32" fmla="*/ 29 w 51"/>
                <a:gd name="T33" fmla="*/ 38 h 70"/>
                <a:gd name="T34" fmla="*/ 38 w 51"/>
                <a:gd name="T35" fmla="*/ 2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70">
                  <a:moveTo>
                    <a:pt x="7" y="68"/>
                  </a:moveTo>
                  <a:cubicBezTo>
                    <a:pt x="8" y="67"/>
                    <a:pt x="10" y="66"/>
                    <a:pt x="11" y="66"/>
                  </a:cubicBezTo>
                  <a:cubicBezTo>
                    <a:pt x="27" y="63"/>
                    <a:pt x="35" y="54"/>
                    <a:pt x="36" y="39"/>
                  </a:cubicBezTo>
                  <a:cubicBezTo>
                    <a:pt x="34" y="40"/>
                    <a:pt x="33" y="40"/>
                    <a:pt x="31" y="41"/>
                  </a:cubicBezTo>
                  <a:cubicBezTo>
                    <a:pt x="21" y="47"/>
                    <a:pt x="4" y="43"/>
                    <a:pt x="2" y="27"/>
                  </a:cubicBezTo>
                  <a:cubicBezTo>
                    <a:pt x="0" y="17"/>
                    <a:pt x="4" y="8"/>
                    <a:pt x="17" y="4"/>
                  </a:cubicBezTo>
                  <a:cubicBezTo>
                    <a:pt x="28" y="0"/>
                    <a:pt x="39" y="3"/>
                    <a:pt x="45" y="11"/>
                  </a:cubicBezTo>
                  <a:cubicBezTo>
                    <a:pt x="50" y="17"/>
                    <a:pt x="51" y="23"/>
                    <a:pt x="51" y="30"/>
                  </a:cubicBezTo>
                  <a:cubicBezTo>
                    <a:pt x="50" y="40"/>
                    <a:pt x="48" y="49"/>
                    <a:pt x="41" y="56"/>
                  </a:cubicBezTo>
                  <a:cubicBezTo>
                    <a:pt x="32" y="66"/>
                    <a:pt x="21" y="70"/>
                    <a:pt x="8" y="69"/>
                  </a:cubicBezTo>
                  <a:cubicBezTo>
                    <a:pt x="8" y="69"/>
                    <a:pt x="7" y="68"/>
                    <a:pt x="7" y="68"/>
                  </a:cubicBezTo>
                  <a:close/>
                  <a:moveTo>
                    <a:pt x="38" y="23"/>
                  </a:moveTo>
                  <a:cubicBezTo>
                    <a:pt x="37" y="19"/>
                    <a:pt x="36" y="16"/>
                    <a:pt x="34" y="12"/>
                  </a:cubicBezTo>
                  <a:cubicBezTo>
                    <a:pt x="33" y="8"/>
                    <a:pt x="30" y="7"/>
                    <a:pt x="26" y="7"/>
                  </a:cubicBezTo>
                  <a:cubicBezTo>
                    <a:pt x="21" y="7"/>
                    <a:pt x="18" y="9"/>
                    <a:pt x="17" y="12"/>
                  </a:cubicBezTo>
                  <a:cubicBezTo>
                    <a:pt x="13" y="19"/>
                    <a:pt x="13" y="27"/>
                    <a:pt x="17" y="34"/>
                  </a:cubicBezTo>
                  <a:cubicBezTo>
                    <a:pt x="19" y="38"/>
                    <a:pt x="24" y="40"/>
                    <a:pt x="29" y="38"/>
                  </a:cubicBezTo>
                  <a:cubicBezTo>
                    <a:pt x="36" y="36"/>
                    <a:pt x="37" y="30"/>
                    <a:pt x="38" y="23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11" name="îṩļîdè"/>
            <p:cNvSpPr/>
            <p:nvPr/>
          </p:nvSpPr>
          <p:spPr bwMode="auto">
            <a:xfrm>
              <a:off x="3372301" y="3786661"/>
              <a:ext cx="716910" cy="311784"/>
            </a:xfrm>
            <a:custGeom>
              <a:avLst/>
              <a:gdLst>
                <a:gd name="T0" fmla="*/ 73 w 491"/>
                <a:gd name="T1" fmla="*/ 214 h 214"/>
                <a:gd name="T2" fmla="*/ 23 w 491"/>
                <a:gd name="T3" fmla="*/ 187 h 214"/>
                <a:gd name="T4" fmla="*/ 1 w 491"/>
                <a:gd name="T5" fmla="*/ 173 h 214"/>
                <a:gd name="T6" fmla="*/ 0 w 491"/>
                <a:gd name="T7" fmla="*/ 169 h 214"/>
                <a:gd name="T8" fmla="*/ 12 w 491"/>
                <a:gd name="T9" fmla="*/ 143 h 214"/>
                <a:gd name="T10" fmla="*/ 18 w 491"/>
                <a:gd name="T11" fmla="*/ 143 h 214"/>
                <a:gd name="T12" fmla="*/ 47 w 491"/>
                <a:gd name="T13" fmla="*/ 158 h 214"/>
                <a:gd name="T14" fmla="*/ 53 w 491"/>
                <a:gd name="T15" fmla="*/ 161 h 214"/>
                <a:gd name="T16" fmla="*/ 61 w 491"/>
                <a:gd name="T17" fmla="*/ 148 h 214"/>
                <a:gd name="T18" fmla="*/ 74 w 491"/>
                <a:gd name="T19" fmla="*/ 129 h 214"/>
                <a:gd name="T20" fmla="*/ 73 w 491"/>
                <a:gd name="T21" fmla="*/ 121 h 214"/>
                <a:gd name="T22" fmla="*/ 47 w 491"/>
                <a:gd name="T23" fmla="*/ 100 h 214"/>
                <a:gd name="T24" fmla="*/ 42 w 491"/>
                <a:gd name="T25" fmla="*/ 95 h 214"/>
                <a:gd name="T26" fmla="*/ 77 w 491"/>
                <a:gd name="T27" fmla="*/ 60 h 214"/>
                <a:gd name="T28" fmla="*/ 106 w 491"/>
                <a:gd name="T29" fmla="*/ 95 h 214"/>
                <a:gd name="T30" fmla="*/ 126 w 491"/>
                <a:gd name="T31" fmla="*/ 81 h 214"/>
                <a:gd name="T32" fmla="*/ 139 w 491"/>
                <a:gd name="T33" fmla="*/ 73 h 214"/>
                <a:gd name="T34" fmla="*/ 140 w 491"/>
                <a:gd name="T35" fmla="*/ 67 h 214"/>
                <a:gd name="T36" fmla="*/ 123 w 491"/>
                <a:gd name="T37" fmla="*/ 36 h 214"/>
                <a:gd name="T38" fmla="*/ 126 w 491"/>
                <a:gd name="T39" fmla="*/ 29 h 214"/>
                <a:gd name="T40" fmla="*/ 151 w 491"/>
                <a:gd name="T41" fmla="*/ 17 h 214"/>
                <a:gd name="T42" fmla="*/ 167 w 491"/>
                <a:gd name="T43" fmla="*/ 12 h 214"/>
                <a:gd name="T44" fmla="*/ 180 w 491"/>
                <a:gd name="T45" fmla="*/ 54 h 214"/>
                <a:gd name="T46" fmla="*/ 199 w 491"/>
                <a:gd name="T47" fmla="*/ 50 h 214"/>
                <a:gd name="T48" fmla="*/ 218 w 491"/>
                <a:gd name="T49" fmla="*/ 47 h 214"/>
                <a:gd name="T50" fmla="*/ 223 w 491"/>
                <a:gd name="T51" fmla="*/ 41 h 214"/>
                <a:gd name="T52" fmla="*/ 220 w 491"/>
                <a:gd name="T53" fmla="*/ 10 h 214"/>
                <a:gd name="T54" fmla="*/ 219 w 491"/>
                <a:gd name="T55" fmla="*/ 0 h 214"/>
                <a:gd name="T56" fmla="*/ 251 w 491"/>
                <a:gd name="T57" fmla="*/ 0 h 214"/>
                <a:gd name="T58" fmla="*/ 265 w 491"/>
                <a:gd name="T59" fmla="*/ 0 h 214"/>
                <a:gd name="T60" fmla="*/ 269 w 491"/>
                <a:gd name="T61" fmla="*/ 4 h 214"/>
                <a:gd name="T62" fmla="*/ 265 w 491"/>
                <a:gd name="T63" fmla="*/ 39 h 214"/>
                <a:gd name="T64" fmla="*/ 271 w 491"/>
                <a:gd name="T65" fmla="*/ 47 h 214"/>
                <a:gd name="T66" fmla="*/ 305 w 491"/>
                <a:gd name="T67" fmla="*/ 53 h 214"/>
                <a:gd name="T68" fmla="*/ 308 w 491"/>
                <a:gd name="T69" fmla="*/ 51 h 214"/>
                <a:gd name="T70" fmla="*/ 318 w 491"/>
                <a:gd name="T71" fmla="*/ 20 h 214"/>
                <a:gd name="T72" fmla="*/ 331 w 491"/>
                <a:gd name="T73" fmla="*/ 14 h 214"/>
                <a:gd name="T74" fmla="*/ 363 w 491"/>
                <a:gd name="T75" fmla="*/ 28 h 214"/>
                <a:gd name="T76" fmla="*/ 367 w 491"/>
                <a:gd name="T77" fmla="*/ 30 h 214"/>
                <a:gd name="T78" fmla="*/ 352 w 491"/>
                <a:gd name="T79" fmla="*/ 59 h 214"/>
                <a:gd name="T80" fmla="*/ 348 w 491"/>
                <a:gd name="T81" fmla="*/ 67 h 214"/>
                <a:gd name="T82" fmla="*/ 349 w 491"/>
                <a:gd name="T83" fmla="*/ 71 h 214"/>
                <a:gd name="T84" fmla="*/ 361 w 491"/>
                <a:gd name="T85" fmla="*/ 79 h 214"/>
                <a:gd name="T86" fmla="*/ 379 w 491"/>
                <a:gd name="T87" fmla="*/ 91 h 214"/>
                <a:gd name="T88" fmla="*/ 386 w 491"/>
                <a:gd name="T89" fmla="*/ 90 h 214"/>
                <a:gd name="T90" fmla="*/ 411 w 491"/>
                <a:gd name="T91" fmla="*/ 59 h 214"/>
                <a:gd name="T92" fmla="*/ 447 w 491"/>
                <a:gd name="T93" fmla="*/ 94 h 214"/>
                <a:gd name="T94" fmla="*/ 430 w 491"/>
                <a:gd name="T95" fmla="*/ 109 h 214"/>
                <a:gd name="T96" fmla="*/ 415 w 491"/>
                <a:gd name="T97" fmla="*/ 121 h 214"/>
                <a:gd name="T98" fmla="*/ 414 w 491"/>
                <a:gd name="T99" fmla="*/ 126 h 214"/>
                <a:gd name="T100" fmla="*/ 435 w 491"/>
                <a:gd name="T101" fmla="*/ 157 h 214"/>
                <a:gd name="T102" fmla="*/ 439 w 491"/>
                <a:gd name="T103" fmla="*/ 158 h 214"/>
                <a:gd name="T104" fmla="*/ 472 w 491"/>
                <a:gd name="T105" fmla="*/ 141 h 214"/>
                <a:gd name="T106" fmla="*/ 479 w 491"/>
                <a:gd name="T107" fmla="*/ 143 h 214"/>
                <a:gd name="T108" fmla="*/ 490 w 491"/>
                <a:gd name="T109" fmla="*/ 168 h 214"/>
                <a:gd name="T110" fmla="*/ 488 w 491"/>
                <a:gd name="T111" fmla="*/ 174 h 214"/>
                <a:gd name="T112" fmla="*/ 426 w 491"/>
                <a:gd name="T113" fmla="*/ 210 h 214"/>
                <a:gd name="T114" fmla="*/ 418 w 491"/>
                <a:gd name="T115" fmla="*/ 214 h 214"/>
                <a:gd name="T116" fmla="*/ 244 w 491"/>
                <a:gd name="T117" fmla="*/ 84 h 214"/>
                <a:gd name="T118" fmla="*/ 73 w 491"/>
                <a:gd name="T11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1" h="214">
                  <a:moveTo>
                    <a:pt x="73" y="214"/>
                  </a:moveTo>
                  <a:cubicBezTo>
                    <a:pt x="56" y="205"/>
                    <a:pt x="40" y="196"/>
                    <a:pt x="23" y="187"/>
                  </a:cubicBezTo>
                  <a:cubicBezTo>
                    <a:pt x="16" y="183"/>
                    <a:pt x="8" y="178"/>
                    <a:pt x="1" y="173"/>
                  </a:cubicBezTo>
                  <a:cubicBezTo>
                    <a:pt x="0" y="172"/>
                    <a:pt x="0" y="170"/>
                    <a:pt x="0" y="169"/>
                  </a:cubicBezTo>
                  <a:cubicBezTo>
                    <a:pt x="4" y="160"/>
                    <a:pt x="8" y="151"/>
                    <a:pt x="12" y="143"/>
                  </a:cubicBezTo>
                  <a:cubicBezTo>
                    <a:pt x="13" y="139"/>
                    <a:pt x="16" y="141"/>
                    <a:pt x="18" y="143"/>
                  </a:cubicBezTo>
                  <a:cubicBezTo>
                    <a:pt x="28" y="148"/>
                    <a:pt x="38" y="153"/>
                    <a:pt x="47" y="158"/>
                  </a:cubicBezTo>
                  <a:cubicBezTo>
                    <a:pt x="49" y="159"/>
                    <a:pt x="51" y="160"/>
                    <a:pt x="53" y="161"/>
                  </a:cubicBezTo>
                  <a:cubicBezTo>
                    <a:pt x="56" y="156"/>
                    <a:pt x="58" y="152"/>
                    <a:pt x="61" y="148"/>
                  </a:cubicBezTo>
                  <a:cubicBezTo>
                    <a:pt x="65" y="142"/>
                    <a:pt x="69" y="135"/>
                    <a:pt x="74" y="129"/>
                  </a:cubicBezTo>
                  <a:cubicBezTo>
                    <a:pt x="77" y="126"/>
                    <a:pt x="76" y="124"/>
                    <a:pt x="73" y="121"/>
                  </a:cubicBezTo>
                  <a:cubicBezTo>
                    <a:pt x="64" y="114"/>
                    <a:pt x="56" y="107"/>
                    <a:pt x="47" y="100"/>
                  </a:cubicBezTo>
                  <a:cubicBezTo>
                    <a:pt x="46" y="99"/>
                    <a:pt x="44" y="98"/>
                    <a:pt x="42" y="95"/>
                  </a:cubicBezTo>
                  <a:cubicBezTo>
                    <a:pt x="53" y="84"/>
                    <a:pt x="65" y="72"/>
                    <a:pt x="77" y="60"/>
                  </a:cubicBezTo>
                  <a:cubicBezTo>
                    <a:pt x="87" y="72"/>
                    <a:pt x="96" y="84"/>
                    <a:pt x="106" y="95"/>
                  </a:cubicBezTo>
                  <a:cubicBezTo>
                    <a:pt x="113" y="90"/>
                    <a:pt x="120" y="85"/>
                    <a:pt x="126" y="81"/>
                  </a:cubicBezTo>
                  <a:cubicBezTo>
                    <a:pt x="130" y="78"/>
                    <a:pt x="134" y="75"/>
                    <a:pt x="139" y="73"/>
                  </a:cubicBezTo>
                  <a:cubicBezTo>
                    <a:pt x="142" y="72"/>
                    <a:pt x="142" y="70"/>
                    <a:pt x="140" y="67"/>
                  </a:cubicBezTo>
                  <a:cubicBezTo>
                    <a:pt x="135" y="57"/>
                    <a:pt x="129" y="46"/>
                    <a:pt x="123" y="36"/>
                  </a:cubicBezTo>
                  <a:cubicBezTo>
                    <a:pt x="121" y="32"/>
                    <a:pt x="121" y="30"/>
                    <a:pt x="126" y="29"/>
                  </a:cubicBezTo>
                  <a:cubicBezTo>
                    <a:pt x="134" y="25"/>
                    <a:pt x="142" y="20"/>
                    <a:pt x="151" y="17"/>
                  </a:cubicBezTo>
                  <a:cubicBezTo>
                    <a:pt x="156" y="15"/>
                    <a:pt x="161" y="14"/>
                    <a:pt x="167" y="12"/>
                  </a:cubicBezTo>
                  <a:cubicBezTo>
                    <a:pt x="171" y="26"/>
                    <a:pt x="176" y="40"/>
                    <a:pt x="180" y="54"/>
                  </a:cubicBezTo>
                  <a:cubicBezTo>
                    <a:pt x="187" y="53"/>
                    <a:pt x="193" y="51"/>
                    <a:pt x="199" y="50"/>
                  </a:cubicBezTo>
                  <a:cubicBezTo>
                    <a:pt x="206" y="49"/>
                    <a:pt x="212" y="48"/>
                    <a:pt x="218" y="47"/>
                  </a:cubicBezTo>
                  <a:cubicBezTo>
                    <a:pt x="222" y="46"/>
                    <a:pt x="223" y="45"/>
                    <a:pt x="223" y="41"/>
                  </a:cubicBezTo>
                  <a:cubicBezTo>
                    <a:pt x="222" y="31"/>
                    <a:pt x="221" y="20"/>
                    <a:pt x="220" y="10"/>
                  </a:cubicBezTo>
                  <a:cubicBezTo>
                    <a:pt x="219" y="7"/>
                    <a:pt x="219" y="4"/>
                    <a:pt x="219" y="0"/>
                  </a:cubicBezTo>
                  <a:cubicBezTo>
                    <a:pt x="230" y="0"/>
                    <a:pt x="240" y="0"/>
                    <a:pt x="251" y="0"/>
                  </a:cubicBezTo>
                  <a:cubicBezTo>
                    <a:pt x="255" y="0"/>
                    <a:pt x="260" y="0"/>
                    <a:pt x="265" y="0"/>
                  </a:cubicBezTo>
                  <a:cubicBezTo>
                    <a:pt x="268" y="0"/>
                    <a:pt x="269" y="1"/>
                    <a:pt x="269" y="4"/>
                  </a:cubicBezTo>
                  <a:cubicBezTo>
                    <a:pt x="268" y="16"/>
                    <a:pt x="267" y="27"/>
                    <a:pt x="265" y="39"/>
                  </a:cubicBezTo>
                  <a:cubicBezTo>
                    <a:pt x="265" y="45"/>
                    <a:pt x="265" y="45"/>
                    <a:pt x="271" y="47"/>
                  </a:cubicBezTo>
                  <a:cubicBezTo>
                    <a:pt x="282" y="49"/>
                    <a:pt x="294" y="51"/>
                    <a:pt x="305" y="53"/>
                  </a:cubicBezTo>
                  <a:cubicBezTo>
                    <a:pt x="306" y="54"/>
                    <a:pt x="308" y="52"/>
                    <a:pt x="308" y="51"/>
                  </a:cubicBezTo>
                  <a:cubicBezTo>
                    <a:pt x="312" y="41"/>
                    <a:pt x="315" y="30"/>
                    <a:pt x="318" y="20"/>
                  </a:cubicBezTo>
                  <a:cubicBezTo>
                    <a:pt x="321" y="10"/>
                    <a:pt x="321" y="10"/>
                    <a:pt x="331" y="14"/>
                  </a:cubicBezTo>
                  <a:cubicBezTo>
                    <a:pt x="341" y="18"/>
                    <a:pt x="352" y="23"/>
                    <a:pt x="363" y="28"/>
                  </a:cubicBezTo>
                  <a:cubicBezTo>
                    <a:pt x="364" y="28"/>
                    <a:pt x="365" y="29"/>
                    <a:pt x="367" y="30"/>
                  </a:cubicBezTo>
                  <a:cubicBezTo>
                    <a:pt x="362" y="40"/>
                    <a:pt x="357" y="49"/>
                    <a:pt x="352" y="59"/>
                  </a:cubicBezTo>
                  <a:cubicBezTo>
                    <a:pt x="350" y="62"/>
                    <a:pt x="349" y="64"/>
                    <a:pt x="348" y="67"/>
                  </a:cubicBezTo>
                  <a:cubicBezTo>
                    <a:pt x="347" y="68"/>
                    <a:pt x="348" y="71"/>
                    <a:pt x="349" y="71"/>
                  </a:cubicBezTo>
                  <a:cubicBezTo>
                    <a:pt x="353" y="74"/>
                    <a:pt x="357" y="76"/>
                    <a:pt x="361" y="79"/>
                  </a:cubicBezTo>
                  <a:cubicBezTo>
                    <a:pt x="367" y="83"/>
                    <a:pt x="373" y="87"/>
                    <a:pt x="379" y="91"/>
                  </a:cubicBezTo>
                  <a:cubicBezTo>
                    <a:pt x="382" y="94"/>
                    <a:pt x="384" y="93"/>
                    <a:pt x="386" y="90"/>
                  </a:cubicBezTo>
                  <a:cubicBezTo>
                    <a:pt x="394" y="80"/>
                    <a:pt x="403" y="70"/>
                    <a:pt x="411" y="59"/>
                  </a:cubicBezTo>
                  <a:cubicBezTo>
                    <a:pt x="424" y="69"/>
                    <a:pt x="436" y="81"/>
                    <a:pt x="447" y="94"/>
                  </a:cubicBezTo>
                  <a:cubicBezTo>
                    <a:pt x="441" y="99"/>
                    <a:pt x="435" y="104"/>
                    <a:pt x="430" y="109"/>
                  </a:cubicBezTo>
                  <a:cubicBezTo>
                    <a:pt x="425" y="113"/>
                    <a:pt x="419" y="117"/>
                    <a:pt x="415" y="121"/>
                  </a:cubicBezTo>
                  <a:cubicBezTo>
                    <a:pt x="414" y="122"/>
                    <a:pt x="414" y="125"/>
                    <a:pt x="414" y="126"/>
                  </a:cubicBezTo>
                  <a:cubicBezTo>
                    <a:pt x="421" y="136"/>
                    <a:pt x="428" y="147"/>
                    <a:pt x="435" y="157"/>
                  </a:cubicBezTo>
                  <a:cubicBezTo>
                    <a:pt x="436" y="159"/>
                    <a:pt x="437" y="159"/>
                    <a:pt x="439" y="158"/>
                  </a:cubicBezTo>
                  <a:cubicBezTo>
                    <a:pt x="450" y="152"/>
                    <a:pt x="461" y="147"/>
                    <a:pt x="472" y="141"/>
                  </a:cubicBezTo>
                  <a:cubicBezTo>
                    <a:pt x="475" y="139"/>
                    <a:pt x="477" y="139"/>
                    <a:pt x="479" y="143"/>
                  </a:cubicBezTo>
                  <a:cubicBezTo>
                    <a:pt x="483" y="151"/>
                    <a:pt x="486" y="159"/>
                    <a:pt x="490" y="168"/>
                  </a:cubicBezTo>
                  <a:cubicBezTo>
                    <a:pt x="491" y="170"/>
                    <a:pt x="491" y="172"/>
                    <a:pt x="488" y="174"/>
                  </a:cubicBezTo>
                  <a:cubicBezTo>
                    <a:pt x="467" y="186"/>
                    <a:pt x="447" y="198"/>
                    <a:pt x="426" y="210"/>
                  </a:cubicBezTo>
                  <a:cubicBezTo>
                    <a:pt x="423" y="211"/>
                    <a:pt x="420" y="212"/>
                    <a:pt x="418" y="214"/>
                  </a:cubicBezTo>
                  <a:cubicBezTo>
                    <a:pt x="388" y="133"/>
                    <a:pt x="332" y="87"/>
                    <a:pt x="244" y="84"/>
                  </a:cubicBezTo>
                  <a:cubicBezTo>
                    <a:pt x="158" y="88"/>
                    <a:pt x="102" y="133"/>
                    <a:pt x="73" y="214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12" name="íṣļïḑê"/>
            <p:cNvSpPr/>
            <p:nvPr/>
          </p:nvSpPr>
          <p:spPr bwMode="auto">
            <a:xfrm>
              <a:off x="4998365" y="3802350"/>
              <a:ext cx="212411" cy="257569"/>
            </a:xfrm>
            <a:custGeom>
              <a:avLst/>
              <a:gdLst>
                <a:gd name="T0" fmla="*/ 54 w 63"/>
                <a:gd name="T1" fmla="*/ 48 h 74"/>
                <a:gd name="T2" fmla="*/ 63 w 63"/>
                <a:gd name="T3" fmla="*/ 50 h 74"/>
                <a:gd name="T4" fmla="*/ 52 w 63"/>
                <a:gd name="T5" fmla="*/ 68 h 74"/>
                <a:gd name="T6" fmla="*/ 33 w 63"/>
                <a:gd name="T7" fmla="*/ 74 h 74"/>
                <a:gd name="T8" fmla="*/ 15 w 63"/>
                <a:gd name="T9" fmla="*/ 69 h 74"/>
                <a:gd name="T10" fmla="*/ 4 w 63"/>
                <a:gd name="T11" fmla="*/ 56 h 74"/>
                <a:gd name="T12" fmla="*/ 0 w 63"/>
                <a:gd name="T13" fmla="*/ 37 h 74"/>
                <a:gd name="T14" fmla="*/ 4 w 63"/>
                <a:gd name="T15" fmla="*/ 17 h 74"/>
                <a:gd name="T16" fmla="*/ 16 w 63"/>
                <a:gd name="T17" fmla="*/ 5 h 74"/>
                <a:gd name="T18" fmla="*/ 34 w 63"/>
                <a:gd name="T19" fmla="*/ 0 h 74"/>
                <a:gd name="T20" fmla="*/ 52 w 63"/>
                <a:gd name="T21" fmla="*/ 6 h 74"/>
                <a:gd name="T22" fmla="*/ 62 w 63"/>
                <a:gd name="T23" fmla="*/ 21 h 74"/>
                <a:gd name="T24" fmla="*/ 53 w 63"/>
                <a:gd name="T25" fmla="*/ 23 h 74"/>
                <a:gd name="T26" fmla="*/ 45 w 63"/>
                <a:gd name="T27" fmla="*/ 12 h 74"/>
                <a:gd name="T28" fmla="*/ 33 w 63"/>
                <a:gd name="T29" fmla="*/ 8 h 74"/>
                <a:gd name="T30" fmla="*/ 20 w 63"/>
                <a:gd name="T31" fmla="*/ 12 h 74"/>
                <a:gd name="T32" fmla="*/ 12 w 63"/>
                <a:gd name="T33" fmla="*/ 23 h 74"/>
                <a:gd name="T34" fmla="*/ 10 w 63"/>
                <a:gd name="T35" fmla="*/ 37 h 74"/>
                <a:gd name="T36" fmla="*/ 12 w 63"/>
                <a:gd name="T37" fmla="*/ 53 h 74"/>
                <a:gd name="T38" fmla="*/ 21 w 63"/>
                <a:gd name="T39" fmla="*/ 63 h 74"/>
                <a:gd name="T40" fmla="*/ 33 w 63"/>
                <a:gd name="T41" fmla="*/ 66 h 74"/>
                <a:gd name="T42" fmla="*/ 46 w 63"/>
                <a:gd name="T43" fmla="*/ 61 h 74"/>
                <a:gd name="T44" fmla="*/ 54 w 63"/>
                <a:gd name="T45" fmla="*/ 4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3" h="74">
                  <a:moveTo>
                    <a:pt x="54" y="48"/>
                  </a:moveTo>
                  <a:cubicBezTo>
                    <a:pt x="63" y="50"/>
                    <a:pt x="63" y="50"/>
                    <a:pt x="63" y="50"/>
                  </a:cubicBezTo>
                  <a:cubicBezTo>
                    <a:pt x="61" y="58"/>
                    <a:pt x="57" y="64"/>
                    <a:pt x="52" y="68"/>
                  </a:cubicBezTo>
                  <a:cubicBezTo>
                    <a:pt x="47" y="72"/>
                    <a:pt x="41" y="74"/>
                    <a:pt x="33" y="74"/>
                  </a:cubicBezTo>
                  <a:cubicBezTo>
                    <a:pt x="26" y="74"/>
                    <a:pt x="19" y="73"/>
                    <a:pt x="15" y="69"/>
                  </a:cubicBezTo>
                  <a:cubicBezTo>
                    <a:pt x="10" y="66"/>
                    <a:pt x="6" y="62"/>
                    <a:pt x="4" y="56"/>
                  </a:cubicBezTo>
                  <a:cubicBezTo>
                    <a:pt x="1" y="50"/>
                    <a:pt x="0" y="43"/>
                    <a:pt x="0" y="37"/>
                  </a:cubicBezTo>
                  <a:cubicBezTo>
                    <a:pt x="0" y="29"/>
                    <a:pt x="1" y="23"/>
                    <a:pt x="4" y="17"/>
                  </a:cubicBezTo>
                  <a:cubicBezTo>
                    <a:pt x="7" y="12"/>
                    <a:pt x="11" y="7"/>
                    <a:pt x="16" y="5"/>
                  </a:cubicBezTo>
                  <a:cubicBezTo>
                    <a:pt x="22" y="2"/>
                    <a:pt x="27" y="0"/>
                    <a:pt x="34" y="0"/>
                  </a:cubicBezTo>
                  <a:cubicBezTo>
                    <a:pt x="41" y="0"/>
                    <a:pt x="47" y="2"/>
                    <a:pt x="52" y="6"/>
                  </a:cubicBezTo>
                  <a:cubicBezTo>
                    <a:pt x="56" y="9"/>
                    <a:pt x="60" y="14"/>
                    <a:pt x="62" y="21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1" y="18"/>
                    <a:pt x="48" y="14"/>
                    <a:pt x="45" y="12"/>
                  </a:cubicBezTo>
                  <a:cubicBezTo>
                    <a:pt x="42" y="10"/>
                    <a:pt x="38" y="8"/>
                    <a:pt x="33" y="8"/>
                  </a:cubicBezTo>
                  <a:cubicBezTo>
                    <a:pt x="28" y="8"/>
                    <a:pt x="23" y="10"/>
                    <a:pt x="20" y="12"/>
                  </a:cubicBezTo>
                  <a:cubicBezTo>
                    <a:pt x="16" y="15"/>
                    <a:pt x="13" y="18"/>
                    <a:pt x="12" y="23"/>
                  </a:cubicBezTo>
                  <a:cubicBezTo>
                    <a:pt x="10" y="27"/>
                    <a:pt x="10" y="32"/>
                    <a:pt x="10" y="37"/>
                  </a:cubicBezTo>
                  <a:cubicBezTo>
                    <a:pt x="10" y="43"/>
                    <a:pt x="10" y="48"/>
                    <a:pt x="12" y="53"/>
                  </a:cubicBezTo>
                  <a:cubicBezTo>
                    <a:pt x="14" y="57"/>
                    <a:pt x="17" y="60"/>
                    <a:pt x="21" y="63"/>
                  </a:cubicBezTo>
                  <a:cubicBezTo>
                    <a:pt x="24" y="65"/>
                    <a:pt x="28" y="66"/>
                    <a:pt x="33" y="66"/>
                  </a:cubicBezTo>
                  <a:cubicBezTo>
                    <a:pt x="38" y="66"/>
                    <a:pt x="42" y="65"/>
                    <a:pt x="46" y="61"/>
                  </a:cubicBezTo>
                  <a:cubicBezTo>
                    <a:pt x="50" y="58"/>
                    <a:pt x="52" y="54"/>
                    <a:pt x="54" y="48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13" name="is1íďé"/>
            <p:cNvSpPr/>
            <p:nvPr/>
          </p:nvSpPr>
          <p:spPr bwMode="auto">
            <a:xfrm>
              <a:off x="5244227" y="3805695"/>
              <a:ext cx="143837" cy="249207"/>
            </a:xfrm>
            <a:custGeom>
              <a:avLst/>
              <a:gdLst>
                <a:gd name="T0" fmla="*/ 0 w 43"/>
                <a:gd name="T1" fmla="*/ 72 h 72"/>
                <a:gd name="T2" fmla="*/ 0 w 43"/>
                <a:gd name="T3" fmla="*/ 0 h 72"/>
                <a:gd name="T4" fmla="*/ 9 w 43"/>
                <a:gd name="T5" fmla="*/ 0 h 72"/>
                <a:gd name="T6" fmla="*/ 9 w 43"/>
                <a:gd name="T7" fmla="*/ 26 h 72"/>
                <a:gd name="T8" fmla="*/ 25 w 43"/>
                <a:gd name="T9" fmla="*/ 19 h 72"/>
                <a:gd name="T10" fmla="*/ 35 w 43"/>
                <a:gd name="T11" fmla="*/ 21 h 72"/>
                <a:gd name="T12" fmla="*/ 41 w 43"/>
                <a:gd name="T13" fmla="*/ 28 h 72"/>
                <a:gd name="T14" fmla="*/ 43 w 43"/>
                <a:gd name="T15" fmla="*/ 39 h 72"/>
                <a:gd name="T16" fmla="*/ 43 w 43"/>
                <a:gd name="T17" fmla="*/ 72 h 72"/>
                <a:gd name="T18" fmla="*/ 34 w 43"/>
                <a:gd name="T19" fmla="*/ 72 h 72"/>
                <a:gd name="T20" fmla="*/ 34 w 43"/>
                <a:gd name="T21" fmla="*/ 39 h 72"/>
                <a:gd name="T22" fmla="*/ 31 w 43"/>
                <a:gd name="T23" fmla="*/ 30 h 72"/>
                <a:gd name="T24" fmla="*/ 23 w 43"/>
                <a:gd name="T25" fmla="*/ 27 h 72"/>
                <a:gd name="T26" fmla="*/ 16 w 43"/>
                <a:gd name="T27" fmla="*/ 29 h 72"/>
                <a:gd name="T28" fmla="*/ 11 w 43"/>
                <a:gd name="T29" fmla="*/ 34 h 72"/>
                <a:gd name="T30" fmla="*/ 9 w 43"/>
                <a:gd name="T31" fmla="*/ 44 h 72"/>
                <a:gd name="T32" fmla="*/ 9 w 43"/>
                <a:gd name="T33" fmla="*/ 72 h 72"/>
                <a:gd name="T34" fmla="*/ 0 w 43"/>
                <a:gd name="T3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72">
                  <a:moveTo>
                    <a:pt x="0" y="7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3" y="21"/>
                    <a:pt x="18" y="19"/>
                    <a:pt x="25" y="19"/>
                  </a:cubicBezTo>
                  <a:cubicBezTo>
                    <a:pt x="29" y="19"/>
                    <a:pt x="32" y="20"/>
                    <a:pt x="35" y="21"/>
                  </a:cubicBezTo>
                  <a:cubicBezTo>
                    <a:pt x="38" y="23"/>
                    <a:pt x="40" y="25"/>
                    <a:pt x="41" y="28"/>
                  </a:cubicBezTo>
                  <a:cubicBezTo>
                    <a:pt x="42" y="30"/>
                    <a:pt x="43" y="34"/>
                    <a:pt x="43" y="39"/>
                  </a:cubicBezTo>
                  <a:cubicBezTo>
                    <a:pt x="43" y="72"/>
                    <a:pt x="43" y="72"/>
                    <a:pt x="43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5"/>
                    <a:pt x="33" y="32"/>
                    <a:pt x="31" y="30"/>
                  </a:cubicBezTo>
                  <a:cubicBezTo>
                    <a:pt x="29" y="28"/>
                    <a:pt x="26" y="27"/>
                    <a:pt x="23" y="27"/>
                  </a:cubicBezTo>
                  <a:cubicBezTo>
                    <a:pt x="20" y="27"/>
                    <a:pt x="18" y="27"/>
                    <a:pt x="16" y="29"/>
                  </a:cubicBezTo>
                  <a:cubicBezTo>
                    <a:pt x="13" y="30"/>
                    <a:pt x="12" y="32"/>
                    <a:pt x="11" y="34"/>
                  </a:cubicBezTo>
                  <a:cubicBezTo>
                    <a:pt x="10" y="36"/>
                    <a:pt x="9" y="40"/>
                    <a:pt x="9" y="44"/>
                  </a:cubicBezTo>
                  <a:cubicBezTo>
                    <a:pt x="9" y="72"/>
                    <a:pt x="9" y="72"/>
                    <a:pt x="9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14" name="íṡliďé"/>
            <p:cNvSpPr/>
            <p:nvPr/>
          </p:nvSpPr>
          <p:spPr bwMode="auto">
            <a:xfrm>
              <a:off x="5433221" y="3805695"/>
              <a:ext cx="30105" cy="249207"/>
            </a:xfrm>
            <a:custGeom>
              <a:avLst/>
              <a:gdLst>
                <a:gd name="T0" fmla="*/ 0 w 18"/>
                <a:gd name="T1" fmla="*/ 23 h 149"/>
                <a:gd name="T2" fmla="*/ 0 w 18"/>
                <a:gd name="T3" fmla="*/ 0 h 149"/>
                <a:gd name="T4" fmla="*/ 18 w 18"/>
                <a:gd name="T5" fmla="*/ 0 h 149"/>
                <a:gd name="T6" fmla="*/ 18 w 18"/>
                <a:gd name="T7" fmla="*/ 23 h 149"/>
                <a:gd name="T8" fmla="*/ 0 w 18"/>
                <a:gd name="T9" fmla="*/ 23 h 149"/>
                <a:gd name="T10" fmla="*/ 0 w 18"/>
                <a:gd name="T11" fmla="*/ 149 h 149"/>
                <a:gd name="T12" fmla="*/ 0 w 18"/>
                <a:gd name="T13" fmla="*/ 42 h 149"/>
                <a:gd name="T14" fmla="*/ 18 w 18"/>
                <a:gd name="T15" fmla="*/ 42 h 149"/>
                <a:gd name="T16" fmla="*/ 18 w 18"/>
                <a:gd name="T17" fmla="*/ 149 h 149"/>
                <a:gd name="T18" fmla="*/ 0 w 18"/>
                <a:gd name="T1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49">
                  <a:moveTo>
                    <a:pt x="0" y="23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18" y="23"/>
                  </a:lnTo>
                  <a:lnTo>
                    <a:pt x="0" y="23"/>
                  </a:lnTo>
                  <a:close/>
                  <a:moveTo>
                    <a:pt x="0" y="149"/>
                  </a:moveTo>
                  <a:lnTo>
                    <a:pt x="0" y="42"/>
                  </a:lnTo>
                  <a:lnTo>
                    <a:pt x="18" y="42"/>
                  </a:lnTo>
                  <a:lnTo>
                    <a:pt x="18" y="149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15" name="íṡľiḋé"/>
            <p:cNvSpPr/>
            <p:nvPr/>
          </p:nvSpPr>
          <p:spPr bwMode="auto">
            <a:xfrm>
              <a:off x="5506812" y="3872596"/>
              <a:ext cx="140492" cy="182306"/>
            </a:xfrm>
            <a:custGeom>
              <a:avLst/>
              <a:gdLst>
                <a:gd name="T0" fmla="*/ 0 w 42"/>
                <a:gd name="T1" fmla="*/ 53 h 53"/>
                <a:gd name="T2" fmla="*/ 0 w 42"/>
                <a:gd name="T3" fmla="*/ 1 h 53"/>
                <a:gd name="T4" fmla="*/ 8 w 42"/>
                <a:gd name="T5" fmla="*/ 1 h 53"/>
                <a:gd name="T6" fmla="*/ 8 w 42"/>
                <a:gd name="T7" fmla="*/ 9 h 53"/>
                <a:gd name="T8" fmla="*/ 25 w 42"/>
                <a:gd name="T9" fmla="*/ 0 h 53"/>
                <a:gd name="T10" fmla="*/ 33 w 42"/>
                <a:gd name="T11" fmla="*/ 2 h 53"/>
                <a:gd name="T12" fmla="*/ 39 w 42"/>
                <a:gd name="T13" fmla="*/ 6 h 53"/>
                <a:gd name="T14" fmla="*/ 42 w 42"/>
                <a:gd name="T15" fmla="*/ 13 h 53"/>
                <a:gd name="T16" fmla="*/ 42 w 42"/>
                <a:gd name="T17" fmla="*/ 21 h 53"/>
                <a:gd name="T18" fmla="*/ 42 w 42"/>
                <a:gd name="T19" fmla="*/ 53 h 53"/>
                <a:gd name="T20" fmla="*/ 33 w 42"/>
                <a:gd name="T21" fmla="*/ 53 h 53"/>
                <a:gd name="T22" fmla="*/ 33 w 42"/>
                <a:gd name="T23" fmla="*/ 21 h 53"/>
                <a:gd name="T24" fmla="*/ 32 w 42"/>
                <a:gd name="T25" fmla="*/ 13 h 53"/>
                <a:gd name="T26" fmla="*/ 29 w 42"/>
                <a:gd name="T27" fmla="*/ 9 h 53"/>
                <a:gd name="T28" fmla="*/ 23 w 42"/>
                <a:gd name="T29" fmla="*/ 8 h 53"/>
                <a:gd name="T30" fmla="*/ 13 w 42"/>
                <a:gd name="T31" fmla="*/ 11 h 53"/>
                <a:gd name="T32" fmla="*/ 9 w 42"/>
                <a:gd name="T33" fmla="*/ 25 h 53"/>
                <a:gd name="T34" fmla="*/ 9 w 42"/>
                <a:gd name="T35" fmla="*/ 53 h 53"/>
                <a:gd name="T36" fmla="*/ 0 w 42"/>
                <a:gd name="T37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53">
                  <a:moveTo>
                    <a:pt x="0" y="5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2" y="3"/>
                    <a:pt x="17" y="0"/>
                    <a:pt x="25" y="0"/>
                  </a:cubicBezTo>
                  <a:cubicBezTo>
                    <a:pt x="28" y="0"/>
                    <a:pt x="31" y="1"/>
                    <a:pt x="33" y="2"/>
                  </a:cubicBezTo>
                  <a:cubicBezTo>
                    <a:pt x="36" y="3"/>
                    <a:pt x="38" y="4"/>
                    <a:pt x="39" y="6"/>
                  </a:cubicBezTo>
                  <a:cubicBezTo>
                    <a:pt x="40" y="8"/>
                    <a:pt x="41" y="10"/>
                    <a:pt x="42" y="13"/>
                  </a:cubicBezTo>
                  <a:cubicBezTo>
                    <a:pt x="42" y="14"/>
                    <a:pt x="42" y="17"/>
                    <a:pt x="42" y="21"/>
                  </a:cubicBezTo>
                  <a:cubicBezTo>
                    <a:pt x="42" y="53"/>
                    <a:pt x="42" y="53"/>
                    <a:pt x="42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3" y="18"/>
                    <a:pt x="33" y="15"/>
                    <a:pt x="32" y="13"/>
                  </a:cubicBezTo>
                  <a:cubicBezTo>
                    <a:pt x="32" y="12"/>
                    <a:pt x="31" y="10"/>
                    <a:pt x="29" y="9"/>
                  </a:cubicBezTo>
                  <a:cubicBezTo>
                    <a:pt x="27" y="8"/>
                    <a:pt x="25" y="8"/>
                    <a:pt x="23" y="8"/>
                  </a:cubicBezTo>
                  <a:cubicBezTo>
                    <a:pt x="19" y="8"/>
                    <a:pt x="16" y="9"/>
                    <a:pt x="13" y="11"/>
                  </a:cubicBezTo>
                  <a:cubicBezTo>
                    <a:pt x="10" y="14"/>
                    <a:pt x="9" y="18"/>
                    <a:pt x="9" y="25"/>
                  </a:cubicBezTo>
                  <a:cubicBezTo>
                    <a:pt x="9" y="53"/>
                    <a:pt x="9" y="53"/>
                    <a:pt x="9" y="53"/>
                  </a:cubicBezTo>
                  <a:lnTo>
                    <a:pt x="0" y="53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16" name="íSļîde"/>
            <p:cNvSpPr/>
            <p:nvPr/>
          </p:nvSpPr>
          <p:spPr bwMode="auto">
            <a:xfrm>
              <a:off x="5685773" y="3872596"/>
              <a:ext cx="157217" cy="187323"/>
            </a:xfrm>
            <a:custGeom>
              <a:avLst/>
              <a:gdLst>
                <a:gd name="T0" fmla="*/ 37 w 47"/>
                <a:gd name="T1" fmla="*/ 47 h 54"/>
                <a:gd name="T2" fmla="*/ 27 w 47"/>
                <a:gd name="T3" fmla="*/ 52 h 54"/>
                <a:gd name="T4" fmla="*/ 18 w 47"/>
                <a:gd name="T5" fmla="*/ 54 h 54"/>
                <a:gd name="T6" fmla="*/ 4 w 47"/>
                <a:gd name="T7" fmla="*/ 50 h 54"/>
                <a:gd name="T8" fmla="*/ 0 w 47"/>
                <a:gd name="T9" fmla="*/ 39 h 54"/>
                <a:gd name="T10" fmla="*/ 2 w 47"/>
                <a:gd name="T11" fmla="*/ 32 h 54"/>
                <a:gd name="T12" fmla="*/ 6 w 47"/>
                <a:gd name="T13" fmla="*/ 27 h 54"/>
                <a:gd name="T14" fmla="*/ 12 w 47"/>
                <a:gd name="T15" fmla="*/ 24 h 54"/>
                <a:gd name="T16" fmla="*/ 20 w 47"/>
                <a:gd name="T17" fmla="*/ 23 h 54"/>
                <a:gd name="T18" fmla="*/ 36 w 47"/>
                <a:gd name="T19" fmla="*/ 20 h 54"/>
                <a:gd name="T20" fmla="*/ 36 w 47"/>
                <a:gd name="T21" fmla="*/ 18 h 54"/>
                <a:gd name="T22" fmla="*/ 33 w 47"/>
                <a:gd name="T23" fmla="*/ 10 h 54"/>
                <a:gd name="T24" fmla="*/ 23 w 47"/>
                <a:gd name="T25" fmla="*/ 7 h 54"/>
                <a:gd name="T26" fmla="*/ 14 w 47"/>
                <a:gd name="T27" fmla="*/ 9 h 54"/>
                <a:gd name="T28" fmla="*/ 10 w 47"/>
                <a:gd name="T29" fmla="*/ 17 h 54"/>
                <a:gd name="T30" fmla="*/ 1 w 47"/>
                <a:gd name="T31" fmla="*/ 16 h 54"/>
                <a:gd name="T32" fmla="*/ 5 w 47"/>
                <a:gd name="T33" fmla="*/ 7 h 54"/>
                <a:gd name="T34" fmla="*/ 13 w 47"/>
                <a:gd name="T35" fmla="*/ 2 h 54"/>
                <a:gd name="T36" fmla="*/ 25 w 47"/>
                <a:gd name="T37" fmla="*/ 0 h 54"/>
                <a:gd name="T38" fmla="*/ 35 w 47"/>
                <a:gd name="T39" fmla="*/ 2 h 54"/>
                <a:gd name="T40" fmla="*/ 42 w 47"/>
                <a:gd name="T41" fmla="*/ 5 h 54"/>
                <a:gd name="T42" fmla="*/ 44 w 47"/>
                <a:gd name="T43" fmla="*/ 11 h 54"/>
                <a:gd name="T44" fmla="*/ 45 w 47"/>
                <a:gd name="T45" fmla="*/ 20 h 54"/>
                <a:gd name="T46" fmla="*/ 45 w 47"/>
                <a:gd name="T47" fmla="*/ 31 h 54"/>
                <a:gd name="T48" fmla="*/ 45 w 47"/>
                <a:gd name="T49" fmla="*/ 47 h 54"/>
                <a:gd name="T50" fmla="*/ 47 w 47"/>
                <a:gd name="T51" fmla="*/ 53 h 54"/>
                <a:gd name="T52" fmla="*/ 38 w 47"/>
                <a:gd name="T53" fmla="*/ 53 h 54"/>
                <a:gd name="T54" fmla="*/ 37 w 47"/>
                <a:gd name="T55" fmla="*/ 47 h 54"/>
                <a:gd name="T56" fmla="*/ 36 w 47"/>
                <a:gd name="T57" fmla="*/ 27 h 54"/>
                <a:gd name="T58" fmla="*/ 22 w 47"/>
                <a:gd name="T59" fmla="*/ 30 h 54"/>
                <a:gd name="T60" fmla="*/ 14 w 47"/>
                <a:gd name="T61" fmla="*/ 32 h 54"/>
                <a:gd name="T62" fmla="*/ 10 w 47"/>
                <a:gd name="T63" fmla="*/ 35 h 54"/>
                <a:gd name="T64" fmla="*/ 9 w 47"/>
                <a:gd name="T65" fmla="*/ 39 h 54"/>
                <a:gd name="T66" fmla="*/ 12 w 47"/>
                <a:gd name="T67" fmla="*/ 45 h 54"/>
                <a:gd name="T68" fmla="*/ 20 w 47"/>
                <a:gd name="T69" fmla="*/ 47 h 54"/>
                <a:gd name="T70" fmla="*/ 29 w 47"/>
                <a:gd name="T71" fmla="*/ 45 h 54"/>
                <a:gd name="T72" fmla="*/ 34 w 47"/>
                <a:gd name="T73" fmla="*/ 39 h 54"/>
                <a:gd name="T74" fmla="*/ 36 w 47"/>
                <a:gd name="T75" fmla="*/ 30 h 54"/>
                <a:gd name="T76" fmla="*/ 36 w 47"/>
                <a:gd name="T77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7" h="54">
                  <a:moveTo>
                    <a:pt x="37" y="47"/>
                  </a:moveTo>
                  <a:cubicBezTo>
                    <a:pt x="33" y="49"/>
                    <a:pt x="30" y="51"/>
                    <a:pt x="27" y="52"/>
                  </a:cubicBezTo>
                  <a:cubicBezTo>
                    <a:pt x="24" y="54"/>
                    <a:pt x="21" y="54"/>
                    <a:pt x="18" y="54"/>
                  </a:cubicBezTo>
                  <a:cubicBezTo>
                    <a:pt x="12" y="54"/>
                    <a:pt x="7" y="53"/>
                    <a:pt x="4" y="50"/>
                  </a:cubicBezTo>
                  <a:cubicBezTo>
                    <a:pt x="1" y="47"/>
                    <a:pt x="0" y="44"/>
                    <a:pt x="0" y="39"/>
                  </a:cubicBezTo>
                  <a:cubicBezTo>
                    <a:pt x="0" y="37"/>
                    <a:pt x="0" y="34"/>
                    <a:pt x="2" y="32"/>
                  </a:cubicBezTo>
                  <a:cubicBezTo>
                    <a:pt x="3" y="30"/>
                    <a:pt x="4" y="29"/>
                    <a:pt x="6" y="27"/>
                  </a:cubicBezTo>
                  <a:cubicBezTo>
                    <a:pt x="8" y="26"/>
                    <a:pt x="10" y="25"/>
                    <a:pt x="12" y="24"/>
                  </a:cubicBezTo>
                  <a:cubicBezTo>
                    <a:pt x="14" y="24"/>
                    <a:pt x="17" y="24"/>
                    <a:pt x="20" y="23"/>
                  </a:cubicBezTo>
                  <a:cubicBezTo>
                    <a:pt x="27" y="22"/>
                    <a:pt x="32" y="21"/>
                    <a:pt x="36" y="20"/>
                  </a:cubicBezTo>
                  <a:cubicBezTo>
                    <a:pt x="36" y="19"/>
                    <a:pt x="36" y="18"/>
                    <a:pt x="36" y="18"/>
                  </a:cubicBezTo>
                  <a:cubicBezTo>
                    <a:pt x="36" y="14"/>
                    <a:pt x="35" y="12"/>
                    <a:pt x="33" y="10"/>
                  </a:cubicBezTo>
                  <a:cubicBezTo>
                    <a:pt x="31" y="8"/>
                    <a:pt x="28" y="7"/>
                    <a:pt x="23" y="7"/>
                  </a:cubicBezTo>
                  <a:cubicBezTo>
                    <a:pt x="19" y="7"/>
                    <a:pt x="16" y="8"/>
                    <a:pt x="14" y="9"/>
                  </a:cubicBezTo>
                  <a:cubicBezTo>
                    <a:pt x="12" y="11"/>
                    <a:pt x="11" y="13"/>
                    <a:pt x="10" y="17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2"/>
                    <a:pt x="3" y="9"/>
                    <a:pt x="5" y="7"/>
                  </a:cubicBezTo>
                  <a:cubicBezTo>
                    <a:pt x="7" y="5"/>
                    <a:pt x="10" y="3"/>
                    <a:pt x="13" y="2"/>
                  </a:cubicBezTo>
                  <a:cubicBezTo>
                    <a:pt x="16" y="1"/>
                    <a:pt x="20" y="0"/>
                    <a:pt x="25" y="0"/>
                  </a:cubicBezTo>
                  <a:cubicBezTo>
                    <a:pt x="29" y="0"/>
                    <a:pt x="33" y="0"/>
                    <a:pt x="35" y="2"/>
                  </a:cubicBezTo>
                  <a:cubicBezTo>
                    <a:pt x="38" y="3"/>
                    <a:pt x="40" y="4"/>
                    <a:pt x="42" y="5"/>
                  </a:cubicBezTo>
                  <a:cubicBezTo>
                    <a:pt x="43" y="7"/>
                    <a:pt x="44" y="9"/>
                    <a:pt x="44" y="11"/>
                  </a:cubicBezTo>
                  <a:cubicBezTo>
                    <a:pt x="45" y="13"/>
                    <a:pt x="45" y="16"/>
                    <a:pt x="45" y="20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5" y="39"/>
                    <a:pt x="45" y="45"/>
                    <a:pt x="45" y="47"/>
                  </a:cubicBezTo>
                  <a:cubicBezTo>
                    <a:pt x="46" y="49"/>
                    <a:pt x="46" y="51"/>
                    <a:pt x="47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7" y="51"/>
                    <a:pt x="37" y="49"/>
                    <a:pt x="37" y="47"/>
                  </a:cubicBezTo>
                  <a:close/>
                  <a:moveTo>
                    <a:pt x="36" y="27"/>
                  </a:moveTo>
                  <a:cubicBezTo>
                    <a:pt x="33" y="28"/>
                    <a:pt x="28" y="29"/>
                    <a:pt x="22" y="30"/>
                  </a:cubicBezTo>
                  <a:cubicBezTo>
                    <a:pt x="18" y="31"/>
                    <a:pt x="15" y="31"/>
                    <a:pt x="14" y="32"/>
                  </a:cubicBezTo>
                  <a:cubicBezTo>
                    <a:pt x="12" y="33"/>
                    <a:pt x="11" y="34"/>
                    <a:pt x="10" y="35"/>
                  </a:cubicBezTo>
                  <a:cubicBezTo>
                    <a:pt x="10" y="36"/>
                    <a:pt x="9" y="37"/>
                    <a:pt x="9" y="39"/>
                  </a:cubicBezTo>
                  <a:cubicBezTo>
                    <a:pt x="9" y="41"/>
                    <a:pt x="10" y="43"/>
                    <a:pt x="12" y="45"/>
                  </a:cubicBezTo>
                  <a:cubicBezTo>
                    <a:pt x="14" y="46"/>
                    <a:pt x="16" y="47"/>
                    <a:pt x="20" y="47"/>
                  </a:cubicBezTo>
                  <a:cubicBezTo>
                    <a:pt x="23" y="47"/>
                    <a:pt x="26" y="46"/>
                    <a:pt x="29" y="45"/>
                  </a:cubicBezTo>
                  <a:cubicBezTo>
                    <a:pt x="31" y="44"/>
                    <a:pt x="33" y="41"/>
                    <a:pt x="34" y="39"/>
                  </a:cubicBezTo>
                  <a:cubicBezTo>
                    <a:pt x="35" y="37"/>
                    <a:pt x="36" y="34"/>
                    <a:pt x="36" y="30"/>
                  </a:cubicBezTo>
                  <a:lnTo>
                    <a:pt x="36" y="27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17" name="isḷíḋé"/>
            <p:cNvSpPr/>
            <p:nvPr/>
          </p:nvSpPr>
          <p:spPr bwMode="auto">
            <a:xfrm>
              <a:off x="5933306" y="3805695"/>
              <a:ext cx="225791" cy="249207"/>
            </a:xfrm>
            <a:custGeom>
              <a:avLst/>
              <a:gdLst>
                <a:gd name="T0" fmla="*/ 0 w 67"/>
                <a:gd name="T1" fmla="*/ 72 h 72"/>
                <a:gd name="T2" fmla="*/ 27 w 67"/>
                <a:gd name="T3" fmla="*/ 0 h 72"/>
                <a:gd name="T4" fmla="*/ 37 w 67"/>
                <a:gd name="T5" fmla="*/ 0 h 72"/>
                <a:gd name="T6" fmla="*/ 67 w 67"/>
                <a:gd name="T7" fmla="*/ 72 h 72"/>
                <a:gd name="T8" fmla="*/ 56 w 67"/>
                <a:gd name="T9" fmla="*/ 72 h 72"/>
                <a:gd name="T10" fmla="*/ 48 w 67"/>
                <a:gd name="T11" fmla="*/ 50 h 72"/>
                <a:gd name="T12" fmla="*/ 18 w 67"/>
                <a:gd name="T13" fmla="*/ 50 h 72"/>
                <a:gd name="T14" fmla="*/ 10 w 67"/>
                <a:gd name="T15" fmla="*/ 72 h 72"/>
                <a:gd name="T16" fmla="*/ 0 w 67"/>
                <a:gd name="T17" fmla="*/ 72 h 72"/>
                <a:gd name="T18" fmla="*/ 20 w 67"/>
                <a:gd name="T19" fmla="*/ 43 h 72"/>
                <a:gd name="T20" fmla="*/ 45 w 67"/>
                <a:gd name="T21" fmla="*/ 43 h 72"/>
                <a:gd name="T22" fmla="*/ 37 w 67"/>
                <a:gd name="T23" fmla="*/ 23 h 72"/>
                <a:gd name="T24" fmla="*/ 32 w 67"/>
                <a:gd name="T25" fmla="*/ 8 h 72"/>
                <a:gd name="T26" fmla="*/ 28 w 67"/>
                <a:gd name="T27" fmla="*/ 22 h 72"/>
                <a:gd name="T28" fmla="*/ 20 w 67"/>
                <a:gd name="T29" fmla="*/ 4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72">
                  <a:moveTo>
                    <a:pt x="0" y="72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67" y="72"/>
                    <a:pt x="67" y="72"/>
                    <a:pt x="67" y="72"/>
                  </a:cubicBezTo>
                  <a:cubicBezTo>
                    <a:pt x="56" y="72"/>
                    <a:pt x="56" y="72"/>
                    <a:pt x="56" y="72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10" y="72"/>
                    <a:pt x="10" y="72"/>
                    <a:pt x="10" y="72"/>
                  </a:cubicBezTo>
                  <a:lnTo>
                    <a:pt x="0" y="72"/>
                  </a:lnTo>
                  <a:close/>
                  <a:moveTo>
                    <a:pt x="20" y="43"/>
                  </a:moveTo>
                  <a:cubicBezTo>
                    <a:pt x="45" y="43"/>
                    <a:pt x="45" y="43"/>
                    <a:pt x="45" y="4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5" y="17"/>
                    <a:pt x="33" y="12"/>
                    <a:pt x="32" y="8"/>
                  </a:cubicBezTo>
                  <a:cubicBezTo>
                    <a:pt x="31" y="13"/>
                    <a:pt x="30" y="17"/>
                    <a:pt x="28" y="22"/>
                  </a:cubicBezTo>
                  <a:lnTo>
                    <a:pt x="20" y="43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18" name="is1íďe"/>
            <p:cNvSpPr/>
            <p:nvPr/>
          </p:nvSpPr>
          <p:spPr bwMode="auto">
            <a:xfrm>
              <a:off x="6169132" y="3872596"/>
              <a:ext cx="155545" cy="255897"/>
            </a:xfrm>
            <a:custGeom>
              <a:avLst/>
              <a:gdLst>
                <a:gd name="T0" fmla="*/ 2 w 46"/>
                <a:gd name="T1" fmla="*/ 57 h 74"/>
                <a:gd name="T2" fmla="*/ 10 w 46"/>
                <a:gd name="T3" fmla="*/ 58 h 74"/>
                <a:gd name="T4" fmla="*/ 13 w 46"/>
                <a:gd name="T5" fmla="*/ 64 h 74"/>
                <a:gd name="T6" fmla="*/ 22 w 46"/>
                <a:gd name="T7" fmla="*/ 67 h 74"/>
                <a:gd name="T8" fmla="*/ 31 w 46"/>
                <a:gd name="T9" fmla="*/ 64 h 74"/>
                <a:gd name="T10" fmla="*/ 36 w 46"/>
                <a:gd name="T11" fmla="*/ 57 h 74"/>
                <a:gd name="T12" fmla="*/ 37 w 46"/>
                <a:gd name="T13" fmla="*/ 46 h 74"/>
                <a:gd name="T14" fmla="*/ 22 w 46"/>
                <a:gd name="T15" fmla="*/ 53 h 74"/>
                <a:gd name="T16" fmla="*/ 6 w 46"/>
                <a:gd name="T17" fmla="*/ 45 h 74"/>
                <a:gd name="T18" fmla="*/ 0 w 46"/>
                <a:gd name="T19" fmla="*/ 27 h 74"/>
                <a:gd name="T20" fmla="*/ 3 w 46"/>
                <a:gd name="T21" fmla="*/ 13 h 74"/>
                <a:gd name="T22" fmla="*/ 10 w 46"/>
                <a:gd name="T23" fmla="*/ 3 h 74"/>
                <a:gd name="T24" fmla="*/ 22 w 46"/>
                <a:gd name="T25" fmla="*/ 0 h 74"/>
                <a:gd name="T26" fmla="*/ 37 w 46"/>
                <a:gd name="T27" fmla="*/ 7 h 74"/>
                <a:gd name="T28" fmla="*/ 37 w 46"/>
                <a:gd name="T29" fmla="*/ 1 h 74"/>
                <a:gd name="T30" fmla="*/ 46 w 46"/>
                <a:gd name="T31" fmla="*/ 1 h 74"/>
                <a:gd name="T32" fmla="*/ 46 w 46"/>
                <a:gd name="T33" fmla="*/ 46 h 74"/>
                <a:gd name="T34" fmla="*/ 43 w 46"/>
                <a:gd name="T35" fmla="*/ 63 h 74"/>
                <a:gd name="T36" fmla="*/ 35 w 46"/>
                <a:gd name="T37" fmla="*/ 71 h 74"/>
                <a:gd name="T38" fmla="*/ 22 w 46"/>
                <a:gd name="T39" fmla="*/ 74 h 74"/>
                <a:gd name="T40" fmla="*/ 7 w 46"/>
                <a:gd name="T41" fmla="*/ 70 h 74"/>
                <a:gd name="T42" fmla="*/ 2 w 46"/>
                <a:gd name="T43" fmla="*/ 57 h 74"/>
                <a:gd name="T44" fmla="*/ 9 w 46"/>
                <a:gd name="T45" fmla="*/ 26 h 74"/>
                <a:gd name="T46" fmla="*/ 13 w 46"/>
                <a:gd name="T47" fmla="*/ 41 h 74"/>
                <a:gd name="T48" fmla="*/ 23 w 46"/>
                <a:gd name="T49" fmla="*/ 46 h 74"/>
                <a:gd name="T50" fmla="*/ 33 w 46"/>
                <a:gd name="T51" fmla="*/ 41 h 74"/>
                <a:gd name="T52" fmla="*/ 37 w 46"/>
                <a:gd name="T53" fmla="*/ 26 h 74"/>
                <a:gd name="T54" fmla="*/ 33 w 46"/>
                <a:gd name="T55" fmla="*/ 12 h 74"/>
                <a:gd name="T56" fmla="*/ 23 w 46"/>
                <a:gd name="T57" fmla="*/ 7 h 74"/>
                <a:gd name="T58" fmla="*/ 13 w 46"/>
                <a:gd name="T59" fmla="*/ 12 h 74"/>
                <a:gd name="T60" fmla="*/ 9 w 46"/>
                <a:gd name="T61" fmla="*/ 2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" h="74">
                  <a:moveTo>
                    <a:pt x="2" y="57"/>
                  </a:moveTo>
                  <a:cubicBezTo>
                    <a:pt x="10" y="58"/>
                    <a:pt x="10" y="58"/>
                    <a:pt x="10" y="58"/>
                  </a:cubicBezTo>
                  <a:cubicBezTo>
                    <a:pt x="11" y="61"/>
                    <a:pt x="12" y="63"/>
                    <a:pt x="13" y="64"/>
                  </a:cubicBezTo>
                  <a:cubicBezTo>
                    <a:pt x="15" y="66"/>
                    <a:pt x="18" y="67"/>
                    <a:pt x="22" y="67"/>
                  </a:cubicBezTo>
                  <a:cubicBezTo>
                    <a:pt x="26" y="67"/>
                    <a:pt x="29" y="66"/>
                    <a:pt x="31" y="64"/>
                  </a:cubicBezTo>
                  <a:cubicBezTo>
                    <a:pt x="34" y="63"/>
                    <a:pt x="35" y="60"/>
                    <a:pt x="36" y="57"/>
                  </a:cubicBezTo>
                  <a:cubicBezTo>
                    <a:pt x="36" y="56"/>
                    <a:pt x="37" y="52"/>
                    <a:pt x="37" y="46"/>
                  </a:cubicBezTo>
                  <a:cubicBezTo>
                    <a:pt x="33" y="51"/>
                    <a:pt x="28" y="53"/>
                    <a:pt x="22" y="53"/>
                  </a:cubicBezTo>
                  <a:cubicBezTo>
                    <a:pt x="15" y="53"/>
                    <a:pt x="10" y="50"/>
                    <a:pt x="6" y="45"/>
                  </a:cubicBezTo>
                  <a:cubicBezTo>
                    <a:pt x="2" y="40"/>
                    <a:pt x="0" y="34"/>
                    <a:pt x="0" y="27"/>
                  </a:cubicBezTo>
                  <a:cubicBezTo>
                    <a:pt x="0" y="22"/>
                    <a:pt x="1" y="17"/>
                    <a:pt x="3" y="13"/>
                  </a:cubicBezTo>
                  <a:cubicBezTo>
                    <a:pt x="4" y="9"/>
                    <a:pt x="7" y="6"/>
                    <a:pt x="10" y="3"/>
                  </a:cubicBezTo>
                  <a:cubicBezTo>
                    <a:pt x="14" y="1"/>
                    <a:pt x="18" y="0"/>
                    <a:pt x="22" y="0"/>
                  </a:cubicBezTo>
                  <a:cubicBezTo>
                    <a:pt x="28" y="0"/>
                    <a:pt x="33" y="2"/>
                    <a:pt x="37" y="7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54"/>
                    <a:pt x="45" y="60"/>
                    <a:pt x="43" y="63"/>
                  </a:cubicBezTo>
                  <a:cubicBezTo>
                    <a:pt x="41" y="66"/>
                    <a:pt x="39" y="69"/>
                    <a:pt x="35" y="71"/>
                  </a:cubicBezTo>
                  <a:cubicBezTo>
                    <a:pt x="32" y="73"/>
                    <a:pt x="27" y="74"/>
                    <a:pt x="22" y="74"/>
                  </a:cubicBezTo>
                  <a:cubicBezTo>
                    <a:pt x="16" y="74"/>
                    <a:pt x="11" y="73"/>
                    <a:pt x="7" y="70"/>
                  </a:cubicBezTo>
                  <a:cubicBezTo>
                    <a:pt x="3" y="67"/>
                    <a:pt x="2" y="63"/>
                    <a:pt x="2" y="57"/>
                  </a:cubicBezTo>
                  <a:close/>
                  <a:moveTo>
                    <a:pt x="9" y="26"/>
                  </a:moveTo>
                  <a:cubicBezTo>
                    <a:pt x="9" y="33"/>
                    <a:pt x="10" y="38"/>
                    <a:pt x="13" y="41"/>
                  </a:cubicBezTo>
                  <a:cubicBezTo>
                    <a:pt x="16" y="44"/>
                    <a:pt x="19" y="46"/>
                    <a:pt x="23" y="46"/>
                  </a:cubicBezTo>
                  <a:cubicBezTo>
                    <a:pt x="27" y="46"/>
                    <a:pt x="31" y="44"/>
                    <a:pt x="33" y="41"/>
                  </a:cubicBezTo>
                  <a:cubicBezTo>
                    <a:pt x="36" y="38"/>
                    <a:pt x="37" y="33"/>
                    <a:pt x="37" y="26"/>
                  </a:cubicBezTo>
                  <a:cubicBezTo>
                    <a:pt x="37" y="20"/>
                    <a:pt x="36" y="15"/>
                    <a:pt x="33" y="12"/>
                  </a:cubicBezTo>
                  <a:cubicBezTo>
                    <a:pt x="30" y="9"/>
                    <a:pt x="27" y="7"/>
                    <a:pt x="23" y="7"/>
                  </a:cubicBezTo>
                  <a:cubicBezTo>
                    <a:pt x="19" y="7"/>
                    <a:pt x="16" y="9"/>
                    <a:pt x="13" y="12"/>
                  </a:cubicBezTo>
                  <a:cubicBezTo>
                    <a:pt x="10" y="15"/>
                    <a:pt x="9" y="20"/>
                    <a:pt x="9" y="26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19" name="işḻïďê"/>
            <p:cNvSpPr/>
            <p:nvPr/>
          </p:nvSpPr>
          <p:spPr bwMode="auto">
            <a:xfrm>
              <a:off x="6368163" y="3872596"/>
              <a:ext cx="93661" cy="182306"/>
            </a:xfrm>
            <a:custGeom>
              <a:avLst/>
              <a:gdLst>
                <a:gd name="T0" fmla="*/ 0 w 28"/>
                <a:gd name="T1" fmla="*/ 53 h 53"/>
                <a:gd name="T2" fmla="*/ 0 w 28"/>
                <a:gd name="T3" fmla="*/ 1 h 53"/>
                <a:gd name="T4" fmla="*/ 8 w 28"/>
                <a:gd name="T5" fmla="*/ 1 h 53"/>
                <a:gd name="T6" fmla="*/ 8 w 28"/>
                <a:gd name="T7" fmla="*/ 9 h 53"/>
                <a:gd name="T8" fmla="*/ 13 w 28"/>
                <a:gd name="T9" fmla="*/ 2 h 53"/>
                <a:gd name="T10" fmla="*/ 19 w 28"/>
                <a:gd name="T11" fmla="*/ 0 h 53"/>
                <a:gd name="T12" fmla="*/ 28 w 28"/>
                <a:gd name="T13" fmla="*/ 3 h 53"/>
                <a:gd name="T14" fmla="*/ 25 w 28"/>
                <a:gd name="T15" fmla="*/ 11 h 53"/>
                <a:gd name="T16" fmla="*/ 18 w 28"/>
                <a:gd name="T17" fmla="*/ 9 h 53"/>
                <a:gd name="T18" fmla="*/ 13 w 28"/>
                <a:gd name="T19" fmla="*/ 11 h 53"/>
                <a:gd name="T20" fmla="*/ 10 w 28"/>
                <a:gd name="T21" fmla="*/ 16 h 53"/>
                <a:gd name="T22" fmla="*/ 9 w 28"/>
                <a:gd name="T23" fmla="*/ 26 h 53"/>
                <a:gd name="T24" fmla="*/ 9 w 28"/>
                <a:gd name="T25" fmla="*/ 53 h 53"/>
                <a:gd name="T26" fmla="*/ 0 w 28"/>
                <a:gd name="T27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53">
                  <a:moveTo>
                    <a:pt x="0" y="5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0" y="5"/>
                    <a:pt x="12" y="3"/>
                    <a:pt x="13" y="2"/>
                  </a:cubicBezTo>
                  <a:cubicBezTo>
                    <a:pt x="15" y="1"/>
                    <a:pt x="17" y="0"/>
                    <a:pt x="19" y="0"/>
                  </a:cubicBezTo>
                  <a:cubicBezTo>
                    <a:pt x="22" y="0"/>
                    <a:pt x="25" y="1"/>
                    <a:pt x="28" y="3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0"/>
                    <a:pt x="21" y="9"/>
                    <a:pt x="18" y="9"/>
                  </a:cubicBezTo>
                  <a:cubicBezTo>
                    <a:pt x="17" y="9"/>
                    <a:pt x="15" y="10"/>
                    <a:pt x="13" y="11"/>
                  </a:cubicBezTo>
                  <a:cubicBezTo>
                    <a:pt x="12" y="12"/>
                    <a:pt x="11" y="14"/>
                    <a:pt x="10" y="16"/>
                  </a:cubicBezTo>
                  <a:cubicBezTo>
                    <a:pt x="9" y="19"/>
                    <a:pt x="9" y="22"/>
                    <a:pt x="9" y="26"/>
                  </a:cubicBezTo>
                  <a:cubicBezTo>
                    <a:pt x="9" y="53"/>
                    <a:pt x="9" y="53"/>
                    <a:pt x="9" y="53"/>
                  </a:cubicBezTo>
                  <a:lnTo>
                    <a:pt x="0" y="53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20" name="iṩļiḋé"/>
            <p:cNvSpPr/>
            <p:nvPr/>
          </p:nvSpPr>
          <p:spPr bwMode="auto">
            <a:xfrm>
              <a:off x="6478549" y="3805695"/>
              <a:ext cx="30105" cy="249207"/>
            </a:xfrm>
            <a:custGeom>
              <a:avLst/>
              <a:gdLst>
                <a:gd name="T0" fmla="*/ 0 w 18"/>
                <a:gd name="T1" fmla="*/ 23 h 149"/>
                <a:gd name="T2" fmla="*/ 0 w 18"/>
                <a:gd name="T3" fmla="*/ 0 h 149"/>
                <a:gd name="T4" fmla="*/ 18 w 18"/>
                <a:gd name="T5" fmla="*/ 0 h 149"/>
                <a:gd name="T6" fmla="*/ 18 w 18"/>
                <a:gd name="T7" fmla="*/ 23 h 149"/>
                <a:gd name="T8" fmla="*/ 0 w 18"/>
                <a:gd name="T9" fmla="*/ 23 h 149"/>
                <a:gd name="T10" fmla="*/ 0 w 18"/>
                <a:gd name="T11" fmla="*/ 149 h 149"/>
                <a:gd name="T12" fmla="*/ 0 w 18"/>
                <a:gd name="T13" fmla="*/ 42 h 149"/>
                <a:gd name="T14" fmla="*/ 18 w 18"/>
                <a:gd name="T15" fmla="*/ 42 h 149"/>
                <a:gd name="T16" fmla="*/ 18 w 18"/>
                <a:gd name="T17" fmla="*/ 149 h 149"/>
                <a:gd name="T18" fmla="*/ 0 w 18"/>
                <a:gd name="T1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49">
                  <a:moveTo>
                    <a:pt x="0" y="23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18" y="23"/>
                  </a:lnTo>
                  <a:lnTo>
                    <a:pt x="0" y="23"/>
                  </a:lnTo>
                  <a:close/>
                  <a:moveTo>
                    <a:pt x="0" y="149"/>
                  </a:moveTo>
                  <a:lnTo>
                    <a:pt x="0" y="42"/>
                  </a:lnTo>
                  <a:lnTo>
                    <a:pt x="18" y="42"/>
                  </a:lnTo>
                  <a:lnTo>
                    <a:pt x="18" y="149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21" name="ïsľïḍé"/>
            <p:cNvSpPr/>
            <p:nvPr/>
          </p:nvSpPr>
          <p:spPr bwMode="auto">
            <a:xfrm>
              <a:off x="6543777" y="3872596"/>
              <a:ext cx="153872" cy="187323"/>
            </a:xfrm>
            <a:custGeom>
              <a:avLst/>
              <a:gdLst>
                <a:gd name="T0" fmla="*/ 37 w 46"/>
                <a:gd name="T1" fmla="*/ 34 h 54"/>
                <a:gd name="T2" fmla="*/ 46 w 46"/>
                <a:gd name="T3" fmla="*/ 35 h 54"/>
                <a:gd name="T4" fmla="*/ 38 w 46"/>
                <a:gd name="T5" fmla="*/ 49 h 54"/>
                <a:gd name="T6" fmla="*/ 24 w 46"/>
                <a:gd name="T7" fmla="*/ 54 h 54"/>
                <a:gd name="T8" fmla="*/ 7 w 46"/>
                <a:gd name="T9" fmla="*/ 47 h 54"/>
                <a:gd name="T10" fmla="*/ 0 w 46"/>
                <a:gd name="T11" fmla="*/ 27 h 54"/>
                <a:gd name="T12" fmla="*/ 3 w 46"/>
                <a:gd name="T13" fmla="*/ 13 h 54"/>
                <a:gd name="T14" fmla="*/ 12 w 46"/>
                <a:gd name="T15" fmla="*/ 3 h 54"/>
                <a:gd name="T16" fmla="*/ 24 w 46"/>
                <a:gd name="T17" fmla="*/ 0 h 54"/>
                <a:gd name="T18" fmla="*/ 38 w 46"/>
                <a:gd name="T19" fmla="*/ 4 h 54"/>
                <a:gd name="T20" fmla="*/ 45 w 46"/>
                <a:gd name="T21" fmla="*/ 16 h 54"/>
                <a:gd name="T22" fmla="*/ 36 w 46"/>
                <a:gd name="T23" fmla="*/ 18 h 54"/>
                <a:gd name="T24" fmla="*/ 32 w 46"/>
                <a:gd name="T25" fmla="*/ 10 h 54"/>
                <a:gd name="T26" fmla="*/ 24 w 46"/>
                <a:gd name="T27" fmla="*/ 7 h 54"/>
                <a:gd name="T28" fmla="*/ 14 w 46"/>
                <a:gd name="T29" fmla="*/ 12 h 54"/>
                <a:gd name="T30" fmla="*/ 9 w 46"/>
                <a:gd name="T31" fmla="*/ 27 h 54"/>
                <a:gd name="T32" fmla="*/ 13 w 46"/>
                <a:gd name="T33" fmla="*/ 42 h 54"/>
                <a:gd name="T34" fmla="*/ 24 w 46"/>
                <a:gd name="T35" fmla="*/ 47 h 54"/>
                <a:gd name="T36" fmla="*/ 33 w 46"/>
                <a:gd name="T37" fmla="*/ 44 h 54"/>
                <a:gd name="T38" fmla="*/ 37 w 46"/>
                <a:gd name="T39" fmla="*/ 3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" h="54">
                  <a:moveTo>
                    <a:pt x="37" y="34"/>
                  </a:moveTo>
                  <a:cubicBezTo>
                    <a:pt x="46" y="35"/>
                    <a:pt x="46" y="35"/>
                    <a:pt x="46" y="35"/>
                  </a:cubicBezTo>
                  <a:cubicBezTo>
                    <a:pt x="45" y="41"/>
                    <a:pt x="42" y="46"/>
                    <a:pt x="38" y="49"/>
                  </a:cubicBezTo>
                  <a:cubicBezTo>
                    <a:pt x="34" y="52"/>
                    <a:pt x="30" y="54"/>
                    <a:pt x="24" y="54"/>
                  </a:cubicBezTo>
                  <a:cubicBezTo>
                    <a:pt x="17" y="54"/>
                    <a:pt x="11" y="52"/>
                    <a:pt x="7" y="47"/>
                  </a:cubicBezTo>
                  <a:cubicBezTo>
                    <a:pt x="3" y="43"/>
                    <a:pt x="0" y="36"/>
                    <a:pt x="0" y="27"/>
                  </a:cubicBezTo>
                  <a:cubicBezTo>
                    <a:pt x="0" y="22"/>
                    <a:pt x="1" y="17"/>
                    <a:pt x="3" y="13"/>
                  </a:cubicBezTo>
                  <a:cubicBezTo>
                    <a:pt x="5" y="8"/>
                    <a:pt x="8" y="5"/>
                    <a:pt x="12" y="3"/>
                  </a:cubicBezTo>
                  <a:cubicBezTo>
                    <a:pt x="15" y="1"/>
                    <a:pt x="20" y="0"/>
                    <a:pt x="24" y="0"/>
                  </a:cubicBezTo>
                  <a:cubicBezTo>
                    <a:pt x="30" y="0"/>
                    <a:pt x="34" y="1"/>
                    <a:pt x="38" y="4"/>
                  </a:cubicBezTo>
                  <a:cubicBezTo>
                    <a:pt x="41" y="7"/>
                    <a:pt x="44" y="11"/>
                    <a:pt x="45" y="16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5" y="14"/>
                    <a:pt x="34" y="12"/>
                    <a:pt x="32" y="10"/>
                  </a:cubicBezTo>
                  <a:cubicBezTo>
                    <a:pt x="30" y="8"/>
                    <a:pt x="27" y="7"/>
                    <a:pt x="24" y="7"/>
                  </a:cubicBezTo>
                  <a:cubicBezTo>
                    <a:pt x="20" y="7"/>
                    <a:pt x="16" y="9"/>
                    <a:pt x="14" y="12"/>
                  </a:cubicBezTo>
                  <a:cubicBezTo>
                    <a:pt x="11" y="15"/>
                    <a:pt x="9" y="20"/>
                    <a:pt x="9" y="27"/>
                  </a:cubicBezTo>
                  <a:cubicBezTo>
                    <a:pt x="9" y="34"/>
                    <a:pt x="11" y="39"/>
                    <a:pt x="13" y="42"/>
                  </a:cubicBezTo>
                  <a:cubicBezTo>
                    <a:pt x="16" y="45"/>
                    <a:pt x="20" y="47"/>
                    <a:pt x="24" y="47"/>
                  </a:cubicBezTo>
                  <a:cubicBezTo>
                    <a:pt x="27" y="47"/>
                    <a:pt x="30" y="46"/>
                    <a:pt x="33" y="44"/>
                  </a:cubicBezTo>
                  <a:cubicBezTo>
                    <a:pt x="35" y="42"/>
                    <a:pt x="36" y="38"/>
                    <a:pt x="37" y="34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22" name="iṥ1ïḋê"/>
            <p:cNvSpPr/>
            <p:nvPr/>
          </p:nvSpPr>
          <p:spPr bwMode="auto">
            <a:xfrm>
              <a:off x="6721065" y="3875941"/>
              <a:ext cx="142165" cy="183978"/>
            </a:xfrm>
            <a:custGeom>
              <a:avLst/>
              <a:gdLst>
                <a:gd name="T0" fmla="*/ 34 w 42"/>
                <a:gd name="T1" fmla="*/ 52 h 53"/>
                <a:gd name="T2" fmla="*/ 34 w 42"/>
                <a:gd name="T3" fmla="*/ 44 h 53"/>
                <a:gd name="T4" fmla="*/ 18 w 42"/>
                <a:gd name="T5" fmla="*/ 53 h 53"/>
                <a:gd name="T6" fmla="*/ 9 w 42"/>
                <a:gd name="T7" fmla="*/ 51 h 53"/>
                <a:gd name="T8" fmla="*/ 3 w 42"/>
                <a:gd name="T9" fmla="*/ 47 h 53"/>
                <a:gd name="T10" fmla="*/ 0 w 42"/>
                <a:gd name="T11" fmla="*/ 40 h 53"/>
                <a:gd name="T12" fmla="*/ 0 w 42"/>
                <a:gd name="T13" fmla="*/ 32 h 53"/>
                <a:gd name="T14" fmla="*/ 0 w 42"/>
                <a:gd name="T15" fmla="*/ 0 h 53"/>
                <a:gd name="T16" fmla="*/ 9 w 42"/>
                <a:gd name="T17" fmla="*/ 0 h 53"/>
                <a:gd name="T18" fmla="*/ 9 w 42"/>
                <a:gd name="T19" fmla="*/ 29 h 53"/>
                <a:gd name="T20" fmla="*/ 9 w 42"/>
                <a:gd name="T21" fmla="*/ 38 h 53"/>
                <a:gd name="T22" fmla="*/ 13 w 42"/>
                <a:gd name="T23" fmla="*/ 44 h 53"/>
                <a:gd name="T24" fmla="*/ 19 w 42"/>
                <a:gd name="T25" fmla="*/ 46 h 53"/>
                <a:gd name="T26" fmla="*/ 27 w 42"/>
                <a:gd name="T27" fmla="*/ 44 h 53"/>
                <a:gd name="T28" fmla="*/ 32 w 42"/>
                <a:gd name="T29" fmla="*/ 38 h 53"/>
                <a:gd name="T30" fmla="*/ 33 w 42"/>
                <a:gd name="T31" fmla="*/ 28 h 53"/>
                <a:gd name="T32" fmla="*/ 33 w 42"/>
                <a:gd name="T33" fmla="*/ 0 h 53"/>
                <a:gd name="T34" fmla="*/ 42 w 42"/>
                <a:gd name="T35" fmla="*/ 0 h 53"/>
                <a:gd name="T36" fmla="*/ 42 w 42"/>
                <a:gd name="T37" fmla="*/ 52 h 53"/>
                <a:gd name="T38" fmla="*/ 34 w 42"/>
                <a:gd name="T39" fmla="*/ 5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53">
                  <a:moveTo>
                    <a:pt x="34" y="52"/>
                  </a:moveTo>
                  <a:cubicBezTo>
                    <a:pt x="34" y="44"/>
                    <a:pt x="34" y="44"/>
                    <a:pt x="34" y="44"/>
                  </a:cubicBezTo>
                  <a:cubicBezTo>
                    <a:pt x="30" y="50"/>
                    <a:pt x="24" y="53"/>
                    <a:pt x="18" y="53"/>
                  </a:cubicBezTo>
                  <a:cubicBezTo>
                    <a:pt x="14" y="53"/>
                    <a:pt x="12" y="53"/>
                    <a:pt x="9" y="51"/>
                  </a:cubicBezTo>
                  <a:cubicBezTo>
                    <a:pt x="6" y="50"/>
                    <a:pt x="4" y="49"/>
                    <a:pt x="3" y="47"/>
                  </a:cubicBezTo>
                  <a:cubicBezTo>
                    <a:pt x="2" y="45"/>
                    <a:pt x="1" y="43"/>
                    <a:pt x="0" y="40"/>
                  </a:cubicBezTo>
                  <a:cubicBezTo>
                    <a:pt x="0" y="39"/>
                    <a:pt x="0" y="36"/>
                    <a:pt x="0" y="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3"/>
                    <a:pt x="9" y="37"/>
                    <a:pt x="9" y="38"/>
                  </a:cubicBezTo>
                  <a:cubicBezTo>
                    <a:pt x="10" y="40"/>
                    <a:pt x="11" y="42"/>
                    <a:pt x="13" y="44"/>
                  </a:cubicBezTo>
                  <a:cubicBezTo>
                    <a:pt x="14" y="45"/>
                    <a:pt x="17" y="46"/>
                    <a:pt x="19" y="46"/>
                  </a:cubicBezTo>
                  <a:cubicBezTo>
                    <a:pt x="22" y="46"/>
                    <a:pt x="24" y="45"/>
                    <a:pt x="27" y="44"/>
                  </a:cubicBezTo>
                  <a:cubicBezTo>
                    <a:pt x="29" y="42"/>
                    <a:pt x="31" y="40"/>
                    <a:pt x="32" y="38"/>
                  </a:cubicBezTo>
                  <a:cubicBezTo>
                    <a:pt x="33" y="36"/>
                    <a:pt x="33" y="32"/>
                    <a:pt x="33" y="28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52"/>
                    <a:pt x="42" y="52"/>
                    <a:pt x="42" y="52"/>
                  </a:cubicBezTo>
                  <a:lnTo>
                    <a:pt x="34" y="52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23" name="ïş1îdê"/>
            <p:cNvSpPr/>
            <p:nvPr/>
          </p:nvSpPr>
          <p:spPr bwMode="auto">
            <a:xfrm>
              <a:off x="6906715" y="3805695"/>
              <a:ext cx="30105" cy="249207"/>
            </a:xfrm>
            <a:prstGeom prst="rect">
              <a:avLst/>
            </a:pr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24" name="íSļíďè"/>
            <p:cNvSpPr/>
            <p:nvPr/>
          </p:nvSpPr>
          <p:spPr bwMode="auto">
            <a:xfrm>
              <a:off x="6966926" y="3812385"/>
              <a:ext cx="83626" cy="247533"/>
            </a:xfrm>
            <a:custGeom>
              <a:avLst/>
              <a:gdLst>
                <a:gd name="T0" fmla="*/ 24 w 25"/>
                <a:gd name="T1" fmla="*/ 62 h 71"/>
                <a:gd name="T2" fmla="*/ 25 w 25"/>
                <a:gd name="T3" fmla="*/ 70 h 71"/>
                <a:gd name="T4" fmla="*/ 19 w 25"/>
                <a:gd name="T5" fmla="*/ 71 h 71"/>
                <a:gd name="T6" fmla="*/ 11 w 25"/>
                <a:gd name="T7" fmla="*/ 69 h 71"/>
                <a:gd name="T8" fmla="*/ 7 w 25"/>
                <a:gd name="T9" fmla="*/ 65 h 71"/>
                <a:gd name="T10" fmla="*/ 6 w 25"/>
                <a:gd name="T11" fmla="*/ 55 h 71"/>
                <a:gd name="T12" fmla="*/ 6 w 25"/>
                <a:gd name="T13" fmla="*/ 25 h 71"/>
                <a:gd name="T14" fmla="*/ 0 w 25"/>
                <a:gd name="T15" fmla="*/ 25 h 71"/>
                <a:gd name="T16" fmla="*/ 0 w 25"/>
                <a:gd name="T17" fmla="*/ 18 h 71"/>
                <a:gd name="T18" fmla="*/ 6 w 25"/>
                <a:gd name="T19" fmla="*/ 18 h 71"/>
                <a:gd name="T20" fmla="*/ 6 w 25"/>
                <a:gd name="T21" fmla="*/ 5 h 71"/>
                <a:gd name="T22" fmla="*/ 15 w 25"/>
                <a:gd name="T23" fmla="*/ 0 h 71"/>
                <a:gd name="T24" fmla="*/ 15 w 25"/>
                <a:gd name="T25" fmla="*/ 18 h 71"/>
                <a:gd name="T26" fmla="*/ 24 w 25"/>
                <a:gd name="T27" fmla="*/ 18 h 71"/>
                <a:gd name="T28" fmla="*/ 24 w 25"/>
                <a:gd name="T29" fmla="*/ 25 h 71"/>
                <a:gd name="T30" fmla="*/ 15 w 25"/>
                <a:gd name="T31" fmla="*/ 25 h 71"/>
                <a:gd name="T32" fmla="*/ 15 w 25"/>
                <a:gd name="T33" fmla="*/ 55 h 71"/>
                <a:gd name="T34" fmla="*/ 16 w 25"/>
                <a:gd name="T35" fmla="*/ 60 h 71"/>
                <a:gd name="T36" fmla="*/ 17 w 25"/>
                <a:gd name="T37" fmla="*/ 62 h 71"/>
                <a:gd name="T38" fmla="*/ 20 w 25"/>
                <a:gd name="T39" fmla="*/ 62 h 71"/>
                <a:gd name="T40" fmla="*/ 24 w 25"/>
                <a:gd name="T41" fmla="*/ 6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71">
                  <a:moveTo>
                    <a:pt x="24" y="62"/>
                  </a:moveTo>
                  <a:cubicBezTo>
                    <a:pt x="25" y="70"/>
                    <a:pt x="25" y="70"/>
                    <a:pt x="25" y="70"/>
                  </a:cubicBezTo>
                  <a:cubicBezTo>
                    <a:pt x="23" y="70"/>
                    <a:pt x="20" y="71"/>
                    <a:pt x="19" y="71"/>
                  </a:cubicBezTo>
                  <a:cubicBezTo>
                    <a:pt x="15" y="71"/>
                    <a:pt x="13" y="70"/>
                    <a:pt x="11" y="69"/>
                  </a:cubicBezTo>
                  <a:cubicBezTo>
                    <a:pt x="9" y="68"/>
                    <a:pt x="8" y="67"/>
                    <a:pt x="7" y="65"/>
                  </a:cubicBezTo>
                  <a:cubicBezTo>
                    <a:pt x="7" y="63"/>
                    <a:pt x="6" y="60"/>
                    <a:pt x="6" y="5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5" y="58"/>
                    <a:pt x="15" y="59"/>
                    <a:pt x="16" y="60"/>
                  </a:cubicBezTo>
                  <a:cubicBezTo>
                    <a:pt x="16" y="61"/>
                    <a:pt x="16" y="61"/>
                    <a:pt x="17" y="62"/>
                  </a:cubicBezTo>
                  <a:cubicBezTo>
                    <a:pt x="18" y="62"/>
                    <a:pt x="19" y="62"/>
                    <a:pt x="20" y="62"/>
                  </a:cubicBezTo>
                  <a:cubicBezTo>
                    <a:pt x="21" y="62"/>
                    <a:pt x="22" y="62"/>
                    <a:pt x="24" y="62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25" name="ïṥlîḍé"/>
            <p:cNvSpPr/>
            <p:nvPr/>
          </p:nvSpPr>
          <p:spPr bwMode="auto">
            <a:xfrm>
              <a:off x="7073968" y="3875941"/>
              <a:ext cx="142165" cy="183978"/>
            </a:xfrm>
            <a:custGeom>
              <a:avLst/>
              <a:gdLst>
                <a:gd name="T0" fmla="*/ 35 w 42"/>
                <a:gd name="T1" fmla="*/ 52 h 53"/>
                <a:gd name="T2" fmla="*/ 35 w 42"/>
                <a:gd name="T3" fmla="*/ 44 h 53"/>
                <a:gd name="T4" fmla="*/ 18 w 42"/>
                <a:gd name="T5" fmla="*/ 53 h 53"/>
                <a:gd name="T6" fmla="*/ 10 w 42"/>
                <a:gd name="T7" fmla="*/ 51 h 53"/>
                <a:gd name="T8" fmla="*/ 4 w 42"/>
                <a:gd name="T9" fmla="*/ 47 h 53"/>
                <a:gd name="T10" fmla="*/ 1 w 42"/>
                <a:gd name="T11" fmla="*/ 40 h 53"/>
                <a:gd name="T12" fmla="*/ 0 w 42"/>
                <a:gd name="T13" fmla="*/ 32 h 53"/>
                <a:gd name="T14" fmla="*/ 0 w 42"/>
                <a:gd name="T15" fmla="*/ 0 h 53"/>
                <a:gd name="T16" fmla="*/ 9 w 42"/>
                <a:gd name="T17" fmla="*/ 0 h 53"/>
                <a:gd name="T18" fmla="*/ 9 w 42"/>
                <a:gd name="T19" fmla="*/ 29 h 53"/>
                <a:gd name="T20" fmla="*/ 10 w 42"/>
                <a:gd name="T21" fmla="*/ 38 h 53"/>
                <a:gd name="T22" fmla="*/ 13 w 42"/>
                <a:gd name="T23" fmla="*/ 44 h 53"/>
                <a:gd name="T24" fmla="*/ 20 w 42"/>
                <a:gd name="T25" fmla="*/ 46 h 53"/>
                <a:gd name="T26" fmla="*/ 27 w 42"/>
                <a:gd name="T27" fmla="*/ 44 h 53"/>
                <a:gd name="T28" fmla="*/ 32 w 42"/>
                <a:gd name="T29" fmla="*/ 38 h 53"/>
                <a:gd name="T30" fmla="*/ 34 w 42"/>
                <a:gd name="T31" fmla="*/ 28 h 53"/>
                <a:gd name="T32" fmla="*/ 34 w 42"/>
                <a:gd name="T33" fmla="*/ 0 h 53"/>
                <a:gd name="T34" fmla="*/ 42 w 42"/>
                <a:gd name="T35" fmla="*/ 0 h 53"/>
                <a:gd name="T36" fmla="*/ 42 w 42"/>
                <a:gd name="T37" fmla="*/ 52 h 53"/>
                <a:gd name="T38" fmla="*/ 35 w 42"/>
                <a:gd name="T39" fmla="*/ 5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53">
                  <a:moveTo>
                    <a:pt x="35" y="52"/>
                  </a:moveTo>
                  <a:cubicBezTo>
                    <a:pt x="35" y="44"/>
                    <a:pt x="35" y="44"/>
                    <a:pt x="35" y="44"/>
                  </a:cubicBezTo>
                  <a:cubicBezTo>
                    <a:pt x="30" y="50"/>
                    <a:pt x="25" y="53"/>
                    <a:pt x="18" y="53"/>
                  </a:cubicBezTo>
                  <a:cubicBezTo>
                    <a:pt x="15" y="53"/>
                    <a:pt x="12" y="53"/>
                    <a:pt x="10" y="51"/>
                  </a:cubicBezTo>
                  <a:cubicBezTo>
                    <a:pt x="7" y="50"/>
                    <a:pt x="5" y="49"/>
                    <a:pt x="4" y="47"/>
                  </a:cubicBezTo>
                  <a:cubicBezTo>
                    <a:pt x="2" y="45"/>
                    <a:pt x="1" y="43"/>
                    <a:pt x="1" y="40"/>
                  </a:cubicBezTo>
                  <a:cubicBezTo>
                    <a:pt x="1" y="39"/>
                    <a:pt x="0" y="36"/>
                    <a:pt x="0" y="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3"/>
                    <a:pt x="9" y="37"/>
                    <a:pt x="10" y="38"/>
                  </a:cubicBezTo>
                  <a:cubicBezTo>
                    <a:pt x="10" y="40"/>
                    <a:pt x="11" y="42"/>
                    <a:pt x="13" y="44"/>
                  </a:cubicBezTo>
                  <a:cubicBezTo>
                    <a:pt x="15" y="45"/>
                    <a:pt x="17" y="46"/>
                    <a:pt x="20" y="46"/>
                  </a:cubicBezTo>
                  <a:cubicBezTo>
                    <a:pt x="22" y="46"/>
                    <a:pt x="25" y="45"/>
                    <a:pt x="27" y="44"/>
                  </a:cubicBezTo>
                  <a:cubicBezTo>
                    <a:pt x="30" y="42"/>
                    <a:pt x="31" y="40"/>
                    <a:pt x="32" y="38"/>
                  </a:cubicBezTo>
                  <a:cubicBezTo>
                    <a:pt x="33" y="36"/>
                    <a:pt x="34" y="32"/>
                    <a:pt x="34" y="28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52"/>
                    <a:pt x="42" y="52"/>
                    <a:pt x="42" y="52"/>
                  </a:cubicBezTo>
                  <a:lnTo>
                    <a:pt x="35" y="52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26" name="îşḻiḍe"/>
            <p:cNvSpPr/>
            <p:nvPr/>
          </p:nvSpPr>
          <p:spPr bwMode="auto">
            <a:xfrm>
              <a:off x="7262962" y="3872596"/>
              <a:ext cx="95334" cy="182306"/>
            </a:xfrm>
            <a:custGeom>
              <a:avLst/>
              <a:gdLst>
                <a:gd name="T0" fmla="*/ 0 w 28"/>
                <a:gd name="T1" fmla="*/ 53 h 53"/>
                <a:gd name="T2" fmla="*/ 0 w 28"/>
                <a:gd name="T3" fmla="*/ 1 h 53"/>
                <a:gd name="T4" fmla="*/ 8 w 28"/>
                <a:gd name="T5" fmla="*/ 1 h 53"/>
                <a:gd name="T6" fmla="*/ 8 w 28"/>
                <a:gd name="T7" fmla="*/ 9 h 53"/>
                <a:gd name="T8" fmla="*/ 14 w 28"/>
                <a:gd name="T9" fmla="*/ 2 h 53"/>
                <a:gd name="T10" fmla="*/ 19 w 28"/>
                <a:gd name="T11" fmla="*/ 0 h 53"/>
                <a:gd name="T12" fmla="*/ 28 w 28"/>
                <a:gd name="T13" fmla="*/ 3 h 53"/>
                <a:gd name="T14" fmla="*/ 25 w 28"/>
                <a:gd name="T15" fmla="*/ 11 h 53"/>
                <a:gd name="T16" fmla="*/ 19 w 28"/>
                <a:gd name="T17" fmla="*/ 9 h 53"/>
                <a:gd name="T18" fmla="*/ 14 w 28"/>
                <a:gd name="T19" fmla="*/ 11 h 53"/>
                <a:gd name="T20" fmla="*/ 10 w 28"/>
                <a:gd name="T21" fmla="*/ 16 h 53"/>
                <a:gd name="T22" fmla="*/ 9 w 28"/>
                <a:gd name="T23" fmla="*/ 26 h 53"/>
                <a:gd name="T24" fmla="*/ 9 w 28"/>
                <a:gd name="T25" fmla="*/ 53 h 53"/>
                <a:gd name="T26" fmla="*/ 0 w 28"/>
                <a:gd name="T27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53">
                  <a:moveTo>
                    <a:pt x="0" y="5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0" y="5"/>
                    <a:pt x="12" y="3"/>
                    <a:pt x="14" y="2"/>
                  </a:cubicBezTo>
                  <a:cubicBezTo>
                    <a:pt x="15" y="1"/>
                    <a:pt x="17" y="0"/>
                    <a:pt x="19" y="0"/>
                  </a:cubicBezTo>
                  <a:cubicBezTo>
                    <a:pt x="22" y="0"/>
                    <a:pt x="25" y="1"/>
                    <a:pt x="28" y="3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0"/>
                    <a:pt x="21" y="9"/>
                    <a:pt x="19" y="9"/>
                  </a:cubicBezTo>
                  <a:cubicBezTo>
                    <a:pt x="17" y="9"/>
                    <a:pt x="15" y="10"/>
                    <a:pt x="14" y="11"/>
                  </a:cubicBezTo>
                  <a:cubicBezTo>
                    <a:pt x="12" y="12"/>
                    <a:pt x="11" y="14"/>
                    <a:pt x="10" y="16"/>
                  </a:cubicBezTo>
                  <a:cubicBezTo>
                    <a:pt x="9" y="19"/>
                    <a:pt x="9" y="22"/>
                    <a:pt x="9" y="26"/>
                  </a:cubicBezTo>
                  <a:cubicBezTo>
                    <a:pt x="9" y="53"/>
                    <a:pt x="9" y="53"/>
                    <a:pt x="9" y="53"/>
                  </a:cubicBezTo>
                  <a:lnTo>
                    <a:pt x="0" y="53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27" name="iśļídè"/>
            <p:cNvSpPr/>
            <p:nvPr/>
          </p:nvSpPr>
          <p:spPr bwMode="auto">
            <a:xfrm>
              <a:off x="7364987" y="3872596"/>
              <a:ext cx="160562" cy="187323"/>
            </a:xfrm>
            <a:custGeom>
              <a:avLst/>
              <a:gdLst>
                <a:gd name="T0" fmla="*/ 37 w 48"/>
                <a:gd name="T1" fmla="*/ 47 h 54"/>
                <a:gd name="T2" fmla="*/ 28 w 48"/>
                <a:gd name="T3" fmla="*/ 52 h 54"/>
                <a:gd name="T4" fmla="*/ 18 w 48"/>
                <a:gd name="T5" fmla="*/ 54 h 54"/>
                <a:gd name="T6" fmla="*/ 5 w 48"/>
                <a:gd name="T7" fmla="*/ 50 h 54"/>
                <a:gd name="T8" fmla="*/ 0 w 48"/>
                <a:gd name="T9" fmla="*/ 39 h 54"/>
                <a:gd name="T10" fmla="*/ 2 w 48"/>
                <a:gd name="T11" fmla="*/ 32 h 54"/>
                <a:gd name="T12" fmla="*/ 7 w 48"/>
                <a:gd name="T13" fmla="*/ 27 h 54"/>
                <a:gd name="T14" fmla="*/ 13 w 48"/>
                <a:gd name="T15" fmla="*/ 24 h 54"/>
                <a:gd name="T16" fmla="*/ 21 w 48"/>
                <a:gd name="T17" fmla="*/ 23 h 54"/>
                <a:gd name="T18" fmla="*/ 36 w 48"/>
                <a:gd name="T19" fmla="*/ 20 h 54"/>
                <a:gd name="T20" fmla="*/ 36 w 48"/>
                <a:gd name="T21" fmla="*/ 18 h 54"/>
                <a:gd name="T22" fmla="*/ 34 w 48"/>
                <a:gd name="T23" fmla="*/ 10 h 54"/>
                <a:gd name="T24" fmla="*/ 24 w 48"/>
                <a:gd name="T25" fmla="*/ 7 h 54"/>
                <a:gd name="T26" fmla="*/ 15 w 48"/>
                <a:gd name="T27" fmla="*/ 9 h 54"/>
                <a:gd name="T28" fmla="*/ 10 w 48"/>
                <a:gd name="T29" fmla="*/ 17 h 54"/>
                <a:gd name="T30" fmla="*/ 2 w 48"/>
                <a:gd name="T31" fmla="*/ 16 h 54"/>
                <a:gd name="T32" fmla="*/ 6 w 48"/>
                <a:gd name="T33" fmla="*/ 7 h 54"/>
                <a:gd name="T34" fmla="*/ 13 w 48"/>
                <a:gd name="T35" fmla="*/ 2 h 54"/>
                <a:gd name="T36" fmla="*/ 25 w 48"/>
                <a:gd name="T37" fmla="*/ 0 h 54"/>
                <a:gd name="T38" fmla="*/ 36 w 48"/>
                <a:gd name="T39" fmla="*/ 2 h 54"/>
                <a:gd name="T40" fmla="*/ 42 w 48"/>
                <a:gd name="T41" fmla="*/ 5 h 54"/>
                <a:gd name="T42" fmla="*/ 45 w 48"/>
                <a:gd name="T43" fmla="*/ 11 h 54"/>
                <a:gd name="T44" fmla="*/ 45 w 48"/>
                <a:gd name="T45" fmla="*/ 20 h 54"/>
                <a:gd name="T46" fmla="*/ 45 w 48"/>
                <a:gd name="T47" fmla="*/ 31 h 54"/>
                <a:gd name="T48" fmla="*/ 46 w 48"/>
                <a:gd name="T49" fmla="*/ 47 h 54"/>
                <a:gd name="T50" fmla="*/ 48 w 48"/>
                <a:gd name="T51" fmla="*/ 53 h 54"/>
                <a:gd name="T52" fmla="*/ 39 w 48"/>
                <a:gd name="T53" fmla="*/ 53 h 54"/>
                <a:gd name="T54" fmla="*/ 37 w 48"/>
                <a:gd name="T55" fmla="*/ 47 h 54"/>
                <a:gd name="T56" fmla="*/ 36 w 48"/>
                <a:gd name="T57" fmla="*/ 27 h 54"/>
                <a:gd name="T58" fmla="*/ 22 w 48"/>
                <a:gd name="T59" fmla="*/ 30 h 54"/>
                <a:gd name="T60" fmla="*/ 14 w 48"/>
                <a:gd name="T61" fmla="*/ 32 h 54"/>
                <a:gd name="T62" fmla="*/ 11 w 48"/>
                <a:gd name="T63" fmla="*/ 35 h 54"/>
                <a:gd name="T64" fmla="*/ 10 w 48"/>
                <a:gd name="T65" fmla="*/ 39 h 54"/>
                <a:gd name="T66" fmla="*/ 12 w 48"/>
                <a:gd name="T67" fmla="*/ 45 h 54"/>
                <a:gd name="T68" fmla="*/ 20 w 48"/>
                <a:gd name="T69" fmla="*/ 47 h 54"/>
                <a:gd name="T70" fmla="*/ 29 w 48"/>
                <a:gd name="T71" fmla="*/ 45 h 54"/>
                <a:gd name="T72" fmla="*/ 35 w 48"/>
                <a:gd name="T73" fmla="*/ 39 h 54"/>
                <a:gd name="T74" fmla="*/ 36 w 48"/>
                <a:gd name="T75" fmla="*/ 30 h 54"/>
                <a:gd name="T76" fmla="*/ 36 w 48"/>
                <a:gd name="T77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8" h="54">
                  <a:moveTo>
                    <a:pt x="37" y="47"/>
                  </a:moveTo>
                  <a:cubicBezTo>
                    <a:pt x="34" y="49"/>
                    <a:pt x="31" y="51"/>
                    <a:pt x="28" y="52"/>
                  </a:cubicBezTo>
                  <a:cubicBezTo>
                    <a:pt x="25" y="54"/>
                    <a:pt x="22" y="54"/>
                    <a:pt x="18" y="54"/>
                  </a:cubicBezTo>
                  <a:cubicBezTo>
                    <a:pt x="12" y="54"/>
                    <a:pt x="8" y="53"/>
                    <a:pt x="5" y="50"/>
                  </a:cubicBezTo>
                  <a:cubicBezTo>
                    <a:pt x="2" y="47"/>
                    <a:pt x="0" y="44"/>
                    <a:pt x="0" y="39"/>
                  </a:cubicBezTo>
                  <a:cubicBezTo>
                    <a:pt x="0" y="37"/>
                    <a:pt x="1" y="34"/>
                    <a:pt x="2" y="32"/>
                  </a:cubicBezTo>
                  <a:cubicBezTo>
                    <a:pt x="3" y="30"/>
                    <a:pt x="5" y="29"/>
                    <a:pt x="7" y="27"/>
                  </a:cubicBezTo>
                  <a:cubicBezTo>
                    <a:pt x="9" y="26"/>
                    <a:pt x="11" y="25"/>
                    <a:pt x="13" y="24"/>
                  </a:cubicBezTo>
                  <a:cubicBezTo>
                    <a:pt x="15" y="24"/>
                    <a:pt x="17" y="24"/>
                    <a:pt x="21" y="23"/>
                  </a:cubicBezTo>
                  <a:cubicBezTo>
                    <a:pt x="28" y="22"/>
                    <a:pt x="33" y="21"/>
                    <a:pt x="36" y="20"/>
                  </a:cubicBezTo>
                  <a:cubicBezTo>
                    <a:pt x="36" y="19"/>
                    <a:pt x="36" y="18"/>
                    <a:pt x="36" y="18"/>
                  </a:cubicBezTo>
                  <a:cubicBezTo>
                    <a:pt x="36" y="14"/>
                    <a:pt x="36" y="12"/>
                    <a:pt x="34" y="10"/>
                  </a:cubicBezTo>
                  <a:cubicBezTo>
                    <a:pt x="32" y="8"/>
                    <a:pt x="28" y="7"/>
                    <a:pt x="24" y="7"/>
                  </a:cubicBezTo>
                  <a:cubicBezTo>
                    <a:pt x="20" y="7"/>
                    <a:pt x="17" y="8"/>
                    <a:pt x="15" y="9"/>
                  </a:cubicBezTo>
                  <a:cubicBezTo>
                    <a:pt x="13" y="11"/>
                    <a:pt x="11" y="13"/>
                    <a:pt x="10" y="1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2"/>
                    <a:pt x="4" y="9"/>
                    <a:pt x="6" y="7"/>
                  </a:cubicBezTo>
                  <a:cubicBezTo>
                    <a:pt x="8" y="5"/>
                    <a:pt x="10" y="3"/>
                    <a:pt x="13" y="2"/>
                  </a:cubicBezTo>
                  <a:cubicBezTo>
                    <a:pt x="17" y="1"/>
                    <a:pt x="21" y="0"/>
                    <a:pt x="25" y="0"/>
                  </a:cubicBezTo>
                  <a:cubicBezTo>
                    <a:pt x="30" y="0"/>
                    <a:pt x="33" y="0"/>
                    <a:pt x="36" y="2"/>
                  </a:cubicBezTo>
                  <a:cubicBezTo>
                    <a:pt x="39" y="3"/>
                    <a:pt x="41" y="4"/>
                    <a:pt x="42" y="5"/>
                  </a:cubicBezTo>
                  <a:cubicBezTo>
                    <a:pt x="43" y="7"/>
                    <a:pt x="44" y="9"/>
                    <a:pt x="45" y="11"/>
                  </a:cubicBezTo>
                  <a:cubicBezTo>
                    <a:pt x="45" y="13"/>
                    <a:pt x="45" y="16"/>
                    <a:pt x="45" y="20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5" y="39"/>
                    <a:pt x="45" y="45"/>
                    <a:pt x="46" y="47"/>
                  </a:cubicBezTo>
                  <a:cubicBezTo>
                    <a:pt x="46" y="49"/>
                    <a:pt x="47" y="51"/>
                    <a:pt x="48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8" y="51"/>
                    <a:pt x="37" y="49"/>
                    <a:pt x="37" y="47"/>
                  </a:cubicBezTo>
                  <a:close/>
                  <a:moveTo>
                    <a:pt x="36" y="27"/>
                  </a:moveTo>
                  <a:cubicBezTo>
                    <a:pt x="33" y="28"/>
                    <a:pt x="28" y="29"/>
                    <a:pt x="22" y="30"/>
                  </a:cubicBezTo>
                  <a:cubicBezTo>
                    <a:pt x="18" y="31"/>
                    <a:pt x="16" y="31"/>
                    <a:pt x="14" y="32"/>
                  </a:cubicBezTo>
                  <a:cubicBezTo>
                    <a:pt x="13" y="33"/>
                    <a:pt x="12" y="34"/>
                    <a:pt x="11" y="35"/>
                  </a:cubicBezTo>
                  <a:cubicBezTo>
                    <a:pt x="10" y="36"/>
                    <a:pt x="10" y="37"/>
                    <a:pt x="10" y="39"/>
                  </a:cubicBezTo>
                  <a:cubicBezTo>
                    <a:pt x="10" y="41"/>
                    <a:pt x="11" y="43"/>
                    <a:pt x="12" y="45"/>
                  </a:cubicBezTo>
                  <a:cubicBezTo>
                    <a:pt x="14" y="46"/>
                    <a:pt x="17" y="47"/>
                    <a:pt x="20" y="47"/>
                  </a:cubicBezTo>
                  <a:cubicBezTo>
                    <a:pt x="24" y="47"/>
                    <a:pt x="27" y="46"/>
                    <a:pt x="29" y="45"/>
                  </a:cubicBezTo>
                  <a:cubicBezTo>
                    <a:pt x="32" y="44"/>
                    <a:pt x="34" y="41"/>
                    <a:pt x="35" y="39"/>
                  </a:cubicBezTo>
                  <a:cubicBezTo>
                    <a:pt x="36" y="37"/>
                    <a:pt x="36" y="34"/>
                    <a:pt x="36" y="30"/>
                  </a:cubicBezTo>
                  <a:lnTo>
                    <a:pt x="36" y="27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28" name="ïṡḷiďê"/>
            <p:cNvSpPr/>
            <p:nvPr/>
          </p:nvSpPr>
          <p:spPr bwMode="auto">
            <a:xfrm>
              <a:off x="7562344" y="3805695"/>
              <a:ext cx="30105" cy="249207"/>
            </a:xfrm>
            <a:prstGeom prst="rect">
              <a:avLst/>
            </a:pr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29" name="ïṥľïḑe"/>
            <p:cNvSpPr/>
            <p:nvPr/>
          </p:nvSpPr>
          <p:spPr bwMode="auto">
            <a:xfrm>
              <a:off x="7734614" y="3805695"/>
              <a:ext cx="188996" cy="254224"/>
            </a:xfrm>
            <a:custGeom>
              <a:avLst/>
              <a:gdLst>
                <a:gd name="T0" fmla="*/ 47 w 56"/>
                <a:gd name="T1" fmla="*/ 0 h 73"/>
                <a:gd name="T2" fmla="*/ 56 w 56"/>
                <a:gd name="T3" fmla="*/ 0 h 73"/>
                <a:gd name="T4" fmla="*/ 56 w 56"/>
                <a:gd name="T5" fmla="*/ 42 h 73"/>
                <a:gd name="T6" fmla="*/ 54 w 56"/>
                <a:gd name="T7" fmla="*/ 59 h 73"/>
                <a:gd name="T8" fmla="*/ 45 w 56"/>
                <a:gd name="T9" fmla="*/ 69 h 73"/>
                <a:gd name="T10" fmla="*/ 28 w 56"/>
                <a:gd name="T11" fmla="*/ 73 h 73"/>
                <a:gd name="T12" fmla="*/ 12 w 56"/>
                <a:gd name="T13" fmla="*/ 70 h 73"/>
                <a:gd name="T14" fmla="*/ 3 w 56"/>
                <a:gd name="T15" fmla="*/ 60 h 73"/>
                <a:gd name="T16" fmla="*/ 0 w 56"/>
                <a:gd name="T17" fmla="*/ 42 h 73"/>
                <a:gd name="T18" fmla="*/ 0 w 56"/>
                <a:gd name="T19" fmla="*/ 0 h 73"/>
                <a:gd name="T20" fmla="*/ 10 w 56"/>
                <a:gd name="T21" fmla="*/ 0 h 73"/>
                <a:gd name="T22" fmla="*/ 10 w 56"/>
                <a:gd name="T23" fmla="*/ 42 h 73"/>
                <a:gd name="T24" fmla="*/ 11 w 56"/>
                <a:gd name="T25" fmla="*/ 55 h 73"/>
                <a:gd name="T26" fmla="*/ 17 w 56"/>
                <a:gd name="T27" fmla="*/ 62 h 73"/>
                <a:gd name="T28" fmla="*/ 28 w 56"/>
                <a:gd name="T29" fmla="*/ 65 h 73"/>
                <a:gd name="T30" fmla="*/ 42 w 56"/>
                <a:gd name="T31" fmla="*/ 60 h 73"/>
                <a:gd name="T32" fmla="*/ 47 w 56"/>
                <a:gd name="T33" fmla="*/ 42 h 73"/>
                <a:gd name="T34" fmla="*/ 47 w 56"/>
                <a:gd name="T3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73">
                  <a:moveTo>
                    <a:pt x="47" y="0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56" y="49"/>
                    <a:pt x="56" y="55"/>
                    <a:pt x="54" y="59"/>
                  </a:cubicBezTo>
                  <a:cubicBezTo>
                    <a:pt x="52" y="63"/>
                    <a:pt x="49" y="67"/>
                    <a:pt x="45" y="69"/>
                  </a:cubicBezTo>
                  <a:cubicBezTo>
                    <a:pt x="41" y="72"/>
                    <a:pt x="35" y="73"/>
                    <a:pt x="28" y="73"/>
                  </a:cubicBezTo>
                  <a:cubicBezTo>
                    <a:pt x="22" y="73"/>
                    <a:pt x="16" y="72"/>
                    <a:pt x="12" y="70"/>
                  </a:cubicBezTo>
                  <a:cubicBezTo>
                    <a:pt x="8" y="67"/>
                    <a:pt x="5" y="64"/>
                    <a:pt x="3" y="60"/>
                  </a:cubicBezTo>
                  <a:cubicBezTo>
                    <a:pt x="1" y="55"/>
                    <a:pt x="0" y="49"/>
                    <a:pt x="0" y="4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8"/>
                    <a:pt x="10" y="52"/>
                    <a:pt x="11" y="55"/>
                  </a:cubicBezTo>
                  <a:cubicBezTo>
                    <a:pt x="13" y="58"/>
                    <a:pt x="14" y="61"/>
                    <a:pt x="17" y="62"/>
                  </a:cubicBezTo>
                  <a:cubicBezTo>
                    <a:pt x="20" y="64"/>
                    <a:pt x="24" y="65"/>
                    <a:pt x="28" y="65"/>
                  </a:cubicBezTo>
                  <a:cubicBezTo>
                    <a:pt x="35" y="65"/>
                    <a:pt x="40" y="63"/>
                    <a:pt x="42" y="60"/>
                  </a:cubicBezTo>
                  <a:cubicBezTo>
                    <a:pt x="45" y="57"/>
                    <a:pt x="47" y="51"/>
                    <a:pt x="47" y="42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30" name="iŝ1idê"/>
            <p:cNvSpPr/>
            <p:nvPr/>
          </p:nvSpPr>
          <p:spPr bwMode="auto">
            <a:xfrm>
              <a:off x="7973785" y="3872596"/>
              <a:ext cx="140492" cy="182306"/>
            </a:xfrm>
            <a:custGeom>
              <a:avLst/>
              <a:gdLst>
                <a:gd name="T0" fmla="*/ 0 w 42"/>
                <a:gd name="T1" fmla="*/ 53 h 53"/>
                <a:gd name="T2" fmla="*/ 0 w 42"/>
                <a:gd name="T3" fmla="*/ 1 h 53"/>
                <a:gd name="T4" fmla="*/ 8 w 42"/>
                <a:gd name="T5" fmla="*/ 1 h 53"/>
                <a:gd name="T6" fmla="*/ 8 w 42"/>
                <a:gd name="T7" fmla="*/ 9 h 53"/>
                <a:gd name="T8" fmla="*/ 24 w 42"/>
                <a:gd name="T9" fmla="*/ 0 h 53"/>
                <a:gd name="T10" fmla="*/ 33 w 42"/>
                <a:gd name="T11" fmla="*/ 2 h 53"/>
                <a:gd name="T12" fmla="*/ 39 w 42"/>
                <a:gd name="T13" fmla="*/ 6 h 53"/>
                <a:gd name="T14" fmla="*/ 41 w 42"/>
                <a:gd name="T15" fmla="*/ 13 h 53"/>
                <a:gd name="T16" fmla="*/ 42 w 42"/>
                <a:gd name="T17" fmla="*/ 21 h 53"/>
                <a:gd name="T18" fmla="*/ 42 w 42"/>
                <a:gd name="T19" fmla="*/ 53 h 53"/>
                <a:gd name="T20" fmla="*/ 33 w 42"/>
                <a:gd name="T21" fmla="*/ 53 h 53"/>
                <a:gd name="T22" fmla="*/ 33 w 42"/>
                <a:gd name="T23" fmla="*/ 21 h 53"/>
                <a:gd name="T24" fmla="*/ 32 w 42"/>
                <a:gd name="T25" fmla="*/ 13 h 53"/>
                <a:gd name="T26" fmla="*/ 29 w 42"/>
                <a:gd name="T27" fmla="*/ 9 h 53"/>
                <a:gd name="T28" fmla="*/ 22 w 42"/>
                <a:gd name="T29" fmla="*/ 8 h 53"/>
                <a:gd name="T30" fmla="*/ 13 w 42"/>
                <a:gd name="T31" fmla="*/ 11 h 53"/>
                <a:gd name="T32" fmla="*/ 9 w 42"/>
                <a:gd name="T33" fmla="*/ 25 h 53"/>
                <a:gd name="T34" fmla="*/ 9 w 42"/>
                <a:gd name="T35" fmla="*/ 53 h 53"/>
                <a:gd name="T36" fmla="*/ 0 w 42"/>
                <a:gd name="T37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53">
                  <a:moveTo>
                    <a:pt x="0" y="5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2" y="3"/>
                    <a:pt x="17" y="0"/>
                    <a:pt x="24" y="0"/>
                  </a:cubicBezTo>
                  <a:cubicBezTo>
                    <a:pt x="27" y="0"/>
                    <a:pt x="30" y="1"/>
                    <a:pt x="33" y="2"/>
                  </a:cubicBezTo>
                  <a:cubicBezTo>
                    <a:pt x="35" y="3"/>
                    <a:pt x="37" y="4"/>
                    <a:pt x="39" y="6"/>
                  </a:cubicBezTo>
                  <a:cubicBezTo>
                    <a:pt x="40" y="8"/>
                    <a:pt x="41" y="10"/>
                    <a:pt x="41" y="13"/>
                  </a:cubicBezTo>
                  <a:cubicBezTo>
                    <a:pt x="42" y="14"/>
                    <a:pt x="42" y="17"/>
                    <a:pt x="42" y="21"/>
                  </a:cubicBezTo>
                  <a:cubicBezTo>
                    <a:pt x="42" y="53"/>
                    <a:pt x="42" y="53"/>
                    <a:pt x="42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3" y="18"/>
                    <a:pt x="33" y="15"/>
                    <a:pt x="32" y="13"/>
                  </a:cubicBezTo>
                  <a:cubicBezTo>
                    <a:pt x="31" y="12"/>
                    <a:pt x="30" y="10"/>
                    <a:pt x="29" y="9"/>
                  </a:cubicBezTo>
                  <a:cubicBezTo>
                    <a:pt x="27" y="8"/>
                    <a:pt x="25" y="8"/>
                    <a:pt x="22" y="8"/>
                  </a:cubicBezTo>
                  <a:cubicBezTo>
                    <a:pt x="19" y="8"/>
                    <a:pt x="15" y="9"/>
                    <a:pt x="13" y="11"/>
                  </a:cubicBezTo>
                  <a:cubicBezTo>
                    <a:pt x="10" y="14"/>
                    <a:pt x="9" y="18"/>
                    <a:pt x="9" y="25"/>
                  </a:cubicBezTo>
                  <a:cubicBezTo>
                    <a:pt x="9" y="53"/>
                    <a:pt x="9" y="53"/>
                    <a:pt x="9" y="53"/>
                  </a:cubicBezTo>
                  <a:lnTo>
                    <a:pt x="0" y="53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31" name="íṥ1îḋè"/>
            <p:cNvSpPr/>
            <p:nvPr/>
          </p:nvSpPr>
          <p:spPr bwMode="auto">
            <a:xfrm>
              <a:off x="8161108" y="3805695"/>
              <a:ext cx="26760" cy="249207"/>
            </a:xfrm>
            <a:custGeom>
              <a:avLst/>
              <a:gdLst>
                <a:gd name="T0" fmla="*/ 0 w 16"/>
                <a:gd name="T1" fmla="*/ 23 h 149"/>
                <a:gd name="T2" fmla="*/ 0 w 16"/>
                <a:gd name="T3" fmla="*/ 0 h 149"/>
                <a:gd name="T4" fmla="*/ 16 w 16"/>
                <a:gd name="T5" fmla="*/ 0 h 149"/>
                <a:gd name="T6" fmla="*/ 16 w 16"/>
                <a:gd name="T7" fmla="*/ 23 h 149"/>
                <a:gd name="T8" fmla="*/ 0 w 16"/>
                <a:gd name="T9" fmla="*/ 23 h 149"/>
                <a:gd name="T10" fmla="*/ 0 w 16"/>
                <a:gd name="T11" fmla="*/ 149 h 149"/>
                <a:gd name="T12" fmla="*/ 0 w 16"/>
                <a:gd name="T13" fmla="*/ 42 h 149"/>
                <a:gd name="T14" fmla="*/ 16 w 16"/>
                <a:gd name="T15" fmla="*/ 42 h 149"/>
                <a:gd name="T16" fmla="*/ 16 w 16"/>
                <a:gd name="T17" fmla="*/ 149 h 149"/>
                <a:gd name="T18" fmla="*/ 0 w 16"/>
                <a:gd name="T1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49">
                  <a:moveTo>
                    <a:pt x="0" y="23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23"/>
                  </a:lnTo>
                  <a:lnTo>
                    <a:pt x="0" y="23"/>
                  </a:lnTo>
                  <a:close/>
                  <a:moveTo>
                    <a:pt x="0" y="149"/>
                  </a:moveTo>
                  <a:lnTo>
                    <a:pt x="0" y="42"/>
                  </a:lnTo>
                  <a:lnTo>
                    <a:pt x="16" y="42"/>
                  </a:lnTo>
                  <a:lnTo>
                    <a:pt x="16" y="149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32" name="ïŝľiḍê"/>
            <p:cNvSpPr/>
            <p:nvPr/>
          </p:nvSpPr>
          <p:spPr bwMode="auto">
            <a:xfrm>
              <a:off x="8216301" y="3875941"/>
              <a:ext cx="160562" cy="178961"/>
            </a:xfrm>
            <a:custGeom>
              <a:avLst/>
              <a:gdLst>
                <a:gd name="T0" fmla="*/ 20 w 48"/>
                <a:gd name="T1" fmla="*/ 52 h 52"/>
                <a:gd name="T2" fmla="*/ 0 w 48"/>
                <a:gd name="T3" fmla="*/ 0 h 52"/>
                <a:gd name="T4" fmla="*/ 10 w 48"/>
                <a:gd name="T5" fmla="*/ 0 h 52"/>
                <a:gd name="T6" fmla="*/ 21 w 48"/>
                <a:gd name="T7" fmla="*/ 31 h 52"/>
                <a:gd name="T8" fmla="*/ 24 w 48"/>
                <a:gd name="T9" fmla="*/ 42 h 52"/>
                <a:gd name="T10" fmla="*/ 27 w 48"/>
                <a:gd name="T11" fmla="*/ 32 h 52"/>
                <a:gd name="T12" fmla="*/ 39 w 48"/>
                <a:gd name="T13" fmla="*/ 0 h 52"/>
                <a:gd name="T14" fmla="*/ 48 w 48"/>
                <a:gd name="T15" fmla="*/ 0 h 52"/>
                <a:gd name="T16" fmla="*/ 28 w 48"/>
                <a:gd name="T17" fmla="*/ 52 h 52"/>
                <a:gd name="T18" fmla="*/ 20 w 48"/>
                <a:gd name="T1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52">
                  <a:moveTo>
                    <a:pt x="20" y="5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2" y="35"/>
                    <a:pt x="23" y="38"/>
                    <a:pt x="24" y="42"/>
                  </a:cubicBezTo>
                  <a:cubicBezTo>
                    <a:pt x="25" y="39"/>
                    <a:pt x="26" y="36"/>
                    <a:pt x="27" y="32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52"/>
                    <a:pt x="28" y="52"/>
                    <a:pt x="28" y="52"/>
                  </a:cubicBezTo>
                  <a:lnTo>
                    <a:pt x="20" y="52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33" name="iSḻiḋé"/>
            <p:cNvSpPr/>
            <p:nvPr/>
          </p:nvSpPr>
          <p:spPr bwMode="auto">
            <a:xfrm>
              <a:off x="8393588" y="3872596"/>
              <a:ext cx="158890" cy="187323"/>
            </a:xfrm>
            <a:custGeom>
              <a:avLst/>
              <a:gdLst>
                <a:gd name="T0" fmla="*/ 38 w 47"/>
                <a:gd name="T1" fmla="*/ 36 h 54"/>
                <a:gd name="T2" fmla="*/ 47 w 47"/>
                <a:gd name="T3" fmla="*/ 37 h 54"/>
                <a:gd name="T4" fmla="*/ 39 w 47"/>
                <a:gd name="T5" fmla="*/ 50 h 54"/>
                <a:gd name="T6" fmla="*/ 24 w 47"/>
                <a:gd name="T7" fmla="*/ 54 h 54"/>
                <a:gd name="T8" fmla="*/ 6 w 47"/>
                <a:gd name="T9" fmla="*/ 47 h 54"/>
                <a:gd name="T10" fmla="*/ 0 w 47"/>
                <a:gd name="T11" fmla="*/ 27 h 54"/>
                <a:gd name="T12" fmla="*/ 6 w 47"/>
                <a:gd name="T13" fmla="*/ 7 h 54"/>
                <a:gd name="T14" fmla="*/ 24 w 47"/>
                <a:gd name="T15" fmla="*/ 0 h 54"/>
                <a:gd name="T16" fmla="*/ 41 w 47"/>
                <a:gd name="T17" fmla="*/ 7 h 54"/>
                <a:gd name="T18" fmla="*/ 47 w 47"/>
                <a:gd name="T19" fmla="*/ 27 h 54"/>
                <a:gd name="T20" fmla="*/ 47 w 47"/>
                <a:gd name="T21" fmla="*/ 29 h 54"/>
                <a:gd name="T22" fmla="*/ 9 w 47"/>
                <a:gd name="T23" fmla="*/ 29 h 54"/>
                <a:gd name="T24" fmla="*/ 13 w 47"/>
                <a:gd name="T25" fmla="*/ 42 h 54"/>
                <a:gd name="T26" fmla="*/ 24 w 47"/>
                <a:gd name="T27" fmla="*/ 47 h 54"/>
                <a:gd name="T28" fmla="*/ 33 w 47"/>
                <a:gd name="T29" fmla="*/ 44 h 54"/>
                <a:gd name="T30" fmla="*/ 38 w 47"/>
                <a:gd name="T31" fmla="*/ 36 h 54"/>
                <a:gd name="T32" fmla="*/ 9 w 47"/>
                <a:gd name="T33" fmla="*/ 22 h 54"/>
                <a:gd name="T34" fmla="*/ 38 w 47"/>
                <a:gd name="T35" fmla="*/ 22 h 54"/>
                <a:gd name="T36" fmla="*/ 35 w 47"/>
                <a:gd name="T37" fmla="*/ 12 h 54"/>
                <a:gd name="T38" fmla="*/ 24 w 47"/>
                <a:gd name="T39" fmla="*/ 7 h 54"/>
                <a:gd name="T40" fmla="*/ 14 w 47"/>
                <a:gd name="T41" fmla="*/ 11 h 54"/>
                <a:gd name="T42" fmla="*/ 9 w 47"/>
                <a:gd name="T43" fmla="*/ 2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54">
                  <a:moveTo>
                    <a:pt x="38" y="36"/>
                  </a:moveTo>
                  <a:cubicBezTo>
                    <a:pt x="47" y="37"/>
                    <a:pt x="47" y="37"/>
                    <a:pt x="47" y="37"/>
                  </a:cubicBezTo>
                  <a:cubicBezTo>
                    <a:pt x="46" y="43"/>
                    <a:pt x="43" y="47"/>
                    <a:pt x="39" y="50"/>
                  </a:cubicBezTo>
                  <a:cubicBezTo>
                    <a:pt x="35" y="53"/>
                    <a:pt x="30" y="54"/>
                    <a:pt x="24" y="54"/>
                  </a:cubicBezTo>
                  <a:cubicBezTo>
                    <a:pt x="17" y="54"/>
                    <a:pt x="11" y="52"/>
                    <a:pt x="6" y="47"/>
                  </a:cubicBezTo>
                  <a:cubicBezTo>
                    <a:pt x="2" y="42"/>
                    <a:pt x="0" y="36"/>
                    <a:pt x="0" y="27"/>
                  </a:cubicBezTo>
                  <a:cubicBezTo>
                    <a:pt x="0" y="19"/>
                    <a:pt x="2" y="12"/>
                    <a:pt x="6" y="7"/>
                  </a:cubicBezTo>
                  <a:cubicBezTo>
                    <a:pt x="11" y="2"/>
                    <a:pt x="17" y="0"/>
                    <a:pt x="24" y="0"/>
                  </a:cubicBezTo>
                  <a:cubicBezTo>
                    <a:pt x="31" y="0"/>
                    <a:pt x="36" y="2"/>
                    <a:pt x="41" y="7"/>
                  </a:cubicBezTo>
                  <a:cubicBezTo>
                    <a:pt x="45" y="12"/>
                    <a:pt x="47" y="18"/>
                    <a:pt x="47" y="27"/>
                  </a:cubicBezTo>
                  <a:cubicBezTo>
                    <a:pt x="47" y="27"/>
                    <a:pt x="47" y="28"/>
                    <a:pt x="47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5"/>
                    <a:pt x="11" y="39"/>
                    <a:pt x="13" y="42"/>
                  </a:cubicBezTo>
                  <a:cubicBezTo>
                    <a:pt x="16" y="45"/>
                    <a:pt x="20" y="47"/>
                    <a:pt x="24" y="47"/>
                  </a:cubicBezTo>
                  <a:cubicBezTo>
                    <a:pt x="28" y="47"/>
                    <a:pt x="30" y="46"/>
                    <a:pt x="33" y="44"/>
                  </a:cubicBezTo>
                  <a:cubicBezTo>
                    <a:pt x="35" y="43"/>
                    <a:pt x="37" y="40"/>
                    <a:pt x="38" y="36"/>
                  </a:cubicBezTo>
                  <a:close/>
                  <a:moveTo>
                    <a:pt x="9" y="22"/>
                  </a:moveTo>
                  <a:cubicBezTo>
                    <a:pt x="38" y="22"/>
                    <a:pt x="38" y="22"/>
                    <a:pt x="38" y="22"/>
                  </a:cubicBezTo>
                  <a:cubicBezTo>
                    <a:pt x="38" y="18"/>
                    <a:pt x="37" y="14"/>
                    <a:pt x="35" y="12"/>
                  </a:cubicBezTo>
                  <a:cubicBezTo>
                    <a:pt x="32" y="9"/>
                    <a:pt x="28" y="7"/>
                    <a:pt x="24" y="7"/>
                  </a:cubicBezTo>
                  <a:cubicBezTo>
                    <a:pt x="20" y="7"/>
                    <a:pt x="16" y="9"/>
                    <a:pt x="14" y="11"/>
                  </a:cubicBezTo>
                  <a:cubicBezTo>
                    <a:pt x="11" y="14"/>
                    <a:pt x="9" y="18"/>
                    <a:pt x="9" y="22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34" name="îŝļíďê"/>
            <p:cNvSpPr/>
            <p:nvPr/>
          </p:nvSpPr>
          <p:spPr bwMode="auto">
            <a:xfrm>
              <a:off x="8589274" y="3872596"/>
              <a:ext cx="93661" cy="182306"/>
            </a:xfrm>
            <a:custGeom>
              <a:avLst/>
              <a:gdLst>
                <a:gd name="T0" fmla="*/ 0 w 28"/>
                <a:gd name="T1" fmla="*/ 53 h 53"/>
                <a:gd name="T2" fmla="*/ 0 w 28"/>
                <a:gd name="T3" fmla="*/ 1 h 53"/>
                <a:gd name="T4" fmla="*/ 8 w 28"/>
                <a:gd name="T5" fmla="*/ 1 h 53"/>
                <a:gd name="T6" fmla="*/ 8 w 28"/>
                <a:gd name="T7" fmla="*/ 9 h 53"/>
                <a:gd name="T8" fmla="*/ 14 w 28"/>
                <a:gd name="T9" fmla="*/ 2 h 53"/>
                <a:gd name="T10" fmla="*/ 19 w 28"/>
                <a:gd name="T11" fmla="*/ 0 h 53"/>
                <a:gd name="T12" fmla="*/ 28 w 28"/>
                <a:gd name="T13" fmla="*/ 3 h 53"/>
                <a:gd name="T14" fmla="*/ 25 w 28"/>
                <a:gd name="T15" fmla="*/ 11 h 53"/>
                <a:gd name="T16" fmla="*/ 19 w 28"/>
                <a:gd name="T17" fmla="*/ 9 h 53"/>
                <a:gd name="T18" fmla="*/ 14 w 28"/>
                <a:gd name="T19" fmla="*/ 11 h 53"/>
                <a:gd name="T20" fmla="*/ 10 w 28"/>
                <a:gd name="T21" fmla="*/ 16 h 53"/>
                <a:gd name="T22" fmla="*/ 9 w 28"/>
                <a:gd name="T23" fmla="*/ 26 h 53"/>
                <a:gd name="T24" fmla="*/ 9 w 28"/>
                <a:gd name="T25" fmla="*/ 53 h 53"/>
                <a:gd name="T26" fmla="*/ 0 w 28"/>
                <a:gd name="T27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53">
                  <a:moveTo>
                    <a:pt x="0" y="5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0" y="5"/>
                    <a:pt x="12" y="3"/>
                    <a:pt x="14" y="2"/>
                  </a:cubicBezTo>
                  <a:cubicBezTo>
                    <a:pt x="15" y="1"/>
                    <a:pt x="17" y="0"/>
                    <a:pt x="19" y="0"/>
                  </a:cubicBezTo>
                  <a:cubicBezTo>
                    <a:pt x="22" y="0"/>
                    <a:pt x="25" y="1"/>
                    <a:pt x="28" y="3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0"/>
                    <a:pt x="21" y="9"/>
                    <a:pt x="19" y="9"/>
                  </a:cubicBezTo>
                  <a:cubicBezTo>
                    <a:pt x="17" y="9"/>
                    <a:pt x="15" y="10"/>
                    <a:pt x="14" y="11"/>
                  </a:cubicBezTo>
                  <a:cubicBezTo>
                    <a:pt x="12" y="12"/>
                    <a:pt x="11" y="14"/>
                    <a:pt x="10" y="16"/>
                  </a:cubicBezTo>
                  <a:cubicBezTo>
                    <a:pt x="9" y="19"/>
                    <a:pt x="9" y="22"/>
                    <a:pt x="9" y="26"/>
                  </a:cubicBezTo>
                  <a:cubicBezTo>
                    <a:pt x="9" y="53"/>
                    <a:pt x="9" y="53"/>
                    <a:pt x="9" y="53"/>
                  </a:cubicBezTo>
                  <a:lnTo>
                    <a:pt x="0" y="53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35" name="išlîdé"/>
            <p:cNvSpPr/>
            <p:nvPr/>
          </p:nvSpPr>
          <p:spPr bwMode="auto">
            <a:xfrm>
              <a:off x="8689625" y="3872596"/>
              <a:ext cx="145510" cy="187323"/>
            </a:xfrm>
            <a:custGeom>
              <a:avLst/>
              <a:gdLst>
                <a:gd name="T0" fmla="*/ 0 w 43"/>
                <a:gd name="T1" fmla="*/ 37 h 54"/>
                <a:gd name="T2" fmla="*/ 8 w 43"/>
                <a:gd name="T3" fmla="*/ 36 h 54"/>
                <a:gd name="T4" fmla="*/ 13 w 43"/>
                <a:gd name="T5" fmla="*/ 44 h 54"/>
                <a:gd name="T6" fmla="*/ 22 w 43"/>
                <a:gd name="T7" fmla="*/ 47 h 54"/>
                <a:gd name="T8" fmla="*/ 31 w 43"/>
                <a:gd name="T9" fmla="*/ 44 h 54"/>
                <a:gd name="T10" fmla="*/ 34 w 43"/>
                <a:gd name="T11" fmla="*/ 39 h 54"/>
                <a:gd name="T12" fmla="*/ 31 w 43"/>
                <a:gd name="T13" fmla="*/ 34 h 54"/>
                <a:gd name="T14" fmla="*/ 22 w 43"/>
                <a:gd name="T15" fmla="*/ 31 h 54"/>
                <a:gd name="T16" fmla="*/ 9 w 43"/>
                <a:gd name="T17" fmla="*/ 27 h 54"/>
                <a:gd name="T18" fmla="*/ 3 w 43"/>
                <a:gd name="T19" fmla="*/ 22 h 54"/>
                <a:gd name="T20" fmla="*/ 1 w 43"/>
                <a:gd name="T21" fmla="*/ 15 h 54"/>
                <a:gd name="T22" fmla="*/ 3 w 43"/>
                <a:gd name="T23" fmla="*/ 8 h 54"/>
                <a:gd name="T24" fmla="*/ 7 w 43"/>
                <a:gd name="T25" fmla="*/ 4 h 54"/>
                <a:gd name="T26" fmla="*/ 13 w 43"/>
                <a:gd name="T27" fmla="*/ 1 h 54"/>
                <a:gd name="T28" fmla="*/ 20 w 43"/>
                <a:gd name="T29" fmla="*/ 0 h 54"/>
                <a:gd name="T30" fmla="*/ 31 w 43"/>
                <a:gd name="T31" fmla="*/ 2 h 54"/>
                <a:gd name="T32" fmla="*/ 38 w 43"/>
                <a:gd name="T33" fmla="*/ 6 h 54"/>
                <a:gd name="T34" fmla="*/ 41 w 43"/>
                <a:gd name="T35" fmla="*/ 15 h 54"/>
                <a:gd name="T36" fmla="*/ 32 w 43"/>
                <a:gd name="T37" fmla="*/ 16 h 54"/>
                <a:gd name="T38" fmla="*/ 29 w 43"/>
                <a:gd name="T39" fmla="*/ 9 h 54"/>
                <a:gd name="T40" fmla="*/ 21 w 43"/>
                <a:gd name="T41" fmla="*/ 7 h 54"/>
                <a:gd name="T42" fmla="*/ 12 w 43"/>
                <a:gd name="T43" fmla="*/ 9 h 54"/>
                <a:gd name="T44" fmla="*/ 10 w 43"/>
                <a:gd name="T45" fmla="*/ 14 h 54"/>
                <a:gd name="T46" fmla="*/ 11 w 43"/>
                <a:gd name="T47" fmla="*/ 17 h 54"/>
                <a:gd name="T48" fmla="*/ 14 w 43"/>
                <a:gd name="T49" fmla="*/ 19 h 54"/>
                <a:gd name="T50" fmla="*/ 22 w 43"/>
                <a:gd name="T51" fmla="*/ 22 h 54"/>
                <a:gd name="T52" fmla="*/ 35 w 43"/>
                <a:gd name="T53" fmla="*/ 26 h 54"/>
                <a:gd name="T54" fmla="*/ 41 w 43"/>
                <a:gd name="T55" fmla="*/ 30 h 54"/>
                <a:gd name="T56" fmla="*/ 43 w 43"/>
                <a:gd name="T57" fmla="*/ 38 h 54"/>
                <a:gd name="T58" fmla="*/ 40 w 43"/>
                <a:gd name="T59" fmla="*/ 46 h 54"/>
                <a:gd name="T60" fmla="*/ 33 w 43"/>
                <a:gd name="T61" fmla="*/ 52 h 54"/>
                <a:gd name="T62" fmla="*/ 22 w 43"/>
                <a:gd name="T63" fmla="*/ 54 h 54"/>
                <a:gd name="T64" fmla="*/ 7 w 43"/>
                <a:gd name="T65" fmla="*/ 50 h 54"/>
                <a:gd name="T66" fmla="*/ 0 w 43"/>
                <a:gd name="T67" fmla="*/ 3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3" h="54">
                  <a:moveTo>
                    <a:pt x="0" y="37"/>
                  </a:moveTo>
                  <a:cubicBezTo>
                    <a:pt x="8" y="36"/>
                    <a:pt x="8" y="36"/>
                    <a:pt x="8" y="36"/>
                  </a:cubicBezTo>
                  <a:cubicBezTo>
                    <a:pt x="9" y="40"/>
                    <a:pt x="10" y="42"/>
                    <a:pt x="13" y="44"/>
                  </a:cubicBezTo>
                  <a:cubicBezTo>
                    <a:pt x="15" y="46"/>
                    <a:pt x="18" y="47"/>
                    <a:pt x="22" y="47"/>
                  </a:cubicBezTo>
                  <a:cubicBezTo>
                    <a:pt x="26" y="47"/>
                    <a:pt x="29" y="46"/>
                    <a:pt x="31" y="44"/>
                  </a:cubicBezTo>
                  <a:cubicBezTo>
                    <a:pt x="33" y="43"/>
                    <a:pt x="34" y="41"/>
                    <a:pt x="34" y="39"/>
                  </a:cubicBezTo>
                  <a:cubicBezTo>
                    <a:pt x="34" y="37"/>
                    <a:pt x="33" y="35"/>
                    <a:pt x="31" y="34"/>
                  </a:cubicBezTo>
                  <a:cubicBezTo>
                    <a:pt x="30" y="33"/>
                    <a:pt x="27" y="32"/>
                    <a:pt x="22" y="31"/>
                  </a:cubicBezTo>
                  <a:cubicBezTo>
                    <a:pt x="16" y="29"/>
                    <a:pt x="11" y="28"/>
                    <a:pt x="9" y="27"/>
                  </a:cubicBezTo>
                  <a:cubicBezTo>
                    <a:pt x="6" y="26"/>
                    <a:pt x="4" y="24"/>
                    <a:pt x="3" y="22"/>
                  </a:cubicBezTo>
                  <a:cubicBezTo>
                    <a:pt x="2" y="20"/>
                    <a:pt x="1" y="17"/>
                    <a:pt x="1" y="15"/>
                  </a:cubicBezTo>
                  <a:cubicBezTo>
                    <a:pt x="1" y="13"/>
                    <a:pt x="2" y="10"/>
                    <a:pt x="3" y="8"/>
                  </a:cubicBezTo>
                  <a:cubicBezTo>
                    <a:pt x="4" y="7"/>
                    <a:pt x="5" y="5"/>
                    <a:pt x="7" y="4"/>
                  </a:cubicBezTo>
                  <a:cubicBezTo>
                    <a:pt x="9" y="3"/>
                    <a:pt x="10" y="2"/>
                    <a:pt x="13" y="1"/>
                  </a:cubicBezTo>
                  <a:cubicBezTo>
                    <a:pt x="15" y="0"/>
                    <a:pt x="18" y="0"/>
                    <a:pt x="20" y="0"/>
                  </a:cubicBezTo>
                  <a:cubicBezTo>
                    <a:pt x="24" y="0"/>
                    <a:pt x="28" y="1"/>
                    <a:pt x="31" y="2"/>
                  </a:cubicBezTo>
                  <a:cubicBezTo>
                    <a:pt x="34" y="3"/>
                    <a:pt x="36" y="4"/>
                    <a:pt x="38" y="6"/>
                  </a:cubicBezTo>
                  <a:cubicBezTo>
                    <a:pt x="39" y="8"/>
                    <a:pt x="40" y="11"/>
                    <a:pt x="41" y="15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3"/>
                    <a:pt x="31" y="11"/>
                    <a:pt x="29" y="9"/>
                  </a:cubicBezTo>
                  <a:cubicBezTo>
                    <a:pt x="27" y="8"/>
                    <a:pt x="24" y="7"/>
                    <a:pt x="21" y="7"/>
                  </a:cubicBezTo>
                  <a:cubicBezTo>
                    <a:pt x="17" y="7"/>
                    <a:pt x="14" y="8"/>
                    <a:pt x="12" y="9"/>
                  </a:cubicBezTo>
                  <a:cubicBezTo>
                    <a:pt x="11" y="11"/>
                    <a:pt x="10" y="12"/>
                    <a:pt x="10" y="14"/>
                  </a:cubicBezTo>
                  <a:cubicBezTo>
                    <a:pt x="10" y="15"/>
                    <a:pt x="10" y="16"/>
                    <a:pt x="11" y="17"/>
                  </a:cubicBezTo>
                  <a:cubicBezTo>
                    <a:pt x="12" y="18"/>
                    <a:pt x="13" y="19"/>
                    <a:pt x="14" y="19"/>
                  </a:cubicBezTo>
                  <a:cubicBezTo>
                    <a:pt x="15" y="20"/>
                    <a:pt x="18" y="20"/>
                    <a:pt x="22" y="22"/>
                  </a:cubicBezTo>
                  <a:cubicBezTo>
                    <a:pt x="28" y="23"/>
                    <a:pt x="32" y="25"/>
                    <a:pt x="35" y="26"/>
                  </a:cubicBezTo>
                  <a:cubicBezTo>
                    <a:pt x="37" y="27"/>
                    <a:pt x="39" y="28"/>
                    <a:pt x="41" y="30"/>
                  </a:cubicBezTo>
                  <a:cubicBezTo>
                    <a:pt x="42" y="32"/>
                    <a:pt x="43" y="35"/>
                    <a:pt x="43" y="38"/>
                  </a:cubicBezTo>
                  <a:cubicBezTo>
                    <a:pt x="43" y="41"/>
                    <a:pt x="42" y="43"/>
                    <a:pt x="40" y="46"/>
                  </a:cubicBezTo>
                  <a:cubicBezTo>
                    <a:pt x="39" y="49"/>
                    <a:pt x="36" y="51"/>
                    <a:pt x="33" y="52"/>
                  </a:cubicBezTo>
                  <a:cubicBezTo>
                    <a:pt x="30" y="53"/>
                    <a:pt x="26" y="54"/>
                    <a:pt x="22" y="54"/>
                  </a:cubicBezTo>
                  <a:cubicBezTo>
                    <a:pt x="15" y="54"/>
                    <a:pt x="10" y="53"/>
                    <a:pt x="7" y="50"/>
                  </a:cubicBezTo>
                  <a:cubicBezTo>
                    <a:pt x="3" y="47"/>
                    <a:pt x="1" y="43"/>
                    <a:pt x="0" y="37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36" name="i$lîdé"/>
            <p:cNvSpPr/>
            <p:nvPr/>
          </p:nvSpPr>
          <p:spPr bwMode="auto">
            <a:xfrm>
              <a:off x="8868585" y="3805695"/>
              <a:ext cx="30105" cy="249207"/>
            </a:xfrm>
            <a:custGeom>
              <a:avLst/>
              <a:gdLst>
                <a:gd name="T0" fmla="*/ 0 w 18"/>
                <a:gd name="T1" fmla="*/ 23 h 149"/>
                <a:gd name="T2" fmla="*/ 0 w 18"/>
                <a:gd name="T3" fmla="*/ 0 h 149"/>
                <a:gd name="T4" fmla="*/ 18 w 18"/>
                <a:gd name="T5" fmla="*/ 0 h 149"/>
                <a:gd name="T6" fmla="*/ 18 w 18"/>
                <a:gd name="T7" fmla="*/ 23 h 149"/>
                <a:gd name="T8" fmla="*/ 0 w 18"/>
                <a:gd name="T9" fmla="*/ 23 h 149"/>
                <a:gd name="T10" fmla="*/ 0 w 18"/>
                <a:gd name="T11" fmla="*/ 149 h 149"/>
                <a:gd name="T12" fmla="*/ 0 w 18"/>
                <a:gd name="T13" fmla="*/ 42 h 149"/>
                <a:gd name="T14" fmla="*/ 18 w 18"/>
                <a:gd name="T15" fmla="*/ 42 h 149"/>
                <a:gd name="T16" fmla="*/ 18 w 18"/>
                <a:gd name="T17" fmla="*/ 149 h 149"/>
                <a:gd name="T18" fmla="*/ 0 w 18"/>
                <a:gd name="T1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49">
                  <a:moveTo>
                    <a:pt x="0" y="23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18" y="23"/>
                  </a:lnTo>
                  <a:lnTo>
                    <a:pt x="0" y="23"/>
                  </a:lnTo>
                  <a:close/>
                  <a:moveTo>
                    <a:pt x="0" y="149"/>
                  </a:moveTo>
                  <a:lnTo>
                    <a:pt x="0" y="42"/>
                  </a:lnTo>
                  <a:lnTo>
                    <a:pt x="18" y="42"/>
                  </a:lnTo>
                  <a:lnTo>
                    <a:pt x="18" y="149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37" name="iṡ1íde"/>
            <p:cNvSpPr/>
            <p:nvPr/>
          </p:nvSpPr>
          <p:spPr bwMode="auto">
            <a:xfrm>
              <a:off x="8925451" y="3812385"/>
              <a:ext cx="86971" cy="247533"/>
            </a:xfrm>
            <a:custGeom>
              <a:avLst/>
              <a:gdLst>
                <a:gd name="T0" fmla="*/ 24 w 26"/>
                <a:gd name="T1" fmla="*/ 62 h 71"/>
                <a:gd name="T2" fmla="*/ 26 w 26"/>
                <a:gd name="T3" fmla="*/ 70 h 71"/>
                <a:gd name="T4" fmla="*/ 19 w 26"/>
                <a:gd name="T5" fmla="*/ 71 h 71"/>
                <a:gd name="T6" fmla="*/ 12 w 26"/>
                <a:gd name="T7" fmla="*/ 69 h 71"/>
                <a:gd name="T8" fmla="*/ 8 w 26"/>
                <a:gd name="T9" fmla="*/ 65 h 71"/>
                <a:gd name="T10" fmla="*/ 7 w 26"/>
                <a:gd name="T11" fmla="*/ 55 h 71"/>
                <a:gd name="T12" fmla="*/ 7 w 26"/>
                <a:gd name="T13" fmla="*/ 25 h 71"/>
                <a:gd name="T14" fmla="*/ 0 w 26"/>
                <a:gd name="T15" fmla="*/ 25 h 71"/>
                <a:gd name="T16" fmla="*/ 0 w 26"/>
                <a:gd name="T17" fmla="*/ 18 h 71"/>
                <a:gd name="T18" fmla="*/ 7 w 26"/>
                <a:gd name="T19" fmla="*/ 18 h 71"/>
                <a:gd name="T20" fmla="*/ 7 w 26"/>
                <a:gd name="T21" fmla="*/ 5 h 71"/>
                <a:gd name="T22" fmla="*/ 16 w 26"/>
                <a:gd name="T23" fmla="*/ 0 h 71"/>
                <a:gd name="T24" fmla="*/ 16 w 26"/>
                <a:gd name="T25" fmla="*/ 18 h 71"/>
                <a:gd name="T26" fmla="*/ 24 w 26"/>
                <a:gd name="T27" fmla="*/ 18 h 71"/>
                <a:gd name="T28" fmla="*/ 24 w 26"/>
                <a:gd name="T29" fmla="*/ 25 h 71"/>
                <a:gd name="T30" fmla="*/ 16 w 26"/>
                <a:gd name="T31" fmla="*/ 25 h 71"/>
                <a:gd name="T32" fmla="*/ 16 w 26"/>
                <a:gd name="T33" fmla="*/ 55 h 71"/>
                <a:gd name="T34" fmla="*/ 16 w 26"/>
                <a:gd name="T35" fmla="*/ 60 h 71"/>
                <a:gd name="T36" fmla="*/ 18 w 26"/>
                <a:gd name="T37" fmla="*/ 62 h 71"/>
                <a:gd name="T38" fmla="*/ 21 w 26"/>
                <a:gd name="T39" fmla="*/ 62 h 71"/>
                <a:gd name="T40" fmla="*/ 24 w 26"/>
                <a:gd name="T41" fmla="*/ 6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71">
                  <a:moveTo>
                    <a:pt x="24" y="62"/>
                  </a:moveTo>
                  <a:cubicBezTo>
                    <a:pt x="26" y="70"/>
                    <a:pt x="26" y="70"/>
                    <a:pt x="26" y="70"/>
                  </a:cubicBezTo>
                  <a:cubicBezTo>
                    <a:pt x="23" y="70"/>
                    <a:pt x="21" y="71"/>
                    <a:pt x="19" y="71"/>
                  </a:cubicBezTo>
                  <a:cubicBezTo>
                    <a:pt x="16" y="71"/>
                    <a:pt x="13" y="70"/>
                    <a:pt x="12" y="69"/>
                  </a:cubicBezTo>
                  <a:cubicBezTo>
                    <a:pt x="10" y="68"/>
                    <a:pt x="9" y="67"/>
                    <a:pt x="8" y="65"/>
                  </a:cubicBezTo>
                  <a:cubicBezTo>
                    <a:pt x="7" y="63"/>
                    <a:pt x="7" y="60"/>
                    <a:pt x="7" y="5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8"/>
                    <a:pt x="16" y="59"/>
                    <a:pt x="16" y="60"/>
                  </a:cubicBezTo>
                  <a:cubicBezTo>
                    <a:pt x="16" y="61"/>
                    <a:pt x="17" y="61"/>
                    <a:pt x="18" y="62"/>
                  </a:cubicBezTo>
                  <a:cubicBezTo>
                    <a:pt x="18" y="62"/>
                    <a:pt x="19" y="62"/>
                    <a:pt x="21" y="62"/>
                  </a:cubicBezTo>
                  <a:cubicBezTo>
                    <a:pt x="22" y="62"/>
                    <a:pt x="23" y="62"/>
                    <a:pt x="24" y="62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38" name="íṧlîḓé"/>
            <p:cNvSpPr/>
            <p:nvPr/>
          </p:nvSpPr>
          <p:spPr bwMode="auto">
            <a:xfrm>
              <a:off x="9019112" y="3875941"/>
              <a:ext cx="162235" cy="252552"/>
            </a:xfrm>
            <a:custGeom>
              <a:avLst/>
              <a:gdLst>
                <a:gd name="T0" fmla="*/ 5 w 48"/>
                <a:gd name="T1" fmla="*/ 72 h 73"/>
                <a:gd name="T2" fmla="*/ 4 w 48"/>
                <a:gd name="T3" fmla="*/ 64 h 73"/>
                <a:gd name="T4" fmla="*/ 9 w 48"/>
                <a:gd name="T5" fmla="*/ 64 h 73"/>
                <a:gd name="T6" fmla="*/ 13 w 48"/>
                <a:gd name="T7" fmla="*/ 63 h 73"/>
                <a:gd name="T8" fmla="*/ 16 w 48"/>
                <a:gd name="T9" fmla="*/ 61 h 73"/>
                <a:gd name="T10" fmla="*/ 19 w 48"/>
                <a:gd name="T11" fmla="*/ 54 h 73"/>
                <a:gd name="T12" fmla="*/ 20 w 48"/>
                <a:gd name="T13" fmla="*/ 52 h 73"/>
                <a:gd name="T14" fmla="*/ 0 w 48"/>
                <a:gd name="T15" fmla="*/ 0 h 73"/>
                <a:gd name="T16" fmla="*/ 10 w 48"/>
                <a:gd name="T17" fmla="*/ 0 h 73"/>
                <a:gd name="T18" fmla="*/ 20 w 48"/>
                <a:gd name="T19" fmla="*/ 30 h 73"/>
                <a:gd name="T20" fmla="*/ 24 w 48"/>
                <a:gd name="T21" fmla="*/ 42 h 73"/>
                <a:gd name="T22" fmla="*/ 28 w 48"/>
                <a:gd name="T23" fmla="*/ 30 h 73"/>
                <a:gd name="T24" fmla="*/ 39 w 48"/>
                <a:gd name="T25" fmla="*/ 0 h 73"/>
                <a:gd name="T26" fmla="*/ 48 w 48"/>
                <a:gd name="T27" fmla="*/ 0 h 73"/>
                <a:gd name="T28" fmla="*/ 28 w 48"/>
                <a:gd name="T29" fmla="*/ 53 h 73"/>
                <a:gd name="T30" fmla="*/ 23 w 48"/>
                <a:gd name="T31" fmla="*/ 65 h 73"/>
                <a:gd name="T32" fmla="*/ 18 w 48"/>
                <a:gd name="T33" fmla="*/ 71 h 73"/>
                <a:gd name="T34" fmla="*/ 10 w 48"/>
                <a:gd name="T35" fmla="*/ 73 h 73"/>
                <a:gd name="T36" fmla="*/ 5 w 48"/>
                <a:gd name="T37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73">
                  <a:moveTo>
                    <a:pt x="5" y="72"/>
                  </a:moveTo>
                  <a:cubicBezTo>
                    <a:pt x="4" y="64"/>
                    <a:pt x="4" y="64"/>
                    <a:pt x="4" y="64"/>
                  </a:cubicBezTo>
                  <a:cubicBezTo>
                    <a:pt x="6" y="64"/>
                    <a:pt x="7" y="64"/>
                    <a:pt x="9" y="64"/>
                  </a:cubicBezTo>
                  <a:cubicBezTo>
                    <a:pt x="11" y="64"/>
                    <a:pt x="12" y="64"/>
                    <a:pt x="13" y="63"/>
                  </a:cubicBezTo>
                  <a:cubicBezTo>
                    <a:pt x="15" y="63"/>
                    <a:pt x="16" y="62"/>
                    <a:pt x="16" y="61"/>
                  </a:cubicBezTo>
                  <a:cubicBezTo>
                    <a:pt x="17" y="60"/>
                    <a:pt x="18" y="58"/>
                    <a:pt x="19" y="54"/>
                  </a:cubicBezTo>
                  <a:cubicBezTo>
                    <a:pt x="19" y="54"/>
                    <a:pt x="19" y="53"/>
                    <a:pt x="20" y="5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2" y="34"/>
                    <a:pt x="23" y="38"/>
                    <a:pt x="24" y="42"/>
                  </a:cubicBezTo>
                  <a:cubicBezTo>
                    <a:pt x="25" y="38"/>
                    <a:pt x="26" y="34"/>
                    <a:pt x="28" y="3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6" y="58"/>
                    <a:pt x="24" y="62"/>
                    <a:pt x="23" y="65"/>
                  </a:cubicBezTo>
                  <a:cubicBezTo>
                    <a:pt x="21" y="67"/>
                    <a:pt x="20" y="70"/>
                    <a:pt x="18" y="71"/>
                  </a:cubicBezTo>
                  <a:cubicBezTo>
                    <a:pt x="16" y="72"/>
                    <a:pt x="13" y="73"/>
                    <a:pt x="10" y="73"/>
                  </a:cubicBezTo>
                  <a:cubicBezTo>
                    <a:pt x="9" y="73"/>
                    <a:pt x="7" y="73"/>
                    <a:pt x="5" y="72"/>
                  </a:cubicBezTo>
                  <a:close/>
                </a:path>
              </a:pathLst>
            </a:custGeom>
            <a:solidFill>
              <a:srgbClr val="956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144" name="组合 143"/>
          <p:cNvGrpSpPr/>
          <p:nvPr/>
        </p:nvGrpSpPr>
        <p:grpSpPr>
          <a:xfrm>
            <a:off x="3418947" y="4656364"/>
            <a:ext cx="2438400" cy="885372"/>
            <a:chOff x="638629" y="1538514"/>
            <a:chExt cx="2438400" cy="885372"/>
          </a:xfrm>
        </p:grpSpPr>
        <p:sp>
          <p:nvSpPr>
            <p:cNvPr id="156" name="矩形: 圆角 155"/>
            <p:cNvSpPr/>
            <p:nvPr/>
          </p:nvSpPr>
          <p:spPr>
            <a:xfrm>
              <a:off x="638629" y="1538514"/>
              <a:ext cx="2438400" cy="885372"/>
            </a:xfrm>
            <a:prstGeom prst="roundRect">
              <a:avLst>
                <a:gd name="adj" fmla="val 5371"/>
              </a:avLst>
            </a:prstGeom>
            <a:solidFill>
              <a:schemeClr val="bg1"/>
            </a:solidFill>
            <a:ln w="635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254000" dist="38100" dir="5400000" sx="94000" sy="94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7" name="任意多边形: 形状 156"/>
            <p:cNvSpPr/>
            <p:nvPr/>
          </p:nvSpPr>
          <p:spPr>
            <a:xfrm>
              <a:off x="640666" y="2381250"/>
              <a:ext cx="2434326" cy="42636"/>
            </a:xfrm>
            <a:custGeom>
              <a:avLst/>
              <a:gdLst>
                <a:gd name="connsiteX0" fmla="*/ 0 w 2434326"/>
                <a:gd name="connsiteY0" fmla="*/ 0 h 42636"/>
                <a:gd name="connsiteX1" fmla="*/ 2434326 w 2434326"/>
                <a:gd name="connsiteY1" fmla="*/ 0 h 42636"/>
                <a:gd name="connsiteX2" fmla="*/ 2422435 w 2434326"/>
                <a:gd name="connsiteY2" fmla="*/ 28708 h 42636"/>
                <a:gd name="connsiteX3" fmla="*/ 2388810 w 2434326"/>
                <a:gd name="connsiteY3" fmla="*/ 42636 h 42636"/>
                <a:gd name="connsiteX4" fmla="*/ 45516 w 2434326"/>
                <a:gd name="connsiteY4" fmla="*/ 42636 h 42636"/>
                <a:gd name="connsiteX5" fmla="*/ 11891 w 2434326"/>
                <a:gd name="connsiteY5" fmla="*/ 28708 h 4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4326" h="42636">
                  <a:moveTo>
                    <a:pt x="0" y="0"/>
                  </a:moveTo>
                  <a:lnTo>
                    <a:pt x="2434326" y="0"/>
                  </a:lnTo>
                  <a:lnTo>
                    <a:pt x="2422435" y="28708"/>
                  </a:lnTo>
                  <a:cubicBezTo>
                    <a:pt x="2413830" y="37314"/>
                    <a:pt x="2401942" y="42636"/>
                    <a:pt x="2388810" y="42636"/>
                  </a:cubicBezTo>
                  <a:lnTo>
                    <a:pt x="45516" y="42636"/>
                  </a:lnTo>
                  <a:cubicBezTo>
                    <a:pt x="32385" y="42636"/>
                    <a:pt x="20496" y="37314"/>
                    <a:pt x="11891" y="2870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9" name="组合 158"/>
          <p:cNvGrpSpPr/>
          <p:nvPr/>
        </p:nvGrpSpPr>
        <p:grpSpPr>
          <a:xfrm>
            <a:off x="6332615" y="4656364"/>
            <a:ext cx="2438400" cy="885372"/>
            <a:chOff x="638629" y="1538514"/>
            <a:chExt cx="2438400" cy="885372"/>
          </a:xfrm>
        </p:grpSpPr>
        <p:sp>
          <p:nvSpPr>
            <p:cNvPr id="171" name="矩形: 圆角 170"/>
            <p:cNvSpPr/>
            <p:nvPr/>
          </p:nvSpPr>
          <p:spPr>
            <a:xfrm>
              <a:off x="638629" y="1538514"/>
              <a:ext cx="2438400" cy="885372"/>
            </a:xfrm>
            <a:prstGeom prst="roundRect">
              <a:avLst>
                <a:gd name="adj" fmla="val 5371"/>
              </a:avLst>
            </a:prstGeom>
            <a:solidFill>
              <a:schemeClr val="bg1"/>
            </a:solidFill>
            <a:ln w="635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254000" dist="38100" dir="5400000" sx="94000" sy="94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2" name="任意多边形: 形状 171"/>
            <p:cNvSpPr/>
            <p:nvPr/>
          </p:nvSpPr>
          <p:spPr>
            <a:xfrm>
              <a:off x="640666" y="2381250"/>
              <a:ext cx="2434326" cy="42636"/>
            </a:xfrm>
            <a:custGeom>
              <a:avLst/>
              <a:gdLst>
                <a:gd name="connsiteX0" fmla="*/ 0 w 2434326"/>
                <a:gd name="connsiteY0" fmla="*/ 0 h 42636"/>
                <a:gd name="connsiteX1" fmla="*/ 2434326 w 2434326"/>
                <a:gd name="connsiteY1" fmla="*/ 0 h 42636"/>
                <a:gd name="connsiteX2" fmla="*/ 2422435 w 2434326"/>
                <a:gd name="connsiteY2" fmla="*/ 28708 h 42636"/>
                <a:gd name="connsiteX3" fmla="*/ 2388810 w 2434326"/>
                <a:gd name="connsiteY3" fmla="*/ 42636 h 42636"/>
                <a:gd name="connsiteX4" fmla="*/ 45516 w 2434326"/>
                <a:gd name="connsiteY4" fmla="*/ 42636 h 42636"/>
                <a:gd name="connsiteX5" fmla="*/ 11891 w 2434326"/>
                <a:gd name="connsiteY5" fmla="*/ 28708 h 4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4326" h="42636">
                  <a:moveTo>
                    <a:pt x="0" y="0"/>
                  </a:moveTo>
                  <a:lnTo>
                    <a:pt x="2434326" y="0"/>
                  </a:lnTo>
                  <a:lnTo>
                    <a:pt x="2422435" y="28708"/>
                  </a:lnTo>
                  <a:cubicBezTo>
                    <a:pt x="2413830" y="37314"/>
                    <a:pt x="2401942" y="42636"/>
                    <a:pt x="2388810" y="42636"/>
                  </a:cubicBezTo>
                  <a:lnTo>
                    <a:pt x="45516" y="42636"/>
                  </a:lnTo>
                  <a:cubicBezTo>
                    <a:pt x="32385" y="42636"/>
                    <a:pt x="20496" y="37314"/>
                    <a:pt x="11891" y="2870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43" name="组合 74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/>
          <p:nvPr/>
        </p:nvGrpSpPr>
        <p:grpSpPr>
          <a:xfrm>
            <a:off x="6756759" y="4882851"/>
            <a:ext cx="1590115" cy="432398"/>
            <a:chOff x="2808105" y="2522192"/>
            <a:chExt cx="6575790" cy="1788145"/>
          </a:xfrm>
        </p:grpSpPr>
        <p:sp>
          <p:nvSpPr>
            <p:cNvPr id="744" name="íşļíḍè"/>
            <p:cNvSpPr/>
            <p:nvPr/>
          </p:nvSpPr>
          <p:spPr bwMode="auto">
            <a:xfrm>
              <a:off x="3243422" y="2785614"/>
              <a:ext cx="910815" cy="1241209"/>
            </a:xfrm>
            <a:custGeom>
              <a:avLst/>
              <a:gdLst>
                <a:gd name="T0" fmla="*/ 317 w 514"/>
                <a:gd name="T1" fmla="*/ 9 h 702"/>
                <a:gd name="T2" fmla="*/ 136 w 514"/>
                <a:gd name="T3" fmla="*/ 56 h 702"/>
                <a:gd name="T4" fmla="*/ 0 w 514"/>
                <a:gd name="T5" fmla="*/ 616 h 702"/>
                <a:gd name="T6" fmla="*/ 159 w 514"/>
                <a:gd name="T7" fmla="*/ 663 h 702"/>
                <a:gd name="T8" fmla="*/ 371 w 514"/>
                <a:gd name="T9" fmla="*/ 649 h 702"/>
                <a:gd name="T10" fmla="*/ 290 w 514"/>
                <a:gd name="T11" fmla="*/ 459 h 702"/>
                <a:gd name="T12" fmla="*/ 466 w 514"/>
                <a:gd name="T13" fmla="*/ 477 h 702"/>
                <a:gd name="T14" fmla="*/ 439 w 514"/>
                <a:gd name="T15" fmla="*/ 263 h 702"/>
                <a:gd name="T16" fmla="*/ 368 w 514"/>
                <a:gd name="T17" fmla="*/ 185 h 702"/>
                <a:gd name="T18" fmla="*/ 342 w 514"/>
                <a:gd name="T19" fmla="*/ 155 h 702"/>
                <a:gd name="T20" fmla="*/ 301 w 514"/>
                <a:gd name="T21" fmla="*/ 171 h 702"/>
                <a:gd name="T22" fmla="*/ 311 w 514"/>
                <a:gd name="T23" fmla="*/ 147 h 702"/>
                <a:gd name="T24" fmla="*/ 282 w 514"/>
                <a:gd name="T25" fmla="*/ 167 h 702"/>
                <a:gd name="T26" fmla="*/ 315 w 514"/>
                <a:gd name="T27" fmla="*/ 116 h 702"/>
                <a:gd name="T28" fmla="*/ 399 w 514"/>
                <a:gd name="T29" fmla="*/ 162 h 702"/>
                <a:gd name="T30" fmla="*/ 329 w 514"/>
                <a:gd name="T31" fmla="*/ 176 h 702"/>
                <a:gd name="T32" fmla="*/ 265 w 514"/>
                <a:gd name="T33" fmla="*/ 124 h 702"/>
                <a:gd name="T34" fmla="*/ 257 w 514"/>
                <a:gd name="T35" fmla="*/ 157 h 702"/>
                <a:gd name="T36" fmla="*/ 268 w 514"/>
                <a:gd name="T37" fmla="*/ 95 h 702"/>
                <a:gd name="T38" fmla="*/ 424 w 514"/>
                <a:gd name="T39" fmla="*/ 137 h 702"/>
                <a:gd name="T40" fmla="*/ 381 w 514"/>
                <a:gd name="T41" fmla="*/ 135 h 702"/>
                <a:gd name="T42" fmla="*/ 330 w 514"/>
                <a:gd name="T43" fmla="*/ 102 h 702"/>
                <a:gd name="T44" fmla="*/ 407 w 514"/>
                <a:gd name="T45" fmla="*/ 101 h 702"/>
                <a:gd name="T46" fmla="*/ 156 w 514"/>
                <a:gd name="T47" fmla="*/ 99 h 702"/>
                <a:gd name="T48" fmla="*/ 136 w 514"/>
                <a:gd name="T49" fmla="*/ 135 h 702"/>
                <a:gd name="T50" fmla="*/ 89 w 514"/>
                <a:gd name="T51" fmla="*/ 161 h 702"/>
                <a:gd name="T52" fmla="*/ 135 w 514"/>
                <a:gd name="T53" fmla="*/ 140 h 702"/>
                <a:gd name="T54" fmla="*/ 193 w 514"/>
                <a:gd name="T55" fmla="*/ 100 h 702"/>
                <a:gd name="T56" fmla="*/ 102 w 514"/>
                <a:gd name="T57" fmla="*/ 95 h 702"/>
                <a:gd name="T58" fmla="*/ 411 w 514"/>
                <a:gd name="T59" fmla="*/ 95 h 702"/>
                <a:gd name="T60" fmla="*/ 318 w 514"/>
                <a:gd name="T61" fmla="*/ 103 h 702"/>
                <a:gd name="T62" fmla="*/ 372 w 514"/>
                <a:gd name="T63" fmla="*/ 130 h 702"/>
                <a:gd name="T64" fmla="*/ 427 w 514"/>
                <a:gd name="T65" fmla="*/ 164 h 702"/>
                <a:gd name="T66" fmla="*/ 375 w 514"/>
                <a:gd name="T67" fmla="*/ 149 h 702"/>
                <a:gd name="T68" fmla="*/ 279 w 514"/>
                <a:gd name="T69" fmla="*/ 102 h 702"/>
                <a:gd name="T70" fmla="*/ 173 w 514"/>
                <a:gd name="T71" fmla="*/ 132 h 702"/>
                <a:gd name="T72" fmla="*/ 86 w 514"/>
                <a:gd name="T73" fmla="*/ 174 h 702"/>
                <a:gd name="T74" fmla="*/ 143 w 514"/>
                <a:gd name="T75" fmla="*/ 153 h 702"/>
                <a:gd name="T76" fmla="*/ 246 w 514"/>
                <a:gd name="T77" fmla="*/ 146 h 702"/>
                <a:gd name="T78" fmla="*/ 191 w 514"/>
                <a:gd name="T79" fmla="*/ 157 h 702"/>
                <a:gd name="T80" fmla="*/ 215 w 514"/>
                <a:gd name="T81" fmla="*/ 160 h 702"/>
                <a:gd name="T82" fmla="*/ 198 w 514"/>
                <a:gd name="T83" fmla="*/ 144 h 702"/>
                <a:gd name="T84" fmla="*/ 166 w 514"/>
                <a:gd name="T85" fmla="*/ 185 h 702"/>
                <a:gd name="T86" fmla="*/ 86 w 514"/>
                <a:gd name="T87" fmla="*/ 180 h 702"/>
                <a:gd name="T88" fmla="*/ 121 w 514"/>
                <a:gd name="T89" fmla="*/ 193 h 702"/>
                <a:gd name="T90" fmla="*/ 209 w 514"/>
                <a:gd name="T91" fmla="*/ 183 h 702"/>
                <a:gd name="T92" fmla="*/ 297 w 514"/>
                <a:gd name="T93" fmla="*/ 185 h 702"/>
                <a:gd name="T94" fmla="*/ 361 w 514"/>
                <a:gd name="T95" fmla="*/ 188 h 702"/>
                <a:gd name="T96" fmla="*/ 82 w 514"/>
                <a:gd name="T97" fmla="*/ 205 h 702"/>
                <a:gd name="T98" fmla="*/ 81 w 514"/>
                <a:gd name="T99" fmla="*/ 213 h 702"/>
                <a:gd name="T100" fmla="*/ 230 w 514"/>
                <a:gd name="T101" fmla="*/ 467 h 702"/>
                <a:gd name="T102" fmla="*/ 49 w 514"/>
                <a:gd name="T103" fmla="*/ 477 h 702"/>
                <a:gd name="T104" fmla="*/ 42 w 514"/>
                <a:gd name="T105" fmla="*/ 527 h 702"/>
                <a:gd name="T106" fmla="*/ 357 w 514"/>
                <a:gd name="T107" fmla="*/ 621 h 702"/>
                <a:gd name="T108" fmla="*/ 90 w 514"/>
                <a:gd name="T109" fmla="*/ 583 h 702"/>
                <a:gd name="T110" fmla="*/ 436 w 514"/>
                <a:gd name="T111" fmla="*/ 58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14" h="702">
                  <a:moveTo>
                    <a:pt x="451" y="141"/>
                  </a:moveTo>
                  <a:cubicBezTo>
                    <a:pt x="449" y="120"/>
                    <a:pt x="447" y="97"/>
                    <a:pt x="436" y="80"/>
                  </a:cubicBezTo>
                  <a:cubicBezTo>
                    <a:pt x="432" y="74"/>
                    <a:pt x="427" y="70"/>
                    <a:pt x="421" y="66"/>
                  </a:cubicBezTo>
                  <a:cubicBezTo>
                    <a:pt x="405" y="59"/>
                    <a:pt x="376" y="55"/>
                    <a:pt x="354" y="51"/>
                  </a:cubicBezTo>
                  <a:cubicBezTo>
                    <a:pt x="345" y="49"/>
                    <a:pt x="338" y="48"/>
                    <a:pt x="334" y="44"/>
                  </a:cubicBezTo>
                  <a:cubicBezTo>
                    <a:pt x="328" y="39"/>
                    <a:pt x="330" y="32"/>
                    <a:pt x="326" y="25"/>
                  </a:cubicBezTo>
                  <a:cubicBezTo>
                    <a:pt x="325" y="18"/>
                    <a:pt x="320" y="14"/>
                    <a:pt x="317" y="9"/>
                  </a:cubicBezTo>
                  <a:cubicBezTo>
                    <a:pt x="311" y="6"/>
                    <a:pt x="306" y="2"/>
                    <a:pt x="299" y="1"/>
                  </a:cubicBezTo>
                  <a:cubicBezTo>
                    <a:pt x="291" y="0"/>
                    <a:pt x="282" y="1"/>
                    <a:pt x="273" y="1"/>
                  </a:cubicBezTo>
                  <a:cubicBezTo>
                    <a:pt x="222" y="1"/>
                    <a:pt x="222" y="1"/>
                    <a:pt x="222" y="1"/>
                  </a:cubicBezTo>
                  <a:cubicBezTo>
                    <a:pt x="211" y="0"/>
                    <a:pt x="204" y="5"/>
                    <a:pt x="197" y="9"/>
                  </a:cubicBezTo>
                  <a:cubicBezTo>
                    <a:pt x="193" y="14"/>
                    <a:pt x="190" y="19"/>
                    <a:pt x="187" y="25"/>
                  </a:cubicBezTo>
                  <a:cubicBezTo>
                    <a:pt x="187" y="47"/>
                    <a:pt x="173" y="50"/>
                    <a:pt x="152" y="53"/>
                  </a:cubicBezTo>
                  <a:cubicBezTo>
                    <a:pt x="148" y="54"/>
                    <a:pt x="141" y="55"/>
                    <a:pt x="136" y="56"/>
                  </a:cubicBezTo>
                  <a:cubicBezTo>
                    <a:pt x="113" y="61"/>
                    <a:pt x="93" y="61"/>
                    <a:pt x="80" y="76"/>
                  </a:cubicBezTo>
                  <a:cubicBezTo>
                    <a:pt x="77" y="80"/>
                    <a:pt x="76" y="84"/>
                    <a:pt x="73" y="90"/>
                  </a:cubicBezTo>
                  <a:cubicBezTo>
                    <a:pt x="72" y="94"/>
                    <a:pt x="69" y="99"/>
                    <a:pt x="68" y="103"/>
                  </a:cubicBezTo>
                  <a:cubicBezTo>
                    <a:pt x="66" y="108"/>
                    <a:pt x="66" y="115"/>
                    <a:pt x="66" y="121"/>
                  </a:cubicBezTo>
                  <a:cubicBezTo>
                    <a:pt x="55" y="192"/>
                    <a:pt x="46" y="269"/>
                    <a:pt x="37" y="341"/>
                  </a:cubicBezTo>
                  <a:cubicBezTo>
                    <a:pt x="24" y="439"/>
                    <a:pt x="12" y="526"/>
                    <a:pt x="1" y="613"/>
                  </a:cubicBezTo>
                  <a:cubicBezTo>
                    <a:pt x="1" y="615"/>
                    <a:pt x="1" y="616"/>
                    <a:pt x="0" y="616"/>
                  </a:cubicBezTo>
                  <a:cubicBezTo>
                    <a:pt x="0" y="616"/>
                    <a:pt x="0" y="617"/>
                    <a:pt x="0" y="617"/>
                  </a:cubicBezTo>
                  <a:cubicBezTo>
                    <a:pt x="1" y="618"/>
                    <a:pt x="1" y="618"/>
                    <a:pt x="1" y="619"/>
                  </a:cubicBezTo>
                  <a:cubicBezTo>
                    <a:pt x="1" y="619"/>
                    <a:pt x="2" y="619"/>
                    <a:pt x="2" y="619"/>
                  </a:cubicBezTo>
                  <a:cubicBezTo>
                    <a:pt x="3" y="619"/>
                    <a:pt x="4" y="619"/>
                    <a:pt x="4" y="619"/>
                  </a:cubicBezTo>
                  <a:cubicBezTo>
                    <a:pt x="4" y="619"/>
                    <a:pt x="4" y="619"/>
                    <a:pt x="4" y="619"/>
                  </a:cubicBezTo>
                  <a:cubicBezTo>
                    <a:pt x="26" y="614"/>
                    <a:pt x="43" y="607"/>
                    <a:pt x="68" y="609"/>
                  </a:cubicBezTo>
                  <a:cubicBezTo>
                    <a:pt x="107" y="612"/>
                    <a:pt x="135" y="641"/>
                    <a:pt x="159" y="663"/>
                  </a:cubicBezTo>
                  <a:cubicBezTo>
                    <a:pt x="163" y="667"/>
                    <a:pt x="168" y="671"/>
                    <a:pt x="172" y="674"/>
                  </a:cubicBezTo>
                  <a:cubicBezTo>
                    <a:pt x="177" y="678"/>
                    <a:pt x="181" y="682"/>
                    <a:pt x="186" y="684"/>
                  </a:cubicBezTo>
                  <a:cubicBezTo>
                    <a:pt x="195" y="689"/>
                    <a:pt x="207" y="692"/>
                    <a:pt x="218" y="694"/>
                  </a:cubicBezTo>
                  <a:cubicBezTo>
                    <a:pt x="254" y="702"/>
                    <a:pt x="294" y="699"/>
                    <a:pt x="325" y="686"/>
                  </a:cubicBezTo>
                  <a:cubicBezTo>
                    <a:pt x="335" y="681"/>
                    <a:pt x="345" y="672"/>
                    <a:pt x="355" y="663"/>
                  </a:cubicBezTo>
                  <a:cubicBezTo>
                    <a:pt x="359" y="660"/>
                    <a:pt x="363" y="655"/>
                    <a:pt x="367" y="651"/>
                  </a:cubicBezTo>
                  <a:cubicBezTo>
                    <a:pt x="368" y="650"/>
                    <a:pt x="370" y="650"/>
                    <a:pt x="371" y="649"/>
                  </a:cubicBezTo>
                  <a:cubicBezTo>
                    <a:pt x="372" y="648"/>
                    <a:pt x="373" y="646"/>
                    <a:pt x="374" y="646"/>
                  </a:cubicBezTo>
                  <a:cubicBezTo>
                    <a:pt x="377" y="643"/>
                    <a:pt x="380" y="641"/>
                    <a:pt x="384" y="638"/>
                  </a:cubicBezTo>
                  <a:cubicBezTo>
                    <a:pt x="399" y="626"/>
                    <a:pt x="418" y="613"/>
                    <a:pt x="444" y="609"/>
                  </a:cubicBezTo>
                  <a:cubicBezTo>
                    <a:pt x="472" y="607"/>
                    <a:pt x="492" y="614"/>
                    <a:pt x="514" y="620"/>
                  </a:cubicBezTo>
                  <a:cubicBezTo>
                    <a:pt x="493" y="463"/>
                    <a:pt x="473" y="300"/>
                    <a:pt x="451" y="141"/>
                  </a:cubicBezTo>
                  <a:close/>
                  <a:moveTo>
                    <a:pt x="464" y="469"/>
                  </a:moveTo>
                  <a:cubicBezTo>
                    <a:pt x="407" y="464"/>
                    <a:pt x="350" y="460"/>
                    <a:pt x="290" y="459"/>
                  </a:cubicBezTo>
                  <a:cubicBezTo>
                    <a:pt x="291" y="395"/>
                    <a:pt x="289" y="328"/>
                    <a:pt x="291" y="265"/>
                  </a:cubicBezTo>
                  <a:cubicBezTo>
                    <a:pt x="342" y="266"/>
                    <a:pt x="391" y="269"/>
                    <a:pt x="440" y="271"/>
                  </a:cubicBezTo>
                  <a:cubicBezTo>
                    <a:pt x="447" y="338"/>
                    <a:pt x="457" y="402"/>
                    <a:pt x="464" y="469"/>
                  </a:cubicBezTo>
                  <a:close/>
                  <a:moveTo>
                    <a:pt x="439" y="263"/>
                  </a:moveTo>
                  <a:cubicBezTo>
                    <a:pt x="387" y="261"/>
                    <a:pt x="337" y="258"/>
                    <a:pt x="283" y="258"/>
                  </a:cubicBezTo>
                  <a:cubicBezTo>
                    <a:pt x="281" y="319"/>
                    <a:pt x="283" y="405"/>
                    <a:pt x="282" y="465"/>
                  </a:cubicBezTo>
                  <a:cubicBezTo>
                    <a:pt x="344" y="468"/>
                    <a:pt x="407" y="471"/>
                    <a:pt x="466" y="477"/>
                  </a:cubicBezTo>
                  <a:cubicBezTo>
                    <a:pt x="466" y="485"/>
                    <a:pt x="467" y="491"/>
                    <a:pt x="468" y="498"/>
                  </a:cubicBezTo>
                  <a:cubicBezTo>
                    <a:pt x="400" y="493"/>
                    <a:pt x="334" y="487"/>
                    <a:pt x="261" y="488"/>
                  </a:cubicBezTo>
                  <a:cubicBezTo>
                    <a:pt x="261" y="478"/>
                    <a:pt x="261" y="468"/>
                    <a:pt x="261" y="458"/>
                  </a:cubicBezTo>
                  <a:cubicBezTo>
                    <a:pt x="261" y="240"/>
                    <a:pt x="261" y="240"/>
                    <a:pt x="261" y="240"/>
                  </a:cubicBezTo>
                  <a:cubicBezTo>
                    <a:pt x="261" y="238"/>
                    <a:pt x="261" y="237"/>
                    <a:pt x="262" y="236"/>
                  </a:cubicBezTo>
                  <a:cubicBezTo>
                    <a:pt x="323" y="236"/>
                    <a:pt x="379" y="239"/>
                    <a:pt x="436" y="242"/>
                  </a:cubicBezTo>
                  <a:cubicBezTo>
                    <a:pt x="438" y="248"/>
                    <a:pt x="437" y="257"/>
                    <a:pt x="439" y="263"/>
                  </a:cubicBezTo>
                  <a:close/>
                  <a:moveTo>
                    <a:pt x="429" y="181"/>
                  </a:moveTo>
                  <a:cubicBezTo>
                    <a:pt x="428" y="185"/>
                    <a:pt x="431" y="189"/>
                    <a:pt x="429" y="191"/>
                  </a:cubicBezTo>
                  <a:cubicBezTo>
                    <a:pt x="425" y="193"/>
                    <a:pt x="421" y="190"/>
                    <a:pt x="418" y="188"/>
                  </a:cubicBezTo>
                  <a:cubicBezTo>
                    <a:pt x="414" y="187"/>
                    <a:pt x="413" y="190"/>
                    <a:pt x="410" y="191"/>
                  </a:cubicBezTo>
                  <a:cubicBezTo>
                    <a:pt x="406" y="191"/>
                    <a:pt x="404" y="189"/>
                    <a:pt x="399" y="190"/>
                  </a:cubicBezTo>
                  <a:cubicBezTo>
                    <a:pt x="393" y="186"/>
                    <a:pt x="390" y="180"/>
                    <a:pt x="384" y="178"/>
                  </a:cubicBezTo>
                  <a:cubicBezTo>
                    <a:pt x="375" y="177"/>
                    <a:pt x="372" y="181"/>
                    <a:pt x="368" y="185"/>
                  </a:cubicBezTo>
                  <a:cubicBezTo>
                    <a:pt x="365" y="185"/>
                    <a:pt x="364" y="183"/>
                    <a:pt x="362" y="182"/>
                  </a:cubicBezTo>
                  <a:cubicBezTo>
                    <a:pt x="358" y="182"/>
                    <a:pt x="359" y="187"/>
                    <a:pt x="354" y="185"/>
                  </a:cubicBezTo>
                  <a:cubicBezTo>
                    <a:pt x="350" y="185"/>
                    <a:pt x="347" y="184"/>
                    <a:pt x="347" y="180"/>
                  </a:cubicBezTo>
                  <a:cubicBezTo>
                    <a:pt x="344" y="180"/>
                    <a:pt x="344" y="182"/>
                    <a:pt x="340" y="181"/>
                  </a:cubicBezTo>
                  <a:cubicBezTo>
                    <a:pt x="332" y="178"/>
                    <a:pt x="328" y="160"/>
                    <a:pt x="341" y="160"/>
                  </a:cubicBezTo>
                  <a:cubicBezTo>
                    <a:pt x="346" y="159"/>
                    <a:pt x="344" y="165"/>
                    <a:pt x="348" y="166"/>
                  </a:cubicBezTo>
                  <a:cubicBezTo>
                    <a:pt x="353" y="163"/>
                    <a:pt x="346" y="156"/>
                    <a:pt x="342" y="155"/>
                  </a:cubicBezTo>
                  <a:cubicBezTo>
                    <a:pt x="337" y="156"/>
                    <a:pt x="333" y="158"/>
                    <a:pt x="331" y="162"/>
                  </a:cubicBezTo>
                  <a:cubicBezTo>
                    <a:pt x="328" y="152"/>
                    <a:pt x="325" y="142"/>
                    <a:pt x="311" y="142"/>
                  </a:cubicBezTo>
                  <a:cubicBezTo>
                    <a:pt x="311" y="140"/>
                    <a:pt x="310" y="139"/>
                    <a:pt x="308" y="139"/>
                  </a:cubicBezTo>
                  <a:cubicBezTo>
                    <a:pt x="305" y="139"/>
                    <a:pt x="304" y="138"/>
                    <a:pt x="302" y="137"/>
                  </a:cubicBezTo>
                  <a:cubicBezTo>
                    <a:pt x="301" y="139"/>
                    <a:pt x="297" y="138"/>
                    <a:pt x="296" y="140"/>
                  </a:cubicBezTo>
                  <a:cubicBezTo>
                    <a:pt x="292" y="144"/>
                    <a:pt x="288" y="149"/>
                    <a:pt x="288" y="156"/>
                  </a:cubicBezTo>
                  <a:cubicBezTo>
                    <a:pt x="290" y="163"/>
                    <a:pt x="294" y="169"/>
                    <a:pt x="301" y="171"/>
                  </a:cubicBezTo>
                  <a:cubicBezTo>
                    <a:pt x="309" y="170"/>
                    <a:pt x="313" y="167"/>
                    <a:pt x="314" y="160"/>
                  </a:cubicBezTo>
                  <a:cubicBezTo>
                    <a:pt x="314" y="156"/>
                    <a:pt x="310" y="156"/>
                    <a:pt x="308" y="154"/>
                  </a:cubicBezTo>
                  <a:cubicBezTo>
                    <a:pt x="305" y="154"/>
                    <a:pt x="304" y="156"/>
                    <a:pt x="304" y="159"/>
                  </a:cubicBezTo>
                  <a:cubicBezTo>
                    <a:pt x="304" y="164"/>
                    <a:pt x="309" y="157"/>
                    <a:pt x="309" y="160"/>
                  </a:cubicBezTo>
                  <a:cubicBezTo>
                    <a:pt x="307" y="173"/>
                    <a:pt x="292" y="163"/>
                    <a:pt x="291" y="155"/>
                  </a:cubicBezTo>
                  <a:cubicBezTo>
                    <a:pt x="291" y="150"/>
                    <a:pt x="297" y="151"/>
                    <a:pt x="296" y="144"/>
                  </a:cubicBezTo>
                  <a:cubicBezTo>
                    <a:pt x="301" y="142"/>
                    <a:pt x="308" y="142"/>
                    <a:pt x="311" y="147"/>
                  </a:cubicBezTo>
                  <a:cubicBezTo>
                    <a:pt x="312" y="147"/>
                    <a:pt x="314" y="147"/>
                    <a:pt x="315" y="145"/>
                  </a:cubicBezTo>
                  <a:cubicBezTo>
                    <a:pt x="320" y="148"/>
                    <a:pt x="324" y="153"/>
                    <a:pt x="327" y="159"/>
                  </a:cubicBezTo>
                  <a:cubicBezTo>
                    <a:pt x="326" y="163"/>
                    <a:pt x="325" y="167"/>
                    <a:pt x="328" y="170"/>
                  </a:cubicBezTo>
                  <a:cubicBezTo>
                    <a:pt x="326" y="176"/>
                    <a:pt x="323" y="180"/>
                    <a:pt x="318" y="182"/>
                  </a:cubicBezTo>
                  <a:cubicBezTo>
                    <a:pt x="315" y="180"/>
                    <a:pt x="310" y="181"/>
                    <a:pt x="309" y="178"/>
                  </a:cubicBezTo>
                  <a:cubicBezTo>
                    <a:pt x="305" y="177"/>
                    <a:pt x="306" y="181"/>
                    <a:pt x="302" y="181"/>
                  </a:cubicBezTo>
                  <a:cubicBezTo>
                    <a:pt x="291" y="181"/>
                    <a:pt x="287" y="174"/>
                    <a:pt x="282" y="167"/>
                  </a:cubicBezTo>
                  <a:cubicBezTo>
                    <a:pt x="275" y="167"/>
                    <a:pt x="275" y="167"/>
                    <a:pt x="275" y="167"/>
                  </a:cubicBezTo>
                  <a:cubicBezTo>
                    <a:pt x="269" y="163"/>
                    <a:pt x="262" y="156"/>
                    <a:pt x="266" y="146"/>
                  </a:cubicBezTo>
                  <a:cubicBezTo>
                    <a:pt x="268" y="144"/>
                    <a:pt x="268" y="149"/>
                    <a:pt x="272" y="147"/>
                  </a:cubicBezTo>
                  <a:cubicBezTo>
                    <a:pt x="273" y="140"/>
                    <a:pt x="269" y="139"/>
                    <a:pt x="271" y="132"/>
                  </a:cubicBezTo>
                  <a:cubicBezTo>
                    <a:pt x="277" y="130"/>
                    <a:pt x="281" y="122"/>
                    <a:pt x="289" y="126"/>
                  </a:cubicBezTo>
                  <a:cubicBezTo>
                    <a:pt x="292" y="124"/>
                    <a:pt x="294" y="121"/>
                    <a:pt x="297" y="117"/>
                  </a:cubicBezTo>
                  <a:cubicBezTo>
                    <a:pt x="302" y="114"/>
                    <a:pt x="308" y="116"/>
                    <a:pt x="315" y="116"/>
                  </a:cubicBezTo>
                  <a:cubicBezTo>
                    <a:pt x="315" y="119"/>
                    <a:pt x="319" y="119"/>
                    <a:pt x="320" y="121"/>
                  </a:cubicBezTo>
                  <a:cubicBezTo>
                    <a:pt x="331" y="118"/>
                    <a:pt x="338" y="128"/>
                    <a:pt x="342" y="136"/>
                  </a:cubicBezTo>
                  <a:cubicBezTo>
                    <a:pt x="358" y="135"/>
                    <a:pt x="356" y="151"/>
                    <a:pt x="367" y="155"/>
                  </a:cubicBezTo>
                  <a:cubicBezTo>
                    <a:pt x="370" y="155"/>
                    <a:pt x="371" y="155"/>
                    <a:pt x="372" y="153"/>
                  </a:cubicBezTo>
                  <a:cubicBezTo>
                    <a:pt x="375" y="153"/>
                    <a:pt x="376" y="155"/>
                    <a:pt x="378" y="156"/>
                  </a:cubicBezTo>
                  <a:cubicBezTo>
                    <a:pt x="381" y="155"/>
                    <a:pt x="386" y="155"/>
                    <a:pt x="390" y="155"/>
                  </a:cubicBezTo>
                  <a:cubicBezTo>
                    <a:pt x="392" y="158"/>
                    <a:pt x="397" y="159"/>
                    <a:pt x="399" y="162"/>
                  </a:cubicBezTo>
                  <a:cubicBezTo>
                    <a:pt x="402" y="166"/>
                    <a:pt x="400" y="172"/>
                    <a:pt x="404" y="175"/>
                  </a:cubicBezTo>
                  <a:cubicBezTo>
                    <a:pt x="406" y="176"/>
                    <a:pt x="408" y="177"/>
                    <a:pt x="411" y="176"/>
                  </a:cubicBezTo>
                  <a:cubicBezTo>
                    <a:pt x="415" y="178"/>
                    <a:pt x="416" y="182"/>
                    <a:pt x="420" y="183"/>
                  </a:cubicBezTo>
                  <a:cubicBezTo>
                    <a:pt x="425" y="184"/>
                    <a:pt x="426" y="178"/>
                    <a:pt x="429" y="181"/>
                  </a:cubicBezTo>
                  <a:close/>
                  <a:moveTo>
                    <a:pt x="339" y="184"/>
                  </a:moveTo>
                  <a:cubicBezTo>
                    <a:pt x="337" y="190"/>
                    <a:pt x="327" y="189"/>
                    <a:pt x="322" y="186"/>
                  </a:cubicBezTo>
                  <a:cubicBezTo>
                    <a:pt x="324" y="182"/>
                    <a:pt x="329" y="182"/>
                    <a:pt x="329" y="176"/>
                  </a:cubicBezTo>
                  <a:cubicBezTo>
                    <a:pt x="334" y="177"/>
                    <a:pt x="333" y="184"/>
                    <a:pt x="339" y="184"/>
                  </a:cubicBezTo>
                  <a:close/>
                  <a:moveTo>
                    <a:pt x="258" y="153"/>
                  </a:moveTo>
                  <a:cubicBezTo>
                    <a:pt x="257" y="152"/>
                    <a:pt x="257" y="151"/>
                    <a:pt x="257" y="149"/>
                  </a:cubicBezTo>
                  <a:cubicBezTo>
                    <a:pt x="255" y="146"/>
                    <a:pt x="254" y="142"/>
                    <a:pt x="251" y="141"/>
                  </a:cubicBezTo>
                  <a:cubicBezTo>
                    <a:pt x="252" y="135"/>
                    <a:pt x="249" y="133"/>
                    <a:pt x="249" y="127"/>
                  </a:cubicBezTo>
                  <a:cubicBezTo>
                    <a:pt x="252" y="128"/>
                    <a:pt x="253" y="126"/>
                    <a:pt x="253" y="124"/>
                  </a:cubicBezTo>
                  <a:cubicBezTo>
                    <a:pt x="265" y="124"/>
                    <a:pt x="265" y="124"/>
                    <a:pt x="265" y="124"/>
                  </a:cubicBezTo>
                  <a:cubicBezTo>
                    <a:pt x="266" y="126"/>
                    <a:pt x="267" y="128"/>
                    <a:pt x="269" y="129"/>
                  </a:cubicBezTo>
                  <a:cubicBezTo>
                    <a:pt x="267" y="132"/>
                    <a:pt x="266" y="137"/>
                    <a:pt x="266" y="142"/>
                  </a:cubicBezTo>
                  <a:cubicBezTo>
                    <a:pt x="263" y="144"/>
                    <a:pt x="262" y="148"/>
                    <a:pt x="260" y="151"/>
                  </a:cubicBezTo>
                  <a:cubicBezTo>
                    <a:pt x="261" y="156"/>
                    <a:pt x="262" y="159"/>
                    <a:pt x="265" y="162"/>
                  </a:cubicBezTo>
                  <a:cubicBezTo>
                    <a:pt x="265" y="167"/>
                    <a:pt x="270" y="166"/>
                    <a:pt x="270" y="171"/>
                  </a:cubicBezTo>
                  <a:cubicBezTo>
                    <a:pt x="265" y="176"/>
                    <a:pt x="253" y="176"/>
                    <a:pt x="248" y="171"/>
                  </a:cubicBezTo>
                  <a:cubicBezTo>
                    <a:pt x="250" y="166"/>
                    <a:pt x="255" y="163"/>
                    <a:pt x="257" y="157"/>
                  </a:cubicBezTo>
                  <a:cubicBezTo>
                    <a:pt x="257" y="156"/>
                    <a:pt x="256" y="153"/>
                    <a:pt x="258" y="153"/>
                  </a:cubicBezTo>
                  <a:close/>
                  <a:moveTo>
                    <a:pt x="246" y="126"/>
                  </a:moveTo>
                  <a:cubicBezTo>
                    <a:pt x="242" y="126"/>
                    <a:pt x="241" y="122"/>
                    <a:pt x="238" y="122"/>
                  </a:cubicBezTo>
                  <a:cubicBezTo>
                    <a:pt x="235" y="120"/>
                    <a:pt x="229" y="122"/>
                    <a:pt x="227" y="120"/>
                  </a:cubicBezTo>
                  <a:cubicBezTo>
                    <a:pt x="224" y="112"/>
                    <a:pt x="230" y="105"/>
                    <a:pt x="240" y="106"/>
                  </a:cubicBezTo>
                  <a:cubicBezTo>
                    <a:pt x="243" y="103"/>
                    <a:pt x="246" y="100"/>
                    <a:pt x="248" y="96"/>
                  </a:cubicBezTo>
                  <a:cubicBezTo>
                    <a:pt x="253" y="93"/>
                    <a:pt x="262" y="92"/>
                    <a:pt x="268" y="95"/>
                  </a:cubicBezTo>
                  <a:cubicBezTo>
                    <a:pt x="270" y="99"/>
                    <a:pt x="275" y="101"/>
                    <a:pt x="276" y="106"/>
                  </a:cubicBezTo>
                  <a:cubicBezTo>
                    <a:pt x="286" y="105"/>
                    <a:pt x="292" y="109"/>
                    <a:pt x="292" y="117"/>
                  </a:cubicBezTo>
                  <a:cubicBezTo>
                    <a:pt x="288" y="122"/>
                    <a:pt x="277" y="120"/>
                    <a:pt x="273" y="126"/>
                  </a:cubicBezTo>
                  <a:cubicBezTo>
                    <a:pt x="269" y="125"/>
                    <a:pt x="268" y="121"/>
                    <a:pt x="263" y="120"/>
                  </a:cubicBezTo>
                  <a:cubicBezTo>
                    <a:pt x="255" y="119"/>
                    <a:pt x="249" y="121"/>
                    <a:pt x="246" y="126"/>
                  </a:cubicBezTo>
                  <a:close/>
                  <a:moveTo>
                    <a:pt x="415" y="100"/>
                  </a:moveTo>
                  <a:cubicBezTo>
                    <a:pt x="419" y="111"/>
                    <a:pt x="422" y="124"/>
                    <a:pt x="424" y="137"/>
                  </a:cubicBezTo>
                  <a:cubicBezTo>
                    <a:pt x="419" y="134"/>
                    <a:pt x="416" y="133"/>
                    <a:pt x="408" y="134"/>
                  </a:cubicBezTo>
                  <a:cubicBezTo>
                    <a:pt x="411" y="129"/>
                    <a:pt x="408" y="122"/>
                    <a:pt x="406" y="119"/>
                  </a:cubicBezTo>
                  <a:cubicBezTo>
                    <a:pt x="402" y="119"/>
                    <a:pt x="396" y="117"/>
                    <a:pt x="397" y="122"/>
                  </a:cubicBezTo>
                  <a:cubicBezTo>
                    <a:pt x="399" y="127"/>
                    <a:pt x="402" y="119"/>
                    <a:pt x="405" y="124"/>
                  </a:cubicBezTo>
                  <a:cubicBezTo>
                    <a:pt x="407" y="129"/>
                    <a:pt x="404" y="133"/>
                    <a:pt x="401" y="136"/>
                  </a:cubicBezTo>
                  <a:cubicBezTo>
                    <a:pt x="397" y="137"/>
                    <a:pt x="393" y="136"/>
                    <a:pt x="391" y="133"/>
                  </a:cubicBezTo>
                  <a:cubicBezTo>
                    <a:pt x="388" y="134"/>
                    <a:pt x="386" y="136"/>
                    <a:pt x="381" y="135"/>
                  </a:cubicBezTo>
                  <a:cubicBezTo>
                    <a:pt x="381" y="134"/>
                    <a:pt x="380" y="134"/>
                    <a:pt x="379" y="134"/>
                  </a:cubicBezTo>
                  <a:cubicBezTo>
                    <a:pt x="374" y="126"/>
                    <a:pt x="376" y="110"/>
                    <a:pt x="361" y="112"/>
                  </a:cubicBezTo>
                  <a:cubicBezTo>
                    <a:pt x="359" y="112"/>
                    <a:pt x="358" y="113"/>
                    <a:pt x="357" y="114"/>
                  </a:cubicBezTo>
                  <a:cubicBezTo>
                    <a:pt x="355" y="114"/>
                    <a:pt x="354" y="118"/>
                    <a:pt x="354" y="115"/>
                  </a:cubicBezTo>
                  <a:cubicBezTo>
                    <a:pt x="348" y="114"/>
                    <a:pt x="347" y="109"/>
                    <a:pt x="344" y="105"/>
                  </a:cubicBezTo>
                  <a:cubicBezTo>
                    <a:pt x="340" y="106"/>
                    <a:pt x="338" y="107"/>
                    <a:pt x="335" y="107"/>
                  </a:cubicBezTo>
                  <a:cubicBezTo>
                    <a:pt x="333" y="105"/>
                    <a:pt x="332" y="104"/>
                    <a:pt x="330" y="102"/>
                  </a:cubicBezTo>
                  <a:cubicBezTo>
                    <a:pt x="330" y="101"/>
                    <a:pt x="330" y="100"/>
                    <a:pt x="331" y="100"/>
                  </a:cubicBezTo>
                  <a:cubicBezTo>
                    <a:pt x="340" y="96"/>
                    <a:pt x="342" y="107"/>
                    <a:pt x="354" y="104"/>
                  </a:cubicBezTo>
                  <a:cubicBezTo>
                    <a:pt x="357" y="103"/>
                    <a:pt x="358" y="100"/>
                    <a:pt x="361" y="99"/>
                  </a:cubicBezTo>
                  <a:cubicBezTo>
                    <a:pt x="366" y="97"/>
                    <a:pt x="365" y="102"/>
                    <a:pt x="369" y="102"/>
                  </a:cubicBezTo>
                  <a:cubicBezTo>
                    <a:pt x="374" y="103"/>
                    <a:pt x="374" y="99"/>
                    <a:pt x="378" y="100"/>
                  </a:cubicBezTo>
                  <a:cubicBezTo>
                    <a:pt x="382" y="103"/>
                    <a:pt x="386" y="107"/>
                    <a:pt x="390" y="111"/>
                  </a:cubicBezTo>
                  <a:cubicBezTo>
                    <a:pt x="401" y="113"/>
                    <a:pt x="403" y="106"/>
                    <a:pt x="407" y="101"/>
                  </a:cubicBezTo>
                  <a:cubicBezTo>
                    <a:pt x="410" y="101"/>
                    <a:pt x="411" y="99"/>
                    <a:pt x="415" y="100"/>
                  </a:cubicBezTo>
                  <a:close/>
                  <a:moveTo>
                    <a:pt x="98" y="102"/>
                  </a:moveTo>
                  <a:cubicBezTo>
                    <a:pt x="102" y="100"/>
                    <a:pt x="106" y="99"/>
                    <a:pt x="111" y="101"/>
                  </a:cubicBezTo>
                  <a:cubicBezTo>
                    <a:pt x="113" y="105"/>
                    <a:pt x="115" y="108"/>
                    <a:pt x="119" y="111"/>
                  </a:cubicBezTo>
                  <a:cubicBezTo>
                    <a:pt x="132" y="113"/>
                    <a:pt x="133" y="104"/>
                    <a:pt x="140" y="100"/>
                  </a:cubicBezTo>
                  <a:cubicBezTo>
                    <a:pt x="144" y="99"/>
                    <a:pt x="144" y="102"/>
                    <a:pt x="148" y="102"/>
                  </a:cubicBezTo>
                  <a:cubicBezTo>
                    <a:pt x="152" y="102"/>
                    <a:pt x="152" y="98"/>
                    <a:pt x="156" y="99"/>
                  </a:cubicBezTo>
                  <a:cubicBezTo>
                    <a:pt x="160" y="99"/>
                    <a:pt x="160" y="103"/>
                    <a:pt x="165" y="104"/>
                  </a:cubicBezTo>
                  <a:cubicBezTo>
                    <a:pt x="176" y="107"/>
                    <a:pt x="178" y="95"/>
                    <a:pt x="187" y="100"/>
                  </a:cubicBezTo>
                  <a:cubicBezTo>
                    <a:pt x="189" y="102"/>
                    <a:pt x="184" y="105"/>
                    <a:pt x="183" y="107"/>
                  </a:cubicBezTo>
                  <a:cubicBezTo>
                    <a:pt x="181" y="107"/>
                    <a:pt x="178" y="106"/>
                    <a:pt x="176" y="105"/>
                  </a:cubicBezTo>
                  <a:cubicBezTo>
                    <a:pt x="171" y="108"/>
                    <a:pt x="169" y="114"/>
                    <a:pt x="165" y="116"/>
                  </a:cubicBezTo>
                  <a:cubicBezTo>
                    <a:pt x="162" y="113"/>
                    <a:pt x="155" y="110"/>
                    <a:pt x="149" y="113"/>
                  </a:cubicBezTo>
                  <a:cubicBezTo>
                    <a:pt x="141" y="117"/>
                    <a:pt x="144" y="132"/>
                    <a:pt x="136" y="135"/>
                  </a:cubicBezTo>
                  <a:cubicBezTo>
                    <a:pt x="132" y="136"/>
                    <a:pt x="130" y="135"/>
                    <a:pt x="128" y="133"/>
                  </a:cubicBezTo>
                  <a:cubicBezTo>
                    <a:pt x="125" y="134"/>
                    <a:pt x="124" y="137"/>
                    <a:pt x="119" y="136"/>
                  </a:cubicBezTo>
                  <a:cubicBezTo>
                    <a:pt x="114" y="135"/>
                    <a:pt x="111" y="128"/>
                    <a:pt x="113" y="123"/>
                  </a:cubicBezTo>
                  <a:cubicBezTo>
                    <a:pt x="116" y="120"/>
                    <a:pt x="118" y="127"/>
                    <a:pt x="121" y="123"/>
                  </a:cubicBezTo>
                  <a:cubicBezTo>
                    <a:pt x="122" y="118"/>
                    <a:pt x="118" y="118"/>
                    <a:pt x="113" y="119"/>
                  </a:cubicBezTo>
                  <a:cubicBezTo>
                    <a:pt x="108" y="120"/>
                    <a:pt x="109" y="127"/>
                    <a:pt x="109" y="134"/>
                  </a:cubicBezTo>
                  <a:cubicBezTo>
                    <a:pt x="89" y="130"/>
                    <a:pt x="93" y="149"/>
                    <a:pt x="89" y="161"/>
                  </a:cubicBezTo>
                  <a:cubicBezTo>
                    <a:pt x="88" y="142"/>
                    <a:pt x="93" y="119"/>
                    <a:pt x="98" y="102"/>
                  </a:cubicBezTo>
                  <a:close/>
                  <a:moveTo>
                    <a:pt x="95" y="159"/>
                  </a:moveTo>
                  <a:cubicBezTo>
                    <a:pt x="96" y="153"/>
                    <a:pt x="94" y="143"/>
                    <a:pt x="98" y="139"/>
                  </a:cubicBezTo>
                  <a:cubicBezTo>
                    <a:pt x="102" y="136"/>
                    <a:pt x="107" y="140"/>
                    <a:pt x="112" y="137"/>
                  </a:cubicBezTo>
                  <a:cubicBezTo>
                    <a:pt x="113" y="140"/>
                    <a:pt x="115" y="140"/>
                    <a:pt x="118" y="141"/>
                  </a:cubicBezTo>
                  <a:cubicBezTo>
                    <a:pt x="122" y="141"/>
                    <a:pt x="126" y="141"/>
                    <a:pt x="127" y="139"/>
                  </a:cubicBezTo>
                  <a:cubicBezTo>
                    <a:pt x="128" y="140"/>
                    <a:pt x="132" y="140"/>
                    <a:pt x="135" y="140"/>
                  </a:cubicBezTo>
                  <a:cubicBezTo>
                    <a:pt x="136" y="139"/>
                    <a:pt x="137" y="138"/>
                    <a:pt x="139" y="137"/>
                  </a:cubicBezTo>
                  <a:cubicBezTo>
                    <a:pt x="147" y="135"/>
                    <a:pt x="144" y="120"/>
                    <a:pt x="151" y="116"/>
                  </a:cubicBezTo>
                  <a:cubicBezTo>
                    <a:pt x="158" y="115"/>
                    <a:pt x="159" y="120"/>
                    <a:pt x="163" y="121"/>
                  </a:cubicBezTo>
                  <a:cubicBezTo>
                    <a:pt x="170" y="120"/>
                    <a:pt x="172" y="114"/>
                    <a:pt x="176" y="111"/>
                  </a:cubicBezTo>
                  <a:cubicBezTo>
                    <a:pt x="179" y="110"/>
                    <a:pt x="180" y="112"/>
                    <a:pt x="182" y="112"/>
                  </a:cubicBezTo>
                  <a:cubicBezTo>
                    <a:pt x="189" y="110"/>
                    <a:pt x="189" y="101"/>
                    <a:pt x="199" y="105"/>
                  </a:cubicBezTo>
                  <a:cubicBezTo>
                    <a:pt x="200" y="101"/>
                    <a:pt x="198" y="99"/>
                    <a:pt x="193" y="100"/>
                  </a:cubicBezTo>
                  <a:cubicBezTo>
                    <a:pt x="191" y="98"/>
                    <a:pt x="190" y="96"/>
                    <a:pt x="187" y="95"/>
                  </a:cubicBezTo>
                  <a:cubicBezTo>
                    <a:pt x="178" y="94"/>
                    <a:pt x="175" y="99"/>
                    <a:pt x="168" y="101"/>
                  </a:cubicBezTo>
                  <a:cubicBezTo>
                    <a:pt x="164" y="100"/>
                    <a:pt x="162" y="95"/>
                    <a:pt x="158" y="94"/>
                  </a:cubicBezTo>
                  <a:cubicBezTo>
                    <a:pt x="152" y="93"/>
                    <a:pt x="151" y="97"/>
                    <a:pt x="147" y="97"/>
                  </a:cubicBezTo>
                  <a:cubicBezTo>
                    <a:pt x="146" y="96"/>
                    <a:pt x="144" y="95"/>
                    <a:pt x="141" y="95"/>
                  </a:cubicBezTo>
                  <a:cubicBezTo>
                    <a:pt x="132" y="97"/>
                    <a:pt x="132" y="106"/>
                    <a:pt x="125" y="106"/>
                  </a:cubicBezTo>
                  <a:cubicBezTo>
                    <a:pt x="116" y="106"/>
                    <a:pt x="115" y="93"/>
                    <a:pt x="102" y="95"/>
                  </a:cubicBezTo>
                  <a:cubicBezTo>
                    <a:pt x="104" y="88"/>
                    <a:pt x="112" y="86"/>
                    <a:pt x="118" y="83"/>
                  </a:cubicBezTo>
                  <a:cubicBezTo>
                    <a:pt x="143" y="79"/>
                    <a:pt x="171" y="77"/>
                    <a:pt x="192" y="69"/>
                  </a:cubicBezTo>
                  <a:cubicBezTo>
                    <a:pt x="207" y="61"/>
                    <a:pt x="207" y="39"/>
                    <a:pt x="219" y="29"/>
                  </a:cubicBezTo>
                  <a:cubicBezTo>
                    <a:pt x="239" y="23"/>
                    <a:pt x="275" y="23"/>
                    <a:pt x="295" y="29"/>
                  </a:cubicBezTo>
                  <a:cubicBezTo>
                    <a:pt x="306" y="38"/>
                    <a:pt x="307" y="58"/>
                    <a:pt x="319" y="67"/>
                  </a:cubicBezTo>
                  <a:cubicBezTo>
                    <a:pt x="342" y="78"/>
                    <a:pt x="376" y="78"/>
                    <a:pt x="402" y="85"/>
                  </a:cubicBezTo>
                  <a:cubicBezTo>
                    <a:pt x="405" y="89"/>
                    <a:pt x="410" y="90"/>
                    <a:pt x="411" y="95"/>
                  </a:cubicBezTo>
                  <a:cubicBezTo>
                    <a:pt x="402" y="95"/>
                    <a:pt x="402" y="104"/>
                    <a:pt x="396" y="106"/>
                  </a:cubicBezTo>
                  <a:cubicBezTo>
                    <a:pt x="386" y="107"/>
                    <a:pt x="386" y="97"/>
                    <a:pt x="378" y="95"/>
                  </a:cubicBezTo>
                  <a:cubicBezTo>
                    <a:pt x="375" y="95"/>
                    <a:pt x="372" y="96"/>
                    <a:pt x="370" y="97"/>
                  </a:cubicBezTo>
                  <a:cubicBezTo>
                    <a:pt x="367" y="97"/>
                    <a:pt x="366" y="93"/>
                    <a:pt x="361" y="94"/>
                  </a:cubicBezTo>
                  <a:cubicBezTo>
                    <a:pt x="356" y="94"/>
                    <a:pt x="354" y="99"/>
                    <a:pt x="350" y="101"/>
                  </a:cubicBezTo>
                  <a:cubicBezTo>
                    <a:pt x="344" y="99"/>
                    <a:pt x="341" y="95"/>
                    <a:pt x="332" y="95"/>
                  </a:cubicBezTo>
                  <a:cubicBezTo>
                    <a:pt x="327" y="97"/>
                    <a:pt x="321" y="99"/>
                    <a:pt x="318" y="103"/>
                  </a:cubicBezTo>
                  <a:cubicBezTo>
                    <a:pt x="320" y="107"/>
                    <a:pt x="322" y="104"/>
                    <a:pt x="327" y="104"/>
                  </a:cubicBezTo>
                  <a:cubicBezTo>
                    <a:pt x="329" y="107"/>
                    <a:pt x="332" y="110"/>
                    <a:pt x="335" y="112"/>
                  </a:cubicBezTo>
                  <a:cubicBezTo>
                    <a:pt x="338" y="113"/>
                    <a:pt x="338" y="110"/>
                    <a:pt x="340" y="111"/>
                  </a:cubicBezTo>
                  <a:cubicBezTo>
                    <a:pt x="346" y="112"/>
                    <a:pt x="347" y="119"/>
                    <a:pt x="354" y="121"/>
                  </a:cubicBezTo>
                  <a:cubicBezTo>
                    <a:pt x="359" y="120"/>
                    <a:pt x="360" y="115"/>
                    <a:pt x="367" y="116"/>
                  </a:cubicBezTo>
                  <a:cubicBezTo>
                    <a:pt x="367" y="117"/>
                    <a:pt x="368" y="117"/>
                    <a:pt x="369" y="117"/>
                  </a:cubicBezTo>
                  <a:cubicBezTo>
                    <a:pt x="371" y="121"/>
                    <a:pt x="372" y="125"/>
                    <a:pt x="372" y="130"/>
                  </a:cubicBezTo>
                  <a:cubicBezTo>
                    <a:pt x="375" y="134"/>
                    <a:pt x="378" y="137"/>
                    <a:pt x="382" y="140"/>
                  </a:cubicBezTo>
                  <a:cubicBezTo>
                    <a:pt x="385" y="139"/>
                    <a:pt x="390" y="141"/>
                    <a:pt x="390" y="139"/>
                  </a:cubicBezTo>
                  <a:cubicBezTo>
                    <a:pt x="393" y="140"/>
                    <a:pt x="395" y="141"/>
                    <a:pt x="399" y="141"/>
                  </a:cubicBezTo>
                  <a:cubicBezTo>
                    <a:pt x="403" y="141"/>
                    <a:pt x="404" y="139"/>
                    <a:pt x="406" y="137"/>
                  </a:cubicBezTo>
                  <a:cubicBezTo>
                    <a:pt x="410" y="139"/>
                    <a:pt x="414" y="138"/>
                    <a:pt x="418" y="137"/>
                  </a:cubicBezTo>
                  <a:cubicBezTo>
                    <a:pt x="422" y="141"/>
                    <a:pt x="423" y="146"/>
                    <a:pt x="422" y="154"/>
                  </a:cubicBezTo>
                  <a:cubicBezTo>
                    <a:pt x="423" y="158"/>
                    <a:pt x="425" y="161"/>
                    <a:pt x="427" y="164"/>
                  </a:cubicBezTo>
                  <a:cubicBezTo>
                    <a:pt x="426" y="169"/>
                    <a:pt x="428" y="171"/>
                    <a:pt x="428" y="175"/>
                  </a:cubicBezTo>
                  <a:cubicBezTo>
                    <a:pt x="425" y="175"/>
                    <a:pt x="424" y="177"/>
                    <a:pt x="422" y="179"/>
                  </a:cubicBezTo>
                  <a:cubicBezTo>
                    <a:pt x="418" y="178"/>
                    <a:pt x="417" y="175"/>
                    <a:pt x="415" y="172"/>
                  </a:cubicBezTo>
                  <a:cubicBezTo>
                    <a:pt x="411" y="172"/>
                    <a:pt x="407" y="173"/>
                    <a:pt x="406" y="171"/>
                  </a:cubicBezTo>
                  <a:cubicBezTo>
                    <a:pt x="404" y="168"/>
                    <a:pt x="404" y="164"/>
                    <a:pt x="402" y="161"/>
                  </a:cubicBezTo>
                  <a:cubicBezTo>
                    <a:pt x="400" y="157"/>
                    <a:pt x="396" y="155"/>
                    <a:pt x="392" y="152"/>
                  </a:cubicBezTo>
                  <a:cubicBezTo>
                    <a:pt x="385" y="150"/>
                    <a:pt x="379" y="154"/>
                    <a:pt x="375" y="149"/>
                  </a:cubicBezTo>
                  <a:cubicBezTo>
                    <a:pt x="371" y="148"/>
                    <a:pt x="370" y="151"/>
                    <a:pt x="367" y="151"/>
                  </a:cubicBezTo>
                  <a:cubicBezTo>
                    <a:pt x="361" y="143"/>
                    <a:pt x="357" y="134"/>
                    <a:pt x="345" y="132"/>
                  </a:cubicBezTo>
                  <a:cubicBezTo>
                    <a:pt x="341" y="125"/>
                    <a:pt x="336" y="120"/>
                    <a:pt x="330" y="116"/>
                  </a:cubicBezTo>
                  <a:cubicBezTo>
                    <a:pt x="322" y="117"/>
                    <a:pt x="318" y="115"/>
                    <a:pt x="315" y="112"/>
                  </a:cubicBezTo>
                  <a:cubicBezTo>
                    <a:pt x="308" y="112"/>
                    <a:pt x="300" y="111"/>
                    <a:pt x="296" y="113"/>
                  </a:cubicBezTo>
                  <a:cubicBezTo>
                    <a:pt x="295" y="108"/>
                    <a:pt x="291" y="106"/>
                    <a:pt x="288" y="103"/>
                  </a:cubicBezTo>
                  <a:cubicBezTo>
                    <a:pt x="284" y="104"/>
                    <a:pt x="283" y="102"/>
                    <a:pt x="279" y="102"/>
                  </a:cubicBezTo>
                  <a:cubicBezTo>
                    <a:pt x="273" y="94"/>
                    <a:pt x="265" y="87"/>
                    <a:pt x="252" y="90"/>
                  </a:cubicBezTo>
                  <a:cubicBezTo>
                    <a:pt x="247" y="93"/>
                    <a:pt x="242" y="96"/>
                    <a:pt x="239" y="102"/>
                  </a:cubicBezTo>
                  <a:cubicBezTo>
                    <a:pt x="234" y="102"/>
                    <a:pt x="230" y="103"/>
                    <a:pt x="227" y="105"/>
                  </a:cubicBezTo>
                  <a:cubicBezTo>
                    <a:pt x="225" y="107"/>
                    <a:pt x="222" y="109"/>
                    <a:pt x="222" y="113"/>
                  </a:cubicBezTo>
                  <a:cubicBezTo>
                    <a:pt x="218" y="111"/>
                    <a:pt x="211" y="112"/>
                    <a:pt x="205" y="112"/>
                  </a:cubicBezTo>
                  <a:cubicBezTo>
                    <a:pt x="199" y="113"/>
                    <a:pt x="198" y="118"/>
                    <a:pt x="189" y="116"/>
                  </a:cubicBezTo>
                  <a:cubicBezTo>
                    <a:pt x="182" y="119"/>
                    <a:pt x="177" y="125"/>
                    <a:pt x="173" y="132"/>
                  </a:cubicBezTo>
                  <a:cubicBezTo>
                    <a:pt x="161" y="134"/>
                    <a:pt x="157" y="143"/>
                    <a:pt x="151" y="151"/>
                  </a:cubicBezTo>
                  <a:cubicBezTo>
                    <a:pt x="148" y="151"/>
                    <a:pt x="147" y="149"/>
                    <a:pt x="145" y="149"/>
                  </a:cubicBezTo>
                  <a:cubicBezTo>
                    <a:pt x="142" y="149"/>
                    <a:pt x="140" y="151"/>
                    <a:pt x="138" y="152"/>
                  </a:cubicBezTo>
                  <a:cubicBezTo>
                    <a:pt x="129" y="148"/>
                    <a:pt x="120" y="155"/>
                    <a:pt x="116" y="160"/>
                  </a:cubicBezTo>
                  <a:cubicBezTo>
                    <a:pt x="115" y="164"/>
                    <a:pt x="113" y="168"/>
                    <a:pt x="111" y="172"/>
                  </a:cubicBezTo>
                  <a:cubicBezTo>
                    <a:pt x="102" y="170"/>
                    <a:pt x="102" y="177"/>
                    <a:pt x="96" y="179"/>
                  </a:cubicBezTo>
                  <a:cubicBezTo>
                    <a:pt x="94" y="175"/>
                    <a:pt x="89" y="176"/>
                    <a:pt x="86" y="174"/>
                  </a:cubicBezTo>
                  <a:cubicBezTo>
                    <a:pt x="86" y="167"/>
                    <a:pt x="92" y="164"/>
                    <a:pt x="95" y="159"/>
                  </a:cubicBezTo>
                  <a:close/>
                  <a:moveTo>
                    <a:pt x="86" y="180"/>
                  </a:moveTo>
                  <a:cubicBezTo>
                    <a:pt x="92" y="178"/>
                    <a:pt x="91" y="183"/>
                    <a:pt x="96" y="183"/>
                  </a:cubicBezTo>
                  <a:cubicBezTo>
                    <a:pt x="103" y="183"/>
                    <a:pt x="102" y="175"/>
                    <a:pt x="111" y="176"/>
                  </a:cubicBezTo>
                  <a:cubicBezTo>
                    <a:pt x="115" y="174"/>
                    <a:pt x="118" y="170"/>
                    <a:pt x="118" y="163"/>
                  </a:cubicBezTo>
                  <a:cubicBezTo>
                    <a:pt x="121" y="160"/>
                    <a:pt x="124" y="157"/>
                    <a:pt x="128" y="155"/>
                  </a:cubicBezTo>
                  <a:cubicBezTo>
                    <a:pt x="135" y="155"/>
                    <a:pt x="140" y="158"/>
                    <a:pt x="143" y="153"/>
                  </a:cubicBezTo>
                  <a:cubicBezTo>
                    <a:pt x="147" y="153"/>
                    <a:pt x="147" y="156"/>
                    <a:pt x="150" y="155"/>
                  </a:cubicBezTo>
                  <a:cubicBezTo>
                    <a:pt x="162" y="152"/>
                    <a:pt x="160" y="136"/>
                    <a:pt x="175" y="136"/>
                  </a:cubicBezTo>
                  <a:cubicBezTo>
                    <a:pt x="179" y="129"/>
                    <a:pt x="186" y="118"/>
                    <a:pt x="197" y="121"/>
                  </a:cubicBezTo>
                  <a:cubicBezTo>
                    <a:pt x="200" y="121"/>
                    <a:pt x="201" y="118"/>
                    <a:pt x="203" y="116"/>
                  </a:cubicBezTo>
                  <a:cubicBezTo>
                    <a:pt x="215" y="113"/>
                    <a:pt x="224" y="118"/>
                    <a:pt x="228" y="126"/>
                  </a:cubicBezTo>
                  <a:cubicBezTo>
                    <a:pt x="237" y="123"/>
                    <a:pt x="242" y="129"/>
                    <a:pt x="247" y="133"/>
                  </a:cubicBezTo>
                  <a:cubicBezTo>
                    <a:pt x="248" y="139"/>
                    <a:pt x="243" y="143"/>
                    <a:pt x="246" y="146"/>
                  </a:cubicBezTo>
                  <a:cubicBezTo>
                    <a:pt x="247" y="150"/>
                    <a:pt x="250" y="142"/>
                    <a:pt x="252" y="146"/>
                  </a:cubicBezTo>
                  <a:cubicBezTo>
                    <a:pt x="256" y="154"/>
                    <a:pt x="250" y="160"/>
                    <a:pt x="247" y="165"/>
                  </a:cubicBezTo>
                  <a:cubicBezTo>
                    <a:pt x="243" y="166"/>
                    <a:pt x="241" y="168"/>
                    <a:pt x="236" y="167"/>
                  </a:cubicBezTo>
                  <a:cubicBezTo>
                    <a:pt x="232" y="175"/>
                    <a:pt x="220" y="186"/>
                    <a:pt x="210" y="178"/>
                  </a:cubicBezTo>
                  <a:cubicBezTo>
                    <a:pt x="207" y="179"/>
                    <a:pt x="204" y="180"/>
                    <a:pt x="201" y="182"/>
                  </a:cubicBezTo>
                  <a:cubicBezTo>
                    <a:pt x="195" y="181"/>
                    <a:pt x="192" y="177"/>
                    <a:pt x="190" y="172"/>
                  </a:cubicBezTo>
                  <a:cubicBezTo>
                    <a:pt x="191" y="166"/>
                    <a:pt x="192" y="164"/>
                    <a:pt x="191" y="157"/>
                  </a:cubicBezTo>
                  <a:cubicBezTo>
                    <a:pt x="194" y="152"/>
                    <a:pt x="198" y="149"/>
                    <a:pt x="202" y="145"/>
                  </a:cubicBezTo>
                  <a:cubicBezTo>
                    <a:pt x="204" y="146"/>
                    <a:pt x="204" y="147"/>
                    <a:pt x="206" y="147"/>
                  </a:cubicBezTo>
                  <a:cubicBezTo>
                    <a:pt x="209" y="144"/>
                    <a:pt x="214" y="141"/>
                    <a:pt x="220" y="143"/>
                  </a:cubicBezTo>
                  <a:cubicBezTo>
                    <a:pt x="221" y="145"/>
                    <a:pt x="223" y="145"/>
                    <a:pt x="221" y="147"/>
                  </a:cubicBezTo>
                  <a:cubicBezTo>
                    <a:pt x="221" y="150"/>
                    <a:pt x="226" y="149"/>
                    <a:pt x="226" y="152"/>
                  </a:cubicBezTo>
                  <a:cubicBezTo>
                    <a:pt x="228" y="164"/>
                    <a:pt x="210" y="172"/>
                    <a:pt x="208" y="160"/>
                  </a:cubicBezTo>
                  <a:cubicBezTo>
                    <a:pt x="210" y="157"/>
                    <a:pt x="212" y="163"/>
                    <a:pt x="215" y="160"/>
                  </a:cubicBezTo>
                  <a:cubicBezTo>
                    <a:pt x="214" y="157"/>
                    <a:pt x="213" y="155"/>
                    <a:pt x="211" y="154"/>
                  </a:cubicBezTo>
                  <a:cubicBezTo>
                    <a:pt x="207" y="154"/>
                    <a:pt x="206" y="157"/>
                    <a:pt x="205" y="159"/>
                  </a:cubicBezTo>
                  <a:cubicBezTo>
                    <a:pt x="204" y="168"/>
                    <a:pt x="210" y="171"/>
                    <a:pt x="216" y="171"/>
                  </a:cubicBezTo>
                  <a:cubicBezTo>
                    <a:pt x="223" y="171"/>
                    <a:pt x="228" y="162"/>
                    <a:pt x="230" y="156"/>
                  </a:cubicBezTo>
                  <a:cubicBezTo>
                    <a:pt x="229" y="149"/>
                    <a:pt x="226" y="143"/>
                    <a:pt x="221" y="139"/>
                  </a:cubicBezTo>
                  <a:cubicBezTo>
                    <a:pt x="215" y="138"/>
                    <a:pt x="216" y="138"/>
                    <a:pt x="210" y="139"/>
                  </a:cubicBezTo>
                  <a:cubicBezTo>
                    <a:pt x="206" y="141"/>
                    <a:pt x="202" y="142"/>
                    <a:pt x="198" y="144"/>
                  </a:cubicBezTo>
                  <a:cubicBezTo>
                    <a:pt x="193" y="149"/>
                    <a:pt x="187" y="152"/>
                    <a:pt x="188" y="162"/>
                  </a:cubicBezTo>
                  <a:cubicBezTo>
                    <a:pt x="184" y="160"/>
                    <a:pt x="183" y="156"/>
                    <a:pt x="178" y="155"/>
                  </a:cubicBezTo>
                  <a:cubicBezTo>
                    <a:pt x="172" y="155"/>
                    <a:pt x="166" y="161"/>
                    <a:pt x="169" y="166"/>
                  </a:cubicBezTo>
                  <a:cubicBezTo>
                    <a:pt x="174" y="167"/>
                    <a:pt x="171" y="160"/>
                    <a:pt x="176" y="160"/>
                  </a:cubicBezTo>
                  <a:cubicBezTo>
                    <a:pt x="182" y="159"/>
                    <a:pt x="183" y="164"/>
                    <a:pt x="186" y="167"/>
                  </a:cubicBezTo>
                  <a:cubicBezTo>
                    <a:pt x="185" y="175"/>
                    <a:pt x="180" y="183"/>
                    <a:pt x="172" y="180"/>
                  </a:cubicBezTo>
                  <a:cubicBezTo>
                    <a:pt x="170" y="181"/>
                    <a:pt x="169" y="185"/>
                    <a:pt x="166" y="185"/>
                  </a:cubicBezTo>
                  <a:cubicBezTo>
                    <a:pt x="158" y="186"/>
                    <a:pt x="155" y="179"/>
                    <a:pt x="151" y="185"/>
                  </a:cubicBezTo>
                  <a:cubicBezTo>
                    <a:pt x="145" y="182"/>
                    <a:pt x="143" y="177"/>
                    <a:pt x="136" y="178"/>
                  </a:cubicBezTo>
                  <a:cubicBezTo>
                    <a:pt x="129" y="178"/>
                    <a:pt x="125" y="184"/>
                    <a:pt x="121" y="189"/>
                  </a:cubicBezTo>
                  <a:cubicBezTo>
                    <a:pt x="117" y="189"/>
                    <a:pt x="113" y="191"/>
                    <a:pt x="109" y="191"/>
                  </a:cubicBezTo>
                  <a:cubicBezTo>
                    <a:pt x="106" y="191"/>
                    <a:pt x="104" y="188"/>
                    <a:pt x="101" y="188"/>
                  </a:cubicBezTo>
                  <a:cubicBezTo>
                    <a:pt x="97" y="188"/>
                    <a:pt x="95" y="192"/>
                    <a:pt x="90" y="192"/>
                  </a:cubicBezTo>
                  <a:cubicBezTo>
                    <a:pt x="86" y="190"/>
                    <a:pt x="82" y="185"/>
                    <a:pt x="86" y="180"/>
                  </a:cubicBezTo>
                  <a:close/>
                  <a:moveTo>
                    <a:pt x="195" y="186"/>
                  </a:moveTo>
                  <a:cubicBezTo>
                    <a:pt x="190" y="189"/>
                    <a:pt x="182" y="189"/>
                    <a:pt x="179" y="185"/>
                  </a:cubicBezTo>
                  <a:cubicBezTo>
                    <a:pt x="182" y="183"/>
                    <a:pt x="185" y="181"/>
                    <a:pt x="187" y="176"/>
                  </a:cubicBezTo>
                  <a:cubicBezTo>
                    <a:pt x="189" y="180"/>
                    <a:pt x="193" y="182"/>
                    <a:pt x="195" y="186"/>
                  </a:cubicBezTo>
                  <a:close/>
                  <a:moveTo>
                    <a:pt x="83" y="194"/>
                  </a:moveTo>
                  <a:cubicBezTo>
                    <a:pt x="88" y="197"/>
                    <a:pt x="97" y="197"/>
                    <a:pt x="100" y="192"/>
                  </a:cubicBezTo>
                  <a:cubicBezTo>
                    <a:pt x="105" y="197"/>
                    <a:pt x="115" y="195"/>
                    <a:pt x="121" y="193"/>
                  </a:cubicBezTo>
                  <a:cubicBezTo>
                    <a:pt x="126" y="190"/>
                    <a:pt x="130" y="182"/>
                    <a:pt x="137" y="182"/>
                  </a:cubicBezTo>
                  <a:cubicBezTo>
                    <a:pt x="142" y="182"/>
                    <a:pt x="144" y="186"/>
                    <a:pt x="149" y="190"/>
                  </a:cubicBezTo>
                  <a:cubicBezTo>
                    <a:pt x="155" y="189"/>
                    <a:pt x="157" y="187"/>
                    <a:pt x="161" y="191"/>
                  </a:cubicBezTo>
                  <a:cubicBezTo>
                    <a:pt x="166" y="190"/>
                    <a:pt x="170" y="187"/>
                    <a:pt x="175" y="185"/>
                  </a:cubicBezTo>
                  <a:cubicBezTo>
                    <a:pt x="177" y="188"/>
                    <a:pt x="178" y="192"/>
                    <a:pt x="182" y="193"/>
                  </a:cubicBezTo>
                  <a:cubicBezTo>
                    <a:pt x="188" y="193"/>
                    <a:pt x="191" y="193"/>
                    <a:pt x="196" y="191"/>
                  </a:cubicBezTo>
                  <a:cubicBezTo>
                    <a:pt x="200" y="189"/>
                    <a:pt x="204" y="185"/>
                    <a:pt x="209" y="183"/>
                  </a:cubicBezTo>
                  <a:cubicBezTo>
                    <a:pt x="212" y="184"/>
                    <a:pt x="215" y="186"/>
                    <a:pt x="220" y="185"/>
                  </a:cubicBezTo>
                  <a:cubicBezTo>
                    <a:pt x="228" y="183"/>
                    <a:pt x="234" y="178"/>
                    <a:pt x="238" y="172"/>
                  </a:cubicBezTo>
                  <a:cubicBezTo>
                    <a:pt x="247" y="171"/>
                    <a:pt x="247" y="177"/>
                    <a:pt x="253" y="179"/>
                  </a:cubicBezTo>
                  <a:cubicBezTo>
                    <a:pt x="258" y="178"/>
                    <a:pt x="261" y="179"/>
                    <a:pt x="263" y="179"/>
                  </a:cubicBezTo>
                  <a:cubicBezTo>
                    <a:pt x="269" y="178"/>
                    <a:pt x="271" y="172"/>
                    <a:pt x="278" y="172"/>
                  </a:cubicBezTo>
                  <a:cubicBezTo>
                    <a:pt x="283" y="172"/>
                    <a:pt x="283" y="179"/>
                    <a:pt x="287" y="181"/>
                  </a:cubicBezTo>
                  <a:cubicBezTo>
                    <a:pt x="291" y="182"/>
                    <a:pt x="293" y="184"/>
                    <a:pt x="297" y="185"/>
                  </a:cubicBezTo>
                  <a:cubicBezTo>
                    <a:pt x="303" y="186"/>
                    <a:pt x="306" y="184"/>
                    <a:pt x="310" y="183"/>
                  </a:cubicBezTo>
                  <a:cubicBezTo>
                    <a:pt x="310" y="186"/>
                    <a:pt x="313" y="185"/>
                    <a:pt x="315" y="185"/>
                  </a:cubicBezTo>
                  <a:cubicBezTo>
                    <a:pt x="318" y="187"/>
                    <a:pt x="322" y="191"/>
                    <a:pt x="327" y="193"/>
                  </a:cubicBezTo>
                  <a:cubicBezTo>
                    <a:pt x="335" y="193"/>
                    <a:pt x="335" y="193"/>
                    <a:pt x="335" y="193"/>
                  </a:cubicBezTo>
                  <a:cubicBezTo>
                    <a:pt x="339" y="192"/>
                    <a:pt x="341" y="188"/>
                    <a:pt x="344" y="185"/>
                  </a:cubicBezTo>
                  <a:cubicBezTo>
                    <a:pt x="347" y="187"/>
                    <a:pt x="351" y="189"/>
                    <a:pt x="355" y="191"/>
                  </a:cubicBezTo>
                  <a:cubicBezTo>
                    <a:pt x="357" y="190"/>
                    <a:pt x="360" y="189"/>
                    <a:pt x="361" y="188"/>
                  </a:cubicBezTo>
                  <a:cubicBezTo>
                    <a:pt x="365" y="187"/>
                    <a:pt x="363" y="191"/>
                    <a:pt x="367" y="190"/>
                  </a:cubicBezTo>
                  <a:cubicBezTo>
                    <a:pt x="373" y="189"/>
                    <a:pt x="374" y="183"/>
                    <a:pt x="380" y="182"/>
                  </a:cubicBezTo>
                  <a:cubicBezTo>
                    <a:pt x="389" y="183"/>
                    <a:pt x="391" y="189"/>
                    <a:pt x="396" y="193"/>
                  </a:cubicBezTo>
                  <a:cubicBezTo>
                    <a:pt x="402" y="195"/>
                    <a:pt x="412" y="197"/>
                    <a:pt x="417" y="192"/>
                  </a:cubicBezTo>
                  <a:cubicBezTo>
                    <a:pt x="419" y="194"/>
                    <a:pt x="423" y="195"/>
                    <a:pt x="427" y="196"/>
                  </a:cubicBezTo>
                  <a:cubicBezTo>
                    <a:pt x="433" y="195"/>
                    <a:pt x="431" y="201"/>
                    <a:pt x="431" y="205"/>
                  </a:cubicBezTo>
                  <a:cubicBezTo>
                    <a:pt x="318" y="198"/>
                    <a:pt x="196" y="198"/>
                    <a:pt x="82" y="205"/>
                  </a:cubicBezTo>
                  <a:cubicBezTo>
                    <a:pt x="81" y="200"/>
                    <a:pt x="84" y="199"/>
                    <a:pt x="83" y="194"/>
                  </a:cubicBezTo>
                  <a:close/>
                  <a:moveTo>
                    <a:pt x="81" y="213"/>
                  </a:moveTo>
                  <a:cubicBezTo>
                    <a:pt x="194" y="206"/>
                    <a:pt x="319" y="206"/>
                    <a:pt x="432" y="213"/>
                  </a:cubicBezTo>
                  <a:cubicBezTo>
                    <a:pt x="434" y="219"/>
                    <a:pt x="433" y="228"/>
                    <a:pt x="436" y="233"/>
                  </a:cubicBezTo>
                  <a:cubicBezTo>
                    <a:pt x="422" y="235"/>
                    <a:pt x="407" y="233"/>
                    <a:pt x="392" y="232"/>
                  </a:cubicBezTo>
                  <a:cubicBezTo>
                    <a:pt x="291" y="227"/>
                    <a:pt x="180" y="228"/>
                    <a:pt x="79" y="234"/>
                  </a:cubicBezTo>
                  <a:cubicBezTo>
                    <a:pt x="79" y="226"/>
                    <a:pt x="81" y="220"/>
                    <a:pt x="81" y="213"/>
                  </a:cubicBezTo>
                  <a:close/>
                  <a:moveTo>
                    <a:pt x="74" y="271"/>
                  </a:moveTo>
                  <a:cubicBezTo>
                    <a:pt x="124" y="269"/>
                    <a:pt x="172" y="266"/>
                    <a:pt x="223" y="265"/>
                  </a:cubicBezTo>
                  <a:cubicBezTo>
                    <a:pt x="223" y="459"/>
                    <a:pt x="223" y="459"/>
                    <a:pt x="223" y="459"/>
                  </a:cubicBezTo>
                  <a:cubicBezTo>
                    <a:pt x="163" y="460"/>
                    <a:pt x="107" y="464"/>
                    <a:pt x="50" y="469"/>
                  </a:cubicBezTo>
                  <a:cubicBezTo>
                    <a:pt x="58" y="402"/>
                    <a:pt x="66" y="336"/>
                    <a:pt x="74" y="271"/>
                  </a:cubicBezTo>
                  <a:close/>
                  <a:moveTo>
                    <a:pt x="49" y="477"/>
                  </a:moveTo>
                  <a:cubicBezTo>
                    <a:pt x="108" y="472"/>
                    <a:pt x="167" y="467"/>
                    <a:pt x="230" y="467"/>
                  </a:cubicBezTo>
                  <a:cubicBezTo>
                    <a:pt x="233" y="399"/>
                    <a:pt x="231" y="327"/>
                    <a:pt x="231" y="258"/>
                  </a:cubicBezTo>
                  <a:cubicBezTo>
                    <a:pt x="178" y="258"/>
                    <a:pt x="127" y="261"/>
                    <a:pt x="76" y="263"/>
                  </a:cubicBezTo>
                  <a:cubicBezTo>
                    <a:pt x="75" y="255"/>
                    <a:pt x="77" y="249"/>
                    <a:pt x="78" y="242"/>
                  </a:cubicBezTo>
                  <a:cubicBezTo>
                    <a:pt x="135" y="239"/>
                    <a:pt x="192" y="236"/>
                    <a:pt x="253" y="236"/>
                  </a:cubicBezTo>
                  <a:cubicBezTo>
                    <a:pt x="253" y="487"/>
                    <a:pt x="253" y="487"/>
                    <a:pt x="253" y="487"/>
                  </a:cubicBezTo>
                  <a:cubicBezTo>
                    <a:pt x="182" y="488"/>
                    <a:pt x="114" y="493"/>
                    <a:pt x="46" y="498"/>
                  </a:cubicBezTo>
                  <a:cubicBezTo>
                    <a:pt x="48" y="492"/>
                    <a:pt x="47" y="483"/>
                    <a:pt x="49" y="477"/>
                  </a:cubicBezTo>
                  <a:close/>
                  <a:moveTo>
                    <a:pt x="46" y="505"/>
                  </a:moveTo>
                  <a:cubicBezTo>
                    <a:pt x="107" y="500"/>
                    <a:pt x="172" y="497"/>
                    <a:pt x="237" y="494"/>
                  </a:cubicBezTo>
                  <a:cubicBezTo>
                    <a:pt x="257" y="493"/>
                    <a:pt x="277" y="495"/>
                    <a:pt x="297" y="495"/>
                  </a:cubicBezTo>
                  <a:cubicBezTo>
                    <a:pt x="355" y="495"/>
                    <a:pt x="414" y="502"/>
                    <a:pt x="469" y="505"/>
                  </a:cubicBezTo>
                  <a:cubicBezTo>
                    <a:pt x="469" y="513"/>
                    <a:pt x="471" y="519"/>
                    <a:pt x="471" y="527"/>
                  </a:cubicBezTo>
                  <a:cubicBezTo>
                    <a:pt x="402" y="522"/>
                    <a:pt x="330" y="515"/>
                    <a:pt x="257" y="515"/>
                  </a:cubicBezTo>
                  <a:cubicBezTo>
                    <a:pt x="184" y="515"/>
                    <a:pt x="111" y="522"/>
                    <a:pt x="42" y="527"/>
                  </a:cubicBezTo>
                  <a:cubicBezTo>
                    <a:pt x="44" y="520"/>
                    <a:pt x="43" y="511"/>
                    <a:pt x="46" y="505"/>
                  </a:cubicBezTo>
                  <a:close/>
                  <a:moveTo>
                    <a:pt x="436" y="581"/>
                  </a:moveTo>
                  <a:cubicBezTo>
                    <a:pt x="419" y="582"/>
                    <a:pt x="405" y="586"/>
                    <a:pt x="394" y="593"/>
                  </a:cubicBezTo>
                  <a:cubicBezTo>
                    <a:pt x="392" y="594"/>
                    <a:pt x="390" y="595"/>
                    <a:pt x="388" y="597"/>
                  </a:cubicBezTo>
                  <a:cubicBezTo>
                    <a:pt x="387" y="598"/>
                    <a:pt x="386" y="598"/>
                    <a:pt x="385" y="599"/>
                  </a:cubicBezTo>
                  <a:cubicBezTo>
                    <a:pt x="383" y="600"/>
                    <a:pt x="378" y="602"/>
                    <a:pt x="376" y="604"/>
                  </a:cubicBezTo>
                  <a:cubicBezTo>
                    <a:pt x="370" y="609"/>
                    <a:pt x="363" y="615"/>
                    <a:pt x="357" y="621"/>
                  </a:cubicBezTo>
                  <a:cubicBezTo>
                    <a:pt x="349" y="628"/>
                    <a:pt x="342" y="637"/>
                    <a:pt x="334" y="644"/>
                  </a:cubicBezTo>
                  <a:cubicBezTo>
                    <a:pt x="333" y="645"/>
                    <a:pt x="330" y="646"/>
                    <a:pt x="329" y="647"/>
                  </a:cubicBezTo>
                  <a:cubicBezTo>
                    <a:pt x="327" y="648"/>
                    <a:pt x="324" y="652"/>
                    <a:pt x="320" y="654"/>
                  </a:cubicBezTo>
                  <a:cubicBezTo>
                    <a:pt x="292" y="672"/>
                    <a:pt x="224" y="671"/>
                    <a:pt x="196" y="656"/>
                  </a:cubicBezTo>
                  <a:cubicBezTo>
                    <a:pt x="190" y="652"/>
                    <a:pt x="184" y="647"/>
                    <a:pt x="179" y="642"/>
                  </a:cubicBezTo>
                  <a:cubicBezTo>
                    <a:pt x="164" y="629"/>
                    <a:pt x="150" y="612"/>
                    <a:pt x="132" y="600"/>
                  </a:cubicBezTo>
                  <a:cubicBezTo>
                    <a:pt x="121" y="592"/>
                    <a:pt x="107" y="586"/>
                    <a:pt x="90" y="583"/>
                  </a:cubicBezTo>
                  <a:cubicBezTo>
                    <a:pt x="73" y="580"/>
                    <a:pt x="55" y="581"/>
                    <a:pt x="36" y="581"/>
                  </a:cubicBezTo>
                  <a:cubicBezTo>
                    <a:pt x="37" y="565"/>
                    <a:pt x="40" y="551"/>
                    <a:pt x="41" y="534"/>
                  </a:cubicBezTo>
                  <a:cubicBezTo>
                    <a:pt x="70" y="533"/>
                    <a:pt x="99" y="529"/>
                    <a:pt x="129" y="528"/>
                  </a:cubicBezTo>
                  <a:cubicBezTo>
                    <a:pt x="159" y="526"/>
                    <a:pt x="189" y="526"/>
                    <a:pt x="219" y="524"/>
                  </a:cubicBezTo>
                  <a:cubicBezTo>
                    <a:pt x="305" y="520"/>
                    <a:pt x="392" y="529"/>
                    <a:pt x="472" y="534"/>
                  </a:cubicBezTo>
                  <a:cubicBezTo>
                    <a:pt x="474" y="551"/>
                    <a:pt x="478" y="564"/>
                    <a:pt x="478" y="581"/>
                  </a:cubicBezTo>
                  <a:cubicBezTo>
                    <a:pt x="464" y="582"/>
                    <a:pt x="450" y="580"/>
                    <a:pt x="436" y="581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45" name="ï$ḷîde"/>
            <p:cNvSpPr/>
            <p:nvPr/>
          </p:nvSpPr>
          <p:spPr bwMode="auto">
            <a:xfrm>
              <a:off x="3415315" y="3278973"/>
              <a:ext cx="58042" cy="71436"/>
            </a:xfrm>
            <a:custGeom>
              <a:avLst/>
              <a:gdLst>
                <a:gd name="T0" fmla="*/ 24 w 33"/>
                <a:gd name="T1" fmla="*/ 3 h 40"/>
                <a:gd name="T2" fmla="*/ 24 w 33"/>
                <a:gd name="T3" fmla="*/ 17 h 40"/>
                <a:gd name="T4" fmla="*/ 33 w 33"/>
                <a:gd name="T5" fmla="*/ 23 h 40"/>
                <a:gd name="T6" fmla="*/ 24 w 33"/>
                <a:gd name="T7" fmla="*/ 29 h 40"/>
                <a:gd name="T8" fmla="*/ 19 w 33"/>
                <a:gd name="T9" fmla="*/ 40 h 40"/>
                <a:gd name="T10" fmla="*/ 12 w 33"/>
                <a:gd name="T11" fmla="*/ 29 h 40"/>
                <a:gd name="T12" fmla="*/ 2 w 33"/>
                <a:gd name="T13" fmla="*/ 25 h 40"/>
                <a:gd name="T14" fmla="*/ 12 w 33"/>
                <a:gd name="T15" fmla="*/ 19 h 40"/>
                <a:gd name="T16" fmla="*/ 12 w 33"/>
                <a:gd name="T17" fmla="*/ 3 h 40"/>
                <a:gd name="T18" fmla="*/ 24 w 33"/>
                <a:gd name="T1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40">
                  <a:moveTo>
                    <a:pt x="24" y="3"/>
                  </a:moveTo>
                  <a:cubicBezTo>
                    <a:pt x="24" y="8"/>
                    <a:pt x="24" y="13"/>
                    <a:pt x="24" y="17"/>
                  </a:cubicBezTo>
                  <a:cubicBezTo>
                    <a:pt x="25" y="21"/>
                    <a:pt x="33" y="18"/>
                    <a:pt x="33" y="23"/>
                  </a:cubicBezTo>
                  <a:cubicBezTo>
                    <a:pt x="32" y="27"/>
                    <a:pt x="30" y="29"/>
                    <a:pt x="24" y="29"/>
                  </a:cubicBezTo>
                  <a:cubicBezTo>
                    <a:pt x="22" y="32"/>
                    <a:pt x="21" y="37"/>
                    <a:pt x="19" y="40"/>
                  </a:cubicBezTo>
                  <a:cubicBezTo>
                    <a:pt x="14" y="39"/>
                    <a:pt x="15" y="32"/>
                    <a:pt x="12" y="29"/>
                  </a:cubicBezTo>
                  <a:cubicBezTo>
                    <a:pt x="7" y="29"/>
                    <a:pt x="3" y="28"/>
                    <a:pt x="2" y="25"/>
                  </a:cubicBezTo>
                  <a:cubicBezTo>
                    <a:pt x="0" y="18"/>
                    <a:pt x="8" y="21"/>
                    <a:pt x="12" y="19"/>
                  </a:cubicBezTo>
                  <a:cubicBezTo>
                    <a:pt x="12" y="13"/>
                    <a:pt x="12" y="8"/>
                    <a:pt x="12" y="3"/>
                  </a:cubicBezTo>
                  <a:cubicBezTo>
                    <a:pt x="15" y="0"/>
                    <a:pt x="21" y="0"/>
                    <a:pt x="24" y="3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46" name="îṩḻiďê"/>
            <p:cNvSpPr/>
            <p:nvPr/>
          </p:nvSpPr>
          <p:spPr bwMode="auto">
            <a:xfrm>
              <a:off x="3468892" y="3278973"/>
              <a:ext cx="116084" cy="89296"/>
            </a:xfrm>
            <a:custGeom>
              <a:avLst/>
              <a:gdLst>
                <a:gd name="T0" fmla="*/ 39 w 66"/>
                <a:gd name="T1" fmla="*/ 9 h 50"/>
                <a:gd name="T2" fmla="*/ 50 w 66"/>
                <a:gd name="T3" fmla="*/ 2 h 50"/>
                <a:gd name="T4" fmla="*/ 56 w 66"/>
                <a:gd name="T5" fmla="*/ 9 h 50"/>
                <a:gd name="T6" fmla="*/ 66 w 66"/>
                <a:gd name="T7" fmla="*/ 11 h 50"/>
                <a:gd name="T8" fmla="*/ 66 w 66"/>
                <a:gd name="T9" fmla="*/ 13 h 50"/>
                <a:gd name="T10" fmla="*/ 53 w 66"/>
                <a:gd name="T11" fmla="*/ 16 h 50"/>
                <a:gd name="T12" fmla="*/ 38 w 66"/>
                <a:gd name="T13" fmla="*/ 17 h 50"/>
                <a:gd name="T14" fmla="*/ 60 w 66"/>
                <a:gd name="T15" fmla="*/ 21 h 50"/>
                <a:gd name="T16" fmla="*/ 60 w 66"/>
                <a:gd name="T17" fmla="*/ 45 h 50"/>
                <a:gd name="T18" fmla="*/ 46 w 66"/>
                <a:gd name="T19" fmla="*/ 43 h 50"/>
                <a:gd name="T20" fmla="*/ 39 w 66"/>
                <a:gd name="T21" fmla="*/ 43 h 50"/>
                <a:gd name="T22" fmla="*/ 26 w 66"/>
                <a:gd name="T23" fmla="*/ 49 h 50"/>
                <a:gd name="T24" fmla="*/ 23 w 66"/>
                <a:gd name="T25" fmla="*/ 43 h 50"/>
                <a:gd name="T26" fmla="*/ 13 w 66"/>
                <a:gd name="T27" fmla="*/ 49 h 50"/>
                <a:gd name="T28" fmla="*/ 4 w 66"/>
                <a:gd name="T29" fmla="*/ 47 h 50"/>
                <a:gd name="T30" fmla="*/ 4 w 66"/>
                <a:gd name="T31" fmla="*/ 21 h 50"/>
                <a:gd name="T32" fmla="*/ 25 w 66"/>
                <a:gd name="T33" fmla="*/ 19 h 50"/>
                <a:gd name="T34" fmla="*/ 0 w 66"/>
                <a:gd name="T35" fmla="*/ 13 h 50"/>
                <a:gd name="T36" fmla="*/ 23 w 66"/>
                <a:gd name="T37" fmla="*/ 9 h 50"/>
                <a:gd name="T38" fmla="*/ 30 w 66"/>
                <a:gd name="T39" fmla="*/ 1 h 50"/>
                <a:gd name="T40" fmla="*/ 36 w 66"/>
                <a:gd name="T41" fmla="*/ 3 h 50"/>
                <a:gd name="T42" fmla="*/ 39 w 66"/>
                <a:gd name="T43" fmla="*/ 9 h 50"/>
                <a:gd name="T44" fmla="*/ 15 w 66"/>
                <a:gd name="T45" fmla="*/ 29 h 50"/>
                <a:gd name="T46" fmla="*/ 25 w 66"/>
                <a:gd name="T47" fmla="*/ 26 h 50"/>
                <a:gd name="T48" fmla="*/ 15 w 66"/>
                <a:gd name="T49" fmla="*/ 29 h 50"/>
                <a:gd name="T50" fmla="*/ 41 w 66"/>
                <a:gd name="T51" fmla="*/ 33 h 50"/>
                <a:gd name="T52" fmla="*/ 36 w 66"/>
                <a:gd name="T53" fmla="*/ 36 h 50"/>
                <a:gd name="T54" fmla="*/ 48 w 66"/>
                <a:gd name="T55" fmla="*/ 37 h 50"/>
                <a:gd name="T56" fmla="*/ 43 w 66"/>
                <a:gd name="T57" fmla="*/ 31 h 50"/>
                <a:gd name="T58" fmla="*/ 48 w 66"/>
                <a:gd name="T59" fmla="*/ 26 h 50"/>
                <a:gd name="T60" fmla="*/ 36 w 66"/>
                <a:gd name="T61" fmla="*/ 26 h 50"/>
                <a:gd name="T62" fmla="*/ 41 w 66"/>
                <a:gd name="T63" fmla="*/ 33 h 50"/>
                <a:gd name="T64" fmla="*/ 25 w 66"/>
                <a:gd name="T65" fmla="*/ 35 h 50"/>
                <a:gd name="T66" fmla="*/ 15 w 66"/>
                <a:gd name="T67" fmla="*/ 34 h 50"/>
                <a:gd name="T68" fmla="*/ 25 w 66"/>
                <a:gd name="T69" fmla="*/ 3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50">
                  <a:moveTo>
                    <a:pt x="39" y="9"/>
                  </a:moveTo>
                  <a:cubicBezTo>
                    <a:pt x="47" y="11"/>
                    <a:pt x="44" y="2"/>
                    <a:pt x="50" y="2"/>
                  </a:cubicBezTo>
                  <a:cubicBezTo>
                    <a:pt x="54" y="2"/>
                    <a:pt x="55" y="6"/>
                    <a:pt x="56" y="9"/>
                  </a:cubicBezTo>
                  <a:cubicBezTo>
                    <a:pt x="60" y="9"/>
                    <a:pt x="65" y="8"/>
                    <a:pt x="66" y="11"/>
                  </a:cubicBezTo>
                  <a:cubicBezTo>
                    <a:pt x="66" y="12"/>
                    <a:pt x="66" y="12"/>
                    <a:pt x="66" y="13"/>
                  </a:cubicBezTo>
                  <a:cubicBezTo>
                    <a:pt x="66" y="18"/>
                    <a:pt x="58" y="16"/>
                    <a:pt x="53" y="16"/>
                  </a:cubicBezTo>
                  <a:cubicBezTo>
                    <a:pt x="48" y="17"/>
                    <a:pt x="41" y="15"/>
                    <a:pt x="38" y="17"/>
                  </a:cubicBezTo>
                  <a:cubicBezTo>
                    <a:pt x="44" y="20"/>
                    <a:pt x="54" y="19"/>
                    <a:pt x="60" y="21"/>
                  </a:cubicBezTo>
                  <a:cubicBezTo>
                    <a:pt x="58" y="27"/>
                    <a:pt x="58" y="39"/>
                    <a:pt x="60" y="45"/>
                  </a:cubicBezTo>
                  <a:cubicBezTo>
                    <a:pt x="56" y="50"/>
                    <a:pt x="48" y="47"/>
                    <a:pt x="46" y="43"/>
                  </a:cubicBezTo>
                  <a:cubicBezTo>
                    <a:pt x="44" y="43"/>
                    <a:pt x="41" y="43"/>
                    <a:pt x="39" y="43"/>
                  </a:cubicBezTo>
                  <a:cubicBezTo>
                    <a:pt x="37" y="48"/>
                    <a:pt x="33" y="50"/>
                    <a:pt x="26" y="49"/>
                  </a:cubicBezTo>
                  <a:cubicBezTo>
                    <a:pt x="25" y="47"/>
                    <a:pt x="26" y="43"/>
                    <a:pt x="23" y="43"/>
                  </a:cubicBezTo>
                  <a:cubicBezTo>
                    <a:pt x="16" y="41"/>
                    <a:pt x="16" y="46"/>
                    <a:pt x="13" y="49"/>
                  </a:cubicBezTo>
                  <a:cubicBezTo>
                    <a:pt x="9" y="49"/>
                    <a:pt x="7" y="48"/>
                    <a:pt x="4" y="47"/>
                  </a:cubicBezTo>
                  <a:cubicBezTo>
                    <a:pt x="6" y="40"/>
                    <a:pt x="6" y="28"/>
                    <a:pt x="4" y="21"/>
                  </a:cubicBezTo>
                  <a:cubicBezTo>
                    <a:pt x="11" y="20"/>
                    <a:pt x="17" y="18"/>
                    <a:pt x="25" y="19"/>
                  </a:cubicBezTo>
                  <a:cubicBezTo>
                    <a:pt x="21" y="12"/>
                    <a:pt x="2" y="21"/>
                    <a:pt x="0" y="13"/>
                  </a:cubicBezTo>
                  <a:cubicBezTo>
                    <a:pt x="1" y="5"/>
                    <a:pt x="15" y="10"/>
                    <a:pt x="23" y="9"/>
                  </a:cubicBezTo>
                  <a:cubicBezTo>
                    <a:pt x="26" y="7"/>
                    <a:pt x="25" y="1"/>
                    <a:pt x="30" y="1"/>
                  </a:cubicBezTo>
                  <a:cubicBezTo>
                    <a:pt x="33" y="0"/>
                    <a:pt x="33" y="3"/>
                    <a:pt x="36" y="3"/>
                  </a:cubicBezTo>
                  <a:cubicBezTo>
                    <a:pt x="36" y="6"/>
                    <a:pt x="36" y="8"/>
                    <a:pt x="39" y="9"/>
                  </a:cubicBezTo>
                  <a:close/>
                  <a:moveTo>
                    <a:pt x="15" y="29"/>
                  </a:moveTo>
                  <a:cubicBezTo>
                    <a:pt x="18" y="30"/>
                    <a:pt x="25" y="31"/>
                    <a:pt x="25" y="26"/>
                  </a:cubicBezTo>
                  <a:cubicBezTo>
                    <a:pt x="22" y="27"/>
                    <a:pt x="16" y="25"/>
                    <a:pt x="15" y="29"/>
                  </a:cubicBezTo>
                  <a:close/>
                  <a:moveTo>
                    <a:pt x="41" y="33"/>
                  </a:moveTo>
                  <a:cubicBezTo>
                    <a:pt x="39" y="34"/>
                    <a:pt x="37" y="34"/>
                    <a:pt x="36" y="36"/>
                  </a:cubicBezTo>
                  <a:cubicBezTo>
                    <a:pt x="39" y="38"/>
                    <a:pt x="44" y="37"/>
                    <a:pt x="48" y="37"/>
                  </a:cubicBezTo>
                  <a:cubicBezTo>
                    <a:pt x="49" y="32"/>
                    <a:pt x="44" y="34"/>
                    <a:pt x="43" y="31"/>
                  </a:cubicBezTo>
                  <a:cubicBezTo>
                    <a:pt x="46" y="30"/>
                    <a:pt x="48" y="30"/>
                    <a:pt x="48" y="26"/>
                  </a:cubicBezTo>
                  <a:cubicBezTo>
                    <a:pt x="44" y="26"/>
                    <a:pt x="40" y="26"/>
                    <a:pt x="36" y="26"/>
                  </a:cubicBezTo>
                  <a:cubicBezTo>
                    <a:pt x="36" y="30"/>
                    <a:pt x="42" y="29"/>
                    <a:pt x="41" y="33"/>
                  </a:cubicBezTo>
                  <a:close/>
                  <a:moveTo>
                    <a:pt x="25" y="35"/>
                  </a:moveTo>
                  <a:cubicBezTo>
                    <a:pt x="23" y="33"/>
                    <a:pt x="19" y="34"/>
                    <a:pt x="15" y="34"/>
                  </a:cubicBezTo>
                  <a:cubicBezTo>
                    <a:pt x="14" y="39"/>
                    <a:pt x="24" y="38"/>
                    <a:pt x="25" y="35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47" name="í$ļíďe"/>
            <p:cNvSpPr/>
            <p:nvPr/>
          </p:nvSpPr>
          <p:spPr bwMode="auto">
            <a:xfrm>
              <a:off x="3814913" y="3281205"/>
              <a:ext cx="113851" cy="49113"/>
            </a:xfrm>
            <a:custGeom>
              <a:avLst/>
              <a:gdLst>
                <a:gd name="T0" fmla="*/ 46 w 64"/>
                <a:gd name="T1" fmla="*/ 0 h 28"/>
                <a:gd name="T2" fmla="*/ 53 w 64"/>
                <a:gd name="T3" fmla="*/ 8 h 28"/>
                <a:gd name="T4" fmla="*/ 64 w 64"/>
                <a:gd name="T5" fmla="*/ 13 h 28"/>
                <a:gd name="T6" fmla="*/ 15 w 64"/>
                <a:gd name="T7" fmla="*/ 19 h 28"/>
                <a:gd name="T8" fmla="*/ 13 w 64"/>
                <a:gd name="T9" fmla="*/ 26 h 28"/>
                <a:gd name="T10" fmla="*/ 4 w 64"/>
                <a:gd name="T11" fmla="*/ 28 h 28"/>
                <a:gd name="T12" fmla="*/ 2 w 64"/>
                <a:gd name="T13" fmla="*/ 11 h 28"/>
                <a:gd name="T14" fmla="*/ 35 w 64"/>
                <a:gd name="T15" fmla="*/ 10 h 28"/>
                <a:gd name="T16" fmla="*/ 46 w 6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28">
                  <a:moveTo>
                    <a:pt x="46" y="0"/>
                  </a:moveTo>
                  <a:cubicBezTo>
                    <a:pt x="51" y="0"/>
                    <a:pt x="52" y="3"/>
                    <a:pt x="53" y="8"/>
                  </a:cubicBezTo>
                  <a:cubicBezTo>
                    <a:pt x="56" y="9"/>
                    <a:pt x="60" y="11"/>
                    <a:pt x="64" y="13"/>
                  </a:cubicBezTo>
                  <a:cubicBezTo>
                    <a:pt x="52" y="19"/>
                    <a:pt x="30" y="16"/>
                    <a:pt x="15" y="19"/>
                  </a:cubicBezTo>
                  <a:cubicBezTo>
                    <a:pt x="12" y="19"/>
                    <a:pt x="15" y="26"/>
                    <a:pt x="13" y="26"/>
                  </a:cubicBezTo>
                  <a:cubicBezTo>
                    <a:pt x="9" y="26"/>
                    <a:pt x="8" y="28"/>
                    <a:pt x="4" y="28"/>
                  </a:cubicBezTo>
                  <a:cubicBezTo>
                    <a:pt x="0" y="25"/>
                    <a:pt x="1" y="13"/>
                    <a:pt x="2" y="11"/>
                  </a:cubicBezTo>
                  <a:cubicBezTo>
                    <a:pt x="11" y="9"/>
                    <a:pt x="24" y="10"/>
                    <a:pt x="35" y="10"/>
                  </a:cubicBezTo>
                  <a:cubicBezTo>
                    <a:pt x="41" y="9"/>
                    <a:pt x="40" y="1"/>
                    <a:pt x="46" y="0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48" name="îŝlîḍe"/>
            <p:cNvSpPr/>
            <p:nvPr/>
          </p:nvSpPr>
          <p:spPr bwMode="auto">
            <a:xfrm>
              <a:off x="3933229" y="3296832"/>
              <a:ext cx="44648" cy="33487"/>
            </a:xfrm>
            <a:custGeom>
              <a:avLst/>
              <a:gdLst>
                <a:gd name="T0" fmla="*/ 25 w 25"/>
                <a:gd name="T1" fmla="*/ 2 h 19"/>
                <a:gd name="T2" fmla="*/ 24 w 25"/>
                <a:gd name="T3" fmla="*/ 17 h 19"/>
                <a:gd name="T4" fmla="*/ 12 w 25"/>
                <a:gd name="T5" fmla="*/ 17 h 19"/>
                <a:gd name="T6" fmla="*/ 11 w 25"/>
                <a:gd name="T7" fmla="*/ 11 h 19"/>
                <a:gd name="T8" fmla="*/ 0 w 25"/>
                <a:gd name="T9" fmla="*/ 5 h 19"/>
                <a:gd name="T10" fmla="*/ 25 w 25"/>
                <a:gd name="T11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9">
                  <a:moveTo>
                    <a:pt x="25" y="2"/>
                  </a:moveTo>
                  <a:cubicBezTo>
                    <a:pt x="24" y="6"/>
                    <a:pt x="23" y="12"/>
                    <a:pt x="24" y="17"/>
                  </a:cubicBezTo>
                  <a:cubicBezTo>
                    <a:pt x="22" y="19"/>
                    <a:pt x="14" y="19"/>
                    <a:pt x="12" y="17"/>
                  </a:cubicBezTo>
                  <a:cubicBezTo>
                    <a:pt x="11" y="16"/>
                    <a:pt x="11" y="14"/>
                    <a:pt x="11" y="11"/>
                  </a:cubicBezTo>
                  <a:cubicBezTo>
                    <a:pt x="9" y="7"/>
                    <a:pt x="5" y="6"/>
                    <a:pt x="0" y="5"/>
                  </a:cubicBezTo>
                  <a:cubicBezTo>
                    <a:pt x="4" y="0"/>
                    <a:pt x="17" y="0"/>
                    <a:pt x="25" y="2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49" name="íṥḷïḋe"/>
            <p:cNvSpPr/>
            <p:nvPr/>
          </p:nvSpPr>
          <p:spPr bwMode="auto">
            <a:xfrm>
              <a:off x="3812680" y="3319156"/>
              <a:ext cx="167429" cy="49113"/>
            </a:xfrm>
            <a:custGeom>
              <a:avLst/>
              <a:gdLst>
                <a:gd name="T0" fmla="*/ 47 w 95"/>
                <a:gd name="T1" fmla="*/ 0 h 28"/>
                <a:gd name="T2" fmla="*/ 48 w 95"/>
                <a:gd name="T3" fmla="*/ 10 h 28"/>
                <a:gd name="T4" fmla="*/ 75 w 95"/>
                <a:gd name="T5" fmla="*/ 10 h 28"/>
                <a:gd name="T6" fmla="*/ 95 w 95"/>
                <a:gd name="T7" fmla="*/ 15 h 28"/>
                <a:gd name="T8" fmla="*/ 73 w 95"/>
                <a:gd name="T9" fmla="*/ 20 h 28"/>
                <a:gd name="T10" fmla="*/ 47 w 95"/>
                <a:gd name="T11" fmla="*/ 20 h 28"/>
                <a:gd name="T12" fmla="*/ 36 w 95"/>
                <a:gd name="T13" fmla="*/ 27 h 28"/>
                <a:gd name="T14" fmla="*/ 31 w 95"/>
                <a:gd name="T15" fmla="*/ 20 h 28"/>
                <a:gd name="T16" fmla="*/ 13 w 95"/>
                <a:gd name="T17" fmla="*/ 20 h 28"/>
                <a:gd name="T18" fmla="*/ 0 w 95"/>
                <a:gd name="T19" fmla="*/ 14 h 28"/>
                <a:gd name="T20" fmla="*/ 15 w 95"/>
                <a:gd name="T21" fmla="*/ 10 h 28"/>
                <a:gd name="T22" fmla="*/ 34 w 95"/>
                <a:gd name="T23" fmla="*/ 10 h 28"/>
                <a:gd name="T24" fmla="*/ 38 w 95"/>
                <a:gd name="T25" fmla="*/ 0 h 28"/>
                <a:gd name="T26" fmla="*/ 47 w 95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" h="28">
                  <a:moveTo>
                    <a:pt x="47" y="0"/>
                  </a:moveTo>
                  <a:cubicBezTo>
                    <a:pt x="49" y="3"/>
                    <a:pt x="49" y="6"/>
                    <a:pt x="48" y="10"/>
                  </a:cubicBezTo>
                  <a:cubicBezTo>
                    <a:pt x="56" y="10"/>
                    <a:pt x="66" y="10"/>
                    <a:pt x="75" y="10"/>
                  </a:cubicBezTo>
                  <a:cubicBezTo>
                    <a:pt x="83" y="10"/>
                    <a:pt x="93" y="8"/>
                    <a:pt x="95" y="15"/>
                  </a:cubicBezTo>
                  <a:cubicBezTo>
                    <a:pt x="93" y="22"/>
                    <a:pt x="82" y="20"/>
                    <a:pt x="73" y="20"/>
                  </a:cubicBezTo>
                  <a:cubicBezTo>
                    <a:pt x="64" y="20"/>
                    <a:pt x="54" y="20"/>
                    <a:pt x="47" y="20"/>
                  </a:cubicBezTo>
                  <a:cubicBezTo>
                    <a:pt x="41" y="20"/>
                    <a:pt x="41" y="25"/>
                    <a:pt x="36" y="27"/>
                  </a:cubicBezTo>
                  <a:cubicBezTo>
                    <a:pt x="31" y="28"/>
                    <a:pt x="33" y="22"/>
                    <a:pt x="31" y="20"/>
                  </a:cubicBezTo>
                  <a:cubicBezTo>
                    <a:pt x="25" y="20"/>
                    <a:pt x="19" y="20"/>
                    <a:pt x="13" y="20"/>
                  </a:cubicBezTo>
                  <a:cubicBezTo>
                    <a:pt x="7" y="20"/>
                    <a:pt x="0" y="21"/>
                    <a:pt x="0" y="14"/>
                  </a:cubicBezTo>
                  <a:cubicBezTo>
                    <a:pt x="1" y="9"/>
                    <a:pt x="9" y="10"/>
                    <a:pt x="15" y="10"/>
                  </a:cubicBezTo>
                  <a:cubicBezTo>
                    <a:pt x="21" y="10"/>
                    <a:pt x="27" y="10"/>
                    <a:pt x="34" y="10"/>
                  </a:cubicBezTo>
                  <a:cubicBezTo>
                    <a:pt x="37" y="8"/>
                    <a:pt x="35" y="2"/>
                    <a:pt x="38" y="0"/>
                  </a:cubicBezTo>
                  <a:cubicBezTo>
                    <a:pt x="41" y="0"/>
                    <a:pt x="44" y="0"/>
                    <a:pt x="47" y="0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50" name="işḻïḍê"/>
            <p:cNvSpPr/>
            <p:nvPr/>
          </p:nvSpPr>
          <p:spPr bwMode="auto">
            <a:xfrm>
              <a:off x="3435407" y="3352641"/>
              <a:ext cx="24556" cy="62507"/>
            </a:xfrm>
            <a:custGeom>
              <a:avLst/>
              <a:gdLst>
                <a:gd name="T0" fmla="*/ 5 w 14"/>
                <a:gd name="T1" fmla="*/ 0 h 35"/>
                <a:gd name="T2" fmla="*/ 10 w 14"/>
                <a:gd name="T3" fmla="*/ 34 h 35"/>
                <a:gd name="T4" fmla="*/ 0 w 14"/>
                <a:gd name="T5" fmla="*/ 33 h 35"/>
                <a:gd name="T6" fmla="*/ 5 w 14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35">
                  <a:moveTo>
                    <a:pt x="5" y="0"/>
                  </a:moveTo>
                  <a:cubicBezTo>
                    <a:pt x="12" y="6"/>
                    <a:pt x="14" y="25"/>
                    <a:pt x="10" y="34"/>
                  </a:cubicBezTo>
                  <a:cubicBezTo>
                    <a:pt x="6" y="35"/>
                    <a:pt x="3" y="34"/>
                    <a:pt x="0" y="33"/>
                  </a:cubicBezTo>
                  <a:cubicBezTo>
                    <a:pt x="0" y="20"/>
                    <a:pt x="1" y="9"/>
                    <a:pt x="5" y="0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51" name="íṧḷïďè"/>
            <p:cNvSpPr/>
            <p:nvPr/>
          </p:nvSpPr>
          <p:spPr bwMode="auto">
            <a:xfrm>
              <a:off x="3866258" y="3359339"/>
              <a:ext cx="60274" cy="55810"/>
            </a:xfrm>
            <a:custGeom>
              <a:avLst/>
              <a:gdLst>
                <a:gd name="T0" fmla="*/ 33 w 33"/>
                <a:gd name="T1" fmla="*/ 4 h 32"/>
                <a:gd name="T2" fmla="*/ 19 w 33"/>
                <a:gd name="T3" fmla="*/ 21 h 32"/>
                <a:gd name="T4" fmla="*/ 25 w 33"/>
                <a:gd name="T5" fmla="*/ 26 h 32"/>
                <a:gd name="T6" fmla="*/ 0 w 33"/>
                <a:gd name="T7" fmla="*/ 28 h 32"/>
                <a:gd name="T8" fmla="*/ 22 w 33"/>
                <a:gd name="T9" fmla="*/ 2 h 32"/>
                <a:gd name="T10" fmla="*/ 25 w 33"/>
                <a:gd name="T11" fmla="*/ 0 h 32"/>
                <a:gd name="T12" fmla="*/ 33 w 33"/>
                <a:gd name="T13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32">
                  <a:moveTo>
                    <a:pt x="33" y="4"/>
                  </a:moveTo>
                  <a:cubicBezTo>
                    <a:pt x="32" y="13"/>
                    <a:pt x="24" y="16"/>
                    <a:pt x="19" y="21"/>
                  </a:cubicBezTo>
                  <a:cubicBezTo>
                    <a:pt x="19" y="25"/>
                    <a:pt x="23" y="24"/>
                    <a:pt x="25" y="26"/>
                  </a:cubicBezTo>
                  <a:cubicBezTo>
                    <a:pt x="22" y="31"/>
                    <a:pt x="6" y="32"/>
                    <a:pt x="0" y="28"/>
                  </a:cubicBezTo>
                  <a:cubicBezTo>
                    <a:pt x="5" y="17"/>
                    <a:pt x="16" y="12"/>
                    <a:pt x="22" y="2"/>
                  </a:cubicBezTo>
                  <a:cubicBezTo>
                    <a:pt x="22" y="2"/>
                    <a:pt x="25" y="2"/>
                    <a:pt x="25" y="0"/>
                  </a:cubicBezTo>
                  <a:cubicBezTo>
                    <a:pt x="29" y="0"/>
                    <a:pt x="31" y="2"/>
                    <a:pt x="33" y="4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52" name="ïsḻíďe"/>
            <p:cNvSpPr/>
            <p:nvPr/>
          </p:nvSpPr>
          <p:spPr bwMode="auto">
            <a:xfrm>
              <a:off x="3457731" y="3361571"/>
              <a:ext cx="133943" cy="60275"/>
            </a:xfrm>
            <a:custGeom>
              <a:avLst/>
              <a:gdLst>
                <a:gd name="T0" fmla="*/ 75 w 75"/>
                <a:gd name="T1" fmla="*/ 7 h 33"/>
                <a:gd name="T2" fmla="*/ 59 w 75"/>
                <a:gd name="T3" fmla="*/ 12 h 33"/>
                <a:gd name="T4" fmla="*/ 56 w 75"/>
                <a:gd name="T5" fmla="*/ 28 h 33"/>
                <a:gd name="T6" fmla="*/ 36 w 75"/>
                <a:gd name="T7" fmla="*/ 25 h 33"/>
                <a:gd name="T8" fmla="*/ 37 w 75"/>
                <a:gd name="T9" fmla="*/ 24 h 33"/>
                <a:gd name="T10" fmla="*/ 46 w 75"/>
                <a:gd name="T11" fmla="*/ 20 h 33"/>
                <a:gd name="T12" fmla="*/ 47 w 75"/>
                <a:gd name="T13" fmla="*/ 14 h 33"/>
                <a:gd name="T14" fmla="*/ 29 w 75"/>
                <a:gd name="T15" fmla="*/ 12 h 33"/>
                <a:gd name="T16" fmla="*/ 10 w 75"/>
                <a:gd name="T17" fmla="*/ 12 h 33"/>
                <a:gd name="T18" fmla="*/ 1 w 75"/>
                <a:gd name="T19" fmla="*/ 8 h 33"/>
                <a:gd name="T20" fmla="*/ 9 w 75"/>
                <a:gd name="T21" fmla="*/ 4 h 33"/>
                <a:gd name="T22" fmla="*/ 46 w 75"/>
                <a:gd name="T23" fmla="*/ 4 h 33"/>
                <a:gd name="T24" fmla="*/ 54 w 75"/>
                <a:gd name="T25" fmla="*/ 0 h 33"/>
                <a:gd name="T26" fmla="*/ 59 w 75"/>
                <a:gd name="T27" fmla="*/ 4 h 33"/>
                <a:gd name="T28" fmla="*/ 75 w 75"/>
                <a:gd name="T29" fmla="*/ 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5" h="33">
                  <a:moveTo>
                    <a:pt x="75" y="7"/>
                  </a:moveTo>
                  <a:cubicBezTo>
                    <a:pt x="74" y="14"/>
                    <a:pt x="65" y="11"/>
                    <a:pt x="59" y="12"/>
                  </a:cubicBezTo>
                  <a:cubicBezTo>
                    <a:pt x="57" y="16"/>
                    <a:pt x="59" y="25"/>
                    <a:pt x="56" y="28"/>
                  </a:cubicBezTo>
                  <a:cubicBezTo>
                    <a:pt x="51" y="31"/>
                    <a:pt x="36" y="33"/>
                    <a:pt x="36" y="25"/>
                  </a:cubicBezTo>
                  <a:cubicBezTo>
                    <a:pt x="37" y="25"/>
                    <a:pt x="37" y="24"/>
                    <a:pt x="37" y="24"/>
                  </a:cubicBezTo>
                  <a:cubicBezTo>
                    <a:pt x="37" y="17"/>
                    <a:pt x="44" y="23"/>
                    <a:pt x="46" y="20"/>
                  </a:cubicBezTo>
                  <a:cubicBezTo>
                    <a:pt x="46" y="18"/>
                    <a:pt x="48" y="17"/>
                    <a:pt x="47" y="14"/>
                  </a:cubicBezTo>
                  <a:cubicBezTo>
                    <a:pt x="43" y="10"/>
                    <a:pt x="36" y="12"/>
                    <a:pt x="29" y="12"/>
                  </a:cubicBezTo>
                  <a:cubicBezTo>
                    <a:pt x="22" y="12"/>
                    <a:pt x="16" y="12"/>
                    <a:pt x="10" y="12"/>
                  </a:cubicBezTo>
                  <a:cubicBezTo>
                    <a:pt x="6" y="11"/>
                    <a:pt x="1" y="12"/>
                    <a:pt x="1" y="8"/>
                  </a:cubicBezTo>
                  <a:cubicBezTo>
                    <a:pt x="0" y="3"/>
                    <a:pt x="5" y="4"/>
                    <a:pt x="9" y="4"/>
                  </a:cubicBezTo>
                  <a:cubicBezTo>
                    <a:pt x="21" y="4"/>
                    <a:pt x="34" y="4"/>
                    <a:pt x="46" y="4"/>
                  </a:cubicBezTo>
                  <a:cubicBezTo>
                    <a:pt x="47" y="1"/>
                    <a:pt x="49" y="0"/>
                    <a:pt x="54" y="0"/>
                  </a:cubicBezTo>
                  <a:cubicBezTo>
                    <a:pt x="57" y="0"/>
                    <a:pt x="57" y="3"/>
                    <a:pt x="59" y="4"/>
                  </a:cubicBezTo>
                  <a:cubicBezTo>
                    <a:pt x="65" y="4"/>
                    <a:pt x="73" y="3"/>
                    <a:pt x="75" y="7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53" name="ïS1íḑê"/>
            <p:cNvSpPr/>
            <p:nvPr/>
          </p:nvSpPr>
          <p:spPr bwMode="auto">
            <a:xfrm>
              <a:off x="3814913" y="3370500"/>
              <a:ext cx="58042" cy="46881"/>
            </a:xfrm>
            <a:custGeom>
              <a:avLst/>
              <a:gdLst>
                <a:gd name="T0" fmla="*/ 32 w 32"/>
                <a:gd name="T1" fmla="*/ 0 h 26"/>
                <a:gd name="T2" fmla="*/ 21 w 32"/>
                <a:gd name="T3" fmla="*/ 17 h 26"/>
                <a:gd name="T4" fmla="*/ 2 w 32"/>
                <a:gd name="T5" fmla="*/ 22 h 26"/>
                <a:gd name="T6" fmla="*/ 1 w 32"/>
                <a:gd name="T7" fmla="*/ 14 h 26"/>
                <a:gd name="T8" fmla="*/ 32 w 32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6">
                  <a:moveTo>
                    <a:pt x="32" y="0"/>
                  </a:moveTo>
                  <a:cubicBezTo>
                    <a:pt x="32" y="8"/>
                    <a:pt x="25" y="13"/>
                    <a:pt x="21" y="17"/>
                  </a:cubicBezTo>
                  <a:cubicBezTo>
                    <a:pt x="16" y="20"/>
                    <a:pt x="10" y="26"/>
                    <a:pt x="2" y="22"/>
                  </a:cubicBezTo>
                  <a:cubicBezTo>
                    <a:pt x="2" y="19"/>
                    <a:pt x="0" y="18"/>
                    <a:pt x="1" y="14"/>
                  </a:cubicBezTo>
                  <a:cubicBezTo>
                    <a:pt x="15" y="13"/>
                    <a:pt x="20" y="3"/>
                    <a:pt x="32" y="0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54" name="iśḷîḍè"/>
            <p:cNvSpPr/>
            <p:nvPr/>
          </p:nvSpPr>
          <p:spPr bwMode="auto">
            <a:xfrm>
              <a:off x="3917603" y="3372733"/>
              <a:ext cx="60274" cy="44648"/>
            </a:xfrm>
            <a:custGeom>
              <a:avLst/>
              <a:gdLst>
                <a:gd name="T0" fmla="*/ 33 w 33"/>
                <a:gd name="T1" fmla="*/ 21 h 25"/>
                <a:gd name="T2" fmla="*/ 19 w 33"/>
                <a:gd name="T3" fmla="*/ 20 h 25"/>
                <a:gd name="T4" fmla="*/ 0 w 33"/>
                <a:gd name="T5" fmla="*/ 19 h 25"/>
                <a:gd name="T6" fmla="*/ 11 w 33"/>
                <a:gd name="T7" fmla="*/ 12 h 25"/>
                <a:gd name="T8" fmla="*/ 8 w 33"/>
                <a:gd name="T9" fmla="*/ 3 h 25"/>
                <a:gd name="T10" fmla="*/ 14 w 33"/>
                <a:gd name="T11" fmla="*/ 1 h 25"/>
                <a:gd name="T12" fmla="*/ 20 w 33"/>
                <a:gd name="T13" fmla="*/ 3 h 25"/>
                <a:gd name="T14" fmla="*/ 33 w 33"/>
                <a:gd name="T15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25">
                  <a:moveTo>
                    <a:pt x="33" y="21"/>
                  </a:moveTo>
                  <a:cubicBezTo>
                    <a:pt x="30" y="25"/>
                    <a:pt x="21" y="24"/>
                    <a:pt x="19" y="20"/>
                  </a:cubicBezTo>
                  <a:cubicBezTo>
                    <a:pt x="13" y="20"/>
                    <a:pt x="5" y="21"/>
                    <a:pt x="0" y="19"/>
                  </a:cubicBezTo>
                  <a:cubicBezTo>
                    <a:pt x="1" y="14"/>
                    <a:pt x="8" y="15"/>
                    <a:pt x="11" y="12"/>
                  </a:cubicBezTo>
                  <a:cubicBezTo>
                    <a:pt x="11" y="8"/>
                    <a:pt x="7" y="8"/>
                    <a:pt x="8" y="3"/>
                  </a:cubicBezTo>
                  <a:cubicBezTo>
                    <a:pt x="10" y="3"/>
                    <a:pt x="11" y="1"/>
                    <a:pt x="14" y="1"/>
                  </a:cubicBezTo>
                  <a:cubicBezTo>
                    <a:pt x="18" y="0"/>
                    <a:pt x="17" y="4"/>
                    <a:pt x="20" y="3"/>
                  </a:cubicBezTo>
                  <a:cubicBezTo>
                    <a:pt x="24" y="10"/>
                    <a:pt x="32" y="12"/>
                    <a:pt x="33" y="21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55" name="íṧ1îḋe"/>
            <p:cNvSpPr/>
            <p:nvPr/>
          </p:nvSpPr>
          <p:spPr bwMode="auto">
            <a:xfrm>
              <a:off x="3484520" y="3381663"/>
              <a:ext cx="31253" cy="35718"/>
            </a:xfrm>
            <a:custGeom>
              <a:avLst/>
              <a:gdLst>
                <a:gd name="T0" fmla="*/ 17 w 17"/>
                <a:gd name="T1" fmla="*/ 12 h 20"/>
                <a:gd name="T2" fmla="*/ 3 w 17"/>
                <a:gd name="T3" fmla="*/ 3 h 20"/>
                <a:gd name="T4" fmla="*/ 17 w 17"/>
                <a:gd name="T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20">
                  <a:moveTo>
                    <a:pt x="17" y="12"/>
                  </a:moveTo>
                  <a:cubicBezTo>
                    <a:pt x="12" y="20"/>
                    <a:pt x="0" y="10"/>
                    <a:pt x="3" y="3"/>
                  </a:cubicBezTo>
                  <a:cubicBezTo>
                    <a:pt x="10" y="0"/>
                    <a:pt x="16" y="5"/>
                    <a:pt x="17" y="12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56" name="iṣḷîďe"/>
            <p:cNvSpPr/>
            <p:nvPr/>
          </p:nvSpPr>
          <p:spPr bwMode="auto">
            <a:xfrm>
              <a:off x="3484520" y="3441937"/>
              <a:ext cx="33485" cy="35718"/>
            </a:xfrm>
            <a:custGeom>
              <a:avLst/>
              <a:gdLst>
                <a:gd name="T0" fmla="*/ 19 w 19"/>
                <a:gd name="T1" fmla="*/ 17 h 20"/>
                <a:gd name="T2" fmla="*/ 10 w 19"/>
                <a:gd name="T3" fmla="*/ 20 h 20"/>
                <a:gd name="T4" fmla="*/ 0 w 19"/>
                <a:gd name="T5" fmla="*/ 6 h 20"/>
                <a:gd name="T6" fmla="*/ 6 w 19"/>
                <a:gd name="T7" fmla="*/ 0 h 20"/>
                <a:gd name="T8" fmla="*/ 19 w 19"/>
                <a:gd name="T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19" y="17"/>
                  </a:moveTo>
                  <a:cubicBezTo>
                    <a:pt x="16" y="18"/>
                    <a:pt x="14" y="20"/>
                    <a:pt x="10" y="20"/>
                  </a:cubicBezTo>
                  <a:cubicBezTo>
                    <a:pt x="5" y="17"/>
                    <a:pt x="4" y="10"/>
                    <a:pt x="0" y="6"/>
                  </a:cubicBezTo>
                  <a:cubicBezTo>
                    <a:pt x="1" y="3"/>
                    <a:pt x="2" y="0"/>
                    <a:pt x="6" y="0"/>
                  </a:cubicBezTo>
                  <a:cubicBezTo>
                    <a:pt x="14" y="2"/>
                    <a:pt x="17" y="8"/>
                    <a:pt x="19" y="17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57" name="íŝḷïďè"/>
            <p:cNvSpPr/>
            <p:nvPr/>
          </p:nvSpPr>
          <p:spPr bwMode="auto">
            <a:xfrm>
              <a:off x="3468892" y="3444170"/>
              <a:ext cx="116084" cy="71436"/>
            </a:xfrm>
            <a:custGeom>
              <a:avLst/>
              <a:gdLst>
                <a:gd name="T0" fmla="*/ 56 w 66"/>
                <a:gd name="T1" fmla="*/ 5 h 41"/>
                <a:gd name="T2" fmla="*/ 48 w 66"/>
                <a:gd name="T3" fmla="*/ 20 h 41"/>
                <a:gd name="T4" fmla="*/ 65 w 66"/>
                <a:gd name="T5" fmla="*/ 23 h 41"/>
                <a:gd name="T6" fmla="*/ 65 w 66"/>
                <a:gd name="T7" fmla="*/ 38 h 41"/>
                <a:gd name="T8" fmla="*/ 55 w 66"/>
                <a:gd name="T9" fmla="*/ 40 h 41"/>
                <a:gd name="T10" fmla="*/ 52 w 66"/>
                <a:gd name="T11" fmla="*/ 30 h 41"/>
                <a:gd name="T12" fmla="*/ 0 w 66"/>
                <a:gd name="T13" fmla="*/ 26 h 41"/>
                <a:gd name="T14" fmla="*/ 9 w 66"/>
                <a:gd name="T15" fmla="*/ 22 h 41"/>
                <a:gd name="T16" fmla="*/ 24 w 66"/>
                <a:gd name="T17" fmla="*/ 22 h 41"/>
                <a:gd name="T18" fmla="*/ 36 w 66"/>
                <a:gd name="T19" fmla="*/ 21 h 41"/>
                <a:gd name="T20" fmla="*/ 35 w 66"/>
                <a:gd name="T21" fmla="*/ 17 h 41"/>
                <a:gd name="T22" fmla="*/ 44 w 66"/>
                <a:gd name="T23" fmla="*/ 1 h 41"/>
                <a:gd name="T24" fmla="*/ 56 w 66"/>
                <a:gd name="T25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41">
                  <a:moveTo>
                    <a:pt x="56" y="5"/>
                  </a:moveTo>
                  <a:cubicBezTo>
                    <a:pt x="56" y="12"/>
                    <a:pt x="51" y="15"/>
                    <a:pt x="48" y="20"/>
                  </a:cubicBezTo>
                  <a:cubicBezTo>
                    <a:pt x="50" y="25"/>
                    <a:pt x="61" y="20"/>
                    <a:pt x="65" y="23"/>
                  </a:cubicBezTo>
                  <a:cubicBezTo>
                    <a:pt x="66" y="27"/>
                    <a:pt x="64" y="31"/>
                    <a:pt x="65" y="38"/>
                  </a:cubicBezTo>
                  <a:cubicBezTo>
                    <a:pt x="63" y="39"/>
                    <a:pt x="60" y="41"/>
                    <a:pt x="55" y="40"/>
                  </a:cubicBezTo>
                  <a:cubicBezTo>
                    <a:pt x="52" y="39"/>
                    <a:pt x="54" y="33"/>
                    <a:pt x="52" y="30"/>
                  </a:cubicBezTo>
                  <a:cubicBezTo>
                    <a:pt x="33" y="30"/>
                    <a:pt x="13" y="31"/>
                    <a:pt x="0" y="26"/>
                  </a:cubicBezTo>
                  <a:cubicBezTo>
                    <a:pt x="0" y="22"/>
                    <a:pt x="7" y="25"/>
                    <a:pt x="9" y="22"/>
                  </a:cubicBezTo>
                  <a:cubicBezTo>
                    <a:pt x="14" y="22"/>
                    <a:pt x="19" y="22"/>
                    <a:pt x="24" y="22"/>
                  </a:cubicBezTo>
                  <a:cubicBezTo>
                    <a:pt x="28" y="22"/>
                    <a:pt x="31" y="21"/>
                    <a:pt x="36" y="21"/>
                  </a:cubicBezTo>
                  <a:cubicBezTo>
                    <a:pt x="40" y="20"/>
                    <a:pt x="34" y="20"/>
                    <a:pt x="35" y="17"/>
                  </a:cubicBezTo>
                  <a:cubicBezTo>
                    <a:pt x="38" y="11"/>
                    <a:pt x="42" y="7"/>
                    <a:pt x="44" y="1"/>
                  </a:cubicBezTo>
                  <a:cubicBezTo>
                    <a:pt x="49" y="1"/>
                    <a:pt x="54" y="0"/>
                    <a:pt x="56" y="5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58" name="išļíde"/>
            <p:cNvSpPr/>
            <p:nvPr/>
          </p:nvSpPr>
          <p:spPr bwMode="auto">
            <a:xfrm>
              <a:off x="3864026" y="3441937"/>
              <a:ext cx="113851" cy="78134"/>
            </a:xfrm>
            <a:custGeom>
              <a:avLst/>
              <a:gdLst>
                <a:gd name="T0" fmla="*/ 38 w 65"/>
                <a:gd name="T1" fmla="*/ 3 h 44"/>
                <a:gd name="T2" fmla="*/ 39 w 65"/>
                <a:gd name="T3" fmla="*/ 10 h 44"/>
                <a:gd name="T4" fmla="*/ 65 w 65"/>
                <a:gd name="T5" fmla="*/ 14 h 44"/>
                <a:gd name="T6" fmla="*/ 38 w 65"/>
                <a:gd name="T7" fmla="*/ 19 h 44"/>
                <a:gd name="T8" fmla="*/ 61 w 65"/>
                <a:gd name="T9" fmla="*/ 23 h 44"/>
                <a:gd name="T10" fmla="*/ 61 w 65"/>
                <a:gd name="T11" fmla="*/ 42 h 44"/>
                <a:gd name="T12" fmla="*/ 1 w 65"/>
                <a:gd name="T13" fmla="*/ 42 h 44"/>
                <a:gd name="T14" fmla="*/ 1 w 65"/>
                <a:gd name="T15" fmla="*/ 23 h 44"/>
                <a:gd name="T16" fmla="*/ 26 w 65"/>
                <a:gd name="T17" fmla="*/ 21 h 44"/>
                <a:gd name="T18" fmla="*/ 0 w 65"/>
                <a:gd name="T19" fmla="*/ 14 h 44"/>
                <a:gd name="T20" fmla="*/ 25 w 65"/>
                <a:gd name="T21" fmla="*/ 10 h 44"/>
                <a:gd name="T22" fmla="*/ 38 w 65"/>
                <a:gd name="T23" fmla="*/ 3 h 44"/>
                <a:gd name="T24" fmla="*/ 12 w 65"/>
                <a:gd name="T25" fmla="*/ 34 h 44"/>
                <a:gd name="T26" fmla="*/ 19 w 65"/>
                <a:gd name="T27" fmla="*/ 36 h 44"/>
                <a:gd name="T28" fmla="*/ 18 w 65"/>
                <a:gd name="T29" fmla="*/ 29 h 44"/>
                <a:gd name="T30" fmla="*/ 12 w 65"/>
                <a:gd name="T31" fmla="*/ 34 h 44"/>
                <a:gd name="T32" fmla="*/ 29 w 65"/>
                <a:gd name="T33" fmla="*/ 36 h 44"/>
                <a:gd name="T34" fmla="*/ 34 w 65"/>
                <a:gd name="T35" fmla="*/ 36 h 44"/>
                <a:gd name="T36" fmla="*/ 30 w 65"/>
                <a:gd name="T37" fmla="*/ 29 h 44"/>
                <a:gd name="T38" fmla="*/ 29 w 65"/>
                <a:gd name="T39" fmla="*/ 36 h 44"/>
                <a:gd name="T40" fmla="*/ 44 w 65"/>
                <a:gd name="T41" fmla="*/ 34 h 44"/>
                <a:gd name="T42" fmla="*/ 50 w 65"/>
                <a:gd name="T43" fmla="*/ 34 h 44"/>
                <a:gd name="T44" fmla="*/ 46 w 65"/>
                <a:gd name="T45" fmla="*/ 29 h 44"/>
                <a:gd name="T46" fmla="*/ 44 w 65"/>
                <a:gd name="T47" fmla="*/ 3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44">
                  <a:moveTo>
                    <a:pt x="38" y="3"/>
                  </a:moveTo>
                  <a:cubicBezTo>
                    <a:pt x="39" y="5"/>
                    <a:pt x="39" y="7"/>
                    <a:pt x="39" y="10"/>
                  </a:cubicBezTo>
                  <a:cubicBezTo>
                    <a:pt x="48" y="11"/>
                    <a:pt x="63" y="6"/>
                    <a:pt x="65" y="14"/>
                  </a:cubicBezTo>
                  <a:cubicBezTo>
                    <a:pt x="63" y="23"/>
                    <a:pt x="47" y="17"/>
                    <a:pt x="38" y="19"/>
                  </a:cubicBezTo>
                  <a:cubicBezTo>
                    <a:pt x="40" y="26"/>
                    <a:pt x="56" y="20"/>
                    <a:pt x="61" y="23"/>
                  </a:cubicBezTo>
                  <a:cubicBezTo>
                    <a:pt x="60" y="29"/>
                    <a:pt x="60" y="37"/>
                    <a:pt x="61" y="42"/>
                  </a:cubicBezTo>
                  <a:cubicBezTo>
                    <a:pt x="44" y="44"/>
                    <a:pt x="19" y="44"/>
                    <a:pt x="1" y="42"/>
                  </a:cubicBezTo>
                  <a:cubicBezTo>
                    <a:pt x="2" y="35"/>
                    <a:pt x="3" y="30"/>
                    <a:pt x="1" y="23"/>
                  </a:cubicBezTo>
                  <a:cubicBezTo>
                    <a:pt x="8" y="21"/>
                    <a:pt x="20" y="24"/>
                    <a:pt x="26" y="21"/>
                  </a:cubicBezTo>
                  <a:cubicBezTo>
                    <a:pt x="22" y="15"/>
                    <a:pt x="1" y="24"/>
                    <a:pt x="0" y="14"/>
                  </a:cubicBezTo>
                  <a:cubicBezTo>
                    <a:pt x="2" y="6"/>
                    <a:pt x="16" y="11"/>
                    <a:pt x="25" y="10"/>
                  </a:cubicBezTo>
                  <a:cubicBezTo>
                    <a:pt x="25" y="4"/>
                    <a:pt x="31" y="0"/>
                    <a:pt x="38" y="3"/>
                  </a:cubicBezTo>
                  <a:close/>
                  <a:moveTo>
                    <a:pt x="12" y="34"/>
                  </a:moveTo>
                  <a:cubicBezTo>
                    <a:pt x="14" y="36"/>
                    <a:pt x="16" y="36"/>
                    <a:pt x="19" y="36"/>
                  </a:cubicBezTo>
                  <a:cubicBezTo>
                    <a:pt x="19" y="33"/>
                    <a:pt x="19" y="30"/>
                    <a:pt x="18" y="29"/>
                  </a:cubicBezTo>
                  <a:cubicBezTo>
                    <a:pt x="14" y="29"/>
                    <a:pt x="12" y="30"/>
                    <a:pt x="12" y="34"/>
                  </a:cubicBezTo>
                  <a:close/>
                  <a:moveTo>
                    <a:pt x="29" y="36"/>
                  </a:moveTo>
                  <a:cubicBezTo>
                    <a:pt x="31" y="36"/>
                    <a:pt x="32" y="36"/>
                    <a:pt x="34" y="36"/>
                  </a:cubicBezTo>
                  <a:cubicBezTo>
                    <a:pt x="34" y="31"/>
                    <a:pt x="35" y="30"/>
                    <a:pt x="30" y="29"/>
                  </a:cubicBezTo>
                  <a:cubicBezTo>
                    <a:pt x="29" y="30"/>
                    <a:pt x="29" y="33"/>
                    <a:pt x="29" y="36"/>
                  </a:cubicBezTo>
                  <a:close/>
                  <a:moveTo>
                    <a:pt x="44" y="34"/>
                  </a:moveTo>
                  <a:cubicBezTo>
                    <a:pt x="45" y="36"/>
                    <a:pt x="49" y="36"/>
                    <a:pt x="50" y="34"/>
                  </a:cubicBezTo>
                  <a:cubicBezTo>
                    <a:pt x="51" y="31"/>
                    <a:pt x="49" y="29"/>
                    <a:pt x="46" y="29"/>
                  </a:cubicBezTo>
                  <a:cubicBezTo>
                    <a:pt x="45" y="31"/>
                    <a:pt x="43" y="31"/>
                    <a:pt x="44" y="34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59" name="iṥliḓe"/>
            <p:cNvSpPr/>
            <p:nvPr/>
          </p:nvSpPr>
          <p:spPr bwMode="auto">
            <a:xfrm>
              <a:off x="3439872" y="3439705"/>
              <a:ext cx="33485" cy="40183"/>
            </a:xfrm>
            <a:custGeom>
              <a:avLst/>
              <a:gdLst>
                <a:gd name="T0" fmla="*/ 20 w 20"/>
                <a:gd name="T1" fmla="*/ 19 h 23"/>
                <a:gd name="T2" fmla="*/ 16 w 20"/>
                <a:gd name="T3" fmla="*/ 22 h 23"/>
                <a:gd name="T4" fmla="*/ 6 w 20"/>
                <a:gd name="T5" fmla="*/ 17 h 23"/>
                <a:gd name="T6" fmla="*/ 1 w 20"/>
                <a:gd name="T7" fmla="*/ 7 h 23"/>
                <a:gd name="T8" fmla="*/ 20 w 20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3">
                  <a:moveTo>
                    <a:pt x="20" y="19"/>
                  </a:moveTo>
                  <a:cubicBezTo>
                    <a:pt x="18" y="19"/>
                    <a:pt x="18" y="22"/>
                    <a:pt x="16" y="22"/>
                  </a:cubicBezTo>
                  <a:cubicBezTo>
                    <a:pt x="9" y="23"/>
                    <a:pt x="9" y="18"/>
                    <a:pt x="6" y="17"/>
                  </a:cubicBezTo>
                  <a:cubicBezTo>
                    <a:pt x="4" y="13"/>
                    <a:pt x="0" y="12"/>
                    <a:pt x="1" y="7"/>
                  </a:cubicBezTo>
                  <a:cubicBezTo>
                    <a:pt x="10" y="0"/>
                    <a:pt x="19" y="10"/>
                    <a:pt x="20" y="19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60" name="iṧľíḑe"/>
            <p:cNvSpPr/>
            <p:nvPr/>
          </p:nvSpPr>
          <p:spPr bwMode="auto">
            <a:xfrm>
              <a:off x="3812680" y="3435240"/>
              <a:ext cx="46879" cy="53577"/>
            </a:xfrm>
            <a:custGeom>
              <a:avLst/>
              <a:gdLst>
                <a:gd name="T0" fmla="*/ 27 w 27"/>
                <a:gd name="T1" fmla="*/ 12 h 30"/>
                <a:gd name="T2" fmla="*/ 18 w 27"/>
                <a:gd name="T3" fmla="*/ 23 h 30"/>
                <a:gd name="T4" fmla="*/ 6 w 27"/>
                <a:gd name="T5" fmla="*/ 30 h 30"/>
                <a:gd name="T6" fmla="*/ 0 w 27"/>
                <a:gd name="T7" fmla="*/ 21 h 30"/>
                <a:gd name="T8" fmla="*/ 27 w 27"/>
                <a:gd name="T9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0">
                  <a:moveTo>
                    <a:pt x="27" y="12"/>
                  </a:moveTo>
                  <a:cubicBezTo>
                    <a:pt x="26" y="18"/>
                    <a:pt x="21" y="19"/>
                    <a:pt x="18" y="23"/>
                  </a:cubicBezTo>
                  <a:cubicBezTo>
                    <a:pt x="14" y="25"/>
                    <a:pt x="11" y="29"/>
                    <a:pt x="6" y="30"/>
                  </a:cubicBezTo>
                  <a:cubicBezTo>
                    <a:pt x="3" y="27"/>
                    <a:pt x="0" y="26"/>
                    <a:pt x="0" y="21"/>
                  </a:cubicBezTo>
                  <a:cubicBezTo>
                    <a:pt x="12" y="21"/>
                    <a:pt x="18" y="0"/>
                    <a:pt x="27" y="12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61" name="iSḻïḍè"/>
            <p:cNvSpPr/>
            <p:nvPr/>
          </p:nvSpPr>
          <p:spPr bwMode="auto">
            <a:xfrm>
              <a:off x="3422013" y="3479888"/>
              <a:ext cx="37950" cy="35718"/>
            </a:xfrm>
            <a:custGeom>
              <a:avLst/>
              <a:gdLst>
                <a:gd name="T0" fmla="*/ 22 w 22"/>
                <a:gd name="T1" fmla="*/ 2 h 20"/>
                <a:gd name="T2" fmla="*/ 15 w 22"/>
                <a:gd name="T3" fmla="*/ 9 h 20"/>
                <a:gd name="T4" fmla="*/ 13 w 22"/>
                <a:gd name="T5" fmla="*/ 17 h 20"/>
                <a:gd name="T6" fmla="*/ 2 w 22"/>
                <a:gd name="T7" fmla="*/ 18 h 20"/>
                <a:gd name="T8" fmla="*/ 2 w 22"/>
                <a:gd name="T9" fmla="*/ 2 h 20"/>
                <a:gd name="T10" fmla="*/ 22 w 22"/>
                <a:gd name="T11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0">
                  <a:moveTo>
                    <a:pt x="22" y="2"/>
                  </a:moveTo>
                  <a:cubicBezTo>
                    <a:pt x="22" y="7"/>
                    <a:pt x="17" y="6"/>
                    <a:pt x="15" y="9"/>
                  </a:cubicBezTo>
                  <a:cubicBezTo>
                    <a:pt x="15" y="12"/>
                    <a:pt x="15" y="15"/>
                    <a:pt x="13" y="17"/>
                  </a:cubicBezTo>
                  <a:cubicBezTo>
                    <a:pt x="10" y="19"/>
                    <a:pt x="6" y="20"/>
                    <a:pt x="2" y="18"/>
                  </a:cubicBezTo>
                  <a:cubicBezTo>
                    <a:pt x="3" y="12"/>
                    <a:pt x="0" y="5"/>
                    <a:pt x="2" y="2"/>
                  </a:cubicBezTo>
                  <a:cubicBezTo>
                    <a:pt x="7" y="0"/>
                    <a:pt x="17" y="1"/>
                    <a:pt x="22" y="2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62" name="í$1ïdê"/>
            <p:cNvSpPr/>
            <p:nvPr/>
          </p:nvSpPr>
          <p:spPr bwMode="auto">
            <a:xfrm>
              <a:off x="3805984" y="3482120"/>
              <a:ext cx="55809" cy="51346"/>
            </a:xfrm>
            <a:custGeom>
              <a:avLst/>
              <a:gdLst>
                <a:gd name="T0" fmla="*/ 32 w 32"/>
                <a:gd name="T1" fmla="*/ 5 h 29"/>
                <a:gd name="T2" fmla="*/ 25 w 32"/>
                <a:gd name="T3" fmla="*/ 14 h 29"/>
                <a:gd name="T4" fmla="*/ 21 w 32"/>
                <a:gd name="T5" fmla="*/ 28 h 29"/>
                <a:gd name="T6" fmla="*/ 15 w 32"/>
                <a:gd name="T7" fmla="*/ 25 h 29"/>
                <a:gd name="T8" fmla="*/ 2 w 32"/>
                <a:gd name="T9" fmla="*/ 26 h 29"/>
                <a:gd name="T10" fmla="*/ 1 w 32"/>
                <a:gd name="T11" fmla="*/ 18 h 29"/>
                <a:gd name="T12" fmla="*/ 25 w 32"/>
                <a:gd name="T13" fmla="*/ 0 h 29"/>
                <a:gd name="T14" fmla="*/ 32 w 32"/>
                <a:gd name="T15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29">
                  <a:moveTo>
                    <a:pt x="32" y="5"/>
                  </a:moveTo>
                  <a:cubicBezTo>
                    <a:pt x="32" y="10"/>
                    <a:pt x="29" y="12"/>
                    <a:pt x="25" y="14"/>
                  </a:cubicBezTo>
                  <a:cubicBezTo>
                    <a:pt x="24" y="18"/>
                    <a:pt x="23" y="24"/>
                    <a:pt x="21" y="28"/>
                  </a:cubicBezTo>
                  <a:cubicBezTo>
                    <a:pt x="17" y="29"/>
                    <a:pt x="18" y="25"/>
                    <a:pt x="15" y="25"/>
                  </a:cubicBezTo>
                  <a:cubicBezTo>
                    <a:pt x="12" y="26"/>
                    <a:pt x="7" y="28"/>
                    <a:pt x="2" y="26"/>
                  </a:cubicBezTo>
                  <a:cubicBezTo>
                    <a:pt x="2" y="23"/>
                    <a:pt x="0" y="22"/>
                    <a:pt x="1" y="18"/>
                  </a:cubicBezTo>
                  <a:cubicBezTo>
                    <a:pt x="13" y="16"/>
                    <a:pt x="17" y="6"/>
                    <a:pt x="25" y="0"/>
                  </a:cubicBezTo>
                  <a:cubicBezTo>
                    <a:pt x="28" y="2"/>
                    <a:pt x="31" y="2"/>
                    <a:pt x="32" y="5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63" name="ïsľîḑè"/>
            <p:cNvSpPr/>
            <p:nvPr/>
          </p:nvSpPr>
          <p:spPr bwMode="auto">
            <a:xfrm>
              <a:off x="3419780" y="3502212"/>
              <a:ext cx="131710" cy="80366"/>
            </a:xfrm>
            <a:custGeom>
              <a:avLst/>
              <a:gdLst>
                <a:gd name="T0" fmla="*/ 74 w 74"/>
                <a:gd name="T1" fmla="*/ 4 h 46"/>
                <a:gd name="T2" fmla="*/ 63 w 74"/>
                <a:gd name="T3" fmla="*/ 15 h 46"/>
                <a:gd name="T4" fmla="*/ 69 w 74"/>
                <a:gd name="T5" fmla="*/ 19 h 46"/>
                <a:gd name="T6" fmla="*/ 58 w 74"/>
                <a:gd name="T7" fmla="*/ 26 h 46"/>
                <a:gd name="T8" fmla="*/ 59 w 74"/>
                <a:gd name="T9" fmla="*/ 37 h 46"/>
                <a:gd name="T10" fmla="*/ 31 w 74"/>
                <a:gd name="T11" fmla="*/ 42 h 46"/>
                <a:gd name="T12" fmla="*/ 32 w 74"/>
                <a:gd name="T13" fmla="*/ 34 h 46"/>
                <a:gd name="T14" fmla="*/ 46 w 74"/>
                <a:gd name="T15" fmla="*/ 34 h 46"/>
                <a:gd name="T16" fmla="*/ 47 w 74"/>
                <a:gd name="T17" fmla="*/ 30 h 46"/>
                <a:gd name="T18" fmla="*/ 44 w 74"/>
                <a:gd name="T19" fmla="*/ 25 h 46"/>
                <a:gd name="T20" fmla="*/ 20 w 74"/>
                <a:gd name="T21" fmla="*/ 25 h 46"/>
                <a:gd name="T22" fmla="*/ 0 w 74"/>
                <a:gd name="T23" fmla="*/ 22 h 46"/>
                <a:gd name="T24" fmla="*/ 14 w 74"/>
                <a:gd name="T25" fmla="*/ 16 h 46"/>
                <a:gd name="T26" fmla="*/ 33 w 74"/>
                <a:gd name="T27" fmla="*/ 16 h 46"/>
                <a:gd name="T28" fmla="*/ 36 w 74"/>
                <a:gd name="T29" fmla="*/ 10 h 46"/>
                <a:gd name="T30" fmla="*/ 19 w 74"/>
                <a:gd name="T31" fmla="*/ 7 h 46"/>
                <a:gd name="T32" fmla="*/ 20 w 74"/>
                <a:gd name="T33" fmla="*/ 3 h 46"/>
                <a:gd name="T34" fmla="*/ 22 w 74"/>
                <a:gd name="T35" fmla="*/ 2 h 46"/>
                <a:gd name="T36" fmla="*/ 50 w 74"/>
                <a:gd name="T37" fmla="*/ 2 h 46"/>
                <a:gd name="T38" fmla="*/ 74 w 74"/>
                <a:gd name="T39" fmla="*/ 4 h 46"/>
                <a:gd name="T40" fmla="*/ 53 w 74"/>
                <a:gd name="T41" fmla="*/ 9 h 46"/>
                <a:gd name="T42" fmla="*/ 44 w 74"/>
                <a:gd name="T43" fmla="*/ 9 h 46"/>
                <a:gd name="T44" fmla="*/ 53 w 74"/>
                <a:gd name="T45" fmla="*/ 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" h="46">
                  <a:moveTo>
                    <a:pt x="74" y="4"/>
                  </a:moveTo>
                  <a:cubicBezTo>
                    <a:pt x="73" y="9"/>
                    <a:pt x="68" y="12"/>
                    <a:pt x="63" y="15"/>
                  </a:cubicBezTo>
                  <a:cubicBezTo>
                    <a:pt x="63" y="18"/>
                    <a:pt x="66" y="19"/>
                    <a:pt x="69" y="19"/>
                  </a:cubicBezTo>
                  <a:cubicBezTo>
                    <a:pt x="67" y="23"/>
                    <a:pt x="61" y="24"/>
                    <a:pt x="58" y="26"/>
                  </a:cubicBezTo>
                  <a:cubicBezTo>
                    <a:pt x="59" y="29"/>
                    <a:pt x="59" y="33"/>
                    <a:pt x="59" y="37"/>
                  </a:cubicBezTo>
                  <a:cubicBezTo>
                    <a:pt x="55" y="43"/>
                    <a:pt x="39" y="46"/>
                    <a:pt x="31" y="42"/>
                  </a:cubicBezTo>
                  <a:cubicBezTo>
                    <a:pt x="30" y="38"/>
                    <a:pt x="32" y="36"/>
                    <a:pt x="32" y="34"/>
                  </a:cubicBezTo>
                  <a:cubicBezTo>
                    <a:pt x="35" y="32"/>
                    <a:pt x="41" y="37"/>
                    <a:pt x="46" y="34"/>
                  </a:cubicBezTo>
                  <a:cubicBezTo>
                    <a:pt x="45" y="32"/>
                    <a:pt x="47" y="32"/>
                    <a:pt x="47" y="30"/>
                  </a:cubicBezTo>
                  <a:cubicBezTo>
                    <a:pt x="47" y="28"/>
                    <a:pt x="45" y="27"/>
                    <a:pt x="44" y="25"/>
                  </a:cubicBezTo>
                  <a:cubicBezTo>
                    <a:pt x="37" y="25"/>
                    <a:pt x="28" y="25"/>
                    <a:pt x="20" y="25"/>
                  </a:cubicBezTo>
                  <a:cubicBezTo>
                    <a:pt x="12" y="25"/>
                    <a:pt x="3" y="27"/>
                    <a:pt x="0" y="22"/>
                  </a:cubicBezTo>
                  <a:cubicBezTo>
                    <a:pt x="0" y="15"/>
                    <a:pt x="8" y="16"/>
                    <a:pt x="14" y="16"/>
                  </a:cubicBezTo>
                  <a:cubicBezTo>
                    <a:pt x="21" y="16"/>
                    <a:pt x="27" y="16"/>
                    <a:pt x="33" y="16"/>
                  </a:cubicBezTo>
                  <a:cubicBezTo>
                    <a:pt x="34" y="15"/>
                    <a:pt x="33" y="12"/>
                    <a:pt x="36" y="10"/>
                  </a:cubicBezTo>
                  <a:cubicBezTo>
                    <a:pt x="32" y="7"/>
                    <a:pt x="21" y="12"/>
                    <a:pt x="19" y="7"/>
                  </a:cubicBezTo>
                  <a:cubicBezTo>
                    <a:pt x="18" y="5"/>
                    <a:pt x="20" y="4"/>
                    <a:pt x="20" y="3"/>
                  </a:cubicBezTo>
                  <a:cubicBezTo>
                    <a:pt x="21" y="2"/>
                    <a:pt x="21" y="2"/>
                    <a:pt x="22" y="2"/>
                  </a:cubicBezTo>
                  <a:cubicBezTo>
                    <a:pt x="31" y="2"/>
                    <a:pt x="41" y="2"/>
                    <a:pt x="50" y="2"/>
                  </a:cubicBezTo>
                  <a:cubicBezTo>
                    <a:pt x="59" y="2"/>
                    <a:pt x="68" y="0"/>
                    <a:pt x="74" y="4"/>
                  </a:cubicBezTo>
                  <a:close/>
                  <a:moveTo>
                    <a:pt x="53" y="9"/>
                  </a:moveTo>
                  <a:cubicBezTo>
                    <a:pt x="50" y="9"/>
                    <a:pt x="47" y="9"/>
                    <a:pt x="44" y="9"/>
                  </a:cubicBezTo>
                  <a:cubicBezTo>
                    <a:pt x="44" y="15"/>
                    <a:pt x="53" y="15"/>
                    <a:pt x="53" y="9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64" name="ïşḷïḑé"/>
            <p:cNvSpPr/>
            <p:nvPr/>
          </p:nvSpPr>
          <p:spPr bwMode="auto">
            <a:xfrm>
              <a:off x="3855096" y="3513373"/>
              <a:ext cx="44648" cy="24557"/>
            </a:xfrm>
            <a:custGeom>
              <a:avLst/>
              <a:gdLst>
                <a:gd name="T0" fmla="*/ 26 w 26"/>
                <a:gd name="T1" fmla="*/ 8 h 14"/>
                <a:gd name="T2" fmla="*/ 5 w 26"/>
                <a:gd name="T3" fmla="*/ 14 h 14"/>
                <a:gd name="T4" fmla="*/ 1 w 26"/>
                <a:gd name="T5" fmla="*/ 12 h 14"/>
                <a:gd name="T6" fmla="*/ 26 w 26"/>
                <a:gd name="T7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4">
                  <a:moveTo>
                    <a:pt x="26" y="8"/>
                  </a:moveTo>
                  <a:cubicBezTo>
                    <a:pt x="24" y="14"/>
                    <a:pt x="13" y="13"/>
                    <a:pt x="5" y="14"/>
                  </a:cubicBezTo>
                  <a:cubicBezTo>
                    <a:pt x="5" y="12"/>
                    <a:pt x="1" y="14"/>
                    <a:pt x="1" y="12"/>
                  </a:cubicBezTo>
                  <a:cubicBezTo>
                    <a:pt x="0" y="0"/>
                    <a:pt x="20" y="7"/>
                    <a:pt x="26" y="8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65" name="îšḻîḍe"/>
            <p:cNvSpPr/>
            <p:nvPr/>
          </p:nvSpPr>
          <p:spPr bwMode="auto">
            <a:xfrm>
              <a:off x="3906441" y="3520071"/>
              <a:ext cx="75901" cy="17859"/>
            </a:xfrm>
            <a:custGeom>
              <a:avLst/>
              <a:gdLst>
                <a:gd name="T0" fmla="*/ 43 w 43"/>
                <a:gd name="T1" fmla="*/ 5 h 10"/>
                <a:gd name="T2" fmla="*/ 33 w 43"/>
                <a:gd name="T3" fmla="*/ 9 h 10"/>
                <a:gd name="T4" fmla="*/ 8 w 43"/>
                <a:gd name="T5" fmla="*/ 7 h 10"/>
                <a:gd name="T6" fmla="*/ 1 w 43"/>
                <a:gd name="T7" fmla="*/ 4 h 10"/>
                <a:gd name="T8" fmla="*/ 23 w 43"/>
                <a:gd name="T9" fmla="*/ 2 h 10"/>
                <a:gd name="T10" fmla="*/ 43 w 43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0">
                  <a:moveTo>
                    <a:pt x="43" y="5"/>
                  </a:moveTo>
                  <a:cubicBezTo>
                    <a:pt x="43" y="10"/>
                    <a:pt x="37" y="9"/>
                    <a:pt x="33" y="9"/>
                  </a:cubicBezTo>
                  <a:cubicBezTo>
                    <a:pt x="24" y="10"/>
                    <a:pt x="16" y="9"/>
                    <a:pt x="8" y="7"/>
                  </a:cubicBezTo>
                  <a:cubicBezTo>
                    <a:pt x="5" y="6"/>
                    <a:pt x="0" y="8"/>
                    <a:pt x="1" y="4"/>
                  </a:cubicBezTo>
                  <a:cubicBezTo>
                    <a:pt x="7" y="3"/>
                    <a:pt x="15" y="2"/>
                    <a:pt x="23" y="2"/>
                  </a:cubicBezTo>
                  <a:cubicBezTo>
                    <a:pt x="30" y="1"/>
                    <a:pt x="39" y="0"/>
                    <a:pt x="43" y="5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66" name="îs1ïḓê"/>
            <p:cNvSpPr/>
            <p:nvPr/>
          </p:nvSpPr>
          <p:spPr bwMode="auto">
            <a:xfrm>
              <a:off x="3547027" y="3524536"/>
              <a:ext cx="42415" cy="31253"/>
            </a:xfrm>
            <a:custGeom>
              <a:avLst/>
              <a:gdLst>
                <a:gd name="T0" fmla="*/ 24 w 24"/>
                <a:gd name="T1" fmla="*/ 6 h 17"/>
                <a:gd name="T2" fmla="*/ 0 w 24"/>
                <a:gd name="T3" fmla="*/ 7 h 17"/>
                <a:gd name="T4" fmla="*/ 24 w 24"/>
                <a:gd name="T5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7">
                  <a:moveTo>
                    <a:pt x="24" y="6"/>
                  </a:moveTo>
                  <a:cubicBezTo>
                    <a:pt x="23" y="17"/>
                    <a:pt x="4" y="10"/>
                    <a:pt x="0" y="7"/>
                  </a:cubicBezTo>
                  <a:cubicBezTo>
                    <a:pt x="5" y="4"/>
                    <a:pt x="19" y="0"/>
                    <a:pt x="24" y="6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67" name="í$ļidê"/>
            <p:cNvSpPr/>
            <p:nvPr/>
          </p:nvSpPr>
          <p:spPr bwMode="auto">
            <a:xfrm>
              <a:off x="3828308" y="3535697"/>
              <a:ext cx="20091" cy="46881"/>
            </a:xfrm>
            <a:custGeom>
              <a:avLst/>
              <a:gdLst>
                <a:gd name="T0" fmla="*/ 6 w 12"/>
                <a:gd name="T1" fmla="*/ 0 h 27"/>
                <a:gd name="T2" fmla="*/ 12 w 12"/>
                <a:gd name="T3" fmla="*/ 25 h 27"/>
                <a:gd name="T4" fmla="*/ 1 w 12"/>
                <a:gd name="T5" fmla="*/ 25 h 27"/>
                <a:gd name="T6" fmla="*/ 6 w 12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27">
                  <a:moveTo>
                    <a:pt x="6" y="0"/>
                  </a:moveTo>
                  <a:cubicBezTo>
                    <a:pt x="12" y="4"/>
                    <a:pt x="12" y="15"/>
                    <a:pt x="12" y="25"/>
                  </a:cubicBezTo>
                  <a:cubicBezTo>
                    <a:pt x="9" y="27"/>
                    <a:pt x="4" y="27"/>
                    <a:pt x="1" y="25"/>
                  </a:cubicBezTo>
                  <a:cubicBezTo>
                    <a:pt x="0" y="18"/>
                    <a:pt x="3" y="7"/>
                    <a:pt x="6" y="0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68" name="iSľíḋé"/>
            <p:cNvSpPr/>
            <p:nvPr/>
          </p:nvSpPr>
          <p:spPr bwMode="auto">
            <a:xfrm>
              <a:off x="3910906" y="3537930"/>
              <a:ext cx="22324" cy="26789"/>
            </a:xfrm>
            <a:custGeom>
              <a:avLst/>
              <a:gdLst>
                <a:gd name="T0" fmla="*/ 13 w 13"/>
                <a:gd name="T1" fmla="*/ 9 h 15"/>
                <a:gd name="T2" fmla="*/ 0 w 13"/>
                <a:gd name="T3" fmla="*/ 4 h 15"/>
                <a:gd name="T4" fmla="*/ 5 w 13"/>
                <a:gd name="T5" fmla="*/ 0 h 15"/>
                <a:gd name="T6" fmla="*/ 13 w 13"/>
                <a:gd name="T7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5">
                  <a:moveTo>
                    <a:pt x="13" y="9"/>
                  </a:moveTo>
                  <a:cubicBezTo>
                    <a:pt x="8" y="15"/>
                    <a:pt x="1" y="9"/>
                    <a:pt x="0" y="4"/>
                  </a:cubicBezTo>
                  <a:cubicBezTo>
                    <a:pt x="0" y="1"/>
                    <a:pt x="3" y="1"/>
                    <a:pt x="5" y="0"/>
                  </a:cubicBezTo>
                  <a:cubicBezTo>
                    <a:pt x="9" y="2"/>
                    <a:pt x="13" y="4"/>
                    <a:pt x="13" y="9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69" name="îṣlïḍé"/>
            <p:cNvSpPr/>
            <p:nvPr/>
          </p:nvSpPr>
          <p:spPr bwMode="auto">
            <a:xfrm>
              <a:off x="3881885" y="3540162"/>
              <a:ext cx="73668" cy="51346"/>
            </a:xfrm>
            <a:custGeom>
              <a:avLst/>
              <a:gdLst>
                <a:gd name="T0" fmla="*/ 11 w 42"/>
                <a:gd name="T1" fmla="*/ 2 h 29"/>
                <a:gd name="T2" fmla="*/ 14 w 42"/>
                <a:gd name="T3" fmla="*/ 14 h 29"/>
                <a:gd name="T4" fmla="*/ 26 w 42"/>
                <a:gd name="T5" fmla="*/ 15 h 29"/>
                <a:gd name="T6" fmla="*/ 37 w 42"/>
                <a:gd name="T7" fmla="*/ 9 h 29"/>
                <a:gd name="T8" fmla="*/ 40 w 42"/>
                <a:gd name="T9" fmla="*/ 12 h 29"/>
                <a:gd name="T10" fmla="*/ 2 w 42"/>
                <a:gd name="T11" fmla="*/ 22 h 29"/>
                <a:gd name="T12" fmla="*/ 1 w 42"/>
                <a:gd name="T13" fmla="*/ 3 h 29"/>
                <a:gd name="T14" fmla="*/ 11 w 42"/>
                <a:gd name="T15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29">
                  <a:moveTo>
                    <a:pt x="11" y="2"/>
                  </a:moveTo>
                  <a:cubicBezTo>
                    <a:pt x="14" y="4"/>
                    <a:pt x="14" y="9"/>
                    <a:pt x="14" y="14"/>
                  </a:cubicBezTo>
                  <a:cubicBezTo>
                    <a:pt x="17" y="15"/>
                    <a:pt x="21" y="15"/>
                    <a:pt x="26" y="15"/>
                  </a:cubicBezTo>
                  <a:cubicBezTo>
                    <a:pt x="31" y="14"/>
                    <a:pt x="30" y="8"/>
                    <a:pt x="37" y="9"/>
                  </a:cubicBezTo>
                  <a:cubicBezTo>
                    <a:pt x="38" y="10"/>
                    <a:pt x="39" y="11"/>
                    <a:pt x="40" y="12"/>
                  </a:cubicBezTo>
                  <a:cubicBezTo>
                    <a:pt x="42" y="29"/>
                    <a:pt x="14" y="23"/>
                    <a:pt x="2" y="22"/>
                  </a:cubicBezTo>
                  <a:cubicBezTo>
                    <a:pt x="0" y="17"/>
                    <a:pt x="2" y="9"/>
                    <a:pt x="1" y="3"/>
                  </a:cubicBezTo>
                  <a:cubicBezTo>
                    <a:pt x="4" y="1"/>
                    <a:pt x="8" y="0"/>
                    <a:pt x="11" y="2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70" name="í$ľídé"/>
            <p:cNvSpPr/>
            <p:nvPr/>
          </p:nvSpPr>
          <p:spPr bwMode="auto">
            <a:xfrm>
              <a:off x="3951089" y="3540162"/>
              <a:ext cx="33485" cy="35718"/>
            </a:xfrm>
            <a:custGeom>
              <a:avLst/>
              <a:gdLst>
                <a:gd name="T0" fmla="*/ 8 w 19"/>
                <a:gd name="T1" fmla="*/ 1 h 20"/>
                <a:gd name="T2" fmla="*/ 17 w 19"/>
                <a:gd name="T3" fmla="*/ 17 h 20"/>
                <a:gd name="T4" fmla="*/ 6 w 19"/>
                <a:gd name="T5" fmla="*/ 14 h 20"/>
                <a:gd name="T6" fmla="*/ 0 w 19"/>
                <a:gd name="T7" fmla="*/ 4 h 20"/>
                <a:gd name="T8" fmla="*/ 8 w 19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8" y="1"/>
                  </a:moveTo>
                  <a:cubicBezTo>
                    <a:pt x="12" y="5"/>
                    <a:pt x="19" y="11"/>
                    <a:pt x="17" y="17"/>
                  </a:cubicBezTo>
                  <a:cubicBezTo>
                    <a:pt x="12" y="20"/>
                    <a:pt x="7" y="18"/>
                    <a:pt x="6" y="14"/>
                  </a:cubicBezTo>
                  <a:cubicBezTo>
                    <a:pt x="4" y="10"/>
                    <a:pt x="0" y="9"/>
                    <a:pt x="0" y="4"/>
                  </a:cubicBezTo>
                  <a:cubicBezTo>
                    <a:pt x="0" y="0"/>
                    <a:pt x="4" y="1"/>
                    <a:pt x="8" y="1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71" name="íṧḷiḋê"/>
            <p:cNvSpPr/>
            <p:nvPr/>
          </p:nvSpPr>
          <p:spPr bwMode="auto">
            <a:xfrm>
              <a:off x="3852863" y="3535697"/>
              <a:ext cx="26789" cy="37951"/>
            </a:xfrm>
            <a:custGeom>
              <a:avLst/>
              <a:gdLst>
                <a:gd name="T0" fmla="*/ 15 w 15"/>
                <a:gd name="T1" fmla="*/ 8 h 21"/>
                <a:gd name="T2" fmla="*/ 4 w 15"/>
                <a:gd name="T3" fmla="*/ 21 h 21"/>
                <a:gd name="T4" fmla="*/ 1 w 15"/>
                <a:gd name="T5" fmla="*/ 19 h 21"/>
                <a:gd name="T6" fmla="*/ 15 w 15"/>
                <a:gd name="T7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1">
                  <a:moveTo>
                    <a:pt x="15" y="8"/>
                  </a:moveTo>
                  <a:cubicBezTo>
                    <a:pt x="14" y="15"/>
                    <a:pt x="12" y="21"/>
                    <a:pt x="4" y="21"/>
                  </a:cubicBezTo>
                  <a:cubicBezTo>
                    <a:pt x="3" y="20"/>
                    <a:pt x="2" y="20"/>
                    <a:pt x="1" y="19"/>
                  </a:cubicBezTo>
                  <a:cubicBezTo>
                    <a:pt x="0" y="10"/>
                    <a:pt x="8" y="0"/>
                    <a:pt x="15" y="8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72" name="ïslîdè"/>
            <p:cNvSpPr/>
            <p:nvPr/>
          </p:nvSpPr>
          <p:spPr bwMode="auto">
            <a:xfrm>
              <a:off x="4040384" y="3959851"/>
              <a:ext cx="107155" cy="178591"/>
            </a:xfrm>
            <a:custGeom>
              <a:avLst/>
              <a:gdLst>
                <a:gd name="T0" fmla="*/ 34 w 61"/>
                <a:gd name="T1" fmla="*/ 5 h 101"/>
                <a:gd name="T2" fmla="*/ 34 w 61"/>
                <a:gd name="T3" fmla="*/ 18 h 101"/>
                <a:gd name="T4" fmla="*/ 49 w 61"/>
                <a:gd name="T5" fmla="*/ 5 h 101"/>
                <a:gd name="T6" fmla="*/ 48 w 61"/>
                <a:gd name="T7" fmla="*/ 19 h 101"/>
                <a:gd name="T8" fmla="*/ 28 w 61"/>
                <a:gd name="T9" fmla="*/ 33 h 101"/>
                <a:gd name="T10" fmla="*/ 61 w 61"/>
                <a:gd name="T11" fmla="*/ 34 h 101"/>
                <a:gd name="T12" fmla="*/ 45 w 61"/>
                <a:gd name="T13" fmla="*/ 45 h 101"/>
                <a:gd name="T14" fmla="*/ 44 w 61"/>
                <a:gd name="T15" fmla="*/ 50 h 101"/>
                <a:gd name="T16" fmla="*/ 36 w 61"/>
                <a:gd name="T17" fmla="*/ 60 h 101"/>
                <a:gd name="T18" fmla="*/ 37 w 61"/>
                <a:gd name="T19" fmla="*/ 65 h 101"/>
                <a:gd name="T20" fmla="*/ 56 w 61"/>
                <a:gd name="T21" fmla="*/ 69 h 101"/>
                <a:gd name="T22" fmla="*/ 42 w 61"/>
                <a:gd name="T23" fmla="*/ 76 h 101"/>
                <a:gd name="T24" fmla="*/ 36 w 61"/>
                <a:gd name="T25" fmla="*/ 89 h 101"/>
                <a:gd name="T26" fmla="*/ 28 w 61"/>
                <a:gd name="T27" fmla="*/ 101 h 101"/>
                <a:gd name="T28" fmla="*/ 11 w 61"/>
                <a:gd name="T29" fmla="*/ 93 h 101"/>
                <a:gd name="T30" fmla="*/ 25 w 61"/>
                <a:gd name="T31" fmla="*/ 91 h 101"/>
                <a:gd name="T32" fmla="*/ 28 w 61"/>
                <a:gd name="T33" fmla="*/ 79 h 101"/>
                <a:gd name="T34" fmla="*/ 8 w 61"/>
                <a:gd name="T35" fmla="*/ 85 h 101"/>
                <a:gd name="T36" fmla="*/ 0 w 61"/>
                <a:gd name="T37" fmla="*/ 76 h 101"/>
                <a:gd name="T38" fmla="*/ 26 w 61"/>
                <a:gd name="T39" fmla="*/ 70 h 101"/>
                <a:gd name="T40" fmla="*/ 24 w 61"/>
                <a:gd name="T41" fmla="*/ 63 h 101"/>
                <a:gd name="T42" fmla="*/ 30 w 61"/>
                <a:gd name="T43" fmla="*/ 58 h 101"/>
                <a:gd name="T44" fmla="*/ 20 w 61"/>
                <a:gd name="T45" fmla="*/ 54 h 101"/>
                <a:gd name="T46" fmla="*/ 19 w 61"/>
                <a:gd name="T47" fmla="*/ 51 h 101"/>
                <a:gd name="T48" fmla="*/ 32 w 61"/>
                <a:gd name="T49" fmla="*/ 44 h 101"/>
                <a:gd name="T50" fmla="*/ 41 w 61"/>
                <a:gd name="T51" fmla="*/ 43 h 101"/>
                <a:gd name="T52" fmla="*/ 48 w 61"/>
                <a:gd name="T53" fmla="*/ 36 h 101"/>
                <a:gd name="T54" fmla="*/ 29 w 61"/>
                <a:gd name="T55" fmla="*/ 40 h 101"/>
                <a:gd name="T56" fmla="*/ 12 w 61"/>
                <a:gd name="T57" fmla="*/ 46 h 101"/>
                <a:gd name="T58" fmla="*/ 26 w 61"/>
                <a:gd name="T59" fmla="*/ 35 h 101"/>
                <a:gd name="T60" fmla="*/ 26 w 61"/>
                <a:gd name="T61" fmla="*/ 28 h 101"/>
                <a:gd name="T62" fmla="*/ 21 w 61"/>
                <a:gd name="T63" fmla="*/ 19 h 101"/>
                <a:gd name="T64" fmla="*/ 17 w 61"/>
                <a:gd name="T65" fmla="*/ 33 h 101"/>
                <a:gd name="T66" fmla="*/ 7 w 61"/>
                <a:gd name="T67" fmla="*/ 30 h 101"/>
                <a:gd name="T68" fmla="*/ 11 w 61"/>
                <a:gd name="T69" fmla="*/ 14 h 101"/>
                <a:gd name="T70" fmla="*/ 17 w 61"/>
                <a:gd name="T71" fmla="*/ 16 h 101"/>
                <a:gd name="T72" fmla="*/ 25 w 61"/>
                <a:gd name="T73" fmla="*/ 5 h 101"/>
                <a:gd name="T74" fmla="*/ 34 w 61"/>
                <a:gd name="T75" fmla="*/ 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1" h="101">
                  <a:moveTo>
                    <a:pt x="34" y="5"/>
                  </a:moveTo>
                  <a:cubicBezTo>
                    <a:pt x="37" y="9"/>
                    <a:pt x="33" y="13"/>
                    <a:pt x="34" y="18"/>
                  </a:cubicBezTo>
                  <a:cubicBezTo>
                    <a:pt x="41" y="16"/>
                    <a:pt x="39" y="0"/>
                    <a:pt x="49" y="5"/>
                  </a:cubicBezTo>
                  <a:cubicBezTo>
                    <a:pt x="52" y="9"/>
                    <a:pt x="49" y="15"/>
                    <a:pt x="48" y="19"/>
                  </a:cubicBezTo>
                  <a:cubicBezTo>
                    <a:pt x="40" y="22"/>
                    <a:pt x="33" y="26"/>
                    <a:pt x="28" y="33"/>
                  </a:cubicBezTo>
                  <a:cubicBezTo>
                    <a:pt x="36" y="29"/>
                    <a:pt x="57" y="21"/>
                    <a:pt x="61" y="34"/>
                  </a:cubicBezTo>
                  <a:cubicBezTo>
                    <a:pt x="60" y="42"/>
                    <a:pt x="52" y="43"/>
                    <a:pt x="45" y="45"/>
                  </a:cubicBezTo>
                  <a:cubicBezTo>
                    <a:pt x="42" y="46"/>
                    <a:pt x="47" y="49"/>
                    <a:pt x="44" y="50"/>
                  </a:cubicBezTo>
                  <a:cubicBezTo>
                    <a:pt x="43" y="55"/>
                    <a:pt x="38" y="56"/>
                    <a:pt x="36" y="60"/>
                  </a:cubicBezTo>
                  <a:cubicBezTo>
                    <a:pt x="37" y="61"/>
                    <a:pt x="37" y="63"/>
                    <a:pt x="37" y="65"/>
                  </a:cubicBezTo>
                  <a:cubicBezTo>
                    <a:pt x="45" y="64"/>
                    <a:pt x="52" y="64"/>
                    <a:pt x="56" y="69"/>
                  </a:cubicBezTo>
                  <a:cubicBezTo>
                    <a:pt x="58" y="77"/>
                    <a:pt x="48" y="79"/>
                    <a:pt x="42" y="76"/>
                  </a:cubicBezTo>
                  <a:cubicBezTo>
                    <a:pt x="38" y="78"/>
                    <a:pt x="38" y="85"/>
                    <a:pt x="36" y="89"/>
                  </a:cubicBezTo>
                  <a:cubicBezTo>
                    <a:pt x="34" y="94"/>
                    <a:pt x="32" y="99"/>
                    <a:pt x="28" y="101"/>
                  </a:cubicBezTo>
                  <a:cubicBezTo>
                    <a:pt x="20" y="101"/>
                    <a:pt x="18" y="95"/>
                    <a:pt x="11" y="93"/>
                  </a:cubicBezTo>
                  <a:cubicBezTo>
                    <a:pt x="13" y="88"/>
                    <a:pt x="20" y="92"/>
                    <a:pt x="25" y="91"/>
                  </a:cubicBezTo>
                  <a:cubicBezTo>
                    <a:pt x="28" y="90"/>
                    <a:pt x="31" y="83"/>
                    <a:pt x="28" y="79"/>
                  </a:cubicBezTo>
                  <a:cubicBezTo>
                    <a:pt x="20" y="80"/>
                    <a:pt x="16" y="84"/>
                    <a:pt x="8" y="85"/>
                  </a:cubicBezTo>
                  <a:cubicBezTo>
                    <a:pt x="4" y="84"/>
                    <a:pt x="1" y="81"/>
                    <a:pt x="0" y="76"/>
                  </a:cubicBezTo>
                  <a:cubicBezTo>
                    <a:pt x="12" y="77"/>
                    <a:pt x="16" y="71"/>
                    <a:pt x="26" y="70"/>
                  </a:cubicBezTo>
                  <a:cubicBezTo>
                    <a:pt x="27" y="66"/>
                    <a:pt x="21" y="64"/>
                    <a:pt x="24" y="63"/>
                  </a:cubicBezTo>
                  <a:cubicBezTo>
                    <a:pt x="24" y="59"/>
                    <a:pt x="29" y="60"/>
                    <a:pt x="30" y="58"/>
                  </a:cubicBezTo>
                  <a:cubicBezTo>
                    <a:pt x="29" y="52"/>
                    <a:pt x="23" y="58"/>
                    <a:pt x="20" y="54"/>
                  </a:cubicBezTo>
                  <a:cubicBezTo>
                    <a:pt x="20" y="52"/>
                    <a:pt x="20" y="52"/>
                    <a:pt x="19" y="51"/>
                  </a:cubicBezTo>
                  <a:cubicBezTo>
                    <a:pt x="22" y="47"/>
                    <a:pt x="29" y="47"/>
                    <a:pt x="32" y="44"/>
                  </a:cubicBezTo>
                  <a:cubicBezTo>
                    <a:pt x="36" y="44"/>
                    <a:pt x="39" y="43"/>
                    <a:pt x="41" y="43"/>
                  </a:cubicBezTo>
                  <a:cubicBezTo>
                    <a:pt x="44" y="41"/>
                    <a:pt x="46" y="39"/>
                    <a:pt x="48" y="36"/>
                  </a:cubicBezTo>
                  <a:cubicBezTo>
                    <a:pt x="41" y="32"/>
                    <a:pt x="34" y="38"/>
                    <a:pt x="29" y="40"/>
                  </a:cubicBezTo>
                  <a:cubicBezTo>
                    <a:pt x="24" y="43"/>
                    <a:pt x="20" y="49"/>
                    <a:pt x="12" y="46"/>
                  </a:cubicBezTo>
                  <a:cubicBezTo>
                    <a:pt x="13" y="38"/>
                    <a:pt x="22" y="39"/>
                    <a:pt x="26" y="35"/>
                  </a:cubicBezTo>
                  <a:cubicBezTo>
                    <a:pt x="26" y="31"/>
                    <a:pt x="25" y="32"/>
                    <a:pt x="26" y="28"/>
                  </a:cubicBezTo>
                  <a:cubicBezTo>
                    <a:pt x="23" y="26"/>
                    <a:pt x="20" y="25"/>
                    <a:pt x="21" y="19"/>
                  </a:cubicBezTo>
                  <a:cubicBezTo>
                    <a:pt x="18" y="21"/>
                    <a:pt x="17" y="27"/>
                    <a:pt x="17" y="33"/>
                  </a:cubicBezTo>
                  <a:cubicBezTo>
                    <a:pt x="12" y="33"/>
                    <a:pt x="9" y="32"/>
                    <a:pt x="7" y="30"/>
                  </a:cubicBezTo>
                  <a:cubicBezTo>
                    <a:pt x="5" y="23"/>
                    <a:pt x="6" y="17"/>
                    <a:pt x="11" y="14"/>
                  </a:cubicBezTo>
                  <a:cubicBezTo>
                    <a:pt x="15" y="13"/>
                    <a:pt x="13" y="17"/>
                    <a:pt x="17" y="16"/>
                  </a:cubicBezTo>
                  <a:cubicBezTo>
                    <a:pt x="23" y="16"/>
                    <a:pt x="22" y="8"/>
                    <a:pt x="25" y="5"/>
                  </a:cubicBezTo>
                  <a:cubicBezTo>
                    <a:pt x="29" y="6"/>
                    <a:pt x="31" y="2"/>
                    <a:pt x="34" y="5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73" name="ïŝḻïḓé"/>
            <p:cNvSpPr/>
            <p:nvPr/>
          </p:nvSpPr>
          <p:spPr bwMode="auto">
            <a:xfrm>
              <a:off x="3247886" y="3991105"/>
              <a:ext cx="122781" cy="140641"/>
            </a:xfrm>
            <a:custGeom>
              <a:avLst/>
              <a:gdLst>
                <a:gd name="T0" fmla="*/ 51 w 69"/>
                <a:gd name="T1" fmla="*/ 26 h 80"/>
                <a:gd name="T2" fmla="*/ 59 w 69"/>
                <a:gd name="T3" fmla="*/ 23 h 80"/>
                <a:gd name="T4" fmla="*/ 62 w 69"/>
                <a:gd name="T5" fmla="*/ 36 h 80"/>
                <a:gd name="T6" fmla="*/ 50 w 69"/>
                <a:gd name="T7" fmla="*/ 51 h 80"/>
                <a:gd name="T8" fmla="*/ 67 w 69"/>
                <a:gd name="T9" fmla="*/ 51 h 80"/>
                <a:gd name="T10" fmla="*/ 69 w 69"/>
                <a:gd name="T11" fmla="*/ 61 h 80"/>
                <a:gd name="T12" fmla="*/ 55 w 69"/>
                <a:gd name="T13" fmla="*/ 72 h 80"/>
                <a:gd name="T14" fmla="*/ 44 w 69"/>
                <a:gd name="T15" fmla="*/ 77 h 80"/>
                <a:gd name="T16" fmla="*/ 55 w 69"/>
                <a:gd name="T17" fmla="*/ 63 h 80"/>
                <a:gd name="T18" fmla="*/ 46 w 69"/>
                <a:gd name="T19" fmla="*/ 63 h 80"/>
                <a:gd name="T20" fmla="*/ 38 w 69"/>
                <a:gd name="T21" fmla="*/ 48 h 80"/>
                <a:gd name="T22" fmla="*/ 28 w 69"/>
                <a:gd name="T23" fmla="*/ 59 h 80"/>
                <a:gd name="T24" fmla="*/ 7 w 69"/>
                <a:gd name="T25" fmla="*/ 75 h 80"/>
                <a:gd name="T26" fmla="*/ 1 w 69"/>
                <a:gd name="T27" fmla="*/ 66 h 80"/>
                <a:gd name="T28" fmla="*/ 17 w 69"/>
                <a:gd name="T29" fmla="*/ 52 h 80"/>
                <a:gd name="T30" fmla="*/ 19 w 69"/>
                <a:gd name="T31" fmla="*/ 41 h 80"/>
                <a:gd name="T32" fmla="*/ 8 w 69"/>
                <a:gd name="T33" fmla="*/ 41 h 80"/>
                <a:gd name="T34" fmla="*/ 5 w 69"/>
                <a:gd name="T35" fmla="*/ 30 h 80"/>
                <a:gd name="T36" fmla="*/ 19 w 69"/>
                <a:gd name="T37" fmla="*/ 27 h 80"/>
                <a:gd name="T38" fmla="*/ 15 w 69"/>
                <a:gd name="T39" fmla="*/ 13 h 80"/>
                <a:gd name="T40" fmla="*/ 20 w 69"/>
                <a:gd name="T41" fmla="*/ 6 h 80"/>
                <a:gd name="T42" fmla="*/ 34 w 69"/>
                <a:gd name="T43" fmla="*/ 12 h 80"/>
                <a:gd name="T44" fmla="*/ 29 w 69"/>
                <a:gd name="T45" fmla="*/ 42 h 80"/>
                <a:gd name="T46" fmla="*/ 41 w 69"/>
                <a:gd name="T47" fmla="*/ 32 h 80"/>
                <a:gd name="T48" fmla="*/ 42 w 69"/>
                <a:gd name="T49" fmla="*/ 13 h 80"/>
                <a:gd name="T50" fmla="*/ 34 w 69"/>
                <a:gd name="T51" fmla="*/ 8 h 80"/>
                <a:gd name="T52" fmla="*/ 45 w 69"/>
                <a:gd name="T53" fmla="*/ 0 h 80"/>
                <a:gd name="T54" fmla="*/ 51 w 69"/>
                <a:gd name="T55" fmla="*/ 2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9" h="80">
                  <a:moveTo>
                    <a:pt x="51" y="26"/>
                  </a:moveTo>
                  <a:cubicBezTo>
                    <a:pt x="54" y="28"/>
                    <a:pt x="55" y="23"/>
                    <a:pt x="59" y="23"/>
                  </a:cubicBezTo>
                  <a:cubicBezTo>
                    <a:pt x="61" y="27"/>
                    <a:pt x="62" y="31"/>
                    <a:pt x="62" y="36"/>
                  </a:cubicBezTo>
                  <a:cubicBezTo>
                    <a:pt x="58" y="40"/>
                    <a:pt x="50" y="41"/>
                    <a:pt x="50" y="51"/>
                  </a:cubicBezTo>
                  <a:cubicBezTo>
                    <a:pt x="55" y="54"/>
                    <a:pt x="62" y="48"/>
                    <a:pt x="67" y="51"/>
                  </a:cubicBezTo>
                  <a:cubicBezTo>
                    <a:pt x="69" y="53"/>
                    <a:pt x="67" y="58"/>
                    <a:pt x="69" y="61"/>
                  </a:cubicBezTo>
                  <a:cubicBezTo>
                    <a:pt x="66" y="66"/>
                    <a:pt x="62" y="71"/>
                    <a:pt x="55" y="72"/>
                  </a:cubicBezTo>
                  <a:cubicBezTo>
                    <a:pt x="51" y="74"/>
                    <a:pt x="48" y="80"/>
                    <a:pt x="44" y="77"/>
                  </a:cubicBezTo>
                  <a:cubicBezTo>
                    <a:pt x="46" y="71"/>
                    <a:pt x="52" y="69"/>
                    <a:pt x="55" y="63"/>
                  </a:cubicBezTo>
                  <a:cubicBezTo>
                    <a:pt x="51" y="61"/>
                    <a:pt x="49" y="64"/>
                    <a:pt x="46" y="63"/>
                  </a:cubicBezTo>
                  <a:cubicBezTo>
                    <a:pt x="41" y="60"/>
                    <a:pt x="40" y="53"/>
                    <a:pt x="38" y="48"/>
                  </a:cubicBezTo>
                  <a:cubicBezTo>
                    <a:pt x="34" y="51"/>
                    <a:pt x="30" y="54"/>
                    <a:pt x="28" y="59"/>
                  </a:cubicBezTo>
                  <a:cubicBezTo>
                    <a:pt x="16" y="59"/>
                    <a:pt x="17" y="72"/>
                    <a:pt x="7" y="75"/>
                  </a:cubicBezTo>
                  <a:cubicBezTo>
                    <a:pt x="6" y="71"/>
                    <a:pt x="0" y="72"/>
                    <a:pt x="1" y="66"/>
                  </a:cubicBezTo>
                  <a:cubicBezTo>
                    <a:pt x="4" y="58"/>
                    <a:pt x="13" y="58"/>
                    <a:pt x="17" y="52"/>
                  </a:cubicBezTo>
                  <a:cubicBezTo>
                    <a:pt x="17" y="48"/>
                    <a:pt x="18" y="45"/>
                    <a:pt x="19" y="41"/>
                  </a:cubicBezTo>
                  <a:cubicBezTo>
                    <a:pt x="16" y="38"/>
                    <a:pt x="12" y="42"/>
                    <a:pt x="8" y="41"/>
                  </a:cubicBezTo>
                  <a:cubicBezTo>
                    <a:pt x="6" y="38"/>
                    <a:pt x="4" y="35"/>
                    <a:pt x="5" y="30"/>
                  </a:cubicBezTo>
                  <a:cubicBezTo>
                    <a:pt x="10" y="30"/>
                    <a:pt x="15" y="28"/>
                    <a:pt x="19" y="27"/>
                  </a:cubicBezTo>
                  <a:cubicBezTo>
                    <a:pt x="21" y="19"/>
                    <a:pt x="16" y="18"/>
                    <a:pt x="15" y="13"/>
                  </a:cubicBezTo>
                  <a:cubicBezTo>
                    <a:pt x="18" y="12"/>
                    <a:pt x="19" y="8"/>
                    <a:pt x="20" y="6"/>
                  </a:cubicBezTo>
                  <a:cubicBezTo>
                    <a:pt x="27" y="6"/>
                    <a:pt x="31" y="8"/>
                    <a:pt x="34" y="12"/>
                  </a:cubicBezTo>
                  <a:cubicBezTo>
                    <a:pt x="31" y="21"/>
                    <a:pt x="29" y="30"/>
                    <a:pt x="29" y="42"/>
                  </a:cubicBezTo>
                  <a:cubicBezTo>
                    <a:pt x="36" y="42"/>
                    <a:pt x="38" y="36"/>
                    <a:pt x="41" y="32"/>
                  </a:cubicBezTo>
                  <a:cubicBezTo>
                    <a:pt x="38" y="26"/>
                    <a:pt x="37" y="18"/>
                    <a:pt x="42" y="13"/>
                  </a:cubicBezTo>
                  <a:cubicBezTo>
                    <a:pt x="41" y="10"/>
                    <a:pt x="38" y="9"/>
                    <a:pt x="34" y="8"/>
                  </a:cubicBezTo>
                  <a:cubicBezTo>
                    <a:pt x="35" y="3"/>
                    <a:pt x="40" y="2"/>
                    <a:pt x="45" y="0"/>
                  </a:cubicBezTo>
                  <a:cubicBezTo>
                    <a:pt x="54" y="3"/>
                    <a:pt x="55" y="16"/>
                    <a:pt x="51" y="26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74" name="iṡļíďê"/>
            <p:cNvSpPr/>
            <p:nvPr/>
          </p:nvSpPr>
          <p:spPr bwMode="auto">
            <a:xfrm>
              <a:off x="4026990" y="4029056"/>
              <a:ext cx="33485" cy="49113"/>
            </a:xfrm>
            <a:custGeom>
              <a:avLst/>
              <a:gdLst>
                <a:gd name="T0" fmla="*/ 17 w 18"/>
                <a:gd name="T1" fmla="*/ 0 h 27"/>
                <a:gd name="T2" fmla="*/ 9 w 18"/>
                <a:gd name="T3" fmla="*/ 27 h 27"/>
                <a:gd name="T4" fmla="*/ 1 w 18"/>
                <a:gd name="T5" fmla="*/ 21 h 27"/>
                <a:gd name="T6" fmla="*/ 6 w 18"/>
                <a:gd name="T7" fmla="*/ 3 h 27"/>
                <a:gd name="T8" fmla="*/ 17 w 1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7">
                  <a:moveTo>
                    <a:pt x="17" y="0"/>
                  </a:moveTo>
                  <a:cubicBezTo>
                    <a:pt x="18" y="8"/>
                    <a:pt x="14" y="20"/>
                    <a:pt x="9" y="27"/>
                  </a:cubicBezTo>
                  <a:cubicBezTo>
                    <a:pt x="5" y="27"/>
                    <a:pt x="3" y="24"/>
                    <a:pt x="1" y="21"/>
                  </a:cubicBezTo>
                  <a:cubicBezTo>
                    <a:pt x="0" y="12"/>
                    <a:pt x="5" y="9"/>
                    <a:pt x="6" y="3"/>
                  </a:cubicBezTo>
                  <a:cubicBezTo>
                    <a:pt x="9" y="1"/>
                    <a:pt x="12" y="0"/>
                    <a:pt x="17" y="0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75" name="ïṧḷîḑé"/>
            <p:cNvSpPr/>
            <p:nvPr/>
          </p:nvSpPr>
          <p:spPr bwMode="auto">
            <a:xfrm>
              <a:off x="3486751" y="4049147"/>
              <a:ext cx="33485" cy="33487"/>
            </a:xfrm>
            <a:custGeom>
              <a:avLst/>
              <a:gdLst>
                <a:gd name="T0" fmla="*/ 19 w 19"/>
                <a:gd name="T1" fmla="*/ 12 h 19"/>
                <a:gd name="T2" fmla="*/ 1 w 19"/>
                <a:gd name="T3" fmla="*/ 19 h 19"/>
                <a:gd name="T4" fmla="*/ 6 w 19"/>
                <a:gd name="T5" fmla="*/ 13 h 19"/>
                <a:gd name="T6" fmla="*/ 4 w 19"/>
                <a:gd name="T7" fmla="*/ 4 h 19"/>
                <a:gd name="T8" fmla="*/ 19 w 19"/>
                <a:gd name="T9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9" y="12"/>
                  </a:moveTo>
                  <a:cubicBezTo>
                    <a:pt x="17" y="18"/>
                    <a:pt x="8" y="18"/>
                    <a:pt x="1" y="19"/>
                  </a:cubicBezTo>
                  <a:cubicBezTo>
                    <a:pt x="0" y="14"/>
                    <a:pt x="3" y="14"/>
                    <a:pt x="6" y="13"/>
                  </a:cubicBezTo>
                  <a:cubicBezTo>
                    <a:pt x="6" y="9"/>
                    <a:pt x="4" y="8"/>
                    <a:pt x="4" y="4"/>
                  </a:cubicBezTo>
                  <a:cubicBezTo>
                    <a:pt x="11" y="0"/>
                    <a:pt x="18" y="5"/>
                    <a:pt x="19" y="12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76" name="ís1ïḓè"/>
            <p:cNvSpPr/>
            <p:nvPr/>
          </p:nvSpPr>
          <p:spPr bwMode="auto">
            <a:xfrm>
              <a:off x="3879652" y="4051380"/>
              <a:ext cx="145105" cy="160732"/>
            </a:xfrm>
            <a:custGeom>
              <a:avLst/>
              <a:gdLst>
                <a:gd name="T0" fmla="*/ 21 w 82"/>
                <a:gd name="T1" fmla="*/ 6 h 91"/>
                <a:gd name="T2" fmla="*/ 25 w 82"/>
                <a:gd name="T3" fmla="*/ 21 h 91"/>
                <a:gd name="T4" fmla="*/ 38 w 82"/>
                <a:gd name="T5" fmla="*/ 15 h 91"/>
                <a:gd name="T6" fmla="*/ 42 w 82"/>
                <a:gd name="T7" fmla="*/ 21 h 91"/>
                <a:gd name="T8" fmla="*/ 30 w 82"/>
                <a:gd name="T9" fmla="*/ 36 h 91"/>
                <a:gd name="T10" fmla="*/ 43 w 82"/>
                <a:gd name="T11" fmla="*/ 44 h 91"/>
                <a:gd name="T12" fmla="*/ 58 w 82"/>
                <a:gd name="T13" fmla="*/ 49 h 91"/>
                <a:gd name="T14" fmla="*/ 82 w 82"/>
                <a:gd name="T15" fmla="*/ 49 h 91"/>
                <a:gd name="T16" fmla="*/ 73 w 82"/>
                <a:gd name="T17" fmla="*/ 57 h 91"/>
                <a:gd name="T18" fmla="*/ 63 w 82"/>
                <a:gd name="T19" fmla="*/ 64 h 91"/>
                <a:gd name="T20" fmla="*/ 56 w 82"/>
                <a:gd name="T21" fmla="*/ 59 h 91"/>
                <a:gd name="T22" fmla="*/ 31 w 82"/>
                <a:gd name="T23" fmla="*/ 51 h 91"/>
                <a:gd name="T24" fmla="*/ 30 w 82"/>
                <a:gd name="T25" fmla="*/ 76 h 91"/>
                <a:gd name="T26" fmla="*/ 23 w 82"/>
                <a:gd name="T27" fmla="*/ 84 h 91"/>
                <a:gd name="T28" fmla="*/ 16 w 82"/>
                <a:gd name="T29" fmla="*/ 91 h 91"/>
                <a:gd name="T30" fmla="*/ 22 w 82"/>
                <a:gd name="T31" fmla="*/ 47 h 91"/>
                <a:gd name="T32" fmla="*/ 11 w 82"/>
                <a:gd name="T33" fmla="*/ 53 h 91"/>
                <a:gd name="T34" fmla="*/ 0 w 82"/>
                <a:gd name="T35" fmla="*/ 51 h 91"/>
                <a:gd name="T36" fmla="*/ 12 w 82"/>
                <a:gd name="T37" fmla="*/ 39 h 91"/>
                <a:gd name="T38" fmla="*/ 15 w 82"/>
                <a:gd name="T39" fmla="*/ 34 h 91"/>
                <a:gd name="T40" fmla="*/ 17 w 82"/>
                <a:gd name="T41" fmla="*/ 29 h 91"/>
                <a:gd name="T42" fmla="*/ 12 w 82"/>
                <a:gd name="T43" fmla="*/ 16 h 91"/>
                <a:gd name="T44" fmla="*/ 6 w 82"/>
                <a:gd name="T45" fmla="*/ 13 h 91"/>
                <a:gd name="T46" fmla="*/ 21 w 82"/>
                <a:gd name="T47" fmla="*/ 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2" h="91">
                  <a:moveTo>
                    <a:pt x="21" y="6"/>
                  </a:moveTo>
                  <a:cubicBezTo>
                    <a:pt x="22" y="11"/>
                    <a:pt x="23" y="16"/>
                    <a:pt x="25" y="21"/>
                  </a:cubicBezTo>
                  <a:cubicBezTo>
                    <a:pt x="30" y="20"/>
                    <a:pt x="30" y="14"/>
                    <a:pt x="38" y="15"/>
                  </a:cubicBezTo>
                  <a:cubicBezTo>
                    <a:pt x="40" y="16"/>
                    <a:pt x="41" y="19"/>
                    <a:pt x="42" y="21"/>
                  </a:cubicBezTo>
                  <a:cubicBezTo>
                    <a:pt x="42" y="29"/>
                    <a:pt x="32" y="29"/>
                    <a:pt x="30" y="36"/>
                  </a:cubicBezTo>
                  <a:cubicBezTo>
                    <a:pt x="32" y="41"/>
                    <a:pt x="39" y="41"/>
                    <a:pt x="43" y="44"/>
                  </a:cubicBezTo>
                  <a:cubicBezTo>
                    <a:pt x="47" y="47"/>
                    <a:pt x="53" y="48"/>
                    <a:pt x="58" y="49"/>
                  </a:cubicBezTo>
                  <a:cubicBezTo>
                    <a:pt x="66" y="49"/>
                    <a:pt x="74" y="49"/>
                    <a:pt x="82" y="49"/>
                  </a:cubicBezTo>
                  <a:cubicBezTo>
                    <a:pt x="81" y="54"/>
                    <a:pt x="77" y="56"/>
                    <a:pt x="73" y="57"/>
                  </a:cubicBezTo>
                  <a:cubicBezTo>
                    <a:pt x="71" y="61"/>
                    <a:pt x="68" y="63"/>
                    <a:pt x="63" y="64"/>
                  </a:cubicBezTo>
                  <a:cubicBezTo>
                    <a:pt x="60" y="65"/>
                    <a:pt x="58" y="61"/>
                    <a:pt x="56" y="59"/>
                  </a:cubicBezTo>
                  <a:cubicBezTo>
                    <a:pt x="49" y="56"/>
                    <a:pt x="41" y="53"/>
                    <a:pt x="31" y="51"/>
                  </a:cubicBezTo>
                  <a:cubicBezTo>
                    <a:pt x="29" y="59"/>
                    <a:pt x="32" y="67"/>
                    <a:pt x="30" y="76"/>
                  </a:cubicBezTo>
                  <a:cubicBezTo>
                    <a:pt x="29" y="80"/>
                    <a:pt x="26" y="82"/>
                    <a:pt x="23" y="84"/>
                  </a:cubicBezTo>
                  <a:cubicBezTo>
                    <a:pt x="21" y="87"/>
                    <a:pt x="20" y="90"/>
                    <a:pt x="16" y="91"/>
                  </a:cubicBezTo>
                  <a:cubicBezTo>
                    <a:pt x="19" y="77"/>
                    <a:pt x="23" y="65"/>
                    <a:pt x="22" y="47"/>
                  </a:cubicBezTo>
                  <a:cubicBezTo>
                    <a:pt x="19" y="45"/>
                    <a:pt x="16" y="52"/>
                    <a:pt x="11" y="53"/>
                  </a:cubicBezTo>
                  <a:cubicBezTo>
                    <a:pt x="7" y="53"/>
                    <a:pt x="2" y="53"/>
                    <a:pt x="0" y="51"/>
                  </a:cubicBezTo>
                  <a:cubicBezTo>
                    <a:pt x="2" y="46"/>
                    <a:pt x="9" y="44"/>
                    <a:pt x="12" y="39"/>
                  </a:cubicBezTo>
                  <a:cubicBezTo>
                    <a:pt x="13" y="38"/>
                    <a:pt x="14" y="35"/>
                    <a:pt x="15" y="34"/>
                  </a:cubicBezTo>
                  <a:cubicBezTo>
                    <a:pt x="15" y="33"/>
                    <a:pt x="16" y="31"/>
                    <a:pt x="17" y="29"/>
                  </a:cubicBezTo>
                  <a:cubicBezTo>
                    <a:pt x="17" y="24"/>
                    <a:pt x="13" y="21"/>
                    <a:pt x="12" y="16"/>
                  </a:cubicBezTo>
                  <a:cubicBezTo>
                    <a:pt x="12" y="13"/>
                    <a:pt x="7" y="15"/>
                    <a:pt x="6" y="13"/>
                  </a:cubicBezTo>
                  <a:cubicBezTo>
                    <a:pt x="3" y="0"/>
                    <a:pt x="15" y="3"/>
                    <a:pt x="21" y="6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77" name="iSḷíḑe"/>
            <p:cNvSpPr/>
            <p:nvPr/>
          </p:nvSpPr>
          <p:spPr bwMode="auto">
            <a:xfrm>
              <a:off x="3609534" y="4127281"/>
              <a:ext cx="80366" cy="118317"/>
            </a:xfrm>
            <a:custGeom>
              <a:avLst/>
              <a:gdLst>
                <a:gd name="T0" fmla="*/ 0 w 45"/>
                <a:gd name="T1" fmla="*/ 37 h 67"/>
                <a:gd name="T2" fmla="*/ 13 w 45"/>
                <a:gd name="T3" fmla="*/ 23 h 67"/>
                <a:gd name="T4" fmla="*/ 15 w 45"/>
                <a:gd name="T5" fmla="*/ 10 h 67"/>
                <a:gd name="T6" fmla="*/ 21 w 45"/>
                <a:gd name="T7" fmla="*/ 1 h 67"/>
                <a:gd name="T8" fmla="*/ 23 w 45"/>
                <a:gd name="T9" fmla="*/ 15 h 67"/>
                <a:gd name="T10" fmla="*/ 32 w 45"/>
                <a:gd name="T11" fmla="*/ 11 h 67"/>
                <a:gd name="T12" fmla="*/ 35 w 45"/>
                <a:gd name="T13" fmla="*/ 19 h 67"/>
                <a:gd name="T14" fmla="*/ 26 w 45"/>
                <a:gd name="T15" fmla="*/ 24 h 67"/>
                <a:gd name="T16" fmla="*/ 21 w 45"/>
                <a:gd name="T17" fmla="*/ 31 h 67"/>
                <a:gd name="T18" fmla="*/ 20 w 45"/>
                <a:gd name="T19" fmla="*/ 50 h 67"/>
                <a:gd name="T20" fmla="*/ 21 w 45"/>
                <a:gd name="T21" fmla="*/ 52 h 67"/>
                <a:gd name="T22" fmla="*/ 28 w 45"/>
                <a:gd name="T23" fmla="*/ 57 h 67"/>
                <a:gd name="T24" fmla="*/ 39 w 45"/>
                <a:gd name="T25" fmla="*/ 32 h 67"/>
                <a:gd name="T26" fmla="*/ 43 w 45"/>
                <a:gd name="T27" fmla="*/ 38 h 67"/>
                <a:gd name="T28" fmla="*/ 44 w 45"/>
                <a:gd name="T29" fmla="*/ 60 h 67"/>
                <a:gd name="T30" fmla="*/ 11 w 45"/>
                <a:gd name="T31" fmla="*/ 60 h 67"/>
                <a:gd name="T32" fmla="*/ 11 w 45"/>
                <a:gd name="T33" fmla="*/ 37 h 67"/>
                <a:gd name="T34" fmla="*/ 0 w 45"/>
                <a:gd name="T35" fmla="*/ 3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67">
                  <a:moveTo>
                    <a:pt x="0" y="37"/>
                  </a:moveTo>
                  <a:cubicBezTo>
                    <a:pt x="2" y="30"/>
                    <a:pt x="9" y="28"/>
                    <a:pt x="13" y="23"/>
                  </a:cubicBezTo>
                  <a:cubicBezTo>
                    <a:pt x="13" y="17"/>
                    <a:pt x="16" y="16"/>
                    <a:pt x="15" y="10"/>
                  </a:cubicBezTo>
                  <a:cubicBezTo>
                    <a:pt x="18" y="7"/>
                    <a:pt x="15" y="0"/>
                    <a:pt x="21" y="1"/>
                  </a:cubicBezTo>
                  <a:cubicBezTo>
                    <a:pt x="28" y="2"/>
                    <a:pt x="24" y="10"/>
                    <a:pt x="23" y="15"/>
                  </a:cubicBezTo>
                  <a:cubicBezTo>
                    <a:pt x="29" y="17"/>
                    <a:pt x="26" y="9"/>
                    <a:pt x="32" y="11"/>
                  </a:cubicBezTo>
                  <a:cubicBezTo>
                    <a:pt x="35" y="12"/>
                    <a:pt x="33" y="17"/>
                    <a:pt x="35" y="19"/>
                  </a:cubicBezTo>
                  <a:cubicBezTo>
                    <a:pt x="34" y="22"/>
                    <a:pt x="30" y="23"/>
                    <a:pt x="26" y="24"/>
                  </a:cubicBezTo>
                  <a:cubicBezTo>
                    <a:pt x="24" y="26"/>
                    <a:pt x="23" y="29"/>
                    <a:pt x="21" y="31"/>
                  </a:cubicBezTo>
                  <a:cubicBezTo>
                    <a:pt x="20" y="37"/>
                    <a:pt x="19" y="43"/>
                    <a:pt x="20" y="50"/>
                  </a:cubicBezTo>
                  <a:cubicBezTo>
                    <a:pt x="20" y="51"/>
                    <a:pt x="21" y="51"/>
                    <a:pt x="21" y="52"/>
                  </a:cubicBezTo>
                  <a:cubicBezTo>
                    <a:pt x="21" y="55"/>
                    <a:pt x="27" y="54"/>
                    <a:pt x="28" y="57"/>
                  </a:cubicBezTo>
                  <a:cubicBezTo>
                    <a:pt x="39" y="54"/>
                    <a:pt x="37" y="44"/>
                    <a:pt x="39" y="32"/>
                  </a:cubicBezTo>
                  <a:cubicBezTo>
                    <a:pt x="43" y="31"/>
                    <a:pt x="41" y="37"/>
                    <a:pt x="43" y="38"/>
                  </a:cubicBezTo>
                  <a:cubicBezTo>
                    <a:pt x="43" y="46"/>
                    <a:pt x="45" y="51"/>
                    <a:pt x="44" y="60"/>
                  </a:cubicBezTo>
                  <a:cubicBezTo>
                    <a:pt x="35" y="67"/>
                    <a:pt x="20" y="67"/>
                    <a:pt x="11" y="60"/>
                  </a:cubicBezTo>
                  <a:cubicBezTo>
                    <a:pt x="9" y="53"/>
                    <a:pt x="9" y="44"/>
                    <a:pt x="11" y="37"/>
                  </a:cubicBezTo>
                  <a:cubicBezTo>
                    <a:pt x="8" y="38"/>
                    <a:pt x="2" y="40"/>
                    <a:pt x="0" y="37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78" name="ísľïďé"/>
            <p:cNvSpPr/>
            <p:nvPr/>
          </p:nvSpPr>
          <p:spPr bwMode="auto">
            <a:xfrm>
              <a:off x="3745709" y="4147372"/>
              <a:ext cx="93760" cy="75901"/>
            </a:xfrm>
            <a:custGeom>
              <a:avLst/>
              <a:gdLst>
                <a:gd name="T0" fmla="*/ 39 w 53"/>
                <a:gd name="T1" fmla="*/ 9 h 43"/>
                <a:gd name="T2" fmla="*/ 33 w 53"/>
                <a:gd name="T3" fmla="*/ 22 h 43"/>
                <a:gd name="T4" fmla="*/ 51 w 53"/>
                <a:gd name="T5" fmla="*/ 34 h 43"/>
                <a:gd name="T6" fmla="*/ 39 w 53"/>
                <a:gd name="T7" fmla="*/ 33 h 43"/>
                <a:gd name="T8" fmla="*/ 8 w 53"/>
                <a:gd name="T9" fmla="*/ 43 h 43"/>
                <a:gd name="T10" fmla="*/ 0 w 53"/>
                <a:gd name="T11" fmla="*/ 33 h 43"/>
                <a:gd name="T12" fmla="*/ 24 w 53"/>
                <a:gd name="T13" fmla="*/ 27 h 43"/>
                <a:gd name="T14" fmla="*/ 26 w 53"/>
                <a:gd name="T15" fmla="*/ 14 h 43"/>
                <a:gd name="T16" fmla="*/ 16 w 53"/>
                <a:gd name="T17" fmla="*/ 18 h 43"/>
                <a:gd name="T18" fmla="*/ 8 w 53"/>
                <a:gd name="T19" fmla="*/ 7 h 43"/>
                <a:gd name="T20" fmla="*/ 31 w 53"/>
                <a:gd name="T21" fmla="*/ 0 h 43"/>
                <a:gd name="T22" fmla="*/ 39 w 53"/>
                <a:gd name="T23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43">
                  <a:moveTo>
                    <a:pt x="39" y="9"/>
                  </a:moveTo>
                  <a:cubicBezTo>
                    <a:pt x="39" y="15"/>
                    <a:pt x="33" y="16"/>
                    <a:pt x="33" y="22"/>
                  </a:cubicBezTo>
                  <a:cubicBezTo>
                    <a:pt x="39" y="22"/>
                    <a:pt x="53" y="22"/>
                    <a:pt x="51" y="34"/>
                  </a:cubicBezTo>
                  <a:cubicBezTo>
                    <a:pt x="46" y="35"/>
                    <a:pt x="43" y="34"/>
                    <a:pt x="39" y="33"/>
                  </a:cubicBezTo>
                  <a:cubicBezTo>
                    <a:pt x="27" y="32"/>
                    <a:pt x="20" y="41"/>
                    <a:pt x="8" y="43"/>
                  </a:cubicBezTo>
                  <a:cubicBezTo>
                    <a:pt x="3" y="42"/>
                    <a:pt x="0" y="40"/>
                    <a:pt x="0" y="33"/>
                  </a:cubicBezTo>
                  <a:cubicBezTo>
                    <a:pt x="11" y="34"/>
                    <a:pt x="17" y="29"/>
                    <a:pt x="24" y="27"/>
                  </a:cubicBezTo>
                  <a:cubicBezTo>
                    <a:pt x="24" y="22"/>
                    <a:pt x="28" y="17"/>
                    <a:pt x="26" y="14"/>
                  </a:cubicBezTo>
                  <a:cubicBezTo>
                    <a:pt x="25" y="13"/>
                    <a:pt x="18" y="16"/>
                    <a:pt x="16" y="18"/>
                  </a:cubicBezTo>
                  <a:cubicBezTo>
                    <a:pt x="12" y="16"/>
                    <a:pt x="8" y="13"/>
                    <a:pt x="8" y="7"/>
                  </a:cubicBezTo>
                  <a:cubicBezTo>
                    <a:pt x="17" y="6"/>
                    <a:pt x="22" y="1"/>
                    <a:pt x="31" y="0"/>
                  </a:cubicBezTo>
                  <a:cubicBezTo>
                    <a:pt x="33" y="3"/>
                    <a:pt x="38" y="4"/>
                    <a:pt x="39" y="9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79" name="îṡľïdê"/>
            <p:cNvSpPr/>
            <p:nvPr/>
          </p:nvSpPr>
          <p:spPr bwMode="auto">
            <a:xfrm>
              <a:off x="3564886" y="4129513"/>
              <a:ext cx="62507" cy="118317"/>
            </a:xfrm>
            <a:custGeom>
              <a:avLst/>
              <a:gdLst>
                <a:gd name="T0" fmla="*/ 28 w 35"/>
                <a:gd name="T1" fmla="*/ 37 h 66"/>
                <a:gd name="T2" fmla="*/ 24 w 35"/>
                <a:gd name="T3" fmla="*/ 61 h 66"/>
                <a:gd name="T4" fmla="*/ 11 w 35"/>
                <a:gd name="T5" fmla="*/ 65 h 66"/>
                <a:gd name="T6" fmla="*/ 12 w 35"/>
                <a:gd name="T7" fmla="*/ 50 h 66"/>
                <a:gd name="T8" fmla="*/ 12 w 35"/>
                <a:gd name="T9" fmla="*/ 31 h 66"/>
                <a:gd name="T10" fmla="*/ 0 w 35"/>
                <a:gd name="T11" fmla="*/ 42 h 66"/>
                <a:gd name="T12" fmla="*/ 9 w 35"/>
                <a:gd name="T13" fmla="*/ 20 h 66"/>
                <a:gd name="T14" fmla="*/ 21 w 35"/>
                <a:gd name="T15" fmla="*/ 1 h 66"/>
                <a:gd name="T16" fmla="*/ 24 w 35"/>
                <a:gd name="T17" fmla="*/ 0 h 66"/>
                <a:gd name="T18" fmla="*/ 35 w 35"/>
                <a:gd name="T19" fmla="*/ 3 h 66"/>
                <a:gd name="T20" fmla="*/ 21 w 35"/>
                <a:gd name="T21" fmla="*/ 23 h 66"/>
                <a:gd name="T22" fmla="*/ 21 w 35"/>
                <a:gd name="T23" fmla="*/ 39 h 66"/>
                <a:gd name="T24" fmla="*/ 28 w 35"/>
                <a:gd name="T25" fmla="*/ 3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66">
                  <a:moveTo>
                    <a:pt x="28" y="37"/>
                  </a:moveTo>
                  <a:cubicBezTo>
                    <a:pt x="25" y="45"/>
                    <a:pt x="21" y="53"/>
                    <a:pt x="24" y="61"/>
                  </a:cubicBezTo>
                  <a:cubicBezTo>
                    <a:pt x="20" y="64"/>
                    <a:pt x="17" y="66"/>
                    <a:pt x="11" y="65"/>
                  </a:cubicBezTo>
                  <a:cubicBezTo>
                    <a:pt x="10" y="59"/>
                    <a:pt x="10" y="55"/>
                    <a:pt x="12" y="50"/>
                  </a:cubicBezTo>
                  <a:cubicBezTo>
                    <a:pt x="11" y="44"/>
                    <a:pt x="12" y="37"/>
                    <a:pt x="12" y="31"/>
                  </a:cubicBezTo>
                  <a:cubicBezTo>
                    <a:pt x="6" y="32"/>
                    <a:pt x="6" y="40"/>
                    <a:pt x="0" y="42"/>
                  </a:cubicBezTo>
                  <a:cubicBezTo>
                    <a:pt x="1" y="33"/>
                    <a:pt x="7" y="29"/>
                    <a:pt x="9" y="20"/>
                  </a:cubicBezTo>
                  <a:cubicBezTo>
                    <a:pt x="14" y="15"/>
                    <a:pt x="17" y="7"/>
                    <a:pt x="21" y="1"/>
                  </a:cubicBezTo>
                  <a:cubicBezTo>
                    <a:pt x="23" y="1"/>
                    <a:pt x="23" y="1"/>
                    <a:pt x="24" y="0"/>
                  </a:cubicBezTo>
                  <a:cubicBezTo>
                    <a:pt x="29" y="0"/>
                    <a:pt x="32" y="1"/>
                    <a:pt x="35" y="3"/>
                  </a:cubicBezTo>
                  <a:cubicBezTo>
                    <a:pt x="34" y="14"/>
                    <a:pt x="26" y="17"/>
                    <a:pt x="21" y="23"/>
                  </a:cubicBezTo>
                  <a:cubicBezTo>
                    <a:pt x="22" y="31"/>
                    <a:pt x="22" y="32"/>
                    <a:pt x="21" y="39"/>
                  </a:cubicBezTo>
                  <a:cubicBezTo>
                    <a:pt x="23" y="42"/>
                    <a:pt x="24" y="35"/>
                    <a:pt x="28" y="37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80" name="ï$ḷïḋè"/>
            <p:cNvSpPr/>
            <p:nvPr/>
          </p:nvSpPr>
          <p:spPr bwMode="auto">
            <a:xfrm>
              <a:off x="3542562" y="3785725"/>
              <a:ext cx="51344" cy="73670"/>
            </a:xfrm>
            <a:custGeom>
              <a:avLst/>
              <a:gdLst>
                <a:gd name="T0" fmla="*/ 21 w 29"/>
                <a:gd name="T1" fmla="*/ 0 h 42"/>
                <a:gd name="T2" fmla="*/ 21 w 29"/>
                <a:gd name="T3" fmla="*/ 34 h 42"/>
                <a:gd name="T4" fmla="*/ 22 w 29"/>
                <a:gd name="T5" fmla="*/ 38 h 42"/>
                <a:gd name="T6" fmla="*/ 24 w 29"/>
                <a:gd name="T7" fmla="*/ 40 h 42"/>
                <a:gd name="T8" fmla="*/ 28 w 29"/>
                <a:gd name="T9" fmla="*/ 41 h 42"/>
                <a:gd name="T10" fmla="*/ 29 w 29"/>
                <a:gd name="T11" fmla="*/ 41 h 42"/>
                <a:gd name="T12" fmla="*/ 29 w 29"/>
                <a:gd name="T13" fmla="*/ 42 h 42"/>
                <a:gd name="T14" fmla="*/ 1 w 29"/>
                <a:gd name="T15" fmla="*/ 42 h 42"/>
                <a:gd name="T16" fmla="*/ 1 w 29"/>
                <a:gd name="T17" fmla="*/ 41 h 42"/>
                <a:gd name="T18" fmla="*/ 2 w 29"/>
                <a:gd name="T19" fmla="*/ 41 h 42"/>
                <a:gd name="T20" fmla="*/ 7 w 29"/>
                <a:gd name="T21" fmla="*/ 40 h 42"/>
                <a:gd name="T22" fmla="*/ 9 w 29"/>
                <a:gd name="T23" fmla="*/ 38 h 42"/>
                <a:gd name="T24" fmla="*/ 10 w 29"/>
                <a:gd name="T25" fmla="*/ 34 h 42"/>
                <a:gd name="T26" fmla="*/ 10 w 29"/>
                <a:gd name="T27" fmla="*/ 12 h 42"/>
                <a:gd name="T28" fmla="*/ 9 w 29"/>
                <a:gd name="T29" fmla="*/ 9 h 42"/>
                <a:gd name="T30" fmla="*/ 8 w 29"/>
                <a:gd name="T31" fmla="*/ 8 h 42"/>
                <a:gd name="T32" fmla="*/ 6 w 29"/>
                <a:gd name="T33" fmla="*/ 7 h 42"/>
                <a:gd name="T34" fmla="*/ 1 w 29"/>
                <a:gd name="T35" fmla="*/ 8 h 42"/>
                <a:gd name="T36" fmla="*/ 0 w 29"/>
                <a:gd name="T37" fmla="*/ 7 h 42"/>
                <a:gd name="T38" fmla="*/ 20 w 29"/>
                <a:gd name="T39" fmla="*/ 0 h 42"/>
                <a:gd name="T40" fmla="*/ 21 w 29"/>
                <a:gd name="T4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42">
                  <a:moveTo>
                    <a:pt x="21" y="0"/>
                  </a:moveTo>
                  <a:cubicBezTo>
                    <a:pt x="21" y="34"/>
                    <a:pt x="21" y="34"/>
                    <a:pt x="21" y="34"/>
                  </a:cubicBezTo>
                  <a:cubicBezTo>
                    <a:pt x="21" y="36"/>
                    <a:pt x="21" y="38"/>
                    <a:pt x="22" y="38"/>
                  </a:cubicBezTo>
                  <a:cubicBezTo>
                    <a:pt x="22" y="39"/>
                    <a:pt x="23" y="40"/>
                    <a:pt x="24" y="40"/>
                  </a:cubicBezTo>
                  <a:cubicBezTo>
                    <a:pt x="25" y="40"/>
                    <a:pt x="26" y="41"/>
                    <a:pt x="28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5" y="41"/>
                    <a:pt x="6" y="40"/>
                    <a:pt x="7" y="40"/>
                  </a:cubicBezTo>
                  <a:cubicBezTo>
                    <a:pt x="8" y="40"/>
                    <a:pt x="9" y="39"/>
                    <a:pt x="9" y="38"/>
                  </a:cubicBezTo>
                  <a:cubicBezTo>
                    <a:pt x="10" y="38"/>
                    <a:pt x="10" y="36"/>
                    <a:pt x="10" y="3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0"/>
                    <a:pt x="10" y="9"/>
                    <a:pt x="9" y="9"/>
                  </a:cubicBezTo>
                  <a:cubicBezTo>
                    <a:pt x="9" y="8"/>
                    <a:pt x="9" y="8"/>
                    <a:pt x="8" y="8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4" y="7"/>
                    <a:pt x="3" y="7"/>
                    <a:pt x="1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0" y="0"/>
                    <a:pt x="20" y="0"/>
                    <a:pt x="20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81" name="isļîde"/>
            <p:cNvSpPr/>
            <p:nvPr/>
          </p:nvSpPr>
          <p:spPr bwMode="auto">
            <a:xfrm>
              <a:off x="3611765" y="3785725"/>
              <a:ext cx="62507" cy="75901"/>
            </a:xfrm>
            <a:custGeom>
              <a:avLst/>
              <a:gdLst>
                <a:gd name="T0" fmla="*/ 0 w 35"/>
                <a:gd name="T1" fmla="*/ 43 h 43"/>
                <a:gd name="T2" fmla="*/ 0 w 35"/>
                <a:gd name="T3" fmla="*/ 42 h 43"/>
                <a:gd name="T4" fmla="*/ 11 w 35"/>
                <a:gd name="T5" fmla="*/ 38 h 43"/>
                <a:gd name="T6" fmla="*/ 18 w 35"/>
                <a:gd name="T7" fmla="*/ 33 h 43"/>
                <a:gd name="T8" fmla="*/ 22 w 35"/>
                <a:gd name="T9" fmla="*/ 25 h 43"/>
                <a:gd name="T10" fmla="*/ 18 w 35"/>
                <a:gd name="T11" fmla="*/ 27 h 43"/>
                <a:gd name="T12" fmla="*/ 14 w 35"/>
                <a:gd name="T13" fmla="*/ 27 h 43"/>
                <a:gd name="T14" fmla="*/ 4 w 35"/>
                <a:gd name="T15" fmla="*/ 24 h 43"/>
                <a:gd name="T16" fmla="*/ 0 w 35"/>
                <a:gd name="T17" fmla="*/ 15 h 43"/>
                <a:gd name="T18" fmla="*/ 2 w 35"/>
                <a:gd name="T19" fmla="*/ 7 h 43"/>
                <a:gd name="T20" fmla="*/ 8 w 35"/>
                <a:gd name="T21" fmla="*/ 2 h 43"/>
                <a:gd name="T22" fmla="*/ 17 w 35"/>
                <a:gd name="T23" fmla="*/ 0 h 43"/>
                <a:gd name="T24" fmla="*/ 26 w 35"/>
                <a:gd name="T25" fmla="*/ 2 h 43"/>
                <a:gd name="T26" fmla="*/ 33 w 35"/>
                <a:gd name="T27" fmla="*/ 8 h 43"/>
                <a:gd name="T28" fmla="*/ 35 w 35"/>
                <a:gd name="T29" fmla="*/ 17 h 43"/>
                <a:gd name="T30" fmla="*/ 31 w 35"/>
                <a:gd name="T31" fmla="*/ 29 h 43"/>
                <a:gd name="T32" fmla="*/ 19 w 35"/>
                <a:gd name="T33" fmla="*/ 39 h 43"/>
                <a:gd name="T34" fmla="*/ 0 w 35"/>
                <a:gd name="T35" fmla="*/ 43 h 43"/>
                <a:gd name="T36" fmla="*/ 23 w 35"/>
                <a:gd name="T37" fmla="*/ 23 h 43"/>
                <a:gd name="T38" fmla="*/ 23 w 35"/>
                <a:gd name="T39" fmla="*/ 17 h 43"/>
                <a:gd name="T40" fmla="*/ 21 w 35"/>
                <a:gd name="T41" fmla="*/ 7 h 43"/>
                <a:gd name="T42" fmla="*/ 19 w 35"/>
                <a:gd name="T43" fmla="*/ 3 h 43"/>
                <a:gd name="T44" fmla="*/ 16 w 35"/>
                <a:gd name="T45" fmla="*/ 2 h 43"/>
                <a:gd name="T46" fmla="*/ 13 w 35"/>
                <a:gd name="T47" fmla="*/ 3 h 43"/>
                <a:gd name="T48" fmla="*/ 11 w 35"/>
                <a:gd name="T49" fmla="*/ 10 h 43"/>
                <a:gd name="T50" fmla="*/ 14 w 35"/>
                <a:gd name="T51" fmla="*/ 22 h 43"/>
                <a:gd name="T52" fmla="*/ 19 w 35"/>
                <a:gd name="T53" fmla="*/ 24 h 43"/>
                <a:gd name="T54" fmla="*/ 23 w 35"/>
                <a:gd name="T55" fmla="*/ 2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43">
                  <a:moveTo>
                    <a:pt x="0" y="43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4" y="41"/>
                    <a:pt x="8" y="40"/>
                    <a:pt x="11" y="38"/>
                  </a:cubicBezTo>
                  <a:cubicBezTo>
                    <a:pt x="14" y="37"/>
                    <a:pt x="16" y="35"/>
                    <a:pt x="18" y="33"/>
                  </a:cubicBezTo>
                  <a:cubicBezTo>
                    <a:pt x="20" y="31"/>
                    <a:pt x="21" y="28"/>
                    <a:pt x="22" y="25"/>
                  </a:cubicBezTo>
                  <a:cubicBezTo>
                    <a:pt x="20" y="26"/>
                    <a:pt x="19" y="26"/>
                    <a:pt x="18" y="27"/>
                  </a:cubicBezTo>
                  <a:cubicBezTo>
                    <a:pt x="17" y="27"/>
                    <a:pt x="15" y="27"/>
                    <a:pt x="14" y="27"/>
                  </a:cubicBezTo>
                  <a:cubicBezTo>
                    <a:pt x="10" y="27"/>
                    <a:pt x="7" y="26"/>
                    <a:pt x="4" y="24"/>
                  </a:cubicBezTo>
                  <a:cubicBezTo>
                    <a:pt x="1" y="22"/>
                    <a:pt x="0" y="18"/>
                    <a:pt x="0" y="15"/>
                  </a:cubicBezTo>
                  <a:cubicBezTo>
                    <a:pt x="0" y="12"/>
                    <a:pt x="1" y="9"/>
                    <a:pt x="2" y="7"/>
                  </a:cubicBezTo>
                  <a:cubicBezTo>
                    <a:pt x="4" y="5"/>
                    <a:pt x="6" y="3"/>
                    <a:pt x="8" y="2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3" y="1"/>
                    <a:pt x="26" y="2"/>
                  </a:cubicBezTo>
                  <a:cubicBezTo>
                    <a:pt x="29" y="4"/>
                    <a:pt x="31" y="6"/>
                    <a:pt x="33" y="8"/>
                  </a:cubicBezTo>
                  <a:cubicBezTo>
                    <a:pt x="34" y="11"/>
                    <a:pt x="35" y="14"/>
                    <a:pt x="35" y="17"/>
                  </a:cubicBezTo>
                  <a:cubicBezTo>
                    <a:pt x="35" y="21"/>
                    <a:pt x="34" y="25"/>
                    <a:pt x="31" y="29"/>
                  </a:cubicBezTo>
                  <a:cubicBezTo>
                    <a:pt x="28" y="33"/>
                    <a:pt x="24" y="36"/>
                    <a:pt x="19" y="39"/>
                  </a:cubicBezTo>
                  <a:cubicBezTo>
                    <a:pt x="13" y="41"/>
                    <a:pt x="7" y="42"/>
                    <a:pt x="0" y="43"/>
                  </a:cubicBezTo>
                  <a:close/>
                  <a:moveTo>
                    <a:pt x="23" y="23"/>
                  </a:moveTo>
                  <a:cubicBezTo>
                    <a:pt x="23" y="21"/>
                    <a:pt x="23" y="19"/>
                    <a:pt x="23" y="17"/>
                  </a:cubicBezTo>
                  <a:cubicBezTo>
                    <a:pt x="23" y="13"/>
                    <a:pt x="22" y="10"/>
                    <a:pt x="21" y="7"/>
                  </a:cubicBezTo>
                  <a:cubicBezTo>
                    <a:pt x="21" y="5"/>
                    <a:pt x="20" y="4"/>
                    <a:pt x="19" y="3"/>
                  </a:cubicBezTo>
                  <a:cubicBezTo>
                    <a:pt x="18" y="2"/>
                    <a:pt x="17" y="2"/>
                    <a:pt x="16" y="2"/>
                  </a:cubicBezTo>
                  <a:cubicBezTo>
                    <a:pt x="15" y="2"/>
                    <a:pt x="14" y="3"/>
                    <a:pt x="13" y="3"/>
                  </a:cubicBezTo>
                  <a:cubicBezTo>
                    <a:pt x="12" y="5"/>
                    <a:pt x="11" y="7"/>
                    <a:pt x="11" y="10"/>
                  </a:cubicBezTo>
                  <a:cubicBezTo>
                    <a:pt x="11" y="16"/>
                    <a:pt x="12" y="20"/>
                    <a:pt x="14" y="22"/>
                  </a:cubicBezTo>
                  <a:cubicBezTo>
                    <a:pt x="15" y="23"/>
                    <a:pt x="17" y="24"/>
                    <a:pt x="19" y="24"/>
                  </a:cubicBezTo>
                  <a:cubicBezTo>
                    <a:pt x="20" y="24"/>
                    <a:pt x="21" y="23"/>
                    <a:pt x="23" y="23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82" name="íSḻîḓê"/>
            <p:cNvSpPr/>
            <p:nvPr/>
          </p:nvSpPr>
          <p:spPr bwMode="auto">
            <a:xfrm>
              <a:off x="3687667" y="3787958"/>
              <a:ext cx="58042" cy="73670"/>
            </a:xfrm>
            <a:custGeom>
              <a:avLst/>
              <a:gdLst>
                <a:gd name="T0" fmla="*/ 9 w 34"/>
                <a:gd name="T1" fmla="*/ 0 h 42"/>
                <a:gd name="T2" fmla="*/ 34 w 34"/>
                <a:gd name="T3" fmla="*/ 0 h 42"/>
                <a:gd name="T4" fmla="*/ 30 w 34"/>
                <a:gd name="T5" fmla="*/ 8 h 42"/>
                <a:gd name="T6" fmla="*/ 9 w 34"/>
                <a:gd name="T7" fmla="*/ 8 h 42"/>
                <a:gd name="T8" fmla="*/ 7 w 34"/>
                <a:gd name="T9" fmla="*/ 12 h 42"/>
                <a:gd name="T10" fmla="*/ 28 w 34"/>
                <a:gd name="T11" fmla="*/ 17 h 42"/>
                <a:gd name="T12" fmla="*/ 34 w 34"/>
                <a:gd name="T13" fmla="*/ 27 h 42"/>
                <a:gd name="T14" fmla="*/ 32 w 34"/>
                <a:gd name="T15" fmla="*/ 34 h 42"/>
                <a:gd name="T16" fmla="*/ 24 w 34"/>
                <a:gd name="T17" fmla="*/ 40 h 42"/>
                <a:gd name="T18" fmla="*/ 12 w 34"/>
                <a:gd name="T19" fmla="*/ 42 h 42"/>
                <a:gd name="T20" fmla="*/ 2 w 34"/>
                <a:gd name="T21" fmla="*/ 40 h 42"/>
                <a:gd name="T22" fmla="*/ 0 w 34"/>
                <a:gd name="T23" fmla="*/ 37 h 42"/>
                <a:gd name="T24" fmla="*/ 1 w 34"/>
                <a:gd name="T25" fmla="*/ 34 h 42"/>
                <a:gd name="T26" fmla="*/ 4 w 34"/>
                <a:gd name="T27" fmla="*/ 33 h 42"/>
                <a:gd name="T28" fmla="*/ 7 w 34"/>
                <a:gd name="T29" fmla="*/ 34 h 42"/>
                <a:gd name="T30" fmla="*/ 13 w 34"/>
                <a:gd name="T31" fmla="*/ 36 h 42"/>
                <a:gd name="T32" fmla="*/ 17 w 34"/>
                <a:gd name="T33" fmla="*/ 38 h 42"/>
                <a:gd name="T34" fmla="*/ 20 w 34"/>
                <a:gd name="T35" fmla="*/ 39 h 42"/>
                <a:gd name="T36" fmla="*/ 25 w 34"/>
                <a:gd name="T37" fmla="*/ 37 h 42"/>
                <a:gd name="T38" fmla="*/ 27 w 34"/>
                <a:gd name="T39" fmla="*/ 32 h 42"/>
                <a:gd name="T40" fmla="*/ 20 w 34"/>
                <a:gd name="T41" fmla="*/ 24 h 42"/>
                <a:gd name="T42" fmla="*/ 3 w 34"/>
                <a:gd name="T43" fmla="*/ 21 h 42"/>
                <a:gd name="T44" fmla="*/ 0 w 34"/>
                <a:gd name="T45" fmla="*/ 21 h 42"/>
                <a:gd name="T46" fmla="*/ 9 w 34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42">
                  <a:moveTo>
                    <a:pt x="9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6" y="12"/>
                    <a:pt x="23" y="14"/>
                    <a:pt x="28" y="17"/>
                  </a:cubicBezTo>
                  <a:cubicBezTo>
                    <a:pt x="32" y="20"/>
                    <a:pt x="34" y="23"/>
                    <a:pt x="34" y="27"/>
                  </a:cubicBezTo>
                  <a:cubicBezTo>
                    <a:pt x="34" y="29"/>
                    <a:pt x="33" y="32"/>
                    <a:pt x="32" y="34"/>
                  </a:cubicBezTo>
                  <a:cubicBezTo>
                    <a:pt x="30" y="37"/>
                    <a:pt x="27" y="38"/>
                    <a:pt x="24" y="40"/>
                  </a:cubicBezTo>
                  <a:cubicBezTo>
                    <a:pt x="20" y="41"/>
                    <a:pt x="16" y="42"/>
                    <a:pt x="12" y="42"/>
                  </a:cubicBezTo>
                  <a:cubicBezTo>
                    <a:pt x="8" y="42"/>
                    <a:pt x="5" y="41"/>
                    <a:pt x="2" y="40"/>
                  </a:cubicBezTo>
                  <a:cubicBezTo>
                    <a:pt x="1" y="39"/>
                    <a:pt x="0" y="38"/>
                    <a:pt x="0" y="37"/>
                  </a:cubicBezTo>
                  <a:cubicBezTo>
                    <a:pt x="0" y="36"/>
                    <a:pt x="0" y="35"/>
                    <a:pt x="1" y="34"/>
                  </a:cubicBezTo>
                  <a:cubicBezTo>
                    <a:pt x="2" y="34"/>
                    <a:pt x="3" y="33"/>
                    <a:pt x="4" y="33"/>
                  </a:cubicBezTo>
                  <a:cubicBezTo>
                    <a:pt x="5" y="33"/>
                    <a:pt x="6" y="34"/>
                    <a:pt x="7" y="34"/>
                  </a:cubicBezTo>
                  <a:cubicBezTo>
                    <a:pt x="8" y="34"/>
                    <a:pt x="10" y="35"/>
                    <a:pt x="13" y="36"/>
                  </a:cubicBezTo>
                  <a:cubicBezTo>
                    <a:pt x="14" y="37"/>
                    <a:pt x="16" y="38"/>
                    <a:pt x="17" y="38"/>
                  </a:cubicBezTo>
                  <a:cubicBezTo>
                    <a:pt x="18" y="38"/>
                    <a:pt x="19" y="39"/>
                    <a:pt x="20" y="39"/>
                  </a:cubicBezTo>
                  <a:cubicBezTo>
                    <a:pt x="22" y="39"/>
                    <a:pt x="24" y="38"/>
                    <a:pt x="25" y="37"/>
                  </a:cubicBezTo>
                  <a:cubicBezTo>
                    <a:pt x="27" y="36"/>
                    <a:pt x="27" y="34"/>
                    <a:pt x="27" y="32"/>
                  </a:cubicBezTo>
                  <a:cubicBezTo>
                    <a:pt x="27" y="29"/>
                    <a:pt x="25" y="26"/>
                    <a:pt x="20" y="24"/>
                  </a:cubicBezTo>
                  <a:cubicBezTo>
                    <a:pt x="16" y="22"/>
                    <a:pt x="10" y="21"/>
                    <a:pt x="3" y="21"/>
                  </a:cubicBezTo>
                  <a:cubicBezTo>
                    <a:pt x="2" y="21"/>
                    <a:pt x="1" y="21"/>
                    <a:pt x="0" y="21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83" name="ïŝḷídê"/>
            <p:cNvSpPr/>
            <p:nvPr/>
          </p:nvSpPr>
          <p:spPr bwMode="auto">
            <a:xfrm>
              <a:off x="3759103" y="3785725"/>
              <a:ext cx="62507" cy="75901"/>
            </a:xfrm>
            <a:custGeom>
              <a:avLst/>
              <a:gdLst>
                <a:gd name="T0" fmla="*/ 25 w 35"/>
                <a:gd name="T1" fmla="*/ 19 h 43"/>
                <a:gd name="T2" fmla="*/ 33 w 35"/>
                <a:gd name="T3" fmla="*/ 25 h 43"/>
                <a:gd name="T4" fmla="*/ 35 w 35"/>
                <a:gd name="T5" fmla="*/ 31 h 43"/>
                <a:gd name="T6" fmla="*/ 30 w 35"/>
                <a:gd name="T7" fmla="*/ 39 h 43"/>
                <a:gd name="T8" fmla="*/ 17 w 35"/>
                <a:gd name="T9" fmla="*/ 43 h 43"/>
                <a:gd name="T10" fmla="*/ 5 w 35"/>
                <a:gd name="T11" fmla="*/ 40 h 43"/>
                <a:gd name="T12" fmla="*/ 0 w 35"/>
                <a:gd name="T13" fmla="*/ 32 h 43"/>
                <a:gd name="T14" fmla="*/ 3 w 35"/>
                <a:gd name="T15" fmla="*/ 27 h 43"/>
                <a:gd name="T16" fmla="*/ 11 w 35"/>
                <a:gd name="T17" fmla="*/ 22 h 43"/>
                <a:gd name="T18" fmla="*/ 3 w 35"/>
                <a:gd name="T19" fmla="*/ 16 h 43"/>
                <a:gd name="T20" fmla="*/ 1 w 35"/>
                <a:gd name="T21" fmla="*/ 11 h 43"/>
                <a:gd name="T22" fmla="*/ 6 w 35"/>
                <a:gd name="T23" fmla="*/ 3 h 43"/>
                <a:gd name="T24" fmla="*/ 18 w 35"/>
                <a:gd name="T25" fmla="*/ 0 h 43"/>
                <a:gd name="T26" fmla="*/ 30 w 35"/>
                <a:gd name="T27" fmla="*/ 3 h 43"/>
                <a:gd name="T28" fmla="*/ 34 w 35"/>
                <a:gd name="T29" fmla="*/ 10 h 43"/>
                <a:gd name="T30" fmla="*/ 32 w 35"/>
                <a:gd name="T31" fmla="*/ 15 h 43"/>
                <a:gd name="T32" fmla="*/ 25 w 35"/>
                <a:gd name="T33" fmla="*/ 19 h 43"/>
                <a:gd name="T34" fmla="*/ 14 w 35"/>
                <a:gd name="T35" fmla="*/ 24 h 43"/>
                <a:gd name="T36" fmla="*/ 12 w 35"/>
                <a:gd name="T37" fmla="*/ 25 h 43"/>
                <a:gd name="T38" fmla="*/ 11 w 35"/>
                <a:gd name="T39" fmla="*/ 28 h 43"/>
                <a:gd name="T40" fmla="*/ 10 w 35"/>
                <a:gd name="T41" fmla="*/ 32 h 43"/>
                <a:gd name="T42" fmla="*/ 11 w 35"/>
                <a:gd name="T43" fmla="*/ 37 h 43"/>
                <a:gd name="T44" fmla="*/ 14 w 35"/>
                <a:gd name="T45" fmla="*/ 40 h 43"/>
                <a:gd name="T46" fmla="*/ 18 w 35"/>
                <a:gd name="T47" fmla="*/ 41 h 43"/>
                <a:gd name="T48" fmla="*/ 22 w 35"/>
                <a:gd name="T49" fmla="*/ 39 h 43"/>
                <a:gd name="T50" fmla="*/ 24 w 35"/>
                <a:gd name="T51" fmla="*/ 35 h 43"/>
                <a:gd name="T52" fmla="*/ 14 w 35"/>
                <a:gd name="T53" fmla="*/ 24 h 43"/>
                <a:gd name="T54" fmla="*/ 22 w 35"/>
                <a:gd name="T55" fmla="*/ 17 h 43"/>
                <a:gd name="T56" fmla="*/ 24 w 35"/>
                <a:gd name="T57" fmla="*/ 14 h 43"/>
                <a:gd name="T58" fmla="*/ 25 w 35"/>
                <a:gd name="T59" fmla="*/ 10 h 43"/>
                <a:gd name="T60" fmla="*/ 23 w 35"/>
                <a:gd name="T61" fmla="*/ 4 h 43"/>
                <a:gd name="T62" fmla="*/ 18 w 35"/>
                <a:gd name="T63" fmla="*/ 2 h 43"/>
                <a:gd name="T64" fmla="*/ 14 w 35"/>
                <a:gd name="T65" fmla="*/ 4 h 43"/>
                <a:gd name="T66" fmla="*/ 12 w 35"/>
                <a:gd name="T67" fmla="*/ 7 h 43"/>
                <a:gd name="T68" fmla="*/ 14 w 35"/>
                <a:gd name="T69" fmla="*/ 12 h 43"/>
                <a:gd name="T70" fmla="*/ 22 w 35"/>
                <a:gd name="T71" fmla="*/ 1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5" h="43">
                  <a:moveTo>
                    <a:pt x="25" y="19"/>
                  </a:moveTo>
                  <a:cubicBezTo>
                    <a:pt x="29" y="21"/>
                    <a:pt x="31" y="23"/>
                    <a:pt x="33" y="25"/>
                  </a:cubicBezTo>
                  <a:cubicBezTo>
                    <a:pt x="34" y="26"/>
                    <a:pt x="35" y="29"/>
                    <a:pt x="35" y="31"/>
                  </a:cubicBezTo>
                  <a:cubicBezTo>
                    <a:pt x="35" y="34"/>
                    <a:pt x="34" y="37"/>
                    <a:pt x="30" y="39"/>
                  </a:cubicBezTo>
                  <a:cubicBezTo>
                    <a:pt x="27" y="42"/>
                    <a:pt x="23" y="43"/>
                    <a:pt x="17" y="43"/>
                  </a:cubicBezTo>
                  <a:cubicBezTo>
                    <a:pt x="12" y="43"/>
                    <a:pt x="7" y="42"/>
                    <a:pt x="5" y="40"/>
                  </a:cubicBezTo>
                  <a:cubicBezTo>
                    <a:pt x="2" y="38"/>
                    <a:pt x="0" y="35"/>
                    <a:pt x="0" y="32"/>
                  </a:cubicBezTo>
                  <a:cubicBezTo>
                    <a:pt x="0" y="30"/>
                    <a:pt x="1" y="28"/>
                    <a:pt x="3" y="27"/>
                  </a:cubicBezTo>
                  <a:cubicBezTo>
                    <a:pt x="4" y="25"/>
                    <a:pt x="7" y="23"/>
                    <a:pt x="11" y="22"/>
                  </a:cubicBezTo>
                  <a:cubicBezTo>
                    <a:pt x="7" y="20"/>
                    <a:pt x="4" y="18"/>
                    <a:pt x="3" y="16"/>
                  </a:cubicBezTo>
                  <a:cubicBezTo>
                    <a:pt x="2" y="14"/>
                    <a:pt x="1" y="13"/>
                    <a:pt x="1" y="11"/>
                  </a:cubicBezTo>
                  <a:cubicBezTo>
                    <a:pt x="1" y="8"/>
                    <a:pt x="3" y="5"/>
                    <a:pt x="6" y="3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3" y="0"/>
                    <a:pt x="27" y="1"/>
                    <a:pt x="30" y="3"/>
                  </a:cubicBezTo>
                  <a:cubicBezTo>
                    <a:pt x="33" y="5"/>
                    <a:pt x="34" y="7"/>
                    <a:pt x="34" y="10"/>
                  </a:cubicBezTo>
                  <a:cubicBezTo>
                    <a:pt x="34" y="12"/>
                    <a:pt x="34" y="13"/>
                    <a:pt x="32" y="15"/>
                  </a:cubicBezTo>
                  <a:cubicBezTo>
                    <a:pt x="31" y="16"/>
                    <a:pt x="28" y="18"/>
                    <a:pt x="25" y="19"/>
                  </a:cubicBezTo>
                  <a:close/>
                  <a:moveTo>
                    <a:pt x="14" y="24"/>
                  </a:moveTo>
                  <a:cubicBezTo>
                    <a:pt x="13" y="24"/>
                    <a:pt x="13" y="25"/>
                    <a:pt x="12" y="25"/>
                  </a:cubicBezTo>
                  <a:cubicBezTo>
                    <a:pt x="12" y="26"/>
                    <a:pt x="11" y="27"/>
                    <a:pt x="11" y="28"/>
                  </a:cubicBezTo>
                  <a:cubicBezTo>
                    <a:pt x="10" y="30"/>
                    <a:pt x="10" y="31"/>
                    <a:pt x="10" y="32"/>
                  </a:cubicBezTo>
                  <a:cubicBezTo>
                    <a:pt x="10" y="34"/>
                    <a:pt x="11" y="36"/>
                    <a:pt x="11" y="37"/>
                  </a:cubicBezTo>
                  <a:cubicBezTo>
                    <a:pt x="12" y="38"/>
                    <a:pt x="13" y="39"/>
                    <a:pt x="14" y="40"/>
                  </a:cubicBezTo>
                  <a:cubicBezTo>
                    <a:pt x="15" y="40"/>
                    <a:pt x="16" y="41"/>
                    <a:pt x="18" y="41"/>
                  </a:cubicBezTo>
                  <a:cubicBezTo>
                    <a:pt x="20" y="41"/>
                    <a:pt x="21" y="40"/>
                    <a:pt x="22" y="39"/>
                  </a:cubicBezTo>
                  <a:cubicBezTo>
                    <a:pt x="24" y="38"/>
                    <a:pt x="24" y="37"/>
                    <a:pt x="24" y="35"/>
                  </a:cubicBezTo>
                  <a:cubicBezTo>
                    <a:pt x="24" y="31"/>
                    <a:pt x="21" y="27"/>
                    <a:pt x="14" y="24"/>
                  </a:cubicBezTo>
                  <a:close/>
                  <a:moveTo>
                    <a:pt x="22" y="17"/>
                  </a:move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1"/>
                    <a:pt x="25" y="10"/>
                  </a:cubicBezTo>
                  <a:cubicBezTo>
                    <a:pt x="25" y="7"/>
                    <a:pt x="24" y="5"/>
                    <a:pt x="23" y="4"/>
                  </a:cubicBezTo>
                  <a:cubicBezTo>
                    <a:pt x="22" y="3"/>
                    <a:pt x="20" y="2"/>
                    <a:pt x="18" y="2"/>
                  </a:cubicBezTo>
                  <a:cubicBezTo>
                    <a:pt x="16" y="2"/>
                    <a:pt x="15" y="3"/>
                    <a:pt x="14" y="4"/>
                  </a:cubicBezTo>
                  <a:cubicBezTo>
                    <a:pt x="12" y="5"/>
                    <a:pt x="12" y="6"/>
                    <a:pt x="12" y="7"/>
                  </a:cubicBezTo>
                  <a:cubicBezTo>
                    <a:pt x="12" y="9"/>
                    <a:pt x="12" y="10"/>
                    <a:pt x="14" y="12"/>
                  </a:cubicBezTo>
                  <a:cubicBezTo>
                    <a:pt x="15" y="13"/>
                    <a:pt x="18" y="15"/>
                    <a:pt x="22" y="17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84" name="íşḷide"/>
            <p:cNvSpPr/>
            <p:nvPr/>
          </p:nvSpPr>
          <p:spPr bwMode="auto">
            <a:xfrm>
              <a:off x="2944281" y="3705359"/>
              <a:ext cx="138408" cy="140641"/>
            </a:xfrm>
            <a:custGeom>
              <a:avLst/>
              <a:gdLst>
                <a:gd name="T0" fmla="*/ 29 w 79"/>
                <a:gd name="T1" fmla="*/ 27 h 79"/>
                <a:gd name="T2" fmla="*/ 27 w 79"/>
                <a:gd name="T3" fmla="*/ 13 h 79"/>
                <a:gd name="T4" fmla="*/ 36 w 79"/>
                <a:gd name="T5" fmla="*/ 2 h 79"/>
                <a:gd name="T6" fmla="*/ 49 w 79"/>
                <a:gd name="T7" fmla="*/ 2 h 79"/>
                <a:gd name="T8" fmla="*/ 64 w 79"/>
                <a:gd name="T9" fmla="*/ 19 h 79"/>
                <a:gd name="T10" fmla="*/ 79 w 79"/>
                <a:gd name="T11" fmla="*/ 50 h 79"/>
                <a:gd name="T12" fmla="*/ 77 w 79"/>
                <a:gd name="T13" fmla="*/ 50 h 79"/>
                <a:gd name="T14" fmla="*/ 74 w 79"/>
                <a:gd name="T15" fmla="*/ 45 h 79"/>
                <a:gd name="T16" fmla="*/ 71 w 79"/>
                <a:gd name="T17" fmla="*/ 44 h 79"/>
                <a:gd name="T18" fmla="*/ 64 w 79"/>
                <a:gd name="T19" fmla="*/ 46 h 79"/>
                <a:gd name="T20" fmla="*/ 26 w 79"/>
                <a:gd name="T21" fmla="*/ 65 h 79"/>
                <a:gd name="T22" fmla="*/ 20 w 79"/>
                <a:gd name="T23" fmla="*/ 69 h 79"/>
                <a:gd name="T24" fmla="*/ 19 w 79"/>
                <a:gd name="T25" fmla="*/ 72 h 79"/>
                <a:gd name="T26" fmla="*/ 21 w 79"/>
                <a:gd name="T27" fmla="*/ 78 h 79"/>
                <a:gd name="T28" fmla="*/ 19 w 79"/>
                <a:gd name="T29" fmla="*/ 79 h 79"/>
                <a:gd name="T30" fmla="*/ 5 w 79"/>
                <a:gd name="T31" fmla="*/ 50 h 79"/>
                <a:gd name="T32" fmla="*/ 0 w 79"/>
                <a:gd name="T33" fmla="*/ 35 h 79"/>
                <a:gd name="T34" fmla="*/ 2 w 79"/>
                <a:gd name="T35" fmla="*/ 25 h 79"/>
                <a:gd name="T36" fmla="*/ 8 w 79"/>
                <a:gd name="T37" fmla="*/ 19 h 79"/>
                <a:gd name="T38" fmla="*/ 18 w 79"/>
                <a:gd name="T39" fmla="*/ 18 h 79"/>
                <a:gd name="T40" fmla="*/ 29 w 79"/>
                <a:gd name="T41" fmla="*/ 27 h 79"/>
                <a:gd name="T42" fmla="*/ 35 w 79"/>
                <a:gd name="T43" fmla="*/ 43 h 79"/>
                <a:gd name="T44" fmla="*/ 29 w 79"/>
                <a:gd name="T45" fmla="*/ 35 h 79"/>
                <a:gd name="T46" fmla="*/ 23 w 79"/>
                <a:gd name="T47" fmla="*/ 32 h 79"/>
                <a:gd name="T48" fmla="*/ 16 w 79"/>
                <a:gd name="T49" fmla="*/ 34 h 79"/>
                <a:gd name="T50" fmla="*/ 10 w 79"/>
                <a:gd name="T51" fmla="*/ 39 h 79"/>
                <a:gd name="T52" fmla="*/ 8 w 79"/>
                <a:gd name="T53" fmla="*/ 45 h 79"/>
                <a:gd name="T54" fmla="*/ 12 w 79"/>
                <a:gd name="T55" fmla="*/ 55 h 79"/>
                <a:gd name="T56" fmla="*/ 35 w 79"/>
                <a:gd name="T57" fmla="*/ 43 h 79"/>
                <a:gd name="T58" fmla="*/ 39 w 79"/>
                <a:gd name="T59" fmla="*/ 42 h 79"/>
                <a:gd name="T60" fmla="*/ 58 w 79"/>
                <a:gd name="T61" fmla="*/ 32 h 79"/>
                <a:gd name="T62" fmla="*/ 60 w 79"/>
                <a:gd name="T63" fmla="*/ 31 h 79"/>
                <a:gd name="T64" fmla="*/ 63 w 79"/>
                <a:gd name="T65" fmla="*/ 28 h 79"/>
                <a:gd name="T66" fmla="*/ 63 w 79"/>
                <a:gd name="T67" fmla="*/ 24 h 79"/>
                <a:gd name="T68" fmla="*/ 58 w 79"/>
                <a:gd name="T69" fmla="*/ 18 h 79"/>
                <a:gd name="T70" fmla="*/ 51 w 79"/>
                <a:gd name="T71" fmla="*/ 16 h 79"/>
                <a:gd name="T72" fmla="*/ 44 w 79"/>
                <a:gd name="T73" fmla="*/ 18 h 79"/>
                <a:gd name="T74" fmla="*/ 37 w 79"/>
                <a:gd name="T75" fmla="*/ 23 h 79"/>
                <a:gd name="T76" fmla="*/ 35 w 79"/>
                <a:gd name="T77" fmla="*/ 31 h 79"/>
                <a:gd name="T78" fmla="*/ 39 w 79"/>
                <a:gd name="T79" fmla="*/ 4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79">
                  <a:moveTo>
                    <a:pt x="29" y="27"/>
                  </a:moveTo>
                  <a:cubicBezTo>
                    <a:pt x="27" y="21"/>
                    <a:pt x="27" y="16"/>
                    <a:pt x="27" y="13"/>
                  </a:cubicBezTo>
                  <a:cubicBezTo>
                    <a:pt x="29" y="8"/>
                    <a:pt x="31" y="5"/>
                    <a:pt x="36" y="2"/>
                  </a:cubicBezTo>
                  <a:cubicBezTo>
                    <a:pt x="40" y="0"/>
                    <a:pt x="45" y="0"/>
                    <a:pt x="49" y="2"/>
                  </a:cubicBezTo>
                  <a:cubicBezTo>
                    <a:pt x="55" y="5"/>
                    <a:pt x="60" y="11"/>
                    <a:pt x="64" y="19"/>
                  </a:cubicBezTo>
                  <a:cubicBezTo>
                    <a:pt x="79" y="50"/>
                    <a:pt x="79" y="50"/>
                    <a:pt x="79" y="50"/>
                  </a:cubicBezTo>
                  <a:cubicBezTo>
                    <a:pt x="77" y="50"/>
                    <a:pt x="77" y="50"/>
                    <a:pt x="77" y="50"/>
                  </a:cubicBezTo>
                  <a:cubicBezTo>
                    <a:pt x="76" y="48"/>
                    <a:pt x="75" y="46"/>
                    <a:pt x="74" y="45"/>
                  </a:cubicBezTo>
                  <a:cubicBezTo>
                    <a:pt x="73" y="44"/>
                    <a:pt x="72" y="44"/>
                    <a:pt x="71" y="44"/>
                  </a:cubicBezTo>
                  <a:cubicBezTo>
                    <a:pt x="70" y="44"/>
                    <a:pt x="68" y="45"/>
                    <a:pt x="64" y="46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2" y="67"/>
                    <a:pt x="20" y="68"/>
                    <a:pt x="20" y="69"/>
                  </a:cubicBezTo>
                  <a:cubicBezTo>
                    <a:pt x="19" y="70"/>
                    <a:pt x="19" y="71"/>
                    <a:pt x="19" y="72"/>
                  </a:cubicBezTo>
                  <a:cubicBezTo>
                    <a:pt x="19" y="73"/>
                    <a:pt x="19" y="75"/>
                    <a:pt x="21" y="78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2" y="43"/>
                    <a:pt x="0" y="38"/>
                    <a:pt x="0" y="35"/>
                  </a:cubicBezTo>
                  <a:cubicBezTo>
                    <a:pt x="0" y="31"/>
                    <a:pt x="0" y="28"/>
                    <a:pt x="2" y="25"/>
                  </a:cubicBezTo>
                  <a:cubicBezTo>
                    <a:pt x="4" y="23"/>
                    <a:pt x="6" y="20"/>
                    <a:pt x="8" y="19"/>
                  </a:cubicBezTo>
                  <a:cubicBezTo>
                    <a:pt x="11" y="18"/>
                    <a:pt x="14" y="17"/>
                    <a:pt x="18" y="18"/>
                  </a:cubicBezTo>
                  <a:cubicBezTo>
                    <a:pt x="21" y="19"/>
                    <a:pt x="25" y="22"/>
                    <a:pt x="29" y="27"/>
                  </a:cubicBezTo>
                  <a:close/>
                  <a:moveTo>
                    <a:pt x="35" y="43"/>
                  </a:moveTo>
                  <a:cubicBezTo>
                    <a:pt x="33" y="39"/>
                    <a:pt x="31" y="36"/>
                    <a:pt x="29" y="35"/>
                  </a:cubicBezTo>
                  <a:cubicBezTo>
                    <a:pt x="27" y="33"/>
                    <a:pt x="25" y="33"/>
                    <a:pt x="23" y="32"/>
                  </a:cubicBezTo>
                  <a:cubicBezTo>
                    <a:pt x="21" y="32"/>
                    <a:pt x="18" y="33"/>
                    <a:pt x="16" y="34"/>
                  </a:cubicBezTo>
                  <a:cubicBezTo>
                    <a:pt x="13" y="35"/>
                    <a:pt x="11" y="37"/>
                    <a:pt x="10" y="39"/>
                  </a:cubicBezTo>
                  <a:cubicBezTo>
                    <a:pt x="9" y="41"/>
                    <a:pt x="8" y="43"/>
                    <a:pt x="8" y="45"/>
                  </a:cubicBezTo>
                  <a:cubicBezTo>
                    <a:pt x="8" y="47"/>
                    <a:pt x="9" y="51"/>
                    <a:pt x="12" y="55"/>
                  </a:cubicBezTo>
                  <a:lnTo>
                    <a:pt x="35" y="43"/>
                  </a:lnTo>
                  <a:close/>
                  <a:moveTo>
                    <a:pt x="39" y="42"/>
                  </a:moveTo>
                  <a:cubicBezTo>
                    <a:pt x="58" y="32"/>
                    <a:pt x="58" y="32"/>
                    <a:pt x="58" y="32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2" y="31"/>
                    <a:pt x="63" y="30"/>
                    <a:pt x="63" y="28"/>
                  </a:cubicBezTo>
                  <a:cubicBezTo>
                    <a:pt x="64" y="27"/>
                    <a:pt x="63" y="26"/>
                    <a:pt x="63" y="24"/>
                  </a:cubicBezTo>
                  <a:cubicBezTo>
                    <a:pt x="61" y="22"/>
                    <a:pt x="60" y="20"/>
                    <a:pt x="58" y="18"/>
                  </a:cubicBezTo>
                  <a:cubicBezTo>
                    <a:pt x="56" y="17"/>
                    <a:pt x="54" y="16"/>
                    <a:pt x="51" y="16"/>
                  </a:cubicBezTo>
                  <a:cubicBezTo>
                    <a:pt x="49" y="16"/>
                    <a:pt x="46" y="17"/>
                    <a:pt x="44" y="18"/>
                  </a:cubicBezTo>
                  <a:cubicBezTo>
                    <a:pt x="41" y="19"/>
                    <a:pt x="39" y="21"/>
                    <a:pt x="37" y="23"/>
                  </a:cubicBezTo>
                  <a:cubicBezTo>
                    <a:pt x="35" y="26"/>
                    <a:pt x="35" y="28"/>
                    <a:pt x="35" y="31"/>
                  </a:cubicBezTo>
                  <a:cubicBezTo>
                    <a:pt x="35" y="34"/>
                    <a:pt x="36" y="37"/>
                    <a:pt x="39" y="42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85" name="iṣ1iďé"/>
            <p:cNvSpPr/>
            <p:nvPr/>
          </p:nvSpPr>
          <p:spPr bwMode="auto">
            <a:xfrm>
              <a:off x="2939817" y="3631690"/>
              <a:ext cx="89296" cy="73670"/>
            </a:xfrm>
            <a:custGeom>
              <a:avLst/>
              <a:gdLst>
                <a:gd name="T0" fmla="*/ 17 w 50"/>
                <a:gd name="T1" fmla="*/ 4 h 42"/>
                <a:gd name="T2" fmla="*/ 25 w 50"/>
                <a:gd name="T3" fmla="*/ 27 h 42"/>
                <a:gd name="T4" fmla="*/ 38 w 50"/>
                <a:gd name="T5" fmla="*/ 18 h 42"/>
                <a:gd name="T6" fmla="*/ 39 w 50"/>
                <a:gd name="T7" fmla="*/ 9 h 42"/>
                <a:gd name="T8" fmla="*/ 36 w 50"/>
                <a:gd name="T9" fmla="*/ 5 h 42"/>
                <a:gd name="T10" fmla="*/ 28 w 50"/>
                <a:gd name="T11" fmla="*/ 2 h 42"/>
                <a:gd name="T12" fmla="*/ 29 w 50"/>
                <a:gd name="T13" fmla="*/ 0 h 42"/>
                <a:gd name="T14" fmla="*/ 42 w 50"/>
                <a:gd name="T15" fmla="*/ 4 h 42"/>
                <a:gd name="T16" fmla="*/ 48 w 50"/>
                <a:gd name="T17" fmla="*/ 13 h 42"/>
                <a:gd name="T18" fmla="*/ 46 w 50"/>
                <a:gd name="T19" fmla="*/ 30 h 42"/>
                <a:gd name="T20" fmla="*/ 32 w 50"/>
                <a:gd name="T21" fmla="*/ 39 h 42"/>
                <a:gd name="T22" fmla="*/ 13 w 50"/>
                <a:gd name="T23" fmla="*/ 39 h 42"/>
                <a:gd name="T24" fmla="*/ 2 w 50"/>
                <a:gd name="T25" fmla="*/ 28 h 42"/>
                <a:gd name="T26" fmla="*/ 3 w 50"/>
                <a:gd name="T27" fmla="*/ 14 h 42"/>
                <a:gd name="T28" fmla="*/ 17 w 50"/>
                <a:gd name="T29" fmla="*/ 4 h 42"/>
                <a:gd name="T30" fmla="*/ 18 w 50"/>
                <a:gd name="T31" fmla="*/ 16 h 42"/>
                <a:gd name="T32" fmla="*/ 8 w 50"/>
                <a:gd name="T33" fmla="*/ 20 h 42"/>
                <a:gd name="T34" fmla="*/ 5 w 50"/>
                <a:gd name="T35" fmla="*/ 24 h 42"/>
                <a:gd name="T36" fmla="*/ 5 w 50"/>
                <a:gd name="T37" fmla="*/ 27 h 42"/>
                <a:gd name="T38" fmla="*/ 8 w 50"/>
                <a:gd name="T39" fmla="*/ 30 h 42"/>
                <a:gd name="T40" fmla="*/ 21 w 50"/>
                <a:gd name="T41" fmla="*/ 29 h 42"/>
                <a:gd name="T42" fmla="*/ 22 w 50"/>
                <a:gd name="T43" fmla="*/ 29 h 42"/>
                <a:gd name="T44" fmla="*/ 18 w 50"/>
                <a:gd name="T45" fmla="*/ 1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42">
                  <a:moveTo>
                    <a:pt x="17" y="4"/>
                  </a:moveTo>
                  <a:cubicBezTo>
                    <a:pt x="25" y="27"/>
                    <a:pt x="25" y="27"/>
                    <a:pt x="25" y="27"/>
                  </a:cubicBezTo>
                  <a:cubicBezTo>
                    <a:pt x="31" y="25"/>
                    <a:pt x="35" y="22"/>
                    <a:pt x="38" y="18"/>
                  </a:cubicBezTo>
                  <a:cubicBezTo>
                    <a:pt x="40" y="15"/>
                    <a:pt x="40" y="12"/>
                    <a:pt x="39" y="9"/>
                  </a:cubicBezTo>
                  <a:cubicBezTo>
                    <a:pt x="38" y="7"/>
                    <a:pt x="37" y="6"/>
                    <a:pt x="36" y="5"/>
                  </a:cubicBezTo>
                  <a:cubicBezTo>
                    <a:pt x="34" y="4"/>
                    <a:pt x="32" y="3"/>
                    <a:pt x="28" y="2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4" y="1"/>
                    <a:pt x="39" y="2"/>
                    <a:pt x="42" y="4"/>
                  </a:cubicBezTo>
                  <a:cubicBezTo>
                    <a:pt x="45" y="6"/>
                    <a:pt x="47" y="9"/>
                    <a:pt x="48" y="13"/>
                  </a:cubicBezTo>
                  <a:cubicBezTo>
                    <a:pt x="50" y="19"/>
                    <a:pt x="49" y="25"/>
                    <a:pt x="46" y="30"/>
                  </a:cubicBezTo>
                  <a:cubicBezTo>
                    <a:pt x="42" y="34"/>
                    <a:pt x="38" y="37"/>
                    <a:pt x="32" y="39"/>
                  </a:cubicBezTo>
                  <a:cubicBezTo>
                    <a:pt x="25" y="42"/>
                    <a:pt x="18" y="42"/>
                    <a:pt x="13" y="39"/>
                  </a:cubicBezTo>
                  <a:cubicBezTo>
                    <a:pt x="7" y="37"/>
                    <a:pt x="3" y="33"/>
                    <a:pt x="2" y="28"/>
                  </a:cubicBezTo>
                  <a:cubicBezTo>
                    <a:pt x="0" y="23"/>
                    <a:pt x="1" y="19"/>
                    <a:pt x="3" y="14"/>
                  </a:cubicBezTo>
                  <a:cubicBezTo>
                    <a:pt x="6" y="10"/>
                    <a:pt x="10" y="6"/>
                    <a:pt x="17" y="4"/>
                  </a:cubicBezTo>
                  <a:close/>
                  <a:moveTo>
                    <a:pt x="18" y="16"/>
                  </a:moveTo>
                  <a:cubicBezTo>
                    <a:pt x="13" y="18"/>
                    <a:pt x="10" y="19"/>
                    <a:pt x="8" y="20"/>
                  </a:cubicBezTo>
                  <a:cubicBezTo>
                    <a:pt x="6" y="22"/>
                    <a:pt x="5" y="23"/>
                    <a:pt x="5" y="24"/>
                  </a:cubicBezTo>
                  <a:cubicBezTo>
                    <a:pt x="4" y="25"/>
                    <a:pt x="4" y="26"/>
                    <a:pt x="5" y="27"/>
                  </a:cubicBezTo>
                  <a:cubicBezTo>
                    <a:pt x="5" y="29"/>
                    <a:pt x="7" y="30"/>
                    <a:pt x="8" y="30"/>
                  </a:cubicBezTo>
                  <a:cubicBezTo>
                    <a:pt x="12" y="31"/>
                    <a:pt x="16" y="31"/>
                    <a:pt x="21" y="29"/>
                  </a:cubicBezTo>
                  <a:cubicBezTo>
                    <a:pt x="22" y="29"/>
                    <a:pt x="22" y="29"/>
                    <a:pt x="22" y="29"/>
                  </a:cubicBezTo>
                  <a:lnTo>
                    <a:pt x="18" y="16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86" name="í$ḷíḋè"/>
            <p:cNvSpPr/>
            <p:nvPr/>
          </p:nvSpPr>
          <p:spPr bwMode="auto">
            <a:xfrm>
              <a:off x="2888471" y="3578113"/>
              <a:ext cx="125014" cy="62507"/>
            </a:xfrm>
            <a:custGeom>
              <a:avLst/>
              <a:gdLst>
                <a:gd name="T0" fmla="*/ 0 w 70"/>
                <a:gd name="T1" fmla="*/ 28 h 35"/>
                <a:gd name="T2" fmla="*/ 1 w 70"/>
                <a:gd name="T3" fmla="*/ 22 h 35"/>
                <a:gd name="T4" fmla="*/ 6 w 70"/>
                <a:gd name="T5" fmla="*/ 19 h 35"/>
                <a:gd name="T6" fmla="*/ 12 w 70"/>
                <a:gd name="T7" fmla="*/ 20 h 35"/>
                <a:gd name="T8" fmla="*/ 15 w 70"/>
                <a:gd name="T9" fmla="*/ 24 h 35"/>
                <a:gd name="T10" fmla="*/ 14 w 70"/>
                <a:gd name="T11" fmla="*/ 30 h 35"/>
                <a:gd name="T12" fmla="*/ 9 w 70"/>
                <a:gd name="T13" fmla="*/ 34 h 35"/>
                <a:gd name="T14" fmla="*/ 4 w 70"/>
                <a:gd name="T15" fmla="*/ 33 h 35"/>
                <a:gd name="T16" fmla="*/ 0 w 70"/>
                <a:gd name="T17" fmla="*/ 28 h 35"/>
                <a:gd name="T18" fmla="*/ 20 w 70"/>
                <a:gd name="T19" fmla="*/ 16 h 35"/>
                <a:gd name="T20" fmla="*/ 56 w 70"/>
                <a:gd name="T21" fmla="*/ 7 h 35"/>
                <a:gd name="T22" fmla="*/ 61 w 70"/>
                <a:gd name="T23" fmla="*/ 5 h 35"/>
                <a:gd name="T24" fmla="*/ 62 w 70"/>
                <a:gd name="T25" fmla="*/ 0 h 35"/>
                <a:gd name="T26" fmla="*/ 64 w 70"/>
                <a:gd name="T27" fmla="*/ 0 h 35"/>
                <a:gd name="T28" fmla="*/ 70 w 70"/>
                <a:gd name="T29" fmla="*/ 24 h 35"/>
                <a:gd name="T30" fmla="*/ 68 w 70"/>
                <a:gd name="T31" fmla="*/ 24 h 35"/>
                <a:gd name="T32" fmla="*/ 65 w 70"/>
                <a:gd name="T33" fmla="*/ 20 h 35"/>
                <a:gd name="T34" fmla="*/ 59 w 70"/>
                <a:gd name="T35" fmla="*/ 21 h 35"/>
                <a:gd name="T36" fmla="*/ 33 w 70"/>
                <a:gd name="T37" fmla="*/ 27 h 35"/>
                <a:gd name="T38" fmla="*/ 27 w 70"/>
                <a:gd name="T39" fmla="*/ 30 h 35"/>
                <a:gd name="T40" fmla="*/ 27 w 70"/>
                <a:gd name="T41" fmla="*/ 34 h 35"/>
                <a:gd name="T42" fmla="*/ 25 w 70"/>
                <a:gd name="T43" fmla="*/ 35 h 35"/>
                <a:gd name="T44" fmla="*/ 20 w 70"/>
                <a:gd name="T45" fmla="*/ 1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0" h="35">
                  <a:moveTo>
                    <a:pt x="0" y="28"/>
                  </a:moveTo>
                  <a:cubicBezTo>
                    <a:pt x="0" y="26"/>
                    <a:pt x="0" y="24"/>
                    <a:pt x="1" y="22"/>
                  </a:cubicBezTo>
                  <a:cubicBezTo>
                    <a:pt x="2" y="21"/>
                    <a:pt x="4" y="19"/>
                    <a:pt x="6" y="19"/>
                  </a:cubicBezTo>
                  <a:cubicBezTo>
                    <a:pt x="8" y="18"/>
                    <a:pt x="10" y="19"/>
                    <a:pt x="12" y="20"/>
                  </a:cubicBezTo>
                  <a:cubicBezTo>
                    <a:pt x="13" y="21"/>
                    <a:pt x="14" y="22"/>
                    <a:pt x="15" y="24"/>
                  </a:cubicBezTo>
                  <a:cubicBezTo>
                    <a:pt x="15" y="27"/>
                    <a:pt x="15" y="28"/>
                    <a:pt x="14" y="30"/>
                  </a:cubicBezTo>
                  <a:cubicBezTo>
                    <a:pt x="13" y="32"/>
                    <a:pt x="11" y="33"/>
                    <a:pt x="9" y="34"/>
                  </a:cubicBezTo>
                  <a:cubicBezTo>
                    <a:pt x="7" y="34"/>
                    <a:pt x="5" y="34"/>
                    <a:pt x="4" y="33"/>
                  </a:cubicBezTo>
                  <a:cubicBezTo>
                    <a:pt x="2" y="32"/>
                    <a:pt x="1" y="30"/>
                    <a:pt x="0" y="28"/>
                  </a:cubicBezTo>
                  <a:close/>
                  <a:moveTo>
                    <a:pt x="20" y="16"/>
                  </a:moveTo>
                  <a:cubicBezTo>
                    <a:pt x="56" y="7"/>
                    <a:pt x="56" y="7"/>
                    <a:pt x="56" y="7"/>
                  </a:cubicBezTo>
                  <a:cubicBezTo>
                    <a:pt x="59" y="7"/>
                    <a:pt x="61" y="6"/>
                    <a:pt x="61" y="5"/>
                  </a:cubicBezTo>
                  <a:cubicBezTo>
                    <a:pt x="62" y="4"/>
                    <a:pt x="62" y="2"/>
                    <a:pt x="62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67" y="22"/>
                    <a:pt x="66" y="21"/>
                    <a:pt x="65" y="20"/>
                  </a:cubicBezTo>
                  <a:cubicBezTo>
                    <a:pt x="64" y="20"/>
                    <a:pt x="62" y="20"/>
                    <a:pt x="59" y="21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0" y="28"/>
                    <a:pt x="28" y="29"/>
                    <a:pt x="27" y="30"/>
                  </a:cubicBezTo>
                  <a:cubicBezTo>
                    <a:pt x="26" y="31"/>
                    <a:pt x="26" y="32"/>
                    <a:pt x="27" y="34"/>
                  </a:cubicBezTo>
                  <a:cubicBezTo>
                    <a:pt x="25" y="35"/>
                    <a:pt x="25" y="35"/>
                    <a:pt x="25" y="35"/>
                  </a:cubicBezTo>
                  <a:lnTo>
                    <a:pt x="20" y="16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87" name="íṥḻíḍê"/>
            <p:cNvSpPr/>
            <p:nvPr/>
          </p:nvSpPr>
          <p:spPr bwMode="auto">
            <a:xfrm>
              <a:off x="2877310" y="3533465"/>
              <a:ext cx="160732" cy="51346"/>
            </a:xfrm>
            <a:custGeom>
              <a:avLst/>
              <a:gdLst>
                <a:gd name="T0" fmla="*/ 0 w 91"/>
                <a:gd name="T1" fmla="*/ 20 h 29"/>
                <a:gd name="T2" fmla="*/ 2 w 91"/>
                <a:gd name="T3" fmla="*/ 15 h 29"/>
                <a:gd name="T4" fmla="*/ 6 w 91"/>
                <a:gd name="T5" fmla="*/ 12 h 29"/>
                <a:gd name="T6" fmla="*/ 12 w 91"/>
                <a:gd name="T7" fmla="*/ 13 h 29"/>
                <a:gd name="T8" fmla="*/ 15 w 91"/>
                <a:gd name="T9" fmla="*/ 18 h 29"/>
                <a:gd name="T10" fmla="*/ 14 w 91"/>
                <a:gd name="T11" fmla="*/ 23 h 29"/>
                <a:gd name="T12" fmla="*/ 9 w 91"/>
                <a:gd name="T13" fmla="*/ 26 h 29"/>
                <a:gd name="T14" fmla="*/ 3 w 91"/>
                <a:gd name="T15" fmla="*/ 25 h 29"/>
                <a:gd name="T16" fmla="*/ 0 w 91"/>
                <a:gd name="T17" fmla="*/ 20 h 29"/>
                <a:gd name="T18" fmla="*/ 21 w 91"/>
                <a:gd name="T19" fmla="*/ 10 h 29"/>
                <a:gd name="T20" fmla="*/ 68 w 91"/>
                <a:gd name="T21" fmla="*/ 1 h 29"/>
                <a:gd name="T22" fmla="*/ 78 w 91"/>
                <a:gd name="T23" fmla="*/ 1 h 29"/>
                <a:gd name="T24" fmla="*/ 86 w 91"/>
                <a:gd name="T25" fmla="*/ 4 h 29"/>
                <a:gd name="T26" fmla="*/ 91 w 91"/>
                <a:gd name="T27" fmla="*/ 13 h 29"/>
                <a:gd name="T28" fmla="*/ 90 w 91"/>
                <a:gd name="T29" fmla="*/ 22 h 29"/>
                <a:gd name="T30" fmla="*/ 84 w 91"/>
                <a:gd name="T31" fmla="*/ 26 h 29"/>
                <a:gd name="T32" fmla="*/ 80 w 91"/>
                <a:gd name="T33" fmla="*/ 25 h 29"/>
                <a:gd name="T34" fmla="*/ 78 w 91"/>
                <a:gd name="T35" fmla="*/ 22 h 29"/>
                <a:gd name="T36" fmla="*/ 79 w 91"/>
                <a:gd name="T37" fmla="*/ 19 h 29"/>
                <a:gd name="T38" fmla="*/ 82 w 91"/>
                <a:gd name="T39" fmla="*/ 17 h 29"/>
                <a:gd name="T40" fmla="*/ 83 w 91"/>
                <a:gd name="T41" fmla="*/ 17 h 29"/>
                <a:gd name="T42" fmla="*/ 85 w 91"/>
                <a:gd name="T43" fmla="*/ 17 h 29"/>
                <a:gd name="T44" fmla="*/ 87 w 91"/>
                <a:gd name="T45" fmla="*/ 16 h 29"/>
                <a:gd name="T46" fmla="*/ 87 w 91"/>
                <a:gd name="T47" fmla="*/ 14 h 29"/>
                <a:gd name="T48" fmla="*/ 86 w 91"/>
                <a:gd name="T49" fmla="*/ 12 h 29"/>
                <a:gd name="T50" fmla="*/ 83 w 91"/>
                <a:gd name="T51" fmla="*/ 12 h 29"/>
                <a:gd name="T52" fmla="*/ 79 w 91"/>
                <a:gd name="T53" fmla="*/ 13 h 29"/>
                <a:gd name="T54" fmla="*/ 73 w 91"/>
                <a:gd name="T55" fmla="*/ 14 h 29"/>
                <a:gd name="T56" fmla="*/ 62 w 91"/>
                <a:gd name="T57" fmla="*/ 17 h 29"/>
                <a:gd name="T58" fmla="*/ 33 w 91"/>
                <a:gd name="T59" fmla="*/ 21 h 29"/>
                <a:gd name="T60" fmla="*/ 31 w 91"/>
                <a:gd name="T61" fmla="*/ 22 h 29"/>
                <a:gd name="T62" fmla="*/ 27 w 91"/>
                <a:gd name="T63" fmla="*/ 24 h 29"/>
                <a:gd name="T64" fmla="*/ 26 w 91"/>
                <a:gd name="T65" fmla="*/ 28 h 29"/>
                <a:gd name="T66" fmla="*/ 24 w 91"/>
                <a:gd name="T67" fmla="*/ 29 h 29"/>
                <a:gd name="T68" fmla="*/ 21 w 91"/>
                <a:gd name="T69" fmla="*/ 1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1" h="29">
                  <a:moveTo>
                    <a:pt x="0" y="20"/>
                  </a:moveTo>
                  <a:cubicBezTo>
                    <a:pt x="0" y="18"/>
                    <a:pt x="0" y="16"/>
                    <a:pt x="2" y="15"/>
                  </a:cubicBezTo>
                  <a:cubicBezTo>
                    <a:pt x="3" y="13"/>
                    <a:pt x="4" y="12"/>
                    <a:pt x="6" y="12"/>
                  </a:cubicBezTo>
                  <a:cubicBezTo>
                    <a:pt x="8" y="11"/>
                    <a:pt x="10" y="12"/>
                    <a:pt x="12" y="13"/>
                  </a:cubicBezTo>
                  <a:cubicBezTo>
                    <a:pt x="14" y="14"/>
                    <a:pt x="15" y="16"/>
                    <a:pt x="15" y="18"/>
                  </a:cubicBezTo>
                  <a:cubicBezTo>
                    <a:pt x="16" y="20"/>
                    <a:pt x="15" y="22"/>
                    <a:pt x="14" y="23"/>
                  </a:cubicBezTo>
                  <a:cubicBezTo>
                    <a:pt x="13" y="25"/>
                    <a:pt x="11" y="26"/>
                    <a:pt x="9" y="26"/>
                  </a:cubicBezTo>
                  <a:cubicBezTo>
                    <a:pt x="7" y="27"/>
                    <a:pt x="5" y="26"/>
                    <a:pt x="3" y="25"/>
                  </a:cubicBezTo>
                  <a:cubicBezTo>
                    <a:pt x="2" y="24"/>
                    <a:pt x="1" y="22"/>
                    <a:pt x="0" y="20"/>
                  </a:cubicBezTo>
                  <a:close/>
                  <a:moveTo>
                    <a:pt x="21" y="10"/>
                  </a:moveTo>
                  <a:cubicBezTo>
                    <a:pt x="68" y="1"/>
                    <a:pt x="68" y="1"/>
                    <a:pt x="68" y="1"/>
                  </a:cubicBezTo>
                  <a:cubicBezTo>
                    <a:pt x="72" y="1"/>
                    <a:pt x="76" y="0"/>
                    <a:pt x="78" y="1"/>
                  </a:cubicBezTo>
                  <a:cubicBezTo>
                    <a:pt x="81" y="1"/>
                    <a:pt x="84" y="2"/>
                    <a:pt x="86" y="4"/>
                  </a:cubicBezTo>
                  <a:cubicBezTo>
                    <a:pt x="88" y="6"/>
                    <a:pt x="90" y="9"/>
                    <a:pt x="91" y="13"/>
                  </a:cubicBezTo>
                  <a:cubicBezTo>
                    <a:pt x="91" y="17"/>
                    <a:pt x="91" y="20"/>
                    <a:pt x="90" y="22"/>
                  </a:cubicBezTo>
                  <a:cubicBezTo>
                    <a:pt x="88" y="24"/>
                    <a:pt x="87" y="26"/>
                    <a:pt x="84" y="26"/>
                  </a:cubicBezTo>
                  <a:cubicBezTo>
                    <a:pt x="83" y="26"/>
                    <a:pt x="82" y="26"/>
                    <a:pt x="80" y="25"/>
                  </a:cubicBezTo>
                  <a:cubicBezTo>
                    <a:pt x="79" y="25"/>
                    <a:pt x="78" y="23"/>
                    <a:pt x="78" y="22"/>
                  </a:cubicBezTo>
                  <a:cubicBezTo>
                    <a:pt x="78" y="21"/>
                    <a:pt x="78" y="20"/>
                    <a:pt x="79" y="19"/>
                  </a:cubicBezTo>
                  <a:cubicBezTo>
                    <a:pt x="79" y="18"/>
                    <a:pt x="80" y="18"/>
                    <a:pt x="82" y="17"/>
                  </a:cubicBezTo>
                  <a:cubicBezTo>
                    <a:pt x="82" y="17"/>
                    <a:pt x="83" y="17"/>
                    <a:pt x="83" y="17"/>
                  </a:cubicBezTo>
                  <a:cubicBezTo>
                    <a:pt x="84" y="17"/>
                    <a:pt x="84" y="17"/>
                    <a:pt x="85" y="17"/>
                  </a:cubicBezTo>
                  <a:cubicBezTo>
                    <a:pt x="86" y="17"/>
                    <a:pt x="87" y="16"/>
                    <a:pt x="87" y="16"/>
                  </a:cubicBezTo>
                  <a:cubicBezTo>
                    <a:pt x="87" y="15"/>
                    <a:pt x="88" y="15"/>
                    <a:pt x="87" y="14"/>
                  </a:cubicBezTo>
                  <a:cubicBezTo>
                    <a:pt x="87" y="13"/>
                    <a:pt x="87" y="12"/>
                    <a:pt x="86" y="12"/>
                  </a:cubicBezTo>
                  <a:cubicBezTo>
                    <a:pt x="85" y="12"/>
                    <a:pt x="84" y="11"/>
                    <a:pt x="83" y="12"/>
                  </a:cubicBezTo>
                  <a:cubicBezTo>
                    <a:pt x="83" y="12"/>
                    <a:pt x="81" y="12"/>
                    <a:pt x="79" y="13"/>
                  </a:cubicBezTo>
                  <a:cubicBezTo>
                    <a:pt x="76" y="14"/>
                    <a:pt x="74" y="14"/>
                    <a:pt x="73" y="14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29" y="22"/>
                    <a:pt x="28" y="23"/>
                    <a:pt x="27" y="24"/>
                  </a:cubicBezTo>
                  <a:cubicBezTo>
                    <a:pt x="26" y="24"/>
                    <a:pt x="26" y="26"/>
                    <a:pt x="26" y="28"/>
                  </a:cubicBezTo>
                  <a:cubicBezTo>
                    <a:pt x="24" y="29"/>
                    <a:pt x="24" y="29"/>
                    <a:pt x="24" y="29"/>
                  </a:cubicBezTo>
                  <a:lnTo>
                    <a:pt x="21" y="10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88" name="îšļîďè"/>
            <p:cNvSpPr/>
            <p:nvPr/>
          </p:nvSpPr>
          <p:spPr bwMode="auto">
            <a:xfrm>
              <a:off x="2868380" y="3477655"/>
              <a:ext cx="122781" cy="51346"/>
            </a:xfrm>
            <a:custGeom>
              <a:avLst/>
              <a:gdLst>
                <a:gd name="T0" fmla="*/ 0 w 69"/>
                <a:gd name="T1" fmla="*/ 19 h 29"/>
                <a:gd name="T2" fmla="*/ 1 w 69"/>
                <a:gd name="T3" fmla="*/ 14 h 29"/>
                <a:gd name="T4" fmla="*/ 7 w 69"/>
                <a:gd name="T5" fmla="*/ 11 h 29"/>
                <a:gd name="T6" fmla="*/ 12 w 69"/>
                <a:gd name="T7" fmla="*/ 13 h 29"/>
                <a:gd name="T8" fmla="*/ 15 w 69"/>
                <a:gd name="T9" fmla="*/ 18 h 29"/>
                <a:gd name="T10" fmla="*/ 13 w 69"/>
                <a:gd name="T11" fmla="*/ 23 h 29"/>
                <a:gd name="T12" fmla="*/ 8 w 69"/>
                <a:gd name="T13" fmla="*/ 26 h 29"/>
                <a:gd name="T14" fmla="*/ 3 w 69"/>
                <a:gd name="T15" fmla="*/ 25 h 29"/>
                <a:gd name="T16" fmla="*/ 0 w 69"/>
                <a:gd name="T17" fmla="*/ 19 h 29"/>
                <a:gd name="T18" fmla="*/ 21 w 69"/>
                <a:gd name="T19" fmla="*/ 10 h 29"/>
                <a:gd name="T20" fmla="*/ 58 w 69"/>
                <a:gd name="T21" fmla="*/ 7 h 29"/>
                <a:gd name="T22" fmla="*/ 64 w 69"/>
                <a:gd name="T23" fmla="*/ 5 h 29"/>
                <a:gd name="T24" fmla="*/ 65 w 69"/>
                <a:gd name="T25" fmla="*/ 0 h 29"/>
                <a:gd name="T26" fmla="*/ 66 w 69"/>
                <a:gd name="T27" fmla="*/ 0 h 29"/>
                <a:gd name="T28" fmla="*/ 69 w 69"/>
                <a:gd name="T29" fmla="*/ 25 h 29"/>
                <a:gd name="T30" fmla="*/ 67 w 69"/>
                <a:gd name="T31" fmla="*/ 25 h 29"/>
                <a:gd name="T32" fmla="*/ 65 w 69"/>
                <a:gd name="T33" fmla="*/ 21 h 29"/>
                <a:gd name="T34" fmla="*/ 59 w 69"/>
                <a:gd name="T35" fmla="*/ 20 h 29"/>
                <a:gd name="T36" fmla="*/ 32 w 69"/>
                <a:gd name="T37" fmla="*/ 23 h 29"/>
                <a:gd name="T38" fmla="*/ 26 w 69"/>
                <a:gd name="T39" fmla="*/ 25 h 29"/>
                <a:gd name="T40" fmla="*/ 25 w 69"/>
                <a:gd name="T41" fmla="*/ 29 h 29"/>
                <a:gd name="T42" fmla="*/ 23 w 69"/>
                <a:gd name="T43" fmla="*/ 29 h 29"/>
                <a:gd name="T44" fmla="*/ 21 w 69"/>
                <a:gd name="T45" fmla="*/ 1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9" h="29">
                  <a:moveTo>
                    <a:pt x="0" y="19"/>
                  </a:moveTo>
                  <a:cubicBezTo>
                    <a:pt x="0" y="17"/>
                    <a:pt x="0" y="16"/>
                    <a:pt x="1" y="14"/>
                  </a:cubicBezTo>
                  <a:cubicBezTo>
                    <a:pt x="3" y="12"/>
                    <a:pt x="4" y="11"/>
                    <a:pt x="7" y="11"/>
                  </a:cubicBezTo>
                  <a:cubicBezTo>
                    <a:pt x="9" y="11"/>
                    <a:pt x="10" y="11"/>
                    <a:pt x="12" y="13"/>
                  </a:cubicBezTo>
                  <a:cubicBezTo>
                    <a:pt x="14" y="14"/>
                    <a:pt x="15" y="16"/>
                    <a:pt x="15" y="18"/>
                  </a:cubicBezTo>
                  <a:cubicBezTo>
                    <a:pt x="15" y="20"/>
                    <a:pt x="15" y="22"/>
                    <a:pt x="13" y="23"/>
                  </a:cubicBezTo>
                  <a:cubicBezTo>
                    <a:pt x="12" y="25"/>
                    <a:pt x="10" y="26"/>
                    <a:pt x="8" y="26"/>
                  </a:cubicBezTo>
                  <a:cubicBezTo>
                    <a:pt x="6" y="26"/>
                    <a:pt x="4" y="26"/>
                    <a:pt x="3" y="25"/>
                  </a:cubicBezTo>
                  <a:cubicBezTo>
                    <a:pt x="1" y="23"/>
                    <a:pt x="0" y="22"/>
                    <a:pt x="0" y="19"/>
                  </a:cubicBezTo>
                  <a:close/>
                  <a:moveTo>
                    <a:pt x="21" y="10"/>
                  </a:moveTo>
                  <a:cubicBezTo>
                    <a:pt x="58" y="7"/>
                    <a:pt x="58" y="7"/>
                    <a:pt x="58" y="7"/>
                  </a:cubicBezTo>
                  <a:cubicBezTo>
                    <a:pt x="61" y="6"/>
                    <a:pt x="63" y="6"/>
                    <a:pt x="64" y="5"/>
                  </a:cubicBezTo>
                  <a:cubicBezTo>
                    <a:pt x="64" y="4"/>
                    <a:pt x="65" y="2"/>
                    <a:pt x="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3"/>
                    <a:pt x="66" y="21"/>
                    <a:pt x="65" y="21"/>
                  </a:cubicBezTo>
                  <a:cubicBezTo>
                    <a:pt x="64" y="20"/>
                    <a:pt x="62" y="20"/>
                    <a:pt x="59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29" y="23"/>
                    <a:pt x="27" y="24"/>
                    <a:pt x="26" y="25"/>
                  </a:cubicBezTo>
                  <a:cubicBezTo>
                    <a:pt x="25" y="26"/>
                    <a:pt x="25" y="27"/>
                    <a:pt x="25" y="29"/>
                  </a:cubicBezTo>
                  <a:cubicBezTo>
                    <a:pt x="23" y="29"/>
                    <a:pt x="23" y="29"/>
                    <a:pt x="23" y="29"/>
                  </a:cubicBezTo>
                  <a:lnTo>
                    <a:pt x="21" y="10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89" name="iṥ1ïḑè"/>
            <p:cNvSpPr/>
            <p:nvPr/>
          </p:nvSpPr>
          <p:spPr bwMode="auto">
            <a:xfrm>
              <a:off x="2901865" y="3386128"/>
              <a:ext cx="84831" cy="89296"/>
            </a:xfrm>
            <a:custGeom>
              <a:avLst/>
              <a:gdLst>
                <a:gd name="T0" fmla="*/ 2 w 48"/>
                <a:gd name="T1" fmla="*/ 31 h 50"/>
                <a:gd name="T2" fmla="*/ 8 w 48"/>
                <a:gd name="T3" fmla="*/ 31 h 50"/>
                <a:gd name="T4" fmla="*/ 2 w 48"/>
                <a:gd name="T5" fmla="*/ 24 h 50"/>
                <a:gd name="T6" fmla="*/ 0 w 48"/>
                <a:gd name="T7" fmla="*/ 18 h 50"/>
                <a:gd name="T8" fmla="*/ 2 w 48"/>
                <a:gd name="T9" fmla="*/ 10 h 50"/>
                <a:gd name="T10" fmla="*/ 9 w 48"/>
                <a:gd name="T11" fmla="*/ 6 h 50"/>
                <a:gd name="T12" fmla="*/ 19 w 48"/>
                <a:gd name="T13" fmla="*/ 5 h 50"/>
                <a:gd name="T14" fmla="*/ 37 w 48"/>
                <a:gd name="T15" fmla="*/ 5 h 50"/>
                <a:gd name="T16" fmla="*/ 44 w 48"/>
                <a:gd name="T17" fmla="*/ 4 h 50"/>
                <a:gd name="T18" fmla="*/ 45 w 48"/>
                <a:gd name="T19" fmla="*/ 0 h 50"/>
                <a:gd name="T20" fmla="*/ 47 w 48"/>
                <a:gd name="T21" fmla="*/ 0 h 50"/>
                <a:gd name="T22" fmla="*/ 48 w 48"/>
                <a:gd name="T23" fmla="*/ 23 h 50"/>
                <a:gd name="T24" fmla="*/ 46 w 48"/>
                <a:gd name="T25" fmla="*/ 23 h 50"/>
                <a:gd name="T26" fmla="*/ 44 w 48"/>
                <a:gd name="T27" fmla="*/ 19 h 50"/>
                <a:gd name="T28" fmla="*/ 37 w 48"/>
                <a:gd name="T29" fmla="*/ 19 h 50"/>
                <a:gd name="T30" fmla="*/ 17 w 48"/>
                <a:gd name="T31" fmla="*/ 19 h 50"/>
                <a:gd name="T32" fmla="*/ 10 w 48"/>
                <a:gd name="T33" fmla="*/ 19 h 50"/>
                <a:gd name="T34" fmla="*/ 8 w 48"/>
                <a:gd name="T35" fmla="*/ 21 h 50"/>
                <a:gd name="T36" fmla="*/ 7 w 48"/>
                <a:gd name="T37" fmla="*/ 23 h 50"/>
                <a:gd name="T38" fmla="*/ 13 w 48"/>
                <a:gd name="T39" fmla="*/ 31 h 50"/>
                <a:gd name="T40" fmla="*/ 38 w 48"/>
                <a:gd name="T41" fmla="*/ 31 h 50"/>
                <a:gd name="T42" fmla="*/ 44 w 48"/>
                <a:gd name="T43" fmla="*/ 30 h 50"/>
                <a:gd name="T44" fmla="*/ 46 w 48"/>
                <a:gd name="T45" fmla="*/ 26 h 50"/>
                <a:gd name="T46" fmla="*/ 48 w 48"/>
                <a:gd name="T47" fmla="*/ 26 h 50"/>
                <a:gd name="T48" fmla="*/ 48 w 48"/>
                <a:gd name="T49" fmla="*/ 49 h 50"/>
                <a:gd name="T50" fmla="*/ 46 w 48"/>
                <a:gd name="T51" fmla="*/ 49 h 50"/>
                <a:gd name="T52" fmla="*/ 44 w 48"/>
                <a:gd name="T53" fmla="*/ 45 h 50"/>
                <a:gd name="T54" fmla="*/ 38 w 48"/>
                <a:gd name="T55" fmla="*/ 44 h 50"/>
                <a:gd name="T56" fmla="*/ 12 w 48"/>
                <a:gd name="T57" fmla="*/ 45 h 50"/>
                <a:gd name="T58" fmla="*/ 5 w 48"/>
                <a:gd name="T59" fmla="*/ 46 h 50"/>
                <a:gd name="T60" fmla="*/ 4 w 48"/>
                <a:gd name="T61" fmla="*/ 50 h 50"/>
                <a:gd name="T62" fmla="*/ 2 w 48"/>
                <a:gd name="T63" fmla="*/ 50 h 50"/>
                <a:gd name="T64" fmla="*/ 2 w 48"/>
                <a:gd name="T65" fmla="*/ 3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50">
                  <a:moveTo>
                    <a:pt x="2" y="31"/>
                  </a:moveTo>
                  <a:cubicBezTo>
                    <a:pt x="8" y="31"/>
                    <a:pt x="8" y="31"/>
                    <a:pt x="8" y="31"/>
                  </a:cubicBezTo>
                  <a:cubicBezTo>
                    <a:pt x="5" y="29"/>
                    <a:pt x="3" y="27"/>
                    <a:pt x="2" y="24"/>
                  </a:cubicBezTo>
                  <a:cubicBezTo>
                    <a:pt x="1" y="22"/>
                    <a:pt x="0" y="20"/>
                    <a:pt x="0" y="18"/>
                  </a:cubicBezTo>
                  <a:cubicBezTo>
                    <a:pt x="0" y="15"/>
                    <a:pt x="1" y="12"/>
                    <a:pt x="2" y="10"/>
                  </a:cubicBezTo>
                  <a:cubicBezTo>
                    <a:pt x="4" y="8"/>
                    <a:pt x="6" y="7"/>
                    <a:pt x="9" y="6"/>
                  </a:cubicBezTo>
                  <a:cubicBezTo>
                    <a:pt x="10" y="5"/>
                    <a:pt x="14" y="5"/>
                    <a:pt x="19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41" y="5"/>
                    <a:pt x="43" y="4"/>
                    <a:pt x="44" y="4"/>
                  </a:cubicBezTo>
                  <a:cubicBezTo>
                    <a:pt x="45" y="3"/>
                    <a:pt x="45" y="2"/>
                    <a:pt x="45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5" y="20"/>
                    <a:pt x="44" y="19"/>
                  </a:cubicBezTo>
                  <a:cubicBezTo>
                    <a:pt x="43" y="19"/>
                    <a:pt x="41" y="18"/>
                    <a:pt x="3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3" y="19"/>
                    <a:pt x="11" y="19"/>
                    <a:pt x="10" y="19"/>
                  </a:cubicBezTo>
                  <a:cubicBezTo>
                    <a:pt x="9" y="20"/>
                    <a:pt x="8" y="20"/>
                    <a:pt x="8" y="21"/>
                  </a:cubicBezTo>
                  <a:cubicBezTo>
                    <a:pt x="7" y="22"/>
                    <a:pt x="7" y="22"/>
                    <a:pt x="7" y="23"/>
                  </a:cubicBezTo>
                  <a:cubicBezTo>
                    <a:pt x="7" y="26"/>
                    <a:pt x="9" y="29"/>
                    <a:pt x="13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41" y="31"/>
                    <a:pt x="43" y="30"/>
                    <a:pt x="44" y="30"/>
                  </a:cubicBezTo>
                  <a:cubicBezTo>
                    <a:pt x="45" y="29"/>
                    <a:pt x="46" y="28"/>
                    <a:pt x="46" y="26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6" y="49"/>
                    <a:pt x="46" y="49"/>
                    <a:pt x="46" y="49"/>
                  </a:cubicBezTo>
                  <a:cubicBezTo>
                    <a:pt x="46" y="47"/>
                    <a:pt x="45" y="46"/>
                    <a:pt x="44" y="45"/>
                  </a:cubicBezTo>
                  <a:cubicBezTo>
                    <a:pt x="44" y="45"/>
                    <a:pt x="41" y="44"/>
                    <a:pt x="38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8" y="45"/>
                    <a:pt x="6" y="45"/>
                    <a:pt x="5" y="46"/>
                  </a:cubicBezTo>
                  <a:cubicBezTo>
                    <a:pt x="5" y="47"/>
                    <a:pt x="4" y="48"/>
                    <a:pt x="4" y="50"/>
                  </a:cubicBezTo>
                  <a:cubicBezTo>
                    <a:pt x="2" y="50"/>
                    <a:pt x="2" y="50"/>
                    <a:pt x="2" y="50"/>
                  </a:cubicBezTo>
                  <a:lnTo>
                    <a:pt x="2" y="31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90" name="îs1îḍé"/>
            <p:cNvSpPr/>
            <p:nvPr/>
          </p:nvSpPr>
          <p:spPr bwMode="auto">
            <a:xfrm>
              <a:off x="2904098" y="3292367"/>
              <a:ext cx="125014" cy="89296"/>
            </a:xfrm>
            <a:custGeom>
              <a:avLst/>
              <a:gdLst>
                <a:gd name="T0" fmla="*/ 4 w 70"/>
                <a:gd name="T1" fmla="*/ 15 h 50"/>
                <a:gd name="T2" fmla="*/ 5 w 70"/>
                <a:gd name="T3" fmla="*/ 0 h 50"/>
                <a:gd name="T4" fmla="*/ 11 w 70"/>
                <a:gd name="T5" fmla="*/ 0 h 50"/>
                <a:gd name="T6" fmla="*/ 10 w 70"/>
                <a:gd name="T7" fmla="*/ 9 h 50"/>
                <a:gd name="T8" fmla="*/ 15 w 70"/>
                <a:gd name="T9" fmla="*/ 6 h 50"/>
                <a:gd name="T10" fmla="*/ 20 w 70"/>
                <a:gd name="T11" fmla="*/ 6 h 50"/>
                <a:gd name="T12" fmla="*/ 28 w 70"/>
                <a:gd name="T13" fmla="*/ 9 h 50"/>
                <a:gd name="T14" fmla="*/ 33 w 70"/>
                <a:gd name="T15" fmla="*/ 17 h 50"/>
                <a:gd name="T16" fmla="*/ 34 w 70"/>
                <a:gd name="T17" fmla="*/ 26 h 50"/>
                <a:gd name="T18" fmla="*/ 33 w 70"/>
                <a:gd name="T19" fmla="*/ 32 h 50"/>
                <a:gd name="T20" fmla="*/ 35 w 70"/>
                <a:gd name="T21" fmla="*/ 35 h 50"/>
                <a:gd name="T22" fmla="*/ 38 w 70"/>
                <a:gd name="T23" fmla="*/ 37 h 50"/>
                <a:gd name="T24" fmla="*/ 41 w 70"/>
                <a:gd name="T25" fmla="*/ 36 h 50"/>
                <a:gd name="T26" fmla="*/ 42 w 70"/>
                <a:gd name="T27" fmla="*/ 32 h 50"/>
                <a:gd name="T28" fmla="*/ 43 w 70"/>
                <a:gd name="T29" fmla="*/ 24 h 50"/>
                <a:gd name="T30" fmla="*/ 47 w 70"/>
                <a:gd name="T31" fmla="*/ 10 h 50"/>
                <a:gd name="T32" fmla="*/ 57 w 70"/>
                <a:gd name="T33" fmla="*/ 5 h 50"/>
                <a:gd name="T34" fmla="*/ 65 w 70"/>
                <a:gd name="T35" fmla="*/ 9 h 50"/>
                <a:gd name="T36" fmla="*/ 69 w 70"/>
                <a:gd name="T37" fmla="*/ 16 h 50"/>
                <a:gd name="T38" fmla="*/ 70 w 70"/>
                <a:gd name="T39" fmla="*/ 31 h 50"/>
                <a:gd name="T40" fmla="*/ 67 w 70"/>
                <a:gd name="T41" fmla="*/ 42 h 50"/>
                <a:gd name="T42" fmla="*/ 63 w 70"/>
                <a:gd name="T43" fmla="*/ 49 h 50"/>
                <a:gd name="T44" fmla="*/ 58 w 70"/>
                <a:gd name="T45" fmla="*/ 50 h 50"/>
                <a:gd name="T46" fmla="*/ 55 w 70"/>
                <a:gd name="T47" fmla="*/ 48 h 50"/>
                <a:gd name="T48" fmla="*/ 52 w 70"/>
                <a:gd name="T49" fmla="*/ 42 h 50"/>
                <a:gd name="T50" fmla="*/ 43 w 70"/>
                <a:gd name="T51" fmla="*/ 47 h 50"/>
                <a:gd name="T52" fmla="*/ 37 w 70"/>
                <a:gd name="T53" fmla="*/ 44 h 50"/>
                <a:gd name="T54" fmla="*/ 32 w 70"/>
                <a:gd name="T55" fmla="*/ 35 h 50"/>
                <a:gd name="T56" fmla="*/ 25 w 70"/>
                <a:gd name="T57" fmla="*/ 44 h 50"/>
                <a:gd name="T58" fmla="*/ 15 w 70"/>
                <a:gd name="T59" fmla="*/ 45 h 50"/>
                <a:gd name="T60" fmla="*/ 4 w 70"/>
                <a:gd name="T61" fmla="*/ 39 h 50"/>
                <a:gd name="T62" fmla="*/ 1 w 70"/>
                <a:gd name="T63" fmla="*/ 24 h 50"/>
                <a:gd name="T64" fmla="*/ 4 w 70"/>
                <a:gd name="T65" fmla="*/ 15 h 50"/>
                <a:gd name="T66" fmla="*/ 4 w 70"/>
                <a:gd name="T67" fmla="*/ 24 h 50"/>
                <a:gd name="T68" fmla="*/ 6 w 70"/>
                <a:gd name="T69" fmla="*/ 29 h 50"/>
                <a:gd name="T70" fmla="*/ 18 w 70"/>
                <a:gd name="T71" fmla="*/ 32 h 50"/>
                <a:gd name="T72" fmla="*/ 28 w 70"/>
                <a:gd name="T73" fmla="*/ 31 h 50"/>
                <a:gd name="T74" fmla="*/ 31 w 70"/>
                <a:gd name="T75" fmla="*/ 27 h 50"/>
                <a:gd name="T76" fmla="*/ 29 w 70"/>
                <a:gd name="T77" fmla="*/ 22 h 50"/>
                <a:gd name="T78" fmla="*/ 19 w 70"/>
                <a:gd name="T79" fmla="*/ 19 h 50"/>
                <a:gd name="T80" fmla="*/ 7 w 70"/>
                <a:gd name="T81" fmla="*/ 19 h 50"/>
                <a:gd name="T82" fmla="*/ 4 w 70"/>
                <a:gd name="T83" fmla="*/ 24 h 50"/>
                <a:gd name="T84" fmla="*/ 54 w 70"/>
                <a:gd name="T85" fmla="*/ 32 h 50"/>
                <a:gd name="T86" fmla="*/ 55 w 70"/>
                <a:gd name="T87" fmla="*/ 39 h 50"/>
                <a:gd name="T88" fmla="*/ 58 w 70"/>
                <a:gd name="T89" fmla="*/ 42 h 50"/>
                <a:gd name="T90" fmla="*/ 63 w 70"/>
                <a:gd name="T91" fmla="*/ 40 h 50"/>
                <a:gd name="T92" fmla="*/ 66 w 70"/>
                <a:gd name="T93" fmla="*/ 29 h 50"/>
                <a:gd name="T94" fmla="*/ 66 w 70"/>
                <a:gd name="T95" fmla="*/ 18 h 50"/>
                <a:gd name="T96" fmla="*/ 61 w 70"/>
                <a:gd name="T97" fmla="*/ 14 h 50"/>
                <a:gd name="T98" fmla="*/ 59 w 70"/>
                <a:gd name="T99" fmla="*/ 14 h 50"/>
                <a:gd name="T100" fmla="*/ 57 w 70"/>
                <a:gd name="T101" fmla="*/ 18 h 50"/>
                <a:gd name="T102" fmla="*/ 54 w 70"/>
                <a:gd name="T103" fmla="*/ 3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0" h="50">
                  <a:moveTo>
                    <a:pt x="4" y="15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2" y="8"/>
                    <a:pt x="13" y="7"/>
                    <a:pt x="15" y="6"/>
                  </a:cubicBezTo>
                  <a:cubicBezTo>
                    <a:pt x="16" y="6"/>
                    <a:pt x="18" y="5"/>
                    <a:pt x="20" y="6"/>
                  </a:cubicBezTo>
                  <a:cubicBezTo>
                    <a:pt x="24" y="6"/>
                    <a:pt x="26" y="7"/>
                    <a:pt x="28" y="9"/>
                  </a:cubicBezTo>
                  <a:cubicBezTo>
                    <a:pt x="31" y="11"/>
                    <a:pt x="32" y="14"/>
                    <a:pt x="33" y="17"/>
                  </a:cubicBezTo>
                  <a:cubicBezTo>
                    <a:pt x="34" y="20"/>
                    <a:pt x="35" y="23"/>
                    <a:pt x="34" y="26"/>
                  </a:cubicBezTo>
                  <a:cubicBezTo>
                    <a:pt x="34" y="26"/>
                    <a:pt x="34" y="28"/>
                    <a:pt x="33" y="32"/>
                  </a:cubicBezTo>
                  <a:cubicBezTo>
                    <a:pt x="33" y="33"/>
                    <a:pt x="34" y="34"/>
                    <a:pt x="35" y="35"/>
                  </a:cubicBezTo>
                  <a:cubicBezTo>
                    <a:pt x="35" y="36"/>
                    <a:pt x="36" y="37"/>
                    <a:pt x="38" y="37"/>
                  </a:cubicBezTo>
                  <a:cubicBezTo>
                    <a:pt x="39" y="37"/>
                    <a:pt x="40" y="37"/>
                    <a:pt x="41" y="36"/>
                  </a:cubicBezTo>
                  <a:cubicBezTo>
                    <a:pt x="42" y="35"/>
                    <a:pt x="42" y="34"/>
                    <a:pt x="42" y="32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4" y="17"/>
                    <a:pt x="45" y="12"/>
                    <a:pt x="47" y="10"/>
                  </a:cubicBezTo>
                  <a:cubicBezTo>
                    <a:pt x="50" y="6"/>
                    <a:pt x="53" y="5"/>
                    <a:pt x="57" y="5"/>
                  </a:cubicBezTo>
                  <a:cubicBezTo>
                    <a:pt x="60" y="6"/>
                    <a:pt x="63" y="7"/>
                    <a:pt x="65" y="9"/>
                  </a:cubicBezTo>
                  <a:cubicBezTo>
                    <a:pt x="67" y="11"/>
                    <a:pt x="68" y="13"/>
                    <a:pt x="69" y="16"/>
                  </a:cubicBezTo>
                  <a:cubicBezTo>
                    <a:pt x="70" y="20"/>
                    <a:pt x="70" y="25"/>
                    <a:pt x="70" y="31"/>
                  </a:cubicBezTo>
                  <a:cubicBezTo>
                    <a:pt x="69" y="35"/>
                    <a:pt x="68" y="38"/>
                    <a:pt x="67" y="42"/>
                  </a:cubicBezTo>
                  <a:cubicBezTo>
                    <a:pt x="66" y="45"/>
                    <a:pt x="65" y="47"/>
                    <a:pt x="63" y="49"/>
                  </a:cubicBezTo>
                  <a:cubicBezTo>
                    <a:pt x="62" y="50"/>
                    <a:pt x="60" y="50"/>
                    <a:pt x="58" y="50"/>
                  </a:cubicBezTo>
                  <a:cubicBezTo>
                    <a:pt x="57" y="50"/>
                    <a:pt x="56" y="49"/>
                    <a:pt x="55" y="48"/>
                  </a:cubicBezTo>
                  <a:cubicBezTo>
                    <a:pt x="53" y="47"/>
                    <a:pt x="53" y="45"/>
                    <a:pt x="52" y="42"/>
                  </a:cubicBezTo>
                  <a:cubicBezTo>
                    <a:pt x="50" y="46"/>
                    <a:pt x="47" y="47"/>
                    <a:pt x="43" y="47"/>
                  </a:cubicBezTo>
                  <a:cubicBezTo>
                    <a:pt x="41" y="47"/>
                    <a:pt x="38" y="46"/>
                    <a:pt x="37" y="44"/>
                  </a:cubicBezTo>
                  <a:cubicBezTo>
                    <a:pt x="35" y="42"/>
                    <a:pt x="33" y="39"/>
                    <a:pt x="32" y="35"/>
                  </a:cubicBezTo>
                  <a:cubicBezTo>
                    <a:pt x="30" y="39"/>
                    <a:pt x="27" y="42"/>
                    <a:pt x="25" y="44"/>
                  </a:cubicBezTo>
                  <a:cubicBezTo>
                    <a:pt x="22" y="45"/>
                    <a:pt x="19" y="46"/>
                    <a:pt x="15" y="45"/>
                  </a:cubicBezTo>
                  <a:cubicBezTo>
                    <a:pt x="11" y="45"/>
                    <a:pt x="7" y="43"/>
                    <a:pt x="4" y="39"/>
                  </a:cubicBezTo>
                  <a:cubicBezTo>
                    <a:pt x="1" y="35"/>
                    <a:pt x="0" y="30"/>
                    <a:pt x="1" y="24"/>
                  </a:cubicBezTo>
                  <a:cubicBezTo>
                    <a:pt x="1" y="21"/>
                    <a:pt x="2" y="18"/>
                    <a:pt x="4" y="15"/>
                  </a:cubicBezTo>
                  <a:close/>
                  <a:moveTo>
                    <a:pt x="4" y="24"/>
                  </a:moveTo>
                  <a:cubicBezTo>
                    <a:pt x="4" y="25"/>
                    <a:pt x="4" y="27"/>
                    <a:pt x="6" y="29"/>
                  </a:cubicBezTo>
                  <a:cubicBezTo>
                    <a:pt x="8" y="30"/>
                    <a:pt x="12" y="31"/>
                    <a:pt x="18" y="32"/>
                  </a:cubicBezTo>
                  <a:cubicBezTo>
                    <a:pt x="23" y="32"/>
                    <a:pt x="26" y="32"/>
                    <a:pt x="28" y="31"/>
                  </a:cubicBezTo>
                  <a:cubicBezTo>
                    <a:pt x="30" y="30"/>
                    <a:pt x="31" y="29"/>
                    <a:pt x="31" y="27"/>
                  </a:cubicBezTo>
                  <a:cubicBezTo>
                    <a:pt x="32" y="25"/>
                    <a:pt x="31" y="23"/>
                    <a:pt x="29" y="22"/>
                  </a:cubicBezTo>
                  <a:cubicBezTo>
                    <a:pt x="28" y="20"/>
                    <a:pt x="24" y="19"/>
                    <a:pt x="19" y="19"/>
                  </a:cubicBezTo>
                  <a:cubicBezTo>
                    <a:pt x="13" y="18"/>
                    <a:pt x="9" y="18"/>
                    <a:pt x="7" y="19"/>
                  </a:cubicBezTo>
                  <a:cubicBezTo>
                    <a:pt x="5" y="20"/>
                    <a:pt x="4" y="22"/>
                    <a:pt x="4" y="24"/>
                  </a:cubicBezTo>
                  <a:close/>
                  <a:moveTo>
                    <a:pt x="54" y="32"/>
                  </a:moveTo>
                  <a:cubicBezTo>
                    <a:pt x="54" y="35"/>
                    <a:pt x="54" y="38"/>
                    <a:pt x="55" y="39"/>
                  </a:cubicBezTo>
                  <a:cubicBezTo>
                    <a:pt x="55" y="41"/>
                    <a:pt x="57" y="42"/>
                    <a:pt x="58" y="42"/>
                  </a:cubicBezTo>
                  <a:cubicBezTo>
                    <a:pt x="60" y="42"/>
                    <a:pt x="62" y="41"/>
                    <a:pt x="63" y="40"/>
                  </a:cubicBezTo>
                  <a:cubicBezTo>
                    <a:pt x="65" y="38"/>
                    <a:pt x="66" y="34"/>
                    <a:pt x="66" y="29"/>
                  </a:cubicBezTo>
                  <a:cubicBezTo>
                    <a:pt x="67" y="24"/>
                    <a:pt x="67" y="21"/>
                    <a:pt x="66" y="18"/>
                  </a:cubicBezTo>
                  <a:cubicBezTo>
                    <a:pt x="65" y="15"/>
                    <a:pt x="63" y="14"/>
                    <a:pt x="61" y="14"/>
                  </a:cubicBezTo>
                  <a:cubicBezTo>
                    <a:pt x="60" y="14"/>
                    <a:pt x="60" y="14"/>
                    <a:pt x="59" y="14"/>
                  </a:cubicBezTo>
                  <a:cubicBezTo>
                    <a:pt x="58" y="15"/>
                    <a:pt x="57" y="16"/>
                    <a:pt x="57" y="18"/>
                  </a:cubicBezTo>
                  <a:cubicBezTo>
                    <a:pt x="56" y="20"/>
                    <a:pt x="55" y="24"/>
                    <a:pt x="54" y="32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91" name="is1íḋé"/>
            <p:cNvSpPr/>
            <p:nvPr/>
          </p:nvSpPr>
          <p:spPr bwMode="auto">
            <a:xfrm>
              <a:off x="2888471" y="3107078"/>
              <a:ext cx="138408" cy="129479"/>
            </a:xfrm>
            <a:custGeom>
              <a:avLst/>
              <a:gdLst>
                <a:gd name="T0" fmla="*/ 0 w 78"/>
                <a:gd name="T1" fmla="*/ 65 h 73"/>
                <a:gd name="T2" fmla="*/ 10 w 78"/>
                <a:gd name="T3" fmla="*/ 33 h 73"/>
                <a:gd name="T4" fmla="*/ 12 w 78"/>
                <a:gd name="T5" fmla="*/ 33 h 73"/>
                <a:gd name="T6" fmla="*/ 12 w 78"/>
                <a:gd name="T7" fmla="*/ 35 h 73"/>
                <a:gd name="T8" fmla="*/ 11 w 78"/>
                <a:gd name="T9" fmla="*/ 40 h 73"/>
                <a:gd name="T10" fmla="*/ 12 w 78"/>
                <a:gd name="T11" fmla="*/ 43 h 73"/>
                <a:gd name="T12" fmla="*/ 19 w 78"/>
                <a:gd name="T13" fmla="*/ 46 h 73"/>
                <a:gd name="T14" fmla="*/ 50 w 78"/>
                <a:gd name="T15" fmla="*/ 56 h 73"/>
                <a:gd name="T16" fmla="*/ 62 w 78"/>
                <a:gd name="T17" fmla="*/ 58 h 73"/>
                <a:gd name="T18" fmla="*/ 68 w 78"/>
                <a:gd name="T19" fmla="*/ 55 h 73"/>
                <a:gd name="T20" fmla="*/ 72 w 78"/>
                <a:gd name="T21" fmla="*/ 48 h 73"/>
                <a:gd name="T22" fmla="*/ 72 w 78"/>
                <a:gd name="T23" fmla="*/ 39 h 73"/>
                <a:gd name="T24" fmla="*/ 68 w 78"/>
                <a:gd name="T25" fmla="*/ 31 h 73"/>
                <a:gd name="T26" fmla="*/ 54 w 78"/>
                <a:gd name="T27" fmla="*/ 25 h 73"/>
                <a:gd name="T28" fmla="*/ 28 w 78"/>
                <a:gd name="T29" fmla="*/ 17 h 73"/>
                <a:gd name="T30" fmla="*/ 22 w 78"/>
                <a:gd name="T31" fmla="*/ 16 h 73"/>
                <a:gd name="T32" fmla="*/ 19 w 78"/>
                <a:gd name="T33" fmla="*/ 17 h 73"/>
                <a:gd name="T34" fmla="*/ 16 w 78"/>
                <a:gd name="T35" fmla="*/ 23 h 73"/>
                <a:gd name="T36" fmla="*/ 14 w 78"/>
                <a:gd name="T37" fmla="*/ 22 h 73"/>
                <a:gd name="T38" fmla="*/ 21 w 78"/>
                <a:gd name="T39" fmla="*/ 0 h 73"/>
                <a:gd name="T40" fmla="*/ 23 w 78"/>
                <a:gd name="T41" fmla="*/ 1 h 73"/>
                <a:gd name="T42" fmla="*/ 22 w 78"/>
                <a:gd name="T43" fmla="*/ 2 h 73"/>
                <a:gd name="T44" fmla="*/ 22 w 78"/>
                <a:gd name="T45" fmla="*/ 7 h 73"/>
                <a:gd name="T46" fmla="*/ 24 w 78"/>
                <a:gd name="T47" fmla="*/ 10 h 73"/>
                <a:gd name="T48" fmla="*/ 29 w 78"/>
                <a:gd name="T49" fmla="*/ 13 h 73"/>
                <a:gd name="T50" fmla="*/ 54 w 78"/>
                <a:gd name="T51" fmla="*/ 21 h 73"/>
                <a:gd name="T52" fmla="*/ 69 w 78"/>
                <a:gd name="T53" fmla="*/ 27 h 73"/>
                <a:gd name="T54" fmla="*/ 76 w 78"/>
                <a:gd name="T55" fmla="*/ 37 h 73"/>
                <a:gd name="T56" fmla="*/ 75 w 78"/>
                <a:gd name="T57" fmla="*/ 54 h 73"/>
                <a:gd name="T58" fmla="*/ 69 w 78"/>
                <a:gd name="T59" fmla="*/ 66 h 73"/>
                <a:gd name="T60" fmla="*/ 59 w 78"/>
                <a:gd name="T61" fmla="*/ 72 h 73"/>
                <a:gd name="T62" fmla="*/ 45 w 78"/>
                <a:gd name="T63" fmla="*/ 71 h 73"/>
                <a:gd name="T64" fmla="*/ 14 w 78"/>
                <a:gd name="T65" fmla="*/ 61 h 73"/>
                <a:gd name="T66" fmla="*/ 7 w 78"/>
                <a:gd name="T67" fmla="*/ 59 h 73"/>
                <a:gd name="T68" fmla="*/ 4 w 78"/>
                <a:gd name="T69" fmla="*/ 61 h 73"/>
                <a:gd name="T70" fmla="*/ 2 w 78"/>
                <a:gd name="T71" fmla="*/ 66 h 73"/>
                <a:gd name="T72" fmla="*/ 0 w 78"/>
                <a:gd name="T73" fmla="*/ 6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8" h="73">
                  <a:moveTo>
                    <a:pt x="0" y="65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1" y="37"/>
                    <a:pt x="11" y="39"/>
                    <a:pt x="11" y="40"/>
                  </a:cubicBezTo>
                  <a:cubicBezTo>
                    <a:pt x="11" y="41"/>
                    <a:pt x="12" y="42"/>
                    <a:pt x="12" y="43"/>
                  </a:cubicBezTo>
                  <a:cubicBezTo>
                    <a:pt x="13" y="44"/>
                    <a:pt x="15" y="45"/>
                    <a:pt x="19" y="46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6" y="57"/>
                    <a:pt x="60" y="58"/>
                    <a:pt x="62" y="58"/>
                  </a:cubicBezTo>
                  <a:cubicBezTo>
                    <a:pt x="64" y="58"/>
                    <a:pt x="66" y="57"/>
                    <a:pt x="68" y="55"/>
                  </a:cubicBezTo>
                  <a:cubicBezTo>
                    <a:pt x="70" y="54"/>
                    <a:pt x="71" y="51"/>
                    <a:pt x="72" y="48"/>
                  </a:cubicBezTo>
                  <a:cubicBezTo>
                    <a:pt x="73" y="45"/>
                    <a:pt x="73" y="42"/>
                    <a:pt x="72" y="39"/>
                  </a:cubicBezTo>
                  <a:cubicBezTo>
                    <a:pt x="72" y="36"/>
                    <a:pt x="70" y="33"/>
                    <a:pt x="68" y="31"/>
                  </a:cubicBezTo>
                  <a:cubicBezTo>
                    <a:pt x="65" y="29"/>
                    <a:pt x="61" y="27"/>
                    <a:pt x="54" y="25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5" y="16"/>
                    <a:pt x="23" y="15"/>
                    <a:pt x="22" y="16"/>
                  </a:cubicBezTo>
                  <a:cubicBezTo>
                    <a:pt x="20" y="16"/>
                    <a:pt x="19" y="16"/>
                    <a:pt x="19" y="17"/>
                  </a:cubicBezTo>
                  <a:cubicBezTo>
                    <a:pt x="17" y="18"/>
                    <a:pt x="16" y="20"/>
                    <a:pt x="16" y="23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4"/>
                    <a:pt x="21" y="5"/>
                    <a:pt x="22" y="7"/>
                  </a:cubicBezTo>
                  <a:cubicBezTo>
                    <a:pt x="22" y="8"/>
                    <a:pt x="23" y="9"/>
                    <a:pt x="24" y="10"/>
                  </a:cubicBezTo>
                  <a:cubicBezTo>
                    <a:pt x="25" y="11"/>
                    <a:pt x="27" y="12"/>
                    <a:pt x="29" y="13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61" y="23"/>
                    <a:pt x="66" y="25"/>
                    <a:pt x="69" y="27"/>
                  </a:cubicBezTo>
                  <a:cubicBezTo>
                    <a:pt x="72" y="29"/>
                    <a:pt x="75" y="33"/>
                    <a:pt x="76" y="37"/>
                  </a:cubicBezTo>
                  <a:cubicBezTo>
                    <a:pt x="78" y="42"/>
                    <a:pt x="78" y="48"/>
                    <a:pt x="75" y="54"/>
                  </a:cubicBezTo>
                  <a:cubicBezTo>
                    <a:pt x="74" y="60"/>
                    <a:pt x="72" y="64"/>
                    <a:pt x="69" y="66"/>
                  </a:cubicBezTo>
                  <a:cubicBezTo>
                    <a:pt x="66" y="70"/>
                    <a:pt x="62" y="72"/>
                    <a:pt x="59" y="72"/>
                  </a:cubicBezTo>
                  <a:cubicBezTo>
                    <a:pt x="55" y="73"/>
                    <a:pt x="51" y="73"/>
                    <a:pt x="45" y="7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0" y="60"/>
                    <a:pt x="8" y="59"/>
                    <a:pt x="7" y="59"/>
                  </a:cubicBezTo>
                  <a:cubicBezTo>
                    <a:pt x="6" y="59"/>
                    <a:pt x="5" y="60"/>
                    <a:pt x="4" y="61"/>
                  </a:cubicBezTo>
                  <a:cubicBezTo>
                    <a:pt x="3" y="62"/>
                    <a:pt x="3" y="63"/>
                    <a:pt x="2" y="66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92" name="iṥľíďè"/>
            <p:cNvSpPr/>
            <p:nvPr/>
          </p:nvSpPr>
          <p:spPr bwMode="auto">
            <a:xfrm>
              <a:off x="2968837" y="3040106"/>
              <a:ext cx="111619" cy="100458"/>
            </a:xfrm>
            <a:custGeom>
              <a:avLst/>
              <a:gdLst>
                <a:gd name="T0" fmla="*/ 8 w 63"/>
                <a:gd name="T1" fmla="*/ 20 h 57"/>
                <a:gd name="T2" fmla="*/ 13 w 63"/>
                <a:gd name="T3" fmla="*/ 23 h 57"/>
                <a:gd name="T4" fmla="*/ 11 w 63"/>
                <a:gd name="T5" fmla="*/ 14 h 57"/>
                <a:gd name="T6" fmla="*/ 13 w 63"/>
                <a:gd name="T7" fmla="*/ 7 h 57"/>
                <a:gd name="T8" fmla="*/ 18 w 63"/>
                <a:gd name="T9" fmla="*/ 2 h 57"/>
                <a:gd name="T10" fmla="*/ 25 w 63"/>
                <a:gd name="T11" fmla="*/ 1 h 57"/>
                <a:gd name="T12" fmla="*/ 35 w 63"/>
                <a:gd name="T13" fmla="*/ 5 h 57"/>
                <a:gd name="T14" fmla="*/ 52 w 63"/>
                <a:gd name="T15" fmla="*/ 13 h 57"/>
                <a:gd name="T16" fmla="*/ 58 w 63"/>
                <a:gd name="T17" fmla="*/ 15 h 57"/>
                <a:gd name="T18" fmla="*/ 61 w 63"/>
                <a:gd name="T19" fmla="*/ 12 h 57"/>
                <a:gd name="T20" fmla="*/ 63 w 63"/>
                <a:gd name="T21" fmla="*/ 13 h 57"/>
                <a:gd name="T22" fmla="*/ 52 w 63"/>
                <a:gd name="T23" fmla="*/ 34 h 57"/>
                <a:gd name="T24" fmla="*/ 51 w 63"/>
                <a:gd name="T25" fmla="*/ 33 h 57"/>
                <a:gd name="T26" fmla="*/ 51 w 63"/>
                <a:gd name="T27" fmla="*/ 29 h 57"/>
                <a:gd name="T28" fmla="*/ 45 w 63"/>
                <a:gd name="T29" fmla="*/ 25 h 57"/>
                <a:gd name="T30" fmla="*/ 27 w 63"/>
                <a:gd name="T31" fmla="*/ 16 h 57"/>
                <a:gd name="T32" fmla="*/ 20 w 63"/>
                <a:gd name="T33" fmla="*/ 13 h 57"/>
                <a:gd name="T34" fmla="*/ 18 w 63"/>
                <a:gd name="T35" fmla="*/ 14 h 57"/>
                <a:gd name="T36" fmla="*/ 16 w 63"/>
                <a:gd name="T37" fmla="*/ 15 h 57"/>
                <a:gd name="T38" fmla="*/ 18 w 63"/>
                <a:gd name="T39" fmla="*/ 25 h 57"/>
                <a:gd name="T40" fmla="*/ 40 w 63"/>
                <a:gd name="T41" fmla="*/ 36 h 57"/>
                <a:gd name="T42" fmla="*/ 46 w 63"/>
                <a:gd name="T43" fmla="*/ 38 h 57"/>
                <a:gd name="T44" fmla="*/ 50 w 63"/>
                <a:gd name="T45" fmla="*/ 36 h 57"/>
                <a:gd name="T46" fmla="*/ 51 w 63"/>
                <a:gd name="T47" fmla="*/ 36 h 57"/>
                <a:gd name="T48" fmla="*/ 41 w 63"/>
                <a:gd name="T49" fmla="*/ 57 h 57"/>
                <a:gd name="T50" fmla="*/ 39 w 63"/>
                <a:gd name="T51" fmla="*/ 56 h 57"/>
                <a:gd name="T52" fmla="*/ 39 w 63"/>
                <a:gd name="T53" fmla="*/ 52 h 57"/>
                <a:gd name="T54" fmla="*/ 34 w 63"/>
                <a:gd name="T55" fmla="*/ 48 h 57"/>
                <a:gd name="T56" fmla="*/ 11 w 63"/>
                <a:gd name="T57" fmla="*/ 37 h 57"/>
                <a:gd name="T58" fmla="*/ 4 w 63"/>
                <a:gd name="T59" fmla="*/ 35 h 57"/>
                <a:gd name="T60" fmla="*/ 1 w 63"/>
                <a:gd name="T61" fmla="*/ 38 h 57"/>
                <a:gd name="T62" fmla="*/ 0 w 63"/>
                <a:gd name="T63" fmla="*/ 37 h 57"/>
                <a:gd name="T64" fmla="*/ 8 w 63"/>
                <a:gd name="T65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3" h="57">
                  <a:moveTo>
                    <a:pt x="8" y="20"/>
                  </a:moveTo>
                  <a:cubicBezTo>
                    <a:pt x="13" y="23"/>
                    <a:pt x="13" y="23"/>
                    <a:pt x="13" y="23"/>
                  </a:cubicBezTo>
                  <a:cubicBezTo>
                    <a:pt x="12" y="20"/>
                    <a:pt x="11" y="17"/>
                    <a:pt x="11" y="14"/>
                  </a:cubicBezTo>
                  <a:cubicBezTo>
                    <a:pt x="11" y="12"/>
                    <a:pt x="12" y="9"/>
                    <a:pt x="13" y="7"/>
                  </a:cubicBezTo>
                  <a:cubicBezTo>
                    <a:pt x="14" y="5"/>
                    <a:pt x="16" y="3"/>
                    <a:pt x="18" y="2"/>
                  </a:cubicBezTo>
                  <a:cubicBezTo>
                    <a:pt x="20" y="1"/>
                    <a:pt x="23" y="0"/>
                    <a:pt x="25" y="1"/>
                  </a:cubicBezTo>
                  <a:cubicBezTo>
                    <a:pt x="27" y="1"/>
                    <a:pt x="31" y="3"/>
                    <a:pt x="35" y="5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5" y="14"/>
                    <a:pt x="57" y="15"/>
                    <a:pt x="58" y="15"/>
                  </a:cubicBezTo>
                  <a:cubicBezTo>
                    <a:pt x="59" y="15"/>
                    <a:pt x="60" y="14"/>
                    <a:pt x="61" y="12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51" y="31"/>
                    <a:pt x="51" y="30"/>
                    <a:pt x="51" y="29"/>
                  </a:cubicBezTo>
                  <a:cubicBezTo>
                    <a:pt x="50" y="28"/>
                    <a:pt x="48" y="27"/>
                    <a:pt x="45" y="2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4" y="14"/>
                    <a:pt x="21" y="14"/>
                    <a:pt x="20" y="13"/>
                  </a:cubicBezTo>
                  <a:cubicBezTo>
                    <a:pt x="19" y="13"/>
                    <a:pt x="19" y="13"/>
                    <a:pt x="18" y="14"/>
                  </a:cubicBezTo>
                  <a:cubicBezTo>
                    <a:pt x="17" y="14"/>
                    <a:pt x="16" y="15"/>
                    <a:pt x="16" y="15"/>
                  </a:cubicBezTo>
                  <a:cubicBezTo>
                    <a:pt x="15" y="18"/>
                    <a:pt x="15" y="21"/>
                    <a:pt x="18" y="25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3" y="38"/>
                    <a:pt x="45" y="38"/>
                    <a:pt x="46" y="38"/>
                  </a:cubicBezTo>
                  <a:cubicBezTo>
                    <a:pt x="48" y="38"/>
                    <a:pt x="49" y="37"/>
                    <a:pt x="50" y="36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39" y="56"/>
                    <a:pt x="39" y="56"/>
                    <a:pt x="39" y="56"/>
                  </a:cubicBezTo>
                  <a:cubicBezTo>
                    <a:pt x="40" y="55"/>
                    <a:pt x="40" y="53"/>
                    <a:pt x="39" y="52"/>
                  </a:cubicBezTo>
                  <a:cubicBezTo>
                    <a:pt x="39" y="51"/>
                    <a:pt x="37" y="50"/>
                    <a:pt x="34" y="48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8" y="35"/>
                    <a:pt x="5" y="35"/>
                    <a:pt x="4" y="35"/>
                  </a:cubicBezTo>
                  <a:cubicBezTo>
                    <a:pt x="3" y="35"/>
                    <a:pt x="2" y="36"/>
                    <a:pt x="1" y="38"/>
                  </a:cubicBezTo>
                  <a:cubicBezTo>
                    <a:pt x="0" y="37"/>
                    <a:pt x="0" y="37"/>
                    <a:pt x="0" y="37"/>
                  </a:cubicBezTo>
                  <a:lnTo>
                    <a:pt x="8" y="20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93" name="ïšľïḍe"/>
            <p:cNvSpPr/>
            <p:nvPr/>
          </p:nvSpPr>
          <p:spPr bwMode="auto">
            <a:xfrm>
              <a:off x="2988929" y="2970903"/>
              <a:ext cx="116084" cy="89296"/>
            </a:xfrm>
            <a:custGeom>
              <a:avLst/>
              <a:gdLst>
                <a:gd name="T0" fmla="*/ 2 w 66"/>
                <a:gd name="T1" fmla="*/ 4 h 50"/>
                <a:gd name="T2" fmla="*/ 6 w 66"/>
                <a:gd name="T3" fmla="*/ 0 h 50"/>
                <a:gd name="T4" fmla="*/ 12 w 66"/>
                <a:gd name="T5" fmla="*/ 1 h 50"/>
                <a:gd name="T6" fmla="*/ 16 w 66"/>
                <a:gd name="T7" fmla="*/ 6 h 50"/>
                <a:gd name="T8" fmla="*/ 15 w 66"/>
                <a:gd name="T9" fmla="*/ 12 h 50"/>
                <a:gd name="T10" fmla="*/ 10 w 66"/>
                <a:gd name="T11" fmla="*/ 15 h 50"/>
                <a:gd name="T12" fmla="*/ 4 w 66"/>
                <a:gd name="T13" fmla="*/ 14 h 50"/>
                <a:gd name="T14" fmla="*/ 1 w 66"/>
                <a:gd name="T15" fmla="*/ 9 h 50"/>
                <a:gd name="T16" fmla="*/ 2 w 66"/>
                <a:gd name="T17" fmla="*/ 4 h 50"/>
                <a:gd name="T18" fmla="*/ 24 w 66"/>
                <a:gd name="T19" fmla="*/ 9 h 50"/>
                <a:gd name="T20" fmla="*/ 55 w 66"/>
                <a:gd name="T21" fmla="*/ 29 h 50"/>
                <a:gd name="T22" fmla="*/ 61 w 66"/>
                <a:gd name="T23" fmla="*/ 31 h 50"/>
                <a:gd name="T24" fmla="*/ 65 w 66"/>
                <a:gd name="T25" fmla="*/ 28 h 50"/>
                <a:gd name="T26" fmla="*/ 66 w 66"/>
                <a:gd name="T27" fmla="*/ 29 h 50"/>
                <a:gd name="T28" fmla="*/ 53 w 66"/>
                <a:gd name="T29" fmla="*/ 50 h 50"/>
                <a:gd name="T30" fmla="*/ 52 w 66"/>
                <a:gd name="T31" fmla="*/ 49 h 50"/>
                <a:gd name="T32" fmla="*/ 53 w 66"/>
                <a:gd name="T33" fmla="*/ 44 h 50"/>
                <a:gd name="T34" fmla="*/ 48 w 66"/>
                <a:gd name="T35" fmla="*/ 40 h 50"/>
                <a:gd name="T36" fmla="*/ 25 w 66"/>
                <a:gd name="T37" fmla="*/ 26 h 50"/>
                <a:gd name="T38" fmla="*/ 19 w 66"/>
                <a:gd name="T39" fmla="*/ 24 h 50"/>
                <a:gd name="T40" fmla="*/ 16 w 66"/>
                <a:gd name="T41" fmla="*/ 27 h 50"/>
                <a:gd name="T42" fmla="*/ 14 w 66"/>
                <a:gd name="T43" fmla="*/ 26 h 50"/>
                <a:gd name="T44" fmla="*/ 24 w 66"/>
                <a:gd name="T45" fmla="*/ 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6" h="50">
                  <a:moveTo>
                    <a:pt x="2" y="4"/>
                  </a:moveTo>
                  <a:cubicBezTo>
                    <a:pt x="3" y="2"/>
                    <a:pt x="4" y="1"/>
                    <a:pt x="6" y="0"/>
                  </a:cubicBezTo>
                  <a:cubicBezTo>
                    <a:pt x="9" y="0"/>
                    <a:pt x="10" y="0"/>
                    <a:pt x="12" y="1"/>
                  </a:cubicBezTo>
                  <a:cubicBezTo>
                    <a:pt x="14" y="2"/>
                    <a:pt x="15" y="4"/>
                    <a:pt x="16" y="6"/>
                  </a:cubicBezTo>
                  <a:cubicBezTo>
                    <a:pt x="16" y="8"/>
                    <a:pt x="16" y="10"/>
                    <a:pt x="15" y="12"/>
                  </a:cubicBezTo>
                  <a:cubicBezTo>
                    <a:pt x="14" y="13"/>
                    <a:pt x="12" y="14"/>
                    <a:pt x="10" y="15"/>
                  </a:cubicBezTo>
                  <a:cubicBezTo>
                    <a:pt x="8" y="15"/>
                    <a:pt x="6" y="15"/>
                    <a:pt x="4" y="14"/>
                  </a:cubicBezTo>
                  <a:cubicBezTo>
                    <a:pt x="2" y="13"/>
                    <a:pt x="1" y="11"/>
                    <a:pt x="1" y="9"/>
                  </a:cubicBezTo>
                  <a:cubicBezTo>
                    <a:pt x="0" y="7"/>
                    <a:pt x="1" y="5"/>
                    <a:pt x="2" y="4"/>
                  </a:cubicBezTo>
                  <a:close/>
                  <a:moveTo>
                    <a:pt x="24" y="9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8" y="30"/>
                    <a:pt x="60" y="31"/>
                    <a:pt x="61" y="31"/>
                  </a:cubicBezTo>
                  <a:cubicBezTo>
                    <a:pt x="62" y="31"/>
                    <a:pt x="64" y="30"/>
                    <a:pt x="65" y="28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3" y="47"/>
                    <a:pt x="53" y="46"/>
                    <a:pt x="53" y="44"/>
                  </a:cubicBezTo>
                  <a:cubicBezTo>
                    <a:pt x="53" y="43"/>
                    <a:pt x="51" y="42"/>
                    <a:pt x="48" y="40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3" y="25"/>
                    <a:pt x="21" y="24"/>
                    <a:pt x="19" y="24"/>
                  </a:cubicBezTo>
                  <a:cubicBezTo>
                    <a:pt x="18" y="24"/>
                    <a:pt x="17" y="25"/>
                    <a:pt x="16" y="27"/>
                  </a:cubicBezTo>
                  <a:cubicBezTo>
                    <a:pt x="14" y="26"/>
                    <a:pt x="14" y="26"/>
                    <a:pt x="14" y="26"/>
                  </a:cubicBezTo>
                  <a:lnTo>
                    <a:pt x="24" y="9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94" name="îṣļîḋè"/>
            <p:cNvSpPr/>
            <p:nvPr/>
          </p:nvSpPr>
          <p:spPr bwMode="auto">
            <a:xfrm>
              <a:off x="3040274" y="2906163"/>
              <a:ext cx="93760" cy="84831"/>
            </a:xfrm>
            <a:custGeom>
              <a:avLst/>
              <a:gdLst>
                <a:gd name="T0" fmla="*/ 52 w 53"/>
                <a:gd name="T1" fmla="*/ 48 h 48"/>
                <a:gd name="T2" fmla="*/ 14 w 53"/>
                <a:gd name="T3" fmla="*/ 39 h 48"/>
                <a:gd name="T4" fmla="*/ 5 w 53"/>
                <a:gd name="T5" fmla="*/ 38 h 48"/>
                <a:gd name="T6" fmla="*/ 1 w 53"/>
                <a:gd name="T7" fmla="*/ 40 h 48"/>
                <a:gd name="T8" fmla="*/ 0 w 53"/>
                <a:gd name="T9" fmla="*/ 38 h 48"/>
                <a:gd name="T10" fmla="*/ 15 w 53"/>
                <a:gd name="T11" fmla="*/ 19 h 48"/>
                <a:gd name="T12" fmla="*/ 16 w 53"/>
                <a:gd name="T13" fmla="*/ 20 h 48"/>
                <a:gd name="T14" fmla="*/ 15 w 53"/>
                <a:gd name="T15" fmla="*/ 23 h 48"/>
                <a:gd name="T16" fmla="*/ 16 w 53"/>
                <a:gd name="T17" fmla="*/ 26 h 48"/>
                <a:gd name="T18" fmla="*/ 23 w 53"/>
                <a:gd name="T19" fmla="*/ 28 h 48"/>
                <a:gd name="T20" fmla="*/ 41 w 53"/>
                <a:gd name="T21" fmla="*/ 32 h 48"/>
                <a:gd name="T22" fmla="*/ 33 w 53"/>
                <a:gd name="T23" fmla="*/ 18 h 48"/>
                <a:gd name="T24" fmla="*/ 27 w 53"/>
                <a:gd name="T25" fmla="*/ 11 h 48"/>
                <a:gd name="T26" fmla="*/ 25 w 53"/>
                <a:gd name="T27" fmla="*/ 10 h 48"/>
                <a:gd name="T28" fmla="*/ 21 w 53"/>
                <a:gd name="T29" fmla="*/ 13 h 48"/>
                <a:gd name="T30" fmla="*/ 20 w 53"/>
                <a:gd name="T31" fmla="*/ 12 h 48"/>
                <a:gd name="T32" fmla="*/ 29 w 53"/>
                <a:gd name="T33" fmla="*/ 0 h 48"/>
                <a:gd name="T34" fmla="*/ 30 w 53"/>
                <a:gd name="T35" fmla="*/ 1 h 48"/>
                <a:gd name="T36" fmla="*/ 30 w 53"/>
                <a:gd name="T37" fmla="*/ 5 h 48"/>
                <a:gd name="T38" fmla="*/ 33 w 53"/>
                <a:gd name="T39" fmla="*/ 13 h 48"/>
                <a:gd name="T40" fmla="*/ 53 w 53"/>
                <a:gd name="T41" fmla="*/ 47 h 48"/>
                <a:gd name="T42" fmla="*/ 52 w 53"/>
                <a:gd name="T4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48">
                  <a:moveTo>
                    <a:pt x="52" y="48"/>
                  </a:moveTo>
                  <a:cubicBezTo>
                    <a:pt x="14" y="39"/>
                    <a:pt x="14" y="39"/>
                    <a:pt x="14" y="39"/>
                  </a:cubicBezTo>
                  <a:cubicBezTo>
                    <a:pt x="9" y="38"/>
                    <a:pt x="6" y="38"/>
                    <a:pt x="5" y="38"/>
                  </a:cubicBezTo>
                  <a:cubicBezTo>
                    <a:pt x="4" y="38"/>
                    <a:pt x="3" y="39"/>
                    <a:pt x="1" y="4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5" y="21"/>
                    <a:pt x="15" y="22"/>
                    <a:pt x="15" y="23"/>
                  </a:cubicBezTo>
                  <a:cubicBezTo>
                    <a:pt x="15" y="24"/>
                    <a:pt x="15" y="25"/>
                    <a:pt x="16" y="26"/>
                  </a:cubicBezTo>
                  <a:cubicBezTo>
                    <a:pt x="17" y="26"/>
                    <a:pt x="19" y="27"/>
                    <a:pt x="23" y="28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1" y="14"/>
                    <a:pt x="29" y="12"/>
                    <a:pt x="27" y="11"/>
                  </a:cubicBezTo>
                  <a:cubicBezTo>
                    <a:pt x="26" y="10"/>
                    <a:pt x="26" y="10"/>
                    <a:pt x="25" y="10"/>
                  </a:cubicBezTo>
                  <a:cubicBezTo>
                    <a:pt x="24" y="11"/>
                    <a:pt x="23" y="11"/>
                    <a:pt x="21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2"/>
                    <a:pt x="29" y="3"/>
                    <a:pt x="30" y="5"/>
                  </a:cubicBezTo>
                  <a:cubicBezTo>
                    <a:pt x="30" y="6"/>
                    <a:pt x="31" y="9"/>
                    <a:pt x="33" y="13"/>
                  </a:cubicBezTo>
                  <a:cubicBezTo>
                    <a:pt x="53" y="47"/>
                    <a:pt x="53" y="47"/>
                    <a:pt x="53" y="47"/>
                  </a:cubicBezTo>
                  <a:lnTo>
                    <a:pt x="52" y="48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95" name="íṥļíḑe"/>
            <p:cNvSpPr/>
            <p:nvPr/>
          </p:nvSpPr>
          <p:spPr bwMode="auto">
            <a:xfrm>
              <a:off x="3113943" y="2857050"/>
              <a:ext cx="78133" cy="82599"/>
            </a:xfrm>
            <a:custGeom>
              <a:avLst/>
              <a:gdLst>
                <a:gd name="T0" fmla="*/ 34 w 45"/>
                <a:gd name="T1" fmla="*/ 8 h 46"/>
                <a:gd name="T2" fmla="*/ 16 w 45"/>
                <a:gd name="T3" fmla="*/ 26 h 46"/>
                <a:gd name="T4" fmla="*/ 30 w 45"/>
                <a:gd name="T5" fmla="*/ 33 h 46"/>
                <a:gd name="T6" fmla="*/ 39 w 45"/>
                <a:gd name="T7" fmla="*/ 30 h 46"/>
                <a:gd name="T8" fmla="*/ 41 w 45"/>
                <a:gd name="T9" fmla="*/ 25 h 46"/>
                <a:gd name="T10" fmla="*/ 41 w 45"/>
                <a:gd name="T11" fmla="*/ 17 h 46"/>
                <a:gd name="T12" fmla="*/ 42 w 45"/>
                <a:gd name="T13" fmla="*/ 16 h 46"/>
                <a:gd name="T14" fmla="*/ 45 w 45"/>
                <a:gd name="T15" fmla="*/ 30 h 46"/>
                <a:gd name="T16" fmla="*/ 40 w 45"/>
                <a:gd name="T17" fmla="*/ 39 h 46"/>
                <a:gd name="T18" fmla="*/ 24 w 45"/>
                <a:gd name="T19" fmla="*/ 45 h 46"/>
                <a:gd name="T20" fmla="*/ 9 w 45"/>
                <a:gd name="T21" fmla="*/ 38 h 46"/>
                <a:gd name="T22" fmla="*/ 0 w 45"/>
                <a:gd name="T23" fmla="*/ 21 h 46"/>
                <a:gd name="T24" fmla="*/ 5 w 45"/>
                <a:gd name="T25" fmla="*/ 5 h 46"/>
                <a:gd name="T26" fmla="*/ 17 w 45"/>
                <a:gd name="T27" fmla="*/ 0 h 46"/>
                <a:gd name="T28" fmla="*/ 34 w 45"/>
                <a:gd name="T29" fmla="*/ 8 h 46"/>
                <a:gd name="T30" fmla="*/ 23 w 45"/>
                <a:gd name="T31" fmla="*/ 15 h 46"/>
                <a:gd name="T32" fmla="*/ 14 w 45"/>
                <a:gd name="T33" fmla="*/ 8 h 46"/>
                <a:gd name="T34" fmla="*/ 9 w 45"/>
                <a:gd name="T35" fmla="*/ 7 h 46"/>
                <a:gd name="T36" fmla="*/ 7 w 45"/>
                <a:gd name="T37" fmla="*/ 8 h 46"/>
                <a:gd name="T38" fmla="*/ 6 w 45"/>
                <a:gd name="T39" fmla="*/ 13 h 46"/>
                <a:gd name="T40" fmla="*/ 13 w 45"/>
                <a:gd name="T41" fmla="*/ 23 h 46"/>
                <a:gd name="T42" fmla="*/ 14 w 45"/>
                <a:gd name="T43" fmla="*/ 24 h 46"/>
                <a:gd name="T44" fmla="*/ 23 w 45"/>
                <a:gd name="T45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46">
                  <a:moveTo>
                    <a:pt x="34" y="8"/>
                  </a:moveTo>
                  <a:cubicBezTo>
                    <a:pt x="16" y="26"/>
                    <a:pt x="16" y="26"/>
                    <a:pt x="16" y="26"/>
                  </a:cubicBezTo>
                  <a:cubicBezTo>
                    <a:pt x="21" y="30"/>
                    <a:pt x="26" y="32"/>
                    <a:pt x="30" y="33"/>
                  </a:cubicBezTo>
                  <a:cubicBezTo>
                    <a:pt x="34" y="33"/>
                    <a:pt x="37" y="32"/>
                    <a:pt x="39" y="30"/>
                  </a:cubicBezTo>
                  <a:cubicBezTo>
                    <a:pt x="40" y="28"/>
                    <a:pt x="41" y="26"/>
                    <a:pt x="41" y="25"/>
                  </a:cubicBezTo>
                  <a:cubicBezTo>
                    <a:pt x="42" y="23"/>
                    <a:pt x="41" y="20"/>
                    <a:pt x="41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4" y="22"/>
                    <a:pt x="45" y="26"/>
                    <a:pt x="45" y="30"/>
                  </a:cubicBezTo>
                  <a:cubicBezTo>
                    <a:pt x="44" y="33"/>
                    <a:pt x="43" y="37"/>
                    <a:pt x="40" y="39"/>
                  </a:cubicBezTo>
                  <a:cubicBezTo>
                    <a:pt x="35" y="44"/>
                    <a:pt x="30" y="46"/>
                    <a:pt x="24" y="45"/>
                  </a:cubicBezTo>
                  <a:cubicBezTo>
                    <a:pt x="19" y="45"/>
                    <a:pt x="14" y="42"/>
                    <a:pt x="9" y="38"/>
                  </a:cubicBezTo>
                  <a:cubicBezTo>
                    <a:pt x="4" y="32"/>
                    <a:pt x="1" y="27"/>
                    <a:pt x="0" y="21"/>
                  </a:cubicBezTo>
                  <a:cubicBezTo>
                    <a:pt x="0" y="14"/>
                    <a:pt x="1" y="9"/>
                    <a:pt x="5" y="5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3" y="1"/>
                    <a:pt x="28" y="3"/>
                    <a:pt x="34" y="8"/>
                  </a:cubicBezTo>
                  <a:close/>
                  <a:moveTo>
                    <a:pt x="23" y="15"/>
                  </a:moveTo>
                  <a:cubicBezTo>
                    <a:pt x="19" y="11"/>
                    <a:pt x="16" y="9"/>
                    <a:pt x="14" y="8"/>
                  </a:cubicBezTo>
                  <a:cubicBezTo>
                    <a:pt x="13" y="7"/>
                    <a:pt x="11" y="6"/>
                    <a:pt x="9" y="7"/>
                  </a:cubicBezTo>
                  <a:cubicBezTo>
                    <a:pt x="8" y="7"/>
                    <a:pt x="8" y="7"/>
                    <a:pt x="7" y="8"/>
                  </a:cubicBezTo>
                  <a:cubicBezTo>
                    <a:pt x="6" y="9"/>
                    <a:pt x="5" y="11"/>
                    <a:pt x="6" y="13"/>
                  </a:cubicBezTo>
                  <a:cubicBezTo>
                    <a:pt x="7" y="16"/>
                    <a:pt x="9" y="20"/>
                    <a:pt x="13" y="23"/>
                  </a:cubicBezTo>
                  <a:cubicBezTo>
                    <a:pt x="14" y="24"/>
                    <a:pt x="14" y="24"/>
                    <a:pt x="14" y="24"/>
                  </a:cubicBezTo>
                  <a:lnTo>
                    <a:pt x="23" y="15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96" name="íş1íḍè"/>
            <p:cNvSpPr/>
            <p:nvPr/>
          </p:nvSpPr>
          <p:spPr bwMode="auto">
            <a:xfrm>
              <a:off x="3156358" y="2792312"/>
              <a:ext cx="87062" cy="107155"/>
            </a:xfrm>
            <a:custGeom>
              <a:avLst/>
              <a:gdLst>
                <a:gd name="T0" fmla="*/ 14 w 49"/>
                <a:gd name="T1" fmla="*/ 12 h 60"/>
                <a:gd name="T2" fmla="*/ 21 w 49"/>
                <a:gd name="T3" fmla="*/ 20 h 60"/>
                <a:gd name="T4" fmla="*/ 21 w 49"/>
                <a:gd name="T5" fmla="*/ 8 h 60"/>
                <a:gd name="T6" fmla="*/ 24 w 49"/>
                <a:gd name="T7" fmla="*/ 2 h 60"/>
                <a:gd name="T8" fmla="*/ 29 w 49"/>
                <a:gd name="T9" fmla="*/ 0 h 60"/>
                <a:gd name="T10" fmla="*/ 33 w 49"/>
                <a:gd name="T11" fmla="*/ 3 h 60"/>
                <a:gd name="T12" fmla="*/ 35 w 49"/>
                <a:gd name="T13" fmla="*/ 8 h 60"/>
                <a:gd name="T14" fmla="*/ 33 w 49"/>
                <a:gd name="T15" fmla="*/ 12 h 60"/>
                <a:gd name="T16" fmla="*/ 29 w 49"/>
                <a:gd name="T17" fmla="*/ 13 h 60"/>
                <a:gd name="T18" fmla="*/ 26 w 49"/>
                <a:gd name="T19" fmla="*/ 13 h 60"/>
                <a:gd name="T20" fmla="*/ 25 w 49"/>
                <a:gd name="T21" fmla="*/ 14 h 60"/>
                <a:gd name="T22" fmla="*/ 24 w 49"/>
                <a:gd name="T23" fmla="*/ 16 h 60"/>
                <a:gd name="T24" fmla="*/ 24 w 49"/>
                <a:gd name="T25" fmla="*/ 22 h 60"/>
                <a:gd name="T26" fmla="*/ 30 w 49"/>
                <a:gd name="T27" fmla="*/ 31 h 60"/>
                <a:gd name="T28" fmla="*/ 37 w 49"/>
                <a:gd name="T29" fmla="*/ 39 h 60"/>
                <a:gd name="T30" fmla="*/ 39 w 49"/>
                <a:gd name="T31" fmla="*/ 41 h 60"/>
                <a:gd name="T32" fmla="*/ 42 w 49"/>
                <a:gd name="T33" fmla="*/ 44 h 60"/>
                <a:gd name="T34" fmla="*/ 44 w 49"/>
                <a:gd name="T35" fmla="*/ 44 h 60"/>
                <a:gd name="T36" fmla="*/ 48 w 49"/>
                <a:gd name="T37" fmla="*/ 42 h 60"/>
                <a:gd name="T38" fmla="*/ 49 w 49"/>
                <a:gd name="T39" fmla="*/ 43 h 60"/>
                <a:gd name="T40" fmla="*/ 30 w 49"/>
                <a:gd name="T41" fmla="*/ 60 h 60"/>
                <a:gd name="T42" fmla="*/ 29 w 49"/>
                <a:gd name="T43" fmla="*/ 58 h 60"/>
                <a:gd name="T44" fmla="*/ 31 w 49"/>
                <a:gd name="T45" fmla="*/ 54 h 60"/>
                <a:gd name="T46" fmla="*/ 27 w 49"/>
                <a:gd name="T47" fmla="*/ 48 h 60"/>
                <a:gd name="T48" fmla="*/ 10 w 49"/>
                <a:gd name="T49" fmla="*/ 29 h 60"/>
                <a:gd name="T50" fmla="*/ 7 w 49"/>
                <a:gd name="T51" fmla="*/ 25 h 60"/>
                <a:gd name="T52" fmla="*/ 4 w 49"/>
                <a:gd name="T53" fmla="*/ 25 h 60"/>
                <a:gd name="T54" fmla="*/ 1 w 49"/>
                <a:gd name="T55" fmla="*/ 26 h 60"/>
                <a:gd name="T56" fmla="*/ 0 w 49"/>
                <a:gd name="T57" fmla="*/ 25 h 60"/>
                <a:gd name="T58" fmla="*/ 14 w 49"/>
                <a:gd name="T59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60">
                  <a:moveTo>
                    <a:pt x="14" y="12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0" y="15"/>
                    <a:pt x="20" y="11"/>
                    <a:pt x="21" y="8"/>
                  </a:cubicBezTo>
                  <a:cubicBezTo>
                    <a:pt x="21" y="5"/>
                    <a:pt x="23" y="3"/>
                    <a:pt x="24" y="2"/>
                  </a:cubicBezTo>
                  <a:cubicBezTo>
                    <a:pt x="26" y="1"/>
                    <a:pt x="27" y="0"/>
                    <a:pt x="29" y="0"/>
                  </a:cubicBezTo>
                  <a:cubicBezTo>
                    <a:pt x="30" y="0"/>
                    <a:pt x="32" y="1"/>
                    <a:pt x="33" y="3"/>
                  </a:cubicBezTo>
                  <a:cubicBezTo>
                    <a:pt x="34" y="4"/>
                    <a:pt x="35" y="6"/>
                    <a:pt x="35" y="8"/>
                  </a:cubicBezTo>
                  <a:cubicBezTo>
                    <a:pt x="35" y="9"/>
                    <a:pt x="35" y="11"/>
                    <a:pt x="33" y="12"/>
                  </a:cubicBezTo>
                  <a:cubicBezTo>
                    <a:pt x="32" y="13"/>
                    <a:pt x="31" y="13"/>
                    <a:pt x="29" y="13"/>
                  </a:cubicBezTo>
                  <a:cubicBezTo>
                    <a:pt x="27" y="13"/>
                    <a:pt x="26" y="13"/>
                    <a:pt x="26" y="13"/>
                  </a:cubicBezTo>
                  <a:cubicBezTo>
                    <a:pt x="26" y="13"/>
                    <a:pt x="25" y="14"/>
                    <a:pt x="25" y="14"/>
                  </a:cubicBezTo>
                  <a:cubicBezTo>
                    <a:pt x="24" y="14"/>
                    <a:pt x="24" y="15"/>
                    <a:pt x="24" y="16"/>
                  </a:cubicBezTo>
                  <a:cubicBezTo>
                    <a:pt x="23" y="18"/>
                    <a:pt x="24" y="20"/>
                    <a:pt x="24" y="22"/>
                  </a:cubicBezTo>
                  <a:cubicBezTo>
                    <a:pt x="26" y="25"/>
                    <a:pt x="28" y="28"/>
                    <a:pt x="30" y="31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0" y="42"/>
                    <a:pt x="41" y="43"/>
                    <a:pt x="42" y="44"/>
                  </a:cubicBezTo>
                  <a:cubicBezTo>
                    <a:pt x="43" y="44"/>
                    <a:pt x="43" y="44"/>
                    <a:pt x="44" y="44"/>
                  </a:cubicBezTo>
                  <a:cubicBezTo>
                    <a:pt x="45" y="44"/>
                    <a:pt x="46" y="43"/>
                    <a:pt x="48" y="42"/>
                  </a:cubicBezTo>
                  <a:cubicBezTo>
                    <a:pt x="49" y="43"/>
                    <a:pt x="49" y="43"/>
                    <a:pt x="49" y="43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30" y="57"/>
                    <a:pt x="31" y="55"/>
                    <a:pt x="31" y="54"/>
                  </a:cubicBezTo>
                  <a:cubicBezTo>
                    <a:pt x="31" y="53"/>
                    <a:pt x="30" y="51"/>
                    <a:pt x="27" y="48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8" y="27"/>
                    <a:pt x="7" y="26"/>
                    <a:pt x="7" y="25"/>
                  </a:cubicBezTo>
                  <a:cubicBezTo>
                    <a:pt x="6" y="25"/>
                    <a:pt x="5" y="25"/>
                    <a:pt x="4" y="25"/>
                  </a:cubicBezTo>
                  <a:cubicBezTo>
                    <a:pt x="3" y="25"/>
                    <a:pt x="2" y="25"/>
                    <a:pt x="1" y="26"/>
                  </a:cubicBezTo>
                  <a:cubicBezTo>
                    <a:pt x="0" y="25"/>
                    <a:pt x="0" y="25"/>
                    <a:pt x="0" y="25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97" name="ïṡḷïḑè"/>
            <p:cNvSpPr/>
            <p:nvPr/>
          </p:nvSpPr>
          <p:spPr bwMode="auto">
            <a:xfrm>
              <a:off x="3227794" y="2752129"/>
              <a:ext cx="75901" cy="98225"/>
            </a:xfrm>
            <a:custGeom>
              <a:avLst/>
              <a:gdLst>
                <a:gd name="T0" fmla="*/ 18 w 43"/>
                <a:gd name="T1" fmla="*/ 0 h 55"/>
                <a:gd name="T2" fmla="*/ 28 w 43"/>
                <a:gd name="T3" fmla="*/ 12 h 55"/>
                <a:gd name="T4" fmla="*/ 26 w 43"/>
                <a:gd name="T5" fmla="*/ 13 h 55"/>
                <a:gd name="T6" fmla="*/ 16 w 43"/>
                <a:gd name="T7" fmla="*/ 9 h 55"/>
                <a:gd name="T8" fmla="*/ 9 w 43"/>
                <a:gd name="T9" fmla="*/ 11 h 55"/>
                <a:gd name="T10" fmla="*/ 7 w 43"/>
                <a:gd name="T11" fmla="*/ 14 h 55"/>
                <a:gd name="T12" fmla="*/ 8 w 43"/>
                <a:gd name="T13" fmla="*/ 17 h 55"/>
                <a:gd name="T14" fmla="*/ 10 w 43"/>
                <a:gd name="T15" fmla="*/ 19 h 55"/>
                <a:gd name="T16" fmla="*/ 21 w 43"/>
                <a:gd name="T17" fmla="*/ 19 h 55"/>
                <a:gd name="T18" fmla="*/ 34 w 43"/>
                <a:gd name="T19" fmla="*/ 21 h 55"/>
                <a:gd name="T20" fmla="*/ 40 w 43"/>
                <a:gd name="T21" fmla="*/ 25 h 55"/>
                <a:gd name="T22" fmla="*/ 43 w 43"/>
                <a:gd name="T23" fmla="*/ 33 h 55"/>
                <a:gd name="T24" fmla="*/ 42 w 43"/>
                <a:gd name="T25" fmla="*/ 40 h 55"/>
                <a:gd name="T26" fmla="*/ 37 w 43"/>
                <a:gd name="T27" fmla="*/ 47 h 55"/>
                <a:gd name="T28" fmla="*/ 28 w 43"/>
                <a:gd name="T29" fmla="*/ 50 h 55"/>
                <a:gd name="T30" fmla="*/ 26 w 43"/>
                <a:gd name="T31" fmla="*/ 51 h 55"/>
                <a:gd name="T32" fmla="*/ 26 w 43"/>
                <a:gd name="T33" fmla="*/ 54 h 55"/>
                <a:gd name="T34" fmla="*/ 24 w 43"/>
                <a:gd name="T35" fmla="*/ 55 h 55"/>
                <a:gd name="T36" fmla="*/ 14 w 43"/>
                <a:gd name="T37" fmla="*/ 42 h 55"/>
                <a:gd name="T38" fmla="*/ 15 w 43"/>
                <a:gd name="T39" fmla="*/ 41 h 55"/>
                <a:gd name="T40" fmla="*/ 26 w 43"/>
                <a:gd name="T41" fmla="*/ 46 h 55"/>
                <a:gd name="T42" fmla="*/ 34 w 43"/>
                <a:gd name="T43" fmla="*/ 44 h 55"/>
                <a:gd name="T44" fmla="*/ 36 w 43"/>
                <a:gd name="T45" fmla="*/ 41 h 55"/>
                <a:gd name="T46" fmla="*/ 35 w 43"/>
                <a:gd name="T47" fmla="*/ 37 h 55"/>
                <a:gd name="T48" fmla="*/ 32 w 43"/>
                <a:gd name="T49" fmla="*/ 34 h 55"/>
                <a:gd name="T50" fmla="*/ 23 w 43"/>
                <a:gd name="T51" fmla="*/ 34 h 55"/>
                <a:gd name="T52" fmla="*/ 11 w 43"/>
                <a:gd name="T53" fmla="*/ 33 h 55"/>
                <a:gd name="T54" fmla="*/ 3 w 43"/>
                <a:gd name="T55" fmla="*/ 28 h 55"/>
                <a:gd name="T56" fmla="*/ 0 w 43"/>
                <a:gd name="T57" fmla="*/ 18 h 55"/>
                <a:gd name="T58" fmla="*/ 6 w 43"/>
                <a:gd name="T59" fmla="*/ 8 h 55"/>
                <a:gd name="T60" fmla="*/ 13 w 43"/>
                <a:gd name="T61" fmla="*/ 5 h 55"/>
                <a:gd name="T62" fmla="*/ 15 w 43"/>
                <a:gd name="T63" fmla="*/ 5 h 55"/>
                <a:gd name="T64" fmla="*/ 16 w 43"/>
                <a:gd name="T65" fmla="*/ 4 h 55"/>
                <a:gd name="T66" fmla="*/ 17 w 43"/>
                <a:gd name="T67" fmla="*/ 1 h 55"/>
                <a:gd name="T68" fmla="*/ 18 w 43"/>
                <a:gd name="T6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" h="55">
                  <a:moveTo>
                    <a:pt x="18" y="0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2" y="11"/>
                    <a:pt x="18" y="9"/>
                    <a:pt x="16" y="9"/>
                  </a:cubicBezTo>
                  <a:cubicBezTo>
                    <a:pt x="13" y="9"/>
                    <a:pt x="11" y="10"/>
                    <a:pt x="9" y="11"/>
                  </a:cubicBezTo>
                  <a:cubicBezTo>
                    <a:pt x="8" y="12"/>
                    <a:pt x="7" y="13"/>
                    <a:pt x="7" y="14"/>
                  </a:cubicBezTo>
                  <a:cubicBezTo>
                    <a:pt x="7" y="15"/>
                    <a:pt x="7" y="16"/>
                    <a:pt x="8" y="17"/>
                  </a:cubicBezTo>
                  <a:cubicBezTo>
                    <a:pt x="8" y="18"/>
                    <a:pt x="9" y="18"/>
                    <a:pt x="10" y="19"/>
                  </a:cubicBezTo>
                  <a:cubicBezTo>
                    <a:pt x="12" y="19"/>
                    <a:pt x="15" y="19"/>
                    <a:pt x="21" y="19"/>
                  </a:cubicBezTo>
                  <a:cubicBezTo>
                    <a:pt x="27" y="19"/>
                    <a:pt x="31" y="20"/>
                    <a:pt x="34" y="21"/>
                  </a:cubicBezTo>
                  <a:cubicBezTo>
                    <a:pt x="36" y="22"/>
                    <a:pt x="38" y="23"/>
                    <a:pt x="40" y="25"/>
                  </a:cubicBezTo>
                  <a:cubicBezTo>
                    <a:pt x="41" y="28"/>
                    <a:pt x="42" y="30"/>
                    <a:pt x="43" y="33"/>
                  </a:cubicBezTo>
                  <a:cubicBezTo>
                    <a:pt x="43" y="35"/>
                    <a:pt x="43" y="38"/>
                    <a:pt x="42" y="40"/>
                  </a:cubicBezTo>
                  <a:cubicBezTo>
                    <a:pt x="41" y="43"/>
                    <a:pt x="39" y="45"/>
                    <a:pt x="37" y="47"/>
                  </a:cubicBezTo>
                  <a:cubicBezTo>
                    <a:pt x="35" y="48"/>
                    <a:pt x="32" y="49"/>
                    <a:pt x="28" y="50"/>
                  </a:cubicBezTo>
                  <a:cubicBezTo>
                    <a:pt x="27" y="50"/>
                    <a:pt x="27" y="50"/>
                    <a:pt x="26" y="51"/>
                  </a:cubicBezTo>
                  <a:cubicBezTo>
                    <a:pt x="25" y="51"/>
                    <a:pt x="25" y="52"/>
                    <a:pt x="26" y="54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9" y="44"/>
                    <a:pt x="23" y="45"/>
                    <a:pt x="26" y="46"/>
                  </a:cubicBezTo>
                  <a:cubicBezTo>
                    <a:pt x="29" y="46"/>
                    <a:pt x="32" y="45"/>
                    <a:pt x="34" y="44"/>
                  </a:cubicBezTo>
                  <a:cubicBezTo>
                    <a:pt x="35" y="43"/>
                    <a:pt x="36" y="42"/>
                    <a:pt x="36" y="41"/>
                  </a:cubicBezTo>
                  <a:cubicBezTo>
                    <a:pt x="36" y="39"/>
                    <a:pt x="36" y="38"/>
                    <a:pt x="35" y="37"/>
                  </a:cubicBezTo>
                  <a:cubicBezTo>
                    <a:pt x="34" y="36"/>
                    <a:pt x="33" y="35"/>
                    <a:pt x="32" y="34"/>
                  </a:cubicBezTo>
                  <a:cubicBezTo>
                    <a:pt x="30" y="34"/>
                    <a:pt x="27" y="34"/>
                    <a:pt x="23" y="34"/>
                  </a:cubicBezTo>
                  <a:cubicBezTo>
                    <a:pt x="17" y="34"/>
                    <a:pt x="13" y="34"/>
                    <a:pt x="11" y="33"/>
                  </a:cubicBezTo>
                  <a:cubicBezTo>
                    <a:pt x="7" y="32"/>
                    <a:pt x="5" y="30"/>
                    <a:pt x="3" y="28"/>
                  </a:cubicBezTo>
                  <a:cubicBezTo>
                    <a:pt x="1" y="25"/>
                    <a:pt x="0" y="22"/>
                    <a:pt x="0" y="18"/>
                  </a:cubicBezTo>
                  <a:cubicBezTo>
                    <a:pt x="1" y="14"/>
                    <a:pt x="3" y="11"/>
                    <a:pt x="6" y="8"/>
                  </a:cubicBezTo>
                  <a:cubicBezTo>
                    <a:pt x="8" y="7"/>
                    <a:pt x="11" y="6"/>
                    <a:pt x="13" y="5"/>
                  </a:cubicBezTo>
                  <a:cubicBezTo>
                    <a:pt x="14" y="5"/>
                    <a:pt x="15" y="5"/>
                    <a:pt x="15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3"/>
                    <a:pt x="17" y="2"/>
                    <a:pt x="17" y="1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98" name="iŝļîdé"/>
            <p:cNvSpPr/>
            <p:nvPr/>
          </p:nvSpPr>
          <p:spPr bwMode="auto">
            <a:xfrm>
              <a:off x="3265746" y="2696318"/>
              <a:ext cx="89296" cy="118317"/>
            </a:xfrm>
            <a:custGeom>
              <a:avLst/>
              <a:gdLst>
                <a:gd name="T0" fmla="*/ 4 w 50"/>
                <a:gd name="T1" fmla="*/ 1 h 66"/>
                <a:gd name="T2" fmla="*/ 10 w 50"/>
                <a:gd name="T3" fmla="*/ 0 h 66"/>
                <a:gd name="T4" fmla="*/ 14 w 50"/>
                <a:gd name="T5" fmla="*/ 4 h 66"/>
                <a:gd name="T6" fmla="*/ 15 w 50"/>
                <a:gd name="T7" fmla="*/ 9 h 66"/>
                <a:gd name="T8" fmla="*/ 12 w 50"/>
                <a:gd name="T9" fmla="*/ 14 h 66"/>
                <a:gd name="T10" fmla="*/ 6 w 50"/>
                <a:gd name="T11" fmla="*/ 15 h 66"/>
                <a:gd name="T12" fmla="*/ 1 w 50"/>
                <a:gd name="T13" fmla="*/ 12 h 66"/>
                <a:gd name="T14" fmla="*/ 0 w 50"/>
                <a:gd name="T15" fmla="*/ 6 h 66"/>
                <a:gd name="T16" fmla="*/ 4 w 50"/>
                <a:gd name="T17" fmla="*/ 1 h 66"/>
                <a:gd name="T18" fmla="*/ 21 w 50"/>
                <a:gd name="T19" fmla="*/ 17 h 66"/>
                <a:gd name="T20" fmla="*/ 40 w 50"/>
                <a:gd name="T21" fmla="*/ 48 h 66"/>
                <a:gd name="T22" fmla="*/ 44 w 50"/>
                <a:gd name="T23" fmla="*/ 53 h 66"/>
                <a:gd name="T24" fmla="*/ 49 w 50"/>
                <a:gd name="T25" fmla="*/ 52 h 66"/>
                <a:gd name="T26" fmla="*/ 50 w 50"/>
                <a:gd name="T27" fmla="*/ 53 h 66"/>
                <a:gd name="T28" fmla="*/ 29 w 50"/>
                <a:gd name="T29" fmla="*/ 66 h 66"/>
                <a:gd name="T30" fmla="*/ 28 w 50"/>
                <a:gd name="T31" fmla="*/ 65 h 66"/>
                <a:gd name="T32" fmla="*/ 31 w 50"/>
                <a:gd name="T33" fmla="*/ 61 h 66"/>
                <a:gd name="T34" fmla="*/ 28 w 50"/>
                <a:gd name="T35" fmla="*/ 55 h 66"/>
                <a:gd name="T36" fmla="*/ 15 w 50"/>
                <a:gd name="T37" fmla="*/ 32 h 66"/>
                <a:gd name="T38" fmla="*/ 10 w 50"/>
                <a:gd name="T39" fmla="*/ 27 h 66"/>
                <a:gd name="T40" fmla="*/ 6 w 50"/>
                <a:gd name="T41" fmla="*/ 28 h 66"/>
                <a:gd name="T42" fmla="*/ 5 w 50"/>
                <a:gd name="T43" fmla="*/ 27 h 66"/>
                <a:gd name="T44" fmla="*/ 21 w 50"/>
                <a:gd name="T45" fmla="*/ 1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66">
                  <a:moveTo>
                    <a:pt x="4" y="1"/>
                  </a:moveTo>
                  <a:cubicBezTo>
                    <a:pt x="6" y="0"/>
                    <a:pt x="8" y="0"/>
                    <a:pt x="10" y="0"/>
                  </a:cubicBezTo>
                  <a:cubicBezTo>
                    <a:pt x="12" y="1"/>
                    <a:pt x="13" y="2"/>
                    <a:pt x="14" y="4"/>
                  </a:cubicBezTo>
                  <a:cubicBezTo>
                    <a:pt x="15" y="6"/>
                    <a:pt x="16" y="7"/>
                    <a:pt x="15" y="9"/>
                  </a:cubicBezTo>
                  <a:cubicBezTo>
                    <a:pt x="15" y="11"/>
                    <a:pt x="14" y="13"/>
                    <a:pt x="12" y="14"/>
                  </a:cubicBezTo>
                  <a:cubicBezTo>
                    <a:pt x="10" y="15"/>
                    <a:pt x="8" y="16"/>
                    <a:pt x="6" y="15"/>
                  </a:cubicBezTo>
                  <a:cubicBezTo>
                    <a:pt x="4" y="15"/>
                    <a:pt x="2" y="13"/>
                    <a:pt x="1" y="12"/>
                  </a:cubicBezTo>
                  <a:cubicBezTo>
                    <a:pt x="0" y="10"/>
                    <a:pt x="0" y="8"/>
                    <a:pt x="0" y="6"/>
                  </a:cubicBezTo>
                  <a:cubicBezTo>
                    <a:pt x="1" y="4"/>
                    <a:pt x="2" y="2"/>
                    <a:pt x="4" y="1"/>
                  </a:cubicBezTo>
                  <a:close/>
                  <a:moveTo>
                    <a:pt x="21" y="17"/>
                  </a:moveTo>
                  <a:cubicBezTo>
                    <a:pt x="40" y="48"/>
                    <a:pt x="40" y="48"/>
                    <a:pt x="40" y="48"/>
                  </a:cubicBezTo>
                  <a:cubicBezTo>
                    <a:pt x="42" y="51"/>
                    <a:pt x="43" y="52"/>
                    <a:pt x="44" y="53"/>
                  </a:cubicBezTo>
                  <a:cubicBezTo>
                    <a:pt x="46" y="53"/>
                    <a:pt x="47" y="53"/>
                    <a:pt x="49" y="52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29" y="66"/>
                    <a:pt x="29" y="66"/>
                    <a:pt x="29" y="66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30" y="63"/>
                    <a:pt x="30" y="62"/>
                    <a:pt x="31" y="61"/>
                  </a:cubicBezTo>
                  <a:cubicBezTo>
                    <a:pt x="31" y="60"/>
                    <a:pt x="30" y="58"/>
                    <a:pt x="28" y="55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3" y="29"/>
                    <a:pt x="11" y="28"/>
                    <a:pt x="10" y="27"/>
                  </a:cubicBezTo>
                  <a:cubicBezTo>
                    <a:pt x="9" y="27"/>
                    <a:pt x="8" y="27"/>
                    <a:pt x="6" y="28"/>
                  </a:cubicBezTo>
                  <a:cubicBezTo>
                    <a:pt x="5" y="27"/>
                    <a:pt x="5" y="27"/>
                    <a:pt x="5" y="27"/>
                  </a:cubicBezTo>
                  <a:lnTo>
                    <a:pt x="21" y="17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799" name="ïšḷïďê"/>
            <p:cNvSpPr/>
            <p:nvPr/>
          </p:nvSpPr>
          <p:spPr bwMode="auto">
            <a:xfrm>
              <a:off x="3321555" y="2676228"/>
              <a:ext cx="75901" cy="104923"/>
            </a:xfrm>
            <a:custGeom>
              <a:avLst/>
              <a:gdLst>
                <a:gd name="T0" fmla="*/ 8 w 43"/>
                <a:gd name="T1" fmla="*/ 0 h 59"/>
                <a:gd name="T2" fmla="*/ 16 w 43"/>
                <a:gd name="T3" fmla="*/ 15 h 59"/>
                <a:gd name="T4" fmla="*/ 26 w 43"/>
                <a:gd name="T5" fmla="*/ 10 h 59"/>
                <a:gd name="T6" fmla="*/ 28 w 43"/>
                <a:gd name="T7" fmla="*/ 14 h 59"/>
                <a:gd name="T8" fmla="*/ 18 w 43"/>
                <a:gd name="T9" fmla="*/ 19 h 59"/>
                <a:gd name="T10" fmla="*/ 31 w 43"/>
                <a:gd name="T11" fmla="*/ 44 h 59"/>
                <a:gd name="T12" fmla="*/ 34 w 43"/>
                <a:gd name="T13" fmla="*/ 49 h 59"/>
                <a:gd name="T14" fmla="*/ 36 w 43"/>
                <a:gd name="T15" fmla="*/ 50 h 59"/>
                <a:gd name="T16" fmla="*/ 38 w 43"/>
                <a:gd name="T17" fmla="*/ 50 h 59"/>
                <a:gd name="T18" fmla="*/ 41 w 43"/>
                <a:gd name="T19" fmla="*/ 43 h 59"/>
                <a:gd name="T20" fmla="*/ 43 w 43"/>
                <a:gd name="T21" fmla="*/ 43 h 59"/>
                <a:gd name="T22" fmla="*/ 36 w 43"/>
                <a:gd name="T23" fmla="*/ 57 h 59"/>
                <a:gd name="T24" fmla="*/ 28 w 43"/>
                <a:gd name="T25" fmla="*/ 58 h 59"/>
                <a:gd name="T26" fmla="*/ 22 w 43"/>
                <a:gd name="T27" fmla="*/ 55 h 59"/>
                <a:gd name="T28" fmla="*/ 18 w 43"/>
                <a:gd name="T29" fmla="*/ 47 h 59"/>
                <a:gd name="T30" fmla="*/ 6 w 43"/>
                <a:gd name="T31" fmla="*/ 25 h 59"/>
                <a:gd name="T32" fmla="*/ 1 w 43"/>
                <a:gd name="T33" fmla="*/ 28 h 59"/>
                <a:gd name="T34" fmla="*/ 0 w 43"/>
                <a:gd name="T35" fmla="*/ 26 h 59"/>
                <a:gd name="T36" fmla="*/ 5 w 43"/>
                <a:gd name="T37" fmla="*/ 13 h 59"/>
                <a:gd name="T38" fmla="*/ 7 w 43"/>
                <a:gd name="T39" fmla="*/ 0 h 59"/>
                <a:gd name="T40" fmla="*/ 8 w 43"/>
                <a:gd name="T4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3" h="59">
                  <a:moveTo>
                    <a:pt x="8" y="0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3" y="47"/>
                    <a:pt x="34" y="48"/>
                    <a:pt x="34" y="49"/>
                  </a:cubicBezTo>
                  <a:cubicBezTo>
                    <a:pt x="35" y="49"/>
                    <a:pt x="35" y="50"/>
                    <a:pt x="36" y="50"/>
                  </a:cubicBezTo>
                  <a:cubicBezTo>
                    <a:pt x="37" y="50"/>
                    <a:pt x="37" y="50"/>
                    <a:pt x="38" y="50"/>
                  </a:cubicBezTo>
                  <a:cubicBezTo>
                    <a:pt x="40" y="49"/>
                    <a:pt x="41" y="46"/>
                    <a:pt x="41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3" y="50"/>
                    <a:pt x="41" y="54"/>
                    <a:pt x="36" y="57"/>
                  </a:cubicBezTo>
                  <a:cubicBezTo>
                    <a:pt x="33" y="58"/>
                    <a:pt x="31" y="59"/>
                    <a:pt x="28" y="58"/>
                  </a:cubicBezTo>
                  <a:cubicBezTo>
                    <a:pt x="26" y="58"/>
                    <a:pt x="24" y="57"/>
                    <a:pt x="22" y="55"/>
                  </a:cubicBezTo>
                  <a:cubicBezTo>
                    <a:pt x="21" y="54"/>
                    <a:pt x="20" y="52"/>
                    <a:pt x="18" y="47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22"/>
                    <a:pt x="4" y="18"/>
                    <a:pt x="5" y="13"/>
                  </a:cubicBezTo>
                  <a:cubicBezTo>
                    <a:pt x="6" y="9"/>
                    <a:pt x="7" y="5"/>
                    <a:pt x="7" y="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00" name="ïṡḻîďé"/>
            <p:cNvSpPr/>
            <p:nvPr/>
          </p:nvSpPr>
          <p:spPr bwMode="auto">
            <a:xfrm>
              <a:off x="3370667" y="2658368"/>
              <a:ext cx="82598" cy="138408"/>
            </a:xfrm>
            <a:custGeom>
              <a:avLst/>
              <a:gdLst>
                <a:gd name="T0" fmla="*/ 40 w 46"/>
                <a:gd name="T1" fmla="*/ 54 h 78"/>
                <a:gd name="T2" fmla="*/ 13 w 46"/>
                <a:gd name="T3" fmla="*/ 27 h 78"/>
                <a:gd name="T4" fmla="*/ 5 w 46"/>
                <a:gd name="T5" fmla="*/ 20 h 78"/>
                <a:gd name="T6" fmla="*/ 1 w 46"/>
                <a:gd name="T7" fmla="*/ 20 h 78"/>
                <a:gd name="T8" fmla="*/ 0 w 46"/>
                <a:gd name="T9" fmla="*/ 18 h 78"/>
                <a:gd name="T10" fmla="*/ 23 w 46"/>
                <a:gd name="T11" fmla="*/ 9 h 78"/>
                <a:gd name="T12" fmla="*/ 23 w 46"/>
                <a:gd name="T13" fmla="*/ 11 h 78"/>
                <a:gd name="T14" fmla="*/ 20 w 46"/>
                <a:gd name="T15" fmla="*/ 13 h 78"/>
                <a:gd name="T16" fmla="*/ 20 w 46"/>
                <a:gd name="T17" fmla="*/ 15 h 78"/>
                <a:gd name="T18" fmla="*/ 25 w 46"/>
                <a:gd name="T19" fmla="*/ 21 h 78"/>
                <a:gd name="T20" fmla="*/ 39 w 46"/>
                <a:gd name="T21" fmla="*/ 35 h 78"/>
                <a:gd name="T22" fmla="*/ 39 w 46"/>
                <a:gd name="T23" fmla="*/ 20 h 78"/>
                <a:gd name="T24" fmla="*/ 38 w 46"/>
                <a:gd name="T25" fmla="*/ 9 h 78"/>
                <a:gd name="T26" fmla="*/ 36 w 46"/>
                <a:gd name="T27" fmla="*/ 7 h 78"/>
                <a:gd name="T28" fmla="*/ 31 w 46"/>
                <a:gd name="T29" fmla="*/ 7 h 78"/>
                <a:gd name="T30" fmla="*/ 31 w 46"/>
                <a:gd name="T31" fmla="*/ 6 h 78"/>
                <a:gd name="T32" fmla="*/ 45 w 46"/>
                <a:gd name="T33" fmla="*/ 0 h 78"/>
                <a:gd name="T34" fmla="*/ 46 w 46"/>
                <a:gd name="T35" fmla="*/ 2 h 78"/>
                <a:gd name="T36" fmla="*/ 43 w 46"/>
                <a:gd name="T37" fmla="*/ 5 h 78"/>
                <a:gd name="T38" fmla="*/ 42 w 46"/>
                <a:gd name="T39" fmla="*/ 16 h 78"/>
                <a:gd name="T40" fmla="*/ 43 w 46"/>
                <a:gd name="T41" fmla="*/ 53 h 78"/>
                <a:gd name="T42" fmla="*/ 42 w 46"/>
                <a:gd name="T43" fmla="*/ 70 h 78"/>
                <a:gd name="T44" fmla="*/ 35 w 46"/>
                <a:gd name="T45" fmla="*/ 77 h 78"/>
                <a:gd name="T46" fmla="*/ 28 w 46"/>
                <a:gd name="T47" fmla="*/ 77 h 78"/>
                <a:gd name="T48" fmla="*/ 24 w 46"/>
                <a:gd name="T49" fmla="*/ 73 h 78"/>
                <a:gd name="T50" fmla="*/ 24 w 46"/>
                <a:gd name="T51" fmla="*/ 68 h 78"/>
                <a:gd name="T52" fmla="*/ 27 w 46"/>
                <a:gd name="T53" fmla="*/ 64 h 78"/>
                <a:gd name="T54" fmla="*/ 31 w 46"/>
                <a:gd name="T55" fmla="*/ 64 h 78"/>
                <a:gd name="T56" fmla="*/ 34 w 46"/>
                <a:gd name="T57" fmla="*/ 68 h 78"/>
                <a:gd name="T58" fmla="*/ 36 w 46"/>
                <a:gd name="T59" fmla="*/ 70 h 78"/>
                <a:gd name="T60" fmla="*/ 37 w 46"/>
                <a:gd name="T61" fmla="*/ 71 h 78"/>
                <a:gd name="T62" fmla="*/ 39 w 46"/>
                <a:gd name="T63" fmla="*/ 68 h 78"/>
                <a:gd name="T64" fmla="*/ 40 w 46"/>
                <a:gd name="T65" fmla="*/ 58 h 78"/>
                <a:gd name="T66" fmla="*/ 40 w 46"/>
                <a:gd name="T67" fmla="*/ 5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6" h="78">
                  <a:moveTo>
                    <a:pt x="40" y="54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9" y="23"/>
                    <a:pt x="6" y="21"/>
                    <a:pt x="5" y="20"/>
                  </a:cubicBezTo>
                  <a:cubicBezTo>
                    <a:pt x="4" y="20"/>
                    <a:pt x="2" y="19"/>
                    <a:pt x="1" y="2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3"/>
                  </a:cubicBezTo>
                  <a:cubicBezTo>
                    <a:pt x="20" y="13"/>
                    <a:pt x="20" y="14"/>
                    <a:pt x="20" y="15"/>
                  </a:cubicBezTo>
                  <a:cubicBezTo>
                    <a:pt x="21" y="16"/>
                    <a:pt x="22" y="18"/>
                    <a:pt x="25" y="21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15"/>
                    <a:pt x="39" y="11"/>
                    <a:pt x="38" y="9"/>
                  </a:cubicBezTo>
                  <a:cubicBezTo>
                    <a:pt x="37" y="8"/>
                    <a:pt x="37" y="7"/>
                    <a:pt x="36" y="7"/>
                  </a:cubicBezTo>
                  <a:cubicBezTo>
                    <a:pt x="35" y="6"/>
                    <a:pt x="33" y="7"/>
                    <a:pt x="31" y="7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4" y="2"/>
                    <a:pt x="43" y="3"/>
                    <a:pt x="43" y="5"/>
                  </a:cubicBezTo>
                  <a:cubicBezTo>
                    <a:pt x="42" y="6"/>
                    <a:pt x="42" y="10"/>
                    <a:pt x="42" y="16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3" y="62"/>
                    <a:pt x="42" y="67"/>
                    <a:pt x="42" y="70"/>
                  </a:cubicBezTo>
                  <a:cubicBezTo>
                    <a:pt x="41" y="73"/>
                    <a:pt x="38" y="76"/>
                    <a:pt x="35" y="77"/>
                  </a:cubicBezTo>
                  <a:cubicBezTo>
                    <a:pt x="33" y="78"/>
                    <a:pt x="30" y="78"/>
                    <a:pt x="28" y="77"/>
                  </a:cubicBezTo>
                  <a:cubicBezTo>
                    <a:pt x="26" y="76"/>
                    <a:pt x="25" y="75"/>
                    <a:pt x="24" y="73"/>
                  </a:cubicBezTo>
                  <a:cubicBezTo>
                    <a:pt x="23" y="71"/>
                    <a:pt x="23" y="69"/>
                    <a:pt x="24" y="68"/>
                  </a:cubicBezTo>
                  <a:cubicBezTo>
                    <a:pt x="24" y="66"/>
                    <a:pt x="25" y="65"/>
                    <a:pt x="27" y="64"/>
                  </a:cubicBezTo>
                  <a:cubicBezTo>
                    <a:pt x="29" y="64"/>
                    <a:pt x="30" y="64"/>
                    <a:pt x="31" y="64"/>
                  </a:cubicBezTo>
                  <a:cubicBezTo>
                    <a:pt x="33" y="65"/>
                    <a:pt x="34" y="66"/>
                    <a:pt x="34" y="68"/>
                  </a:cubicBezTo>
                  <a:cubicBezTo>
                    <a:pt x="35" y="70"/>
                    <a:pt x="35" y="70"/>
                    <a:pt x="36" y="70"/>
                  </a:cubicBezTo>
                  <a:cubicBezTo>
                    <a:pt x="36" y="71"/>
                    <a:pt x="37" y="71"/>
                    <a:pt x="37" y="71"/>
                  </a:cubicBezTo>
                  <a:cubicBezTo>
                    <a:pt x="38" y="70"/>
                    <a:pt x="38" y="70"/>
                    <a:pt x="39" y="68"/>
                  </a:cubicBezTo>
                  <a:cubicBezTo>
                    <a:pt x="40" y="67"/>
                    <a:pt x="40" y="63"/>
                    <a:pt x="40" y="58"/>
                  </a:cubicBezTo>
                  <a:lnTo>
                    <a:pt x="40" y="54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01" name="iṣḻiďe"/>
            <p:cNvSpPr/>
            <p:nvPr/>
          </p:nvSpPr>
          <p:spPr bwMode="auto">
            <a:xfrm>
              <a:off x="3513540" y="2629347"/>
              <a:ext cx="80366" cy="89296"/>
            </a:xfrm>
            <a:custGeom>
              <a:avLst/>
              <a:gdLst>
                <a:gd name="T0" fmla="*/ 17 w 45"/>
                <a:gd name="T1" fmla="*/ 1 h 50"/>
                <a:gd name="T2" fmla="*/ 29 w 45"/>
                <a:gd name="T3" fmla="*/ 2 h 50"/>
                <a:gd name="T4" fmla="*/ 38 w 45"/>
                <a:gd name="T5" fmla="*/ 9 h 50"/>
                <a:gd name="T6" fmla="*/ 44 w 45"/>
                <a:gd name="T7" fmla="*/ 21 h 50"/>
                <a:gd name="T8" fmla="*/ 42 w 45"/>
                <a:gd name="T9" fmla="*/ 38 h 50"/>
                <a:gd name="T10" fmla="*/ 27 w 45"/>
                <a:gd name="T11" fmla="*/ 49 h 50"/>
                <a:gd name="T12" fmla="*/ 10 w 45"/>
                <a:gd name="T13" fmla="*/ 45 h 50"/>
                <a:gd name="T14" fmla="*/ 1 w 45"/>
                <a:gd name="T15" fmla="*/ 30 h 50"/>
                <a:gd name="T16" fmla="*/ 4 w 45"/>
                <a:gd name="T17" fmla="*/ 11 h 50"/>
                <a:gd name="T18" fmla="*/ 17 w 45"/>
                <a:gd name="T19" fmla="*/ 1 h 50"/>
                <a:gd name="T20" fmla="*/ 18 w 45"/>
                <a:gd name="T21" fmla="*/ 4 h 50"/>
                <a:gd name="T22" fmla="*/ 14 w 45"/>
                <a:gd name="T23" fmla="*/ 7 h 50"/>
                <a:gd name="T24" fmla="*/ 14 w 45"/>
                <a:gd name="T25" fmla="*/ 15 h 50"/>
                <a:gd name="T26" fmla="*/ 16 w 45"/>
                <a:gd name="T27" fmla="*/ 30 h 50"/>
                <a:gd name="T28" fmla="*/ 19 w 45"/>
                <a:gd name="T29" fmla="*/ 40 h 50"/>
                <a:gd name="T30" fmla="*/ 22 w 45"/>
                <a:gd name="T31" fmla="*/ 45 h 50"/>
                <a:gd name="T32" fmla="*/ 27 w 45"/>
                <a:gd name="T33" fmla="*/ 46 h 50"/>
                <a:gd name="T34" fmla="*/ 30 w 45"/>
                <a:gd name="T35" fmla="*/ 44 h 50"/>
                <a:gd name="T36" fmla="*/ 31 w 45"/>
                <a:gd name="T37" fmla="*/ 39 h 50"/>
                <a:gd name="T38" fmla="*/ 29 w 45"/>
                <a:gd name="T39" fmla="*/ 20 h 50"/>
                <a:gd name="T40" fmla="*/ 25 w 45"/>
                <a:gd name="T41" fmla="*/ 9 h 50"/>
                <a:gd name="T42" fmla="*/ 22 w 45"/>
                <a:gd name="T43" fmla="*/ 5 h 50"/>
                <a:gd name="T44" fmla="*/ 18 w 45"/>
                <a:gd name="T45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0">
                  <a:moveTo>
                    <a:pt x="17" y="1"/>
                  </a:moveTo>
                  <a:cubicBezTo>
                    <a:pt x="21" y="0"/>
                    <a:pt x="25" y="1"/>
                    <a:pt x="29" y="2"/>
                  </a:cubicBezTo>
                  <a:cubicBezTo>
                    <a:pt x="33" y="3"/>
                    <a:pt x="36" y="6"/>
                    <a:pt x="38" y="9"/>
                  </a:cubicBezTo>
                  <a:cubicBezTo>
                    <a:pt x="41" y="12"/>
                    <a:pt x="43" y="16"/>
                    <a:pt x="44" y="21"/>
                  </a:cubicBezTo>
                  <a:cubicBezTo>
                    <a:pt x="45" y="27"/>
                    <a:pt x="44" y="33"/>
                    <a:pt x="42" y="38"/>
                  </a:cubicBezTo>
                  <a:cubicBezTo>
                    <a:pt x="39" y="44"/>
                    <a:pt x="34" y="47"/>
                    <a:pt x="27" y="49"/>
                  </a:cubicBezTo>
                  <a:cubicBezTo>
                    <a:pt x="21" y="50"/>
                    <a:pt x="15" y="49"/>
                    <a:pt x="10" y="45"/>
                  </a:cubicBezTo>
                  <a:cubicBezTo>
                    <a:pt x="6" y="41"/>
                    <a:pt x="3" y="36"/>
                    <a:pt x="1" y="30"/>
                  </a:cubicBezTo>
                  <a:cubicBezTo>
                    <a:pt x="0" y="23"/>
                    <a:pt x="1" y="17"/>
                    <a:pt x="4" y="11"/>
                  </a:cubicBezTo>
                  <a:cubicBezTo>
                    <a:pt x="6" y="6"/>
                    <a:pt x="11" y="2"/>
                    <a:pt x="17" y="1"/>
                  </a:cubicBezTo>
                  <a:close/>
                  <a:moveTo>
                    <a:pt x="18" y="4"/>
                  </a:moveTo>
                  <a:cubicBezTo>
                    <a:pt x="17" y="5"/>
                    <a:pt x="15" y="6"/>
                    <a:pt x="14" y="7"/>
                  </a:cubicBezTo>
                  <a:cubicBezTo>
                    <a:pt x="14" y="9"/>
                    <a:pt x="13" y="11"/>
                    <a:pt x="14" y="15"/>
                  </a:cubicBezTo>
                  <a:cubicBezTo>
                    <a:pt x="14" y="19"/>
                    <a:pt x="15" y="24"/>
                    <a:pt x="16" y="30"/>
                  </a:cubicBezTo>
                  <a:cubicBezTo>
                    <a:pt x="17" y="34"/>
                    <a:pt x="18" y="37"/>
                    <a:pt x="19" y="40"/>
                  </a:cubicBezTo>
                  <a:cubicBezTo>
                    <a:pt x="20" y="42"/>
                    <a:pt x="21" y="44"/>
                    <a:pt x="22" y="45"/>
                  </a:cubicBezTo>
                  <a:cubicBezTo>
                    <a:pt x="24" y="46"/>
                    <a:pt x="25" y="46"/>
                    <a:pt x="27" y="46"/>
                  </a:cubicBezTo>
                  <a:cubicBezTo>
                    <a:pt x="28" y="45"/>
                    <a:pt x="29" y="45"/>
                    <a:pt x="30" y="44"/>
                  </a:cubicBezTo>
                  <a:cubicBezTo>
                    <a:pt x="31" y="42"/>
                    <a:pt x="31" y="41"/>
                    <a:pt x="31" y="39"/>
                  </a:cubicBezTo>
                  <a:cubicBezTo>
                    <a:pt x="32" y="35"/>
                    <a:pt x="31" y="29"/>
                    <a:pt x="29" y="20"/>
                  </a:cubicBezTo>
                  <a:cubicBezTo>
                    <a:pt x="28" y="14"/>
                    <a:pt x="26" y="11"/>
                    <a:pt x="25" y="9"/>
                  </a:cubicBezTo>
                  <a:cubicBezTo>
                    <a:pt x="24" y="7"/>
                    <a:pt x="23" y="5"/>
                    <a:pt x="22" y="5"/>
                  </a:cubicBezTo>
                  <a:cubicBezTo>
                    <a:pt x="21" y="4"/>
                    <a:pt x="20" y="4"/>
                    <a:pt x="18" y="4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02" name="íṡľiďe"/>
            <p:cNvSpPr/>
            <p:nvPr/>
          </p:nvSpPr>
          <p:spPr bwMode="auto">
            <a:xfrm>
              <a:off x="3596139" y="2580234"/>
              <a:ext cx="64739" cy="125014"/>
            </a:xfrm>
            <a:custGeom>
              <a:avLst/>
              <a:gdLst>
                <a:gd name="T0" fmla="*/ 21 w 36"/>
                <a:gd name="T1" fmla="*/ 28 h 71"/>
                <a:gd name="T2" fmla="*/ 24 w 36"/>
                <a:gd name="T3" fmla="*/ 60 h 71"/>
                <a:gd name="T4" fmla="*/ 26 w 36"/>
                <a:gd name="T5" fmla="*/ 65 h 71"/>
                <a:gd name="T6" fmla="*/ 32 w 36"/>
                <a:gd name="T7" fmla="*/ 66 h 71"/>
                <a:gd name="T8" fmla="*/ 32 w 36"/>
                <a:gd name="T9" fmla="*/ 68 h 71"/>
                <a:gd name="T10" fmla="*/ 5 w 36"/>
                <a:gd name="T11" fmla="*/ 71 h 71"/>
                <a:gd name="T12" fmla="*/ 5 w 36"/>
                <a:gd name="T13" fmla="*/ 69 h 71"/>
                <a:gd name="T14" fmla="*/ 9 w 36"/>
                <a:gd name="T15" fmla="*/ 68 h 71"/>
                <a:gd name="T16" fmla="*/ 11 w 36"/>
                <a:gd name="T17" fmla="*/ 66 h 71"/>
                <a:gd name="T18" fmla="*/ 11 w 36"/>
                <a:gd name="T19" fmla="*/ 61 h 71"/>
                <a:gd name="T20" fmla="*/ 7 w 36"/>
                <a:gd name="T21" fmla="*/ 29 h 71"/>
                <a:gd name="T22" fmla="*/ 1 w 36"/>
                <a:gd name="T23" fmla="*/ 30 h 71"/>
                <a:gd name="T24" fmla="*/ 0 w 36"/>
                <a:gd name="T25" fmla="*/ 25 h 71"/>
                <a:gd name="T26" fmla="*/ 7 w 36"/>
                <a:gd name="T27" fmla="*/ 24 h 71"/>
                <a:gd name="T28" fmla="*/ 7 w 36"/>
                <a:gd name="T29" fmla="*/ 21 h 71"/>
                <a:gd name="T30" fmla="*/ 6 w 36"/>
                <a:gd name="T31" fmla="*/ 19 h 71"/>
                <a:gd name="T32" fmla="*/ 10 w 36"/>
                <a:gd name="T33" fmla="*/ 6 h 71"/>
                <a:gd name="T34" fmla="*/ 24 w 36"/>
                <a:gd name="T35" fmla="*/ 0 h 71"/>
                <a:gd name="T36" fmla="*/ 33 w 36"/>
                <a:gd name="T37" fmla="*/ 2 h 71"/>
                <a:gd name="T38" fmla="*/ 36 w 36"/>
                <a:gd name="T39" fmla="*/ 6 h 71"/>
                <a:gd name="T40" fmla="*/ 35 w 36"/>
                <a:gd name="T41" fmla="*/ 10 h 71"/>
                <a:gd name="T42" fmla="*/ 30 w 36"/>
                <a:gd name="T43" fmla="*/ 12 h 71"/>
                <a:gd name="T44" fmla="*/ 26 w 36"/>
                <a:gd name="T45" fmla="*/ 11 h 71"/>
                <a:gd name="T46" fmla="*/ 24 w 36"/>
                <a:gd name="T47" fmla="*/ 9 h 71"/>
                <a:gd name="T48" fmla="*/ 24 w 36"/>
                <a:gd name="T49" fmla="*/ 7 h 71"/>
                <a:gd name="T50" fmla="*/ 24 w 36"/>
                <a:gd name="T51" fmla="*/ 5 h 71"/>
                <a:gd name="T52" fmla="*/ 24 w 36"/>
                <a:gd name="T53" fmla="*/ 4 h 71"/>
                <a:gd name="T54" fmla="*/ 22 w 36"/>
                <a:gd name="T55" fmla="*/ 3 h 71"/>
                <a:gd name="T56" fmla="*/ 19 w 36"/>
                <a:gd name="T57" fmla="*/ 5 h 71"/>
                <a:gd name="T58" fmla="*/ 19 w 36"/>
                <a:gd name="T59" fmla="*/ 9 h 71"/>
                <a:gd name="T60" fmla="*/ 20 w 36"/>
                <a:gd name="T61" fmla="*/ 17 h 71"/>
                <a:gd name="T62" fmla="*/ 20 w 36"/>
                <a:gd name="T63" fmla="*/ 23 h 71"/>
                <a:gd name="T64" fmla="*/ 27 w 36"/>
                <a:gd name="T65" fmla="*/ 22 h 71"/>
                <a:gd name="T66" fmla="*/ 28 w 36"/>
                <a:gd name="T67" fmla="*/ 27 h 71"/>
                <a:gd name="T68" fmla="*/ 21 w 36"/>
                <a:gd name="T69" fmla="*/ 2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" h="71">
                  <a:moveTo>
                    <a:pt x="21" y="28"/>
                  </a:moveTo>
                  <a:cubicBezTo>
                    <a:pt x="24" y="60"/>
                    <a:pt x="24" y="60"/>
                    <a:pt x="24" y="60"/>
                  </a:cubicBezTo>
                  <a:cubicBezTo>
                    <a:pt x="25" y="63"/>
                    <a:pt x="25" y="65"/>
                    <a:pt x="26" y="65"/>
                  </a:cubicBezTo>
                  <a:cubicBezTo>
                    <a:pt x="27" y="66"/>
                    <a:pt x="29" y="67"/>
                    <a:pt x="32" y="66"/>
                  </a:cubicBezTo>
                  <a:cubicBezTo>
                    <a:pt x="32" y="68"/>
                    <a:pt x="32" y="68"/>
                    <a:pt x="32" y="68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7" y="69"/>
                    <a:pt x="8" y="69"/>
                    <a:pt x="9" y="68"/>
                  </a:cubicBezTo>
                  <a:cubicBezTo>
                    <a:pt x="10" y="67"/>
                    <a:pt x="11" y="67"/>
                    <a:pt x="11" y="66"/>
                  </a:cubicBezTo>
                  <a:cubicBezTo>
                    <a:pt x="11" y="65"/>
                    <a:pt x="11" y="64"/>
                    <a:pt x="11" y="6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4"/>
                    <a:pt x="7" y="10"/>
                    <a:pt x="10" y="6"/>
                  </a:cubicBezTo>
                  <a:cubicBezTo>
                    <a:pt x="13" y="3"/>
                    <a:pt x="18" y="1"/>
                    <a:pt x="24" y="0"/>
                  </a:cubicBezTo>
                  <a:cubicBezTo>
                    <a:pt x="28" y="0"/>
                    <a:pt x="31" y="0"/>
                    <a:pt x="33" y="2"/>
                  </a:cubicBezTo>
                  <a:cubicBezTo>
                    <a:pt x="35" y="3"/>
                    <a:pt x="36" y="4"/>
                    <a:pt x="36" y="6"/>
                  </a:cubicBezTo>
                  <a:cubicBezTo>
                    <a:pt x="36" y="8"/>
                    <a:pt x="36" y="9"/>
                    <a:pt x="35" y="10"/>
                  </a:cubicBezTo>
                  <a:cubicBezTo>
                    <a:pt x="34" y="11"/>
                    <a:pt x="32" y="12"/>
                    <a:pt x="30" y="12"/>
                  </a:cubicBezTo>
                  <a:cubicBezTo>
                    <a:pt x="28" y="13"/>
                    <a:pt x="27" y="12"/>
                    <a:pt x="26" y="11"/>
                  </a:cubicBezTo>
                  <a:cubicBezTo>
                    <a:pt x="25" y="11"/>
                    <a:pt x="24" y="10"/>
                    <a:pt x="24" y="9"/>
                  </a:cubicBezTo>
                  <a:cubicBezTo>
                    <a:pt x="24" y="8"/>
                    <a:pt x="24" y="8"/>
                    <a:pt x="24" y="7"/>
                  </a:cubicBezTo>
                  <a:cubicBezTo>
                    <a:pt x="24" y="6"/>
                    <a:pt x="24" y="6"/>
                    <a:pt x="24" y="5"/>
                  </a:cubicBezTo>
                  <a:cubicBezTo>
                    <a:pt x="24" y="5"/>
                    <a:pt x="24" y="4"/>
                    <a:pt x="24" y="4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3"/>
                    <a:pt x="20" y="4"/>
                    <a:pt x="19" y="5"/>
                  </a:cubicBezTo>
                  <a:cubicBezTo>
                    <a:pt x="19" y="6"/>
                    <a:pt x="19" y="7"/>
                    <a:pt x="19" y="9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7"/>
                    <a:pt x="28" y="27"/>
                    <a:pt x="28" y="27"/>
                  </a:cubicBezTo>
                  <a:lnTo>
                    <a:pt x="21" y="28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03" name="íŝ1iḑè"/>
            <p:cNvSpPr/>
            <p:nvPr/>
          </p:nvSpPr>
          <p:spPr bwMode="auto">
            <a:xfrm>
              <a:off x="3703294" y="2580234"/>
              <a:ext cx="118316" cy="125014"/>
            </a:xfrm>
            <a:custGeom>
              <a:avLst/>
              <a:gdLst>
                <a:gd name="T0" fmla="*/ 66 w 66"/>
                <a:gd name="T1" fmla="*/ 2 h 70"/>
                <a:gd name="T2" fmla="*/ 65 w 66"/>
                <a:gd name="T3" fmla="*/ 25 h 70"/>
                <a:gd name="T4" fmla="*/ 63 w 66"/>
                <a:gd name="T5" fmla="*/ 25 h 70"/>
                <a:gd name="T6" fmla="*/ 56 w 66"/>
                <a:gd name="T7" fmla="*/ 11 h 70"/>
                <a:gd name="T8" fmla="*/ 43 w 66"/>
                <a:gd name="T9" fmla="*/ 5 h 70"/>
                <a:gd name="T10" fmla="*/ 31 w 66"/>
                <a:gd name="T11" fmla="*/ 8 h 70"/>
                <a:gd name="T12" fmla="*/ 23 w 66"/>
                <a:gd name="T13" fmla="*/ 17 h 70"/>
                <a:gd name="T14" fmla="*/ 18 w 66"/>
                <a:gd name="T15" fmla="*/ 33 h 70"/>
                <a:gd name="T16" fmla="*/ 20 w 66"/>
                <a:gd name="T17" fmla="*/ 49 h 70"/>
                <a:gd name="T18" fmla="*/ 26 w 66"/>
                <a:gd name="T19" fmla="*/ 61 h 70"/>
                <a:gd name="T20" fmla="*/ 38 w 66"/>
                <a:gd name="T21" fmla="*/ 66 h 70"/>
                <a:gd name="T22" fmla="*/ 50 w 66"/>
                <a:gd name="T23" fmla="*/ 64 h 70"/>
                <a:gd name="T24" fmla="*/ 61 w 66"/>
                <a:gd name="T25" fmla="*/ 55 h 70"/>
                <a:gd name="T26" fmla="*/ 61 w 66"/>
                <a:gd name="T27" fmla="*/ 61 h 70"/>
                <a:gd name="T28" fmla="*/ 49 w 66"/>
                <a:gd name="T29" fmla="*/ 68 h 70"/>
                <a:gd name="T30" fmla="*/ 34 w 66"/>
                <a:gd name="T31" fmla="*/ 70 h 70"/>
                <a:gd name="T32" fmla="*/ 16 w 66"/>
                <a:gd name="T33" fmla="*/ 64 h 70"/>
                <a:gd name="T34" fmla="*/ 4 w 66"/>
                <a:gd name="T35" fmla="*/ 51 h 70"/>
                <a:gd name="T36" fmla="*/ 1 w 66"/>
                <a:gd name="T37" fmla="*/ 34 h 70"/>
                <a:gd name="T38" fmla="*/ 7 w 66"/>
                <a:gd name="T39" fmla="*/ 16 h 70"/>
                <a:gd name="T40" fmla="*/ 21 w 66"/>
                <a:gd name="T41" fmla="*/ 4 h 70"/>
                <a:gd name="T42" fmla="*/ 40 w 66"/>
                <a:gd name="T43" fmla="*/ 0 h 70"/>
                <a:gd name="T44" fmla="*/ 54 w 66"/>
                <a:gd name="T45" fmla="*/ 4 h 70"/>
                <a:gd name="T46" fmla="*/ 60 w 66"/>
                <a:gd name="T47" fmla="*/ 7 h 70"/>
                <a:gd name="T48" fmla="*/ 63 w 66"/>
                <a:gd name="T49" fmla="*/ 6 h 70"/>
                <a:gd name="T50" fmla="*/ 64 w 66"/>
                <a:gd name="T51" fmla="*/ 2 h 70"/>
                <a:gd name="T52" fmla="*/ 66 w 66"/>
                <a:gd name="T53" fmla="*/ 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70">
                  <a:moveTo>
                    <a:pt x="66" y="2"/>
                  </a:moveTo>
                  <a:cubicBezTo>
                    <a:pt x="65" y="25"/>
                    <a:pt x="65" y="25"/>
                    <a:pt x="65" y="25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2" y="19"/>
                    <a:pt x="59" y="14"/>
                    <a:pt x="56" y="11"/>
                  </a:cubicBezTo>
                  <a:cubicBezTo>
                    <a:pt x="52" y="7"/>
                    <a:pt x="48" y="5"/>
                    <a:pt x="43" y="5"/>
                  </a:cubicBezTo>
                  <a:cubicBezTo>
                    <a:pt x="39" y="5"/>
                    <a:pt x="35" y="6"/>
                    <a:pt x="31" y="8"/>
                  </a:cubicBezTo>
                  <a:cubicBezTo>
                    <a:pt x="27" y="10"/>
                    <a:pt x="25" y="13"/>
                    <a:pt x="23" y="17"/>
                  </a:cubicBezTo>
                  <a:cubicBezTo>
                    <a:pt x="20" y="21"/>
                    <a:pt x="19" y="27"/>
                    <a:pt x="18" y="33"/>
                  </a:cubicBezTo>
                  <a:cubicBezTo>
                    <a:pt x="18" y="39"/>
                    <a:pt x="18" y="44"/>
                    <a:pt x="20" y="49"/>
                  </a:cubicBezTo>
                  <a:cubicBezTo>
                    <a:pt x="21" y="54"/>
                    <a:pt x="23" y="58"/>
                    <a:pt x="26" y="61"/>
                  </a:cubicBezTo>
                  <a:cubicBezTo>
                    <a:pt x="29" y="64"/>
                    <a:pt x="33" y="65"/>
                    <a:pt x="38" y="66"/>
                  </a:cubicBezTo>
                  <a:cubicBezTo>
                    <a:pt x="42" y="66"/>
                    <a:pt x="46" y="65"/>
                    <a:pt x="50" y="64"/>
                  </a:cubicBezTo>
                  <a:cubicBezTo>
                    <a:pt x="53" y="62"/>
                    <a:pt x="57" y="59"/>
                    <a:pt x="61" y="55"/>
                  </a:cubicBezTo>
                  <a:cubicBezTo>
                    <a:pt x="61" y="61"/>
                    <a:pt x="61" y="61"/>
                    <a:pt x="61" y="61"/>
                  </a:cubicBezTo>
                  <a:cubicBezTo>
                    <a:pt x="57" y="64"/>
                    <a:pt x="53" y="67"/>
                    <a:pt x="49" y="68"/>
                  </a:cubicBezTo>
                  <a:cubicBezTo>
                    <a:pt x="45" y="70"/>
                    <a:pt x="40" y="70"/>
                    <a:pt x="34" y="70"/>
                  </a:cubicBezTo>
                  <a:cubicBezTo>
                    <a:pt x="27" y="70"/>
                    <a:pt x="21" y="68"/>
                    <a:pt x="16" y="64"/>
                  </a:cubicBezTo>
                  <a:cubicBezTo>
                    <a:pt x="11" y="61"/>
                    <a:pt x="7" y="57"/>
                    <a:pt x="4" y="51"/>
                  </a:cubicBezTo>
                  <a:cubicBezTo>
                    <a:pt x="1" y="46"/>
                    <a:pt x="0" y="40"/>
                    <a:pt x="1" y="34"/>
                  </a:cubicBezTo>
                  <a:cubicBezTo>
                    <a:pt x="1" y="28"/>
                    <a:pt x="3" y="22"/>
                    <a:pt x="7" y="16"/>
                  </a:cubicBezTo>
                  <a:cubicBezTo>
                    <a:pt x="11" y="11"/>
                    <a:pt x="15" y="7"/>
                    <a:pt x="21" y="4"/>
                  </a:cubicBezTo>
                  <a:cubicBezTo>
                    <a:pt x="27" y="1"/>
                    <a:pt x="33" y="0"/>
                    <a:pt x="40" y="0"/>
                  </a:cubicBezTo>
                  <a:cubicBezTo>
                    <a:pt x="44" y="1"/>
                    <a:pt x="49" y="2"/>
                    <a:pt x="54" y="4"/>
                  </a:cubicBezTo>
                  <a:cubicBezTo>
                    <a:pt x="57" y="6"/>
                    <a:pt x="59" y="7"/>
                    <a:pt x="60" y="7"/>
                  </a:cubicBezTo>
                  <a:cubicBezTo>
                    <a:pt x="61" y="7"/>
                    <a:pt x="62" y="6"/>
                    <a:pt x="63" y="6"/>
                  </a:cubicBezTo>
                  <a:cubicBezTo>
                    <a:pt x="63" y="5"/>
                    <a:pt x="64" y="4"/>
                    <a:pt x="64" y="2"/>
                  </a:cubicBezTo>
                  <a:lnTo>
                    <a:pt x="66" y="2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04" name="ïŝľiḑê"/>
            <p:cNvSpPr/>
            <p:nvPr/>
          </p:nvSpPr>
          <p:spPr bwMode="auto">
            <a:xfrm>
              <a:off x="3823843" y="2593628"/>
              <a:ext cx="89296" cy="133943"/>
            </a:xfrm>
            <a:custGeom>
              <a:avLst/>
              <a:gdLst>
                <a:gd name="T0" fmla="*/ 33 w 51"/>
                <a:gd name="T1" fmla="*/ 4 h 76"/>
                <a:gd name="T2" fmla="*/ 27 w 51"/>
                <a:gd name="T3" fmla="*/ 30 h 76"/>
                <a:gd name="T4" fmla="*/ 35 w 51"/>
                <a:gd name="T5" fmla="*/ 26 h 76"/>
                <a:gd name="T6" fmla="*/ 42 w 51"/>
                <a:gd name="T7" fmla="*/ 26 h 76"/>
                <a:gd name="T8" fmla="*/ 48 w 51"/>
                <a:gd name="T9" fmla="*/ 30 h 76"/>
                <a:gd name="T10" fmla="*/ 51 w 51"/>
                <a:gd name="T11" fmla="*/ 36 h 76"/>
                <a:gd name="T12" fmla="*/ 50 w 51"/>
                <a:gd name="T13" fmla="*/ 47 h 76"/>
                <a:gd name="T14" fmla="*/ 46 w 51"/>
                <a:gd name="T15" fmla="*/ 65 h 76"/>
                <a:gd name="T16" fmla="*/ 45 w 51"/>
                <a:gd name="T17" fmla="*/ 71 h 76"/>
                <a:gd name="T18" fmla="*/ 49 w 51"/>
                <a:gd name="T19" fmla="*/ 74 h 76"/>
                <a:gd name="T20" fmla="*/ 48 w 51"/>
                <a:gd name="T21" fmla="*/ 76 h 76"/>
                <a:gd name="T22" fmla="*/ 26 w 51"/>
                <a:gd name="T23" fmla="*/ 71 h 76"/>
                <a:gd name="T24" fmla="*/ 26 w 51"/>
                <a:gd name="T25" fmla="*/ 69 h 76"/>
                <a:gd name="T26" fmla="*/ 30 w 51"/>
                <a:gd name="T27" fmla="*/ 68 h 76"/>
                <a:gd name="T28" fmla="*/ 32 w 51"/>
                <a:gd name="T29" fmla="*/ 62 h 76"/>
                <a:gd name="T30" fmla="*/ 37 w 51"/>
                <a:gd name="T31" fmla="*/ 42 h 76"/>
                <a:gd name="T32" fmla="*/ 38 w 51"/>
                <a:gd name="T33" fmla="*/ 35 h 76"/>
                <a:gd name="T34" fmla="*/ 37 w 51"/>
                <a:gd name="T35" fmla="*/ 32 h 76"/>
                <a:gd name="T36" fmla="*/ 35 w 51"/>
                <a:gd name="T37" fmla="*/ 31 h 76"/>
                <a:gd name="T38" fmla="*/ 31 w 51"/>
                <a:gd name="T39" fmla="*/ 31 h 76"/>
                <a:gd name="T40" fmla="*/ 26 w 51"/>
                <a:gd name="T41" fmla="*/ 35 h 76"/>
                <a:gd name="T42" fmla="*/ 20 w 51"/>
                <a:gd name="T43" fmla="*/ 59 h 76"/>
                <a:gd name="T44" fmla="*/ 20 w 51"/>
                <a:gd name="T45" fmla="*/ 65 h 76"/>
                <a:gd name="T46" fmla="*/ 23 w 51"/>
                <a:gd name="T47" fmla="*/ 68 h 76"/>
                <a:gd name="T48" fmla="*/ 23 w 51"/>
                <a:gd name="T49" fmla="*/ 70 h 76"/>
                <a:gd name="T50" fmla="*/ 0 w 51"/>
                <a:gd name="T51" fmla="*/ 65 h 76"/>
                <a:gd name="T52" fmla="*/ 0 w 51"/>
                <a:gd name="T53" fmla="*/ 63 h 76"/>
                <a:gd name="T54" fmla="*/ 5 w 51"/>
                <a:gd name="T55" fmla="*/ 62 h 76"/>
                <a:gd name="T56" fmla="*/ 7 w 51"/>
                <a:gd name="T57" fmla="*/ 56 h 76"/>
                <a:gd name="T58" fmla="*/ 17 w 51"/>
                <a:gd name="T59" fmla="*/ 10 h 76"/>
                <a:gd name="T60" fmla="*/ 18 w 51"/>
                <a:gd name="T61" fmla="*/ 4 h 76"/>
                <a:gd name="T62" fmla="*/ 14 w 51"/>
                <a:gd name="T63" fmla="*/ 1 h 76"/>
                <a:gd name="T64" fmla="*/ 15 w 51"/>
                <a:gd name="T65" fmla="*/ 0 h 76"/>
                <a:gd name="T66" fmla="*/ 33 w 51"/>
                <a:gd name="T67" fmla="*/ 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76">
                  <a:moveTo>
                    <a:pt x="33" y="4"/>
                  </a:moveTo>
                  <a:cubicBezTo>
                    <a:pt x="27" y="30"/>
                    <a:pt x="27" y="30"/>
                    <a:pt x="27" y="30"/>
                  </a:cubicBezTo>
                  <a:cubicBezTo>
                    <a:pt x="30" y="28"/>
                    <a:pt x="33" y="26"/>
                    <a:pt x="35" y="26"/>
                  </a:cubicBezTo>
                  <a:cubicBezTo>
                    <a:pt x="37" y="25"/>
                    <a:pt x="39" y="25"/>
                    <a:pt x="42" y="26"/>
                  </a:cubicBezTo>
                  <a:cubicBezTo>
                    <a:pt x="45" y="26"/>
                    <a:pt x="47" y="27"/>
                    <a:pt x="48" y="30"/>
                  </a:cubicBezTo>
                  <a:cubicBezTo>
                    <a:pt x="50" y="32"/>
                    <a:pt x="51" y="34"/>
                    <a:pt x="51" y="36"/>
                  </a:cubicBezTo>
                  <a:cubicBezTo>
                    <a:pt x="51" y="38"/>
                    <a:pt x="51" y="42"/>
                    <a:pt x="50" y="47"/>
                  </a:cubicBezTo>
                  <a:cubicBezTo>
                    <a:pt x="46" y="65"/>
                    <a:pt x="46" y="65"/>
                    <a:pt x="46" y="65"/>
                  </a:cubicBezTo>
                  <a:cubicBezTo>
                    <a:pt x="45" y="68"/>
                    <a:pt x="45" y="70"/>
                    <a:pt x="45" y="71"/>
                  </a:cubicBezTo>
                  <a:cubicBezTo>
                    <a:pt x="46" y="72"/>
                    <a:pt x="47" y="73"/>
                    <a:pt x="49" y="74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69"/>
                    <a:pt x="26" y="69"/>
                    <a:pt x="26" y="69"/>
                  </a:cubicBezTo>
                  <a:cubicBezTo>
                    <a:pt x="28" y="69"/>
                    <a:pt x="29" y="69"/>
                    <a:pt x="30" y="68"/>
                  </a:cubicBezTo>
                  <a:cubicBezTo>
                    <a:pt x="31" y="67"/>
                    <a:pt x="31" y="65"/>
                    <a:pt x="32" y="62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8" y="38"/>
                    <a:pt x="38" y="36"/>
                    <a:pt x="38" y="35"/>
                  </a:cubicBezTo>
                  <a:cubicBezTo>
                    <a:pt x="38" y="34"/>
                    <a:pt x="37" y="33"/>
                    <a:pt x="37" y="32"/>
                  </a:cubicBezTo>
                  <a:cubicBezTo>
                    <a:pt x="36" y="31"/>
                    <a:pt x="36" y="31"/>
                    <a:pt x="35" y="31"/>
                  </a:cubicBezTo>
                  <a:cubicBezTo>
                    <a:pt x="33" y="30"/>
                    <a:pt x="32" y="31"/>
                    <a:pt x="31" y="31"/>
                  </a:cubicBezTo>
                  <a:cubicBezTo>
                    <a:pt x="29" y="32"/>
                    <a:pt x="28" y="33"/>
                    <a:pt x="26" y="35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0" y="62"/>
                    <a:pt x="19" y="64"/>
                    <a:pt x="20" y="65"/>
                  </a:cubicBezTo>
                  <a:cubicBezTo>
                    <a:pt x="20" y="67"/>
                    <a:pt x="21" y="67"/>
                    <a:pt x="23" y="68"/>
                  </a:cubicBezTo>
                  <a:cubicBezTo>
                    <a:pt x="23" y="70"/>
                    <a:pt x="23" y="70"/>
                    <a:pt x="23" y="70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63"/>
                    <a:pt x="4" y="63"/>
                    <a:pt x="5" y="62"/>
                  </a:cubicBezTo>
                  <a:cubicBezTo>
                    <a:pt x="5" y="62"/>
                    <a:pt x="6" y="60"/>
                    <a:pt x="7" y="56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7"/>
                    <a:pt x="18" y="5"/>
                    <a:pt x="18" y="4"/>
                  </a:cubicBezTo>
                  <a:cubicBezTo>
                    <a:pt x="17" y="3"/>
                    <a:pt x="16" y="2"/>
                    <a:pt x="14" y="1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33" y="4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05" name="îṥ1íḑe"/>
            <p:cNvSpPr/>
            <p:nvPr/>
          </p:nvSpPr>
          <p:spPr bwMode="auto">
            <a:xfrm>
              <a:off x="3924300" y="2658368"/>
              <a:ext cx="73668" cy="87064"/>
            </a:xfrm>
            <a:custGeom>
              <a:avLst/>
              <a:gdLst>
                <a:gd name="T0" fmla="*/ 39 w 42"/>
                <a:gd name="T1" fmla="*/ 29 h 49"/>
                <a:gd name="T2" fmla="*/ 15 w 42"/>
                <a:gd name="T3" fmla="*/ 21 h 49"/>
                <a:gd name="T4" fmla="*/ 15 w 42"/>
                <a:gd name="T5" fmla="*/ 36 h 49"/>
                <a:gd name="T6" fmla="*/ 21 w 42"/>
                <a:gd name="T7" fmla="*/ 43 h 49"/>
                <a:gd name="T8" fmla="*/ 27 w 42"/>
                <a:gd name="T9" fmla="*/ 43 h 49"/>
                <a:gd name="T10" fmla="*/ 34 w 42"/>
                <a:gd name="T11" fmla="*/ 39 h 49"/>
                <a:gd name="T12" fmla="*/ 35 w 42"/>
                <a:gd name="T13" fmla="*/ 41 h 49"/>
                <a:gd name="T14" fmla="*/ 24 w 42"/>
                <a:gd name="T15" fmla="*/ 48 h 49"/>
                <a:gd name="T16" fmla="*/ 13 w 42"/>
                <a:gd name="T17" fmla="*/ 48 h 49"/>
                <a:gd name="T18" fmla="*/ 1 w 42"/>
                <a:gd name="T19" fmla="*/ 35 h 49"/>
                <a:gd name="T20" fmla="*/ 2 w 42"/>
                <a:gd name="T21" fmla="*/ 19 h 49"/>
                <a:gd name="T22" fmla="*/ 14 w 42"/>
                <a:gd name="T23" fmla="*/ 4 h 49"/>
                <a:gd name="T24" fmla="*/ 30 w 42"/>
                <a:gd name="T25" fmla="*/ 2 h 49"/>
                <a:gd name="T26" fmla="*/ 40 w 42"/>
                <a:gd name="T27" fmla="*/ 12 h 49"/>
                <a:gd name="T28" fmla="*/ 39 w 42"/>
                <a:gd name="T29" fmla="*/ 29 h 49"/>
                <a:gd name="T30" fmla="*/ 29 w 42"/>
                <a:gd name="T31" fmla="*/ 22 h 49"/>
                <a:gd name="T32" fmla="*/ 32 w 42"/>
                <a:gd name="T33" fmla="*/ 12 h 49"/>
                <a:gd name="T34" fmla="*/ 31 w 42"/>
                <a:gd name="T35" fmla="*/ 7 h 49"/>
                <a:gd name="T36" fmla="*/ 28 w 42"/>
                <a:gd name="T37" fmla="*/ 5 h 49"/>
                <a:gd name="T38" fmla="*/ 24 w 42"/>
                <a:gd name="T39" fmla="*/ 6 h 49"/>
                <a:gd name="T40" fmla="*/ 17 w 42"/>
                <a:gd name="T41" fmla="*/ 16 h 49"/>
                <a:gd name="T42" fmla="*/ 16 w 42"/>
                <a:gd name="T43" fmla="*/ 18 h 49"/>
                <a:gd name="T44" fmla="*/ 29 w 42"/>
                <a:gd name="T45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2" h="49">
                  <a:moveTo>
                    <a:pt x="39" y="29"/>
                  </a:moveTo>
                  <a:cubicBezTo>
                    <a:pt x="15" y="21"/>
                    <a:pt x="15" y="21"/>
                    <a:pt x="15" y="21"/>
                  </a:cubicBezTo>
                  <a:cubicBezTo>
                    <a:pt x="14" y="27"/>
                    <a:pt x="14" y="32"/>
                    <a:pt x="15" y="36"/>
                  </a:cubicBezTo>
                  <a:cubicBezTo>
                    <a:pt x="16" y="40"/>
                    <a:pt x="18" y="42"/>
                    <a:pt x="21" y="43"/>
                  </a:cubicBezTo>
                  <a:cubicBezTo>
                    <a:pt x="23" y="44"/>
                    <a:pt x="25" y="44"/>
                    <a:pt x="27" y="43"/>
                  </a:cubicBezTo>
                  <a:cubicBezTo>
                    <a:pt x="29" y="43"/>
                    <a:pt x="31" y="41"/>
                    <a:pt x="34" y="39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1" y="45"/>
                    <a:pt x="27" y="47"/>
                    <a:pt x="24" y="48"/>
                  </a:cubicBezTo>
                  <a:cubicBezTo>
                    <a:pt x="20" y="49"/>
                    <a:pt x="17" y="49"/>
                    <a:pt x="13" y="48"/>
                  </a:cubicBezTo>
                  <a:cubicBezTo>
                    <a:pt x="6" y="46"/>
                    <a:pt x="2" y="41"/>
                    <a:pt x="1" y="35"/>
                  </a:cubicBezTo>
                  <a:cubicBezTo>
                    <a:pt x="0" y="30"/>
                    <a:pt x="0" y="25"/>
                    <a:pt x="2" y="19"/>
                  </a:cubicBezTo>
                  <a:cubicBezTo>
                    <a:pt x="5" y="12"/>
                    <a:pt x="9" y="7"/>
                    <a:pt x="14" y="4"/>
                  </a:cubicBezTo>
                  <a:cubicBezTo>
                    <a:pt x="19" y="1"/>
                    <a:pt x="25" y="0"/>
                    <a:pt x="30" y="2"/>
                  </a:cubicBezTo>
                  <a:cubicBezTo>
                    <a:pt x="34" y="4"/>
                    <a:pt x="38" y="7"/>
                    <a:pt x="40" y="12"/>
                  </a:cubicBezTo>
                  <a:cubicBezTo>
                    <a:pt x="42" y="16"/>
                    <a:pt x="41" y="22"/>
                    <a:pt x="39" y="29"/>
                  </a:cubicBezTo>
                  <a:close/>
                  <a:moveTo>
                    <a:pt x="29" y="22"/>
                  </a:moveTo>
                  <a:cubicBezTo>
                    <a:pt x="31" y="17"/>
                    <a:pt x="32" y="14"/>
                    <a:pt x="32" y="12"/>
                  </a:cubicBezTo>
                  <a:cubicBezTo>
                    <a:pt x="32" y="10"/>
                    <a:pt x="31" y="8"/>
                    <a:pt x="31" y="7"/>
                  </a:cubicBezTo>
                  <a:cubicBezTo>
                    <a:pt x="30" y="6"/>
                    <a:pt x="29" y="5"/>
                    <a:pt x="28" y="5"/>
                  </a:cubicBezTo>
                  <a:cubicBezTo>
                    <a:pt x="27" y="4"/>
                    <a:pt x="25" y="5"/>
                    <a:pt x="24" y="6"/>
                  </a:cubicBezTo>
                  <a:cubicBezTo>
                    <a:pt x="21" y="8"/>
                    <a:pt x="19" y="12"/>
                    <a:pt x="17" y="16"/>
                  </a:cubicBezTo>
                  <a:cubicBezTo>
                    <a:pt x="16" y="18"/>
                    <a:pt x="16" y="18"/>
                    <a:pt x="16" y="18"/>
                  </a:cubicBezTo>
                  <a:lnTo>
                    <a:pt x="29" y="22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06" name="íśľïďê"/>
            <p:cNvSpPr/>
            <p:nvPr/>
          </p:nvSpPr>
          <p:spPr bwMode="auto">
            <a:xfrm>
              <a:off x="3984575" y="2678459"/>
              <a:ext cx="145105" cy="136176"/>
            </a:xfrm>
            <a:custGeom>
              <a:avLst/>
              <a:gdLst>
                <a:gd name="T0" fmla="*/ 38 w 82"/>
                <a:gd name="T1" fmla="*/ 9 h 77"/>
                <a:gd name="T2" fmla="*/ 35 w 82"/>
                <a:gd name="T3" fmla="*/ 14 h 77"/>
                <a:gd name="T4" fmla="*/ 44 w 82"/>
                <a:gd name="T5" fmla="*/ 12 h 77"/>
                <a:gd name="T6" fmla="*/ 51 w 82"/>
                <a:gd name="T7" fmla="*/ 14 h 77"/>
                <a:gd name="T8" fmla="*/ 57 w 82"/>
                <a:gd name="T9" fmla="*/ 19 h 77"/>
                <a:gd name="T10" fmla="*/ 58 w 82"/>
                <a:gd name="T11" fmla="*/ 27 h 77"/>
                <a:gd name="T12" fmla="*/ 68 w 82"/>
                <a:gd name="T13" fmla="*/ 25 h 77"/>
                <a:gd name="T14" fmla="*/ 75 w 82"/>
                <a:gd name="T15" fmla="*/ 27 h 77"/>
                <a:gd name="T16" fmla="*/ 81 w 82"/>
                <a:gd name="T17" fmla="*/ 32 h 77"/>
                <a:gd name="T18" fmla="*/ 82 w 82"/>
                <a:gd name="T19" fmla="*/ 39 h 77"/>
                <a:gd name="T20" fmla="*/ 78 w 82"/>
                <a:gd name="T21" fmla="*/ 49 h 77"/>
                <a:gd name="T22" fmla="*/ 69 w 82"/>
                <a:gd name="T23" fmla="*/ 66 h 77"/>
                <a:gd name="T24" fmla="*/ 66 w 82"/>
                <a:gd name="T25" fmla="*/ 72 h 77"/>
                <a:gd name="T26" fmla="*/ 69 w 82"/>
                <a:gd name="T27" fmla="*/ 75 h 77"/>
                <a:gd name="T28" fmla="*/ 68 w 82"/>
                <a:gd name="T29" fmla="*/ 77 h 77"/>
                <a:gd name="T30" fmla="*/ 47 w 82"/>
                <a:gd name="T31" fmla="*/ 66 h 77"/>
                <a:gd name="T32" fmla="*/ 48 w 82"/>
                <a:gd name="T33" fmla="*/ 64 h 77"/>
                <a:gd name="T34" fmla="*/ 53 w 82"/>
                <a:gd name="T35" fmla="*/ 64 h 77"/>
                <a:gd name="T36" fmla="*/ 57 w 82"/>
                <a:gd name="T37" fmla="*/ 59 h 77"/>
                <a:gd name="T38" fmla="*/ 66 w 82"/>
                <a:gd name="T39" fmla="*/ 42 h 77"/>
                <a:gd name="T40" fmla="*/ 69 w 82"/>
                <a:gd name="T41" fmla="*/ 35 h 77"/>
                <a:gd name="T42" fmla="*/ 69 w 82"/>
                <a:gd name="T43" fmla="*/ 32 h 77"/>
                <a:gd name="T44" fmla="*/ 67 w 82"/>
                <a:gd name="T45" fmla="*/ 30 h 77"/>
                <a:gd name="T46" fmla="*/ 63 w 82"/>
                <a:gd name="T47" fmla="*/ 29 h 77"/>
                <a:gd name="T48" fmla="*/ 57 w 82"/>
                <a:gd name="T49" fmla="*/ 31 h 77"/>
                <a:gd name="T50" fmla="*/ 45 w 82"/>
                <a:gd name="T51" fmla="*/ 53 h 77"/>
                <a:gd name="T52" fmla="*/ 43 w 82"/>
                <a:gd name="T53" fmla="*/ 59 h 77"/>
                <a:gd name="T54" fmla="*/ 46 w 82"/>
                <a:gd name="T55" fmla="*/ 63 h 77"/>
                <a:gd name="T56" fmla="*/ 45 w 82"/>
                <a:gd name="T57" fmla="*/ 64 h 77"/>
                <a:gd name="T58" fmla="*/ 24 w 82"/>
                <a:gd name="T59" fmla="*/ 53 h 77"/>
                <a:gd name="T60" fmla="*/ 25 w 82"/>
                <a:gd name="T61" fmla="*/ 52 h 77"/>
                <a:gd name="T62" fmla="*/ 28 w 82"/>
                <a:gd name="T63" fmla="*/ 52 h 77"/>
                <a:gd name="T64" fmla="*/ 30 w 82"/>
                <a:gd name="T65" fmla="*/ 51 h 77"/>
                <a:gd name="T66" fmla="*/ 33 w 82"/>
                <a:gd name="T67" fmla="*/ 47 h 77"/>
                <a:gd name="T68" fmla="*/ 42 w 82"/>
                <a:gd name="T69" fmla="*/ 29 h 77"/>
                <a:gd name="T70" fmla="*/ 45 w 82"/>
                <a:gd name="T71" fmla="*/ 22 h 77"/>
                <a:gd name="T72" fmla="*/ 45 w 82"/>
                <a:gd name="T73" fmla="*/ 19 h 77"/>
                <a:gd name="T74" fmla="*/ 43 w 82"/>
                <a:gd name="T75" fmla="*/ 17 h 77"/>
                <a:gd name="T76" fmla="*/ 40 w 82"/>
                <a:gd name="T77" fmla="*/ 16 h 77"/>
                <a:gd name="T78" fmla="*/ 33 w 82"/>
                <a:gd name="T79" fmla="*/ 19 h 77"/>
                <a:gd name="T80" fmla="*/ 21 w 82"/>
                <a:gd name="T81" fmla="*/ 41 h 77"/>
                <a:gd name="T82" fmla="*/ 19 w 82"/>
                <a:gd name="T83" fmla="*/ 47 h 77"/>
                <a:gd name="T84" fmla="*/ 22 w 82"/>
                <a:gd name="T85" fmla="*/ 50 h 77"/>
                <a:gd name="T86" fmla="*/ 21 w 82"/>
                <a:gd name="T87" fmla="*/ 52 h 77"/>
                <a:gd name="T88" fmla="*/ 0 w 82"/>
                <a:gd name="T89" fmla="*/ 41 h 77"/>
                <a:gd name="T90" fmla="*/ 1 w 82"/>
                <a:gd name="T91" fmla="*/ 39 h 77"/>
                <a:gd name="T92" fmla="*/ 5 w 82"/>
                <a:gd name="T93" fmla="*/ 39 h 77"/>
                <a:gd name="T94" fmla="*/ 9 w 82"/>
                <a:gd name="T95" fmla="*/ 34 h 77"/>
                <a:gd name="T96" fmla="*/ 21 w 82"/>
                <a:gd name="T97" fmla="*/ 11 h 77"/>
                <a:gd name="T98" fmla="*/ 24 w 82"/>
                <a:gd name="T99" fmla="*/ 5 h 77"/>
                <a:gd name="T100" fmla="*/ 21 w 82"/>
                <a:gd name="T101" fmla="*/ 2 h 77"/>
                <a:gd name="T102" fmla="*/ 22 w 82"/>
                <a:gd name="T103" fmla="*/ 0 h 77"/>
                <a:gd name="T104" fmla="*/ 38 w 82"/>
                <a:gd name="T105" fmla="*/ 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2" h="77">
                  <a:moveTo>
                    <a:pt x="38" y="9"/>
                  </a:moveTo>
                  <a:cubicBezTo>
                    <a:pt x="35" y="14"/>
                    <a:pt x="35" y="14"/>
                    <a:pt x="35" y="14"/>
                  </a:cubicBezTo>
                  <a:cubicBezTo>
                    <a:pt x="39" y="13"/>
                    <a:pt x="42" y="12"/>
                    <a:pt x="44" y="12"/>
                  </a:cubicBezTo>
                  <a:cubicBezTo>
                    <a:pt x="47" y="12"/>
                    <a:pt x="49" y="13"/>
                    <a:pt x="51" y="14"/>
                  </a:cubicBezTo>
                  <a:cubicBezTo>
                    <a:pt x="54" y="16"/>
                    <a:pt x="56" y="17"/>
                    <a:pt x="57" y="19"/>
                  </a:cubicBezTo>
                  <a:cubicBezTo>
                    <a:pt x="58" y="22"/>
                    <a:pt x="58" y="24"/>
                    <a:pt x="58" y="27"/>
                  </a:cubicBezTo>
                  <a:cubicBezTo>
                    <a:pt x="62" y="26"/>
                    <a:pt x="65" y="25"/>
                    <a:pt x="68" y="25"/>
                  </a:cubicBezTo>
                  <a:cubicBezTo>
                    <a:pt x="70" y="25"/>
                    <a:pt x="73" y="26"/>
                    <a:pt x="75" y="27"/>
                  </a:cubicBezTo>
                  <a:cubicBezTo>
                    <a:pt x="78" y="28"/>
                    <a:pt x="80" y="30"/>
                    <a:pt x="81" y="32"/>
                  </a:cubicBezTo>
                  <a:cubicBezTo>
                    <a:pt x="82" y="35"/>
                    <a:pt x="82" y="37"/>
                    <a:pt x="82" y="39"/>
                  </a:cubicBezTo>
                  <a:cubicBezTo>
                    <a:pt x="81" y="41"/>
                    <a:pt x="80" y="45"/>
                    <a:pt x="78" y="49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7" y="69"/>
                    <a:pt x="66" y="71"/>
                    <a:pt x="66" y="72"/>
                  </a:cubicBezTo>
                  <a:cubicBezTo>
                    <a:pt x="67" y="73"/>
                    <a:pt x="68" y="74"/>
                    <a:pt x="69" y="75"/>
                  </a:cubicBezTo>
                  <a:cubicBezTo>
                    <a:pt x="68" y="77"/>
                    <a:pt x="68" y="77"/>
                    <a:pt x="68" y="77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50" y="65"/>
                    <a:pt x="52" y="65"/>
                    <a:pt x="53" y="64"/>
                  </a:cubicBezTo>
                  <a:cubicBezTo>
                    <a:pt x="54" y="64"/>
                    <a:pt x="55" y="62"/>
                    <a:pt x="57" y="59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8" y="38"/>
                    <a:pt x="69" y="36"/>
                    <a:pt x="69" y="35"/>
                  </a:cubicBezTo>
                  <a:cubicBezTo>
                    <a:pt x="69" y="34"/>
                    <a:pt x="69" y="33"/>
                    <a:pt x="69" y="32"/>
                  </a:cubicBezTo>
                  <a:cubicBezTo>
                    <a:pt x="69" y="31"/>
                    <a:pt x="68" y="30"/>
                    <a:pt x="67" y="30"/>
                  </a:cubicBezTo>
                  <a:cubicBezTo>
                    <a:pt x="66" y="29"/>
                    <a:pt x="64" y="29"/>
                    <a:pt x="63" y="29"/>
                  </a:cubicBezTo>
                  <a:cubicBezTo>
                    <a:pt x="61" y="30"/>
                    <a:pt x="59" y="30"/>
                    <a:pt x="57" y="31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3" y="56"/>
                    <a:pt x="43" y="58"/>
                    <a:pt x="43" y="59"/>
                  </a:cubicBezTo>
                  <a:cubicBezTo>
                    <a:pt x="43" y="61"/>
                    <a:pt x="44" y="62"/>
                    <a:pt x="46" y="63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6" y="52"/>
                    <a:pt x="27" y="53"/>
                    <a:pt x="28" y="52"/>
                  </a:cubicBezTo>
                  <a:cubicBezTo>
                    <a:pt x="29" y="52"/>
                    <a:pt x="29" y="52"/>
                    <a:pt x="30" y="51"/>
                  </a:cubicBezTo>
                  <a:cubicBezTo>
                    <a:pt x="31" y="51"/>
                    <a:pt x="32" y="49"/>
                    <a:pt x="33" y="47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4" y="26"/>
                    <a:pt x="45" y="23"/>
                    <a:pt x="45" y="22"/>
                  </a:cubicBezTo>
                  <a:cubicBezTo>
                    <a:pt x="46" y="21"/>
                    <a:pt x="46" y="20"/>
                    <a:pt x="45" y="19"/>
                  </a:cubicBezTo>
                  <a:cubicBezTo>
                    <a:pt x="45" y="18"/>
                    <a:pt x="44" y="18"/>
                    <a:pt x="43" y="17"/>
                  </a:cubicBezTo>
                  <a:cubicBezTo>
                    <a:pt x="42" y="17"/>
                    <a:pt x="41" y="16"/>
                    <a:pt x="40" y="16"/>
                  </a:cubicBezTo>
                  <a:cubicBezTo>
                    <a:pt x="38" y="17"/>
                    <a:pt x="36" y="17"/>
                    <a:pt x="33" y="19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0" y="43"/>
                    <a:pt x="19" y="46"/>
                    <a:pt x="19" y="47"/>
                  </a:cubicBezTo>
                  <a:cubicBezTo>
                    <a:pt x="19" y="48"/>
                    <a:pt x="20" y="49"/>
                    <a:pt x="22" y="50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3" y="40"/>
                    <a:pt x="4" y="40"/>
                    <a:pt x="5" y="39"/>
                  </a:cubicBezTo>
                  <a:cubicBezTo>
                    <a:pt x="6" y="39"/>
                    <a:pt x="7" y="37"/>
                    <a:pt x="9" y="34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3" y="8"/>
                    <a:pt x="24" y="6"/>
                    <a:pt x="24" y="5"/>
                  </a:cubicBezTo>
                  <a:cubicBezTo>
                    <a:pt x="23" y="4"/>
                    <a:pt x="23" y="3"/>
                    <a:pt x="21" y="2"/>
                  </a:cubicBezTo>
                  <a:cubicBezTo>
                    <a:pt x="22" y="0"/>
                    <a:pt x="22" y="0"/>
                    <a:pt x="22" y="0"/>
                  </a:cubicBezTo>
                  <a:lnTo>
                    <a:pt x="38" y="9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07" name="îṧḻîḍé"/>
            <p:cNvSpPr/>
            <p:nvPr/>
          </p:nvSpPr>
          <p:spPr bwMode="auto">
            <a:xfrm>
              <a:off x="4105124" y="2729805"/>
              <a:ext cx="93760" cy="116084"/>
            </a:xfrm>
            <a:custGeom>
              <a:avLst/>
              <a:gdLst>
                <a:gd name="T0" fmla="*/ 42 w 53"/>
                <a:gd name="T1" fmla="*/ 24 h 65"/>
                <a:gd name="T2" fmla="*/ 21 w 53"/>
                <a:gd name="T3" fmla="*/ 54 h 65"/>
                <a:gd name="T4" fmla="*/ 18 w 53"/>
                <a:gd name="T5" fmla="*/ 59 h 65"/>
                <a:gd name="T6" fmla="*/ 21 w 53"/>
                <a:gd name="T7" fmla="*/ 63 h 65"/>
                <a:gd name="T8" fmla="*/ 20 w 53"/>
                <a:gd name="T9" fmla="*/ 65 h 65"/>
                <a:gd name="T10" fmla="*/ 0 w 53"/>
                <a:gd name="T11" fmla="*/ 50 h 65"/>
                <a:gd name="T12" fmla="*/ 1 w 53"/>
                <a:gd name="T13" fmla="*/ 49 h 65"/>
                <a:gd name="T14" fmla="*/ 5 w 53"/>
                <a:gd name="T15" fmla="*/ 50 h 65"/>
                <a:gd name="T16" fmla="*/ 10 w 53"/>
                <a:gd name="T17" fmla="*/ 46 h 65"/>
                <a:gd name="T18" fmla="*/ 25 w 53"/>
                <a:gd name="T19" fmla="*/ 24 h 65"/>
                <a:gd name="T20" fmla="*/ 28 w 53"/>
                <a:gd name="T21" fmla="*/ 18 h 65"/>
                <a:gd name="T22" fmla="*/ 25 w 53"/>
                <a:gd name="T23" fmla="*/ 14 h 65"/>
                <a:gd name="T24" fmla="*/ 26 w 53"/>
                <a:gd name="T25" fmla="*/ 13 h 65"/>
                <a:gd name="T26" fmla="*/ 42 w 53"/>
                <a:gd name="T27" fmla="*/ 24 h 65"/>
                <a:gd name="T28" fmla="*/ 49 w 53"/>
                <a:gd name="T29" fmla="*/ 2 h 65"/>
                <a:gd name="T30" fmla="*/ 53 w 53"/>
                <a:gd name="T31" fmla="*/ 7 h 65"/>
                <a:gd name="T32" fmla="*/ 51 w 53"/>
                <a:gd name="T33" fmla="*/ 12 h 65"/>
                <a:gd name="T34" fmla="*/ 46 w 53"/>
                <a:gd name="T35" fmla="*/ 15 h 65"/>
                <a:gd name="T36" fmla="*/ 41 w 53"/>
                <a:gd name="T37" fmla="*/ 14 h 65"/>
                <a:gd name="T38" fmla="*/ 38 w 53"/>
                <a:gd name="T39" fmla="*/ 9 h 65"/>
                <a:gd name="T40" fmla="*/ 39 w 53"/>
                <a:gd name="T41" fmla="*/ 4 h 65"/>
                <a:gd name="T42" fmla="*/ 44 w 53"/>
                <a:gd name="T43" fmla="*/ 0 h 65"/>
                <a:gd name="T44" fmla="*/ 49 w 53"/>
                <a:gd name="T45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3" h="65">
                  <a:moveTo>
                    <a:pt x="42" y="24"/>
                  </a:moveTo>
                  <a:cubicBezTo>
                    <a:pt x="21" y="54"/>
                    <a:pt x="21" y="54"/>
                    <a:pt x="21" y="54"/>
                  </a:cubicBezTo>
                  <a:cubicBezTo>
                    <a:pt x="19" y="56"/>
                    <a:pt x="18" y="58"/>
                    <a:pt x="18" y="59"/>
                  </a:cubicBezTo>
                  <a:cubicBezTo>
                    <a:pt x="18" y="61"/>
                    <a:pt x="19" y="62"/>
                    <a:pt x="21" y="63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2" y="50"/>
                    <a:pt x="4" y="50"/>
                    <a:pt x="5" y="50"/>
                  </a:cubicBezTo>
                  <a:cubicBezTo>
                    <a:pt x="6" y="50"/>
                    <a:pt x="8" y="48"/>
                    <a:pt x="10" y="46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7" y="21"/>
                    <a:pt x="28" y="19"/>
                    <a:pt x="28" y="18"/>
                  </a:cubicBezTo>
                  <a:cubicBezTo>
                    <a:pt x="28" y="17"/>
                    <a:pt x="27" y="16"/>
                    <a:pt x="25" y="14"/>
                  </a:cubicBezTo>
                  <a:cubicBezTo>
                    <a:pt x="26" y="13"/>
                    <a:pt x="26" y="13"/>
                    <a:pt x="26" y="13"/>
                  </a:cubicBezTo>
                  <a:lnTo>
                    <a:pt x="42" y="24"/>
                  </a:lnTo>
                  <a:close/>
                  <a:moveTo>
                    <a:pt x="49" y="2"/>
                  </a:moveTo>
                  <a:cubicBezTo>
                    <a:pt x="51" y="3"/>
                    <a:pt x="52" y="5"/>
                    <a:pt x="53" y="7"/>
                  </a:cubicBezTo>
                  <a:cubicBezTo>
                    <a:pt x="53" y="9"/>
                    <a:pt x="52" y="11"/>
                    <a:pt x="51" y="12"/>
                  </a:cubicBezTo>
                  <a:cubicBezTo>
                    <a:pt x="50" y="14"/>
                    <a:pt x="48" y="15"/>
                    <a:pt x="46" y="15"/>
                  </a:cubicBezTo>
                  <a:cubicBezTo>
                    <a:pt x="44" y="16"/>
                    <a:pt x="42" y="15"/>
                    <a:pt x="41" y="14"/>
                  </a:cubicBezTo>
                  <a:cubicBezTo>
                    <a:pt x="39" y="13"/>
                    <a:pt x="38" y="11"/>
                    <a:pt x="38" y="9"/>
                  </a:cubicBezTo>
                  <a:cubicBezTo>
                    <a:pt x="37" y="7"/>
                    <a:pt x="38" y="5"/>
                    <a:pt x="39" y="4"/>
                  </a:cubicBezTo>
                  <a:cubicBezTo>
                    <a:pt x="40" y="2"/>
                    <a:pt x="42" y="1"/>
                    <a:pt x="44" y="0"/>
                  </a:cubicBezTo>
                  <a:cubicBezTo>
                    <a:pt x="46" y="0"/>
                    <a:pt x="48" y="1"/>
                    <a:pt x="49" y="2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08" name="iṧḻîḍe"/>
            <p:cNvSpPr/>
            <p:nvPr/>
          </p:nvSpPr>
          <p:spPr bwMode="auto">
            <a:xfrm>
              <a:off x="4158701" y="2799008"/>
              <a:ext cx="82598" cy="82599"/>
            </a:xfrm>
            <a:custGeom>
              <a:avLst/>
              <a:gdLst>
                <a:gd name="T0" fmla="*/ 28 w 46"/>
                <a:gd name="T1" fmla="*/ 43 h 47"/>
                <a:gd name="T2" fmla="*/ 28 w 46"/>
                <a:gd name="T3" fmla="*/ 45 h 47"/>
                <a:gd name="T4" fmla="*/ 16 w 46"/>
                <a:gd name="T5" fmla="*/ 46 h 47"/>
                <a:gd name="T6" fmla="*/ 7 w 46"/>
                <a:gd name="T7" fmla="*/ 42 h 47"/>
                <a:gd name="T8" fmla="*/ 0 w 46"/>
                <a:gd name="T9" fmla="*/ 27 h 47"/>
                <a:gd name="T10" fmla="*/ 6 w 46"/>
                <a:gd name="T11" fmla="*/ 11 h 47"/>
                <a:gd name="T12" fmla="*/ 21 w 46"/>
                <a:gd name="T13" fmla="*/ 2 h 47"/>
                <a:gd name="T14" fmla="*/ 39 w 46"/>
                <a:gd name="T15" fmla="*/ 6 h 47"/>
                <a:gd name="T16" fmla="*/ 45 w 46"/>
                <a:gd name="T17" fmla="*/ 16 h 47"/>
                <a:gd name="T18" fmla="*/ 43 w 46"/>
                <a:gd name="T19" fmla="*/ 25 h 47"/>
                <a:gd name="T20" fmla="*/ 39 w 46"/>
                <a:gd name="T21" fmla="*/ 27 h 47"/>
                <a:gd name="T22" fmla="*/ 35 w 46"/>
                <a:gd name="T23" fmla="*/ 25 h 47"/>
                <a:gd name="T24" fmla="*/ 32 w 46"/>
                <a:gd name="T25" fmla="*/ 21 h 47"/>
                <a:gd name="T26" fmla="*/ 35 w 46"/>
                <a:gd name="T27" fmla="*/ 14 h 47"/>
                <a:gd name="T28" fmla="*/ 37 w 46"/>
                <a:gd name="T29" fmla="*/ 10 h 47"/>
                <a:gd name="T30" fmla="*/ 35 w 46"/>
                <a:gd name="T31" fmla="*/ 7 h 47"/>
                <a:gd name="T32" fmla="*/ 31 w 46"/>
                <a:gd name="T33" fmla="*/ 6 h 47"/>
                <a:gd name="T34" fmla="*/ 21 w 46"/>
                <a:gd name="T35" fmla="*/ 14 h 47"/>
                <a:gd name="T36" fmla="*/ 15 w 46"/>
                <a:gd name="T37" fmla="*/ 25 h 47"/>
                <a:gd name="T38" fmla="*/ 14 w 46"/>
                <a:gd name="T39" fmla="*/ 35 h 47"/>
                <a:gd name="T40" fmla="*/ 17 w 46"/>
                <a:gd name="T41" fmla="*/ 41 h 47"/>
                <a:gd name="T42" fmla="*/ 21 w 46"/>
                <a:gd name="T43" fmla="*/ 43 h 47"/>
                <a:gd name="T44" fmla="*/ 28 w 46"/>
                <a:gd name="T45" fmla="*/ 4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" h="47">
                  <a:moveTo>
                    <a:pt x="28" y="43"/>
                  </a:moveTo>
                  <a:cubicBezTo>
                    <a:pt x="28" y="45"/>
                    <a:pt x="28" y="45"/>
                    <a:pt x="28" y="45"/>
                  </a:cubicBezTo>
                  <a:cubicBezTo>
                    <a:pt x="24" y="46"/>
                    <a:pt x="20" y="47"/>
                    <a:pt x="16" y="46"/>
                  </a:cubicBezTo>
                  <a:cubicBezTo>
                    <a:pt x="13" y="46"/>
                    <a:pt x="9" y="44"/>
                    <a:pt x="7" y="42"/>
                  </a:cubicBezTo>
                  <a:cubicBezTo>
                    <a:pt x="2" y="38"/>
                    <a:pt x="0" y="33"/>
                    <a:pt x="0" y="27"/>
                  </a:cubicBezTo>
                  <a:cubicBezTo>
                    <a:pt x="0" y="21"/>
                    <a:pt x="2" y="16"/>
                    <a:pt x="6" y="11"/>
                  </a:cubicBezTo>
                  <a:cubicBezTo>
                    <a:pt x="10" y="6"/>
                    <a:pt x="15" y="3"/>
                    <a:pt x="21" y="2"/>
                  </a:cubicBezTo>
                  <a:cubicBezTo>
                    <a:pt x="28" y="0"/>
                    <a:pt x="34" y="1"/>
                    <a:pt x="39" y="6"/>
                  </a:cubicBezTo>
                  <a:cubicBezTo>
                    <a:pt x="43" y="9"/>
                    <a:pt x="45" y="12"/>
                    <a:pt x="45" y="16"/>
                  </a:cubicBezTo>
                  <a:cubicBezTo>
                    <a:pt x="46" y="19"/>
                    <a:pt x="45" y="22"/>
                    <a:pt x="43" y="25"/>
                  </a:cubicBezTo>
                  <a:cubicBezTo>
                    <a:pt x="42" y="26"/>
                    <a:pt x="41" y="27"/>
                    <a:pt x="39" y="27"/>
                  </a:cubicBezTo>
                  <a:cubicBezTo>
                    <a:pt x="38" y="27"/>
                    <a:pt x="36" y="26"/>
                    <a:pt x="35" y="25"/>
                  </a:cubicBezTo>
                  <a:cubicBezTo>
                    <a:pt x="33" y="24"/>
                    <a:pt x="33" y="23"/>
                    <a:pt x="32" y="21"/>
                  </a:cubicBezTo>
                  <a:cubicBezTo>
                    <a:pt x="32" y="19"/>
                    <a:pt x="33" y="17"/>
                    <a:pt x="35" y="14"/>
                  </a:cubicBezTo>
                  <a:cubicBezTo>
                    <a:pt x="36" y="12"/>
                    <a:pt x="37" y="11"/>
                    <a:pt x="37" y="10"/>
                  </a:cubicBezTo>
                  <a:cubicBezTo>
                    <a:pt x="37" y="9"/>
                    <a:pt x="36" y="8"/>
                    <a:pt x="35" y="7"/>
                  </a:cubicBezTo>
                  <a:cubicBezTo>
                    <a:pt x="34" y="6"/>
                    <a:pt x="33" y="6"/>
                    <a:pt x="31" y="6"/>
                  </a:cubicBezTo>
                  <a:cubicBezTo>
                    <a:pt x="28" y="7"/>
                    <a:pt x="25" y="10"/>
                    <a:pt x="21" y="14"/>
                  </a:cubicBezTo>
                  <a:cubicBezTo>
                    <a:pt x="19" y="17"/>
                    <a:pt x="16" y="21"/>
                    <a:pt x="15" y="25"/>
                  </a:cubicBezTo>
                  <a:cubicBezTo>
                    <a:pt x="13" y="28"/>
                    <a:pt x="13" y="32"/>
                    <a:pt x="14" y="35"/>
                  </a:cubicBezTo>
                  <a:cubicBezTo>
                    <a:pt x="14" y="37"/>
                    <a:pt x="15" y="39"/>
                    <a:pt x="17" y="41"/>
                  </a:cubicBezTo>
                  <a:cubicBezTo>
                    <a:pt x="18" y="42"/>
                    <a:pt x="20" y="42"/>
                    <a:pt x="21" y="43"/>
                  </a:cubicBezTo>
                  <a:cubicBezTo>
                    <a:pt x="23" y="43"/>
                    <a:pt x="25" y="43"/>
                    <a:pt x="28" y="43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09" name="îṧḻíḓe"/>
            <p:cNvSpPr/>
            <p:nvPr/>
          </p:nvSpPr>
          <p:spPr bwMode="auto">
            <a:xfrm>
              <a:off x="4207814" y="2850354"/>
              <a:ext cx="91527" cy="95993"/>
            </a:xfrm>
            <a:custGeom>
              <a:avLst/>
              <a:gdLst>
                <a:gd name="T0" fmla="*/ 18 w 51"/>
                <a:gd name="T1" fmla="*/ 38 h 54"/>
                <a:gd name="T2" fmla="*/ 2 w 51"/>
                <a:gd name="T3" fmla="*/ 33 h 54"/>
                <a:gd name="T4" fmla="*/ 0 w 51"/>
                <a:gd name="T5" fmla="*/ 26 h 54"/>
                <a:gd name="T6" fmla="*/ 3 w 51"/>
                <a:gd name="T7" fmla="*/ 20 h 54"/>
                <a:gd name="T8" fmla="*/ 13 w 51"/>
                <a:gd name="T9" fmla="*/ 17 h 54"/>
                <a:gd name="T10" fmla="*/ 34 w 51"/>
                <a:gd name="T11" fmla="*/ 23 h 54"/>
                <a:gd name="T12" fmla="*/ 38 w 51"/>
                <a:gd name="T13" fmla="*/ 20 h 54"/>
                <a:gd name="T14" fmla="*/ 42 w 51"/>
                <a:gd name="T15" fmla="*/ 15 h 54"/>
                <a:gd name="T16" fmla="*/ 42 w 51"/>
                <a:gd name="T17" fmla="*/ 12 h 54"/>
                <a:gd name="T18" fmla="*/ 40 w 51"/>
                <a:gd name="T19" fmla="*/ 8 h 54"/>
                <a:gd name="T20" fmla="*/ 36 w 51"/>
                <a:gd name="T21" fmla="*/ 6 h 54"/>
                <a:gd name="T22" fmla="*/ 33 w 51"/>
                <a:gd name="T23" fmla="*/ 6 h 54"/>
                <a:gd name="T24" fmla="*/ 33 w 51"/>
                <a:gd name="T25" fmla="*/ 9 h 54"/>
                <a:gd name="T26" fmla="*/ 31 w 51"/>
                <a:gd name="T27" fmla="*/ 13 h 54"/>
                <a:gd name="T28" fmla="*/ 27 w 51"/>
                <a:gd name="T29" fmla="*/ 15 h 54"/>
                <a:gd name="T30" fmla="*/ 22 w 51"/>
                <a:gd name="T31" fmla="*/ 12 h 54"/>
                <a:gd name="T32" fmla="*/ 20 w 51"/>
                <a:gd name="T33" fmla="*/ 7 h 54"/>
                <a:gd name="T34" fmla="*/ 22 w 51"/>
                <a:gd name="T35" fmla="*/ 3 h 54"/>
                <a:gd name="T36" fmla="*/ 29 w 51"/>
                <a:gd name="T37" fmla="*/ 0 h 54"/>
                <a:gd name="T38" fmla="*/ 38 w 51"/>
                <a:gd name="T39" fmla="*/ 2 h 54"/>
                <a:gd name="T40" fmla="*/ 46 w 51"/>
                <a:gd name="T41" fmla="*/ 9 h 54"/>
                <a:gd name="T42" fmla="*/ 51 w 51"/>
                <a:gd name="T43" fmla="*/ 18 h 54"/>
                <a:gd name="T44" fmla="*/ 50 w 51"/>
                <a:gd name="T45" fmla="*/ 26 h 54"/>
                <a:gd name="T46" fmla="*/ 44 w 51"/>
                <a:gd name="T47" fmla="*/ 33 h 54"/>
                <a:gd name="T48" fmla="*/ 31 w 51"/>
                <a:gd name="T49" fmla="*/ 45 h 54"/>
                <a:gd name="T50" fmla="*/ 28 w 51"/>
                <a:gd name="T51" fmla="*/ 48 h 54"/>
                <a:gd name="T52" fmla="*/ 28 w 51"/>
                <a:gd name="T53" fmla="*/ 50 h 54"/>
                <a:gd name="T54" fmla="*/ 28 w 51"/>
                <a:gd name="T55" fmla="*/ 51 h 54"/>
                <a:gd name="T56" fmla="*/ 31 w 51"/>
                <a:gd name="T57" fmla="*/ 51 h 54"/>
                <a:gd name="T58" fmla="*/ 31 w 51"/>
                <a:gd name="T59" fmla="*/ 53 h 54"/>
                <a:gd name="T60" fmla="*/ 24 w 51"/>
                <a:gd name="T61" fmla="*/ 53 h 54"/>
                <a:gd name="T62" fmla="*/ 19 w 51"/>
                <a:gd name="T63" fmla="*/ 50 h 54"/>
                <a:gd name="T64" fmla="*/ 16 w 51"/>
                <a:gd name="T65" fmla="*/ 44 h 54"/>
                <a:gd name="T66" fmla="*/ 18 w 51"/>
                <a:gd name="T67" fmla="*/ 38 h 54"/>
                <a:gd name="T68" fmla="*/ 21 w 51"/>
                <a:gd name="T69" fmla="*/ 36 h 54"/>
                <a:gd name="T70" fmla="*/ 32 w 51"/>
                <a:gd name="T71" fmla="*/ 25 h 54"/>
                <a:gd name="T72" fmla="*/ 20 w 51"/>
                <a:gd name="T73" fmla="*/ 24 h 54"/>
                <a:gd name="T74" fmla="*/ 15 w 51"/>
                <a:gd name="T75" fmla="*/ 26 h 54"/>
                <a:gd name="T76" fmla="*/ 13 w 51"/>
                <a:gd name="T77" fmla="*/ 30 h 54"/>
                <a:gd name="T78" fmla="*/ 15 w 51"/>
                <a:gd name="T79" fmla="*/ 34 h 54"/>
                <a:gd name="T80" fmla="*/ 21 w 51"/>
                <a:gd name="T81" fmla="*/ 3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" h="54">
                  <a:moveTo>
                    <a:pt x="18" y="38"/>
                  </a:moveTo>
                  <a:cubicBezTo>
                    <a:pt x="11" y="38"/>
                    <a:pt x="5" y="36"/>
                    <a:pt x="2" y="33"/>
                  </a:cubicBezTo>
                  <a:cubicBezTo>
                    <a:pt x="0" y="31"/>
                    <a:pt x="0" y="29"/>
                    <a:pt x="0" y="26"/>
                  </a:cubicBezTo>
                  <a:cubicBezTo>
                    <a:pt x="0" y="24"/>
                    <a:pt x="1" y="22"/>
                    <a:pt x="3" y="20"/>
                  </a:cubicBezTo>
                  <a:cubicBezTo>
                    <a:pt x="5" y="17"/>
                    <a:pt x="8" y="16"/>
                    <a:pt x="13" y="17"/>
                  </a:cubicBezTo>
                  <a:cubicBezTo>
                    <a:pt x="17" y="17"/>
                    <a:pt x="24" y="19"/>
                    <a:pt x="34" y="23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0" y="17"/>
                    <a:pt x="42" y="16"/>
                    <a:pt x="42" y="15"/>
                  </a:cubicBezTo>
                  <a:cubicBezTo>
                    <a:pt x="42" y="14"/>
                    <a:pt x="42" y="13"/>
                    <a:pt x="42" y="12"/>
                  </a:cubicBezTo>
                  <a:cubicBezTo>
                    <a:pt x="42" y="10"/>
                    <a:pt x="41" y="9"/>
                    <a:pt x="40" y="8"/>
                  </a:cubicBezTo>
                  <a:cubicBezTo>
                    <a:pt x="39" y="7"/>
                    <a:pt x="37" y="6"/>
                    <a:pt x="36" y="6"/>
                  </a:cubicBezTo>
                  <a:cubicBezTo>
                    <a:pt x="35" y="5"/>
                    <a:pt x="34" y="6"/>
                    <a:pt x="33" y="6"/>
                  </a:cubicBezTo>
                  <a:cubicBezTo>
                    <a:pt x="33" y="7"/>
                    <a:pt x="33" y="8"/>
                    <a:pt x="33" y="9"/>
                  </a:cubicBezTo>
                  <a:cubicBezTo>
                    <a:pt x="32" y="11"/>
                    <a:pt x="32" y="12"/>
                    <a:pt x="31" y="13"/>
                  </a:cubicBezTo>
                  <a:cubicBezTo>
                    <a:pt x="30" y="14"/>
                    <a:pt x="28" y="15"/>
                    <a:pt x="27" y="15"/>
                  </a:cubicBezTo>
                  <a:cubicBezTo>
                    <a:pt x="25" y="15"/>
                    <a:pt x="24" y="14"/>
                    <a:pt x="22" y="12"/>
                  </a:cubicBezTo>
                  <a:cubicBezTo>
                    <a:pt x="21" y="11"/>
                    <a:pt x="20" y="9"/>
                    <a:pt x="20" y="7"/>
                  </a:cubicBezTo>
                  <a:cubicBezTo>
                    <a:pt x="20" y="5"/>
                    <a:pt x="20" y="4"/>
                    <a:pt x="22" y="3"/>
                  </a:cubicBezTo>
                  <a:cubicBezTo>
                    <a:pt x="23" y="1"/>
                    <a:pt x="26" y="0"/>
                    <a:pt x="29" y="0"/>
                  </a:cubicBezTo>
                  <a:cubicBezTo>
                    <a:pt x="31" y="0"/>
                    <a:pt x="34" y="1"/>
                    <a:pt x="38" y="2"/>
                  </a:cubicBezTo>
                  <a:cubicBezTo>
                    <a:pt x="41" y="4"/>
                    <a:pt x="43" y="6"/>
                    <a:pt x="46" y="9"/>
                  </a:cubicBezTo>
                  <a:cubicBezTo>
                    <a:pt x="49" y="12"/>
                    <a:pt x="51" y="15"/>
                    <a:pt x="51" y="18"/>
                  </a:cubicBezTo>
                  <a:cubicBezTo>
                    <a:pt x="51" y="21"/>
                    <a:pt x="51" y="24"/>
                    <a:pt x="50" y="26"/>
                  </a:cubicBezTo>
                  <a:cubicBezTo>
                    <a:pt x="49" y="27"/>
                    <a:pt x="47" y="29"/>
                    <a:pt x="44" y="33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29" y="47"/>
                    <a:pt x="28" y="48"/>
                    <a:pt x="28" y="48"/>
                  </a:cubicBezTo>
                  <a:cubicBezTo>
                    <a:pt x="28" y="49"/>
                    <a:pt x="28" y="49"/>
                    <a:pt x="28" y="50"/>
                  </a:cubicBezTo>
                  <a:cubicBezTo>
                    <a:pt x="28" y="50"/>
                    <a:pt x="28" y="50"/>
                    <a:pt x="28" y="51"/>
                  </a:cubicBezTo>
                  <a:cubicBezTo>
                    <a:pt x="29" y="51"/>
                    <a:pt x="30" y="51"/>
                    <a:pt x="31" y="51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29" y="54"/>
                    <a:pt x="26" y="54"/>
                    <a:pt x="24" y="53"/>
                  </a:cubicBezTo>
                  <a:cubicBezTo>
                    <a:pt x="22" y="53"/>
                    <a:pt x="20" y="52"/>
                    <a:pt x="19" y="50"/>
                  </a:cubicBezTo>
                  <a:cubicBezTo>
                    <a:pt x="17" y="48"/>
                    <a:pt x="16" y="46"/>
                    <a:pt x="16" y="44"/>
                  </a:cubicBezTo>
                  <a:cubicBezTo>
                    <a:pt x="16" y="42"/>
                    <a:pt x="16" y="40"/>
                    <a:pt x="18" y="38"/>
                  </a:cubicBezTo>
                  <a:close/>
                  <a:moveTo>
                    <a:pt x="21" y="36"/>
                  </a:moveTo>
                  <a:cubicBezTo>
                    <a:pt x="32" y="25"/>
                    <a:pt x="32" y="25"/>
                    <a:pt x="32" y="25"/>
                  </a:cubicBezTo>
                  <a:cubicBezTo>
                    <a:pt x="27" y="24"/>
                    <a:pt x="24" y="24"/>
                    <a:pt x="20" y="24"/>
                  </a:cubicBezTo>
                  <a:cubicBezTo>
                    <a:pt x="18" y="24"/>
                    <a:pt x="16" y="25"/>
                    <a:pt x="15" y="26"/>
                  </a:cubicBezTo>
                  <a:cubicBezTo>
                    <a:pt x="14" y="27"/>
                    <a:pt x="13" y="29"/>
                    <a:pt x="13" y="30"/>
                  </a:cubicBezTo>
                  <a:cubicBezTo>
                    <a:pt x="13" y="32"/>
                    <a:pt x="14" y="33"/>
                    <a:pt x="15" y="34"/>
                  </a:cubicBezTo>
                  <a:cubicBezTo>
                    <a:pt x="16" y="35"/>
                    <a:pt x="18" y="36"/>
                    <a:pt x="21" y="36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10" name="íş1iḓè"/>
            <p:cNvSpPr/>
            <p:nvPr/>
          </p:nvSpPr>
          <p:spPr bwMode="auto">
            <a:xfrm>
              <a:off x="4256927" y="2881607"/>
              <a:ext cx="113851" cy="107155"/>
            </a:xfrm>
            <a:custGeom>
              <a:avLst/>
              <a:gdLst>
                <a:gd name="T0" fmla="*/ 65 w 65"/>
                <a:gd name="T1" fmla="*/ 15 h 61"/>
                <a:gd name="T2" fmla="*/ 20 w 65"/>
                <a:gd name="T3" fmla="*/ 51 h 61"/>
                <a:gd name="T4" fmla="*/ 16 w 65"/>
                <a:gd name="T5" fmla="*/ 56 h 61"/>
                <a:gd name="T6" fmla="*/ 17 w 65"/>
                <a:gd name="T7" fmla="*/ 60 h 61"/>
                <a:gd name="T8" fmla="*/ 16 w 65"/>
                <a:gd name="T9" fmla="*/ 61 h 61"/>
                <a:gd name="T10" fmla="*/ 0 w 65"/>
                <a:gd name="T11" fmla="*/ 42 h 61"/>
                <a:gd name="T12" fmla="*/ 2 w 65"/>
                <a:gd name="T13" fmla="*/ 41 h 61"/>
                <a:gd name="T14" fmla="*/ 6 w 65"/>
                <a:gd name="T15" fmla="*/ 43 h 61"/>
                <a:gd name="T16" fmla="*/ 11 w 65"/>
                <a:gd name="T17" fmla="*/ 40 h 61"/>
                <a:gd name="T18" fmla="*/ 48 w 65"/>
                <a:gd name="T19" fmla="*/ 10 h 61"/>
                <a:gd name="T20" fmla="*/ 53 w 65"/>
                <a:gd name="T21" fmla="*/ 6 h 61"/>
                <a:gd name="T22" fmla="*/ 51 w 65"/>
                <a:gd name="T23" fmla="*/ 1 h 61"/>
                <a:gd name="T24" fmla="*/ 53 w 65"/>
                <a:gd name="T25" fmla="*/ 0 h 61"/>
                <a:gd name="T26" fmla="*/ 65 w 65"/>
                <a:gd name="T27" fmla="*/ 1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61">
                  <a:moveTo>
                    <a:pt x="65" y="15"/>
                  </a:moveTo>
                  <a:cubicBezTo>
                    <a:pt x="20" y="51"/>
                    <a:pt x="20" y="51"/>
                    <a:pt x="20" y="51"/>
                  </a:cubicBezTo>
                  <a:cubicBezTo>
                    <a:pt x="17" y="53"/>
                    <a:pt x="16" y="54"/>
                    <a:pt x="16" y="56"/>
                  </a:cubicBezTo>
                  <a:cubicBezTo>
                    <a:pt x="15" y="57"/>
                    <a:pt x="16" y="58"/>
                    <a:pt x="17" y="60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3" y="42"/>
                    <a:pt x="4" y="43"/>
                    <a:pt x="6" y="43"/>
                  </a:cubicBezTo>
                  <a:cubicBezTo>
                    <a:pt x="7" y="43"/>
                    <a:pt x="9" y="42"/>
                    <a:pt x="11" y="4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51" y="8"/>
                    <a:pt x="52" y="7"/>
                    <a:pt x="53" y="6"/>
                  </a:cubicBezTo>
                  <a:cubicBezTo>
                    <a:pt x="53" y="4"/>
                    <a:pt x="52" y="3"/>
                    <a:pt x="51" y="1"/>
                  </a:cubicBezTo>
                  <a:cubicBezTo>
                    <a:pt x="53" y="0"/>
                    <a:pt x="53" y="0"/>
                    <a:pt x="53" y="0"/>
                  </a:cubicBezTo>
                  <a:lnTo>
                    <a:pt x="65" y="15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11" name="ïşḻíḑé"/>
            <p:cNvSpPr/>
            <p:nvPr/>
          </p:nvSpPr>
          <p:spPr bwMode="auto">
            <a:xfrm>
              <a:off x="4321665" y="2968670"/>
              <a:ext cx="142873" cy="129479"/>
            </a:xfrm>
            <a:custGeom>
              <a:avLst/>
              <a:gdLst>
                <a:gd name="T0" fmla="*/ 81 w 81"/>
                <a:gd name="T1" fmla="*/ 52 h 74"/>
                <a:gd name="T2" fmla="*/ 66 w 81"/>
                <a:gd name="T3" fmla="*/ 61 h 74"/>
                <a:gd name="T4" fmla="*/ 65 w 81"/>
                <a:gd name="T5" fmla="*/ 59 h 74"/>
                <a:gd name="T6" fmla="*/ 71 w 81"/>
                <a:gd name="T7" fmla="*/ 52 h 74"/>
                <a:gd name="T8" fmla="*/ 72 w 81"/>
                <a:gd name="T9" fmla="*/ 45 h 74"/>
                <a:gd name="T10" fmla="*/ 70 w 81"/>
                <a:gd name="T11" fmla="*/ 39 h 74"/>
                <a:gd name="T12" fmla="*/ 67 w 81"/>
                <a:gd name="T13" fmla="*/ 35 h 74"/>
                <a:gd name="T14" fmla="*/ 22 w 81"/>
                <a:gd name="T15" fmla="*/ 60 h 74"/>
                <a:gd name="T16" fmla="*/ 17 w 81"/>
                <a:gd name="T17" fmla="*/ 63 h 74"/>
                <a:gd name="T18" fmla="*/ 16 w 81"/>
                <a:gd name="T19" fmla="*/ 66 h 74"/>
                <a:gd name="T20" fmla="*/ 17 w 81"/>
                <a:gd name="T21" fmla="*/ 71 h 74"/>
                <a:gd name="T22" fmla="*/ 18 w 81"/>
                <a:gd name="T23" fmla="*/ 73 h 74"/>
                <a:gd name="T24" fmla="*/ 17 w 81"/>
                <a:gd name="T25" fmla="*/ 74 h 74"/>
                <a:gd name="T26" fmla="*/ 0 w 81"/>
                <a:gd name="T27" fmla="*/ 43 h 74"/>
                <a:gd name="T28" fmla="*/ 2 w 81"/>
                <a:gd name="T29" fmla="*/ 42 h 74"/>
                <a:gd name="T30" fmla="*/ 3 w 81"/>
                <a:gd name="T31" fmla="*/ 44 h 74"/>
                <a:gd name="T32" fmla="*/ 6 w 81"/>
                <a:gd name="T33" fmla="*/ 48 h 74"/>
                <a:gd name="T34" fmla="*/ 9 w 81"/>
                <a:gd name="T35" fmla="*/ 48 h 74"/>
                <a:gd name="T36" fmla="*/ 15 w 81"/>
                <a:gd name="T37" fmla="*/ 46 h 74"/>
                <a:gd name="T38" fmla="*/ 60 w 81"/>
                <a:gd name="T39" fmla="*/ 21 h 74"/>
                <a:gd name="T40" fmla="*/ 57 w 81"/>
                <a:gd name="T41" fmla="*/ 17 h 74"/>
                <a:gd name="T42" fmla="*/ 50 w 81"/>
                <a:gd name="T43" fmla="*/ 9 h 74"/>
                <a:gd name="T44" fmla="*/ 37 w 81"/>
                <a:gd name="T45" fmla="*/ 10 h 74"/>
                <a:gd name="T46" fmla="*/ 37 w 81"/>
                <a:gd name="T47" fmla="*/ 9 h 74"/>
                <a:gd name="T48" fmla="*/ 52 w 81"/>
                <a:gd name="T49" fmla="*/ 0 h 74"/>
                <a:gd name="T50" fmla="*/ 81 w 81"/>
                <a:gd name="T51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1" h="74">
                  <a:moveTo>
                    <a:pt x="81" y="52"/>
                  </a:moveTo>
                  <a:cubicBezTo>
                    <a:pt x="66" y="61"/>
                    <a:pt x="66" y="61"/>
                    <a:pt x="66" y="61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8" y="56"/>
                    <a:pt x="70" y="54"/>
                    <a:pt x="71" y="52"/>
                  </a:cubicBezTo>
                  <a:cubicBezTo>
                    <a:pt x="72" y="50"/>
                    <a:pt x="72" y="48"/>
                    <a:pt x="72" y="45"/>
                  </a:cubicBezTo>
                  <a:cubicBezTo>
                    <a:pt x="72" y="44"/>
                    <a:pt x="71" y="42"/>
                    <a:pt x="70" y="39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19" y="61"/>
                    <a:pt x="17" y="63"/>
                    <a:pt x="17" y="63"/>
                  </a:cubicBezTo>
                  <a:cubicBezTo>
                    <a:pt x="16" y="64"/>
                    <a:pt x="16" y="65"/>
                    <a:pt x="16" y="66"/>
                  </a:cubicBezTo>
                  <a:cubicBezTo>
                    <a:pt x="16" y="68"/>
                    <a:pt x="16" y="69"/>
                    <a:pt x="17" y="71"/>
                  </a:cubicBezTo>
                  <a:cubicBezTo>
                    <a:pt x="18" y="73"/>
                    <a:pt x="18" y="73"/>
                    <a:pt x="18" y="73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4" y="46"/>
                    <a:pt x="5" y="47"/>
                    <a:pt x="6" y="48"/>
                  </a:cubicBezTo>
                  <a:cubicBezTo>
                    <a:pt x="7" y="48"/>
                    <a:pt x="8" y="49"/>
                    <a:pt x="9" y="48"/>
                  </a:cubicBezTo>
                  <a:cubicBezTo>
                    <a:pt x="10" y="48"/>
                    <a:pt x="12" y="47"/>
                    <a:pt x="15" y="46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5" y="13"/>
                    <a:pt x="53" y="10"/>
                    <a:pt x="50" y="9"/>
                  </a:cubicBezTo>
                  <a:cubicBezTo>
                    <a:pt x="46" y="8"/>
                    <a:pt x="42" y="9"/>
                    <a:pt x="37" y="10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52" y="0"/>
                    <a:pt x="52" y="0"/>
                    <a:pt x="52" y="0"/>
                  </a:cubicBezTo>
                  <a:lnTo>
                    <a:pt x="81" y="52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12" name="îṩḷiḑê"/>
            <p:cNvSpPr/>
            <p:nvPr/>
          </p:nvSpPr>
          <p:spPr bwMode="auto">
            <a:xfrm>
              <a:off x="4370778" y="3104846"/>
              <a:ext cx="89296" cy="75901"/>
            </a:xfrm>
            <a:custGeom>
              <a:avLst/>
              <a:gdLst>
                <a:gd name="T0" fmla="*/ 33 w 50"/>
                <a:gd name="T1" fmla="*/ 38 h 43"/>
                <a:gd name="T2" fmla="*/ 24 w 50"/>
                <a:gd name="T3" fmla="*/ 15 h 43"/>
                <a:gd name="T4" fmla="*/ 12 w 50"/>
                <a:gd name="T5" fmla="*/ 25 h 43"/>
                <a:gd name="T6" fmla="*/ 11 w 50"/>
                <a:gd name="T7" fmla="*/ 34 h 43"/>
                <a:gd name="T8" fmla="*/ 15 w 50"/>
                <a:gd name="T9" fmla="*/ 38 h 43"/>
                <a:gd name="T10" fmla="*/ 22 w 50"/>
                <a:gd name="T11" fmla="*/ 41 h 43"/>
                <a:gd name="T12" fmla="*/ 22 w 50"/>
                <a:gd name="T13" fmla="*/ 43 h 43"/>
                <a:gd name="T14" fmla="*/ 9 w 50"/>
                <a:gd name="T15" fmla="*/ 39 h 43"/>
                <a:gd name="T16" fmla="*/ 2 w 50"/>
                <a:gd name="T17" fmla="*/ 30 h 43"/>
                <a:gd name="T18" fmla="*/ 4 w 50"/>
                <a:gd name="T19" fmla="*/ 13 h 43"/>
                <a:gd name="T20" fmla="*/ 17 w 50"/>
                <a:gd name="T21" fmla="*/ 3 h 43"/>
                <a:gd name="T22" fmla="*/ 36 w 50"/>
                <a:gd name="T23" fmla="*/ 2 h 43"/>
                <a:gd name="T24" fmla="*/ 48 w 50"/>
                <a:gd name="T25" fmla="*/ 13 h 43"/>
                <a:gd name="T26" fmla="*/ 47 w 50"/>
                <a:gd name="T27" fmla="*/ 27 h 43"/>
                <a:gd name="T28" fmla="*/ 33 w 50"/>
                <a:gd name="T29" fmla="*/ 38 h 43"/>
                <a:gd name="T30" fmla="*/ 32 w 50"/>
                <a:gd name="T31" fmla="*/ 26 h 43"/>
                <a:gd name="T32" fmla="*/ 42 w 50"/>
                <a:gd name="T33" fmla="*/ 21 h 43"/>
                <a:gd name="T34" fmla="*/ 45 w 50"/>
                <a:gd name="T35" fmla="*/ 17 h 43"/>
                <a:gd name="T36" fmla="*/ 45 w 50"/>
                <a:gd name="T37" fmla="*/ 14 h 43"/>
                <a:gd name="T38" fmla="*/ 41 w 50"/>
                <a:gd name="T39" fmla="*/ 11 h 43"/>
                <a:gd name="T40" fmla="*/ 28 w 50"/>
                <a:gd name="T41" fmla="*/ 13 h 43"/>
                <a:gd name="T42" fmla="*/ 27 w 50"/>
                <a:gd name="T43" fmla="*/ 13 h 43"/>
                <a:gd name="T44" fmla="*/ 32 w 50"/>
                <a:gd name="T45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43">
                  <a:moveTo>
                    <a:pt x="33" y="38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18" y="17"/>
                    <a:pt x="14" y="21"/>
                    <a:pt x="12" y="25"/>
                  </a:cubicBezTo>
                  <a:cubicBezTo>
                    <a:pt x="11" y="28"/>
                    <a:pt x="10" y="31"/>
                    <a:pt x="11" y="34"/>
                  </a:cubicBezTo>
                  <a:cubicBezTo>
                    <a:pt x="12" y="36"/>
                    <a:pt x="13" y="37"/>
                    <a:pt x="15" y="38"/>
                  </a:cubicBezTo>
                  <a:cubicBezTo>
                    <a:pt x="17" y="39"/>
                    <a:pt x="19" y="40"/>
                    <a:pt x="22" y="41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16" y="42"/>
                    <a:pt x="12" y="41"/>
                    <a:pt x="9" y="39"/>
                  </a:cubicBezTo>
                  <a:cubicBezTo>
                    <a:pt x="6" y="37"/>
                    <a:pt x="4" y="34"/>
                    <a:pt x="2" y="30"/>
                  </a:cubicBezTo>
                  <a:cubicBezTo>
                    <a:pt x="0" y="24"/>
                    <a:pt x="0" y="18"/>
                    <a:pt x="4" y="13"/>
                  </a:cubicBezTo>
                  <a:cubicBezTo>
                    <a:pt x="7" y="9"/>
                    <a:pt x="11" y="6"/>
                    <a:pt x="17" y="3"/>
                  </a:cubicBezTo>
                  <a:cubicBezTo>
                    <a:pt x="24" y="1"/>
                    <a:pt x="30" y="0"/>
                    <a:pt x="36" y="2"/>
                  </a:cubicBezTo>
                  <a:cubicBezTo>
                    <a:pt x="42" y="5"/>
                    <a:pt x="46" y="8"/>
                    <a:pt x="48" y="13"/>
                  </a:cubicBezTo>
                  <a:cubicBezTo>
                    <a:pt x="50" y="18"/>
                    <a:pt x="49" y="22"/>
                    <a:pt x="47" y="27"/>
                  </a:cubicBezTo>
                  <a:cubicBezTo>
                    <a:pt x="45" y="31"/>
                    <a:pt x="40" y="35"/>
                    <a:pt x="33" y="38"/>
                  </a:cubicBezTo>
                  <a:close/>
                  <a:moveTo>
                    <a:pt x="32" y="26"/>
                  </a:moveTo>
                  <a:cubicBezTo>
                    <a:pt x="37" y="24"/>
                    <a:pt x="40" y="22"/>
                    <a:pt x="42" y="21"/>
                  </a:cubicBezTo>
                  <a:cubicBezTo>
                    <a:pt x="43" y="20"/>
                    <a:pt x="44" y="18"/>
                    <a:pt x="45" y="17"/>
                  </a:cubicBezTo>
                  <a:cubicBezTo>
                    <a:pt x="45" y="16"/>
                    <a:pt x="45" y="15"/>
                    <a:pt x="45" y="14"/>
                  </a:cubicBezTo>
                  <a:cubicBezTo>
                    <a:pt x="44" y="12"/>
                    <a:pt x="43" y="11"/>
                    <a:pt x="41" y="11"/>
                  </a:cubicBezTo>
                  <a:cubicBezTo>
                    <a:pt x="37" y="10"/>
                    <a:pt x="33" y="11"/>
                    <a:pt x="28" y="13"/>
                  </a:cubicBezTo>
                  <a:cubicBezTo>
                    <a:pt x="27" y="13"/>
                    <a:pt x="27" y="13"/>
                    <a:pt x="27" y="13"/>
                  </a:cubicBezTo>
                  <a:lnTo>
                    <a:pt x="32" y="26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13" name="îṡlîďê"/>
            <p:cNvSpPr/>
            <p:nvPr/>
          </p:nvSpPr>
          <p:spPr bwMode="auto">
            <a:xfrm>
              <a:off x="4395335" y="3180748"/>
              <a:ext cx="89296" cy="73670"/>
            </a:xfrm>
            <a:custGeom>
              <a:avLst/>
              <a:gdLst>
                <a:gd name="T0" fmla="*/ 19 w 50"/>
                <a:gd name="T1" fmla="*/ 40 h 42"/>
                <a:gd name="T2" fmla="*/ 18 w 50"/>
                <a:gd name="T3" fmla="*/ 42 h 42"/>
                <a:gd name="T4" fmla="*/ 7 w 50"/>
                <a:gd name="T5" fmla="*/ 37 h 42"/>
                <a:gd name="T6" fmla="*/ 2 w 50"/>
                <a:gd name="T7" fmla="*/ 28 h 42"/>
                <a:gd name="T8" fmla="*/ 4 w 50"/>
                <a:gd name="T9" fmla="*/ 12 h 42"/>
                <a:gd name="T10" fmla="*/ 19 w 50"/>
                <a:gd name="T11" fmla="*/ 2 h 42"/>
                <a:gd name="T12" fmla="*/ 36 w 50"/>
                <a:gd name="T13" fmla="*/ 2 h 42"/>
                <a:gd name="T14" fmla="*/ 49 w 50"/>
                <a:gd name="T15" fmla="*/ 16 h 42"/>
                <a:gd name="T16" fmla="*/ 49 w 50"/>
                <a:gd name="T17" fmla="*/ 28 h 42"/>
                <a:gd name="T18" fmla="*/ 42 w 50"/>
                <a:gd name="T19" fmla="*/ 34 h 42"/>
                <a:gd name="T20" fmla="*/ 37 w 50"/>
                <a:gd name="T21" fmla="*/ 33 h 42"/>
                <a:gd name="T22" fmla="*/ 34 w 50"/>
                <a:gd name="T23" fmla="*/ 30 h 42"/>
                <a:gd name="T24" fmla="*/ 35 w 50"/>
                <a:gd name="T25" fmla="*/ 24 h 42"/>
                <a:gd name="T26" fmla="*/ 41 w 50"/>
                <a:gd name="T27" fmla="*/ 20 h 42"/>
                <a:gd name="T28" fmla="*/ 45 w 50"/>
                <a:gd name="T29" fmla="*/ 18 h 42"/>
                <a:gd name="T30" fmla="*/ 45 w 50"/>
                <a:gd name="T31" fmla="*/ 15 h 42"/>
                <a:gd name="T32" fmla="*/ 42 w 50"/>
                <a:gd name="T33" fmla="*/ 12 h 42"/>
                <a:gd name="T34" fmla="*/ 30 w 50"/>
                <a:gd name="T35" fmla="*/ 12 h 42"/>
                <a:gd name="T36" fmla="*/ 18 w 50"/>
                <a:gd name="T37" fmla="*/ 18 h 42"/>
                <a:gd name="T38" fmla="*/ 11 w 50"/>
                <a:gd name="T39" fmla="*/ 26 h 42"/>
                <a:gd name="T40" fmla="*/ 11 w 50"/>
                <a:gd name="T41" fmla="*/ 32 h 42"/>
                <a:gd name="T42" fmla="*/ 13 w 50"/>
                <a:gd name="T43" fmla="*/ 36 h 42"/>
                <a:gd name="T44" fmla="*/ 19 w 50"/>
                <a:gd name="T45" fmla="*/ 4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42">
                  <a:moveTo>
                    <a:pt x="19" y="40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4" y="41"/>
                    <a:pt x="10" y="39"/>
                    <a:pt x="7" y="37"/>
                  </a:cubicBezTo>
                  <a:cubicBezTo>
                    <a:pt x="4" y="34"/>
                    <a:pt x="3" y="31"/>
                    <a:pt x="2" y="28"/>
                  </a:cubicBezTo>
                  <a:cubicBezTo>
                    <a:pt x="0" y="22"/>
                    <a:pt x="1" y="16"/>
                    <a:pt x="4" y="12"/>
                  </a:cubicBezTo>
                  <a:cubicBezTo>
                    <a:pt x="8" y="7"/>
                    <a:pt x="13" y="4"/>
                    <a:pt x="19" y="2"/>
                  </a:cubicBezTo>
                  <a:cubicBezTo>
                    <a:pt x="25" y="0"/>
                    <a:pt x="31" y="0"/>
                    <a:pt x="36" y="2"/>
                  </a:cubicBezTo>
                  <a:cubicBezTo>
                    <a:pt x="43" y="4"/>
                    <a:pt x="47" y="9"/>
                    <a:pt x="49" y="16"/>
                  </a:cubicBezTo>
                  <a:cubicBezTo>
                    <a:pt x="50" y="20"/>
                    <a:pt x="50" y="24"/>
                    <a:pt x="49" y="28"/>
                  </a:cubicBezTo>
                  <a:cubicBezTo>
                    <a:pt x="47" y="31"/>
                    <a:pt x="45" y="33"/>
                    <a:pt x="42" y="34"/>
                  </a:cubicBezTo>
                  <a:cubicBezTo>
                    <a:pt x="40" y="34"/>
                    <a:pt x="39" y="34"/>
                    <a:pt x="37" y="33"/>
                  </a:cubicBezTo>
                  <a:cubicBezTo>
                    <a:pt x="36" y="33"/>
                    <a:pt x="35" y="31"/>
                    <a:pt x="34" y="30"/>
                  </a:cubicBezTo>
                  <a:cubicBezTo>
                    <a:pt x="34" y="28"/>
                    <a:pt x="34" y="26"/>
                    <a:pt x="35" y="24"/>
                  </a:cubicBezTo>
                  <a:cubicBezTo>
                    <a:pt x="36" y="23"/>
                    <a:pt x="38" y="22"/>
                    <a:pt x="41" y="20"/>
                  </a:cubicBezTo>
                  <a:cubicBezTo>
                    <a:pt x="43" y="20"/>
                    <a:pt x="44" y="19"/>
                    <a:pt x="45" y="18"/>
                  </a:cubicBezTo>
                  <a:cubicBezTo>
                    <a:pt x="45" y="17"/>
                    <a:pt x="45" y="16"/>
                    <a:pt x="45" y="15"/>
                  </a:cubicBezTo>
                  <a:cubicBezTo>
                    <a:pt x="45" y="13"/>
                    <a:pt x="44" y="12"/>
                    <a:pt x="42" y="12"/>
                  </a:cubicBezTo>
                  <a:cubicBezTo>
                    <a:pt x="39" y="11"/>
                    <a:pt x="35" y="11"/>
                    <a:pt x="30" y="12"/>
                  </a:cubicBezTo>
                  <a:cubicBezTo>
                    <a:pt x="26" y="14"/>
                    <a:pt x="22" y="15"/>
                    <a:pt x="18" y="18"/>
                  </a:cubicBezTo>
                  <a:cubicBezTo>
                    <a:pt x="15" y="20"/>
                    <a:pt x="13" y="23"/>
                    <a:pt x="11" y="26"/>
                  </a:cubicBezTo>
                  <a:cubicBezTo>
                    <a:pt x="10" y="28"/>
                    <a:pt x="10" y="30"/>
                    <a:pt x="11" y="32"/>
                  </a:cubicBezTo>
                  <a:cubicBezTo>
                    <a:pt x="11" y="34"/>
                    <a:pt x="12" y="35"/>
                    <a:pt x="13" y="36"/>
                  </a:cubicBezTo>
                  <a:cubicBezTo>
                    <a:pt x="14" y="38"/>
                    <a:pt x="16" y="39"/>
                    <a:pt x="19" y="40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14" name="ïš1ïḑé"/>
            <p:cNvSpPr/>
            <p:nvPr/>
          </p:nvSpPr>
          <p:spPr bwMode="auto">
            <a:xfrm>
              <a:off x="4410961" y="3245486"/>
              <a:ext cx="122781" cy="107155"/>
            </a:xfrm>
            <a:custGeom>
              <a:avLst/>
              <a:gdLst>
                <a:gd name="T0" fmla="*/ 69 w 69"/>
                <a:gd name="T1" fmla="*/ 18 h 60"/>
                <a:gd name="T2" fmla="*/ 42 w 69"/>
                <a:gd name="T3" fmla="*/ 23 h 60"/>
                <a:gd name="T4" fmla="*/ 49 w 69"/>
                <a:gd name="T5" fmla="*/ 29 h 60"/>
                <a:gd name="T6" fmla="*/ 52 w 69"/>
                <a:gd name="T7" fmla="*/ 35 h 60"/>
                <a:gd name="T8" fmla="*/ 50 w 69"/>
                <a:gd name="T9" fmla="*/ 43 h 60"/>
                <a:gd name="T10" fmla="*/ 45 w 69"/>
                <a:gd name="T11" fmla="*/ 47 h 60"/>
                <a:gd name="T12" fmla="*/ 34 w 69"/>
                <a:gd name="T13" fmla="*/ 50 h 60"/>
                <a:gd name="T14" fmla="*/ 17 w 69"/>
                <a:gd name="T15" fmla="*/ 53 h 60"/>
                <a:gd name="T16" fmla="*/ 10 w 69"/>
                <a:gd name="T17" fmla="*/ 55 h 60"/>
                <a:gd name="T18" fmla="*/ 9 w 69"/>
                <a:gd name="T19" fmla="*/ 59 h 60"/>
                <a:gd name="T20" fmla="*/ 8 w 69"/>
                <a:gd name="T21" fmla="*/ 60 h 60"/>
                <a:gd name="T22" fmla="*/ 4 w 69"/>
                <a:gd name="T23" fmla="*/ 37 h 60"/>
                <a:gd name="T24" fmla="*/ 6 w 69"/>
                <a:gd name="T25" fmla="*/ 36 h 60"/>
                <a:gd name="T26" fmla="*/ 8 w 69"/>
                <a:gd name="T27" fmla="*/ 40 h 60"/>
                <a:gd name="T28" fmla="*/ 14 w 69"/>
                <a:gd name="T29" fmla="*/ 40 h 60"/>
                <a:gd name="T30" fmla="*/ 35 w 69"/>
                <a:gd name="T31" fmla="*/ 36 h 60"/>
                <a:gd name="T32" fmla="*/ 42 w 69"/>
                <a:gd name="T33" fmla="*/ 35 h 60"/>
                <a:gd name="T34" fmla="*/ 44 w 69"/>
                <a:gd name="T35" fmla="*/ 33 h 60"/>
                <a:gd name="T36" fmla="*/ 44 w 69"/>
                <a:gd name="T37" fmla="*/ 30 h 60"/>
                <a:gd name="T38" fmla="*/ 42 w 69"/>
                <a:gd name="T39" fmla="*/ 27 h 60"/>
                <a:gd name="T40" fmla="*/ 37 w 69"/>
                <a:gd name="T41" fmla="*/ 24 h 60"/>
                <a:gd name="T42" fmla="*/ 13 w 69"/>
                <a:gd name="T43" fmla="*/ 28 h 60"/>
                <a:gd name="T44" fmla="*/ 7 w 69"/>
                <a:gd name="T45" fmla="*/ 29 h 60"/>
                <a:gd name="T46" fmla="*/ 5 w 69"/>
                <a:gd name="T47" fmla="*/ 33 h 60"/>
                <a:gd name="T48" fmla="*/ 3 w 69"/>
                <a:gd name="T49" fmla="*/ 34 h 60"/>
                <a:gd name="T50" fmla="*/ 0 w 69"/>
                <a:gd name="T51" fmla="*/ 11 h 60"/>
                <a:gd name="T52" fmla="*/ 1 w 69"/>
                <a:gd name="T53" fmla="*/ 10 h 60"/>
                <a:gd name="T54" fmla="*/ 4 w 69"/>
                <a:gd name="T55" fmla="*/ 14 h 60"/>
                <a:gd name="T56" fmla="*/ 10 w 69"/>
                <a:gd name="T57" fmla="*/ 14 h 60"/>
                <a:gd name="T58" fmla="*/ 57 w 69"/>
                <a:gd name="T59" fmla="*/ 7 h 60"/>
                <a:gd name="T60" fmla="*/ 63 w 69"/>
                <a:gd name="T61" fmla="*/ 5 h 60"/>
                <a:gd name="T62" fmla="*/ 64 w 69"/>
                <a:gd name="T63" fmla="*/ 0 h 60"/>
                <a:gd name="T64" fmla="*/ 66 w 69"/>
                <a:gd name="T65" fmla="*/ 0 h 60"/>
                <a:gd name="T66" fmla="*/ 69 w 69"/>
                <a:gd name="T6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" h="60">
                  <a:moveTo>
                    <a:pt x="69" y="18"/>
                  </a:moveTo>
                  <a:cubicBezTo>
                    <a:pt x="42" y="23"/>
                    <a:pt x="42" y="23"/>
                    <a:pt x="42" y="23"/>
                  </a:cubicBezTo>
                  <a:cubicBezTo>
                    <a:pt x="45" y="25"/>
                    <a:pt x="48" y="27"/>
                    <a:pt x="49" y="29"/>
                  </a:cubicBezTo>
                  <a:cubicBezTo>
                    <a:pt x="50" y="31"/>
                    <a:pt x="51" y="33"/>
                    <a:pt x="52" y="35"/>
                  </a:cubicBezTo>
                  <a:cubicBezTo>
                    <a:pt x="52" y="38"/>
                    <a:pt x="52" y="40"/>
                    <a:pt x="50" y="43"/>
                  </a:cubicBezTo>
                  <a:cubicBezTo>
                    <a:pt x="49" y="45"/>
                    <a:pt x="47" y="46"/>
                    <a:pt x="45" y="47"/>
                  </a:cubicBezTo>
                  <a:cubicBezTo>
                    <a:pt x="43" y="48"/>
                    <a:pt x="40" y="49"/>
                    <a:pt x="34" y="50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3" y="54"/>
                    <a:pt x="11" y="54"/>
                    <a:pt x="10" y="55"/>
                  </a:cubicBezTo>
                  <a:cubicBezTo>
                    <a:pt x="10" y="56"/>
                    <a:pt x="9" y="57"/>
                    <a:pt x="9" y="59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8"/>
                    <a:pt x="7" y="39"/>
                    <a:pt x="8" y="40"/>
                  </a:cubicBezTo>
                  <a:cubicBezTo>
                    <a:pt x="9" y="40"/>
                    <a:pt x="11" y="40"/>
                    <a:pt x="14" y="40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9" y="36"/>
                    <a:pt x="41" y="35"/>
                    <a:pt x="42" y="35"/>
                  </a:cubicBezTo>
                  <a:cubicBezTo>
                    <a:pt x="43" y="34"/>
                    <a:pt x="43" y="34"/>
                    <a:pt x="44" y="33"/>
                  </a:cubicBezTo>
                  <a:cubicBezTo>
                    <a:pt x="44" y="32"/>
                    <a:pt x="44" y="31"/>
                    <a:pt x="44" y="30"/>
                  </a:cubicBezTo>
                  <a:cubicBezTo>
                    <a:pt x="44" y="29"/>
                    <a:pt x="43" y="28"/>
                    <a:pt x="42" y="27"/>
                  </a:cubicBezTo>
                  <a:cubicBezTo>
                    <a:pt x="41" y="26"/>
                    <a:pt x="39" y="25"/>
                    <a:pt x="37" y="24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9" y="28"/>
                    <a:pt x="7" y="29"/>
                    <a:pt x="7" y="29"/>
                  </a:cubicBezTo>
                  <a:cubicBezTo>
                    <a:pt x="6" y="30"/>
                    <a:pt x="5" y="31"/>
                    <a:pt x="5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2"/>
                    <a:pt x="3" y="14"/>
                    <a:pt x="4" y="14"/>
                  </a:cubicBezTo>
                  <a:cubicBezTo>
                    <a:pt x="5" y="15"/>
                    <a:pt x="7" y="15"/>
                    <a:pt x="10" y="14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60" y="6"/>
                    <a:pt x="62" y="5"/>
                    <a:pt x="63" y="5"/>
                  </a:cubicBezTo>
                  <a:cubicBezTo>
                    <a:pt x="64" y="4"/>
                    <a:pt x="64" y="2"/>
                    <a:pt x="64" y="0"/>
                  </a:cubicBezTo>
                  <a:cubicBezTo>
                    <a:pt x="66" y="0"/>
                    <a:pt x="66" y="0"/>
                    <a:pt x="66" y="0"/>
                  </a:cubicBezTo>
                  <a:lnTo>
                    <a:pt x="69" y="18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15" name="iSľiḓê"/>
            <p:cNvSpPr/>
            <p:nvPr/>
          </p:nvSpPr>
          <p:spPr bwMode="auto">
            <a:xfrm>
              <a:off x="4426588" y="3352641"/>
              <a:ext cx="84831" cy="91529"/>
            </a:xfrm>
            <a:custGeom>
              <a:avLst/>
              <a:gdLst>
                <a:gd name="T0" fmla="*/ 47 w 48"/>
                <a:gd name="T1" fmla="*/ 19 h 51"/>
                <a:gd name="T2" fmla="*/ 41 w 48"/>
                <a:gd name="T3" fmla="*/ 19 h 51"/>
                <a:gd name="T4" fmla="*/ 46 w 48"/>
                <a:gd name="T5" fmla="*/ 26 h 51"/>
                <a:gd name="T6" fmla="*/ 48 w 48"/>
                <a:gd name="T7" fmla="*/ 33 h 51"/>
                <a:gd name="T8" fmla="*/ 46 w 48"/>
                <a:gd name="T9" fmla="*/ 40 h 51"/>
                <a:gd name="T10" fmla="*/ 40 w 48"/>
                <a:gd name="T11" fmla="*/ 44 h 51"/>
                <a:gd name="T12" fmla="*/ 29 w 48"/>
                <a:gd name="T13" fmla="*/ 45 h 51"/>
                <a:gd name="T14" fmla="*/ 11 w 48"/>
                <a:gd name="T15" fmla="*/ 46 h 51"/>
                <a:gd name="T16" fmla="*/ 5 w 48"/>
                <a:gd name="T17" fmla="*/ 47 h 51"/>
                <a:gd name="T18" fmla="*/ 3 w 48"/>
                <a:gd name="T19" fmla="*/ 51 h 51"/>
                <a:gd name="T20" fmla="*/ 1 w 48"/>
                <a:gd name="T21" fmla="*/ 51 h 51"/>
                <a:gd name="T22" fmla="*/ 1 w 48"/>
                <a:gd name="T23" fmla="*/ 28 h 51"/>
                <a:gd name="T24" fmla="*/ 2 w 48"/>
                <a:gd name="T25" fmla="*/ 28 h 51"/>
                <a:gd name="T26" fmla="*/ 5 w 48"/>
                <a:gd name="T27" fmla="*/ 32 h 51"/>
                <a:gd name="T28" fmla="*/ 11 w 48"/>
                <a:gd name="T29" fmla="*/ 32 h 51"/>
                <a:gd name="T30" fmla="*/ 31 w 48"/>
                <a:gd name="T31" fmla="*/ 31 h 51"/>
                <a:gd name="T32" fmla="*/ 39 w 48"/>
                <a:gd name="T33" fmla="*/ 31 h 51"/>
                <a:gd name="T34" fmla="*/ 41 w 48"/>
                <a:gd name="T35" fmla="*/ 29 h 51"/>
                <a:gd name="T36" fmla="*/ 41 w 48"/>
                <a:gd name="T37" fmla="*/ 27 h 51"/>
                <a:gd name="T38" fmla="*/ 35 w 48"/>
                <a:gd name="T39" fmla="*/ 19 h 51"/>
                <a:gd name="T40" fmla="*/ 11 w 48"/>
                <a:gd name="T41" fmla="*/ 20 h 51"/>
                <a:gd name="T42" fmla="*/ 4 w 48"/>
                <a:gd name="T43" fmla="*/ 21 h 51"/>
                <a:gd name="T44" fmla="*/ 2 w 48"/>
                <a:gd name="T45" fmla="*/ 25 h 51"/>
                <a:gd name="T46" fmla="*/ 1 w 48"/>
                <a:gd name="T47" fmla="*/ 25 h 51"/>
                <a:gd name="T48" fmla="*/ 0 w 48"/>
                <a:gd name="T49" fmla="*/ 2 h 51"/>
                <a:gd name="T50" fmla="*/ 2 w 48"/>
                <a:gd name="T51" fmla="*/ 2 h 51"/>
                <a:gd name="T52" fmla="*/ 4 w 48"/>
                <a:gd name="T53" fmla="*/ 6 h 51"/>
                <a:gd name="T54" fmla="*/ 10 w 48"/>
                <a:gd name="T55" fmla="*/ 6 h 51"/>
                <a:gd name="T56" fmla="*/ 36 w 48"/>
                <a:gd name="T57" fmla="*/ 5 h 51"/>
                <a:gd name="T58" fmla="*/ 43 w 48"/>
                <a:gd name="T59" fmla="*/ 4 h 51"/>
                <a:gd name="T60" fmla="*/ 44 w 48"/>
                <a:gd name="T61" fmla="*/ 0 h 51"/>
                <a:gd name="T62" fmla="*/ 46 w 48"/>
                <a:gd name="T63" fmla="*/ 0 h 51"/>
                <a:gd name="T64" fmla="*/ 47 w 48"/>
                <a:gd name="T65" fmla="*/ 1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51">
                  <a:moveTo>
                    <a:pt x="47" y="19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3" y="21"/>
                    <a:pt x="45" y="24"/>
                    <a:pt x="46" y="26"/>
                  </a:cubicBezTo>
                  <a:cubicBezTo>
                    <a:pt x="48" y="28"/>
                    <a:pt x="48" y="30"/>
                    <a:pt x="48" y="33"/>
                  </a:cubicBezTo>
                  <a:cubicBezTo>
                    <a:pt x="48" y="36"/>
                    <a:pt x="48" y="38"/>
                    <a:pt x="46" y="40"/>
                  </a:cubicBezTo>
                  <a:cubicBezTo>
                    <a:pt x="44" y="42"/>
                    <a:pt x="42" y="43"/>
                    <a:pt x="40" y="44"/>
                  </a:cubicBezTo>
                  <a:cubicBezTo>
                    <a:pt x="38" y="45"/>
                    <a:pt x="35" y="45"/>
                    <a:pt x="29" y="45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8" y="46"/>
                    <a:pt x="6" y="46"/>
                    <a:pt x="5" y="47"/>
                  </a:cubicBezTo>
                  <a:cubicBezTo>
                    <a:pt x="4" y="48"/>
                    <a:pt x="3" y="49"/>
                    <a:pt x="3" y="51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3" y="30"/>
                    <a:pt x="4" y="31"/>
                    <a:pt x="5" y="32"/>
                  </a:cubicBezTo>
                  <a:cubicBezTo>
                    <a:pt x="6" y="32"/>
                    <a:pt x="8" y="32"/>
                    <a:pt x="11" y="32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5" y="31"/>
                    <a:pt x="38" y="31"/>
                    <a:pt x="39" y="31"/>
                  </a:cubicBezTo>
                  <a:cubicBezTo>
                    <a:pt x="39" y="30"/>
                    <a:pt x="40" y="30"/>
                    <a:pt x="41" y="29"/>
                  </a:cubicBezTo>
                  <a:cubicBezTo>
                    <a:pt x="41" y="29"/>
                    <a:pt x="42" y="28"/>
                    <a:pt x="41" y="27"/>
                  </a:cubicBezTo>
                  <a:cubicBezTo>
                    <a:pt x="41" y="24"/>
                    <a:pt x="39" y="22"/>
                    <a:pt x="35" y="19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7" y="20"/>
                    <a:pt x="5" y="21"/>
                    <a:pt x="4" y="21"/>
                  </a:cubicBezTo>
                  <a:cubicBezTo>
                    <a:pt x="3" y="22"/>
                    <a:pt x="3" y="23"/>
                    <a:pt x="2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4"/>
                    <a:pt x="3" y="5"/>
                    <a:pt x="4" y="6"/>
                  </a:cubicBezTo>
                  <a:cubicBezTo>
                    <a:pt x="4" y="6"/>
                    <a:pt x="7" y="6"/>
                    <a:pt x="10" y="6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40" y="5"/>
                    <a:pt x="42" y="5"/>
                    <a:pt x="43" y="4"/>
                  </a:cubicBezTo>
                  <a:cubicBezTo>
                    <a:pt x="43" y="4"/>
                    <a:pt x="44" y="2"/>
                    <a:pt x="44" y="0"/>
                  </a:cubicBezTo>
                  <a:cubicBezTo>
                    <a:pt x="46" y="0"/>
                    <a:pt x="46" y="0"/>
                    <a:pt x="46" y="0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16" name="ïṥ1îḑè"/>
            <p:cNvSpPr/>
            <p:nvPr/>
          </p:nvSpPr>
          <p:spPr bwMode="auto">
            <a:xfrm>
              <a:off x="4419890" y="3453099"/>
              <a:ext cx="89296" cy="78134"/>
            </a:xfrm>
            <a:custGeom>
              <a:avLst/>
              <a:gdLst>
                <a:gd name="T0" fmla="*/ 50 w 50"/>
                <a:gd name="T1" fmla="*/ 24 h 44"/>
                <a:gd name="T2" fmla="*/ 45 w 50"/>
                <a:gd name="T3" fmla="*/ 35 h 44"/>
                <a:gd name="T4" fmla="*/ 36 w 50"/>
                <a:gd name="T5" fmla="*/ 42 h 44"/>
                <a:gd name="T6" fmla="*/ 23 w 50"/>
                <a:gd name="T7" fmla="*/ 44 h 44"/>
                <a:gd name="T8" fmla="*/ 7 w 50"/>
                <a:gd name="T9" fmla="*/ 37 h 44"/>
                <a:gd name="T10" fmla="*/ 1 w 50"/>
                <a:gd name="T11" fmla="*/ 20 h 44"/>
                <a:gd name="T12" fmla="*/ 10 w 50"/>
                <a:gd name="T13" fmla="*/ 5 h 44"/>
                <a:gd name="T14" fmla="*/ 27 w 50"/>
                <a:gd name="T15" fmla="*/ 1 h 44"/>
                <a:gd name="T16" fmla="*/ 44 w 50"/>
                <a:gd name="T17" fmla="*/ 8 h 44"/>
                <a:gd name="T18" fmla="*/ 50 w 50"/>
                <a:gd name="T19" fmla="*/ 24 h 44"/>
                <a:gd name="T20" fmla="*/ 46 w 50"/>
                <a:gd name="T21" fmla="*/ 24 h 44"/>
                <a:gd name="T22" fmla="*/ 45 w 50"/>
                <a:gd name="T23" fmla="*/ 20 h 44"/>
                <a:gd name="T24" fmla="*/ 37 w 50"/>
                <a:gd name="T25" fmla="*/ 17 h 44"/>
                <a:gd name="T26" fmla="*/ 22 w 50"/>
                <a:gd name="T27" fmla="*/ 15 h 44"/>
                <a:gd name="T28" fmla="*/ 12 w 50"/>
                <a:gd name="T29" fmla="*/ 14 h 44"/>
                <a:gd name="T30" fmla="*/ 6 w 50"/>
                <a:gd name="T31" fmla="*/ 16 h 44"/>
                <a:gd name="T32" fmla="*/ 4 w 50"/>
                <a:gd name="T33" fmla="*/ 20 h 44"/>
                <a:gd name="T34" fmla="*/ 5 w 50"/>
                <a:gd name="T35" fmla="*/ 24 h 44"/>
                <a:gd name="T36" fmla="*/ 10 w 50"/>
                <a:gd name="T37" fmla="*/ 27 h 44"/>
                <a:gd name="T38" fmla="*/ 28 w 50"/>
                <a:gd name="T39" fmla="*/ 30 h 44"/>
                <a:gd name="T40" fmla="*/ 40 w 50"/>
                <a:gd name="T41" fmla="*/ 30 h 44"/>
                <a:gd name="T42" fmla="*/ 45 w 50"/>
                <a:gd name="T43" fmla="*/ 27 h 44"/>
                <a:gd name="T44" fmla="*/ 46 w 50"/>
                <a:gd name="T4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44">
                  <a:moveTo>
                    <a:pt x="50" y="24"/>
                  </a:moveTo>
                  <a:cubicBezTo>
                    <a:pt x="49" y="28"/>
                    <a:pt x="48" y="32"/>
                    <a:pt x="45" y="35"/>
                  </a:cubicBezTo>
                  <a:cubicBezTo>
                    <a:pt x="43" y="38"/>
                    <a:pt x="40" y="41"/>
                    <a:pt x="36" y="42"/>
                  </a:cubicBezTo>
                  <a:cubicBezTo>
                    <a:pt x="32" y="43"/>
                    <a:pt x="28" y="44"/>
                    <a:pt x="23" y="44"/>
                  </a:cubicBezTo>
                  <a:cubicBezTo>
                    <a:pt x="17" y="43"/>
                    <a:pt x="11" y="41"/>
                    <a:pt x="7" y="37"/>
                  </a:cubicBezTo>
                  <a:cubicBezTo>
                    <a:pt x="2" y="33"/>
                    <a:pt x="0" y="27"/>
                    <a:pt x="1" y="20"/>
                  </a:cubicBezTo>
                  <a:cubicBezTo>
                    <a:pt x="1" y="13"/>
                    <a:pt x="4" y="8"/>
                    <a:pt x="10" y="5"/>
                  </a:cubicBezTo>
                  <a:cubicBezTo>
                    <a:pt x="15" y="1"/>
                    <a:pt x="20" y="0"/>
                    <a:pt x="27" y="1"/>
                  </a:cubicBezTo>
                  <a:cubicBezTo>
                    <a:pt x="33" y="1"/>
                    <a:pt x="39" y="4"/>
                    <a:pt x="44" y="8"/>
                  </a:cubicBezTo>
                  <a:cubicBezTo>
                    <a:pt x="48" y="12"/>
                    <a:pt x="50" y="18"/>
                    <a:pt x="50" y="24"/>
                  </a:cubicBezTo>
                  <a:close/>
                  <a:moveTo>
                    <a:pt x="46" y="24"/>
                  </a:moveTo>
                  <a:cubicBezTo>
                    <a:pt x="46" y="22"/>
                    <a:pt x="46" y="21"/>
                    <a:pt x="45" y="20"/>
                  </a:cubicBezTo>
                  <a:cubicBezTo>
                    <a:pt x="43" y="18"/>
                    <a:pt x="41" y="17"/>
                    <a:pt x="37" y="17"/>
                  </a:cubicBezTo>
                  <a:cubicBezTo>
                    <a:pt x="34" y="16"/>
                    <a:pt x="28" y="15"/>
                    <a:pt x="22" y="15"/>
                  </a:cubicBezTo>
                  <a:cubicBezTo>
                    <a:pt x="18" y="14"/>
                    <a:pt x="15" y="14"/>
                    <a:pt x="12" y="14"/>
                  </a:cubicBezTo>
                  <a:cubicBezTo>
                    <a:pt x="10" y="15"/>
                    <a:pt x="8" y="15"/>
                    <a:pt x="6" y="16"/>
                  </a:cubicBezTo>
                  <a:cubicBezTo>
                    <a:pt x="5" y="17"/>
                    <a:pt x="4" y="19"/>
                    <a:pt x="4" y="20"/>
                  </a:cubicBezTo>
                  <a:cubicBezTo>
                    <a:pt x="4" y="22"/>
                    <a:pt x="4" y="23"/>
                    <a:pt x="5" y="24"/>
                  </a:cubicBezTo>
                  <a:cubicBezTo>
                    <a:pt x="6" y="25"/>
                    <a:pt x="8" y="26"/>
                    <a:pt x="10" y="27"/>
                  </a:cubicBezTo>
                  <a:cubicBezTo>
                    <a:pt x="13" y="28"/>
                    <a:pt x="19" y="29"/>
                    <a:pt x="28" y="30"/>
                  </a:cubicBezTo>
                  <a:cubicBezTo>
                    <a:pt x="34" y="30"/>
                    <a:pt x="38" y="30"/>
                    <a:pt x="40" y="30"/>
                  </a:cubicBezTo>
                  <a:cubicBezTo>
                    <a:pt x="42" y="29"/>
                    <a:pt x="44" y="28"/>
                    <a:pt x="45" y="27"/>
                  </a:cubicBezTo>
                  <a:cubicBezTo>
                    <a:pt x="45" y="26"/>
                    <a:pt x="46" y="25"/>
                    <a:pt x="46" y="24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17" name="ïŝ1ídê"/>
            <p:cNvSpPr/>
            <p:nvPr/>
          </p:nvSpPr>
          <p:spPr bwMode="auto">
            <a:xfrm>
              <a:off x="4410961" y="3531232"/>
              <a:ext cx="125014" cy="55810"/>
            </a:xfrm>
            <a:custGeom>
              <a:avLst/>
              <a:gdLst>
                <a:gd name="T0" fmla="*/ 67 w 70"/>
                <a:gd name="T1" fmla="*/ 31 h 31"/>
                <a:gd name="T2" fmla="*/ 11 w 70"/>
                <a:gd name="T3" fmla="*/ 20 h 31"/>
                <a:gd name="T4" fmla="*/ 4 w 70"/>
                <a:gd name="T5" fmla="*/ 20 h 31"/>
                <a:gd name="T6" fmla="*/ 2 w 70"/>
                <a:gd name="T7" fmla="*/ 25 h 31"/>
                <a:gd name="T8" fmla="*/ 0 w 70"/>
                <a:gd name="T9" fmla="*/ 24 h 31"/>
                <a:gd name="T10" fmla="*/ 5 w 70"/>
                <a:gd name="T11" fmla="*/ 0 h 31"/>
                <a:gd name="T12" fmla="*/ 6 w 70"/>
                <a:gd name="T13" fmla="*/ 0 h 31"/>
                <a:gd name="T14" fmla="*/ 7 w 70"/>
                <a:gd name="T15" fmla="*/ 5 h 31"/>
                <a:gd name="T16" fmla="*/ 13 w 70"/>
                <a:gd name="T17" fmla="*/ 7 h 31"/>
                <a:gd name="T18" fmla="*/ 60 w 70"/>
                <a:gd name="T19" fmla="*/ 15 h 31"/>
                <a:gd name="T20" fmla="*/ 66 w 70"/>
                <a:gd name="T21" fmla="*/ 15 h 31"/>
                <a:gd name="T22" fmla="*/ 69 w 70"/>
                <a:gd name="T23" fmla="*/ 11 h 31"/>
                <a:gd name="T24" fmla="*/ 70 w 70"/>
                <a:gd name="T25" fmla="*/ 12 h 31"/>
                <a:gd name="T26" fmla="*/ 67 w 70"/>
                <a:gd name="T2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31">
                  <a:moveTo>
                    <a:pt x="67" y="31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3" y="21"/>
                    <a:pt x="2" y="22"/>
                    <a:pt x="2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2"/>
                    <a:pt x="6" y="4"/>
                    <a:pt x="7" y="5"/>
                  </a:cubicBezTo>
                  <a:cubicBezTo>
                    <a:pt x="8" y="6"/>
                    <a:pt x="10" y="6"/>
                    <a:pt x="13" y="7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63" y="16"/>
                    <a:pt x="65" y="16"/>
                    <a:pt x="66" y="15"/>
                  </a:cubicBezTo>
                  <a:cubicBezTo>
                    <a:pt x="67" y="15"/>
                    <a:pt x="68" y="13"/>
                    <a:pt x="69" y="11"/>
                  </a:cubicBezTo>
                  <a:cubicBezTo>
                    <a:pt x="70" y="12"/>
                    <a:pt x="70" y="12"/>
                    <a:pt x="70" y="12"/>
                  </a:cubicBezTo>
                  <a:lnTo>
                    <a:pt x="67" y="31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18" name="íṥliďè"/>
            <p:cNvSpPr/>
            <p:nvPr/>
          </p:nvSpPr>
          <p:spPr bwMode="auto">
            <a:xfrm>
              <a:off x="4395335" y="3587043"/>
              <a:ext cx="91527" cy="78134"/>
            </a:xfrm>
            <a:custGeom>
              <a:avLst/>
              <a:gdLst>
                <a:gd name="T0" fmla="*/ 49 w 51"/>
                <a:gd name="T1" fmla="*/ 29 h 44"/>
                <a:gd name="T2" fmla="*/ 43 w 51"/>
                <a:gd name="T3" fmla="*/ 38 h 44"/>
                <a:gd name="T4" fmla="*/ 33 w 51"/>
                <a:gd name="T5" fmla="*/ 44 h 44"/>
                <a:gd name="T6" fmla="*/ 20 w 51"/>
                <a:gd name="T7" fmla="*/ 43 h 44"/>
                <a:gd name="T8" fmla="*/ 5 w 51"/>
                <a:gd name="T9" fmla="*/ 34 h 44"/>
                <a:gd name="T10" fmla="*/ 2 w 51"/>
                <a:gd name="T11" fmla="*/ 16 h 44"/>
                <a:gd name="T12" fmla="*/ 13 w 51"/>
                <a:gd name="T13" fmla="*/ 2 h 44"/>
                <a:gd name="T14" fmla="*/ 31 w 51"/>
                <a:gd name="T15" fmla="*/ 1 h 44"/>
                <a:gd name="T16" fmla="*/ 46 w 51"/>
                <a:gd name="T17" fmla="*/ 11 h 44"/>
                <a:gd name="T18" fmla="*/ 49 w 51"/>
                <a:gd name="T19" fmla="*/ 29 h 44"/>
                <a:gd name="T20" fmla="*/ 46 w 51"/>
                <a:gd name="T21" fmla="*/ 28 h 44"/>
                <a:gd name="T22" fmla="*/ 45 w 51"/>
                <a:gd name="T23" fmla="*/ 23 h 44"/>
                <a:gd name="T24" fmla="*/ 38 w 51"/>
                <a:gd name="T25" fmla="*/ 19 h 44"/>
                <a:gd name="T26" fmla="*/ 24 w 51"/>
                <a:gd name="T27" fmla="*/ 14 h 44"/>
                <a:gd name="T28" fmla="*/ 14 w 51"/>
                <a:gd name="T29" fmla="*/ 12 h 44"/>
                <a:gd name="T30" fmla="*/ 8 w 51"/>
                <a:gd name="T31" fmla="*/ 13 h 44"/>
                <a:gd name="T32" fmla="*/ 5 w 51"/>
                <a:gd name="T33" fmla="*/ 17 h 44"/>
                <a:gd name="T34" fmla="*/ 6 w 51"/>
                <a:gd name="T35" fmla="*/ 20 h 44"/>
                <a:gd name="T36" fmla="*/ 9 w 51"/>
                <a:gd name="T37" fmla="*/ 24 h 44"/>
                <a:gd name="T38" fmla="*/ 27 w 51"/>
                <a:gd name="T39" fmla="*/ 30 h 44"/>
                <a:gd name="T40" fmla="*/ 39 w 51"/>
                <a:gd name="T41" fmla="*/ 32 h 44"/>
                <a:gd name="T42" fmla="*/ 44 w 51"/>
                <a:gd name="T43" fmla="*/ 31 h 44"/>
                <a:gd name="T44" fmla="*/ 46 w 51"/>
                <a:gd name="T45" fmla="*/ 2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" h="44">
                  <a:moveTo>
                    <a:pt x="49" y="29"/>
                  </a:moveTo>
                  <a:cubicBezTo>
                    <a:pt x="48" y="32"/>
                    <a:pt x="46" y="36"/>
                    <a:pt x="43" y="38"/>
                  </a:cubicBezTo>
                  <a:cubicBezTo>
                    <a:pt x="40" y="41"/>
                    <a:pt x="37" y="43"/>
                    <a:pt x="33" y="44"/>
                  </a:cubicBezTo>
                  <a:cubicBezTo>
                    <a:pt x="29" y="44"/>
                    <a:pt x="24" y="44"/>
                    <a:pt x="20" y="43"/>
                  </a:cubicBezTo>
                  <a:cubicBezTo>
                    <a:pt x="14" y="41"/>
                    <a:pt x="9" y="38"/>
                    <a:pt x="5" y="34"/>
                  </a:cubicBezTo>
                  <a:cubicBezTo>
                    <a:pt x="1" y="29"/>
                    <a:pt x="0" y="23"/>
                    <a:pt x="2" y="16"/>
                  </a:cubicBezTo>
                  <a:cubicBezTo>
                    <a:pt x="4" y="9"/>
                    <a:pt x="8" y="5"/>
                    <a:pt x="13" y="2"/>
                  </a:cubicBezTo>
                  <a:cubicBezTo>
                    <a:pt x="19" y="0"/>
                    <a:pt x="25" y="0"/>
                    <a:pt x="31" y="1"/>
                  </a:cubicBezTo>
                  <a:cubicBezTo>
                    <a:pt x="37" y="3"/>
                    <a:pt x="42" y="7"/>
                    <a:pt x="46" y="11"/>
                  </a:cubicBezTo>
                  <a:cubicBezTo>
                    <a:pt x="50" y="16"/>
                    <a:pt x="51" y="22"/>
                    <a:pt x="49" y="29"/>
                  </a:cubicBezTo>
                  <a:close/>
                  <a:moveTo>
                    <a:pt x="46" y="28"/>
                  </a:moveTo>
                  <a:cubicBezTo>
                    <a:pt x="46" y="26"/>
                    <a:pt x="46" y="25"/>
                    <a:pt x="45" y="23"/>
                  </a:cubicBezTo>
                  <a:cubicBezTo>
                    <a:pt x="44" y="22"/>
                    <a:pt x="42" y="20"/>
                    <a:pt x="38" y="19"/>
                  </a:cubicBezTo>
                  <a:cubicBezTo>
                    <a:pt x="35" y="18"/>
                    <a:pt x="30" y="16"/>
                    <a:pt x="24" y="14"/>
                  </a:cubicBezTo>
                  <a:cubicBezTo>
                    <a:pt x="20" y="13"/>
                    <a:pt x="17" y="13"/>
                    <a:pt x="14" y="12"/>
                  </a:cubicBezTo>
                  <a:cubicBezTo>
                    <a:pt x="12" y="12"/>
                    <a:pt x="10" y="12"/>
                    <a:pt x="8" y="13"/>
                  </a:cubicBezTo>
                  <a:cubicBezTo>
                    <a:pt x="7" y="14"/>
                    <a:pt x="6" y="15"/>
                    <a:pt x="5" y="17"/>
                  </a:cubicBezTo>
                  <a:cubicBezTo>
                    <a:pt x="5" y="18"/>
                    <a:pt x="5" y="19"/>
                    <a:pt x="6" y="20"/>
                  </a:cubicBezTo>
                  <a:cubicBezTo>
                    <a:pt x="6" y="22"/>
                    <a:pt x="8" y="23"/>
                    <a:pt x="9" y="24"/>
                  </a:cubicBezTo>
                  <a:cubicBezTo>
                    <a:pt x="12" y="26"/>
                    <a:pt x="18" y="28"/>
                    <a:pt x="27" y="30"/>
                  </a:cubicBezTo>
                  <a:cubicBezTo>
                    <a:pt x="33" y="32"/>
                    <a:pt x="37" y="32"/>
                    <a:pt x="39" y="32"/>
                  </a:cubicBezTo>
                  <a:cubicBezTo>
                    <a:pt x="41" y="32"/>
                    <a:pt x="43" y="32"/>
                    <a:pt x="44" y="31"/>
                  </a:cubicBezTo>
                  <a:cubicBezTo>
                    <a:pt x="45" y="30"/>
                    <a:pt x="45" y="29"/>
                    <a:pt x="46" y="28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19" name="ïṣ1íḋê"/>
            <p:cNvSpPr/>
            <p:nvPr/>
          </p:nvSpPr>
          <p:spPr bwMode="auto">
            <a:xfrm>
              <a:off x="4335060" y="3651781"/>
              <a:ext cx="122781" cy="111619"/>
            </a:xfrm>
            <a:custGeom>
              <a:avLst/>
              <a:gdLst>
                <a:gd name="T0" fmla="*/ 63 w 70"/>
                <a:gd name="T1" fmla="*/ 49 h 64"/>
                <a:gd name="T2" fmla="*/ 57 w 70"/>
                <a:gd name="T3" fmla="*/ 64 h 64"/>
                <a:gd name="T4" fmla="*/ 52 w 70"/>
                <a:gd name="T5" fmla="*/ 62 h 64"/>
                <a:gd name="T6" fmla="*/ 55 w 70"/>
                <a:gd name="T7" fmla="*/ 53 h 64"/>
                <a:gd name="T8" fmla="*/ 50 w 70"/>
                <a:gd name="T9" fmla="*/ 55 h 64"/>
                <a:gd name="T10" fmla="*/ 44 w 70"/>
                <a:gd name="T11" fmla="*/ 54 h 64"/>
                <a:gd name="T12" fmla="*/ 37 w 70"/>
                <a:gd name="T13" fmla="*/ 48 h 64"/>
                <a:gd name="T14" fmla="*/ 35 w 70"/>
                <a:gd name="T15" fmla="*/ 39 h 64"/>
                <a:gd name="T16" fmla="*/ 36 w 70"/>
                <a:gd name="T17" fmla="*/ 31 h 64"/>
                <a:gd name="T18" fmla="*/ 38 w 70"/>
                <a:gd name="T19" fmla="*/ 25 h 64"/>
                <a:gd name="T20" fmla="*/ 39 w 70"/>
                <a:gd name="T21" fmla="*/ 21 h 64"/>
                <a:gd name="T22" fmla="*/ 36 w 70"/>
                <a:gd name="T23" fmla="*/ 19 h 64"/>
                <a:gd name="T24" fmla="*/ 33 w 70"/>
                <a:gd name="T25" fmla="*/ 19 h 64"/>
                <a:gd name="T26" fmla="*/ 30 w 70"/>
                <a:gd name="T27" fmla="*/ 22 h 64"/>
                <a:gd name="T28" fmla="*/ 27 w 70"/>
                <a:gd name="T29" fmla="*/ 30 h 64"/>
                <a:gd name="T30" fmla="*/ 19 w 70"/>
                <a:gd name="T31" fmla="*/ 43 h 64"/>
                <a:gd name="T32" fmla="*/ 8 w 70"/>
                <a:gd name="T33" fmla="*/ 44 h 64"/>
                <a:gd name="T34" fmla="*/ 2 w 70"/>
                <a:gd name="T35" fmla="*/ 39 h 64"/>
                <a:gd name="T36" fmla="*/ 0 w 70"/>
                <a:gd name="T37" fmla="*/ 31 h 64"/>
                <a:gd name="T38" fmla="*/ 3 w 70"/>
                <a:gd name="T39" fmla="*/ 16 h 64"/>
                <a:gd name="T40" fmla="*/ 9 w 70"/>
                <a:gd name="T41" fmla="*/ 6 h 64"/>
                <a:gd name="T42" fmla="*/ 14 w 70"/>
                <a:gd name="T43" fmla="*/ 1 h 64"/>
                <a:gd name="T44" fmla="*/ 19 w 70"/>
                <a:gd name="T45" fmla="*/ 0 h 64"/>
                <a:gd name="T46" fmla="*/ 23 w 70"/>
                <a:gd name="T47" fmla="*/ 4 h 64"/>
                <a:gd name="T48" fmla="*/ 23 w 70"/>
                <a:gd name="T49" fmla="*/ 11 h 64"/>
                <a:gd name="T50" fmla="*/ 34 w 70"/>
                <a:gd name="T51" fmla="*/ 8 h 64"/>
                <a:gd name="T52" fmla="*/ 39 w 70"/>
                <a:gd name="T53" fmla="*/ 13 h 64"/>
                <a:gd name="T54" fmla="*/ 41 w 70"/>
                <a:gd name="T55" fmla="*/ 23 h 64"/>
                <a:gd name="T56" fmla="*/ 50 w 70"/>
                <a:gd name="T57" fmla="*/ 16 h 64"/>
                <a:gd name="T58" fmla="*/ 60 w 70"/>
                <a:gd name="T59" fmla="*/ 17 h 64"/>
                <a:gd name="T60" fmla="*/ 69 w 70"/>
                <a:gd name="T61" fmla="*/ 26 h 64"/>
                <a:gd name="T62" fmla="*/ 68 w 70"/>
                <a:gd name="T63" fmla="*/ 41 h 64"/>
                <a:gd name="T64" fmla="*/ 63 w 70"/>
                <a:gd name="T65" fmla="*/ 49 h 64"/>
                <a:gd name="T66" fmla="*/ 18 w 70"/>
                <a:gd name="T67" fmla="*/ 19 h 64"/>
                <a:gd name="T68" fmla="*/ 20 w 70"/>
                <a:gd name="T69" fmla="*/ 13 h 64"/>
                <a:gd name="T70" fmla="*/ 17 w 70"/>
                <a:gd name="T71" fmla="*/ 8 h 64"/>
                <a:gd name="T72" fmla="*/ 12 w 70"/>
                <a:gd name="T73" fmla="*/ 9 h 64"/>
                <a:gd name="T74" fmla="*/ 6 w 70"/>
                <a:gd name="T75" fmla="*/ 19 h 64"/>
                <a:gd name="T76" fmla="*/ 4 w 70"/>
                <a:gd name="T77" fmla="*/ 29 h 64"/>
                <a:gd name="T78" fmla="*/ 7 w 70"/>
                <a:gd name="T79" fmla="*/ 35 h 64"/>
                <a:gd name="T80" fmla="*/ 9 w 70"/>
                <a:gd name="T81" fmla="*/ 35 h 64"/>
                <a:gd name="T82" fmla="*/ 13 w 70"/>
                <a:gd name="T83" fmla="*/ 32 h 64"/>
                <a:gd name="T84" fmla="*/ 18 w 70"/>
                <a:gd name="T85" fmla="*/ 19 h 64"/>
                <a:gd name="T86" fmla="*/ 65 w 70"/>
                <a:gd name="T87" fmla="*/ 41 h 64"/>
                <a:gd name="T88" fmla="*/ 64 w 70"/>
                <a:gd name="T89" fmla="*/ 35 h 64"/>
                <a:gd name="T90" fmla="*/ 54 w 70"/>
                <a:gd name="T91" fmla="*/ 29 h 64"/>
                <a:gd name="T92" fmla="*/ 43 w 70"/>
                <a:gd name="T93" fmla="*/ 27 h 64"/>
                <a:gd name="T94" fmla="*/ 39 w 70"/>
                <a:gd name="T95" fmla="*/ 30 h 64"/>
                <a:gd name="T96" fmla="*/ 40 w 70"/>
                <a:gd name="T97" fmla="*/ 36 h 64"/>
                <a:gd name="T98" fmla="*/ 49 w 70"/>
                <a:gd name="T99" fmla="*/ 42 h 64"/>
                <a:gd name="T100" fmla="*/ 61 w 70"/>
                <a:gd name="T101" fmla="*/ 44 h 64"/>
                <a:gd name="T102" fmla="*/ 65 w 70"/>
                <a:gd name="T103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0" h="64">
                  <a:moveTo>
                    <a:pt x="63" y="49"/>
                  </a:moveTo>
                  <a:cubicBezTo>
                    <a:pt x="57" y="64"/>
                    <a:pt x="57" y="64"/>
                    <a:pt x="57" y="64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3" y="54"/>
                    <a:pt x="51" y="55"/>
                    <a:pt x="50" y="55"/>
                  </a:cubicBezTo>
                  <a:cubicBezTo>
                    <a:pt x="48" y="55"/>
                    <a:pt x="46" y="55"/>
                    <a:pt x="44" y="54"/>
                  </a:cubicBezTo>
                  <a:cubicBezTo>
                    <a:pt x="41" y="53"/>
                    <a:pt x="39" y="51"/>
                    <a:pt x="37" y="48"/>
                  </a:cubicBezTo>
                  <a:cubicBezTo>
                    <a:pt x="36" y="46"/>
                    <a:pt x="35" y="43"/>
                    <a:pt x="35" y="39"/>
                  </a:cubicBezTo>
                  <a:cubicBezTo>
                    <a:pt x="35" y="36"/>
                    <a:pt x="35" y="33"/>
                    <a:pt x="36" y="31"/>
                  </a:cubicBezTo>
                  <a:cubicBezTo>
                    <a:pt x="36" y="30"/>
                    <a:pt x="37" y="29"/>
                    <a:pt x="38" y="25"/>
                  </a:cubicBezTo>
                  <a:cubicBezTo>
                    <a:pt x="39" y="24"/>
                    <a:pt x="39" y="23"/>
                    <a:pt x="39" y="21"/>
                  </a:cubicBezTo>
                  <a:cubicBezTo>
                    <a:pt x="38" y="20"/>
                    <a:pt x="37" y="19"/>
                    <a:pt x="36" y="19"/>
                  </a:cubicBezTo>
                  <a:cubicBezTo>
                    <a:pt x="35" y="18"/>
                    <a:pt x="34" y="18"/>
                    <a:pt x="33" y="19"/>
                  </a:cubicBezTo>
                  <a:cubicBezTo>
                    <a:pt x="32" y="19"/>
                    <a:pt x="31" y="21"/>
                    <a:pt x="30" y="2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4" y="37"/>
                    <a:pt x="22" y="41"/>
                    <a:pt x="19" y="43"/>
                  </a:cubicBezTo>
                  <a:cubicBezTo>
                    <a:pt x="16" y="45"/>
                    <a:pt x="12" y="46"/>
                    <a:pt x="8" y="44"/>
                  </a:cubicBezTo>
                  <a:cubicBezTo>
                    <a:pt x="6" y="43"/>
                    <a:pt x="4" y="41"/>
                    <a:pt x="2" y="39"/>
                  </a:cubicBezTo>
                  <a:cubicBezTo>
                    <a:pt x="1" y="37"/>
                    <a:pt x="0" y="34"/>
                    <a:pt x="0" y="31"/>
                  </a:cubicBezTo>
                  <a:cubicBezTo>
                    <a:pt x="0" y="26"/>
                    <a:pt x="1" y="22"/>
                    <a:pt x="3" y="16"/>
                  </a:cubicBezTo>
                  <a:cubicBezTo>
                    <a:pt x="5" y="13"/>
                    <a:pt x="7" y="9"/>
                    <a:pt x="9" y="6"/>
                  </a:cubicBezTo>
                  <a:cubicBezTo>
                    <a:pt x="11" y="4"/>
                    <a:pt x="13" y="2"/>
                    <a:pt x="14" y="1"/>
                  </a:cubicBezTo>
                  <a:cubicBezTo>
                    <a:pt x="16" y="0"/>
                    <a:pt x="18" y="0"/>
                    <a:pt x="19" y="0"/>
                  </a:cubicBezTo>
                  <a:cubicBezTo>
                    <a:pt x="21" y="1"/>
                    <a:pt x="22" y="2"/>
                    <a:pt x="23" y="4"/>
                  </a:cubicBezTo>
                  <a:cubicBezTo>
                    <a:pt x="23" y="5"/>
                    <a:pt x="23" y="7"/>
                    <a:pt x="23" y="11"/>
                  </a:cubicBezTo>
                  <a:cubicBezTo>
                    <a:pt x="27" y="7"/>
                    <a:pt x="30" y="7"/>
                    <a:pt x="34" y="8"/>
                  </a:cubicBezTo>
                  <a:cubicBezTo>
                    <a:pt x="36" y="9"/>
                    <a:pt x="37" y="10"/>
                    <a:pt x="39" y="13"/>
                  </a:cubicBezTo>
                  <a:cubicBezTo>
                    <a:pt x="40" y="15"/>
                    <a:pt x="41" y="18"/>
                    <a:pt x="41" y="23"/>
                  </a:cubicBezTo>
                  <a:cubicBezTo>
                    <a:pt x="44" y="19"/>
                    <a:pt x="47" y="17"/>
                    <a:pt x="50" y="16"/>
                  </a:cubicBezTo>
                  <a:cubicBezTo>
                    <a:pt x="53" y="15"/>
                    <a:pt x="57" y="15"/>
                    <a:pt x="60" y="17"/>
                  </a:cubicBezTo>
                  <a:cubicBezTo>
                    <a:pt x="64" y="18"/>
                    <a:pt x="67" y="22"/>
                    <a:pt x="69" y="26"/>
                  </a:cubicBezTo>
                  <a:cubicBezTo>
                    <a:pt x="70" y="31"/>
                    <a:pt x="70" y="36"/>
                    <a:pt x="68" y="41"/>
                  </a:cubicBezTo>
                  <a:cubicBezTo>
                    <a:pt x="67" y="44"/>
                    <a:pt x="65" y="47"/>
                    <a:pt x="63" y="49"/>
                  </a:cubicBezTo>
                  <a:close/>
                  <a:moveTo>
                    <a:pt x="18" y="19"/>
                  </a:moveTo>
                  <a:cubicBezTo>
                    <a:pt x="20" y="16"/>
                    <a:pt x="20" y="14"/>
                    <a:pt x="20" y="13"/>
                  </a:cubicBezTo>
                  <a:cubicBezTo>
                    <a:pt x="20" y="11"/>
                    <a:pt x="19" y="9"/>
                    <a:pt x="17" y="8"/>
                  </a:cubicBezTo>
                  <a:cubicBezTo>
                    <a:pt x="16" y="8"/>
                    <a:pt x="14" y="8"/>
                    <a:pt x="12" y="9"/>
                  </a:cubicBezTo>
                  <a:cubicBezTo>
                    <a:pt x="10" y="11"/>
                    <a:pt x="8" y="14"/>
                    <a:pt x="6" y="19"/>
                  </a:cubicBezTo>
                  <a:cubicBezTo>
                    <a:pt x="4" y="23"/>
                    <a:pt x="4" y="27"/>
                    <a:pt x="4" y="29"/>
                  </a:cubicBezTo>
                  <a:cubicBezTo>
                    <a:pt x="4" y="32"/>
                    <a:pt x="5" y="34"/>
                    <a:pt x="7" y="35"/>
                  </a:cubicBezTo>
                  <a:cubicBezTo>
                    <a:pt x="8" y="35"/>
                    <a:pt x="8" y="35"/>
                    <a:pt x="9" y="35"/>
                  </a:cubicBezTo>
                  <a:cubicBezTo>
                    <a:pt x="10" y="35"/>
                    <a:pt x="12" y="34"/>
                    <a:pt x="13" y="32"/>
                  </a:cubicBezTo>
                  <a:cubicBezTo>
                    <a:pt x="14" y="31"/>
                    <a:pt x="16" y="26"/>
                    <a:pt x="18" y="19"/>
                  </a:cubicBezTo>
                  <a:close/>
                  <a:moveTo>
                    <a:pt x="65" y="41"/>
                  </a:moveTo>
                  <a:cubicBezTo>
                    <a:pt x="66" y="39"/>
                    <a:pt x="65" y="37"/>
                    <a:pt x="64" y="35"/>
                  </a:cubicBezTo>
                  <a:cubicBezTo>
                    <a:pt x="63" y="33"/>
                    <a:pt x="59" y="31"/>
                    <a:pt x="54" y="29"/>
                  </a:cubicBezTo>
                  <a:cubicBezTo>
                    <a:pt x="49" y="27"/>
                    <a:pt x="46" y="27"/>
                    <a:pt x="43" y="27"/>
                  </a:cubicBezTo>
                  <a:cubicBezTo>
                    <a:pt x="41" y="28"/>
                    <a:pt x="40" y="29"/>
                    <a:pt x="39" y="30"/>
                  </a:cubicBezTo>
                  <a:cubicBezTo>
                    <a:pt x="39" y="32"/>
                    <a:pt x="39" y="34"/>
                    <a:pt x="40" y="36"/>
                  </a:cubicBezTo>
                  <a:cubicBezTo>
                    <a:pt x="41" y="38"/>
                    <a:pt x="44" y="40"/>
                    <a:pt x="49" y="42"/>
                  </a:cubicBezTo>
                  <a:cubicBezTo>
                    <a:pt x="54" y="44"/>
                    <a:pt x="58" y="45"/>
                    <a:pt x="61" y="44"/>
                  </a:cubicBezTo>
                  <a:cubicBezTo>
                    <a:pt x="63" y="44"/>
                    <a:pt x="64" y="43"/>
                    <a:pt x="65" y="41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20" name="íSľiḋé"/>
            <p:cNvSpPr/>
            <p:nvPr/>
          </p:nvSpPr>
          <p:spPr bwMode="auto">
            <a:xfrm>
              <a:off x="4314969" y="3720986"/>
              <a:ext cx="116084" cy="127247"/>
            </a:xfrm>
            <a:custGeom>
              <a:avLst/>
              <a:gdLst>
                <a:gd name="T0" fmla="*/ 13 w 66"/>
                <a:gd name="T1" fmla="*/ 26 h 71"/>
                <a:gd name="T2" fmla="*/ 50 w 66"/>
                <a:gd name="T3" fmla="*/ 30 h 71"/>
                <a:gd name="T4" fmla="*/ 61 w 66"/>
                <a:gd name="T5" fmla="*/ 30 h 71"/>
                <a:gd name="T6" fmla="*/ 65 w 66"/>
                <a:gd name="T7" fmla="*/ 28 h 71"/>
                <a:gd name="T8" fmla="*/ 66 w 66"/>
                <a:gd name="T9" fmla="*/ 28 h 71"/>
                <a:gd name="T10" fmla="*/ 55 w 66"/>
                <a:gd name="T11" fmla="*/ 50 h 71"/>
                <a:gd name="T12" fmla="*/ 53 w 66"/>
                <a:gd name="T13" fmla="*/ 49 h 71"/>
                <a:gd name="T14" fmla="*/ 54 w 66"/>
                <a:gd name="T15" fmla="*/ 46 h 71"/>
                <a:gd name="T16" fmla="*/ 53 w 66"/>
                <a:gd name="T17" fmla="*/ 44 h 71"/>
                <a:gd name="T18" fmla="*/ 45 w 66"/>
                <a:gd name="T19" fmla="*/ 42 h 71"/>
                <a:gd name="T20" fmla="*/ 25 w 66"/>
                <a:gd name="T21" fmla="*/ 41 h 71"/>
                <a:gd name="T22" fmla="*/ 35 w 66"/>
                <a:gd name="T23" fmla="*/ 52 h 71"/>
                <a:gd name="T24" fmla="*/ 43 w 66"/>
                <a:gd name="T25" fmla="*/ 59 h 71"/>
                <a:gd name="T26" fmla="*/ 46 w 66"/>
                <a:gd name="T27" fmla="*/ 60 h 71"/>
                <a:gd name="T28" fmla="*/ 49 w 66"/>
                <a:gd name="T29" fmla="*/ 57 h 71"/>
                <a:gd name="T30" fmla="*/ 50 w 66"/>
                <a:gd name="T31" fmla="*/ 57 h 71"/>
                <a:gd name="T32" fmla="*/ 43 w 66"/>
                <a:gd name="T33" fmla="*/ 71 h 71"/>
                <a:gd name="T34" fmla="*/ 42 w 66"/>
                <a:gd name="T35" fmla="*/ 70 h 71"/>
                <a:gd name="T36" fmla="*/ 42 w 66"/>
                <a:gd name="T37" fmla="*/ 66 h 71"/>
                <a:gd name="T38" fmla="*/ 35 w 66"/>
                <a:gd name="T39" fmla="*/ 57 h 71"/>
                <a:gd name="T40" fmla="*/ 11 w 66"/>
                <a:gd name="T41" fmla="*/ 29 h 71"/>
                <a:gd name="T42" fmla="*/ 1 w 66"/>
                <a:gd name="T43" fmla="*/ 15 h 71"/>
                <a:gd name="T44" fmla="*/ 1 w 66"/>
                <a:gd name="T45" fmla="*/ 6 h 71"/>
                <a:gd name="T46" fmla="*/ 7 w 66"/>
                <a:gd name="T47" fmla="*/ 1 h 71"/>
                <a:gd name="T48" fmla="*/ 13 w 66"/>
                <a:gd name="T49" fmla="*/ 2 h 71"/>
                <a:gd name="T50" fmla="*/ 16 w 66"/>
                <a:gd name="T51" fmla="*/ 5 h 71"/>
                <a:gd name="T52" fmla="*/ 16 w 66"/>
                <a:gd name="T53" fmla="*/ 10 h 71"/>
                <a:gd name="T54" fmla="*/ 12 w 66"/>
                <a:gd name="T55" fmla="*/ 13 h 71"/>
                <a:gd name="T56" fmla="*/ 7 w 66"/>
                <a:gd name="T57" fmla="*/ 12 h 71"/>
                <a:gd name="T58" fmla="*/ 5 w 66"/>
                <a:gd name="T59" fmla="*/ 11 h 71"/>
                <a:gd name="T60" fmla="*/ 4 w 66"/>
                <a:gd name="T61" fmla="*/ 12 h 71"/>
                <a:gd name="T62" fmla="*/ 4 w 66"/>
                <a:gd name="T63" fmla="*/ 15 h 71"/>
                <a:gd name="T64" fmla="*/ 10 w 66"/>
                <a:gd name="T65" fmla="*/ 23 h 71"/>
                <a:gd name="T66" fmla="*/ 13 w 66"/>
                <a:gd name="T67" fmla="*/ 2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" h="71">
                  <a:moveTo>
                    <a:pt x="13" y="26"/>
                  </a:moveTo>
                  <a:cubicBezTo>
                    <a:pt x="50" y="30"/>
                    <a:pt x="50" y="30"/>
                    <a:pt x="50" y="30"/>
                  </a:cubicBezTo>
                  <a:cubicBezTo>
                    <a:pt x="56" y="30"/>
                    <a:pt x="59" y="30"/>
                    <a:pt x="61" y="30"/>
                  </a:cubicBezTo>
                  <a:cubicBezTo>
                    <a:pt x="62" y="29"/>
                    <a:pt x="64" y="29"/>
                    <a:pt x="65" y="28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55" y="50"/>
                    <a:pt x="55" y="50"/>
                    <a:pt x="55" y="50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54" y="47"/>
                    <a:pt x="54" y="46"/>
                    <a:pt x="54" y="46"/>
                  </a:cubicBezTo>
                  <a:cubicBezTo>
                    <a:pt x="54" y="45"/>
                    <a:pt x="53" y="44"/>
                    <a:pt x="53" y="44"/>
                  </a:cubicBezTo>
                  <a:cubicBezTo>
                    <a:pt x="51" y="43"/>
                    <a:pt x="49" y="43"/>
                    <a:pt x="45" y="42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8" y="56"/>
                    <a:pt x="41" y="59"/>
                    <a:pt x="43" y="59"/>
                  </a:cubicBezTo>
                  <a:cubicBezTo>
                    <a:pt x="44" y="60"/>
                    <a:pt x="45" y="60"/>
                    <a:pt x="46" y="60"/>
                  </a:cubicBezTo>
                  <a:cubicBezTo>
                    <a:pt x="47" y="59"/>
                    <a:pt x="48" y="58"/>
                    <a:pt x="49" y="57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2" y="70"/>
                    <a:pt x="42" y="70"/>
                    <a:pt x="42" y="70"/>
                  </a:cubicBezTo>
                  <a:cubicBezTo>
                    <a:pt x="42" y="69"/>
                    <a:pt x="42" y="67"/>
                    <a:pt x="42" y="66"/>
                  </a:cubicBezTo>
                  <a:cubicBezTo>
                    <a:pt x="41" y="65"/>
                    <a:pt x="39" y="62"/>
                    <a:pt x="35" y="5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5" y="22"/>
                    <a:pt x="2" y="17"/>
                    <a:pt x="1" y="15"/>
                  </a:cubicBezTo>
                  <a:cubicBezTo>
                    <a:pt x="0" y="12"/>
                    <a:pt x="0" y="9"/>
                    <a:pt x="1" y="6"/>
                  </a:cubicBezTo>
                  <a:cubicBezTo>
                    <a:pt x="3" y="3"/>
                    <a:pt x="4" y="2"/>
                    <a:pt x="7" y="1"/>
                  </a:cubicBezTo>
                  <a:cubicBezTo>
                    <a:pt x="9" y="0"/>
                    <a:pt x="11" y="0"/>
                    <a:pt x="13" y="2"/>
                  </a:cubicBezTo>
                  <a:cubicBezTo>
                    <a:pt x="14" y="2"/>
                    <a:pt x="16" y="4"/>
                    <a:pt x="16" y="5"/>
                  </a:cubicBezTo>
                  <a:cubicBezTo>
                    <a:pt x="17" y="7"/>
                    <a:pt x="16" y="8"/>
                    <a:pt x="16" y="10"/>
                  </a:cubicBezTo>
                  <a:cubicBezTo>
                    <a:pt x="15" y="11"/>
                    <a:pt x="14" y="12"/>
                    <a:pt x="12" y="13"/>
                  </a:cubicBezTo>
                  <a:cubicBezTo>
                    <a:pt x="11" y="13"/>
                    <a:pt x="9" y="13"/>
                    <a:pt x="7" y="12"/>
                  </a:cubicBezTo>
                  <a:cubicBezTo>
                    <a:pt x="6" y="11"/>
                    <a:pt x="5" y="11"/>
                    <a:pt x="5" y="11"/>
                  </a:cubicBezTo>
                  <a:cubicBezTo>
                    <a:pt x="5" y="11"/>
                    <a:pt x="4" y="11"/>
                    <a:pt x="4" y="12"/>
                  </a:cubicBezTo>
                  <a:cubicBezTo>
                    <a:pt x="4" y="12"/>
                    <a:pt x="4" y="13"/>
                    <a:pt x="4" y="15"/>
                  </a:cubicBezTo>
                  <a:cubicBezTo>
                    <a:pt x="5" y="16"/>
                    <a:pt x="7" y="19"/>
                    <a:pt x="10" y="23"/>
                  </a:cubicBezTo>
                  <a:lnTo>
                    <a:pt x="13" y="26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21" name="iṡḷïḋe"/>
            <p:cNvSpPr/>
            <p:nvPr/>
          </p:nvSpPr>
          <p:spPr bwMode="auto">
            <a:xfrm>
              <a:off x="2808105" y="2522192"/>
              <a:ext cx="1781447" cy="1788145"/>
            </a:xfrm>
            <a:custGeom>
              <a:avLst/>
              <a:gdLst>
                <a:gd name="T0" fmla="*/ 0 w 1007"/>
                <a:gd name="T1" fmla="*/ 506 h 1011"/>
                <a:gd name="T2" fmla="*/ 181 w 1007"/>
                <a:gd name="T3" fmla="*/ 893 h 1011"/>
                <a:gd name="T4" fmla="*/ 189 w 1007"/>
                <a:gd name="T5" fmla="*/ 949 h 1011"/>
                <a:gd name="T6" fmla="*/ 192 w 1007"/>
                <a:gd name="T7" fmla="*/ 968 h 1011"/>
                <a:gd name="T8" fmla="*/ 293 w 1007"/>
                <a:gd name="T9" fmla="*/ 949 h 1011"/>
                <a:gd name="T10" fmla="*/ 374 w 1007"/>
                <a:gd name="T11" fmla="*/ 970 h 1011"/>
                <a:gd name="T12" fmla="*/ 527 w 1007"/>
                <a:gd name="T13" fmla="*/ 1008 h 1011"/>
                <a:gd name="T14" fmla="*/ 647 w 1007"/>
                <a:gd name="T15" fmla="*/ 960 h 1011"/>
                <a:gd name="T16" fmla="*/ 706 w 1007"/>
                <a:gd name="T17" fmla="*/ 945 h 1011"/>
                <a:gd name="T18" fmla="*/ 814 w 1007"/>
                <a:gd name="T19" fmla="*/ 968 h 1011"/>
                <a:gd name="T20" fmla="*/ 824 w 1007"/>
                <a:gd name="T21" fmla="*/ 896 h 1011"/>
                <a:gd name="T22" fmla="*/ 824 w 1007"/>
                <a:gd name="T23" fmla="*/ 896 h 1011"/>
                <a:gd name="T24" fmla="*/ 503 w 1007"/>
                <a:gd name="T25" fmla="*/ 0 h 1011"/>
                <a:gd name="T26" fmla="*/ 270 w 1007"/>
                <a:gd name="T27" fmla="*/ 959 h 1011"/>
                <a:gd name="T28" fmla="*/ 195 w 1007"/>
                <a:gd name="T29" fmla="*/ 961 h 1011"/>
                <a:gd name="T30" fmla="*/ 300 w 1007"/>
                <a:gd name="T31" fmla="*/ 935 h 1011"/>
                <a:gd name="T32" fmla="*/ 794 w 1007"/>
                <a:gd name="T33" fmla="*/ 971 h 1011"/>
                <a:gd name="T34" fmla="*/ 728 w 1007"/>
                <a:gd name="T35" fmla="*/ 955 h 1011"/>
                <a:gd name="T36" fmla="*/ 706 w 1007"/>
                <a:gd name="T37" fmla="*/ 935 h 1011"/>
                <a:gd name="T38" fmla="*/ 794 w 1007"/>
                <a:gd name="T39" fmla="*/ 971 h 1011"/>
                <a:gd name="T40" fmla="*/ 811 w 1007"/>
                <a:gd name="T41" fmla="*/ 951 h 1011"/>
                <a:gd name="T42" fmla="*/ 664 w 1007"/>
                <a:gd name="T43" fmla="*/ 942 h 1011"/>
                <a:gd name="T44" fmla="*/ 644 w 1007"/>
                <a:gd name="T45" fmla="*/ 956 h 1011"/>
                <a:gd name="T46" fmla="*/ 587 w 1007"/>
                <a:gd name="T47" fmla="*/ 988 h 1011"/>
                <a:gd name="T48" fmla="*/ 438 w 1007"/>
                <a:gd name="T49" fmla="*/ 995 h 1011"/>
                <a:gd name="T50" fmla="*/ 387 w 1007"/>
                <a:gd name="T51" fmla="*/ 971 h 1011"/>
                <a:gd name="T52" fmla="*/ 283 w 1007"/>
                <a:gd name="T53" fmla="*/ 928 h 1011"/>
                <a:gd name="T54" fmla="*/ 185 w 1007"/>
                <a:gd name="T55" fmla="*/ 881 h 1011"/>
                <a:gd name="T56" fmla="*/ 166 w 1007"/>
                <a:gd name="T57" fmla="*/ 840 h 1011"/>
                <a:gd name="T58" fmla="*/ 266 w 1007"/>
                <a:gd name="T59" fmla="*/ 801 h 1011"/>
                <a:gd name="T60" fmla="*/ 280 w 1007"/>
                <a:gd name="T61" fmla="*/ 801 h 1011"/>
                <a:gd name="T62" fmla="*/ 351 w 1007"/>
                <a:gd name="T63" fmla="*/ 823 h 1011"/>
                <a:gd name="T64" fmla="*/ 408 w 1007"/>
                <a:gd name="T65" fmla="*/ 872 h 1011"/>
                <a:gd name="T66" fmla="*/ 602 w 1007"/>
                <a:gd name="T67" fmla="*/ 869 h 1011"/>
                <a:gd name="T68" fmla="*/ 620 w 1007"/>
                <a:gd name="T69" fmla="*/ 853 h 1011"/>
                <a:gd name="T70" fmla="*/ 648 w 1007"/>
                <a:gd name="T71" fmla="*/ 829 h 1011"/>
                <a:gd name="T72" fmla="*/ 732 w 1007"/>
                <a:gd name="T73" fmla="*/ 801 h 1011"/>
                <a:gd name="T74" fmla="*/ 846 w 1007"/>
                <a:gd name="T75" fmla="*/ 829 h 1011"/>
                <a:gd name="T76" fmla="*/ 841 w 1007"/>
                <a:gd name="T77" fmla="*/ 840 h 1011"/>
                <a:gd name="T78" fmla="*/ 735 w 1007"/>
                <a:gd name="T79" fmla="*/ 796 h 1011"/>
                <a:gd name="T80" fmla="*/ 653 w 1007"/>
                <a:gd name="T81" fmla="*/ 818 h 1011"/>
                <a:gd name="T82" fmla="*/ 412 w 1007"/>
                <a:gd name="T83" fmla="*/ 867 h 1011"/>
                <a:gd name="T84" fmla="*/ 356 w 1007"/>
                <a:gd name="T85" fmla="*/ 819 h 1011"/>
                <a:gd name="T86" fmla="*/ 278 w 1007"/>
                <a:gd name="T87" fmla="*/ 796 h 1011"/>
                <a:gd name="T88" fmla="*/ 133 w 1007"/>
                <a:gd name="T89" fmla="*/ 506 h 1011"/>
                <a:gd name="T90" fmla="*/ 875 w 1007"/>
                <a:gd name="T91" fmla="*/ 506 h 1011"/>
                <a:gd name="T92" fmla="*/ 830 w 1007"/>
                <a:gd name="T93" fmla="*/ 879 h 1011"/>
                <a:gd name="T94" fmla="*/ 832 w 1007"/>
                <a:gd name="T95" fmla="*/ 873 h 1011"/>
                <a:gd name="T96" fmla="*/ 843 w 1007"/>
                <a:gd name="T97" fmla="*/ 849 h 1011"/>
                <a:gd name="T98" fmla="*/ 805 w 1007"/>
                <a:gd name="T99" fmla="*/ 807 h 1011"/>
                <a:gd name="T100" fmla="*/ 742 w 1007"/>
                <a:gd name="T101" fmla="*/ 797 h 1011"/>
                <a:gd name="T102" fmla="*/ 504 w 1007"/>
                <a:gd name="T103" fmla="*/ 130 h 1011"/>
                <a:gd name="T104" fmla="*/ 267 w 1007"/>
                <a:gd name="T105" fmla="*/ 797 h 1011"/>
                <a:gd name="T106" fmla="*/ 162 w 1007"/>
                <a:gd name="T107" fmla="*/ 845 h 1011"/>
                <a:gd name="T108" fmla="*/ 172 w 1007"/>
                <a:gd name="T109" fmla="*/ 863 h 1011"/>
                <a:gd name="T110" fmla="*/ 179 w 1007"/>
                <a:gd name="T111" fmla="*/ 880 h 1011"/>
                <a:gd name="T112" fmla="*/ 9 w 1007"/>
                <a:gd name="T113" fmla="*/ 506 h 1011"/>
                <a:gd name="T114" fmla="*/ 998 w 1007"/>
                <a:gd name="T115" fmla="*/ 506 h 1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07" h="1011">
                  <a:moveTo>
                    <a:pt x="503" y="0"/>
                  </a:moveTo>
                  <a:cubicBezTo>
                    <a:pt x="226" y="0"/>
                    <a:pt x="0" y="227"/>
                    <a:pt x="0" y="506"/>
                  </a:cubicBezTo>
                  <a:cubicBezTo>
                    <a:pt x="0" y="658"/>
                    <a:pt x="67" y="795"/>
                    <a:pt x="173" y="888"/>
                  </a:cubicBezTo>
                  <a:cubicBezTo>
                    <a:pt x="181" y="893"/>
                    <a:pt x="181" y="893"/>
                    <a:pt x="181" y="893"/>
                  </a:cubicBezTo>
                  <a:cubicBezTo>
                    <a:pt x="184" y="900"/>
                    <a:pt x="185" y="909"/>
                    <a:pt x="186" y="918"/>
                  </a:cubicBezTo>
                  <a:cubicBezTo>
                    <a:pt x="188" y="928"/>
                    <a:pt x="190" y="939"/>
                    <a:pt x="189" y="949"/>
                  </a:cubicBezTo>
                  <a:cubicBezTo>
                    <a:pt x="192" y="951"/>
                    <a:pt x="190" y="956"/>
                    <a:pt x="189" y="958"/>
                  </a:cubicBezTo>
                  <a:cubicBezTo>
                    <a:pt x="188" y="963"/>
                    <a:pt x="191" y="964"/>
                    <a:pt x="192" y="968"/>
                  </a:cubicBezTo>
                  <a:cubicBezTo>
                    <a:pt x="212" y="985"/>
                    <a:pt x="259" y="974"/>
                    <a:pt x="275" y="962"/>
                  </a:cubicBezTo>
                  <a:cubicBezTo>
                    <a:pt x="281" y="958"/>
                    <a:pt x="288" y="955"/>
                    <a:pt x="293" y="949"/>
                  </a:cubicBezTo>
                  <a:cubicBezTo>
                    <a:pt x="301" y="947"/>
                    <a:pt x="302" y="938"/>
                    <a:pt x="312" y="937"/>
                  </a:cubicBezTo>
                  <a:cubicBezTo>
                    <a:pt x="335" y="943"/>
                    <a:pt x="354" y="957"/>
                    <a:pt x="374" y="970"/>
                  </a:cubicBezTo>
                  <a:cubicBezTo>
                    <a:pt x="393" y="983"/>
                    <a:pt x="414" y="995"/>
                    <a:pt x="439" y="1001"/>
                  </a:cubicBezTo>
                  <a:cubicBezTo>
                    <a:pt x="467" y="1008"/>
                    <a:pt x="498" y="1011"/>
                    <a:pt x="527" y="1008"/>
                  </a:cubicBezTo>
                  <a:cubicBezTo>
                    <a:pt x="556" y="1005"/>
                    <a:pt x="582" y="997"/>
                    <a:pt x="604" y="988"/>
                  </a:cubicBezTo>
                  <a:cubicBezTo>
                    <a:pt x="619" y="979"/>
                    <a:pt x="633" y="970"/>
                    <a:pt x="647" y="960"/>
                  </a:cubicBezTo>
                  <a:cubicBezTo>
                    <a:pt x="661" y="950"/>
                    <a:pt x="676" y="942"/>
                    <a:pt x="695" y="937"/>
                  </a:cubicBezTo>
                  <a:cubicBezTo>
                    <a:pt x="702" y="936"/>
                    <a:pt x="703" y="942"/>
                    <a:pt x="706" y="945"/>
                  </a:cubicBezTo>
                  <a:cubicBezTo>
                    <a:pt x="720" y="956"/>
                    <a:pt x="736" y="966"/>
                    <a:pt x="754" y="974"/>
                  </a:cubicBezTo>
                  <a:cubicBezTo>
                    <a:pt x="773" y="976"/>
                    <a:pt x="803" y="981"/>
                    <a:pt x="814" y="968"/>
                  </a:cubicBezTo>
                  <a:cubicBezTo>
                    <a:pt x="818" y="963"/>
                    <a:pt x="816" y="956"/>
                    <a:pt x="816" y="950"/>
                  </a:cubicBezTo>
                  <a:cubicBezTo>
                    <a:pt x="817" y="930"/>
                    <a:pt x="820" y="911"/>
                    <a:pt x="824" y="896"/>
                  </a:cubicBezTo>
                  <a:cubicBezTo>
                    <a:pt x="824" y="896"/>
                    <a:pt x="824" y="896"/>
                    <a:pt x="824" y="896"/>
                  </a:cubicBezTo>
                  <a:cubicBezTo>
                    <a:pt x="824" y="896"/>
                    <a:pt x="824" y="896"/>
                    <a:pt x="824" y="896"/>
                  </a:cubicBezTo>
                  <a:cubicBezTo>
                    <a:pt x="936" y="803"/>
                    <a:pt x="1007" y="662"/>
                    <a:pt x="1007" y="506"/>
                  </a:cubicBezTo>
                  <a:cubicBezTo>
                    <a:pt x="1007" y="227"/>
                    <a:pt x="781" y="0"/>
                    <a:pt x="503" y="0"/>
                  </a:cubicBezTo>
                  <a:close/>
                  <a:moveTo>
                    <a:pt x="297" y="939"/>
                  </a:moveTo>
                  <a:cubicBezTo>
                    <a:pt x="290" y="946"/>
                    <a:pt x="279" y="952"/>
                    <a:pt x="270" y="959"/>
                  </a:cubicBezTo>
                  <a:cubicBezTo>
                    <a:pt x="258" y="966"/>
                    <a:pt x="234" y="974"/>
                    <a:pt x="214" y="971"/>
                  </a:cubicBezTo>
                  <a:cubicBezTo>
                    <a:pt x="206" y="970"/>
                    <a:pt x="198" y="968"/>
                    <a:pt x="195" y="961"/>
                  </a:cubicBezTo>
                  <a:cubicBezTo>
                    <a:pt x="195" y="956"/>
                    <a:pt x="202" y="957"/>
                    <a:pt x="204" y="954"/>
                  </a:cubicBezTo>
                  <a:cubicBezTo>
                    <a:pt x="230" y="942"/>
                    <a:pt x="261" y="930"/>
                    <a:pt x="300" y="935"/>
                  </a:cubicBezTo>
                  <a:cubicBezTo>
                    <a:pt x="301" y="936"/>
                    <a:pt x="298" y="938"/>
                    <a:pt x="297" y="939"/>
                  </a:cubicBezTo>
                  <a:close/>
                  <a:moveTo>
                    <a:pt x="794" y="971"/>
                  </a:moveTo>
                  <a:cubicBezTo>
                    <a:pt x="781" y="972"/>
                    <a:pt x="771" y="970"/>
                    <a:pt x="760" y="969"/>
                  </a:cubicBezTo>
                  <a:cubicBezTo>
                    <a:pt x="748" y="965"/>
                    <a:pt x="739" y="960"/>
                    <a:pt x="728" y="955"/>
                  </a:cubicBezTo>
                  <a:cubicBezTo>
                    <a:pt x="725" y="951"/>
                    <a:pt x="720" y="948"/>
                    <a:pt x="716" y="945"/>
                  </a:cubicBezTo>
                  <a:cubicBezTo>
                    <a:pt x="713" y="942"/>
                    <a:pt x="705" y="938"/>
                    <a:pt x="706" y="935"/>
                  </a:cubicBezTo>
                  <a:cubicBezTo>
                    <a:pt x="750" y="930"/>
                    <a:pt x="784" y="944"/>
                    <a:pt x="811" y="959"/>
                  </a:cubicBezTo>
                  <a:cubicBezTo>
                    <a:pt x="811" y="969"/>
                    <a:pt x="801" y="968"/>
                    <a:pt x="794" y="971"/>
                  </a:cubicBezTo>
                  <a:close/>
                  <a:moveTo>
                    <a:pt x="819" y="891"/>
                  </a:moveTo>
                  <a:cubicBezTo>
                    <a:pt x="815" y="910"/>
                    <a:pt x="812" y="930"/>
                    <a:pt x="811" y="951"/>
                  </a:cubicBezTo>
                  <a:cubicBezTo>
                    <a:pt x="785" y="939"/>
                    <a:pt x="757" y="928"/>
                    <a:pt x="724" y="928"/>
                  </a:cubicBezTo>
                  <a:cubicBezTo>
                    <a:pt x="701" y="928"/>
                    <a:pt x="681" y="934"/>
                    <a:pt x="664" y="942"/>
                  </a:cubicBezTo>
                  <a:cubicBezTo>
                    <a:pt x="661" y="944"/>
                    <a:pt x="659" y="946"/>
                    <a:pt x="655" y="948"/>
                  </a:cubicBezTo>
                  <a:cubicBezTo>
                    <a:pt x="652" y="950"/>
                    <a:pt x="648" y="953"/>
                    <a:pt x="644" y="956"/>
                  </a:cubicBezTo>
                  <a:cubicBezTo>
                    <a:pt x="637" y="960"/>
                    <a:pt x="626" y="966"/>
                    <a:pt x="620" y="972"/>
                  </a:cubicBezTo>
                  <a:cubicBezTo>
                    <a:pt x="610" y="978"/>
                    <a:pt x="600" y="983"/>
                    <a:pt x="587" y="988"/>
                  </a:cubicBezTo>
                  <a:cubicBezTo>
                    <a:pt x="565" y="996"/>
                    <a:pt x="533" y="1005"/>
                    <a:pt x="503" y="1005"/>
                  </a:cubicBezTo>
                  <a:cubicBezTo>
                    <a:pt x="481" y="1005"/>
                    <a:pt x="458" y="1000"/>
                    <a:pt x="438" y="995"/>
                  </a:cubicBezTo>
                  <a:cubicBezTo>
                    <a:pt x="429" y="992"/>
                    <a:pt x="419" y="989"/>
                    <a:pt x="411" y="985"/>
                  </a:cubicBezTo>
                  <a:cubicBezTo>
                    <a:pt x="402" y="981"/>
                    <a:pt x="394" y="977"/>
                    <a:pt x="387" y="971"/>
                  </a:cubicBezTo>
                  <a:cubicBezTo>
                    <a:pt x="371" y="963"/>
                    <a:pt x="358" y="951"/>
                    <a:pt x="342" y="942"/>
                  </a:cubicBezTo>
                  <a:cubicBezTo>
                    <a:pt x="325" y="934"/>
                    <a:pt x="305" y="928"/>
                    <a:pt x="283" y="928"/>
                  </a:cubicBezTo>
                  <a:cubicBezTo>
                    <a:pt x="249" y="928"/>
                    <a:pt x="217" y="941"/>
                    <a:pt x="195" y="951"/>
                  </a:cubicBezTo>
                  <a:cubicBezTo>
                    <a:pt x="194" y="925"/>
                    <a:pt x="191" y="902"/>
                    <a:pt x="185" y="881"/>
                  </a:cubicBezTo>
                  <a:cubicBezTo>
                    <a:pt x="182" y="871"/>
                    <a:pt x="177" y="862"/>
                    <a:pt x="173" y="853"/>
                  </a:cubicBezTo>
                  <a:cubicBezTo>
                    <a:pt x="170" y="849"/>
                    <a:pt x="169" y="844"/>
                    <a:pt x="166" y="840"/>
                  </a:cubicBezTo>
                  <a:cubicBezTo>
                    <a:pt x="163" y="836"/>
                    <a:pt x="160" y="833"/>
                    <a:pt x="158" y="829"/>
                  </a:cubicBezTo>
                  <a:cubicBezTo>
                    <a:pt x="190" y="816"/>
                    <a:pt x="224" y="805"/>
                    <a:pt x="266" y="801"/>
                  </a:cubicBezTo>
                  <a:cubicBezTo>
                    <a:pt x="271" y="801"/>
                    <a:pt x="275" y="801"/>
                    <a:pt x="279" y="801"/>
                  </a:cubicBezTo>
                  <a:cubicBezTo>
                    <a:pt x="280" y="801"/>
                    <a:pt x="280" y="801"/>
                    <a:pt x="280" y="801"/>
                  </a:cubicBezTo>
                  <a:cubicBezTo>
                    <a:pt x="280" y="801"/>
                    <a:pt x="280" y="801"/>
                    <a:pt x="280" y="801"/>
                  </a:cubicBezTo>
                  <a:cubicBezTo>
                    <a:pt x="309" y="803"/>
                    <a:pt x="333" y="810"/>
                    <a:pt x="351" y="823"/>
                  </a:cubicBezTo>
                  <a:cubicBezTo>
                    <a:pt x="362" y="830"/>
                    <a:pt x="371" y="839"/>
                    <a:pt x="379" y="848"/>
                  </a:cubicBezTo>
                  <a:cubicBezTo>
                    <a:pt x="388" y="857"/>
                    <a:pt x="399" y="864"/>
                    <a:pt x="408" y="872"/>
                  </a:cubicBezTo>
                  <a:cubicBezTo>
                    <a:pt x="452" y="897"/>
                    <a:pt x="540" y="899"/>
                    <a:pt x="588" y="877"/>
                  </a:cubicBezTo>
                  <a:cubicBezTo>
                    <a:pt x="593" y="874"/>
                    <a:pt x="597" y="872"/>
                    <a:pt x="602" y="869"/>
                  </a:cubicBezTo>
                  <a:cubicBezTo>
                    <a:pt x="605" y="867"/>
                    <a:pt x="609" y="863"/>
                    <a:pt x="613" y="860"/>
                  </a:cubicBezTo>
                  <a:cubicBezTo>
                    <a:pt x="615" y="858"/>
                    <a:pt x="617" y="856"/>
                    <a:pt x="620" y="853"/>
                  </a:cubicBezTo>
                  <a:cubicBezTo>
                    <a:pt x="624" y="849"/>
                    <a:pt x="629" y="845"/>
                    <a:pt x="634" y="841"/>
                  </a:cubicBezTo>
                  <a:cubicBezTo>
                    <a:pt x="639" y="837"/>
                    <a:pt x="642" y="831"/>
                    <a:pt x="648" y="829"/>
                  </a:cubicBezTo>
                  <a:cubicBezTo>
                    <a:pt x="666" y="813"/>
                    <a:pt x="694" y="802"/>
                    <a:pt x="728" y="801"/>
                  </a:cubicBezTo>
                  <a:cubicBezTo>
                    <a:pt x="730" y="801"/>
                    <a:pt x="731" y="801"/>
                    <a:pt x="732" y="801"/>
                  </a:cubicBezTo>
                  <a:cubicBezTo>
                    <a:pt x="732" y="801"/>
                    <a:pt x="735" y="802"/>
                    <a:pt x="736" y="801"/>
                  </a:cubicBezTo>
                  <a:cubicBezTo>
                    <a:pt x="778" y="802"/>
                    <a:pt x="818" y="817"/>
                    <a:pt x="846" y="829"/>
                  </a:cubicBezTo>
                  <a:cubicBezTo>
                    <a:pt x="849" y="829"/>
                    <a:pt x="848" y="830"/>
                    <a:pt x="847" y="831"/>
                  </a:cubicBezTo>
                  <a:cubicBezTo>
                    <a:pt x="845" y="834"/>
                    <a:pt x="842" y="836"/>
                    <a:pt x="841" y="840"/>
                  </a:cubicBezTo>
                  <a:cubicBezTo>
                    <a:pt x="829" y="852"/>
                    <a:pt x="819" y="891"/>
                    <a:pt x="819" y="891"/>
                  </a:cubicBezTo>
                  <a:close/>
                  <a:moveTo>
                    <a:pt x="735" y="796"/>
                  </a:moveTo>
                  <a:cubicBezTo>
                    <a:pt x="734" y="796"/>
                    <a:pt x="731" y="797"/>
                    <a:pt x="731" y="797"/>
                  </a:cubicBezTo>
                  <a:cubicBezTo>
                    <a:pt x="696" y="796"/>
                    <a:pt x="674" y="804"/>
                    <a:pt x="653" y="818"/>
                  </a:cubicBezTo>
                  <a:cubicBezTo>
                    <a:pt x="631" y="832"/>
                    <a:pt x="615" y="855"/>
                    <a:pt x="593" y="868"/>
                  </a:cubicBezTo>
                  <a:cubicBezTo>
                    <a:pt x="547" y="894"/>
                    <a:pt x="456" y="892"/>
                    <a:pt x="412" y="867"/>
                  </a:cubicBezTo>
                  <a:cubicBezTo>
                    <a:pt x="401" y="861"/>
                    <a:pt x="390" y="850"/>
                    <a:pt x="382" y="841"/>
                  </a:cubicBezTo>
                  <a:cubicBezTo>
                    <a:pt x="373" y="833"/>
                    <a:pt x="364" y="827"/>
                    <a:pt x="356" y="819"/>
                  </a:cubicBezTo>
                  <a:cubicBezTo>
                    <a:pt x="346" y="814"/>
                    <a:pt x="336" y="809"/>
                    <a:pt x="324" y="803"/>
                  </a:cubicBezTo>
                  <a:cubicBezTo>
                    <a:pt x="308" y="796"/>
                    <a:pt x="278" y="796"/>
                    <a:pt x="278" y="796"/>
                  </a:cubicBezTo>
                  <a:cubicBezTo>
                    <a:pt x="277" y="796"/>
                    <a:pt x="274" y="796"/>
                    <a:pt x="273" y="796"/>
                  </a:cubicBezTo>
                  <a:cubicBezTo>
                    <a:pt x="188" y="728"/>
                    <a:pt x="133" y="623"/>
                    <a:pt x="133" y="506"/>
                  </a:cubicBezTo>
                  <a:cubicBezTo>
                    <a:pt x="133" y="301"/>
                    <a:pt x="300" y="134"/>
                    <a:pt x="504" y="134"/>
                  </a:cubicBezTo>
                  <a:cubicBezTo>
                    <a:pt x="709" y="134"/>
                    <a:pt x="875" y="301"/>
                    <a:pt x="875" y="506"/>
                  </a:cubicBezTo>
                  <a:cubicBezTo>
                    <a:pt x="875" y="623"/>
                    <a:pt x="820" y="728"/>
                    <a:pt x="735" y="796"/>
                  </a:cubicBezTo>
                  <a:close/>
                  <a:moveTo>
                    <a:pt x="830" y="879"/>
                  </a:moveTo>
                  <a:cubicBezTo>
                    <a:pt x="830" y="878"/>
                    <a:pt x="830" y="877"/>
                    <a:pt x="831" y="876"/>
                  </a:cubicBezTo>
                  <a:cubicBezTo>
                    <a:pt x="831" y="875"/>
                    <a:pt x="831" y="874"/>
                    <a:pt x="832" y="873"/>
                  </a:cubicBezTo>
                  <a:cubicBezTo>
                    <a:pt x="831" y="873"/>
                    <a:pt x="831" y="872"/>
                    <a:pt x="831" y="871"/>
                  </a:cubicBezTo>
                  <a:cubicBezTo>
                    <a:pt x="836" y="865"/>
                    <a:pt x="837" y="855"/>
                    <a:pt x="843" y="849"/>
                  </a:cubicBezTo>
                  <a:cubicBezTo>
                    <a:pt x="846" y="840"/>
                    <a:pt x="853" y="836"/>
                    <a:pt x="856" y="828"/>
                  </a:cubicBezTo>
                  <a:cubicBezTo>
                    <a:pt x="850" y="822"/>
                    <a:pt x="817" y="809"/>
                    <a:pt x="805" y="807"/>
                  </a:cubicBezTo>
                  <a:cubicBezTo>
                    <a:pt x="785" y="803"/>
                    <a:pt x="767" y="797"/>
                    <a:pt x="743" y="797"/>
                  </a:cubicBezTo>
                  <a:cubicBezTo>
                    <a:pt x="743" y="797"/>
                    <a:pt x="742" y="797"/>
                    <a:pt x="742" y="797"/>
                  </a:cubicBezTo>
                  <a:cubicBezTo>
                    <a:pt x="826" y="728"/>
                    <a:pt x="880" y="623"/>
                    <a:pt x="880" y="506"/>
                  </a:cubicBezTo>
                  <a:cubicBezTo>
                    <a:pt x="880" y="298"/>
                    <a:pt x="711" y="130"/>
                    <a:pt x="504" y="130"/>
                  </a:cubicBezTo>
                  <a:cubicBezTo>
                    <a:pt x="297" y="130"/>
                    <a:pt x="129" y="298"/>
                    <a:pt x="129" y="506"/>
                  </a:cubicBezTo>
                  <a:cubicBezTo>
                    <a:pt x="129" y="623"/>
                    <a:pt x="182" y="728"/>
                    <a:pt x="267" y="797"/>
                  </a:cubicBezTo>
                  <a:cubicBezTo>
                    <a:pt x="219" y="798"/>
                    <a:pt x="184" y="812"/>
                    <a:pt x="150" y="827"/>
                  </a:cubicBezTo>
                  <a:cubicBezTo>
                    <a:pt x="151" y="836"/>
                    <a:pt x="159" y="837"/>
                    <a:pt x="162" y="845"/>
                  </a:cubicBezTo>
                  <a:cubicBezTo>
                    <a:pt x="165" y="850"/>
                    <a:pt x="168" y="857"/>
                    <a:pt x="172" y="862"/>
                  </a:cubicBezTo>
                  <a:cubicBezTo>
                    <a:pt x="172" y="863"/>
                    <a:pt x="172" y="863"/>
                    <a:pt x="172" y="863"/>
                  </a:cubicBezTo>
                  <a:cubicBezTo>
                    <a:pt x="172" y="864"/>
                    <a:pt x="173" y="865"/>
                    <a:pt x="173" y="866"/>
                  </a:cubicBezTo>
                  <a:cubicBezTo>
                    <a:pt x="175" y="870"/>
                    <a:pt x="178" y="875"/>
                    <a:pt x="179" y="880"/>
                  </a:cubicBezTo>
                  <a:cubicBezTo>
                    <a:pt x="179" y="880"/>
                    <a:pt x="179" y="880"/>
                    <a:pt x="179" y="880"/>
                  </a:cubicBezTo>
                  <a:cubicBezTo>
                    <a:pt x="75" y="789"/>
                    <a:pt x="9" y="655"/>
                    <a:pt x="9" y="506"/>
                  </a:cubicBezTo>
                  <a:cubicBezTo>
                    <a:pt x="9" y="232"/>
                    <a:pt x="231" y="9"/>
                    <a:pt x="503" y="9"/>
                  </a:cubicBezTo>
                  <a:cubicBezTo>
                    <a:pt x="776" y="9"/>
                    <a:pt x="998" y="232"/>
                    <a:pt x="998" y="506"/>
                  </a:cubicBezTo>
                  <a:cubicBezTo>
                    <a:pt x="998" y="654"/>
                    <a:pt x="933" y="787"/>
                    <a:pt x="830" y="879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22" name="îsḷïďe"/>
            <p:cNvSpPr/>
            <p:nvPr/>
          </p:nvSpPr>
          <p:spPr bwMode="auto">
            <a:xfrm>
              <a:off x="3390759" y="4067006"/>
              <a:ext cx="142873" cy="129479"/>
            </a:xfrm>
            <a:custGeom>
              <a:avLst/>
              <a:gdLst>
                <a:gd name="T0" fmla="*/ 68 w 81"/>
                <a:gd name="T1" fmla="*/ 19 h 73"/>
                <a:gd name="T2" fmla="*/ 23 w 81"/>
                <a:gd name="T3" fmla="*/ 0 h 73"/>
                <a:gd name="T4" fmla="*/ 19 w 81"/>
                <a:gd name="T5" fmla="*/ 0 h 73"/>
                <a:gd name="T6" fmla="*/ 20 w 81"/>
                <a:gd name="T7" fmla="*/ 14 h 73"/>
                <a:gd name="T8" fmla="*/ 47 w 81"/>
                <a:gd name="T9" fmla="*/ 19 h 73"/>
                <a:gd name="T10" fmla="*/ 23 w 81"/>
                <a:gd name="T11" fmla="*/ 36 h 73"/>
                <a:gd name="T12" fmla="*/ 28 w 81"/>
                <a:gd name="T13" fmla="*/ 42 h 73"/>
                <a:gd name="T14" fmla="*/ 18 w 81"/>
                <a:gd name="T15" fmla="*/ 48 h 73"/>
                <a:gd name="T16" fmla="*/ 7 w 81"/>
                <a:gd name="T17" fmla="*/ 42 h 73"/>
                <a:gd name="T18" fmla="*/ 0 w 81"/>
                <a:gd name="T19" fmla="*/ 48 h 73"/>
                <a:gd name="T20" fmla="*/ 7 w 81"/>
                <a:gd name="T21" fmla="*/ 56 h 73"/>
                <a:gd name="T22" fmla="*/ 15 w 81"/>
                <a:gd name="T23" fmla="*/ 54 h 73"/>
                <a:gd name="T24" fmla="*/ 17 w 81"/>
                <a:gd name="T25" fmla="*/ 64 h 73"/>
                <a:gd name="T26" fmla="*/ 28 w 81"/>
                <a:gd name="T27" fmla="*/ 65 h 73"/>
                <a:gd name="T28" fmla="*/ 38 w 81"/>
                <a:gd name="T29" fmla="*/ 73 h 73"/>
                <a:gd name="T30" fmla="*/ 43 w 81"/>
                <a:gd name="T31" fmla="*/ 59 h 73"/>
                <a:gd name="T32" fmla="*/ 35 w 81"/>
                <a:gd name="T33" fmla="*/ 52 h 73"/>
                <a:gd name="T34" fmla="*/ 50 w 81"/>
                <a:gd name="T35" fmla="*/ 47 h 73"/>
                <a:gd name="T36" fmla="*/ 58 w 81"/>
                <a:gd name="T37" fmla="*/ 36 h 73"/>
                <a:gd name="T38" fmla="*/ 53 w 81"/>
                <a:gd name="T39" fmla="*/ 29 h 73"/>
                <a:gd name="T40" fmla="*/ 45 w 81"/>
                <a:gd name="T41" fmla="*/ 25 h 73"/>
                <a:gd name="T42" fmla="*/ 57 w 81"/>
                <a:gd name="T43" fmla="*/ 26 h 73"/>
                <a:gd name="T44" fmla="*/ 66 w 81"/>
                <a:gd name="T45" fmla="*/ 29 h 73"/>
                <a:gd name="T46" fmla="*/ 78 w 81"/>
                <a:gd name="T47" fmla="*/ 34 h 73"/>
                <a:gd name="T48" fmla="*/ 80 w 81"/>
                <a:gd name="T49" fmla="*/ 25 h 73"/>
                <a:gd name="T50" fmla="*/ 68 w 81"/>
                <a:gd name="T51" fmla="*/ 19 h 73"/>
                <a:gd name="T52" fmla="*/ 20 w 81"/>
                <a:gd name="T53" fmla="*/ 56 h 73"/>
                <a:gd name="T54" fmla="*/ 18 w 81"/>
                <a:gd name="T55" fmla="*/ 53 h 73"/>
                <a:gd name="T56" fmla="*/ 22 w 81"/>
                <a:gd name="T57" fmla="*/ 53 h 73"/>
                <a:gd name="T58" fmla="*/ 23 w 81"/>
                <a:gd name="T59" fmla="*/ 53 h 73"/>
                <a:gd name="T60" fmla="*/ 20 w 81"/>
                <a:gd name="T61" fmla="*/ 56 h 73"/>
                <a:gd name="T62" fmla="*/ 28 w 81"/>
                <a:gd name="T63" fmla="*/ 62 h 73"/>
                <a:gd name="T64" fmla="*/ 29 w 81"/>
                <a:gd name="T65" fmla="*/ 57 h 73"/>
                <a:gd name="T66" fmla="*/ 33 w 81"/>
                <a:gd name="T67" fmla="*/ 62 h 73"/>
                <a:gd name="T68" fmla="*/ 28 w 81"/>
                <a:gd name="T69" fmla="*/ 62 h 73"/>
                <a:gd name="T70" fmla="*/ 35 w 81"/>
                <a:gd name="T71" fmla="*/ 40 h 73"/>
                <a:gd name="T72" fmla="*/ 35 w 81"/>
                <a:gd name="T73" fmla="*/ 34 h 73"/>
                <a:gd name="T74" fmla="*/ 43 w 81"/>
                <a:gd name="T75" fmla="*/ 38 h 73"/>
                <a:gd name="T76" fmla="*/ 35 w 81"/>
                <a:gd name="T77" fmla="*/ 4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1" h="73">
                  <a:moveTo>
                    <a:pt x="68" y="19"/>
                  </a:moveTo>
                  <a:cubicBezTo>
                    <a:pt x="56" y="10"/>
                    <a:pt x="36" y="9"/>
                    <a:pt x="23" y="0"/>
                  </a:cubicBezTo>
                  <a:cubicBezTo>
                    <a:pt x="22" y="0"/>
                    <a:pt x="20" y="0"/>
                    <a:pt x="19" y="0"/>
                  </a:cubicBezTo>
                  <a:cubicBezTo>
                    <a:pt x="15" y="4"/>
                    <a:pt x="18" y="11"/>
                    <a:pt x="20" y="14"/>
                  </a:cubicBezTo>
                  <a:cubicBezTo>
                    <a:pt x="30" y="17"/>
                    <a:pt x="40" y="14"/>
                    <a:pt x="47" y="19"/>
                  </a:cubicBezTo>
                  <a:cubicBezTo>
                    <a:pt x="35" y="21"/>
                    <a:pt x="23" y="22"/>
                    <a:pt x="23" y="36"/>
                  </a:cubicBezTo>
                  <a:cubicBezTo>
                    <a:pt x="23" y="40"/>
                    <a:pt x="28" y="38"/>
                    <a:pt x="28" y="42"/>
                  </a:cubicBezTo>
                  <a:cubicBezTo>
                    <a:pt x="28" y="47"/>
                    <a:pt x="23" y="48"/>
                    <a:pt x="18" y="48"/>
                  </a:cubicBezTo>
                  <a:cubicBezTo>
                    <a:pt x="14" y="46"/>
                    <a:pt x="13" y="42"/>
                    <a:pt x="7" y="42"/>
                  </a:cubicBezTo>
                  <a:cubicBezTo>
                    <a:pt x="4" y="43"/>
                    <a:pt x="1" y="44"/>
                    <a:pt x="0" y="48"/>
                  </a:cubicBezTo>
                  <a:cubicBezTo>
                    <a:pt x="1" y="53"/>
                    <a:pt x="5" y="53"/>
                    <a:pt x="7" y="56"/>
                  </a:cubicBezTo>
                  <a:cubicBezTo>
                    <a:pt x="11" y="57"/>
                    <a:pt x="10" y="53"/>
                    <a:pt x="15" y="54"/>
                  </a:cubicBezTo>
                  <a:cubicBezTo>
                    <a:pt x="14" y="58"/>
                    <a:pt x="15" y="61"/>
                    <a:pt x="17" y="64"/>
                  </a:cubicBezTo>
                  <a:cubicBezTo>
                    <a:pt x="21" y="65"/>
                    <a:pt x="23" y="63"/>
                    <a:pt x="28" y="65"/>
                  </a:cubicBezTo>
                  <a:cubicBezTo>
                    <a:pt x="33" y="66"/>
                    <a:pt x="32" y="73"/>
                    <a:pt x="38" y="73"/>
                  </a:cubicBezTo>
                  <a:cubicBezTo>
                    <a:pt x="41" y="70"/>
                    <a:pt x="43" y="66"/>
                    <a:pt x="43" y="59"/>
                  </a:cubicBezTo>
                  <a:cubicBezTo>
                    <a:pt x="41" y="56"/>
                    <a:pt x="37" y="54"/>
                    <a:pt x="35" y="52"/>
                  </a:cubicBezTo>
                  <a:cubicBezTo>
                    <a:pt x="36" y="45"/>
                    <a:pt x="46" y="48"/>
                    <a:pt x="50" y="47"/>
                  </a:cubicBezTo>
                  <a:cubicBezTo>
                    <a:pt x="54" y="44"/>
                    <a:pt x="58" y="42"/>
                    <a:pt x="58" y="36"/>
                  </a:cubicBezTo>
                  <a:cubicBezTo>
                    <a:pt x="57" y="33"/>
                    <a:pt x="55" y="31"/>
                    <a:pt x="53" y="29"/>
                  </a:cubicBezTo>
                  <a:cubicBezTo>
                    <a:pt x="51" y="27"/>
                    <a:pt x="46" y="28"/>
                    <a:pt x="45" y="25"/>
                  </a:cubicBezTo>
                  <a:cubicBezTo>
                    <a:pt x="50" y="24"/>
                    <a:pt x="52" y="27"/>
                    <a:pt x="57" y="26"/>
                  </a:cubicBezTo>
                  <a:cubicBezTo>
                    <a:pt x="59" y="28"/>
                    <a:pt x="62" y="29"/>
                    <a:pt x="66" y="29"/>
                  </a:cubicBezTo>
                  <a:cubicBezTo>
                    <a:pt x="69" y="32"/>
                    <a:pt x="72" y="35"/>
                    <a:pt x="78" y="34"/>
                  </a:cubicBezTo>
                  <a:cubicBezTo>
                    <a:pt x="79" y="31"/>
                    <a:pt x="81" y="29"/>
                    <a:pt x="80" y="25"/>
                  </a:cubicBezTo>
                  <a:cubicBezTo>
                    <a:pt x="78" y="22"/>
                    <a:pt x="74" y="20"/>
                    <a:pt x="68" y="19"/>
                  </a:cubicBezTo>
                  <a:close/>
                  <a:moveTo>
                    <a:pt x="20" y="56"/>
                  </a:moveTo>
                  <a:cubicBezTo>
                    <a:pt x="19" y="56"/>
                    <a:pt x="18" y="54"/>
                    <a:pt x="18" y="53"/>
                  </a:cubicBezTo>
                  <a:cubicBezTo>
                    <a:pt x="18" y="53"/>
                    <a:pt x="22" y="53"/>
                    <a:pt x="22" y="53"/>
                  </a:cubicBezTo>
                  <a:cubicBezTo>
                    <a:pt x="23" y="53"/>
                    <a:pt x="23" y="52"/>
                    <a:pt x="23" y="53"/>
                  </a:cubicBezTo>
                  <a:cubicBezTo>
                    <a:pt x="22" y="56"/>
                    <a:pt x="21" y="56"/>
                    <a:pt x="20" y="56"/>
                  </a:cubicBezTo>
                  <a:close/>
                  <a:moveTo>
                    <a:pt x="28" y="62"/>
                  </a:moveTo>
                  <a:cubicBezTo>
                    <a:pt x="28" y="60"/>
                    <a:pt x="30" y="59"/>
                    <a:pt x="29" y="57"/>
                  </a:cubicBezTo>
                  <a:cubicBezTo>
                    <a:pt x="32" y="57"/>
                    <a:pt x="32" y="59"/>
                    <a:pt x="33" y="62"/>
                  </a:cubicBezTo>
                  <a:cubicBezTo>
                    <a:pt x="31" y="62"/>
                    <a:pt x="30" y="62"/>
                    <a:pt x="28" y="62"/>
                  </a:cubicBezTo>
                  <a:close/>
                  <a:moveTo>
                    <a:pt x="35" y="40"/>
                  </a:moveTo>
                  <a:cubicBezTo>
                    <a:pt x="33" y="38"/>
                    <a:pt x="34" y="36"/>
                    <a:pt x="35" y="34"/>
                  </a:cubicBezTo>
                  <a:cubicBezTo>
                    <a:pt x="38" y="34"/>
                    <a:pt x="43" y="34"/>
                    <a:pt x="43" y="38"/>
                  </a:cubicBezTo>
                  <a:cubicBezTo>
                    <a:pt x="39" y="38"/>
                    <a:pt x="38" y="40"/>
                    <a:pt x="35" y="40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23" name="îṩḻiḑe"/>
            <p:cNvSpPr/>
            <p:nvPr/>
          </p:nvSpPr>
          <p:spPr bwMode="auto">
            <a:xfrm>
              <a:off x="7774211" y="2710849"/>
              <a:ext cx="896222" cy="944769"/>
            </a:xfrm>
            <a:custGeom>
              <a:avLst/>
              <a:gdLst>
                <a:gd name="T0" fmla="*/ 162 w 303"/>
                <a:gd name="T1" fmla="*/ 98 h 320"/>
                <a:gd name="T2" fmla="*/ 198 w 303"/>
                <a:gd name="T3" fmla="*/ 88 h 320"/>
                <a:gd name="T4" fmla="*/ 215 w 303"/>
                <a:gd name="T5" fmla="*/ 100 h 320"/>
                <a:gd name="T6" fmla="*/ 217 w 303"/>
                <a:gd name="T7" fmla="*/ 122 h 320"/>
                <a:gd name="T8" fmla="*/ 148 w 303"/>
                <a:gd name="T9" fmla="*/ 158 h 320"/>
                <a:gd name="T10" fmla="*/ 193 w 303"/>
                <a:gd name="T11" fmla="*/ 228 h 320"/>
                <a:gd name="T12" fmla="*/ 253 w 303"/>
                <a:gd name="T13" fmla="*/ 283 h 320"/>
                <a:gd name="T14" fmla="*/ 278 w 303"/>
                <a:gd name="T15" fmla="*/ 297 h 320"/>
                <a:gd name="T16" fmla="*/ 303 w 303"/>
                <a:gd name="T17" fmla="*/ 311 h 320"/>
                <a:gd name="T18" fmla="*/ 251 w 303"/>
                <a:gd name="T19" fmla="*/ 318 h 320"/>
                <a:gd name="T20" fmla="*/ 213 w 303"/>
                <a:gd name="T21" fmla="*/ 316 h 320"/>
                <a:gd name="T22" fmla="*/ 186 w 303"/>
                <a:gd name="T23" fmla="*/ 273 h 320"/>
                <a:gd name="T24" fmla="*/ 153 w 303"/>
                <a:gd name="T25" fmla="*/ 235 h 320"/>
                <a:gd name="T26" fmla="*/ 127 w 303"/>
                <a:gd name="T27" fmla="*/ 201 h 320"/>
                <a:gd name="T28" fmla="*/ 117 w 303"/>
                <a:gd name="T29" fmla="*/ 221 h 320"/>
                <a:gd name="T30" fmla="*/ 112 w 303"/>
                <a:gd name="T31" fmla="*/ 232 h 320"/>
                <a:gd name="T32" fmla="*/ 107 w 303"/>
                <a:gd name="T33" fmla="*/ 242 h 320"/>
                <a:gd name="T34" fmla="*/ 103 w 303"/>
                <a:gd name="T35" fmla="*/ 244 h 320"/>
                <a:gd name="T36" fmla="*/ 83 w 303"/>
                <a:gd name="T37" fmla="*/ 280 h 320"/>
                <a:gd name="T38" fmla="*/ 62 w 303"/>
                <a:gd name="T39" fmla="*/ 297 h 320"/>
                <a:gd name="T40" fmla="*/ 47 w 303"/>
                <a:gd name="T41" fmla="*/ 302 h 320"/>
                <a:gd name="T42" fmla="*/ 40 w 303"/>
                <a:gd name="T43" fmla="*/ 299 h 320"/>
                <a:gd name="T44" fmla="*/ 0 w 303"/>
                <a:gd name="T45" fmla="*/ 314 h 320"/>
                <a:gd name="T46" fmla="*/ 35 w 303"/>
                <a:gd name="T47" fmla="*/ 282 h 320"/>
                <a:gd name="T48" fmla="*/ 66 w 303"/>
                <a:gd name="T49" fmla="*/ 247 h 320"/>
                <a:gd name="T50" fmla="*/ 91 w 303"/>
                <a:gd name="T51" fmla="*/ 208 h 320"/>
                <a:gd name="T52" fmla="*/ 110 w 303"/>
                <a:gd name="T53" fmla="*/ 161 h 320"/>
                <a:gd name="T54" fmla="*/ 55 w 303"/>
                <a:gd name="T55" fmla="*/ 175 h 320"/>
                <a:gd name="T56" fmla="*/ 43 w 303"/>
                <a:gd name="T57" fmla="*/ 163 h 320"/>
                <a:gd name="T58" fmla="*/ 33 w 303"/>
                <a:gd name="T59" fmla="*/ 136 h 320"/>
                <a:gd name="T60" fmla="*/ 54 w 303"/>
                <a:gd name="T61" fmla="*/ 136 h 320"/>
                <a:gd name="T62" fmla="*/ 129 w 303"/>
                <a:gd name="T63" fmla="*/ 100 h 320"/>
                <a:gd name="T64" fmla="*/ 131 w 303"/>
                <a:gd name="T65" fmla="*/ 36 h 320"/>
                <a:gd name="T66" fmla="*/ 124 w 303"/>
                <a:gd name="T67" fmla="*/ 21 h 320"/>
                <a:gd name="T68" fmla="*/ 141 w 303"/>
                <a:gd name="T69" fmla="*/ 0 h 320"/>
                <a:gd name="T70" fmla="*/ 157 w 303"/>
                <a:gd name="T71" fmla="*/ 3 h 320"/>
                <a:gd name="T72" fmla="*/ 167 w 303"/>
                <a:gd name="T73" fmla="*/ 19 h 320"/>
                <a:gd name="T74" fmla="*/ 179 w 303"/>
                <a:gd name="T75" fmla="*/ 33 h 320"/>
                <a:gd name="T76" fmla="*/ 175 w 303"/>
                <a:gd name="T77" fmla="*/ 50 h 320"/>
                <a:gd name="T78" fmla="*/ 162 w 303"/>
                <a:gd name="T79" fmla="*/ 98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03" h="320">
                  <a:moveTo>
                    <a:pt x="162" y="98"/>
                  </a:moveTo>
                  <a:cubicBezTo>
                    <a:pt x="176" y="97"/>
                    <a:pt x="187" y="93"/>
                    <a:pt x="198" y="88"/>
                  </a:cubicBezTo>
                  <a:cubicBezTo>
                    <a:pt x="203" y="92"/>
                    <a:pt x="208" y="97"/>
                    <a:pt x="215" y="100"/>
                  </a:cubicBezTo>
                  <a:cubicBezTo>
                    <a:pt x="216" y="106"/>
                    <a:pt x="217" y="113"/>
                    <a:pt x="217" y="122"/>
                  </a:cubicBezTo>
                  <a:cubicBezTo>
                    <a:pt x="204" y="144"/>
                    <a:pt x="156" y="131"/>
                    <a:pt x="148" y="158"/>
                  </a:cubicBezTo>
                  <a:cubicBezTo>
                    <a:pt x="157" y="187"/>
                    <a:pt x="177" y="205"/>
                    <a:pt x="193" y="228"/>
                  </a:cubicBezTo>
                  <a:cubicBezTo>
                    <a:pt x="212" y="248"/>
                    <a:pt x="236" y="262"/>
                    <a:pt x="253" y="283"/>
                  </a:cubicBezTo>
                  <a:cubicBezTo>
                    <a:pt x="262" y="286"/>
                    <a:pt x="269" y="293"/>
                    <a:pt x="278" y="297"/>
                  </a:cubicBezTo>
                  <a:cubicBezTo>
                    <a:pt x="287" y="301"/>
                    <a:pt x="299" y="301"/>
                    <a:pt x="303" y="311"/>
                  </a:cubicBezTo>
                  <a:cubicBezTo>
                    <a:pt x="291" y="319"/>
                    <a:pt x="269" y="316"/>
                    <a:pt x="251" y="318"/>
                  </a:cubicBezTo>
                  <a:cubicBezTo>
                    <a:pt x="239" y="319"/>
                    <a:pt x="226" y="320"/>
                    <a:pt x="213" y="316"/>
                  </a:cubicBezTo>
                  <a:cubicBezTo>
                    <a:pt x="206" y="300"/>
                    <a:pt x="192" y="290"/>
                    <a:pt x="186" y="273"/>
                  </a:cubicBezTo>
                  <a:cubicBezTo>
                    <a:pt x="175" y="260"/>
                    <a:pt x="167" y="245"/>
                    <a:pt x="153" y="235"/>
                  </a:cubicBezTo>
                  <a:cubicBezTo>
                    <a:pt x="147" y="221"/>
                    <a:pt x="141" y="208"/>
                    <a:pt x="127" y="201"/>
                  </a:cubicBezTo>
                  <a:cubicBezTo>
                    <a:pt x="120" y="203"/>
                    <a:pt x="120" y="214"/>
                    <a:pt x="117" y="221"/>
                  </a:cubicBezTo>
                  <a:cubicBezTo>
                    <a:pt x="116" y="225"/>
                    <a:pt x="114" y="229"/>
                    <a:pt x="112" y="232"/>
                  </a:cubicBezTo>
                  <a:cubicBezTo>
                    <a:pt x="110" y="235"/>
                    <a:pt x="108" y="239"/>
                    <a:pt x="107" y="242"/>
                  </a:cubicBezTo>
                  <a:cubicBezTo>
                    <a:pt x="106" y="243"/>
                    <a:pt x="104" y="243"/>
                    <a:pt x="103" y="244"/>
                  </a:cubicBezTo>
                  <a:cubicBezTo>
                    <a:pt x="98" y="255"/>
                    <a:pt x="89" y="268"/>
                    <a:pt x="83" y="280"/>
                  </a:cubicBezTo>
                  <a:cubicBezTo>
                    <a:pt x="74" y="283"/>
                    <a:pt x="70" y="292"/>
                    <a:pt x="62" y="297"/>
                  </a:cubicBezTo>
                  <a:cubicBezTo>
                    <a:pt x="57" y="299"/>
                    <a:pt x="50" y="299"/>
                    <a:pt x="47" y="302"/>
                  </a:cubicBezTo>
                  <a:cubicBezTo>
                    <a:pt x="41" y="304"/>
                    <a:pt x="43" y="299"/>
                    <a:pt x="40" y="299"/>
                  </a:cubicBezTo>
                  <a:cubicBezTo>
                    <a:pt x="28" y="306"/>
                    <a:pt x="13" y="308"/>
                    <a:pt x="0" y="314"/>
                  </a:cubicBezTo>
                  <a:cubicBezTo>
                    <a:pt x="8" y="300"/>
                    <a:pt x="23" y="293"/>
                    <a:pt x="35" y="282"/>
                  </a:cubicBezTo>
                  <a:cubicBezTo>
                    <a:pt x="46" y="271"/>
                    <a:pt x="54" y="257"/>
                    <a:pt x="66" y="247"/>
                  </a:cubicBezTo>
                  <a:cubicBezTo>
                    <a:pt x="73" y="234"/>
                    <a:pt x="84" y="222"/>
                    <a:pt x="91" y="208"/>
                  </a:cubicBezTo>
                  <a:cubicBezTo>
                    <a:pt x="99" y="194"/>
                    <a:pt x="105" y="178"/>
                    <a:pt x="110" y="161"/>
                  </a:cubicBezTo>
                  <a:cubicBezTo>
                    <a:pt x="90" y="163"/>
                    <a:pt x="71" y="180"/>
                    <a:pt x="55" y="175"/>
                  </a:cubicBezTo>
                  <a:cubicBezTo>
                    <a:pt x="49" y="175"/>
                    <a:pt x="47" y="168"/>
                    <a:pt x="43" y="163"/>
                  </a:cubicBezTo>
                  <a:cubicBezTo>
                    <a:pt x="39" y="158"/>
                    <a:pt x="33" y="147"/>
                    <a:pt x="33" y="136"/>
                  </a:cubicBezTo>
                  <a:cubicBezTo>
                    <a:pt x="40" y="136"/>
                    <a:pt x="47" y="136"/>
                    <a:pt x="54" y="136"/>
                  </a:cubicBezTo>
                  <a:cubicBezTo>
                    <a:pt x="82" y="127"/>
                    <a:pt x="113" y="121"/>
                    <a:pt x="129" y="100"/>
                  </a:cubicBezTo>
                  <a:cubicBezTo>
                    <a:pt x="132" y="81"/>
                    <a:pt x="130" y="57"/>
                    <a:pt x="131" y="36"/>
                  </a:cubicBezTo>
                  <a:cubicBezTo>
                    <a:pt x="129" y="30"/>
                    <a:pt x="127" y="25"/>
                    <a:pt x="124" y="21"/>
                  </a:cubicBezTo>
                  <a:cubicBezTo>
                    <a:pt x="127" y="11"/>
                    <a:pt x="134" y="6"/>
                    <a:pt x="141" y="0"/>
                  </a:cubicBezTo>
                  <a:cubicBezTo>
                    <a:pt x="145" y="2"/>
                    <a:pt x="151" y="2"/>
                    <a:pt x="157" y="3"/>
                  </a:cubicBezTo>
                  <a:cubicBezTo>
                    <a:pt x="160" y="9"/>
                    <a:pt x="163" y="14"/>
                    <a:pt x="167" y="19"/>
                  </a:cubicBezTo>
                  <a:cubicBezTo>
                    <a:pt x="171" y="23"/>
                    <a:pt x="178" y="25"/>
                    <a:pt x="179" y="33"/>
                  </a:cubicBezTo>
                  <a:cubicBezTo>
                    <a:pt x="180" y="37"/>
                    <a:pt x="177" y="44"/>
                    <a:pt x="175" y="50"/>
                  </a:cubicBezTo>
                  <a:cubicBezTo>
                    <a:pt x="171" y="63"/>
                    <a:pt x="164" y="81"/>
                    <a:pt x="162" y="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24" name="ís1iḋe"/>
            <p:cNvSpPr/>
            <p:nvPr/>
          </p:nvSpPr>
          <p:spPr bwMode="auto">
            <a:xfrm>
              <a:off x="4859884" y="2799937"/>
              <a:ext cx="810333" cy="899958"/>
            </a:xfrm>
            <a:custGeom>
              <a:avLst/>
              <a:gdLst>
                <a:gd name="T0" fmla="*/ 190 w 273"/>
                <a:gd name="T1" fmla="*/ 110 h 304"/>
                <a:gd name="T2" fmla="*/ 225 w 273"/>
                <a:gd name="T3" fmla="*/ 100 h 304"/>
                <a:gd name="T4" fmla="*/ 230 w 273"/>
                <a:gd name="T5" fmla="*/ 115 h 304"/>
                <a:gd name="T6" fmla="*/ 239 w 273"/>
                <a:gd name="T7" fmla="*/ 134 h 304"/>
                <a:gd name="T8" fmla="*/ 208 w 273"/>
                <a:gd name="T9" fmla="*/ 158 h 304"/>
                <a:gd name="T10" fmla="*/ 204 w 273"/>
                <a:gd name="T11" fmla="*/ 162 h 304"/>
                <a:gd name="T12" fmla="*/ 194 w 273"/>
                <a:gd name="T13" fmla="*/ 211 h 304"/>
                <a:gd name="T14" fmla="*/ 216 w 273"/>
                <a:gd name="T15" fmla="*/ 206 h 304"/>
                <a:gd name="T16" fmla="*/ 259 w 273"/>
                <a:gd name="T17" fmla="*/ 206 h 304"/>
                <a:gd name="T18" fmla="*/ 266 w 273"/>
                <a:gd name="T19" fmla="*/ 223 h 304"/>
                <a:gd name="T20" fmla="*/ 273 w 273"/>
                <a:gd name="T21" fmla="*/ 237 h 304"/>
                <a:gd name="T22" fmla="*/ 228 w 273"/>
                <a:gd name="T23" fmla="*/ 278 h 304"/>
                <a:gd name="T24" fmla="*/ 208 w 273"/>
                <a:gd name="T25" fmla="*/ 287 h 304"/>
                <a:gd name="T26" fmla="*/ 196 w 273"/>
                <a:gd name="T27" fmla="*/ 296 h 304"/>
                <a:gd name="T28" fmla="*/ 178 w 273"/>
                <a:gd name="T29" fmla="*/ 304 h 304"/>
                <a:gd name="T30" fmla="*/ 190 w 273"/>
                <a:gd name="T31" fmla="*/ 290 h 304"/>
                <a:gd name="T32" fmla="*/ 201 w 273"/>
                <a:gd name="T33" fmla="*/ 277 h 304"/>
                <a:gd name="T34" fmla="*/ 221 w 273"/>
                <a:gd name="T35" fmla="*/ 249 h 304"/>
                <a:gd name="T36" fmla="*/ 190 w 273"/>
                <a:gd name="T37" fmla="*/ 256 h 304"/>
                <a:gd name="T38" fmla="*/ 165 w 273"/>
                <a:gd name="T39" fmla="*/ 244 h 304"/>
                <a:gd name="T40" fmla="*/ 161 w 273"/>
                <a:gd name="T41" fmla="*/ 237 h 304"/>
                <a:gd name="T42" fmla="*/ 156 w 273"/>
                <a:gd name="T43" fmla="*/ 194 h 304"/>
                <a:gd name="T44" fmla="*/ 149 w 273"/>
                <a:gd name="T45" fmla="*/ 196 h 304"/>
                <a:gd name="T46" fmla="*/ 137 w 273"/>
                <a:gd name="T47" fmla="*/ 203 h 304"/>
                <a:gd name="T48" fmla="*/ 106 w 273"/>
                <a:gd name="T49" fmla="*/ 234 h 304"/>
                <a:gd name="T50" fmla="*/ 94 w 273"/>
                <a:gd name="T51" fmla="*/ 237 h 304"/>
                <a:gd name="T52" fmla="*/ 51 w 273"/>
                <a:gd name="T53" fmla="*/ 282 h 304"/>
                <a:gd name="T54" fmla="*/ 26 w 273"/>
                <a:gd name="T55" fmla="*/ 299 h 304"/>
                <a:gd name="T56" fmla="*/ 7 w 273"/>
                <a:gd name="T57" fmla="*/ 285 h 304"/>
                <a:gd name="T58" fmla="*/ 2 w 273"/>
                <a:gd name="T59" fmla="*/ 266 h 304"/>
                <a:gd name="T60" fmla="*/ 24 w 273"/>
                <a:gd name="T61" fmla="*/ 251 h 304"/>
                <a:gd name="T62" fmla="*/ 69 w 273"/>
                <a:gd name="T63" fmla="*/ 210 h 304"/>
                <a:gd name="T64" fmla="*/ 67 w 273"/>
                <a:gd name="T65" fmla="*/ 158 h 304"/>
                <a:gd name="T66" fmla="*/ 44 w 273"/>
                <a:gd name="T67" fmla="*/ 170 h 304"/>
                <a:gd name="T68" fmla="*/ 31 w 273"/>
                <a:gd name="T69" fmla="*/ 158 h 304"/>
                <a:gd name="T70" fmla="*/ 20 w 273"/>
                <a:gd name="T71" fmla="*/ 132 h 304"/>
                <a:gd name="T72" fmla="*/ 69 w 273"/>
                <a:gd name="T73" fmla="*/ 105 h 304"/>
                <a:gd name="T74" fmla="*/ 69 w 273"/>
                <a:gd name="T75" fmla="*/ 71 h 304"/>
                <a:gd name="T76" fmla="*/ 56 w 273"/>
                <a:gd name="T77" fmla="*/ 60 h 304"/>
                <a:gd name="T78" fmla="*/ 69 w 273"/>
                <a:gd name="T79" fmla="*/ 33 h 304"/>
                <a:gd name="T80" fmla="*/ 98 w 273"/>
                <a:gd name="T81" fmla="*/ 36 h 304"/>
                <a:gd name="T82" fmla="*/ 118 w 273"/>
                <a:gd name="T83" fmla="*/ 60 h 304"/>
                <a:gd name="T84" fmla="*/ 115 w 273"/>
                <a:gd name="T85" fmla="*/ 74 h 304"/>
                <a:gd name="T86" fmla="*/ 113 w 273"/>
                <a:gd name="T87" fmla="*/ 148 h 304"/>
                <a:gd name="T88" fmla="*/ 110 w 273"/>
                <a:gd name="T89" fmla="*/ 177 h 304"/>
                <a:gd name="T90" fmla="*/ 130 w 273"/>
                <a:gd name="T91" fmla="*/ 165 h 304"/>
                <a:gd name="T92" fmla="*/ 147 w 273"/>
                <a:gd name="T93" fmla="*/ 151 h 304"/>
                <a:gd name="T94" fmla="*/ 154 w 273"/>
                <a:gd name="T95" fmla="*/ 129 h 304"/>
                <a:gd name="T96" fmla="*/ 153 w 273"/>
                <a:gd name="T97" fmla="*/ 101 h 304"/>
                <a:gd name="T98" fmla="*/ 153 w 273"/>
                <a:gd name="T99" fmla="*/ 45 h 304"/>
                <a:gd name="T100" fmla="*/ 132 w 273"/>
                <a:gd name="T101" fmla="*/ 29 h 304"/>
                <a:gd name="T102" fmla="*/ 147 w 273"/>
                <a:gd name="T103" fmla="*/ 5 h 304"/>
                <a:gd name="T104" fmla="*/ 166 w 273"/>
                <a:gd name="T105" fmla="*/ 0 h 304"/>
                <a:gd name="T106" fmla="*/ 199 w 273"/>
                <a:gd name="T107" fmla="*/ 28 h 304"/>
                <a:gd name="T108" fmla="*/ 190 w 273"/>
                <a:gd name="T109" fmla="*/ 11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3" h="304">
                  <a:moveTo>
                    <a:pt x="190" y="110"/>
                  </a:moveTo>
                  <a:cubicBezTo>
                    <a:pt x="206" y="111"/>
                    <a:pt x="209" y="99"/>
                    <a:pt x="225" y="100"/>
                  </a:cubicBezTo>
                  <a:cubicBezTo>
                    <a:pt x="228" y="104"/>
                    <a:pt x="230" y="108"/>
                    <a:pt x="230" y="115"/>
                  </a:cubicBezTo>
                  <a:cubicBezTo>
                    <a:pt x="235" y="122"/>
                    <a:pt x="239" y="127"/>
                    <a:pt x="239" y="134"/>
                  </a:cubicBezTo>
                  <a:cubicBezTo>
                    <a:pt x="237" y="147"/>
                    <a:pt x="219" y="153"/>
                    <a:pt x="208" y="158"/>
                  </a:cubicBezTo>
                  <a:cubicBezTo>
                    <a:pt x="208" y="161"/>
                    <a:pt x="206" y="161"/>
                    <a:pt x="204" y="162"/>
                  </a:cubicBezTo>
                  <a:cubicBezTo>
                    <a:pt x="196" y="176"/>
                    <a:pt x="189" y="191"/>
                    <a:pt x="194" y="211"/>
                  </a:cubicBezTo>
                  <a:cubicBezTo>
                    <a:pt x="203" y="211"/>
                    <a:pt x="209" y="208"/>
                    <a:pt x="216" y="206"/>
                  </a:cubicBezTo>
                  <a:cubicBezTo>
                    <a:pt x="235" y="206"/>
                    <a:pt x="242" y="210"/>
                    <a:pt x="259" y="206"/>
                  </a:cubicBezTo>
                  <a:cubicBezTo>
                    <a:pt x="263" y="210"/>
                    <a:pt x="263" y="218"/>
                    <a:pt x="266" y="223"/>
                  </a:cubicBezTo>
                  <a:cubicBezTo>
                    <a:pt x="266" y="230"/>
                    <a:pt x="272" y="231"/>
                    <a:pt x="273" y="237"/>
                  </a:cubicBezTo>
                  <a:cubicBezTo>
                    <a:pt x="263" y="255"/>
                    <a:pt x="241" y="263"/>
                    <a:pt x="228" y="278"/>
                  </a:cubicBezTo>
                  <a:cubicBezTo>
                    <a:pt x="218" y="279"/>
                    <a:pt x="214" y="282"/>
                    <a:pt x="208" y="287"/>
                  </a:cubicBezTo>
                  <a:cubicBezTo>
                    <a:pt x="203" y="290"/>
                    <a:pt x="200" y="292"/>
                    <a:pt x="196" y="296"/>
                  </a:cubicBezTo>
                  <a:cubicBezTo>
                    <a:pt x="193" y="298"/>
                    <a:pt x="185" y="304"/>
                    <a:pt x="178" y="304"/>
                  </a:cubicBezTo>
                  <a:cubicBezTo>
                    <a:pt x="179" y="297"/>
                    <a:pt x="187" y="295"/>
                    <a:pt x="190" y="290"/>
                  </a:cubicBezTo>
                  <a:cubicBezTo>
                    <a:pt x="194" y="286"/>
                    <a:pt x="197" y="281"/>
                    <a:pt x="201" y="277"/>
                  </a:cubicBezTo>
                  <a:cubicBezTo>
                    <a:pt x="208" y="268"/>
                    <a:pt x="217" y="260"/>
                    <a:pt x="221" y="249"/>
                  </a:cubicBezTo>
                  <a:cubicBezTo>
                    <a:pt x="211" y="241"/>
                    <a:pt x="202" y="255"/>
                    <a:pt x="190" y="256"/>
                  </a:cubicBezTo>
                  <a:cubicBezTo>
                    <a:pt x="180" y="254"/>
                    <a:pt x="171" y="250"/>
                    <a:pt x="165" y="244"/>
                  </a:cubicBezTo>
                  <a:cubicBezTo>
                    <a:pt x="164" y="241"/>
                    <a:pt x="164" y="238"/>
                    <a:pt x="161" y="237"/>
                  </a:cubicBezTo>
                  <a:cubicBezTo>
                    <a:pt x="162" y="220"/>
                    <a:pt x="157" y="209"/>
                    <a:pt x="156" y="194"/>
                  </a:cubicBezTo>
                  <a:cubicBezTo>
                    <a:pt x="154" y="191"/>
                    <a:pt x="152" y="195"/>
                    <a:pt x="149" y="196"/>
                  </a:cubicBezTo>
                  <a:cubicBezTo>
                    <a:pt x="145" y="198"/>
                    <a:pt x="142" y="200"/>
                    <a:pt x="137" y="203"/>
                  </a:cubicBezTo>
                  <a:cubicBezTo>
                    <a:pt x="127" y="210"/>
                    <a:pt x="114" y="223"/>
                    <a:pt x="106" y="234"/>
                  </a:cubicBezTo>
                  <a:cubicBezTo>
                    <a:pt x="99" y="232"/>
                    <a:pt x="100" y="237"/>
                    <a:pt x="94" y="237"/>
                  </a:cubicBezTo>
                  <a:cubicBezTo>
                    <a:pt x="80" y="252"/>
                    <a:pt x="61" y="263"/>
                    <a:pt x="51" y="282"/>
                  </a:cubicBezTo>
                  <a:cubicBezTo>
                    <a:pt x="41" y="286"/>
                    <a:pt x="38" y="297"/>
                    <a:pt x="26" y="299"/>
                  </a:cubicBezTo>
                  <a:cubicBezTo>
                    <a:pt x="17" y="297"/>
                    <a:pt x="14" y="288"/>
                    <a:pt x="7" y="285"/>
                  </a:cubicBezTo>
                  <a:cubicBezTo>
                    <a:pt x="4" y="277"/>
                    <a:pt x="0" y="274"/>
                    <a:pt x="2" y="266"/>
                  </a:cubicBezTo>
                  <a:cubicBezTo>
                    <a:pt x="4" y="256"/>
                    <a:pt x="16" y="256"/>
                    <a:pt x="24" y="251"/>
                  </a:cubicBezTo>
                  <a:cubicBezTo>
                    <a:pt x="42" y="241"/>
                    <a:pt x="57" y="227"/>
                    <a:pt x="69" y="210"/>
                  </a:cubicBezTo>
                  <a:cubicBezTo>
                    <a:pt x="67" y="193"/>
                    <a:pt x="71" y="172"/>
                    <a:pt x="67" y="158"/>
                  </a:cubicBezTo>
                  <a:cubicBezTo>
                    <a:pt x="56" y="159"/>
                    <a:pt x="54" y="168"/>
                    <a:pt x="44" y="170"/>
                  </a:cubicBezTo>
                  <a:cubicBezTo>
                    <a:pt x="37" y="169"/>
                    <a:pt x="35" y="162"/>
                    <a:pt x="31" y="158"/>
                  </a:cubicBezTo>
                  <a:cubicBezTo>
                    <a:pt x="22" y="153"/>
                    <a:pt x="17" y="146"/>
                    <a:pt x="20" y="132"/>
                  </a:cubicBezTo>
                  <a:cubicBezTo>
                    <a:pt x="43" y="130"/>
                    <a:pt x="58" y="120"/>
                    <a:pt x="69" y="105"/>
                  </a:cubicBezTo>
                  <a:cubicBezTo>
                    <a:pt x="69" y="93"/>
                    <a:pt x="69" y="82"/>
                    <a:pt x="69" y="71"/>
                  </a:cubicBezTo>
                  <a:cubicBezTo>
                    <a:pt x="69" y="63"/>
                    <a:pt x="59" y="66"/>
                    <a:pt x="56" y="60"/>
                  </a:cubicBezTo>
                  <a:cubicBezTo>
                    <a:pt x="56" y="47"/>
                    <a:pt x="72" y="49"/>
                    <a:pt x="69" y="33"/>
                  </a:cubicBezTo>
                  <a:cubicBezTo>
                    <a:pt x="79" y="33"/>
                    <a:pt x="85" y="38"/>
                    <a:pt x="98" y="36"/>
                  </a:cubicBezTo>
                  <a:cubicBezTo>
                    <a:pt x="106" y="43"/>
                    <a:pt x="113" y="50"/>
                    <a:pt x="118" y="60"/>
                  </a:cubicBezTo>
                  <a:cubicBezTo>
                    <a:pt x="120" y="65"/>
                    <a:pt x="116" y="69"/>
                    <a:pt x="115" y="74"/>
                  </a:cubicBezTo>
                  <a:cubicBezTo>
                    <a:pt x="111" y="97"/>
                    <a:pt x="115" y="123"/>
                    <a:pt x="113" y="148"/>
                  </a:cubicBezTo>
                  <a:cubicBezTo>
                    <a:pt x="112" y="158"/>
                    <a:pt x="108" y="167"/>
                    <a:pt x="110" y="177"/>
                  </a:cubicBezTo>
                  <a:cubicBezTo>
                    <a:pt x="121" y="178"/>
                    <a:pt x="122" y="167"/>
                    <a:pt x="130" y="165"/>
                  </a:cubicBezTo>
                  <a:cubicBezTo>
                    <a:pt x="136" y="161"/>
                    <a:pt x="142" y="156"/>
                    <a:pt x="147" y="151"/>
                  </a:cubicBezTo>
                  <a:cubicBezTo>
                    <a:pt x="148" y="146"/>
                    <a:pt x="153" y="137"/>
                    <a:pt x="154" y="129"/>
                  </a:cubicBezTo>
                  <a:cubicBezTo>
                    <a:pt x="155" y="121"/>
                    <a:pt x="152" y="112"/>
                    <a:pt x="153" y="101"/>
                  </a:cubicBezTo>
                  <a:cubicBezTo>
                    <a:pt x="153" y="85"/>
                    <a:pt x="164" y="64"/>
                    <a:pt x="153" y="45"/>
                  </a:cubicBezTo>
                  <a:cubicBezTo>
                    <a:pt x="149" y="38"/>
                    <a:pt x="143" y="34"/>
                    <a:pt x="132" y="29"/>
                  </a:cubicBezTo>
                  <a:cubicBezTo>
                    <a:pt x="135" y="21"/>
                    <a:pt x="141" y="10"/>
                    <a:pt x="147" y="5"/>
                  </a:cubicBezTo>
                  <a:cubicBezTo>
                    <a:pt x="152" y="2"/>
                    <a:pt x="161" y="0"/>
                    <a:pt x="166" y="0"/>
                  </a:cubicBezTo>
                  <a:cubicBezTo>
                    <a:pt x="180" y="1"/>
                    <a:pt x="190" y="20"/>
                    <a:pt x="199" y="28"/>
                  </a:cubicBezTo>
                  <a:cubicBezTo>
                    <a:pt x="195" y="56"/>
                    <a:pt x="195" y="86"/>
                    <a:pt x="190" y="1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825" name="íṩ1îḍé"/>
            <p:cNvGrpSpPr/>
            <p:nvPr/>
          </p:nvGrpSpPr>
          <p:grpSpPr>
            <a:xfrm>
              <a:off x="5670091" y="2685451"/>
              <a:ext cx="772991" cy="1064263"/>
              <a:chOff x="5681317" y="2685451"/>
              <a:chExt cx="772991" cy="1064263"/>
            </a:xfrm>
          </p:grpSpPr>
          <p:sp>
            <p:nvSpPr>
              <p:cNvPr id="873" name="ïṣlíḋé"/>
              <p:cNvSpPr/>
              <p:nvPr/>
            </p:nvSpPr>
            <p:spPr bwMode="auto">
              <a:xfrm>
                <a:off x="5983791" y="2685451"/>
                <a:ext cx="201650" cy="276335"/>
              </a:xfrm>
              <a:custGeom>
                <a:avLst/>
                <a:gdLst>
                  <a:gd name="T0" fmla="*/ 18 w 67"/>
                  <a:gd name="T1" fmla="*/ 91 h 93"/>
                  <a:gd name="T2" fmla="*/ 23 w 67"/>
                  <a:gd name="T3" fmla="*/ 57 h 93"/>
                  <a:gd name="T4" fmla="*/ 1 w 67"/>
                  <a:gd name="T5" fmla="*/ 28 h 93"/>
                  <a:gd name="T6" fmla="*/ 9 w 67"/>
                  <a:gd name="T7" fmla="*/ 16 h 93"/>
                  <a:gd name="T8" fmla="*/ 18 w 67"/>
                  <a:gd name="T9" fmla="*/ 4 h 93"/>
                  <a:gd name="T10" fmla="*/ 23 w 67"/>
                  <a:gd name="T11" fmla="*/ 0 h 93"/>
                  <a:gd name="T12" fmla="*/ 52 w 67"/>
                  <a:gd name="T13" fmla="*/ 6 h 93"/>
                  <a:gd name="T14" fmla="*/ 57 w 67"/>
                  <a:gd name="T15" fmla="*/ 47 h 93"/>
                  <a:gd name="T16" fmla="*/ 44 w 67"/>
                  <a:gd name="T17" fmla="*/ 61 h 93"/>
                  <a:gd name="T18" fmla="*/ 37 w 67"/>
                  <a:gd name="T19" fmla="*/ 69 h 93"/>
                  <a:gd name="T20" fmla="*/ 33 w 67"/>
                  <a:gd name="T21" fmla="*/ 73 h 93"/>
                  <a:gd name="T22" fmla="*/ 25 w 67"/>
                  <a:gd name="T23" fmla="*/ 85 h 93"/>
                  <a:gd name="T24" fmla="*/ 18 w 67"/>
                  <a:gd name="T25" fmla="*/ 91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7" h="93">
                    <a:moveTo>
                      <a:pt x="18" y="91"/>
                    </a:moveTo>
                    <a:cubicBezTo>
                      <a:pt x="20" y="80"/>
                      <a:pt x="25" y="72"/>
                      <a:pt x="23" y="57"/>
                    </a:cubicBezTo>
                    <a:cubicBezTo>
                      <a:pt x="18" y="44"/>
                      <a:pt x="4" y="42"/>
                      <a:pt x="1" y="28"/>
                    </a:cubicBezTo>
                    <a:cubicBezTo>
                      <a:pt x="0" y="20"/>
                      <a:pt x="8" y="21"/>
                      <a:pt x="9" y="16"/>
                    </a:cubicBezTo>
                    <a:cubicBezTo>
                      <a:pt x="9" y="9"/>
                      <a:pt x="16" y="9"/>
                      <a:pt x="18" y="4"/>
                    </a:cubicBezTo>
                    <a:cubicBezTo>
                      <a:pt x="19" y="2"/>
                      <a:pt x="23" y="3"/>
                      <a:pt x="23" y="0"/>
                    </a:cubicBezTo>
                    <a:cubicBezTo>
                      <a:pt x="35" y="0"/>
                      <a:pt x="41" y="5"/>
                      <a:pt x="52" y="6"/>
                    </a:cubicBezTo>
                    <a:cubicBezTo>
                      <a:pt x="65" y="15"/>
                      <a:pt x="67" y="30"/>
                      <a:pt x="57" y="47"/>
                    </a:cubicBezTo>
                    <a:cubicBezTo>
                      <a:pt x="55" y="52"/>
                      <a:pt x="48" y="56"/>
                      <a:pt x="44" y="61"/>
                    </a:cubicBezTo>
                    <a:cubicBezTo>
                      <a:pt x="41" y="63"/>
                      <a:pt x="39" y="66"/>
                      <a:pt x="37" y="69"/>
                    </a:cubicBezTo>
                    <a:cubicBezTo>
                      <a:pt x="36" y="70"/>
                      <a:pt x="34" y="71"/>
                      <a:pt x="33" y="73"/>
                    </a:cubicBezTo>
                    <a:cubicBezTo>
                      <a:pt x="31" y="76"/>
                      <a:pt x="28" y="80"/>
                      <a:pt x="25" y="85"/>
                    </a:cubicBezTo>
                    <a:cubicBezTo>
                      <a:pt x="22" y="88"/>
                      <a:pt x="22" y="93"/>
                      <a:pt x="18" y="9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74" name="iṥľîḋé"/>
              <p:cNvSpPr/>
              <p:nvPr/>
            </p:nvSpPr>
            <p:spPr bwMode="auto">
              <a:xfrm>
                <a:off x="5681317" y="2868429"/>
                <a:ext cx="772991" cy="881285"/>
              </a:xfrm>
              <a:custGeom>
                <a:avLst/>
                <a:gdLst>
                  <a:gd name="T0" fmla="*/ 262 w 262"/>
                  <a:gd name="T1" fmla="*/ 35 h 298"/>
                  <a:gd name="T2" fmla="*/ 248 w 262"/>
                  <a:gd name="T3" fmla="*/ 48 h 298"/>
                  <a:gd name="T4" fmla="*/ 231 w 262"/>
                  <a:gd name="T5" fmla="*/ 52 h 298"/>
                  <a:gd name="T6" fmla="*/ 202 w 262"/>
                  <a:gd name="T7" fmla="*/ 57 h 298"/>
                  <a:gd name="T8" fmla="*/ 176 w 262"/>
                  <a:gd name="T9" fmla="*/ 69 h 298"/>
                  <a:gd name="T10" fmla="*/ 124 w 262"/>
                  <a:gd name="T11" fmla="*/ 108 h 298"/>
                  <a:gd name="T12" fmla="*/ 136 w 262"/>
                  <a:gd name="T13" fmla="*/ 103 h 298"/>
                  <a:gd name="T14" fmla="*/ 177 w 262"/>
                  <a:gd name="T15" fmla="*/ 88 h 298"/>
                  <a:gd name="T16" fmla="*/ 186 w 262"/>
                  <a:gd name="T17" fmla="*/ 93 h 298"/>
                  <a:gd name="T18" fmla="*/ 196 w 262"/>
                  <a:gd name="T19" fmla="*/ 96 h 298"/>
                  <a:gd name="T20" fmla="*/ 212 w 262"/>
                  <a:gd name="T21" fmla="*/ 119 h 298"/>
                  <a:gd name="T22" fmla="*/ 200 w 262"/>
                  <a:gd name="T23" fmla="*/ 146 h 298"/>
                  <a:gd name="T24" fmla="*/ 164 w 262"/>
                  <a:gd name="T25" fmla="*/ 177 h 298"/>
                  <a:gd name="T26" fmla="*/ 165 w 262"/>
                  <a:gd name="T27" fmla="*/ 206 h 298"/>
                  <a:gd name="T28" fmla="*/ 186 w 262"/>
                  <a:gd name="T29" fmla="*/ 208 h 298"/>
                  <a:gd name="T30" fmla="*/ 219 w 262"/>
                  <a:gd name="T31" fmla="*/ 218 h 298"/>
                  <a:gd name="T32" fmla="*/ 229 w 262"/>
                  <a:gd name="T33" fmla="*/ 254 h 298"/>
                  <a:gd name="T34" fmla="*/ 215 w 262"/>
                  <a:gd name="T35" fmla="*/ 268 h 298"/>
                  <a:gd name="T36" fmla="*/ 195 w 262"/>
                  <a:gd name="T37" fmla="*/ 256 h 298"/>
                  <a:gd name="T38" fmla="*/ 172 w 262"/>
                  <a:gd name="T39" fmla="*/ 260 h 298"/>
                  <a:gd name="T40" fmla="*/ 186 w 262"/>
                  <a:gd name="T41" fmla="*/ 235 h 298"/>
                  <a:gd name="T42" fmla="*/ 164 w 262"/>
                  <a:gd name="T43" fmla="*/ 223 h 298"/>
                  <a:gd name="T44" fmla="*/ 164 w 262"/>
                  <a:gd name="T45" fmla="*/ 263 h 298"/>
                  <a:gd name="T46" fmla="*/ 140 w 262"/>
                  <a:gd name="T47" fmla="*/ 290 h 298"/>
                  <a:gd name="T48" fmla="*/ 112 w 262"/>
                  <a:gd name="T49" fmla="*/ 254 h 298"/>
                  <a:gd name="T50" fmla="*/ 126 w 262"/>
                  <a:gd name="T51" fmla="*/ 258 h 298"/>
                  <a:gd name="T52" fmla="*/ 136 w 262"/>
                  <a:gd name="T53" fmla="*/ 230 h 298"/>
                  <a:gd name="T54" fmla="*/ 119 w 262"/>
                  <a:gd name="T55" fmla="*/ 241 h 298"/>
                  <a:gd name="T56" fmla="*/ 93 w 262"/>
                  <a:gd name="T57" fmla="*/ 277 h 298"/>
                  <a:gd name="T58" fmla="*/ 81 w 262"/>
                  <a:gd name="T59" fmla="*/ 294 h 298"/>
                  <a:gd name="T60" fmla="*/ 50 w 262"/>
                  <a:gd name="T61" fmla="*/ 273 h 298"/>
                  <a:gd name="T62" fmla="*/ 78 w 262"/>
                  <a:gd name="T63" fmla="*/ 234 h 298"/>
                  <a:gd name="T64" fmla="*/ 93 w 262"/>
                  <a:gd name="T65" fmla="*/ 246 h 298"/>
                  <a:gd name="T66" fmla="*/ 112 w 262"/>
                  <a:gd name="T67" fmla="*/ 232 h 298"/>
                  <a:gd name="T68" fmla="*/ 124 w 262"/>
                  <a:gd name="T69" fmla="*/ 227 h 298"/>
                  <a:gd name="T70" fmla="*/ 133 w 262"/>
                  <a:gd name="T71" fmla="*/ 220 h 298"/>
                  <a:gd name="T72" fmla="*/ 119 w 262"/>
                  <a:gd name="T73" fmla="*/ 177 h 298"/>
                  <a:gd name="T74" fmla="*/ 104 w 262"/>
                  <a:gd name="T75" fmla="*/ 182 h 298"/>
                  <a:gd name="T76" fmla="*/ 85 w 262"/>
                  <a:gd name="T77" fmla="*/ 174 h 298"/>
                  <a:gd name="T78" fmla="*/ 104 w 262"/>
                  <a:gd name="T79" fmla="*/ 91 h 298"/>
                  <a:gd name="T80" fmla="*/ 124 w 262"/>
                  <a:gd name="T81" fmla="*/ 79 h 298"/>
                  <a:gd name="T82" fmla="*/ 143 w 262"/>
                  <a:gd name="T83" fmla="*/ 65 h 298"/>
                  <a:gd name="T84" fmla="*/ 112 w 262"/>
                  <a:gd name="T85" fmla="*/ 76 h 298"/>
                  <a:gd name="T86" fmla="*/ 69 w 262"/>
                  <a:gd name="T87" fmla="*/ 98 h 298"/>
                  <a:gd name="T88" fmla="*/ 56 w 262"/>
                  <a:gd name="T89" fmla="*/ 105 h 298"/>
                  <a:gd name="T90" fmla="*/ 28 w 262"/>
                  <a:gd name="T91" fmla="*/ 120 h 298"/>
                  <a:gd name="T92" fmla="*/ 2 w 262"/>
                  <a:gd name="T93" fmla="*/ 107 h 298"/>
                  <a:gd name="T94" fmla="*/ 1 w 262"/>
                  <a:gd name="T95" fmla="*/ 79 h 298"/>
                  <a:gd name="T96" fmla="*/ 32 w 262"/>
                  <a:gd name="T97" fmla="*/ 71 h 298"/>
                  <a:gd name="T98" fmla="*/ 54 w 262"/>
                  <a:gd name="T99" fmla="*/ 62 h 298"/>
                  <a:gd name="T100" fmla="*/ 68 w 262"/>
                  <a:gd name="T101" fmla="*/ 57 h 298"/>
                  <a:gd name="T102" fmla="*/ 105 w 262"/>
                  <a:gd name="T103" fmla="*/ 47 h 298"/>
                  <a:gd name="T104" fmla="*/ 148 w 262"/>
                  <a:gd name="T105" fmla="*/ 31 h 298"/>
                  <a:gd name="T106" fmla="*/ 207 w 262"/>
                  <a:gd name="T107" fmla="*/ 12 h 298"/>
                  <a:gd name="T108" fmla="*/ 236 w 262"/>
                  <a:gd name="T109" fmla="*/ 4 h 298"/>
                  <a:gd name="T110" fmla="*/ 262 w 262"/>
                  <a:gd name="T111" fmla="*/ 35 h 298"/>
                  <a:gd name="T112" fmla="*/ 123 w 262"/>
                  <a:gd name="T113" fmla="*/ 138 h 298"/>
                  <a:gd name="T114" fmla="*/ 121 w 262"/>
                  <a:gd name="T115" fmla="*/ 167 h 298"/>
                  <a:gd name="T116" fmla="*/ 143 w 262"/>
                  <a:gd name="T117" fmla="*/ 150 h 298"/>
                  <a:gd name="T118" fmla="*/ 147 w 262"/>
                  <a:gd name="T119" fmla="*/ 148 h 298"/>
                  <a:gd name="T120" fmla="*/ 160 w 262"/>
                  <a:gd name="T121" fmla="*/ 126 h 298"/>
                  <a:gd name="T122" fmla="*/ 157 w 262"/>
                  <a:gd name="T123" fmla="*/ 122 h 298"/>
                  <a:gd name="T124" fmla="*/ 123 w 262"/>
                  <a:gd name="T125" fmla="*/ 138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62" h="298">
                    <a:moveTo>
                      <a:pt x="262" y="35"/>
                    </a:moveTo>
                    <a:cubicBezTo>
                      <a:pt x="258" y="40"/>
                      <a:pt x="253" y="44"/>
                      <a:pt x="248" y="48"/>
                    </a:cubicBezTo>
                    <a:cubicBezTo>
                      <a:pt x="242" y="47"/>
                      <a:pt x="237" y="51"/>
                      <a:pt x="231" y="52"/>
                    </a:cubicBezTo>
                    <a:cubicBezTo>
                      <a:pt x="220" y="54"/>
                      <a:pt x="210" y="53"/>
                      <a:pt x="202" y="57"/>
                    </a:cubicBezTo>
                    <a:cubicBezTo>
                      <a:pt x="193" y="60"/>
                      <a:pt x="185" y="65"/>
                      <a:pt x="176" y="69"/>
                    </a:cubicBezTo>
                    <a:cubicBezTo>
                      <a:pt x="155" y="79"/>
                      <a:pt x="136" y="89"/>
                      <a:pt x="124" y="108"/>
                    </a:cubicBezTo>
                    <a:cubicBezTo>
                      <a:pt x="129" y="111"/>
                      <a:pt x="133" y="106"/>
                      <a:pt x="136" y="103"/>
                    </a:cubicBezTo>
                    <a:cubicBezTo>
                      <a:pt x="145" y="97"/>
                      <a:pt x="162" y="86"/>
                      <a:pt x="177" y="88"/>
                    </a:cubicBezTo>
                    <a:cubicBezTo>
                      <a:pt x="184" y="88"/>
                      <a:pt x="182" y="91"/>
                      <a:pt x="186" y="93"/>
                    </a:cubicBezTo>
                    <a:cubicBezTo>
                      <a:pt x="190" y="95"/>
                      <a:pt x="194" y="95"/>
                      <a:pt x="196" y="96"/>
                    </a:cubicBezTo>
                    <a:cubicBezTo>
                      <a:pt x="203" y="102"/>
                      <a:pt x="206" y="111"/>
                      <a:pt x="212" y="119"/>
                    </a:cubicBezTo>
                    <a:cubicBezTo>
                      <a:pt x="210" y="130"/>
                      <a:pt x="202" y="135"/>
                      <a:pt x="200" y="146"/>
                    </a:cubicBezTo>
                    <a:cubicBezTo>
                      <a:pt x="189" y="158"/>
                      <a:pt x="174" y="165"/>
                      <a:pt x="164" y="177"/>
                    </a:cubicBezTo>
                    <a:cubicBezTo>
                      <a:pt x="165" y="187"/>
                      <a:pt x="162" y="200"/>
                      <a:pt x="165" y="206"/>
                    </a:cubicBezTo>
                    <a:cubicBezTo>
                      <a:pt x="172" y="210"/>
                      <a:pt x="179" y="207"/>
                      <a:pt x="186" y="208"/>
                    </a:cubicBezTo>
                    <a:cubicBezTo>
                      <a:pt x="199" y="209"/>
                      <a:pt x="210" y="213"/>
                      <a:pt x="219" y="218"/>
                    </a:cubicBezTo>
                    <a:cubicBezTo>
                      <a:pt x="221" y="227"/>
                      <a:pt x="232" y="243"/>
                      <a:pt x="229" y="254"/>
                    </a:cubicBezTo>
                    <a:cubicBezTo>
                      <a:pt x="228" y="260"/>
                      <a:pt x="221" y="267"/>
                      <a:pt x="215" y="268"/>
                    </a:cubicBezTo>
                    <a:cubicBezTo>
                      <a:pt x="206" y="269"/>
                      <a:pt x="202" y="262"/>
                      <a:pt x="195" y="256"/>
                    </a:cubicBezTo>
                    <a:cubicBezTo>
                      <a:pt x="189" y="259"/>
                      <a:pt x="178" y="257"/>
                      <a:pt x="172" y="260"/>
                    </a:cubicBezTo>
                    <a:cubicBezTo>
                      <a:pt x="174" y="249"/>
                      <a:pt x="183" y="245"/>
                      <a:pt x="186" y="235"/>
                    </a:cubicBezTo>
                    <a:cubicBezTo>
                      <a:pt x="185" y="225"/>
                      <a:pt x="171" y="228"/>
                      <a:pt x="164" y="223"/>
                    </a:cubicBezTo>
                    <a:cubicBezTo>
                      <a:pt x="164" y="237"/>
                      <a:pt x="164" y="250"/>
                      <a:pt x="164" y="263"/>
                    </a:cubicBezTo>
                    <a:cubicBezTo>
                      <a:pt x="159" y="275"/>
                      <a:pt x="152" y="285"/>
                      <a:pt x="140" y="290"/>
                    </a:cubicBezTo>
                    <a:cubicBezTo>
                      <a:pt x="120" y="289"/>
                      <a:pt x="117" y="270"/>
                      <a:pt x="112" y="254"/>
                    </a:cubicBezTo>
                    <a:cubicBezTo>
                      <a:pt x="119" y="254"/>
                      <a:pt x="122" y="256"/>
                      <a:pt x="126" y="258"/>
                    </a:cubicBezTo>
                    <a:cubicBezTo>
                      <a:pt x="134" y="253"/>
                      <a:pt x="135" y="242"/>
                      <a:pt x="136" y="230"/>
                    </a:cubicBezTo>
                    <a:cubicBezTo>
                      <a:pt x="129" y="230"/>
                      <a:pt x="124" y="236"/>
                      <a:pt x="119" y="241"/>
                    </a:cubicBezTo>
                    <a:cubicBezTo>
                      <a:pt x="109" y="250"/>
                      <a:pt x="102" y="263"/>
                      <a:pt x="93" y="277"/>
                    </a:cubicBezTo>
                    <a:cubicBezTo>
                      <a:pt x="90" y="283"/>
                      <a:pt x="86" y="290"/>
                      <a:pt x="81" y="294"/>
                    </a:cubicBezTo>
                    <a:cubicBezTo>
                      <a:pt x="65" y="298"/>
                      <a:pt x="58" y="283"/>
                      <a:pt x="50" y="273"/>
                    </a:cubicBezTo>
                    <a:cubicBezTo>
                      <a:pt x="53" y="255"/>
                      <a:pt x="60" y="232"/>
                      <a:pt x="78" y="234"/>
                    </a:cubicBezTo>
                    <a:cubicBezTo>
                      <a:pt x="87" y="235"/>
                      <a:pt x="86" y="240"/>
                      <a:pt x="93" y="246"/>
                    </a:cubicBezTo>
                    <a:cubicBezTo>
                      <a:pt x="101" y="244"/>
                      <a:pt x="106" y="236"/>
                      <a:pt x="112" y="232"/>
                    </a:cubicBezTo>
                    <a:cubicBezTo>
                      <a:pt x="116" y="230"/>
                      <a:pt x="121" y="229"/>
                      <a:pt x="124" y="227"/>
                    </a:cubicBezTo>
                    <a:cubicBezTo>
                      <a:pt x="128" y="224"/>
                      <a:pt x="129" y="221"/>
                      <a:pt x="133" y="220"/>
                    </a:cubicBezTo>
                    <a:cubicBezTo>
                      <a:pt x="129" y="205"/>
                      <a:pt x="132" y="183"/>
                      <a:pt x="119" y="177"/>
                    </a:cubicBezTo>
                    <a:cubicBezTo>
                      <a:pt x="113" y="178"/>
                      <a:pt x="111" y="183"/>
                      <a:pt x="104" y="182"/>
                    </a:cubicBezTo>
                    <a:cubicBezTo>
                      <a:pt x="95" y="181"/>
                      <a:pt x="91" y="177"/>
                      <a:pt x="85" y="174"/>
                    </a:cubicBezTo>
                    <a:cubicBezTo>
                      <a:pt x="76" y="141"/>
                      <a:pt x="90" y="111"/>
                      <a:pt x="104" y="91"/>
                    </a:cubicBezTo>
                    <a:cubicBezTo>
                      <a:pt x="111" y="88"/>
                      <a:pt x="116" y="82"/>
                      <a:pt x="124" y="79"/>
                    </a:cubicBezTo>
                    <a:cubicBezTo>
                      <a:pt x="128" y="72"/>
                      <a:pt x="139" y="72"/>
                      <a:pt x="143" y="65"/>
                    </a:cubicBezTo>
                    <a:cubicBezTo>
                      <a:pt x="132" y="64"/>
                      <a:pt x="123" y="71"/>
                      <a:pt x="112" y="76"/>
                    </a:cubicBezTo>
                    <a:cubicBezTo>
                      <a:pt x="98" y="82"/>
                      <a:pt x="84" y="90"/>
                      <a:pt x="69" y="98"/>
                    </a:cubicBezTo>
                    <a:cubicBezTo>
                      <a:pt x="65" y="100"/>
                      <a:pt x="60" y="103"/>
                      <a:pt x="56" y="105"/>
                    </a:cubicBezTo>
                    <a:cubicBezTo>
                      <a:pt x="46" y="110"/>
                      <a:pt x="36" y="120"/>
                      <a:pt x="28" y="120"/>
                    </a:cubicBezTo>
                    <a:cubicBezTo>
                      <a:pt x="17" y="121"/>
                      <a:pt x="12" y="110"/>
                      <a:pt x="2" y="107"/>
                    </a:cubicBezTo>
                    <a:cubicBezTo>
                      <a:pt x="1" y="98"/>
                      <a:pt x="0" y="90"/>
                      <a:pt x="1" y="79"/>
                    </a:cubicBezTo>
                    <a:cubicBezTo>
                      <a:pt x="11" y="79"/>
                      <a:pt x="21" y="74"/>
                      <a:pt x="32" y="71"/>
                    </a:cubicBezTo>
                    <a:cubicBezTo>
                      <a:pt x="39" y="68"/>
                      <a:pt x="46" y="65"/>
                      <a:pt x="54" y="62"/>
                    </a:cubicBezTo>
                    <a:cubicBezTo>
                      <a:pt x="58" y="61"/>
                      <a:pt x="63" y="58"/>
                      <a:pt x="68" y="57"/>
                    </a:cubicBezTo>
                    <a:cubicBezTo>
                      <a:pt x="78" y="53"/>
                      <a:pt x="92" y="51"/>
                      <a:pt x="105" y="47"/>
                    </a:cubicBezTo>
                    <a:cubicBezTo>
                      <a:pt x="118" y="43"/>
                      <a:pt x="134" y="36"/>
                      <a:pt x="148" y="31"/>
                    </a:cubicBezTo>
                    <a:cubicBezTo>
                      <a:pt x="168" y="25"/>
                      <a:pt x="187" y="19"/>
                      <a:pt x="207" y="12"/>
                    </a:cubicBezTo>
                    <a:cubicBezTo>
                      <a:pt x="216" y="9"/>
                      <a:pt x="226" y="6"/>
                      <a:pt x="236" y="4"/>
                    </a:cubicBezTo>
                    <a:cubicBezTo>
                      <a:pt x="251" y="0"/>
                      <a:pt x="257" y="23"/>
                      <a:pt x="262" y="35"/>
                    </a:cubicBezTo>
                    <a:close/>
                    <a:moveTo>
                      <a:pt x="123" y="138"/>
                    </a:moveTo>
                    <a:cubicBezTo>
                      <a:pt x="120" y="145"/>
                      <a:pt x="121" y="157"/>
                      <a:pt x="121" y="167"/>
                    </a:cubicBezTo>
                    <a:cubicBezTo>
                      <a:pt x="132" y="167"/>
                      <a:pt x="137" y="156"/>
                      <a:pt x="143" y="150"/>
                    </a:cubicBezTo>
                    <a:cubicBezTo>
                      <a:pt x="144" y="149"/>
                      <a:pt x="146" y="149"/>
                      <a:pt x="147" y="148"/>
                    </a:cubicBezTo>
                    <a:cubicBezTo>
                      <a:pt x="153" y="142"/>
                      <a:pt x="159" y="135"/>
                      <a:pt x="160" y="126"/>
                    </a:cubicBezTo>
                    <a:cubicBezTo>
                      <a:pt x="160" y="124"/>
                      <a:pt x="158" y="123"/>
                      <a:pt x="157" y="122"/>
                    </a:cubicBezTo>
                    <a:cubicBezTo>
                      <a:pt x="148" y="130"/>
                      <a:pt x="135" y="133"/>
                      <a:pt x="123" y="1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826" name="iṩlíḍê"/>
            <p:cNvSpPr/>
            <p:nvPr/>
          </p:nvSpPr>
          <p:spPr bwMode="auto">
            <a:xfrm>
              <a:off x="7288893" y="3054468"/>
              <a:ext cx="586278" cy="489189"/>
            </a:xfrm>
            <a:custGeom>
              <a:avLst/>
              <a:gdLst>
                <a:gd name="T0" fmla="*/ 125 w 198"/>
                <a:gd name="T1" fmla="*/ 91 h 165"/>
                <a:gd name="T2" fmla="*/ 142 w 198"/>
                <a:gd name="T3" fmla="*/ 89 h 165"/>
                <a:gd name="T4" fmla="*/ 182 w 198"/>
                <a:gd name="T5" fmla="*/ 92 h 165"/>
                <a:gd name="T6" fmla="*/ 184 w 198"/>
                <a:gd name="T7" fmla="*/ 96 h 165"/>
                <a:gd name="T8" fmla="*/ 194 w 198"/>
                <a:gd name="T9" fmla="*/ 106 h 165"/>
                <a:gd name="T10" fmla="*/ 197 w 198"/>
                <a:gd name="T11" fmla="*/ 120 h 165"/>
                <a:gd name="T12" fmla="*/ 190 w 198"/>
                <a:gd name="T13" fmla="*/ 134 h 165"/>
                <a:gd name="T14" fmla="*/ 156 w 198"/>
                <a:gd name="T15" fmla="*/ 129 h 165"/>
                <a:gd name="T16" fmla="*/ 130 w 198"/>
                <a:gd name="T17" fmla="*/ 125 h 165"/>
                <a:gd name="T18" fmla="*/ 34 w 198"/>
                <a:gd name="T19" fmla="*/ 165 h 165"/>
                <a:gd name="T20" fmla="*/ 7 w 198"/>
                <a:gd name="T21" fmla="*/ 151 h 165"/>
                <a:gd name="T22" fmla="*/ 2 w 198"/>
                <a:gd name="T23" fmla="*/ 144 h 165"/>
                <a:gd name="T24" fmla="*/ 3 w 198"/>
                <a:gd name="T25" fmla="*/ 122 h 165"/>
                <a:gd name="T26" fmla="*/ 31 w 198"/>
                <a:gd name="T27" fmla="*/ 118 h 165"/>
                <a:gd name="T28" fmla="*/ 82 w 198"/>
                <a:gd name="T29" fmla="*/ 103 h 165"/>
                <a:gd name="T30" fmla="*/ 96 w 198"/>
                <a:gd name="T31" fmla="*/ 96 h 165"/>
                <a:gd name="T32" fmla="*/ 108 w 198"/>
                <a:gd name="T33" fmla="*/ 74 h 165"/>
                <a:gd name="T34" fmla="*/ 115 w 198"/>
                <a:gd name="T35" fmla="*/ 48 h 165"/>
                <a:gd name="T36" fmla="*/ 75 w 198"/>
                <a:gd name="T37" fmla="*/ 63 h 165"/>
                <a:gd name="T38" fmla="*/ 51 w 198"/>
                <a:gd name="T39" fmla="*/ 22 h 165"/>
                <a:gd name="T40" fmla="*/ 79 w 198"/>
                <a:gd name="T41" fmla="*/ 12 h 165"/>
                <a:gd name="T42" fmla="*/ 132 w 198"/>
                <a:gd name="T43" fmla="*/ 3 h 165"/>
                <a:gd name="T44" fmla="*/ 137 w 198"/>
                <a:gd name="T45" fmla="*/ 5 h 165"/>
                <a:gd name="T46" fmla="*/ 154 w 198"/>
                <a:gd name="T47" fmla="*/ 53 h 165"/>
                <a:gd name="T48" fmla="*/ 141 w 198"/>
                <a:gd name="T49" fmla="*/ 74 h 165"/>
                <a:gd name="T50" fmla="*/ 125 w 198"/>
                <a:gd name="T51" fmla="*/ 9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8" h="165">
                  <a:moveTo>
                    <a:pt x="125" y="91"/>
                  </a:moveTo>
                  <a:cubicBezTo>
                    <a:pt x="129" y="94"/>
                    <a:pt x="136" y="89"/>
                    <a:pt x="142" y="89"/>
                  </a:cubicBezTo>
                  <a:cubicBezTo>
                    <a:pt x="156" y="90"/>
                    <a:pt x="171" y="87"/>
                    <a:pt x="182" y="92"/>
                  </a:cubicBezTo>
                  <a:cubicBezTo>
                    <a:pt x="183" y="93"/>
                    <a:pt x="183" y="96"/>
                    <a:pt x="184" y="96"/>
                  </a:cubicBezTo>
                  <a:cubicBezTo>
                    <a:pt x="187" y="98"/>
                    <a:pt x="191" y="101"/>
                    <a:pt x="194" y="106"/>
                  </a:cubicBezTo>
                  <a:cubicBezTo>
                    <a:pt x="197" y="112"/>
                    <a:pt x="198" y="117"/>
                    <a:pt x="197" y="120"/>
                  </a:cubicBezTo>
                  <a:cubicBezTo>
                    <a:pt x="197" y="126"/>
                    <a:pt x="192" y="127"/>
                    <a:pt x="190" y="134"/>
                  </a:cubicBezTo>
                  <a:cubicBezTo>
                    <a:pt x="177" y="138"/>
                    <a:pt x="165" y="138"/>
                    <a:pt x="156" y="129"/>
                  </a:cubicBezTo>
                  <a:cubicBezTo>
                    <a:pt x="146" y="129"/>
                    <a:pt x="138" y="127"/>
                    <a:pt x="130" y="125"/>
                  </a:cubicBezTo>
                  <a:cubicBezTo>
                    <a:pt x="94" y="134"/>
                    <a:pt x="64" y="149"/>
                    <a:pt x="34" y="165"/>
                  </a:cubicBezTo>
                  <a:cubicBezTo>
                    <a:pt x="24" y="160"/>
                    <a:pt x="14" y="159"/>
                    <a:pt x="7" y="151"/>
                  </a:cubicBezTo>
                  <a:cubicBezTo>
                    <a:pt x="5" y="149"/>
                    <a:pt x="6" y="145"/>
                    <a:pt x="2" y="144"/>
                  </a:cubicBezTo>
                  <a:cubicBezTo>
                    <a:pt x="2" y="137"/>
                    <a:pt x="0" y="126"/>
                    <a:pt x="3" y="122"/>
                  </a:cubicBezTo>
                  <a:cubicBezTo>
                    <a:pt x="12" y="116"/>
                    <a:pt x="22" y="119"/>
                    <a:pt x="31" y="118"/>
                  </a:cubicBezTo>
                  <a:cubicBezTo>
                    <a:pt x="49" y="117"/>
                    <a:pt x="67" y="110"/>
                    <a:pt x="82" y="103"/>
                  </a:cubicBezTo>
                  <a:cubicBezTo>
                    <a:pt x="87" y="100"/>
                    <a:pt x="93" y="99"/>
                    <a:pt x="96" y="96"/>
                  </a:cubicBezTo>
                  <a:cubicBezTo>
                    <a:pt x="102" y="90"/>
                    <a:pt x="105" y="81"/>
                    <a:pt x="108" y="74"/>
                  </a:cubicBezTo>
                  <a:cubicBezTo>
                    <a:pt x="111" y="66"/>
                    <a:pt x="113" y="57"/>
                    <a:pt x="115" y="48"/>
                  </a:cubicBezTo>
                  <a:cubicBezTo>
                    <a:pt x="100" y="48"/>
                    <a:pt x="90" y="64"/>
                    <a:pt x="75" y="63"/>
                  </a:cubicBezTo>
                  <a:cubicBezTo>
                    <a:pt x="60" y="63"/>
                    <a:pt x="44" y="44"/>
                    <a:pt x="51" y="22"/>
                  </a:cubicBezTo>
                  <a:cubicBezTo>
                    <a:pt x="59" y="17"/>
                    <a:pt x="73" y="18"/>
                    <a:pt x="79" y="12"/>
                  </a:cubicBezTo>
                  <a:cubicBezTo>
                    <a:pt x="101" y="13"/>
                    <a:pt x="109" y="0"/>
                    <a:pt x="132" y="3"/>
                  </a:cubicBezTo>
                  <a:cubicBezTo>
                    <a:pt x="132" y="5"/>
                    <a:pt x="135" y="5"/>
                    <a:pt x="137" y="5"/>
                  </a:cubicBezTo>
                  <a:cubicBezTo>
                    <a:pt x="150" y="15"/>
                    <a:pt x="165" y="32"/>
                    <a:pt x="154" y="53"/>
                  </a:cubicBezTo>
                  <a:cubicBezTo>
                    <a:pt x="151" y="60"/>
                    <a:pt x="146" y="68"/>
                    <a:pt x="141" y="74"/>
                  </a:cubicBezTo>
                  <a:cubicBezTo>
                    <a:pt x="135" y="80"/>
                    <a:pt x="127" y="83"/>
                    <a:pt x="125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827" name="îṩľíḑe"/>
            <p:cNvGrpSpPr/>
            <p:nvPr/>
          </p:nvGrpSpPr>
          <p:grpSpPr>
            <a:xfrm>
              <a:off x="8592232" y="2640046"/>
              <a:ext cx="791663" cy="1120278"/>
              <a:chOff x="8603458" y="2640046"/>
              <a:chExt cx="791663" cy="1120278"/>
            </a:xfrm>
          </p:grpSpPr>
          <p:sp>
            <p:nvSpPr>
              <p:cNvPr id="869" name="î$ļïḑê"/>
              <p:cNvSpPr/>
              <p:nvPr/>
            </p:nvSpPr>
            <p:spPr bwMode="auto">
              <a:xfrm>
                <a:off x="8961947" y="2640046"/>
                <a:ext cx="351020" cy="339819"/>
              </a:xfrm>
              <a:custGeom>
                <a:avLst/>
                <a:gdLst>
                  <a:gd name="T0" fmla="*/ 44 w 118"/>
                  <a:gd name="T1" fmla="*/ 91 h 114"/>
                  <a:gd name="T2" fmla="*/ 27 w 118"/>
                  <a:gd name="T3" fmla="*/ 103 h 114"/>
                  <a:gd name="T4" fmla="*/ 10 w 118"/>
                  <a:gd name="T5" fmla="*/ 114 h 114"/>
                  <a:gd name="T6" fmla="*/ 24 w 118"/>
                  <a:gd name="T7" fmla="*/ 91 h 114"/>
                  <a:gd name="T8" fmla="*/ 6 w 118"/>
                  <a:gd name="T9" fmla="*/ 90 h 114"/>
                  <a:gd name="T10" fmla="*/ 0 w 118"/>
                  <a:gd name="T11" fmla="*/ 81 h 114"/>
                  <a:gd name="T12" fmla="*/ 8 w 118"/>
                  <a:gd name="T13" fmla="*/ 16 h 114"/>
                  <a:gd name="T14" fmla="*/ 48 w 118"/>
                  <a:gd name="T15" fmla="*/ 16 h 114"/>
                  <a:gd name="T16" fmla="*/ 48 w 118"/>
                  <a:gd name="T17" fmla="*/ 57 h 114"/>
                  <a:gd name="T18" fmla="*/ 55 w 118"/>
                  <a:gd name="T19" fmla="*/ 52 h 114"/>
                  <a:gd name="T20" fmla="*/ 61 w 118"/>
                  <a:gd name="T21" fmla="*/ 43 h 114"/>
                  <a:gd name="T22" fmla="*/ 70 w 118"/>
                  <a:gd name="T23" fmla="*/ 23 h 114"/>
                  <a:gd name="T24" fmla="*/ 73 w 118"/>
                  <a:gd name="T25" fmla="*/ 21 h 114"/>
                  <a:gd name="T26" fmla="*/ 91 w 118"/>
                  <a:gd name="T27" fmla="*/ 2 h 114"/>
                  <a:gd name="T28" fmla="*/ 116 w 118"/>
                  <a:gd name="T29" fmla="*/ 33 h 114"/>
                  <a:gd name="T30" fmla="*/ 103 w 118"/>
                  <a:gd name="T31" fmla="*/ 53 h 114"/>
                  <a:gd name="T32" fmla="*/ 87 w 118"/>
                  <a:gd name="T33" fmla="*/ 65 h 114"/>
                  <a:gd name="T34" fmla="*/ 82 w 118"/>
                  <a:gd name="T35" fmla="*/ 67 h 114"/>
                  <a:gd name="T36" fmla="*/ 44 w 118"/>
                  <a:gd name="T37" fmla="*/ 91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8" h="114">
                    <a:moveTo>
                      <a:pt x="44" y="91"/>
                    </a:moveTo>
                    <a:cubicBezTo>
                      <a:pt x="38" y="95"/>
                      <a:pt x="35" y="102"/>
                      <a:pt x="27" y="103"/>
                    </a:cubicBezTo>
                    <a:cubicBezTo>
                      <a:pt x="21" y="107"/>
                      <a:pt x="18" y="112"/>
                      <a:pt x="10" y="114"/>
                    </a:cubicBezTo>
                    <a:cubicBezTo>
                      <a:pt x="13" y="105"/>
                      <a:pt x="21" y="101"/>
                      <a:pt x="24" y="91"/>
                    </a:cubicBezTo>
                    <a:cubicBezTo>
                      <a:pt x="21" y="87"/>
                      <a:pt x="12" y="91"/>
                      <a:pt x="6" y="90"/>
                    </a:cubicBezTo>
                    <a:cubicBezTo>
                      <a:pt x="4" y="86"/>
                      <a:pt x="2" y="84"/>
                      <a:pt x="0" y="81"/>
                    </a:cubicBezTo>
                    <a:cubicBezTo>
                      <a:pt x="3" y="60"/>
                      <a:pt x="0" y="32"/>
                      <a:pt x="8" y="16"/>
                    </a:cubicBezTo>
                    <a:cubicBezTo>
                      <a:pt x="16" y="9"/>
                      <a:pt x="40" y="8"/>
                      <a:pt x="48" y="16"/>
                    </a:cubicBezTo>
                    <a:cubicBezTo>
                      <a:pt x="55" y="29"/>
                      <a:pt x="48" y="42"/>
                      <a:pt x="48" y="57"/>
                    </a:cubicBezTo>
                    <a:cubicBezTo>
                      <a:pt x="51" y="59"/>
                      <a:pt x="53" y="53"/>
                      <a:pt x="55" y="52"/>
                    </a:cubicBezTo>
                    <a:cubicBezTo>
                      <a:pt x="57" y="49"/>
                      <a:pt x="60" y="46"/>
                      <a:pt x="61" y="43"/>
                    </a:cubicBezTo>
                    <a:cubicBezTo>
                      <a:pt x="65" y="37"/>
                      <a:pt x="66" y="28"/>
                      <a:pt x="70" y="23"/>
                    </a:cubicBezTo>
                    <a:cubicBezTo>
                      <a:pt x="70" y="22"/>
                      <a:pt x="73" y="21"/>
                      <a:pt x="73" y="21"/>
                    </a:cubicBezTo>
                    <a:cubicBezTo>
                      <a:pt x="77" y="14"/>
                      <a:pt x="84" y="7"/>
                      <a:pt x="91" y="2"/>
                    </a:cubicBezTo>
                    <a:cubicBezTo>
                      <a:pt x="108" y="0"/>
                      <a:pt x="118" y="18"/>
                      <a:pt x="116" y="33"/>
                    </a:cubicBezTo>
                    <a:cubicBezTo>
                      <a:pt x="115" y="41"/>
                      <a:pt x="110" y="47"/>
                      <a:pt x="103" y="53"/>
                    </a:cubicBezTo>
                    <a:cubicBezTo>
                      <a:pt x="98" y="57"/>
                      <a:pt x="93" y="62"/>
                      <a:pt x="87" y="65"/>
                    </a:cubicBezTo>
                    <a:cubicBezTo>
                      <a:pt x="85" y="67"/>
                      <a:pt x="84" y="66"/>
                      <a:pt x="82" y="67"/>
                    </a:cubicBezTo>
                    <a:cubicBezTo>
                      <a:pt x="72" y="75"/>
                      <a:pt x="51" y="90"/>
                      <a:pt x="44" y="9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70" name="ïsļíḓe"/>
              <p:cNvSpPr/>
              <p:nvPr/>
            </p:nvSpPr>
            <p:spPr bwMode="auto">
              <a:xfrm>
                <a:off x="8778967" y="2744605"/>
                <a:ext cx="179244" cy="231524"/>
              </a:xfrm>
              <a:custGeom>
                <a:avLst/>
                <a:gdLst>
                  <a:gd name="T0" fmla="*/ 32 w 60"/>
                  <a:gd name="T1" fmla="*/ 1 h 78"/>
                  <a:gd name="T2" fmla="*/ 39 w 60"/>
                  <a:gd name="T3" fmla="*/ 20 h 78"/>
                  <a:gd name="T4" fmla="*/ 60 w 60"/>
                  <a:gd name="T5" fmla="*/ 12 h 78"/>
                  <a:gd name="T6" fmla="*/ 53 w 60"/>
                  <a:gd name="T7" fmla="*/ 27 h 78"/>
                  <a:gd name="T8" fmla="*/ 44 w 60"/>
                  <a:gd name="T9" fmla="*/ 41 h 78"/>
                  <a:gd name="T10" fmla="*/ 38 w 60"/>
                  <a:gd name="T11" fmla="*/ 77 h 78"/>
                  <a:gd name="T12" fmla="*/ 7 w 60"/>
                  <a:gd name="T13" fmla="*/ 68 h 78"/>
                  <a:gd name="T14" fmla="*/ 5 w 60"/>
                  <a:gd name="T15" fmla="*/ 15 h 78"/>
                  <a:gd name="T16" fmla="*/ 32 w 60"/>
                  <a:gd name="T17" fmla="*/ 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78">
                    <a:moveTo>
                      <a:pt x="32" y="1"/>
                    </a:moveTo>
                    <a:cubicBezTo>
                      <a:pt x="38" y="5"/>
                      <a:pt x="38" y="13"/>
                      <a:pt x="39" y="20"/>
                    </a:cubicBezTo>
                    <a:cubicBezTo>
                      <a:pt x="49" y="20"/>
                      <a:pt x="50" y="11"/>
                      <a:pt x="60" y="12"/>
                    </a:cubicBezTo>
                    <a:cubicBezTo>
                      <a:pt x="58" y="17"/>
                      <a:pt x="55" y="22"/>
                      <a:pt x="53" y="27"/>
                    </a:cubicBezTo>
                    <a:cubicBezTo>
                      <a:pt x="51" y="32"/>
                      <a:pt x="48" y="37"/>
                      <a:pt x="44" y="41"/>
                    </a:cubicBezTo>
                    <a:cubicBezTo>
                      <a:pt x="44" y="55"/>
                      <a:pt x="40" y="65"/>
                      <a:pt x="38" y="77"/>
                    </a:cubicBezTo>
                    <a:cubicBezTo>
                      <a:pt x="23" y="78"/>
                      <a:pt x="14" y="74"/>
                      <a:pt x="7" y="68"/>
                    </a:cubicBezTo>
                    <a:cubicBezTo>
                      <a:pt x="2" y="53"/>
                      <a:pt x="0" y="31"/>
                      <a:pt x="5" y="15"/>
                    </a:cubicBezTo>
                    <a:cubicBezTo>
                      <a:pt x="13" y="10"/>
                      <a:pt x="17" y="0"/>
                      <a:pt x="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71" name="ís1îdé"/>
              <p:cNvSpPr/>
              <p:nvPr/>
            </p:nvSpPr>
            <p:spPr bwMode="auto">
              <a:xfrm>
                <a:off x="8730423" y="2905177"/>
                <a:ext cx="664698" cy="855147"/>
              </a:xfrm>
              <a:custGeom>
                <a:avLst/>
                <a:gdLst>
                  <a:gd name="T0" fmla="*/ 156 w 225"/>
                  <a:gd name="T1" fmla="*/ 80 h 289"/>
                  <a:gd name="T2" fmla="*/ 156 w 225"/>
                  <a:gd name="T3" fmla="*/ 102 h 289"/>
                  <a:gd name="T4" fmla="*/ 122 w 225"/>
                  <a:gd name="T5" fmla="*/ 152 h 289"/>
                  <a:gd name="T6" fmla="*/ 135 w 225"/>
                  <a:gd name="T7" fmla="*/ 165 h 289"/>
                  <a:gd name="T8" fmla="*/ 201 w 225"/>
                  <a:gd name="T9" fmla="*/ 169 h 289"/>
                  <a:gd name="T10" fmla="*/ 199 w 225"/>
                  <a:gd name="T11" fmla="*/ 203 h 289"/>
                  <a:gd name="T12" fmla="*/ 195 w 225"/>
                  <a:gd name="T13" fmla="*/ 205 h 289"/>
                  <a:gd name="T14" fmla="*/ 144 w 225"/>
                  <a:gd name="T15" fmla="*/ 203 h 289"/>
                  <a:gd name="T16" fmla="*/ 137 w 225"/>
                  <a:gd name="T17" fmla="*/ 220 h 289"/>
                  <a:gd name="T18" fmla="*/ 132 w 225"/>
                  <a:gd name="T19" fmla="*/ 234 h 289"/>
                  <a:gd name="T20" fmla="*/ 128 w 225"/>
                  <a:gd name="T21" fmla="*/ 243 h 289"/>
                  <a:gd name="T22" fmla="*/ 116 w 225"/>
                  <a:gd name="T23" fmla="*/ 272 h 289"/>
                  <a:gd name="T24" fmla="*/ 108 w 225"/>
                  <a:gd name="T25" fmla="*/ 279 h 289"/>
                  <a:gd name="T26" fmla="*/ 103 w 225"/>
                  <a:gd name="T27" fmla="*/ 289 h 289"/>
                  <a:gd name="T28" fmla="*/ 75 w 225"/>
                  <a:gd name="T29" fmla="*/ 289 h 289"/>
                  <a:gd name="T30" fmla="*/ 61 w 225"/>
                  <a:gd name="T31" fmla="*/ 279 h 289"/>
                  <a:gd name="T32" fmla="*/ 49 w 225"/>
                  <a:gd name="T33" fmla="*/ 267 h 289"/>
                  <a:gd name="T34" fmla="*/ 91 w 225"/>
                  <a:gd name="T35" fmla="*/ 265 h 289"/>
                  <a:gd name="T36" fmla="*/ 103 w 225"/>
                  <a:gd name="T37" fmla="*/ 213 h 289"/>
                  <a:gd name="T38" fmla="*/ 73 w 225"/>
                  <a:gd name="T39" fmla="*/ 212 h 289"/>
                  <a:gd name="T40" fmla="*/ 46 w 225"/>
                  <a:gd name="T41" fmla="*/ 222 h 289"/>
                  <a:gd name="T42" fmla="*/ 25 w 225"/>
                  <a:gd name="T43" fmla="*/ 236 h 289"/>
                  <a:gd name="T44" fmla="*/ 0 w 225"/>
                  <a:gd name="T45" fmla="*/ 210 h 289"/>
                  <a:gd name="T46" fmla="*/ 22 w 225"/>
                  <a:gd name="T47" fmla="*/ 201 h 289"/>
                  <a:gd name="T48" fmla="*/ 60 w 225"/>
                  <a:gd name="T49" fmla="*/ 186 h 289"/>
                  <a:gd name="T50" fmla="*/ 97 w 225"/>
                  <a:gd name="T51" fmla="*/ 171 h 289"/>
                  <a:gd name="T52" fmla="*/ 87 w 225"/>
                  <a:gd name="T53" fmla="*/ 152 h 289"/>
                  <a:gd name="T54" fmla="*/ 101 w 225"/>
                  <a:gd name="T55" fmla="*/ 131 h 289"/>
                  <a:gd name="T56" fmla="*/ 108 w 225"/>
                  <a:gd name="T57" fmla="*/ 116 h 289"/>
                  <a:gd name="T58" fmla="*/ 91 w 225"/>
                  <a:gd name="T59" fmla="*/ 114 h 289"/>
                  <a:gd name="T60" fmla="*/ 77 w 225"/>
                  <a:gd name="T61" fmla="*/ 95 h 289"/>
                  <a:gd name="T62" fmla="*/ 92 w 225"/>
                  <a:gd name="T63" fmla="*/ 88 h 289"/>
                  <a:gd name="T64" fmla="*/ 116 w 225"/>
                  <a:gd name="T65" fmla="*/ 71 h 289"/>
                  <a:gd name="T66" fmla="*/ 149 w 225"/>
                  <a:gd name="T67" fmla="*/ 74 h 289"/>
                  <a:gd name="T68" fmla="*/ 171 w 225"/>
                  <a:gd name="T69" fmla="*/ 57 h 289"/>
                  <a:gd name="T70" fmla="*/ 190 w 225"/>
                  <a:gd name="T71" fmla="*/ 38 h 289"/>
                  <a:gd name="T72" fmla="*/ 182 w 225"/>
                  <a:gd name="T73" fmla="*/ 30 h 289"/>
                  <a:gd name="T74" fmla="*/ 147 w 225"/>
                  <a:gd name="T75" fmla="*/ 33 h 289"/>
                  <a:gd name="T76" fmla="*/ 115 w 225"/>
                  <a:gd name="T77" fmla="*/ 45 h 289"/>
                  <a:gd name="T78" fmla="*/ 70 w 225"/>
                  <a:gd name="T79" fmla="*/ 69 h 289"/>
                  <a:gd name="T80" fmla="*/ 56 w 225"/>
                  <a:gd name="T81" fmla="*/ 78 h 289"/>
                  <a:gd name="T82" fmla="*/ 41 w 225"/>
                  <a:gd name="T83" fmla="*/ 71 h 289"/>
                  <a:gd name="T84" fmla="*/ 51 w 225"/>
                  <a:gd name="T85" fmla="*/ 57 h 289"/>
                  <a:gd name="T86" fmla="*/ 79 w 225"/>
                  <a:gd name="T87" fmla="*/ 43 h 289"/>
                  <a:gd name="T88" fmla="*/ 144 w 225"/>
                  <a:gd name="T89" fmla="*/ 16 h 289"/>
                  <a:gd name="T90" fmla="*/ 199 w 225"/>
                  <a:gd name="T91" fmla="*/ 6 h 289"/>
                  <a:gd name="T92" fmla="*/ 213 w 225"/>
                  <a:gd name="T93" fmla="*/ 13 h 289"/>
                  <a:gd name="T94" fmla="*/ 225 w 225"/>
                  <a:gd name="T95" fmla="*/ 30 h 289"/>
                  <a:gd name="T96" fmla="*/ 225 w 225"/>
                  <a:gd name="T97" fmla="*/ 49 h 289"/>
                  <a:gd name="T98" fmla="*/ 211 w 225"/>
                  <a:gd name="T99" fmla="*/ 64 h 289"/>
                  <a:gd name="T100" fmla="*/ 170 w 225"/>
                  <a:gd name="T101" fmla="*/ 71 h 289"/>
                  <a:gd name="T102" fmla="*/ 156 w 225"/>
                  <a:gd name="T103" fmla="*/ 8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25" h="289">
                    <a:moveTo>
                      <a:pt x="156" y="80"/>
                    </a:moveTo>
                    <a:cubicBezTo>
                      <a:pt x="156" y="87"/>
                      <a:pt x="156" y="94"/>
                      <a:pt x="156" y="102"/>
                    </a:cubicBezTo>
                    <a:cubicBezTo>
                      <a:pt x="148" y="122"/>
                      <a:pt x="135" y="137"/>
                      <a:pt x="122" y="152"/>
                    </a:cubicBezTo>
                    <a:cubicBezTo>
                      <a:pt x="125" y="157"/>
                      <a:pt x="130" y="162"/>
                      <a:pt x="135" y="165"/>
                    </a:cubicBezTo>
                    <a:cubicBezTo>
                      <a:pt x="155" y="164"/>
                      <a:pt x="186" y="160"/>
                      <a:pt x="201" y="169"/>
                    </a:cubicBezTo>
                    <a:cubicBezTo>
                      <a:pt x="206" y="179"/>
                      <a:pt x="207" y="195"/>
                      <a:pt x="199" y="203"/>
                    </a:cubicBezTo>
                    <a:cubicBezTo>
                      <a:pt x="197" y="203"/>
                      <a:pt x="196" y="204"/>
                      <a:pt x="195" y="205"/>
                    </a:cubicBezTo>
                    <a:cubicBezTo>
                      <a:pt x="176" y="203"/>
                      <a:pt x="165" y="202"/>
                      <a:pt x="144" y="203"/>
                    </a:cubicBezTo>
                    <a:cubicBezTo>
                      <a:pt x="138" y="207"/>
                      <a:pt x="139" y="214"/>
                      <a:pt x="137" y="220"/>
                    </a:cubicBezTo>
                    <a:cubicBezTo>
                      <a:pt x="136" y="224"/>
                      <a:pt x="134" y="229"/>
                      <a:pt x="132" y="234"/>
                    </a:cubicBezTo>
                    <a:cubicBezTo>
                      <a:pt x="131" y="236"/>
                      <a:pt x="130" y="240"/>
                      <a:pt x="128" y="243"/>
                    </a:cubicBezTo>
                    <a:cubicBezTo>
                      <a:pt x="125" y="250"/>
                      <a:pt x="120" y="263"/>
                      <a:pt x="116" y="272"/>
                    </a:cubicBezTo>
                    <a:cubicBezTo>
                      <a:pt x="112" y="272"/>
                      <a:pt x="114" y="280"/>
                      <a:pt x="108" y="279"/>
                    </a:cubicBezTo>
                    <a:cubicBezTo>
                      <a:pt x="104" y="280"/>
                      <a:pt x="105" y="286"/>
                      <a:pt x="103" y="289"/>
                    </a:cubicBezTo>
                    <a:cubicBezTo>
                      <a:pt x="93" y="289"/>
                      <a:pt x="84" y="289"/>
                      <a:pt x="75" y="289"/>
                    </a:cubicBezTo>
                    <a:cubicBezTo>
                      <a:pt x="69" y="287"/>
                      <a:pt x="68" y="280"/>
                      <a:pt x="61" y="279"/>
                    </a:cubicBezTo>
                    <a:cubicBezTo>
                      <a:pt x="58" y="274"/>
                      <a:pt x="50" y="274"/>
                      <a:pt x="49" y="267"/>
                    </a:cubicBezTo>
                    <a:cubicBezTo>
                      <a:pt x="62" y="268"/>
                      <a:pt x="82" y="275"/>
                      <a:pt x="91" y="265"/>
                    </a:cubicBezTo>
                    <a:cubicBezTo>
                      <a:pt x="94" y="247"/>
                      <a:pt x="103" y="235"/>
                      <a:pt x="103" y="213"/>
                    </a:cubicBezTo>
                    <a:cubicBezTo>
                      <a:pt x="95" y="204"/>
                      <a:pt x="83" y="209"/>
                      <a:pt x="73" y="212"/>
                    </a:cubicBezTo>
                    <a:cubicBezTo>
                      <a:pt x="64" y="214"/>
                      <a:pt x="54" y="218"/>
                      <a:pt x="46" y="222"/>
                    </a:cubicBezTo>
                    <a:cubicBezTo>
                      <a:pt x="37" y="227"/>
                      <a:pt x="32" y="233"/>
                      <a:pt x="25" y="236"/>
                    </a:cubicBezTo>
                    <a:cubicBezTo>
                      <a:pt x="19" y="225"/>
                      <a:pt x="3" y="224"/>
                      <a:pt x="0" y="210"/>
                    </a:cubicBezTo>
                    <a:cubicBezTo>
                      <a:pt x="3" y="200"/>
                      <a:pt x="15" y="204"/>
                      <a:pt x="22" y="201"/>
                    </a:cubicBezTo>
                    <a:cubicBezTo>
                      <a:pt x="35" y="198"/>
                      <a:pt x="47" y="191"/>
                      <a:pt x="60" y="186"/>
                    </a:cubicBezTo>
                    <a:cubicBezTo>
                      <a:pt x="73" y="181"/>
                      <a:pt x="88" y="181"/>
                      <a:pt x="97" y="171"/>
                    </a:cubicBezTo>
                    <a:cubicBezTo>
                      <a:pt x="95" y="164"/>
                      <a:pt x="90" y="159"/>
                      <a:pt x="87" y="152"/>
                    </a:cubicBezTo>
                    <a:cubicBezTo>
                      <a:pt x="89" y="144"/>
                      <a:pt x="95" y="137"/>
                      <a:pt x="101" y="131"/>
                    </a:cubicBezTo>
                    <a:cubicBezTo>
                      <a:pt x="103" y="129"/>
                      <a:pt x="104" y="121"/>
                      <a:pt x="108" y="116"/>
                    </a:cubicBezTo>
                    <a:cubicBezTo>
                      <a:pt x="107" y="109"/>
                      <a:pt x="98" y="116"/>
                      <a:pt x="91" y="114"/>
                    </a:cubicBezTo>
                    <a:cubicBezTo>
                      <a:pt x="86" y="108"/>
                      <a:pt x="73" y="103"/>
                      <a:pt x="77" y="95"/>
                    </a:cubicBezTo>
                    <a:cubicBezTo>
                      <a:pt x="77" y="88"/>
                      <a:pt x="85" y="88"/>
                      <a:pt x="92" y="88"/>
                    </a:cubicBezTo>
                    <a:cubicBezTo>
                      <a:pt x="99" y="81"/>
                      <a:pt x="108" y="77"/>
                      <a:pt x="116" y="71"/>
                    </a:cubicBezTo>
                    <a:cubicBezTo>
                      <a:pt x="130" y="70"/>
                      <a:pt x="138" y="74"/>
                      <a:pt x="149" y="74"/>
                    </a:cubicBezTo>
                    <a:cubicBezTo>
                      <a:pt x="158" y="70"/>
                      <a:pt x="165" y="64"/>
                      <a:pt x="171" y="57"/>
                    </a:cubicBezTo>
                    <a:cubicBezTo>
                      <a:pt x="179" y="53"/>
                      <a:pt x="188" y="49"/>
                      <a:pt x="190" y="38"/>
                    </a:cubicBezTo>
                    <a:cubicBezTo>
                      <a:pt x="191" y="34"/>
                      <a:pt x="186" y="31"/>
                      <a:pt x="182" y="30"/>
                    </a:cubicBezTo>
                    <a:cubicBezTo>
                      <a:pt x="169" y="26"/>
                      <a:pt x="159" y="30"/>
                      <a:pt x="147" y="33"/>
                    </a:cubicBezTo>
                    <a:cubicBezTo>
                      <a:pt x="136" y="37"/>
                      <a:pt x="125" y="40"/>
                      <a:pt x="115" y="45"/>
                    </a:cubicBezTo>
                    <a:cubicBezTo>
                      <a:pt x="102" y="52"/>
                      <a:pt x="85" y="61"/>
                      <a:pt x="70" y="69"/>
                    </a:cubicBezTo>
                    <a:cubicBezTo>
                      <a:pt x="67" y="71"/>
                      <a:pt x="62" y="77"/>
                      <a:pt x="56" y="78"/>
                    </a:cubicBezTo>
                    <a:cubicBezTo>
                      <a:pt x="50" y="78"/>
                      <a:pt x="46" y="79"/>
                      <a:pt x="41" y="71"/>
                    </a:cubicBezTo>
                    <a:cubicBezTo>
                      <a:pt x="39" y="65"/>
                      <a:pt x="47" y="61"/>
                      <a:pt x="51" y="57"/>
                    </a:cubicBezTo>
                    <a:cubicBezTo>
                      <a:pt x="59" y="51"/>
                      <a:pt x="68" y="48"/>
                      <a:pt x="79" y="43"/>
                    </a:cubicBezTo>
                    <a:cubicBezTo>
                      <a:pt x="97" y="35"/>
                      <a:pt x="122" y="24"/>
                      <a:pt x="144" y="16"/>
                    </a:cubicBezTo>
                    <a:cubicBezTo>
                      <a:pt x="162" y="9"/>
                      <a:pt x="179" y="0"/>
                      <a:pt x="199" y="6"/>
                    </a:cubicBezTo>
                    <a:cubicBezTo>
                      <a:pt x="205" y="7"/>
                      <a:pt x="207" y="13"/>
                      <a:pt x="213" y="13"/>
                    </a:cubicBezTo>
                    <a:cubicBezTo>
                      <a:pt x="216" y="19"/>
                      <a:pt x="221" y="24"/>
                      <a:pt x="225" y="30"/>
                    </a:cubicBezTo>
                    <a:cubicBezTo>
                      <a:pt x="225" y="36"/>
                      <a:pt x="225" y="42"/>
                      <a:pt x="225" y="49"/>
                    </a:cubicBezTo>
                    <a:cubicBezTo>
                      <a:pt x="220" y="54"/>
                      <a:pt x="217" y="60"/>
                      <a:pt x="211" y="64"/>
                    </a:cubicBezTo>
                    <a:cubicBezTo>
                      <a:pt x="196" y="65"/>
                      <a:pt x="187" y="73"/>
                      <a:pt x="170" y="71"/>
                    </a:cubicBezTo>
                    <a:cubicBezTo>
                      <a:pt x="164" y="73"/>
                      <a:pt x="161" y="77"/>
                      <a:pt x="156" y="8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72" name="ï$ḻiḓè"/>
              <p:cNvSpPr/>
              <p:nvPr/>
            </p:nvSpPr>
            <p:spPr bwMode="auto">
              <a:xfrm>
                <a:off x="8603458" y="3069485"/>
                <a:ext cx="197915" cy="302476"/>
              </a:xfrm>
              <a:custGeom>
                <a:avLst/>
                <a:gdLst>
                  <a:gd name="T0" fmla="*/ 63 w 67"/>
                  <a:gd name="T1" fmla="*/ 1 h 102"/>
                  <a:gd name="T2" fmla="*/ 51 w 67"/>
                  <a:gd name="T3" fmla="*/ 66 h 102"/>
                  <a:gd name="T4" fmla="*/ 36 w 67"/>
                  <a:gd name="T5" fmla="*/ 101 h 102"/>
                  <a:gd name="T6" fmla="*/ 7 w 67"/>
                  <a:gd name="T7" fmla="*/ 89 h 102"/>
                  <a:gd name="T8" fmla="*/ 10 w 67"/>
                  <a:gd name="T9" fmla="*/ 53 h 102"/>
                  <a:gd name="T10" fmla="*/ 34 w 67"/>
                  <a:gd name="T11" fmla="*/ 5 h 102"/>
                  <a:gd name="T12" fmla="*/ 63 w 67"/>
                  <a:gd name="T13" fmla="*/ 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102">
                    <a:moveTo>
                      <a:pt x="63" y="1"/>
                    </a:moveTo>
                    <a:cubicBezTo>
                      <a:pt x="67" y="28"/>
                      <a:pt x="57" y="47"/>
                      <a:pt x="51" y="66"/>
                    </a:cubicBezTo>
                    <a:cubicBezTo>
                      <a:pt x="47" y="79"/>
                      <a:pt x="47" y="94"/>
                      <a:pt x="36" y="101"/>
                    </a:cubicBezTo>
                    <a:cubicBezTo>
                      <a:pt x="21" y="102"/>
                      <a:pt x="15" y="94"/>
                      <a:pt x="7" y="89"/>
                    </a:cubicBezTo>
                    <a:cubicBezTo>
                      <a:pt x="0" y="77"/>
                      <a:pt x="4" y="62"/>
                      <a:pt x="10" y="53"/>
                    </a:cubicBezTo>
                    <a:cubicBezTo>
                      <a:pt x="14" y="33"/>
                      <a:pt x="24" y="19"/>
                      <a:pt x="34" y="5"/>
                    </a:cubicBezTo>
                    <a:cubicBezTo>
                      <a:pt x="44" y="4"/>
                      <a:pt x="52" y="0"/>
                      <a:pt x="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828" name="îŝľiḑè"/>
            <p:cNvGrpSpPr/>
            <p:nvPr/>
          </p:nvGrpSpPr>
          <p:grpSpPr>
            <a:xfrm>
              <a:off x="6430012" y="2816609"/>
              <a:ext cx="821537" cy="817804"/>
              <a:chOff x="6441238" y="2816609"/>
              <a:chExt cx="821537" cy="817804"/>
            </a:xfrm>
          </p:grpSpPr>
          <p:sp>
            <p:nvSpPr>
              <p:cNvPr id="866" name="îSlíďe"/>
              <p:cNvSpPr/>
              <p:nvPr/>
            </p:nvSpPr>
            <p:spPr bwMode="auto">
              <a:xfrm>
                <a:off x="6747447" y="2816609"/>
                <a:ext cx="515328" cy="787930"/>
              </a:xfrm>
              <a:custGeom>
                <a:avLst/>
                <a:gdLst>
                  <a:gd name="T0" fmla="*/ 92 w 174"/>
                  <a:gd name="T1" fmla="*/ 30 h 266"/>
                  <a:gd name="T2" fmla="*/ 85 w 174"/>
                  <a:gd name="T3" fmla="*/ 39 h 266"/>
                  <a:gd name="T4" fmla="*/ 82 w 174"/>
                  <a:gd name="T5" fmla="*/ 68 h 266"/>
                  <a:gd name="T6" fmla="*/ 101 w 174"/>
                  <a:gd name="T7" fmla="*/ 49 h 266"/>
                  <a:gd name="T8" fmla="*/ 125 w 174"/>
                  <a:gd name="T9" fmla="*/ 73 h 266"/>
                  <a:gd name="T10" fmla="*/ 77 w 174"/>
                  <a:gd name="T11" fmla="*/ 118 h 266"/>
                  <a:gd name="T12" fmla="*/ 79 w 174"/>
                  <a:gd name="T13" fmla="*/ 223 h 266"/>
                  <a:gd name="T14" fmla="*/ 108 w 174"/>
                  <a:gd name="T15" fmla="*/ 233 h 266"/>
                  <a:gd name="T16" fmla="*/ 142 w 174"/>
                  <a:gd name="T17" fmla="*/ 217 h 266"/>
                  <a:gd name="T18" fmla="*/ 156 w 174"/>
                  <a:gd name="T19" fmla="*/ 147 h 266"/>
                  <a:gd name="T20" fmla="*/ 158 w 174"/>
                  <a:gd name="T21" fmla="*/ 180 h 266"/>
                  <a:gd name="T22" fmla="*/ 166 w 174"/>
                  <a:gd name="T23" fmla="*/ 190 h 266"/>
                  <a:gd name="T24" fmla="*/ 168 w 174"/>
                  <a:gd name="T25" fmla="*/ 212 h 266"/>
                  <a:gd name="T26" fmla="*/ 173 w 174"/>
                  <a:gd name="T27" fmla="*/ 229 h 266"/>
                  <a:gd name="T28" fmla="*/ 109 w 174"/>
                  <a:gd name="T29" fmla="*/ 264 h 266"/>
                  <a:gd name="T30" fmla="*/ 67 w 174"/>
                  <a:gd name="T31" fmla="*/ 260 h 266"/>
                  <a:gd name="T32" fmla="*/ 48 w 174"/>
                  <a:gd name="T33" fmla="*/ 238 h 266"/>
                  <a:gd name="T34" fmla="*/ 44 w 174"/>
                  <a:gd name="T35" fmla="*/ 142 h 266"/>
                  <a:gd name="T36" fmla="*/ 31 w 174"/>
                  <a:gd name="T37" fmla="*/ 152 h 266"/>
                  <a:gd name="T38" fmla="*/ 20 w 174"/>
                  <a:gd name="T39" fmla="*/ 164 h 266"/>
                  <a:gd name="T40" fmla="*/ 0 w 174"/>
                  <a:gd name="T41" fmla="*/ 159 h 266"/>
                  <a:gd name="T42" fmla="*/ 12 w 174"/>
                  <a:gd name="T43" fmla="*/ 144 h 266"/>
                  <a:gd name="T44" fmla="*/ 20 w 174"/>
                  <a:gd name="T45" fmla="*/ 132 h 266"/>
                  <a:gd name="T46" fmla="*/ 48 w 174"/>
                  <a:gd name="T47" fmla="*/ 97 h 266"/>
                  <a:gd name="T48" fmla="*/ 53 w 174"/>
                  <a:gd name="T49" fmla="*/ 11 h 266"/>
                  <a:gd name="T50" fmla="*/ 65 w 174"/>
                  <a:gd name="T51" fmla="*/ 6 h 266"/>
                  <a:gd name="T52" fmla="*/ 72 w 174"/>
                  <a:gd name="T53" fmla="*/ 4 h 266"/>
                  <a:gd name="T54" fmla="*/ 92 w 174"/>
                  <a:gd name="T55" fmla="*/ 3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74" h="266">
                    <a:moveTo>
                      <a:pt x="92" y="30"/>
                    </a:moveTo>
                    <a:cubicBezTo>
                      <a:pt x="92" y="35"/>
                      <a:pt x="87" y="35"/>
                      <a:pt x="85" y="39"/>
                    </a:cubicBezTo>
                    <a:cubicBezTo>
                      <a:pt x="85" y="49"/>
                      <a:pt x="79" y="60"/>
                      <a:pt x="82" y="68"/>
                    </a:cubicBezTo>
                    <a:cubicBezTo>
                      <a:pt x="93" y="64"/>
                      <a:pt x="90" y="51"/>
                      <a:pt x="101" y="49"/>
                    </a:cubicBezTo>
                    <a:cubicBezTo>
                      <a:pt x="114" y="47"/>
                      <a:pt x="120" y="60"/>
                      <a:pt x="125" y="73"/>
                    </a:cubicBezTo>
                    <a:cubicBezTo>
                      <a:pt x="116" y="95"/>
                      <a:pt x="87" y="97"/>
                      <a:pt x="77" y="118"/>
                    </a:cubicBezTo>
                    <a:cubicBezTo>
                      <a:pt x="75" y="151"/>
                      <a:pt x="68" y="191"/>
                      <a:pt x="79" y="223"/>
                    </a:cubicBezTo>
                    <a:cubicBezTo>
                      <a:pt x="86" y="227"/>
                      <a:pt x="97" y="233"/>
                      <a:pt x="108" y="233"/>
                    </a:cubicBezTo>
                    <a:cubicBezTo>
                      <a:pt x="123" y="233"/>
                      <a:pt x="134" y="225"/>
                      <a:pt x="142" y="217"/>
                    </a:cubicBezTo>
                    <a:cubicBezTo>
                      <a:pt x="149" y="196"/>
                      <a:pt x="151" y="170"/>
                      <a:pt x="156" y="147"/>
                    </a:cubicBezTo>
                    <a:cubicBezTo>
                      <a:pt x="162" y="153"/>
                      <a:pt x="155" y="167"/>
                      <a:pt x="158" y="180"/>
                    </a:cubicBezTo>
                    <a:cubicBezTo>
                      <a:pt x="157" y="187"/>
                      <a:pt x="165" y="185"/>
                      <a:pt x="166" y="190"/>
                    </a:cubicBezTo>
                    <a:cubicBezTo>
                      <a:pt x="165" y="199"/>
                      <a:pt x="169" y="203"/>
                      <a:pt x="168" y="212"/>
                    </a:cubicBezTo>
                    <a:cubicBezTo>
                      <a:pt x="168" y="220"/>
                      <a:pt x="174" y="221"/>
                      <a:pt x="173" y="229"/>
                    </a:cubicBezTo>
                    <a:cubicBezTo>
                      <a:pt x="164" y="252"/>
                      <a:pt x="133" y="255"/>
                      <a:pt x="109" y="264"/>
                    </a:cubicBezTo>
                    <a:cubicBezTo>
                      <a:pt x="97" y="261"/>
                      <a:pt x="79" y="266"/>
                      <a:pt x="67" y="260"/>
                    </a:cubicBezTo>
                    <a:cubicBezTo>
                      <a:pt x="56" y="256"/>
                      <a:pt x="55" y="244"/>
                      <a:pt x="48" y="238"/>
                    </a:cubicBezTo>
                    <a:cubicBezTo>
                      <a:pt x="44" y="209"/>
                      <a:pt x="48" y="166"/>
                      <a:pt x="44" y="142"/>
                    </a:cubicBezTo>
                    <a:cubicBezTo>
                      <a:pt x="35" y="140"/>
                      <a:pt x="34" y="148"/>
                      <a:pt x="31" y="152"/>
                    </a:cubicBezTo>
                    <a:cubicBezTo>
                      <a:pt x="28" y="157"/>
                      <a:pt x="23" y="159"/>
                      <a:pt x="20" y="164"/>
                    </a:cubicBezTo>
                    <a:cubicBezTo>
                      <a:pt x="18" y="158"/>
                      <a:pt x="4" y="163"/>
                      <a:pt x="0" y="159"/>
                    </a:cubicBezTo>
                    <a:cubicBezTo>
                      <a:pt x="2" y="152"/>
                      <a:pt x="4" y="145"/>
                      <a:pt x="12" y="144"/>
                    </a:cubicBezTo>
                    <a:cubicBezTo>
                      <a:pt x="13" y="138"/>
                      <a:pt x="17" y="135"/>
                      <a:pt x="20" y="132"/>
                    </a:cubicBezTo>
                    <a:cubicBezTo>
                      <a:pt x="29" y="121"/>
                      <a:pt x="39" y="109"/>
                      <a:pt x="48" y="97"/>
                    </a:cubicBezTo>
                    <a:cubicBezTo>
                      <a:pt x="51" y="67"/>
                      <a:pt x="50" y="43"/>
                      <a:pt x="53" y="11"/>
                    </a:cubicBezTo>
                    <a:cubicBezTo>
                      <a:pt x="55" y="8"/>
                      <a:pt x="61" y="8"/>
                      <a:pt x="65" y="6"/>
                    </a:cubicBezTo>
                    <a:cubicBezTo>
                      <a:pt x="66" y="6"/>
                      <a:pt x="70" y="0"/>
                      <a:pt x="72" y="4"/>
                    </a:cubicBezTo>
                    <a:cubicBezTo>
                      <a:pt x="82" y="9"/>
                      <a:pt x="85" y="23"/>
                      <a:pt x="92" y="3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67" name="ïsļíḍe"/>
              <p:cNvSpPr/>
              <p:nvPr/>
            </p:nvSpPr>
            <p:spPr bwMode="auto">
              <a:xfrm>
                <a:off x="6441238" y="2839015"/>
                <a:ext cx="377159" cy="496658"/>
              </a:xfrm>
              <a:custGeom>
                <a:avLst/>
                <a:gdLst>
                  <a:gd name="T0" fmla="*/ 66 w 128"/>
                  <a:gd name="T1" fmla="*/ 93 h 168"/>
                  <a:gd name="T2" fmla="*/ 28 w 128"/>
                  <a:gd name="T3" fmla="*/ 141 h 168"/>
                  <a:gd name="T4" fmla="*/ 16 w 128"/>
                  <a:gd name="T5" fmla="*/ 154 h 168"/>
                  <a:gd name="T6" fmla="*/ 14 w 128"/>
                  <a:gd name="T7" fmla="*/ 158 h 168"/>
                  <a:gd name="T8" fmla="*/ 4 w 128"/>
                  <a:gd name="T9" fmla="*/ 168 h 168"/>
                  <a:gd name="T10" fmla="*/ 11 w 128"/>
                  <a:gd name="T11" fmla="*/ 154 h 168"/>
                  <a:gd name="T12" fmla="*/ 31 w 128"/>
                  <a:gd name="T13" fmla="*/ 108 h 168"/>
                  <a:gd name="T14" fmla="*/ 33 w 128"/>
                  <a:gd name="T15" fmla="*/ 89 h 168"/>
                  <a:gd name="T16" fmla="*/ 57 w 128"/>
                  <a:gd name="T17" fmla="*/ 45 h 168"/>
                  <a:gd name="T18" fmla="*/ 85 w 128"/>
                  <a:gd name="T19" fmla="*/ 7 h 168"/>
                  <a:gd name="T20" fmla="*/ 128 w 128"/>
                  <a:gd name="T21" fmla="*/ 31 h 168"/>
                  <a:gd name="T22" fmla="*/ 98 w 128"/>
                  <a:gd name="T23" fmla="*/ 69 h 168"/>
                  <a:gd name="T24" fmla="*/ 71 w 128"/>
                  <a:gd name="T25" fmla="*/ 96 h 168"/>
                  <a:gd name="T26" fmla="*/ 66 w 128"/>
                  <a:gd name="T27" fmla="*/ 93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8" h="168">
                    <a:moveTo>
                      <a:pt x="66" y="93"/>
                    </a:moveTo>
                    <a:cubicBezTo>
                      <a:pt x="52" y="108"/>
                      <a:pt x="41" y="124"/>
                      <a:pt x="28" y="141"/>
                    </a:cubicBezTo>
                    <a:cubicBezTo>
                      <a:pt x="24" y="145"/>
                      <a:pt x="21" y="150"/>
                      <a:pt x="16" y="154"/>
                    </a:cubicBezTo>
                    <a:cubicBezTo>
                      <a:pt x="16" y="155"/>
                      <a:pt x="15" y="158"/>
                      <a:pt x="14" y="158"/>
                    </a:cubicBezTo>
                    <a:cubicBezTo>
                      <a:pt x="11" y="160"/>
                      <a:pt x="7" y="163"/>
                      <a:pt x="4" y="168"/>
                    </a:cubicBezTo>
                    <a:cubicBezTo>
                      <a:pt x="0" y="164"/>
                      <a:pt x="7" y="157"/>
                      <a:pt x="11" y="154"/>
                    </a:cubicBezTo>
                    <a:cubicBezTo>
                      <a:pt x="13" y="136"/>
                      <a:pt x="24" y="124"/>
                      <a:pt x="31" y="108"/>
                    </a:cubicBezTo>
                    <a:cubicBezTo>
                      <a:pt x="30" y="100"/>
                      <a:pt x="34" y="97"/>
                      <a:pt x="33" y="89"/>
                    </a:cubicBezTo>
                    <a:cubicBezTo>
                      <a:pt x="42" y="75"/>
                      <a:pt x="53" y="64"/>
                      <a:pt x="57" y="45"/>
                    </a:cubicBezTo>
                    <a:cubicBezTo>
                      <a:pt x="67" y="33"/>
                      <a:pt x="75" y="19"/>
                      <a:pt x="85" y="7"/>
                    </a:cubicBezTo>
                    <a:cubicBezTo>
                      <a:pt x="108" y="0"/>
                      <a:pt x="127" y="14"/>
                      <a:pt x="128" y="31"/>
                    </a:cubicBezTo>
                    <a:cubicBezTo>
                      <a:pt x="128" y="46"/>
                      <a:pt x="111" y="56"/>
                      <a:pt x="98" y="69"/>
                    </a:cubicBezTo>
                    <a:cubicBezTo>
                      <a:pt x="87" y="80"/>
                      <a:pt x="77" y="90"/>
                      <a:pt x="71" y="96"/>
                    </a:cubicBezTo>
                    <a:cubicBezTo>
                      <a:pt x="67" y="97"/>
                      <a:pt x="69" y="93"/>
                      <a:pt x="66" y="9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868" name="íšḻíḍe"/>
              <p:cNvSpPr/>
              <p:nvPr/>
            </p:nvSpPr>
            <p:spPr bwMode="auto">
              <a:xfrm>
                <a:off x="6568203" y="3178833"/>
                <a:ext cx="130698" cy="455580"/>
              </a:xfrm>
              <a:custGeom>
                <a:avLst/>
                <a:gdLst>
                  <a:gd name="T0" fmla="*/ 28 w 44"/>
                  <a:gd name="T1" fmla="*/ 0 h 154"/>
                  <a:gd name="T2" fmla="*/ 33 w 44"/>
                  <a:gd name="T3" fmla="*/ 77 h 154"/>
                  <a:gd name="T4" fmla="*/ 43 w 44"/>
                  <a:gd name="T5" fmla="*/ 79 h 154"/>
                  <a:gd name="T6" fmla="*/ 40 w 44"/>
                  <a:gd name="T7" fmla="*/ 110 h 154"/>
                  <a:gd name="T8" fmla="*/ 43 w 44"/>
                  <a:gd name="T9" fmla="*/ 130 h 154"/>
                  <a:gd name="T10" fmla="*/ 30 w 44"/>
                  <a:gd name="T11" fmla="*/ 151 h 154"/>
                  <a:gd name="T12" fmla="*/ 4 w 44"/>
                  <a:gd name="T13" fmla="*/ 141 h 154"/>
                  <a:gd name="T14" fmla="*/ 7 w 44"/>
                  <a:gd name="T15" fmla="*/ 15 h 154"/>
                  <a:gd name="T16" fmla="*/ 21 w 44"/>
                  <a:gd name="T17" fmla="*/ 5 h 154"/>
                  <a:gd name="T18" fmla="*/ 23 w 44"/>
                  <a:gd name="T19" fmla="*/ 0 h 154"/>
                  <a:gd name="T20" fmla="*/ 28 w 44"/>
                  <a:gd name="T21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154">
                    <a:moveTo>
                      <a:pt x="28" y="0"/>
                    </a:moveTo>
                    <a:cubicBezTo>
                      <a:pt x="34" y="21"/>
                      <a:pt x="30" y="53"/>
                      <a:pt x="33" y="77"/>
                    </a:cubicBezTo>
                    <a:cubicBezTo>
                      <a:pt x="35" y="86"/>
                      <a:pt x="40" y="74"/>
                      <a:pt x="43" y="79"/>
                    </a:cubicBezTo>
                    <a:cubicBezTo>
                      <a:pt x="40" y="88"/>
                      <a:pt x="39" y="98"/>
                      <a:pt x="40" y="110"/>
                    </a:cubicBezTo>
                    <a:cubicBezTo>
                      <a:pt x="41" y="117"/>
                      <a:pt x="44" y="124"/>
                      <a:pt x="43" y="130"/>
                    </a:cubicBezTo>
                    <a:cubicBezTo>
                      <a:pt x="42" y="140"/>
                      <a:pt x="37" y="146"/>
                      <a:pt x="30" y="151"/>
                    </a:cubicBezTo>
                    <a:cubicBezTo>
                      <a:pt x="15" y="154"/>
                      <a:pt x="11" y="145"/>
                      <a:pt x="4" y="141"/>
                    </a:cubicBezTo>
                    <a:cubicBezTo>
                      <a:pt x="1" y="107"/>
                      <a:pt x="0" y="50"/>
                      <a:pt x="7" y="15"/>
                    </a:cubicBezTo>
                    <a:cubicBezTo>
                      <a:pt x="13" y="13"/>
                      <a:pt x="19" y="11"/>
                      <a:pt x="21" y="5"/>
                    </a:cubicBezTo>
                    <a:cubicBezTo>
                      <a:pt x="21" y="2"/>
                      <a:pt x="23" y="2"/>
                      <a:pt x="23" y="0"/>
                    </a:cubicBezTo>
                    <a:cubicBezTo>
                      <a:pt x="25" y="0"/>
                      <a:pt x="26" y="0"/>
                      <a:pt x="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829" name="išḷíde"/>
            <p:cNvSpPr/>
            <p:nvPr/>
          </p:nvSpPr>
          <p:spPr bwMode="auto">
            <a:xfrm>
              <a:off x="4911802" y="3922533"/>
              <a:ext cx="151275" cy="160932"/>
            </a:xfrm>
            <a:custGeom>
              <a:avLst/>
              <a:gdLst>
                <a:gd name="T0" fmla="*/ 41 w 59"/>
                <a:gd name="T1" fmla="*/ 30 h 64"/>
                <a:gd name="T2" fmla="*/ 54 w 59"/>
                <a:gd name="T3" fmla="*/ 35 h 64"/>
                <a:gd name="T4" fmla="*/ 59 w 59"/>
                <a:gd name="T5" fmla="*/ 46 h 64"/>
                <a:gd name="T6" fmla="*/ 53 w 59"/>
                <a:gd name="T7" fmla="*/ 58 h 64"/>
                <a:gd name="T8" fmla="*/ 33 w 59"/>
                <a:gd name="T9" fmla="*/ 64 h 64"/>
                <a:gd name="T10" fmla="*/ 0 w 59"/>
                <a:gd name="T11" fmla="*/ 64 h 64"/>
                <a:gd name="T12" fmla="*/ 0 w 59"/>
                <a:gd name="T13" fmla="*/ 62 h 64"/>
                <a:gd name="T14" fmla="*/ 6 w 59"/>
                <a:gd name="T15" fmla="*/ 61 h 64"/>
                <a:gd name="T16" fmla="*/ 8 w 59"/>
                <a:gd name="T17" fmla="*/ 59 h 64"/>
                <a:gd name="T18" fmla="*/ 9 w 59"/>
                <a:gd name="T19" fmla="*/ 52 h 64"/>
                <a:gd name="T20" fmla="*/ 9 w 59"/>
                <a:gd name="T21" fmla="*/ 11 h 64"/>
                <a:gd name="T22" fmla="*/ 8 w 59"/>
                <a:gd name="T23" fmla="*/ 4 h 64"/>
                <a:gd name="T24" fmla="*/ 6 w 59"/>
                <a:gd name="T25" fmla="*/ 2 h 64"/>
                <a:gd name="T26" fmla="*/ 0 w 59"/>
                <a:gd name="T27" fmla="*/ 1 h 64"/>
                <a:gd name="T28" fmla="*/ 0 w 59"/>
                <a:gd name="T29" fmla="*/ 0 h 64"/>
                <a:gd name="T30" fmla="*/ 31 w 59"/>
                <a:gd name="T31" fmla="*/ 0 h 64"/>
                <a:gd name="T32" fmla="*/ 46 w 59"/>
                <a:gd name="T33" fmla="*/ 2 h 64"/>
                <a:gd name="T34" fmla="*/ 54 w 59"/>
                <a:gd name="T35" fmla="*/ 7 h 64"/>
                <a:gd name="T36" fmla="*/ 56 w 59"/>
                <a:gd name="T37" fmla="*/ 16 h 64"/>
                <a:gd name="T38" fmla="*/ 53 w 59"/>
                <a:gd name="T39" fmla="*/ 24 h 64"/>
                <a:gd name="T40" fmla="*/ 41 w 59"/>
                <a:gd name="T41" fmla="*/ 30 h 64"/>
                <a:gd name="T42" fmla="*/ 24 w 59"/>
                <a:gd name="T43" fmla="*/ 32 h 64"/>
                <a:gd name="T44" fmla="*/ 24 w 59"/>
                <a:gd name="T45" fmla="*/ 53 h 64"/>
                <a:gd name="T46" fmla="*/ 24 w 59"/>
                <a:gd name="T47" fmla="*/ 55 h 64"/>
                <a:gd name="T48" fmla="*/ 25 w 59"/>
                <a:gd name="T49" fmla="*/ 59 h 64"/>
                <a:gd name="T50" fmla="*/ 29 w 59"/>
                <a:gd name="T51" fmla="*/ 60 h 64"/>
                <a:gd name="T52" fmla="*/ 36 w 59"/>
                <a:gd name="T53" fmla="*/ 58 h 64"/>
                <a:gd name="T54" fmla="*/ 41 w 59"/>
                <a:gd name="T55" fmla="*/ 54 h 64"/>
                <a:gd name="T56" fmla="*/ 42 w 59"/>
                <a:gd name="T57" fmla="*/ 47 h 64"/>
                <a:gd name="T58" fmla="*/ 40 w 59"/>
                <a:gd name="T59" fmla="*/ 38 h 64"/>
                <a:gd name="T60" fmla="*/ 35 w 59"/>
                <a:gd name="T61" fmla="*/ 33 h 64"/>
                <a:gd name="T62" fmla="*/ 24 w 59"/>
                <a:gd name="T63" fmla="*/ 32 h 64"/>
                <a:gd name="T64" fmla="*/ 24 w 59"/>
                <a:gd name="T65" fmla="*/ 28 h 64"/>
                <a:gd name="T66" fmla="*/ 34 w 59"/>
                <a:gd name="T67" fmla="*/ 27 h 64"/>
                <a:gd name="T68" fmla="*/ 39 w 59"/>
                <a:gd name="T69" fmla="*/ 23 h 64"/>
                <a:gd name="T70" fmla="*/ 40 w 59"/>
                <a:gd name="T71" fmla="*/ 16 h 64"/>
                <a:gd name="T72" fmla="*/ 39 w 59"/>
                <a:gd name="T73" fmla="*/ 9 h 64"/>
                <a:gd name="T74" fmla="*/ 34 w 59"/>
                <a:gd name="T75" fmla="*/ 5 h 64"/>
                <a:gd name="T76" fmla="*/ 24 w 59"/>
                <a:gd name="T77" fmla="*/ 3 h 64"/>
                <a:gd name="T78" fmla="*/ 24 w 59"/>
                <a:gd name="T7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9" h="64">
                  <a:moveTo>
                    <a:pt x="41" y="30"/>
                  </a:moveTo>
                  <a:cubicBezTo>
                    <a:pt x="47" y="31"/>
                    <a:pt x="51" y="33"/>
                    <a:pt x="54" y="35"/>
                  </a:cubicBezTo>
                  <a:cubicBezTo>
                    <a:pt x="57" y="38"/>
                    <a:pt x="59" y="41"/>
                    <a:pt x="59" y="46"/>
                  </a:cubicBezTo>
                  <a:cubicBezTo>
                    <a:pt x="59" y="51"/>
                    <a:pt x="57" y="55"/>
                    <a:pt x="53" y="58"/>
                  </a:cubicBezTo>
                  <a:cubicBezTo>
                    <a:pt x="49" y="62"/>
                    <a:pt x="42" y="64"/>
                    <a:pt x="33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3" y="62"/>
                    <a:pt x="5" y="62"/>
                    <a:pt x="6" y="61"/>
                  </a:cubicBezTo>
                  <a:cubicBezTo>
                    <a:pt x="7" y="61"/>
                    <a:pt x="8" y="60"/>
                    <a:pt x="8" y="59"/>
                  </a:cubicBezTo>
                  <a:cubicBezTo>
                    <a:pt x="9" y="58"/>
                    <a:pt x="9" y="56"/>
                    <a:pt x="9" y="5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7"/>
                    <a:pt x="9" y="5"/>
                    <a:pt x="8" y="4"/>
                  </a:cubicBezTo>
                  <a:cubicBezTo>
                    <a:pt x="8" y="3"/>
                    <a:pt x="7" y="3"/>
                    <a:pt x="6" y="2"/>
                  </a:cubicBezTo>
                  <a:cubicBezTo>
                    <a:pt x="5" y="2"/>
                    <a:pt x="3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8" y="0"/>
                    <a:pt x="43" y="0"/>
                    <a:pt x="46" y="2"/>
                  </a:cubicBezTo>
                  <a:cubicBezTo>
                    <a:pt x="49" y="3"/>
                    <a:pt x="52" y="5"/>
                    <a:pt x="54" y="7"/>
                  </a:cubicBezTo>
                  <a:cubicBezTo>
                    <a:pt x="55" y="10"/>
                    <a:pt x="56" y="13"/>
                    <a:pt x="56" y="16"/>
                  </a:cubicBezTo>
                  <a:cubicBezTo>
                    <a:pt x="56" y="19"/>
                    <a:pt x="55" y="22"/>
                    <a:pt x="53" y="24"/>
                  </a:cubicBezTo>
                  <a:cubicBezTo>
                    <a:pt x="51" y="26"/>
                    <a:pt x="47" y="28"/>
                    <a:pt x="41" y="30"/>
                  </a:cubicBezTo>
                  <a:close/>
                  <a:moveTo>
                    <a:pt x="24" y="32"/>
                  </a:moveTo>
                  <a:cubicBezTo>
                    <a:pt x="24" y="53"/>
                    <a:pt x="24" y="53"/>
                    <a:pt x="24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4" y="57"/>
                    <a:pt x="24" y="58"/>
                    <a:pt x="25" y="59"/>
                  </a:cubicBezTo>
                  <a:cubicBezTo>
                    <a:pt x="26" y="60"/>
                    <a:pt x="27" y="60"/>
                    <a:pt x="29" y="60"/>
                  </a:cubicBezTo>
                  <a:cubicBezTo>
                    <a:pt x="32" y="60"/>
                    <a:pt x="34" y="60"/>
                    <a:pt x="36" y="58"/>
                  </a:cubicBezTo>
                  <a:cubicBezTo>
                    <a:pt x="38" y="57"/>
                    <a:pt x="40" y="56"/>
                    <a:pt x="41" y="54"/>
                  </a:cubicBezTo>
                  <a:cubicBezTo>
                    <a:pt x="42" y="51"/>
                    <a:pt x="42" y="49"/>
                    <a:pt x="42" y="47"/>
                  </a:cubicBezTo>
                  <a:cubicBezTo>
                    <a:pt x="42" y="44"/>
                    <a:pt x="42" y="41"/>
                    <a:pt x="40" y="38"/>
                  </a:cubicBezTo>
                  <a:cubicBezTo>
                    <a:pt x="39" y="36"/>
                    <a:pt x="37" y="34"/>
                    <a:pt x="35" y="33"/>
                  </a:cubicBezTo>
                  <a:cubicBezTo>
                    <a:pt x="32" y="33"/>
                    <a:pt x="29" y="32"/>
                    <a:pt x="24" y="32"/>
                  </a:cubicBezTo>
                  <a:close/>
                  <a:moveTo>
                    <a:pt x="24" y="28"/>
                  </a:moveTo>
                  <a:cubicBezTo>
                    <a:pt x="28" y="28"/>
                    <a:pt x="32" y="28"/>
                    <a:pt x="34" y="27"/>
                  </a:cubicBezTo>
                  <a:cubicBezTo>
                    <a:pt x="36" y="26"/>
                    <a:pt x="38" y="24"/>
                    <a:pt x="39" y="23"/>
                  </a:cubicBezTo>
                  <a:cubicBezTo>
                    <a:pt x="40" y="21"/>
                    <a:pt x="40" y="18"/>
                    <a:pt x="40" y="16"/>
                  </a:cubicBezTo>
                  <a:cubicBezTo>
                    <a:pt x="40" y="13"/>
                    <a:pt x="40" y="11"/>
                    <a:pt x="39" y="9"/>
                  </a:cubicBezTo>
                  <a:cubicBezTo>
                    <a:pt x="38" y="7"/>
                    <a:pt x="36" y="6"/>
                    <a:pt x="34" y="5"/>
                  </a:cubicBezTo>
                  <a:cubicBezTo>
                    <a:pt x="32" y="4"/>
                    <a:pt x="28" y="3"/>
                    <a:pt x="24" y="3"/>
                  </a:cubicBezTo>
                  <a:lnTo>
                    <a:pt x="24" y="28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30" name="îṩlîḍe"/>
            <p:cNvSpPr/>
            <p:nvPr/>
          </p:nvSpPr>
          <p:spPr bwMode="auto">
            <a:xfrm>
              <a:off x="5075952" y="3967594"/>
              <a:ext cx="96559" cy="119091"/>
            </a:xfrm>
            <a:custGeom>
              <a:avLst/>
              <a:gdLst>
                <a:gd name="T0" fmla="*/ 37 w 37"/>
                <a:gd name="T1" fmla="*/ 22 h 47"/>
                <a:gd name="T2" fmla="*/ 13 w 37"/>
                <a:gd name="T3" fmla="*/ 22 h 47"/>
                <a:gd name="T4" fmla="*/ 17 w 37"/>
                <a:gd name="T5" fmla="*/ 36 h 47"/>
                <a:gd name="T6" fmla="*/ 25 w 37"/>
                <a:gd name="T7" fmla="*/ 40 h 47"/>
                <a:gd name="T8" fmla="*/ 30 w 37"/>
                <a:gd name="T9" fmla="*/ 38 h 47"/>
                <a:gd name="T10" fmla="*/ 35 w 37"/>
                <a:gd name="T11" fmla="*/ 33 h 47"/>
                <a:gd name="T12" fmla="*/ 37 w 37"/>
                <a:gd name="T13" fmla="*/ 34 h 47"/>
                <a:gd name="T14" fmla="*/ 29 w 37"/>
                <a:gd name="T15" fmla="*/ 44 h 47"/>
                <a:gd name="T16" fmla="*/ 19 w 37"/>
                <a:gd name="T17" fmla="*/ 47 h 47"/>
                <a:gd name="T18" fmla="*/ 4 w 37"/>
                <a:gd name="T19" fmla="*/ 39 h 47"/>
                <a:gd name="T20" fmla="*/ 0 w 37"/>
                <a:gd name="T21" fmla="*/ 24 h 47"/>
                <a:gd name="T22" fmla="*/ 6 w 37"/>
                <a:gd name="T23" fmla="*/ 7 h 47"/>
                <a:gd name="T24" fmla="*/ 20 w 37"/>
                <a:gd name="T25" fmla="*/ 0 h 47"/>
                <a:gd name="T26" fmla="*/ 32 w 37"/>
                <a:gd name="T27" fmla="*/ 6 h 47"/>
                <a:gd name="T28" fmla="*/ 37 w 37"/>
                <a:gd name="T29" fmla="*/ 22 h 47"/>
                <a:gd name="T30" fmla="*/ 25 w 37"/>
                <a:gd name="T31" fmla="*/ 19 h 47"/>
                <a:gd name="T32" fmla="*/ 25 w 37"/>
                <a:gd name="T33" fmla="*/ 8 h 47"/>
                <a:gd name="T34" fmla="*/ 22 w 37"/>
                <a:gd name="T35" fmla="*/ 4 h 47"/>
                <a:gd name="T36" fmla="*/ 19 w 37"/>
                <a:gd name="T37" fmla="*/ 3 h 47"/>
                <a:gd name="T38" fmla="*/ 15 w 37"/>
                <a:gd name="T39" fmla="*/ 6 h 47"/>
                <a:gd name="T40" fmla="*/ 13 w 37"/>
                <a:gd name="T41" fmla="*/ 17 h 47"/>
                <a:gd name="T42" fmla="*/ 13 w 37"/>
                <a:gd name="T43" fmla="*/ 19 h 47"/>
                <a:gd name="T44" fmla="*/ 25 w 37"/>
                <a:gd name="T45" fmla="*/ 1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" h="47">
                  <a:moveTo>
                    <a:pt x="37" y="22"/>
                  </a:moveTo>
                  <a:cubicBezTo>
                    <a:pt x="13" y="22"/>
                    <a:pt x="13" y="22"/>
                    <a:pt x="13" y="22"/>
                  </a:cubicBezTo>
                  <a:cubicBezTo>
                    <a:pt x="13" y="28"/>
                    <a:pt x="15" y="32"/>
                    <a:pt x="17" y="36"/>
                  </a:cubicBezTo>
                  <a:cubicBezTo>
                    <a:pt x="20" y="39"/>
                    <a:pt x="22" y="40"/>
                    <a:pt x="25" y="40"/>
                  </a:cubicBezTo>
                  <a:cubicBezTo>
                    <a:pt x="27" y="40"/>
                    <a:pt x="29" y="39"/>
                    <a:pt x="30" y="38"/>
                  </a:cubicBezTo>
                  <a:cubicBezTo>
                    <a:pt x="32" y="37"/>
                    <a:pt x="34" y="35"/>
                    <a:pt x="35" y="33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5" y="38"/>
                    <a:pt x="32" y="42"/>
                    <a:pt x="29" y="44"/>
                  </a:cubicBezTo>
                  <a:cubicBezTo>
                    <a:pt x="26" y="46"/>
                    <a:pt x="23" y="47"/>
                    <a:pt x="19" y="47"/>
                  </a:cubicBezTo>
                  <a:cubicBezTo>
                    <a:pt x="13" y="47"/>
                    <a:pt x="8" y="44"/>
                    <a:pt x="4" y="39"/>
                  </a:cubicBezTo>
                  <a:cubicBezTo>
                    <a:pt x="2" y="35"/>
                    <a:pt x="0" y="30"/>
                    <a:pt x="0" y="24"/>
                  </a:cubicBezTo>
                  <a:cubicBezTo>
                    <a:pt x="0" y="17"/>
                    <a:pt x="2" y="11"/>
                    <a:pt x="6" y="7"/>
                  </a:cubicBezTo>
                  <a:cubicBezTo>
                    <a:pt x="10" y="2"/>
                    <a:pt x="15" y="0"/>
                    <a:pt x="20" y="0"/>
                  </a:cubicBezTo>
                  <a:cubicBezTo>
                    <a:pt x="25" y="0"/>
                    <a:pt x="28" y="2"/>
                    <a:pt x="32" y="6"/>
                  </a:cubicBezTo>
                  <a:cubicBezTo>
                    <a:pt x="35" y="9"/>
                    <a:pt x="37" y="15"/>
                    <a:pt x="37" y="22"/>
                  </a:cubicBezTo>
                  <a:close/>
                  <a:moveTo>
                    <a:pt x="25" y="19"/>
                  </a:moveTo>
                  <a:cubicBezTo>
                    <a:pt x="25" y="14"/>
                    <a:pt x="25" y="10"/>
                    <a:pt x="25" y="8"/>
                  </a:cubicBezTo>
                  <a:cubicBezTo>
                    <a:pt x="24" y="6"/>
                    <a:pt x="23" y="5"/>
                    <a:pt x="22" y="4"/>
                  </a:cubicBezTo>
                  <a:cubicBezTo>
                    <a:pt x="21" y="4"/>
                    <a:pt x="20" y="3"/>
                    <a:pt x="19" y="3"/>
                  </a:cubicBezTo>
                  <a:cubicBezTo>
                    <a:pt x="18" y="3"/>
                    <a:pt x="16" y="4"/>
                    <a:pt x="15" y="6"/>
                  </a:cubicBezTo>
                  <a:cubicBezTo>
                    <a:pt x="14" y="8"/>
                    <a:pt x="13" y="12"/>
                    <a:pt x="13" y="17"/>
                  </a:cubicBezTo>
                  <a:cubicBezTo>
                    <a:pt x="13" y="19"/>
                    <a:pt x="13" y="19"/>
                    <a:pt x="13" y="19"/>
                  </a:cubicBezTo>
                  <a:lnTo>
                    <a:pt x="25" y="19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31" name="ïṩļíḋé"/>
            <p:cNvSpPr/>
            <p:nvPr/>
          </p:nvSpPr>
          <p:spPr bwMode="auto">
            <a:xfrm>
              <a:off x="5178948" y="3916096"/>
              <a:ext cx="61153" cy="167369"/>
            </a:xfrm>
            <a:custGeom>
              <a:avLst/>
              <a:gdLst>
                <a:gd name="T0" fmla="*/ 19 w 24"/>
                <a:gd name="T1" fmla="*/ 21 h 66"/>
                <a:gd name="T2" fmla="*/ 19 w 24"/>
                <a:gd name="T3" fmla="*/ 56 h 66"/>
                <a:gd name="T4" fmla="*/ 20 w 24"/>
                <a:gd name="T5" fmla="*/ 62 h 66"/>
                <a:gd name="T6" fmla="*/ 24 w 24"/>
                <a:gd name="T7" fmla="*/ 64 h 66"/>
                <a:gd name="T8" fmla="*/ 24 w 24"/>
                <a:gd name="T9" fmla="*/ 66 h 66"/>
                <a:gd name="T10" fmla="*/ 0 w 24"/>
                <a:gd name="T11" fmla="*/ 66 h 66"/>
                <a:gd name="T12" fmla="*/ 0 w 24"/>
                <a:gd name="T13" fmla="*/ 64 h 66"/>
                <a:gd name="T14" fmla="*/ 5 w 24"/>
                <a:gd name="T15" fmla="*/ 62 h 66"/>
                <a:gd name="T16" fmla="*/ 6 w 24"/>
                <a:gd name="T17" fmla="*/ 56 h 66"/>
                <a:gd name="T18" fmla="*/ 6 w 24"/>
                <a:gd name="T19" fmla="*/ 31 h 66"/>
                <a:gd name="T20" fmla="*/ 4 w 24"/>
                <a:gd name="T21" fmla="*/ 25 h 66"/>
                <a:gd name="T22" fmla="*/ 0 w 24"/>
                <a:gd name="T23" fmla="*/ 23 h 66"/>
                <a:gd name="T24" fmla="*/ 0 w 24"/>
                <a:gd name="T25" fmla="*/ 21 h 66"/>
                <a:gd name="T26" fmla="*/ 19 w 24"/>
                <a:gd name="T27" fmla="*/ 21 h 66"/>
                <a:gd name="T28" fmla="*/ 12 w 24"/>
                <a:gd name="T29" fmla="*/ 0 h 66"/>
                <a:gd name="T30" fmla="*/ 17 w 24"/>
                <a:gd name="T31" fmla="*/ 2 h 66"/>
                <a:gd name="T32" fmla="*/ 19 w 24"/>
                <a:gd name="T33" fmla="*/ 7 h 66"/>
                <a:gd name="T34" fmla="*/ 17 w 24"/>
                <a:gd name="T35" fmla="*/ 13 h 66"/>
                <a:gd name="T36" fmla="*/ 12 w 24"/>
                <a:gd name="T37" fmla="*/ 15 h 66"/>
                <a:gd name="T38" fmla="*/ 7 w 24"/>
                <a:gd name="T39" fmla="*/ 13 h 66"/>
                <a:gd name="T40" fmla="*/ 5 w 24"/>
                <a:gd name="T41" fmla="*/ 7 h 66"/>
                <a:gd name="T42" fmla="*/ 7 w 24"/>
                <a:gd name="T43" fmla="*/ 2 h 66"/>
                <a:gd name="T44" fmla="*/ 12 w 24"/>
                <a:gd name="T4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" h="66">
                  <a:moveTo>
                    <a:pt x="19" y="21"/>
                  </a:moveTo>
                  <a:cubicBezTo>
                    <a:pt x="19" y="56"/>
                    <a:pt x="19" y="56"/>
                    <a:pt x="19" y="56"/>
                  </a:cubicBezTo>
                  <a:cubicBezTo>
                    <a:pt x="19" y="60"/>
                    <a:pt x="19" y="62"/>
                    <a:pt x="20" y="62"/>
                  </a:cubicBezTo>
                  <a:cubicBezTo>
                    <a:pt x="20" y="63"/>
                    <a:pt x="22" y="64"/>
                    <a:pt x="24" y="64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" y="64"/>
                    <a:pt x="4" y="63"/>
                    <a:pt x="5" y="62"/>
                  </a:cubicBezTo>
                  <a:cubicBezTo>
                    <a:pt x="5" y="62"/>
                    <a:pt x="6" y="60"/>
                    <a:pt x="6" y="56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28"/>
                    <a:pt x="5" y="26"/>
                    <a:pt x="4" y="25"/>
                  </a:cubicBezTo>
                  <a:cubicBezTo>
                    <a:pt x="4" y="24"/>
                    <a:pt x="2" y="23"/>
                    <a:pt x="0" y="23"/>
                  </a:cubicBezTo>
                  <a:cubicBezTo>
                    <a:pt x="0" y="21"/>
                    <a:pt x="0" y="21"/>
                    <a:pt x="0" y="21"/>
                  </a:cubicBezTo>
                  <a:lnTo>
                    <a:pt x="19" y="21"/>
                  </a:lnTo>
                  <a:close/>
                  <a:moveTo>
                    <a:pt x="12" y="0"/>
                  </a:moveTo>
                  <a:cubicBezTo>
                    <a:pt x="14" y="0"/>
                    <a:pt x="16" y="1"/>
                    <a:pt x="17" y="2"/>
                  </a:cubicBezTo>
                  <a:cubicBezTo>
                    <a:pt x="19" y="4"/>
                    <a:pt x="19" y="5"/>
                    <a:pt x="19" y="7"/>
                  </a:cubicBezTo>
                  <a:cubicBezTo>
                    <a:pt x="19" y="9"/>
                    <a:pt x="19" y="11"/>
                    <a:pt x="17" y="13"/>
                  </a:cubicBezTo>
                  <a:cubicBezTo>
                    <a:pt x="16" y="14"/>
                    <a:pt x="14" y="15"/>
                    <a:pt x="12" y="15"/>
                  </a:cubicBezTo>
                  <a:cubicBezTo>
                    <a:pt x="10" y="15"/>
                    <a:pt x="8" y="14"/>
                    <a:pt x="7" y="13"/>
                  </a:cubicBezTo>
                  <a:cubicBezTo>
                    <a:pt x="6" y="11"/>
                    <a:pt x="5" y="9"/>
                    <a:pt x="5" y="7"/>
                  </a:cubicBezTo>
                  <a:cubicBezTo>
                    <a:pt x="5" y="5"/>
                    <a:pt x="6" y="4"/>
                    <a:pt x="7" y="2"/>
                  </a:cubicBezTo>
                  <a:cubicBezTo>
                    <a:pt x="8" y="1"/>
                    <a:pt x="10" y="0"/>
                    <a:pt x="12" y="0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32" name="îṣlíḍé"/>
            <p:cNvSpPr/>
            <p:nvPr/>
          </p:nvSpPr>
          <p:spPr bwMode="auto">
            <a:xfrm>
              <a:off x="5233666" y="3916096"/>
              <a:ext cx="67590" cy="222087"/>
            </a:xfrm>
            <a:custGeom>
              <a:avLst/>
              <a:gdLst>
                <a:gd name="T0" fmla="*/ 26 w 27"/>
                <a:gd name="T1" fmla="*/ 21 h 87"/>
                <a:gd name="T2" fmla="*/ 26 w 27"/>
                <a:gd name="T3" fmla="*/ 67 h 87"/>
                <a:gd name="T4" fmla="*/ 26 w 27"/>
                <a:gd name="T5" fmla="*/ 77 h 87"/>
                <a:gd name="T6" fmla="*/ 21 w 27"/>
                <a:gd name="T7" fmla="*/ 84 h 87"/>
                <a:gd name="T8" fmla="*/ 12 w 27"/>
                <a:gd name="T9" fmla="*/ 87 h 87"/>
                <a:gd name="T10" fmla="*/ 3 w 27"/>
                <a:gd name="T11" fmla="*/ 84 h 87"/>
                <a:gd name="T12" fmla="*/ 0 w 27"/>
                <a:gd name="T13" fmla="*/ 78 h 87"/>
                <a:gd name="T14" fmla="*/ 2 w 27"/>
                <a:gd name="T15" fmla="*/ 75 h 87"/>
                <a:gd name="T16" fmla="*/ 5 w 27"/>
                <a:gd name="T17" fmla="*/ 73 h 87"/>
                <a:gd name="T18" fmla="*/ 8 w 27"/>
                <a:gd name="T19" fmla="*/ 74 h 87"/>
                <a:gd name="T20" fmla="*/ 9 w 27"/>
                <a:gd name="T21" fmla="*/ 78 h 87"/>
                <a:gd name="T22" fmla="*/ 9 w 27"/>
                <a:gd name="T23" fmla="*/ 79 h 87"/>
                <a:gd name="T24" fmla="*/ 9 w 27"/>
                <a:gd name="T25" fmla="*/ 80 h 87"/>
                <a:gd name="T26" fmla="*/ 10 w 27"/>
                <a:gd name="T27" fmla="*/ 83 h 87"/>
                <a:gd name="T28" fmla="*/ 12 w 27"/>
                <a:gd name="T29" fmla="*/ 84 h 87"/>
                <a:gd name="T30" fmla="*/ 13 w 27"/>
                <a:gd name="T31" fmla="*/ 83 h 87"/>
                <a:gd name="T32" fmla="*/ 14 w 27"/>
                <a:gd name="T33" fmla="*/ 80 h 87"/>
                <a:gd name="T34" fmla="*/ 14 w 27"/>
                <a:gd name="T35" fmla="*/ 76 h 87"/>
                <a:gd name="T36" fmla="*/ 13 w 27"/>
                <a:gd name="T37" fmla="*/ 70 h 87"/>
                <a:gd name="T38" fmla="*/ 13 w 27"/>
                <a:gd name="T39" fmla="*/ 59 h 87"/>
                <a:gd name="T40" fmla="*/ 13 w 27"/>
                <a:gd name="T41" fmla="*/ 31 h 87"/>
                <a:gd name="T42" fmla="*/ 13 w 27"/>
                <a:gd name="T43" fmla="*/ 29 h 87"/>
                <a:gd name="T44" fmla="*/ 12 w 27"/>
                <a:gd name="T45" fmla="*/ 25 h 87"/>
                <a:gd name="T46" fmla="*/ 8 w 27"/>
                <a:gd name="T47" fmla="*/ 23 h 87"/>
                <a:gd name="T48" fmla="*/ 8 w 27"/>
                <a:gd name="T49" fmla="*/ 21 h 87"/>
                <a:gd name="T50" fmla="*/ 26 w 27"/>
                <a:gd name="T51" fmla="*/ 21 h 87"/>
                <a:gd name="T52" fmla="*/ 20 w 27"/>
                <a:gd name="T53" fmla="*/ 0 h 87"/>
                <a:gd name="T54" fmla="*/ 25 w 27"/>
                <a:gd name="T55" fmla="*/ 2 h 87"/>
                <a:gd name="T56" fmla="*/ 27 w 27"/>
                <a:gd name="T57" fmla="*/ 7 h 87"/>
                <a:gd name="T58" fmla="*/ 25 w 27"/>
                <a:gd name="T59" fmla="*/ 12 h 87"/>
                <a:gd name="T60" fmla="*/ 20 w 27"/>
                <a:gd name="T61" fmla="*/ 15 h 87"/>
                <a:gd name="T62" fmla="*/ 15 w 27"/>
                <a:gd name="T63" fmla="*/ 12 h 87"/>
                <a:gd name="T64" fmla="*/ 13 w 27"/>
                <a:gd name="T65" fmla="*/ 7 h 87"/>
                <a:gd name="T66" fmla="*/ 15 w 27"/>
                <a:gd name="T67" fmla="*/ 2 h 87"/>
                <a:gd name="T68" fmla="*/ 20 w 27"/>
                <a:gd name="T6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" h="87">
                  <a:moveTo>
                    <a:pt x="26" y="21"/>
                  </a:moveTo>
                  <a:cubicBezTo>
                    <a:pt x="26" y="67"/>
                    <a:pt x="26" y="67"/>
                    <a:pt x="26" y="67"/>
                  </a:cubicBezTo>
                  <a:cubicBezTo>
                    <a:pt x="26" y="72"/>
                    <a:pt x="26" y="75"/>
                    <a:pt x="26" y="77"/>
                  </a:cubicBezTo>
                  <a:cubicBezTo>
                    <a:pt x="25" y="80"/>
                    <a:pt x="23" y="82"/>
                    <a:pt x="21" y="84"/>
                  </a:cubicBezTo>
                  <a:cubicBezTo>
                    <a:pt x="19" y="86"/>
                    <a:pt x="15" y="87"/>
                    <a:pt x="12" y="87"/>
                  </a:cubicBezTo>
                  <a:cubicBezTo>
                    <a:pt x="8" y="87"/>
                    <a:pt x="5" y="86"/>
                    <a:pt x="3" y="84"/>
                  </a:cubicBezTo>
                  <a:cubicBezTo>
                    <a:pt x="1" y="83"/>
                    <a:pt x="0" y="81"/>
                    <a:pt x="0" y="78"/>
                  </a:cubicBezTo>
                  <a:cubicBezTo>
                    <a:pt x="0" y="77"/>
                    <a:pt x="1" y="76"/>
                    <a:pt x="2" y="75"/>
                  </a:cubicBezTo>
                  <a:cubicBezTo>
                    <a:pt x="3" y="74"/>
                    <a:pt x="4" y="73"/>
                    <a:pt x="5" y="73"/>
                  </a:cubicBezTo>
                  <a:cubicBezTo>
                    <a:pt x="6" y="73"/>
                    <a:pt x="7" y="74"/>
                    <a:pt x="8" y="74"/>
                  </a:cubicBezTo>
                  <a:cubicBezTo>
                    <a:pt x="9" y="75"/>
                    <a:pt x="9" y="76"/>
                    <a:pt x="9" y="78"/>
                  </a:cubicBezTo>
                  <a:cubicBezTo>
                    <a:pt x="9" y="78"/>
                    <a:pt x="9" y="78"/>
                    <a:pt x="9" y="79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9" y="81"/>
                    <a:pt x="9" y="82"/>
                    <a:pt x="10" y="83"/>
                  </a:cubicBezTo>
                  <a:cubicBezTo>
                    <a:pt x="10" y="83"/>
                    <a:pt x="11" y="84"/>
                    <a:pt x="12" y="84"/>
                  </a:cubicBezTo>
                  <a:cubicBezTo>
                    <a:pt x="12" y="84"/>
                    <a:pt x="13" y="83"/>
                    <a:pt x="13" y="83"/>
                  </a:cubicBezTo>
                  <a:cubicBezTo>
                    <a:pt x="14" y="82"/>
                    <a:pt x="14" y="81"/>
                    <a:pt x="14" y="80"/>
                  </a:cubicBezTo>
                  <a:cubicBezTo>
                    <a:pt x="14" y="79"/>
                    <a:pt x="14" y="78"/>
                    <a:pt x="14" y="76"/>
                  </a:cubicBezTo>
                  <a:cubicBezTo>
                    <a:pt x="14" y="73"/>
                    <a:pt x="13" y="70"/>
                    <a:pt x="13" y="70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7"/>
                    <a:pt x="13" y="25"/>
                    <a:pt x="12" y="25"/>
                  </a:cubicBezTo>
                  <a:cubicBezTo>
                    <a:pt x="12" y="24"/>
                    <a:pt x="10" y="23"/>
                    <a:pt x="8" y="23"/>
                  </a:cubicBezTo>
                  <a:cubicBezTo>
                    <a:pt x="8" y="21"/>
                    <a:pt x="8" y="21"/>
                    <a:pt x="8" y="21"/>
                  </a:cubicBezTo>
                  <a:lnTo>
                    <a:pt x="26" y="21"/>
                  </a:lnTo>
                  <a:close/>
                  <a:moveTo>
                    <a:pt x="20" y="0"/>
                  </a:moveTo>
                  <a:cubicBezTo>
                    <a:pt x="22" y="0"/>
                    <a:pt x="24" y="1"/>
                    <a:pt x="25" y="2"/>
                  </a:cubicBezTo>
                  <a:cubicBezTo>
                    <a:pt x="26" y="4"/>
                    <a:pt x="27" y="5"/>
                    <a:pt x="27" y="7"/>
                  </a:cubicBezTo>
                  <a:cubicBezTo>
                    <a:pt x="27" y="9"/>
                    <a:pt x="26" y="11"/>
                    <a:pt x="25" y="12"/>
                  </a:cubicBezTo>
                  <a:cubicBezTo>
                    <a:pt x="23" y="14"/>
                    <a:pt x="22" y="15"/>
                    <a:pt x="20" y="15"/>
                  </a:cubicBezTo>
                  <a:cubicBezTo>
                    <a:pt x="18" y="15"/>
                    <a:pt x="16" y="14"/>
                    <a:pt x="15" y="12"/>
                  </a:cubicBezTo>
                  <a:cubicBezTo>
                    <a:pt x="13" y="11"/>
                    <a:pt x="13" y="9"/>
                    <a:pt x="13" y="7"/>
                  </a:cubicBezTo>
                  <a:cubicBezTo>
                    <a:pt x="13" y="5"/>
                    <a:pt x="13" y="4"/>
                    <a:pt x="15" y="2"/>
                  </a:cubicBezTo>
                  <a:cubicBezTo>
                    <a:pt x="16" y="1"/>
                    <a:pt x="18" y="0"/>
                    <a:pt x="20" y="0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33" name="îSḷiḋè"/>
            <p:cNvSpPr/>
            <p:nvPr/>
          </p:nvSpPr>
          <p:spPr bwMode="auto">
            <a:xfrm>
              <a:off x="5323788" y="3916096"/>
              <a:ext cx="61153" cy="167369"/>
            </a:xfrm>
            <a:custGeom>
              <a:avLst/>
              <a:gdLst>
                <a:gd name="T0" fmla="*/ 19 w 24"/>
                <a:gd name="T1" fmla="*/ 21 h 66"/>
                <a:gd name="T2" fmla="*/ 19 w 24"/>
                <a:gd name="T3" fmla="*/ 56 h 66"/>
                <a:gd name="T4" fmla="*/ 20 w 24"/>
                <a:gd name="T5" fmla="*/ 62 h 66"/>
                <a:gd name="T6" fmla="*/ 24 w 24"/>
                <a:gd name="T7" fmla="*/ 64 h 66"/>
                <a:gd name="T8" fmla="*/ 24 w 24"/>
                <a:gd name="T9" fmla="*/ 66 h 66"/>
                <a:gd name="T10" fmla="*/ 0 w 24"/>
                <a:gd name="T11" fmla="*/ 66 h 66"/>
                <a:gd name="T12" fmla="*/ 0 w 24"/>
                <a:gd name="T13" fmla="*/ 64 h 66"/>
                <a:gd name="T14" fmla="*/ 4 w 24"/>
                <a:gd name="T15" fmla="*/ 62 h 66"/>
                <a:gd name="T16" fmla="*/ 5 w 24"/>
                <a:gd name="T17" fmla="*/ 56 h 66"/>
                <a:gd name="T18" fmla="*/ 5 w 24"/>
                <a:gd name="T19" fmla="*/ 31 h 66"/>
                <a:gd name="T20" fmla="*/ 4 w 24"/>
                <a:gd name="T21" fmla="*/ 25 h 66"/>
                <a:gd name="T22" fmla="*/ 0 w 24"/>
                <a:gd name="T23" fmla="*/ 23 h 66"/>
                <a:gd name="T24" fmla="*/ 0 w 24"/>
                <a:gd name="T25" fmla="*/ 21 h 66"/>
                <a:gd name="T26" fmla="*/ 19 w 24"/>
                <a:gd name="T27" fmla="*/ 21 h 66"/>
                <a:gd name="T28" fmla="*/ 12 w 24"/>
                <a:gd name="T29" fmla="*/ 0 h 66"/>
                <a:gd name="T30" fmla="*/ 17 w 24"/>
                <a:gd name="T31" fmla="*/ 2 h 66"/>
                <a:gd name="T32" fmla="*/ 19 w 24"/>
                <a:gd name="T33" fmla="*/ 7 h 66"/>
                <a:gd name="T34" fmla="*/ 17 w 24"/>
                <a:gd name="T35" fmla="*/ 13 h 66"/>
                <a:gd name="T36" fmla="*/ 12 w 24"/>
                <a:gd name="T37" fmla="*/ 15 h 66"/>
                <a:gd name="T38" fmla="*/ 7 w 24"/>
                <a:gd name="T39" fmla="*/ 13 h 66"/>
                <a:gd name="T40" fmla="*/ 5 w 24"/>
                <a:gd name="T41" fmla="*/ 7 h 66"/>
                <a:gd name="T42" fmla="*/ 7 w 24"/>
                <a:gd name="T43" fmla="*/ 2 h 66"/>
                <a:gd name="T44" fmla="*/ 12 w 24"/>
                <a:gd name="T4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" h="66">
                  <a:moveTo>
                    <a:pt x="19" y="21"/>
                  </a:moveTo>
                  <a:cubicBezTo>
                    <a:pt x="19" y="56"/>
                    <a:pt x="19" y="56"/>
                    <a:pt x="19" y="56"/>
                  </a:cubicBezTo>
                  <a:cubicBezTo>
                    <a:pt x="19" y="60"/>
                    <a:pt x="19" y="62"/>
                    <a:pt x="20" y="62"/>
                  </a:cubicBezTo>
                  <a:cubicBezTo>
                    <a:pt x="20" y="63"/>
                    <a:pt x="22" y="64"/>
                    <a:pt x="24" y="64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" y="64"/>
                    <a:pt x="4" y="63"/>
                    <a:pt x="4" y="62"/>
                  </a:cubicBezTo>
                  <a:cubicBezTo>
                    <a:pt x="5" y="62"/>
                    <a:pt x="5" y="60"/>
                    <a:pt x="5" y="56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28"/>
                    <a:pt x="5" y="26"/>
                    <a:pt x="4" y="25"/>
                  </a:cubicBezTo>
                  <a:cubicBezTo>
                    <a:pt x="4" y="24"/>
                    <a:pt x="2" y="23"/>
                    <a:pt x="0" y="23"/>
                  </a:cubicBezTo>
                  <a:cubicBezTo>
                    <a:pt x="0" y="21"/>
                    <a:pt x="0" y="21"/>
                    <a:pt x="0" y="21"/>
                  </a:cubicBezTo>
                  <a:lnTo>
                    <a:pt x="19" y="21"/>
                  </a:lnTo>
                  <a:close/>
                  <a:moveTo>
                    <a:pt x="12" y="0"/>
                  </a:moveTo>
                  <a:cubicBezTo>
                    <a:pt x="14" y="0"/>
                    <a:pt x="16" y="1"/>
                    <a:pt x="17" y="2"/>
                  </a:cubicBezTo>
                  <a:cubicBezTo>
                    <a:pt x="19" y="4"/>
                    <a:pt x="19" y="5"/>
                    <a:pt x="19" y="7"/>
                  </a:cubicBezTo>
                  <a:cubicBezTo>
                    <a:pt x="19" y="9"/>
                    <a:pt x="19" y="11"/>
                    <a:pt x="17" y="13"/>
                  </a:cubicBezTo>
                  <a:cubicBezTo>
                    <a:pt x="16" y="14"/>
                    <a:pt x="14" y="15"/>
                    <a:pt x="12" y="15"/>
                  </a:cubicBezTo>
                  <a:cubicBezTo>
                    <a:pt x="10" y="15"/>
                    <a:pt x="8" y="14"/>
                    <a:pt x="7" y="13"/>
                  </a:cubicBezTo>
                  <a:cubicBezTo>
                    <a:pt x="5" y="11"/>
                    <a:pt x="5" y="9"/>
                    <a:pt x="5" y="7"/>
                  </a:cubicBezTo>
                  <a:cubicBezTo>
                    <a:pt x="5" y="5"/>
                    <a:pt x="5" y="4"/>
                    <a:pt x="7" y="2"/>
                  </a:cubicBezTo>
                  <a:cubicBezTo>
                    <a:pt x="8" y="1"/>
                    <a:pt x="10" y="0"/>
                    <a:pt x="12" y="0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34" name="îṥḷïḋê"/>
            <p:cNvSpPr/>
            <p:nvPr/>
          </p:nvSpPr>
          <p:spPr bwMode="auto">
            <a:xfrm>
              <a:off x="5394598" y="3967594"/>
              <a:ext cx="122308" cy="115871"/>
            </a:xfrm>
            <a:custGeom>
              <a:avLst/>
              <a:gdLst>
                <a:gd name="T0" fmla="*/ 18 w 48"/>
                <a:gd name="T1" fmla="*/ 1 h 46"/>
                <a:gd name="T2" fmla="*/ 18 w 48"/>
                <a:gd name="T3" fmla="*/ 7 h 46"/>
                <a:gd name="T4" fmla="*/ 25 w 48"/>
                <a:gd name="T5" fmla="*/ 2 h 46"/>
                <a:gd name="T6" fmla="*/ 31 w 48"/>
                <a:gd name="T7" fmla="*/ 0 h 46"/>
                <a:gd name="T8" fmla="*/ 38 w 48"/>
                <a:gd name="T9" fmla="*/ 3 h 46"/>
                <a:gd name="T10" fmla="*/ 42 w 48"/>
                <a:gd name="T11" fmla="*/ 8 h 46"/>
                <a:gd name="T12" fmla="*/ 43 w 48"/>
                <a:gd name="T13" fmla="*/ 19 h 46"/>
                <a:gd name="T14" fmla="*/ 43 w 48"/>
                <a:gd name="T15" fmla="*/ 36 h 46"/>
                <a:gd name="T16" fmla="*/ 44 w 48"/>
                <a:gd name="T17" fmla="*/ 42 h 46"/>
                <a:gd name="T18" fmla="*/ 48 w 48"/>
                <a:gd name="T19" fmla="*/ 44 h 46"/>
                <a:gd name="T20" fmla="*/ 48 w 48"/>
                <a:gd name="T21" fmla="*/ 46 h 46"/>
                <a:gd name="T22" fmla="*/ 25 w 48"/>
                <a:gd name="T23" fmla="*/ 46 h 46"/>
                <a:gd name="T24" fmla="*/ 25 w 48"/>
                <a:gd name="T25" fmla="*/ 44 h 46"/>
                <a:gd name="T26" fmla="*/ 29 w 48"/>
                <a:gd name="T27" fmla="*/ 42 h 46"/>
                <a:gd name="T28" fmla="*/ 30 w 48"/>
                <a:gd name="T29" fmla="*/ 36 h 46"/>
                <a:gd name="T30" fmla="*/ 30 w 48"/>
                <a:gd name="T31" fmla="*/ 16 h 46"/>
                <a:gd name="T32" fmla="*/ 29 w 48"/>
                <a:gd name="T33" fmla="*/ 10 h 46"/>
                <a:gd name="T34" fmla="*/ 28 w 48"/>
                <a:gd name="T35" fmla="*/ 7 h 46"/>
                <a:gd name="T36" fmla="*/ 26 w 48"/>
                <a:gd name="T37" fmla="*/ 7 h 46"/>
                <a:gd name="T38" fmla="*/ 18 w 48"/>
                <a:gd name="T39" fmla="*/ 12 h 46"/>
                <a:gd name="T40" fmla="*/ 18 w 48"/>
                <a:gd name="T41" fmla="*/ 36 h 46"/>
                <a:gd name="T42" fmla="*/ 19 w 48"/>
                <a:gd name="T43" fmla="*/ 42 h 46"/>
                <a:gd name="T44" fmla="*/ 23 w 48"/>
                <a:gd name="T45" fmla="*/ 44 h 46"/>
                <a:gd name="T46" fmla="*/ 23 w 48"/>
                <a:gd name="T47" fmla="*/ 46 h 46"/>
                <a:gd name="T48" fmla="*/ 0 w 48"/>
                <a:gd name="T49" fmla="*/ 46 h 46"/>
                <a:gd name="T50" fmla="*/ 0 w 48"/>
                <a:gd name="T51" fmla="*/ 44 h 46"/>
                <a:gd name="T52" fmla="*/ 4 w 48"/>
                <a:gd name="T53" fmla="*/ 42 h 46"/>
                <a:gd name="T54" fmla="*/ 5 w 48"/>
                <a:gd name="T55" fmla="*/ 36 h 46"/>
                <a:gd name="T56" fmla="*/ 5 w 48"/>
                <a:gd name="T57" fmla="*/ 11 h 46"/>
                <a:gd name="T58" fmla="*/ 4 w 48"/>
                <a:gd name="T59" fmla="*/ 5 h 46"/>
                <a:gd name="T60" fmla="*/ 0 w 48"/>
                <a:gd name="T61" fmla="*/ 3 h 46"/>
                <a:gd name="T62" fmla="*/ 0 w 48"/>
                <a:gd name="T63" fmla="*/ 1 h 46"/>
                <a:gd name="T64" fmla="*/ 18 w 48"/>
                <a:gd name="T65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46">
                  <a:moveTo>
                    <a:pt x="18" y="1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20" y="5"/>
                    <a:pt x="23" y="3"/>
                    <a:pt x="25" y="2"/>
                  </a:cubicBezTo>
                  <a:cubicBezTo>
                    <a:pt x="27" y="1"/>
                    <a:pt x="29" y="0"/>
                    <a:pt x="31" y="0"/>
                  </a:cubicBezTo>
                  <a:cubicBezTo>
                    <a:pt x="34" y="0"/>
                    <a:pt x="37" y="1"/>
                    <a:pt x="38" y="3"/>
                  </a:cubicBezTo>
                  <a:cubicBezTo>
                    <a:pt x="40" y="4"/>
                    <a:pt x="42" y="6"/>
                    <a:pt x="42" y="8"/>
                  </a:cubicBezTo>
                  <a:cubicBezTo>
                    <a:pt x="43" y="10"/>
                    <a:pt x="43" y="14"/>
                    <a:pt x="43" y="19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9"/>
                    <a:pt x="43" y="42"/>
                    <a:pt x="44" y="42"/>
                  </a:cubicBezTo>
                  <a:cubicBezTo>
                    <a:pt x="45" y="43"/>
                    <a:pt x="46" y="44"/>
                    <a:pt x="48" y="44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7" y="44"/>
                    <a:pt x="28" y="43"/>
                    <a:pt x="29" y="42"/>
                  </a:cubicBezTo>
                  <a:cubicBezTo>
                    <a:pt x="30" y="41"/>
                    <a:pt x="30" y="39"/>
                    <a:pt x="30" y="3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3"/>
                    <a:pt x="30" y="10"/>
                    <a:pt x="29" y="10"/>
                  </a:cubicBezTo>
                  <a:cubicBezTo>
                    <a:pt x="29" y="9"/>
                    <a:pt x="29" y="8"/>
                    <a:pt x="28" y="7"/>
                  </a:cubicBezTo>
                  <a:cubicBezTo>
                    <a:pt x="27" y="7"/>
                    <a:pt x="27" y="7"/>
                    <a:pt x="26" y="7"/>
                  </a:cubicBezTo>
                  <a:cubicBezTo>
                    <a:pt x="23" y="7"/>
                    <a:pt x="21" y="8"/>
                    <a:pt x="18" y="12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8" y="39"/>
                    <a:pt x="18" y="41"/>
                    <a:pt x="19" y="42"/>
                  </a:cubicBezTo>
                  <a:cubicBezTo>
                    <a:pt x="20" y="43"/>
                    <a:pt x="21" y="44"/>
                    <a:pt x="23" y="44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" y="44"/>
                    <a:pt x="3" y="43"/>
                    <a:pt x="4" y="42"/>
                  </a:cubicBezTo>
                  <a:cubicBezTo>
                    <a:pt x="5" y="41"/>
                    <a:pt x="5" y="39"/>
                    <a:pt x="5" y="36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8"/>
                    <a:pt x="5" y="6"/>
                    <a:pt x="4" y="5"/>
                  </a:cubicBezTo>
                  <a:cubicBezTo>
                    <a:pt x="3" y="4"/>
                    <a:pt x="2" y="3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35" name="îṩḻiḓè"/>
            <p:cNvSpPr/>
            <p:nvPr/>
          </p:nvSpPr>
          <p:spPr bwMode="auto">
            <a:xfrm>
              <a:off x="5529781" y="3967594"/>
              <a:ext cx="109434" cy="170589"/>
            </a:xfrm>
            <a:custGeom>
              <a:avLst/>
              <a:gdLst>
                <a:gd name="T0" fmla="*/ 28 w 43"/>
                <a:gd name="T1" fmla="*/ 2 h 67"/>
                <a:gd name="T2" fmla="*/ 43 w 43"/>
                <a:gd name="T3" fmla="*/ 2 h 67"/>
                <a:gd name="T4" fmla="*/ 43 w 43"/>
                <a:gd name="T5" fmla="*/ 7 h 67"/>
                <a:gd name="T6" fmla="*/ 34 w 43"/>
                <a:gd name="T7" fmla="*/ 7 h 67"/>
                <a:gd name="T8" fmla="*/ 38 w 43"/>
                <a:gd name="T9" fmla="*/ 11 h 67"/>
                <a:gd name="T10" fmla="*/ 39 w 43"/>
                <a:gd name="T11" fmla="*/ 17 h 67"/>
                <a:gd name="T12" fmla="*/ 36 w 43"/>
                <a:gd name="T13" fmla="*/ 25 h 67"/>
                <a:gd name="T14" fmla="*/ 29 w 43"/>
                <a:gd name="T15" fmla="*/ 30 h 67"/>
                <a:gd name="T16" fmla="*/ 21 w 43"/>
                <a:gd name="T17" fmla="*/ 32 h 67"/>
                <a:gd name="T18" fmla="*/ 15 w 43"/>
                <a:gd name="T19" fmla="*/ 32 h 67"/>
                <a:gd name="T20" fmla="*/ 12 w 43"/>
                <a:gd name="T21" fmla="*/ 33 h 67"/>
                <a:gd name="T22" fmla="*/ 10 w 43"/>
                <a:gd name="T23" fmla="*/ 37 h 67"/>
                <a:gd name="T24" fmla="*/ 12 w 43"/>
                <a:gd name="T25" fmla="*/ 40 h 67"/>
                <a:gd name="T26" fmla="*/ 16 w 43"/>
                <a:gd name="T27" fmla="*/ 41 h 67"/>
                <a:gd name="T28" fmla="*/ 24 w 43"/>
                <a:gd name="T29" fmla="*/ 41 h 67"/>
                <a:gd name="T30" fmla="*/ 38 w 43"/>
                <a:gd name="T31" fmla="*/ 43 h 67"/>
                <a:gd name="T32" fmla="*/ 43 w 43"/>
                <a:gd name="T33" fmla="*/ 52 h 67"/>
                <a:gd name="T34" fmla="*/ 41 w 43"/>
                <a:gd name="T35" fmla="*/ 59 h 67"/>
                <a:gd name="T36" fmla="*/ 34 w 43"/>
                <a:gd name="T37" fmla="*/ 64 h 67"/>
                <a:gd name="T38" fmla="*/ 20 w 43"/>
                <a:gd name="T39" fmla="*/ 67 h 67"/>
                <a:gd name="T40" fmla="*/ 9 w 43"/>
                <a:gd name="T41" fmla="*/ 65 h 67"/>
                <a:gd name="T42" fmla="*/ 2 w 43"/>
                <a:gd name="T43" fmla="*/ 62 h 67"/>
                <a:gd name="T44" fmla="*/ 0 w 43"/>
                <a:gd name="T45" fmla="*/ 58 h 67"/>
                <a:gd name="T46" fmla="*/ 2 w 43"/>
                <a:gd name="T47" fmla="*/ 54 h 67"/>
                <a:gd name="T48" fmla="*/ 8 w 43"/>
                <a:gd name="T49" fmla="*/ 51 h 67"/>
                <a:gd name="T50" fmla="*/ 2 w 43"/>
                <a:gd name="T51" fmla="*/ 43 h 67"/>
                <a:gd name="T52" fmla="*/ 4 w 43"/>
                <a:gd name="T53" fmla="*/ 36 h 67"/>
                <a:gd name="T54" fmla="*/ 12 w 43"/>
                <a:gd name="T55" fmla="*/ 31 h 67"/>
                <a:gd name="T56" fmla="*/ 3 w 43"/>
                <a:gd name="T57" fmla="*/ 25 h 67"/>
                <a:gd name="T58" fmla="*/ 0 w 43"/>
                <a:gd name="T59" fmla="*/ 16 h 67"/>
                <a:gd name="T60" fmla="*/ 5 w 43"/>
                <a:gd name="T61" fmla="*/ 5 h 67"/>
                <a:gd name="T62" fmla="*/ 19 w 43"/>
                <a:gd name="T63" fmla="*/ 0 h 67"/>
                <a:gd name="T64" fmla="*/ 28 w 43"/>
                <a:gd name="T65" fmla="*/ 2 h 67"/>
                <a:gd name="T66" fmla="*/ 17 w 43"/>
                <a:gd name="T67" fmla="*/ 52 h 67"/>
                <a:gd name="T68" fmla="*/ 11 w 43"/>
                <a:gd name="T69" fmla="*/ 53 h 67"/>
                <a:gd name="T70" fmla="*/ 8 w 43"/>
                <a:gd name="T71" fmla="*/ 57 h 67"/>
                <a:gd name="T72" fmla="*/ 11 w 43"/>
                <a:gd name="T73" fmla="*/ 61 h 67"/>
                <a:gd name="T74" fmla="*/ 21 w 43"/>
                <a:gd name="T75" fmla="*/ 63 h 67"/>
                <a:gd name="T76" fmla="*/ 32 w 43"/>
                <a:gd name="T77" fmla="*/ 62 h 67"/>
                <a:gd name="T78" fmla="*/ 35 w 43"/>
                <a:gd name="T79" fmla="*/ 57 h 67"/>
                <a:gd name="T80" fmla="*/ 35 w 43"/>
                <a:gd name="T81" fmla="*/ 55 h 67"/>
                <a:gd name="T82" fmla="*/ 31 w 43"/>
                <a:gd name="T83" fmla="*/ 53 h 67"/>
                <a:gd name="T84" fmla="*/ 17 w 43"/>
                <a:gd name="T85" fmla="*/ 52 h 67"/>
                <a:gd name="T86" fmla="*/ 20 w 43"/>
                <a:gd name="T87" fmla="*/ 3 h 67"/>
                <a:gd name="T88" fmla="*/ 15 w 43"/>
                <a:gd name="T89" fmla="*/ 6 h 67"/>
                <a:gd name="T90" fmla="*/ 13 w 43"/>
                <a:gd name="T91" fmla="*/ 17 h 67"/>
                <a:gd name="T92" fmla="*/ 15 w 43"/>
                <a:gd name="T93" fmla="*/ 27 h 67"/>
                <a:gd name="T94" fmla="*/ 20 w 43"/>
                <a:gd name="T95" fmla="*/ 30 h 67"/>
                <a:gd name="T96" fmla="*/ 24 w 43"/>
                <a:gd name="T97" fmla="*/ 27 h 67"/>
                <a:gd name="T98" fmla="*/ 26 w 43"/>
                <a:gd name="T99" fmla="*/ 17 h 67"/>
                <a:gd name="T100" fmla="*/ 24 w 43"/>
                <a:gd name="T101" fmla="*/ 5 h 67"/>
                <a:gd name="T102" fmla="*/ 20 w 43"/>
                <a:gd name="T103" fmla="*/ 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3" h="67">
                  <a:moveTo>
                    <a:pt x="28" y="2"/>
                  </a:moveTo>
                  <a:cubicBezTo>
                    <a:pt x="43" y="2"/>
                    <a:pt x="43" y="2"/>
                    <a:pt x="43" y="2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6" y="9"/>
                    <a:pt x="37" y="10"/>
                    <a:pt x="38" y="11"/>
                  </a:cubicBezTo>
                  <a:cubicBezTo>
                    <a:pt x="38" y="13"/>
                    <a:pt x="39" y="15"/>
                    <a:pt x="39" y="17"/>
                  </a:cubicBezTo>
                  <a:cubicBezTo>
                    <a:pt x="39" y="20"/>
                    <a:pt x="38" y="23"/>
                    <a:pt x="36" y="25"/>
                  </a:cubicBezTo>
                  <a:cubicBezTo>
                    <a:pt x="34" y="27"/>
                    <a:pt x="32" y="29"/>
                    <a:pt x="29" y="30"/>
                  </a:cubicBezTo>
                  <a:cubicBezTo>
                    <a:pt x="26" y="32"/>
                    <a:pt x="23" y="32"/>
                    <a:pt x="21" y="32"/>
                  </a:cubicBezTo>
                  <a:cubicBezTo>
                    <a:pt x="21" y="32"/>
                    <a:pt x="19" y="32"/>
                    <a:pt x="15" y="32"/>
                  </a:cubicBezTo>
                  <a:cubicBezTo>
                    <a:pt x="14" y="32"/>
                    <a:pt x="13" y="33"/>
                    <a:pt x="12" y="33"/>
                  </a:cubicBezTo>
                  <a:cubicBezTo>
                    <a:pt x="11" y="34"/>
                    <a:pt x="10" y="36"/>
                    <a:pt x="10" y="37"/>
                  </a:cubicBezTo>
                  <a:cubicBezTo>
                    <a:pt x="10" y="38"/>
                    <a:pt x="11" y="39"/>
                    <a:pt x="12" y="40"/>
                  </a:cubicBezTo>
                  <a:cubicBezTo>
                    <a:pt x="13" y="40"/>
                    <a:pt x="14" y="41"/>
                    <a:pt x="16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1" y="41"/>
                    <a:pt x="35" y="41"/>
                    <a:pt x="38" y="43"/>
                  </a:cubicBezTo>
                  <a:cubicBezTo>
                    <a:pt x="41" y="45"/>
                    <a:pt x="43" y="48"/>
                    <a:pt x="43" y="52"/>
                  </a:cubicBezTo>
                  <a:cubicBezTo>
                    <a:pt x="43" y="55"/>
                    <a:pt x="42" y="57"/>
                    <a:pt x="41" y="59"/>
                  </a:cubicBezTo>
                  <a:cubicBezTo>
                    <a:pt x="39" y="62"/>
                    <a:pt x="37" y="63"/>
                    <a:pt x="34" y="64"/>
                  </a:cubicBezTo>
                  <a:cubicBezTo>
                    <a:pt x="30" y="66"/>
                    <a:pt x="25" y="67"/>
                    <a:pt x="20" y="67"/>
                  </a:cubicBezTo>
                  <a:cubicBezTo>
                    <a:pt x="16" y="67"/>
                    <a:pt x="13" y="66"/>
                    <a:pt x="9" y="65"/>
                  </a:cubicBezTo>
                  <a:cubicBezTo>
                    <a:pt x="6" y="65"/>
                    <a:pt x="4" y="64"/>
                    <a:pt x="2" y="62"/>
                  </a:cubicBezTo>
                  <a:cubicBezTo>
                    <a:pt x="1" y="61"/>
                    <a:pt x="0" y="59"/>
                    <a:pt x="0" y="58"/>
                  </a:cubicBezTo>
                  <a:cubicBezTo>
                    <a:pt x="0" y="56"/>
                    <a:pt x="1" y="55"/>
                    <a:pt x="2" y="54"/>
                  </a:cubicBezTo>
                  <a:cubicBezTo>
                    <a:pt x="3" y="53"/>
                    <a:pt x="5" y="52"/>
                    <a:pt x="8" y="51"/>
                  </a:cubicBezTo>
                  <a:cubicBezTo>
                    <a:pt x="4" y="49"/>
                    <a:pt x="2" y="46"/>
                    <a:pt x="2" y="43"/>
                  </a:cubicBezTo>
                  <a:cubicBezTo>
                    <a:pt x="2" y="40"/>
                    <a:pt x="3" y="38"/>
                    <a:pt x="4" y="36"/>
                  </a:cubicBezTo>
                  <a:cubicBezTo>
                    <a:pt x="6" y="34"/>
                    <a:pt x="9" y="32"/>
                    <a:pt x="12" y="31"/>
                  </a:cubicBezTo>
                  <a:cubicBezTo>
                    <a:pt x="8" y="29"/>
                    <a:pt x="5" y="27"/>
                    <a:pt x="3" y="25"/>
                  </a:cubicBezTo>
                  <a:cubicBezTo>
                    <a:pt x="1" y="22"/>
                    <a:pt x="0" y="19"/>
                    <a:pt x="0" y="16"/>
                  </a:cubicBezTo>
                  <a:cubicBezTo>
                    <a:pt x="0" y="12"/>
                    <a:pt x="2" y="8"/>
                    <a:pt x="5" y="5"/>
                  </a:cubicBezTo>
                  <a:cubicBezTo>
                    <a:pt x="9" y="2"/>
                    <a:pt x="13" y="0"/>
                    <a:pt x="19" y="0"/>
                  </a:cubicBezTo>
                  <a:cubicBezTo>
                    <a:pt x="22" y="0"/>
                    <a:pt x="25" y="1"/>
                    <a:pt x="28" y="2"/>
                  </a:cubicBezTo>
                  <a:close/>
                  <a:moveTo>
                    <a:pt x="17" y="52"/>
                  </a:moveTo>
                  <a:cubicBezTo>
                    <a:pt x="14" y="52"/>
                    <a:pt x="12" y="52"/>
                    <a:pt x="11" y="53"/>
                  </a:cubicBezTo>
                  <a:cubicBezTo>
                    <a:pt x="9" y="54"/>
                    <a:pt x="8" y="55"/>
                    <a:pt x="8" y="57"/>
                  </a:cubicBezTo>
                  <a:cubicBezTo>
                    <a:pt x="8" y="59"/>
                    <a:pt x="9" y="60"/>
                    <a:pt x="11" y="61"/>
                  </a:cubicBezTo>
                  <a:cubicBezTo>
                    <a:pt x="13" y="63"/>
                    <a:pt x="16" y="63"/>
                    <a:pt x="21" y="63"/>
                  </a:cubicBezTo>
                  <a:cubicBezTo>
                    <a:pt x="26" y="63"/>
                    <a:pt x="29" y="63"/>
                    <a:pt x="32" y="62"/>
                  </a:cubicBezTo>
                  <a:cubicBezTo>
                    <a:pt x="34" y="60"/>
                    <a:pt x="35" y="59"/>
                    <a:pt x="35" y="57"/>
                  </a:cubicBezTo>
                  <a:cubicBezTo>
                    <a:pt x="35" y="56"/>
                    <a:pt x="35" y="55"/>
                    <a:pt x="35" y="55"/>
                  </a:cubicBezTo>
                  <a:cubicBezTo>
                    <a:pt x="34" y="54"/>
                    <a:pt x="33" y="53"/>
                    <a:pt x="31" y="53"/>
                  </a:cubicBezTo>
                  <a:cubicBezTo>
                    <a:pt x="29" y="52"/>
                    <a:pt x="25" y="52"/>
                    <a:pt x="17" y="52"/>
                  </a:cubicBezTo>
                  <a:close/>
                  <a:moveTo>
                    <a:pt x="20" y="3"/>
                  </a:moveTo>
                  <a:cubicBezTo>
                    <a:pt x="18" y="3"/>
                    <a:pt x="17" y="4"/>
                    <a:pt x="15" y="6"/>
                  </a:cubicBezTo>
                  <a:cubicBezTo>
                    <a:pt x="14" y="8"/>
                    <a:pt x="13" y="12"/>
                    <a:pt x="13" y="17"/>
                  </a:cubicBezTo>
                  <a:cubicBezTo>
                    <a:pt x="13" y="22"/>
                    <a:pt x="14" y="25"/>
                    <a:pt x="15" y="27"/>
                  </a:cubicBezTo>
                  <a:cubicBezTo>
                    <a:pt x="17" y="29"/>
                    <a:pt x="18" y="30"/>
                    <a:pt x="20" y="30"/>
                  </a:cubicBezTo>
                  <a:cubicBezTo>
                    <a:pt x="22" y="30"/>
                    <a:pt x="23" y="29"/>
                    <a:pt x="24" y="27"/>
                  </a:cubicBezTo>
                  <a:cubicBezTo>
                    <a:pt x="26" y="25"/>
                    <a:pt x="26" y="22"/>
                    <a:pt x="26" y="17"/>
                  </a:cubicBezTo>
                  <a:cubicBezTo>
                    <a:pt x="26" y="11"/>
                    <a:pt x="26" y="7"/>
                    <a:pt x="24" y="5"/>
                  </a:cubicBezTo>
                  <a:cubicBezTo>
                    <a:pt x="23" y="4"/>
                    <a:pt x="22" y="3"/>
                    <a:pt x="20" y="3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36" name="ïśḷíḍê"/>
            <p:cNvSpPr/>
            <p:nvPr/>
          </p:nvSpPr>
          <p:spPr bwMode="auto">
            <a:xfrm>
              <a:off x="5703587" y="3922533"/>
              <a:ext cx="170587" cy="164152"/>
            </a:xfrm>
            <a:custGeom>
              <a:avLst/>
              <a:gdLst>
                <a:gd name="T0" fmla="*/ 0 w 66"/>
                <a:gd name="T1" fmla="*/ 0 h 65"/>
                <a:gd name="T2" fmla="*/ 33 w 66"/>
                <a:gd name="T3" fmla="*/ 0 h 65"/>
                <a:gd name="T4" fmla="*/ 33 w 66"/>
                <a:gd name="T5" fmla="*/ 1 h 65"/>
                <a:gd name="T6" fmla="*/ 31 w 66"/>
                <a:gd name="T7" fmla="*/ 1 h 65"/>
                <a:gd name="T8" fmla="*/ 26 w 66"/>
                <a:gd name="T9" fmla="*/ 2 h 65"/>
                <a:gd name="T10" fmla="*/ 24 w 66"/>
                <a:gd name="T11" fmla="*/ 4 h 65"/>
                <a:gd name="T12" fmla="*/ 24 w 66"/>
                <a:gd name="T13" fmla="*/ 11 h 65"/>
                <a:gd name="T14" fmla="*/ 24 w 66"/>
                <a:gd name="T15" fmla="*/ 42 h 65"/>
                <a:gd name="T16" fmla="*/ 25 w 66"/>
                <a:gd name="T17" fmla="*/ 54 h 65"/>
                <a:gd name="T18" fmla="*/ 29 w 66"/>
                <a:gd name="T19" fmla="*/ 59 h 65"/>
                <a:gd name="T20" fmla="*/ 37 w 66"/>
                <a:gd name="T21" fmla="*/ 60 h 65"/>
                <a:gd name="T22" fmla="*/ 46 w 66"/>
                <a:gd name="T23" fmla="*/ 58 h 65"/>
                <a:gd name="T24" fmla="*/ 51 w 66"/>
                <a:gd name="T25" fmla="*/ 52 h 65"/>
                <a:gd name="T26" fmla="*/ 53 w 66"/>
                <a:gd name="T27" fmla="*/ 37 h 65"/>
                <a:gd name="T28" fmla="*/ 53 w 66"/>
                <a:gd name="T29" fmla="*/ 11 h 65"/>
                <a:gd name="T30" fmla="*/ 52 w 66"/>
                <a:gd name="T31" fmla="*/ 5 h 65"/>
                <a:gd name="T32" fmla="*/ 50 w 66"/>
                <a:gd name="T33" fmla="*/ 2 h 65"/>
                <a:gd name="T34" fmla="*/ 44 w 66"/>
                <a:gd name="T35" fmla="*/ 1 h 65"/>
                <a:gd name="T36" fmla="*/ 44 w 66"/>
                <a:gd name="T37" fmla="*/ 0 h 65"/>
                <a:gd name="T38" fmla="*/ 66 w 66"/>
                <a:gd name="T39" fmla="*/ 0 h 65"/>
                <a:gd name="T40" fmla="*/ 66 w 66"/>
                <a:gd name="T41" fmla="*/ 1 h 65"/>
                <a:gd name="T42" fmla="*/ 64 w 66"/>
                <a:gd name="T43" fmla="*/ 1 h 65"/>
                <a:gd name="T44" fmla="*/ 60 w 66"/>
                <a:gd name="T45" fmla="*/ 2 h 65"/>
                <a:gd name="T46" fmla="*/ 57 w 66"/>
                <a:gd name="T47" fmla="*/ 6 h 65"/>
                <a:gd name="T48" fmla="*/ 57 w 66"/>
                <a:gd name="T49" fmla="*/ 11 h 65"/>
                <a:gd name="T50" fmla="*/ 57 w 66"/>
                <a:gd name="T51" fmla="*/ 35 h 65"/>
                <a:gd name="T52" fmla="*/ 55 w 66"/>
                <a:gd name="T53" fmla="*/ 52 h 65"/>
                <a:gd name="T54" fmla="*/ 48 w 66"/>
                <a:gd name="T55" fmla="*/ 61 h 65"/>
                <a:gd name="T56" fmla="*/ 32 w 66"/>
                <a:gd name="T57" fmla="*/ 65 h 65"/>
                <a:gd name="T58" fmla="*/ 20 w 66"/>
                <a:gd name="T59" fmla="*/ 63 h 65"/>
                <a:gd name="T60" fmla="*/ 11 w 66"/>
                <a:gd name="T61" fmla="*/ 55 h 65"/>
                <a:gd name="T62" fmla="*/ 8 w 66"/>
                <a:gd name="T63" fmla="*/ 42 h 65"/>
                <a:gd name="T64" fmla="*/ 8 w 66"/>
                <a:gd name="T65" fmla="*/ 11 h 65"/>
                <a:gd name="T66" fmla="*/ 8 w 66"/>
                <a:gd name="T67" fmla="*/ 4 h 65"/>
                <a:gd name="T68" fmla="*/ 6 w 66"/>
                <a:gd name="T69" fmla="*/ 2 h 65"/>
                <a:gd name="T70" fmla="*/ 0 w 66"/>
                <a:gd name="T71" fmla="*/ 1 h 65"/>
                <a:gd name="T72" fmla="*/ 0 w 66"/>
                <a:gd name="T7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65">
                  <a:moveTo>
                    <a:pt x="0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9" y="1"/>
                    <a:pt x="27" y="2"/>
                    <a:pt x="26" y="2"/>
                  </a:cubicBezTo>
                  <a:cubicBezTo>
                    <a:pt x="25" y="3"/>
                    <a:pt x="25" y="3"/>
                    <a:pt x="24" y="4"/>
                  </a:cubicBezTo>
                  <a:cubicBezTo>
                    <a:pt x="24" y="5"/>
                    <a:pt x="24" y="7"/>
                    <a:pt x="24" y="11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4" y="48"/>
                    <a:pt x="24" y="52"/>
                    <a:pt x="25" y="54"/>
                  </a:cubicBezTo>
                  <a:cubicBezTo>
                    <a:pt x="26" y="56"/>
                    <a:pt x="27" y="57"/>
                    <a:pt x="29" y="59"/>
                  </a:cubicBezTo>
                  <a:cubicBezTo>
                    <a:pt x="31" y="60"/>
                    <a:pt x="34" y="60"/>
                    <a:pt x="37" y="60"/>
                  </a:cubicBezTo>
                  <a:cubicBezTo>
                    <a:pt x="40" y="60"/>
                    <a:pt x="43" y="60"/>
                    <a:pt x="46" y="58"/>
                  </a:cubicBezTo>
                  <a:cubicBezTo>
                    <a:pt x="48" y="56"/>
                    <a:pt x="50" y="54"/>
                    <a:pt x="51" y="52"/>
                  </a:cubicBezTo>
                  <a:cubicBezTo>
                    <a:pt x="52" y="49"/>
                    <a:pt x="53" y="44"/>
                    <a:pt x="53" y="37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8"/>
                    <a:pt x="53" y="6"/>
                    <a:pt x="52" y="5"/>
                  </a:cubicBezTo>
                  <a:cubicBezTo>
                    <a:pt x="51" y="4"/>
                    <a:pt x="51" y="3"/>
                    <a:pt x="50" y="2"/>
                  </a:cubicBezTo>
                  <a:cubicBezTo>
                    <a:pt x="48" y="2"/>
                    <a:pt x="46" y="1"/>
                    <a:pt x="44" y="1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1"/>
                    <a:pt x="66" y="1"/>
                    <a:pt x="66" y="1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3" y="1"/>
                    <a:pt x="61" y="2"/>
                    <a:pt x="60" y="2"/>
                  </a:cubicBezTo>
                  <a:cubicBezTo>
                    <a:pt x="59" y="3"/>
                    <a:pt x="58" y="4"/>
                    <a:pt x="57" y="6"/>
                  </a:cubicBezTo>
                  <a:cubicBezTo>
                    <a:pt x="57" y="7"/>
                    <a:pt x="57" y="9"/>
                    <a:pt x="57" y="11"/>
                  </a:cubicBezTo>
                  <a:cubicBezTo>
                    <a:pt x="57" y="35"/>
                    <a:pt x="57" y="35"/>
                    <a:pt x="57" y="35"/>
                  </a:cubicBezTo>
                  <a:cubicBezTo>
                    <a:pt x="57" y="43"/>
                    <a:pt x="56" y="48"/>
                    <a:pt x="55" y="52"/>
                  </a:cubicBezTo>
                  <a:cubicBezTo>
                    <a:pt x="54" y="55"/>
                    <a:pt x="52" y="58"/>
                    <a:pt x="48" y="61"/>
                  </a:cubicBezTo>
                  <a:cubicBezTo>
                    <a:pt x="44" y="64"/>
                    <a:pt x="39" y="65"/>
                    <a:pt x="32" y="65"/>
                  </a:cubicBezTo>
                  <a:cubicBezTo>
                    <a:pt x="27" y="65"/>
                    <a:pt x="23" y="64"/>
                    <a:pt x="20" y="63"/>
                  </a:cubicBezTo>
                  <a:cubicBezTo>
                    <a:pt x="16" y="61"/>
                    <a:pt x="13" y="58"/>
                    <a:pt x="11" y="55"/>
                  </a:cubicBezTo>
                  <a:cubicBezTo>
                    <a:pt x="9" y="52"/>
                    <a:pt x="8" y="48"/>
                    <a:pt x="8" y="4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7"/>
                    <a:pt x="8" y="5"/>
                    <a:pt x="8" y="4"/>
                  </a:cubicBezTo>
                  <a:cubicBezTo>
                    <a:pt x="7" y="3"/>
                    <a:pt x="7" y="3"/>
                    <a:pt x="6" y="2"/>
                  </a:cubicBezTo>
                  <a:cubicBezTo>
                    <a:pt x="5" y="2"/>
                    <a:pt x="3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37" name="îsļíḑê"/>
            <p:cNvSpPr/>
            <p:nvPr/>
          </p:nvSpPr>
          <p:spPr bwMode="auto">
            <a:xfrm>
              <a:off x="5883831" y="3967594"/>
              <a:ext cx="119089" cy="115871"/>
            </a:xfrm>
            <a:custGeom>
              <a:avLst/>
              <a:gdLst>
                <a:gd name="T0" fmla="*/ 18 w 47"/>
                <a:gd name="T1" fmla="*/ 1 h 46"/>
                <a:gd name="T2" fmla="*/ 18 w 47"/>
                <a:gd name="T3" fmla="*/ 7 h 46"/>
                <a:gd name="T4" fmla="*/ 24 w 47"/>
                <a:gd name="T5" fmla="*/ 2 h 46"/>
                <a:gd name="T6" fmla="*/ 31 w 47"/>
                <a:gd name="T7" fmla="*/ 0 h 46"/>
                <a:gd name="T8" fmla="*/ 38 w 47"/>
                <a:gd name="T9" fmla="*/ 3 h 46"/>
                <a:gd name="T10" fmla="*/ 42 w 47"/>
                <a:gd name="T11" fmla="*/ 8 h 46"/>
                <a:gd name="T12" fmla="*/ 42 w 47"/>
                <a:gd name="T13" fmla="*/ 19 h 46"/>
                <a:gd name="T14" fmla="*/ 42 w 47"/>
                <a:gd name="T15" fmla="*/ 36 h 46"/>
                <a:gd name="T16" fmla="*/ 43 w 47"/>
                <a:gd name="T17" fmla="*/ 42 h 46"/>
                <a:gd name="T18" fmla="*/ 47 w 47"/>
                <a:gd name="T19" fmla="*/ 44 h 46"/>
                <a:gd name="T20" fmla="*/ 47 w 47"/>
                <a:gd name="T21" fmla="*/ 46 h 46"/>
                <a:gd name="T22" fmla="*/ 25 w 47"/>
                <a:gd name="T23" fmla="*/ 46 h 46"/>
                <a:gd name="T24" fmla="*/ 25 w 47"/>
                <a:gd name="T25" fmla="*/ 44 h 46"/>
                <a:gd name="T26" fmla="*/ 29 w 47"/>
                <a:gd name="T27" fmla="*/ 42 h 46"/>
                <a:gd name="T28" fmla="*/ 29 w 47"/>
                <a:gd name="T29" fmla="*/ 36 h 46"/>
                <a:gd name="T30" fmla="*/ 29 w 47"/>
                <a:gd name="T31" fmla="*/ 16 h 46"/>
                <a:gd name="T32" fmla="*/ 29 w 47"/>
                <a:gd name="T33" fmla="*/ 10 h 46"/>
                <a:gd name="T34" fmla="*/ 27 w 47"/>
                <a:gd name="T35" fmla="*/ 7 h 46"/>
                <a:gd name="T36" fmla="*/ 25 w 47"/>
                <a:gd name="T37" fmla="*/ 7 h 46"/>
                <a:gd name="T38" fmla="*/ 18 w 47"/>
                <a:gd name="T39" fmla="*/ 12 h 46"/>
                <a:gd name="T40" fmla="*/ 18 w 47"/>
                <a:gd name="T41" fmla="*/ 36 h 46"/>
                <a:gd name="T42" fmla="*/ 19 w 47"/>
                <a:gd name="T43" fmla="*/ 42 h 46"/>
                <a:gd name="T44" fmla="*/ 22 w 47"/>
                <a:gd name="T45" fmla="*/ 44 h 46"/>
                <a:gd name="T46" fmla="*/ 22 w 47"/>
                <a:gd name="T47" fmla="*/ 46 h 46"/>
                <a:gd name="T48" fmla="*/ 0 w 47"/>
                <a:gd name="T49" fmla="*/ 46 h 46"/>
                <a:gd name="T50" fmla="*/ 0 w 47"/>
                <a:gd name="T51" fmla="*/ 44 h 46"/>
                <a:gd name="T52" fmla="*/ 4 w 47"/>
                <a:gd name="T53" fmla="*/ 42 h 46"/>
                <a:gd name="T54" fmla="*/ 5 w 47"/>
                <a:gd name="T55" fmla="*/ 36 h 46"/>
                <a:gd name="T56" fmla="*/ 5 w 47"/>
                <a:gd name="T57" fmla="*/ 11 h 46"/>
                <a:gd name="T58" fmla="*/ 4 w 47"/>
                <a:gd name="T59" fmla="*/ 5 h 46"/>
                <a:gd name="T60" fmla="*/ 0 w 47"/>
                <a:gd name="T61" fmla="*/ 3 h 46"/>
                <a:gd name="T62" fmla="*/ 0 w 47"/>
                <a:gd name="T63" fmla="*/ 1 h 46"/>
                <a:gd name="T64" fmla="*/ 18 w 47"/>
                <a:gd name="T65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" h="46">
                  <a:moveTo>
                    <a:pt x="18" y="1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20" y="5"/>
                    <a:pt x="22" y="3"/>
                    <a:pt x="24" y="2"/>
                  </a:cubicBezTo>
                  <a:cubicBezTo>
                    <a:pt x="26" y="1"/>
                    <a:pt x="28" y="0"/>
                    <a:pt x="31" y="0"/>
                  </a:cubicBezTo>
                  <a:cubicBezTo>
                    <a:pt x="34" y="0"/>
                    <a:pt x="36" y="1"/>
                    <a:pt x="38" y="3"/>
                  </a:cubicBezTo>
                  <a:cubicBezTo>
                    <a:pt x="40" y="4"/>
                    <a:pt x="41" y="6"/>
                    <a:pt x="42" y="8"/>
                  </a:cubicBezTo>
                  <a:cubicBezTo>
                    <a:pt x="42" y="10"/>
                    <a:pt x="42" y="14"/>
                    <a:pt x="42" y="19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2" y="39"/>
                    <a:pt x="43" y="42"/>
                    <a:pt x="43" y="42"/>
                  </a:cubicBezTo>
                  <a:cubicBezTo>
                    <a:pt x="44" y="43"/>
                    <a:pt x="45" y="44"/>
                    <a:pt x="47" y="44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7" y="44"/>
                    <a:pt x="28" y="43"/>
                    <a:pt x="29" y="42"/>
                  </a:cubicBezTo>
                  <a:cubicBezTo>
                    <a:pt x="29" y="41"/>
                    <a:pt x="29" y="39"/>
                    <a:pt x="29" y="3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3"/>
                    <a:pt x="29" y="10"/>
                    <a:pt x="29" y="10"/>
                  </a:cubicBezTo>
                  <a:cubicBezTo>
                    <a:pt x="29" y="9"/>
                    <a:pt x="28" y="8"/>
                    <a:pt x="27" y="7"/>
                  </a:cubicBezTo>
                  <a:cubicBezTo>
                    <a:pt x="27" y="7"/>
                    <a:pt x="26" y="7"/>
                    <a:pt x="25" y="7"/>
                  </a:cubicBezTo>
                  <a:cubicBezTo>
                    <a:pt x="23" y="7"/>
                    <a:pt x="20" y="8"/>
                    <a:pt x="18" y="12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8" y="39"/>
                    <a:pt x="18" y="41"/>
                    <a:pt x="19" y="42"/>
                  </a:cubicBezTo>
                  <a:cubicBezTo>
                    <a:pt x="19" y="43"/>
                    <a:pt x="20" y="44"/>
                    <a:pt x="22" y="44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" y="44"/>
                    <a:pt x="3" y="43"/>
                    <a:pt x="4" y="42"/>
                  </a:cubicBezTo>
                  <a:cubicBezTo>
                    <a:pt x="4" y="41"/>
                    <a:pt x="5" y="39"/>
                    <a:pt x="5" y="36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8"/>
                    <a:pt x="4" y="6"/>
                    <a:pt x="4" y="5"/>
                  </a:cubicBezTo>
                  <a:cubicBezTo>
                    <a:pt x="3" y="4"/>
                    <a:pt x="2" y="3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38" name="ïṣľiḓe"/>
            <p:cNvSpPr/>
            <p:nvPr/>
          </p:nvSpPr>
          <p:spPr bwMode="auto">
            <a:xfrm>
              <a:off x="6012576" y="3916096"/>
              <a:ext cx="61153" cy="167369"/>
            </a:xfrm>
            <a:custGeom>
              <a:avLst/>
              <a:gdLst>
                <a:gd name="T0" fmla="*/ 19 w 24"/>
                <a:gd name="T1" fmla="*/ 21 h 66"/>
                <a:gd name="T2" fmla="*/ 19 w 24"/>
                <a:gd name="T3" fmla="*/ 56 h 66"/>
                <a:gd name="T4" fmla="*/ 20 w 24"/>
                <a:gd name="T5" fmla="*/ 62 h 66"/>
                <a:gd name="T6" fmla="*/ 24 w 24"/>
                <a:gd name="T7" fmla="*/ 64 h 66"/>
                <a:gd name="T8" fmla="*/ 24 w 24"/>
                <a:gd name="T9" fmla="*/ 66 h 66"/>
                <a:gd name="T10" fmla="*/ 0 w 24"/>
                <a:gd name="T11" fmla="*/ 66 h 66"/>
                <a:gd name="T12" fmla="*/ 0 w 24"/>
                <a:gd name="T13" fmla="*/ 64 h 66"/>
                <a:gd name="T14" fmla="*/ 4 w 24"/>
                <a:gd name="T15" fmla="*/ 62 h 66"/>
                <a:gd name="T16" fmla="*/ 5 w 24"/>
                <a:gd name="T17" fmla="*/ 56 h 66"/>
                <a:gd name="T18" fmla="*/ 5 w 24"/>
                <a:gd name="T19" fmla="*/ 31 h 66"/>
                <a:gd name="T20" fmla="*/ 4 w 24"/>
                <a:gd name="T21" fmla="*/ 25 h 66"/>
                <a:gd name="T22" fmla="*/ 0 w 24"/>
                <a:gd name="T23" fmla="*/ 23 h 66"/>
                <a:gd name="T24" fmla="*/ 0 w 24"/>
                <a:gd name="T25" fmla="*/ 21 h 66"/>
                <a:gd name="T26" fmla="*/ 19 w 24"/>
                <a:gd name="T27" fmla="*/ 21 h 66"/>
                <a:gd name="T28" fmla="*/ 12 w 24"/>
                <a:gd name="T29" fmla="*/ 0 h 66"/>
                <a:gd name="T30" fmla="*/ 17 w 24"/>
                <a:gd name="T31" fmla="*/ 2 h 66"/>
                <a:gd name="T32" fmla="*/ 19 w 24"/>
                <a:gd name="T33" fmla="*/ 7 h 66"/>
                <a:gd name="T34" fmla="*/ 17 w 24"/>
                <a:gd name="T35" fmla="*/ 13 h 66"/>
                <a:gd name="T36" fmla="*/ 12 w 24"/>
                <a:gd name="T37" fmla="*/ 15 h 66"/>
                <a:gd name="T38" fmla="*/ 7 w 24"/>
                <a:gd name="T39" fmla="*/ 13 h 66"/>
                <a:gd name="T40" fmla="*/ 5 w 24"/>
                <a:gd name="T41" fmla="*/ 7 h 66"/>
                <a:gd name="T42" fmla="*/ 7 w 24"/>
                <a:gd name="T43" fmla="*/ 2 h 66"/>
                <a:gd name="T44" fmla="*/ 12 w 24"/>
                <a:gd name="T4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" h="66">
                  <a:moveTo>
                    <a:pt x="19" y="21"/>
                  </a:moveTo>
                  <a:cubicBezTo>
                    <a:pt x="19" y="56"/>
                    <a:pt x="19" y="56"/>
                    <a:pt x="19" y="56"/>
                  </a:cubicBezTo>
                  <a:cubicBezTo>
                    <a:pt x="19" y="60"/>
                    <a:pt x="19" y="62"/>
                    <a:pt x="20" y="62"/>
                  </a:cubicBezTo>
                  <a:cubicBezTo>
                    <a:pt x="20" y="63"/>
                    <a:pt x="22" y="64"/>
                    <a:pt x="24" y="64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" y="64"/>
                    <a:pt x="3" y="63"/>
                    <a:pt x="4" y="62"/>
                  </a:cubicBezTo>
                  <a:cubicBezTo>
                    <a:pt x="5" y="62"/>
                    <a:pt x="5" y="60"/>
                    <a:pt x="5" y="56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28"/>
                    <a:pt x="5" y="26"/>
                    <a:pt x="4" y="25"/>
                  </a:cubicBezTo>
                  <a:cubicBezTo>
                    <a:pt x="4" y="24"/>
                    <a:pt x="2" y="23"/>
                    <a:pt x="0" y="23"/>
                  </a:cubicBezTo>
                  <a:cubicBezTo>
                    <a:pt x="0" y="21"/>
                    <a:pt x="0" y="21"/>
                    <a:pt x="0" y="21"/>
                  </a:cubicBezTo>
                  <a:lnTo>
                    <a:pt x="19" y="21"/>
                  </a:lnTo>
                  <a:close/>
                  <a:moveTo>
                    <a:pt x="12" y="0"/>
                  </a:moveTo>
                  <a:cubicBezTo>
                    <a:pt x="14" y="0"/>
                    <a:pt x="16" y="1"/>
                    <a:pt x="17" y="2"/>
                  </a:cubicBezTo>
                  <a:cubicBezTo>
                    <a:pt x="19" y="4"/>
                    <a:pt x="19" y="5"/>
                    <a:pt x="19" y="7"/>
                  </a:cubicBezTo>
                  <a:cubicBezTo>
                    <a:pt x="19" y="9"/>
                    <a:pt x="19" y="11"/>
                    <a:pt x="17" y="13"/>
                  </a:cubicBezTo>
                  <a:cubicBezTo>
                    <a:pt x="16" y="14"/>
                    <a:pt x="14" y="15"/>
                    <a:pt x="12" y="15"/>
                  </a:cubicBezTo>
                  <a:cubicBezTo>
                    <a:pt x="10" y="15"/>
                    <a:pt x="8" y="14"/>
                    <a:pt x="7" y="13"/>
                  </a:cubicBezTo>
                  <a:cubicBezTo>
                    <a:pt x="5" y="11"/>
                    <a:pt x="5" y="9"/>
                    <a:pt x="5" y="7"/>
                  </a:cubicBezTo>
                  <a:cubicBezTo>
                    <a:pt x="5" y="5"/>
                    <a:pt x="5" y="4"/>
                    <a:pt x="7" y="2"/>
                  </a:cubicBezTo>
                  <a:cubicBezTo>
                    <a:pt x="8" y="1"/>
                    <a:pt x="10" y="0"/>
                    <a:pt x="12" y="0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39" name="íṩliḓê"/>
            <p:cNvSpPr/>
            <p:nvPr/>
          </p:nvSpPr>
          <p:spPr bwMode="auto">
            <a:xfrm>
              <a:off x="6076949" y="3970812"/>
              <a:ext cx="115871" cy="115871"/>
            </a:xfrm>
            <a:custGeom>
              <a:avLst/>
              <a:gdLst>
                <a:gd name="T0" fmla="*/ 22 w 46"/>
                <a:gd name="T1" fmla="*/ 46 h 46"/>
                <a:gd name="T2" fmla="*/ 7 w 46"/>
                <a:gd name="T3" fmla="*/ 12 h 46"/>
                <a:gd name="T4" fmla="*/ 3 w 46"/>
                <a:gd name="T5" fmla="*/ 4 h 46"/>
                <a:gd name="T6" fmla="*/ 0 w 46"/>
                <a:gd name="T7" fmla="*/ 2 h 46"/>
                <a:gd name="T8" fmla="*/ 0 w 46"/>
                <a:gd name="T9" fmla="*/ 0 h 46"/>
                <a:gd name="T10" fmla="*/ 23 w 46"/>
                <a:gd name="T11" fmla="*/ 0 h 46"/>
                <a:gd name="T12" fmla="*/ 23 w 46"/>
                <a:gd name="T13" fmla="*/ 2 h 46"/>
                <a:gd name="T14" fmla="*/ 20 w 46"/>
                <a:gd name="T15" fmla="*/ 3 h 46"/>
                <a:gd name="T16" fmla="*/ 19 w 46"/>
                <a:gd name="T17" fmla="*/ 5 h 46"/>
                <a:gd name="T18" fmla="*/ 21 w 46"/>
                <a:gd name="T19" fmla="*/ 12 h 46"/>
                <a:gd name="T20" fmla="*/ 28 w 46"/>
                <a:gd name="T21" fmla="*/ 29 h 46"/>
                <a:gd name="T22" fmla="*/ 34 w 46"/>
                <a:gd name="T23" fmla="*/ 14 h 46"/>
                <a:gd name="T24" fmla="*/ 37 w 46"/>
                <a:gd name="T25" fmla="*/ 6 h 46"/>
                <a:gd name="T26" fmla="*/ 36 w 46"/>
                <a:gd name="T27" fmla="*/ 3 h 46"/>
                <a:gd name="T28" fmla="*/ 32 w 46"/>
                <a:gd name="T29" fmla="*/ 2 h 46"/>
                <a:gd name="T30" fmla="*/ 32 w 46"/>
                <a:gd name="T31" fmla="*/ 0 h 46"/>
                <a:gd name="T32" fmla="*/ 46 w 46"/>
                <a:gd name="T33" fmla="*/ 0 h 46"/>
                <a:gd name="T34" fmla="*/ 46 w 46"/>
                <a:gd name="T35" fmla="*/ 2 h 46"/>
                <a:gd name="T36" fmla="*/ 43 w 46"/>
                <a:gd name="T37" fmla="*/ 4 h 46"/>
                <a:gd name="T38" fmla="*/ 39 w 46"/>
                <a:gd name="T39" fmla="*/ 11 h 46"/>
                <a:gd name="T40" fmla="*/ 24 w 46"/>
                <a:gd name="T41" fmla="*/ 46 h 46"/>
                <a:gd name="T42" fmla="*/ 22 w 46"/>
                <a:gd name="T4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6">
                  <a:moveTo>
                    <a:pt x="22" y="46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5" y="8"/>
                    <a:pt x="4" y="5"/>
                    <a:pt x="3" y="4"/>
                  </a:cubicBezTo>
                  <a:cubicBezTo>
                    <a:pt x="2" y="3"/>
                    <a:pt x="1" y="3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2"/>
                    <a:pt x="21" y="3"/>
                    <a:pt x="20" y="3"/>
                  </a:cubicBezTo>
                  <a:cubicBezTo>
                    <a:pt x="19" y="4"/>
                    <a:pt x="19" y="5"/>
                    <a:pt x="19" y="5"/>
                  </a:cubicBezTo>
                  <a:cubicBezTo>
                    <a:pt x="19" y="7"/>
                    <a:pt x="20" y="9"/>
                    <a:pt x="21" y="12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0"/>
                    <a:pt x="37" y="7"/>
                    <a:pt x="37" y="6"/>
                  </a:cubicBezTo>
                  <a:cubicBezTo>
                    <a:pt x="37" y="5"/>
                    <a:pt x="36" y="4"/>
                    <a:pt x="36" y="3"/>
                  </a:cubicBezTo>
                  <a:cubicBezTo>
                    <a:pt x="35" y="3"/>
                    <a:pt x="34" y="2"/>
                    <a:pt x="32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2"/>
                    <a:pt x="44" y="3"/>
                    <a:pt x="43" y="4"/>
                  </a:cubicBezTo>
                  <a:cubicBezTo>
                    <a:pt x="42" y="5"/>
                    <a:pt x="41" y="7"/>
                    <a:pt x="39" y="11"/>
                  </a:cubicBezTo>
                  <a:cubicBezTo>
                    <a:pt x="24" y="46"/>
                    <a:pt x="24" y="46"/>
                    <a:pt x="24" y="46"/>
                  </a:cubicBezTo>
                  <a:lnTo>
                    <a:pt x="22" y="46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40" name="íslîḓê"/>
            <p:cNvSpPr/>
            <p:nvPr/>
          </p:nvSpPr>
          <p:spPr bwMode="auto">
            <a:xfrm>
              <a:off x="6205695" y="3967594"/>
              <a:ext cx="93340" cy="119091"/>
            </a:xfrm>
            <a:custGeom>
              <a:avLst/>
              <a:gdLst>
                <a:gd name="T0" fmla="*/ 37 w 37"/>
                <a:gd name="T1" fmla="*/ 22 h 47"/>
                <a:gd name="T2" fmla="*/ 12 w 37"/>
                <a:gd name="T3" fmla="*/ 22 h 47"/>
                <a:gd name="T4" fmla="*/ 17 w 37"/>
                <a:gd name="T5" fmla="*/ 36 h 47"/>
                <a:gd name="T6" fmla="*/ 25 w 37"/>
                <a:gd name="T7" fmla="*/ 40 h 47"/>
                <a:gd name="T8" fmla="*/ 30 w 37"/>
                <a:gd name="T9" fmla="*/ 38 h 47"/>
                <a:gd name="T10" fmla="*/ 35 w 37"/>
                <a:gd name="T11" fmla="*/ 33 h 47"/>
                <a:gd name="T12" fmla="*/ 37 w 37"/>
                <a:gd name="T13" fmla="*/ 34 h 47"/>
                <a:gd name="T14" fmla="*/ 29 w 37"/>
                <a:gd name="T15" fmla="*/ 44 h 47"/>
                <a:gd name="T16" fmla="*/ 19 w 37"/>
                <a:gd name="T17" fmla="*/ 47 h 47"/>
                <a:gd name="T18" fmla="*/ 4 w 37"/>
                <a:gd name="T19" fmla="*/ 39 h 47"/>
                <a:gd name="T20" fmla="*/ 0 w 37"/>
                <a:gd name="T21" fmla="*/ 24 h 47"/>
                <a:gd name="T22" fmla="*/ 6 w 37"/>
                <a:gd name="T23" fmla="*/ 7 h 47"/>
                <a:gd name="T24" fmla="*/ 20 w 37"/>
                <a:gd name="T25" fmla="*/ 0 h 47"/>
                <a:gd name="T26" fmla="*/ 31 w 37"/>
                <a:gd name="T27" fmla="*/ 6 h 47"/>
                <a:gd name="T28" fmla="*/ 37 w 37"/>
                <a:gd name="T29" fmla="*/ 22 h 47"/>
                <a:gd name="T30" fmla="*/ 25 w 37"/>
                <a:gd name="T31" fmla="*/ 19 h 47"/>
                <a:gd name="T32" fmla="*/ 24 w 37"/>
                <a:gd name="T33" fmla="*/ 8 h 47"/>
                <a:gd name="T34" fmla="*/ 22 w 37"/>
                <a:gd name="T35" fmla="*/ 4 h 47"/>
                <a:gd name="T36" fmla="*/ 19 w 37"/>
                <a:gd name="T37" fmla="*/ 3 h 47"/>
                <a:gd name="T38" fmla="*/ 15 w 37"/>
                <a:gd name="T39" fmla="*/ 6 h 47"/>
                <a:gd name="T40" fmla="*/ 12 w 37"/>
                <a:gd name="T41" fmla="*/ 17 h 47"/>
                <a:gd name="T42" fmla="*/ 12 w 37"/>
                <a:gd name="T43" fmla="*/ 19 h 47"/>
                <a:gd name="T44" fmla="*/ 25 w 37"/>
                <a:gd name="T45" fmla="*/ 1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" h="47">
                  <a:moveTo>
                    <a:pt x="37" y="22"/>
                  </a:moveTo>
                  <a:cubicBezTo>
                    <a:pt x="12" y="22"/>
                    <a:pt x="12" y="22"/>
                    <a:pt x="12" y="22"/>
                  </a:cubicBezTo>
                  <a:cubicBezTo>
                    <a:pt x="13" y="28"/>
                    <a:pt x="14" y="32"/>
                    <a:pt x="17" y="36"/>
                  </a:cubicBezTo>
                  <a:cubicBezTo>
                    <a:pt x="19" y="39"/>
                    <a:pt x="22" y="40"/>
                    <a:pt x="25" y="40"/>
                  </a:cubicBezTo>
                  <a:cubicBezTo>
                    <a:pt x="27" y="40"/>
                    <a:pt x="29" y="39"/>
                    <a:pt x="30" y="38"/>
                  </a:cubicBezTo>
                  <a:cubicBezTo>
                    <a:pt x="32" y="37"/>
                    <a:pt x="33" y="35"/>
                    <a:pt x="35" y="33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4" y="38"/>
                    <a:pt x="32" y="42"/>
                    <a:pt x="29" y="44"/>
                  </a:cubicBezTo>
                  <a:cubicBezTo>
                    <a:pt x="26" y="46"/>
                    <a:pt x="22" y="47"/>
                    <a:pt x="19" y="47"/>
                  </a:cubicBezTo>
                  <a:cubicBezTo>
                    <a:pt x="12" y="47"/>
                    <a:pt x="7" y="44"/>
                    <a:pt x="4" y="39"/>
                  </a:cubicBezTo>
                  <a:cubicBezTo>
                    <a:pt x="1" y="35"/>
                    <a:pt x="0" y="30"/>
                    <a:pt x="0" y="24"/>
                  </a:cubicBezTo>
                  <a:cubicBezTo>
                    <a:pt x="0" y="17"/>
                    <a:pt x="2" y="11"/>
                    <a:pt x="6" y="7"/>
                  </a:cubicBezTo>
                  <a:cubicBezTo>
                    <a:pt x="10" y="2"/>
                    <a:pt x="14" y="0"/>
                    <a:pt x="20" y="0"/>
                  </a:cubicBezTo>
                  <a:cubicBezTo>
                    <a:pt x="24" y="0"/>
                    <a:pt x="28" y="2"/>
                    <a:pt x="31" y="6"/>
                  </a:cubicBezTo>
                  <a:cubicBezTo>
                    <a:pt x="35" y="9"/>
                    <a:pt x="36" y="15"/>
                    <a:pt x="37" y="22"/>
                  </a:cubicBezTo>
                  <a:close/>
                  <a:moveTo>
                    <a:pt x="25" y="19"/>
                  </a:moveTo>
                  <a:cubicBezTo>
                    <a:pt x="25" y="14"/>
                    <a:pt x="25" y="10"/>
                    <a:pt x="24" y="8"/>
                  </a:cubicBezTo>
                  <a:cubicBezTo>
                    <a:pt x="24" y="6"/>
                    <a:pt x="23" y="5"/>
                    <a:pt x="22" y="4"/>
                  </a:cubicBezTo>
                  <a:cubicBezTo>
                    <a:pt x="21" y="4"/>
                    <a:pt x="20" y="3"/>
                    <a:pt x="19" y="3"/>
                  </a:cubicBezTo>
                  <a:cubicBezTo>
                    <a:pt x="17" y="3"/>
                    <a:pt x="16" y="4"/>
                    <a:pt x="15" y="6"/>
                  </a:cubicBezTo>
                  <a:cubicBezTo>
                    <a:pt x="13" y="8"/>
                    <a:pt x="12" y="12"/>
                    <a:pt x="12" y="17"/>
                  </a:cubicBezTo>
                  <a:cubicBezTo>
                    <a:pt x="12" y="19"/>
                    <a:pt x="12" y="19"/>
                    <a:pt x="12" y="19"/>
                  </a:cubicBezTo>
                  <a:lnTo>
                    <a:pt x="25" y="19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41" name="îṩḻîḑe"/>
            <p:cNvSpPr/>
            <p:nvPr/>
          </p:nvSpPr>
          <p:spPr bwMode="auto">
            <a:xfrm>
              <a:off x="6308691" y="3967594"/>
              <a:ext cx="96559" cy="115871"/>
            </a:xfrm>
            <a:custGeom>
              <a:avLst/>
              <a:gdLst>
                <a:gd name="T0" fmla="*/ 18 w 38"/>
                <a:gd name="T1" fmla="*/ 1 h 46"/>
                <a:gd name="T2" fmla="*/ 18 w 38"/>
                <a:gd name="T3" fmla="*/ 12 h 46"/>
                <a:gd name="T4" fmla="*/ 26 w 38"/>
                <a:gd name="T5" fmla="*/ 2 h 46"/>
                <a:gd name="T6" fmla="*/ 32 w 38"/>
                <a:gd name="T7" fmla="*/ 0 h 46"/>
                <a:gd name="T8" fmla="*/ 37 w 38"/>
                <a:gd name="T9" fmla="*/ 2 h 46"/>
                <a:gd name="T10" fmla="*/ 38 w 38"/>
                <a:gd name="T11" fmla="*/ 6 h 46"/>
                <a:gd name="T12" fmla="*/ 37 w 38"/>
                <a:gd name="T13" fmla="*/ 11 h 46"/>
                <a:gd name="T14" fmla="*/ 33 w 38"/>
                <a:gd name="T15" fmla="*/ 13 h 46"/>
                <a:gd name="T16" fmla="*/ 29 w 38"/>
                <a:gd name="T17" fmla="*/ 11 h 46"/>
                <a:gd name="T18" fmla="*/ 26 w 38"/>
                <a:gd name="T19" fmla="*/ 10 h 46"/>
                <a:gd name="T20" fmla="*/ 25 w 38"/>
                <a:gd name="T21" fmla="*/ 9 h 46"/>
                <a:gd name="T22" fmla="*/ 23 w 38"/>
                <a:gd name="T23" fmla="*/ 10 h 46"/>
                <a:gd name="T24" fmla="*/ 20 w 38"/>
                <a:gd name="T25" fmla="*/ 15 h 46"/>
                <a:gd name="T26" fmla="*/ 18 w 38"/>
                <a:gd name="T27" fmla="*/ 25 h 46"/>
                <a:gd name="T28" fmla="*/ 18 w 38"/>
                <a:gd name="T29" fmla="*/ 35 h 46"/>
                <a:gd name="T30" fmla="*/ 18 w 38"/>
                <a:gd name="T31" fmla="*/ 38 h 46"/>
                <a:gd name="T32" fmla="*/ 19 w 38"/>
                <a:gd name="T33" fmla="*/ 41 h 46"/>
                <a:gd name="T34" fmla="*/ 20 w 38"/>
                <a:gd name="T35" fmla="*/ 43 h 46"/>
                <a:gd name="T36" fmla="*/ 24 w 38"/>
                <a:gd name="T37" fmla="*/ 44 h 46"/>
                <a:gd name="T38" fmla="*/ 24 w 38"/>
                <a:gd name="T39" fmla="*/ 46 h 46"/>
                <a:gd name="T40" fmla="*/ 0 w 38"/>
                <a:gd name="T41" fmla="*/ 46 h 46"/>
                <a:gd name="T42" fmla="*/ 0 w 38"/>
                <a:gd name="T43" fmla="*/ 44 h 46"/>
                <a:gd name="T44" fmla="*/ 4 w 38"/>
                <a:gd name="T45" fmla="*/ 42 h 46"/>
                <a:gd name="T46" fmla="*/ 5 w 38"/>
                <a:gd name="T47" fmla="*/ 35 h 46"/>
                <a:gd name="T48" fmla="*/ 5 w 38"/>
                <a:gd name="T49" fmla="*/ 11 h 46"/>
                <a:gd name="T50" fmla="*/ 5 w 38"/>
                <a:gd name="T51" fmla="*/ 6 h 46"/>
                <a:gd name="T52" fmla="*/ 4 w 38"/>
                <a:gd name="T53" fmla="*/ 4 h 46"/>
                <a:gd name="T54" fmla="*/ 0 w 38"/>
                <a:gd name="T55" fmla="*/ 3 h 46"/>
                <a:gd name="T56" fmla="*/ 0 w 38"/>
                <a:gd name="T57" fmla="*/ 1 h 46"/>
                <a:gd name="T58" fmla="*/ 18 w 38"/>
                <a:gd name="T59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46">
                  <a:moveTo>
                    <a:pt x="18" y="1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21" y="7"/>
                    <a:pt x="24" y="4"/>
                    <a:pt x="26" y="2"/>
                  </a:cubicBezTo>
                  <a:cubicBezTo>
                    <a:pt x="28" y="1"/>
                    <a:pt x="30" y="0"/>
                    <a:pt x="32" y="0"/>
                  </a:cubicBezTo>
                  <a:cubicBezTo>
                    <a:pt x="34" y="0"/>
                    <a:pt x="36" y="1"/>
                    <a:pt x="37" y="2"/>
                  </a:cubicBezTo>
                  <a:cubicBezTo>
                    <a:pt x="38" y="3"/>
                    <a:pt x="38" y="4"/>
                    <a:pt x="38" y="6"/>
                  </a:cubicBezTo>
                  <a:cubicBezTo>
                    <a:pt x="38" y="9"/>
                    <a:pt x="38" y="10"/>
                    <a:pt x="37" y="11"/>
                  </a:cubicBezTo>
                  <a:cubicBezTo>
                    <a:pt x="36" y="12"/>
                    <a:pt x="34" y="13"/>
                    <a:pt x="33" y="13"/>
                  </a:cubicBezTo>
                  <a:cubicBezTo>
                    <a:pt x="31" y="13"/>
                    <a:pt x="30" y="13"/>
                    <a:pt x="29" y="11"/>
                  </a:cubicBezTo>
                  <a:cubicBezTo>
                    <a:pt x="27" y="10"/>
                    <a:pt x="27" y="10"/>
                    <a:pt x="26" y="10"/>
                  </a:cubicBezTo>
                  <a:cubicBezTo>
                    <a:pt x="26" y="9"/>
                    <a:pt x="26" y="9"/>
                    <a:pt x="25" y="9"/>
                  </a:cubicBezTo>
                  <a:cubicBezTo>
                    <a:pt x="24" y="9"/>
                    <a:pt x="24" y="10"/>
                    <a:pt x="23" y="10"/>
                  </a:cubicBezTo>
                  <a:cubicBezTo>
                    <a:pt x="22" y="11"/>
                    <a:pt x="21" y="13"/>
                    <a:pt x="20" y="15"/>
                  </a:cubicBezTo>
                  <a:cubicBezTo>
                    <a:pt x="19" y="18"/>
                    <a:pt x="18" y="21"/>
                    <a:pt x="18" y="2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40"/>
                    <a:pt x="19" y="41"/>
                    <a:pt x="19" y="41"/>
                  </a:cubicBezTo>
                  <a:cubicBezTo>
                    <a:pt x="19" y="42"/>
                    <a:pt x="20" y="43"/>
                    <a:pt x="20" y="43"/>
                  </a:cubicBezTo>
                  <a:cubicBezTo>
                    <a:pt x="21" y="44"/>
                    <a:pt x="22" y="44"/>
                    <a:pt x="24" y="44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" y="44"/>
                    <a:pt x="4" y="43"/>
                    <a:pt x="4" y="42"/>
                  </a:cubicBezTo>
                  <a:cubicBezTo>
                    <a:pt x="5" y="41"/>
                    <a:pt x="5" y="39"/>
                    <a:pt x="5" y="35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8"/>
                    <a:pt x="5" y="7"/>
                    <a:pt x="5" y="6"/>
                  </a:cubicBezTo>
                  <a:cubicBezTo>
                    <a:pt x="5" y="5"/>
                    <a:pt x="4" y="4"/>
                    <a:pt x="4" y="4"/>
                  </a:cubicBezTo>
                  <a:cubicBezTo>
                    <a:pt x="3" y="4"/>
                    <a:pt x="2" y="3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42" name="ïsļïḍe"/>
            <p:cNvSpPr/>
            <p:nvPr/>
          </p:nvSpPr>
          <p:spPr bwMode="auto">
            <a:xfrm>
              <a:off x="6414905" y="3967594"/>
              <a:ext cx="80465" cy="119091"/>
            </a:xfrm>
            <a:custGeom>
              <a:avLst/>
              <a:gdLst>
                <a:gd name="T0" fmla="*/ 28 w 31"/>
                <a:gd name="T1" fmla="*/ 0 h 47"/>
                <a:gd name="T2" fmla="*/ 28 w 31"/>
                <a:gd name="T3" fmla="*/ 15 h 47"/>
                <a:gd name="T4" fmla="*/ 27 w 31"/>
                <a:gd name="T5" fmla="*/ 15 h 47"/>
                <a:gd name="T6" fmla="*/ 21 w 31"/>
                <a:gd name="T7" fmla="*/ 6 h 47"/>
                <a:gd name="T8" fmla="*/ 15 w 31"/>
                <a:gd name="T9" fmla="*/ 4 h 47"/>
                <a:gd name="T10" fmla="*/ 11 w 31"/>
                <a:gd name="T11" fmla="*/ 5 h 47"/>
                <a:gd name="T12" fmla="*/ 10 w 31"/>
                <a:gd name="T13" fmla="*/ 8 h 47"/>
                <a:gd name="T14" fmla="*/ 11 w 31"/>
                <a:gd name="T15" fmla="*/ 10 h 47"/>
                <a:gd name="T16" fmla="*/ 19 w 31"/>
                <a:gd name="T17" fmla="*/ 17 h 47"/>
                <a:gd name="T18" fmla="*/ 29 w 31"/>
                <a:gd name="T19" fmla="*/ 25 h 47"/>
                <a:gd name="T20" fmla="*/ 31 w 31"/>
                <a:gd name="T21" fmla="*/ 32 h 47"/>
                <a:gd name="T22" fmla="*/ 29 w 31"/>
                <a:gd name="T23" fmla="*/ 40 h 47"/>
                <a:gd name="T24" fmla="*/ 24 w 31"/>
                <a:gd name="T25" fmla="*/ 45 h 47"/>
                <a:gd name="T26" fmla="*/ 16 w 31"/>
                <a:gd name="T27" fmla="*/ 47 h 47"/>
                <a:gd name="T28" fmla="*/ 8 w 31"/>
                <a:gd name="T29" fmla="*/ 45 h 47"/>
                <a:gd name="T30" fmla="*/ 6 w 31"/>
                <a:gd name="T31" fmla="*/ 44 h 47"/>
                <a:gd name="T32" fmla="*/ 3 w 31"/>
                <a:gd name="T33" fmla="*/ 47 h 47"/>
                <a:gd name="T34" fmla="*/ 2 w 31"/>
                <a:gd name="T35" fmla="*/ 47 h 47"/>
                <a:gd name="T36" fmla="*/ 1 w 31"/>
                <a:gd name="T37" fmla="*/ 31 h 47"/>
                <a:gd name="T38" fmla="*/ 3 w 31"/>
                <a:gd name="T39" fmla="*/ 31 h 47"/>
                <a:gd name="T40" fmla="*/ 9 w 31"/>
                <a:gd name="T41" fmla="*/ 40 h 47"/>
                <a:gd name="T42" fmla="*/ 15 w 31"/>
                <a:gd name="T43" fmla="*/ 43 h 47"/>
                <a:gd name="T44" fmla="*/ 19 w 31"/>
                <a:gd name="T45" fmla="*/ 42 h 47"/>
                <a:gd name="T46" fmla="*/ 21 w 31"/>
                <a:gd name="T47" fmla="*/ 39 h 47"/>
                <a:gd name="T48" fmla="*/ 19 w 31"/>
                <a:gd name="T49" fmla="*/ 35 h 47"/>
                <a:gd name="T50" fmla="*/ 13 w 31"/>
                <a:gd name="T51" fmla="*/ 30 h 47"/>
                <a:gd name="T52" fmla="*/ 4 w 31"/>
                <a:gd name="T53" fmla="*/ 22 h 47"/>
                <a:gd name="T54" fmla="*/ 0 w 31"/>
                <a:gd name="T55" fmla="*/ 14 h 47"/>
                <a:gd name="T56" fmla="*/ 4 w 31"/>
                <a:gd name="T57" fmla="*/ 4 h 47"/>
                <a:gd name="T58" fmla="*/ 14 w 31"/>
                <a:gd name="T59" fmla="*/ 0 h 47"/>
                <a:gd name="T60" fmla="*/ 21 w 31"/>
                <a:gd name="T61" fmla="*/ 2 h 47"/>
                <a:gd name="T62" fmla="*/ 23 w 31"/>
                <a:gd name="T63" fmla="*/ 3 h 47"/>
                <a:gd name="T64" fmla="*/ 24 w 31"/>
                <a:gd name="T65" fmla="*/ 2 h 47"/>
                <a:gd name="T66" fmla="*/ 26 w 31"/>
                <a:gd name="T67" fmla="*/ 0 h 47"/>
                <a:gd name="T68" fmla="*/ 28 w 31"/>
                <a:gd name="T6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47">
                  <a:moveTo>
                    <a:pt x="28" y="0"/>
                  </a:moveTo>
                  <a:cubicBezTo>
                    <a:pt x="28" y="15"/>
                    <a:pt x="28" y="15"/>
                    <a:pt x="28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5" y="11"/>
                    <a:pt x="23" y="8"/>
                    <a:pt x="21" y="6"/>
                  </a:cubicBezTo>
                  <a:cubicBezTo>
                    <a:pt x="19" y="5"/>
                    <a:pt x="17" y="4"/>
                    <a:pt x="15" y="4"/>
                  </a:cubicBezTo>
                  <a:cubicBezTo>
                    <a:pt x="13" y="4"/>
                    <a:pt x="12" y="4"/>
                    <a:pt x="11" y="5"/>
                  </a:cubicBezTo>
                  <a:cubicBezTo>
                    <a:pt x="11" y="6"/>
                    <a:pt x="10" y="7"/>
                    <a:pt x="10" y="8"/>
                  </a:cubicBezTo>
                  <a:cubicBezTo>
                    <a:pt x="10" y="9"/>
                    <a:pt x="10" y="10"/>
                    <a:pt x="11" y="10"/>
                  </a:cubicBezTo>
                  <a:cubicBezTo>
                    <a:pt x="12" y="12"/>
                    <a:pt x="15" y="14"/>
                    <a:pt x="19" y="17"/>
                  </a:cubicBezTo>
                  <a:cubicBezTo>
                    <a:pt x="24" y="20"/>
                    <a:pt x="27" y="23"/>
                    <a:pt x="29" y="25"/>
                  </a:cubicBezTo>
                  <a:cubicBezTo>
                    <a:pt x="30" y="27"/>
                    <a:pt x="31" y="30"/>
                    <a:pt x="31" y="32"/>
                  </a:cubicBezTo>
                  <a:cubicBezTo>
                    <a:pt x="31" y="35"/>
                    <a:pt x="30" y="37"/>
                    <a:pt x="29" y="40"/>
                  </a:cubicBezTo>
                  <a:cubicBezTo>
                    <a:pt x="28" y="42"/>
                    <a:pt x="26" y="44"/>
                    <a:pt x="24" y="45"/>
                  </a:cubicBezTo>
                  <a:cubicBezTo>
                    <a:pt x="22" y="46"/>
                    <a:pt x="19" y="47"/>
                    <a:pt x="16" y="47"/>
                  </a:cubicBezTo>
                  <a:cubicBezTo>
                    <a:pt x="14" y="47"/>
                    <a:pt x="11" y="46"/>
                    <a:pt x="8" y="45"/>
                  </a:cubicBezTo>
                  <a:cubicBezTo>
                    <a:pt x="7" y="45"/>
                    <a:pt x="6" y="44"/>
                    <a:pt x="6" y="44"/>
                  </a:cubicBezTo>
                  <a:cubicBezTo>
                    <a:pt x="5" y="44"/>
                    <a:pt x="4" y="45"/>
                    <a:pt x="3" y="47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5"/>
                    <a:pt x="6" y="38"/>
                    <a:pt x="9" y="40"/>
                  </a:cubicBezTo>
                  <a:cubicBezTo>
                    <a:pt x="11" y="42"/>
                    <a:pt x="13" y="43"/>
                    <a:pt x="15" y="43"/>
                  </a:cubicBezTo>
                  <a:cubicBezTo>
                    <a:pt x="17" y="43"/>
                    <a:pt x="18" y="43"/>
                    <a:pt x="19" y="42"/>
                  </a:cubicBezTo>
                  <a:cubicBezTo>
                    <a:pt x="20" y="41"/>
                    <a:pt x="21" y="40"/>
                    <a:pt x="21" y="39"/>
                  </a:cubicBezTo>
                  <a:cubicBezTo>
                    <a:pt x="21" y="37"/>
                    <a:pt x="20" y="36"/>
                    <a:pt x="19" y="35"/>
                  </a:cubicBezTo>
                  <a:cubicBezTo>
                    <a:pt x="18" y="34"/>
                    <a:pt x="16" y="32"/>
                    <a:pt x="13" y="30"/>
                  </a:cubicBezTo>
                  <a:cubicBezTo>
                    <a:pt x="8" y="26"/>
                    <a:pt x="5" y="24"/>
                    <a:pt x="4" y="22"/>
                  </a:cubicBezTo>
                  <a:cubicBezTo>
                    <a:pt x="2" y="20"/>
                    <a:pt x="0" y="17"/>
                    <a:pt x="0" y="14"/>
                  </a:cubicBezTo>
                  <a:cubicBezTo>
                    <a:pt x="0" y="10"/>
                    <a:pt x="2" y="7"/>
                    <a:pt x="4" y="4"/>
                  </a:cubicBezTo>
                  <a:cubicBezTo>
                    <a:pt x="6" y="2"/>
                    <a:pt x="10" y="0"/>
                    <a:pt x="14" y="0"/>
                  </a:cubicBezTo>
                  <a:cubicBezTo>
                    <a:pt x="17" y="0"/>
                    <a:pt x="19" y="1"/>
                    <a:pt x="21" y="2"/>
                  </a:cubicBezTo>
                  <a:cubicBezTo>
                    <a:pt x="22" y="2"/>
                    <a:pt x="23" y="3"/>
                    <a:pt x="23" y="3"/>
                  </a:cubicBezTo>
                  <a:cubicBezTo>
                    <a:pt x="24" y="3"/>
                    <a:pt x="24" y="3"/>
                    <a:pt x="24" y="2"/>
                  </a:cubicBezTo>
                  <a:cubicBezTo>
                    <a:pt x="25" y="2"/>
                    <a:pt x="25" y="1"/>
                    <a:pt x="26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43" name="îṡḻïďé"/>
            <p:cNvSpPr/>
            <p:nvPr/>
          </p:nvSpPr>
          <p:spPr bwMode="auto">
            <a:xfrm>
              <a:off x="6505027" y="3916096"/>
              <a:ext cx="61153" cy="167369"/>
            </a:xfrm>
            <a:custGeom>
              <a:avLst/>
              <a:gdLst>
                <a:gd name="T0" fmla="*/ 19 w 24"/>
                <a:gd name="T1" fmla="*/ 21 h 66"/>
                <a:gd name="T2" fmla="*/ 19 w 24"/>
                <a:gd name="T3" fmla="*/ 56 h 66"/>
                <a:gd name="T4" fmla="*/ 20 w 24"/>
                <a:gd name="T5" fmla="*/ 62 h 66"/>
                <a:gd name="T6" fmla="*/ 24 w 24"/>
                <a:gd name="T7" fmla="*/ 64 h 66"/>
                <a:gd name="T8" fmla="*/ 24 w 24"/>
                <a:gd name="T9" fmla="*/ 66 h 66"/>
                <a:gd name="T10" fmla="*/ 0 w 24"/>
                <a:gd name="T11" fmla="*/ 66 h 66"/>
                <a:gd name="T12" fmla="*/ 0 w 24"/>
                <a:gd name="T13" fmla="*/ 64 h 66"/>
                <a:gd name="T14" fmla="*/ 5 w 24"/>
                <a:gd name="T15" fmla="*/ 62 h 66"/>
                <a:gd name="T16" fmla="*/ 5 w 24"/>
                <a:gd name="T17" fmla="*/ 56 h 66"/>
                <a:gd name="T18" fmla="*/ 5 w 24"/>
                <a:gd name="T19" fmla="*/ 31 h 66"/>
                <a:gd name="T20" fmla="*/ 4 w 24"/>
                <a:gd name="T21" fmla="*/ 25 h 66"/>
                <a:gd name="T22" fmla="*/ 0 w 24"/>
                <a:gd name="T23" fmla="*/ 23 h 66"/>
                <a:gd name="T24" fmla="*/ 0 w 24"/>
                <a:gd name="T25" fmla="*/ 21 h 66"/>
                <a:gd name="T26" fmla="*/ 19 w 24"/>
                <a:gd name="T27" fmla="*/ 21 h 66"/>
                <a:gd name="T28" fmla="*/ 12 w 24"/>
                <a:gd name="T29" fmla="*/ 0 h 66"/>
                <a:gd name="T30" fmla="*/ 17 w 24"/>
                <a:gd name="T31" fmla="*/ 2 h 66"/>
                <a:gd name="T32" fmla="*/ 19 w 24"/>
                <a:gd name="T33" fmla="*/ 7 h 66"/>
                <a:gd name="T34" fmla="*/ 17 w 24"/>
                <a:gd name="T35" fmla="*/ 13 h 66"/>
                <a:gd name="T36" fmla="*/ 12 w 24"/>
                <a:gd name="T37" fmla="*/ 15 h 66"/>
                <a:gd name="T38" fmla="*/ 7 w 24"/>
                <a:gd name="T39" fmla="*/ 13 h 66"/>
                <a:gd name="T40" fmla="*/ 5 w 24"/>
                <a:gd name="T41" fmla="*/ 7 h 66"/>
                <a:gd name="T42" fmla="*/ 7 w 24"/>
                <a:gd name="T43" fmla="*/ 2 h 66"/>
                <a:gd name="T44" fmla="*/ 12 w 24"/>
                <a:gd name="T4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" h="66">
                  <a:moveTo>
                    <a:pt x="19" y="21"/>
                  </a:moveTo>
                  <a:cubicBezTo>
                    <a:pt x="19" y="56"/>
                    <a:pt x="19" y="56"/>
                    <a:pt x="19" y="56"/>
                  </a:cubicBezTo>
                  <a:cubicBezTo>
                    <a:pt x="19" y="60"/>
                    <a:pt x="19" y="62"/>
                    <a:pt x="20" y="62"/>
                  </a:cubicBezTo>
                  <a:cubicBezTo>
                    <a:pt x="20" y="63"/>
                    <a:pt x="22" y="64"/>
                    <a:pt x="24" y="64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" y="64"/>
                    <a:pt x="4" y="63"/>
                    <a:pt x="5" y="62"/>
                  </a:cubicBezTo>
                  <a:cubicBezTo>
                    <a:pt x="5" y="62"/>
                    <a:pt x="5" y="60"/>
                    <a:pt x="5" y="56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28"/>
                    <a:pt x="5" y="26"/>
                    <a:pt x="4" y="25"/>
                  </a:cubicBezTo>
                  <a:cubicBezTo>
                    <a:pt x="4" y="24"/>
                    <a:pt x="2" y="23"/>
                    <a:pt x="0" y="23"/>
                  </a:cubicBezTo>
                  <a:cubicBezTo>
                    <a:pt x="0" y="21"/>
                    <a:pt x="0" y="21"/>
                    <a:pt x="0" y="21"/>
                  </a:cubicBezTo>
                  <a:lnTo>
                    <a:pt x="19" y="21"/>
                  </a:lnTo>
                  <a:close/>
                  <a:moveTo>
                    <a:pt x="12" y="0"/>
                  </a:moveTo>
                  <a:cubicBezTo>
                    <a:pt x="14" y="0"/>
                    <a:pt x="16" y="1"/>
                    <a:pt x="17" y="2"/>
                  </a:cubicBezTo>
                  <a:cubicBezTo>
                    <a:pt x="19" y="4"/>
                    <a:pt x="19" y="5"/>
                    <a:pt x="19" y="7"/>
                  </a:cubicBezTo>
                  <a:cubicBezTo>
                    <a:pt x="19" y="9"/>
                    <a:pt x="19" y="11"/>
                    <a:pt x="17" y="13"/>
                  </a:cubicBezTo>
                  <a:cubicBezTo>
                    <a:pt x="16" y="14"/>
                    <a:pt x="14" y="15"/>
                    <a:pt x="12" y="15"/>
                  </a:cubicBezTo>
                  <a:cubicBezTo>
                    <a:pt x="10" y="15"/>
                    <a:pt x="8" y="14"/>
                    <a:pt x="7" y="13"/>
                  </a:cubicBezTo>
                  <a:cubicBezTo>
                    <a:pt x="6" y="11"/>
                    <a:pt x="5" y="9"/>
                    <a:pt x="5" y="7"/>
                  </a:cubicBezTo>
                  <a:cubicBezTo>
                    <a:pt x="5" y="5"/>
                    <a:pt x="6" y="4"/>
                    <a:pt x="7" y="2"/>
                  </a:cubicBezTo>
                  <a:cubicBezTo>
                    <a:pt x="8" y="1"/>
                    <a:pt x="10" y="0"/>
                    <a:pt x="12" y="0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44" name="íṡḷïďè"/>
            <p:cNvSpPr/>
            <p:nvPr/>
          </p:nvSpPr>
          <p:spPr bwMode="auto">
            <a:xfrm>
              <a:off x="6572620" y="3928971"/>
              <a:ext cx="74028" cy="154495"/>
            </a:xfrm>
            <a:custGeom>
              <a:avLst/>
              <a:gdLst>
                <a:gd name="T0" fmla="*/ 19 w 29"/>
                <a:gd name="T1" fmla="*/ 0 h 61"/>
                <a:gd name="T2" fmla="*/ 19 w 29"/>
                <a:gd name="T3" fmla="*/ 16 h 61"/>
                <a:gd name="T4" fmla="*/ 29 w 29"/>
                <a:gd name="T5" fmla="*/ 16 h 61"/>
                <a:gd name="T6" fmla="*/ 29 w 29"/>
                <a:gd name="T7" fmla="*/ 21 h 61"/>
                <a:gd name="T8" fmla="*/ 19 w 29"/>
                <a:gd name="T9" fmla="*/ 21 h 61"/>
                <a:gd name="T10" fmla="*/ 19 w 29"/>
                <a:gd name="T11" fmla="*/ 48 h 61"/>
                <a:gd name="T12" fmla="*/ 19 w 29"/>
                <a:gd name="T13" fmla="*/ 53 h 61"/>
                <a:gd name="T14" fmla="*/ 20 w 29"/>
                <a:gd name="T15" fmla="*/ 55 h 61"/>
                <a:gd name="T16" fmla="*/ 22 w 29"/>
                <a:gd name="T17" fmla="*/ 56 h 61"/>
                <a:gd name="T18" fmla="*/ 28 w 29"/>
                <a:gd name="T19" fmla="*/ 51 h 61"/>
                <a:gd name="T20" fmla="*/ 29 w 29"/>
                <a:gd name="T21" fmla="*/ 52 h 61"/>
                <a:gd name="T22" fmla="*/ 17 w 29"/>
                <a:gd name="T23" fmla="*/ 61 h 61"/>
                <a:gd name="T24" fmla="*/ 10 w 29"/>
                <a:gd name="T25" fmla="*/ 59 h 61"/>
                <a:gd name="T26" fmla="*/ 6 w 29"/>
                <a:gd name="T27" fmla="*/ 54 h 61"/>
                <a:gd name="T28" fmla="*/ 6 w 29"/>
                <a:gd name="T29" fmla="*/ 45 h 61"/>
                <a:gd name="T30" fmla="*/ 6 w 29"/>
                <a:gd name="T31" fmla="*/ 21 h 61"/>
                <a:gd name="T32" fmla="*/ 0 w 29"/>
                <a:gd name="T33" fmla="*/ 21 h 61"/>
                <a:gd name="T34" fmla="*/ 0 w 29"/>
                <a:gd name="T35" fmla="*/ 20 h 61"/>
                <a:gd name="T36" fmla="*/ 10 w 29"/>
                <a:gd name="T37" fmla="*/ 11 h 61"/>
                <a:gd name="T38" fmla="*/ 17 w 29"/>
                <a:gd name="T39" fmla="*/ 0 h 61"/>
                <a:gd name="T40" fmla="*/ 19 w 29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1">
                  <a:moveTo>
                    <a:pt x="19" y="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51"/>
                    <a:pt x="19" y="53"/>
                    <a:pt x="19" y="53"/>
                  </a:cubicBezTo>
                  <a:cubicBezTo>
                    <a:pt x="19" y="54"/>
                    <a:pt x="20" y="55"/>
                    <a:pt x="20" y="55"/>
                  </a:cubicBezTo>
                  <a:cubicBezTo>
                    <a:pt x="21" y="56"/>
                    <a:pt x="21" y="56"/>
                    <a:pt x="22" y="56"/>
                  </a:cubicBezTo>
                  <a:cubicBezTo>
                    <a:pt x="24" y="56"/>
                    <a:pt x="26" y="54"/>
                    <a:pt x="28" y="51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7" y="58"/>
                    <a:pt x="22" y="61"/>
                    <a:pt x="17" y="61"/>
                  </a:cubicBezTo>
                  <a:cubicBezTo>
                    <a:pt x="14" y="61"/>
                    <a:pt x="12" y="61"/>
                    <a:pt x="10" y="59"/>
                  </a:cubicBezTo>
                  <a:cubicBezTo>
                    <a:pt x="8" y="57"/>
                    <a:pt x="7" y="56"/>
                    <a:pt x="6" y="54"/>
                  </a:cubicBezTo>
                  <a:cubicBezTo>
                    <a:pt x="6" y="53"/>
                    <a:pt x="6" y="50"/>
                    <a:pt x="6" y="45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17"/>
                    <a:pt x="7" y="14"/>
                    <a:pt x="10" y="11"/>
                  </a:cubicBezTo>
                  <a:cubicBezTo>
                    <a:pt x="13" y="8"/>
                    <a:pt x="15" y="4"/>
                    <a:pt x="17" y="0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45" name="iṧļïďè"/>
            <p:cNvSpPr/>
            <p:nvPr/>
          </p:nvSpPr>
          <p:spPr bwMode="auto">
            <a:xfrm>
              <a:off x="6646647" y="3970812"/>
              <a:ext cx="119089" cy="167369"/>
            </a:xfrm>
            <a:custGeom>
              <a:avLst/>
              <a:gdLst>
                <a:gd name="T0" fmla="*/ 23 w 46"/>
                <a:gd name="T1" fmla="*/ 46 h 66"/>
                <a:gd name="T2" fmla="*/ 8 w 46"/>
                <a:gd name="T3" fmla="*/ 14 h 66"/>
                <a:gd name="T4" fmla="*/ 4 w 46"/>
                <a:gd name="T5" fmla="*/ 5 h 66"/>
                <a:gd name="T6" fmla="*/ 0 w 46"/>
                <a:gd name="T7" fmla="*/ 2 h 66"/>
                <a:gd name="T8" fmla="*/ 0 w 46"/>
                <a:gd name="T9" fmla="*/ 0 h 66"/>
                <a:gd name="T10" fmla="*/ 23 w 46"/>
                <a:gd name="T11" fmla="*/ 0 h 66"/>
                <a:gd name="T12" fmla="*/ 23 w 46"/>
                <a:gd name="T13" fmla="*/ 2 h 66"/>
                <a:gd name="T14" fmla="*/ 20 w 46"/>
                <a:gd name="T15" fmla="*/ 3 h 66"/>
                <a:gd name="T16" fmla="*/ 19 w 46"/>
                <a:gd name="T17" fmla="*/ 5 h 66"/>
                <a:gd name="T18" fmla="*/ 21 w 46"/>
                <a:gd name="T19" fmla="*/ 12 h 66"/>
                <a:gd name="T20" fmla="*/ 29 w 46"/>
                <a:gd name="T21" fmla="*/ 29 h 66"/>
                <a:gd name="T22" fmla="*/ 34 w 46"/>
                <a:gd name="T23" fmla="*/ 16 h 66"/>
                <a:gd name="T24" fmla="*/ 37 w 46"/>
                <a:gd name="T25" fmla="*/ 6 h 66"/>
                <a:gd name="T26" fmla="*/ 36 w 46"/>
                <a:gd name="T27" fmla="*/ 3 h 66"/>
                <a:gd name="T28" fmla="*/ 32 w 46"/>
                <a:gd name="T29" fmla="*/ 2 h 66"/>
                <a:gd name="T30" fmla="*/ 32 w 46"/>
                <a:gd name="T31" fmla="*/ 0 h 66"/>
                <a:gd name="T32" fmla="*/ 46 w 46"/>
                <a:gd name="T33" fmla="*/ 0 h 66"/>
                <a:gd name="T34" fmla="*/ 46 w 46"/>
                <a:gd name="T35" fmla="*/ 2 h 66"/>
                <a:gd name="T36" fmla="*/ 43 w 46"/>
                <a:gd name="T37" fmla="*/ 4 h 66"/>
                <a:gd name="T38" fmla="*/ 38 w 46"/>
                <a:gd name="T39" fmla="*/ 14 h 66"/>
                <a:gd name="T40" fmla="*/ 26 w 46"/>
                <a:gd name="T41" fmla="*/ 46 h 66"/>
                <a:gd name="T42" fmla="*/ 19 w 46"/>
                <a:gd name="T43" fmla="*/ 62 h 66"/>
                <a:gd name="T44" fmla="*/ 11 w 46"/>
                <a:gd name="T45" fmla="*/ 66 h 66"/>
                <a:gd name="T46" fmla="*/ 4 w 46"/>
                <a:gd name="T47" fmla="*/ 63 h 66"/>
                <a:gd name="T48" fmla="*/ 2 w 46"/>
                <a:gd name="T49" fmla="*/ 58 h 66"/>
                <a:gd name="T50" fmla="*/ 3 w 46"/>
                <a:gd name="T51" fmla="*/ 53 h 66"/>
                <a:gd name="T52" fmla="*/ 8 w 46"/>
                <a:gd name="T53" fmla="*/ 52 h 66"/>
                <a:gd name="T54" fmla="*/ 11 w 46"/>
                <a:gd name="T55" fmla="*/ 53 h 66"/>
                <a:gd name="T56" fmla="*/ 13 w 46"/>
                <a:gd name="T57" fmla="*/ 58 h 66"/>
                <a:gd name="T58" fmla="*/ 13 w 46"/>
                <a:gd name="T59" fmla="*/ 60 h 66"/>
                <a:gd name="T60" fmla="*/ 14 w 46"/>
                <a:gd name="T61" fmla="*/ 61 h 66"/>
                <a:gd name="T62" fmla="*/ 17 w 46"/>
                <a:gd name="T63" fmla="*/ 59 h 66"/>
                <a:gd name="T64" fmla="*/ 21 w 46"/>
                <a:gd name="T65" fmla="*/ 50 h 66"/>
                <a:gd name="T66" fmla="*/ 23 w 46"/>
                <a:gd name="T67" fmla="*/ 4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6" h="66">
                  <a:moveTo>
                    <a:pt x="23" y="46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6" y="9"/>
                    <a:pt x="5" y="6"/>
                    <a:pt x="4" y="5"/>
                  </a:cubicBezTo>
                  <a:cubicBezTo>
                    <a:pt x="3" y="3"/>
                    <a:pt x="1" y="3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2"/>
                    <a:pt x="21" y="3"/>
                    <a:pt x="20" y="3"/>
                  </a:cubicBezTo>
                  <a:cubicBezTo>
                    <a:pt x="19" y="4"/>
                    <a:pt x="19" y="4"/>
                    <a:pt x="19" y="5"/>
                  </a:cubicBezTo>
                  <a:cubicBezTo>
                    <a:pt x="19" y="6"/>
                    <a:pt x="20" y="9"/>
                    <a:pt x="21" y="12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6" y="11"/>
                    <a:pt x="37" y="8"/>
                    <a:pt x="37" y="6"/>
                  </a:cubicBezTo>
                  <a:cubicBezTo>
                    <a:pt x="37" y="5"/>
                    <a:pt x="37" y="4"/>
                    <a:pt x="36" y="3"/>
                  </a:cubicBezTo>
                  <a:cubicBezTo>
                    <a:pt x="35" y="3"/>
                    <a:pt x="34" y="2"/>
                    <a:pt x="32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2"/>
                    <a:pt x="44" y="3"/>
                    <a:pt x="43" y="4"/>
                  </a:cubicBezTo>
                  <a:cubicBezTo>
                    <a:pt x="42" y="5"/>
                    <a:pt x="40" y="8"/>
                    <a:pt x="38" y="14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3" y="55"/>
                    <a:pt x="20" y="60"/>
                    <a:pt x="19" y="62"/>
                  </a:cubicBezTo>
                  <a:cubicBezTo>
                    <a:pt x="17" y="64"/>
                    <a:pt x="14" y="66"/>
                    <a:pt x="11" y="66"/>
                  </a:cubicBezTo>
                  <a:cubicBezTo>
                    <a:pt x="8" y="66"/>
                    <a:pt x="6" y="65"/>
                    <a:pt x="4" y="63"/>
                  </a:cubicBezTo>
                  <a:cubicBezTo>
                    <a:pt x="3" y="62"/>
                    <a:pt x="2" y="60"/>
                    <a:pt x="2" y="58"/>
                  </a:cubicBezTo>
                  <a:cubicBezTo>
                    <a:pt x="2" y="56"/>
                    <a:pt x="2" y="55"/>
                    <a:pt x="3" y="53"/>
                  </a:cubicBezTo>
                  <a:cubicBezTo>
                    <a:pt x="5" y="52"/>
                    <a:pt x="6" y="52"/>
                    <a:pt x="8" y="52"/>
                  </a:cubicBezTo>
                  <a:cubicBezTo>
                    <a:pt x="9" y="52"/>
                    <a:pt x="10" y="52"/>
                    <a:pt x="11" y="53"/>
                  </a:cubicBezTo>
                  <a:cubicBezTo>
                    <a:pt x="12" y="54"/>
                    <a:pt x="13" y="56"/>
                    <a:pt x="13" y="58"/>
                  </a:cubicBezTo>
                  <a:cubicBezTo>
                    <a:pt x="13" y="59"/>
                    <a:pt x="13" y="60"/>
                    <a:pt x="13" y="60"/>
                  </a:cubicBezTo>
                  <a:cubicBezTo>
                    <a:pt x="14" y="60"/>
                    <a:pt x="14" y="61"/>
                    <a:pt x="14" y="61"/>
                  </a:cubicBezTo>
                  <a:cubicBezTo>
                    <a:pt x="15" y="61"/>
                    <a:pt x="16" y="60"/>
                    <a:pt x="17" y="59"/>
                  </a:cubicBezTo>
                  <a:cubicBezTo>
                    <a:pt x="18" y="58"/>
                    <a:pt x="19" y="55"/>
                    <a:pt x="21" y="50"/>
                  </a:cubicBezTo>
                  <a:lnTo>
                    <a:pt x="23" y="46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46" name="îšľïḓe"/>
            <p:cNvSpPr/>
            <p:nvPr/>
          </p:nvSpPr>
          <p:spPr bwMode="auto">
            <a:xfrm>
              <a:off x="6833328" y="3967594"/>
              <a:ext cx="106214" cy="119091"/>
            </a:xfrm>
            <a:custGeom>
              <a:avLst/>
              <a:gdLst>
                <a:gd name="T0" fmla="*/ 20 w 41"/>
                <a:gd name="T1" fmla="*/ 0 h 47"/>
                <a:gd name="T2" fmla="*/ 31 w 41"/>
                <a:gd name="T3" fmla="*/ 3 h 47"/>
                <a:gd name="T4" fmla="*/ 39 w 41"/>
                <a:gd name="T5" fmla="*/ 12 h 47"/>
                <a:gd name="T6" fmla="*/ 41 w 41"/>
                <a:gd name="T7" fmla="*/ 24 h 47"/>
                <a:gd name="T8" fmla="*/ 36 w 41"/>
                <a:gd name="T9" fmla="*/ 39 h 47"/>
                <a:gd name="T10" fmla="*/ 21 w 41"/>
                <a:gd name="T11" fmla="*/ 47 h 47"/>
                <a:gd name="T12" fmla="*/ 5 w 41"/>
                <a:gd name="T13" fmla="*/ 40 h 47"/>
                <a:gd name="T14" fmla="*/ 0 w 41"/>
                <a:gd name="T15" fmla="*/ 24 h 47"/>
                <a:gd name="T16" fmla="*/ 5 w 41"/>
                <a:gd name="T17" fmla="*/ 7 h 47"/>
                <a:gd name="T18" fmla="*/ 20 w 41"/>
                <a:gd name="T19" fmla="*/ 0 h 47"/>
                <a:gd name="T20" fmla="*/ 21 w 41"/>
                <a:gd name="T21" fmla="*/ 4 h 47"/>
                <a:gd name="T22" fmla="*/ 16 w 41"/>
                <a:gd name="T23" fmla="*/ 5 h 47"/>
                <a:gd name="T24" fmla="*/ 14 w 41"/>
                <a:gd name="T25" fmla="*/ 13 h 47"/>
                <a:gd name="T26" fmla="*/ 14 w 41"/>
                <a:gd name="T27" fmla="*/ 27 h 47"/>
                <a:gd name="T28" fmla="*/ 14 w 41"/>
                <a:gd name="T29" fmla="*/ 37 h 47"/>
                <a:gd name="T30" fmla="*/ 17 w 41"/>
                <a:gd name="T31" fmla="*/ 42 h 47"/>
                <a:gd name="T32" fmla="*/ 20 w 41"/>
                <a:gd name="T33" fmla="*/ 44 h 47"/>
                <a:gd name="T34" fmla="*/ 24 w 41"/>
                <a:gd name="T35" fmla="*/ 43 h 47"/>
                <a:gd name="T36" fmla="*/ 26 w 41"/>
                <a:gd name="T37" fmla="*/ 38 h 47"/>
                <a:gd name="T38" fmla="*/ 27 w 41"/>
                <a:gd name="T39" fmla="*/ 20 h 47"/>
                <a:gd name="T40" fmla="*/ 26 w 41"/>
                <a:gd name="T41" fmla="*/ 9 h 47"/>
                <a:gd name="T42" fmla="*/ 24 w 41"/>
                <a:gd name="T43" fmla="*/ 5 h 47"/>
                <a:gd name="T44" fmla="*/ 21 w 41"/>
                <a:gd name="T4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" h="47">
                  <a:moveTo>
                    <a:pt x="20" y="0"/>
                  </a:moveTo>
                  <a:cubicBezTo>
                    <a:pt x="24" y="0"/>
                    <a:pt x="28" y="1"/>
                    <a:pt x="31" y="3"/>
                  </a:cubicBezTo>
                  <a:cubicBezTo>
                    <a:pt x="34" y="5"/>
                    <a:pt x="37" y="8"/>
                    <a:pt x="39" y="12"/>
                  </a:cubicBezTo>
                  <a:cubicBezTo>
                    <a:pt x="40" y="15"/>
                    <a:pt x="41" y="19"/>
                    <a:pt x="41" y="24"/>
                  </a:cubicBezTo>
                  <a:cubicBezTo>
                    <a:pt x="41" y="30"/>
                    <a:pt x="40" y="35"/>
                    <a:pt x="36" y="39"/>
                  </a:cubicBezTo>
                  <a:cubicBezTo>
                    <a:pt x="33" y="44"/>
                    <a:pt x="27" y="47"/>
                    <a:pt x="21" y="47"/>
                  </a:cubicBezTo>
                  <a:cubicBezTo>
                    <a:pt x="14" y="47"/>
                    <a:pt x="9" y="45"/>
                    <a:pt x="5" y="40"/>
                  </a:cubicBezTo>
                  <a:cubicBezTo>
                    <a:pt x="2" y="35"/>
                    <a:pt x="0" y="30"/>
                    <a:pt x="0" y="24"/>
                  </a:cubicBezTo>
                  <a:cubicBezTo>
                    <a:pt x="0" y="17"/>
                    <a:pt x="2" y="12"/>
                    <a:pt x="5" y="7"/>
                  </a:cubicBezTo>
                  <a:cubicBezTo>
                    <a:pt x="9" y="3"/>
                    <a:pt x="14" y="0"/>
                    <a:pt x="20" y="0"/>
                  </a:cubicBezTo>
                  <a:close/>
                  <a:moveTo>
                    <a:pt x="21" y="4"/>
                  </a:moveTo>
                  <a:cubicBezTo>
                    <a:pt x="19" y="4"/>
                    <a:pt x="18" y="4"/>
                    <a:pt x="16" y="5"/>
                  </a:cubicBezTo>
                  <a:cubicBezTo>
                    <a:pt x="15" y="7"/>
                    <a:pt x="15" y="9"/>
                    <a:pt x="14" y="13"/>
                  </a:cubicBezTo>
                  <a:cubicBezTo>
                    <a:pt x="14" y="16"/>
                    <a:pt x="14" y="21"/>
                    <a:pt x="14" y="27"/>
                  </a:cubicBezTo>
                  <a:cubicBezTo>
                    <a:pt x="14" y="31"/>
                    <a:pt x="14" y="34"/>
                    <a:pt x="14" y="37"/>
                  </a:cubicBezTo>
                  <a:cubicBezTo>
                    <a:pt x="15" y="39"/>
                    <a:pt x="15" y="41"/>
                    <a:pt x="17" y="42"/>
                  </a:cubicBezTo>
                  <a:cubicBezTo>
                    <a:pt x="18" y="43"/>
                    <a:pt x="19" y="44"/>
                    <a:pt x="20" y="44"/>
                  </a:cubicBezTo>
                  <a:cubicBezTo>
                    <a:pt x="22" y="44"/>
                    <a:pt x="23" y="43"/>
                    <a:pt x="24" y="43"/>
                  </a:cubicBezTo>
                  <a:cubicBezTo>
                    <a:pt x="25" y="41"/>
                    <a:pt x="26" y="40"/>
                    <a:pt x="26" y="38"/>
                  </a:cubicBezTo>
                  <a:cubicBezTo>
                    <a:pt x="27" y="35"/>
                    <a:pt x="27" y="29"/>
                    <a:pt x="27" y="20"/>
                  </a:cubicBezTo>
                  <a:cubicBezTo>
                    <a:pt x="27" y="15"/>
                    <a:pt x="27" y="11"/>
                    <a:pt x="26" y="9"/>
                  </a:cubicBezTo>
                  <a:cubicBezTo>
                    <a:pt x="26" y="7"/>
                    <a:pt x="25" y="5"/>
                    <a:pt x="24" y="5"/>
                  </a:cubicBezTo>
                  <a:cubicBezTo>
                    <a:pt x="23" y="4"/>
                    <a:pt x="22" y="4"/>
                    <a:pt x="21" y="4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47" name="i$1ídé"/>
            <p:cNvSpPr/>
            <p:nvPr/>
          </p:nvSpPr>
          <p:spPr bwMode="auto">
            <a:xfrm>
              <a:off x="6955637" y="3916096"/>
              <a:ext cx="90122" cy="167369"/>
            </a:xfrm>
            <a:custGeom>
              <a:avLst/>
              <a:gdLst>
                <a:gd name="T0" fmla="*/ 19 w 36"/>
                <a:gd name="T1" fmla="*/ 26 h 66"/>
                <a:gd name="T2" fmla="*/ 19 w 36"/>
                <a:gd name="T3" fmla="*/ 57 h 66"/>
                <a:gd name="T4" fmla="*/ 20 w 36"/>
                <a:gd name="T5" fmla="*/ 62 h 66"/>
                <a:gd name="T6" fmla="*/ 26 w 36"/>
                <a:gd name="T7" fmla="*/ 64 h 66"/>
                <a:gd name="T8" fmla="*/ 26 w 36"/>
                <a:gd name="T9" fmla="*/ 66 h 66"/>
                <a:gd name="T10" fmla="*/ 0 w 36"/>
                <a:gd name="T11" fmla="*/ 66 h 66"/>
                <a:gd name="T12" fmla="*/ 0 w 36"/>
                <a:gd name="T13" fmla="*/ 64 h 66"/>
                <a:gd name="T14" fmla="*/ 4 w 36"/>
                <a:gd name="T15" fmla="*/ 63 h 66"/>
                <a:gd name="T16" fmla="*/ 6 w 36"/>
                <a:gd name="T17" fmla="*/ 62 h 66"/>
                <a:gd name="T18" fmla="*/ 6 w 36"/>
                <a:gd name="T19" fmla="*/ 57 h 66"/>
                <a:gd name="T20" fmla="*/ 6 w 36"/>
                <a:gd name="T21" fmla="*/ 26 h 66"/>
                <a:gd name="T22" fmla="*/ 0 w 36"/>
                <a:gd name="T23" fmla="*/ 26 h 66"/>
                <a:gd name="T24" fmla="*/ 0 w 36"/>
                <a:gd name="T25" fmla="*/ 21 h 66"/>
                <a:gd name="T26" fmla="*/ 6 w 36"/>
                <a:gd name="T27" fmla="*/ 21 h 66"/>
                <a:gd name="T28" fmla="*/ 6 w 36"/>
                <a:gd name="T29" fmla="*/ 18 h 66"/>
                <a:gd name="T30" fmla="*/ 6 w 36"/>
                <a:gd name="T31" fmla="*/ 16 h 66"/>
                <a:gd name="T32" fmla="*/ 11 w 36"/>
                <a:gd name="T33" fmla="*/ 5 h 66"/>
                <a:gd name="T34" fmla="*/ 24 w 36"/>
                <a:gd name="T35" fmla="*/ 0 h 66"/>
                <a:gd name="T36" fmla="*/ 33 w 36"/>
                <a:gd name="T37" fmla="*/ 2 h 66"/>
                <a:gd name="T38" fmla="*/ 36 w 36"/>
                <a:gd name="T39" fmla="*/ 7 h 66"/>
                <a:gd name="T40" fmla="*/ 34 w 36"/>
                <a:gd name="T41" fmla="*/ 11 h 66"/>
                <a:gd name="T42" fmla="*/ 30 w 36"/>
                <a:gd name="T43" fmla="*/ 12 h 66"/>
                <a:gd name="T44" fmla="*/ 26 w 36"/>
                <a:gd name="T45" fmla="*/ 11 h 66"/>
                <a:gd name="T46" fmla="*/ 24 w 36"/>
                <a:gd name="T47" fmla="*/ 8 h 66"/>
                <a:gd name="T48" fmla="*/ 24 w 36"/>
                <a:gd name="T49" fmla="*/ 7 h 66"/>
                <a:gd name="T50" fmla="*/ 25 w 36"/>
                <a:gd name="T51" fmla="*/ 5 h 66"/>
                <a:gd name="T52" fmla="*/ 24 w 36"/>
                <a:gd name="T53" fmla="*/ 4 h 66"/>
                <a:gd name="T54" fmla="*/ 22 w 36"/>
                <a:gd name="T55" fmla="*/ 3 h 66"/>
                <a:gd name="T56" fmla="*/ 20 w 36"/>
                <a:gd name="T57" fmla="*/ 4 h 66"/>
                <a:gd name="T58" fmla="*/ 19 w 36"/>
                <a:gd name="T59" fmla="*/ 8 h 66"/>
                <a:gd name="T60" fmla="*/ 19 w 36"/>
                <a:gd name="T61" fmla="*/ 16 h 66"/>
                <a:gd name="T62" fmla="*/ 19 w 36"/>
                <a:gd name="T63" fmla="*/ 21 h 66"/>
                <a:gd name="T64" fmla="*/ 26 w 36"/>
                <a:gd name="T65" fmla="*/ 21 h 66"/>
                <a:gd name="T66" fmla="*/ 26 w 36"/>
                <a:gd name="T67" fmla="*/ 26 h 66"/>
                <a:gd name="T68" fmla="*/ 19 w 36"/>
                <a:gd name="T69" fmla="*/ 2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" h="66">
                  <a:moveTo>
                    <a:pt x="19" y="26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19" y="60"/>
                    <a:pt x="19" y="62"/>
                    <a:pt x="20" y="62"/>
                  </a:cubicBezTo>
                  <a:cubicBezTo>
                    <a:pt x="21" y="64"/>
                    <a:pt x="23" y="64"/>
                    <a:pt x="26" y="64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" y="64"/>
                    <a:pt x="3" y="64"/>
                    <a:pt x="4" y="63"/>
                  </a:cubicBezTo>
                  <a:cubicBezTo>
                    <a:pt x="5" y="63"/>
                    <a:pt x="5" y="62"/>
                    <a:pt x="6" y="62"/>
                  </a:cubicBezTo>
                  <a:cubicBezTo>
                    <a:pt x="6" y="61"/>
                    <a:pt x="6" y="59"/>
                    <a:pt x="6" y="5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1"/>
                    <a:pt x="8" y="8"/>
                    <a:pt x="11" y="5"/>
                  </a:cubicBezTo>
                  <a:cubicBezTo>
                    <a:pt x="14" y="2"/>
                    <a:pt x="19" y="0"/>
                    <a:pt x="24" y="0"/>
                  </a:cubicBezTo>
                  <a:cubicBezTo>
                    <a:pt x="28" y="0"/>
                    <a:pt x="31" y="1"/>
                    <a:pt x="33" y="2"/>
                  </a:cubicBezTo>
                  <a:cubicBezTo>
                    <a:pt x="35" y="4"/>
                    <a:pt x="36" y="5"/>
                    <a:pt x="36" y="7"/>
                  </a:cubicBezTo>
                  <a:cubicBezTo>
                    <a:pt x="36" y="9"/>
                    <a:pt x="35" y="10"/>
                    <a:pt x="34" y="11"/>
                  </a:cubicBezTo>
                  <a:cubicBezTo>
                    <a:pt x="33" y="12"/>
                    <a:pt x="31" y="12"/>
                    <a:pt x="30" y="12"/>
                  </a:cubicBezTo>
                  <a:cubicBezTo>
                    <a:pt x="28" y="12"/>
                    <a:pt x="27" y="12"/>
                    <a:pt x="26" y="11"/>
                  </a:cubicBezTo>
                  <a:cubicBezTo>
                    <a:pt x="25" y="10"/>
                    <a:pt x="24" y="9"/>
                    <a:pt x="24" y="8"/>
                  </a:cubicBezTo>
                  <a:cubicBezTo>
                    <a:pt x="24" y="8"/>
                    <a:pt x="24" y="7"/>
                    <a:pt x="24" y="7"/>
                  </a:cubicBezTo>
                  <a:cubicBezTo>
                    <a:pt x="25" y="6"/>
                    <a:pt x="25" y="5"/>
                    <a:pt x="25" y="5"/>
                  </a:cubicBezTo>
                  <a:cubicBezTo>
                    <a:pt x="25" y="4"/>
                    <a:pt x="24" y="4"/>
                    <a:pt x="24" y="4"/>
                  </a:cubicBezTo>
                  <a:cubicBezTo>
                    <a:pt x="24" y="3"/>
                    <a:pt x="23" y="3"/>
                    <a:pt x="22" y="3"/>
                  </a:cubicBezTo>
                  <a:cubicBezTo>
                    <a:pt x="21" y="3"/>
                    <a:pt x="21" y="3"/>
                    <a:pt x="20" y="4"/>
                  </a:cubicBezTo>
                  <a:cubicBezTo>
                    <a:pt x="19" y="5"/>
                    <a:pt x="19" y="6"/>
                    <a:pt x="19" y="8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26"/>
                    <a:pt x="26" y="26"/>
                    <a:pt x="26" y="26"/>
                  </a:cubicBezTo>
                  <a:lnTo>
                    <a:pt x="19" y="26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48" name="íṡḻiḍè"/>
            <p:cNvSpPr/>
            <p:nvPr/>
          </p:nvSpPr>
          <p:spPr bwMode="auto">
            <a:xfrm>
              <a:off x="7094039" y="3916096"/>
              <a:ext cx="154495" cy="170589"/>
            </a:xfrm>
            <a:custGeom>
              <a:avLst/>
              <a:gdLst>
                <a:gd name="T0" fmla="*/ 60 w 60"/>
                <a:gd name="T1" fmla="*/ 0 h 67"/>
                <a:gd name="T2" fmla="*/ 60 w 60"/>
                <a:gd name="T3" fmla="*/ 22 h 67"/>
                <a:gd name="T4" fmla="*/ 58 w 60"/>
                <a:gd name="T5" fmla="*/ 22 h 67"/>
                <a:gd name="T6" fmla="*/ 51 w 60"/>
                <a:gd name="T7" fmla="*/ 9 h 67"/>
                <a:gd name="T8" fmla="*/ 38 w 60"/>
                <a:gd name="T9" fmla="*/ 4 h 67"/>
                <a:gd name="T10" fmla="*/ 27 w 60"/>
                <a:gd name="T11" fmla="*/ 8 h 67"/>
                <a:gd name="T12" fmla="*/ 20 w 60"/>
                <a:gd name="T13" fmla="*/ 17 h 67"/>
                <a:gd name="T14" fmla="*/ 17 w 60"/>
                <a:gd name="T15" fmla="*/ 33 h 67"/>
                <a:gd name="T16" fmla="*/ 19 w 60"/>
                <a:gd name="T17" fmla="*/ 48 h 67"/>
                <a:gd name="T18" fmla="*/ 26 w 60"/>
                <a:gd name="T19" fmla="*/ 59 h 67"/>
                <a:gd name="T20" fmla="*/ 37 w 60"/>
                <a:gd name="T21" fmla="*/ 63 h 67"/>
                <a:gd name="T22" fmla="*/ 49 w 60"/>
                <a:gd name="T23" fmla="*/ 60 h 67"/>
                <a:gd name="T24" fmla="*/ 59 w 60"/>
                <a:gd name="T25" fmla="*/ 51 h 67"/>
                <a:gd name="T26" fmla="*/ 59 w 60"/>
                <a:gd name="T27" fmla="*/ 56 h 67"/>
                <a:gd name="T28" fmla="*/ 48 w 60"/>
                <a:gd name="T29" fmla="*/ 65 h 67"/>
                <a:gd name="T30" fmla="*/ 34 w 60"/>
                <a:gd name="T31" fmla="*/ 67 h 67"/>
                <a:gd name="T32" fmla="*/ 16 w 60"/>
                <a:gd name="T33" fmla="*/ 63 h 67"/>
                <a:gd name="T34" fmla="*/ 4 w 60"/>
                <a:gd name="T35" fmla="*/ 51 h 67"/>
                <a:gd name="T36" fmla="*/ 0 w 60"/>
                <a:gd name="T37" fmla="*/ 35 h 67"/>
                <a:gd name="T38" fmla="*/ 4 w 60"/>
                <a:gd name="T39" fmla="*/ 17 h 67"/>
                <a:gd name="T40" fmla="*/ 17 w 60"/>
                <a:gd name="T41" fmla="*/ 5 h 67"/>
                <a:gd name="T42" fmla="*/ 35 w 60"/>
                <a:gd name="T43" fmla="*/ 0 h 67"/>
                <a:gd name="T44" fmla="*/ 49 w 60"/>
                <a:gd name="T45" fmla="*/ 3 h 67"/>
                <a:gd name="T46" fmla="*/ 54 w 60"/>
                <a:gd name="T47" fmla="*/ 5 h 67"/>
                <a:gd name="T48" fmla="*/ 57 w 60"/>
                <a:gd name="T49" fmla="*/ 4 h 67"/>
                <a:gd name="T50" fmla="*/ 58 w 60"/>
                <a:gd name="T51" fmla="*/ 0 h 67"/>
                <a:gd name="T52" fmla="*/ 60 w 60"/>
                <a:gd name="T5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0" h="67">
                  <a:moveTo>
                    <a:pt x="60" y="0"/>
                  </a:moveTo>
                  <a:cubicBezTo>
                    <a:pt x="60" y="22"/>
                    <a:pt x="60" y="22"/>
                    <a:pt x="60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7" y="17"/>
                    <a:pt x="54" y="12"/>
                    <a:pt x="51" y="9"/>
                  </a:cubicBezTo>
                  <a:cubicBezTo>
                    <a:pt x="47" y="6"/>
                    <a:pt x="43" y="4"/>
                    <a:pt x="38" y="4"/>
                  </a:cubicBezTo>
                  <a:cubicBezTo>
                    <a:pt x="34" y="4"/>
                    <a:pt x="30" y="6"/>
                    <a:pt x="27" y="8"/>
                  </a:cubicBezTo>
                  <a:cubicBezTo>
                    <a:pt x="24" y="10"/>
                    <a:pt x="21" y="13"/>
                    <a:pt x="20" y="17"/>
                  </a:cubicBezTo>
                  <a:cubicBezTo>
                    <a:pt x="18" y="22"/>
                    <a:pt x="17" y="27"/>
                    <a:pt x="17" y="33"/>
                  </a:cubicBezTo>
                  <a:cubicBezTo>
                    <a:pt x="17" y="38"/>
                    <a:pt x="17" y="44"/>
                    <a:pt x="19" y="48"/>
                  </a:cubicBezTo>
                  <a:cubicBezTo>
                    <a:pt x="20" y="53"/>
                    <a:pt x="22" y="57"/>
                    <a:pt x="26" y="59"/>
                  </a:cubicBezTo>
                  <a:cubicBezTo>
                    <a:pt x="29" y="61"/>
                    <a:pt x="33" y="63"/>
                    <a:pt x="37" y="63"/>
                  </a:cubicBezTo>
                  <a:cubicBezTo>
                    <a:pt x="42" y="63"/>
                    <a:pt x="45" y="62"/>
                    <a:pt x="49" y="60"/>
                  </a:cubicBezTo>
                  <a:cubicBezTo>
                    <a:pt x="52" y="58"/>
                    <a:pt x="55" y="55"/>
                    <a:pt x="59" y="51"/>
                  </a:cubicBezTo>
                  <a:cubicBezTo>
                    <a:pt x="59" y="56"/>
                    <a:pt x="59" y="56"/>
                    <a:pt x="59" y="56"/>
                  </a:cubicBezTo>
                  <a:cubicBezTo>
                    <a:pt x="56" y="60"/>
                    <a:pt x="52" y="63"/>
                    <a:pt x="48" y="65"/>
                  </a:cubicBezTo>
                  <a:cubicBezTo>
                    <a:pt x="44" y="66"/>
                    <a:pt x="40" y="67"/>
                    <a:pt x="34" y="67"/>
                  </a:cubicBezTo>
                  <a:cubicBezTo>
                    <a:pt x="28" y="67"/>
                    <a:pt x="21" y="66"/>
                    <a:pt x="16" y="63"/>
                  </a:cubicBezTo>
                  <a:cubicBezTo>
                    <a:pt x="11" y="60"/>
                    <a:pt x="7" y="56"/>
                    <a:pt x="4" y="51"/>
                  </a:cubicBezTo>
                  <a:cubicBezTo>
                    <a:pt x="1" y="46"/>
                    <a:pt x="0" y="41"/>
                    <a:pt x="0" y="35"/>
                  </a:cubicBezTo>
                  <a:cubicBezTo>
                    <a:pt x="0" y="29"/>
                    <a:pt x="1" y="23"/>
                    <a:pt x="4" y="17"/>
                  </a:cubicBezTo>
                  <a:cubicBezTo>
                    <a:pt x="8" y="12"/>
                    <a:pt x="12" y="8"/>
                    <a:pt x="17" y="5"/>
                  </a:cubicBezTo>
                  <a:cubicBezTo>
                    <a:pt x="23" y="2"/>
                    <a:pt x="28" y="0"/>
                    <a:pt x="35" y="0"/>
                  </a:cubicBezTo>
                  <a:cubicBezTo>
                    <a:pt x="39" y="0"/>
                    <a:pt x="44" y="1"/>
                    <a:pt x="49" y="3"/>
                  </a:cubicBezTo>
                  <a:cubicBezTo>
                    <a:pt x="52" y="4"/>
                    <a:pt x="54" y="5"/>
                    <a:pt x="54" y="5"/>
                  </a:cubicBezTo>
                  <a:cubicBezTo>
                    <a:pt x="55" y="5"/>
                    <a:pt x="56" y="4"/>
                    <a:pt x="57" y="4"/>
                  </a:cubicBezTo>
                  <a:cubicBezTo>
                    <a:pt x="58" y="3"/>
                    <a:pt x="58" y="2"/>
                    <a:pt x="58" y="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49" name="iṣlïḋè"/>
            <p:cNvSpPr/>
            <p:nvPr/>
          </p:nvSpPr>
          <p:spPr bwMode="auto">
            <a:xfrm>
              <a:off x="7267845" y="3922533"/>
              <a:ext cx="119089" cy="160932"/>
            </a:xfrm>
            <a:custGeom>
              <a:avLst/>
              <a:gdLst>
                <a:gd name="T0" fmla="*/ 18 w 47"/>
                <a:gd name="T1" fmla="*/ 0 h 64"/>
                <a:gd name="T2" fmla="*/ 18 w 47"/>
                <a:gd name="T3" fmla="*/ 25 h 64"/>
                <a:gd name="T4" fmla="*/ 24 w 47"/>
                <a:gd name="T5" fmla="*/ 20 h 64"/>
                <a:gd name="T6" fmla="*/ 31 w 47"/>
                <a:gd name="T7" fmla="*/ 18 h 64"/>
                <a:gd name="T8" fmla="*/ 38 w 47"/>
                <a:gd name="T9" fmla="*/ 21 h 64"/>
                <a:gd name="T10" fmla="*/ 42 w 47"/>
                <a:gd name="T11" fmla="*/ 26 h 64"/>
                <a:gd name="T12" fmla="*/ 43 w 47"/>
                <a:gd name="T13" fmla="*/ 37 h 64"/>
                <a:gd name="T14" fmla="*/ 43 w 47"/>
                <a:gd name="T15" fmla="*/ 54 h 64"/>
                <a:gd name="T16" fmla="*/ 43 w 47"/>
                <a:gd name="T17" fmla="*/ 60 h 64"/>
                <a:gd name="T18" fmla="*/ 47 w 47"/>
                <a:gd name="T19" fmla="*/ 62 h 64"/>
                <a:gd name="T20" fmla="*/ 47 w 47"/>
                <a:gd name="T21" fmla="*/ 64 h 64"/>
                <a:gd name="T22" fmla="*/ 25 w 47"/>
                <a:gd name="T23" fmla="*/ 64 h 64"/>
                <a:gd name="T24" fmla="*/ 25 w 47"/>
                <a:gd name="T25" fmla="*/ 62 h 64"/>
                <a:gd name="T26" fmla="*/ 29 w 47"/>
                <a:gd name="T27" fmla="*/ 60 h 64"/>
                <a:gd name="T28" fmla="*/ 29 w 47"/>
                <a:gd name="T29" fmla="*/ 54 h 64"/>
                <a:gd name="T30" fmla="*/ 29 w 47"/>
                <a:gd name="T31" fmla="*/ 34 h 64"/>
                <a:gd name="T32" fmla="*/ 29 w 47"/>
                <a:gd name="T33" fmla="*/ 27 h 64"/>
                <a:gd name="T34" fmla="*/ 27 w 47"/>
                <a:gd name="T35" fmla="*/ 25 h 64"/>
                <a:gd name="T36" fmla="*/ 25 w 47"/>
                <a:gd name="T37" fmla="*/ 25 h 64"/>
                <a:gd name="T38" fmla="*/ 22 w 47"/>
                <a:gd name="T39" fmla="*/ 26 h 64"/>
                <a:gd name="T40" fmla="*/ 18 w 47"/>
                <a:gd name="T41" fmla="*/ 30 h 64"/>
                <a:gd name="T42" fmla="*/ 18 w 47"/>
                <a:gd name="T43" fmla="*/ 54 h 64"/>
                <a:gd name="T44" fmla="*/ 18 w 47"/>
                <a:gd name="T45" fmla="*/ 60 h 64"/>
                <a:gd name="T46" fmla="*/ 22 w 47"/>
                <a:gd name="T47" fmla="*/ 62 h 64"/>
                <a:gd name="T48" fmla="*/ 22 w 47"/>
                <a:gd name="T49" fmla="*/ 64 h 64"/>
                <a:gd name="T50" fmla="*/ 0 w 47"/>
                <a:gd name="T51" fmla="*/ 64 h 64"/>
                <a:gd name="T52" fmla="*/ 0 w 47"/>
                <a:gd name="T53" fmla="*/ 62 h 64"/>
                <a:gd name="T54" fmla="*/ 4 w 47"/>
                <a:gd name="T55" fmla="*/ 60 h 64"/>
                <a:gd name="T56" fmla="*/ 5 w 47"/>
                <a:gd name="T57" fmla="*/ 54 h 64"/>
                <a:gd name="T58" fmla="*/ 5 w 47"/>
                <a:gd name="T59" fmla="*/ 9 h 64"/>
                <a:gd name="T60" fmla="*/ 4 w 47"/>
                <a:gd name="T61" fmla="*/ 3 h 64"/>
                <a:gd name="T62" fmla="*/ 0 w 47"/>
                <a:gd name="T63" fmla="*/ 1 h 64"/>
                <a:gd name="T64" fmla="*/ 0 w 47"/>
                <a:gd name="T65" fmla="*/ 0 h 64"/>
                <a:gd name="T66" fmla="*/ 18 w 47"/>
                <a:gd name="T6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7" h="64">
                  <a:moveTo>
                    <a:pt x="18" y="0"/>
                  </a:moveTo>
                  <a:cubicBezTo>
                    <a:pt x="18" y="25"/>
                    <a:pt x="18" y="25"/>
                    <a:pt x="18" y="25"/>
                  </a:cubicBezTo>
                  <a:cubicBezTo>
                    <a:pt x="20" y="23"/>
                    <a:pt x="22" y="21"/>
                    <a:pt x="24" y="20"/>
                  </a:cubicBezTo>
                  <a:cubicBezTo>
                    <a:pt x="26" y="19"/>
                    <a:pt x="28" y="18"/>
                    <a:pt x="31" y="18"/>
                  </a:cubicBezTo>
                  <a:cubicBezTo>
                    <a:pt x="33" y="18"/>
                    <a:pt x="36" y="19"/>
                    <a:pt x="38" y="21"/>
                  </a:cubicBezTo>
                  <a:cubicBezTo>
                    <a:pt x="40" y="22"/>
                    <a:pt x="41" y="24"/>
                    <a:pt x="42" y="26"/>
                  </a:cubicBezTo>
                  <a:cubicBezTo>
                    <a:pt x="42" y="28"/>
                    <a:pt x="43" y="32"/>
                    <a:pt x="43" y="37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7"/>
                    <a:pt x="43" y="60"/>
                    <a:pt x="43" y="60"/>
                  </a:cubicBezTo>
                  <a:cubicBezTo>
                    <a:pt x="44" y="61"/>
                    <a:pt x="45" y="62"/>
                    <a:pt x="47" y="62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7" y="62"/>
                    <a:pt x="28" y="61"/>
                    <a:pt x="29" y="60"/>
                  </a:cubicBezTo>
                  <a:cubicBezTo>
                    <a:pt x="29" y="59"/>
                    <a:pt x="29" y="57"/>
                    <a:pt x="29" y="5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1"/>
                    <a:pt x="29" y="28"/>
                    <a:pt x="29" y="27"/>
                  </a:cubicBezTo>
                  <a:cubicBezTo>
                    <a:pt x="29" y="27"/>
                    <a:pt x="28" y="26"/>
                    <a:pt x="27" y="25"/>
                  </a:cubicBezTo>
                  <a:cubicBezTo>
                    <a:pt x="27" y="25"/>
                    <a:pt x="26" y="25"/>
                    <a:pt x="25" y="25"/>
                  </a:cubicBezTo>
                  <a:cubicBezTo>
                    <a:pt x="24" y="25"/>
                    <a:pt x="23" y="25"/>
                    <a:pt x="22" y="26"/>
                  </a:cubicBezTo>
                  <a:cubicBezTo>
                    <a:pt x="20" y="27"/>
                    <a:pt x="19" y="28"/>
                    <a:pt x="18" y="30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57"/>
                    <a:pt x="18" y="59"/>
                    <a:pt x="18" y="60"/>
                  </a:cubicBezTo>
                  <a:cubicBezTo>
                    <a:pt x="19" y="61"/>
                    <a:pt x="20" y="62"/>
                    <a:pt x="22" y="62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2" y="62"/>
                    <a:pt x="3" y="61"/>
                    <a:pt x="4" y="60"/>
                  </a:cubicBezTo>
                  <a:cubicBezTo>
                    <a:pt x="4" y="59"/>
                    <a:pt x="5" y="57"/>
                    <a:pt x="5" y="54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6"/>
                    <a:pt x="4" y="4"/>
                    <a:pt x="4" y="3"/>
                  </a:cubicBezTo>
                  <a:cubicBezTo>
                    <a:pt x="3" y="2"/>
                    <a:pt x="2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50" name="iŝļîḍê"/>
            <p:cNvSpPr/>
            <p:nvPr/>
          </p:nvSpPr>
          <p:spPr bwMode="auto">
            <a:xfrm>
              <a:off x="7403028" y="3967594"/>
              <a:ext cx="93340" cy="119091"/>
            </a:xfrm>
            <a:custGeom>
              <a:avLst/>
              <a:gdLst>
                <a:gd name="T0" fmla="*/ 37 w 37"/>
                <a:gd name="T1" fmla="*/ 22 h 47"/>
                <a:gd name="T2" fmla="*/ 12 w 37"/>
                <a:gd name="T3" fmla="*/ 22 h 47"/>
                <a:gd name="T4" fmla="*/ 17 w 37"/>
                <a:gd name="T5" fmla="*/ 36 h 47"/>
                <a:gd name="T6" fmla="*/ 25 w 37"/>
                <a:gd name="T7" fmla="*/ 40 h 47"/>
                <a:gd name="T8" fmla="*/ 30 w 37"/>
                <a:gd name="T9" fmla="*/ 38 h 47"/>
                <a:gd name="T10" fmla="*/ 35 w 37"/>
                <a:gd name="T11" fmla="*/ 33 h 47"/>
                <a:gd name="T12" fmla="*/ 37 w 37"/>
                <a:gd name="T13" fmla="*/ 34 h 47"/>
                <a:gd name="T14" fmla="*/ 29 w 37"/>
                <a:gd name="T15" fmla="*/ 44 h 47"/>
                <a:gd name="T16" fmla="*/ 19 w 37"/>
                <a:gd name="T17" fmla="*/ 47 h 47"/>
                <a:gd name="T18" fmla="*/ 4 w 37"/>
                <a:gd name="T19" fmla="*/ 39 h 47"/>
                <a:gd name="T20" fmla="*/ 0 w 37"/>
                <a:gd name="T21" fmla="*/ 24 h 47"/>
                <a:gd name="T22" fmla="*/ 6 w 37"/>
                <a:gd name="T23" fmla="*/ 7 h 47"/>
                <a:gd name="T24" fmla="*/ 20 w 37"/>
                <a:gd name="T25" fmla="*/ 0 h 47"/>
                <a:gd name="T26" fmla="*/ 31 w 37"/>
                <a:gd name="T27" fmla="*/ 6 h 47"/>
                <a:gd name="T28" fmla="*/ 37 w 37"/>
                <a:gd name="T29" fmla="*/ 22 h 47"/>
                <a:gd name="T30" fmla="*/ 25 w 37"/>
                <a:gd name="T31" fmla="*/ 19 h 47"/>
                <a:gd name="T32" fmla="*/ 24 w 37"/>
                <a:gd name="T33" fmla="*/ 8 h 47"/>
                <a:gd name="T34" fmla="*/ 22 w 37"/>
                <a:gd name="T35" fmla="*/ 4 h 47"/>
                <a:gd name="T36" fmla="*/ 19 w 37"/>
                <a:gd name="T37" fmla="*/ 3 h 47"/>
                <a:gd name="T38" fmla="*/ 15 w 37"/>
                <a:gd name="T39" fmla="*/ 6 h 47"/>
                <a:gd name="T40" fmla="*/ 12 w 37"/>
                <a:gd name="T41" fmla="*/ 17 h 47"/>
                <a:gd name="T42" fmla="*/ 12 w 37"/>
                <a:gd name="T43" fmla="*/ 19 h 47"/>
                <a:gd name="T44" fmla="*/ 25 w 37"/>
                <a:gd name="T45" fmla="*/ 1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" h="47">
                  <a:moveTo>
                    <a:pt x="37" y="22"/>
                  </a:moveTo>
                  <a:cubicBezTo>
                    <a:pt x="12" y="22"/>
                    <a:pt x="12" y="22"/>
                    <a:pt x="12" y="22"/>
                  </a:cubicBezTo>
                  <a:cubicBezTo>
                    <a:pt x="13" y="28"/>
                    <a:pt x="14" y="32"/>
                    <a:pt x="17" y="36"/>
                  </a:cubicBezTo>
                  <a:cubicBezTo>
                    <a:pt x="19" y="39"/>
                    <a:pt x="22" y="40"/>
                    <a:pt x="25" y="40"/>
                  </a:cubicBezTo>
                  <a:cubicBezTo>
                    <a:pt x="27" y="40"/>
                    <a:pt x="29" y="39"/>
                    <a:pt x="30" y="38"/>
                  </a:cubicBezTo>
                  <a:cubicBezTo>
                    <a:pt x="32" y="37"/>
                    <a:pt x="33" y="35"/>
                    <a:pt x="35" y="33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4" y="38"/>
                    <a:pt x="32" y="42"/>
                    <a:pt x="29" y="44"/>
                  </a:cubicBezTo>
                  <a:cubicBezTo>
                    <a:pt x="26" y="46"/>
                    <a:pt x="22" y="47"/>
                    <a:pt x="19" y="47"/>
                  </a:cubicBezTo>
                  <a:cubicBezTo>
                    <a:pt x="12" y="47"/>
                    <a:pt x="7" y="44"/>
                    <a:pt x="4" y="39"/>
                  </a:cubicBezTo>
                  <a:cubicBezTo>
                    <a:pt x="1" y="35"/>
                    <a:pt x="0" y="30"/>
                    <a:pt x="0" y="24"/>
                  </a:cubicBezTo>
                  <a:cubicBezTo>
                    <a:pt x="0" y="17"/>
                    <a:pt x="2" y="11"/>
                    <a:pt x="6" y="7"/>
                  </a:cubicBezTo>
                  <a:cubicBezTo>
                    <a:pt x="10" y="2"/>
                    <a:pt x="14" y="0"/>
                    <a:pt x="20" y="0"/>
                  </a:cubicBezTo>
                  <a:cubicBezTo>
                    <a:pt x="24" y="0"/>
                    <a:pt x="28" y="2"/>
                    <a:pt x="31" y="6"/>
                  </a:cubicBezTo>
                  <a:cubicBezTo>
                    <a:pt x="35" y="9"/>
                    <a:pt x="36" y="15"/>
                    <a:pt x="37" y="22"/>
                  </a:cubicBezTo>
                  <a:close/>
                  <a:moveTo>
                    <a:pt x="25" y="19"/>
                  </a:moveTo>
                  <a:cubicBezTo>
                    <a:pt x="25" y="14"/>
                    <a:pt x="25" y="10"/>
                    <a:pt x="24" y="8"/>
                  </a:cubicBezTo>
                  <a:cubicBezTo>
                    <a:pt x="24" y="6"/>
                    <a:pt x="23" y="5"/>
                    <a:pt x="22" y="4"/>
                  </a:cubicBezTo>
                  <a:cubicBezTo>
                    <a:pt x="21" y="4"/>
                    <a:pt x="20" y="3"/>
                    <a:pt x="19" y="3"/>
                  </a:cubicBezTo>
                  <a:cubicBezTo>
                    <a:pt x="17" y="3"/>
                    <a:pt x="16" y="4"/>
                    <a:pt x="15" y="6"/>
                  </a:cubicBezTo>
                  <a:cubicBezTo>
                    <a:pt x="13" y="8"/>
                    <a:pt x="12" y="12"/>
                    <a:pt x="12" y="17"/>
                  </a:cubicBezTo>
                  <a:cubicBezTo>
                    <a:pt x="12" y="19"/>
                    <a:pt x="12" y="19"/>
                    <a:pt x="12" y="19"/>
                  </a:cubicBezTo>
                  <a:lnTo>
                    <a:pt x="25" y="19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51" name="î$liḋé"/>
            <p:cNvSpPr/>
            <p:nvPr/>
          </p:nvSpPr>
          <p:spPr bwMode="auto">
            <a:xfrm>
              <a:off x="7509242" y="3967594"/>
              <a:ext cx="189899" cy="115871"/>
            </a:xfrm>
            <a:custGeom>
              <a:avLst/>
              <a:gdLst>
                <a:gd name="T0" fmla="*/ 18 w 75"/>
                <a:gd name="T1" fmla="*/ 1 h 46"/>
                <a:gd name="T2" fmla="*/ 18 w 75"/>
                <a:gd name="T3" fmla="*/ 7 h 46"/>
                <a:gd name="T4" fmla="*/ 25 w 75"/>
                <a:gd name="T5" fmla="*/ 2 h 46"/>
                <a:gd name="T6" fmla="*/ 32 w 75"/>
                <a:gd name="T7" fmla="*/ 0 h 46"/>
                <a:gd name="T8" fmla="*/ 39 w 75"/>
                <a:gd name="T9" fmla="*/ 2 h 46"/>
                <a:gd name="T10" fmla="*/ 43 w 75"/>
                <a:gd name="T11" fmla="*/ 8 h 46"/>
                <a:gd name="T12" fmla="*/ 51 w 75"/>
                <a:gd name="T13" fmla="*/ 2 h 46"/>
                <a:gd name="T14" fmla="*/ 58 w 75"/>
                <a:gd name="T15" fmla="*/ 0 h 46"/>
                <a:gd name="T16" fmla="*/ 65 w 75"/>
                <a:gd name="T17" fmla="*/ 2 h 46"/>
                <a:gd name="T18" fmla="*/ 69 w 75"/>
                <a:gd name="T19" fmla="*/ 8 h 46"/>
                <a:gd name="T20" fmla="*/ 70 w 75"/>
                <a:gd name="T21" fmla="*/ 18 h 46"/>
                <a:gd name="T22" fmla="*/ 70 w 75"/>
                <a:gd name="T23" fmla="*/ 36 h 46"/>
                <a:gd name="T24" fmla="*/ 71 w 75"/>
                <a:gd name="T25" fmla="*/ 42 h 46"/>
                <a:gd name="T26" fmla="*/ 75 w 75"/>
                <a:gd name="T27" fmla="*/ 44 h 46"/>
                <a:gd name="T28" fmla="*/ 75 w 75"/>
                <a:gd name="T29" fmla="*/ 46 h 46"/>
                <a:gd name="T30" fmla="*/ 52 w 75"/>
                <a:gd name="T31" fmla="*/ 46 h 46"/>
                <a:gd name="T32" fmla="*/ 52 w 75"/>
                <a:gd name="T33" fmla="*/ 44 h 46"/>
                <a:gd name="T34" fmla="*/ 56 w 75"/>
                <a:gd name="T35" fmla="*/ 42 h 46"/>
                <a:gd name="T36" fmla="*/ 57 w 75"/>
                <a:gd name="T37" fmla="*/ 36 h 46"/>
                <a:gd name="T38" fmla="*/ 57 w 75"/>
                <a:gd name="T39" fmla="*/ 17 h 46"/>
                <a:gd name="T40" fmla="*/ 56 w 75"/>
                <a:gd name="T41" fmla="*/ 10 h 46"/>
                <a:gd name="T42" fmla="*/ 55 w 75"/>
                <a:gd name="T43" fmla="*/ 7 h 46"/>
                <a:gd name="T44" fmla="*/ 52 w 75"/>
                <a:gd name="T45" fmla="*/ 6 h 46"/>
                <a:gd name="T46" fmla="*/ 48 w 75"/>
                <a:gd name="T47" fmla="*/ 8 h 46"/>
                <a:gd name="T48" fmla="*/ 44 w 75"/>
                <a:gd name="T49" fmla="*/ 12 h 46"/>
                <a:gd name="T50" fmla="*/ 44 w 75"/>
                <a:gd name="T51" fmla="*/ 36 h 46"/>
                <a:gd name="T52" fmla="*/ 45 w 75"/>
                <a:gd name="T53" fmla="*/ 42 h 46"/>
                <a:gd name="T54" fmla="*/ 49 w 75"/>
                <a:gd name="T55" fmla="*/ 44 h 46"/>
                <a:gd name="T56" fmla="*/ 49 w 75"/>
                <a:gd name="T57" fmla="*/ 46 h 46"/>
                <a:gd name="T58" fmla="*/ 26 w 75"/>
                <a:gd name="T59" fmla="*/ 46 h 46"/>
                <a:gd name="T60" fmla="*/ 26 w 75"/>
                <a:gd name="T61" fmla="*/ 44 h 46"/>
                <a:gd name="T62" fmla="*/ 29 w 75"/>
                <a:gd name="T63" fmla="*/ 43 h 46"/>
                <a:gd name="T64" fmla="*/ 31 w 75"/>
                <a:gd name="T65" fmla="*/ 41 h 46"/>
                <a:gd name="T66" fmla="*/ 31 w 75"/>
                <a:gd name="T67" fmla="*/ 36 h 46"/>
                <a:gd name="T68" fmla="*/ 31 w 75"/>
                <a:gd name="T69" fmla="*/ 17 h 46"/>
                <a:gd name="T70" fmla="*/ 30 w 75"/>
                <a:gd name="T71" fmla="*/ 10 h 46"/>
                <a:gd name="T72" fmla="*/ 29 w 75"/>
                <a:gd name="T73" fmla="*/ 7 h 46"/>
                <a:gd name="T74" fmla="*/ 27 w 75"/>
                <a:gd name="T75" fmla="*/ 6 h 46"/>
                <a:gd name="T76" fmla="*/ 23 w 75"/>
                <a:gd name="T77" fmla="*/ 7 h 46"/>
                <a:gd name="T78" fmla="*/ 18 w 75"/>
                <a:gd name="T79" fmla="*/ 12 h 46"/>
                <a:gd name="T80" fmla="*/ 18 w 75"/>
                <a:gd name="T81" fmla="*/ 36 h 46"/>
                <a:gd name="T82" fmla="*/ 19 w 75"/>
                <a:gd name="T83" fmla="*/ 42 h 46"/>
                <a:gd name="T84" fmla="*/ 23 w 75"/>
                <a:gd name="T85" fmla="*/ 44 h 46"/>
                <a:gd name="T86" fmla="*/ 23 w 75"/>
                <a:gd name="T87" fmla="*/ 46 h 46"/>
                <a:gd name="T88" fmla="*/ 0 w 75"/>
                <a:gd name="T89" fmla="*/ 46 h 46"/>
                <a:gd name="T90" fmla="*/ 0 w 75"/>
                <a:gd name="T91" fmla="*/ 44 h 46"/>
                <a:gd name="T92" fmla="*/ 4 w 75"/>
                <a:gd name="T93" fmla="*/ 42 h 46"/>
                <a:gd name="T94" fmla="*/ 5 w 75"/>
                <a:gd name="T95" fmla="*/ 36 h 46"/>
                <a:gd name="T96" fmla="*/ 5 w 75"/>
                <a:gd name="T97" fmla="*/ 11 h 46"/>
                <a:gd name="T98" fmla="*/ 4 w 75"/>
                <a:gd name="T99" fmla="*/ 5 h 46"/>
                <a:gd name="T100" fmla="*/ 0 w 75"/>
                <a:gd name="T101" fmla="*/ 3 h 46"/>
                <a:gd name="T102" fmla="*/ 0 w 75"/>
                <a:gd name="T103" fmla="*/ 1 h 46"/>
                <a:gd name="T104" fmla="*/ 18 w 75"/>
                <a:gd name="T105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5" h="46">
                  <a:moveTo>
                    <a:pt x="18" y="1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21" y="5"/>
                    <a:pt x="23" y="3"/>
                    <a:pt x="25" y="2"/>
                  </a:cubicBezTo>
                  <a:cubicBezTo>
                    <a:pt x="27" y="1"/>
                    <a:pt x="29" y="0"/>
                    <a:pt x="32" y="0"/>
                  </a:cubicBezTo>
                  <a:cubicBezTo>
                    <a:pt x="35" y="0"/>
                    <a:pt x="37" y="1"/>
                    <a:pt x="39" y="2"/>
                  </a:cubicBezTo>
                  <a:cubicBezTo>
                    <a:pt x="41" y="3"/>
                    <a:pt x="42" y="5"/>
                    <a:pt x="43" y="8"/>
                  </a:cubicBezTo>
                  <a:cubicBezTo>
                    <a:pt x="46" y="5"/>
                    <a:pt x="48" y="3"/>
                    <a:pt x="51" y="2"/>
                  </a:cubicBezTo>
                  <a:cubicBezTo>
                    <a:pt x="53" y="1"/>
                    <a:pt x="55" y="0"/>
                    <a:pt x="58" y="0"/>
                  </a:cubicBezTo>
                  <a:cubicBezTo>
                    <a:pt x="61" y="0"/>
                    <a:pt x="63" y="1"/>
                    <a:pt x="65" y="2"/>
                  </a:cubicBezTo>
                  <a:cubicBezTo>
                    <a:pt x="67" y="4"/>
                    <a:pt x="68" y="5"/>
                    <a:pt x="69" y="8"/>
                  </a:cubicBezTo>
                  <a:cubicBezTo>
                    <a:pt x="70" y="10"/>
                    <a:pt x="70" y="13"/>
                    <a:pt x="70" y="18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39"/>
                    <a:pt x="70" y="42"/>
                    <a:pt x="71" y="42"/>
                  </a:cubicBezTo>
                  <a:cubicBezTo>
                    <a:pt x="71" y="43"/>
                    <a:pt x="73" y="44"/>
                    <a:pt x="75" y="44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4" y="44"/>
                    <a:pt x="55" y="43"/>
                    <a:pt x="56" y="42"/>
                  </a:cubicBezTo>
                  <a:cubicBezTo>
                    <a:pt x="56" y="41"/>
                    <a:pt x="57" y="39"/>
                    <a:pt x="57" y="36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3"/>
                    <a:pt x="57" y="11"/>
                    <a:pt x="56" y="10"/>
                  </a:cubicBezTo>
                  <a:cubicBezTo>
                    <a:pt x="56" y="8"/>
                    <a:pt x="55" y="8"/>
                    <a:pt x="55" y="7"/>
                  </a:cubicBezTo>
                  <a:cubicBezTo>
                    <a:pt x="54" y="7"/>
                    <a:pt x="53" y="6"/>
                    <a:pt x="52" y="6"/>
                  </a:cubicBezTo>
                  <a:cubicBezTo>
                    <a:pt x="51" y="6"/>
                    <a:pt x="50" y="7"/>
                    <a:pt x="48" y="8"/>
                  </a:cubicBezTo>
                  <a:cubicBezTo>
                    <a:pt x="47" y="9"/>
                    <a:pt x="46" y="10"/>
                    <a:pt x="44" y="12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9"/>
                    <a:pt x="44" y="41"/>
                    <a:pt x="45" y="42"/>
                  </a:cubicBezTo>
                  <a:cubicBezTo>
                    <a:pt x="46" y="43"/>
                    <a:pt x="47" y="44"/>
                    <a:pt x="49" y="44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7" y="44"/>
                    <a:pt x="28" y="44"/>
                    <a:pt x="29" y="43"/>
                  </a:cubicBezTo>
                  <a:cubicBezTo>
                    <a:pt x="30" y="42"/>
                    <a:pt x="30" y="42"/>
                    <a:pt x="31" y="41"/>
                  </a:cubicBezTo>
                  <a:cubicBezTo>
                    <a:pt x="31" y="40"/>
                    <a:pt x="31" y="39"/>
                    <a:pt x="31" y="36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1" y="13"/>
                    <a:pt x="31" y="11"/>
                    <a:pt x="30" y="10"/>
                  </a:cubicBezTo>
                  <a:cubicBezTo>
                    <a:pt x="30" y="9"/>
                    <a:pt x="30" y="8"/>
                    <a:pt x="29" y="7"/>
                  </a:cubicBezTo>
                  <a:cubicBezTo>
                    <a:pt x="28" y="7"/>
                    <a:pt x="27" y="6"/>
                    <a:pt x="27" y="6"/>
                  </a:cubicBezTo>
                  <a:cubicBezTo>
                    <a:pt x="25" y="6"/>
                    <a:pt x="24" y="7"/>
                    <a:pt x="23" y="7"/>
                  </a:cubicBezTo>
                  <a:cubicBezTo>
                    <a:pt x="22" y="8"/>
                    <a:pt x="20" y="10"/>
                    <a:pt x="18" y="12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8" y="39"/>
                    <a:pt x="19" y="41"/>
                    <a:pt x="19" y="42"/>
                  </a:cubicBezTo>
                  <a:cubicBezTo>
                    <a:pt x="20" y="43"/>
                    <a:pt x="21" y="44"/>
                    <a:pt x="23" y="44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" y="44"/>
                    <a:pt x="4" y="43"/>
                    <a:pt x="4" y="42"/>
                  </a:cubicBezTo>
                  <a:cubicBezTo>
                    <a:pt x="5" y="41"/>
                    <a:pt x="5" y="39"/>
                    <a:pt x="5" y="36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8"/>
                    <a:pt x="5" y="6"/>
                    <a:pt x="4" y="5"/>
                  </a:cubicBezTo>
                  <a:cubicBezTo>
                    <a:pt x="4" y="4"/>
                    <a:pt x="2" y="3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52" name="ïṧļîďé"/>
            <p:cNvSpPr/>
            <p:nvPr/>
          </p:nvSpPr>
          <p:spPr bwMode="auto">
            <a:xfrm>
              <a:off x="7705578" y="3916096"/>
              <a:ext cx="102994" cy="136793"/>
            </a:xfrm>
            <a:custGeom>
              <a:avLst/>
              <a:gdLst>
                <a:gd name="T0" fmla="*/ 19 w 24"/>
                <a:gd name="T1" fmla="*/ 21 h 66"/>
                <a:gd name="T2" fmla="*/ 19 w 24"/>
                <a:gd name="T3" fmla="*/ 56 h 66"/>
                <a:gd name="T4" fmla="*/ 20 w 24"/>
                <a:gd name="T5" fmla="*/ 62 h 66"/>
                <a:gd name="T6" fmla="*/ 24 w 24"/>
                <a:gd name="T7" fmla="*/ 64 h 66"/>
                <a:gd name="T8" fmla="*/ 24 w 24"/>
                <a:gd name="T9" fmla="*/ 66 h 66"/>
                <a:gd name="T10" fmla="*/ 0 w 24"/>
                <a:gd name="T11" fmla="*/ 66 h 66"/>
                <a:gd name="T12" fmla="*/ 0 w 24"/>
                <a:gd name="T13" fmla="*/ 64 h 66"/>
                <a:gd name="T14" fmla="*/ 4 w 24"/>
                <a:gd name="T15" fmla="*/ 62 h 66"/>
                <a:gd name="T16" fmla="*/ 5 w 24"/>
                <a:gd name="T17" fmla="*/ 56 h 66"/>
                <a:gd name="T18" fmla="*/ 5 w 24"/>
                <a:gd name="T19" fmla="*/ 31 h 66"/>
                <a:gd name="T20" fmla="*/ 4 w 24"/>
                <a:gd name="T21" fmla="*/ 25 h 66"/>
                <a:gd name="T22" fmla="*/ 0 w 24"/>
                <a:gd name="T23" fmla="*/ 23 h 66"/>
                <a:gd name="T24" fmla="*/ 0 w 24"/>
                <a:gd name="T25" fmla="*/ 21 h 66"/>
                <a:gd name="T26" fmla="*/ 19 w 24"/>
                <a:gd name="T27" fmla="*/ 21 h 66"/>
                <a:gd name="T28" fmla="*/ 12 w 24"/>
                <a:gd name="T29" fmla="*/ 0 h 66"/>
                <a:gd name="T30" fmla="*/ 17 w 24"/>
                <a:gd name="T31" fmla="*/ 2 h 66"/>
                <a:gd name="T32" fmla="*/ 19 w 24"/>
                <a:gd name="T33" fmla="*/ 7 h 66"/>
                <a:gd name="T34" fmla="*/ 17 w 24"/>
                <a:gd name="T35" fmla="*/ 13 h 66"/>
                <a:gd name="T36" fmla="*/ 12 w 24"/>
                <a:gd name="T37" fmla="*/ 15 h 66"/>
                <a:gd name="T38" fmla="*/ 7 w 24"/>
                <a:gd name="T39" fmla="*/ 13 h 66"/>
                <a:gd name="T40" fmla="*/ 5 w 24"/>
                <a:gd name="T41" fmla="*/ 7 h 66"/>
                <a:gd name="T42" fmla="*/ 7 w 24"/>
                <a:gd name="T43" fmla="*/ 2 h 66"/>
                <a:gd name="T44" fmla="*/ 12 w 24"/>
                <a:gd name="T4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" h="66">
                  <a:moveTo>
                    <a:pt x="19" y="21"/>
                  </a:moveTo>
                  <a:cubicBezTo>
                    <a:pt x="19" y="56"/>
                    <a:pt x="19" y="56"/>
                    <a:pt x="19" y="56"/>
                  </a:cubicBezTo>
                  <a:cubicBezTo>
                    <a:pt x="19" y="60"/>
                    <a:pt x="19" y="62"/>
                    <a:pt x="20" y="62"/>
                  </a:cubicBezTo>
                  <a:cubicBezTo>
                    <a:pt x="20" y="63"/>
                    <a:pt x="22" y="64"/>
                    <a:pt x="24" y="64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" y="64"/>
                    <a:pt x="4" y="63"/>
                    <a:pt x="4" y="62"/>
                  </a:cubicBezTo>
                  <a:cubicBezTo>
                    <a:pt x="5" y="62"/>
                    <a:pt x="5" y="60"/>
                    <a:pt x="5" y="56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28"/>
                    <a:pt x="5" y="26"/>
                    <a:pt x="4" y="25"/>
                  </a:cubicBezTo>
                  <a:cubicBezTo>
                    <a:pt x="4" y="24"/>
                    <a:pt x="2" y="23"/>
                    <a:pt x="0" y="23"/>
                  </a:cubicBezTo>
                  <a:cubicBezTo>
                    <a:pt x="0" y="21"/>
                    <a:pt x="0" y="21"/>
                    <a:pt x="0" y="21"/>
                  </a:cubicBezTo>
                  <a:lnTo>
                    <a:pt x="19" y="21"/>
                  </a:lnTo>
                  <a:close/>
                  <a:moveTo>
                    <a:pt x="12" y="0"/>
                  </a:moveTo>
                  <a:cubicBezTo>
                    <a:pt x="14" y="0"/>
                    <a:pt x="16" y="1"/>
                    <a:pt x="17" y="2"/>
                  </a:cubicBezTo>
                  <a:cubicBezTo>
                    <a:pt x="19" y="4"/>
                    <a:pt x="19" y="5"/>
                    <a:pt x="19" y="7"/>
                  </a:cubicBezTo>
                  <a:cubicBezTo>
                    <a:pt x="19" y="9"/>
                    <a:pt x="19" y="11"/>
                    <a:pt x="17" y="13"/>
                  </a:cubicBezTo>
                  <a:cubicBezTo>
                    <a:pt x="16" y="14"/>
                    <a:pt x="14" y="15"/>
                    <a:pt x="12" y="15"/>
                  </a:cubicBezTo>
                  <a:cubicBezTo>
                    <a:pt x="10" y="15"/>
                    <a:pt x="8" y="14"/>
                    <a:pt x="7" y="13"/>
                  </a:cubicBezTo>
                  <a:cubicBezTo>
                    <a:pt x="5" y="11"/>
                    <a:pt x="5" y="9"/>
                    <a:pt x="5" y="7"/>
                  </a:cubicBezTo>
                  <a:cubicBezTo>
                    <a:pt x="5" y="5"/>
                    <a:pt x="5" y="4"/>
                    <a:pt x="7" y="2"/>
                  </a:cubicBezTo>
                  <a:cubicBezTo>
                    <a:pt x="8" y="1"/>
                    <a:pt x="10" y="0"/>
                    <a:pt x="12" y="0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53" name="ísliḍé"/>
            <p:cNvSpPr/>
            <p:nvPr/>
          </p:nvSpPr>
          <p:spPr bwMode="auto">
            <a:xfrm>
              <a:off x="7779608" y="3967594"/>
              <a:ext cx="93340" cy="119091"/>
            </a:xfrm>
            <a:custGeom>
              <a:avLst/>
              <a:gdLst>
                <a:gd name="T0" fmla="*/ 35 w 37"/>
                <a:gd name="T1" fmla="*/ 34 h 47"/>
                <a:gd name="T2" fmla="*/ 37 w 37"/>
                <a:gd name="T3" fmla="*/ 35 h 47"/>
                <a:gd name="T4" fmla="*/ 29 w 37"/>
                <a:gd name="T5" fmla="*/ 44 h 47"/>
                <a:gd name="T6" fmla="*/ 19 w 37"/>
                <a:gd name="T7" fmla="*/ 47 h 47"/>
                <a:gd name="T8" fmla="*/ 5 w 37"/>
                <a:gd name="T9" fmla="*/ 40 h 47"/>
                <a:gd name="T10" fmla="*/ 0 w 37"/>
                <a:gd name="T11" fmla="*/ 24 h 47"/>
                <a:gd name="T12" fmla="*/ 4 w 37"/>
                <a:gd name="T13" fmla="*/ 8 h 47"/>
                <a:gd name="T14" fmla="*/ 20 w 37"/>
                <a:gd name="T15" fmla="*/ 0 h 47"/>
                <a:gd name="T16" fmla="*/ 31 w 37"/>
                <a:gd name="T17" fmla="*/ 4 h 47"/>
                <a:gd name="T18" fmla="*/ 35 w 37"/>
                <a:gd name="T19" fmla="*/ 11 h 47"/>
                <a:gd name="T20" fmla="*/ 34 w 37"/>
                <a:gd name="T21" fmla="*/ 16 h 47"/>
                <a:gd name="T22" fmla="*/ 29 w 37"/>
                <a:gd name="T23" fmla="*/ 17 h 47"/>
                <a:gd name="T24" fmla="*/ 25 w 37"/>
                <a:gd name="T25" fmla="*/ 15 h 47"/>
                <a:gd name="T26" fmla="*/ 23 w 37"/>
                <a:gd name="T27" fmla="*/ 9 h 47"/>
                <a:gd name="T28" fmla="*/ 21 w 37"/>
                <a:gd name="T29" fmla="*/ 5 h 47"/>
                <a:gd name="T30" fmla="*/ 19 w 37"/>
                <a:gd name="T31" fmla="*/ 3 h 47"/>
                <a:gd name="T32" fmla="*/ 15 w 37"/>
                <a:gd name="T33" fmla="*/ 6 h 47"/>
                <a:gd name="T34" fmla="*/ 12 w 37"/>
                <a:gd name="T35" fmla="*/ 17 h 47"/>
                <a:gd name="T36" fmla="*/ 14 w 37"/>
                <a:gd name="T37" fmla="*/ 29 h 47"/>
                <a:gd name="T38" fmla="*/ 20 w 37"/>
                <a:gd name="T39" fmla="*/ 37 h 47"/>
                <a:gd name="T40" fmla="*/ 26 w 37"/>
                <a:gd name="T41" fmla="*/ 39 h 47"/>
                <a:gd name="T42" fmla="*/ 30 w 37"/>
                <a:gd name="T43" fmla="*/ 38 h 47"/>
                <a:gd name="T44" fmla="*/ 35 w 37"/>
                <a:gd name="T45" fmla="*/ 3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" h="47">
                  <a:moveTo>
                    <a:pt x="35" y="34"/>
                  </a:moveTo>
                  <a:cubicBezTo>
                    <a:pt x="37" y="35"/>
                    <a:pt x="37" y="35"/>
                    <a:pt x="37" y="35"/>
                  </a:cubicBezTo>
                  <a:cubicBezTo>
                    <a:pt x="34" y="39"/>
                    <a:pt x="32" y="42"/>
                    <a:pt x="29" y="44"/>
                  </a:cubicBezTo>
                  <a:cubicBezTo>
                    <a:pt x="26" y="46"/>
                    <a:pt x="22" y="47"/>
                    <a:pt x="19" y="47"/>
                  </a:cubicBezTo>
                  <a:cubicBezTo>
                    <a:pt x="13" y="47"/>
                    <a:pt x="8" y="45"/>
                    <a:pt x="5" y="40"/>
                  </a:cubicBezTo>
                  <a:cubicBezTo>
                    <a:pt x="1" y="36"/>
                    <a:pt x="0" y="31"/>
                    <a:pt x="0" y="24"/>
                  </a:cubicBezTo>
                  <a:cubicBezTo>
                    <a:pt x="0" y="18"/>
                    <a:pt x="1" y="13"/>
                    <a:pt x="4" y="8"/>
                  </a:cubicBezTo>
                  <a:cubicBezTo>
                    <a:pt x="8" y="3"/>
                    <a:pt x="14" y="0"/>
                    <a:pt x="20" y="0"/>
                  </a:cubicBezTo>
                  <a:cubicBezTo>
                    <a:pt x="25" y="0"/>
                    <a:pt x="29" y="1"/>
                    <a:pt x="31" y="4"/>
                  </a:cubicBezTo>
                  <a:cubicBezTo>
                    <a:pt x="34" y="6"/>
                    <a:pt x="35" y="8"/>
                    <a:pt x="35" y="11"/>
                  </a:cubicBezTo>
                  <a:cubicBezTo>
                    <a:pt x="35" y="13"/>
                    <a:pt x="35" y="15"/>
                    <a:pt x="34" y="16"/>
                  </a:cubicBezTo>
                  <a:cubicBezTo>
                    <a:pt x="33" y="17"/>
                    <a:pt x="31" y="17"/>
                    <a:pt x="29" y="17"/>
                  </a:cubicBezTo>
                  <a:cubicBezTo>
                    <a:pt x="27" y="17"/>
                    <a:pt x="26" y="17"/>
                    <a:pt x="25" y="15"/>
                  </a:cubicBezTo>
                  <a:cubicBezTo>
                    <a:pt x="24" y="14"/>
                    <a:pt x="23" y="12"/>
                    <a:pt x="23" y="9"/>
                  </a:cubicBezTo>
                  <a:cubicBezTo>
                    <a:pt x="22" y="7"/>
                    <a:pt x="22" y="5"/>
                    <a:pt x="21" y="5"/>
                  </a:cubicBezTo>
                  <a:cubicBezTo>
                    <a:pt x="20" y="4"/>
                    <a:pt x="20" y="3"/>
                    <a:pt x="19" y="3"/>
                  </a:cubicBezTo>
                  <a:cubicBezTo>
                    <a:pt x="17" y="3"/>
                    <a:pt x="16" y="4"/>
                    <a:pt x="15" y="6"/>
                  </a:cubicBezTo>
                  <a:cubicBezTo>
                    <a:pt x="13" y="8"/>
                    <a:pt x="12" y="12"/>
                    <a:pt x="12" y="17"/>
                  </a:cubicBezTo>
                  <a:cubicBezTo>
                    <a:pt x="12" y="21"/>
                    <a:pt x="13" y="25"/>
                    <a:pt x="14" y="29"/>
                  </a:cubicBezTo>
                  <a:cubicBezTo>
                    <a:pt x="16" y="33"/>
                    <a:pt x="17" y="36"/>
                    <a:pt x="20" y="37"/>
                  </a:cubicBezTo>
                  <a:cubicBezTo>
                    <a:pt x="21" y="39"/>
                    <a:pt x="23" y="39"/>
                    <a:pt x="26" y="39"/>
                  </a:cubicBezTo>
                  <a:cubicBezTo>
                    <a:pt x="27" y="39"/>
                    <a:pt x="29" y="39"/>
                    <a:pt x="30" y="38"/>
                  </a:cubicBezTo>
                  <a:cubicBezTo>
                    <a:pt x="32" y="38"/>
                    <a:pt x="33" y="36"/>
                    <a:pt x="35" y="34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54" name="ísľiḓè"/>
            <p:cNvSpPr/>
            <p:nvPr/>
          </p:nvSpPr>
          <p:spPr bwMode="auto">
            <a:xfrm>
              <a:off x="7885824" y="3967594"/>
              <a:ext cx="106214" cy="115871"/>
            </a:xfrm>
            <a:custGeom>
              <a:avLst/>
              <a:gdLst>
                <a:gd name="T0" fmla="*/ 23 w 42"/>
                <a:gd name="T1" fmla="*/ 39 h 46"/>
                <a:gd name="T2" fmla="*/ 9 w 42"/>
                <a:gd name="T3" fmla="*/ 46 h 46"/>
                <a:gd name="T4" fmla="*/ 3 w 42"/>
                <a:gd name="T5" fmla="*/ 44 h 46"/>
                <a:gd name="T6" fmla="*/ 0 w 42"/>
                <a:gd name="T7" fmla="*/ 38 h 46"/>
                <a:gd name="T8" fmla="*/ 4 w 42"/>
                <a:gd name="T9" fmla="*/ 28 h 46"/>
                <a:gd name="T10" fmla="*/ 23 w 42"/>
                <a:gd name="T11" fmla="*/ 18 h 46"/>
                <a:gd name="T12" fmla="*/ 23 w 42"/>
                <a:gd name="T13" fmla="*/ 13 h 46"/>
                <a:gd name="T14" fmla="*/ 23 w 42"/>
                <a:gd name="T15" fmla="*/ 7 h 46"/>
                <a:gd name="T16" fmla="*/ 21 w 42"/>
                <a:gd name="T17" fmla="*/ 5 h 46"/>
                <a:gd name="T18" fmla="*/ 17 w 42"/>
                <a:gd name="T19" fmla="*/ 4 h 46"/>
                <a:gd name="T20" fmla="*/ 12 w 42"/>
                <a:gd name="T21" fmla="*/ 5 h 46"/>
                <a:gd name="T22" fmla="*/ 11 w 42"/>
                <a:gd name="T23" fmla="*/ 7 h 46"/>
                <a:gd name="T24" fmla="*/ 12 w 42"/>
                <a:gd name="T25" fmla="*/ 10 h 46"/>
                <a:gd name="T26" fmla="*/ 14 w 42"/>
                <a:gd name="T27" fmla="*/ 13 h 46"/>
                <a:gd name="T28" fmla="*/ 12 w 42"/>
                <a:gd name="T29" fmla="*/ 17 h 46"/>
                <a:gd name="T30" fmla="*/ 8 w 42"/>
                <a:gd name="T31" fmla="*/ 19 h 46"/>
                <a:gd name="T32" fmla="*/ 3 w 42"/>
                <a:gd name="T33" fmla="*/ 17 h 46"/>
                <a:gd name="T34" fmla="*/ 1 w 42"/>
                <a:gd name="T35" fmla="*/ 13 h 46"/>
                <a:gd name="T36" fmla="*/ 4 w 42"/>
                <a:gd name="T37" fmla="*/ 7 h 46"/>
                <a:gd name="T38" fmla="*/ 11 w 42"/>
                <a:gd name="T39" fmla="*/ 2 h 46"/>
                <a:gd name="T40" fmla="*/ 21 w 42"/>
                <a:gd name="T41" fmla="*/ 0 h 46"/>
                <a:gd name="T42" fmla="*/ 31 w 42"/>
                <a:gd name="T43" fmla="*/ 3 h 46"/>
                <a:gd name="T44" fmla="*/ 36 w 42"/>
                <a:gd name="T45" fmla="*/ 9 h 46"/>
                <a:gd name="T46" fmla="*/ 36 w 42"/>
                <a:gd name="T47" fmla="*/ 18 h 46"/>
                <a:gd name="T48" fmla="*/ 36 w 42"/>
                <a:gd name="T49" fmla="*/ 35 h 46"/>
                <a:gd name="T50" fmla="*/ 37 w 42"/>
                <a:gd name="T51" fmla="*/ 39 h 46"/>
                <a:gd name="T52" fmla="*/ 37 w 42"/>
                <a:gd name="T53" fmla="*/ 40 h 46"/>
                <a:gd name="T54" fmla="*/ 38 w 42"/>
                <a:gd name="T55" fmla="*/ 40 h 46"/>
                <a:gd name="T56" fmla="*/ 41 w 42"/>
                <a:gd name="T57" fmla="*/ 38 h 46"/>
                <a:gd name="T58" fmla="*/ 42 w 42"/>
                <a:gd name="T59" fmla="*/ 40 h 46"/>
                <a:gd name="T60" fmla="*/ 37 w 42"/>
                <a:gd name="T61" fmla="*/ 45 h 46"/>
                <a:gd name="T62" fmla="*/ 32 w 42"/>
                <a:gd name="T63" fmla="*/ 46 h 46"/>
                <a:gd name="T64" fmla="*/ 26 w 42"/>
                <a:gd name="T65" fmla="*/ 45 h 46"/>
                <a:gd name="T66" fmla="*/ 23 w 42"/>
                <a:gd name="T67" fmla="*/ 39 h 46"/>
                <a:gd name="T68" fmla="*/ 23 w 42"/>
                <a:gd name="T69" fmla="*/ 36 h 46"/>
                <a:gd name="T70" fmla="*/ 23 w 42"/>
                <a:gd name="T71" fmla="*/ 21 h 46"/>
                <a:gd name="T72" fmla="*/ 15 w 42"/>
                <a:gd name="T73" fmla="*/ 28 h 46"/>
                <a:gd name="T74" fmla="*/ 13 w 42"/>
                <a:gd name="T75" fmla="*/ 33 h 46"/>
                <a:gd name="T76" fmla="*/ 15 w 42"/>
                <a:gd name="T77" fmla="*/ 37 h 46"/>
                <a:gd name="T78" fmla="*/ 18 w 42"/>
                <a:gd name="T79" fmla="*/ 38 h 46"/>
                <a:gd name="T80" fmla="*/ 23 w 42"/>
                <a:gd name="T81" fmla="*/ 3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2" h="46">
                  <a:moveTo>
                    <a:pt x="23" y="39"/>
                  </a:moveTo>
                  <a:cubicBezTo>
                    <a:pt x="18" y="44"/>
                    <a:pt x="13" y="46"/>
                    <a:pt x="9" y="46"/>
                  </a:cubicBezTo>
                  <a:cubicBezTo>
                    <a:pt x="6" y="46"/>
                    <a:pt x="4" y="45"/>
                    <a:pt x="3" y="44"/>
                  </a:cubicBezTo>
                  <a:cubicBezTo>
                    <a:pt x="1" y="42"/>
                    <a:pt x="0" y="40"/>
                    <a:pt x="0" y="38"/>
                  </a:cubicBezTo>
                  <a:cubicBezTo>
                    <a:pt x="0" y="34"/>
                    <a:pt x="2" y="31"/>
                    <a:pt x="4" y="28"/>
                  </a:cubicBezTo>
                  <a:cubicBezTo>
                    <a:pt x="7" y="26"/>
                    <a:pt x="14" y="22"/>
                    <a:pt x="23" y="18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0"/>
                    <a:pt x="23" y="8"/>
                    <a:pt x="23" y="7"/>
                  </a:cubicBezTo>
                  <a:cubicBezTo>
                    <a:pt x="22" y="6"/>
                    <a:pt x="22" y="5"/>
                    <a:pt x="21" y="5"/>
                  </a:cubicBezTo>
                  <a:cubicBezTo>
                    <a:pt x="20" y="4"/>
                    <a:pt x="19" y="4"/>
                    <a:pt x="17" y="4"/>
                  </a:cubicBezTo>
                  <a:cubicBezTo>
                    <a:pt x="15" y="4"/>
                    <a:pt x="14" y="4"/>
                    <a:pt x="12" y="5"/>
                  </a:cubicBezTo>
                  <a:cubicBezTo>
                    <a:pt x="11" y="6"/>
                    <a:pt x="11" y="6"/>
                    <a:pt x="11" y="7"/>
                  </a:cubicBezTo>
                  <a:cubicBezTo>
                    <a:pt x="11" y="8"/>
                    <a:pt x="11" y="9"/>
                    <a:pt x="12" y="10"/>
                  </a:cubicBezTo>
                  <a:cubicBezTo>
                    <a:pt x="14" y="11"/>
                    <a:pt x="14" y="12"/>
                    <a:pt x="14" y="13"/>
                  </a:cubicBezTo>
                  <a:cubicBezTo>
                    <a:pt x="14" y="15"/>
                    <a:pt x="14" y="16"/>
                    <a:pt x="12" y="17"/>
                  </a:cubicBezTo>
                  <a:cubicBezTo>
                    <a:pt x="11" y="19"/>
                    <a:pt x="10" y="19"/>
                    <a:pt x="8" y="19"/>
                  </a:cubicBezTo>
                  <a:cubicBezTo>
                    <a:pt x="6" y="19"/>
                    <a:pt x="4" y="18"/>
                    <a:pt x="3" y="17"/>
                  </a:cubicBezTo>
                  <a:cubicBezTo>
                    <a:pt x="2" y="16"/>
                    <a:pt x="1" y="15"/>
                    <a:pt x="1" y="13"/>
                  </a:cubicBezTo>
                  <a:cubicBezTo>
                    <a:pt x="1" y="11"/>
                    <a:pt x="2" y="9"/>
                    <a:pt x="4" y="7"/>
                  </a:cubicBezTo>
                  <a:cubicBezTo>
                    <a:pt x="5" y="5"/>
                    <a:pt x="8" y="3"/>
                    <a:pt x="11" y="2"/>
                  </a:cubicBezTo>
                  <a:cubicBezTo>
                    <a:pt x="14" y="1"/>
                    <a:pt x="18" y="0"/>
                    <a:pt x="21" y="0"/>
                  </a:cubicBezTo>
                  <a:cubicBezTo>
                    <a:pt x="25" y="0"/>
                    <a:pt x="29" y="1"/>
                    <a:pt x="31" y="3"/>
                  </a:cubicBezTo>
                  <a:cubicBezTo>
                    <a:pt x="33" y="5"/>
                    <a:pt x="35" y="7"/>
                    <a:pt x="36" y="9"/>
                  </a:cubicBezTo>
                  <a:cubicBezTo>
                    <a:pt x="36" y="10"/>
                    <a:pt x="36" y="13"/>
                    <a:pt x="36" y="18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6" y="37"/>
                    <a:pt x="36" y="38"/>
                    <a:pt x="37" y="39"/>
                  </a:cubicBezTo>
                  <a:cubicBezTo>
                    <a:pt x="37" y="39"/>
                    <a:pt x="37" y="40"/>
                    <a:pt x="37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9" y="40"/>
                    <a:pt x="40" y="40"/>
                    <a:pt x="41" y="38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42"/>
                    <a:pt x="39" y="44"/>
                    <a:pt x="37" y="45"/>
                  </a:cubicBezTo>
                  <a:cubicBezTo>
                    <a:pt x="36" y="46"/>
                    <a:pt x="34" y="46"/>
                    <a:pt x="32" y="46"/>
                  </a:cubicBezTo>
                  <a:cubicBezTo>
                    <a:pt x="29" y="46"/>
                    <a:pt x="27" y="46"/>
                    <a:pt x="26" y="45"/>
                  </a:cubicBezTo>
                  <a:cubicBezTo>
                    <a:pt x="24" y="43"/>
                    <a:pt x="24" y="42"/>
                    <a:pt x="23" y="39"/>
                  </a:cubicBezTo>
                  <a:close/>
                  <a:moveTo>
                    <a:pt x="23" y="36"/>
                  </a:moveTo>
                  <a:cubicBezTo>
                    <a:pt x="23" y="21"/>
                    <a:pt x="23" y="21"/>
                    <a:pt x="23" y="21"/>
                  </a:cubicBezTo>
                  <a:cubicBezTo>
                    <a:pt x="19" y="23"/>
                    <a:pt x="17" y="26"/>
                    <a:pt x="15" y="28"/>
                  </a:cubicBezTo>
                  <a:cubicBezTo>
                    <a:pt x="14" y="30"/>
                    <a:pt x="13" y="32"/>
                    <a:pt x="13" y="33"/>
                  </a:cubicBezTo>
                  <a:cubicBezTo>
                    <a:pt x="13" y="35"/>
                    <a:pt x="13" y="36"/>
                    <a:pt x="15" y="37"/>
                  </a:cubicBezTo>
                  <a:cubicBezTo>
                    <a:pt x="15" y="38"/>
                    <a:pt x="16" y="38"/>
                    <a:pt x="18" y="38"/>
                  </a:cubicBezTo>
                  <a:cubicBezTo>
                    <a:pt x="19" y="38"/>
                    <a:pt x="21" y="37"/>
                    <a:pt x="23" y="36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55" name="iṧļïḓe"/>
            <p:cNvSpPr/>
            <p:nvPr/>
          </p:nvSpPr>
          <p:spPr bwMode="auto">
            <a:xfrm>
              <a:off x="7998475" y="3922533"/>
              <a:ext cx="61153" cy="160932"/>
            </a:xfrm>
            <a:custGeom>
              <a:avLst/>
              <a:gdLst>
                <a:gd name="T0" fmla="*/ 18 w 24"/>
                <a:gd name="T1" fmla="*/ 0 h 64"/>
                <a:gd name="T2" fmla="*/ 18 w 24"/>
                <a:gd name="T3" fmla="*/ 54 h 64"/>
                <a:gd name="T4" fmla="*/ 19 w 24"/>
                <a:gd name="T5" fmla="*/ 60 h 64"/>
                <a:gd name="T6" fmla="*/ 24 w 24"/>
                <a:gd name="T7" fmla="*/ 62 h 64"/>
                <a:gd name="T8" fmla="*/ 24 w 24"/>
                <a:gd name="T9" fmla="*/ 64 h 64"/>
                <a:gd name="T10" fmla="*/ 0 w 24"/>
                <a:gd name="T11" fmla="*/ 64 h 64"/>
                <a:gd name="T12" fmla="*/ 0 w 24"/>
                <a:gd name="T13" fmla="*/ 62 h 64"/>
                <a:gd name="T14" fmla="*/ 4 w 24"/>
                <a:gd name="T15" fmla="*/ 60 h 64"/>
                <a:gd name="T16" fmla="*/ 5 w 24"/>
                <a:gd name="T17" fmla="*/ 54 h 64"/>
                <a:gd name="T18" fmla="*/ 5 w 24"/>
                <a:gd name="T19" fmla="*/ 9 h 64"/>
                <a:gd name="T20" fmla="*/ 4 w 24"/>
                <a:gd name="T21" fmla="*/ 3 h 64"/>
                <a:gd name="T22" fmla="*/ 0 w 24"/>
                <a:gd name="T23" fmla="*/ 1 h 64"/>
                <a:gd name="T24" fmla="*/ 0 w 24"/>
                <a:gd name="T25" fmla="*/ 0 h 64"/>
                <a:gd name="T26" fmla="*/ 18 w 24"/>
                <a:gd name="T2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64">
                  <a:moveTo>
                    <a:pt x="18" y="0"/>
                  </a:moveTo>
                  <a:cubicBezTo>
                    <a:pt x="18" y="54"/>
                    <a:pt x="18" y="54"/>
                    <a:pt x="18" y="54"/>
                  </a:cubicBezTo>
                  <a:cubicBezTo>
                    <a:pt x="18" y="58"/>
                    <a:pt x="19" y="60"/>
                    <a:pt x="19" y="60"/>
                  </a:cubicBezTo>
                  <a:cubicBezTo>
                    <a:pt x="20" y="61"/>
                    <a:pt x="22" y="62"/>
                    <a:pt x="24" y="62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2" y="62"/>
                    <a:pt x="3" y="61"/>
                    <a:pt x="4" y="60"/>
                  </a:cubicBezTo>
                  <a:cubicBezTo>
                    <a:pt x="5" y="60"/>
                    <a:pt x="5" y="58"/>
                    <a:pt x="5" y="54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6"/>
                    <a:pt x="5" y="4"/>
                    <a:pt x="4" y="3"/>
                  </a:cubicBezTo>
                  <a:cubicBezTo>
                    <a:pt x="3" y="2"/>
                    <a:pt x="2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56" name="îṩḷíḓê"/>
            <p:cNvSpPr/>
            <p:nvPr/>
          </p:nvSpPr>
          <p:spPr bwMode="auto">
            <a:xfrm>
              <a:off x="8127221" y="3922533"/>
              <a:ext cx="148057" cy="160932"/>
            </a:xfrm>
            <a:custGeom>
              <a:avLst/>
              <a:gdLst>
                <a:gd name="T0" fmla="*/ 58 w 58"/>
                <a:gd name="T1" fmla="*/ 0 h 64"/>
                <a:gd name="T2" fmla="*/ 58 w 58"/>
                <a:gd name="T3" fmla="*/ 17 h 64"/>
                <a:gd name="T4" fmla="*/ 56 w 58"/>
                <a:gd name="T5" fmla="*/ 17 h 64"/>
                <a:gd name="T6" fmla="*/ 53 w 58"/>
                <a:gd name="T7" fmla="*/ 8 h 64"/>
                <a:gd name="T8" fmla="*/ 48 w 58"/>
                <a:gd name="T9" fmla="*/ 4 h 64"/>
                <a:gd name="T10" fmla="*/ 41 w 58"/>
                <a:gd name="T11" fmla="*/ 3 h 64"/>
                <a:gd name="T12" fmla="*/ 37 w 58"/>
                <a:gd name="T13" fmla="*/ 3 h 64"/>
                <a:gd name="T14" fmla="*/ 37 w 58"/>
                <a:gd name="T15" fmla="*/ 53 h 64"/>
                <a:gd name="T16" fmla="*/ 37 w 58"/>
                <a:gd name="T17" fmla="*/ 59 h 64"/>
                <a:gd name="T18" fmla="*/ 39 w 58"/>
                <a:gd name="T19" fmla="*/ 61 h 64"/>
                <a:gd name="T20" fmla="*/ 44 w 58"/>
                <a:gd name="T21" fmla="*/ 62 h 64"/>
                <a:gd name="T22" fmla="*/ 46 w 58"/>
                <a:gd name="T23" fmla="*/ 62 h 64"/>
                <a:gd name="T24" fmla="*/ 46 w 58"/>
                <a:gd name="T25" fmla="*/ 64 h 64"/>
                <a:gd name="T26" fmla="*/ 12 w 58"/>
                <a:gd name="T27" fmla="*/ 64 h 64"/>
                <a:gd name="T28" fmla="*/ 12 w 58"/>
                <a:gd name="T29" fmla="*/ 62 h 64"/>
                <a:gd name="T30" fmla="*/ 14 w 58"/>
                <a:gd name="T31" fmla="*/ 62 h 64"/>
                <a:gd name="T32" fmla="*/ 19 w 58"/>
                <a:gd name="T33" fmla="*/ 61 h 64"/>
                <a:gd name="T34" fmla="*/ 21 w 58"/>
                <a:gd name="T35" fmla="*/ 59 h 64"/>
                <a:gd name="T36" fmla="*/ 21 w 58"/>
                <a:gd name="T37" fmla="*/ 53 h 64"/>
                <a:gd name="T38" fmla="*/ 21 w 58"/>
                <a:gd name="T39" fmla="*/ 3 h 64"/>
                <a:gd name="T40" fmla="*/ 17 w 58"/>
                <a:gd name="T41" fmla="*/ 3 h 64"/>
                <a:gd name="T42" fmla="*/ 7 w 58"/>
                <a:gd name="T43" fmla="*/ 6 h 64"/>
                <a:gd name="T44" fmla="*/ 2 w 58"/>
                <a:gd name="T45" fmla="*/ 17 h 64"/>
                <a:gd name="T46" fmla="*/ 0 w 58"/>
                <a:gd name="T47" fmla="*/ 17 h 64"/>
                <a:gd name="T48" fmla="*/ 0 w 58"/>
                <a:gd name="T49" fmla="*/ 0 h 64"/>
                <a:gd name="T50" fmla="*/ 58 w 58"/>
                <a:gd name="T5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64">
                  <a:moveTo>
                    <a:pt x="58" y="0"/>
                  </a:moveTo>
                  <a:cubicBezTo>
                    <a:pt x="58" y="17"/>
                    <a:pt x="58" y="17"/>
                    <a:pt x="58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5" y="13"/>
                    <a:pt x="54" y="10"/>
                    <a:pt x="53" y="8"/>
                  </a:cubicBezTo>
                  <a:cubicBezTo>
                    <a:pt x="51" y="7"/>
                    <a:pt x="50" y="5"/>
                    <a:pt x="48" y="4"/>
                  </a:cubicBezTo>
                  <a:cubicBezTo>
                    <a:pt x="46" y="4"/>
                    <a:pt x="44" y="3"/>
                    <a:pt x="41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53"/>
                    <a:pt x="37" y="53"/>
                    <a:pt x="37" y="53"/>
                  </a:cubicBezTo>
                  <a:cubicBezTo>
                    <a:pt x="37" y="56"/>
                    <a:pt x="37" y="58"/>
                    <a:pt x="37" y="59"/>
                  </a:cubicBezTo>
                  <a:cubicBezTo>
                    <a:pt x="37" y="60"/>
                    <a:pt x="38" y="60"/>
                    <a:pt x="39" y="61"/>
                  </a:cubicBezTo>
                  <a:cubicBezTo>
                    <a:pt x="40" y="62"/>
                    <a:pt x="42" y="62"/>
                    <a:pt x="44" y="62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6" y="62"/>
                    <a:pt x="18" y="62"/>
                    <a:pt x="19" y="61"/>
                  </a:cubicBezTo>
                  <a:cubicBezTo>
                    <a:pt x="20" y="60"/>
                    <a:pt x="20" y="60"/>
                    <a:pt x="21" y="59"/>
                  </a:cubicBezTo>
                  <a:cubicBezTo>
                    <a:pt x="21" y="58"/>
                    <a:pt x="21" y="56"/>
                    <a:pt x="21" y="5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2" y="3"/>
                    <a:pt x="9" y="4"/>
                    <a:pt x="7" y="6"/>
                  </a:cubicBezTo>
                  <a:cubicBezTo>
                    <a:pt x="5" y="9"/>
                    <a:pt x="3" y="12"/>
                    <a:pt x="2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57" name="í$1íḍé"/>
            <p:cNvSpPr/>
            <p:nvPr/>
          </p:nvSpPr>
          <p:spPr bwMode="auto">
            <a:xfrm>
              <a:off x="8291373" y="3967594"/>
              <a:ext cx="93340" cy="119091"/>
            </a:xfrm>
            <a:custGeom>
              <a:avLst/>
              <a:gdLst>
                <a:gd name="T0" fmla="*/ 37 w 37"/>
                <a:gd name="T1" fmla="*/ 22 h 47"/>
                <a:gd name="T2" fmla="*/ 13 w 37"/>
                <a:gd name="T3" fmla="*/ 22 h 47"/>
                <a:gd name="T4" fmla="*/ 17 w 37"/>
                <a:gd name="T5" fmla="*/ 36 h 47"/>
                <a:gd name="T6" fmla="*/ 25 w 37"/>
                <a:gd name="T7" fmla="*/ 40 h 47"/>
                <a:gd name="T8" fmla="*/ 30 w 37"/>
                <a:gd name="T9" fmla="*/ 38 h 47"/>
                <a:gd name="T10" fmla="*/ 35 w 37"/>
                <a:gd name="T11" fmla="*/ 33 h 47"/>
                <a:gd name="T12" fmla="*/ 37 w 37"/>
                <a:gd name="T13" fmla="*/ 34 h 47"/>
                <a:gd name="T14" fmla="*/ 29 w 37"/>
                <a:gd name="T15" fmla="*/ 44 h 47"/>
                <a:gd name="T16" fmla="*/ 19 w 37"/>
                <a:gd name="T17" fmla="*/ 47 h 47"/>
                <a:gd name="T18" fmla="*/ 4 w 37"/>
                <a:gd name="T19" fmla="*/ 39 h 47"/>
                <a:gd name="T20" fmla="*/ 0 w 37"/>
                <a:gd name="T21" fmla="*/ 24 h 47"/>
                <a:gd name="T22" fmla="*/ 6 w 37"/>
                <a:gd name="T23" fmla="*/ 7 h 47"/>
                <a:gd name="T24" fmla="*/ 20 w 37"/>
                <a:gd name="T25" fmla="*/ 0 h 47"/>
                <a:gd name="T26" fmla="*/ 31 w 37"/>
                <a:gd name="T27" fmla="*/ 6 h 47"/>
                <a:gd name="T28" fmla="*/ 37 w 37"/>
                <a:gd name="T29" fmla="*/ 22 h 47"/>
                <a:gd name="T30" fmla="*/ 25 w 37"/>
                <a:gd name="T31" fmla="*/ 19 h 47"/>
                <a:gd name="T32" fmla="*/ 24 w 37"/>
                <a:gd name="T33" fmla="*/ 8 h 47"/>
                <a:gd name="T34" fmla="*/ 22 w 37"/>
                <a:gd name="T35" fmla="*/ 4 h 47"/>
                <a:gd name="T36" fmla="*/ 19 w 37"/>
                <a:gd name="T37" fmla="*/ 3 h 47"/>
                <a:gd name="T38" fmla="*/ 15 w 37"/>
                <a:gd name="T39" fmla="*/ 6 h 47"/>
                <a:gd name="T40" fmla="*/ 12 w 37"/>
                <a:gd name="T41" fmla="*/ 17 h 47"/>
                <a:gd name="T42" fmla="*/ 12 w 37"/>
                <a:gd name="T43" fmla="*/ 19 h 47"/>
                <a:gd name="T44" fmla="*/ 25 w 37"/>
                <a:gd name="T45" fmla="*/ 1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" h="47">
                  <a:moveTo>
                    <a:pt x="37" y="22"/>
                  </a:moveTo>
                  <a:cubicBezTo>
                    <a:pt x="13" y="22"/>
                    <a:pt x="13" y="22"/>
                    <a:pt x="13" y="22"/>
                  </a:cubicBezTo>
                  <a:cubicBezTo>
                    <a:pt x="13" y="28"/>
                    <a:pt x="14" y="32"/>
                    <a:pt x="17" y="36"/>
                  </a:cubicBezTo>
                  <a:cubicBezTo>
                    <a:pt x="19" y="39"/>
                    <a:pt x="22" y="40"/>
                    <a:pt x="25" y="40"/>
                  </a:cubicBezTo>
                  <a:cubicBezTo>
                    <a:pt x="27" y="40"/>
                    <a:pt x="29" y="39"/>
                    <a:pt x="30" y="38"/>
                  </a:cubicBezTo>
                  <a:cubicBezTo>
                    <a:pt x="32" y="37"/>
                    <a:pt x="33" y="35"/>
                    <a:pt x="35" y="33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4" y="38"/>
                    <a:pt x="32" y="42"/>
                    <a:pt x="29" y="44"/>
                  </a:cubicBezTo>
                  <a:cubicBezTo>
                    <a:pt x="26" y="46"/>
                    <a:pt x="23" y="47"/>
                    <a:pt x="19" y="47"/>
                  </a:cubicBezTo>
                  <a:cubicBezTo>
                    <a:pt x="12" y="47"/>
                    <a:pt x="7" y="44"/>
                    <a:pt x="4" y="39"/>
                  </a:cubicBezTo>
                  <a:cubicBezTo>
                    <a:pt x="1" y="35"/>
                    <a:pt x="0" y="30"/>
                    <a:pt x="0" y="24"/>
                  </a:cubicBezTo>
                  <a:cubicBezTo>
                    <a:pt x="0" y="17"/>
                    <a:pt x="2" y="11"/>
                    <a:pt x="6" y="7"/>
                  </a:cubicBezTo>
                  <a:cubicBezTo>
                    <a:pt x="10" y="2"/>
                    <a:pt x="14" y="0"/>
                    <a:pt x="20" y="0"/>
                  </a:cubicBezTo>
                  <a:cubicBezTo>
                    <a:pt x="24" y="0"/>
                    <a:pt x="28" y="2"/>
                    <a:pt x="31" y="6"/>
                  </a:cubicBezTo>
                  <a:cubicBezTo>
                    <a:pt x="35" y="9"/>
                    <a:pt x="36" y="15"/>
                    <a:pt x="37" y="22"/>
                  </a:cubicBezTo>
                  <a:close/>
                  <a:moveTo>
                    <a:pt x="25" y="19"/>
                  </a:moveTo>
                  <a:cubicBezTo>
                    <a:pt x="25" y="14"/>
                    <a:pt x="25" y="10"/>
                    <a:pt x="24" y="8"/>
                  </a:cubicBezTo>
                  <a:cubicBezTo>
                    <a:pt x="24" y="6"/>
                    <a:pt x="23" y="5"/>
                    <a:pt x="22" y="4"/>
                  </a:cubicBezTo>
                  <a:cubicBezTo>
                    <a:pt x="21" y="4"/>
                    <a:pt x="20" y="3"/>
                    <a:pt x="19" y="3"/>
                  </a:cubicBezTo>
                  <a:cubicBezTo>
                    <a:pt x="17" y="3"/>
                    <a:pt x="16" y="4"/>
                    <a:pt x="15" y="6"/>
                  </a:cubicBezTo>
                  <a:cubicBezTo>
                    <a:pt x="13" y="8"/>
                    <a:pt x="12" y="12"/>
                    <a:pt x="12" y="17"/>
                  </a:cubicBezTo>
                  <a:cubicBezTo>
                    <a:pt x="12" y="19"/>
                    <a:pt x="12" y="19"/>
                    <a:pt x="12" y="19"/>
                  </a:cubicBezTo>
                  <a:lnTo>
                    <a:pt x="25" y="19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58" name="ïṡḷîḋe"/>
            <p:cNvSpPr/>
            <p:nvPr/>
          </p:nvSpPr>
          <p:spPr bwMode="auto">
            <a:xfrm>
              <a:off x="8397587" y="3967594"/>
              <a:ext cx="93340" cy="119091"/>
            </a:xfrm>
            <a:custGeom>
              <a:avLst/>
              <a:gdLst>
                <a:gd name="T0" fmla="*/ 35 w 37"/>
                <a:gd name="T1" fmla="*/ 34 h 47"/>
                <a:gd name="T2" fmla="*/ 37 w 37"/>
                <a:gd name="T3" fmla="*/ 35 h 47"/>
                <a:gd name="T4" fmla="*/ 29 w 37"/>
                <a:gd name="T5" fmla="*/ 44 h 47"/>
                <a:gd name="T6" fmla="*/ 19 w 37"/>
                <a:gd name="T7" fmla="*/ 47 h 47"/>
                <a:gd name="T8" fmla="*/ 5 w 37"/>
                <a:gd name="T9" fmla="*/ 40 h 47"/>
                <a:gd name="T10" fmla="*/ 0 w 37"/>
                <a:gd name="T11" fmla="*/ 24 h 47"/>
                <a:gd name="T12" fmla="*/ 4 w 37"/>
                <a:gd name="T13" fmla="*/ 8 h 47"/>
                <a:gd name="T14" fmla="*/ 20 w 37"/>
                <a:gd name="T15" fmla="*/ 0 h 47"/>
                <a:gd name="T16" fmla="*/ 31 w 37"/>
                <a:gd name="T17" fmla="*/ 4 h 47"/>
                <a:gd name="T18" fmla="*/ 35 w 37"/>
                <a:gd name="T19" fmla="*/ 11 h 47"/>
                <a:gd name="T20" fmla="*/ 34 w 37"/>
                <a:gd name="T21" fmla="*/ 16 h 47"/>
                <a:gd name="T22" fmla="*/ 29 w 37"/>
                <a:gd name="T23" fmla="*/ 17 h 47"/>
                <a:gd name="T24" fmla="*/ 25 w 37"/>
                <a:gd name="T25" fmla="*/ 15 h 47"/>
                <a:gd name="T26" fmla="*/ 22 w 37"/>
                <a:gd name="T27" fmla="*/ 9 h 47"/>
                <a:gd name="T28" fmla="*/ 21 w 37"/>
                <a:gd name="T29" fmla="*/ 5 h 47"/>
                <a:gd name="T30" fmla="*/ 19 w 37"/>
                <a:gd name="T31" fmla="*/ 3 h 47"/>
                <a:gd name="T32" fmla="*/ 15 w 37"/>
                <a:gd name="T33" fmla="*/ 6 h 47"/>
                <a:gd name="T34" fmla="*/ 12 w 37"/>
                <a:gd name="T35" fmla="*/ 17 h 47"/>
                <a:gd name="T36" fmla="*/ 14 w 37"/>
                <a:gd name="T37" fmla="*/ 29 h 47"/>
                <a:gd name="T38" fmla="*/ 20 w 37"/>
                <a:gd name="T39" fmla="*/ 37 h 47"/>
                <a:gd name="T40" fmla="*/ 26 w 37"/>
                <a:gd name="T41" fmla="*/ 39 h 47"/>
                <a:gd name="T42" fmla="*/ 30 w 37"/>
                <a:gd name="T43" fmla="*/ 38 h 47"/>
                <a:gd name="T44" fmla="*/ 35 w 37"/>
                <a:gd name="T45" fmla="*/ 3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" h="47">
                  <a:moveTo>
                    <a:pt x="35" y="34"/>
                  </a:moveTo>
                  <a:cubicBezTo>
                    <a:pt x="37" y="35"/>
                    <a:pt x="37" y="35"/>
                    <a:pt x="37" y="35"/>
                  </a:cubicBezTo>
                  <a:cubicBezTo>
                    <a:pt x="34" y="39"/>
                    <a:pt x="32" y="42"/>
                    <a:pt x="29" y="44"/>
                  </a:cubicBezTo>
                  <a:cubicBezTo>
                    <a:pt x="26" y="46"/>
                    <a:pt x="22" y="47"/>
                    <a:pt x="19" y="47"/>
                  </a:cubicBezTo>
                  <a:cubicBezTo>
                    <a:pt x="13" y="47"/>
                    <a:pt x="8" y="45"/>
                    <a:pt x="5" y="40"/>
                  </a:cubicBezTo>
                  <a:cubicBezTo>
                    <a:pt x="1" y="36"/>
                    <a:pt x="0" y="31"/>
                    <a:pt x="0" y="24"/>
                  </a:cubicBezTo>
                  <a:cubicBezTo>
                    <a:pt x="0" y="18"/>
                    <a:pt x="1" y="13"/>
                    <a:pt x="4" y="8"/>
                  </a:cubicBezTo>
                  <a:cubicBezTo>
                    <a:pt x="8" y="3"/>
                    <a:pt x="14" y="0"/>
                    <a:pt x="20" y="0"/>
                  </a:cubicBezTo>
                  <a:cubicBezTo>
                    <a:pt x="25" y="0"/>
                    <a:pt x="28" y="1"/>
                    <a:pt x="31" y="4"/>
                  </a:cubicBezTo>
                  <a:cubicBezTo>
                    <a:pt x="34" y="6"/>
                    <a:pt x="35" y="8"/>
                    <a:pt x="35" y="11"/>
                  </a:cubicBezTo>
                  <a:cubicBezTo>
                    <a:pt x="35" y="13"/>
                    <a:pt x="35" y="15"/>
                    <a:pt x="34" y="16"/>
                  </a:cubicBezTo>
                  <a:cubicBezTo>
                    <a:pt x="32" y="17"/>
                    <a:pt x="31" y="17"/>
                    <a:pt x="29" y="17"/>
                  </a:cubicBezTo>
                  <a:cubicBezTo>
                    <a:pt x="27" y="17"/>
                    <a:pt x="26" y="17"/>
                    <a:pt x="25" y="15"/>
                  </a:cubicBezTo>
                  <a:cubicBezTo>
                    <a:pt x="24" y="14"/>
                    <a:pt x="23" y="12"/>
                    <a:pt x="22" y="9"/>
                  </a:cubicBezTo>
                  <a:cubicBezTo>
                    <a:pt x="22" y="7"/>
                    <a:pt x="22" y="5"/>
                    <a:pt x="21" y="5"/>
                  </a:cubicBezTo>
                  <a:cubicBezTo>
                    <a:pt x="20" y="4"/>
                    <a:pt x="20" y="3"/>
                    <a:pt x="19" y="3"/>
                  </a:cubicBezTo>
                  <a:cubicBezTo>
                    <a:pt x="17" y="3"/>
                    <a:pt x="16" y="4"/>
                    <a:pt x="15" y="6"/>
                  </a:cubicBezTo>
                  <a:cubicBezTo>
                    <a:pt x="13" y="8"/>
                    <a:pt x="12" y="12"/>
                    <a:pt x="12" y="17"/>
                  </a:cubicBezTo>
                  <a:cubicBezTo>
                    <a:pt x="12" y="21"/>
                    <a:pt x="13" y="25"/>
                    <a:pt x="14" y="29"/>
                  </a:cubicBezTo>
                  <a:cubicBezTo>
                    <a:pt x="16" y="33"/>
                    <a:pt x="17" y="36"/>
                    <a:pt x="20" y="37"/>
                  </a:cubicBezTo>
                  <a:cubicBezTo>
                    <a:pt x="21" y="39"/>
                    <a:pt x="23" y="39"/>
                    <a:pt x="26" y="39"/>
                  </a:cubicBezTo>
                  <a:cubicBezTo>
                    <a:pt x="27" y="39"/>
                    <a:pt x="29" y="39"/>
                    <a:pt x="30" y="38"/>
                  </a:cubicBezTo>
                  <a:cubicBezTo>
                    <a:pt x="32" y="38"/>
                    <a:pt x="33" y="36"/>
                    <a:pt x="35" y="34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59" name="iSliḋè"/>
            <p:cNvSpPr/>
            <p:nvPr/>
          </p:nvSpPr>
          <p:spPr bwMode="auto">
            <a:xfrm>
              <a:off x="8503803" y="3922533"/>
              <a:ext cx="122308" cy="160932"/>
            </a:xfrm>
            <a:custGeom>
              <a:avLst/>
              <a:gdLst>
                <a:gd name="T0" fmla="*/ 18 w 48"/>
                <a:gd name="T1" fmla="*/ 0 h 64"/>
                <a:gd name="T2" fmla="*/ 18 w 48"/>
                <a:gd name="T3" fmla="*/ 25 h 64"/>
                <a:gd name="T4" fmla="*/ 25 w 48"/>
                <a:gd name="T5" fmla="*/ 20 h 64"/>
                <a:gd name="T6" fmla="*/ 31 w 48"/>
                <a:gd name="T7" fmla="*/ 18 h 64"/>
                <a:gd name="T8" fmla="*/ 38 w 48"/>
                <a:gd name="T9" fmla="*/ 21 h 64"/>
                <a:gd name="T10" fmla="*/ 42 w 48"/>
                <a:gd name="T11" fmla="*/ 26 h 64"/>
                <a:gd name="T12" fmla="*/ 43 w 48"/>
                <a:gd name="T13" fmla="*/ 37 h 64"/>
                <a:gd name="T14" fmla="*/ 43 w 48"/>
                <a:gd name="T15" fmla="*/ 54 h 64"/>
                <a:gd name="T16" fmla="*/ 44 w 48"/>
                <a:gd name="T17" fmla="*/ 60 h 64"/>
                <a:gd name="T18" fmla="*/ 48 w 48"/>
                <a:gd name="T19" fmla="*/ 62 h 64"/>
                <a:gd name="T20" fmla="*/ 48 w 48"/>
                <a:gd name="T21" fmla="*/ 64 h 64"/>
                <a:gd name="T22" fmla="*/ 25 w 48"/>
                <a:gd name="T23" fmla="*/ 64 h 64"/>
                <a:gd name="T24" fmla="*/ 25 w 48"/>
                <a:gd name="T25" fmla="*/ 62 h 64"/>
                <a:gd name="T26" fmla="*/ 29 w 48"/>
                <a:gd name="T27" fmla="*/ 60 h 64"/>
                <a:gd name="T28" fmla="*/ 30 w 48"/>
                <a:gd name="T29" fmla="*/ 54 h 64"/>
                <a:gd name="T30" fmla="*/ 30 w 48"/>
                <a:gd name="T31" fmla="*/ 34 h 64"/>
                <a:gd name="T32" fmla="*/ 29 w 48"/>
                <a:gd name="T33" fmla="*/ 27 h 64"/>
                <a:gd name="T34" fmla="*/ 28 w 48"/>
                <a:gd name="T35" fmla="*/ 25 h 64"/>
                <a:gd name="T36" fmla="*/ 25 w 48"/>
                <a:gd name="T37" fmla="*/ 25 h 64"/>
                <a:gd name="T38" fmla="*/ 22 w 48"/>
                <a:gd name="T39" fmla="*/ 26 h 64"/>
                <a:gd name="T40" fmla="*/ 18 w 48"/>
                <a:gd name="T41" fmla="*/ 30 h 64"/>
                <a:gd name="T42" fmla="*/ 18 w 48"/>
                <a:gd name="T43" fmla="*/ 54 h 64"/>
                <a:gd name="T44" fmla="*/ 19 w 48"/>
                <a:gd name="T45" fmla="*/ 60 h 64"/>
                <a:gd name="T46" fmla="*/ 22 w 48"/>
                <a:gd name="T47" fmla="*/ 62 h 64"/>
                <a:gd name="T48" fmla="*/ 22 w 48"/>
                <a:gd name="T49" fmla="*/ 64 h 64"/>
                <a:gd name="T50" fmla="*/ 0 w 48"/>
                <a:gd name="T51" fmla="*/ 64 h 64"/>
                <a:gd name="T52" fmla="*/ 0 w 48"/>
                <a:gd name="T53" fmla="*/ 62 h 64"/>
                <a:gd name="T54" fmla="*/ 4 w 48"/>
                <a:gd name="T55" fmla="*/ 60 h 64"/>
                <a:gd name="T56" fmla="*/ 5 w 48"/>
                <a:gd name="T57" fmla="*/ 54 h 64"/>
                <a:gd name="T58" fmla="*/ 5 w 48"/>
                <a:gd name="T59" fmla="*/ 9 h 64"/>
                <a:gd name="T60" fmla="*/ 4 w 48"/>
                <a:gd name="T61" fmla="*/ 3 h 64"/>
                <a:gd name="T62" fmla="*/ 0 w 48"/>
                <a:gd name="T63" fmla="*/ 1 h 64"/>
                <a:gd name="T64" fmla="*/ 0 w 48"/>
                <a:gd name="T65" fmla="*/ 0 h 64"/>
                <a:gd name="T66" fmla="*/ 18 w 48"/>
                <a:gd name="T6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" h="64">
                  <a:moveTo>
                    <a:pt x="18" y="0"/>
                  </a:moveTo>
                  <a:cubicBezTo>
                    <a:pt x="18" y="25"/>
                    <a:pt x="18" y="25"/>
                    <a:pt x="18" y="25"/>
                  </a:cubicBezTo>
                  <a:cubicBezTo>
                    <a:pt x="20" y="23"/>
                    <a:pt x="23" y="21"/>
                    <a:pt x="25" y="20"/>
                  </a:cubicBezTo>
                  <a:cubicBezTo>
                    <a:pt x="27" y="19"/>
                    <a:pt x="29" y="18"/>
                    <a:pt x="31" y="18"/>
                  </a:cubicBezTo>
                  <a:cubicBezTo>
                    <a:pt x="34" y="18"/>
                    <a:pt x="36" y="19"/>
                    <a:pt x="38" y="21"/>
                  </a:cubicBezTo>
                  <a:cubicBezTo>
                    <a:pt x="40" y="22"/>
                    <a:pt x="41" y="24"/>
                    <a:pt x="42" y="26"/>
                  </a:cubicBezTo>
                  <a:cubicBezTo>
                    <a:pt x="42" y="28"/>
                    <a:pt x="43" y="32"/>
                    <a:pt x="43" y="37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7"/>
                    <a:pt x="43" y="60"/>
                    <a:pt x="44" y="60"/>
                  </a:cubicBezTo>
                  <a:cubicBezTo>
                    <a:pt x="44" y="61"/>
                    <a:pt x="46" y="62"/>
                    <a:pt x="48" y="62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7" y="62"/>
                    <a:pt x="28" y="61"/>
                    <a:pt x="29" y="60"/>
                  </a:cubicBezTo>
                  <a:cubicBezTo>
                    <a:pt x="29" y="59"/>
                    <a:pt x="30" y="57"/>
                    <a:pt x="30" y="5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1"/>
                    <a:pt x="29" y="28"/>
                    <a:pt x="29" y="27"/>
                  </a:cubicBezTo>
                  <a:cubicBezTo>
                    <a:pt x="29" y="27"/>
                    <a:pt x="28" y="26"/>
                    <a:pt x="28" y="25"/>
                  </a:cubicBezTo>
                  <a:cubicBezTo>
                    <a:pt x="27" y="25"/>
                    <a:pt x="26" y="25"/>
                    <a:pt x="25" y="25"/>
                  </a:cubicBezTo>
                  <a:cubicBezTo>
                    <a:pt x="24" y="25"/>
                    <a:pt x="23" y="25"/>
                    <a:pt x="22" y="26"/>
                  </a:cubicBezTo>
                  <a:cubicBezTo>
                    <a:pt x="21" y="27"/>
                    <a:pt x="19" y="28"/>
                    <a:pt x="18" y="30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57"/>
                    <a:pt x="18" y="59"/>
                    <a:pt x="19" y="60"/>
                  </a:cubicBezTo>
                  <a:cubicBezTo>
                    <a:pt x="19" y="61"/>
                    <a:pt x="20" y="62"/>
                    <a:pt x="22" y="62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2" y="62"/>
                    <a:pt x="3" y="61"/>
                    <a:pt x="4" y="60"/>
                  </a:cubicBezTo>
                  <a:cubicBezTo>
                    <a:pt x="4" y="59"/>
                    <a:pt x="5" y="57"/>
                    <a:pt x="5" y="54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6"/>
                    <a:pt x="4" y="4"/>
                    <a:pt x="4" y="3"/>
                  </a:cubicBezTo>
                  <a:cubicBezTo>
                    <a:pt x="3" y="2"/>
                    <a:pt x="2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60" name="íṥľïdé"/>
            <p:cNvSpPr/>
            <p:nvPr/>
          </p:nvSpPr>
          <p:spPr bwMode="auto">
            <a:xfrm>
              <a:off x="8638986" y="3967594"/>
              <a:ext cx="119089" cy="115871"/>
            </a:xfrm>
            <a:custGeom>
              <a:avLst/>
              <a:gdLst>
                <a:gd name="T0" fmla="*/ 18 w 47"/>
                <a:gd name="T1" fmla="*/ 1 h 46"/>
                <a:gd name="T2" fmla="*/ 18 w 47"/>
                <a:gd name="T3" fmla="*/ 7 h 46"/>
                <a:gd name="T4" fmla="*/ 24 w 47"/>
                <a:gd name="T5" fmla="*/ 2 h 46"/>
                <a:gd name="T6" fmla="*/ 31 w 47"/>
                <a:gd name="T7" fmla="*/ 0 h 46"/>
                <a:gd name="T8" fmla="*/ 38 w 47"/>
                <a:gd name="T9" fmla="*/ 3 h 46"/>
                <a:gd name="T10" fmla="*/ 42 w 47"/>
                <a:gd name="T11" fmla="*/ 8 h 46"/>
                <a:gd name="T12" fmla="*/ 42 w 47"/>
                <a:gd name="T13" fmla="*/ 19 h 46"/>
                <a:gd name="T14" fmla="*/ 42 w 47"/>
                <a:gd name="T15" fmla="*/ 36 h 46"/>
                <a:gd name="T16" fmla="*/ 43 w 47"/>
                <a:gd name="T17" fmla="*/ 42 h 46"/>
                <a:gd name="T18" fmla="*/ 47 w 47"/>
                <a:gd name="T19" fmla="*/ 44 h 46"/>
                <a:gd name="T20" fmla="*/ 47 w 47"/>
                <a:gd name="T21" fmla="*/ 46 h 46"/>
                <a:gd name="T22" fmla="*/ 25 w 47"/>
                <a:gd name="T23" fmla="*/ 46 h 46"/>
                <a:gd name="T24" fmla="*/ 25 w 47"/>
                <a:gd name="T25" fmla="*/ 44 h 46"/>
                <a:gd name="T26" fmla="*/ 28 w 47"/>
                <a:gd name="T27" fmla="*/ 42 h 46"/>
                <a:gd name="T28" fmla="*/ 29 w 47"/>
                <a:gd name="T29" fmla="*/ 36 h 46"/>
                <a:gd name="T30" fmla="*/ 29 w 47"/>
                <a:gd name="T31" fmla="*/ 16 h 46"/>
                <a:gd name="T32" fmla="*/ 29 w 47"/>
                <a:gd name="T33" fmla="*/ 10 h 46"/>
                <a:gd name="T34" fmla="*/ 27 w 47"/>
                <a:gd name="T35" fmla="*/ 7 h 46"/>
                <a:gd name="T36" fmla="*/ 25 w 47"/>
                <a:gd name="T37" fmla="*/ 7 h 46"/>
                <a:gd name="T38" fmla="*/ 18 w 47"/>
                <a:gd name="T39" fmla="*/ 12 h 46"/>
                <a:gd name="T40" fmla="*/ 18 w 47"/>
                <a:gd name="T41" fmla="*/ 36 h 46"/>
                <a:gd name="T42" fmla="*/ 18 w 47"/>
                <a:gd name="T43" fmla="*/ 42 h 46"/>
                <a:gd name="T44" fmla="*/ 22 w 47"/>
                <a:gd name="T45" fmla="*/ 44 h 46"/>
                <a:gd name="T46" fmla="*/ 22 w 47"/>
                <a:gd name="T47" fmla="*/ 46 h 46"/>
                <a:gd name="T48" fmla="*/ 0 w 47"/>
                <a:gd name="T49" fmla="*/ 46 h 46"/>
                <a:gd name="T50" fmla="*/ 0 w 47"/>
                <a:gd name="T51" fmla="*/ 44 h 46"/>
                <a:gd name="T52" fmla="*/ 4 w 47"/>
                <a:gd name="T53" fmla="*/ 42 h 46"/>
                <a:gd name="T54" fmla="*/ 4 w 47"/>
                <a:gd name="T55" fmla="*/ 36 h 46"/>
                <a:gd name="T56" fmla="*/ 4 w 47"/>
                <a:gd name="T57" fmla="*/ 11 h 46"/>
                <a:gd name="T58" fmla="*/ 3 w 47"/>
                <a:gd name="T59" fmla="*/ 5 h 46"/>
                <a:gd name="T60" fmla="*/ 0 w 47"/>
                <a:gd name="T61" fmla="*/ 3 h 46"/>
                <a:gd name="T62" fmla="*/ 0 w 47"/>
                <a:gd name="T63" fmla="*/ 1 h 46"/>
                <a:gd name="T64" fmla="*/ 18 w 47"/>
                <a:gd name="T65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" h="46">
                  <a:moveTo>
                    <a:pt x="18" y="1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20" y="5"/>
                    <a:pt x="22" y="3"/>
                    <a:pt x="24" y="2"/>
                  </a:cubicBezTo>
                  <a:cubicBezTo>
                    <a:pt x="26" y="1"/>
                    <a:pt x="28" y="0"/>
                    <a:pt x="31" y="0"/>
                  </a:cubicBezTo>
                  <a:cubicBezTo>
                    <a:pt x="34" y="0"/>
                    <a:pt x="36" y="1"/>
                    <a:pt x="38" y="3"/>
                  </a:cubicBezTo>
                  <a:cubicBezTo>
                    <a:pt x="40" y="4"/>
                    <a:pt x="41" y="6"/>
                    <a:pt x="42" y="8"/>
                  </a:cubicBezTo>
                  <a:cubicBezTo>
                    <a:pt x="42" y="10"/>
                    <a:pt x="42" y="14"/>
                    <a:pt x="42" y="19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2" y="39"/>
                    <a:pt x="43" y="42"/>
                    <a:pt x="43" y="42"/>
                  </a:cubicBezTo>
                  <a:cubicBezTo>
                    <a:pt x="44" y="43"/>
                    <a:pt x="45" y="44"/>
                    <a:pt x="47" y="44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4"/>
                    <a:pt x="28" y="43"/>
                    <a:pt x="28" y="42"/>
                  </a:cubicBezTo>
                  <a:cubicBezTo>
                    <a:pt x="29" y="41"/>
                    <a:pt x="29" y="39"/>
                    <a:pt x="29" y="3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3"/>
                    <a:pt x="29" y="10"/>
                    <a:pt x="29" y="10"/>
                  </a:cubicBezTo>
                  <a:cubicBezTo>
                    <a:pt x="28" y="9"/>
                    <a:pt x="28" y="8"/>
                    <a:pt x="27" y="7"/>
                  </a:cubicBezTo>
                  <a:cubicBezTo>
                    <a:pt x="27" y="7"/>
                    <a:pt x="26" y="7"/>
                    <a:pt x="25" y="7"/>
                  </a:cubicBezTo>
                  <a:cubicBezTo>
                    <a:pt x="22" y="7"/>
                    <a:pt x="20" y="8"/>
                    <a:pt x="18" y="12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8" y="39"/>
                    <a:pt x="18" y="41"/>
                    <a:pt x="18" y="42"/>
                  </a:cubicBezTo>
                  <a:cubicBezTo>
                    <a:pt x="19" y="43"/>
                    <a:pt x="20" y="44"/>
                    <a:pt x="22" y="44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4"/>
                    <a:pt x="3" y="43"/>
                    <a:pt x="4" y="42"/>
                  </a:cubicBezTo>
                  <a:cubicBezTo>
                    <a:pt x="4" y="41"/>
                    <a:pt x="4" y="39"/>
                    <a:pt x="4" y="36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8"/>
                    <a:pt x="4" y="6"/>
                    <a:pt x="3" y="5"/>
                  </a:cubicBezTo>
                  <a:cubicBezTo>
                    <a:pt x="3" y="4"/>
                    <a:pt x="2" y="3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61" name="ïṧḻídè"/>
            <p:cNvSpPr/>
            <p:nvPr/>
          </p:nvSpPr>
          <p:spPr bwMode="auto">
            <a:xfrm>
              <a:off x="8770949" y="3967594"/>
              <a:ext cx="106214" cy="119091"/>
            </a:xfrm>
            <a:custGeom>
              <a:avLst/>
              <a:gdLst>
                <a:gd name="T0" fmla="*/ 21 w 42"/>
                <a:gd name="T1" fmla="*/ 0 h 47"/>
                <a:gd name="T2" fmla="*/ 32 w 42"/>
                <a:gd name="T3" fmla="*/ 3 h 47"/>
                <a:gd name="T4" fmla="*/ 39 w 42"/>
                <a:gd name="T5" fmla="*/ 12 h 47"/>
                <a:gd name="T6" fmla="*/ 42 w 42"/>
                <a:gd name="T7" fmla="*/ 24 h 47"/>
                <a:gd name="T8" fmla="*/ 37 w 42"/>
                <a:gd name="T9" fmla="*/ 39 h 47"/>
                <a:gd name="T10" fmla="*/ 21 w 42"/>
                <a:gd name="T11" fmla="*/ 47 h 47"/>
                <a:gd name="T12" fmla="*/ 6 w 42"/>
                <a:gd name="T13" fmla="*/ 40 h 47"/>
                <a:gd name="T14" fmla="*/ 0 w 42"/>
                <a:gd name="T15" fmla="*/ 24 h 47"/>
                <a:gd name="T16" fmla="*/ 6 w 42"/>
                <a:gd name="T17" fmla="*/ 7 h 47"/>
                <a:gd name="T18" fmla="*/ 21 w 42"/>
                <a:gd name="T19" fmla="*/ 0 h 47"/>
                <a:gd name="T20" fmla="*/ 21 w 42"/>
                <a:gd name="T21" fmla="*/ 4 h 47"/>
                <a:gd name="T22" fmla="*/ 17 w 42"/>
                <a:gd name="T23" fmla="*/ 5 h 47"/>
                <a:gd name="T24" fmla="*/ 15 w 42"/>
                <a:gd name="T25" fmla="*/ 13 h 47"/>
                <a:gd name="T26" fmla="*/ 14 w 42"/>
                <a:gd name="T27" fmla="*/ 27 h 47"/>
                <a:gd name="T28" fmla="*/ 15 w 42"/>
                <a:gd name="T29" fmla="*/ 37 h 47"/>
                <a:gd name="T30" fmla="*/ 17 w 42"/>
                <a:gd name="T31" fmla="*/ 42 h 47"/>
                <a:gd name="T32" fmla="*/ 21 w 42"/>
                <a:gd name="T33" fmla="*/ 44 h 47"/>
                <a:gd name="T34" fmla="*/ 24 w 42"/>
                <a:gd name="T35" fmla="*/ 43 h 47"/>
                <a:gd name="T36" fmla="*/ 27 w 42"/>
                <a:gd name="T37" fmla="*/ 38 h 47"/>
                <a:gd name="T38" fmla="*/ 28 w 42"/>
                <a:gd name="T39" fmla="*/ 20 h 47"/>
                <a:gd name="T40" fmla="*/ 27 w 42"/>
                <a:gd name="T41" fmla="*/ 9 h 47"/>
                <a:gd name="T42" fmla="*/ 24 w 42"/>
                <a:gd name="T43" fmla="*/ 5 h 47"/>
                <a:gd name="T44" fmla="*/ 21 w 42"/>
                <a:gd name="T4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2" h="47">
                  <a:moveTo>
                    <a:pt x="21" y="0"/>
                  </a:moveTo>
                  <a:cubicBezTo>
                    <a:pt x="25" y="0"/>
                    <a:pt x="28" y="1"/>
                    <a:pt x="32" y="3"/>
                  </a:cubicBezTo>
                  <a:cubicBezTo>
                    <a:pt x="35" y="5"/>
                    <a:pt x="37" y="8"/>
                    <a:pt x="39" y="12"/>
                  </a:cubicBezTo>
                  <a:cubicBezTo>
                    <a:pt x="41" y="15"/>
                    <a:pt x="42" y="19"/>
                    <a:pt x="42" y="24"/>
                  </a:cubicBezTo>
                  <a:cubicBezTo>
                    <a:pt x="42" y="30"/>
                    <a:pt x="40" y="35"/>
                    <a:pt x="37" y="39"/>
                  </a:cubicBezTo>
                  <a:cubicBezTo>
                    <a:pt x="33" y="44"/>
                    <a:pt x="28" y="47"/>
                    <a:pt x="21" y="47"/>
                  </a:cubicBezTo>
                  <a:cubicBezTo>
                    <a:pt x="14" y="47"/>
                    <a:pt x="9" y="45"/>
                    <a:pt x="6" y="40"/>
                  </a:cubicBezTo>
                  <a:cubicBezTo>
                    <a:pt x="2" y="35"/>
                    <a:pt x="0" y="30"/>
                    <a:pt x="0" y="24"/>
                  </a:cubicBezTo>
                  <a:cubicBezTo>
                    <a:pt x="0" y="17"/>
                    <a:pt x="2" y="12"/>
                    <a:pt x="6" y="7"/>
                  </a:cubicBezTo>
                  <a:cubicBezTo>
                    <a:pt x="10" y="3"/>
                    <a:pt x="15" y="0"/>
                    <a:pt x="21" y="0"/>
                  </a:cubicBezTo>
                  <a:close/>
                  <a:moveTo>
                    <a:pt x="21" y="4"/>
                  </a:moveTo>
                  <a:cubicBezTo>
                    <a:pt x="20" y="4"/>
                    <a:pt x="18" y="4"/>
                    <a:pt x="17" y="5"/>
                  </a:cubicBezTo>
                  <a:cubicBezTo>
                    <a:pt x="16" y="7"/>
                    <a:pt x="15" y="9"/>
                    <a:pt x="15" y="13"/>
                  </a:cubicBezTo>
                  <a:cubicBezTo>
                    <a:pt x="14" y="16"/>
                    <a:pt x="14" y="21"/>
                    <a:pt x="14" y="27"/>
                  </a:cubicBezTo>
                  <a:cubicBezTo>
                    <a:pt x="14" y="31"/>
                    <a:pt x="14" y="34"/>
                    <a:pt x="15" y="37"/>
                  </a:cubicBezTo>
                  <a:cubicBezTo>
                    <a:pt x="15" y="39"/>
                    <a:pt x="16" y="41"/>
                    <a:pt x="17" y="42"/>
                  </a:cubicBezTo>
                  <a:cubicBezTo>
                    <a:pt x="18" y="43"/>
                    <a:pt x="19" y="44"/>
                    <a:pt x="21" y="44"/>
                  </a:cubicBezTo>
                  <a:cubicBezTo>
                    <a:pt x="22" y="44"/>
                    <a:pt x="24" y="43"/>
                    <a:pt x="24" y="43"/>
                  </a:cubicBezTo>
                  <a:cubicBezTo>
                    <a:pt x="26" y="41"/>
                    <a:pt x="26" y="40"/>
                    <a:pt x="27" y="38"/>
                  </a:cubicBezTo>
                  <a:cubicBezTo>
                    <a:pt x="28" y="35"/>
                    <a:pt x="28" y="29"/>
                    <a:pt x="28" y="20"/>
                  </a:cubicBezTo>
                  <a:cubicBezTo>
                    <a:pt x="28" y="15"/>
                    <a:pt x="28" y="11"/>
                    <a:pt x="27" y="9"/>
                  </a:cubicBezTo>
                  <a:cubicBezTo>
                    <a:pt x="26" y="7"/>
                    <a:pt x="25" y="5"/>
                    <a:pt x="24" y="5"/>
                  </a:cubicBezTo>
                  <a:cubicBezTo>
                    <a:pt x="23" y="4"/>
                    <a:pt x="22" y="4"/>
                    <a:pt x="21" y="4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62" name="ï$ľíḑe"/>
            <p:cNvSpPr/>
            <p:nvPr/>
          </p:nvSpPr>
          <p:spPr bwMode="auto">
            <a:xfrm>
              <a:off x="8886820" y="3922533"/>
              <a:ext cx="61153" cy="160932"/>
            </a:xfrm>
            <a:custGeom>
              <a:avLst/>
              <a:gdLst>
                <a:gd name="T0" fmla="*/ 19 w 24"/>
                <a:gd name="T1" fmla="*/ 0 h 64"/>
                <a:gd name="T2" fmla="*/ 19 w 24"/>
                <a:gd name="T3" fmla="*/ 54 h 64"/>
                <a:gd name="T4" fmla="*/ 20 w 24"/>
                <a:gd name="T5" fmla="*/ 60 h 64"/>
                <a:gd name="T6" fmla="*/ 24 w 24"/>
                <a:gd name="T7" fmla="*/ 62 h 64"/>
                <a:gd name="T8" fmla="*/ 24 w 24"/>
                <a:gd name="T9" fmla="*/ 64 h 64"/>
                <a:gd name="T10" fmla="*/ 0 w 24"/>
                <a:gd name="T11" fmla="*/ 64 h 64"/>
                <a:gd name="T12" fmla="*/ 0 w 24"/>
                <a:gd name="T13" fmla="*/ 62 h 64"/>
                <a:gd name="T14" fmla="*/ 4 w 24"/>
                <a:gd name="T15" fmla="*/ 60 h 64"/>
                <a:gd name="T16" fmla="*/ 5 w 24"/>
                <a:gd name="T17" fmla="*/ 54 h 64"/>
                <a:gd name="T18" fmla="*/ 5 w 24"/>
                <a:gd name="T19" fmla="*/ 9 h 64"/>
                <a:gd name="T20" fmla="*/ 4 w 24"/>
                <a:gd name="T21" fmla="*/ 3 h 64"/>
                <a:gd name="T22" fmla="*/ 0 w 24"/>
                <a:gd name="T23" fmla="*/ 1 h 64"/>
                <a:gd name="T24" fmla="*/ 0 w 24"/>
                <a:gd name="T25" fmla="*/ 0 h 64"/>
                <a:gd name="T26" fmla="*/ 19 w 24"/>
                <a:gd name="T2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64">
                  <a:moveTo>
                    <a:pt x="19" y="0"/>
                  </a:moveTo>
                  <a:cubicBezTo>
                    <a:pt x="19" y="54"/>
                    <a:pt x="19" y="54"/>
                    <a:pt x="19" y="54"/>
                  </a:cubicBezTo>
                  <a:cubicBezTo>
                    <a:pt x="19" y="58"/>
                    <a:pt x="19" y="60"/>
                    <a:pt x="20" y="60"/>
                  </a:cubicBezTo>
                  <a:cubicBezTo>
                    <a:pt x="20" y="61"/>
                    <a:pt x="22" y="62"/>
                    <a:pt x="24" y="62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2" y="62"/>
                    <a:pt x="4" y="61"/>
                    <a:pt x="4" y="60"/>
                  </a:cubicBezTo>
                  <a:cubicBezTo>
                    <a:pt x="5" y="60"/>
                    <a:pt x="5" y="58"/>
                    <a:pt x="5" y="54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6"/>
                    <a:pt x="5" y="4"/>
                    <a:pt x="4" y="3"/>
                  </a:cubicBezTo>
                  <a:cubicBezTo>
                    <a:pt x="4" y="2"/>
                    <a:pt x="2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63" name="íşḷïḋè"/>
            <p:cNvSpPr/>
            <p:nvPr/>
          </p:nvSpPr>
          <p:spPr bwMode="auto">
            <a:xfrm>
              <a:off x="8957630" y="3967594"/>
              <a:ext cx="106214" cy="119091"/>
            </a:xfrm>
            <a:custGeom>
              <a:avLst/>
              <a:gdLst>
                <a:gd name="T0" fmla="*/ 21 w 42"/>
                <a:gd name="T1" fmla="*/ 0 h 47"/>
                <a:gd name="T2" fmla="*/ 32 w 42"/>
                <a:gd name="T3" fmla="*/ 3 h 47"/>
                <a:gd name="T4" fmla="*/ 39 w 42"/>
                <a:gd name="T5" fmla="*/ 12 h 47"/>
                <a:gd name="T6" fmla="*/ 42 w 42"/>
                <a:gd name="T7" fmla="*/ 24 h 47"/>
                <a:gd name="T8" fmla="*/ 37 w 42"/>
                <a:gd name="T9" fmla="*/ 39 h 47"/>
                <a:gd name="T10" fmla="*/ 21 w 42"/>
                <a:gd name="T11" fmla="*/ 47 h 47"/>
                <a:gd name="T12" fmla="*/ 6 w 42"/>
                <a:gd name="T13" fmla="*/ 40 h 47"/>
                <a:gd name="T14" fmla="*/ 0 w 42"/>
                <a:gd name="T15" fmla="*/ 24 h 47"/>
                <a:gd name="T16" fmla="*/ 6 w 42"/>
                <a:gd name="T17" fmla="*/ 7 h 47"/>
                <a:gd name="T18" fmla="*/ 21 w 42"/>
                <a:gd name="T19" fmla="*/ 0 h 47"/>
                <a:gd name="T20" fmla="*/ 21 w 42"/>
                <a:gd name="T21" fmla="*/ 4 h 47"/>
                <a:gd name="T22" fmla="*/ 17 w 42"/>
                <a:gd name="T23" fmla="*/ 5 h 47"/>
                <a:gd name="T24" fmla="*/ 15 w 42"/>
                <a:gd name="T25" fmla="*/ 13 h 47"/>
                <a:gd name="T26" fmla="*/ 14 w 42"/>
                <a:gd name="T27" fmla="*/ 27 h 47"/>
                <a:gd name="T28" fmla="*/ 15 w 42"/>
                <a:gd name="T29" fmla="*/ 37 h 47"/>
                <a:gd name="T30" fmla="*/ 17 w 42"/>
                <a:gd name="T31" fmla="*/ 42 h 47"/>
                <a:gd name="T32" fmla="*/ 21 w 42"/>
                <a:gd name="T33" fmla="*/ 44 h 47"/>
                <a:gd name="T34" fmla="*/ 24 w 42"/>
                <a:gd name="T35" fmla="*/ 43 h 47"/>
                <a:gd name="T36" fmla="*/ 27 w 42"/>
                <a:gd name="T37" fmla="*/ 38 h 47"/>
                <a:gd name="T38" fmla="*/ 28 w 42"/>
                <a:gd name="T39" fmla="*/ 20 h 47"/>
                <a:gd name="T40" fmla="*/ 27 w 42"/>
                <a:gd name="T41" fmla="*/ 9 h 47"/>
                <a:gd name="T42" fmla="*/ 24 w 42"/>
                <a:gd name="T43" fmla="*/ 5 h 47"/>
                <a:gd name="T44" fmla="*/ 21 w 42"/>
                <a:gd name="T4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2" h="47">
                  <a:moveTo>
                    <a:pt x="21" y="0"/>
                  </a:moveTo>
                  <a:cubicBezTo>
                    <a:pt x="25" y="0"/>
                    <a:pt x="28" y="1"/>
                    <a:pt x="32" y="3"/>
                  </a:cubicBezTo>
                  <a:cubicBezTo>
                    <a:pt x="35" y="5"/>
                    <a:pt x="37" y="8"/>
                    <a:pt x="39" y="12"/>
                  </a:cubicBezTo>
                  <a:cubicBezTo>
                    <a:pt x="41" y="15"/>
                    <a:pt x="42" y="19"/>
                    <a:pt x="42" y="24"/>
                  </a:cubicBezTo>
                  <a:cubicBezTo>
                    <a:pt x="42" y="30"/>
                    <a:pt x="40" y="35"/>
                    <a:pt x="37" y="39"/>
                  </a:cubicBezTo>
                  <a:cubicBezTo>
                    <a:pt x="33" y="44"/>
                    <a:pt x="28" y="47"/>
                    <a:pt x="21" y="47"/>
                  </a:cubicBezTo>
                  <a:cubicBezTo>
                    <a:pt x="14" y="47"/>
                    <a:pt x="9" y="45"/>
                    <a:pt x="6" y="40"/>
                  </a:cubicBezTo>
                  <a:cubicBezTo>
                    <a:pt x="2" y="35"/>
                    <a:pt x="0" y="30"/>
                    <a:pt x="0" y="24"/>
                  </a:cubicBezTo>
                  <a:cubicBezTo>
                    <a:pt x="0" y="17"/>
                    <a:pt x="2" y="12"/>
                    <a:pt x="6" y="7"/>
                  </a:cubicBezTo>
                  <a:cubicBezTo>
                    <a:pt x="10" y="3"/>
                    <a:pt x="15" y="0"/>
                    <a:pt x="21" y="0"/>
                  </a:cubicBezTo>
                  <a:close/>
                  <a:moveTo>
                    <a:pt x="21" y="4"/>
                  </a:moveTo>
                  <a:cubicBezTo>
                    <a:pt x="20" y="4"/>
                    <a:pt x="18" y="4"/>
                    <a:pt x="17" y="5"/>
                  </a:cubicBezTo>
                  <a:cubicBezTo>
                    <a:pt x="16" y="7"/>
                    <a:pt x="15" y="9"/>
                    <a:pt x="15" y="13"/>
                  </a:cubicBezTo>
                  <a:cubicBezTo>
                    <a:pt x="14" y="16"/>
                    <a:pt x="14" y="21"/>
                    <a:pt x="14" y="27"/>
                  </a:cubicBezTo>
                  <a:cubicBezTo>
                    <a:pt x="14" y="31"/>
                    <a:pt x="14" y="34"/>
                    <a:pt x="15" y="37"/>
                  </a:cubicBezTo>
                  <a:cubicBezTo>
                    <a:pt x="15" y="39"/>
                    <a:pt x="16" y="41"/>
                    <a:pt x="17" y="42"/>
                  </a:cubicBezTo>
                  <a:cubicBezTo>
                    <a:pt x="18" y="43"/>
                    <a:pt x="19" y="44"/>
                    <a:pt x="21" y="44"/>
                  </a:cubicBezTo>
                  <a:cubicBezTo>
                    <a:pt x="22" y="44"/>
                    <a:pt x="24" y="43"/>
                    <a:pt x="24" y="43"/>
                  </a:cubicBezTo>
                  <a:cubicBezTo>
                    <a:pt x="26" y="41"/>
                    <a:pt x="26" y="40"/>
                    <a:pt x="27" y="38"/>
                  </a:cubicBezTo>
                  <a:cubicBezTo>
                    <a:pt x="28" y="35"/>
                    <a:pt x="28" y="29"/>
                    <a:pt x="28" y="20"/>
                  </a:cubicBezTo>
                  <a:cubicBezTo>
                    <a:pt x="28" y="15"/>
                    <a:pt x="28" y="11"/>
                    <a:pt x="27" y="9"/>
                  </a:cubicBezTo>
                  <a:cubicBezTo>
                    <a:pt x="26" y="7"/>
                    <a:pt x="25" y="5"/>
                    <a:pt x="24" y="5"/>
                  </a:cubicBezTo>
                  <a:cubicBezTo>
                    <a:pt x="23" y="4"/>
                    <a:pt x="22" y="4"/>
                    <a:pt x="21" y="4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64" name="îṣļîďé"/>
            <p:cNvSpPr/>
            <p:nvPr/>
          </p:nvSpPr>
          <p:spPr bwMode="auto">
            <a:xfrm>
              <a:off x="9079938" y="3967594"/>
              <a:ext cx="109434" cy="170589"/>
            </a:xfrm>
            <a:custGeom>
              <a:avLst/>
              <a:gdLst>
                <a:gd name="T0" fmla="*/ 28 w 43"/>
                <a:gd name="T1" fmla="*/ 2 h 67"/>
                <a:gd name="T2" fmla="*/ 42 w 43"/>
                <a:gd name="T3" fmla="*/ 2 h 67"/>
                <a:gd name="T4" fmla="*/ 42 w 43"/>
                <a:gd name="T5" fmla="*/ 7 h 67"/>
                <a:gd name="T6" fmla="*/ 34 w 43"/>
                <a:gd name="T7" fmla="*/ 7 h 67"/>
                <a:gd name="T8" fmla="*/ 37 w 43"/>
                <a:gd name="T9" fmla="*/ 11 h 67"/>
                <a:gd name="T10" fmla="*/ 38 w 43"/>
                <a:gd name="T11" fmla="*/ 17 h 67"/>
                <a:gd name="T12" fmla="*/ 36 w 43"/>
                <a:gd name="T13" fmla="*/ 25 h 67"/>
                <a:gd name="T14" fmla="*/ 29 w 43"/>
                <a:gd name="T15" fmla="*/ 30 h 67"/>
                <a:gd name="T16" fmla="*/ 21 w 43"/>
                <a:gd name="T17" fmla="*/ 32 h 67"/>
                <a:gd name="T18" fmla="*/ 15 w 43"/>
                <a:gd name="T19" fmla="*/ 32 h 67"/>
                <a:gd name="T20" fmla="*/ 11 w 43"/>
                <a:gd name="T21" fmla="*/ 33 h 67"/>
                <a:gd name="T22" fmla="*/ 10 w 43"/>
                <a:gd name="T23" fmla="*/ 37 h 67"/>
                <a:gd name="T24" fmla="*/ 11 w 43"/>
                <a:gd name="T25" fmla="*/ 40 h 67"/>
                <a:gd name="T26" fmla="*/ 16 w 43"/>
                <a:gd name="T27" fmla="*/ 41 h 67"/>
                <a:gd name="T28" fmla="*/ 24 w 43"/>
                <a:gd name="T29" fmla="*/ 41 h 67"/>
                <a:gd name="T30" fmla="*/ 37 w 43"/>
                <a:gd name="T31" fmla="*/ 43 h 67"/>
                <a:gd name="T32" fmla="*/ 43 w 43"/>
                <a:gd name="T33" fmla="*/ 52 h 67"/>
                <a:gd name="T34" fmla="*/ 40 w 43"/>
                <a:gd name="T35" fmla="*/ 59 h 67"/>
                <a:gd name="T36" fmla="*/ 34 w 43"/>
                <a:gd name="T37" fmla="*/ 64 h 67"/>
                <a:gd name="T38" fmla="*/ 20 w 43"/>
                <a:gd name="T39" fmla="*/ 67 h 67"/>
                <a:gd name="T40" fmla="*/ 9 w 43"/>
                <a:gd name="T41" fmla="*/ 65 h 67"/>
                <a:gd name="T42" fmla="*/ 2 w 43"/>
                <a:gd name="T43" fmla="*/ 62 h 67"/>
                <a:gd name="T44" fmla="*/ 0 w 43"/>
                <a:gd name="T45" fmla="*/ 58 h 67"/>
                <a:gd name="T46" fmla="*/ 1 w 43"/>
                <a:gd name="T47" fmla="*/ 54 h 67"/>
                <a:gd name="T48" fmla="*/ 7 w 43"/>
                <a:gd name="T49" fmla="*/ 51 h 67"/>
                <a:gd name="T50" fmla="*/ 1 w 43"/>
                <a:gd name="T51" fmla="*/ 43 h 67"/>
                <a:gd name="T52" fmla="*/ 4 w 43"/>
                <a:gd name="T53" fmla="*/ 36 h 67"/>
                <a:gd name="T54" fmla="*/ 12 w 43"/>
                <a:gd name="T55" fmla="*/ 31 h 67"/>
                <a:gd name="T56" fmla="*/ 3 w 43"/>
                <a:gd name="T57" fmla="*/ 25 h 67"/>
                <a:gd name="T58" fmla="*/ 0 w 43"/>
                <a:gd name="T59" fmla="*/ 16 h 67"/>
                <a:gd name="T60" fmla="*/ 5 w 43"/>
                <a:gd name="T61" fmla="*/ 5 h 67"/>
                <a:gd name="T62" fmla="*/ 19 w 43"/>
                <a:gd name="T63" fmla="*/ 0 h 67"/>
                <a:gd name="T64" fmla="*/ 28 w 43"/>
                <a:gd name="T65" fmla="*/ 2 h 67"/>
                <a:gd name="T66" fmla="*/ 17 w 43"/>
                <a:gd name="T67" fmla="*/ 52 h 67"/>
                <a:gd name="T68" fmla="*/ 10 w 43"/>
                <a:gd name="T69" fmla="*/ 53 h 67"/>
                <a:gd name="T70" fmla="*/ 8 w 43"/>
                <a:gd name="T71" fmla="*/ 57 h 67"/>
                <a:gd name="T72" fmla="*/ 10 w 43"/>
                <a:gd name="T73" fmla="*/ 61 h 67"/>
                <a:gd name="T74" fmla="*/ 21 w 43"/>
                <a:gd name="T75" fmla="*/ 63 h 67"/>
                <a:gd name="T76" fmla="*/ 31 w 43"/>
                <a:gd name="T77" fmla="*/ 62 h 67"/>
                <a:gd name="T78" fmla="*/ 35 w 43"/>
                <a:gd name="T79" fmla="*/ 57 h 67"/>
                <a:gd name="T80" fmla="*/ 34 w 43"/>
                <a:gd name="T81" fmla="*/ 55 h 67"/>
                <a:gd name="T82" fmla="*/ 30 w 43"/>
                <a:gd name="T83" fmla="*/ 53 h 67"/>
                <a:gd name="T84" fmla="*/ 17 w 43"/>
                <a:gd name="T85" fmla="*/ 52 h 67"/>
                <a:gd name="T86" fmla="*/ 19 w 43"/>
                <a:gd name="T87" fmla="*/ 3 h 67"/>
                <a:gd name="T88" fmla="*/ 15 w 43"/>
                <a:gd name="T89" fmla="*/ 6 h 67"/>
                <a:gd name="T90" fmla="*/ 13 w 43"/>
                <a:gd name="T91" fmla="*/ 17 h 67"/>
                <a:gd name="T92" fmla="*/ 15 w 43"/>
                <a:gd name="T93" fmla="*/ 27 h 67"/>
                <a:gd name="T94" fmla="*/ 19 w 43"/>
                <a:gd name="T95" fmla="*/ 30 h 67"/>
                <a:gd name="T96" fmla="*/ 24 w 43"/>
                <a:gd name="T97" fmla="*/ 27 h 67"/>
                <a:gd name="T98" fmla="*/ 26 w 43"/>
                <a:gd name="T99" fmla="*/ 17 h 67"/>
                <a:gd name="T100" fmla="*/ 24 w 43"/>
                <a:gd name="T101" fmla="*/ 5 h 67"/>
                <a:gd name="T102" fmla="*/ 19 w 43"/>
                <a:gd name="T103" fmla="*/ 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3" h="67">
                  <a:moveTo>
                    <a:pt x="28" y="2"/>
                  </a:moveTo>
                  <a:cubicBezTo>
                    <a:pt x="42" y="2"/>
                    <a:pt x="42" y="2"/>
                    <a:pt x="42" y="2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6" y="9"/>
                    <a:pt x="37" y="10"/>
                    <a:pt x="37" y="11"/>
                  </a:cubicBezTo>
                  <a:cubicBezTo>
                    <a:pt x="38" y="13"/>
                    <a:pt x="38" y="15"/>
                    <a:pt x="38" y="17"/>
                  </a:cubicBezTo>
                  <a:cubicBezTo>
                    <a:pt x="38" y="20"/>
                    <a:pt x="37" y="23"/>
                    <a:pt x="36" y="25"/>
                  </a:cubicBezTo>
                  <a:cubicBezTo>
                    <a:pt x="34" y="27"/>
                    <a:pt x="32" y="29"/>
                    <a:pt x="29" y="30"/>
                  </a:cubicBezTo>
                  <a:cubicBezTo>
                    <a:pt x="26" y="32"/>
                    <a:pt x="23" y="32"/>
                    <a:pt x="21" y="32"/>
                  </a:cubicBezTo>
                  <a:cubicBezTo>
                    <a:pt x="20" y="32"/>
                    <a:pt x="19" y="32"/>
                    <a:pt x="15" y="32"/>
                  </a:cubicBezTo>
                  <a:cubicBezTo>
                    <a:pt x="14" y="32"/>
                    <a:pt x="12" y="33"/>
                    <a:pt x="11" y="33"/>
                  </a:cubicBezTo>
                  <a:cubicBezTo>
                    <a:pt x="10" y="34"/>
                    <a:pt x="10" y="36"/>
                    <a:pt x="10" y="37"/>
                  </a:cubicBezTo>
                  <a:cubicBezTo>
                    <a:pt x="10" y="38"/>
                    <a:pt x="10" y="39"/>
                    <a:pt x="11" y="40"/>
                  </a:cubicBezTo>
                  <a:cubicBezTo>
                    <a:pt x="12" y="40"/>
                    <a:pt x="14" y="41"/>
                    <a:pt x="16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0" y="41"/>
                    <a:pt x="35" y="41"/>
                    <a:pt x="37" y="43"/>
                  </a:cubicBezTo>
                  <a:cubicBezTo>
                    <a:pt x="41" y="45"/>
                    <a:pt x="43" y="48"/>
                    <a:pt x="43" y="52"/>
                  </a:cubicBezTo>
                  <a:cubicBezTo>
                    <a:pt x="43" y="55"/>
                    <a:pt x="42" y="57"/>
                    <a:pt x="40" y="59"/>
                  </a:cubicBezTo>
                  <a:cubicBezTo>
                    <a:pt x="38" y="62"/>
                    <a:pt x="36" y="63"/>
                    <a:pt x="34" y="64"/>
                  </a:cubicBezTo>
                  <a:cubicBezTo>
                    <a:pt x="30" y="66"/>
                    <a:pt x="25" y="67"/>
                    <a:pt x="20" y="67"/>
                  </a:cubicBezTo>
                  <a:cubicBezTo>
                    <a:pt x="16" y="67"/>
                    <a:pt x="12" y="66"/>
                    <a:pt x="9" y="65"/>
                  </a:cubicBezTo>
                  <a:cubicBezTo>
                    <a:pt x="6" y="65"/>
                    <a:pt x="3" y="64"/>
                    <a:pt x="2" y="62"/>
                  </a:cubicBezTo>
                  <a:cubicBezTo>
                    <a:pt x="0" y="61"/>
                    <a:pt x="0" y="59"/>
                    <a:pt x="0" y="58"/>
                  </a:cubicBezTo>
                  <a:cubicBezTo>
                    <a:pt x="0" y="56"/>
                    <a:pt x="0" y="55"/>
                    <a:pt x="1" y="54"/>
                  </a:cubicBezTo>
                  <a:cubicBezTo>
                    <a:pt x="2" y="53"/>
                    <a:pt x="4" y="52"/>
                    <a:pt x="7" y="51"/>
                  </a:cubicBezTo>
                  <a:cubicBezTo>
                    <a:pt x="3" y="49"/>
                    <a:pt x="1" y="46"/>
                    <a:pt x="1" y="43"/>
                  </a:cubicBezTo>
                  <a:cubicBezTo>
                    <a:pt x="1" y="40"/>
                    <a:pt x="2" y="38"/>
                    <a:pt x="4" y="36"/>
                  </a:cubicBezTo>
                  <a:cubicBezTo>
                    <a:pt x="5" y="34"/>
                    <a:pt x="8" y="32"/>
                    <a:pt x="12" y="31"/>
                  </a:cubicBezTo>
                  <a:cubicBezTo>
                    <a:pt x="7" y="29"/>
                    <a:pt x="4" y="27"/>
                    <a:pt x="3" y="25"/>
                  </a:cubicBezTo>
                  <a:cubicBezTo>
                    <a:pt x="1" y="22"/>
                    <a:pt x="0" y="19"/>
                    <a:pt x="0" y="16"/>
                  </a:cubicBezTo>
                  <a:cubicBezTo>
                    <a:pt x="0" y="12"/>
                    <a:pt x="2" y="8"/>
                    <a:pt x="5" y="5"/>
                  </a:cubicBezTo>
                  <a:cubicBezTo>
                    <a:pt x="9" y="2"/>
                    <a:pt x="13" y="0"/>
                    <a:pt x="19" y="0"/>
                  </a:cubicBezTo>
                  <a:cubicBezTo>
                    <a:pt x="21" y="0"/>
                    <a:pt x="24" y="1"/>
                    <a:pt x="28" y="2"/>
                  </a:cubicBezTo>
                  <a:close/>
                  <a:moveTo>
                    <a:pt x="17" y="52"/>
                  </a:moveTo>
                  <a:cubicBezTo>
                    <a:pt x="13" y="52"/>
                    <a:pt x="11" y="52"/>
                    <a:pt x="10" y="53"/>
                  </a:cubicBezTo>
                  <a:cubicBezTo>
                    <a:pt x="9" y="54"/>
                    <a:pt x="8" y="55"/>
                    <a:pt x="8" y="57"/>
                  </a:cubicBezTo>
                  <a:cubicBezTo>
                    <a:pt x="8" y="59"/>
                    <a:pt x="9" y="60"/>
                    <a:pt x="10" y="61"/>
                  </a:cubicBezTo>
                  <a:cubicBezTo>
                    <a:pt x="12" y="63"/>
                    <a:pt x="16" y="63"/>
                    <a:pt x="21" y="63"/>
                  </a:cubicBezTo>
                  <a:cubicBezTo>
                    <a:pt x="25" y="63"/>
                    <a:pt x="29" y="63"/>
                    <a:pt x="31" y="62"/>
                  </a:cubicBezTo>
                  <a:cubicBezTo>
                    <a:pt x="34" y="60"/>
                    <a:pt x="35" y="59"/>
                    <a:pt x="35" y="57"/>
                  </a:cubicBezTo>
                  <a:cubicBezTo>
                    <a:pt x="35" y="56"/>
                    <a:pt x="35" y="55"/>
                    <a:pt x="34" y="55"/>
                  </a:cubicBezTo>
                  <a:cubicBezTo>
                    <a:pt x="33" y="54"/>
                    <a:pt x="32" y="53"/>
                    <a:pt x="30" y="53"/>
                  </a:cubicBezTo>
                  <a:cubicBezTo>
                    <a:pt x="29" y="52"/>
                    <a:pt x="24" y="52"/>
                    <a:pt x="17" y="52"/>
                  </a:cubicBezTo>
                  <a:close/>
                  <a:moveTo>
                    <a:pt x="19" y="3"/>
                  </a:moveTo>
                  <a:cubicBezTo>
                    <a:pt x="18" y="3"/>
                    <a:pt x="16" y="4"/>
                    <a:pt x="15" y="6"/>
                  </a:cubicBezTo>
                  <a:cubicBezTo>
                    <a:pt x="14" y="8"/>
                    <a:pt x="13" y="12"/>
                    <a:pt x="13" y="17"/>
                  </a:cubicBezTo>
                  <a:cubicBezTo>
                    <a:pt x="13" y="22"/>
                    <a:pt x="14" y="25"/>
                    <a:pt x="15" y="27"/>
                  </a:cubicBezTo>
                  <a:cubicBezTo>
                    <a:pt x="16" y="29"/>
                    <a:pt x="18" y="30"/>
                    <a:pt x="19" y="30"/>
                  </a:cubicBezTo>
                  <a:cubicBezTo>
                    <a:pt x="21" y="30"/>
                    <a:pt x="23" y="29"/>
                    <a:pt x="24" y="27"/>
                  </a:cubicBezTo>
                  <a:cubicBezTo>
                    <a:pt x="25" y="25"/>
                    <a:pt x="26" y="22"/>
                    <a:pt x="26" y="17"/>
                  </a:cubicBezTo>
                  <a:cubicBezTo>
                    <a:pt x="26" y="11"/>
                    <a:pt x="25" y="7"/>
                    <a:pt x="24" y="5"/>
                  </a:cubicBezTo>
                  <a:cubicBezTo>
                    <a:pt x="23" y="4"/>
                    <a:pt x="21" y="3"/>
                    <a:pt x="19" y="3"/>
                  </a:cubicBez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865" name="ïṣlíḓe"/>
            <p:cNvSpPr/>
            <p:nvPr/>
          </p:nvSpPr>
          <p:spPr bwMode="auto">
            <a:xfrm>
              <a:off x="9192591" y="3970812"/>
              <a:ext cx="119089" cy="167369"/>
            </a:xfrm>
            <a:custGeom>
              <a:avLst/>
              <a:gdLst>
                <a:gd name="T0" fmla="*/ 23 w 47"/>
                <a:gd name="T1" fmla="*/ 46 h 66"/>
                <a:gd name="T2" fmla="*/ 9 w 47"/>
                <a:gd name="T3" fmla="*/ 14 h 66"/>
                <a:gd name="T4" fmla="*/ 4 w 47"/>
                <a:gd name="T5" fmla="*/ 5 h 66"/>
                <a:gd name="T6" fmla="*/ 0 w 47"/>
                <a:gd name="T7" fmla="*/ 2 h 66"/>
                <a:gd name="T8" fmla="*/ 0 w 47"/>
                <a:gd name="T9" fmla="*/ 0 h 66"/>
                <a:gd name="T10" fmla="*/ 24 w 47"/>
                <a:gd name="T11" fmla="*/ 0 h 66"/>
                <a:gd name="T12" fmla="*/ 24 w 47"/>
                <a:gd name="T13" fmla="*/ 2 h 66"/>
                <a:gd name="T14" fmla="*/ 20 w 47"/>
                <a:gd name="T15" fmla="*/ 3 h 66"/>
                <a:gd name="T16" fmla="*/ 19 w 47"/>
                <a:gd name="T17" fmla="*/ 5 h 66"/>
                <a:gd name="T18" fmla="*/ 22 w 47"/>
                <a:gd name="T19" fmla="*/ 12 h 66"/>
                <a:gd name="T20" fmla="*/ 29 w 47"/>
                <a:gd name="T21" fmla="*/ 29 h 66"/>
                <a:gd name="T22" fmla="*/ 34 w 47"/>
                <a:gd name="T23" fmla="*/ 16 h 66"/>
                <a:gd name="T24" fmla="*/ 37 w 47"/>
                <a:gd name="T25" fmla="*/ 6 h 66"/>
                <a:gd name="T26" fmla="*/ 36 w 47"/>
                <a:gd name="T27" fmla="*/ 3 h 66"/>
                <a:gd name="T28" fmla="*/ 32 w 47"/>
                <a:gd name="T29" fmla="*/ 2 h 66"/>
                <a:gd name="T30" fmla="*/ 32 w 47"/>
                <a:gd name="T31" fmla="*/ 0 h 66"/>
                <a:gd name="T32" fmla="*/ 47 w 47"/>
                <a:gd name="T33" fmla="*/ 0 h 66"/>
                <a:gd name="T34" fmla="*/ 47 w 47"/>
                <a:gd name="T35" fmla="*/ 2 h 66"/>
                <a:gd name="T36" fmla="*/ 43 w 47"/>
                <a:gd name="T37" fmla="*/ 4 h 66"/>
                <a:gd name="T38" fmla="*/ 39 w 47"/>
                <a:gd name="T39" fmla="*/ 14 h 66"/>
                <a:gd name="T40" fmla="*/ 26 w 47"/>
                <a:gd name="T41" fmla="*/ 46 h 66"/>
                <a:gd name="T42" fmla="*/ 19 w 47"/>
                <a:gd name="T43" fmla="*/ 62 h 66"/>
                <a:gd name="T44" fmla="*/ 11 w 47"/>
                <a:gd name="T45" fmla="*/ 66 h 66"/>
                <a:gd name="T46" fmla="*/ 4 w 47"/>
                <a:gd name="T47" fmla="*/ 63 h 66"/>
                <a:gd name="T48" fmla="*/ 2 w 47"/>
                <a:gd name="T49" fmla="*/ 58 h 66"/>
                <a:gd name="T50" fmla="*/ 4 w 47"/>
                <a:gd name="T51" fmla="*/ 53 h 66"/>
                <a:gd name="T52" fmla="*/ 8 w 47"/>
                <a:gd name="T53" fmla="*/ 52 h 66"/>
                <a:gd name="T54" fmla="*/ 12 w 47"/>
                <a:gd name="T55" fmla="*/ 53 h 66"/>
                <a:gd name="T56" fmla="*/ 13 w 47"/>
                <a:gd name="T57" fmla="*/ 58 h 66"/>
                <a:gd name="T58" fmla="*/ 13 w 47"/>
                <a:gd name="T59" fmla="*/ 60 h 66"/>
                <a:gd name="T60" fmla="*/ 15 w 47"/>
                <a:gd name="T61" fmla="*/ 61 h 66"/>
                <a:gd name="T62" fmla="*/ 17 w 47"/>
                <a:gd name="T63" fmla="*/ 59 h 66"/>
                <a:gd name="T64" fmla="*/ 21 w 47"/>
                <a:gd name="T65" fmla="*/ 50 h 66"/>
                <a:gd name="T66" fmla="*/ 23 w 47"/>
                <a:gd name="T67" fmla="*/ 4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7" h="66">
                  <a:moveTo>
                    <a:pt x="23" y="46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6" y="9"/>
                    <a:pt x="5" y="6"/>
                    <a:pt x="4" y="5"/>
                  </a:cubicBezTo>
                  <a:cubicBezTo>
                    <a:pt x="3" y="3"/>
                    <a:pt x="2" y="3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1" y="3"/>
                    <a:pt x="20" y="3"/>
                  </a:cubicBezTo>
                  <a:cubicBezTo>
                    <a:pt x="20" y="4"/>
                    <a:pt x="19" y="4"/>
                    <a:pt x="19" y="5"/>
                  </a:cubicBezTo>
                  <a:cubicBezTo>
                    <a:pt x="19" y="6"/>
                    <a:pt x="20" y="9"/>
                    <a:pt x="22" y="12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6" y="11"/>
                    <a:pt x="37" y="8"/>
                    <a:pt x="37" y="6"/>
                  </a:cubicBezTo>
                  <a:cubicBezTo>
                    <a:pt x="37" y="5"/>
                    <a:pt x="37" y="4"/>
                    <a:pt x="36" y="3"/>
                  </a:cubicBezTo>
                  <a:cubicBezTo>
                    <a:pt x="35" y="3"/>
                    <a:pt x="34" y="2"/>
                    <a:pt x="32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5" y="2"/>
                    <a:pt x="44" y="3"/>
                    <a:pt x="43" y="4"/>
                  </a:cubicBezTo>
                  <a:cubicBezTo>
                    <a:pt x="42" y="5"/>
                    <a:pt x="41" y="8"/>
                    <a:pt x="39" y="14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3" y="55"/>
                    <a:pt x="20" y="60"/>
                    <a:pt x="19" y="62"/>
                  </a:cubicBezTo>
                  <a:cubicBezTo>
                    <a:pt x="17" y="64"/>
                    <a:pt x="14" y="66"/>
                    <a:pt x="11" y="66"/>
                  </a:cubicBezTo>
                  <a:cubicBezTo>
                    <a:pt x="8" y="66"/>
                    <a:pt x="6" y="65"/>
                    <a:pt x="4" y="63"/>
                  </a:cubicBezTo>
                  <a:cubicBezTo>
                    <a:pt x="3" y="62"/>
                    <a:pt x="2" y="60"/>
                    <a:pt x="2" y="58"/>
                  </a:cubicBezTo>
                  <a:cubicBezTo>
                    <a:pt x="2" y="56"/>
                    <a:pt x="3" y="55"/>
                    <a:pt x="4" y="53"/>
                  </a:cubicBezTo>
                  <a:cubicBezTo>
                    <a:pt x="5" y="52"/>
                    <a:pt x="6" y="52"/>
                    <a:pt x="8" y="52"/>
                  </a:cubicBezTo>
                  <a:cubicBezTo>
                    <a:pt x="9" y="52"/>
                    <a:pt x="11" y="52"/>
                    <a:pt x="12" y="53"/>
                  </a:cubicBezTo>
                  <a:cubicBezTo>
                    <a:pt x="13" y="54"/>
                    <a:pt x="13" y="56"/>
                    <a:pt x="13" y="58"/>
                  </a:cubicBezTo>
                  <a:cubicBezTo>
                    <a:pt x="13" y="59"/>
                    <a:pt x="13" y="60"/>
                    <a:pt x="13" y="60"/>
                  </a:cubicBezTo>
                  <a:cubicBezTo>
                    <a:pt x="14" y="60"/>
                    <a:pt x="14" y="61"/>
                    <a:pt x="15" y="61"/>
                  </a:cubicBezTo>
                  <a:cubicBezTo>
                    <a:pt x="15" y="61"/>
                    <a:pt x="16" y="60"/>
                    <a:pt x="17" y="59"/>
                  </a:cubicBezTo>
                  <a:cubicBezTo>
                    <a:pt x="18" y="58"/>
                    <a:pt x="20" y="55"/>
                    <a:pt x="21" y="50"/>
                  </a:cubicBezTo>
                  <a:lnTo>
                    <a:pt x="23" y="46"/>
                  </a:lnTo>
                  <a:close/>
                </a:path>
              </a:pathLst>
            </a:cu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  <p:grpSp>
        <p:nvGrpSpPr>
          <p:cNvPr id="174" name="组合 173"/>
          <p:cNvGrpSpPr/>
          <p:nvPr/>
        </p:nvGrpSpPr>
        <p:grpSpPr>
          <a:xfrm>
            <a:off x="9246284" y="4656364"/>
            <a:ext cx="2438400" cy="885372"/>
            <a:chOff x="638629" y="1538514"/>
            <a:chExt cx="2438400" cy="885372"/>
          </a:xfrm>
        </p:grpSpPr>
        <p:sp>
          <p:nvSpPr>
            <p:cNvPr id="186" name="矩形: 圆角 185"/>
            <p:cNvSpPr/>
            <p:nvPr/>
          </p:nvSpPr>
          <p:spPr>
            <a:xfrm>
              <a:off x="638629" y="1538514"/>
              <a:ext cx="2438400" cy="885372"/>
            </a:xfrm>
            <a:prstGeom prst="roundRect">
              <a:avLst>
                <a:gd name="adj" fmla="val 5371"/>
              </a:avLst>
            </a:prstGeom>
            <a:solidFill>
              <a:schemeClr val="bg1"/>
            </a:solidFill>
            <a:ln w="635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254000" dist="38100" dir="5400000" sx="94000" sy="94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7" name="任意多边形: 形状 186"/>
            <p:cNvSpPr/>
            <p:nvPr/>
          </p:nvSpPr>
          <p:spPr>
            <a:xfrm>
              <a:off x="640666" y="2381250"/>
              <a:ext cx="2434326" cy="42636"/>
            </a:xfrm>
            <a:custGeom>
              <a:avLst/>
              <a:gdLst>
                <a:gd name="connsiteX0" fmla="*/ 0 w 2434326"/>
                <a:gd name="connsiteY0" fmla="*/ 0 h 42636"/>
                <a:gd name="connsiteX1" fmla="*/ 2434326 w 2434326"/>
                <a:gd name="connsiteY1" fmla="*/ 0 h 42636"/>
                <a:gd name="connsiteX2" fmla="*/ 2422435 w 2434326"/>
                <a:gd name="connsiteY2" fmla="*/ 28708 h 42636"/>
                <a:gd name="connsiteX3" fmla="*/ 2388810 w 2434326"/>
                <a:gd name="connsiteY3" fmla="*/ 42636 h 42636"/>
                <a:gd name="connsiteX4" fmla="*/ 45516 w 2434326"/>
                <a:gd name="connsiteY4" fmla="*/ 42636 h 42636"/>
                <a:gd name="connsiteX5" fmla="*/ 11891 w 2434326"/>
                <a:gd name="connsiteY5" fmla="*/ 28708 h 4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4326" h="42636">
                  <a:moveTo>
                    <a:pt x="0" y="0"/>
                  </a:moveTo>
                  <a:lnTo>
                    <a:pt x="2434326" y="0"/>
                  </a:lnTo>
                  <a:lnTo>
                    <a:pt x="2422435" y="28708"/>
                  </a:lnTo>
                  <a:cubicBezTo>
                    <a:pt x="2413830" y="37314"/>
                    <a:pt x="2401942" y="42636"/>
                    <a:pt x="2388810" y="42636"/>
                  </a:cubicBezTo>
                  <a:lnTo>
                    <a:pt x="45516" y="42636"/>
                  </a:lnTo>
                  <a:cubicBezTo>
                    <a:pt x="32385" y="42636"/>
                    <a:pt x="20496" y="37314"/>
                    <a:pt x="11891" y="2870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7" name="组合 36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/>
          <p:nvPr/>
        </p:nvGrpSpPr>
        <p:grpSpPr>
          <a:xfrm>
            <a:off x="929422" y="3283927"/>
            <a:ext cx="1590115" cy="323710"/>
            <a:chOff x="1701800" y="2509837"/>
            <a:chExt cx="8788401" cy="1789113"/>
          </a:xfrm>
        </p:grpSpPr>
        <p:sp>
          <p:nvSpPr>
            <p:cNvPr id="368" name="iṩļíḋé"/>
            <p:cNvSpPr/>
            <p:nvPr/>
          </p:nvSpPr>
          <p:spPr bwMode="auto">
            <a:xfrm>
              <a:off x="10266363" y="2540000"/>
              <a:ext cx="223838" cy="141288"/>
            </a:xfrm>
            <a:custGeom>
              <a:avLst/>
              <a:gdLst>
                <a:gd name="T0" fmla="*/ 20 w 141"/>
                <a:gd name="T1" fmla="*/ 87 h 89"/>
                <a:gd name="T2" fmla="*/ 38 w 141"/>
                <a:gd name="T3" fmla="*/ 89 h 89"/>
                <a:gd name="T4" fmla="*/ 55 w 141"/>
                <a:gd name="T5" fmla="*/ 89 h 89"/>
                <a:gd name="T6" fmla="*/ 73 w 141"/>
                <a:gd name="T7" fmla="*/ 84 h 89"/>
                <a:gd name="T8" fmla="*/ 88 w 141"/>
                <a:gd name="T9" fmla="*/ 80 h 89"/>
                <a:gd name="T10" fmla="*/ 104 w 141"/>
                <a:gd name="T11" fmla="*/ 73 h 89"/>
                <a:gd name="T12" fmla="*/ 117 w 141"/>
                <a:gd name="T13" fmla="*/ 65 h 89"/>
                <a:gd name="T14" fmla="*/ 130 w 141"/>
                <a:gd name="T15" fmla="*/ 57 h 89"/>
                <a:gd name="T16" fmla="*/ 139 w 141"/>
                <a:gd name="T17" fmla="*/ 47 h 89"/>
                <a:gd name="T18" fmla="*/ 141 w 141"/>
                <a:gd name="T19" fmla="*/ 42 h 89"/>
                <a:gd name="T20" fmla="*/ 139 w 141"/>
                <a:gd name="T21" fmla="*/ 37 h 89"/>
                <a:gd name="T22" fmla="*/ 125 w 141"/>
                <a:gd name="T23" fmla="*/ 26 h 89"/>
                <a:gd name="T24" fmla="*/ 109 w 141"/>
                <a:gd name="T25" fmla="*/ 15 h 89"/>
                <a:gd name="T26" fmla="*/ 92 w 141"/>
                <a:gd name="T27" fmla="*/ 8 h 89"/>
                <a:gd name="T28" fmla="*/ 75 w 141"/>
                <a:gd name="T29" fmla="*/ 3 h 89"/>
                <a:gd name="T30" fmla="*/ 60 w 141"/>
                <a:gd name="T31" fmla="*/ 0 h 89"/>
                <a:gd name="T32" fmla="*/ 42 w 141"/>
                <a:gd name="T33" fmla="*/ 3 h 89"/>
                <a:gd name="T34" fmla="*/ 47 w 141"/>
                <a:gd name="T35" fmla="*/ 15 h 89"/>
                <a:gd name="T36" fmla="*/ 50 w 141"/>
                <a:gd name="T37" fmla="*/ 28 h 89"/>
                <a:gd name="T38" fmla="*/ 50 w 141"/>
                <a:gd name="T39" fmla="*/ 42 h 89"/>
                <a:gd name="T40" fmla="*/ 45 w 141"/>
                <a:gd name="T41" fmla="*/ 55 h 89"/>
                <a:gd name="T42" fmla="*/ 41 w 141"/>
                <a:gd name="T43" fmla="*/ 68 h 89"/>
                <a:gd name="T44" fmla="*/ 33 w 141"/>
                <a:gd name="T45" fmla="*/ 75 h 89"/>
                <a:gd name="T46" fmla="*/ 23 w 141"/>
                <a:gd name="T47" fmla="*/ 80 h 89"/>
                <a:gd name="T48" fmla="*/ 13 w 141"/>
                <a:gd name="T49" fmla="*/ 82 h 89"/>
                <a:gd name="T50" fmla="*/ 0 w 141"/>
                <a:gd name="T51" fmla="*/ 82 h 89"/>
                <a:gd name="T52" fmla="*/ 3 w 141"/>
                <a:gd name="T53" fmla="*/ 84 h 89"/>
                <a:gd name="T54" fmla="*/ 20 w 141"/>
                <a:gd name="T55" fmla="*/ 8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1" h="89">
                  <a:moveTo>
                    <a:pt x="20" y="87"/>
                  </a:moveTo>
                  <a:lnTo>
                    <a:pt x="38" y="89"/>
                  </a:lnTo>
                  <a:lnTo>
                    <a:pt x="55" y="89"/>
                  </a:lnTo>
                  <a:lnTo>
                    <a:pt x="73" y="84"/>
                  </a:lnTo>
                  <a:lnTo>
                    <a:pt x="88" y="80"/>
                  </a:lnTo>
                  <a:lnTo>
                    <a:pt x="104" y="73"/>
                  </a:lnTo>
                  <a:lnTo>
                    <a:pt x="117" y="65"/>
                  </a:lnTo>
                  <a:lnTo>
                    <a:pt x="130" y="57"/>
                  </a:lnTo>
                  <a:lnTo>
                    <a:pt x="139" y="47"/>
                  </a:lnTo>
                  <a:lnTo>
                    <a:pt x="141" y="42"/>
                  </a:lnTo>
                  <a:lnTo>
                    <a:pt x="139" y="37"/>
                  </a:lnTo>
                  <a:lnTo>
                    <a:pt x="125" y="26"/>
                  </a:lnTo>
                  <a:lnTo>
                    <a:pt x="109" y="15"/>
                  </a:lnTo>
                  <a:lnTo>
                    <a:pt x="92" y="8"/>
                  </a:lnTo>
                  <a:lnTo>
                    <a:pt x="75" y="3"/>
                  </a:lnTo>
                  <a:lnTo>
                    <a:pt x="60" y="0"/>
                  </a:lnTo>
                  <a:lnTo>
                    <a:pt x="42" y="3"/>
                  </a:lnTo>
                  <a:lnTo>
                    <a:pt x="47" y="15"/>
                  </a:lnTo>
                  <a:lnTo>
                    <a:pt x="50" y="28"/>
                  </a:lnTo>
                  <a:lnTo>
                    <a:pt x="50" y="42"/>
                  </a:lnTo>
                  <a:lnTo>
                    <a:pt x="45" y="55"/>
                  </a:lnTo>
                  <a:lnTo>
                    <a:pt x="41" y="68"/>
                  </a:lnTo>
                  <a:lnTo>
                    <a:pt x="33" y="75"/>
                  </a:lnTo>
                  <a:lnTo>
                    <a:pt x="23" y="8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3" y="84"/>
                  </a:lnTo>
                  <a:lnTo>
                    <a:pt x="20" y="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69" name="iṡ1iḋè"/>
            <p:cNvSpPr/>
            <p:nvPr/>
          </p:nvSpPr>
          <p:spPr bwMode="auto">
            <a:xfrm>
              <a:off x="9991726" y="2581275"/>
              <a:ext cx="252413" cy="92075"/>
            </a:xfrm>
            <a:custGeom>
              <a:avLst/>
              <a:gdLst>
                <a:gd name="T0" fmla="*/ 47 w 159"/>
                <a:gd name="T1" fmla="*/ 58 h 58"/>
                <a:gd name="T2" fmla="*/ 60 w 159"/>
                <a:gd name="T3" fmla="*/ 58 h 58"/>
                <a:gd name="T4" fmla="*/ 82 w 159"/>
                <a:gd name="T5" fmla="*/ 54 h 58"/>
                <a:gd name="T6" fmla="*/ 102 w 159"/>
                <a:gd name="T7" fmla="*/ 44 h 58"/>
                <a:gd name="T8" fmla="*/ 122 w 159"/>
                <a:gd name="T9" fmla="*/ 34 h 58"/>
                <a:gd name="T10" fmla="*/ 141 w 159"/>
                <a:gd name="T11" fmla="*/ 19 h 58"/>
                <a:gd name="T12" fmla="*/ 159 w 159"/>
                <a:gd name="T13" fmla="*/ 2 h 58"/>
                <a:gd name="T14" fmla="*/ 151 w 159"/>
                <a:gd name="T15" fmla="*/ 0 h 58"/>
                <a:gd name="T16" fmla="*/ 0 w 159"/>
                <a:gd name="T17" fmla="*/ 14 h 58"/>
                <a:gd name="T18" fmla="*/ 23 w 159"/>
                <a:gd name="T19" fmla="*/ 54 h 58"/>
                <a:gd name="T20" fmla="*/ 47 w 159"/>
                <a:gd name="T2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9" h="58">
                  <a:moveTo>
                    <a:pt x="47" y="58"/>
                  </a:moveTo>
                  <a:lnTo>
                    <a:pt x="60" y="58"/>
                  </a:lnTo>
                  <a:lnTo>
                    <a:pt x="82" y="54"/>
                  </a:lnTo>
                  <a:lnTo>
                    <a:pt x="102" y="44"/>
                  </a:lnTo>
                  <a:lnTo>
                    <a:pt x="122" y="34"/>
                  </a:lnTo>
                  <a:lnTo>
                    <a:pt x="141" y="19"/>
                  </a:lnTo>
                  <a:lnTo>
                    <a:pt x="159" y="2"/>
                  </a:lnTo>
                  <a:lnTo>
                    <a:pt x="151" y="0"/>
                  </a:lnTo>
                  <a:lnTo>
                    <a:pt x="0" y="14"/>
                  </a:lnTo>
                  <a:lnTo>
                    <a:pt x="23" y="54"/>
                  </a:lnTo>
                  <a:lnTo>
                    <a:pt x="47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70" name="îṡ1íḋê"/>
            <p:cNvSpPr/>
            <p:nvPr/>
          </p:nvSpPr>
          <p:spPr bwMode="auto">
            <a:xfrm>
              <a:off x="9886951" y="3249612"/>
              <a:ext cx="474663" cy="555625"/>
            </a:xfrm>
            <a:custGeom>
              <a:avLst/>
              <a:gdLst>
                <a:gd name="T0" fmla="*/ 163 w 299"/>
                <a:gd name="T1" fmla="*/ 208 h 350"/>
                <a:gd name="T2" fmla="*/ 183 w 299"/>
                <a:gd name="T3" fmla="*/ 198 h 350"/>
                <a:gd name="T4" fmla="*/ 265 w 299"/>
                <a:gd name="T5" fmla="*/ 198 h 350"/>
                <a:gd name="T6" fmla="*/ 286 w 299"/>
                <a:gd name="T7" fmla="*/ 187 h 350"/>
                <a:gd name="T8" fmla="*/ 296 w 299"/>
                <a:gd name="T9" fmla="*/ 166 h 350"/>
                <a:gd name="T10" fmla="*/ 296 w 299"/>
                <a:gd name="T11" fmla="*/ 145 h 350"/>
                <a:gd name="T12" fmla="*/ 244 w 299"/>
                <a:gd name="T13" fmla="*/ 132 h 350"/>
                <a:gd name="T14" fmla="*/ 150 w 299"/>
                <a:gd name="T15" fmla="*/ 146 h 350"/>
                <a:gd name="T16" fmla="*/ 134 w 299"/>
                <a:gd name="T17" fmla="*/ 142 h 350"/>
                <a:gd name="T18" fmla="*/ 123 w 299"/>
                <a:gd name="T19" fmla="*/ 82 h 350"/>
                <a:gd name="T20" fmla="*/ 126 w 299"/>
                <a:gd name="T21" fmla="*/ 32 h 350"/>
                <a:gd name="T22" fmla="*/ 113 w 299"/>
                <a:gd name="T23" fmla="*/ 14 h 350"/>
                <a:gd name="T24" fmla="*/ 94 w 299"/>
                <a:gd name="T25" fmla="*/ 6 h 350"/>
                <a:gd name="T26" fmla="*/ 50 w 299"/>
                <a:gd name="T27" fmla="*/ 0 h 350"/>
                <a:gd name="T28" fmla="*/ 19 w 299"/>
                <a:gd name="T29" fmla="*/ 3 h 350"/>
                <a:gd name="T30" fmla="*/ 3 w 299"/>
                <a:gd name="T31" fmla="*/ 12 h 350"/>
                <a:gd name="T32" fmla="*/ 0 w 299"/>
                <a:gd name="T33" fmla="*/ 27 h 350"/>
                <a:gd name="T34" fmla="*/ 3 w 299"/>
                <a:gd name="T35" fmla="*/ 43 h 350"/>
                <a:gd name="T36" fmla="*/ 17 w 299"/>
                <a:gd name="T37" fmla="*/ 48 h 350"/>
                <a:gd name="T38" fmla="*/ 37 w 299"/>
                <a:gd name="T39" fmla="*/ 45 h 350"/>
                <a:gd name="T40" fmla="*/ 59 w 299"/>
                <a:gd name="T41" fmla="*/ 48 h 350"/>
                <a:gd name="T42" fmla="*/ 76 w 299"/>
                <a:gd name="T43" fmla="*/ 59 h 350"/>
                <a:gd name="T44" fmla="*/ 89 w 299"/>
                <a:gd name="T45" fmla="*/ 79 h 350"/>
                <a:gd name="T46" fmla="*/ 92 w 299"/>
                <a:gd name="T47" fmla="*/ 184 h 350"/>
                <a:gd name="T48" fmla="*/ 61 w 299"/>
                <a:gd name="T49" fmla="*/ 206 h 350"/>
                <a:gd name="T50" fmla="*/ 32 w 299"/>
                <a:gd name="T51" fmla="*/ 238 h 350"/>
                <a:gd name="T52" fmla="*/ 9 w 299"/>
                <a:gd name="T53" fmla="*/ 273 h 350"/>
                <a:gd name="T54" fmla="*/ 3 w 299"/>
                <a:gd name="T55" fmla="*/ 318 h 350"/>
                <a:gd name="T56" fmla="*/ 9 w 299"/>
                <a:gd name="T57" fmla="*/ 337 h 350"/>
                <a:gd name="T58" fmla="*/ 27 w 299"/>
                <a:gd name="T59" fmla="*/ 350 h 350"/>
                <a:gd name="T60" fmla="*/ 116 w 299"/>
                <a:gd name="T61" fmla="*/ 347 h 350"/>
                <a:gd name="T62" fmla="*/ 141 w 299"/>
                <a:gd name="T63" fmla="*/ 337 h 350"/>
                <a:gd name="T64" fmla="*/ 158 w 299"/>
                <a:gd name="T65" fmla="*/ 295 h 350"/>
                <a:gd name="T66" fmla="*/ 158 w 299"/>
                <a:gd name="T67" fmla="*/ 260 h 350"/>
                <a:gd name="T68" fmla="*/ 153 w 299"/>
                <a:gd name="T69" fmla="*/ 238 h 350"/>
                <a:gd name="T70" fmla="*/ 155 w 299"/>
                <a:gd name="T71" fmla="*/ 216 h 350"/>
                <a:gd name="T72" fmla="*/ 113 w 299"/>
                <a:gd name="T73" fmla="*/ 283 h 350"/>
                <a:gd name="T74" fmla="*/ 94 w 299"/>
                <a:gd name="T75" fmla="*/ 303 h 350"/>
                <a:gd name="T76" fmla="*/ 74 w 299"/>
                <a:gd name="T77" fmla="*/ 305 h 350"/>
                <a:gd name="T78" fmla="*/ 56 w 299"/>
                <a:gd name="T79" fmla="*/ 297 h 350"/>
                <a:gd name="T80" fmla="*/ 81 w 299"/>
                <a:gd name="T81" fmla="*/ 258 h 350"/>
                <a:gd name="T82" fmla="*/ 106 w 299"/>
                <a:gd name="T83" fmla="*/ 253 h 350"/>
                <a:gd name="T84" fmla="*/ 116 w 299"/>
                <a:gd name="T85" fmla="*/ 271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9" h="350">
                  <a:moveTo>
                    <a:pt x="155" y="216"/>
                  </a:moveTo>
                  <a:lnTo>
                    <a:pt x="163" y="208"/>
                  </a:lnTo>
                  <a:lnTo>
                    <a:pt x="173" y="201"/>
                  </a:lnTo>
                  <a:lnTo>
                    <a:pt x="183" y="198"/>
                  </a:lnTo>
                  <a:lnTo>
                    <a:pt x="237" y="193"/>
                  </a:lnTo>
                  <a:lnTo>
                    <a:pt x="265" y="198"/>
                  </a:lnTo>
                  <a:lnTo>
                    <a:pt x="270" y="198"/>
                  </a:lnTo>
                  <a:lnTo>
                    <a:pt x="286" y="187"/>
                  </a:lnTo>
                  <a:lnTo>
                    <a:pt x="294" y="176"/>
                  </a:lnTo>
                  <a:lnTo>
                    <a:pt x="296" y="166"/>
                  </a:lnTo>
                  <a:lnTo>
                    <a:pt x="299" y="156"/>
                  </a:lnTo>
                  <a:lnTo>
                    <a:pt x="296" y="145"/>
                  </a:lnTo>
                  <a:lnTo>
                    <a:pt x="291" y="134"/>
                  </a:lnTo>
                  <a:lnTo>
                    <a:pt x="244" y="132"/>
                  </a:lnTo>
                  <a:lnTo>
                    <a:pt x="220" y="134"/>
                  </a:lnTo>
                  <a:lnTo>
                    <a:pt x="150" y="146"/>
                  </a:lnTo>
                  <a:lnTo>
                    <a:pt x="141" y="146"/>
                  </a:lnTo>
                  <a:lnTo>
                    <a:pt x="134" y="142"/>
                  </a:lnTo>
                  <a:lnTo>
                    <a:pt x="131" y="134"/>
                  </a:lnTo>
                  <a:lnTo>
                    <a:pt x="123" y="82"/>
                  </a:lnTo>
                  <a:lnTo>
                    <a:pt x="128" y="53"/>
                  </a:lnTo>
                  <a:lnTo>
                    <a:pt x="126" y="32"/>
                  </a:lnTo>
                  <a:lnTo>
                    <a:pt x="121" y="22"/>
                  </a:lnTo>
                  <a:lnTo>
                    <a:pt x="113" y="14"/>
                  </a:lnTo>
                  <a:lnTo>
                    <a:pt x="103" y="7"/>
                  </a:lnTo>
                  <a:lnTo>
                    <a:pt x="94" y="6"/>
                  </a:lnTo>
                  <a:lnTo>
                    <a:pt x="84" y="6"/>
                  </a:lnTo>
                  <a:lnTo>
                    <a:pt x="50" y="0"/>
                  </a:lnTo>
                  <a:lnTo>
                    <a:pt x="34" y="0"/>
                  </a:lnTo>
                  <a:lnTo>
                    <a:pt x="19" y="3"/>
                  </a:lnTo>
                  <a:lnTo>
                    <a:pt x="6" y="7"/>
                  </a:lnTo>
                  <a:lnTo>
                    <a:pt x="3" y="12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5"/>
                  </a:lnTo>
                  <a:lnTo>
                    <a:pt x="3" y="43"/>
                  </a:lnTo>
                  <a:lnTo>
                    <a:pt x="9" y="48"/>
                  </a:lnTo>
                  <a:lnTo>
                    <a:pt x="17" y="48"/>
                  </a:lnTo>
                  <a:lnTo>
                    <a:pt x="24" y="48"/>
                  </a:lnTo>
                  <a:lnTo>
                    <a:pt x="37" y="45"/>
                  </a:lnTo>
                  <a:lnTo>
                    <a:pt x="47" y="45"/>
                  </a:lnTo>
                  <a:lnTo>
                    <a:pt x="59" y="48"/>
                  </a:lnTo>
                  <a:lnTo>
                    <a:pt x="69" y="53"/>
                  </a:lnTo>
                  <a:lnTo>
                    <a:pt x="76" y="59"/>
                  </a:lnTo>
                  <a:lnTo>
                    <a:pt x="84" y="69"/>
                  </a:lnTo>
                  <a:lnTo>
                    <a:pt x="89" y="79"/>
                  </a:lnTo>
                  <a:lnTo>
                    <a:pt x="92" y="92"/>
                  </a:lnTo>
                  <a:lnTo>
                    <a:pt x="92" y="184"/>
                  </a:lnTo>
                  <a:lnTo>
                    <a:pt x="79" y="193"/>
                  </a:lnTo>
                  <a:lnTo>
                    <a:pt x="61" y="206"/>
                  </a:lnTo>
                  <a:lnTo>
                    <a:pt x="45" y="221"/>
                  </a:lnTo>
                  <a:lnTo>
                    <a:pt x="32" y="238"/>
                  </a:lnTo>
                  <a:lnTo>
                    <a:pt x="19" y="253"/>
                  </a:lnTo>
                  <a:lnTo>
                    <a:pt x="9" y="273"/>
                  </a:lnTo>
                  <a:lnTo>
                    <a:pt x="4" y="295"/>
                  </a:lnTo>
                  <a:lnTo>
                    <a:pt x="3" y="318"/>
                  </a:lnTo>
                  <a:lnTo>
                    <a:pt x="3" y="328"/>
                  </a:lnTo>
                  <a:lnTo>
                    <a:pt x="9" y="337"/>
                  </a:lnTo>
                  <a:lnTo>
                    <a:pt x="17" y="345"/>
                  </a:lnTo>
                  <a:lnTo>
                    <a:pt x="27" y="350"/>
                  </a:lnTo>
                  <a:lnTo>
                    <a:pt x="37" y="350"/>
                  </a:lnTo>
                  <a:lnTo>
                    <a:pt x="116" y="347"/>
                  </a:lnTo>
                  <a:lnTo>
                    <a:pt x="128" y="345"/>
                  </a:lnTo>
                  <a:lnTo>
                    <a:pt x="141" y="337"/>
                  </a:lnTo>
                  <a:lnTo>
                    <a:pt x="155" y="310"/>
                  </a:lnTo>
                  <a:lnTo>
                    <a:pt x="158" y="295"/>
                  </a:lnTo>
                  <a:lnTo>
                    <a:pt x="160" y="278"/>
                  </a:lnTo>
                  <a:lnTo>
                    <a:pt x="158" y="260"/>
                  </a:lnTo>
                  <a:lnTo>
                    <a:pt x="155" y="248"/>
                  </a:lnTo>
                  <a:lnTo>
                    <a:pt x="153" y="238"/>
                  </a:lnTo>
                  <a:lnTo>
                    <a:pt x="155" y="226"/>
                  </a:lnTo>
                  <a:lnTo>
                    <a:pt x="155" y="216"/>
                  </a:lnTo>
                  <a:close/>
                  <a:moveTo>
                    <a:pt x="116" y="271"/>
                  </a:moveTo>
                  <a:lnTo>
                    <a:pt x="113" y="283"/>
                  </a:lnTo>
                  <a:lnTo>
                    <a:pt x="103" y="292"/>
                  </a:lnTo>
                  <a:lnTo>
                    <a:pt x="94" y="303"/>
                  </a:lnTo>
                  <a:lnTo>
                    <a:pt x="84" y="305"/>
                  </a:lnTo>
                  <a:lnTo>
                    <a:pt x="74" y="305"/>
                  </a:lnTo>
                  <a:lnTo>
                    <a:pt x="64" y="303"/>
                  </a:lnTo>
                  <a:lnTo>
                    <a:pt x="56" y="297"/>
                  </a:lnTo>
                  <a:lnTo>
                    <a:pt x="74" y="266"/>
                  </a:lnTo>
                  <a:lnTo>
                    <a:pt x="81" y="258"/>
                  </a:lnTo>
                  <a:lnTo>
                    <a:pt x="94" y="253"/>
                  </a:lnTo>
                  <a:lnTo>
                    <a:pt x="106" y="253"/>
                  </a:lnTo>
                  <a:lnTo>
                    <a:pt x="116" y="263"/>
                  </a:lnTo>
                  <a:lnTo>
                    <a:pt x="116" y="2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71" name="ïšḻiḋe"/>
            <p:cNvSpPr/>
            <p:nvPr/>
          </p:nvSpPr>
          <p:spPr bwMode="auto">
            <a:xfrm>
              <a:off x="9740901" y="2697162"/>
              <a:ext cx="196850" cy="122238"/>
            </a:xfrm>
            <a:custGeom>
              <a:avLst/>
              <a:gdLst>
                <a:gd name="T0" fmla="*/ 9 w 124"/>
                <a:gd name="T1" fmla="*/ 53 h 77"/>
                <a:gd name="T2" fmla="*/ 45 w 124"/>
                <a:gd name="T3" fmla="*/ 71 h 77"/>
                <a:gd name="T4" fmla="*/ 64 w 124"/>
                <a:gd name="T5" fmla="*/ 76 h 77"/>
                <a:gd name="T6" fmla="*/ 82 w 124"/>
                <a:gd name="T7" fmla="*/ 77 h 77"/>
                <a:gd name="T8" fmla="*/ 98 w 124"/>
                <a:gd name="T9" fmla="*/ 77 h 77"/>
                <a:gd name="T10" fmla="*/ 111 w 124"/>
                <a:gd name="T11" fmla="*/ 53 h 77"/>
                <a:gd name="T12" fmla="*/ 119 w 124"/>
                <a:gd name="T13" fmla="*/ 29 h 77"/>
                <a:gd name="T14" fmla="*/ 124 w 124"/>
                <a:gd name="T15" fmla="*/ 0 h 77"/>
                <a:gd name="T16" fmla="*/ 9 w 124"/>
                <a:gd name="T17" fmla="*/ 18 h 77"/>
                <a:gd name="T18" fmla="*/ 3 w 124"/>
                <a:gd name="T19" fmla="*/ 21 h 77"/>
                <a:gd name="T20" fmla="*/ 0 w 124"/>
                <a:gd name="T21" fmla="*/ 29 h 77"/>
                <a:gd name="T22" fmla="*/ 0 w 124"/>
                <a:gd name="T23" fmla="*/ 35 h 77"/>
                <a:gd name="T24" fmla="*/ 4 w 124"/>
                <a:gd name="T25" fmla="*/ 45 h 77"/>
                <a:gd name="T26" fmla="*/ 9 w 124"/>
                <a:gd name="T27" fmla="*/ 5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4" h="77">
                  <a:moveTo>
                    <a:pt x="9" y="53"/>
                  </a:moveTo>
                  <a:lnTo>
                    <a:pt x="45" y="71"/>
                  </a:lnTo>
                  <a:lnTo>
                    <a:pt x="64" y="76"/>
                  </a:lnTo>
                  <a:lnTo>
                    <a:pt x="82" y="77"/>
                  </a:lnTo>
                  <a:lnTo>
                    <a:pt x="98" y="77"/>
                  </a:lnTo>
                  <a:lnTo>
                    <a:pt x="111" y="53"/>
                  </a:lnTo>
                  <a:lnTo>
                    <a:pt x="119" y="29"/>
                  </a:lnTo>
                  <a:lnTo>
                    <a:pt x="124" y="0"/>
                  </a:lnTo>
                  <a:lnTo>
                    <a:pt x="9" y="18"/>
                  </a:lnTo>
                  <a:lnTo>
                    <a:pt x="3" y="21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4" y="45"/>
                  </a:lnTo>
                  <a:lnTo>
                    <a:pt x="9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72" name="íslîḑe"/>
            <p:cNvSpPr/>
            <p:nvPr/>
          </p:nvSpPr>
          <p:spPr bwMode="auto">
            <a:xfrm>
              <a:off x="9605963" y="2805112"/>
              <a:ext cx="858838" cy="384175"/>
            </a:xfrm>
            <a:custGeom>
              <a:avLst/>
              <a:gdLst>
                <a:gd name="T0" fmla="*/ 8 w 541"/>
                <a:gd name="T1" fmla="*/ 221 h 242"/>
                <a:gd name="T2" fmla="*/ 21 w 541"/>
                <a:gd name="T3" fmla="*/ 228 h 242"/>
                <a:gd name="T4" fmla="*/ 31 w 541"/>
                <a:gd name="T5" fmla="*/ 238 h 242"/>
                <a:gd name="T6" fmla="*/ 45 w 541"/>
                <a:gd name="T7" fmla="*/ 242 h 242"/>
                <a:gd name="T8" fmla="*/ 60 w 541"/>
                <a:gd name="T9" fmla="*/ 242 h 242"/>
                <a:gd name="T10" fmla="*/ 78 w 541"/>
                <a:gd name="T11" fmla="*/ 240 h 242"/>
                <a:gd name="T12" fmla="*/ 94 w 541"/>
                <a:gd name="T13" fmla="*/ 236 h 242"/>
                <a:gd name="T14" fmla="*/ 110 w 541"/>
                <a:gd name="T15" fmla="*/ 226 h 242"/>
                <a:gd name="T16" fmla="*/ 125 w 541"/>
                <a:gd name="T17" fmla="*/ 215 h 242"/>
                <a:gd name="T18" fmla="*/ 136 w 541"/>
                <a:gd name="T19" fmla="*/ 200 h 242"/>
                <a:gd name="T20" fmla="*/ 222 w 541"/>
                <a:gd name="T21" fmla="*/ 142 h 242"/>
                <a:gd name="T22" fmla="*/ 311 w 541"/>
                <a:gd name="T23" fmla="*/ 82 h 242"/>
                <a:gd name="T24" fmla="*/ 335 w 541"/>
                <a:gd name="T25" fmla="*/ 74 h 242"/>
                <a:gd name="T26" fmla="*/ 365 w 541"/>
                <a:gd name="T27" fmla="*/ 69 h 242"/>
                <a:gd name="T28" fmla="*/ 374 w 541"/>
                <a:gd name="T29" fmla="*/ 71 h 242"/>
                <a:gd name="T30" fmla="*/ 377 w 541"/>
                <a:gd name="T31" fmla="*/ 77 h 242"/>
                <a:gd name="T32" fmla="*/ 382 w 541"/>
                <a:gd name="T33" fmla="*/ 94 h 242"/>
                <a:gd name="T34" fmla="*/ 379 w 541"/>
                <a:gd name="T35" fmla="*/ 111 h 242"/>
                <a:gd name="T36" fmla="*/ 369 w 541"/>
                <a:gd name="T37" fmla="*/ 126 h 242"/>
                <a:gd name="T38" fmla="*/ 358 w 541"/>
                <a:gd name="T39" fmla="*/ 142 h 242"/>
                <a:gd name="T40" fmla="*/ 379 w 541"/>
                <a:gd name="T41" fmla="*/ 139 h 242"/>
                <a:gd name="T42" fmla="*/ 400 w 541"/>
                <a:gd name="T43" fmla="*/ 131 h 242"/>
                <a:gd name="T44" fmla="*/ 439 w 541"/>
                <a:gd name="T45" fmla="*/ 108 h 242"/>
                <a:gd name="T46" fmla="*/ 476 w 541"/>
                <a:gd name="T47" fmla="*/ 84 h 242"/>
                <a:gd name="T48" fmla="*/ 508 w 541"/>
                <a:gd name="T49" fmla="*/ 56 h 242"/>
                <a:gd name="T50" fmla="*/ 541 w 541"/>
                <a:gd name="T51" fmla="*/ 24 h 242"/>
                <a:gd name="T52" fmla="*/ 541 w 541"/>
                <a:gd name="T53" fmla="*/ 17 h 242"/>
                <a:gd name="T54" fmla="*/ 541 w 541"/>
                <a:gd name="T55" fmla="*/ 9 h 242"/>
                <a:gd name="T56" fmla="*/ 536 w 541"/>
                <a:gd name="T57" fmla="*/ 5 h 242"/>
                <a:gd name="T58" fmla="*/ 528 w 541"/>
                <a:gd name="T59" fmla="*/ 0 h 242"/>
                <a:gd name="T60" fmla="*/ 520 w 541"/>
                <a:gd name="T61" fmla="*/ 0 h 242"/>
                <a:gd name="T62" fmla="*/ 476 w 541"/>
                <a:gd name="T63" fmla="*/ 3 h 242"/>
                <a:gd name="T64" fmla="*/ 431 w 541"/>
                <a:gd name="T65" fmla="*/ 8 h 242"/>
                <a:gd name="T66" fmla="*/ 387 w 541"/>
                <a:gd name="T67" fmla="*/ 17 h 242"/>
                <a:gd name="T68" fmla="*/ 340 w 541"/>
                <a:gd name="T69" fmla="*/ 29 h 242"/>
                <a:gd name="T70" fmla="*/ 214 w 541"/>
                <a:gd name="T71" fmla="*/ 97 h 242"/>
                <a:gd name="T72" fmla="*/ 85 w 541"/>
                <a:gd name="T73" fmla="*/ 166 h 242"/>
                <a:gd name="T74" fmla="*/ 73 w 541"/>
                <a:gd name="T75" fmla="*/ 173 h 242"/>
                <a:gd name="T76" fmla="*/ 58 w 541"/>
                <a:gd name="T77" fmla="*/ 173 h 242"/>
                <a:gd name="T78" fmla="*/ 21 w 541"/>
                <a:gd name="T79" fmla="*/ 181 h 242"/>
                <a:gd name="T80" fmla="*/ 3 w 541"/>
                <a:gd name="T81" fmla="*/ 191 h 242"/>
                <a:gd name="T82" fmla="*/ 0 w 541"/>
                <a:gd name="T83" fmla="*/ 198 h 242"/>
                <a:gd name="T84" fmla="*/ 3 w 541"/>
                <a:gd name="T85" fmla="*/ 208 h 242"/>
                <a:gd name="T86" fmla="*/ 8 w 541"/>
                <a:gd name="T87" fmla="*/ 22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41" h="242">
                  <a:moveTo>
                    <a:pt x="8" y="221"/>
                  </a:moveTo>
                  <a:lnTo>
                    <a:pt x="21" y="228"/>
                  </a:lnTo>
                  <a:lnTo>
                    <a:pt x="31" y="238"/>
                  </a:lnTo>
                  <a:lnTo>
                    <a:pt x="45" y="242"/>
                  </a:lnTo>
                  <a:lnTo>
                    <a:pt x="60" y="242"/>
                  </a:lnTo>
                  <a:lnTo>
                    <a:pt x="78" y="240"/>
                  </a:lnTo>
                  <a:lnTo>
                    <a:pt x="94" y="236"/>
                  </a:lnTo>
                  <a:lnTo>
                    <a:pt x="110" y="226"/>
                  </a:lnTo>
                  <a:lnTo>
                    <a:pt x="125" y="215"/>
                  </a:lnTo>
                  <a:lnTo>
                    <a:pt x="136" y="200"/>
                  </a:lnTo>
                  <a:lnTo>
                    <a:pt x="222" y="142"/>
                  </a:lnTo>
                  <a:lnTo>
                    <a:pt x="311" y="82"/>
                  </a:lnTo>
                  <a:lnTo>
                    <a:pt x="335" y="74"/>
                  </a:lnTo>
                  <a:lnTo>
                    <a:pt x="365" y="69"/>
                  </a:lnTo>
                  <a:lnTo>
                    <a:pt x="374" y="71"/>
                  </a:lnTo>
                  <a:lnTo>
                    <a:pt x="377" y="77"/>
                  </a:lnTo>
                  <a:lnTo>
                    <a:pt x="382" y="94"/>
                  </a:lnTo>
                  <a:lnTo>
                    <a:pt x="379" y="111"/>
                  </a:lnTo>
                  <a:lnTo>
                    <a:pt x="369" y="126"/>
                  </a:lnTo>
                  <a:lnTo>
                    <a:pt x="358" y="142"/>
                  </a:lnTo>
                  <a:lnTo>
                    <a:pt x="379" y="139"/>
                  </a:lnTo>
                  <a:lnTo>
                    <a:pt x="400" y="131"/>
                  </a:lnTo>
                  <a:lnTo>
                    <a:pt x="439" y="108"/>
                  </a:lnTo>
                  <a:lnTo>
                    <a:pt x="476" y="84"/>
                  </a:lnTo>
                  <a:lnTo>
                    <a:pt x="508" y="56"/>
                  </a:lnTo>
                  <a:lnTo>
                    <a:pt x="541" y="24"/>
                  </a:lnTo>
                  <a:lnTo>
                    <a:pt x="541" y="17"/>
                  </a:lnTo>
                  <a:lnTo>
                    <a:pt x="541" y="9"/>
                  </a:lnTo>
                  <a:lnTo>
                    <a:pt x="536" y="5"/>
                  </a:lnTo>
                  <a:lnTo>
                    <a:pt x="528" y="0"/>
                  </a:lnTo>
                  <a:lnTo>
                    <a:pt x="520" y="0"/>
                  </a:lnTo>
                  <a:lnTo>
                    <a:pt x="476" y="3"/>
                  </a:lnTo>
                  <a:lnTo>
                    <a:pt x="431" y="8"/>
                  </a:lnTo>
                  <a:lnTo>
                    <a:pt x="387" y="17"/>
                  </a:lnTo>
                  <a:lnTo>
                    <a:pt x="340" y="29"/>
                  </a:lnTo>
                  <a:lnTo>
                    <a:pt x="214" y="97"/>
                  </a:lnTo>
                  <a:lnTo>
                    <a:pt x="85" y="166"/>
                  </a:lnTo>
                  <a:lnTo>
                    <a:pt x="73" y="173"/>
                  </a:lnTo>
                  <a:lnTo>
                    <a:pt x="58" y="173"/>
                  </a:lnTo>
                  <a:lnTo>
                    <a:pt x="21" y="181"/>
                  </a:lnTo>
                  <a:lnTo>
                    <a:pt x="3" y="191"/>
                  </a:lnTo>
                  <a:lnTo>
                    <a:pt x="0" y="198"/>
                  </a:lnTo>
                  <a:lnTo>
                    <a:pt x="3" y="208"/>
                  </a:lnTo>
                  <a:lnTo>
                    <a:pt x="8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73" name="iśļiḑe"/>
            <p:cNvSpPr/>
            <p:nvPr/>
          </p:nvSpPr>
          <p:spPr bwMode="auto">
            <a:xfrm>
              <a:off x="9163051" y="3359150"/>
              <a:ext cx="215900" cy="177800"/>
            </a:xfrm>
            <a:custGeom>
              <a:avLst/>
              <a:gdLst>
                <a:gd name="T0" fmla="*/ 57 w 136"/>
                <a:gd name="T1" fmla="*/ 3 h 112"/>
                <a:gd name="T2" fmla="*/ 38 w 136"/>
                <a:gd name="T3" fmla="*/ 3 h 112"/>
                <a:gd name="T4" fmla="*/ 20 w 136"/>
                <a:gd name="T5" fmla="*/ 3 h 112"/>
                <a:gd name="T6" fmla="*/ 0 w 136"/>
                <a:gd name="T7" fmla="*/ 0 h 112"/>
                <a:gd name="T8" fmla="*/ 17 w 136"/>
                <a:gd name="T9" fmla="*/ 18 h 112"/>
                <a:gd name="T10" fmla="*/ 33 w 136"/>
                <a:gd name="T11" fmla="*/ 35 h 112"/>
                <a:gd name="T12" fmla="*/ 44 w 136"/>
                <a:gd name="T13" fmla="*/ 58 h 112"/>
                <a:gd name="T14" fmla="*/ 54 w 136"/>
                <a:gd name="T15" fmla="*/ 73 h 112"/>
                <a:gd name="T16" fmla="*/ 67 w 136"/>
                <a:gd name="T17" fmla="*/ 87 h 112"/>
                <a:gd name="T18" fmla="*/ 82 w 136"/>
                <a:gd name="T19" fmla="*/ 100 h 112"/>
                <a:gd name="T20" fmla="*/ 99 w 136"/>
                <a:gd name="T21" fmla="*/ 110 h 112"/>
                <a:gd name="T22" fmla="*/ 106 w 136"/>
                <a:gd name="T23" fmla="*/ 112 h 112"/>
                <a:gd name="T24" fmla="*/ 114 w 136"/>
                <a:gd name="T25" fmla="*/ 112 h 112"/>
                <a:gd name="T26" fmla="*/ 122 w 136"/>
                <a:gd name="T27" fmla="*/ 112 h 112"/>
                <a:gd name="T28" fmla="*/ 129 w 136"/>
                <a:gd name="T29" fmla="*/ 105 h 112"/>
                <a:gd name="T30" fmla="*/ 134 w 136"/>
                <a:gd name="T31" fmla="*/ 95 h 112"/>
                <a:gd name="T32" fmla="*/ 136 w 136"/>
                <a:gd name="T33" fmla="*/ 82 h 112"/>
                <a:gd name="T34" fmla="*/ 136 w 136"/>
                <a:gd name="T35" fmla="*/ 68 h 112"/>
                <a:gd name="T36" fmla="*/ 134 w 136"/>
                <a:gd name="T37" fmla="*/ 55 h 112"/>
                <a:gd name="T38" fmla="*/ 129 w 136"/>
                <a:gd name="T39" fmla="*/ 42 h 112"/>
                <a:gd name="T40" fmla="*/ 119 w 136"/>
                <a:gd name="T41" fmla="*/ 30 h 112"/>
                <a:gd name="T42" fmla="*/ 109 w 136"/>
                <a:gd name="T43" fmla="*/ 26 h 112"/>
                <a:gd name="T44" fmla="*/ 94 w 136"/>
                <a:gd name="T45" fmla="*/ 16 h 112"/>
                <a:gd name="T46" fmla="*/ 75 w 136"/>
                <a:gd name="T47" fmla="*/ 8 h 112"/>
                <a:gd name="T48" fmla="*/ 57 w 136"/>
                <a:gd name="T49" fmla="*/ 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6" h="112">
                  <a:moveTo>
                    <a:pt x="57" y="3"/>
                  </a:moveTo>
                  <a:lnTo>
                    <a:pt x="38" y="3"/>
                  </a:lnTo>
                  <a:lnTo>
                    <a:pt x="20" y="3"/>
                  </a:lnTo>
                  <a:lnTo>
                    <a:pt x="0" y="0"/>
                  </a:lnTo>
                  <a:lnTo>
                    <a:pt x="17" y="18"/>
                  </a:lnTo>
                  <a:lnTo>
                    <a:pt x="33" y="35"/>
                  </a:lnTo>
                  <a:lnTo>
                    <a:pt x="44" y="58"/>
                  </a:lnTo>
                  <a:lnTo>
                    <a:pt x="54" y="73"/>
                  </a:lnTo>
                  <a:lnTo>
                    <a:pt x="67" y="87"/>
                  </a:lnTo>
                  <a:lnTo>
                    <a:pt x="82" y="100"/>
                  </a:lnTo>
                  <a:lnTo>
                    <a:pt x="99" y="110"/>
                  </a:lnTo>
                  <a:lnTo>
                    <a:pt x="106" y="112"/>
                  </a:lnTo>
                  <a:lnTo>
                    <a:pt x="114" y="112"/>
                  </a:lnTo>
                  <a:lnTo>
                    <a:pt x="122" y="112"/>
                  </a:lnTo>
                  <a:lnTo>
                    <a:pt x="129" y="105"/>
                  </a:lnTo>
                  <a:lnTo>
                    <a:pt x="134" y="95"/>
                  </a:lnTo>
                  <a:lnTo>
                    <a:pt x="136" y="82"/>
                  </a:lnTo>
                  <a:lnTo>
                    <a:pt x="136" y="68"/>
                  </a:lnTo>
                  <a:lnTo>
                    <a:pt x="134" y="55"/>
                  </a:lnTo>
                  <a:lnTo>
                    <a:pt x="129" y="42"/>
                  </a:lnTo>
                  <a:lnTo>
                    <a:pt x="119" y="30"/>
                  </a:lnTo>
                  <a:lnTo>
                    <a:pt x="109" y="26"/>
                  </a:lnTo>
                  <a:lnTo>
                    <a:pt x="94" y="16"/>
                  </a:lnTo>
                  <a:lnTo>
                    <a:pt x="75" y="8"/>
                  </a:lnTo>
                  <a:lnTo>
                    <a:pt x="57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74" name="ïṧļiḑê"/>
            <p:cNvSpPr/>
            <p:nvPr/>
          </p:nvSpPr>
          <p:spPr bwMode="auto">
            <a:xfrm>
              <a:off x="8659813" y="2630487"/>
              <a:ext cx="625475" cy="1074738"/>
            </a:xfrm>
            <a:custGeom>
              <a:avLst/>
              <a:gdLst>
                <a:gd name="T0" fmla="*/ 55 w 394"/>
                <a:gd name="T1" fmla="*/ 673 h 677"/>
                <a:gd name="T2" fmla="*/ 102 w 394"/>
                <a:gd name="T3" fmla="*/ 653 h 677"/>
                <a:gd name="T4" fmla="*/ 144 w 394"/>
                <a:gd name="T5" fmla="*/ 621 h 677"/>
                <a:gd name="T6" fmla="*/ 175 w 394"/>
                <a:gd name="T7" fmla="*/ 582 h 677"/>
                <a:gd name="T8" fmla="*/ 203 w 394"/>
                <a:gd name="T9" fmla="*/ 535 h 677"/>
                <a:gd name="T10" fmla="*/ 221 w 394"/>
                <a:gd name="T11" fmla="*/ 487 h 677"/>
                <a:gd name="T12" fmla="*/ 272 w 394"/>
                <a:gd name="T13" fmla="*/ 333 h 677"/>
                <a:gd name="T14" fmla="*/ 310 w 394"/>
                <a:gd name="T15" fmla="*/ 318 h 677"/>
                <a:gd name="T16" fmla="*/ 360 w 394"/>
                <a:gd name="T17" fmla="*/ 286 h 677"/>
                <a:gd name="T18" fmla="*/ 381 w 394"/>
                <a:gd name="T19" fmla="*/ 263 h 677"/>
                <a:gd name="T20" fmla="*/ 392 w 394"/>
                <a:gd name="T21" fmla="*/ 231 h 677"/>
                <a:gd name="T22" fmla="*/ 392 w 394"/>
                <a:gd name="T23" fmla="*/ 209 h 677"/>
                <a:gd name="T24" fmla="*/ 379 w 394"/>
                <a:gd name="T25" fmla="*/ 204 h 677"/>
                <a:gd name="T26" fmla="*/ 360 w 394"/>
                <a:gd name="T27" fmla="*/ 216 h 677"/>
                <a:gd name="T28" fmla="*/ 324 w 394"/>
                <a:gd name="T29" fmla="*/ 252 h 677"/>
                <a:gd name="T30" fmla="*/ 292 w 394"/>
                <a:gd name="T31" fmla="*/ 278 h 677"/>
                <a:gd name="T32" fmla="*/ 272 w 394"/>
                <a:gd name="T33" fmla="*/ 278 h 677"/>
                <a:gd name="T34" fmla="*/ 267 w 394"/>
                <a:gd name="T35" fmla="*/ 197 h 677"/>
                <a:gd name="T36" fmla="*/ 282 w 394"/>
                <a:gd name="T37" fmla="*/ 105 h 677"/>
                <a:gd name="T38" fmla="*/ 280 w 394"/>
                <a:gd name="T39" fmla="*/ 77 h 677"/>
                <a:gd name="T40" fmla="*/ 270 w 394"/>
                <a:gd name="T41" fmla="*/ 53 h 677"/>
                <a:gd name="T42" fmla="*/ 238 w 394"/>
                <a:gd name="T43" fmla="*/ 23 h 677"/>
                <a:gd name="T44" fmla="*/ 180 w 394"/>
                <a:gd name="T45" fmla="*/ 0 h 677"/>
                <a:gd name="T46" fmla="*/ 156 w 394"/>
                <a:gd name="T47" fmla="*/ 3 h 677"/>
                <a:gd name="T48" fmla="*/ 161 w 394"/>
                <a:gd name="T49" fmla="*/ 16 h 677"/>
                <a:gd name="T50" fmla="*/ 198 w 394"/>
                <a:gd name="T51" fmla="*/ 65 h 677"/>
                <a:gd name="T52" fmla="*/ 216 w 394"/>
                <a:gd name="T53" fmla="*/ 113 h 677"/>
                <a:gd name="T54" fmla="*/ 222 w 394"/>
                <a:gd name="T55" fmla="*/ 162 h 677"/>
                <a:gd name="T56" fmla="*/ 219 w 394"/>
                <a:gd name="T57" fmla="*/ 249 h 677"/>
                <a:gd name="T58" fmla="*/ 136 w 394"/>
                <a:gd name="T59" fmla="*/ 343 h 677"/>
                <a:gd name="T60" fmla="*/ 84 w 394"/>
                <a:gd name="T61" fmla="*/ 357 h 677"/>
                <a:gd name="T62" fmla="*/ 39 w 394"/>
                <a:gd name="T63" fmla="*/ 362 h 677"/>
                <a:gd name="T64" fmla="*/ 18 w 394"/>
                <a:gd name="T65" fmla="*/ 378 h 677"/>
                <a:gd name="T66" fmla="*/ 37 w 394"/>
                <a:gd name="T67" fmla="*/ 396 h 677"/>
                <a:gd name="T68" fmla="*/ 78 w 394"/>
                <a:gd name="T69" fmla="*/ 412 h 677"/>
                <a:gd name="T70" fmla="*/ 122 w 394"/>
                <a:gd name="T71" fmla="*/ 417 h 677"/>
                <a:gd name="T72" fmla="*/ 159 w 394"/>
                <a:gd name="T73" fmla="*/ 404 h 677"/>
                <a:gd name="T74" fmla="*/ 178 w 394"/>
                <a:gd name="T75" fmla="*/ 385 h 677"/>
                <a:gd name="T76" fmla="*/ 188 w 394"/>
                <a:gd name="T77" fmla="*/ 385 h 677"/>
                <a:gd name="T78" fmla="*/ 156 w 394"/>
                <a:gd name="T79" fmla="*/ 489 h 677"/>
                <a:gd name="T80" fmla="*/ 125 w 394"/>
                <a:gd name="T81" fmla="*/ 561 h 677"/>
                <a:gd name="T82" fmla="*/ 67 w 394"/>
                <a:gd name="T83" fmla="*/ 633 h 677"/>
                <a:gd name="T84" fmla="*/ 25 w 394"/>
                <a:gd name="T85" fmla="*/ 656 h 677"/>
                <a:gd name="T86" fmla="*/ 0 w 394"/>
                <a:gd name="T87" fmla="*/ 671 h 677"/>
                <a:gd name="T88" fmla="*/ 10 w 394"/>
                <a:gd name="T89" fmla="*/ 677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94" h="677">
                  <a:moveTo>
                    <a:pt x="10" y="677"/>
                  </a:moveTo>
                  <a:lnTo>
                    <a:pt x="55" y="673"/>
                  </a:lnTo>
                  <a:lnTo>
                    <a:pt x="78" y="666"/>
                  </a:lnTo>
                  <a:lnTo>
                    <a:pt x="102" y="653"/>
                  </a:lnTo>
                  <a:lnTo>
                    <a:pt x="122" y="638"/>
                  </a:lnTo>
                  <a:lnTo>
                    <a:pt x="144" y="621"/>
                  </a:lnTo>
                  <a:lnTo>
                    <a:pt x="159" y="601"/>
                  </a:lnTo>
                  <a:lnTo>
                    <a:pt x="175" y="582"/>
                  </a:lnTo>
                  <a:lnTo>
                    <a:pt x="191" y="559"/>
                  </a:lnTo>
                  <a:lnTo>
                    <a:pt x="203" y="535"/>
                  </a:lnTo>
                  <a:lnTo>
                    <a:pt x="214" y="509"/>
                  </a:lnTo>
                  <a:lnTo>
                    <a:pt x="221" y="487"/>
                  </a:lnTo>
                  <a:lnTo>
                    <a:pt x="253" y="333"/>
                  </a:lnTo>
                  <a:lnTo>
                    <a:pt x="272" y="333"/>
                  </a:lnTo>
                  <a:lnTo>
                    <a:pt x="292" y="328"/>
                  </a:lnTo>
                  <a:lnTo>
                    <a:pt x="310" y="318"/>
                  </a:lnTo>
                  <a:lnTo>
                    <a:pt x="334" y="304"/>
                  </a:lnTo>
                  <a:lnTo>
                    <a:pt x="360" y="286"/>
                  </a:lnTo>
                  <a:lnTo>
                    <a:pt x="371" y="276"/>
                  </a:lnTo>
                  <a:lnTo>
                    <a:pt x="381" y="263"/>
                  </a:lnTo>
                  <a:lnTo>
                    <a:pt x="389" y="249"/>
                  </a:lnTo>
                  <a:lnTo>
                    <a:pt x="392" y="231"/>
                  </a:lnTo>
                  <a:lnTo>
                    <a:pt x="394" y="213"/>
                  </a:lnTo>
                  <a:lnTo>
                    <a:pt x="392" y="209"/>
                  </a:lnTo>
                  <a:lnTo>
                    <a:pt x="386" y="204"/>
                  </a:lnTo>
                  <a:lnTo>
                    <a:pt x="379" y="204"/>
                  </a:lnTo>
                  <a:lnTo>
                    <a:pt x="374" y="204"/>
                  </a:lnTo>
                  <a:lnTo>
                    <a:pt x="360" y="216"/>
                  </a:lnTo>
                  <a:lnTo>
                    <a:pt x="347" y="229"/>
                  </a:lnTo>
                  <a:lnTo>
                    <a:pt x="324" y="252"/>
                  </a:lnTo>
                  <a:lnTo>
                    <a:pt x="300" y="273"/>
                  </a:lnTo>
                  <a:lnTo>
                    <a:pt x="292" y="278"/>
                  </a:lnTo>
                  <a:lnTo>
                    <a:pt x="282" y="278"/>
                  </a:lnTo>
                  <a:lnTo>
                    <a:pt x="272" y="278"/>
                  </a:lnTo>
                  <a:lnTo>
                    <a:pt x="263" y="276"/>
                  </a:lnTo>
                  <a:lnTo>
                    <a:pt x="267" y="197"/>
                  </a:lnTo>
                  <a:lnTo>
                    <a:pt x="280" y="119"/>
                  </a:lnTo>
                  <a:lnTo>
                    <a:pt x="282" y="105"/>
                  </a:lnTo>
                  <a:lnTo>
                    <a:pt x="282" y="92"/>
                  </a:lnTo>
                  <a:lnTo>
                    <a:pt x="280" y="77"/>
                  </a:lnTo>
                  <a:lnTo>
                    <a:pt x="275" y="65"/>
                  </a:lnTo>
                  <a:lnTo>
                    <a:pt x="270" y="53"/>
                  </a:lnTo>
                  <a:lnTo>
                    <a:pt x="256" y="37"/>
                  </a:lnTo>
                  <a:lnTo>
                    <a:pt x="238" y="23"/>
                  </a:lnTo>
                  <a:lnTo>
                    <a:pt x="221" y="13"/>
                  </a:lnTo>
                  <a:lnTo>
                    <a:pt x="180" y="0"/>
                  </a:lnTo>
                  <a:lnTo>
                    <a:pt x="159" y="0"/>
                  </a:lnTo>
                  <a:lnTo>
                    <a:pt x="156" y="3"/>
                  </a:lnTo>
                  <a:lnTo>
                    <a:pt x="156" y="6"/>
                  </a:lnTo>
                  <a:lnTo>
                    <a:pt x="161" y="16"/>
                  </a:lnTo>
                  <a:lnTo>
                    <a:pt x="167" y="23"/>
                  </a:lnTo>
                  <a:lnTo>
                    <a:pt x="198" y="65"/>
                  </a:lnTo>
                  <a:lnTo>
                    <a:pt x="208" y="87"/>
                  </a:lnTo>
                  <a:lnTo>
                    <a:pt x="216" y="113"/>
                  </a:lnTo>
                  <a:lnTo>
                    <a:pt x="221" y="137"/>
                  </a:lnTo>
                  <a:lnTo>
                    <a:pt x="222" y="162"/>
                  </a:lnTo>
                  <a:lnTo>
                    <a:pt x="222" y="187"/>
                  </a:lnTo>
                  <a:lnTo>
                    <a:pt x="219" y="249"/>
                  </a:lnTo>
                  <a:lnTo>
                    <a:pt x="208" y="313"/>
                  </a:lnTo>
                  <a:lnTo>
                    <a:pt x="136" y="343"/>
                  </a:lnTo>
                  <a:lnTo>
                    <a:pt x="112" y="350"/>
                  </a:lnTo>
                  <a:lnTo>
                    <a:pt x="84" y="357"/>
                  </a:lnTo>
                  <a:lnTo>
                    <a:pt x="57" y="360"/>
                  </a:lnTo>
                  <a:lnTo>
                    <a:pt x="39" y="362"/>
                  </a:lnTo>
                  <a:lnTo>
                    <a:pt x="23" y="370"/>
                  </a:lnTo>
                  <a:lnTo>
                    <a:pt x="18" y="378"/>
                  </a:lnTo>
                  <a:lnTo>
                    <a:pt x="20" y="383"/>
                  </a:lnTo>
                  <a:lnTo>
                    <a:pt x="37" y="396"/>
                  </a:lnTo>
                  <a:lnTo>
                    <a:pt x="57" y="404"/>
                  </a:lnTo>
                  <a:lnTo>
                    <a:pt x="78" y="412"/>
                  </a:lnTo>
                  <a:lnTo>
                    <a:pt x="99" y="417"/>
                  </a:lnTo>
                  <a:lnTo>
                    <a:pt x="122" y="417"/>
                  </a:lnTo>
                  <a:lnTo>
                    <a:pt x="149" y="412"/>
                  </a:lnTo>
                  <a:lnTo>
                    <a:pt x="159" y="404"/>
                  </a:lnTo>
                  <a:lnTo>
                    <a:pt x="169" y="397"/>
                  </a:lnTo>
                  <a:lnTo>
                    <a:pt x="178" y="385"/>
                  </a:lnTo>
                  <a:lnTo>
                    <a:pt x="183" y="383"/>
                  </a:lnTo>
                  <a:lnTo>
                    <a:pt x="188" y="385"/>
                  </a:lnTo>
                  <a:lnTo>
                    <a:pt x="188" y="390"/>
                  </a:lnTo>
                  <a:lnTo>
                    <a:pt x="156" y="489"/>
                  </a:lnTo>
                  <a:lnTo>
                    <a:pt x="141" y="527"/>
                  </a:lnTo>
                  <a:lnTo>
                    <a:pt x="125" y="561"/>
                  </a:lnTo>
                  <a:lnTo>
                    <a:pt x="102" y="596"/>
                  </a:lnTo>
                  <a:lnTo>
                    <a:pt x="67" y="633"/>
                  </a:lnTo>
                  <a:lnTo>
                    <a:pt x="47" y="645"/>
                  </a:lnTo>
                  <a:lnTo>
                    <a:pt x="25" y="656"/>
                  </a:lnTo>
                  <a:lnTo>
                    <a:pt x="0" y="666"/>
                  </a:lnTo>
                  <a:lnTo>
                    <a:pt x="0" y="671"/>
                  </a:lnTo>
                  <a:lnTo>
                    <a:pt x="5" y="677"/>
                  </a:lnTo>
                  <a:lnTo>
                    <a:pt x="10" y="6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75" name="ïṣ1ïḍé"/>
            <p:cNvSpPr/>
            <p:nvPr/>
          </p:nvSpPr>
          <p:spPr bwMode="auto">
            <a:xfrm>
              <a:off x="8193088" y="3217862"/>
              <a:ext cx="223838" cy="409575"/>
            </a:xfrm>
            <a:custGeom>
              <a:avLst/>
              <a:gdLst>
                <a:gd name="T0" fmla="*/ 94 w 141"/>
                <a:gd name="T1" fmla="*/ 10 h 258"/>
                <a:gd name="T2" fmla="*/ 79 w 141"/>
                <a:gd name="T3" fmla="*/ 18 h 258"/>
                <a:gd name="T4" fmla="*/ 66 w 141"/>
                <a:gd name="T5" fmla="*/ 27 h 258"/>
                <a:gd name="T6" fmla="*/ 54 w 141"/>
                <a:gd name="T7" fmla="*/ 40 h 258"/>
                <a:gd name="T8" fmla="*/ 29 w 141"/>
                <a:gd name="T9" fmla="*/ 73 h 258"/>
                <a:gd name="T10" fmla="*/ 0 w 141"/>
                <a:gd name="T11" fmla="*/ 102 h 258"/>
                <a:gd name="T12" fmla="*/ 17 w 141"/>
                <a:gd name="T13" fmla="*/ 110 h 258"/>
                <a:gd name="T14" fmla="*/ 32 w 141"/>
                <a:gd name="T15" fmla="*/ 119 h 258"/>
                <a:gd name="T16" fmla="*/ 47 w 141"/>
                <a:gd name="T17" fmla="*/ 134 h 258"/>
                <a:gd name="T18" fmla="*/ 51 w 141"/>
                <a:gd name="T19" fmla="*/ 142 h 258"/>
                <a:gd name="T20" fmla="*/ 54 w 141"/>
                <a:gd name="T21" fmla="*/ 152 h 258"/>
                <a:gd name="T22" fmla="*/ 51 w 141"/>
                <a:gd name="T23" fmla="*/ 162 h 258"/>
                <a:gd name="T24" fmla="*/ 42 w 141"/>
                <a:gd name="T25" fmla="*/ 189 h 258"/>
                <a:gd name="T26" fmla="*/ 51 w 141"/>
                <a:gd name="T27" fmla="*/ 194 h 258"/>
                <a:gd name="T28" fmla="*/ 59 w 141"/>
                <a:gd name="T29" fmla="*/ 204 h 258"/>
                <a:gd name="T30" fmla="*/ 66 w 141"/>
                <a:gd name="T31" fmla="*/ 213 h 258"/>
                <a:gd name="T32" fmla="*/ 77 w 141"/>
                <a:gd name="T33" fmla="*/ 246 h 258"/>
                <a:gd name="T34" fmla="*/ 92 w 141"/>
                <a:gd name="T35" fmla="*/ 254 h 258"/>
                <a:gd name="T36" fmla="*/ 106 w 141"/>
                <a:gd name="T37" fmla="*/ 256 h 258"/>
                <a:gd name="T38" fmla="*/ 124 w 141"/>
                <a:gd name="T39" fmla="*/ 258 h 258"/>
                <a:gd name="T40" fmla="*/ 126 w 141"/>
                <a:gd name="T41" fmla="*/ 256 h 258"/>
                <a:gd name="T42" fmla="*/ 131 w 141"/>
                <a:gd name="T43" fmla="*/ 254 h 258"/>
                <a:gd name="T44" fmla="*/ 136 w 141"/>
                <a:gd name="T45" fmla="*/ 238 h 258"/>
                <a:gd name="T46" fmla="*/ 136 w 141"/>
                <a:gd name="T47" fmla="*/ 221 h 258"/>
                <a:gd name="T48" fmla="*/ 129 w 141"/>
                <a:gd name="T49" fmla="*/ 191 h 258"/>
                <a:gd name="T50" fmla="*/ 121 w 141"/>
                <a:gd name="T51" fmla="*/ 181 h 258"/>
                <a:gd name="T52" fmla="*/ 92 w 141"/>
                <a:gd name="T53" fmla="*/ 149 h 258"/>
                <a:gd name="T54" fmla="*/ 92 w 141"/>
                <a:gd name="T55" fmla="*/ 147 h 258"/>
                <a:gd name="T56" fmla="*/ 92 w 141"/>
                <a:gd name="T57" fmla="*/ 131 h 258"/>
                <a:gd name="T58" fmla="*/ 94 w 141"/>
                <a:gd name="T59" fmla="*/ 119 h 258"/>
                <a:gd name="T60" fmla="*/ 98 w 141"/>
                <a:gd name="T61" fmla="*/ 105 h 258"/>
                <a:gd name="T62" fmla="*/ 106 w 141"/>
                <a:gd name="T63" fmla="*/ 92 h 258"/>
                <a:gd name="T64" fmla="*/ 116 w 141"/>
                <a:gd name="T65" fmla="*/ 79 h 258"/>
                <a:gd name="T66" fmla="*/ 129 w 141"/>
                <a:gd name="T67" fmla="*/ 70 h 258"/>
                <a:gd name="T68" fmla="*/ 136 w 141"/>
                <a:gd name="T69" fmla="*/ 63 h 258"/>
                <a:gd name="T70" fmla="*/ 141 w 141"/>
                <a:gd name="T71" fmla="*/ 52 h 258"/>
                <a:gd name="T72" fmla="*/ 141 w 141"/>
                <a:gd name="T73" fmla="*/ 42 h 258"/>
                <a:gd name="T74" fmla="*/ 141 w 141"/>
                <a:gd name="T75" fmla="*/ 29 h 258"/>
                <a:gd name="T76" fmla="*/ 141 w 141"/>
                <a:gd name="T77" fmla="*/ 20 h 258"/>
                <a:gd name="T78" fmla="*/ 136 w 141"/>
                <a:gd name="T79" fmla="*/ 10 h 258"/>
                <a:gd name="T80" fmla="*/ 129 w 141"/>
                <a:gd name="T81" fmla="*/ 0 h 258"/>
                <a:gd name="T82" fmla="*/ 111 w 141"/>
                <a:gd name="T83" fmla="*/ 3 h 258"/>
                <a:gd name="T84" fmla="*/ 94 w 141"/>
                <a:gd name="T85" fmla="*/ 1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1" h="258">
                  <a:moveTo>
                    <a:pt x="94" y="10"/>
                  </a:moveTo>
                  <a:lnTo>
                    <a:pt x="79" y="18"/>
                  </a:lnTo>
                  <a:lnTo>
                    <a:pt x="66" y="27"/>
                  </a:lnTo>
                  <a:lnTo>
                    <a:pt x="54" y="40"/>
                  </a:lnTo>
                  <a:lnTo>
                    <a:pt x="29" y="73"/>
                  </a:lnTo>
                  <a:lnTo>
                    <a:pt x="0" y="102"/>
                  </a:lnTo>
                  <a:lnTo>
                    <a:pt x="17" y="110"/>
                  </a:lnTo>
                  <a:lnTo>
                    <a:pt x="32" y="119"/>
                  </a:lnTo>
                  <a:lnTo>
                    <a:pt x="47" y="134"/>
                  </a:lnTo>
                  <a:lnTo>
                    <a:pt x="51" y="142"/>
                  </a:lnTo>
                  <a:lnTo>
                    <a:pt x="54" y="152"/>
                  </a:lnTo>
                  <a:lnTo>
                    <a:pt x="51" y="162"/>
                  </a:lnTo>
                  <a:lnTo>
                    <a:pt x="42" y="189"/>
                  </a:lnTo>
                  <a:lnTo>
                    <a:pt x="51" y="194"/>
                  </a:lnTo>
                  <a:lnTo>
                    <a:pt x="59" y="204"/>
                  </a:lnTo>
                  <a:lnTo>
                    <a:pt x="66" y="213"/>
                  </a:lnTo>
                  <a:lnTo>
                    <a:pt x="77" y="246"/>
                  </a:lnTo>
                  <a:lnTo>
                    <a:pt x="92" y="254"/>
                  </a:lnTo>
                  <a:lnTo>
                    <a:pt x="106" y="256"/>
                  </a:lnTo>
                  <a:lnTo>
                    <a:pt x="124" y="258"/>
                  </a:lnTo>
                  <a:lnTo>
                    <a:pt x="126" y="256"/>
                  </a:lnTo>
                  <a:lnTo>
                    <a:pt x="131" y="254"/>
                  </a:lnTo>
                  <a:lnTo>
                    <a:pt x="136" y="238"/>
                  </a:lnTo>
                  <a:lnTo>
                    <a:pt x="136" y="221"/>
                  </a:lnTo>
                  <a:lnTo>
                    <a:pt x="129" y="191"/>
                  </a:lnTo>
                  <a:lnTo>
                    <a:pt x="121" y="181"/>
                  </a:lnTo>
                  <a:lnTo>
                    <a:pt x="92" y="149"/>
                  </a:lnTo>
                  <a:lnTo>
                    <a:pt x="92" y="147"/>
                  </a:lnTo>
                  <a:lnTo>
                    <a:pt x="92" y="131"/>
                  </a:lnTo>
                  <a:lnTo>
                    <a:pt x="94" y="119"/>
                  </a:lnTo>
                  <a:lnTo>
                    <a:pt x="98" y="105"/>
                  </a:lnTo>
                  <a:lnTo>
                    <a:pt x="106" y="92"/>
                  </a:lnTo>
                  <a:lnTo>
                    <a:pt x="116" y="79"/>
                  </a:lnTo>
                  <a:lnTo>
                    <a:pt x="129" y="70"/>
                  </a:lnTo>
                  <a:lnTo>
                    <a:pt x="136" y="63"/>
                  </a:lnTo>
                  <a:lnTo>
                    <a:pt x="141" y="52"/>
                  </a:lnTo>
                  <a:lnTo>
                    <a:pt x="141" y="42"/>
                  </a:lnTo>
                  <a:lnTo>
                    <a:pt x="141" y="29"/>
                  </a:lnTo>
                  <a:lnTo>
                    <a:pt x="141" y="20"/>
                  </a:lnTo>
                  <a:lnTo>
                    <a:pt x="136" y="10"/>
                  </a:lnTo>
                  <a:lnTo>
                    <a:pt x="129" y="0"/>
                  </a:lnTo>
                  <a:lnTo>
                    <a:pt x="111" y="3"/>
                  </a:lnTo>
                  <a:lnTo>
                    <a:pt x="94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76" name="í$ľíďè"/>
            <p:cNvSpPr/>
            <p:nvPr/>
          </p:nvSpPr>
          <p:spPr bwMode="auto">
            <a:xfrm>
              <a:off x="8094663" y="3454400"/>
              <a:ext cx="90488" cy="180975"/>
            </a:xfrm>
            <a:custGeom>
              <a:avLst/>
              <a:gdLst>
                <a:gd name="T0" fmla="*/ 42 w 57"/>
                <a:gd name="T1" fmla="*/ 24 h 114"/>
                <a:gd name="T2" fmla="*/ 37 w 57"/>
                <a:gd name="T3" fmla="*/ 10 h 114"/>
                <a:gd name="T4" fmla="*/ 32 w 57"/>
                <a:gd name="T5" fmla="*/ 5 h 114"/>
                <a:gd name="T6" fmla="*/ 27 w 57"/>
                <a:gd name="T7" fmla="*/ 3 h 114"/>
                <a:gd name="T8" fmla="*/ 20 w 57"/>
                <a:gd name="T9" fmla="*/ 0 h 114"/>
                <a:gd name="T10" fmla="*/ 15 w 57"/>
                <a:gd name="T11" fmla="*/ 3 h 114"/>
                <a:gd name="T12" fmla="*/ 10 w 57"/>
                <a:gd name="T13" fmla="*/ 8 h 114"/>
                <a:gd name="T14" fmla="*/ 8 w 57"/>
                <a:gd name="T15" fmla="*/ 13 h 114"/>
                <a:gd name="T16" fmla="*/ 2 w 57"/>
                <a:gd name="T17" fmla="*/ 69 h 114"/>
                <a:gd name="T18" fmla="*/ 0 w 57"/>
                <a:gd name="T19" fmla="*/ 97 h 114"/>
                <a:gd name="T20" fmla="*/ 10 w 57"/>
                <a:gd name="T21" fmla="*/ 107 h 114"/>
                <a:gd name="T22" fmla="*/ 22 w 57"/>
                <a:gd name="T23" fmla="*/ 114 h 114"/>
                <a:gd name="T24" fmla="*/ 29 w 57"/>
                <a:gd name="T25" fmla="*/ 114 h 114"/>
                <a:gd name="T26" fmla="*/ 37 w 57"/>
                <a:gd name="T27" fmla="*/ 111 h 114"/>
                <a:gd name="T28" fmla="*/ 42 w 57"/>
                <a:gd name="T29" fmla="*/ 109 h 114"/>
                <a:gd name="T30" fmla="*/ 47 w 57"/>
                <a:gd name="T31" fmla="*/ 102 h 114"/>
                <a:gd name="T32" fmla="*/ 52 w 57"/>
                <a:gd name="T33" fmla="*/ 97 h 114"/>
                <a:gd name="T34" fmla="*/ 55 w 57"/>
                <a:gd name="T35" fmla="*/ 89 h 114"/>
                <a:gd name="T36" fmla="*/ 57 w 57"/>
                <a:gd name="T37" fmla="*/ 79 h 114"/>
                <a:gd name="T38" fmla="*/ 55 w 57"/>
                <a:gd name="T39" fmla="*/ 69 h 114"/>
                <a:gd name="T40" fmla="*/ 47 w 57"/>
                <a:gd name="T41" fmla="*/ 40 h 114"/>
                <a:gd name="T42" fmla="*/ 42 w 57"/>
                <a:gd name="T43" fmla="*/ 2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7" h="114">
                  <a:moveTo>
                    <a:pt x="42" y="24"/>
                  </a:moveTo>
                  <a:lnTo>
                    <a:pt x="37" y="10"/>
                  </a:lnTo>
                  <a:lnTo>
                    <a:pt x="32" y="5"/>
                  </a:lnTo>
                  <a:lnTo>
                    <a:pt x="27" y="3"/>
                  </a:lnTo>
                  <a:lnTo>
                    <a:pt x="20" y="0"/>
                  </a:lnTo>
                  <a:lnTo>
                    <a:pt x="15" y="3"/>
                  </a:lnTo>
                  <a:lnTo>
                    <a:pt x="10" y="8"/>
                  </a:lnTo>
                  <a:lnTo>
                    <a:pt x="8" y="13"/>
                  </a:lnTo>
                  <a:lnTo>
                    <a:pt x="2" y="69"/>
                  </a:lnTo>
                  <a:lnTo>
                    <a:pt x="0" y="97"/>
                  </a:lnTo>
                  <a:lnTo>
                    <a:pt x="10" y="107"/>
                  </a:lnTo>
                  <a:lnTo>
                    <a:pt x="22" y="114"/>
                  </a:lnTo>
                  <a:lnTo>
                    <a:pt x="29" y="114"/>
                  </a:lnTo>
                  <a:lnTo>
                    <a:pt x="37" y="111"/>
                  </a:lnTo>
                  <a:lnTo>
                    <a:pt x="42" y="109"/>
                  </a:lnTo>
                  <a:lnTo>
                    <a:pt x="47" y="102"/>
                  </a:lnTo>
                  <a:lnTo>
                    <a:pt x="52" y="97"/>
                  </a:lnTo>
                  <a:lnTo>
                    <a:pt x="55" y="89"/>
                  </a:lnTo>
                  <a:lnTo>
                    <a:pt x="57" y="79"/>
                  </a:lnTo>
                  <a:lnTo>
                    <a:pt x="55" y="69"/>
                  </a:lnTo>
                  <a:lnTo>
                    <a:pt x="47" y="40"/>
                  </a:lnTo>
                  <a:lnTo>
                    <a:pt x="42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77" name="îşlîde"/>
            <p:cNvSpPr/>
            <p:nvPr/>
          </p:nvSpPr>
          <p:spPr bwMode="auto">
            <a:xfrm>
              <a:off x="8027988" y="2681287"/>
              <a:ext cx="365125" cy="627063"/>
            </a:xfrm>
            <a:custGeom>
              <a:avLst/>
              <a:gdLst>
                <a:gd name="T0" fmla="*/ 13 w 230"/>
                <a:gd name="T1" fmla="*/ 388 h 395"/>
                <a:gd name="T2" fmla="*/ 22 w 230"/>
                <a:gd name="T3" fmla="*/ 393 h 395"/>
                <a:gd name="T4" fmla="*/ 32 w 230"/>
                <a:gd name="T5" fmla="*/ 395 h 395"/>
                <a:gd name="T6" fmla="*/ 42 w 230"/>
                <a:gd name="T7" fmla="*/ 395 h 395"/>
                <a:gd name="T8" fmla="*/ 60 w 230"/>
                <a:gd name="T9" fmla="*/ 390 h 395"/>
                <a:gd name="T10" fmla="*/ 76 w 230"/>
                <a:gd name="T11" fmla="*/ 383 h 395"/>
                <a:gd name="T12" fmla="*/ 89 w 230"/>
                <a:gd name="T13" fmla="*/ 372 h 395"/>
                <a:gd name="T14" fmla="*/ 155 w 230"/>
                <a:gd name="T15" fmla="*/ 330 h 395"/>
                <a:gd name="T16" fmla="*/ 225 w 230"/>
                <a:gd name="T17" fmla="*/ 293 h 395"/>
                <a:gd name="T18" fmla="*/ 230 w 230"/>
                <a:gd name="T19" fmla="*/ 288 h 395"/>
                <a:gd name="T20" fmla="*/ 230 w 230"/>
                <a:gd name="T21" fmla="*/ 283 h 395"/>
                <a:gd name="T22" fmla="*/ 230 w 230"/>
                <a:gd name="T23" fmla="*/ 278 h 395"/>
                <a:gd name="T24" fmla="*/ 228 w 230"/>
                <a:gd name="T25" fmla="*/ 267 h 395"/>
                <a:gd name="T26" fmla="*/ 228 w 230"/>
                <a:gd name="T27" fmla="*/ 251 h 395"/>
                <a:gd name="T28" fmla="*/ 225 w 230"/>
                <a:gd name="T29" fmla="*/ 236 h 395"/>
                <a:gd name="T30" fmla="*/ 222 w 230"/>
                <a:gd name="T31" fmla="*/ 228 h 395"/>
                <a:gd name="T32" fmla="*/ 215 w 230"/>
                <a:gd name="T33" fmla="*/ 222 h 395"/>
                <a:gd name="T34" fmla="*/ 207 w 230"/>
                <a:gd name="T35" fmla="*/ 220 h 395"/>
                <a:gd name="T36" fmla="*/ 205 w 230"/>
                <a:gd name="T37" fmla="*/ 220 h 395"/>
                <a:gd name="T38" fmla="*/ 202 w 230"/>
                <a:gd name="T39" fmla="*/ 167 h 395"/>
                <a:gd name="T40" fmla="*/ 201 w 230"/>
                <a:gd name="T41" fmla="*/ 120 h 395"/>
                <a:gd name="T42" fmla="*/ 178 w 230"/>
                <a:gd name="T43" fmla="*/ 120 h 395"/>
                <a:gd name="T44" fmla="*/ 155 w 230"/>
                <a:gd name="T45" fmla="*/ 120 h 395"/>
                <a:gd name="T46" fmla="*/ 165 w 230"/>
                <a:gd name="T47" fmla="*/ 73 h 395"/>
                <a:gd name="T48" fmla="*/ 181 w 230"/>
                <a:gd name="T49" fmla="*/ 28 h 395"/>
                <a:gd name="T50" fmla="*/ 181 w 230"/>
                <a:gd name="T51" fmla="*/ 10 h 395"/>
                <a:gd name="T52" fmla="*/ 175 w 230"/>
                <a:gd name="T53" fmla="*/ 5 h 395"/>
                <a:gd name="T54" fmla="*/ 168 w 230"/>
                <a:gd name="T55" fmla="*/ 0 h 395"/>
                <a:gd name="T56" fmla="*/ 158 w 230"/>
                <a:gd name="T57" fmla="*/ 0 h 395"/>
                <a:gd name="T58" fmla="*/ 37 w 230"/>
                <a:gd name="T59" fmla="*/ 16 h 395"/>
                <a:gd name="T60" fmla="*/ 39 w 230"/>
                <a:gd name="T61" fmla="*/ 26 h 395"/>
                <a:gd name="T62" fmla="*/ 44 w 230"/>
                <a:gd name="T63" fmla="*/ 31 h 395"/>
                <a:gd name="T64" fmla="*/ 62 w 230"/>
                <a:gd name="T65" fmla="*/ 45 h 395"/>
                <a:gd name="T66" fmla="*/ 79 w 230"/>
                <a:gd name="T67" fmla="*/ 55 h 395"/>
                <a:gd name="T68" fmla="*/ 94 w 230"/>
                <a:gd name="T69" fmla="*/ 60 h 395"/>
                <a:gd name="T70" fmla="*/ 113 w 230"/>
                <a:gd name="T71" fmla="*/ 65 h 395"/>
                <a:gd name="T72" fmla="*/ 107 w 230"/>
                <a:gd name="T73" fmla="*/ 110 h 395"/>
                <a:gd name="T74" fmla="*/ 97 w 230"/>
                <a:gd name="T75" fmla="*/ 152 h 395"/>
                <a:gd name="T76" fmla="*/ 71 w 230"/>
                <a:gd name="T77" fmla="*/ 170 h 395"/>
                <a:gd name="T78" fmla="*/ 39 w 230"/>
                <a:gd name="T79" fmla="*/ 184 h 395"/>
                <a:gd name="T80" fmla="*/ 8 w 230"/>
                <a:gd name="T81" fmla="*/ 194 h 395"/>
                <a:gd name="T82" fmla="*/ 32 w 230"/>
                <a:gd name="T83" fmla="*/ 222 h 395"/>
                <a:gd name="T84" fmla="*/ 55 w 230"/>
                <a:gd name="T85" fmla="*/ 249 h 395"/>
                <a:gd name="T86" fmla="*/ 24 w 230"/>
                <a:gd name="T87" fmla="*/ 301 h 395"/>
                <a:gd name="T88" fmla="*/ 8 w 230"/>
                <a:gd name="T89" fmla="*/ 325 h 395"/>
                <a:gd name="T90" fmla="*/ 0 w 230"/>
                <a:gd name="T91" fmla="*/ 361 h 395"/>
                <a:gd name="T92" fmla="*/ 8 w 230"/>
                <a:gd name="T93" fmla="*/ 380 h 395"/>
                <a:gd name="T94" fmla="*/ 13 w 230"/>
                <a:gd name="T95" fmla="*/ 388 h 395"/>
                <a:gd name="T96" fmla="*/ 118 w 230"/>
                <a:gd name="T97" fmla="*/ 225 h 395"/>
                <a:gd name="T98" fmla="*/ 121 w 230"/>
                <a:gd name="T99" fmla="*/ 186 h 395"/>
                <a:gd name="T100" fmla="*/ 128 w 230"/>
                <a:gd name="T101" fmla="*/ 186 h 395"/>
                <a:gd name="T102" fmla="*/ 141 w 230"/>
                <a:gd name="T103" fmla="*/ 181 h 395"/>
                <a:gd name="T104" fmla="*/ 154 w 230"/>
                <a:gd name="T105" fmla="*/ 181 h 395"/>
                <a:gd name="T106" fmla="*/ 158 w 230"/>
                <a:gd name="T107" fmla="*/ 217 h 395"/>
                <a:gd name="T108" fmla="*/ 155 w 230"/>
                <a:gd name="T109" fmla="*/ 228 h 395"/>
                <a:gd name="T110" fmla="*/ 154 w 230"/>
                <a:gd name="T111" fmla="*/ 241 h 395"/>
                <a:gd name="T112" fmla="*/ 144 w 230"/>
                <a:gd name="T113" fmla="*/ 264 h 395"/>
                <a:gd name="T114" fmla="*/ 141 w 230"/>
                <a:gd name="T115" fmla="*/ 267 h 395"/>
                <a:gd name="T116" fmla="*/ 136 w 230"/>
                <a:gd name="T117" fmla="*/ 269 h 395"/>
                <a:gd name="T118" fmla="*/ 123 w 230"/>
                <a:gd name="T119" fmla="*/ 267 h 395"/>
                <a:gd name="T120" fmla="*/ 113 w 230"/>
                <a:gd name="T121" fmla="*/ 262 h 395"/>
                <a:gd name="T122" fmla="*/ 118 w 230"/>
                <a:gd name="T123" fmla="*/ 2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0" h="395">
                  <a:moveTo>
                    <a:pt x="13" y="388"/>
                  </a:moveTo>
                  <a:lnTo>
                    <a:pt x="22" y="393"/>
                  </a:lnTo>
                  <a:lnTo>
                    <a:pt x="32" y="395"/>
                  </a:lnTo>
                  <a:lnTo>
                    <a:pt x="42" y="395"/>
                  </a:lnTo>
                  <a:lnTo>
                    <a:pt x="60" y="390"/>
                  </a:lnTo>
                  <a:lnTo>
                    <a:pt x="76" y="383"/>
                  </a:lnTo>
                  <a:lnTo>
                    <a:pt x="89" y="372"/>
                  </a:lnTo>
                  <a:lnTo>
                    <a:pt x="155" y="330"/>
                  </a:lnTo>
                  <a:lnTo>
                    <a:pt x="225" y="293"/>
                  </a:lnTo>
                  <a:lnTo>
                    <a:pt x="230" y="288"/>
                  </a:lnTo>
                  <a:lnTo>
                    <a:pt x="230" y="283"/>
                  </a:lnTo>
                  <a:lnTo>
                    <a:pt x="230" y="278"/>
                  </a:lnTo>
                  <a:lnTo>
                    <a:pt x="228" y="267"/>
                  </a:lnTo>
                  <a:lnTo>
                    <a:pt x="228" y="251"/>
                  </a:lnTo>
                  <a:lnTo>
                    <a:pt x="225" y="236"/>
                  </a:lnTo>
                  <a:lnTo>
                    <a:pt x="222" y="228"/>
                  </a:lnTo>
                  <a:lnTo>
                    <a:pt x="215" y="222"/>
                  </a:lnTo>
                  <a:lnTo>
                    <a:pt x="207" y="220"/>
                  </a:lnTo>
                  <a:lnTo>
                    <a:pt x="205" y="220"/>
                  </a:lnTo>
                  <a:lnTo>
                    <a:pt x="202" y="167"/>
                  </a:lnTo>
                  <a:lnTo>
                    <a:pt x="201" y="120"/>
                  </a:lnTo>
                  <a:lnTo>
                    <a:pt x="178" y="120"/>
                  </a:lnTo>
                  <a:lnTo>
                    <a:pt x="155" y="120"/>
                  </a:lnTo>
                  <a:lnTo>
                    <a:pt x="165" y="73"/>
                  </a:lnTo>
                  <a:lnTo>
                    <a:pt x="181" y="28"/>
                  </a:lnTo>
                  <a:lnTo>
                    <a:pt x="181" y="10"/>
                  </a:lnTo>
                  <a:lnTo>
                    <a:pt x="175" y="5"/>
                  </a:lnTo>
                  <a:lnTo>
                    <a:pt x="168" y="0"/>
                  </a:lnTo>
                  <a:lnTo>
                    <a:pt x="158" y="0"/>
                  </a:lnTo>
                  <a:lnTo>
                    <a:pt x="37" y="16"/>
                  </a:lnTo>
                  <a:lnTo>
                    <a:pt x="39" y="26"/>
                  </a:lnTo>
                  <a:lnTo>
                    <a:pt x="44" y="31"/>
                  </a:lnTo>
                  <a:lnTo>
                    <a:pt x="62" y="45"/>
                  </a:lnTo>
                  <a:lnTo>
                    <a:pt x="79" y="55"/>
                  </a:lnTo>
                  <a:lnTo>
                    <a:pt x="94" y="60"/>
                  </a:lnTo>
                  <a:lnTo>
                    <a:pt x="113" y="65"/>
                  </a:lnTo>
                  <a:lnTo>
                    <a:pt x="107" y="110"/>
                  </a:lnTo>
                  <a:lnTo>
                    <a:pt x="97" y="152"/>
                  </a:lnTo>
                  <a:lnTo>
                    <a:pt x="71" y="170"/>
                  </a:lnTo>
                  <a:lnTo>
                    <a:pt x="39" y="184"/>
                  </a:lnTo>
                  <a:lnTo>
                    <a:pt x="8" y="194"/>
                  </a:lnTo>
                  <a:lnTo>
                    <a:pt x="32" y="222"/>
                  </a:lnTo>
                  <a:lnTo>
                    <a:pt x="55" y="249"/>
                  </a:lnTo>
                  <a:lnTo>
                    <a:pt x="24" y="301"/>
                  </a:lnTo>
                  <a:lnTo>
                    <a:pt x="8" y="325"/>
                  </a:lnTo>
                  <a:lnTo>
                    <a:pt x="0" y="361"/>
                  </a:lnTo>
                  <a:lnTo>
                    <a:pt x="8" y="380"/>
                  </a:lnTo>
                  <a:lnTo>
                    <a:pt x="13" y="388"/>
                  </a:lnTo>
                  <a:close/>
                  <a:moveTo>
                    <a:pt x="118" y="225"/>
                  </a:moveTo>
                  <a:lnTo>
                    <a:pt x="121" y="186"/>
                  </a:lnTo>
                  <a:lnTo>
                    <a:pt x="128" y="186"/>
                  </a:lnTo>
                  <a:lnTo>
                    <a:pt x="141" y="181"/>
                  </a:lnTo>
                  <a:lnTo>
                    <a:pt x="154" y="181"/>
                  </a:lnTo>
                  <a:lnTo>
                    <a:pt x="158" y="217"/>
                  </a:lnTo>
                  <a:lnTo>
                    <a:pt x="155" y="228"/>
                  </a:lnTo>
                  <a:lnTo>
                    <a:pt x="154" y="241"/>
                  </a:lnTo>
                  <a:lnTo>
                    <a:pt x="144" y="264"/>
                  </a:lnTo>
                  <a:lnTo>
                    <a:pt x="141" y="267"/>
                  </a:lnTo>
                  <a:lnTo>
                    <a:pt x="136" y="269"/>
                  </a:lnTo>
                  <a:lnTo>
                    <a:pt x="123" y="267"/>
                  </a:lnTo>
                  <a:lnTo>
                    <a:pt x="113" y="262"/>
                  </a:lnTo>
                  <a:lnTo>
                    <a:pt x="118" y="2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78" name="iṩḻiďê"/>
            <p:cNvSpPr/>
            <p:nvPr/>
          </p:nvSpPr>
          <p:spPr bwMode="auto">
            <a:xfrm>
              <a:off x="7737476" y="2890837"/>
              <a:ext cx="149225" cy="188913"/>
            </a:xfrm>
            <a:custGeom>
              <a:avLst/>
              <a:gdLst>
                <a:gd name="T0" fmla="*/ 16 w 94"/>
                <a:gd name="T1" fmla="*/ 75 h 119"/>
                <a:gd name="T2" fmla="*/ 16 w 94"/>
                <a:gd name="T3" fmla="*/ 96 h 119"/>
                <a:gd name="T4" fmla="*/ 13 w 94"/>
                <a:gd name="T5" fmla="*/ 119 h 119"/>
                <a:gd name="T6" fmla="*/ 27 w 94"/>
                <a:gd name="T7" fmla="*/ 119 h 119"/>
                <a:gd name="T8" fmla="*/ 39 w 94"/>
                <a:gd name="T9" fmla="*/ 114 h 119"/>
                <a:gd name="T10" fmla="*/ 52 w 94"/>
                <a:gd name="T11" fmla="*/ 107 h 119"/>
                <a:gd name="T12" fmla="*/ 61 w 94"/>
                <a:gd name="T13" fmla="*/ 96 h 119"/>
                <a:gd name="T14" fmla="*/ 66 w 94"/>
                <a:gd name="T15" fmla="*/ 88 h 119"/>
                <a:gd name="T16" fmla="*/ 94 w 94"/>
                <a:gd name="T17" fmla="*/ 28 h 119"/>
                <a:gd name="T18" fmla="*/ 86 w 94"/>
                <a:gd name="T19" fmla="*/ 12 h 119"/>
                <a:gd name="T20" fmla="*/ 79 w 94"/>
                <a:gd name="T21" fmla="*/ 5 h 119"/>
                <a:gd name="T22" fmla="*/ 69 w 94"/>
                <a:gd name="T23" fmla="*/ 2 h 119"/>
                <a:gd name="T24" fmla="*/ 60 w 94"/>
                <a:gd name="T25" fmla="*/ 0 h 119"/>
                <a:gd name="T26" fmla="*/ 49 w 94"/>
                <a:gd name="T27" fmla="*/ 5 h 119"/>
                <a:gd name="T28" fmla="*/ 34 w 94"/>
                <a:gd name="T29" fmla="*/ 10 h 119"/>
                <a:gd name="T30" fmla="*/ 16 w 94"/>
                <a:gd name="T31" fmla="*/ 12 h 119"/>
                <a:gd name="T32" fmla="*/ 0 w 94"/>
                <a:gd name="T33" fmla="*/ 12 h 119"/>
                <a:gd name="T34" fmla="*/ 14 w 94"/>
                <a:gd name="T35" fmla="*/ 52 h 119"/>
                <a:gd name="T36" fmla="*/ 16 w 94"/>
                <a:gd name="T37" fmla="*/ 7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4" h="119">
                  <a:moveTo>
                    <a:pt x="16" y="75"/>
                  </a:moveTo>
                  <a:lnTo>
                    <a:pt x="16" y="96"/>
                  </a:lnTo>
                  <a:lnTo>
                    <a:pt x="13" y="119"/>
                  </a:lnTo>
                  <a:lnTo>
                    <a:pt x="27" y="119"/>
                  </a:lnTo>
                  <a:lnTo>
                    <a:pt x="39" y="114"/>
                  </a:lnTo>
                  <a:lnTo>
                    <a:pt x="52" y="107"/>
                  </a:lnTo>
                  <a:lnTo>
                    <a:pt x="61" y="96"/>
                  </a:lnTo>
                  <a:lnTo>
                    <a:pt x="66" y="88"/>
                  </a:lnTo>
                  <a:lnTo>
                    <a:pt x="94" y="28"/>
                  </a:lnTo>
                  <a:lnTo>
                    <a:pt x="86" y="12"/>
                  </a:lnTo>
                  <a:lnTo>
                    <a:pt x="79" y="5"/>
                  </a:lnTo>
                  <a:lnTo>
                    <a:pt x="69" y="2"/>
                  </a:lnTo>
                  <a:lnTo>
                    <a:pt x="60" y="0"/>
                  </a:lnTo>
                  <a:lnTo>
                    <a:pt x="49" y="5"/>
                  </a:lnTo>
                  <a:lnTo>
                    <a:pt x="34" y="10"/>
                  </a:lnTo>
                  <a:lnTo>
                    <a:pt x="16" y="12"/>
                  </a:lnTo>
                  <a:lnTo>
                    <a:pt x="0" y="12"/>
                  </a:lnTo>
                  <a:lnTo>
                    <a:pt x="14" y="52"/>
                  </a:lnTo>
                  <a:lnTo>
                    <a:pt x="16" y="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79" name="ïṥḷïḓè"/>
            <p:cNvSpPr/>
            <p:nvPr/>
          </p:nvSpPr>
          <p:spPr bwMode="auto">
            <a:xfrm>
              <a:off x="7559676" y="3186112"/>
              <a:ext cx="385763" cy="547688"/>
            </a:xfrm>
            <a:custGeom>
              <a:avLst/>
              <a:gdLst>
                <a:gd name="T0" fmla="*/ 33 w 243"/>
                <a:gd name="T1" fmla="*/ 137 h 345"/>
                <a:gd name="T2" fmla="*/ 47 w 243"/>
                <a:gd name="T3" fmla="*/ 139 h 345"/>
                <a:gd name="T4" fmla="*/ 62 w 243"/>
                <a:gd name="T5" fmla="*/ 141 h 345"/>
                <a:gd name="T6" fmla="*/ 75 w 243"/>
                <a:gd name="T7" fmla="*/ 141 h 345"/>
                <a:gd name="T8" fmla="*/ 86 w 243"/>
                <a:gd name="T9" fmla="*/ 139 h 345"/>
                <a:gd name="T10" fmla="*/ 102 w 243"/>
                <a:gd name="T11" fmla="*/ 137 h 345"/>
                <a:gd name="T12" fmla="*/ 114 w 243"/>
                <a:gd name="T13" fmla="*/ 130 h 345"/>
                <a:gd name="T14" fmla="*/ 122 w 243"/>
                <a:gd name="T15" fmla="*/ 119 h 345"/>
                <a:gd name="T16" fmla="*/ 131 w 243"/>
                <a:gd name="T17" fmla="*/ 102 h 345"/>
                <a:gd name="T18" fmla="*/ 144 w 243"/>
                <a:gd name="T19" fmla="*/ 90 h 345"/>
                <a:gd name="T20" fmla="*/ 159 w 243"/>
                <a:gd name="T21" fmla="*/ 77 h 345"/>
                <a:gd name="T22" fmla="*/ 175 w 243"/>
                <a:gd name="T23" fmla="*/ 67 h 345"/>
                <a:gd name="T24" fmla="*/ 193 w 243"/>
                <a:gd name="T25" fmla="*/ 60 h 345"/>
                <a:gd name="T26" fmla="*/ 214 w 243"/>
                <a:gd name="T27" fmla="*/ 57 h 345"/>
                <a:gd name="T28" fmla="*/ 181 w 243"/>
                <a:gd name="T29" fmla="*/ 132 h 345"/>
                <a:gd name="T30" fmla="*/ 149 w 243"/>
                <a:gd name="T31" fmla="*/ 204 h 345"/>
                <a:gd name="T32" fmla="*/ 144 w 243"/>
                <a:gd name="T33" fmla="*/ 224 h 345"/>
                <a:gd name="T34" fmla="*/ 139 w 243"/>
                <a:gd name="T35" fmla="*/ 243 h 345"/>
                <a:gd name="T36" fmla="*/ 141 w 243"/>
                <a:gd name="T37" fmla="*/ 264 h 345"/>
                <a:gd name="T38" fmla="*/ 144 w 243"/>
                <a:gd name="T39" fmla="*/ 283 h 345"/>
                <a:gd name="T40" fmla="*/ 149 w 243"/>
                <a:gd name="T41" fmla="*/ 298 h 345"/>
                <a:gd name="T42" fmla="*/ 156 w 243"/>
                <a:gd name="T43" fmla="*/ 313 h 345"/>
                <a:gd name="T44" fmla="*/ 169 w 243"/>
                <a:gd name="T45" fmla="*/ 325 h 345"/>
                <a:gd name="T46" fmla="*/ 181 w 243"/>
                <a:gd name="T47" fmla="*/ 335 h 345"/>
                <a:gd name="T48" fmla="*/ 196 w 243"/>
                <a:gd name="T49" fmla="*/ 345 h 345"/>
                <a:gd name="T50" fmla="*/ 208 w 243"/>
                <a:gd name="T51" fmla="*/ 290 h 345"/>
                <a:gd name="T52" fmla="*/ 219 w 243"/>
                <a:gd name="T53" fmla="*/ 233 h 345"/>
                <a:gd name="T54" fmla="*/ 225 w 243"/>
                <a:gd name="T55" fmla="*/ 177 h 345"/>
                <a:gd name="T56" fmla="*/ 233 w 243"/>
                <a:gd name="T57" fmla="*/ 90 h 345"/>
                <a:gd name="T58" fmla="*/ 243 w 243"/>
                <a:gd name="T59" fmla="*/ 0 h 345"/>
                <a:gd name="T60" fmla="*/ 211 w 243"/>
                <a:gd name="T61" fmla="*/ 0 h 345"/>
                <a:gd name="T62" fmla="*/ 193 w 243"/>
                <a:gd name="T63" fmla="*/ 7 h 345"/>
                <a:gd name="T64" fmla="*/ 178 w 243"/>
                <a:gd name="T65" fmla="*/ 15 h 345"/>
                <a:gd name="T66" fmla="*/ 164 w 243"/>
                <a:gd name="T67" fmla="*/ 25 h 345"/>
                <a:gd name="T68" fmla="*/ 117 w 243"/>
                <a:gd name="T69" fmla="*/ 60 h 345"/>
                <a:gd name="T70" fmla="*/ 89 w 243"/>
                <a:gd name="T71" fmla="*/ 72 h 345"/>
                <a:gd name="T72" fmla="*/ 0 w 243"/>
                <a:gd name="T73" fmla="*/ 107 h 345"/>
                <a:gd name="T74" fmla="*/ 20 w 243"/>
                <a:gd name="T75" fmla="*/ 130 h 345"/>
                <a:gd name="T76" fmla="*/ 33 w 243"/>
                <a:gd name="T77" fmla="*/ 137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3" h="345">
                  <a:moveTo>
                    <a:pt x="33" y="137"/>
                  </a:moveTo>
                  <a:lnTo>
                    <a:pt x="47" y="139"/>
                  </a:lnTo>
                  <a:lnTo>
                    <a:pt x="62" y="141"/>
                  </a:lnTo>
                  <a:lnTo>
                    <a:pt x="75" y="141"/>
                  </a:lnTo>
                  <a:lnTo>
                    <a:pt x="86" y="139"/>
                  </a:lnTo>
                  <a:lnTo>
                    <a:pt x="102" y="137"/>
                  </a:lnTo>
                  <a:lnTo>
                    <a:pt x="114" y="130"/>
                  </a:lnTo>
                  <a:lnTo>
                    <a:pt x="122" y="119"/>
                  </a:lnTo>
                  <a:lnTo>
                    <a:pt x="131" y="102"/>
                  </a:lnTo>
                  <a:lnTo>
                    <a:pt x="144" y="90"/>
                  </a:lnTo>
                  <a:lnTo>
                    <a:pt x="159" y="77"/>
                  </a:lnTo>
                  <a:lnTo>
                    <a:pt x="175" y="67"/>
                  </a:lnTo>
                  <a:lnTo>
                    <a:pt x="193" y="60"/>
                  </a:lnTo>
                  <a:lnTo>
                    <a:pt x="214" y="57"/>
                  </a:lnTo>
                  <a:lnTo>
                    <a:pt x="181" y="132"/>
                  </a:lnTo>
                  <a:lnTo>
                    <a:pt x="149" y="204"/>
                  </a:lnTo>
                  <a:lnTo>
                    <a:pt x="144" y="224"/>
                  </a:lnTo>
                  <a:lnTo>
                    <a:pt x="139" y="243"/>
                  </a:lnTo>
                  <a:lnTo>
                    <a:pt x="141" y="264"/>
                  </a:lnTo>
                  <a:lnTo>
                    <a:pt x="144" y="283"/>
                  </a:lnTo>
                  <a:lnTo>
                    <a:pt x="149" y="298"/>
                  </a:lnTo>
                  <a:lnTo>
                    <a:pt x="156" y="313"/>
                  </a:lnTo>
                  <a:lnTo>
                    <a:pt x="169" y="325"/>
                  </a:lnTo>
                  <a:lnTo>
                    <a:pt x="181" y="335"/>
                  </a:lnTo>
                  <a:lnTo>
                    <a:pt x="196" y="345"/>
                  </a:lnTo>
                  <a:lnTo>
                    <a:pt x="208" y="290"/>
                  </a:lnTo>
                  <a:lnTo>
                    <a:pt x="219" y="233"/>
                  </a:lnTo>
                  <a:lnTo>
                    <a:pt x="225" y="177"/>
                  </a:lnTo>
                  <a:lnTo>
                    <a:pt x="233" y="90"/>
                  </a:lnTo>
                  <a:lnTo>
                    <a:pt x="243" y="0"/>
                  </a:lnTo>
                  <a:lnTo>
                    <a:pt x="211" y="0"/>
                  </a:lnTo>
                  <a:lnTo>
                    <a:pt x="193" y="7"/>
                  </a:lnTo>
                  <a:lnTo>
                    <a:pt x="178" y="15"/>
                  </a:lnTo>
                  <a:lnTo>
                    <a:pt x="164" y="25"/>
                  </a:lnTo>
                  <a:lnTo>
                    <a:pt x="117" y="60"/>
                  </a:lnTo>
                  <a:lnTo>
                    <a:pt x="89" y="72"/>
                  </a:lnTo>
                  <a:lnTo>
                    <a:pt x="0" y="107"/>
                  </a:lnTo>
                  <a:lnTo>
                    <a:pt x="20" y="130"/>
                  </a:lnTo>
                  <a:lnTo>
                    <a:pt x="33" y="1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80" name="íŝliḋé"/>
            <p:cNvSpPr/>
            <p:nvPr/>
          </p:nvSpPr>
          <p:spPr bwMode="auto">
            <a:xfrm>
              <a:off x="7197726" y="2568575"/>
              <a:ext cx="177800" cy="1273175"/>
            </a:xfrm>
            <a:custGeom>
              <a:avLst/>
              <a:gdLst>
                <a:gd name="T0" fmla="*/ 0 w 112"/>
                <a:gd name="T1" fmla="*/ 315 h 802"/>
                <a:gd name="T2" fmla="*/ 0 w 112"/>
                <a:gd name="T3" fmla="*/ 370 h 802"/>
                <a:gd name="T4" fmla="*/ 0 w 112"/>
                <a:gd name="T5" fmla="*/ 422 h 802"/>
                <a:gd name="T6" fmla="*/ 5 w 112"/>
                <a:gd name="T7" fmla="*/ 477 h 802"/>
                <a:gd name="T8" fmla="*/ 13 w 112"/>
                <a:gd name="T9" fmla="*/ 528 h 802"/>
                <a:gd name="T10" fmla="*/ 21 w 112"/>
                <a:gd name="T11" fmla="*/ 580 h 802"/>
                <a:gd name="T12" fmla="*/ 26 w 112"/>
                <a:gd name="T13" fmla="*/ 632 h 802"/>
                <a:gd name="T14" fmla="*/ 26 w 112"/>
                <a:gd name="T15" fmla="*/ 684 h 802"/>
                <a:gd name="T16" fmla="*/ 26 w 112"/>
                <a:gd name="T17" fmla="*/ 695 h 802"/>
                <a:gd name="T18" fmla="*/ 18 w 112"/>
                <a:gd name="T19" fmla="*/ 702 h 802"/>
                <a:gd name="T20" fmla="*/ 11 w 112"/>
                <a:gd name="T21" fmla="*/ 710 h 802"/>
                <a:gd name="T22" fmla="*/ 0 w 112"/>
                <a:gd name="T23" fmla="*/ 712 h 802"/>
                <a:gd name="T24" fmla="*/ 16 w 112"/>
                <a:gd name="T25" fmla="*/ 721 h 802"/>
                <a:gd name="T26" fmla="*/ 28 w 112"/>
                <a:gd name="T27" fmla="*/ 737 h 802"/>
                <a:gd name="T28" fmla="*/ 37 w 112"/>
                <a:gd name="T29" fmla="*/ 760 h 802"/>
                <a:gd name="T30" fmla="*/ 52 w 112"/>
                <a:gd name="T31" fmla="*/ 779 h 802"/>
                <a:gd name="T32" fmla="*/ 73 w 112"/>
                <a:gd name="T33" fmla="*/ 797 h 802"/>
                <a:gd name="T34" fmla="*/ 79 w 112"/>
                <a:gd name="T35" fmla="*/ 802 h 802"/>
                <a:gd name="T36" fmla="*/ 87 w 112"/>
                <a:gd name="T37" fmla="*/ 802 h 802"/>
                <a:gd name="T38" fmla="*/ 97 w 112"/>
                <a:gd name="T39" fmla="*/ 799 h 802"/>
                <a:gd name="T40" fmla="*/ 105 w 112"/>
                <a:gd name="T41" fmla="*/ 794 h 802"/>
                <a:gd name="T42" fmla="*/ 110 w 112"/>
                <a:gd name="T43" fmla="*/ 786 h 802"/>
                <a:gd name="T44" fmla="*/ 112 w 112"/>
                <a:gd name="T45" fmla="*/ 779 h 802"/>
                <a:gd name="T46" fmla="*/ 110 w 112"/>
                <a:gd name="T47" fmla="*/ 747 h 802"/>
                <a:gd name="T48" fmla="*/ 107 w 112"/>
                <a:gd name="T49" fmla="*/ 714 h 802"/>
                <a:gd name="T50" fmla="*/ 102 w 112"/>
                <a:gd name="T51" fmla="*/ 682 h 802"/>
                <a:gd name="T52" fmla="*/ 94 w 112"/>
                <a:gd name="T53" fmla="*/ 655 h 802"/>
                <a:gd name="T54" fmla="*/ 65 w 112"/>
                <a:gd name="T55" fmla="*/ 558 h 802"/>
                <a:gd name="T56" fmla="*/ 52 w 112"/>
                <a:gd name="T57" fmla="*/ 511 h 802"/>
                <a:gd name="T58" fmla="*/ 45 w 112"/>
                <a:gd name="T59" fmla="*/ 459 h 802"/>
                <a:gd name="T60" fmla="*/ 40 w 112"/>
                <a:gd name="T61" fmla="*/ 409 h 802"/>
                <a:gd name="T62" fmla="*/ 37 w 112"/>
                <a:gd name="T63" fmla="*/ 359 h 802"/>
                <a:gd name="T64" fmla="*/ 37 w 112"/>
                <a:gd name="T65" fmla="*/ 310 h 802"/>
                <a:gd name="T66" fmla="*/ 40 w 112"/>
                <a:gd name="T67" fmla="*/ 257 h 802"/>
                <a:gd name="T68" fmla="*/ 45 w 112"/>
                <a:gd name="T69" fmla="*/ 210 h 802"/>
                <a:gd name="T70" fmla="*/ 52 w 112"/>
                <a:gd name="T71" fmla="*/ 161 h 802"/>
                <a:gd name="T72" fmla="*/ 68 w 112"/>
                <a:gd name="T73" fmla="*/ 69 h 802"/>
                <a:gd name="T74" fmla="*/ 70 w 112"/>
                <a:gd name="T75" fmla="*/ 27 h 802"/>
                <a:gd name="T76" fmla="*/ 65 w 112"/>
                <a:gd name="T77" fmla="*/ 13 h 802"/>
                <a:gd name="T78" fmla="*/ 60 w 112"/>
                <a:gd name="T79" fmla="*/ 5 h 802"/>
                <a:gd name="T80" fmla="*/ 52 w 112"/>
                <a:gd name="T81" fmla="*/ 2 h 802"/>
                <a:gd name="T82" fmla="*/ 42 w 112"/>
                <a:gd name="T83" fmla="*/ 0 h 802"/>
                <a:gd name="T84" fmla="*/ 23 w 112"/>
                <a:gd name="T85" fmla="*/ 131 h 802"/>
                <a:gd name="T86" fmla="*/ 5 w 112"/>
                <a:gd name="T87" fmla="*/ 262 h 802"/>
                <a:gd name="T88" fmla="*/ 0 w 112"/>
                <a:gd name="T89" fmla="*/ 315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2" h="802">
                  <a:moveTo>
                    <a:pt x="0" y="315"/>
                  </a:moveTo>
                  <a:lnTo>
                    <a:pt x="0" y="370"/>
                  </a:lnTo>
                  <a:lnTo>
                    <a:pt x="0" y="422"/>
                  </a:lnTo>
                  <a:lnTo>
                    <a:pt x="5" y="477"/>
                  </a:lnTo>
                  <a:lnTo>
                    <a:pt x="13" y="528"/>
                  </a:lnTo>
                  <a:lnTo>
                    <a:pt x="21" y="580"/>
                  </a:lnTo>
                  <a:lnTo>
                    <a:pt x="26" y="632"/>
                  </a:lnTo>
                  <a:lnTo>
                    <a:pt x="26" y="684"/>
                  </a:lnTo>
                  <a:lnTo>
                    <a:pt x="26" y="695"/>
                  </a:lnTo>
                  <a:lnTo>
                    <a:pt x="18" y="702"/>
                  </a:lnTo>
                  <a:lnTo>
                    <a:pt x="11" y="710"/>
                  </a:lnTo>
                  <a:lnTo>
                    <a:pt x="0" y="712"/>
                  </a:lnTo>
                  <a:lnTo>
                    <a:pt x="16" y="721"/>
                  </a:lnTo>
                  <a:lnTo>
                    <a:pt x="28" y="737"/>
                  </a:lnTo>
                  <a:lnTo>
                    <a:pt x="37" y="760"/>
                  </a:lnTo>
                  <a:lnTo>
                    <a:pt x="52" y="779"/>
                  </a:lnTo>
                  <a:lnTo>
                    <a:pt x="73" y="797"/>
                  </a:lnTo>
                  <a:lnTo>
                    <a:pt x="79" y="802"/>
                  </a:lnTo>
                  <a:lnTo>
                    <a:pt x="87" y="802"/>
                  </a:lnTo>
                  <a:lnTo>
                    <a:pt x="97" y="799"/>
                  </a:lnTo>
                  <a:lnTo>
                    <a:pt x="105" y="794"/>
                  </a:lnTo>
                  <a:lnTo>
                    <a:pt x="110" y="786"/>
                  </a:lnTo>
                  <a:lnTo>
                    <a:pt x="112" y="779"/>
                  </a:lnTo>
                  <a:lnTo>
                    <a:pt x="110" y="747"/>
                  </a:lnTo>
                  <a:lnTo>
                    <a:pt x="107" y="714"/>
                  </a:lnTo>
                  <a:lnTo>
                    <a:pt x="102" y="682"/>
                  </a:lnTo>
                  <a:lnTo>
                    <a:pt x="94" y="655"/>
                  </a:lnTo>
                  <a:lnTo>
                    <a:pt x="65" y="558"/>
                  </a:lnTo>
                  <a:lnTo>
                    <a:pt x="52" y="511"/>
                  </a:lnTo>
                  <a:lnTo>
                    <a:pt x="45" y="459"/>
                  </a:lnTo>
                  <a:lnTo>
                    <a:pt x="40" y="409"/>
                  </a:lnTo>
                  <a:lnTo>
                    <a:pt x="37" y="359"/>
                  </a:lnTo>
                  <a:lnTo>
                    <a:pt x="37" y="310"/>
                  </a:lnTo>
                  <a:lnTo>
                    <a:pt x="40" y="257"/>
                  </a:lnTo>
                  <a:lnTo>
                    <a:pt x="45" y="210"/>
                  </a:lnTo>
                  <a:lnTo>
                    <a:pt x="52" y="161"/>
                  </a:lnTo>
                  <a:lnTo>
                    <a:pt x="68" y="69"/>
                  </a:lnTo>
                  <a:lnTo>
                    <a:pt x="70" y="27"/>
                  </a:lnTo>
                  <a:lnTo>
                    <a:pt x="65" y="13"/>
                  </a:lnTo>
                  <a:lnTo>
                    <a:pt x="60" y="5"/>
                  </a:lnTo>
                  <a:lnTo>
                    <a:pt x="52" y="2"/>
                  </a:lnTo>
                  <a:lnTo>
                    <a:pt x="42" y="0"/>
                  </a:lnTo>
                  <a:lnTo>
                    <a:pt x="23" y="131"/>
                  </a:lnTo>
                  <a:lnTo>
                    <a:pt x="5" y="262"/>
                  </a:lnTo>
                  <a:lnTo>
                    <a:pt x="0" y="3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81" name="ïṩḷîḋè"/>
            <p:cNvSpPr/>
            <p:nvPr/>
          </p:nvSpPr>
          <p:spPr bwMode="auto">
            <a:xfrm>
              <a:off x="7085013" y="3197225"/>
              <a:ext cx="87313" cy="100013"/>
            </a:xfrm>
            <a:custGeom>
              <a:avLst/>
              <a:gdLst>
                <a:gd name="T0" fmla="*/ 40 w 55"/>
                <a:gd name="T1" fmla="*/ 63 h 63"/>
                <a:gd name="T2" fmla="*/ 47 w 55"/>
                <a:gd name="T3" fmla="*/ 60 h 63"/>
                <a:gd name="T4" fmla="*/ 52 w 55"/>
                <a:gd name="T5" fmla="*/ 53 h 63"/>
                <a:gd name="T6" fmla="*/ 55 w 55"/>
                <a:gd name="T7" fmla="*/ 42 h 63"/>
                <a:gd name="T8" fmla="*/ 55 w 55"/>
                <a:gd name="T9" fmla="*/ 36 h 63"/>
                <a:gd name="T10" fmla="*/ 50 w 55"/>
                <a:gd name="T11" fmla="*/ 26 h 63"/>
                <a:gd name="T12" fmla="*/ 17 w 55"/>
                <a:gd name="T13" fmla="*/ 5 h 63"/>
                <a:gd name="T14" fmla="*/ 0 w 55"/>
                <a:gd name="T15" fmla="*/ 0 h 63"/>
                <a:gd name="T16" fmla="*/ 9 w 55"/>
                <a:gd name="T17" fmla="*/ 31 h 63"/>
                <a:gd name="T18" fmla="*/ 24 w 55"/>
                <a:gd name="T19" fmla="*/ 60 h 63"/>
                <a:gd name="T20" fmla="*/ 32 w 55"/>
                <a:gd name="T21" fmla="*/ 63 h 63"/>
                <a:gd name="T22" fmla="*/ 40 w 55"/>
                <a:gd name="T23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" h="63">
                  <a:moveTo>
                    <a:pt x="40" y="63"/>
                  </a:moveTo>
                  <a:lnTo>
                    <a:pt x="47" y="60"/>
                  </a:lnTo>
                  <a:lnTo>
                    <a:pt x="52" y="53"/>
                  </a:lnTo>
                  <a:lnTo>
                    <a:pt x="55" y="42"/>
                  </a:lnTo>
                  <a:lnTo>
                    <a:pt x="55" y="36"/>
                  </a:lnTo>
                  <a:lnTo>
                    <a:pt x="50" y="26"/>
                  </a:lnTo>
                  <a:lnTo>
                    <a:pt x="17" y="5"/>
                  </a:lnTo>
                  <a:lnTo>
                    <a:pt x="0" y="0"/>
                  </a:lnTo>
                  <a:lnTo>
                    <a:pt x="9" y="31"/>
                  </a:lnTo>
                  <a:lnTo>
                    <a:pt x="24" y="60"/>
                  </a:lnTo>
                  <a:lnTo>
                    <a:pt x="32" y="63"/>
                  </a:lnTo>
                  <a:lnTo>
                    <a:pt x="40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82" name="îṧliḑé"/>
            <p:cNvSpPr/>
            <p:nvPr/>
          </p:nvSpPr>
          <p:spPr bwMode="auto">
            <a:xfrm>
              <a:off x="6856413" y="3541712"/>
              <a:ext cx="274638" cy="104775"/>
            </a:xfrm>
            <a:custGeom>
              <a:avLst/>
              <a:gdLst>
                <a:gd name="T0" fmla="*/ 8 w 173"/>
                <a:gd name="T1" fmla="*/ 66 h 66"/>
                <a:gd name="T2" fmla="*/ 48 w 173"/>
                <a:gd name="T3" fmla="*/ 64 h 66"/>
                <a:gd name="T4" fmla="*/ 84 w 173"/>
                <a:gd name="T5" fmla="*/ 56 h 66"/>
                <a:gd name="T6" fmla="*/ 124 w 173"/>
                <a:gd name="T7" fmla="*/ 47 h 66"/>
                <a:gd name="T8" fmla="*/ 163 w 173"/>
                <a:gd name="T9" fmla="*/ 34 h 66"/>
                <a:gd name="T10" fmla="*/ 171 w 173"/>
                <a:gd name="T11" fmla="*/ 27 h 66"/>
                <a:gd name="T12" fmla="*/ 173 w 173"/>
                <a:gd name="T13" fmla="*/ 17 h 66"/>
                <a:gd name="T14" fmla="*/ 173 w 173"/>
                <a:gd name="T15" fmla="*/ 9 h 66"/>
                <a:gd name="T16" fmla="*/ 168 w 173"/>
                <a:gd name="T17" fmla="*/ 0 h 66"/>
                <a:gd name="T18" fmla="*/ 3 w 173"/>
                <a:gd name="T19" fmla="*/ 50 h 66"/>
                <a:gd name="T20" fmla="*/ 0 w 173"/>
                <a:gd name="T21" fmla="*/ 59 h 66"/>
                <a:gd name="T22" fmla="*/ 0 w 173"/>
                <a:gd name="T23" fmla="*/ 61 h 66"/>
                <a:gd name="T24" fmla="*/ 3 w 173"/>
                <a:gd name="T25" fmla="*/ 66 h 66"/>
                <a:gd name="T26" fmla="*/ 8 w 173"/>
                <a:gd name="T2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3" h="66">
                  <a:moveTo>
                    <a:pt x="8" y="66"/>
                  </a:moveTo>
                  <a:lnTo>
                    <a:pt x="48" y="64"/>
                  </a:lnTo>
                  <a:lnTo>
                    <a:pt x="84" y="56"/>
                  </a:lnTo>
                  <a:lnTo>
                    <a:pt x="124" y="47"/>
                  </a:lnTo>
                  <a:lnTo>
                    <a:pt x="163" y="34"/>
                  </a:lnTo>
                  <a:lnTo>
                    <a:pt x="171" y="27"/>
                  </a:lnTo>
                  <a:lnTo>
                    <a:pt x="173" y="17"/>
                  </a:lnTo>
                  <a:lnTo>
                    <a:pt x="173" y="9"/>
                  </a:lnTo>
                  <a:lnTo>
                    <a:pt x="168" y="0"/>
                  </a:lnTo>
                  <a:lnTo>
                    <a:pt x="3" y="50"/>
                  </a:lnTo>
                  <a:lnTo>
                    <a:pt x="0" y="59"/>
                  </a:lnTo>
                  <a:lnTo>
                    <a:pt x="0" y="61"/>
                  </a:lnTo>
                  <a:lnTo>
                    <a:pt x="3" y="66"/>
                  </a:lnTo>
                  <a:lnTo>
                    <a:pt x="8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83" name="ïsļíďe"/>
            <p:cNvSpPr/>
            <p:nvPr/>
          </p:nvSpPr>
          <p:spPr bwMode="auto">
            <a:xfrm>
              <a:off x="6821488" y="3321050"/>
              <a:ext cx="260350" cy="234950"/>
            </a:xfrm>
            <a:custGeom>
              <a:avLst/>
              <a:gdLst>
                <a:gd name="T0" fmla="*/ 7 w 164"/>
                <a:gd name="T1" fmla="*/ 147 h 148"/>
                <a:gd name="T2" fmla="*/ 15 w 164"/>
                <a:gd name="T3" fmla="*/ 148 h 148"/>
                <a:gd name="T4" fmla="*/ 52 w 164"/>
                <a:gd name="T5" fmla="*/ 139 h 148"/>
                <a:gd name="T6" fmla="*/ 77 w 164"/>
                <a:gd name="T7" fmla="*/ 129 h 148"/>
                <a:gd name="T8" fmla="*/ 106 w 164"/>
                <a:gd name="T9" fmla="*/ 119 h 148"/>
                <a:gd name="T10" fmla="*/ 124 w 164"/>
                <a:gd name="T11" fmla="*/ 114 h 148"/>
                <a:gd name="T12" fmla="*/ 143 w 164"/>
                <a:gd name="T13" fmla="*/ 101 h 148"/>
                <a:gd name="T14" fmla="*/ 159 w 164"/>
                <a:gd name="T15" fmla="*/ 89 h 148"/>
                <a:gd name="T16" fmla="*/ 164 w 164"/>
                <a:gd name="T17" fmla="*/ 79 h 148"/>
                <a:gd name="T18" fmla="*/ 164 w 164"/>
                <a:gd name="T19" fmla="*/ 66 h 148"/>
                <a:gd name="T20" fmla="*/ 156 w 164"/>
                <a:gd name="T21" fmla="*/ 12 h 148"/>
                <a:gd name="T22" fmla="*/ 153 w 164"/>
                <a:gd name="T23" fmla="*/ 8 h 148"/>
                <a:gd name="T24" fmla="*/ 148 w 164"/>
                <a:gd name="T25" fmla="*/ 3 h 148"/>
                <a:gd name="T26" fmla="*/ 143 w 164"/>
                <a:gd name="T27" fmla="*/ 0 h 148"/>
                <a:gd name="T28" fmla="*/ 138 w 164"/>
                <a:gd name="T29" fmla="*/ 19 h 148"/>
                <a:gd name="T30" fmla="*/ 131 w 164"/>
                <a:gd name="T31" fmla="*/ 40 h 148"/>
                <a:gd name="T32" fmla="*/ 101 w 164"/>
                <a:gd name="T33" fmla="*/ 82 h 148"/>
                <a:gd name="T34" fmla="*/ 94 w 164"/>
                <a:gd name="T35" fmla="*/ 92 h 148"/>
                <a:gd name="T36" fmla="*/ 81 w 164"/>
                <a:gd name="T37" fmla="*/ 97 h 148"/>
                <a:gd name="T38" fmla="*/ 75 w 164"/>
                <a:gd name="T39" fmla="*/ 100 h 148"/>
                <a:gd name="T40" fmla="*/ 62 w 164"/>
                <a:gd name="T41" fmla="*/ 100 h 148"/>
                <a:gd name="T42" fmla="*/ 52 w 164"/>
                <a:gd name="T43" fmla="*/ 97 h 148"/>
                <a:gd name="T44" fmla="*/ 44 w 164"/>
                <a:gd name="T45" fmla="*/ 92 h 148"/>
                <a:gd name="T46" fmla="*/ 42 w 164"/>
                <a:gd name="T47" fmla="*/ 87 h 148"/>
                <a:gd name="T48" fmla="*/ 42 w 164"/>
                <a:gd name="T49" fmla="*/ 79 h 148"/>
                <a:gd name="T50" fmla="*/ 42 w 164"/>
                <a:gd name="T51" fmla="*/ 61 h 148"/>
                <a:gd name="T52" fmla="*/ 39 w 164"/>
                <a:gd name="T53" fmla="*/ 61 h 148"/>
                <a:gd name="T54" fmla="*/ 17 w 164"/>
                <a:gd name="T55" fmla="*/ 94 h 148"/>
                <a:gd name="T56" fmla="*/ 0 w 164"/>
                <a:gd name="T57" fmla="*/ 131 h 148"/>
                <a:gd name="T58" fmla="*/ 0 w 164"/>
                <a:gd name="T59" fmla="*/ 136 h 148"/>
                <a:gd name="T60" fmla="*/ 2 w 164"/>
                <a:gd name="T61" fmla="*/ 144 h 148"/>
                <a:gd name="T62" fmla="*/ 7 w 164"/>
                <a:gd name="T63" fmla="*/ 14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48">
                  <a:moveTo>
                    <a:pt x="7" y="147"/>
                  </a:moveTo>
                  <a:lnTo>
                    <a:pt x="15" y="148"/>
                  </a:lnTo>
                  <a:lnTo>
                    <a:pt x="52" y="139"/>
                  </a:lnTo>
                  <a:lnTo>
                    <a:pt x="77" y="129"/>
                  </a:lnTo>
                  <a:lnTo>
                    <a:pt x="106" y="119"/>
                  </a:lnTo>
                  <a:lnTo>
                    <a:pt x="124" y="114"/>
                  </a:lnTo>
                  <a:lnTo>
                    <a:pt x="143" y="101"/>
                  </a:lnTo>
                  <a:lnTo>
                    <a:pt x="159" y="89"/>
                  </a:lnTo>
                  <a:lnTo>
                    <a:pt x="164" y="79"/>
                  </a:lnTo>
                  <a:lnTo>
                    <a:pt x="164" y="66"/>
                  </a:lnTo>
                  <a:lnTo>
                    <a:pt x="156" y="12"/>
                  </a:lnTo>
                  <a:lnTo>
                    <a:pt x="153" y="8"/>
                  </a:lnTo>
                  <a:lnTo>
                    <a:pt x="148" y="3"/>
                  </a:lnTo>
                  <a:lnTo>
                    <a:pt x="143" y="0"/>
                  </a:lnTo>
                  <a:lnTo>
                    <a:pt x="138" y="19"/>
                  </a:lnTo>
                  <a:lnTo>
                    <a:pt x="131" y="40"/>
                  </a:lnTo>
                  <a:lnTo>
                    <a:pt x="101" y="82"/>
                  </a:lnTo>
                  <a:lnTo>
                    <a:pt x="94" y="92"/>
                  </a:lnTo>
                  <a:lnTo>
                    <a:pt x="81" y="97"/>
                  </a:lnTo>
                  <a:lnTo>
                    <a:pt x="75" y="100"/>
                  </a:lnTo>
                  <a:lnTo>
                    <a:pt x="62" y="100"/>
                  </a:lnTo>
                  <a:lnTo>
                    <a:pt x="52" y="97"/>
                  </a:lnTo>
                  <a:lnTo>
                    <a:pt x="44" y="92"/>
                  </a:lnTo>
                  <a:lnTo>
                    <a:pt x="42" y="87"/>
                  </a:lnTo>
                  <a:lnTo>
                    <a:pt x="42" y="79"/>
                  </a:lnTo>
                  <a:lnTo>
                    <a:pt x="42" y="61"/>
                  </a:lnTo>
                  <a:lnTo>
                    <a:pt x="39" y="61"/>
                  </a:lnTo>
                  <a:lnTo>
                    <a:pt x="17" y="94"/>
                  </a:lnTo>
                  <a:lnTo>
                    <a:pt x="0" y="131"/>
                  </a:lnTo>
                  <a:lnTo>
                    <a:pt x="0" y="136"/>
                  </a:lnTo>
                  <a:lnTo>
                    <a:pt x="2" y="144"/>
                  </a:lnTo>
                  <a:lnTo>
                    <a:pt x="7" y="1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84" name="išḷidê"/>
            <p:cNvSpPr/>
            <p:nvPr/>
          </p:nvSpPr>
          <p:spPr bwMode="auto">
            <a:xfrm>
              <a:off x="6808788" y="2859087"/>
              <a:ext cx="244475" cy="500063"/>
            </a:xfrm>
            <a:custGeom>
              <a:avLst/>
              <a:gdLst>
                <a:gd name="T0" fmla="*/ 97 w 154"/>
                <a:gd name="T1" fmla="*/ 142 h 315"/>
                <a:gd name="T2" fmla="*/ 89 w 154"/>
                <a:gd name="T3" fmla="*/ 147 h 315"/>
                <a:gd name="T4" fmla="*/ 89 w 154"/>
                <a:gd name="T5" fmla="*/ 150 h 315"/>
                <a:gd name="T6" fmla="*/ 2 w 154"/>
                <a:gd name="T7" fmla="*/ 224 h 315"/>
                <a:gd name="T8" fmla="*/ 15 w 154"/>
                <a:gd name="T9" fmla="*/ 224 h 315"/>
                <a:gd name="T10" fmla="*/ 25 w 154"/>
                <a:gd name="T11" fmla="*/ 224 h 315"/>
                <a:gd name="T12" fmla="*/ 36 w 154"/>
                <a:gd name="T13" fmla="*/ 229 h 315"/>
                <a:gd name="T14" fmla="*/ 44 w 154"/>
                <a:gd name="T15" fmla="*/ 234 h 315"/>
                <a:gd name="T16" fmla="*/ 52 w 154"/>
                <a:gd name="T17" fmla="*/ 244 h 315"/>
                <a:gd name="T18" fmla="*/ 57 w 154"/>
                <a:gd name="T19" fmla="*/ 253 h 315"/>
                <a:gd name="T20" fmla="*/ 62 w 154"/>
                <a:gd name="T21" fmla="*/ 273 h 315"/>
                <a:gd name="T22" fmla="*/ 67 w 154"/>
                <a:gd name="T23" fmla="*/ 294 h 315"/>
                <a:gd name="T24" fmla="*/ 67 w 154"/>
                <a:gd name="T25" fmla="*/ 315 h 315"/>
                <a:gd name="T26" fmla="*/ 80 w 154"/>
                <a:gd name="T27" fmla="*/ 305 h 315"/>
                <a:gd name="T28" fmla="*/ 97 w 154"/>
                <a:gd name="T29" fmla="*/ 281 h 315"/>
                <a:gd name="T30" fmla="*/ 114 w 154"/>
                <a:gd name="T31" fmla="*/ 253 h 315"/>
                <a:gd name="T32" fmla="*/ 132 w 154"/>
                <a:gd name="T33" fmla="*/ 226 h 315"/>
                <a:gd name="T34" fmla="*/ 144 w 154"/>
                <a:gd name="T35" fmla="*/ 197 h 315"/>
                <a:gd name="T36" fmla="*/ 154 w 154"/>
                <a:gd name="T37" fmla="*/ 169 h 315"/>
                <a:gd name="T38" fmla="*/ 154 w 154"/>
                <a:gd name="T39" fmla="*/ 161 h 315"/>
                <a:gd name="T40" fmla="*/ 151 w 154"/>
                <a:gd name="T41" fmla="*/ 155 h 315"/>
                <a:gd name="T42" fmla="*/ 146 w 154"/>
                <a:gd name="T43" fmla="*/ 150 h 315"/>
                <a:gd name="T44" fmla="*/ 139 w 154"/>
                <a:gd name="T45" fmla="*/ 147 h 315"/>
                <a:gd name="T46" fmla="*/ 132 w 154"/>
                <a:gd name="T47" fmla="*/ 150 h 315"/>
                <a:gd name="T48" fmla="*/ 125 w 154"/>
                <a:gd name="T49" fmla="*/ 90 h 315"/>
                <a:gd name="T50" fmla="*/ 146 w 154"/>
                <a:gd name="T51" fmla="*/ 30 h 315"/>
                <a:gd name="T52" fmla="*/ 149 w 154"/>
                <a:gd name="T53" fmla="*/ 18 h 315"/>
                <a:gd name="T54" fmla="*/ 146 w 154"/>
                <a:gd name="T55" fmla="*/ 3 h 315"/>
                <a:gd name="T56" fmla="*/ 144 w 154"/>
                <a:gd name="T57" fmla="*/ 0 h 315"/>
                <a:gd name="T58" fmla="*/ 139 w 154"/>
                <a:gd name="T59" fmla="*/ 0 h 315"/>
                <a:gd name="T60" fmla="*/ 104 w 154"/>
                <a:gd name="T61" fmla="*/ 22 h 315"/>
                <a:gd name="T62" fmla="*/ 75 w 154"/>
                <a:gd name="T63" fmla="*/ 48 h 315"/>
                <a:gd name="T64" fmla="*/ 0 w 154"/>
                <a:gd name="T65" fmla="*/ 90 h 315"/>
                <a:gd name="T66" fmla="*/ 8 w 154"/>
                <a:gd name="T67" fmla="*/ 114 h 315"/>
                <a:gd name="T68" fmla="*/ 41 w 154"/>
                <a:gd name="T69" fmla="*/ 113 h 315"/>
                <a:gd name="T70" fmla="*/ 70 w 154"/>
                <a:gd name="T71" fmla="*/ 108 h 315"/>
                <a:gd name="T72" fmla="*/ 80 w 154"/>
                <a:gd name="T73" fmla="*/ 105 h 315"/>
                <a:gd name="T74" fmla="*/ 85 w 154"/>
                <a:gd name="T75" fmla="*/ 108 h 315"/>
                <a:gd name="T76" fmla="*/ 91 w 154"/>
                <a:gd name="T77" fmla="*/ 113 h 315"/>
                <a:gd name="T78" fmla="*/ 97 w 154"/>
                <a:gd name="T79" fmla="*/ 116 h 315"/>
                <a:gd name="T80" fmla="*/ 99 w 154"/>
                <a:gd name="T81" fmla="*/ 124 h 315"/>
                <a:gd name="T82" fmla="*/ 99 w 154"/>
                <a:gd name="T83" fmla="*/ 134 h 315"/>
                <a:gd name="T84" fmla="*/ 97 w 154"/>
                <a:gd name="T85" fmla="*/ 142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" h="315">
                  <a:moveTo>
                    <a:pt x="97" y="142"/>
                  </a:moveTo>
                  <a:lnTo>
                    <a:pt x="89" y="147"/>
                  </a:lnTo>
                  <a:lnTo>
                    <a:pt x="89" y="150"/>
                  </a:lnTo>
                  <a:lnTo>
                    <a:pt x="2" y="224"/>
                  </a:lnTo>
                  <a:lnTo>
                    <a:pt x="15" y="224"/>
                  </a:lnTo>
                  <a:lnTo>
                    <a:pt x="25" y="224"/>
                  </a:lnTo>
                  <a:lnTo>
                    <a:pt x="36" y="229"/>
                  </a:lnTo>
                  <a:lnTo>
                    <a:pt x="44" y="234"/>
                  </a:lnTo>
                  <a:lnTo>
                    <a:pt x="52" y="244"/>
                  </a:lnTo>
                  <a:lnTo>
                    <a:pt x="57" y="253"/>
                  </a:lnTo>
                  <a:lnTo>
                    <a:pt x="62" y="273"/>
                  </a:lnTo>
                  <a:lnTo>
                    <a:pt x="67" y="294"/>
                  </a:lnTo>
                  <a:lnTo>
                    <a:pt x="67" y="315"/>
                  </a:lnTo>
                  <a:lnTo>
                    <a:pt x="80" y="305"/>
                  </a:lnTo>
                  <a:lnTo>
                    <a:pt x="97" y="281"/>
                  </a:lnTo>
                  <a:lnTo>
                    <a:pt x="114" y="253"/>
                  </a:lnTo>
                  <a:lnTo>
                    <a:pt x="132" y="226"/>
                  </a:lnTo>
                  <a:lnTo>
                    <a:pt x="144" y="197"/>
                  </a:lnTo>
                  <a:lnTo>
                    <a:pt x="154" y="169"/>
                  </a:lnTo>
                  <a:lnTo>
                    <a:pt x="154" y="161"/>
                  </a:lnTo>
                  <a:lnTo>
                    <a:pt x="151" y="155"/>
                  </a:lnTo>
                  <a:lnTo>
                    <a:pt x="146" y="150"/>
                  </a:lnTo>
                  <a:lnTo>
                    <a:pt x="139" y="147"/>
                  </a:lnTo>
                  <a:lnTo>
                    <a:pt x="132" y="150"/>
                  </a:lnTo>
                  <a:lnTo>
                    <a:pt x="125" y="90"/>
                  </a:lnTo>
                  <a:lnTo>
                    <a:pt x="146" y="30"/>
                  </a:lnTo>
                  <a:lnTo>
                    <a:pt x="149" y="18"/>
                  </a:lnTo>
                  <a:lnTo>
                    <a:pt x="146" y="3"/>
                  </a:lnTo>
                  <a:lnTo>
                    <a:pt x="144" y="0"/>
                  </a:lnTo>
                  <a:lnTo>
                    <a:pt x="139" y="0"/>
                  </a:lnTo>
                  <a:lnTo>
                    <a:pt x="104" y="22"/>
                  </a:lnTo>
                  <a:lnTo>
                    <a:pt x="75" y="48"/>
                  </a:lnTo>
                  <a:lnTo>
                    <a:pt x="0" y="90"/>
                  </a:lnTo>
                  <a:lnTo>
                    <a:pt x="8" y="114"/>
                  </a:lnTo>
                  <a:lnTo>
                    <a:pt x="41" y="113"/>
                  </a:lnTo>
                  <a:lnTo>
                    <a:pt x="70" y="108"/>
                  </a:lnTo>
                  <a:lnTo>
                    <a:pt x="80" y="105"/>
                  </a:lnTo>
                  <a:lnTo>
                    <a:pt x="85" y="108"/>
                  </a:lnTo>
                  <a:lnTo>
                    <a:pt x="91" y="113"/>
                  </a:lnTo>
                  <a:lnTo>
                    <a:pt x="97" y="116"/>
                  </a:lnTo>
                  <a:lnTo>
                    <a:pt x="99" y="124"/>
                  </a:lnTo>
                  <a:lnTo>
                    <a:pt x="99" y="134"/>
                  </a:lnTo>
                  <a:lnTo>
                    <a:pt x="97" y="1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85" name="ïṥļide"/>
            <p:cNvSpPr/>
            <p:nvPr/>
          </p:nvSpPr>
          <p:spPr bwMode="auto">
            <a:xfrm>
              <a:off x="6704013" y="2581275"/>
              <a:ext cx="527050" cy="336550"/>
            </a:xfrm>
            <a:custGeom>
              <a:avLst/>
              <a:gdLst>
                <a:gd name="T0" fmla="*/ 21 w 332"/>
                <a:gd name="T1" fmla="*/ 212 h 212"/>
                <a:gd name="T2" fmla="*/ 32 w 332"/>
                <a:gd name="T3" fmla="*/ 210 h 212"/>
                <a:gd name="T4" fmla="*/ 62 w 332"/>
                <a:gd name="T5" fmla="*/ 205 h 212"/>
                <a:gd name="T6" fmla="*/ 91 w 332"/>
                <a:gd name="T7" fmla="*/ 195 h 212"/>
                <a:gd name="T8" fmla="*/ 118 w 332"/>
                <a:gd name="T9" fmla="*/ 183 h 212"/>
                <a:gd name="T10" fmla="*/ 146 w 332"/>
                <a:gd name="T11" fmla="*/ 168 h 212"/>
                <a:gd name="T12" fmla="*/ 168 w 332"/>
                <a:gd name="T13" fmla="*/ 150 h 212"/>
                <a:gd name="T14" fmla="*/ 193 w 332"/>
                <a:gd name="T15" fmla="*/ 131 h 212"/>
                <a:gd name="T16" fmla="*/ 212 w 332"/>
                <a:gd name="T17" fmla="*/ 110 h 212"/>
                <a:gd name="T18" fmla="*/ 274 w 332"/>
                <a:gd name="T19" fmla="*/ 58 h 212"/>
                <a:gd name="T20" fmla="*/ 332 w 332"/>
                <a:gd name="T21" fmla="*/ 7 h 212"/>
                <a:gd name="T22" fmla="*/ 332 w 332"/>
                <a:gd name="T23" fmla="*/ 2 h 212"/>
                <a:gd name="T24" fmla="*/ 329 w 332"/>
                <a:gd name="T25" fmla="*/ 0 h 212"/>
                <a:gd name="T26" fmla="*/ 262 w 332"/>
                <a:gd name="T27" fmla="*/ 31 h 212"/>
                <a:gd name="T28" fmla="*/ 230 w 332"/>
                <a:gd name="T29" fmla="*/ 52 h 212"/>
                <a:gd name="T30" fmla="*/ 116 w 332"/>
                <a:gd name="T31" fmla="*/ 131 h 212"/>
                <a:gd name="T32" fmla="*/ 0 w 332"/>
                <a:gd name="T33" fmla="*/ 207 h 212"/>
                <a:gd name="T34" fmla="*/ 10 w 332"/>
                <a:gd name="T35" fmla="*/ 210 h 212"/>
                <a:gd name="T36" fmla="*/ 21 w 332"/>
                <a:gd name="T37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2" h="212">
                  <a:moveTo>
                    <a:pt x="21" y="212"/>
                  </a:moveTo>
                  <a:lnTo>
                    <a:pt x="32" y="210"/>
                  </a:lnTo>
                  <a:lnTo>
                    <a:pt x="62" y="205"/>
                  </a:lnTo>
                  <a:lnTo>
                    <a:pt x="91" y="195"/>
                  </a:lnTo>
                  <a:lnTo>
                    <a:pt x="118" y="183"/>
                  </a:lnTo>
                  <a:lnTo>
                    <a:pt x="146" y="168"/>
                  </a:lnTo>
                  <a:lnTo>
                    <a:pt x="168" y="150"/>
                  </a:lnTo>
                  <a:lnTo>
                    <a:pt x="193" y="131"/>
                  </a:lnTo>
                  <a:lnTo>
                    <a:pt x="212" y="110"/>
                  </a:lnTo>
                  <a:lnTo>
                    <a:pt x="274" y="58"/>
                  </a:lnTo>
                  <a:lnTo>
                    <a:pt x="332" y="7"/>
                  </a:lnTo>
                  <a:lnTo>
                    <a:pt x="332" y="2"/>
                  </a:lnTo>
                  <a:lnTo>
                    <a:pt x="329" y="0"/>
                  </a:lnTo>
                  <a:lnTo>
                    <a:pt x="262" y="31"/>
                  </a:lnTo>
                  <a:lnTo>
                    <a:pt x="230" y="52"/>
                  </a:lnTo>
                  <a:lnTo>
                    <a:pt x="116" y="131"/>
                  </a:lnTo>
                  <a:lnTo>
                    <a:pt x="0" y="207"/>
                  </a:lnTo>
                  <a:lnTo>
                    <a:pt x="10" y="210"/>
                  </a:lnTo>
                  <a:lnTo>
                    <a:pt x="21" y="2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86" name="iṥḷîḑé"/>
            <p:cNvSpPr/>
            <p:nvPr/>
          </p:nvSpPr>
          <p:spPr bwMode="auto">
            <a:xfrm>
              <a:off x="6562726" y="3097212"/>
              <a:ext cx="144463" cy="565150"/>
            </a:xfrm>
            <a:custGeom>
              <a:avLst/>
              <a:gdLst>
                <a:gd name="T0" fmla="*/ 24 w 91"/>
                <a:gd name="T1" fmla="*/ 354 h 356"/>
                <a:gd name="T2" fmla="*/ 29 w 91"/>
                <a:gd name="T3" fmla="*/ 356 h 356"/>
                <a:gd name="T4" fmla="*/ 32 w 91"/>
                <a:gd name="T5" fmla="*/ 354 h 356"/>
                <a:gd name="T6" fmla="*/ 47 w 91"/>
                <a:gd name="T7" fmla="*/ 344 h 356"/>
                <a:gd name="T8" fmla="*/ 57 w 91"/>
                <a:gd name="T9" fmla="*/ 327 h 356"/>
                <a:gd name="T10" fmla="*/ 63 w 91"/>
                <a:gd name="T11" fmla="*/ 309 h 356"/>
                <a:gd name="T12" fmla="*/ 76 w 91"/>
                <a:gd name="T13" fmla="*/ 272 h 356"/>
                <a:gd name="T14" fmla="*/ 84 w 91"/>
                <a:gd name="T15" fmla="*/ 238 h 356"/>
                <a:gd name="T16" fmla="*/ 86 w 91"/>
                <a:gd name="T17" fmla="*/ 200 h 356"/>
                <a:gd name="T18" fmla="*/ 91 w 91"/>
                <a:gd name="T19" fmla="*/ 165 h 356"/>
                <a:gd name="T20" fmla="*/ 91 w 91"/>
                <a:gd name="T21" fmla="*/ 126 h 356"/>
                <a:gd name="T22" fmla="*/ 89 w 91"/>
                <a:gd name="T23" fmla="*/ 89 h 356"/>
                <a:gd name="T24" fmla="*/ 84 w 91"/>
                <a:gd name="T25" fmla="*/ 52 h 356"/>
                <a:gd name="T26" fmla="*/ 79 w 91"/>
                <a:gd name="T27" fmla="*/ 19 h 356"/>
                <a:gd name="T28" fmla="*/ 74 w 91"/>
                <a:gd name="T29" fmla="*/ 10 h 356"/>
                <a:gd name="T30" fmla="*/ 66 w 91"/>
                <a:gd name="T31" fmla="*/ 2 h 356"/>
                <a:gd name="T32" fmla="*/ 57 w 91"/>
                <a:gd name="T33" fmla="*/ 0 h 356"/>
                <a:gd name="T34" fmla="*/ 54 w 91"/>
                <a:gd name="T35" fmla="*/ 81 h 356"/>
                <a:gd name="T36" fmla="*/ 49 w 91"/>
                <a:gd name="T37" fmla="*/ 163 h 356"/>
                <a:gd name="T38" fmla="*/ 44 w 91"/>
                <a:gd name="T39" fmla="*/ 195 h 356"/>
                <a:gd name="T40" fmla="*/ 37 w 91"/>
                <a:gd name="T41" fmla="*/ 228 h 356"/>
                <a:gd name="T42" fmla="*/ 27 w 91"/>
                <a:gd name="T43" fmla="*/ 260 h 356"/>
                <a:gd name="T44" fmla="*/ 14 w 91"/>
                <a:gd name="T45" fmla="*/ 291 h 356"/>
                <a:gd name="T46" fmla="*/ 0 w 91"/>
                <a:gd name="T47" fmla="*/ 322 h 356"/>
                <a:gd name="T48" fmla="*/ 10 w 91"/>
                <a:gd name="T49" fmla="*/ 341 h 356"/>
                <a:gd name="T50" fmla="*/ 24 w 91"/>
                <a:gd name="T51" fmla="*/ 35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1" h="356">
                  <a:moveTo>
                    <a:pt x="24" y="354"/>
                  </a:moveTo>
                  <a:lnTo>
                    <a:pt x="29" y="356"/>
                  </a:lnTo>
                  <a:lnTo>
                    <a:pt x="32" y="354"/>
                  </a:lnTo>
                  <a:lnTo>
                    <a:pt x="47" y="344"/>
                  </a:lnTo>
                  <a:lnTo>
                    <a:pt x="57" y="327"/>
                  </a:lnTo>
                  <a:lnTo>
                    <a:pt x="63" y="309"/>
                  </a:lnTo>
                  <a:lnTo>
                    <a:pt x="76" y="272"/>
                  </a:lnTo>
                  <a:lnTo>
                    <a:pt x="84" y="238"/>
                  </a:lnTo>
                  <a:lnTo>
                    <a:pt x="86" y="200"/>
                  </a:lnTo>
                  <a:lnTo>
                    <a:pt x="91" y="165"/>
                  </a:lnTo>
                  <a:lnTo>
                    <a:pt x="91" y="126"/>
                  </a:lnTo>
                  <a:lnTo>
                    <a:pt x="89" y="89"/>
                  </a:lnTo>
                  <a:lnTo>
                    <a:pt x="84" y="52"/>
                  </a:lnTo>
                  <a:lnTo>
                    <a:pt x="79" y="19"/>
                  </a:lnTo>
                  <a:lnTo>
                    <a:pt x="74" y="10"/>
                  </a:lnTo>
                  <a:lnTo>
                    <a:pt x="66" y="2"/>
                  </a:lnTo>
                  <a:lnTo>
                    <a:pt x="57" y="0"/>
                  </a:lnTo>
                  <a:lnTo>
                    <a:pt x="54" y="81"/>
                  </a:lnTo>
                  <a:lnTo>
                    <a:pt x="49" y="163"/>
                  </a:lnTo>
                  <a:lnTo>
                    <a:pt x="44" y="195"/>
                  </a:lnTo>
                  <a:lnTo>
                    <a:pt x="37" y="228"/>
                  </a:lnTo>
                  <a:lnTo>
                    <a:pt x="27" y="260"/>
                  </a:lnTo>
                  <a:lnTo>
                    <a:pt x="14" y="291"/>
                  </a:lnTo>
                  <a:lnTo>
                    <a:pt x="0" y="322"/>
                  </a:lnTo>
                  <a:lnTo>
                    <a:pt x="10" y="341"/>
                  </a:lnTo>
                  <a:lnTo>
                    <a:pt x="24" y="3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87" name="íṥ1îḍe"/>
            <p:cNvSpPr/>
            <p:nvPr/>
          </p:nvSpPr>
          <p:spPr bwMode="auto">
            <a:xfrm>
              <a:off x="5740400" y="2906712"/>
              <a:ext cx="703263" cy="765175"/>
            </a:xfrm>
            <a:custGeom>
              <a:avLst/>
              <a:gdLst>
                <a:gd name="T0" fmla="*/ 126 w 443"/>
                <a:gd name="T1" fmla="*/ 52 h 482"/>
                <a:gd name="T2" fmla="*/ 141 w 443"/>
                <a:gd name="T3" fmla="*/ 39 h 482"/>
                <a:gd name="T4" fmla="*/ 166 w 443"/>
                <a:gd name="T5" fmla="*/ 39 h 482"/>
                <a:gd name="T6" fmla="*/ 178 w 443"/>
                <a:gd name="T7" fmla="*/ 52 h 482"/>
                <a:gd name="T8" fmla="*/ 191 w 443"/>
                <a:gd name="T9" fmla="*/ 151 h 482"/>
                <a:gd name="T10" fmla="*/ 191 w 443"/>
                <a:gd name="T11" fmla="*/ 251 h 482"/>
                <a:gd name="T12" fmla="*/ 178 w 443"/>
                <a:gd name="T13" fmla="*/ 350 h 482"/>
                <a:gd name="T14" fmla="*/ 168 w 443"/>
                <a:gd name="T15" fmla="*/ 424 h 482"/>
                <a:gd name="T16" fmla="*/ 176 w 443"/>
                <a:gd name="T17" fmla="*/ 471 h 482"/>
                <a:gd name="T18" fmla="*/ 183 w 443"/>
                <a:gd name="T19" fmla="*/ 479 h 482"/>
                <a:gd name="T20" fmla="*/ 194 w 443"/>
                <a:gd name="T21" fmla="*/ 479 h 482"/>
                <a:gd name="T22" fmla="*/ 213 w 443"/>
                <a:gd name="T23" fmla="*/ 459 h 482"/>
                <a:gd name="T24" fmla="*/ 233 w 443"/>
                <a:gd name="T25" fmla="*/ 364 h 482"/>
                <a:gd name="T26" fmla="*/ 236 w 443"/>
                <a:gd name="T27" fmla="*/ 243 h 482"/>
                <a:gd name="T28" fmla="*/ 262 w 443"/>
                <a:gd name="T29" fmla="*/ 214 h 482"/>
                <a:gd name="T30" fmla="*/ 295 w 443"/>
                <a:gd name="T31" fmla="*/ 191 h 482"/>
                <a:gd name="T32" fmla="*/ 337 w 443"/>
                <a:gd name="T33" fmla="*/ 186 h 482"/>
                <a:gd name="T34" fmla="*/ 356 w 443"/>
                <a:gd name="T35" fmla="*/ 199 h 482"/>
                <a:gd name="T36" fmla="*/ 367 w 443"/>
                <a:gd name="T37" fmla="*/ 219 h 482"/>
                <a:gd name="T38" fmla="*/ 372 w 443"/>
                <a:gd name="T39" fmla="*/ 251 h 482"/>
                <a:gd name="T40" fmla="*/ 342 w 443"/>
                <a:gd name="T41" fmla="*/ 325 h 482"/>
                <a:gd name="T42" fmla="*/ 396 w 443"/>
                <a:gd name="T43" fmla="*/ 295 h 482"/>
                <a:gd name="T44" fmla="*/ 438 w 443"/>
                <a:gd name="T45" fmla="*/ 241 h 482"/>
                <a:gd name="T46" fmla="*/ 443 w 443"/>
                <a:gd name="T47" fmla="*/ 214 h 482"/>
                <a:gd name="T48" fmla="*/ 440 w 443"/>
                <a:gd name="T49" fmla="*/ 186 h 482"/>
                <a:gd name="T50" fmla="*/ 429 w 443"/>
                <a:gd name="T51" fmla="*/ 164 h 482"/>
                <a:gd name="T52" fmla="*/ 406 w 443"/>
                <a:gd name="T53" fmla="*/ 149 h 482"/>
                <a:gd name="T54" fmla="*/ 342 w 443"/>
                <a:gd name="T55" fmla="*/ 134 h 482"/>
                <a:gd name="T56" fmla="*/ 298 w 443"/>
                <a:gd name="T57" fmla="*/ 139 h 482"/>
                <a:gd name="T58" fmla="*/ 257 w 443"/>
                <a:gd name="T59" fmla="*/ 154 h 482"/>
                <a:gd name="T60" fmla="*/ 220 w 443"/>
                <a:gd name="T61" fmla="*/ 176 h 482"/>
                <a:gd name="T62" fmla="*/ 215 w 443"/>
                <a:gd name="T63" fmla="*/ 18 h 482"/>
                <a:gd name="T64" fmla="*/ 210 w 443"/>
                <a:gd name="T65" fmla="*/ 5 h 482"/>
                <a:gd name="T66" fmla="*/ 163 w 443"/>
                <a:gd name="T67" fmla="*/ 0 h 482"/>
                <a:gd name="T68" fmla="*/ 131 w 443"/>
                <a:gd name="T69" fmla="*/ 5 h 482"/>
                <a:gd name="T70" fmla="*/ 97 w 443"/>
                <a:gd name="T71" fmla="*/ 23 h 482"/>
                <a:gd name="T72" fmla="*/ 68 w 443"/>
                <a:gd name="T73" fmla="*/ 47 h 482"/>
                <a:gd name="T74" fmla="*/ 32 w 443"/>
                <a:gd name="T75" fmla="*/ 94 h 482"/>
                <a:gd name="T76" fmla="*/ 0 w 443"/>
                <a:gd name="T77" fmla="*/ 159 h 482"/>
                <a:gd name="T78" fmla="*/ 87 w 443"/>
                <a:gd name="T79" fmla="*/ 86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43" h="482">
                  <a:moveTo>
                    <a:pt x="87" y="86"/>
                  </a:moveTo>
                  <a:lnTo>
                    <a:pt x="126" y="52"/>
                  </a:lnTo>
                  <a:lnTo>
                    <a:pt x="136" y="44"/>
                  </a:lnTo>
                  <a:lnTo>
                    <a:pt x="141" y="39"/>
                  </a:lnTo>
                  <a:lnTo>
                    <a:pt x="154" y="39"/>
                  </a:lnTo>
                  <a:lnTo>
                    <a:pt x="166" y="39"/>
                  </a:lnTo>
                  <a:lnTo>
                    <a:pt x="173" y="42"/>
                  </a:lnTo>
                  <a:lnTo>
                    <a:pt x="178" y="52"/>
                  </a:lnTo>
                  <a:lnTo>
                    <a:pt x="186" y="102"/>
                  </a:lnTo>
                  <a:lnTo>
                    <a:pt x="191" y="151"/>
                  </a:lnTo>
                  <a:lnTo>
                    <a:pt x="191" y="201"/>
                  </a:lnTo>
                  <a:lnTo>
                    <a:pt x="191" y="251"/>
                  </a:lnTo>
                  <a:lnTo>
                    <a:pt x="186" y="303"/>
                  </a:lnTo>
                  <a:lnTo>
                    <a:pt x="178" y="350"/>
                  </a:lnTo>
                  <a:lnTo>
                    <a:pt x="168" y="400"/>
                  </a:lnTo>
                  <a:lnTo>
                    <a:pt x="168" y="424"/>
                  </a:lnTo>
                  <a:lnTo>
                    <a:pt x="171" y="450"/>
                  </a:lnTo>
                  <a:lnTo>
                    <a:pt x="176" y="471"/>
                  </a:lnTo>
                  <a:lnTo>
                    <a:pt x="178" y="476"/>
                  </a:lnTo>
                  <a:lnTo>
                    <a:pt x="183" y="479"/>
                  </a:lnTo>
                  <a:lnTo>
                    <a:pt x="188" y="482"/>
                  </a:lnTo>
                  <a:lnTo>
                    <a:pt x="194" y="479"/>
                  </a:lnTo>
                  <a:lnTo>
                    <a:pt x="208" y="469"/>
                  </a:lnTo>
                  <a:lnTo>
                    <a:pt x="213" y="459"/>
                  </a:lnTo>
                  <a:lnTo>
                    <a:pt x="223" y="411"/>
                  </a:lnTo>
                  <a:lnTo>
                    <a:pt x="233" y="364"/>
                  </a:lnTo>
                  <a:lnTo>
                    <a:pt x="236" y="315"/>
                  </a:lnTo>
                  <a:lnTo>
                    <a:pt x="236" y="243"/>
                  </a:lnTo>
                  <a:lnTo>
                    <a:pt x="248" y="225"/>
                  </a:lnTo>
                  <a:lnTo>
                    <a:pt x="262" y="214"/>
                  </a:lnTo>
                  <a:lnTo>
                    <a:pt x="280" y="201"/>
                  </a:lnTo>
                  <a:lnTo>
                    <a:pt x="295" y="191"/>
                  </a:lnTo>
                  <a:lnTo>
                    <a:pt x="314" y="186"/>
                  </a:lnTo>
                  <a:lnTo>
                    <a:pt x="337" y="186"/>
                  </a:lnTo>
                  <a:lnTo>
                    <a:pt x="346" y="191"/>
                  </a:lnTo>
                  <a:lnTo>
                    <a:pt x="356" y="199"/>
                  </a:lnTo>
                  <a:lnTo>
                    <a:pt x="361" y="209"/>
                  </a:lnTo>
                  <a:lnTo>
                    <a:pt x="367" y="219"/>
                  </a:lnTo>
                  <a:lnTo>
                    <a:pt x="369" y="233"/>
                  </a:lnTo>
                  <a:lnTo>
                    <a:pt x="372" y="251"/>
                  </a:lnTo>
                  <a:lnTo>
                    <a:pt x="369" y="269"/>
                  </a:lnTo>
                  <a:lnTo>
                    <a:pt x="342" y="325"/>
                  </a:lnTo>
                  <a:lnTo>
                    <a:pt x="359" y="332"/>
                  </a:lnTo>
                  <a:lnTo>
                    <a:pt x="396" y="295"/>
                  </a:lnTo>
                  <a:lnTo>
                    <a:pt x="431" y="253"/>
                  </a:lnTo>
                  <a:lnTo>
                    <a:pt x="438" y="241"/>
                  </a:lnTo>
                  <a:lnTo>
                    <a:pt x="443" y="228"/>
                  </a:lnTo>
                  <a:lnTo>
                    <a:pt x="443" y="214"/>
                  </a:lnTo>
                  <a:lnTo>
                    <a:pt x="443" y="201"/>
                  </a:lnTo>
                  <a:lnTo>
                    <a:pt x="440" y="186"/>
                  </a:lnTo>
                  <a:lnTo>
                    <a:pt x="436" y="174"/>
                  </a:lnTo>
                  <a:lnTo>
                    <a:pt x="429" y="164"/>
                  </a:lnTo>
                  <a:lnTo>
                    <a:pt x="419" y="157"/>
                  </a:lnTo>
                  <a:lnTo>
                    <a:pt x="406" y="149"/>
                  </a:lnTo>
                  <a:lnTo>
                    <a:pt x="364" y="136"/>
                  </a:lnTo>
                  <a:lnTo>
                    <a:pt x="342" y="134"/>
                  </a:lnTo>
                  <a:lnTo>
                    <a:pt x="319" y="136"/>
                  </a:lnTo>
                  <a:lnTo>
                    <a:pt x="298" y="139"/>
                  </a:lnTo>
                  <a:lnTo>
                    <a:pt x="277" y="146"/>
                  </a:lnTo>
                  <a:lnTo>
                    <a:pt x="257" y="154"/>
                  </a:lnTo>
                  <a:lnTo>
                    <a:pt x="238" y="162"/>
                  </a:lnTo>
                  <a:lnTo>
                    <a:pt x="220" y="176"/>
                  </a:lnTo>
                  <a:lnTo>
                    <a:pt x="220" y="70"/>
                  </a:lnTo>
                  <a:lnTo>
                    <a:pt x="215" y="18"/>
                  </a:lnTo>
                  <a:lnTo>
                    <a:pt x="213" y="10"/>
                  </a:lnTo>
                  <a:lnTo>
                    <a:pt x="210" y="5"/>
                  </a:lnTo>
                  <a:lnTo>
                    <a:pt x="204" y="2"/>
                  </a:lnTo>
                  <a:lnTo>
                    <a:pt x="163" y="0"/>
                  </a:lnTo>
                  <a:lnTo>
                    <a:pt x="144" y="2"/>
                  </a:lnTo>
                  <a:lnTo>
                    <a:pt x="131" y="5"/>
                  </a:lnTo>
                  <a:lnTo>
                    <a:pt x="113" y="13"/>
                  </a:lnTo>
                  <a:lnTo>
                    <a:pt x="97" y="23"/>
                  </a:lnTo>
                  <a:lnTo>
                    <a:pt x="79" y="35"/>
                  </a:lnTo>
                  <a:lnTo>
                    <a:pt x="68" y="47"/>
                  </a:lnTo>
                  <a:lnTo>
                    <a:pt x="52" y="62"/>
                  </a:lnTo>
                  <a:lnTo>
                    <a:pt x="32" y="94"/>
                  </a:lnTo>
                  <a:lnTo>
                    <a:pt x="16" y="127"/>
                  </a:lnTo>
                  <a:lnTo>
                    <a:pt x="0" y="159"/>
                  </a:lnTo>
                  <a:lnTo>
                    <a:pt x="18" y="159"/>
                  </a:lnTo>
                  <a:lnTo>
                    <a:pt x="87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88" name="îŝḻïďé"/>
            <p:cNvSpPr/>
            <p:nvPr/>
          </p:nvSpPr>
          <p:spPr bwMode="auto">
            <a:xfrm>
              <a:off x="5559425" y="2997200"/>
              <a:ext cx="306388" cy="654050"/>
            </a:xfrm>
            <a:custGeom>
              <a:avLst/>
              <a:gdLst>
                <a:gd name="T0" fmla="*/ 57 w 193"/>
                <a:gd name="T1" fmla="*/ 238 h 412"/>
                <a:gd name="T2" fmla="*/ 28 w 193"/>
                <a:gd name="T3" fmla="*/ 298 h 412"/>
                <a:gd name="T4" fmla="*/ 2 w 193"/>
                <a:gd name="T5" fmla="*/ 362 h 412"/>
                <a:gd name="T6" fmla="*/ 2 w 193"/>
                <a:gd name="T7" fmla="*/ 385 h 412"/>
                <a:gd name="T8" fmla="*/ 7 w 193"/>
                <a:gd name="T9" fmla="*/ 393 h 412"/>
                <a:gd name="T10" fmla="*/ 20 w 193"/>
                <a:gd name="T11" fmla="*/ 407 h 412"/>
                <a:gd name="T12" fmla="*/ 25 w 193"/>
                <a:gd name="T13" fmla="*/ 412 h 412"/>
                <a:gd name="T14" fmla="*/ 30 w 193"/>
                <a:gd name="T15" fmla="*/ 412 h 412"/>
                <a:gd name="T16" fmla="*/ 35 w 193"/>
                <a:gd name="T17" fmla="*/ 412 h 412"/>
                <a:gd name="T18" fmla="*/ 41 w 193"/>
                <a:gd name="T19" fmla="*/ 407 h 412"/>
                <a:gd name="T20" fmla="*/ 44 w 193"/>
                <a:gd name="T21" fmla="*/ 402 h 412"/>
                <a:gd name="T22" fmla="*/ 67 w 193"/>
                <a:gd name="T23" fmla="*/ 328 h 412"/>
                <a:gd name="T24" fmla="*/ 85 w 193"/>
                <a:gd name="T25" fmla="*/ 254 h 412"/>
                <a:gd name="T26" fmla="*/ 99 w 193"/>
                <a:gd name="T27" fmla="*/ 176 h 412"/>
                <a:gd name="T28" fmla="*/ 122 w 193"/>
                <a:gd name="T29" fmla="*/ 179 h 412"/>
                <a:gd name="T30" fmla="*/ 135 w 193"/>
                <a:gd name="T31" fmla="*/ 189 h 412"/>
                <a:gd name="T32" fmla="*/ 136 w 193"/>
                <a:gd name="T33" fmla="*/ 199 h 412"/>
                <a:gd name="T34" fmla="*/ 132 w 193"/>
                <a:gd name="T35" fmla="*/ 246 h 412"/>
                <a:gd name="T36" fmla="*/ 124 w 193"/>
                <a:gd name="T37" fmla="*/ 268 h 412"/>
                <a:gd name="T38" fmla="*/ 141 w 193"/>
                <a:gd name="T39" fmla="*/ 260 h 412"/>
                <a:gd name="T40" fmla="*/ 156 w 193"/>
                <a:gd name="T41" fmla="*/ 254 h 412"/>
                <a:gd name="T42" fmla="*/ 172 w 193"/>
                <a:gd name="T43" fmla="*/ 241 h 412"/>
                <a:gd name="T44" fmla="*/ 183 w 193"/>
                <a:gd name="T45" fmla="*/ 226 h 412"/>
                <a:gd name="T46" fmla="*/ 188 w 193"/>
                <a:gd name="T47" fmla="*/ 216 h 412"/>
                <a:gd name="T48" fmla="*/ 193 w 193"/>
                <a:gd name="T49" fmla="*/ 204 h 412"/>
                <a:gd name="T50" fmla="*/ 193 w 193"/>
                <a:gd name="T51" fmla="*/ 194 h 412"/>
                <a:gd name="T52" fmla="*/ 191 w 193"/>
                <a:gd name="T53" fmla="*/ 181 h 412"/>
                <a:gd name="T54" fmla="*/ 186 w 193"/>
                <a:gd name="T55" fmla="*/ 171 h 412"/>
                <a:gd name="T56" fmla="*/ 177 w 193"/>
                <a:gd name="T57" fmla="*/ 157 h 412"/>
                <a:gd name="T58" fmla="*/ 166 w 193"/>
                <a:gd name="T59" fmla="*/ 144 h 412"/>
                <a:gd name="T60" fmla="*/ 154 w 193"/>
                <a:gd name="T61" fmla="*/ 131 h 412"/>
                <a:gd name="T62" fmla="*/ 138 w 193"/>
                <a:gd name="T63" fmla="*/ 124 h 412"/>
                <a:gd name="T64" fmla="*/ 124 w 193"/>
                <a:gd name="T65" fmla="*/ 119 h 412"/>
                <a:gd name="T66" fmla="*/ 107 w 193"/>
                <a:gd name="T67" fmla="*/ 117 h 412"/>
                <a:gd name="T68" fmla="*/ 91 w 193"/>
                <a:gd name="T69" fmla="*/ 119 h 412"/>
                <a:gd name="T70" fmla="*/ 89 w 193"/>
                <a:gd name="T71" fmla="*/ 68 h 412"/>
                <a:gd name="T72" fmla="*/ 85 w 193"/>
                <a:gd name="T73" fmla="*/ 15 h 412"/>
                <a:gd name="T74" fmla="*/ 77 w 193"/>
                <a:gd name="T75" fmla="*/ 0 h 412"/>
                <a:gd name="T76" fmla="*/ 75 w 193"/>
                <a:gd name="T77" fmla="*/ 0 h 412"/>
                <a:gd name="T78" fmla="*/ 67 w 193"/>
                <a:gd name="T79" fmla="*/ 13 h 412"/>
                <a:gd name="T80" fmla="*/ 41 w 193"/>
                <a:gd name="T81" fmla="*/ 70 h 412"/>
                <a:gd name="T82" fmla="*/ 15 w 193"/>
                <a:gd name="T83" fmla="*/ 105 h 412"/>
                <a:gd name="T84" fmla="*/ 0 w 193"/>
                <a:gd name="T85" fmla="*/ 119 h 412"/>
                <a:gd name="T86" fmla="*/ 0 w 193"/>
                <a:gd name="T87" fmla="*/ 186 h 412"/>
                <a:gd name="T88" fmla="*/ 91 w 193"/>
                <a:gd name="T89" fmla="*/ 176 h 412"/>
                <a:gd name="T90" fmla="*/ 57 w 193"/>
                <a:gd name="T91" fmla="*/ 238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3" h="412">
                  <a:moveTo>
                    <a:pt x="57" y="238"/>
                  </a:moveTo>
                  <a:lnTo>
                    <a:pt x="28" y="298"/>
                  </a:lnTo>
                  <a:lnTo>
                    <a:pt x="2" y="362"/>
                  </a:lnTo>
                  <a:lnTo>
                    <a:pt x="2" y="385"/>
                  </a:lnTo>
                  <a:lnTo>
                    <a:pt x="7" y="393"/>
                  </a:lnTo>
                  <a:lnTo>
                    <a:pt x="20" y="407"/>
                  </a:lnTo>
                  <a:lnTo>
                    <a:pt x="25" y="412"/>
                  </a:lnTo>
                  <a:lnTo>
                    <a:pt x="30" y="412"/>
                  </a:lnTo>
                  <a:lnTo>
                    <a:pt x="35" y="412"/>
                  </a:lnTo>
                  <a:lnTo>
                    <a:pt x="41" y="407"/>
                  </a:lnTo>
                  <a:lnTo>
                    <a:pt x="44" y="402"/>
                  </a:lnTo>
                  <a:lnTo>
                    <a:pt x="67" y="328"/>
                  </a:lnTo>
                  <a:lnTo>
                    <a:pt x="85" y="254"/>
                  </a:lnTo>
                  <a:lnTo>
                    <a:pt x="99" y="176"/>
                  </a:lnTo>
                  <a:lnTo>
                    <a:pt x="122" y="179"/>
                  </a:lnTo>
                  <a:lnTo>
                    <a:pt x="135" y="189"/>
                  </a:lnTo>
                  <a:lnTo>
                    <a:pt x="136" y="199"/>
                  </a:lnTo>
                  <a:lnTo>
                    <a:pt x="132" y="246"/>
                  </a:lnTo>
                  <a:lnTo>
                    <a:pt x="124" y="268"/>
                  </a:lnTo>
                  <a:lnTo>
                    <a:pt x="141" y="260"/>
                  </a:lnTo>
                  <a:lnTo>
                    <a:pt x="156" y="254"/>
                  </a:lnTo>
                  <a:lnTo>
                    <a:pt x="172" y="241"/>
                  </a:lnTo>
                  <a:lnTo>
                    <a:pt x="183" y="226"/>
                  </a:lnTo>
                  <a:lnTo>
                    <a:pt x="188" y="216"/>
                  </a:lnTo>
                  <a:lnTo>
                    <a:pt x="193" y="204"/>
                  </a:lnTo>
                  <a:lnTo>
                    <a:pt x="193" y="194"/>
                  </a:lnTo>
                  <a:lnTo>
                    <a:pt x="191" y="181"/>
                  </a:lnTo>
                  <a:lnTo>
                    <a:pt x="186" y="171"/>
                  </a:lnTo>
                  <a:lnTo>
                    <a:pt x="177" y="157"/>
                  </a:lnTo>
                  <a:lnTo>
                    <a:pt x="166" y="144"/>
                  </a:lnTo>
                  <a:lnTo>
                    <a:pt x="154" y="131"/>
                  </a:lnTo>
                  <a:lnTo>
                    <a:pt x="138" y="124"/>
                  </a:lnTo>
                  <a:lnTo>
                    <a:pt x="124" y="119"/>
                  </a:lnTo>
                  <a:lnTo>
                    <a:pt x="107" y="117"/>
                  </a:lnTo>
                  <a:lnTo>
                    <a:pt x="91" y="119"/>
                  </a:lnTo>
                  <a:lnTo>
                    <a:pt x="89" y="68"/>
                  </a:lnTo>
                  <a:lnTo>
                    <a:pt x="85" y="15"/>
                  </a:lnTo>
                  <a:lnTo>
                    <a:pt x="77" y="0"/>
                  </a:lnTo>
                  <a:lnTo>
                    <a:pt x="75" y="0"/>
                  </a:lnTo>
                  <a:lnTo>
                    <a:pt x="67" y="13"/>
                  </a:lnTo>
                  <a:lnTo>
                    <a:pt x="41" y="70"/>
                  </a:lnTo>
                  <a:lnTo>
                    <a:pt x="15" y="105"/>
                  </a:lnTo>
                  <a:lnTo>
                    <a:pt x="0" y="119"/>
                  </a:lnTo>
                  <a:lnTo>
                    <a:pt x="0" y="186"/>
                  </a:lnTo>
                  <a:lnTo>
                    <a:pt x="91" y="176"/>
                  </a:lnTo>
                  <a:lnTo>
                    <a:pt x="57" y="2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89" name="îšḷiďè"/>
            <p:cNvSpPr/>
            <p:nvPr/>
          </p:nvSpPr>
          <p:spPr bwMode="auto">
            <a:xfrm>
              <a:off x="5053013" y="3513137"/>
              <a:ext cx="165100" cy="133350"/>
            </a:xfrm>
            <a:custGeom>
              <a:avLst/>
              <a:gdLst>
                <a:gd name="T0" fmla="*/ 84 w 104"/>
                <a:gd name="T1" fmla="*/ 13 h 84"/>
                <a:gd name="T2" fmla="*/ 72 w 104"/>
                <a:gd name="T3" fmla="*/ 5 h 84"/>
                <a:gd name="T4" fmla="*/ 62 w 104"/>
                <a:gd name="T5" fmla="*/ 3 h 84"/>
                <a:gd name="T6" fmla="*/ 35 w 104"/>
                <a:gd name="T7" fmla="*/ 0 h 84"/>
                <a:gd name="T8" fmla="*/ 7 w 104"/>
                <a:gd name="T9" fmla="*/ 3 h 84"/>
                <a:gd name="T10" fmla="*/ 2 w 104"/>
                <a:gd name="T11" fmla="*/ 8 h 84"/>
                <a:gd name="T12" fmla="*/ 0 w 104"/>
                <a:gd name="T13" fmla="*/ 13 h 84"/>
                <a:gd name="T14" fmla="*/ 0 w 104"/>
                <a:gd name="T15" fmla="*/ 26 h 84"/>
                <a:gd name="T16" fmla="*/ 5 w 104"/>
                <a:gd name="T17" fmla="*/ 35 h 84"/>
                <a:gd name="T18" fmla="*/ 7 w 104"/>
                <a:gd name="T19" fmla="*/ 40 h 84"/>
                <a:gd name="T20" fmla="*/ 15 w 104"/>
                <a:gd name="T21" fmla="*/ 50 h 84"/>
                <a:gd name="T22" fmla="*/ 23 w 104"/>
                <a:gd name="T23" fmla="*/ 60 h 84"/>
                <a:gd name="T24" fmla="*/ 33 w 104"/>
                <a:gd name="T25" fmla="*/ 68 h 84"/>
                <a:gd name="T26" fmla="*/ 67 w 104"/>
                <a:gd name="T27" fmla="*/ 84 h 84"/>
                <a:gd name="T28" fmla="*/ 84 w 104"/>
                <a:gd name="T29" fmla="*/ 84 h 84"/>
                <a:gd name="T30" fmla="*/ 91 w 104"/>
                <a:gd name="T31" fmla="*/ 79 h 84"/>
                <a:gd name="T32" fmla="*/ 99 w 104"/>
                <a:gd name="T33" fmla="*/ 74 h 84"/>
                <a:gd name="T34" fmla="*/ 101 w 104"/>
                <a:gd name="T35" fmla="*/ 65 h 84"/>
                <a:gd name="T36" fmla="*/ 104 w 104"/>
                <a:gd name="T37" fmla="*/ 42 h 84"/>
                <a:gd name="T38" fmla="*/ 99 w 104"/>
                <a:gd name="T39" fmla="*/ 29 h 84"/>
                <a:gd name="T40" fmla="*/ 91 w 104"/>
                <a:gd name="T41" fmla="*/ 21 h 84"/>
                <a:gd name="T42" fmla="*/ 84 w 104"/>
                <a:gd name="T43" fmla="*/ 1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4" h="84">
                  <a:moveTo>
                    <a:pt x="84" y="13"/>
                  </a:moveTo>
                  <a:lnTo>
                    <a:pt x="72" y="5"/>
                  </a:lnTo>
                  <a:lnTo>
                    <a:pt x="62" y="3"/>
                  </a:lnTo>
                  <a:lnTo>
                    <a:pt x="35" y="0"/>
                  </a:lnTo>
                  <a:lnTo>
                    <a:pt x="7" y="3"/>
                  </a:lnTo>
                  <a:lnTo>
                    <a:pt x="2" y="8"/>
                  </a:lnTo>
                  <a:lnTo>
                    <a:pt x="0" y="13"/>
                  </a:lnTo>
                  <a:lnTo>
                    <a:pt x="0" y="26"/>
                  </a:lnTo>
                  <a:lnTo>
                    <a:pt x="5" y="35"/>
                  </a:lnTo>
                  <a:lnTo>
                    <a:pt x="7" y="40"/>
                  </a:lnTo>
                  <a:lnTo>
                    <a:pt x="15" y="50"/>
                  </a:lnTo>
                  <a:lnTo>
                    <a:pt x="23" y="60"/>
                  </a:lnTo>
                  <a:lnTo>
                    <a:pt x="33" y="68"/>
                  </a:lnTo>
                  <a:lnTo>
                    <a:pt x="67" y="84"/>
                  </a:lnTo>
                  <a:lnTo>
                    <a:pt x="84" y="84"/>
                  </a:lnTo>
                  <a:lnTo>
                    <a:pt x="91" y="79"/>
                  </a:lnTo>
                  <a:lnTo>
                    <a:pt x="99" y="74"/>
                  </a:lnTo>
                  <a:lnTo>
                    <a:pt x="101" y="65"/>
                  </a:lnTo>
                  <a:lnTo>
                    <a:pt x="104" y="42"/>
                  </a:lnTo>
                  <a:lnTo>
                    <a:pt x="99" y="29"/>
                  </a:lnTo>
                  <a:lnTo>
                    <a:pt x="91" y="21"/>
                  </a:lnTo>
                  <a:lnTo>
                    <a:pt x="84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90" name="ïšľïḓê"/>
            <p:cNvSpPr/>
            <p:nvPr/>
          </p:nvSpPr>
          <p:spPr bwMode="auto">
            <a:xfrm>
              <a:off x="4970463" y="2959100"/>
              <a:ext cx="330200" cy="369888"/>
            </a:xfrm>
            <a:custGeom>
              <a:avLst/>
              <a:gdLst>
                <a:gd name="T0" fmla="*/ 156 w 208"/>
                <a:gd name="T1" fmla="*/ 6 h 233"/>
                <a:gd name="T2" fmla="*/ 138 w 208"/>
                <a:gd name="T3" fmla="*/ 14 h 233"/>
                <a:gd name="T4" fmla="*/ 0 w 208"/>
                <a:gd name="T5" fmla="*/ 87 h 233"/>
                <a:gd name="T6" fmla="*/ 33 w 208"/>
                <a:gd name="T7" fmla="*/ 111 h 233"/>
                <a:gd name="T8" fmla="*/ 82 w 208"/>
                <a:gd name="T9" fmla="*/ 103 h 233"/>
                <a:gd name="T10" fmla="*/ 94 w 208"/>
                <a:gd name="T11" fmla="*/ 106 h 233"/>
                <a:gd name="T12" fmla="*/ 96 w 208"/>
                <a:gd name="T13" fmla="*/ 108 h 233"/>
                <a:gd name="T14" fmla="*/ 99 w 208"/>
                <a:gd name="T15" fmla="*/ 111 h 233"/>
                <a:gd name="T16" fmla="*/ 96 w 208"/>
                <a:gd name="T17" fmla="*/ 116 h 233"/>
                <a:gd name="T18" fmla="*/ 82 w 208"/>
                <a:gd name="T19" fmla="*/ 126 h 233"/>
                <a:gd name="T20" fmla="*/ 64 w 208"/>
                <a:gd name="T21" fmla="*/ 143 h 233"/>
                <a:gd name="T22" fmla="*/ 49 w 208"/>
                <a:gd name="T23" fmla="*/ 166 h 233"/>
                <a:gd name="T24" fmla="*/ 44 w 208"/>
                <a:gd name="T25" fmla="*/ 178 h 233"/>
                <a:gd name="T26" fmla="*/ 43 w 208"/>
                <a:gd name="T27" fmla="*/ 190 h 233"/>
                <a:gd name="T28" fmla="*/ 44 w 208"/>
                <a:gd name="T29" fmla="*/ 205 h 233"/>
                <a:gd name="T30" fmla="*/ 49 w 208"/>
                <a:gd name="T31" fmla="*/ 218 h 233"/>
                <a:gd name="T32" fmla="*/ 59 w 208"/>
                <a:gd name="T33" fmla="*/ 226 h 233"/>
                <a:gd name="T34" fmla="*/ 72 w 208"/>
                <a:gd name="T35" fmla="*/ 231 h 233"/>
                <a:gd name="T36" fmla="*/ 85 w 208"/>
                <a:gd name="T37" fmla="*/ 233 h 233"/>
                <a:gd name="T38" fmla="*/ 96 w 208"/>
                <a:gd name="T39" fmla="*/ 233 h 233"/>
                <a:gd name="T40" fmla="*/ 111 w 208"/>
                <a:gd name="T41" fmla="*/ 231 h 233"/>
                <a:gd name="T42" fmla="*/ 127 w 208"/>
                <a:gd name="T43" fmla="*/ 223 h 233"/>
                <a:gd name="T44" fmla="*/ 138 w 208"/>
                <a:gd name="T45" fmla="*/ 215 h 233"/>
                <a:gd name="T46" fmla="*/ 148 w 208"/>
                <a:gd name="T47" fmla="*/ 203 h 233"/>
                <a:gd name="T48" fmla="*/ 156 w 208"/>
                <a:gd name="T49" fmla="*/ 190 h 233"/>
                <a:gd name="T50" fmla="*/ 156 w 208"/>
                <a:gd name="T51" fmla="*/ 186 h 233"/>
                <a:gd name="T52" fmla="*/ 153 w 208"/>
                <a:gd name="T53" fmla="*/ 181 h 233"/>
                <a:gd name="T54" fmla="*/ 138 w 208"/>
                <a:gd name="T55" fmla="*/ 173 h 233"/>
                <a:gd name="T56" fmla="*/ 124 w 208"/>
                <a:gd name="T57" fmla="*/ 168 h 233"/>
                <a:gd name="T58" fmla="*/ 106 w 208"/>
                <a:gd name="T59" fmla="*/ 168 h 233"/>
                <a:gd name="T60" fmla="*/ 104 w 208"/>
                <a:gd name="T61" fmla="*/ 161 h 233"/>
                <a:gd name="T62" fmla="*/ 106 w 208"/>
                <a:gd name="T63" fmla="*/ 155 h 233"/>
                <a:gd name="T64" fmla="*/ 190 w 208"/>
                <a:gd name="T65" fmla="*/ 50 h 233"/>
                <a:gd name="T66" fmla="*/ 208 w 208"/>
                <a:gd name="T67" fmla="*/ 27 h 233"/>
                <a:gd name="T68" fmla="*/ 208 w 208"/>
                <a:gd name="T69" fmla="*/ 11 h 233"/>
                <a:gd name="T70" fmla="*/ 203 w 208"/>
                <a:gd name="T71" fmla="*/ 6 h 233"/>
                <a:gd name="T72" fmla="*/ 198 w 208"/>
                <a:gd name="T73" fmla="*/ 2 h 233"/>
                <a:gd name="T74" fmla="*/ 190 w 208"/>
                <a:gd name="T75" fmla="*/ 0 h 233"/>
                <a:gd name="T76" fmla="*/ 156 w 208"/>
                <a:gd name="T77" fmla="*/ 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8" h="233">
                  <a:moveTo>
                    <a:pt x="156" y="6"/>
                  </a:moveTo>
                  <a:lnTo>
                    <a:pt x="138" y="14"/>
                  </a:lnTo>
                  <a:lnTo>
                    <a:pt x="0" y="87"/>
                  </a:lnTo>
                  <a:lnTo>
                    <a:pt x="33" y="111"/>
                  </a:lnTo>
                  <a:lnTo>
                    <a:pt x="82" y="103"/>
                  </a:lnTo>
                  <a:lnTo>
                    <a:pt x="94" y="106"/>
                  </a:lnTo>
                  <a:lnTo>
                    <a:pt x="96" y="108"/>
                  </a:lnTo>
                  <a:lnTo>
                    <a:pt x="99" y="111"/>
                  </a:lnTo>
                  <a:lnTo>
                    <a:pt x="96" y="116"/>
                  </a:lnTo>
                  <a:lnTo>
                    <a:pt x="82" y="126"/>
                  </a:lnTo>
                  <a:lnTo>
                    <a:pt x="64" y="143"/>
                  </a:lnTo>
                  <a:lnTo>
                    <a:pt x="49" y="166"/>
                  </a:lnTo>
                  <a:lnTo>
                    <a:pt x="44" y="178"/>
                  </a:lnTo>
                  <a:lnTo>
                    <a:pt x="43" y="190"/>
                  </a:lnTo>
                  <a:lnTo>
                    <a:pt x="44" y="205"/>
                  </a:lnTo>
                  <a:lnTo>
                    <a:pt x="49" y="218"/>
                  </a:lnTo>
                  <a:lnTo>
                    <a:pt x="59" y="226"/>
                  </a:lnTo>
                  <a:lnTo>
                    <a:pt x="72" y="231"/>
                  </a:lnTo>
                  <a:lnTo>
                    <a:pt x="85" y="233"/>
                  </a:lnTo>
                  <a:lnTo>
                    <a:pt x="96" y="233"/>
                  </a:lnTo>
                  <a:lnTo>
                    <a:pt x="111" y="231"/>
                  </a:lnTo>
                  <a:lnTo>
                    <a:pt x="127" y="223"/>
                  </a:lnTo>
                  <a:lnTo>
                    <a:pt x="138" y="215"/>
                  </a:lnTo>
                  <a:lnTo>
                    <a:pt x="148" y="203"/>
                  </a:lnTo>
                  <a:lnTo>
                    <a:pt x="156" y="190"/>
                  </a:lnTo>
                  <a:lnTo>
                    <a:pt x="156" y="186"/>
                  </a:lnTo>
                  <a:lnTo>
                    <a:pt x="153" y="181"/>
                  </a:lnTo>
                  <a:lnTo>
                    <a:pt x="138" y="173"/>
                  </a:lnTo>
                  <a:lnTo>
                    <a:pt x="124" y="168"/>
                  </a:lnTo>
                  <a:lnTo>
                    <a:pt x="106" y="168"/>
                  </a:lnTo>
                  <a:lnTo>
                    <a:pt x="104" y="161"/>
                  </a:lnTo>
                  <a:lnTo>
                    <a:pt x="106" y="155"/>
                  </a:lnTo>
                  <a:lnTo>
                    <a:pt x="190" y="50"/>
                  </a:lnTo>
                  <a:lnTo>
                    <a:pt x="208" y="27"/>
                  </a:lnTo>
                  <a:lnTo>
                    <a:pt x="208" y="11"/>
                  </a:lnTo>
                  <a:lnTo>
                    <a:pt x="203" y="6"/>
                  </a:lnTo>
                  <a:lnTo>
                    <a:pt x="198" y="2"/>
                  </a:lnTo>
                  <a:lnTo>
                    <a:pt x="190" y="0"/>
                  </a:lnTo>
                  <a:lnTo>
                    <a:pt x="156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91" name="ïṥḷiďe"/>
            <p:cNvSpPr/>
            <p:nvPr/>
          </p:nvSpPr>
          <p:spPr bwMode="auto">
            <a:xfrm>
              <a:off x="4824413" y="3400425"/>
              <a:ext cx="209550" cy="449263"/>
            </a:xfrm>
            <a:custGeom>
              <a:avLst/>
              <a:gdLst>
                <a:gd name="T0" fmla="*/ 78 w 132"/>
                <a:gd name="T1" fmla="*/ 270 h 283"/>
                <a:gd name="T2" fmla="*/ 97 w 132"/>
                <a:gd name="T3" fmla="*/ 283 h 283"/>
                <a:gd name="T4" fmla="*/ 109 w 132"/>
                <a:gd name="T5" fmla="*/ 280 h 283"/>
                <a:gd name="T6" fmla="*/ 117 w 132"/>
                <a:gd name="T7" fmla="*/ 270 h 283"/>
                <a:gd name="T8" fmla="*/ 125 w 132"/>
                <a:gd name="T9" fmla="*/ 260 h 283"/>
                <a:gd name="T10" fmla="*/ 130 w 132"/>
                <a:gd name="T11" fmla="*/ 250 h 283"/>
                <a:gd name="T12" fmla="*/ 132 w 132"/>
                <a:gd name="T13" fmla="*/ 237 h 283"/>
                <a:gd name="T14" fmla="*/ 132 w 132"/>
                <a:gd name="T15" fmla="*/ 228 h 283"/>
                <a:gd name="T16" fmla="*/ 130 w 132"/>
                <a:gd name="T17" fmla="*/ 215 h 283"/>
                <a:gd name="T18" fmla="*/ 122 w 132"/>
                <a:gd name="T19" fmla="*/ 205 h 283"/>
                <a:gd name="T20" fmla="*/ 114 w 132"/>
                <a:gd name="T21" fmla="*/ 195 h 283"/>
                <a:gd name="T22" fmla="*/ 109 w 132"/>
                <a:gd name="T23" fmla="*/ 98 h 283"/>
                <a:gd name="T24" fmla="*/ 102 w 132"/>
                <a:gd name="T25" fmla="*/ 4 h 283"/>
                <a:gd name="T26" fmla="*/ 97 w 132"/>
                <a:gd name="T27" fmla="*/ 2 h 283"/>
                <a:gd name="T28" fmla="*/ 88 w 132"/>
                <a:gd name="T29" fmla="*/ 0 h 283"/>
                <a:gd name="T30" fmla="*/ 80 w 132"/>
                <a:gd name="T31" fmla="*/ 2 h 283"/>
                <a:gd name="T32" fmla="*/ 73 w 132"/>
                <a:gd name="T33" fmla="*/ 4 h 283"/>
                <a:gd name="T34" fmla="*/ 67 w 132"/>
                <a:gd name="T35" fmla="*/ 11 h 283"/>
                <a:gd name="T36" fmla="*/ 67 w 132"/>
                <a:gd name="T37" fmla="*/ 148 h 283"/>
                <a:gd name="T38" fmla="*/ 67 w 132"/>
                <a:gd name="T39" fmla="*/ 155 h 283"/>
                <a:gd name="T40" fmla="*/ 65 w 132"/>
                <a:gd name="T41" fmla="*/ 160 h 283"/>
                <a:gd name="T42" fmla="*/ 50 w 132"/>
                <a:gd name="T43" fmla="*/ 171 h 283"/>
                <a:gd name="T44" fmla="*/ 28 w 132"/>
                <a:gd name="T45" fmla="*/ 163 h 283"/>
                <a:gd name="T46" fmla="*/ 13 w 132"/>
                <a:gd name="T47" fmla="*/ 160 h 283"/>
                <a:gd name="T48" fmla="*/ 0 w 132"/>
                <a:gd name="T49" fmla="*/ 160 h 283"/>
                <a:gd name="T50" fmla="*/ 60 w 132"/>
                <a:gd name="T51" fmla="*/ 220 h 283"/>
                <a:gd name="T52" fmla="*/ 78 w 132"/>
                <a:gd name="T53" fmla="*/ 27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2" h="283">
                  <a:moveTo>
                    <a:pt x="78" y="270"/>
                  </a:moveTo>
                  <a:lnTo>
                    <a:pt x="97" y="283"/>
                  </a:lnTo>
                  <a:lnTo>
                    <a:pt x="109" y="280"/>
                  </a:lnTo>
                  <a:lnTo>
                    <a:pt x="117" y="270"/>
                  </a:lnTo>
                  <a:lnTo>
                    <a:pt x="125" y="260"/>
                  </a:lnTo>
                  <a:lnTo>
                    <a:pt x="130" y="250"/>
                  </a:lnTo>
                  <a:lnTo>
                    <a:pt x="132" y="237"/>
                  </a:lnTo>
                  <a:lnTo>
                    <a:pt x="132" y="228"/>
                  </a:lnTo>
                  <a:lnTo>
                    <a:pt x="130" y="215"/>
                  </a:lnTo>
                  <a:lnTo>
                    <a:pt x="122" y="205"/>
                  </a:lnTo>
                  <a:lnTo>
                    <a:pt x="114" y="195"/>
                  </a:lnTo>
                  <a:lnTo>
                    <a:pt x="109" y="98"/>
                  </a:lnTo>
                  <a:lnTo>
                    <a:pt x="102" y="4"/>
                  </a:lnTo>
                  <a:lnTo>
                    <a:pt x="97" y="2"/>
                  </a:lnTo>
                  <a:lnTo>
                    <a:pt x="88" y="0"/>
                  </a:lnTo>
                  <a:lnTo>
                    <a:pt x="80" y="2"/>
                  </a:lnTo>
                  <a:lnTo>
                    <a:pt x="73" y="4"/>
                  </a:lnTo>
                  <a:lnTo>
                    <a:pt x="67" y="11"/>
                  </a:lnTo>
                  <a:lnTo>
                    <a:pt x="67" y="148"/>
                  </a:lnTo>
                  <a:lnTo>
                    <a:pt x="67" y="155"/>
                  </a:lnTo>
                  <a:lnTo>
                    <a:pt x="65" y="160"/>
                  </a:lnTo>
                  <a:lnTo>
                    <a:pt x="50" y="171"/>
                  </a:lnTo>
                  <a:lnTo>
                    <a:pt x="28" y="163"/>
                  </a:lnTo>
                  <a:lnTo>
                    <a:pt x="13" y="160"/>
                  </a:lnTo>
                  <a:lnTo>
                    <a:pt x="0" y="160"/>
                  </a:lnTo>
                  <a:lnTo>
                    <a:pt x="60" y="220"/>
                  </a:lnTo>
                  <a:lnTo>
                    <a:pt x="78" y="2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92" name="ïṡļïďè"/>
            <p:cNvSpPr/>
            <p:nvPr/>
          </p:nvSpPr>
          <p:spPr bwMode="auto">
            <a:xfrm>
              <a:off x="4814888" y="2689225"/>
              <a:ext cx="182563" cy="169863"/>
            </a:xfrm>
            <a:custGeom>
              <a:avLst/>
              <a:gdLst>
                <a:gd name="T0" fmla="*/ 53 w 115"/>
                <a:gd name="T1" fmla="*/ 81 h 107"/>
                <a:gd name="T2" fmla="*/ 84 w 115"/>
                <a:gd name="T3" fmla="*/ 105 h 107"/>
                <a:gd name="T4" fmla="*/ 91 w 115"/>
                <a:gd name="T5" fmla="*/ 107 h 107"/>
                <a:gd name="T6" fmla="*/ 100 w 115"/>
                <a:gd name="T7" fmla="*/ 107 h 107"/>
                <a:gd name="T8" fmla="*/ 105 w 115"/>
                <a:gd name="T9" fmla="*/ 105 h 107"/>
                <a:gd name="T10" fmla="*/ 110 w 115"/>
                <a:gd name="T11" fmla="*/ 100 h 107"/>
                <a:gd name="T12" fmla="*/ 113 w 115"/>
                <a:gd name="T13" fmla="*/ 90 h 107"/>
                <a:gd name="T14" fmla="*/ 115 w 115"/>
                <a:gd name="T15" fmla="*/ 60 h 107"/>
                <a:gd name="T16" fmla="*/ 113 w 115"/>
                <a:gd name="T17" fmla="*/ 31 h 107"/>
                <a:gd name="T18" fmla="*/ 103 w 115"/>
                <a:gd name="T19" fmla="*/ 21 h 107"/>
                <a:gd name="T20" fmla="*/ 94 w 115"/>
                <a:gd name="T21" fmla="*/ 13 h 107"/>
                <a:gd name="T22" fmla="*/ 81 w 115"/>
                <a:gd name="T23" fmla="*/ 5 h 107"/>
                <a:gd name="T24" fmla="*/ 68 w 115"/>
                <a:gd name="T25" fmla="*/ 0 h 107"/>
                <a:gd name="T26" fmla="*/ 53 w 115"/>
                <a:gd name="T27" fmla="*/ 0 h 107"/>
                <a:gd name="T28" fmla="*/ 39 w 115"/>
                <a:gd name="T29" fmla="*/ 0 h 107"/>
                <a:gd name="T30" fmla="*/ 24 w 115"/>
                <a:gd name="T31" fmla="*/ 5 h 107"/>
                <a:gd name="T32" fmla="*/ 11 w 115"/>
                <a:gd name="T33" fmla="*/ 13 h 107"/>
                <a:gd name="T34" fmla="*/ 0 w 115"/>
                <a:gd name="T35" fmla="*/ 21 h 107"/>
                <a:gd name="T36" fmla="*/ 0 w 115"/>
                <a:gd name="T37" fmla="*/ 23 h 107"/>
                <a:gd name="T38" fmla="*/ 24 w 115"/>
                <a:gd name="T39" fmla="*/ 53 h 107"/>
                <a:gd name="T40" fmla="*/ 53 w 115"/>
                <a:gd name="T41" fmla="*/ 8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5" h="107">
                  <a:moveTo>
                    <a:pt x="53" y="81"/>
                  </a:moveTo>
                  <a:lnTo>
                    <a:pt x="84" y="105"/>
                  </a:lnTo>
                  <a:lnTo>
                    <a:pt x="91" y="107"/>
                  </a:lnTo>
                  <a:lnTo>
                    <a:pt x="100" y="107"/>
                  </a:lnTo>
                  <a:lnTo>
                    <a:pt x="105" y="105"/>
                  </a:lnTo>
                  <a:lnTo>
                    <a:pt x="110" y="100"/>
                  </a:lnTo>
                  <a:lnTo>
                    <a:pt x="113" y="90"/>
                  </a:lnTo>
                  <a:lnTo>
                    <a:pt x="115" y="60"/>
                  </a:lnTo>
                  <a:lnTo>
                    <a:pt x="113" y="31"/>
                  </a:lnTo>
                  <a:lnTo>
                    <a:pt x="103" y="21"/>
                  </a:lnTo>
                  <a:lnTo>
                    <a:pt x="94" y="13"/>
                  </a:lnTo>
                  <a:lnTo>
                    <a:pt x="81" y="5"/>
                  </a:lnTo>
                  <a:lnTo>
                    <a:pt x="68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4" y="5"/>
                  </a:lnTo>
                  <a:lnTo>
                    <a:pt x="11" y="13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24" y="53"/>
                  </a:lnTo>
                  <a:lnTo>
                    <a:pt x="53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93" name="iṥľîḍè"/>
            <p:cNvSpPr/>
            <p:nvPr/>
          </p:nvSpPr>
          <p:spPr bwMode="auto">
            <a:xfrm>
              <a:off x="4814888" y="3159125"/>
              <a:ext cx="158750" cy="204788"/>
            </a:xfrm>
            <a:custGeom>
              <a:avLst/>
              <a:gdLst>
                <a:gd name="T0" fmla="*/ 39 w 100"/>
                <a:gd name="T1" fmla="*/ 116 h 129"/>
                <a:gd name="T2" fmla="*/ 44 w 100"/>
                <a:gd name="T3" fmla="*/ 124 h 129"/>
                <a:gd name="T4" fmla="*/ 51 w 100"/>
                <a:gd name="T5" fmla="*/ 129 h 129"/>
                <a:gd name="T6" fmla="*/ 58 w 100"/>
                <a:gd name="T7" fmla="*/ 129 h 129"/>
                <a:gd name="T8" fmla="*/ 66 w 100"/>
                <a:gd name="T9" fmla="*/ 129 h 129"/>
                <a:gd name="T10" fmla="*/ 73 w 100"/>
                <a:gd name="T11" fmla="*/ 126 h 129"/>
                <a:gd name="T12" fmla="*/ 86 w 100"/>
                <a:gd name="T13" fmla="*/ 110 h 129"/>
                <a:gd name="T14" fmla="*/ 95 w 100"/>
                <a:gd name="T15" fmla="*/ 92 h 129"/>
                <a:gd name="T16" fmla="*/ 100 w 100"/>
                <a:gd name="T17" fmla="*/ 71 h 129"/>
                <a:gd name="T18" fmla="*/ 98 w 100"/>
                <a:gd name="T19" fmla="*/ 55 h 129"/>
                <a:gd name="T20" fmla="*/ 91 w 100"/>
                <a:gd name="T21" fmla="*/ 45 h 129"/>
                <a:gd name="T22" fmla="*/ 71 w 100"/>
                <a:gd name="T23" fmla="*/ 29 h 129"/>
                <a:gd name="T24" fmla="*/ 48 w 100"/>
                <a:gd name="T25" fmla="*/ 17 h 129"/>
                <a:gd name="T26" fmla="*/ 24 w 100"/>
                <a:gd name="T27" fmla="*/ 5 h 129"/>
                <a:gd name="T28" fmla="*/ 0 w 100"/>
                <a:gd name="T29" fmla="*/ 0 h 129"/>
                <a:gd name="T30" fmla="*/ 21 w 100"/>
                <a:gd name="T31" fmla="*/ 79 h 129"/>
                <a:gd name="T32" fmla="*/ 39 w 100"/>
                <a:gd name="T33" fmla="*/ 11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29">
                  <a:moveTo>
                    <a:pt x="39" y="116"/>
                  </a:moveTo>
                  <a:lnTo>
                    <a:pt x="44" y="124"/>
                  </a:lnTo>
                  <a:lnTo>
                    <a:pt x="51" y="129"/>
                  </a:lnTo>
                  <a:lnTo>
                    <a:pt x="58" y="129"/>
                  </a:lnTo>
                  <a:lnTo>
                    <a:pt x="66" y="129"/>
                  </a:lnTo>
                  <a:lnTo>
                    <a:pt x="73" y="126"/>
                  </a:lnTo>
                  <a:lnTo>
                    <a:pt x="86" y="110"/>
                  </a:lnTo>
                  <a:lnTo>
                    <a:pt x="95" y="92"/>
                  </a:lnTo>
                  <a:lnTo>
                    <a:pt x="100" y="71"/>
                  </a:lnTo>
                  <a:lnTo>
                    <a:pt x="98" y="55"/>
                  </a:lnTo>
                  <a:lnTo>
                    <a:pt x="91" y="45"/>
                  </a:lnTo>
                  <a:lnTo>
                    <a:pt x="71" y="29"/>
                  </a:lnTo>
                  <a:lnTo>
                    <a:pt x="48" y="17"/>
                  </a:lnTo>
                  <a:lnTo>
                    <a:pt x="24" y="5"/>
                  </a:lnTo>
                  <a:lnTo>
                    <a:pt x="0" y="0"/>
                  </a:lnTo>
                  <a:lnTo>
                    <a:pt x="21" y="79"/>
                  </a:lnTo>
                  <a:lnTo>
                    <a:pt x="39" y="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94" name="ïşļïḍe"/>
            <p:cNvSpPr/>
            <p:nvPr/>
          </p:nvSpPr>
          <p:spPr bwMode="auto">
            <a:xfrm>
              <a:off x="4660900" y="3579812"/>
              <a:ext cx="141288" cy="212725"/>
            </a:xfrm>
            <a:custGeom>
              <a:avLst/>
              <a:gdLst>
                <a:gd name="T0" fmla="*/ 22 w 89"/>
                <a:gd name="T1" fmla="*/ 45 h 134"/>
                <a:gd name="T2" fmla="*/ 14 w 89"/>
                <a:gd name="T3" fmla="*/ 47 h 134"/>
                <a:gd name="T4" fmla="*/ 6 w 89"/>
                <a:gd name="T5" fmla="*/ 52 h 134"/>
                <a:gd name="T6" fmla="*/ 3 w 89"/>
                <a:gd name="T7" fmla="*/ 60 h 134"/>
                <a:gd name="T8" fmla="*/ 0 w 89"/>
                <a:gd name="T9" fmla="*/ 68 h 134"/>
                <a:gd name="T10" fmla="*/ 0 w 89"/>
                <a:gd name="T11" fmla="*/ 77 h 134"/>
                <a:gd name="T12" fmla="*/ 5 w 89"/>
                <a:gd name="T13" fmla="*/ 89 h 134"/>
                <a:gd name="T14" fmla="*/ 9 w 89"/>
                <a:gd name="T15" fmla="*/ 100 h 134"/>
                <a:gd name="T16" fmla="*/ 19 w 89"/>
                <a:gd name="T17" fmla="*/ 110 h 134"/>
                <a:gd name="T18" fmla="*/ 29 w 89"/>
                <a:gd name="T19" fmla="*/ 124 h 134"/>
                <a:gd name="T20" fmla="*/ 45 w 89"/>
                <a:gd name="T21" fmla="*/ 134 h 134"/>
                <a:gd name="T22" fmla="*/ 47 w 89"/>
                <a:gd name="T23" fmla="*/ 134 h 134"/>
                <a:gd name="T24" fmla="*/ 56 w 89"/>
                <a:gd name="T25" fmla="*/ 123 h 134"/>
                <a:gd name="T26" fmla="*/ 66 w 89"/>
                <a:gd name="T27" fmla="*/ 110 h 134"/>
                <a:gd name="T28" fmla="*/ 79 w 89"/>
                <a:gd name="T29" fmla="*/ 68 h 134"/>
                <a:gd name="T30" fmla="*/ 89 w 89"/>
                <a:gd name="T31" fmla="*/ 26 h 134"/>
                <a:gd name="T32" fmla="*/ 89 w 89"/>
                <a:gd name="T33" fmla="*/ 16 h 134"/>
                <a:gd name="T34" fmla="*/ 84 w 89"/>
                <a:gd name="T35" fmla="*/ 8 h 134"/>
                <a:gd name="T36" fmla="*/ 79 w 89"/>
                <a:gd name="T37" fmla="*/ 0 h 134"/>
                <a:gd name="T38" fmla="*/ 22 w 89"/>
                <a:gd name="T39" fmla="*/ 4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9" h="134">
                  <a:moveTo>
                    <a:pt x="22" y="45"/>
                  </a:moveTo>
                  <a:lnTo>
                    <a:pt x="14" y="47"/>
                  </a:lnTo>
                  <a:lnTo>
                    <a:pt x="6" y="52"/>
                  </a:lnTo>
                  <a:lnTo>
                    <a:pt x="3" y="60"/>
                  </a:lnTo>
                  <a:lnTo>
                    <a:pt x="0" y="68"/>
                  </a:lnTo>
                  <a:lnTo>
                    <a:pt x="0" y="77"/>
                  </a:lnTo>
                  <a:lnTo>
                    <a:pt x="5" y="89"/>
                  </a:lnTo>
                  <a:lnTo>
                    <a:pt x="9" y="100"/>
                  </a:lnTo>
                  <a:lnTo>
                    <a:pt x="19" y="110"/>
                  </a:lnTo>
                  <a:lnTo>
                    <a:pt x="29" y="124"/>
                  </a:lnTo>
                  <a:lnTo>
                    <a:pt x="45" y="134"/>
                  </a:lnTo>
                  <a:lnTo>
                    <a:pt x="47" y="134"/>
                  </a:lnTo>
                  <a:lnTo>
                    <a:pt x="56" y="123"/>
                  </a:lnTo>
                  <a:lnTo>
                    <a:pt x="66" y="110"/>
                  </a:lnTo>
                  <a:lnTo>
                    <a:pt x="79" y="68"/>
                  </a:lnTo>
                  <a:lnTo>
                    <a:pt x="89" y="26"/>
                  </a:lnTo>
                  <a:lnTo>
                    <a:pt x="89" y="16"/>
                  </a:lnTo>
                  <a:lnTo>
                    <a:pt x="84" y="8"/>
                  </a:lnTo>
                  <a:lnTo>
                    <a:pt x="79" y="0"/>
                  </a:lnTo>
                  <a:lnTo>
                    <a:pt x="22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95" name="ísļíḓé"/>
            <p:cNvSpPr/>
            <p:nvPr/>
          </p:nvSpPr>
          <p:spPr bwMode="auto">
            <a:xfrm>
              <a:off x="4346575" y="2744787"/>
              <a:ext cx="925513" cy="555625"/>
            </a:xfrm>
            <a:custGeom>
              <a:avLst/>
              <a:gdLst>
                <a:gd name="T0" fmla="*/ 12 w 583"/>
                <a:gd name="T1" fmla="*/ 350 h 350"/>
                <a:gd name="T2" fmla="*/ 47 w 583"/>
                <a:gd name="T3" fmla="*/ 335 h 350"/>
                <a:gd name="T4" fmla="*/ 483 w 583"/>
                <a:gd name="T5" fmla="*/ 92 h 350"/>
                <a:gd name="T6" fmla="*/ 576 w 583"/>
                <a:gd name="T7" fmla="*/ 41 h 350"/>
                <a:gd name="T8" fmla="*/ 581 w 583"/>
                <a:gd name="T9" fmla="*/ 36 h 350"/>
                <a:gd name="T10" fmla="*/ 583 w 583"/>
                <a:gd name="T11" fmla="*/ 28 h 350"/>
                <a:gd name="T12" fmla="*/ 581 w 583"/>
                <a:gd name="T13" fmla="*/ 23 h 350"/>
                <a:gd name="T14" fmla="*/ 569 w 583"/>
                <a:gd name="T15" fmla="*/ 10 h 350"/>
                <a:gd name="T16" fmla="*/ 554 w 583"/>
                <a:gd name="T17" fmla="*/ 2 h 350"/>
                <a:gd name="T18" fmla="*/ 544 w 583"/>
                <a:gd name="T19" fmla="*/ 0 h 350"/>
                <a:gd name="T20" fmla="*/ 531 w 583"/>
                <a:gd name="T21" fmla="*/ 0 h 350"/>
                <a:gd name="T22" fmla="*/ 520 w 583"/>
                <a:gd name="T23" fmla="*/ 5 h 350"/>
                <a:gd name="T24" fmla="*/ 507 w 583"/>
                <a:gd name="T25" fmla="*/ 13 h 350"/>
                <a:gd name="T26" fmla="*/ 494 w 583"/>
                <a:gd name="T27" fmla="*/ 25 h 350"/>
                <a:gd name="T28" fmla="*/ 487 w 583"/>
                <a:gd name="T29" fmla="*/ 41 h 350"/>
                <a:gd name="T30" fmla="*/ 484 w 583"/>
                <a:gd name="T31" fmla="*/ 55 h 350"/>
                <a:gd name="T32" fmla="*/ 154 w 583"/>
                <a:gd name="T33" fmla="*/ 238 h 350"/>
                <a:gd name="T34" fmla="*/ 54 w 583"/>
                <a:gd name="T35" fmla="*/ 253 h 350"/>
                <a:gd name="T36" fmla="*/ 29 w 583"/>
                <a:gd name="T37" fmla="*/ 288 h 350"/>
                <a:gd name="T38" fmla="*/ 5 w 583"/>
                <a:gd name="T39" fmla="*/ 325 h 350"/>
                <a:gd name="T40" fmla="*/ 0 w 583"/>
                <a:gd name="T41" fmla="*/ 343 h 350"/>
                <a:gd name="T42" fmla="*/ 5 w 583"/>
                <a:gd name="T43" fmla="*/ 350 h 350"/>
                <a:gd name="T44" fmla="*/ 12 w 583"/>
                <a:gd name="T45" fmla="*/ 35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83" h="350">
                  <a:moveTo>
                    <a:pt x="12" y="350"/>
                  </a:moveTo>
                  <a:lnTo>
                    <a:pt x="47" y="335"/>
                  </a:lnTo>
                  <a:lnTo>
                    <a:pt x="483" y="92"/>
                  </a:lnTo>
                  <a:lnTo>
                    <a:pt x="576" y="41"/>
                  </a:lnTo>
                  <a:lnTo>
                    <a:pt x="581" y="36"/>
                  </a:lnTo>
                  <a:lnTo>
                    <a:pt x="583" y="28"/>
                  </a:lnTo>
                  <a:lnTo>
                    <a:pt x="581" y="23"/>
                  </a:lnTo>
                  <a:lnTo>
                    <a:pt x="569" y="10"/>
                  </a:lnTo>
                  <a:lnTo>
                    <a:pt x="554" y="2"/>
                  </a:lnTo>
                  <a:lnTo>
                    <a:pt x="544" y="0"/>
                  </a:lnTo>
                  <a:lnTo>
                    <a:pt x="531" y="0"/>
                  </a:lnTo>
                  <a:lnTo>
                    <a:pt x="520" y="5"/>
                  </a:lnTo>
                  <a:lnTo>
                    <a:pt x="507" y="13"/>
                  </a:lnTo>
                  <a:lnTo>
                    <a:pt x="494" y="25"/>
                  </a:lnTo>
                  <a:lnTo>
                    <a:pt x="487" y="41"/>
                  </a:lnTo>
                  <a:lnTo>
                    <a:pt x="484" y="55"/>
                  </a:lnTo>
                  <a:lnTo>
                    <a:pt x="154" y="238"/>
                  </a:lnTo>
                  <a:lnTo>
                    <a:pt x="54" y="253"/>
                  </a:lnTo>
                  <a:lnTo>
                    <a:pt x="29" y="288"/>
                  </a:lnTo>
                  <a:lnTo>
                    <a:pt x="5" y="325"/>
                  </a:lnTo>
                  <a:lnTo>
                    <a:pt x="0" y="343"/>
                  </a:lnTo>
                  <a:lnTo>
                    <a:pt x="5" y="350"/>
                  </a:lnTo>
                  <a:lnTo>
                    <a:pt x="12" y="3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96" name="iṥḷíḓê"/>
            <p:cNvSpPr/>
            <p:nvPr/>
          </p:nvSpPr>
          <p:spPr bwMode="auto">
            <a:xfrm>
              <a:off x="3798888" y="2901950"/>
              <a:ext cx="455613" cy="922338"/>
            </a:xfrm>
            <a:custGeom>
              <a:avLst/>
              <a:gdLst>
                <a:gd name="T0" fmla="*/ 26 w 287"/>
                <a:gd name="T1" fmla="*/ 581 h 581"/>
                <a:gd name="T2" fmla="*/ 67 w 287"/>
                <a:gd name="T3" fmla="*/ 579 h 581"/>
                <a:gd name="T4" fmla="*/ 280 w 287"/>
                <a:gd name="T5" fmla="*/ 495 h 581"/>
                <a:gd name="T6" fmla="*/ 285 w 287"/>
                <a:gd name="T7" fmla="*/ 472 h 581"/>
                <a:gd name="T8" fmla="*/ 277 w 287"/>
                <a:gd name="T9" fmla="*/ 464 h 581"/>
                <a:gd name="T10" fmla="*/ 224 w 287"/>
                <a:gd name="T11" fmla="*/ 459 h 581"/>
                <a:gd name="T12" fmla="*/ 188 w 287"/>
                <a:gd name="T13" fmla="*/ 467 h 581"/>
                <a:gd name="T14" fmla="*/ 144 w 287"/>
                <a:gd name="T15" fmla="*/ 487 h 581"/>
                <a:gd name="T16" fmla="*/ 125 w 287"/>
                <a:gd name="T17" fmla="*/ 490 h 581"/>
                <a:gd name="T18" fmla="*/ 107 w 287"/>
                <a:gd name="T19" fmla="*/ 482 h 581"/>
                <a:gd name="T20" fmla="*/ 94 w 287"/>
                <a:gd name="T21" fmla="*/ 467 h 581"/>
                <a:gd name="T22" fmla="*/ 89 w 287"/>
                <a:gd name="T23" fmla="*/ 417 h 581"/>
                <a:gd name="T24" fmla="*/ 89 w 287"/>
                <a:gd name="T25" fmla="*/ 351 h 581"/>
                <a:gd name="T26" fmla="*/ 92 w 287"/>
                <a:gd name="T27" fmla="*/ 309 h 581"/>
                <a:gd name="T28" fmla="*/ 109 w 287"/>
                <a:gd name="T29" fmla="*/ 288 h 581"/>
                <a:gd name="T30" fmla="*/ 144 w 287"/>
                <a:gd name="T31" fmla="*/ 272 h 581"/>
                <a:gd name="T32" fmla="*/ 221 w 287"/>
                <a:gd name="T33" fmla="*/ 225 h 581"/>
                <a:gd name="T34" fmla="*/ 256 w 287"/>
                <a:gd name="T35" fmla="*/ 197 h 581"/>
                <a:gd name="T36" fmla="*/ 277 w 287"/>
                <a:gd name="T37" fmla="*/ 152 h 581"/>
                <a:gd name="T38" fmla="*/ 275 w 287"/>
                <a:gd name="T39" fmla="*/ 137 h 581"/>
                <a:gd name="T40" fmla="*/ 263 w 287"/>
                <a:gd name="T41" fmla="*/ 130 h 581"/>
                <a:gd name="T42" fmla="*/ 248 w 287"/>
                <a:gd name="T43" fmla="*/ 130 h 581"/>
                <a:gd name="T44" fmla="*/ 151 w 287"/>
                <a:gd name="T45" fmla="*/ 186 h 581"/>
                <a:gd name="T46" fmla="*/ 120 w 287"/>
                <a:gd name="T47" fmla="*/ 73 h 581"/>
                <a:gd name="T48" fmla="*/ 102 w 287"/>
                <a:gd name="T49" fmla="*/ 28 h 581"/>
                <a:gd name="T50" fmla="*/ 85 w 287"/>
                <a:gd name="T51" fmla="*/ 5 h 581"/>
                <a:gd name="T52" fmla="*/ 70 w 287"/>
                <a:gd name="T53" fmla="*/ 0 h 581"/>
                <a:gd name="T54" fmla="*/ 52 w 287"/>
                <a:gd name="T55" fmla="*/ 5 h 581"/>
                <a:gd name="T56" fmla="*/ 45 w 287"/>
                <a:gd name="T57" fmla="*/ 18 h 581"/>
                <a:gd name="T58" fmla="*/ 42 w 287"/>
                <a:gd name="T59" fmla="*/ 47 h 581"/>
                <a:gd name="T60" fmla="*/ 45 w 287"/>
                <a:gd name="T61" fmla="*/ 516 h 581"/>
                <a:gd name="T62" fmla="*/ 8 w 287"/>
                <a:gd name="T63" fmla="*/ 551 h 581"/>
                <a:gd name="T64" fmla="*/ 3 w 287"/>
                <a:gd name="T65" fmla="*/ 574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7" h="581">
                  <a:moveTo>
                    <a:pt x="5" y="576"/>
                  </a:moveTo>
                  <a:lnTo>
                    <a:pt x="26" y="581"/>
                  </a:lnTo>
                  <a:lnTo>
                    <a:pt x="47" y="581"/>
                  </a:lnTo>
                  <a:lnTo>
                    <a:pt x="67" y="579"/>
                  </a:lnTo>
                  <a:lnTo>
                    <a:pt x="156" y="553"/>
                  </a:lnTo>
                  <a:lnTo>
                    <a:pt x="280" y="495"/>
                  </a:lnTo>
                  <a:lnTo>
                    <a:pt x="287" y="479"/>
                  </a:lnTo>
                  <a:lnTo>
                    <a:pt x="285" y="472"/>
                  </a:lnTo>
                  <a:lnTo>
                    <a:pt x="280" y="469"/>
                  </a:lnTo>
                  <a:lnTo>
                    <a:pt x="277" y="464"/>
                  </a:lnTo>
                  <a:lnTo>
                    <a:pt x="240" y="457"/>
                  </a:lnTo>
                  <a:lnTo>
                    <a:pt x="224" y="459"/>
                  </a:lnTo>
                  <a:lnTo>
                    <a:pt x="206" y="462"/>
                  </a:lnTo>
                  <a:lnTo>
                    <a:pt x="188" y="467"/>
                  </a:lnTo>
                  <a:lnTo>
                    <a:pt x="172" y="474"/>
                  </a:lnTo>
                  <a:lnTo>
                    <a:pt x="144" y="487"/>
                  </a:lnTo>
                  <a:lnTo>
                    <a:pt x="134" y="490"/>
                  </a:lnTo>
                  <a:lnTo>
                    <a:pt x="125" y="490"/>
                  </a:lnTo>
                  <a:lnTo>
                    <a:pt x="115" y="487"/>
                  </a:lnTo>
                  <a:lnTo>
                    <a:pt x="107" y="482"/>
                  </a:lnTo>
                  <a:lnTo>
                    <a:pt x="99" y="474"/>
                  </a:lnTo>
                  <a:lnTo>
                    <a:pt x="94" y="467"/>
                  </a:lnTo>
                  <a:lnTo>
                    <a:pt x="92" y="457"/>
                  </a:lnTo>
                  <a:lnTo>
                    <a:pt x="89" y="417"/>
                  </a:lnTo>
                  <a:lnTo>
                    <a:pt x="89" y="380"/>
                  </a:lnTo>
                  <a:lnTo>
                    <a:pt x="89" y="351"/>
                  </a:lnTo>
                  <a:lnTo>
                    <a:pt x="87" y="318"/>
                  </a:lnTo>
                  <a:lnTo>
                    <a:pt x="92" y="309"/>
                  </a:lnTo>
                  <a:lnTo>
                    <a:pt x="99" y="298"/>
                  </a:lnTo>
                  <a:lnTo>
                    <a:pt x="109" y="288"/>
                  </a:lnTo>
                  <a:lnTo>
                    <a:pt x="122" y="281"/>
                  </a:lnTo>
                  <a:lnTo>
                    <a:pt x="144" y="272"/>
                  </a:lnTo>
                  <a:lnTo>
                    <a:pt x="169" y="262"/>
                  </a:lnTo>
                  <a:lnTo>
                    <a:pt x="221" y="225"/>
                  </a:lnTo>
                  <a:lnTo>
                    <a:pt x="240" y="212"/>
                  </a:lnTo>
                  <a:lnTo>
                    <a:pt x="256" y="197"/>
                  </a:lnTo>
                  <a:lnTo>
                    <a:pt x="268" y="179"/>
                  </a:lnTo>
                  <a:lnTo>
                    <a:pt x="277" y="152"/>
                  </a:lnTo>
                  <a:lnTo>
                    <a:pt x="277" y="144"/>
                  </a:lnTo>
                  <a:lnTo>
                    <a:pt x="275" y="137"/>
                  </a:lnTo>
                  <a:lnTo>
                    <a:pt x="271" y="133"/>
                  </a:lnTo>
                  <a:lnTo>
                    <a:pt x="263" y="130"/>
                  </a:lnTo>
                  <a:lnTo>
                    <a:pt x="256" y="128"/>
                  </a:lnTo>
                  <a:lnTo>
                    <a:pt x="248" y="130"/>
                  </a:lnTo>
                  <a:lnTo>
                    <a:pt x="198" y="157"/>
                  </a:lnTo>
                  <a:lnTo>
                    <a:pt x="151" y="186"/>
                  </a:lnTo>
                  <a:lnTo>
                    <a:pt x="112" y="179"/>
                  </a:lnTo>
                  <a:lnTo>
                    <a:pt x="120" y="73"/>
                  </a:lnTo>
                  <a:lnTo>
                    <a:pt x="112" y="50"/>
                  </a:lnTo>
                  <a:lnTo>
                    <a:pt x="102" y="28"/>
                  </a:lnTo>
                  <a:lnTo>
                    <a:pt x="89" y="8"/>
                  </a:lnTo>
                  <a:lnTo>
                    <a:pt x="85" y="5"/>
                  </a:lnTo>
                  <a:lnTo>
                    <a:pt x="78" y="3"/>
                  </a:lnTo>
                  <a:lnTo>
                    <a:pt x="70" y="0"/>
                  </a:lnTo>
                  <a:lnTo>
                    <a:pt x="60" y="3"/>
                  </a:lnTo>
                  <a:lnTo>
                    <a:pt x="52" y="5"/>
                  </a:lnTo>
                  <a:lnTo>
                    <a:pt x="47" y="10"/>
                  </a:lnTo>
                  <a:lnTo>
                    <a:pt x="45" y="18"/>
                  </a:lnTo>
                  <a:lnTo>
                    <a:pt x="42" y="33"/>
                  </a:lnTo>
                  <a:lnTo>
                    <a:pt x="42" y="47"/>
                  </a:lnTo>
                  <a:lnTo>
                    <a:pt x="45" y="63"/>
                  </a:lnTo>
                  <a:lnTo>
                    <a:pt x="45" y="516"/>
                  </a:lnTo>
                  <a:lnTo>
                    <a:pt x="20" y="534"/>
                  </a:lnTo>
                  <a:lnTo>
                    <a:pt x="8" y="551"/>
                  </a:lnTo>
                  <a:lnTo>
                    <a:pt x="0" y="569"/>
                  </a:lnTo>
                  <a:lnTo>
                    <a:pt x="3" y="574"/>
                  </a:lnTo>
                  <a:lnTo>
                    <a:pt x="5" y="5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97" name="íṥḷïďé"/>
            <p:cNvSpPr/>
            <p:nvPr/>
          </p:nvSpPr>
          <p:spPr bwMode="auto">
            <a:xfrm>
              <a:off x="3503613" y="2603500"/>
              <a:ext cx="185738" cy="1071563"/>
            </a:xfrm>
            <a:custGeom>
              <a:avLst/>
              <a:gdLst>
                <a:gd name="T0" fmla="*/ 18 w 117"/>
                <a:gd name="T1" fmla="*/ 144 h 675"/>
                <a:gd name="T2" fmla="*/ 16 w 117"/>
                <a:gd name="T3" fmla="*/ 169 h 675"/>
                <a:gd name="T4" fmla="*/ 16 w 117"/>
                <a:gd name="T5" fmla="*/ 457 h 675"/>
                <a:gd name="T6" fmla="*/ 18 w 117"/>
                <a:gd name="T7" fmla="*/ 529 h 675"/>
                <a:gd name="T8" fmla="*/ 26 w 117"/>
                <a:gd name="T9" fmla="*/ 605 h 675"/>
                <a:gd name="T10" fmla="*/ 31 w 117"/>
                <a:gd name="T11" fmla="*/ 625 h 675"/>
                <a:gd name="T12" fmla="*/ 41 w 117"/>
                <a:gd name="T13" fmla="*/ 647 h 675"/>
                <a:gd name="T14" fmla="*/ 50 w 117"/>
                <a:gd name="T15" fmla="*/ 662 h 675"/>
                <a:gd name="T16" fmla="*/ 58 w 117"/>
                <a:gd name="T17" fmla="*/ 670 h 675"/>
                <a:gd name="T18" fmla="*/ 65 w 117"/>
                <a:gd name="T19" fmla="*/ 673 h 675"/>
                <a:gd name="T20" fmla="*/ 73 w 117"/>
                <a:gd name="T21" fmla="*/ 675 h 675"/>
                <a:gd name="T22" fmla="*/ 81 w 117"/>
                <a:gd name="T23" fmla="*/ 675 h 675"/>
                <a:gd name="T24" fmla="*/ 87 w 117"/>
                <a:gd name="T25" fmla="*/ 673 h 675"/>
                <a:gd name="T26" fmla="*/ 95 w 117"/>
                <a:gd name="T27" fmla="*/ 667 h 675"/>
                <a:gd name="T28" fmla="*/ 100 w 117"/>
                <a:gd name="T29" fmla="*/ 660 h 675"/>
                <a:gd name="T30" fmla="*/ 102 w 117"/>
                <a:gd name="T31" fmla="*/ 652 h 675"/>
                <a:gd name="T32" fmla="*/ 105 w 117"/>
                <a:gd name="T33" fmla="*/ 628 h 675"/>
                <a:gd name="T34" fmla="*/ 102 w 117"/>
                <a:gd name="T35" fmla="*/ 600 h 675"/>
                <a:gd name="T36" fmla="*/ 89 w 117"/>
                <a:gd name="T37" fmla="*/ 541 h 675"/>
                <a:gd name="T38" fmla="*/ 83 w 117"/>
                <a:gd name="T39" fmla="*/ 481 h 675"/>
                <a:gd name="T40" fmla="*/ 78 w 117"/>
                <a:gd name="T41" fmla="*/ 419 h 675"/>
                <a:gd name="T42" fmla="*/ 75 w 117"/>
                <a:gd name="T43" fmla="*/ 360 h 675"/>
                <a:gd name="T44" fmla="*/ 78 w 117"/>
                <a:gd name="T45" fmla="*/ 300 h 675"/>
                <a:gd name="T46" fmla="*/ 81 w 117"/>
                <a:gd name="T47" fmla="*/ 238 h 675"/>
                <a:gd name="T48" fmla="*/ 87 w 117"/>
                <a:gd name="T49" fmla="*/ 179 h 675"/>
                <a:gd name="T50" fmla="*/ 100 w 117"/>
                <a:gd name="T51" fmla="*/ 119 h 675"/>
                <a:gd name="T52" fmla="*/ 107 w 117"/>
                <a:gd name="T53" fmla="*/ 109 h 675"/>
                <a:gd name="T54" fmla="*/ 112 w 117"/>
                <a:gd name="T55" fmla="*/ 94 h 675"/>
                <a:gd name="T56" fmla="*/ 115 w 117"/>
                <a:gd name="T57" fmla="*/ 82 h 675"/>
                <a:gd name="T58" fmla="*/ 117 w 117"/>
                <a:gd name="T59" fmla="*/ 70 h 675"/>
                <a:gd name="T60" fmla="*/ 112 w 117"/>
                <a:gd name="T61" fmla="*/ 54 h 675"/>
                <a:gd name="T62" fmla="*/ 107 w 117"/>
                <a:gd name="T63" fmla="*/ 42 h 675"/>
                <a:gd name="T64" fmla="*/ 100 w 117"/>
                <a:gd name="T65" fmla="*/ 35 h 675"/>
                <a:gd name="T66" fmla="*/ 89 w 117"/>
                <a:gd name="T67" fmla="*/ 25 h 675"/>
                <a:gd name="T68" fmla="*/ 78 w 117"/>
                <a:gd name="T69" fmla="*/ 17 h 675"/>
                <a:gd name="T70" fmla="*/ 36 w 117"/>
                <a:gd name="T71" fmla="*/ 0 h 675"/>
                <a:gd name="T72" fmla="*/ 18 w 117"/>
                <a:gd name="T73" fmla="*/ 0 h 675"/>
                <a:gd name="T74" fmla="*/ 11 w 117"/>
                <a:gd name="T75" fmla="*/ 5 h 675"/>
                <a:gd name="T76" fmla="*/ 3 w 117"/>
                <a:gd name="T77" fmla="*/ 12 h 675"/>
                <a:gd name="T78" fmla="*/ 0 w 117"/>
                <a:gd name="T79" fmla="*/ 20 h 675"/>
                <a:gd name="T80" fmla="*/ 0 w 117"/>
                <a:gd name="T81" fmla="*/ 30 h 675"/>
                <a:gd name="T82" fmla="*/ 13 w 117"/>
                <a:gd name="T83" fmla="*/ 96 h 675"/>
                <a:gd name="T84" fmla="*/ 18 w 117"/>
                <a:gd name="T85" fmla="*/ 144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7" h="675">
                  <a:moveTo>
                    <a:pt x="18" y="144"/>
                  </a:moveTo>
                  <a:lnTo>
                    <a:pt x="16" y="169"/>
                  </a:lnTo>
                  <a:lnTo>
                    <a:pt x="16" y="457"/>
                  </a:lnTo>
                  <a:lnTo>
                    <a:pt x="18" y="529"/>
                  </a:lnTo>
                  <a:lnTo>
                    <a:pt x="26" y="605"/>
                  </a:lnTo>
                  <a:lnTo>
                    <a:pt x="31" y="625"/>
                  </a:lnTo>
                  <a:lnTo>
                    <a:pt x="41" y="647"/>
                  </a:lnTo>
                  <a:lnTo>
                    <a:pt x="50" y="662"/>
                  </a:lnTo>
                  <a:lnTo>
                    <a:pt x="58" y="670"/>
                  </a:lnTo>
                  <a:lnTo>
                    <a:pt x="65" y="673"/>
                  </a:lnTo>
                  <a:lnTo>
                    <a:pt x="73" y="675"/>
                  </a:lnTo>
                  <a:lnTo>
                    <a:pt x="81" y="675"/>
                  </a:lnTo>
                  <a:lnTo>
                    <a:pt x="87" y="673"/>
                  </a:lnTo>
                  <a:lnTo>
                    <a:pt x="95" y="667"/>
                  </a:lnTo>
                  <a:lnTo>
                    <a:pt x="100" y="660"/>
                  </a:lnTo>
                  <a:lnTo>
                    <a:pt x="102" y="652"/>
                  </a:lnTo>
                  <a:lnTo>
                    <a:pt x="105" y="628"/>
                  </a:lnTo>
                  <a:lnTo>
                    <a:pt x="102" y="600"/>
                  </a:lnTo>
                  <a:lnTo>
                    <a:pt x="89" y="541"/>
                  </a:lnTo>
                  <a:lnTo>
                    <a:pt x="83" y="481"/>
                  </a:lnTo>
                  <a:lnTo>
                    <a:pt x="78" y="419"/>
                  </a:lnTo>
                  <a:lnTo>
                    <a:pt x="75" y="360"/>
                  </a:lnTo>
                  <a:lnTo>
                    <a:pt x="78" y="300"/>
                  </a:lnTo>
                  <a:lnTo>
                    <a:pt x="81" y="238"/>
                  </a:lnTo>
                  <a:lnTo>
                    <a:pt x="87" y="179"/>
                  </a:lnTo>
                  <a:lnTo>
                    <a:pt x="100" y="119"/>
                  </a:lnTo>
                  <a:lnTo>
                    <a:pt x="107" y="109"/>
                  </a:lnTo>
                  <a:lnTo>
                    <a:pt x="112" y="94"/>
                  </a:lnTo>
                  <a:lnTo>
                    <a:pt x="115" y="82"/>
                  </a:lnTo>
                  <a:lnTo>
                    <a:pt x="117" y="70"/>
                  </a:lnTo>
                  <a:lnTo>
                    <a:pt x="112" y="54"/>
                  </a:lnTo>
                  <a:lnTo>
                    <a:pt x="107" y="42"/>
                  </a:lnTo>
                  <a:lnTo>
                    <a:pt x="100" y="35"/>
                  </a:lnTo>
                  <a:lnTo>
                    <a:pt x="89" y="25"/>
                  </a:lnTo>
                  <a:lnTo>
                    <a:pt x="78" y="17"/>
                  </a:lnTo>
                  <a:lnTo>
                    <a:pt x="36" y="0"/>
                  </a:lnTo>
                  <a:lnTo>
                    <a:pt x="18" y="0"/>
                  </a:lnTo>
                  <a:lnTo>
                    <a:pt x="11" y="5"/>
                  </a:lnTo>
                  <a:lnTo>
                    <a:pt x="3" y="12"/>
                  </a:lnTo>
                  <a:lnTo>
                    <a:pt x="0" y="20"/>
                  </a:lnTo>
                  <a:lnTo>
                    <a:pt x="0" y="30"/>
                  </a:lnTo>
                  <a:lnTo>
                    <a:pt x="13" y="96"/>
                  </a:lnTo>
                  <a:lnTo>
                    <a:pt x="18" y="1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98" name="iŝḻíďè"/>
            <p:cNvSpPr/>
            <p:nvPr/>
          </p:nvSpPr>
          <p:spPr bwMode="auto">
            <a:xfrm>
              <a:off x="3225800" y="3292475"/>
              <a:ext cx="274638" cy="563563"/>
            </a:xfrm>
            <a:custGeom>
              <a:avLst/>
              <a:gdLst>
                <a:gd name="T0" fmla="*/ 18 w 173"/>
                <a:gd name="T1" fmla="*/ 330 h 355"/>
                <a:gd name="T2" fmla="*/ 34 w 173"/>
                <a:gd name="T3" fmla="*/ 348 h 355"/>
                <a:gd name="T4" fmla="*/ 44 w 173"/>
                <a:gd name="T5" fmla="*/ 352 h 355"/>
                <a:gd name="T6" fmla="*/ 57 w 173"/>
                <a:gd name="T7" fmla="*/ 355 h 355"/>
                <a:gd name="T8" fmla="*/ 70 w 173"/>
                <a:gd name="T9" fmla="*/ 355 h 355"/>
                <a:gd name="T10" fmla="*/ 81 w 173"/>
                <a:gd name="T11" fmla="*/ 352 h 355"/>
                <a:gd name="T12" fmla="*/ 94 w 173"/>
                <a:gd name="T13" fmla="*/ 348 h 355"/>
                <a:gd name="T14" fmla="*/ 104 w 173"/>
                <a:gd name="T15" fmla="*/ 341 h 355"/>
                <a:gd name="T16" fmla="*/ 112 w 173"/>
                <a:gd name="T17" fmla="*/ 330 h 355"/>
                <a:gd name="T18" fmla="*/ 117 w 173"/>
                <a:gd name="T19" fmla="*/ 320 h 355"/>
                <a:gd name="T20" fmla="*/ 128 w 173"/>
                <a:gd name="T21" fmla="*/ 286 h 355"/>
                <a:gd name="T22" fmla="*/ 136 w 173"/>
                <a:gd name="T23" fmla="*/ 251 h 355"/>
                <a:gd name="T24" fmla="*/ 173 w 173"/>
                <a:gd name="T25" fmla="*/ 132 h 355"/>
                <a:gd name="T26" fmla="*/ 170 w 173"/>
                <a:gd name="T27" fmla="*/ 129 h 355"/>
                <a:gd name="T28" fmla="*/ 167 w 173"/>
                <a:gd name="T29" fmla="*/ 129 h 355"/>
                <a:gd name="T30" fmla="*/ 161 w 173"/>
                <a:gd name="T31" fmla="*/ 134 h 355"/>
                <a:gd name="T32" fmla="*/ 159 w 173"/>
                <a:gd name="T33" fmla="*/ 139 h 355"/>
                <a:gd name="T34" fmla="*/ 154 w 173"/>
                <a:gd name="T35" fmla="*/ 144 h 355"/>
                <a:gd name="T36" fmla="*/ 149 w 173"/>
                <a:gd name="T37" fmla="*/ 144 h 355"/>
                <a:gd name="T38" fmla="*/ 141 w 173"/>
                <a:gd name="T39" fmla="*/ 139 h 355"/>
                <a:gd name="T40" fmla="*/ 117 w 173"/>
                <a:gd name="T41" fmla="*/ 50 h 355"/>
                <a:gd name="T42" fmla="*/ 84 w 173"/>
                <a:gd name="T43" fmla="*/ 8 h 355"/>
                <a:gd name="T44" fmla="*/ 60 w 173"/>
                <a:gd name="T45" fmla="*/ 0 h 355"/>
                <a:gd name="T46" fmla="*/ 55 w 173"/>
                <a:gd name="T47" fmla="*/ 72 h 355"/>
                <a:gd name="T48" fmla="*/ 50 w 173"/>
                <a:gd name="T49" fmla="*/ 110 h 355"/>
                <a:gd name="T50" fmla="*/ 39 w 173"/>
                <a:gd name="T51" fmla="*/ 144 h 355"/>
                <a:gd name="T52" fmla="*/ 30 w 173"/>
                <a:gd name="T53" fmla="*/ 181 h 355"/>
                <a:gd name="T54" fmla="*/ 18 w 173"/>
                <a:gd name="T55" fmla="*/ 216 h 355"/>
                <a:gd name="T56" fmla="*/ 3 w 173"/>
                <a:gd name="T57" fmla="*/ 246 h 355"/>
                <a:gd name="T58" fmla="*/ 0 w 173"/>
                <a:gd name="T59" fmla="*/ 281 h 355"/>
                <a:gd name="T60" fmla="*/ 10 w 173"/>
                <a:gd name="T61" fmla="*/ 315 h 355"/>
                <a:gd name="T62" fmla="*/ 18 w 173"/>
                <a:gd name="T63" fmla="*/ 33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3" h="355">
                  <a:moveTo>
                    <a:pt x="18" y="330"/>
                  </a:moveTo>
                  <a:lnTo>
                    <a:pt x="34" y="348"/>
                  </a:lnTo>
                  <a:lnTo>
                    <a:pt x="44" y="352"/>
                  </a:lnTo>
                  <a:lnTo>
                    <a:pt x="57" y="355"/>
                  </a:lnTo>
                  <a:lnTo>
                    <a:pt x="70" y="355"/>
                  </a:lnTo>
                  <a:lnTo>
                    <a:pt x="81" y="352"/>
                  </a:lnTo>
                  <a:lnTo>
                    <a:pt x="94" y="348"/>
                  </a:lnTo>
                  <a:lnTo>
                    <a:pt x="104" y="341"/>
                  </a:lnTo>
                  <a:lnTo>
                    <a:pt x="112" y="330"/>
                  </a:lnTo>
                  <a:lnTo>
                    <a:pt x="117" y="320"/>
                  </a:lnTo>
                  <a:lnTo>
                    <a:pt x="128" y="286"/>
                  </a:lnTo>
                  <a:lnTo>
                    <a:pt x="136" y="251"/>
                  </a:lnTo>
                  <a:lnTo>
                    <a:pt x="173" y="132"/>
                  </a:lnTo>
                  <a:lnTo>
                    <a:pt x="170" y="129"/>
                  </a:lnTo>
                  <a:lnTo>
                    <a:pt x="167" y="129"/>
                  </a:lnTo>
                  <a:lnTo>
                    <a:pt x="161" y="134"/>
                  </a:lnTo>
                  <a:lnTo>
                    <a:pt x="159" y="139"/>
                  </a:lnTo>
                  <a:lnTo>
                    <a:pt x="154" y="144"/>
                  </a:lnTo>
                  <a:lnTo>
                    <a:pt x="149" y="144"/>
                  </a:lnTo>
                  <a:lnTo>
                    <a:pt x="141" y="139"/>
                  </a:lnTo>
                  <a:lnTo>
                    <a:pt x="117" y="50"/>
                  </a:lnTo>
                  <a:lnTo>
                    <a:pt x="84" y="8"/>
                  </a:lnTo>
                  <a:lnTo>
                    <a:pt x="60" y="0"/>
                  </a:lnTo>
                  <a:lnTo>
                    <a:pt x="55" y="72"/>
                  </a:lnTo>
                  <a:lnTo>
                    <a:pt x="50" y="110"/>
                  </a:lnTo>
                  <a:lnTo>
                    <a:pt x="39" y="144"/>
                  </a:lnTo>
                  <a:lnTo>
                    <a:pt x="30" y="181"/>
                  </a:lnTo>
                  <a:lnTo>
                    <a:pt x="18" y="216"/>
                  </a:lnTo>
                  <a:lnTo>
                    <a:pt x="3" y="246"/>
                  </a:lnTo>
                  <a:lnTo>
                    <a:pt x="0" y="281"/>
                  </a:lnTo>
                  <a:lnTo>
                    <a:pt x="10" y="315"/>
                  </a:lnTo>
                  <a:lnTo>
                    <a:pt x="18" y="3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99" name="ïṩľiďê"/>
            <p:cNvSpPr/>
            <p:nvPr/>
          </p:nvSpPr>
          <p:spPr bwMode="auto">
            <a:xfrm>
              <a:off x="3282950" y="4003675"/>
              <a:ext cx="144463" cy="225425"/>
            </a:xfrm>
            <a:custGeom>
              <a:avLst/>
              <a:gdLst>
                <a:gd name="T0" fmla="*/ 67 w 72"/>
                <a:gd name="T1" fmla="*/ 59 h 112"/>
                <a:gd name="T2" fmla="*/ 60 w 72"/>
                <a:gd name="T3" fmla="*/ 53 h 112"/>
                <a:gd name="T4" fmla="*/ 57 w 72"/>
                <a:gd name="T5" fmla="*/ 51 h 112"/>
                <a:gd name="T6" fmla="*/ 58 w 72"/>
                <a:gd name="T7" fmla="*/ 51 h 112"/>
                <a:gd name="T8" fmla="*/ 62 w 72"/>
                <a:gd name="T9" fmla="*/ 45 h 112"/>
                <a:gd name="T10" fmla="*/ 62 w 72"/>
                <a:gd name="T11" fmla="*/ 45 h 112"/>
                <a:gd name="T12" fmla="*/ 65 w 72"/>
                <a:gd name="T13" fmla="*/ 39 h 112"/>
                <a:gd name="T14" fmla="*/ 66 w 72"/>
                <a:gd name="T15" fmla="*/ 31 h 112"/>
                <a:gd name="T16" fmla="*/ 63 w 72"/>
                <a:gd name="T17" fmla="*/ 17 h 112"/>
                <a:gd name="T18" fmla="*/ 55 w 72"/>
                <a:gd name="T19" fmla="*/ 7 h 112"/>
                <a:gd name="T20" fmla="*/ 42 w 72"/>
                <a:gd name="T21" fmla="*/ 1 h 112"/>
                <a:gd name="T22" fmla="*/ 25 w 72"/>
                <a:gd name="T23" fmla="*/ 0 h 112"/>
                <a:gd name="T24" fmla="*/ 0 w 72"/>
                <a:gd name="T25" fmla="*/ 0 h 112"/>
                <a:gd name="T26" fmla="*/ 0 w 72"/>
                <a:gd name="T27" fmla="*/ 112 h 112"/>
                <a:gd name="T28" fmla="*/ 29 w 72"/>
                <a:gd name="T29" fmla="*/ 112 h 112"/>
                <a:gd name="T30" fmla="*/ 47 w 72"/>
                <a:gd name="T31" fmla="*/ 110 h 112"/>
                <a:gd name="T32" fmla="*/ 61 w 72"/>
                <a:gd name="T33" fmla="*/ 103 h 112"/>
                <a:gd name="T34" fmla="*/ 69 w 72"/>
                <a:gd name="T35" fmla="*/ 92 h 112"/>
                <a:gd name="T36" fmla="*/ 72 w 72"/>
                <a:gd name="T37" fmla="*/ 77 h 112"/>
                <a:gd name="T38" fmla="*/ 71 w 72"/>
                <a:gd name="T39" fmla="*/ 68 h 112"/>
                <a:gd name="T40" fmla="*/ 67 w 72"/>
                <a:gd name="T41" fmla="*/ 59 h 112"/>
                <a:gd name="T42" fmla="*/ 18 w 72"/>
                <a:gd name="T43" fmla="*/ 17 h 112"/>
                <a:gd name="T44" fmla="*/ 24 w 72"/>
                <a:gd name="T45" fmla="*/ 17 h 112"/>
                <a:gd name="T46" fmla="*/ 35 w 72"/>
                <a:gd name="T47" fmla="*/ 18 h 112"/>
                <a:gd name="T48" fmla="*/ 42 w 72"/>
                <a:gd name="T49" fmla="*/ 21 h 112"/>
                <a:gd name="T50" fmla="*/ 42 w 72"/>
                <a:gd name="T51" fmla="*/ 21 h 112"/>
                <a:gd name="T52" fmla="*/ 46 w 72"/>
                <a:gd name="T53" fmla="*/ 24 h 112"/>
                <a:gd name="T54" fmla="*/ 46 w 72"/>
                <a:gd name="T55" fmla="*/ 24 h 112"/>
                <a:gd name="T56" fmla="*/ 47 w 72"/>
                <a:gd name="T57" fmla="*/ 31 h 112"/>
                <a:gd name="T58" fmla="*/ 46 w 72"/>
                <a:gd name="T59" fmla="*/ 37 h 112"/>
                <a:gd name="T60" fmla="*/ 42 w 72"/>
                <a:gd name="T61" fmla="*/ 41 h 112"/>
                <a:gd name="T62" fmla="*/ 42 w 72"/>
                <a:gd name="T63" fmla="*/ 41 h 112"/>
                <a:gd name="T64" fmla="*/ 21 w 72"/>
                <a:gd name="T65" fmla="*/ 45 h 112"/>
                <a:gd name="T66" fmla="*/ 18 w 72"/>
                <a:gd name="T67" fmla="*/ 45 h 112"/>
                <a:gd name="T68" fmla="*/ 18 w 72"/>
                <a:gd name="T69" fmla="*/ 17 h 112"/>
                <a:gd name="T70" fmla="*/ 52 w 72"/>
                <a:gd name="T71" fmla="*/ 86 h 112"/>
                <a:gd name="T72" fmla="*/ 48 w 72"/>
                <a:gd name="T73" fmla="*/ 90 h 112"/>
                <a:gd name="T74" fmla="*/ 41 w 72"/>
                <a:gd name="T75" fmla="*/ 93 h 112"/>
                <a:gd name="T76" fmla="*/ 30 w 72"/>
                <a:gd name="T77" fmla="*/ 94 h 112"/>
                <a:gd name="T78" fmla="*/ 18 w 72"/>
                <a:gd name="T79" fmla="*/ 94 h 112"/>
                <a:gd name="T80" fmla="*/ 18 w 72"/>
                <a:gd name="T81" fmla="*/ 62 h 112"/>
                <a:gd name="T82" fmla="*/ 30 w 72"/>
                <a:gd name="T83" fmla="*/ 62 h 112"/>
                <a:gd name="T84" fmla="*/ 41 w 72"/>
                <a:gd name="T85" fmla="*/ 63 h 112"/>
                <a:gd name="T86" fmla="*/ 48 w 72"/>
                <a:gd name="T87" fmla="*/ 66 h 112"/>
                <a:gd name="T88" fmla="*/ 52 w 72"/>
                <a:gd name="T89" fmla="*/ 71 h 112"/>
                <a:gd name="T90" fmla="*/ 52 w 72"/>
                <a:gd name="T91" fmla="*/ 71 h 112"/>
                <a:gd name="T92" fmla="*/ 53 w 72"/>
                <a:gd name="T93" fmla="*/ 78 h 112"/>
                <a:gd name="T94" fmla="*/ 52 w 72"/>
                <a:gd name="T95" fmla="*/ 8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2" h="112">
                  <a:moveTo>
                    <a:pt x="67" y="59"/>
                  </a:moveTo>
                  <a:cubicBezTo>
                    <a:pt x="65" y="57"/>
                    <a:pt x="63" y="55"/>
                    <a:pt x="60" y="53"/>
                  </a:cubicBezTo>
                  <a:cubicBezTo>
                    <a:pt x="59" y="52"/>
                    <a:pt x="58" y="52"/>
                    <a:pt x="57" y="51"/>
                  </a:cubicBezTo>
                  <a:cubicBezTo>
                    <a:pt x="57" y="51"/>
                    <a:pt x="57" y="51"/>
                    <a:pt x="58" y="51"/>
                  </a:cubicBezTo>
                  <a:cubicBezTo>
                    <a:pt x="59" y="49"/>
                    <a:pt x="61" y="47"/>
                    <a:pt x="62" y="45"/>
                  </a:cubicBezTo>
                  <a:cubicBezTo>
                    <a:pt x="62" y="45"/>
                    <a:pt x="62" y="45"/>
                    <a:pt x="62" y="45"/>
                  </a:cubicBezTo>
                  <a:cubicBezTo>
                    <a:pt x="63" y="43"/>
                    <a:pt x="64" y="41"/>
                    <a:pt x="65" y="39"/>
                  </a:cubicBezTo>
                  <a:cubicBezTo>
                    <a:pt x="65" y="36"/>
                    <a:pt x="66" y="34"/>
                    <a:pt x="66" y="31"/>
                  </a:cubicBezTo>
                  <a:cubicBezTo>
                    <a:pt x="66" y="26"/>
                    <a:pt x="65" y="21"/>
                    <a:pt x="63" y="17"/>
                  </a:cubicBezTo>
                  <a:cubicBezTo>
                    <a:pt x="61" y="13"/>
                    <a:pt x="59" y="10"/>
                    <a:pt x="55" y="7"/>
                  </a:cubicBezTo>
                  <a:cubicBezTo>
                    <a:pt x="52" y="5"/>
                    <a:pt x="47" y="3"/>
                    <a:pt x="42" y="1"/>
                  </a:cubicBezTo>
                  <a:cubicBezTo>
                    <a:pt x="37" y="0"/>
                    <a:pt x="31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29" y="112"/>
                    <a:pt x="29" y="112"/>
                    <a:pt x="29" y="112"/>
                  </a:cubicBezTo>
                  <a:cubicBezTo>
                    <a:pt x="36" y="112"/>
                    <a:pt x="42" y="111"/>
                    <a:pt x="47" y="110"/>
                  </a:cubicBezTo>
                  <a:cubicBezTo>
                    <a:pt x="53" y="108"/>
                    <a:pt x="57" y="106"/>
                    <a:pt x="61" y="103"/>
                  </a:cubicBezTo>
                  <a:cubicBezTo>
                    <a:pt x="65" y="101"/>
                    <a:pt x="67" y="97"/>
                    <a:pt x="69" y="92"/>
                  </a:cubicBezTo>
                  <a:cubicBezTo>
                    <a:pt x="71" y="88"/>
                    <a:pt x="72" y="83"/>
                    <a:pt x="72" y="77"/>
                  </a:cubicBezTo>
                  <a:cubicBezTo>
                    <a:pt x="72" y="74"/>
                    <a:pt x="71" y="71"/>
                    <a:pt x="71" y="68"/>
                  </a:cubicBezTo>
                  <a:cubicBezTo>
                    <a:pt x="70" y="65"/>
                    <a:pt x="68" y="62"/>
                    <a:pt x="67" y="59"/>
                  </a:cubicBezTo>
                  <a:close/>
                  <a:moveTo>
                    <a:pt x="18" y="17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28" y="17"/>
                    <a:pt x="32" y="17"/>
                    <a:pt x="35" y="18"/>
                  </a:cubicBezTo>
                  <a:cubicBezTo>
                    <a:pt x="38" y="19"/>
                    <a:pt x="40" y="19"/>
                    <a:pt x="42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4" y="22"/>
                    <a:pt x="45" y="23"/>
                    <a:pt x="46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7" y="26"/>
                    <a:pt x="47" y="28"/>
                    <a:pt x="47" y="31"/>
                  </a:cubicBezTo>
                  <a:cubicBezTo>
                    <a:pt x="47" y="33"/>
                    <a:pt x="46" y="35"/>
                    <a:pt x="46" y="37"/>
                  </a:cubicBezTo>
                  <a:cubicBezTo>
                    <a:pt x="45" y="39"/>
                    <a:pt x="44" y="40"/>
                    <a:pt x="42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38" y="44"/>
                    <a:pt x="31" y="45"/>
                    <a:pt x="21" y="45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18" y="17"/>
                  </a:lnTo>
                  <a:close/>
                  <a:moveTo>
                    <a:pt x="52" y="86"/>
                  </a:moveTo>
                  <a:cubicBezTo>
                    <a:pt x="51" y="88"/>
                    <a:pt x="50" y="89"/>
                    <a:pt x="48" y="90"/>
                  </a:cubicBezTo>
                  <a:cubicBezTo>
                    <a:pt x="46" y="92"/>
                    <a:pt x="44" y="93"/>
                    <a:pt x="41" y="93"/>
                  </a:cubicBezTo>
                  <a:cubicBezTo>
                    <a:pt x="38" y="94"/>
                    <a:pt x="34" y="94"/>
                    <a:pt x="30" y="94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4" y="62"/>
                    <a:pt x="38" y="63"/>
                    <a:pt x="41" y="63"/>
                  </a:cubicBezTo>
                  <a:cubicBezTo>
                    <a:pt x="44" y="64"/>
                    <a:pt x="46" y="65"/>
                    <a:pt x="48" y="66"/>
                  </a:cubicBezTo>
                  <a:cubicBezTo>
                    <a:pt x="50" y="68"/>
                    <a:pt x="51" y="69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3" y="73"/>
                    <a:pt x="53" y="76"/>
                    <a:pt x="53" y="78"/>
                  </a:cubicBezTo>
                  <a:cubicBezTo>
                    <a:pt x="53" y="81"/>
                    <a:pt x="53" y="84"/>
                    <a:pt x="52" y="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00" name="iṧlîḑê"/>
            <p:cNvSpPr/>
            <p:nvPr/>
          </p:nvSpPr>
          <p:spPr bwMode="auto">
            <a:xfrm>
              <a:off x="3513138" y="4049712"/>
              <a:ext cx="193675" cy="184150"/>
            </a:xfrm>
            <a:custGeom>
              <a:avLst/>
              <a:gdLst>
                <a:gd name="T0" fmla="*/ 67 w 96"/>
                <a:gd name="T1" fmla="*/ 3 h 91"/>
                <a:gd name="T2" fmla="*/ 49 w 96"/>
                <a:gd name="T3" fmla="*/ 0 h 91"/>
                <a:gd name="T4" fmla="*/ 29 w 96"/>
                <a:gd name="T5" fmla="*/ 3 h 91"/>
                <a:gd name="T6" fmla="*/ 14 w 96"/>
                <a:gd name="T7" fmla="*/ 13 h 91"/>
                <a:gd name="T8" fmla="*/ 3 w 96"/>
                <a:gd name="T9" fmla="*/ 27 h 91"/>
                <a:gd name="T10" fmla="*/ 0 w 96"/>
                <a:gd name="T11" fmla="*/ 45 h 91"/>
                <a:gd name="T12" fmla="*/ 3 w 96"/>
                <a:gd name="T13" fmla="*/ 63 h 91"/>
                <a:gd name="T14" fmla="*/ 14 w 96"/>
                <a:gd name="T15" fmla="*/ 78 h 91"/>
                <a:gd name="T16" fmla="*/ 29 w 96"/>
                <a:gd name="T17" fmla="*/ 88 h 91"/>
                <a:gd name="T18" fmla="*/ 48 w 96"/>
                <a:gd name="T19" fmla="*/ 91 h 91"/>
                <a:gd name="T20" fmla="*/ 62 w 96"/>
                <a:gd name="T21" fmla="*/ 89 h 91"/>
                <a:gd name="T22" fmla="*/ 75 w 96"/>
                <a:gd name="T23" fmla="*/ 83 h 91"/>
                <a:gd name="T24" fmla="*/ 75 w 96"/>
                <a:gd name="T25" fmla="*/ 83 h 91"/>
                <a:gd name="T26" fmla="*/ 85 w 96"/>
                <a:gd name="T27" fmla="*/ 74 h 91"/>
                <a:gd name="T28" fmla="*/ 93 w 96"/>
                <a:gd name="T29" fmla="*/ 62 h 91"/>
                <a:gd name="T30" fmla="*/ 95 w 96"/>
                <a:gd name="T31" fmla="*/ 56 h 91"/>
                <a:gd name="T32" fmla="*/ 75 w 96"/>
                <a:gd name="T33" fmla="*/ 56 h 91"/>
                <a:gd name="T34" fmla="*/ 74 w 96"/>
                <a:gd name="T35" fmla="*/ 58 h 91"/>
                <a:gd name="T36" fmla="*/ 69 w 96"/>
                <a:gd name="T37" fmla="*/ 65 h 91"/>
                <a:gd name="T38" fmla="*/ 63 w 96"/>
                <a:gd name="T39" fmla="*/ 70 h 91"/>
                <a:gd name="T40" fmla="*/ 63 w 96"/>
                <a:gd name="T41" fmla="*/ 70 h 91"/>
                <a:gd name="T42" fmla="*/ 56 w 96"/>
                <a:gd name="T43" fmla="*/ 73 h 91"/>
                <a:gd name="T44" fmla="*/ 48 w 96"/>
                <a:gd name="T45" fmla="*/ 74 h 91"/>
                <a:gd name="T46" fmla="*/ 36 w 96"/>
                <a:gd name="T47" fmla="*/ 72 h 91"/>
                <a:gd name="T48" fmla="*/ 27 w 96"/>
                <a:gd name="T49" fmla="*/ 67 h 91"/>
                <a:gd name="T50" fmla="*/ 21 w 96"/>
                <a:gd name="T51" fmla="*/ 59 h 91"/>
                <a:gd name="T52" fmla="*/ 19 w 96"/>
                <a:gd name="T53" fmla="*/ 52 h 91"/>
                <a:gd name="T54" fmla="*/ 96 w 96"/>
                <a:gd name="T55" fmla="*/ 52 h 91"/>
                <a:gd name="T56" fmla="*/ 96 w 96"/>
                <a:gd name="T57" fmla="*/ 48 h 91"/>
                <a:gd name="T58" fmla="*/ 83 w 96"/>
                <a:gd name="T59" fmla="*/ 13 h 91"/>
                <a:gd name="T60" fmla="*/ 67 w 96"/>
                <a:gd name="T61" fmla="*/ 3 h 91"/>
                <a:gd name="T62" fmla="*/ 20 w 96"/>
                <a:gd name="T63" fmla="*/ 36 h 91"/>
                <a:gd name="T64" fmla="*/ 22 w 96"/>
                <a:gd name="T65" fmla="*/ 31 h 91"/>
                <a:gd name="T66" fmla="*/ 28 w 96"/>
                <a:gd name="T67" fmla="*/ 23 h 91"/>
                <a:gd name="T68" fmla="*/ 37 w 96"/>
                <a:gd name="T69" fmla="*/ 19 h 91"/>
                <a:gd name="T70" fmla="*/ 47 w 96"/>
                <a:gd name="T71" fmla="*/ 17 h 91"/>
                <a:gd name="T72" fmla="*/ 58 w 96"/>
                <a:gd name="T73" fmla="*/ 19 h 91"/>
                <a:gd name="T74" fmla="*/ 66 w 96"/>
                <a:gd name="T75" fmla="*/ 23 h 91"/>
                <a:gd name="T76" fmla="*/ 73 w 96"/>
                <a:gd name="T77" fmla="*/ 30 h 91"/>
                <a:gd name="T78" fmla="*/ 75 w 96"/>
                <a:gd name="T79" fmla="*/ 36 h 91"/>
                <a:gd name="T80" fmla="*/ 20 w 96"/>
                <a:gd name="T81" fmla="*/ 3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6" h="91">
                  <a:moveTo>
                    <a:pt x="67" y="3"/>
                  </a:moveTo>
                  <a:cubicBezTo>
                    <a:pt x="62" y="1"/>
                    <a:pt x="55" y="0"/>
                    <a:pt x="49" y="0"/>
                  </a:cubicBezTo>
                  <a:cubicBezTo>
                    <a:pt x="42" y="0"/>
                    <a:pt x="35" y="1"/>
                    <a:pt x="29" y="3"/>
                  </a:cubicBezTo>
                  <a:cubicBezTo>
                    <a:pt x="23" y="5"/>
                    <a:pt x="18" y="9"/>
                    <a:pt x="14" y="13"/>
                  </a:cubicBezTo>
                  <a:cubicBezTo>
                    <a:pt x="9" y="17"/>
                    <a:pt x="6" y="22"/>
                    <a:pt x="3" y="27"/>
                  </a:cubicBezTo>
                  <a:cubicBezTo>
                    <a:pt x="1" y="33"/>
                    <a:pt x="0" y="39"/>
                    <a:pt x="0" y="45"/>
                  </a:cubicBezTo>
                  <a:cubicBezTo>
                    <a:pt x="0" y="52"/>
                    <a:pt x="1" y="58"/>
                    <a:pt x="3" y="63"/>
                  </a:cubicBezTo>
                  <a:cubicBezTo>
                    <a:pt x="6" y="68"/>
                    <a:pt x="9" y="73"/>
                    <a:pt x="14" y="78"/>
                  </a:cubicBezTo>
                  <a:cubicBezTo>
                    <a:pt x="19" y="82"/>
                    <a:pt x="24" y="85"/>
                    <a:pt x="29" y="88"/>
                  </a:cubicBezTo>
                  <a:cubicBezTo>
                    <a:pt x="35" y="90"/>
                    <a:pt x="41" y="91"/>
                    <a:pt x="48" y="91"/>
                  </a:cubicBezTo>
                  <a:cubicBezTo>
                    <a:pt x="53" y="91"/>
                    <a:pt x="58" y="90"/>
                    <a:pt x="62" y="89"/>
                  </a:cubicBezTo>
                  <a:cubicBezTo>
                    <a:pt x="67" y="88"/>
                    <a:pt x="71" y="86"/>
                    <a:pt x="75" y="83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79" y="81"/>
                    <a:pt x="82" y="78"/>
                    <a:pt x="85" y="74"/>
                  </a:cubicBezTo>
                  <a:cubicBezTo>
                    <a:pt x="88" y="70"/>
                    <a:pt x="91" y="66"/>
                    <a:pt x="93" y="62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3" y="61"/>
                    <a:pt x="71" y="63"/>
                    <a:pt x="69" y="65"/>
                  </a:cubicBezTo>
                  <a:cubicBezTo>
                    <a:pt x="68" y="67"/>
                    <a:pt x="66" y="68"/>
                    <a:pt x="63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1" y="71"/>
                    <a:pt x="59" y="72"/>
                    <a:pt x="56" y="73"/>
                  </a:cubicBezTo>
                  <a:cubicBezTo>
                    <a:pt x="53" y="74"/>
                    <a:pt x="51" y="74"/>
                    <a:pt x="48" y="74"/>
                  </a:cubicBezTo>
                  <a:cubicBezTo>
                    <a:pt x="44" y="74"/>
                    <a:pt x="40" y="73"/>
                    <a:pt x="36" y="72"/>
                  </a:cubicBezTo>
                  <a:cubicBezTo>
                    <a:pt x="33" y="71"/>
                    <a:pt x="30" y="69"/>
                    <a:pt x="27" y="67"/>
                  </a:cubicBezTo>
                  <a:cubicBezTo>
                    <a:pt x="25" y="65"/>
                    <a:pt x="23" y="62"/>
                    <a:pt x="21" y="59"/>
                  </a:cubicBezTo>
                  <a:cubicBezTo>
                    <a:pt x="20" y="57"/>
                    <a:pt x="20" y="55"/>
                    <a:pt x="19" y="52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34"/>
                    <a:pt x="92" y="22"/>
                    <a:pt x="83" y="13"/>
                  </a:cubicBezTo>
                  <a:cubicBezTo>
                    <a:pt x="78" y="9"/>
                    <a:pt x="73" y="6"/>
                    <a:pt x="67" y="3"/>
                  </a:cubicBezTo>
                  <a:close/>
                  <a:moveTo>
                    <a:pt x="20" y="36"/>
                  </a:moveTo>
                  <a:cubicBezTo>
                    <a:pt x="20" y="34"/>
                    <a:pt x="21" y="33"/>
                    <a:pt x="22" y="31"/>
                  </a:cubicBezTo>
                  <a:cubicBezTo>
                    <a:pt x="24" y="28"/>
                    <a:pt x="26" y="26"/>
                    <a:pt x="28" y="23"/>
                  </a:cubicBezTo>
                  <a:cubicBezTo>
                    <a:pt x="31" y="21"/>
                    <a:pt x="34" y="20"/>
                    <a:pt x="37" y="19"/>
                  </a:cubicBezTo>
                  <a:cubicBezTo>
                    <a:pt x="40" y="18"/>
                    <a:pt x="43" y="17"/>
                    <a:pt x="47" y="17"/>
                  </a:cubicBezTo>
                  <a:cubicBezTo>
                    <a:pt x="51" y="17"/>
                    <a:pt x="55" y="18"/>
                    <a:pt x="58" y="19"/>
                  </a:cubicBezTo>
                  <a:cubicBezTo>
                    <a:pt x="61" y="19"/>
                    <a:pt x="64" y="21"/>
                    <a:pt x="66" y="23"/>
                  </a:cubicBezTo>
                  <a:cubicBezTo>
                    <a:pt x="69" y="25"/>
                    <a:pt x="71" y="27"/>
                    <a:pt x="73" y="30"/>
                  </a:cubicBezTo>
                  <a:cubicBezTo>
                    <a:pt x="74" y="32"/>
                    <a:pt x="75" y="34"/>
                    <a:pt x="75" y="36"/>
                  </a:cubicBezTo>
                  <a:lnTo>
                    <a:pt x="2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01" name="íṣḷïḓè"/>
            <p:cNvSpPr/>
            <p:nvPr/>
          </p:nvSpPr>
          <p:spPr bwMode="auto">
            <a:xfrm>
              <a:off x="3797300" y="4003675"/>
              <a:ext cx="36513" cy="460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02" name="îŝḷídê"/>
            <p:cNvSpPr/>
            <p:nvPr/>
          </p:nvSpPr>
          <p:spPr bwMode="auto">
            <a:xfrm>
              <a:off x="3797300" y="4054475"/>
              <a:ext cx="36513" cy="1746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03" name="îşḻiďé"/>
            <p:cNvSpPr/>
            <p:nvPr/>
          </p:nvSpPr>
          <p:spPr bwMode="auto">
            <a:xfrm>
              <a:off x="3933825" y="4003675"/>
              <a:ext cx="36513" cy="460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04" name="íSliḍè"/>
            <p:cNvSpPr/>
            <p:nvPr/>
          </p:nvSpPr>
          <p:spPr bwMode="auto">
            <a:xfrm>
              <a:off x="3911600" y="4054475"/>
              <a:ext cx="58738" cy="225425"/>
            </a:xfrm>
            <a:custGeom>
              <a:avLst/>
              <a:gdLst>
                <a:gd name="T0" fmla="*/ 11 w 29"/>
                <a:gd name="T1" fmla="*/ 85 h 112"/>
                <a:gd name="T2" fmla="*/ 10 w 29"/>
                <a:gd name="T3" fmla="*/ 92 h 112"/>
                <a:gd name="T4" fmla="*/ 10 w 29"/>
                <a:gd name="T5" fmla="*/ 94 h 112"/>
                <a:gd name="T6" fmla="*/ 10 w 29"/>
                <a:gd name="T7" fmla="*/ 94 h 112"/>
                <a:gd name="T8" fmla="*/ 10 w 29"/>
                <a:gd name="T9" fmla="*/ 94 h 112"/>
                <a:gd name="T10" fmla="*/ 10 w 29"/>
                <a:gd name="T11" fmla="*/ 94 h 112"/>
                <a:gd name="T12" fmla="*/ 8 w 29"/>
                <a:gd name="T13" fmla="*/ 95 h 112"/>
                <a:gd name="T14" fmla="*/ 8 w 29"/>
                <a:gd name="T15" fmla="*/ 95 h 112"/>
                <a:gd name="T16" fmla="*/ 4 w 29"/>
                <a:gd name="T17" fmla="*/ 95 h 112"/>
                <a:gd name="T18" fmla="*/ 0 w 29"/>
                <a:gd name="T19" fmla="*/ 95 h 112"/>
                <a:gd name="T20" fmla="*/ 0 w 29"/>
                <a:gd name="T21" fmla="*/ 112 h 112"/>
                <a:gd name="T22" fmla="*/ 6 w 29"/>
                <a:gd name="T23" fmla="*/ 112 h 112"/>
                <a:gd name="T24" fmla="*/ 16 w 29"/>
                <a:gd name="T25" fmla="*/ 111 h 112"/>
                <a:gd name="T26" fmla="*/ 24 w 29"/>
                <a:gd name="T27" fmla="*/ 105 h 112"/>
                <a:gd name="T28" fmla="*/ 24 w 29"/>
                <a:gd name="T29" fmla="*/ 105 h 112"/>
                <a:gd name="T30" fmla="*/ 28 w 29"/>
                <a:gd name="T31" fmla="*/ 96 h 112"/>
                <a:gd name="T32" fmla="*/ 29 w 29"/>
                <a:gd name="T33" fmla="*/ 83 h 112"/>
                <a:gd name="T34" fmla="*/ 29 w 29"/>
                <a:gd name="T35" fmla="*/ 0 h 112"/>
                <a:gd name="T36" fmla="*/ 11 w 29"/>
                <a:gd name="T37" fmla="*/ 0 h 112"/>
                <a:gd name="T38" fmla="*/ 11 w 29"/>
                <a:gd name="T39" fmla="*/ 8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12">
                  <a:moveTo>
                    <a:pt x="11" y="85"/>
                  </a:moveTo>
                  <a:cubicBezTo>
                    <a:pt x="11" y="88"/>
                    <a:pt x="11" y="91"/>
                    <a:pt x="10" y="92"/>
                  </a:cubicBezTo>
                  <a:cubicBezTo>
                    <a:pt x="10" y="93"/>
                    <a:pt x="10" y="94"/>
                    <a:pt x="10" y="94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9" y="95"/>
                    <a:pt x="9" y="95"/>
                    <a:pt x="8" y="95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7" y="95"/>
                    <a:pt x="6" y="95"/>
                    <a:pt x="4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10" y="112"/>
                    <a:pt x="14" y="112"/>
                    <a:pt x="16" y="111"/>
                  </a:cubicBezTo>
                  <a:cubicBezTo>
                    <a:pt x="20" y="110"/>
                    <a:pt x="22" y="108"/>
                    <a:pt x="24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6" y="103"/>
                    <a:pt x="27" y="100"/>
                    <a:pt x="28" y="96"/>
                  </a:cubicBezTo>
                  <a:cubicBezTo>
                    <a:pt x="29" y="93"/>
                    <a:pt x="29" y="88"/>
                    <a:pt x="29" y="8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1" y="0"/>
                    <a:pt x="11" y="0"/>
                    <a:pt x="11" y="0"/>
                  </a:cubicBezTo>
                  <a:lnTo>
                    <a:pt x="11" y="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05" name="í$ļïḋê"/>
            <p:cNvSpPr/>
            <p:nvPr/>
          </p:nvSpPr>
          <p:spPr bwMode="auto">
            <a:xfrm>
              <a:off x="4071938" y="4003675"/>
              <a:ext cx="36513" cy="460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06" name="îşḻïḍè"/>
            <p:cNvSpPr/>
            <p:nvPr/>
          </p:nvSpPr>
          <p:spPr bwMode="auto">
            <a:xfrm>
              <a:off x="4071938" y="4054475"/>
              <a:ext cx="36513" cy="1746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07" name="ïśḻîḓè"/>
            <p:cNvSpPr/>
            <p:nvPr/>
          </p:nvSpPr>
          <p:spPr bwMode="auto">
            <a:xfrm>
              <a:off x="4208463" y="4051300"/>
              <a:ext cx="160338" cy="177800"/>
            </a:xfrm>
            <a:custGeom>
              <a:avLst/>
              <a:gdLst>
                <a:gd name="T0" fmla="*/ 77 w 79"/>
                <a:gd name="T1" fmla="*/ 25 h 88"/>
                <a:gd name="T2" fmla="*/ 77 w 79"/>
                <a:gd name="T3" fmla="*/ 25 h 88"/>
                <a:gd name="T4" fmla="*/ 75 w 79"/>
                <a:gd name="T5" fmla="*/ 19 h 88"/>
                <a:gd name="T6" fmla="*/ 73 w 79"/>
                <a:gd name="T7" fmla="*/ 14 h 88"/>
                <a:gd name="T8" fmla="*/ 73 w 79"/>
                <a:gd name="T9" fmla="*/ 14 h 88"/>
                <a:gd name="T10" fmla="*/ 67 w 79"/>
                <a:gd name="T11" fmla="*/ 8 h 88"/>
                <a:gd name="T12" fmla="*/ 59 w 79"/>
                <a:gd name="T13" fmla="*/ 3 h 88"/>
                <a:gd name="T14" fmla="*/ 51 w 79"/>
                <a:gd name="T15" fmla="*/ 1 h 88"/>
                <a:gd name="T16" fmla="*/ 41 w 79"/>
                <a:gd name="T17" fmla="*/ 0 h 88"/>
                <a:gd name="T18" fmla="*/ 32 w 79"/>
                <a:gd name="T19" fmla="*/ 0 h 88"/>
                <a:gd name="T20" fmla="*/ 25 w 79"/>
                <a:gd name="T21" fmla="*/ 3 h 88"/>
                <a:gd name="T22" fmla="*/ 25 w 79"/>
                <a:gd name="T23" fmla="*/ 3 h 88"/>
                <a:gd name="T24" fmla="*/ 18 w 79"/>
                <a:gd name="T25" fmla="*/ 6 h 88"/>
                <a:gd name="T26" fmla="*/ 18 w 79"/>
                <a:gd name="T27" fmla="*/ 1 h 88"/>
                <a:gd name="T28" fmla="*/ 0 w 79"/>
                <a:gd name="T29" fmla="*/ 1 h 88"/>
                <a:gd name="T30" fmla="*/ 0 w 79"/>
                <a:gd name="T31" fmla="*/ 88 h 88"/>
                <a:gd name="T32" fmla="*/ 18 w 79"/>
                <a:gd name="T33" fmla="*/ 88 h 88"/>
                <a:gd name="T34" fmla="*/ 18 w 79"/>
                <a:gd name="T35" fmla="*/ 46 h 88"/>
                <a:gd name="T36" fmla="*/ 18 w 79"/>
                <a:gd name="T37" fmla="*/ 37 h 88"/>
                <a:gd name="T38" fmla="*/ 19 w 79"/>
                <a:gd name="T39" fmla="*/ 32 h 88"/>
                <a:gd name="T40" fmla="*/ 19 w 79"/>
                <a:gd name="T41" fmla="*/ 32 h 88"/>
                <a:gd name="T42" fmla="*/ 19 w 79"/>
                <a:gd name="T43" fmla="*/ 29 h 88"/>
                <a:gd name="T44" fmla="*/ 21 w 79"/>
                <a:gd name="T45" fmla="*/ 26 h 88"/>
                <a:gd name="T46" fmla="*/ 21 w 79"/>
                <a:gd name="T47" fmla="*/ 26 h 88"/>
                <a:gd name="T48" fmla="*/ 24 w 79"/>
                <a:gd name="T49" fmla="*/ 22 h 88"/>
                <a:gd name="T50" fmla="*/ 28 w 79"/>
                <a:gd name="T51" fmla="*/ 19 h 88"/>
                <a:gd name="T52" fmla="*/ 34 w 79"/>
                <a:gd name="T53" fmla="*/ 17 h 88"/>
                <a:gd name="T54" fmla="*/ 34 w 79"/>
                <a:gd name="T55" fmla="*/ 17 h 88"/>
                <a:gd name="T56" fmla="*/ 40 w 79"/>
                <a:gd name="T57" fmla="*/ 17 h 88"/>
                <a:gd name="T58" fmla="*/ 50 w 79"/>
                <a:gd name="T59" fmla="*/ 18 h 88"/>
                <a:gd name="T60" fmla="*/ 56 w 79"/>
                <a:gd name="T61" fmla="*/ 22 h 88"/>
                <a:gd name="T62" fmla="*/ 56 w 79"/>
                <a:gd name="T63" fmla="*/ 22 h 88"/>
                <a:gd name="T64" fmla="*/ 59 w 79"/>
                <a:gd name="T65" fmla="*/ 29 h 88"/>
                <a:gd name="T66" fmla="*/ 61 w 79"/>
                <a:gd name="T67" fmla="*/ 40 h 88"/>
                <a:gd name="T68" fmla="*/ 61 w 79"/>
                <a:gd name="T69" fmla="*/ 88 h 88"/>
                <a:gd name="T70" fmla="*/ 79 w 79"/>
                <a:gd name="T71" fmla="*/ 88 h 88"/>
                <a:gd name="T72" fmla="*/ 79 w 79"/>
                <a:gd name="T73" fmla="*/ 43 h 88"/>
                <a:gd name="T74" fmla="*/ 78 w 79"/>
                <a:gd name="T75" fmla="*/ 33 h 88"/>
                <a:gd name="T76" fmla="*/ 77 w 79"/>
                <a:gd name="T77" fmla="*/ 2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9" h="88">
                  <a:moveTo>
                    <a:pt x="77" y="25"/>
                  </a:moveTo>
                  <a:cubicBezTo>
                    <a:pt x="77" y="25"/>
                    <a:pt x="77" y="25"/>
                    <a:pt x="77" y="25"/>
                  </a:cubicBezTo>
                  <a:cubicBezTo>
                    <a:pt x="77" y="23"/>
                    <a:pt x="76" y="21"/>
                    <a:pt x="75" y="19"/>
                  </a:cubicBezTo>
                  <a:cubicBezTo>
                    <a:pt x="75" y="17"/>
                    <a:pt x="74" y="15"/>
                    <a:pt x="73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1" y="11"/>
                    <a:pt x="69" y="9"/>
                    <a:pt x="67" y="8"/>
                  </a:cubicBezTo>
                  <a:cubicBezTo>
                    <a:pt x="65" y="6"/>
                    <a:pt x="62" y="4"/>
                    <a:pt x="59" y="3"/>
                  </a:cubicBezTo>
                  <a:cubicBezTo>
                    <a:pt x="57" y="2"/>
                    <a:pt x="54" y="1"/>
                    <a:pt x="51" y="1"/>
                  </a:cubicBezTo>
                  <a:cubicBezTo>
                    <a:pt x="48" y="0"/>
                    <a:pt x="44" y="0"/>
                    <a:pt x="41" y="0"/>
                  </a:cubicBezTo>
                  <a:cubicBezTo>
                    <a:pt x="38" y="0"/>
                    <a:pt x="35" y="0"/>
                    <a:pt x="32" y="0"/>
                  </a:cubicBezTo>
                  <a:cubicBezTo>
                    <a:pt x="30" y="1"/>
                    <a:pt x="27" y="2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2" y="3"/>
                    <a:pt x="20" y="5"/>
                    <a:pt x="18" y="6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2"/>
                    <a:pt x="18" y="39"/>
                    <a:pt x="18" y="37"/>
                  </a:cubicBezTo>
                  <a:cubicBezTo>
                    <a:pt x="18" y="35"/>
                    <a:pt x="18" y="33"/>
                    <a:pt x="19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1"/>
                    <a:pt x="19" y="30"/>
                    <a:pt x="19" y="29"/>
                  </a:cubicBezTo>
                  <a:cubicBezTo>
                    <a:pt x="20" y="28"/>
                    <a:pt x="20" y="27"/>
                    <a:pt x="21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4"/>
                    <a:pt x="23" y="23"/>
                    <a:pt x="24" y="22"/>
                  </a:cubicBezTo>
                  <a:cubicBezTo>
                    <a:pt x="25" y="21"/>
                    <a:pt x="27" y="20"/>
                    <a:pt x="28" y="19"/>
                  </a:cubicBezTo>
                  <a:cubicBezTo>
                    <a:pt x="30" y="18"/>
                    <a:pt x="32" y="18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5" y="17"/>
                    <a:pt x="38" y="17"/>
                    <a:pt x="40" y="17"/>
                  </a:cubicBezTo>
                  <a:cubicBezTo>
                    <a:pt x="44" y="17"/>
                    <a:pt x="47" y="17"/>
                    <a:pt x="50" y="18"/>
                  </a:cubicBezTo>
                  <a:cubicBezTo>
                    <a:pt x="52" y="19"/>
                    <a:pt x="54" y="20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7" y="24"/>
                    <a:pt x="58" y="26"/>
                    <a:pt x="59" y="29"/>
                  </a:cubicBezTo>
                  <a:cubicBezTo>
                    <a:pt x="60" y="32"/>
                    <a:pt x="61" y="35"/>
                    <a:pt x="61" y="40"/>
                  </a:cubicBezTo>
                  <a:cubicBezTo>
                    <a:pt x="61" y="88"/>
                    <a:pt x="61" y="88"/>
                    <a:pt x="61" y="88"/>
                  </a:cubicBezTo>
                  <a:cubicBezTo>
                    <a:pt x="79" y="88"/>
                    <a:pt x="79" y="88"/>
                    <a:pt x="79" y="88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79" y="39"/>
                    <a:pt x="79" y="35"/>
                    <a:pt x="78" y="33"/>
                  </a:cubicBezTo>
                  <a:cubicBezTo>
                    <a:pt x="78" y="30"/>
                    <a:pt x="78" y="27"/>
                    <a:pt x="77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08" name="îṩľîḍe"/>
            <p:cNvSpPr/>
            <p:nvPr/>
          </p:nvSpPr>
          <p:spPr bwMode="auto">
            <a:xfrm>
              <a:off x="4457700" y="4049712"/>
              <a:ext cx="190500" cy="242888"/>
            </a:xfrm>
            <a:custGeom>
              <a:avLst/>
              <a:gdLst>
                <a:gd name="T0" fmla="*/ 77 w 95"/>
                <a:gd name="T1" fmla="*/ 10 h 120"/>
                <a:gd name="T2" fmla="*/ 77 w 95"/>
                <a:gd name="T3" fmla="*/ 9 h 120"/>
                <a:gd name="T4" fmla="*/ 68 w 95"/>
                <a:gd name="T5" fmla="*/ 4 h 120"/>
                <a:gd name="T6" fmla="*/ 68 w 95"/>
                <a:gd name="T7" fmla="*/ 4 h 120"/>
                <a:gd name="T8" fmla="*/ 59 w 95"/>
                <a:gd name="T9" fmla="*/ 1 h 120"/>
                <a:gd name="T10" fmla="*/ 48 w 95"/>
                <a:gd name="T11" fmla="*/ 0 h 120"/>
                <a:gd name="T12" fmla="*/ 30 w 95"/>
                <a:gd name="T13" fmla="*/ 4 h 120"/>
                <a:gd name="T14" fmla="*/ 14 w 95"/>
                <a:gd name="T15" fmla="*/ 13 h 120"/>
                <a:gd name="T16" fmla="*/ 4 w 95"/>
                <a:gd name="T17" fmla="*/ 28 h 120"/>
                <a:gd name="T18" fmla="*/ 0 w 95"/>
                <a:gd name="T19" fmla="*/ 45 h 120"/>
                <a:gd name="T20" fmla="*/ 4 w 95"/>
                <a:gd name="T21" fmla="*/ 63 h 120"/>
                <a:gd name="T22" fmla="*/ 14 w 95"/>
                <a:gd name="T23" fmla="*/ 78 h 120"/>
                <a:gd name="T24" fmla="*/ 30 w 95"/>
                <a:gd name="T25" fmla="*/ 87 h 120"/>
                <a:gd name="T26" fmla="*/ 49 w 95"/>
                <a:gd name="T27" fmla="*/ 91 h 120"/>
                <a:gd name="T28" fmla="*/ 59 w 95"/>
                <a:gd name="T29" fmla="*/ 89 h 120"/>
                <a:gd name="T30" fmla="*/ 68 w 95"/>
                <a:gd name="T31" fmla="*/ 86 h 120"/>
                <a:gd name="T32" fmla="*/ 76 w 95"/>
                <a:gd name="T33" fmla="*/ 81 h 120"/>
                <a:gd name="T34" fmla="*/ 75 w 95"/>
                <a:gd name="T35" fmla="*/ 85 h 120"/>
                <a:gd name="T36" fmla="*/ 69 w 95"/>
                <a:gd name="T37" fmla="*/ 95 h 120"/>
                <a:gd name="T38" fmla="*/ 60 w 95"/>
                <a:gd name="T39" fmla="*/ 100 h 120"/>
                <a:gd name="T40" fmla="*/ 48 w 95"/>
                <a:gd name="T41" fmla="*/ 102 h 120"/>
                <a:gd name="T42" fmla="*/ 41 w 95"/>
                <a:gd name="T43" fmla="*/ 102 h 120"/>
                <a:gd name="T44" fmla="*/ 34 w 95"/>
                <a:gd name="T45" fmla="*/ 99 h 120"/>
                <a:gd name="T46" fmla="*/ 30 w 95"/>
                <a:gd name="T47" fmla="*/ 95 h 120"/>
                <a:gd name="T48" fmla="*/ 30 w 95"/>
                <a:gd name="T49" fmla="*/ 95 h 120"/>
                <a:gd name="T50" fmla="*/ 27 w 95"/>
                <a:gd name="T51" fmla="*/ 90 h 120"/>
                <a:gd name="T52" fmla="*/ 26 w 95"/>
                <a:gd name="T53" fmla="*/ 88 h 120"/>
                <a:gd name="T54" fmla="*/ 6 w 95"/>
                <a:gd name="T55" fmla="*/ 88 h 120"/>
                <a:gd name="T56" fmla="*/ 7 w 95"/>
                <a:gd name="T57" fmla="*/ 93 h 120"/>
                <a:gd name="T58" fmla="*/ 13 w 95"/>
                <a:gd name="T59" fmla="*/ 104 h 120"/>
                <a:gd name="T60" fmla="*/ 22 w 95"/>
                <a:gd name="T61" fmla="*/ 112 h 120"/>
                <a:gd name="T62" fmla="*/ 35 w 95"/>
                <a:gd name="T63" fmla="*/ 118 h 120"/>
                <a:gd name="T64" fmla="*/ 49 w 95"/>
                <a:gd name="T65" fmla="*/ 120 h 120"/>
                <a:gd name="T66" fmla="*/ 68 w 95"/>
                <a:gd name="T67" fmla="*/ 117 h 120"/>
                <a:gd name="T68" fmla="*/ 83 w 95"/>
                <a:gd name="T69" fmla="*/ 107 h 120"/>
                <a:gd name="T70" fmla="*/ 95 w 95"/>
                <a:gd name="T71" fmla="*/ 72 h 120"/>
                <a:gd name="T72" fmla="*/ 95 w 95"/>
                <a:gd name="T73" fmla="*/ 2 h 120"/>
                <a:gd name="T74" fmla="*/ 77 w 95"/>
                <a:gd name="T75" fmla="*/ 2 h 120"/>
                <a:gd name="T76" fmla="*/ 77 w 95"/>
                <a:gd name="T77" fmla="*/ 10 h 120"/>
                <a:gd name="T78" fmla="*/ 75 w 95"/>
                <a:gd name="T79" fmla="*/ 56 h 120"/>
                <a:gd name="T80" fmla="*/ 68 w 95"/>
                <a:gd name="T81" fmla="*/ 65 h 120"/>
                <a:gd name="T82" fmla="*/ 59 w 95"/>
                <a:gd name="T83" fmla="*/ 72 h 120"/>
                <a:gd name="T84" fmla="*/ 48 w 95"/>
                <a:gd name="T85" fmla="*/ 74 h 120"/>
                <a:gd name="T86" fmla="*/ 37 w 95"/>
                <a:gd name="T87" fmla="*/ 72 h 120"/>
                <a:gd name="T88" fmla="*/ 28 w 95"/>
                <a:gd name="T89" fmla="*/ 65 h 120"/>
                <a:gd name="T90" fmla="*/ 22 w 95"/>
                <a:gd name="T91" fmla="*/ 56 h 120"/>
                <a:gd name="T92" fmla="*/ 19 w 95"/>
                <a:gd name="T93" fmla="*/ 45 h 120"/>
                <a:gd name="T94" fmla="*/ 22 w 95"/>
                <a:gd name="T95" fmla="*/ 34 h 120"/>
                <a:gd name="T96" fmla="*/ 28 w 95"/>
                <a:gd name="T97" fmla="*/ 25 h 120"/>
                <a:gd name="T98" fmla="*/ 28 w 95"/>
                <a:gd name="T99" fmla="*/ 25 h 120"/>
                <a:gd name="T100" fmla="*/ 37 w 95"/>
                <a:gd name="T101" fmla="*/ 19 h 120"/>
                <a:gd name="T102" fmla="*/ 48 w 95"/>
                <a:gd name="T103" fmla="*/ 17 h 120"/>
                <a:gd name="T104" fmla="*/ 59 w 95"/>
                <a:gd name="T105" fmla="*/ 19 h 120"/>
                <a:gd name="T106" fmla="*/ 68 w 95"/>
                <a:gd name="T107" fmla="*/ 26 h 120"/>
                <a:gd name="T108" fmla="*/ 75 w 95"/>
                <a:gd name="T109" fmla="*/ 35 h 120"/>
                <a:gd name="T110" fmla="*/ 77 w 95"/>
                <a:gd name="T111" fmla="*/ 46 h 120"/>
                <a:gd name="T112" fmla="*/ 75 w 95"/>
                <a:gd name="T113" fmla="*/ 5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5" h="120">
                  <a:moveTo>
                    <a:pt x="77" y="10"/>
                  </a:moveTo>
                  <a:cubicBezTo>
                    <a:pt x="77" y="10"/>
                    <a:pt x="77" y="10"/>
                    <a:pt x="77" y="9"/>
                  </a:cubicBezTo>
                  <a:cubicBezTo>
                    <a:pt x="74" y="7"/>
                    <a:pt x="71" y="6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5" y="3"/>
                    <a:pt x="62" y="2"/>
                    <a:pt x="59" y="1"/>
                  </a:cubicBezTo>
                  <a:cubicBezTo>
                    <a:pt x="55" y="1"/>
                    <a:pt x="52" y="0"/>
                    <a:pt x="48" y="0"/>
                  </a:cubicBezTo>
                  <a:cubicBezTo>
                    <a:pt x="41" y="0"/>
                    <a:pt x="35" y="1"/>
                    <a:pt x="30" y="4"/>
                  </a:cubicBezTo>
                  <a:cubicBezTo>
                    <a:pt x="24" y="6"/>
                    <a:pt x="19" y="9"/>
                    <a:pt x="14" y="13"/>
                  </a:cubicBezTo>
                  <a:cubicBezTo>
                    <a:pt x="10" y="18"/>
                    <a:pt x="6" y="22"/>
                    <a:pt x="4" y="28"/>
                  </a:cubicBezTo>
                  <a:cubicBezTo>
                    <a:pt x="2" y="33"/>
                    <a:pt x="0" y="39"/>
                    <a:pt x="0" y="45"/>
                  </a:cubicBezTo>
                  <a:cubicBezTo>
                    <a:pt x="0" y="52"/>
                    <a:pt x="2" y="58"/>
                    <a:pt x="4" y="63"/>
                  </a:cubicBezTo>
                  <a:cubicBezTo>
                    <a:pt x="6" y="68"/>
                    <a:pt x="10" y="73"/>
                    <a:pt x="14" y="78"/>
                  </a:cubicBezTo>
                  <a:cubicBezTo>
                    <a:pt x="19" y="82"/>
                    <a:pt x="24" y="85"/>
                    <a:pt x="30" y="87"/>
                  </a:cubicBezTo>
                  <a:cubicBezTo>
                    <a:pt x="36" y="89"/>
                    <a:pt x="42" y="91"/>
                    <a:pt x="49" y="91"/>
                  </a:cubicBezTo>
                  <a:cubicBezTo>
                    <a:pt x="52" y="91"/>
                    <a:pt x="56" y="90"/>
                    <a:pt x="59" y="89"/>
                  </a:cubicBezTo>
                  <a:cubicBezTo>
                    <a:pt x="62" y="89"/>
                    <a:pt x="65" y="88"/>
                    <a:pt x="68" y="86"/>
                  </a:cubicBezTo>
                  <a:cubicBezTo>
                    <a:pt x="71" y="85"/>
                    <a:pt x="74" y="83"/>
                    <a:pt x="76" y="81"/>
                  </a:cubicBezTo>
                  <a:cubicBezTo>
                    <a:pt x="76" y="82"/>
                    <a:pt x="76" y="84"/>
                    <a:pt x="75" y="85"/>
                  </a:cubicBezTo>
                  <a:cubicBezTo>
                    <a:pt x="74" y="89"/>
                    <a:pt x="72" y="92"/>
                    <a:pt x="69" y="95"/>
                  </a:cubicBezTo>
                  <a:cubicBezTo>
                    <a:pt x="67" y="97"/>
                    <a:pt x="64" y="99"/>
                    <a:pt x="60" y="100"/>
                  </a:cubicBezTo>
                  <a:cubicBezTo>
                    <a:pt x="57" y="102"/>
                    <a:pt x="53" y="102"/>
                    <a:pt x="48" y="102"/>
                  </a:cubicBezTo>
                  <a:cubicBezTo>
                    <a:pt x="46" y="102"/>
                    <a:pt x="43" y="102"/>
                    <a:pt x="41" y="102"/>
                  </a:cubicBezTo>
                  <a:cubicBezTo>
                    <a:pt x="38" y="101"/>
                    <a:pt x="36" y="100"/>
                    <a:pt x="34" y="99"/>
                  </a:cubicBezTo>
                  <a:cubicBezTo>
                    <a:pt x="33" y="98"/>
                    <a:pt x="31" y="97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9" y="94"/>
                    <a:pt x="28" y="92"/>
                    <a:pt x="27" y="90"/>
                  </a:cubicBezTo>
                  <a:cubicBezTo>
                    <a:pt x="26" y="88"/>
                    <a:pt x="26" y="88"/>
                    <a:pt x="26" y="88"/>
                  </a:cubicBezTo>
                  <a:cubicBezTo>
                    <a:pt x="6" y="88"/>
                    <a:pt x="6" y="88"/>
                    <a:pt x="6" y="88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8" y="97"/>
                    <a:pt x="10" y="100"/>
                    <a:pt x="13" y="104"/>
                  </a:cubicBezTo>
                  <a:cubicBezTo>
                    <a:pt x="15" y="107"/>
                    <a:pt x="18" y="110"/>
                    <a:pt x="22" y="112"/>
                  </a:cubicBezTo>
                  <a:cubicBezTo>
                    <a:pt x="26" y="115"/>
                    <a:pt x="30" y="117"/>
                    <a:pt x="35" y="118"/>
                  </a:cubicBezTo>
                  <a:cubicBezTo>
                    <a:pt x="39" y="119"/>
                    <a:pt x="44" y="120"/>
                    <a:pt x="49" y="120"/>
                  </a:cubicBezTo>
                  <a:cubicBezTo>
                    <a:pt x="56" y="120"/>
                    <a:pt x="62" y="119"/>
                    <a:pt x="68" y="117"/>
                  </a:cubicBezTo>
                  <a:cubicBezTo>
                    <a:pt x="74" y="114"/>
                    <a:pt x="79" y="111"/>
                    <a:pt x="83" y="107"/>
                  </a:cubicBezTo>
                  <a:cubicBezTo>
                    <a:pt x="91" y="98"/>
                    <a:pt x="95" y="87"/>
                    <a:pt x="95" y="72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77" y="2"/>
                    <a:pt x="77" y="2"/>
                    <a:pt x="77" y="2"/>
                  </a:cubicBezTo>
                  <a:lnTo>
                    <a:pt x="77" y="10"/>
                  </a:lnTo>
                  <a:close/>
                  <a:moveTo>
                    <a:pt x="75" y="56"/>
                  </a:moveTo>
                  <a:cubicBezTo>
                    <a:pt x="73" y="60"/>
                    <a:pt x="71" y="63"/>
                    <a:pt x="68" y="65"/>
                  </a:cubicBezTo>
                  <a:cubicBezTo>
                    <a:pt x="65" y="68"/>
                    <a:pt x="62" y="70"/>
                    <a:pt x="59" y="72"/>
                  </a:cubicBezTo>
                  <a:cubicBezTo>
                    <a:pt x="56" y="73"/>
                    <a:pt x="52" y="74"/>
                    <a:pt x="48" y="74"/>
                  </a:cubicBezTo>
                  <a:cubicBezTo>
                    <a:pt x="44" y="74"/>
                    <a:pt x="41" y="73"/>
                    <a:pt x="37" y="72"/>
                  </a:cubicBezTo>
                  <a:cubicBezTo>
                    <a:pt x="34" y="70"/>
                    <a:pt x="31" y="68"/>
                    <a:pt x="28" y="65"/>
                  </a:cubicBezTo>
                  <a:cubicBezTo>
                    <a:pt x="25" y="63"/>
                    <a:pt x="23" y="60"/>
                    <a:pt x="22" y="56"/>
                  </a:cubicBezTo>
                  <a:cubicBezTo>
                    <a:pt x="20" y="53"/>
                    <a:pt x="19" y="49"/>
                    <a:pt x="19" y="45"/>
                  </a:cubicBezTo>
                  <a:cubicBezTo>
                    <a:pt x="19" y="41"/>
                    <a:pt x="20" y="37"/>
                    <a:pt x="22" y="34"/>
                  </a:cubicBezTo>
                  <a:cubicBezTo>
                    <a:pt x="23" y="31"/>
                    <a:pt x="25" y="28"/>
                    <a:pt x="28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1" y="22"/>
                    <a:pt x="34" y="20"/>
                    <a:pt x="37" y="19"/>
                  </a:cubicBezTo>
                  <a:cubicBezTo>
                    <a:pt x="41" y="18"/>
                    <a:pt x="44" y="17"/>
                    <a:pt x="48" y="17"/>
                  </a:cubicBezTo>
                  <a:cubicBezTo>
                    <a:pt x="52" y="17"/>
                    <a:pt x="56" y="18"/>
                    <a:pt x="59" y="19"/>
                  </a:cubicBezTo>
                  <a:cubicBezTo>
                    <a:pt x="62" y="21"/>
                    <a:pt x="66" y="23"/>
                    <a:pt x="68" y="26"/>
                  </a:cubicBezTo>
                  <a:cubicBezTo>
                    <a:pt x="71" y="28"/>
                    <a:pt x="73" y="31"/>
                    <a:pt x="75" y="35"/>
                  </a:cubicBezTo>
                  <a:cubicBezTo>
                    <a:pt x="76" y="38"/>
                    <a:pt x="77" y="42"/>
                    <a:pt x="77" y="46"/>
                  </a:cubicBezTo>
                  <a:cubicBezTo>
                    <a:pt x="77" y="50"/>
                    <a:pt x="76" y="53"/>
                    <a:pt x="7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09" name="ïSḻîḋé"/>
            <p:cNvSpPr/>
            <p:nvPr/>
          </p:nvSpPr>
          <p:spPr bwMode="auto">
            <a:xfrm>
              <a:off x="4914900" y="4003675"/>
              <a:ext cx="127000" cy="225425"/>
            </a:xfrm>
            <a:custGeom>
              <a:avLst/>
              <a:gdLst>
                <a:gd name="T0" fmla="*/ 0 w 80"/>
                <a:gd name="T1" fmla="*/ 142 h 142"/>
                <a:gd name="T2" fmla="*/ 23 w 80"/>
                <a:gd name="T3" fmla="*/ 142 h 142"/>
                <a:gd name="T4" fmla="*/ 23 w 80"/>
                <a:gd name="T5" fmla="*/ 81 h 142"/>
                <a:gd name="T6" fmla="*/ 80 w 80"/>
                <a:gd name="T7" fmla="*/ 81 h 142"/>
                <a:gd name="T8" fmla="*/ 80 w 80"/>
                <a:gd name="T9" fmla="*/ 60 h 142"/>
                <a:gd name="T10" fmla="*/ 23 w 80"/>
                <a:gd name="T11" fmla="*/ 60 h 142"/>
                <a:gd name="T12" fmla="*/ 23 w 80"/>
                <a:gd name="T13" fmla="*/ 21 h 142"/>
                <a:gd name="T14" fmla="*/ 80 w 80"/>
                <a:gd name="T15" fmla="*/ 21 h 142"/>
                <a:gd name="T16" fmla="*/ 80 w 80"/>
                <a:gd name="T17" fmla="*/ 0 h 142"/>
                <a:gd name="T18" fmla="*/ 0 w 80"/>
                <a:gd name="T19" fmla="*/ 0 h 142"/>
                <a:gd name="T20" fmla="*/ 0 w 80"/>
                <a:gd name="T21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" h="142">
                  <a:moveTo>
                    <a:pt x="0" y="142"/>
                  </a:moveTo>
                  <a:lnTo>
                    <a:pt x="23" y="142"/>
                  </a:lnTo>
                  <a:lnTo>
                    <a:pt x="23" y="81"/>
                  </a:lnTo>
                  <a:lnTo>
                    <a:pt x="80" y="81"/>
                  </a:lnTo>
                  <a:lnTo>
                    <a:pt x="80" y="60"/>
                  </a:lnTo>
                  <a:lnTo>
                    <a:pt x="23" y="60"/>
                  </a:lnTo>
                  <a:lnTo>
                    <a:pt x="23" y="21"/>
                  </a:lnTo>
                  <a:lnTo>
                    <a:pt x="80" y="21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10" name="îṡlíḍé"/>
            <p:cNvSpPr/>
            <p:nvPr/>
          </p:nvSpPr>
          <p:spPr bwMode="auto">
            <a:xfrm>
              <a:off x="5129213" y="4049712"/>
              <a:ext cx="193675" cy="184150"/>
            </a:xfrm>
            <a:custGeom>
              <a:avLst/>
              <a:gdLst>
                <a:gd name="T0" fmla="*/ 82 w 96"/>
                <a:gd name="T1" fmla="*/ 13 h 91"/>
                <a:gd name="T2" fmla="*/ 66 w 96"/>
                <a:gd name="T3" fmla="*/ 3 h 91"/>
                <a:gd name="T4" fmla="*/ 48 w 96"/>
                <a:gd name="T5" fmla="*/ 0 h 91"/>
                <a:gd name="T6" fmla="*/ 30 w 96"/>
                <a:gd name="T7" fmla="*/ 3 h 91"/>
                <a:gd name="T8" fmla="*/ 15 w 96"/>
                <a:gd name="T9" fmla="*/ 13 h 91"/>
                <a:gd name="T10" fmla="*/ 15 w 96"/>
                <a:gd name="T11" fmla="*/ 13 h 91"/>
                <a:gd name="T12" fmla="*/ 0 w 96"/>
                <a:gd name="T13" fmla="*/ 46 h 91"/>
                <a:gd name="T14" fmla="*/ 4 w 96"/>
                <a:gd name="T15" fmla="*/ 63 h 91"/>
                <a:gd name="T16" fmla="*/ 15 w 96"/>
                <a:gd name="T17" fmla="*/ 78 h 91"/>
                <a:gd name="T18" fmla="*/ 30 w 96"/>
                <a:gd name="T19" fmla="*/ 88 h 91"/>
                <a:gd name="T20" fmla="*/ 49 w 96"/>
                <a:gd name="T21" fmla="*/ 91 h 91"/>
                <a:gd name="T22" fmla="*/ 67 w 96"/>
                <a:gd name="T23" fmla="*/ 88 h 91"/>
                <a:gd name="T24" fmla="*/ 82 w 96"/>
                <a:gd name="T25" fmla="*/ 77 h 91"/>
                <a:gd name="T26" fmla="*/ 93 w 96"/>
                <a:gd name="T27" fmla="*/ 62 h 91"/>
                <a:gd name="T28" fmla="*/ 96 w 96"/>
                <a:gd name="T29" fmla="*/ 45 h 91"/>
                <a:gd name="T30" fmla="*/ 93 w 96"/>
                <a:gd name="T31" fmla="*/ 27 h 91"/>
                <a:gd name="T32" fmla="*/ 82 w 96"/>
                <a:gd name="T33" fmla="*/ 13 h 91"/>
                <a:gd name="T34" fmla="*/ 75 w 96"/>
                <a:gd name="T35" fmla="*/ 57 h 91"/>
                <a:gd name="T36" fmla="*/ 69 w 96"/>
                <a:gd name="T37" fmla="*/ 66 h 91"/>
                <a:gd name="T38" fmla="*/ 69 w 96"/>
                <a:gd name="T39" fmla="*/ 66 h 91"/>
                <a:gd name="T40" fmla="*/ 60 w 96"/>
                <a:gd name="T41" fmla="*/ 72 h 91"/>
                <a:gd name="T42" fmla="*/ 49 w 96"/>
                <a:gd name="T43" fmla="*/ 74 h 91"/>
                <a:gd name="T44" fmla="*/ 37 w 96"/>
                <a:gd name="T45" fmla="*/ 72 h 91"/>
                <a:gd name="T46" fmla="*/ 28 w 96"/>
                <a:gd name="T47" fmla="*/ 66 h 91"/>
                <a:gd name="T48" fmla="*/ 28 w 96"/>
                <a:gd name="T49" fmla="*/ 66 h 91"/>
                <a:gd name="T50" fmla="*/ 21 w 96"/>
                <a:gd name="T51" fmla="*/ 57 h 91"/>
                <a:gd name="T52" fmla="*/ 19 w 96"/>
                <a:gd name="T53" fmla="*/ 45 h 91"/>
                <a:gd name="T54" fmla="*/ 21 w 96"/>
                <a:gd name="T55" fmla="*/ 34 h 91"/>
                <a:gd name="T56" fmla="*/ 28 w 96"/>
                <a:gd name="T57" fmla="*/ 25 h 91"/>
                <a:gd name="T58" fmla="*/ 37 w 96"/>
                <a:gd name="T59" fmla="*/ 19 h 91"/>
                <a:gd name="T60" fmla="*/ 48 w 96"/>
                <a:gd name="T61" fmla="*/ 17 h 91"/>
                <a:gd name="T62" fmla="*/ 60 w 96"/>
                <a:gd name="T63" fmla="*/ 19 h 91"/>
                <a:gd name="T64" fmla="*/ 69 w 96"/>
                <a:gd name="T65" fmla="*/ 25 h 91"/>
                <a:gd name="T66" fmla="*/ 75 w 96"/>
                <a:gd name="T67" fmla="*/ 34 h 91"/>
                <a:gd name="T68" fmla="*/ 77 w 96"/>
                <a:gd name="T69" fmla="*/ 45 h 91"/>
                <a:gd name="T70" fmla="*/ 75 w 96"/>
                <a:gd name="T71" fmla="*/ 5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6" h="91">
                  <a:moveTo>
                    <a:pt x="82" y="13"/>
                  </a:moveTo>
                  <a:cubicBezTo>
                    <a:pt x="77" y="8"/>
                    <a:pt x="72" y="5"/>
                    <a:pt x="66" y="3"/>
                  </a:cubicBezTo>
                  <a:cubicBezTo>
                    <a:pt x="61" y="1"/>
                    <a:pt x="54" y="0"/>
                    <a:pt x="48" y="0"/>
                  </a:cubicBezTo>
                  <a:cubicBezTo>
                    <a:pt x="41" y="0"/>
                    <a:pt x="35" y="1"/>
                    <a:pt x="30" y="3"/>
                  </a:cubicBezTo>
                  <a:cubicBezTo>
                    <a:pt x="24" y="5"/>
                    <a:pt x="19" y="9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5" y="22"/>
                    <a:pt x="0" y="33"/>
                    <a:pt x="0" y="46"/>
                  </a:cubicBezTo>
                  <a:cubicBezTo>
                    <a:pt x="0" y="52"/>
                    <a:pt x="2" y="58"/>
                    <a:pt x="4" y="63"/>
                  </a:cubicBezTo>
                  <a:cubicBezTo>
                    <a:pt x="6" y="68"/>
                    <a:pt x="10" y="73"/>
                    <a:pt x="15" y="78"/>
                  </a:cubicBezTo>
                  <a:cubicBezTo>
                    <a:pt x="19" y="82"/>
                    <a:pt x="24" y="85"/>
                    <a:pt x="30" y="88"/>
                  </a:cubicBezTo>
                  <a:cubicBezTo>
                    <a:pt x="36" y="90"/>
                    <a:pt x="42" y="91"/>
                    <a:pt x="49" y="91"/>
                  </a:cubicBezTo>
                  <a:cubicBezTo>
                    <a:pt x="55" y="91"/>
                    <a:pt x="61" y="90"/>
                    <a:pt x="67" y="88"/>
                  </a:cubicBezTo>
                  <a:cubicBezTo>
                    <a:pt x="73" y="85"/>
                    <a:pt x="78" y="82"/>
                    <a:pt x="82" y="77"/>
                  </a:cubicBezTo>
                  <a:cubicBezTo>
                    <a:pt x="87" y="73"/>
                    <a:pt x="90" y="68"/>
                    <a:pt x="93" y="62"/>
                  </a:cubicBezTo>
                  <a:cubicBezTo>
                    <a:pt x="95" y="57"/>
                    <a:pt x="96" y="51"/>
                    <a:pt x="96" y="45"/>
                  </a:cubicBezTo>
                  <a:cubicBezTo>
                    <a:pt x="96" y="38"/>
                    <a:pt x="95" y="33"/>
                    <a:pt x="93" y="27"/>
                  </a:cubicBezTo>
                  <a:cubicBezTo>
                    <a:pt x="90" y="22"/>
                    <a:pt x="87" y="17"/>
                    <a:pt x="82" y="13"/>
                  </a:cubicBezTo>
                  <a:close/>
                  <a:moveTo>
                    <a:pt x="75" y="57"/>
                  </a:moveTo>
                  <a:cubicBezTo>
                    <a:pt x="74" y="60"/>
                    <a:pt x="72" y="63"/>
                    <a:pt x="69" y="66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6" y="68"/>
                    <a:pt x="63" y="70"/>
                    <a:pt x="60" y="72"/>
                  </a:cubicBezTo>
                  <a:cubicBezTo>
                    <a:pt x="57" y="73"/>
                    <a:pt x="53" y="74"/>
                    <a:pt x="49" y="74"/>
                  </a:cubicBezTo>
                  <a:cubicBezTo>
                    <a:pt x="44" y="74"/>
                    <a:pt x="41" y="73"/>
                    <a:pt x="37" y="72"/>
                  </a:cubicBezTo>
                  <a:cubicBezTo>
                    <a:pt x="34" y="71"/>
                    <a:pt x="30" y="68"/>
                    <a:pt x="28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5" y="63"/>
                    <a:pt x="23" y="60"/>
                    <a:pt x="21" y="57"/>
                  </a:cubicBezTo>
                  <a:cubicBezTo>
                    <a:pt x="20" y="53"/>
                    <a:pt x="19" y="50"/>
                    <a:pt x="19" y="45"/>
                  </a:cubicBezTo>
                  <a:cubicBezTo>
                    <a:pt x="19" y="41"/>
                    <a:pt x="20" y="38"/>
                    <a:pt x="21" y="34"/>
                  </a:cubicBezTo>
                  <a:cubicBezTo>
                    <a:pt x="23" y="31"/>
                    <a:pt x="25" y="28"/>
                    <a:pt x="28" y="25"/>
                  </a:cubicBezTo>
                  <a:cubicBezTo>
                    <a:pt x="30" y="22"/>
                    <a:pt x="34" y="20"/>
                    <a:pt x="37" y="19"/>
                  </a:cubicBezTo>
                  <a:cubicBezTo>
                    <a:pt x="40" y="18"/>
                    <a:pt x="44" y="17"/>
                    <a:pt x="48" y="17"/>
                  </a:cubicBezTo>
                  <a:cubicBezTo>
                    <a:pt x="52" y="17"/>
                    <a:pt x="56" y="18"/>
                    <a:pt x="60" y="19"/>
                  </a:cubicBezTo>
                  <a:cubicBezTo>
                    <a:pt x="63" y="20"/>
                    <a:pt x="66" y="22"/>
                    <a:pt x="69" y="25"/>
                  </a:cubicBezTo>
                  <a:cubicBezTo>
                    <a:pt x="72" y="28"/>
                    <a:pt x="74" y="31"/>
                    <a:pt x="75" y="34"/>
                  </a:cubicBezTo>
                  <a:cubicBezTo>
                    <a:pt x="77" y="37"/>
                    <a:pt x="77" y="41"/>
                    <a:pt x="77" y="45"/>
                  </a:cubicBezTo>
                  <a:cubicBezTo>
                    <a:pt x="77" y="49"/>
                    <a:pt x="77" y="53"/>
                    <a:pt x="75" y="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11" name="ïṣľïḓe"/>
            <p:cNvSpPr/>
            <p:nvPr/>
          </p:nvSpPr>
          <p:spPr bwMode="auto">
            <a:xfrm>
              <a:off x="5413375" y="4051300"/>
              <a:ext cx="77788" cy="177800"/>
            </a:xfrm>
            <a:custGeom>
              <a:avLst/>
              <a:gdLst>
                <a:gd name="T0" fmla="*/ 38 w 38"/>
                <a:gd name="T1" fmla="*/ 4 h 88"/>
                <a:gd name="T2" fmla="*/ 38 w 38"/>
                <a:gd name="T3" fmla="*/ 0 h 88"/>
                <a:gd name="T4" fmla="*/ 34 w 38"/>
                <a:gd name="T5" fmla="*/ 0 h 88"/>
                <a:gd name="T6" fmla="*/ 27 w 38"/>
                <a:gd name="T7" fmla="*/ 1 h 88"/>
                <a:gd name="T8" fmla="*/ 21 w 38"/>
                <a:gd name="T9" fmla="*/ 3 h 88"/>
                <a:gd name="T10" fmla="*/ 21 w 38"/>
                <a:gd name="T11" fmla="*/ 3 h 88"/>
                <a:gd name="T12" fmla="*/ 18 w 38"/>
                <a:gd name="T13" fmla="*/ 5 h 88"/>
                <a:gd name="T14" fmla="*/ 18 w 38"/>
                <a:gd name="T15" fmla="*/ 1 h 88"/>
                <a:gd name="T16" fmla="*/ 0 w 38"/>
                <a:gd name="T17" fmla="*/ 1 h 88"/>
                <a:gd name="T18" fmla="*/ 0 w 38"/>
                <a:gd name="T19" fmla="*/ 88 h 88"/>
                <a:gd name="T20" fmla="*/ 18 w 38"/>
                <a:gd name="T21" fmla="*/ 88 h 88"/>
                <a:gd name="T22" fmla="*/ 18 w 38"/>
                <a:gd name="T23" fmla="*/ 36 h 88"/>
                <a:gd name="T24" fmla="*/ 19 w 38"/>
                <a:gd name="T25" fmla="*/ 28 h 88"/>
                <a:gd name="T26" fmla="*/ 22 w 38"/>
                <a:gd name="T27" fmla="*/ 23 h 88"/>
                <a:gd name="T28" fmla="*/ 22 w 38"/>
                <a:gd name="T29" fmla="*/ 23 h 88"/>
                <a:gd name="T30" fmla="*/ 27 w 38"/>
                <a:gd name="T31" fmla="*/ 20 h 88"/>
                <a:gd name="T32" fmla="*/ 27 w 38"/>
                <a:gd name="T33" fmla="*/ 20 h 88"/>
                <a:gd name="T34" fmla="*/ 34 w 38"/>
                <a:gd name="T35" fmla="*/ 18 h 88"/>
                <a:gd name="T36" fmla="*/ 38 w 38"/>
                <a:gd name="T37" fmla="*/ 18 h 88"/>
                <a:gd name="T38" fmla="*/ 38 w 38"/>
                <a:gd name="T39" fmla="*/ 15 h 88"/>
                <a:gd name="T40" fmla="*/ 38 w 38"/>
                <a:gd name="T41" fmla="*/ 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88">
                  <a:moveTo>
                    <a:pt x="38" y="4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2" y="0"/>
                    <a:pt x="29" y="0"/>
                    <a:pt x="27" y="1"/>
                  </a:cubicBezTo>
                  <a:cubicBezTo>
                    <a:pt x="25" y="1"/>
                    <a:pt x="23" y="2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4"/>
                    <a:pt x="19" y="4"/>
                    <a:pt x="18" y="5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8" y="33"/>
                    <a:pt x="19" y="30"/>
                    <a:pt x="19" y="28"/>
                  </a:cubicBezTo>
                  <a:cubicBezTo>
                    <a:pt x="20" y="26"/>
                    <a:pt x="21" y="24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3" y="22"/>
                    <a:pt x="25" y="2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9" y="19"/>
                    <a:pt x="31" y="19"/>
                    <a:pt x="34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5"/>
                    <a:pt x="38" y="15"/>
                    <a:pt x="38" y="15"/>
                  </a:cubicBezTo>
                  <a:lnTo>
                    <a:pt x="38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12" name="ïŝľîḋé"/>
            <p:cNvSpPr/>
            <p:nvPr/>
          </p:nvSpPr>
          <p:spPr bwMode="auto">
            <a:xfrm>
              <a:off x="5592763" y="4114800"/>
              <a:ext cx="195263" cy="184150"/>
            </a:xfrm>
            <a:custGeom>
              <a:avLst/>
              <a:gdLst>
                <a:gd name="T0" fmla="*/ 83 w 96"/>
                <a:gd name="T1" fmla="*/ 14 h 91"/>
                <a:gd name="T2" fmla="*/ 67 w 96"/>
                <a:gd name="T3" fmla="*/ 4 h 91"/>
                <a:gd name="T4" fmla="*/ 48 w 96"/>
                <a:gd name="T5" fmla="*/ 0 h 91"/>
                <a:gd name="T6" fmla="*/ 29 w 96"/>
                <a:gd name="T7" fmla="*/ 3 h 91"/>
                <a:gd name="T8" fmla="*/ 13 w 96"/>
                <a:gd name="T9" fmla="*/ 13 h 91"/>
                <a:gd name="T10" fmla="*/ 3 w 96"/>
                <a:gd name="T11" fmla="*/ 28 h 91"/>
                <a:gd name="T12" fmla="*/ 0 w 96"/>
                <a:gd name="T13" fmla="*/ 46 h 91"/>
                <a:gd name="T14" fmla="*/ 3 w 96"/>
                <a:gd name="T15" fmla="*/ 63 h 91"/>
                <a:gd name="T16" fmla="*/ 14 w 96"/>
                <a:gd name="T17" fmla="*/ 78 h 91"/>
                <a:gd name="T18" fmla="*/ 29 w 96"/>
                <a:gd name="T19" fmla="*/ 88 h 91"/>
                <a:gd name="T20" fmla="*/ 48 w 96"/>
                <a:gd name="T21" fmla="*/ 91 h 91"/>
                <a:gd name="T22" fmla="*/ 62 w 96"/>
                <a:gd name="T23" fmla="*/ 89 h 91"/>
                <a:gd name="T24" fmla="*/ 75 w 96"/>
                <a:gd name="T25" fmla="*/ 84 h 91"/>
                <a:gd name="T26" fmla="*/ 75 w 96"/>
                <a:gd name="T27" fmla="*/ 84 h 91"/>
                <a:gd name="T28" fmla="*/ 85 w 96"/>
                <a:gd name="T29" fmla="*/ 74 h 91"/>
                <a:gd name="T30" fmla="*/ 93 w 96"/>
                <a:gd name="T31" fmla="*/ 62 h 91"/>
                <a:gd name="T32" fmla="*/ 95 w 96"/>
                <a:gd name="T33" fmla="*/ 57 h 91"/>
                <a:gd name="T34" fmla="*/ 75 w 96"/>
                <a:gd name="T35" fmla="*/ 57 h 91"/>
                <a:gd name="T36" fmla="*/ 74 w 96"/>
                <a:gd name="T37" fmla="*/ 59 h 91"/>
                <a:gd name="T38" fmla="*/ 69 w 96"/>
                <a:gd name="T39" fmla="*/ 65 h 91"/>
                <a:gd name="T40" fmla="*/ 63 w 96"/>
                <a:gd name="T41" fmla="*/ 70 h 91"/>
                <a:gd name="T42" fmla="*/ 63 w 96"/>
                <a:gd name="T43" fmla="*/ 70 h 91"/>
                <a:gd name="T44" fmla="*/ 56 w 96"/>
                <a:gd name="T45" fmla="*/ 73 h 91"/>
                <a:gd name="T46" fmla="*/ 48 w 96"/>
                <a:gd name="T47" fmla="*/ 74 h 91"/>
                <a:gd name="T48" fmla="*/ 27 w 96"/>
                <a:gd name="T49" fmla="*/ 67 h 91"/>
                <a:gd name="T50" fmla="*/ 21 w 96"/>
                <a:gd name="T51" fmla="*/ 59 h 91"/>
                <a:gd name="T52" fmla="*/ 19 w 96"/>
                <a:gd name="T53" fmla="*/ 53 h 91"/>
                <a:gd name="T54" fmla="*/ 96 w 96"/>
                <a:gd name="T55" fmla="*/ 53 h 91"/>
                <a:gd name="T56" fmla="*/ 96 w 96"/>
                <a:gd name="T57" fmla="*/ 48 h 91"/>
                <a:gd name="T58" fmla="*/ 93 w 96"/>
                <a:gd name="T59" fmla="*/ 29 h 91"/>
                <a:gd name="T60" fmla="*/ 83 w 96"/>
                <a:gd name="T61" fmla="*/ 14 h 91"/>
                <a:gd name="T62" fmla="*/ 20 w 96"/>
                <a:gd name="T63" fmla="*/ 37 h 91"/>
                <a:gd name="T64" fmla="*/ 22 w 96"/>
                <a:gd name="T65" fmla="*/ 31 h 91"/>
                <a:gd name="T66" fmla="*/ 28 w 96"/>
                <a:gd name="T67" fmla="*/ 24 h 91"/>
                <a:gd name="T68" fmla="*/ 36 w 96"/>
                <a:gd name="T69" fmla="*/ 19 h 91"/>
                <a:gd name="T70" fmla="*/ 47 w 96"/>
                <a:gd name="T71" fmla="*/ 17 h 91"/>
                <a:gd name="T72" fmla="*/ 58 w 96"/>
                <a:gd name="T73" fmla="*/ 19 h 91"/>
                <a:gd name="T74" fmla="*/ 66 w 96"/>
                <a:gd name="T75" fmla="*/ 23 h 91"/>
                <a:gd name="T76" fmla="*/ 72 w 96"/>
                <a:gd name="T77" fmla="*/ 31 h 91"/>
                <a:gd name="T78" fmla="*/ 75 w 96"/>
                <a:gd name="T79" fmla="*/ 37 h 91"/>
                <a:gd name="T80" fmla="*/ 20 w 96"/>
                <a:gd name="T81" fmla="*/ 3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6" h="91">
                  <a:moveTo>
                    <a:pt x="83" y="14"/>
                  </a:moveTo>
                  <a:cubicBezTo>
                    <a:pt x="78" y="9"/>
                    <a:pt x="73" y="6"/>
                    <a:pt x="67" y="4"/>
                  </a:cubicBezTo>
                  <a:cubicBezTo>
                    <a:pt x="62" y="1"/>
                    <a:pt x="55" y="0"/>
                    <a:pt x="48" y="0"/>
                  </a:cubicBezTo>
                  <a:cubicBezTo>
                    <a:pt x="41" y="0"/>
                    <a:pt x="35" y="1"/>
                    <a:pt x="29" y="3"/>
                  </a:cubicBezTo>
                  <a:cubicBezTo>
                    <a:pt x="23" y="6"/>
                    <a:pt x="18" y="9"/>
                    <a:pt x="13" y="13"/>
                  </a:cubicBezTo>
                  <a:cubicBezTo>
                    <a:pt x="9" y="17"/>
                    <a:pt x="5" y="22"/>
                    <a:pt x="3" y="28"/>
                  </a:cubicBezTo>
                  <a:cubicBezTo>
                    <a:pt x="1" y="33"/>
                    <a:pt x="0" y="39"/>
                    <a:pt x="0" y="46"/>
                  </a:cubicBezTo>
                  <a:cubicBezTo>
                    <a:pt x="0" y="52"/>
                    <a:pt x="1" y="58"/>
                    <a:pt x="3" y="63"/>
                  </a:cubicBezTo>
                  <a:cubicBezTo>
                    <a:pt x="6" y="69"/>
                    <a:pt x="9" y="73"/>
                    <a:pt x="14" y="78"/>
                  </a:cubicBezTo>
                  <a:cubicBezTo>
                    <a:pt x="18" y="82"/>
                    <a:pt x="24" y="86"/>
                    <a:pt x="29" y="88"/>
                  </a:cubicBezTo>
                  <a:cubicBezTo>
                    <a:pt x="35" y="90"/>
                    <a:pt x="41" y="91"/>
                    <a:pt x="48" y="91"/>
                  </a:cubicBezTo>
                  <a:cubicBezTo>
                    <a:pt x="53" y="91"/>
                    <a:pt x="58" y="91"/>
                    <a:pt x="62" y="89"/>
                  </a:cubicBezTo>
                  <a:cubicBezTo>
                    <a:pt x="67" y="88"/>
                    <a:pt x="71" y="86"/>
                    <a:pt x="75" y="84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79" y="81"/>
                    <a:pt x="82" y="78"/>
                    <a:pt x="85" y="74"/>
                  </a:cubicBezTo>
                  <a:cubicBezTo>
                    <a:pt x="88" y="71"/>
                    <a:pt x="91" y="67"/>
                    <a:pt x="93" y="62"/>
                  </a:cubicBezTo>
                  <a:cubicBezTo>
                    <a:pt x="95" y="57"/>
                    <a:pt x="95" y="57"/>
                    <a:pt x="95" y="57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72" y="61"/>
                    <a:pt x="71" y="63"/>
                    <a:pt x="69" y="65"/>
                  </a:cubicBezTo>
                  <a:cubicBezTo>
                    <a:pt x="67" y="67"/>
                    <a:pt x="65" y="69"/>
                    <a:pt x="63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1" y="71"/>
                    <a:pt x="58" y="72"/>
                    <a:pt x="56" y="73"/>
                  </a:cubicBezTo>
                  <a:cubicBezTo>
                    <a:pt x="53" y="74"/>
                    <a:pt x="51" y="74"/>
                    <a:pt x="48" y="74"/>
                  </a:cubicBezTo>
                  <a:cubicBezTo>
                    <a:pt x="39" y="74"/>
                    <a:pt x="33" y="72"/>
                    <a:pt x="27" y="67"/>
                  </a:cubicBezTo>
                  <a:cubicBezTo>
                    <a:pt x="25" y="65"/>
                    <a:pt x="22" y="62"/>
                    <a:pt x="21" y="59"/>
                  </a:cubicBezTo>
                  <a:cubicBezTo>
                    <a:pt x="20" y="57"/>
                    <a:pt x="19" y="55"/>
                    <a:pt x="19" y="53"/>
                  </a:cubicBezTo>
                  <a:cubicBezTo>
                    <a:pt x="96" y="53"/>
                    <a:pt x="96" y="53"/>
                    <a:pt x="96" y="53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1"/>
                    <a:pt x="95" y="35"/>
                    <a:pt x="93" y="29"/>
                  </a:cubicBezTo>
                  <a:cubicBezTo>
                    <a:pt x="90" y="23"/>
                    <a:pt x="87" y="18"/>
                    <a:pt x="83" y="14"/>
                  </a:cubicBezTo>
                  <a:close/>
                  <a:moveTo>
                    <a:pt x="20" y="37"/>
                  </a:moveTo>
                  <a:cubicBezTo>
                    <a:pt x="20" y="35"/>
                    <a:pt x="21" y="33"/>
                    <a:pt x="22" y="31"/>
                  </a:cubicBezTo>
                  <a:cubicBezTo>
                    <a:pt x="23" y="28"/>
                    <a:pt x="25" y="26"/>
                    <a:pt x="28" y="24"/>
                  </a:cubicBezTo>
                  <a:cubicBezTo>
                    <a:pt x="30" y="22"/>
                    <a:pt x="33" y="20"/>
                    <a:pt x="36" y="19"/>
                  </a:cubicBezTo>
                  <a:cubicBezTo>
                    <a:pt x="40" y="18"/>
                    <a:pt x="43" y="17"/>
                    <a:pt x="47" y="17"/>
                  </a:cubicBezTo>
                  <a:cubicBezTo>
                    <a:pt x="51" y="17"/>
                    <a:pt x="55" y="18"/>
                    <a:pt x="58" y="19"/>
                  </a:cubicBezTo>
                  <a:cubicBezTo>
                    <a:pt x="61" y="20"/>
                    <a:pt x="64" y="21"/>
                    <a:pt x="66" y="23"/>
                  </a:cubicBezTo>
                  <a:cubicBezTo>
                    <a:pt x="69" y="25"/>
                    <a:pt x="71" y="28"/>
                    <a:pt x="72" y="31"/>
                  </a:cubicBezTo>
                  <a:cubicBezTo>
                    <a:pt x="73" y="32"/>
                    <a:pt x="74" y="34"/>
                    <a:pt x="75" y="37"/>
                  </a:cubicBezTo>
                  <a:lnTo>
                    <a:pt x="20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13" name="îṧlïḍê"/>
            <p:cNvSpPr/>
            <p:nvPr/>
          </p:nvSpPr>
          <p:spPr bwMode="auto">
            <a:xfrm>
              <a:off x="5848350" y="4003675"/>
              <a:ext cx="38100" cy="460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14" name="ïŝḷîḋe"/>
            <p:cNvSpPr/>
            <p:nvPr/>
          </p:nvSpPr>
          <p:spPr bwMode="auto">
            <a:xfrm>
              <a:off x="5848350" y="4054475"/>
              <a:ext cx="38100" cy="1746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15" name="isḷíḍe"/>
            <p:cNvSpPr/>
            <p:nvPr/>
          </p:nvSpPr>
          <p:spPr bwMode="auto">
            <a:xfrm>
              <a:off x="5976938" y="4049712"/>
              <a:ext cx="190500" cy="242888"/>
            </a:xfrm>
            <a:custGeom>
              <a:avLst/>
              <a:gdLst>
                <a:gd name="T0" fmla="*/ 76 w 94"/>
                <a:gd name="T1" fmla="*/ 10 h 120"/>
                <a:gd name="T2" fmla="*/ 76 w 94"/>
                <a:gd name="T3" fmla="*/ 9 h 120"/>
                <a:gd name="T4" fmla="*/ 67 w 94"/>
                <a:gd name="T5" fmla="*/ 4 h 120"/>
                <a:gd name="T6" fmla="*/ 67 w 94"/>
                <a:gd name="T7" fmla="*/ 4 h 120"/>
                <a:gd name="T8" fmla="*/ 58 w 94"/>
                <a:gd name="T9" fmla="*/ 1 h 120"/>
                <a:gd name="T10" fmla="*/ 47 w 94"/>
                <a:gd name="T11" fmla="*/ 0 h 120"/>
                <a:gd name="T12" fmla="*/ 29 w 94"/>
                <a:gd name="T13" fmla="*/ 4 h 120"/>
                <a:gd name="T14" fmla="*/ 13 w 94"/>
                <a:gd name="T15" fmla="*/ 13 h 120"/>
                <a:gd name="T16" fmla="*/ 3 w 94"/>
                <a:gd name="T17" fmla="*/ 28 h 120"/>
                <a:gd name="T18" fmla="*/ 0 w 94"/>
                <a:gd name="T19" fmla="*/ 45 h 120"/>
                <a:gd name="T20" fmla="*/ 3 w 94"/>
                <a:gd name="T21" fmla="*/ 63 h 120"/>
                <a:gd name="T22" fmla="*/ 14 w 94"/>
                <a:gd name="T23" fmla="*/ 78 h 120"/>
                <a:gd name="T24" fmla="*/ 29 w 94"/>
                <a:gd name="T25" fmla="*/ 87 h 120"/>
                <a:gd name="T26" fmla="*/ 48 w 94"/>
                <a:gd name="T27" fmla="*/ 91 h 120"/>
                <a:gd name="T28" fmla="*/ 58 w 94"/>
                <a:gd name="T29" fmla="*/ 89 h 120"/>
                <a:gd name="T30" fmla="*/ 67 w 94"/>
                <a:gd name="T31" fmla="*/ 86 h 120"/>
                <a:gd name="T32" fmla="*/ 76 w 94"/>
                <a:gd name="T33" fmla="*/ 81 h 120"/>
                <a:gd name="T34" fmla="*/ 74 w 94"/>
                <a:gd name="T35" fmla="*/ 85 h 120"/>
                <a:gd name="T36" fmla="*/ 68 w 94"/>
                <a:gd name="T37" fmla="*/ 95 h 120"/>
                <a:gd name="T38" fmla="*/ 59 w 94"/>
                <a:gd name="T39" fmla="*/ 100 h 120"/>
                <a:gd name="T40" fmla="*/ 48 w 94"/>
                <a:gd name="T41" fmla="*/ 102 h 120"/>
                <a:gd name="T42" fmla="*/ 40 w 94"/>
                <a:gd name="T43" fmla="*/ 102 h 120"/>
                <a:gd name="T44" fmla="*/ 34 w 94"/>
                <a:gd name="T45" fmla="*/ 99 h 120"/>
                <a:gd name="T46" fmla="*/ 29 w 94"/>
                <a:gd name="T47" fmla="*/ 95 h 120"/>
                <a:gd name="T48" fmla="*/ 26 w 94"/>
                <a:gd name="T49" fmla="*/ 90 h 120"/>
                <a:gd name="T50" fmla="*/ 25 w 94"/>
                <a:gd name="T51" fmla="*/ 88 h 120"/>
                <a:gd name="T52" fmla="*/ 5 w 94"/>
                <a:gd name="T53" fmla="*/ 88 h 120"/>
                <a:gd name="T54" fmla="*/ 6 w 94"/>
                <a:gd name="T55" fmla="*/ 93 h 120"/>
                <a:gd name="T56" fmla="*/ 12 w 94"/>
                <a:gd name="T57" fmla="*/ 104 h 120"/>
                <a:gd name="T58" fmla="*/ 21 w 94"/>
                <a:gd name="T59" fmla="*/ 112 h 120"/>
                <a:gd name="T60" fmla="*/ 34 w 94"/>
                <a:gd name="T61" fmla="*/ 118 h 120"/>
                <a:gd name="T62" fmla="*/ 48 w 94"/>
                <a:gd name="T63" fmla="*/ 120 h 120"/>
                <a:gd name="T64" fmla="*/ 67 w 94"/>
                <a:gd name="T65" fmla="*/ 117 h 120"/>
                <a:gd name="T66" fmla="*/ 82 w 94"/>
                <a:gd name="T67" fmla="*/ 107 h 120"/>
                <a:gd name="T68" fmla="*/ 82 w 94"/>
                <a:gd name="T69" fmla="*/ 107 h 120"/>
                <a:gd name="T70" fmla="*/ 91 w 94"/>
                <a:gd name="T71" fmla="*/ 92 h 120"/>
                <a:gd name="T72" fmla="*/ 94 w 94"/>
                <a:gd name="T73" fmla="*/ 72 h 120"/>
                <a:gd name="T74" fmla="*/ 94 w 94"/>
                <a:gd name="T75" fmla="*/ 2 h 120"/>
                <a:gd name="T76" fmla="*/ 76 w 94"/>
                <a:gd name="T77" fmla="*/ 2 h 120"/>
                <a:gd name="T78" fmla="*/ 76 w 94"/>
                <a:gd name="T79" fmla="*/ 10 h 120"/>
                <a:gd name="T80" fmla="*/ 74 w 94"/>
                <a:gd name="T81" fmla="*/ 56 h 120"/>
                <a:gd name="T82" fmla="*/ 67 w 94"/>
                <a:gd name="T83" fmla="*/ 65 h 120"/>
                <a:gd name="T84" fmla="*/ 58 w 94"/>
                <a:gd name="T85" fmla="*/ 72 h 120"/>
                <a:gd name="T86" fmla="*/ 48 w 94"/>
                <a:gd name="T87" fmla="*/ 74 h 120"/>
                <a:gd name="T88" fmla="*/ 36 w 94"/>
                <a:gd name="T89" fmla="*/ 72 h 120"/>
                <a:gd name="T90" fmla="*/ 27 w 94"/>
                <a:gd name="T91" fmla="*/ 65 h 120"/>
                <a:gd name="T92" fmla="*/ 21 w 94"/>
                <a:gd name="T93" fmla="*/ 56 h 120"/>
                <a:gd name="T94" fmla="*/ 19 w 94"/>
                <a:gd name="T95" fmla="*/ 45 h 120"/>
                <a:gd name="T96" fmla="*/ 21 w 94"/>
                <a:gd name="T97" fmla="*/ 34 h 120"/>
                <a:gd name="T98" fmla="*/ 27 w 94"/>
                <a:gd name="T99" fmla="*/ 25 h 120"/>
                <a:gd name="T100" fmla="*/ 27 w 94"/>
                <a:gd name="T101" fmla="*/ 25 h 120"/>
                <a:gd name="T102" fmla="*/ 36 w 94"/>
                <a:gd name="T103" fmla="*/ 19 h 120"/>
                <a:gd name="T104" fmla="*/ 48 w 94"/>
                <a:gd name="T105" fmla="*/ 17 h 120"/>
                <a:gd name="T106" fmla="*/ 58 w 94"/>
                <a:gd name="T107" fmla="*/ 19 h 120"/>
                <a:gd name="T108" fmla="*/ 68 w 94"/>
                <a:gd name="T109" fmla="*/ 26 h 120"/>
                <a:gd name="T110" fmla="*/ 74 w 94"/>
                <a:gd name="T111" fmla="*/ 35 h 120"/>
                <a:gd name="T112" fmla="*/ 76 w 94"/>
                <a:gd name="T113" fmla="*/ 46 h 120"/>
                <a:gd name="T114" fmla="*/ 74 w 94"/>
                <a:gd name="T115" fmla="*/ 5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4" h="120">
                  <a:moveTo>
                    <a:pt x="76" y="10"/>
                  </a:moveTo>
                  <a:cubicBezTo>
                    <a:pt x="76" y="10"/>
                    <a:pt x="76" y="10"/>
                    <a:pt x="76" y="9"/>
                  </a:cubicBezTo>
                  <a:cubicBezTo>
                    <a:pt x="73" y="7"/>
                    <a:pt x="70" y="6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5" y="3"/>
                    <a:pt x="61" y="2"/>
                    <a:pt x="58" y="1"/>
                  </a:cubicBezTo>
                  <a:cubicBezTo>
                    <a:pt x="55" y="1"/>
                    <a:pt x="51" y="0"/>
                    <a:pt x="47" y="0"/>
                  </a:cubicBezTo>
                  <a:cubicBezTo>
                    <a:pt x="41" y="0"/>
                    <a:pt x="34" y="1"/>
                    <a:pt x="29" y="4"/>
                  </a:cubicBezTo>
                  <a:cubicBezTo>
                    <a:pt x="23" y="6"/>
                    <a:pt x="18" y="9"/>
                    <a:pt x="13" y="13"/>
                  </a:cubicBezTo>
                  <a:cubicBezTo>
                    <a:pt x="9" y="18"/>
                    <a:pt x="5" y="22"/>
                    <a:pt x="3" y="28"/>
                  </a:cubicBezTo>
                  <a:cubicBezTo>
                    <a:pt x="1" y="33"/>
                    <a:pt x="0" y="39"/>
                    <a:pt x="0" y="45"/>
                  </a:cubicBezTo>
                  <a:cubicBezTo>
                    <a:pt x="0" y="52"/>
                    <a:pt x="1" y="58"/>
                    <a:pt x="3" y="63"/>
                  </a:cubicBezTo>
                  <a:cubicBezTo>
                    <a:pt x="5" y="68"/>
                    <a:pt x="9" y="73"/>
                    <a:pt x="14" y="78"/>
                  </a:cubicBezTo>
                  <a:cubicBezTo>
                    <a:pt x="18" y="82"/>
                    <a:pt x="23" y="85"/>
                    <a:pt x="29" y="87"/>
                  </a:cubicBezTo>
                  <a:cubicBezTo>
                    <a:pt x="35" y="89"/>
                    <a:pt x="41" y="91"/>
                    <a:pt x="48" y="91"/>
                  </a:cubicBezTo>
                  <a:cubicBezTo>
                    <a:pt x="52" y="91"/>
                    <a:pt x="55" y="90"/>
                    <a:pt x="58" y="89"/>
                  </a:cubicBezTo>
                  <a:cubicBezTo>
                    <a:pt x="61" y="89"/>
                    <a:pt x="64" y="88"/>
                    <a:pt x="67" y="86"/>
                  </a:cubicBezTo>
                  <a:cubicBezTo>
                    <a:pt x="70" y="85"/>
                    <a:pt x="73" y="83"/>
                    <a:pt x="76" y="81"/>
                  </a:cubicBezTo>
                  <a:cubicBezTo>
                    <a:pt x="75" y="82"/>
                    <a:pt x="75" y="84"/>
                    <a:pt x="74" y="85"/>
                  </a:cubicBezTo>
                  <a:cubicBezTo>
                    <a:pt x="73" y="89"/>
                    <a:pt x="71" y="92"/>
                    <a:pt x="68" y="95"/>
                  </a:cubicBezTo>
                  <a:cubicBezTo>
                    <a:pt x="66" y="97"/>
                    <a:pt x="63" y="99"/>
                    <a:pt x="59" y="100"/>
                  </a:cubicBezTo>
                  <a:cubicBezTo>
                    <a:pt x="56" y="102"/>
                    <a:pt x="52" y="102"/>
                    <a:pt x="48" y="102"/>
                  </a:cubicBezTo>
                  <a:cubicBezTo>
                    <a:pt x="45" y="102"/>
                    <a:pt x="42" y="102"/>
                    <a:pt x="40" y="102"/>
                  </a:cubicBezTo>
                  <a:cubicBezTo>
                    <a:pt x="37" y="101"/>
                    <a:pt x="35" y="100"/>
                    <a:pt x="34" y="99"/>
                  </a:cubicBezTo>
                  <a:cubicBezTo>
                    <a:pt x="32" y="98"/>
                    <a:pt x="30" y="97"/>
                    <a:pt x="29" y="95"/>
                  </a:cubicBezTo>
                  <a:cubicBezTo>
                    <a:pt x="28" y="94"/>
                    <a:pt x="27" y="92"/>
                    <a:pt x="26" y="90"/>
                  </a:cubicBezTo>
                  <a:cubicBezTo>
                    <a:pt x="25" y="88"/>
                    <a:pt x="25" y="88"/>
                    <a:pt x="25" y="88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6" y="93"/>
                    <a:pt x="6" y="93"/>
                    <a:pt x="6" y="93"/>
                  </a:cubicBezTo>
                  <a:cubicBezTo>
                    <a:pt x="7" y="97"/>
                    <a:pt x="9" y="100"/>
                    <a:pt x="12" y="104"/>
                  </a:cubicBezTo>
                  <a:cubicBezTo>
                    <a:pt x="14" y="107"/>
                    <a:pt x="17" y="110"/>
                    <a:pt x="21" y="112"/>
                  </a:cubicBezTo>
                  <a:cubicBezTo>
                    <a:pt x="25" y="115"/>
                    <a:pt x="29" y="117"/>
                    <a:pt x="34" y="118"/>
                  </a:cubicBezTo>
                  <a:cubicBezTo>
                    <a:pt x="38" y="119"/>
                    <a:pt x="43" y="120"/>
                    <a:pt x="48" y="120"/>
                  </a:cubicBezTo>
                  <a:cubicBezTo>
                    <a:pt x="55" y="120"/>
                    <a:pt x="62" y="119"/>
                    <a:pt x="67" y="117"/>
                  </a:cubicBezTo>
                  <a:cubicBezTo>
                    <a:pt x="73" y="114"/>
                    <a:pt x="78" y="111"/>
                    <a:pt x="82" y="107"/>
                  </a:cubicBezTo>
                  <a:cubicBezTo>
                    <a:pt x="82" y="107"/>
                    <a:pt x="82" y="107"/>
                    <a:pt x="82" y="107"/>
                  </a:cubicBezTo>
                  <a:cubicBezTo>
                    <a:pt x="86" y="103"/>
                    <a:pt x="89" y="98"/>
                    <a:pt x="91" y="92"/>
                  </a:cubicBezTo>
                  <a:cubicBezTo>
                    <a:pt x="93" y="86"/>
                    <a:pt x="94" y="79"/>
                    <a:pt x="94" y="72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76" y="2"/>
                    <a:pt x="76" y="2"/>
                    <a:pt x="76" y="2"/>
                  </a:cubicBezTo>
                  <a:lnTo>
                    <a:pt x="76" y="10"/>
                  </a:lnTo>
                  <a:close/>
                  <a:moveTo>
                    <a:pt x="74" y="56"/>
                  </a:moveTo>
                  <a:cubicBezTo>
                    <a:pt x="73" y="60"/>
                    <a:pt x="70" y="63"/>
                    <a:pt x="67" y="65"/>
                  </a:cubicBezTo>
                  <a:cubicBezTo>
                    <a:pt x="65" y="68"/>
                    <a:pt x="61" y="70"/>
                    <a:pt x="58" y="72"/>
                  </a:cubicBezTo>
                  <a:cubicBezTo>
                    <a:pt x="55" y="73"/>
                    <a:pt x="51" y="74"/>
                    <a:pt x="48" y="74"/>
                  </a:cubicBezTo>
                  <a:cubicBezTo>
                    <a:pt x="44" y="74"/>
                    <a:pt x="40" y="73"/>
                    <a:pt x="36" y="72"/>
                  </a:cubicBezTo>
                  <a:cubicBezTo>
                    <a:pt x="33" y="70"/>
                    <a:pt x="30" y="68"/>
                    <a:pt x="27" y="65"/>
                  </a:cubicBezTo>
                  <a:cubicBezTo>
                    <a:pt x="24" y="63"/>
                    <a:pt x="22" y="60"/>
                    <a:pt x="21" y="56"/>
                  </a:cubicBezTo>
                  <a:cubicBezTo>
                    <a:pt x="19" y="53"/>
                    <a:pt x="19" y="49"/>
                    <a:pt x="19" y="45"/>
                  </a:cubicBezTo>
                  <a:cubicBezTo>
                    <a:pt x="19" y="41"/>
                    <a:pt x="19" y="37"/>
                    <a:pt x="21" y="34"/>
                  </a:cubicBezTo>
                  <a:cubicBezTo>
                    <a:pt x="22" y="31"/>
                    <a:pt x="24" y="28"/>
                    <a:pt x="27" y="25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0" y="22"/>
                    <a:pt x="33" y="20"/>
                    <a:pt x="36" y="19"/>
                  </a:cubicBezTo>
                  <a:cubicBezTo>
                    <a:pt x="40" y="18"/>
                    <a:pt x="44" y="17"/>
                    <a:pt x="48" y="17"/>
                  </a:cubicBezTo>
                  <a:cubicBezTo>
                    <a:pt x="51" y="17"/>
                    <a:pt x="55" y="18"/>
                    <a:pt x="58" y="19"/>
                  </a:cubicBezTo>
                  <a:cubicBezTo>
                    <a:pt x="62" y="21"/>
                    <a:pt x="65" y="23"/>
                    <a:pt x="68" y="26"/>
                  </a:cubicBezTo>
                  <a:cubicBezTo>
                    <a:pt x="70" y="28"/>
                    <a:pt x="73" y="31"/>
                    <a:pt x="74" y="35"/>
                  </a:cubicBezTo>
                  <a:cubicBezTo>
                    <a:pt x="75" y="38"/>
                    <a:pt x="76" y="42"/>
                    <a:pt x="76" y="46"/>
                  </a:cubicBezTo>
                  <a:cubicBezTo>
                    <a:pt x="76" y="50"/>
                    <a:pt x="75" y="53"/>
                    <a:pt x="74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16" name="iṩḷíḓe"/>
            <p:cNvSpPr/>
            <p:nvPr/>
          </p:nvSpPr>
          <p:spPr bwMode="auto">
            <a:xfrm>
              <a:off x="6265863" y="4051300"/>
              <a:ext cx="158750" cy="177800"/>
            </a:xfrm>
            <a:custGeom>
              <a:avLst/>
              <a:gdLst>
                <a:gd name="T0" fmla="*/ 78 w 79"/>
                <a:gd name="T1" fmla="*/ 25 h 88"/>
                <a:gd name="T2" fmla="*/ 78 w 79"/>
                <a:gd name="T3" fmla="*/ 25 h 88"/>
                <a:gd name="T4" fmla="*/ 76 w 79"/>
                <a:gd name="T5" fmla="*/ 19 h 88"/>
                <a:gd name="T6" fmla="*/ 73 w 79"/>
                <a:gd name="T7" fmla="*/ 14 h 88"/>
                <a:gd name="T8" fmla="*/ 73 w 79"/>
                <a:gd name="T9" fmla="*/ 14 h 88"/>
                <a:gd name="T10" fmla="*/ 67 w 79"/>
                <a:gd name="T11" fmla="*/ 8 h 88"/>
                <a:gd name="T12" fmla="*/ 60 w 79"/>
                <a:gd name="T13" fmla="*/ 3 h 88"/>
                <a:gd name="T14" fmla="*/ 51 w 79"/>
                <a:gd name="T15" fmla="*/ 1 h 88"/>
                <a:gd name="T16" fmla="*/ 42 w 79"/>
                <a:gd name="T17" fmla="*/ 0 h 88"/>
                <a:gd name="T18" fmla="*/ 33 w 79"/>
                <a:gd name="T19" fmla="*/ 0 h 88"/>
                <a:gd name="T20" fmla="*/ 25 w 79"/>
                <a:gd name="T21" fmla="*/ 3 h 88"/>
                <a:gd name="T22" fmla="*/ 25 w 79"/>
                <a:gd name="T23" fmla="*/ 3 h 88"/>
                <a:gd name="T24" fmla="*/ 18 w 79"/>
                <a:gd name="T25" fmla="*/ 6 h 88"/>
                <a:gd name="T26" fmla="*/ 18 w 79"/>
                <a:gd name="T27" fmla="*/ 1 h 88"/>
                <a:gd name="T28" fmla="*/ 0 w 79"/>
                <a:gd name="T29" fmla="*/ 1 h 88"/>
                <a:gd name="T30" fmla="*/ 0 w 79"/>
                <a:gd name="T31" fmla="*/ 88 h 88"/>
                <a:gd name="T32" fmla="*/ 18 w 79"/>
                <a:gd name="T33" fmla="*/ 88 h 88"/>
                <a:gd name="T34" fmla="*/ 18 w 79"/>
                <a:gd name="T35" fmla="*/ 46 h 88"/>
                <a:gd name="T36" fmla="*/ 19 w 79"/>
                <a:gd name="T37" fmla="*/ 37 h 88"/>
                <a:gd name="T38" fmla="*/ 19 w 79"/>
                <a:gd name="T39" fmla="*/ 32 h 88"/>
                <a:gd name="T40" fmla="*/ 19 w 79"/>
                <a:gd name="T41" fmla="*/ 32 h 88"/>
                <a:gd name="T42" fmla="*/ 20 w 79"/>
                <a:gd name="T43" fmla="*/ 29 h 88"/>
                <a:gd name="T44" fmla="*/ 21 w 79"/>
                <a:gd name="T45" fmla="*/ 26 h 88"/>
                <a:gd name="T46" fmla="*/ 21 w 79"/>
                <a:gd name="T47" fmla="*/ 26 h 88"/>
                <a:gd name="T48" fmla="*/ 25 w 79"/>
                <a:gd name="T49" fmla="*/ 22 h 88"/>
                <a:gd name="T50" fmla="*/ 29 w 79"/>
                <a:gd name="T51" fmla="*/ 19 h 88"/>
                <a:gd name="T52" fmla="*/ 34 w 79"/>
                <a:gd name="T53" fmla="*/ 17 h 88"/>
                <a:gd name="T54" fmla="*/ 34 w 79"/>
                <a:gd name="T55" fmla="*/ 17 h 88"/>
                <a:gd name="T56" fmla="*/ 40 w 79"/>
                <a:gd name="T57" fmla="*/ 17 h 88"/>
                <a:gd name="T58" fmla="*/ 50 w 79"/>
                <a:gd name="T59" fmla="*/ 18 h 88"/>
                <a:gd name="T60" fmla="*/ 56 w 79"/>
                <a:gd name="T61" fmla="*/ 22 h 88"/>
                <a:gd name="T62" fmla="*/ 56 w 79"/>
                <a:gd name="T63" fmla="*/ 22 h 88"/>
                <a:gd name="T64" fmla="*/ 60 w 79"/>
                <a:gd name="T65" fmla="*/ 29 h 88"/>
                <a:gd name="T66" fmla="*/ 61 w 79"/>
                <a:gd name="T67" fmla="*/ 40 h 88"/>
                <a:gd name="T68" fmla="*/ 61 w 79"/>
                <a:gd name="T69" fmla="*/ 88 h 88"/>
                <a:gd name="T70" fmla="*/ 79 w 79"/>
                <a:gd name="T71" fmla="*/ 88 h 88"/>
                <a:gd name="T72" fmla="*/ 79 w 79"/>
                <a:gd name="T73" fmla="*/ 43 h 88"/>
                <a:gd name="T74" fmla="*/ 79 w 79"/>
                <a:gd name="T75" fmla="*/ 33 h 88"/>
                <a:gd name="T76" fmla="*/ 78 w 79"/>
                <a:gd name="T77" fmla="*/ 2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9" h="88">
                  <a:moveTo>
                    <a:pt x="78" y="25"/>
                  </a:moveTo>
                  <a:cubicBezTo>
                    <a:pt x="78" y="25"/>
                    <a:pt x="78" y="25"/>
                    <a:pt x="78" y="25"/>
                  </a:cubicBezTo>
                  <a:cubicBezTo>
                    <a:pt x="77" y="23"/>
                    <a:pt x="77" y="21"/>
                    <a:pt x="76" y="19"/>
                  </a:cubicBezTo>
                  <a:cubicBezTo>
                    <a:pt x="75" y="17"/>
                    <a:pt x="74" y="15"/>
                    <a:pt x="73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1" y="11"/>
                    <a:pt x="70" y="9"/>
                    <a:pt x="67" y="8"/>
                  </a:cubicBezTo>
                  <a:cubicBezTo>
                    <a:pt x="65" y="6"/>
                    <a:pt x="63" y="4"/>
                    <a:pt x="60" y="3"/>
                  </a:cubicBezTo>
                  <a:cubicBezTo>
                    <a:pt x="57" y="2"/>
                    <a:pt x="54" y="1"/>
                    <a:pt x="51" y="1"/>
                  </a:cubicBezTo>
                  <a:cubicBezTo>
                    <a:pt x="48" y="0"/>
                    <a:pt x="45" y="0"/>
                    <a:pt x="42" y="0"/>
                  </a:cubicBezTo>
                  <a:cubicBezTo>
                    <a:pt x="39" y="0"/>
                    <a:pt x="36" y="0"/>
                    <a:pt x="33" y="0"/>
                  </a:cubicBezTo>
                  <a:cubicBezTo>
                    <a:pt x="30" y="1"/>
                    <a:pt x="27" y="2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3"/>
                    <a:pt x="20" y="5"/>
                    <a:pt x="18" y="6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2"/>
                    <a:pt x="18" y="39"/>
                    <a:pt x="19" y="37"/>
                  </a:cubicBezTo>
                  <a:cubicBezTo>
                    <a:pt x="19" y="35"/>
                    <a:pt x="19" y="33"/>
                    <a:pt x="19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1"/>
                    <a:pt x="20" y="30"/>
                    <a:pt x="20" y="29"/>
                  </a:cubicBezTo>
                  <a:cubicBezTo>
                    <a:pt x="20" y="28"/>
                    <a:pt x="21" y="27"/>
                    <a:pt x="21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4"/>
                    <a:pt x="23" y="23"/>
                    <a:pt x="25" y="22"/>
                  </a:cubicBezTo>
                  <a:cubicBezTo>
                    <a:pt x="26" y="21"/>
                    <a:pt x="27" y="20"/>
                    <a:pt x="29" y="19"/>
                  </a:cubicBezTo>
                  <a:cubicBezTo>
                    <a:pt x="30" y="18"/>
                    <a:pt x="32" y="18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6" y="17"/>
                    <a:pt x="38" y="17"/>
                    <a:pt x="40" y="17"/>
                  </a:cubicBezTo>
                  <a:cubicBezTo>
                    <a:pt x="44" y="17"/>
                    <a:pt x="48" y="17"/>
                    <a:pt x="50" y="18"/>
                  </a:cubicBezTo>
                  <a:cubicBezTo>
                    <a:pt x="53" y="19"/>
                    <a:pt x="55" y="20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8" y="24"/>
                    <a:pt x="59" y="26"/>
                    <a:pt x="60" y="29"/>
                  </a:cubicBezTo>
                  <a:cubicBezTo>
                    <a:pt x="61" y="32"/>
                    <a:pt x="61" y="35"/>
                    <a:pt x="61" y="40"/>
                  </a:cubicBezTo>
                  <a:cubicBezTo>
                    <a:pt x="61" y="88"/>
                    <a:pt x="61" y="88"/>
                    <a:pt x="61" y="88"/>
                  </a:cubicBezTo>
                  <a:cubicBezTo>
                    <a:pt x="79" y="88"/>
                    <a:pt x="79" y="88"/>
                    <a:pt x="79" y="88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79" y="39"/>
                    <a:pt x="79" y="35"/>
                    <a:pt x="79" y="33"/>
                  </a:cubicBezTo>
                  <a:cubicBezTo>
                    <a:pt x="79" y="30"/>
                    <a:pt x="78" y="27"/>
                    <a:pt x="78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17" name="ïšḷíḑé"/>
            <p:cNvSpPr/>
            <p:nvPr/>
          </p:nvSpPr>
          <p:spPr bwMode="auto">
            <a:xfrm>
              <a:off x="6680201" y="3998912"/>
              <a:ext cx="144463" cy="234950"/>
            </a:xfrm>
            <a:custGeom>
              <a:avLst/>
              <a:gdLst>
                <a:gd name="T0" fmla="*/ 59 w 72"/>
                <a:gd name="T1" fmla="*/ 53 h 116"/>
                <a:gd name="T2" fmla="*/ 49 w 72"/>
                <a:gd name="T3" fmla="*/ 49 h 116"/>
                <a:gd name="T4" fmla="*/ 40 w 72"/>
                <a:gd name="T5" fmla="*/ 46 h 116"/>
                <a:gd name="T6" fmla="*/ 32 w 72"/>
                <a:gd name="T7" fmla="*/ 43 h 116"/>
                <a:gd name="T8" fmla="*/ 27 w 72"/>
                <a:gd name="T9" fmla="*/ 41 h 116"/>
                <a:gd name="T10" fmla="*/ 23 w 72"/>
                <a:gd name="T11" fmla="*/ 37 h 116"/>
                <a:gd name="T12" fmla="*/ 22 w 72"/>
                <a:gd name="T13" fmla="*/ 31 h 116"/>
                <a:gd name="T14" fmla="*/ 26 w 72"/>
                <a:gd name="T15" fmla="*/ 21 h 116"/>
                <a:gd name="T16" fmla="*/ 37 w 72"/>
                <a:gd name="T17" fmla="*/ 17 h 116"/>
                <a:gd name="T18" fmla="*/ 47 w 72"/>
                <a:gd name="T19" fmla="*/ 20 h 116"/>
                <a:gd name="T20" fmla="*/ 52 w 72"/>
                <a:gd name="T21" fmla="*/ 31 h 116"/>
                <a:gd name="T22" fmla="*/ 70 w 72"/>
                <a:gd name="T23" fmla="*/ 35 h 116"/>
                <a:gd name="T24" fmla="*/ 67 w 72"/>
                <a:gd name="T25" fmla="*/ 18 h 116"/>
                <a:gd name="T26" fmla="*/ 60 w 72"/>
                <a:gd name="T27" fmla="*/ 8 h 116"/>
                <a:gd name="T28" fmla="*/ 37 w 72"/>
                <a:gd name="T29" fmla="*/ 0 h 116"/>
                <a:gd name="T30" fmla="*/ 13 w 72"/>
                <a:gd name="T31" fmla="*/ 9 h 116"/>
                <a:gd name="T32" fmla="*/ 3 w 72"/>
                <a:gd name="T33" fmla="*/ 32 h 116"/>
                <a:gd name="T34" fmla="*/ 5 w 72"/>
                <a:gd name="T35" fmla="*/ 42 h 116"/>
                <a:gd name="T36" fmla="*/ 10 w 72"/>
                <a:gd name="T37" fmla="*/ 50 h 116"/>
                <a:gd name="T38" fmla="*/ 29 w 72"/>
                <a:gd name="T39" fmla="*/ 61 h 116"/>
                <a:gd name="T40" fmla="*/ 30 w 72"/>
                <a:gd name="T41" fmla="*/ 62 h 116"/>
                <a:gd name="T42" fmla="*/ 32 w 72"/>
                <a:gd name="T43" fmla="*/ 62 h 116"/>
                <a:gd name="T44" fmla="*/ 53 w 72"/>
                <a:gd name="T45" fmla="*/ 80 h 116"/>
                <a:gd name="T46" fmla="*/ 49 w 72"/>
                <a:gd name="T47" fmla="*/ 93 h 116"/>
                <a:gd name="T48" fmla="*/ 36 w 72"/>
                <a:gd name="T49" fmla="*/ 98 h 116"/>
                <a:gd name="T50" fmla="*/ 23 w 72"/>
                <a:gd name="T51" fmla="*/ 93 h 116"/>
                <a:gd name="T52" fmla="*/ 18 w 72"/>
                <a:gd name="T53" fmla="*/ 80 h 116"/>
                <a:gd name="T54" fmla="*/ 0 w 72"/>
                <a:gd name="T55" fmla="*/ 76 h 116"/>
                <a:gd name="T56" fmla="*/ 3 w 72"/>
                <a:gd name="T57" fmla="*/ 94 h 116"/>
                <a:gd name="T58" fmla="*/ 22 w 72"/>
                <a:gd name="T59" fmla="*/ 113 h 116"/>
                <a:gd name="T60" fmla="*/ 50 w 72"/>
                <a:gd name="T61" fmla="*/ 113 h 116"/>
                <a:gd name="T62" fmla="*/ 62 w 72"/>
                <a:gd name="T63" fmla="*/ 105 h 116"/>
                <a:gd name="T64" fmla="*/ 72 w 72"/>
                <a:gd name="T65" fmla="*/ 78 h 116"/>
                <a:gd name="T66" fmla="*/ 66 w 72"/>
                <a:gd name="T67" fmla="*/ 6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116">
                  <a:moveTo>
                    <a:pt x="66" y="60"/>
                  </a:moveTo>
                  <a:cubicBezTo>
                    <a:pt x="65" y="57"/>
                    <a:pt x="62" y="55"/>
                    <a:pt x="59" y="53"/>
                  </a:cubicBezTo>
                  <a:cubicBezTo>
                    <a:pt x="56" y="52"/>
                    <a:pt x="53" y="50"/>
                    <a:pt x="49" y="49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48" y="48"/>
                    <a:pt x="46" y="48"/>
                    <a:pt x="45" y="47"/>
                  </a:cubicBezTo>
                  <a:cubicBezTo>
                    <a:pt x="44" y="47"/>
                    <a:pt x="42" y="46"/>
                    <a:pt x="40" y="46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36" y="45"/>
                    <a:pt x="34" y="44"/>
                    <a:pt x="32" y="43"/>
                  </a:cubicBezTo>
                  <a:cubicBezTo>
                    <a:pt x="30" y="42"/>
                    <a:pt x="28" y="41"/>
                    <a:pt x="27" y="41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0"/>
                    <a:pt x="25" y="39"/>
                    <a:pt x="25" y="39"/>
                  </a:cubicBezTo>
                  <a:cubicBezTo>
                    <a:pt x="24" y="38"/>
                    <a:pt x="23" y="37"/>
                    <a:pt x="23" y="37"/>
                  </a:cubicBezTo>
                  <a:cubicBezTo>
                    <a:pt x="23" y="36"/>
                    <a:pt x="22" y="35"/>
                    <a:pt x="22" y="34"/>
                  </a:cubicBezTo>
                  <a:cubicBezTo>
                    <a:pt x="22" y="33"/>
                    <a:pt x="22" y="32"/>
                    <a:pt x="22" y="31"/>
                  </a:cubicBezTo>
                  <a:cubicBezTo>
                    <a:pt x="22" y="29"/>
                    <a:pt x="22" y="27"/>
                    <a:pt x="23" y="25"/>
                  </a:cubicBezTo>
                  <a:cubicBezTo>
                    <a:pt x="24" y="24"/>
                    <a:pt x="25" y="22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9" y="18"/>
                    <a:pt x="33" y="17"/>
                    <a:pt x="37" y="17"/>
                  </a:cubicBezTo>
                  <a:cubicBezTo>
                    <a:pt x="40" y="17"/>
                    <a:pt x="41" y="17"/>
                    <a:pt x="43" y="18"/>
                  </a:cubicBezTo>
                  <a:cubicBezTo>
                    <a:pt x="45" y="18"/>
                    <a:pt x="46" y="19"/>
                    <a:pt x="47" y="20"/>
                  </a:cubicBezTo>
                  <a:cubicBezTo>
                    <a:pt x="49" y="22"/>
                    <a:pt x="49" y="23"/>
                    <a:pt x="50" y="25"/>
                  </a:cubicBezTo>
                  <a:cubicBezTo>
                    <a:pt x="51" y="27"/>
                    <a:pt x="52" y="29"/>
                    <a:pt x="52" y="31"/>
                  </a:cubicBezTo>
                  <a:cubicBezTo>
                    <a:pt x="52" y="35"/>
                    <a:pt x="52" y="35"/>
                    <a:pt x="52" y="35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70" y="31"/>
                    <a:pt x="70" y="31"/>
                    <a:pt x="70" y="31"/>
                  </a:cubicBezTo>
                  <a:cubicBezTo>
                    <a:pt x="69" y="26"/>
                    <a:pt x="68" y="22"/>
                    <a:pt x="67" y="18"/>
                  </a:cubicBezTo>
                  <a:cubicBezTo>
                    <a:pt x="65" y="14"/>
                    <a:pt x="63" y="11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57" y="5"/>
                    <a:pt x="54" y="3"/>
                    <a:pt x="50" y="2"/>
                  </a:cubicBezTo>
                  <a:cubicBezTo>
                    <a:pt x="46" y="0"/>
                    <a:pt x="42" y="0"/>
                    <a:pt x="37" y="0"/>
                  </a:cubicBezTo>
                  <a:cubicBezTo>
                    <a:pt x="32" y="0"/>
                    <a:pt x="28" y="0"/>
                    <a:pt x="24" y="2"/>
                  </a:cubicBezTo>
                  <a:cubicBezTo>
                    <a:pt x="20" y="3"/>
                    <a:pt x="16" y="6"/>
                    <a:pt x="13" y="9"/>
                  </a:cubicBezTo>
                  <a:cubicBezTo>
                    <a:pt x="10" y="12"/>
                    <a:pt x="7" y="15"/>
                    <a:pt x="6" y="19"/>
                  </a:cubicBezTo>
                  <a:cubicBezTo>
                    <a:pt x="4" y="23"/>
                    <a:pt x="3" y="27"/>
                    <a:pt x="3" y="32"/>
                  </a:cubicBezTo>
                  <a:cubicBezTo>
                    <a:pt x="3" y="35"/>
                    <a:pt x="4" y="39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6" y="45"/>
                    <a:pt x="8" y="48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2" y="52"/>
                    <a:pt x="15" y="55"/>
                    <a:pt x="18" y="56"/>
                  </a:cubicBezTo>
                  <a:cubicBezTo>
                    <a:pt x="21" y="58"/>
                    <a:pt x="25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1" y="62"/>
                    <a:pt x="30" y="62"/>
                    <a:pt x="30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1" y="62"/>
                    <a:pt x="32" y="62"/>
                    <a:pt x="32" y="62"/>
                  </a:cubicBezTo>
                  <a:cubicBezTo>
                    <a:pt x="32" y="62"/>
                    <a:pt x="32" y="62"/>
                    <a:pt x="32" y="62"/>
                  </a:cubicBezTo>
                  <a:cubicBezTo>
                    <a:pt x="46" y="66"/>
                    <a:pt x="53" y="72"/>
                    <a:pt x="53" y="80"/>
                  </a:cubicBezTo>
                  <a:cubicBezTo>
                    <a:pt x="53" y="83"/>
                    <a:pt x="53" y="85"/>
                    <a:pt x="52" y="88"/>
                  </a:cubicBezTo>
                  <a:cubicBezTo>
                    <a:pt x="51" y="90"/>
                    <a:pt x="50" y="92"/>
                    <a:pt x="49" y="93"/>
                  </a:cubicBezTo>
                  <a:cubicBezTo>
                    <a:pt x="47" y="95"/>
                    <a:pt x="45" y="96"/>
                    <a:pt x="43" y="96"/>
                  </a:cubicBezTo>
                  <a:cubicBezTo>
                    <a:pt x="41" y="97"/>
                    <a:pt x="38" y="98"/>
                    <a:pt x="36" y="98"/>
                  </a:cubicBezTo>
                  <a:cubicBezTo>
                    <a:pt x="33" y="98"/>
                    <a:pt x="31" y="97"/>
                    <a:pt x="29" y="97"/>
                  </a:cubicBezTo>
                  <a:cubicBezTo>
                    <a:pt x="27" y="96"/>
                    <a:pt x="25" y="95"/>
                    <a:pt x="23" y="93"/>
                  </a:cubicBezTo>
                  <a:cubicBezTo>
                    <a:pt x="22" y="91"/>
                    <a:pt x="21" y="90"/>
                    <a:pt x="20" y="88"/>
                  </a:cubicBezTo>
                  <a:cubicBezTo>
                    <a:pt x="19" y="85"/>
                    <a:pt x="19" y="83"/>
                    <a:pt x="18" y="80"/>
                  </a:cubicBezTo>
                  <a:cubicBezTo>
                    <a:pt x="18" y="76"/>
                    <a:pt x="18" y="76"/>
                    <a:pt x="18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5"/>
                    <a:pt x="1" y="90"/>
                    <a:pt x="3" y="94"/>
                  </a:cubicBezTo>
                  <a:cubicBezTo>
                    <a:pt x="5" y="99"/>
                    <a:pt x="7" y="103"/>
                    <a:pt x="10" y="106"/>
                  </a:cubicBezTo>
                  <a:cubicBezTo>
                    <a:pt x="14" y="109"/>
                    <a:pt x="17" y="112"/>
                    <a:pt x="22" y="113"/>
                  </a:cubicBezTo>
                  <a:cubicBezTo>
                    <a:pt x="26" y="115"/>
                    <a:pt x="30" y="116"/>
                    <a:pt x="35" y="116"/>
                  </a:cubicBezTo>
                  <a:cubicBezTo>
                    <a:pt x="41" y="116"/>
                    <a:pt x="46" y="115"/>
                    <a:pt x="50" y="113"/>
                  </a:cubicBezTo>
                  <a:cubicBezTo>
                    <a:pt x="55" y="112"/>
                    <a:pt x="59" y="109"/>
                    <a:pt x="62" y="105"/>
                  </a:cubicBezTo>
                  <a:cubicBezTo>
                    <a:pt x="62" y="105"/>
                    <a:pt x="62" y="105"/>
                    <a:pt x="62" y="105"/>
                  </a:cubicBezTo>
                  <a:cubicBezTo>
                    <a:pt x="65" y="102"/>
                    <a:pt x="68" y="98"/>
                    <a:pt x="70" y="93"/>
                  </a:cubicBezTo>
                  <a:cubicBezTo>
                    <a:pt x="71" y="89"/>
                    <a:pt x="72" y="84"/>
                    <a:pt x="72" y="78"/>
                  </a:cubicBezTo>
                  <a:cubicBezTo>
                    <a:pt x="72" y="75"/>
                    <a:pt x="72" y="71"/>
                    <a:pt x="71" y="68"/>
                  </a:cubicBezTo>
                  <a:cubicBezTo>
                    <a:pt x="70" y="65"/>
                    <a:pt x="68" y="62"/>
                    <a:pt x="66" y="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18" name="îsḻidè"/>
            <p:cNvSpPr/>
            <p:nvPr/>
          </p:nvSpPr>
          <p:spPr bwMode="auto">
            <a:xfrm>
              <a:off x="6899276" y="4003675"/>
              <a:ext cx="103188" cy="225425"/>
            </a:xfrm>
            <a:custGeom>
              <a:avLst/>
              <a:gdLst>
                <a:gd name="T0" fmla="*/ 45 w 65"/>
                <a:gd name="T1" fmla="*/ 0 h 142"/>
                <a:gd name="T2" fmla="*/ 22 w 65"/>
                <a:gd name="T3" fmla="*/ 0 h 142"/>
                <a:gd name="T4" fmla="*/ 22 w 65"/>
                <a:gd name="T5" fmla="*/ 32 h 142"/>
                <a:gd name="T6" fmla="*/ 0 w 65"/>
                <a:gd name="T7" fmla="*/ 32 h 142"/>
                <a:gd name="T8" fmla="*/ 0 w 65"/>
                <a:gd name="T9" fmla="*/ 54 h 142"/>
                <a:gd name="T10" fmla="*/ 22 w 65"/>
                <a:gd name="T11" fmla="*/ 54 h 142"/>
                <a:gd name="T12" fmla="*/ 22 w 65"/>
                <a:gd name="T13" fmla="*/ 142 h 142"/>
                <a:gd name="T14" fmla="*/ 45 w 65"/>
                <a:gd name="T15" fmla="*/ 142 h 142"/>
                <a:gd name="T16" fmla="*/ 45 w 65"/>
                <a:gd name="T17" fmla="*/ 54 h 142"/>
                <a:gd name="T18" fmla="*/ 65 w 65"/>
                <a:gd name="T19" fmla="*/ 54 h 142"/>
                <a:gd name="T20" fmla="*/ 65 w 65"/>
                <a:gd name="T21" fmla="*/ 32 h 142"/>
                <a:gd name="T22" fmla="*/ 45 w 65"/>
                <a:gd name="T23" fmla="*/ 32 h 142"/>
                <a:gd name="T24" fmla="*/ 45 w 65"/>
                <a:gd name="T25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142">
                  <a:moveTo>
                    <a:pt x="45" y="0"/>
                  </a:moveTo>
                  <a:lnTo>
                    <a:pt x="22" y="0"/>
                  </a:lnTo>
                  <a:lnTo>
                    <a:pt x="22" y="32"/>
                  </a:lnTo>
                  <a:lnTo>
                    <a:pt x="0" y="32"/>
                  </a:lnTo>
                  <a:lnTo>
                    <a:pt x="0" y="54"/>
                  </a:lnTo>
                  <a:lnTo>
                    <a:pt x="22" y="54"/>
                  </a:lnTo>
                  <a:lnTo>
                    <a:pt x="22" y="142"/>
                  </a:lnTo>
                  <a:lnTo>
                    <a:pt x="45" y="142"/>
                  </a:lnTo>
                  <a:lnTo>
                    <a:pt x="45" y="54"/>
                  </a:lnTo>
                  <a:lnTo>
                    <a:pt x="65" y="54"/>
                  </a:lnTo>
                  <a:lnTo>
                    <a:pt x="65" y="32"/>
                  </a:lnTo>
                  <a:lnTo>
                    <a:pt x="45" y="3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19" name="íṣ1íḑê"/>
            <p:cNvSpPr/>
            <p:nvPr/>
          </p:nvSpPr>
          <p:spPr bwMode="auto">
            <a:xfrm>
              <a:off x="7085013" y="4054475"/>
              <a:ext cx="160338" cy="179388"/>
            </a:xfrm>
            <a:custGeom>
              <a:avLst/>
              <a:gdLst>
                <a:gd name="T0" fmla="*/ 61 w 79"/>
                <a:gd name="T1" fmla="*/ 43 h 89"/>
                <a:gd name="T2" fmla="*/ 60 w 79"/>
                <a:gd name="T3" fmla="*/ 51 h 89"/>
                <a:gd name="T4" fmla="*/ 60 w 79"/>
                <a:gd name="T5" fmla="*/ 57 h 89"/>
                <a:gd name="T6" fmla="*/ 60 w 79"/>
                <a:gd name="T7" fmla="*/ 57 h 89"/>
                <a:gd name="T8" fmla="*/ 59 w 79"/>
                <a:gd name="T9" fmla="*/ 60 h 89"/>
                <a:gd name="T10" fmla="*/ 58 w 79"/>
                <a:gd name="T11" fmla="*/ 63 h 89"/>
                <a:gd name="T12" fmla="*/ 58 w 79"/>
                <a:gd name="T13" fmla="*/ 63 h 89"/>
                <a:gd name="T14" fmla="*/ 57 w 79"/>
                <a:gd name="T15" fmla="*/ 63 h 89"/>
                <a:gd name="T16" fmla="*/ 58 w 79"/>
                <a:gd name="T17" fmla="*/ 63 h 89"/>
                <a:gd name="T18" fmla="*/ 54 w 79"/>
                <a:gd name="T19" fmla="*/ 67 h 89"/>
                <a:gd name="T20" fmla="*/ 50 w 79"/>
                <a:gd name="T21" fmla="*/ 69 h 89"/>
                <a:gd name="T22" fmla="*/ 50 w 79"/>
                <a:gd name="T23" fmla="*/ 70 h 89"/>
                <a:gd name="T24" fmla="*/ 45 w 79"/>
                <a:gd name="T25" fmla="*/ 71 h 89"/>
                <a:gd name="T26" fmla="*/ 39 w 79"/>
                <a:gd name="T27" fmla="*/ 72 h 89"/>
                <a:gd name="T28" fmla="*/ 29 w 79"/>
                <a:gd name="T29" fmla="*/ 70 h 89"/>
                <a:gd name="T30" fmla="*/ 23 w 79"/>
                <a:gd name="T31" fmla="*/ 66 h 89"/>
                <a:gd name="T32" fmla="*/ 23 w 79"/>
                <a:gd name="T33" fmla="*/ 66 h 89"/>
                <a:gd name="T34" fmla="*/ 19 w 79"/>
                <a:gd name="T35" fmla="*/ 59 h 89"/>
                <a:gd name="T36" fmla="*/ 18 w 79"/>
                <a:gd name="T37" fmla="*/ 46 h 89"/>
                <a:gd name="T38" fmla="*/ 18 w 79"/>
                <a:gd name="T39" fmla="*/ 0 h 89"/>
                <a:gd name="T40" fmla="*/ 0 w 79"/>
                <a:gd name="T41" fmla="*/ 0 h 89"/>
                <a:gd name="T42" fmla="*/ 0 w 79"/>
                <a:gd name="T43" fmla="*/ 45 h 89"/>
                <a:gd name="T44" fmla="*/ 2 w 79"/>
                <a:gd name="T45" fmla="*/ 65 h 89"/>
                <a:gd name="T46" fmla="*/ 9 w 79"/>
                <a:gd name="T47" fmla="*/ 78 h 89"/>
                <a:gd name="T48" fmla="*/ 21 w 79"/>
                <a:gd name="T49" fmla="*/ 86 h 89"/>
                <a:gd name="T50" fmla="*/ 38 w 79"/>
                <a:gd name="T51" fmla="*/ 89 h 89"/>
                <a:gd name="T52" fmla="*/ 47 w 79"/>
                <a:gd name="T53" fmla="*/ 88 h 89"/>
                <a:gd name="T54" fmla="*/ 54 w 79"/>
                <a:gd name="T55" fmla="*/ 86 h 89"/>
                <a:gd name="T56" fmla="*/ 54 w 79"/>
                <a:gd name="T57" fmla="*/ 86 h 89"/>
                <a:gd name="T58" fmla="*/ 61 w 79"/>
                <a:gd name="T59" fmla="*/ 83 h 89"/>
                <a:gd name="T60" fmla="*/ 61 w 79"/>
                <a:gd name="T61" fmla="*/ 87 h 89"/>
                <a:gd name="T62" fmla="*/ 79 w 79"/>
                <a:gd name="T63" fmla="*/ 87 h 89"/>
                <a:gd name="T64" fmla="*/ 79 w 79"/>
                <a:gd name="T65" fmla="*/ 0 h 89"/>
                <a:gd name="T66" fmla="*/ 61 w 79"/>
                <a:gd name="T67" fmla="*/ 0 h 89"/>
                <a:gd name="T68" fmla="*/ 61 w 79"/>
                <a:gd name="T69" fmla="*/ 4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9" h="89">
                  <a:moveTo>
                    <a:pt x="61" y="43"/>
                  </a:moveTo>
                  <a:cubicBezTo>
                    <a:pt x="61" y="46"/>
                    <a:pt x="60" y="49"/>
                    <a:pt x="60" y="51"/>
                  </a:cubicBezTo>
                  <a:cubicBezTo>
                    <a:pt x="60" y="54"/>
                    <a:pt x="60" y="56"/>
                    <a:pt x="60" y="57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0" y="58"/>
                    <a:pt x="59" y="59"/>
                    <a:pt x="59" y="60"/>
                  </a:cubicBezTo>
                  <a:cubicBezTo>
                    <a:pt x="58" y="61"/>
                    <a:pt x="58" y="62"/>
                    <a:pt x="58" y="63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57" y="63"/>
                    <a:pt x="57" y="63"/>
                    <a:pt x="57" y="63"/>
                  </a:cubicBezTo>
                  <a:cubicBezTo>
                    <a:pt x="57" y="63"/>
                    <a:pt x="57" y="63"/>
                    <a:pt x="58" y="63"/>
                  </a:cubicBezTo>
                  <a:cubicBezTo>
                    <a:pt x="57" y="64"/>
                    <a:pt x="55" y="66"/>
                    <a:pt x="54" y="67"/>
                  </a:cubicBezTo>
                  <a:cubicBezTo>
                    <a:pt x="53" y="68"/>
                    <a:pt x="52" y="69"/>
                    <a:pt x="50" y="6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48" y="70"/>
                    <a:pt x="47" y="71"/>
                    <a:pt x="45" y="71"/>
                  </a:cubicBezTo>
                  <a:cubicBezTo>
                    <a:pt x="43" y="72"/>
                    <a:pt x="41" y="72"/>
                    <a:pt x="39" y="72"/>
                  </a:cubicBezTo>
                  <a:cubicBezTo>
                    <a:pt x="35" y="72"/>
                    <a:pt x="31" y="71"/>
                    <a:pt x="29" y="70"/>
                  </a:cubicBezTo>
                  <a:cubicBezTo>
                    <a:pt x="26" y="70"/>
                    <a:pt x="24" y="68"/>
                    <a:pt x="23" y="66"/>
                  </a:cubicBezTo>
                  <a:cubicBezTo>
                    <a:pt x="23" y="66"/>
                    <a:pt x="23" y="66"/>
                    <a:pt x="23" y="66"/>
                  </a:cubicBezTo>
                  <a:cubicBezTo>
                    <a:pt x="21" y="65"/>
                    <a:pt x="20" y="62"/>
                    <a:pt x="19" y="59"/>
                  </a:cubicBezTo>
                  <a:cubicBezTo>
                    <a:pt x="18" y="55"/>
                    <a:pt x="18" y="51"/>
                    <a:pt x="18" y="46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53"/>
                    <a:pt x="0" y="59"/>
                    <a:pt x="2" y="65"/>
                  </a:cubicBezTo>
                  <a:cubicBezTo>
                    <a:pt x="3" y="70"/>
                    <a:pt x="6" y="75"/>
                    <a:pt x="9" y="78"/>
                  </a:cubicBezTo>
                  <a:cubicBezTo>
                    <a:pt x="12" y="82"/>
                    <a:pt x="16" y="85"/>
                    <a:pt x="21" y="86"/>
                  </a:cubicBezTo>
                  <a:cubicBezTo>
                    <a:pt x="26" y="88"/>
                    <a:pt x="32" y="89"/>
                    <a:pt x="38" y="89"/>
                  </a:cubicBezTo>
                  <a:cubicBezTo>
                    <a:pt x="41" y="89"/>
                    <a:pt x="44" y="89"/>
                    <a:pt x="47" y="88"/>
                  </a:cubicBezTo>
                  <a:cubicBezTo>
                    <a:pt x="50" y="88"/>
                    <a:pt x="52" y="87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7" y="85"/>
                    <a:pt x="59" y="84"/>
                    <a:pt x="61" y="83"/>
                  </a:cubicBezTo>
                  <a:cubicBezTo>
                    <a:pt x="61" y="87"/>
                    <a:pt x="61" y="87"/>
                    <a:pt x="61" y="87"/>
                  </a:cubicBezTo>
                  <a:cubicBezTo>
                    <a:pt x="79" y="87"/>
                    <a:pt x="79" y="87"/>
                    <a:pt x="79" y="87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61" y="0"/>
                    <a:pt x="61" y="0"/>
                    <a:pt x="61" y="0"/>
                  </a:cubicBezTo>
                  <a:lnTo>
                    <a:pt x="61" y="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20" name="ïśľiḓé"/>
            <p:cNvSpPr/>
            <p:nvPr/>
          </p:nvSpPr>
          <p:spPr bwMode="auto">
            <a:xfrm>
              <a:off x="7335838" y="4003675"/>
              <a:ext cx="192088" cy="230188"/>
            </a:xfrm>
            <a:custGeom>
              <a:avLst/>
              <a:gdLst>
                <a:gd name="T0" fmla="*/ 76 w 95"/>
                <a:gd name="T1" fmla="*/ 33 h 114"/>
                <a:gd name="T2" fmla="*/ 76 w 95"/>
                <a:gd name="T3" fmla="*/ 32 h 114"/>
                <a:gd name="T4" fmla="*/ 67 w 95"/>
                <a:gd name="T5" fmla="*/ 27 h 114"/>
                <a:gd name="T6" fmla="*/ 58 w 95"/>
                <a:gd name="T7" fmla="*/ 24 h 114"/>
                <a:gd name="T8" fmla="*/ 48 w 95"/>
                <a:gd name="T9" fmla="*/ 24 h 114"/>
                <a:gd name="T10" fmla="*/ 29 w 95"/>
                <a:gd name="T11" fmla="*/ 27 h 114"/>
                <a:gd name="T12" fmla="*/ 14 w 95"/>
                <a:gd name="T13" fmla="*/ 36 h 114"/>
                <a:gd name="T14" fmla="*/ 14 w 95"/>
                <a:gd name="T15" fmla="*/ 36 h 114"/>
                <a:gd name="T16" fmla="*/ 3 w 95"/>
                <a:gd name="T17" fmla="*/ 51 h 114"/>
                <a:gd name="T18" fmla="*/ 0 w 95"/>
                <a:gd name="T19" fmla="*/ 68 h 114"/>
                <a:gd name="T20" fmla="*/ 3 w 95"/>
                <a:gd name="T21" fmla="*/ 86 h 114"/>
                <a:gd name="T22" fmla="*/ 14 w 95"/>
                <a:gd name="T23" fmla="*/ 101 h 114"/>
                <a:gd name="T24" fmla="*/ 29 w 95"/>
                <a:gd name="T25" fmla="*/ 111 h 114"/>
                <a:gd name="T26" fmla="*/ 48 w 95"/>
                <a:gd name="T27" fmla="*/ 114 h 114"/>
                <a:gd name="T28" fmla="*/ 58 w 95"/>
                <a:gd name="T29" fmla="*/ 113 h 114"/>
                <a:gd name="T30" fmla="*/ 58 w 95"/>
                <a:gd name="T31" fmla="*/ 113 h 114"/>
                <a:gd name="T32" fmla="*/ 67 w 95"/>
                <a:gd name="T33" fmla="*/ 110 h 114"/>
                <a:gd name="T34" fmla="*/ 76 w 95"/>
                <a:gd name="T35" fmla="*/ 105 h 114"/>
                <a:gd name="T36" fmla="*/ 76 w 95"/>
                <a:gd name="T37" fmla="*/ 105 h 114"/>
                <a:gd name="T38" fmla="*/ 76 w 95"/>
                <a:gd name="T39" fmla="*/ 112 h 114"/>
                <a:gd name="T40" fmla="*/ 95 w 95"/>
                <a:gd name="T41" fmla="*/ 112 h 114"/>
                <a:gd name="T42" fmla="*/ 95 w 95"/>
                <a:gd name="T43" fmla="*/ 0 h 114"/>
                <a:gd name="T44" fmla="*/ 76 w 95"/>
                <a:gd name="T45" fmla="*/ 0 h 114"/>
                <a:gd name="T46" fmla="*/ 76 w 95"/>
                <a:gd name="T47" fmla="*/ 33 h 114"/>
                <a:gd name="T48" fmla="*/ 75 w 95"/>
                <a:gd name="T49" fmla="*/ 80 h 114"/>
                <a:gd name="T50" fmla="*/ 68 w 95"/>
                <a:gd name="T51" fmla="*/ 89 h 114"/>
                <a:gd name="T52" fmla="*/ 68 w 95"/>
                <a:gd name="T53" fmla="*/ 89 h 114"/>
                <a:gd name="T54" fmla="*/ 59 w 95"/>
                <a:gd name="T55" fmla="*/ 95 h 114"/>
                <a:gd name="T56" fmla="*/ 48 w 95"/>
                <a:gd name="T57" fmla="*/ 97 h 114"/>
                <a:gd name="T58" fmla="*/ 37 w 95"/>
                <a:gd name="T59" fmla="*/ 95 h 114"/>
                <a:gd name="T60" fmla="*/ 27 w 95"/>
                <a:gd name="T61" fmla="*/ 89 h 114"/>
                <a:gd name="T62" fmla="*/ 21 w 95"/>
                <a:gd name="T63" fmla="*/ 79 h 114"/>
                <a:gd name="T64" fmla="*/ 19 w 95"/>
                <a:gd name="T65" fmla="*/ 68 h 114"/>
                <a:gd name="T66" fmla="*/ 21 w 95"/>
                <a:gd name="T67" fmla="*/ 57 h 114"/>
                <a:gd name="T68" fmla="*/ 21 w 95"/>
                <a:gd name="T69" fmla="*/ 57 h 114"/>
                <a:gd name="T70" fmla="*/ 27 w 95"/>
                <a:gd name="T71" fmla="*/ 48 h 114"/>
                <a:gd name="T72" fmla="*/ 37 w 95"/>
                <a:gd name="T73" fmla="*/ 42 h 114"/>
                <a:gd name="T74" fmla="*/ 48 w 95"/>
                <a:gd name="T75" fmla="*/ 40 h 114"/>
                <a:gd name="T76" fmla="*/ 59 w 95"/>
                <a:gd name="T77" fmla="*/ 42 h 114"/>
                <a:gd name="T78" fmla="*/ 68 w 95"/>
                <a:gd name="T79" fmla="*/ 49 h 114"/>
                <a:gd name="T80" fmla="*/ 75 w 95"/>
                <a:gd name="T81" fmla="*/ 58 h 114"/>
                <a:gd name="T82" fmla="*/ 77 w 95"/>
                <a:gd name="T83" fmla="*/ 69 h 114"/>
                <a:gd name="T84" fmla="*/ 75 w 95"/>
                <a:gd name="T85" fmla="*/ 8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5" h="114">
                  <a:moveTo>
                    <a:pt x="76" y="33"/>
                  </a:moveTo>
                  <a:cubicBezTo>
                    <a:pt x="76" y="33"/>
                    <a:pt x="76" y="32"/>
                    <a:pt x="76" y="32"/>
                  </a:cubicBezTo>
                  <a:cubicBezTo>
                    <a:pt x="73" y="30"/>
                    <a:pt x="70" y="29"/>
                    <a:pt x="67" y="27"/>
                  </a:cubicBezTo>
                  <a:cubicBezTo>
                    <a:pt x="64" y="26"/>
                    <a:pt x="61" y="25"/>
                    <a:pt x="58" y="24"/>
                  </a:cubicBezTo>
                  <a:cubicBezTo>
                    <a:pt x="55" y="24"/>
                    <a:pt x="51" y="24"/>
                    <a:pt x="48" y="24"/>
                  </a:cubicBezTo>
                  <a:cubicBezTo>
                    <a:pt x="41" y="24"/>
                    <a:pt x="35" y="25"/>
                    <a:pt x="29" y="27"/>
                  </a:cubicBezTo>
                  <a:cubicBezTo>
                    <a:pt x="23" y="29"/>
                    <a:pt x="18" y="32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9" y="41"/>
                    <a:pt x="6" y="46"/>
                    <a:pt x="3" y="51"/>
                  </a:cubicBezTo>
                  <a:cubicBezTo>
                    <a:pt x="1" y="56"/>
                    <a:pt x="0" y="62"/>
                    <a:pt x="0" y="68"/>
                  </a:cubicBezTo>
                  <a:cubicBezTo>
                    <a:pt x="0" y="75"/>
                    <a:pt x="1" y="81"/>
                    <a:pt x="3" y="86"/>
                  </a:cubicBezTo>
                  <a:cubicBezTo>
                    <a:pt x="6" y="91"/>
                    <a:pt x="9" y="96"/>
                    <a:pt x="14" y="101"/>
                  </a:cubicBezTo>
                  <a:cubicBezTo>
                    <a:pt x="18" y="105"/>
                    <a:pt x="23" y="108"/>
                    <a:pt x="29" y="111"/>
                  </a:cubicBezTo>
                  <a:cubicBezTo>
                    <a:pt x="35" y="113"/>
                    <a:pt x="41" y="114"/>
                    <a:pt x="48" y="114"/>
                  </a:cubicBezTo>
                  <a:cubicBezTo>
                    <a:pt x="51" y="114"/>
                    <a:pt x="54" y="114"/>
                    <a:pt x="58" y="113"/>
                  </a:cubicBezTo>
                  <a:cubicBezTo>
                    <a:pt x="58" y="113"/>
                    <a:pt x="58" y="113"/>
                    <a:pt x="58" y="113"/>
                  </a:cubicBezTo>
                  <a:cubicBezTo>
                    <a:pt x="61" y="112"/>
                    <a:pt x="64" y="111"/>
                    <a:pt x="67" y="110"/>
                  </a:cubicBezTo>
                  <a:cubicBezTo>
                    <a:pt x="70" y="109"/>
                    <a:pt x="73" y="107"/>
                    <a:pt x="76" y="105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76" y="112"/>
                    <a:pt x="76" y="112"/>
                    <a:pt x="76" y="112"/>
                  </a:cubicBezTo>
                  <a:cubicBezTo>
                    <a:pt x="95" y="112"/>
                    <a:pt x="95" y="112"/>
                    <a:pt x="95" y="112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76" y="0"/>
                    <a:pt x="76" y="0"/>
                    <a:pt x="76" y="0"/>
                  </a:cubicBezTo>
                  <a:lnTo>
                    <a:pt x="76" y="33"/>
                  </a:lnTo>
                  <a:close/>
                  <a:moveTo>
                    <a:pt x="75" y="80"/>
                  </a:moveTo>
                  <a:cubicBezTo>
                    <a:pt x="73" y="83"/>
                    <a:pt x="71" y="86"/>
                    <a:pt x="68" y="89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5" y="91"/>
                    <a:pt x="62" y="94"/>
                    <a:pt x="59" y="95"/>
                  </a:cubicBezTo>
                  <a:cubicBezTo>
                    <a:pt x="55" y="96"/>
                    <a:pt x="52" y="97"/>
                    <a:pt x="48" y="97"/>
                  </a:cubicBezTo>
                  <a:cubicBezTo>
                    <a:pt x="44" y="97"/>
                    <a:pt x="40" y="96"/>
                    <a:pt x="37" y="95"/>
                  </a:cubicBezTo>
                  <a:cubicBezTo>
                    <a:pt x="33" y="94"/>
                    <a:pt x="30" y="91"/>
                    <a:pt x="27" y="89"/>
                  </a:cubicBezTo>
                  <a:cubicBezTo>
                    <a:pt x="24" y="86"/>
                    <a:pt x="22" y="83"/>
                    <a:pt x="21" y="79"/>
                  </a:cubicBezTo>
                  <a:cubicBezTo>
                    <a:pt x="19" y="76"/>
                    <a:pt x="19" y="72"/>
                    <a:pt x="19" y="68"/>
                  </a:cubicBezTo>
                  <a:cubicBezTo>
                    <a:pt x="19" y="64"/>
                    <a:pt x="19" y="61"/>
                    <a:pt x="21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2" y="54"/>
                    <a:pt x="24" y="51"/>
                    <a:pt x="27" y="48"/>
                  </a:cubicBezTo>
                  <a:cubicBezTo>
                    <a:pt x="30" y="46"/>
                    <a:pt x="33" y="44"/>
                    <a:pt x="37" y="42"/>
                  </a:cubicBezTo>
                  <a:cubicBezTo>
                    <a:pt x="40" y="41"/>
                    <a:pt x="44" y="40"/>
                    <a:pt x="48" y="40"/>
                  </a:cubicBezTo>
                  <a:cubicBezTo>
                    <a:pt x="52" y="40"/>
                    <a:pt x="55" y="41"/>
                    <a:pt x="59" y="42"/>
                  </a:cubicBezTo>
                  <a:cubicBezTo>
                    <a:pt x="62" y="44"/>
                    <a:pt x="65" y="46"/>
                    <a:pt x="68" y="49"/>
                  </a:cubicBezTo>
                  <a:cubicBezTo>
                    <a:pt x="71" y="52"/>
                    <a:pt x="73" y="55"/>
                    <a:pt x="75" y="58"/>
                  </a:cubicBezTo>
                  <a:cubicBezTo>
                    <a:pt x="76" y="62"/>
                    <a:pt x="77" y="65"/>
                    <a:pt x="77" y="69"/>
                  </a:cubicBezTo>
                  <a:cubicBezTo>
                    <a:pt x="77" y="73"/>
                    <a:pt x="76" y="76"/>
                    <a:pt x="75" y="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21" name="íṣľíḑê"/>
            <p:cNvSpPr/>
            <p:nvPr/>
          </p:nvSpPr>
          <p:spPr bwMode="auto">
            <a:xfrm>
              <a:off x="7626351" y="4003675"/>
              <a:ext cx="38100" cy="460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22" name="ï$1idé"/>
            <p:cNvSpPr/>
            <p:nvPr/>
          </p:nvSpPr>
          <p:spPr bwMode="auto">
            <a:xfrm>
              <a:off x="7626351" y="4054475"/>
              <a:ext cx="38100" cy="1746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23" name="íṥ1iďe"/>
            <p:cNvSpPr/>
            <p:nvPr/>
          </p:nvSpPr>
          <p:spPr bwMode="auto">
            <a:xfrm>
              <a:off x="7753351" y="4049712"/>
              <a:ext cx="195263" cy="184150"/>
            </a:xfrm>
            <a:custGeom>
              <a:avLst/>
              <a:gdLst>
                <a:gd name="T0" fmla="*/ 83 w 97"/>
                <a:gd name="T1" fmla="*/ 13 h 91"/>
                <a:gd name="T2" fmla="*/ 68 w 97"/>
                <a:gd name="T3" fmla="*/ 3 h 91"/>
                <a:gd name="T4" fmla="*/ 49 w 97"/>
                <a:gd name="T5" fmla="*/ 0 h 91"/>
                <a:gd name="T6" fmla="*/ 30 w 97"/>
                <a:gd name="T7" fmla="*/ 3 h 91"/>
                <a:gd name="T8" fmla="*/ 14 w 97"/>
                <a:gd name="T9" fmla="*/ 13 h 91"/>
                <a:gd name="T10" fmla="*/ 4 w 97"/>
                <a:gd name="T11" fmla="*/ 27 h 91"/>
                <a:gd name="T12" fmla="*/ 0 w 97"/>
                <a:gd name="T13" fmla="*/ 45 h 91"/>
                <a:gd name="T14" fmla="*/ 4 w 97"/>
                <a:gd name="T15" fmla="*/ 63 h 91"/>
                <a:gd name="T16" fmla="*/ 14 w 97"/>
                <a:gd name="T17" fmla="*/ 78 h 91"/>
                <a:gd name="T18" fmla="*/ 30 w 97"/>
                <a:gd name="T19" fmla="*/ 88 h 91"/>
                <a:gd name="T20" fmla="*/ 49 w 97"/>
                <a:gd name="T21" fmla="*/ 91 h 91"/>
                <a:gd name="T22" fmla="*/ 63 w 97"/>
                <a:gd name="T23" fmla="*/ 89 h 91"/>
                <a:gd name="T24" fmla="*/ 76 w 97"/>
                <a:gd name="T25" fmla="*/ 83 h 91"/>
                <a:gd name="T26" fmla="*/ 76 w 97"/>
                <a:gd name="T27" fmla="*/ 83 h 91"/>
                <a:gd name="T28" fmla="*/ 86 w 97"/>
                <a:gd name="T29" fmla="*/ 74 h 91"/>
                <a:gd name="T30" fmla="*/ 94 w 97"/>
                <a:gd name="T31" fmla="*/ 62 h 91"/>
                <a:gd name="T32" fmla="*/ 96 w 97"/>
                <a:gd name="T33" fmla="*/ 56 h 91"/>
                <a:gd name="T34" fmla="*/ 75 w 97"/>
                <a:gd name="T35" fmla="*/ 56 h 91"/>
                <a:gd name="T36" fmla="*/ 74 w 97"/>
                <a:gd name="T37" fmla="*/ 58 h 91"/>
                <a:gd name="T38" fmla="*/ 70 w 97"/>
                <a:gd name="T39" fmla="*/ 65 h 91"/>
                <a:gd name="T40" fmla="*/ 64 w 97"/>
                <a:gd name="T41" fmla="*/ 70 h 91"/>
                <a:gd name="T42" fmla="*/ 64 w 97"/>
                <a:gd name="T43" fmla="*/ 70 h 91"/>
                <a:gd name="T44" fmla="*/ 57 w 97"/>
                <a:gd name="T45" fmla="*/ 73 h 91"/>
                <a:gd name="T46" fmla="*/ 48 w 97"/>
                <a:gd name="T47" fmla="*/ 74 h 91"/>
                <a:gd name="T48" fmla="*/ 28 w 97"/>
                <a:gd name="T49" fmla="*/ 67 h 91"/>
                <a:gd name="T50" fmla="*/ 22 w 97"/>
                <a:gd name="T51" fmla="*/ 59 h 91"/>
                <a:gd name="T52" fmla="*/ 20 w 97"/>
                <a:gd name="T53" fmla="*/ 52 h 91"/>
                <a:gd name="T54" fmla="*/ 97 w 97"/>
                <a:gd name="T55" fmla="*/ 52 h 91"/>
                <a:gd name="T56" fmla="*/ 97 w 97"/>
                <a:gd name="T57" fmla="*/ 48 h 91"/>
                <a:gd name="T58" fmla="*/ 93 w 97"/>
                <a:gd name="T59" fmla="*/ 29 h 91"/>
                <a:gd name="T60" fmla="*/ 83 w 97"/>
                <a:gd name="T61" fmla="*/ 13 h 91"/>
                <a:gd name="T62" fmla="*/ 20 w 97"/>
                <a:gd name="T63" fmla="*/ 36 h 91"/>
                <a:gd name="T64" fmla="*/ 23 w 97"/>
                <a:gd name="T65" fmla="*/ 31 h 91"/>
                <a:gd name="T66" fmla="*/ 29 w 97"/>
                <a:gd name="T67" fmla="*/ 23 h 91"/>
                <a:gd name="T68" fmla="*/ 37 w 97"/>
                <a:gd name="T69" fmla="*/ 19 h 91"/>
                <a:gd name="T70" fmla="*/ 48 w 97"/>
                <a:gd name="T71" fmla="*/ 17 h 91"/>
                <a:gd name="T72" fmla="*/ 59 w 97"/>
                <a:gd name="T73" fmla="*/ 19 h 91"/>
                <a:gd name="T74" fmla="*/ 67 w 97"/>
                <a:gd name="T75" fmla="*/ 23 h 91"/>
                <a:gd name="T76" fmla="*/ 73 w 97"/>
                <a:gd name="T77" fmla="*/ 30 h 91"/>
                <a:gd name="T78" fmla="*/ 76 w 97"/>
                <a:gd name="T79" fmla="*/ 36 h 91"/>
                <a:gd name="T80" fmla="*/ 20 w 97"/>
                <a:gd name="T81" fmla="*/ 3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91">
                  <a:moveTo>
                    <a:pt x="83" y="13"/>
                  </a:moveTo>
                  <a:cubicBezTo>
                    <a:pt x="79" y="9"/>
                    <a:pt x="74" y="6"/>
                    <a:pt x="68" y="3"/>
                  </a:cubicBezTo>
                  <a:cubicBezTo>
                    <a:pt x="62" y="1"/>
                    <a:pt x="56" y="0"/>
                    <a:pt x="49" y="0"/>
                  </a:cubicBezTo>
                  <a:cubicBezTo>
                    <a:pt x="42" y="0"/>
                    <a:pt x="36" y="1"/>
                    <a:pt x="30" y="3"/>
                  </a:cubicBezTo>
                  <a:cubicBezTo>
                    <a:pt x="24" y="5"/>
                    <a:pt x="19" y="9"/>
                    <a:pt x="14" y="13"/>
                  </a:cubicBezTo>
                  <a:cubicBezTo>
                    <a:pt x="10" y="17"/>
                    <a:pt x="6" y="22"/>
                    <a:pt x="4" y="27"/>
                  </a:cubicBezTo>
                  <a:cubicBezTo>
                    <a:pt x="2" y="33"/>
                    <a:pt x="0" y="39"/>
                    <a:pt x="0" y="45"/>
                  </a:cubicBezTo>
                  <a:cubicBezTo>
                    <a:pt x="0" y="52"/>
                    <a:pt x="2" y="58"/>
                    <a:pt x="4" y="63"/>
                  </a:cubicBezTo>
                  <a:cubicBezTo>
                    <a:pt x="6" y="68"/>
                    <a:pt x="10" y="73"/>
                    <a:pt x="14" y="78"/>
                  </a:cubicBezTo>
                  <a:cubicBezTo>
                    <a:pt x="19" y="82"/>
                    <a:pt x="24" y="85"/>
                    <a:pt x="30" y="88"/>
                  </a:cubicBezTo>
                  <a:cubicBezTo>
                    <a:pt x="36" y="90"/>
                    <a:pt x="42" y="91"/>
                    <a:pt x="49" y="91"/>
                  </a:cubicBezTo>
                  <a:cubicBezTo>
                    <a:pt x="54" y="91"/>
                    <a:pt x="58" y="90"/>
                    <a:pt x="63" y="89"/>
                  </a:cubicBezTo>
                  <a:cubicBezTo>
                    <a:pt x="67" y="88"/>
                    <a:pt x="72" y="86"/>
                    <a:pt x="76" y="83"/>
                  </a:cubicBezTo>
                  <a:cubicBezTo>
                    <a:pt x="76" y="83"/>
                    <a:pt x="76" y="83"/>
                    <a:pt x="76" y="83"/>
                  </a:cubicBezTo>
                  <a:cubicBezTo>
                    <a:pt x="79" y="81"/>
                    <a:pt x="83" y="78"/>
                    <a:pt x="86" y="74"/>
                  </a:cubicBezTo>
                  <a:cubicBezTo>
                    <a:pt x="89" y="70"/>
                    <a:pt x="91" y="66"/>
                    <a:pt x="94" y="62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3" y="61"/>
                    <a:pt x="72" y="63"/>
                    <a:pt x="70" y="65"/>
                  </a:cubicBezTo>
                  <a:cubicBezTo>
                    <a:pt x="68" y="67"/>
                    <a:pt x="66" y="68"/>
                    <a:pt x="64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62" y="71"/>
                    <a:pt x="59" y="72"/>
                    <a:pt x="57" y="73"/>
                  </a:cubicBezTo>
                  <a:cubicBezTo>
                    <a:pt x="54" y="74"/>
                    <a:pt x="51" y="74"/>
                    <a:pt x="48" y="74"/>
                  </a:cubicBezTo>
                  <a:cubicBezTo>
                    <a:pt x="40" y="74"/>
                    <a:pt x="33" y="72"/>
                    <a:pt x="28" y="67"/>
                  </a:cubicBezTo>
                  <a:cubicBezTo>
                    <a:pt x="25" y="65"/>
                    <a:pt x="23" y="62"/>
                    <a:pt x="22" y="59"/>
                  </a:cubicBezTo>
                  <a:cubicBezTo>
                    <a:pt x="21" y="57"/>
                    <a:pt x="20" y="55"/>
                    <a:pt x="20" y="52"/>
                  </a:cubicBezTo>
                  <a:cubicBezTo>
                    <a:pt x="97" y="52"/>
                    <a:pt x="97" y="52"/>
                    <a:pt x="97" y="52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7" y="41"/>
                    <a:pt x="96" y="35"/>
                    <a:pt x="93" y="29"/>
                  </a:cubicBezTo>
                  <a:cubicBezTo>
                    <a:pt x="91" y="23"/>
                    <a:pt x="88" y="18"/>
                    <a:pt x="83" y="13"/>
                  </a:cubicBezTo>
                  <a:close/>
                  <a:moveTo>
                    <a:pt x="20" y="36"/>
                  </a:moveTo>
                  <a:cubicBezTo>
                    <a:pt x="21" y="34"/>
                    <a:pt x="22" y="33"/>
                    <a:pt x="23" y="31"/>
                  </a:cubicBezTo>
                  <a:cubicBezTo>
                    <a:pt x="24" y="28"/>
                    <a:pt x="26" y="26"/>
                    <a:pt x="29" y="23"/>
                  </a:cubicBezTo>
                  <a:cubicBezTo>
                    <a:pt x="31" y="21"/>
                    <a:pt x="34" y="20"/>
                    <a:pt x="37" y="19"/>
                  </a:cubicBezTo>
                  <a:cubicBezTo>
                    <a:pt x="40" y="18"/>
                    <a:pt x="44" y="17"/>
                    <a:pt x="48" y="17"/>
                  </a:cubicBezTo>
                  <a:cubicBezTo>
                    <a:pt x="52" y="17"/>
                    <a:pt x="55" y="18"/>
                    <a:pt x="59" y="19"/>
                  </a:cubicBezTo>
                  <a:cubicBezTo>
                    <a:pt x="62" y="19"/>
                    <a:pt x="65" y="21"/>
                    <a:pt x="67" y="23"/>
                  </a:cubicBezTo>
                  <a:cubicBezTo>
                    <a:pt x="69" y="25"/>
                    <a:pt x="71" y="27"/>
                    <a:pt x="73" y="30"/>
                  </a:cubicBezTo>
                  <a:cubicBezTo>
                    <a:pt x="74" y="32"/>
                    <a:pt x="75" y="34"/>
                    <a:pt x="76" y="36"/>
                  </a:cubicBezTo>
                  <a:lnTo>
                    <a:pt x="2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24" name="íş1ídé"/>
            <p:cNvSpPr/>
            <p:nvPr/>
          </p:nvSpPr>
          <p:spPr bwMode="auto">
            <a:xfrm>
              <a:off x="8026401" y="4049712"/>
              <a:ext cx="125413" cy="184150"/>
            </a:xfrm>
            <a:custGeom>
              <a:avLst/>
              <a:gdLst>
                <a:gd name="T0" fmla="*/ 52 w 62"/>
                <a:gd name="T1" fmla="*/ 42 h 91"/>
                <a:gd name="T2" fmla="*/ 44 w 62"/>
                <a:gd name="T3" fmla="*/ 38 h 91"/>
                <a:gd name="T4" fmla="*/ 31 w 62"/>
                <a:gd name="T5" fmla="*/ 34 h 91"/>
                <a:gd name="T6" fmla="*/ 28 w 62"/>
                <a:gd name="T7" fmla="*/ 33 h 91"/>
                <a:gd name="T8" fmla="*/ 26 w 62"/>
                <a:gd name="T9" fmla="*/ 31 h 91"/>
                <a:gd name="T10" fmla="*/ 24 w 62"/>
                <a:gd name="T11" fmla="*/ 30 h 91"/>
                <a:gd name="T12" fmla="*/ 23 w 62"/>
                <a:gd name="T13" fmla="*/ 26 h 91"/>
                <a:gd name="T14" fmla="*/ 26 w 62"/>
                <a:gd name="T15" fmla="*/ 20 h 91"/>
                <a:gd name="T16" fmla="*/ 29 w 62"/>
                <a:gd name="T17" fmla="*/ 18 h 91"/>
                <a:gd name="T18" fmla="*/ 36 w 62"/>
                <a:gd name="T19" fmla="*/ 18 h 91"/>
                <a:gd name="T20" fmla="*/ 41 w 62"/>
                <a:gd name="T21" fmla="*/ 22 h 91"/>
                <a:gd name="T22" fmla="*/ 42 w 62"/>
                <a:gd name="T23" fmla="*/ 29 h 91"/>
                <a:gd name="T24" fmla="*/ 61 w 62"/>
                <a:gd name="T25" fmla="*/ 26 h 91"/>
                <a:gd name="T26" fmla="*/ 53 w 62"/>
                <a:gd name="T27" fmla="*/ 7 h 91"/>
                <a:gd name="T28" fmla="*/ 33 w 62"/>
                <a:gd name="T29" fmla="*/ 0 h 91"/>
                <a:gd name="T30" fmla="*/ 13 w 62"/>
                <a:gd name="T31" fmla="*/ 8 h 91"/>
                <a:gd name="T32" fmla="*/ 6 w 62"/>
                <a:gd name="T33" fmla="*/ 16 h 91"/>
                <a:gd name="T34" fmla="*/ 6 w 62"/>
                <a:gd name="T35" fmla="*/ 35 h 91"/>
                <a:gd name="T36" fmla="*/ 10 w 62"/>
                <a:gd name="T37" fmla="*/ 42 h 91"/>
                <a:gd name="T38" fmla="*/ 30 w 62"/>
                <a:gd name="T39" fmla="*/ 52 h 91"/>
                <a:gd name="T40" fmla="*/ 37 w 62"/>
                <a:gd name="T41" fmla="*/ 55 h 91"/>
                <a:gd name="T42" fmla="*/ 42 w 62"/>
                <a:gd name="T43" fmla="*/ 61 h 91"/>
                <a:gd name="T44" fmla="*/ 42 w 62"/>
                <a:gd name="T45" fmla="*/ 68 h 91"/>
                <a:gd name="T46" fmla="*/ 40 w 62"/>
                <a:gd name="T47" fmla="*/ 71 h 91"/>
                <a:gd name="T48" fmla="*/ 32 w 62"/>
                <a:gd name="T49" fmla="*/ 74 h 91"/>
                <a:gd name="T50" fmla="*/ 23 w 62"/>
                <a:gd name="T51" fmla="*/ 70 h 91"/>
                <a:gd name="T52" fmla="*/ 19 w 62"/>
                <a:gd name="T53" fmla="*/ 60 h 91"/>
                <a:gd name="T54" fmla="*/ 0 w 62"/>
                <a:gd name="T55" fmla="*/ 56 h 91"/>
                <a:gd name="T56" fmla="*/ 3 w 62"/>
                <a:gd name="T57" fmla="*/ 73 h 91"/>
                <a:gd name="T58" fmla="*/ 31 w 62"/>
                <a:gd name="T59" fmla="*/ 91 h 91"/>
                <a:gd name="T60" fmla="*/ 53 w 62"/>
                <a:gd name="T61" fmla="*/ 83 h 91"/>
                <a:gd name="T62" fmla="*/ 62 w 62"/>
                <a:gd name="T63" fmla="*/ 64 h 91"/>
                <a:gd name="T64" fmla="*/ 58 w 62"/>
                <a:gd name="T65" fmla="*/ 4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" h="91">
                  <a:moveTo>
                    <a:pt x="58" y="48"/>
                  </a:moveTo>
                  <a:cubicBezTo>
                    <a:pt x="56" y="46"/>
                    <a:pt x="55" y="44"/>
                    <a:pt x="52" y="42"/>
                  </a:cubicBezTo>
                  <a:cubicBezTo>
                    <a:pt x="50" y="41"/>
                    <a:pt x="47" y="39"/>
                    <a:pt x="44" y="38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3" y="38"/>
                    <a:pt x="40" y="37"/>
                    <a:pt x="36" y="36"/>
                  </a:cubicBezTo>
                  <a:cubicBezTo>
                    <a:pt x="34" y="35"/>
                    <a:pt x="33" y="35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0" y="34"/>
                    <a:pt x="29" y="33"/>
                    <a:pt x="28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7" y="32"/>
                    <a:pt x="26" y="32"/>
                    <a:pt x="26" y="31"/>
                  </a:cubicBezTo>
                  <a:cubicBezTo>
                    <a:pt x="25" y="31"/>
                    <a:pt x="25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8"/>
                  </a:cubicBezTo>
                  <a:cubicBezTo>
                    <a:pt x="23" y="27"/>
                    <a:pt x="23" y="26"/>
                    <a:pt x="23" y="26"/>
                  </a:cubicBezTo>
                  <a:cubicBezTo>
                    <a:pt x="23" y="24"/>
                    <a:pt x="24" y="23"/>
                    <a:pt x="24" y="22"/>
                  </a:cubicBezTo>
                  <a:cubicBezTo>
                    <a:pt x="24" y="22"/>
                    <a:pt x="25" y="21"/>
                    <a:pt x="26" y="20"/>
                  </a:cubicBezTo>
                  <a:cubicBezTo>
                    <a:pt x="27" y="19"/>
                    <a:pt x="28" y="19"/>
                    <a:pt x="29" y="18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8"/>
                    <a:pt x="31" y="18"/>
                    <a:pt x="32" y="18"/>
                  </a:cubicBezTo>
                  <a:cubicBezTo>
                    <a:pt x="34" y="18"/>
                    <a:pt x="35" y="18"/>
                    <a:pt x="36" y="18"/>
                  </a:cubicBezTo>
                  <a:cubicBezTo>
                    <a:pt x="38" y="19"/>
                    <a:pt x="38" y="19"/>
                    <a:pt x="39" y="20"/>
                  </a:cubicBezTo>
                  <a:cubicBezTo>
                    <a:pt x="40" y="20"/>
                    <a:pt x="41" y="21"/>
                    <a:pt x="41" y="22"/>
                  </a:cubicBezTo>
                  <a:cubicBezTo>
                    <a:pt x="41" y="23"/>
                    <a:pt x="42" y="24"/>
                    <a:pt x="42" y="26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1" y="26"/>
                    <a:pt x="61" y="26"/>
                    <a:pt x="61" y="26"/>
                  </a:cubicBezTo>
                  <a:cubicBezTo>
                    <a:pt x="61" y="22"/>
                    <a:pt x="60" y="18"/>
                    <a:pt x="59" y="15"/>
                  </a:cubicBezTo>
                  <a:cubicBezTo>
                    <a:pt x="57" y="12"/>
                    <a:pt x="55" y="9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48" y="2"/>
                    <a:pt x="41" y="0"/>
                    <a:pt x="33" y="0"/>
                  </a:cubicBezTo>
                  <a:cubicBezTo>
                    <a:pt x="29" y="0"/>
                    <a:pt x="25" y="1"/>
                    <a:pt x="22" y="2"/>
                  </a:cubicBezTo>
                  <a:cubicBezTo>
                    <a:pt x="19" y="3"/>
                    <a:pt x="16" y="5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10"/>
                    <a:pt x="8" y="13"/>
                    <a:pt x="6" y="16"/>
                  </a:cubicBezTo>
                  <a:cubicBezTo>
                    <a:pt x="5" y="19"/>
                    <a:pt x="4" y="22"/>
                    <a:pt x="4" y="26"/>
                  </a:cubicBezTo>
                  <a:cubicBezTo>
                    <a:pt x="4" y="29"/>
                    <a:pt x="5" y="32"/>
                    <a:pt x="6" y="35"/>
                  </a:cubicBezTo>
                  <a:cubicBezTo>
                    <a:pt x="6" y="37"/>
                    <a:pt x="8" y="40"/>
                    <a:pt x="10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1" y="44"/>
                    <a:pt x="14" y="46"/>
                    <a:pt x="17" y="47"/>
                  </a:cubicBezTo>
                  <a:cubicBezTo>
                    <a:pt x="21" y="49"/>
                    <a:pt x="25" y="51"/>
                    <a:pt x="30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3" y="53"/>
                    <a:pt x="35" y="54"/>
                    <a:pt x="37" y="55"/>
                  </a:cubicBezTo>
                  <a:cubicBezTo>
                    <a:pt x="38" y="56"/>
                    <a:pt x="40" y="57"/>
                    <a:pt x="41" y="58"/>
                  </a:cubicBezTo>
                  <a:cubicBezTo>
                    <a:pt x="41" y="59"/>
                    <a:pt x="42" y="60"/>
                    <a:pt x="42" y="61"/>
                  </a:cubicBezTo>
                  <a:cubicBezTo>
                    <a:pt x="43" y="62"/>
                    <a:pt x="43" y="63"/>
                    <a:pt x="43" y="64"/>
                  </a:cubicBezTo>
                  <a:cubicBezTo>
                    <a:pt x="43" y="66"/>
                    <a:pt x="43" y="67"/>
                    <a:pt x="42" y="68"/>
                  </a:cubicBezTo>
                  <a:cubicBezTo>
                    <a:pt x="42" y="69"/>
                    <a:pt x="41" y="70"/>
                    <a:pt x="40" y="71"/>
                  </a:cubicBezTo>
                  <a:cubicBezTo>
                    <a:pt x="40" y="71"/>
                    <a:pt x="40" y="71"/>
                    <a:pt x="40" y="71"/>
                  </a:cubicBezTo>
                  <a:cubicBezTo>
                    <a:pt x="39" y="72"/>
                    <a:pt x="38" y="73"/>
                    <a:pt x="36" y="73"/>
                  </a:cubicBezTo>
                  <a:cubicBezTo>
                    <a:pt x="35" y="74"/>
                    <a:pt x="33" y="74"/>
                    <a:pt x="32" y="74"/>
                  </a:cubicBezTo>
                  <a:cubicBezTo>
                    <a:pt x="30" y="74"/>
                    <a:pt x="28" y="74"/>
                    <a:pt x="27" y="73"/>
                  </a:cubicBezTo>
                  <a:cubicBezTo>
                    <a:pt x="25" y="72"/>
                    <a:pt x="24" y="71"/>
                    <a:pt x="23" y="70"/>
                  </a:cubicBezTo>
                  <a:cubicBezTo>
                    <a:pt x="22" y="69"/>
                    <a:pt x="21" y="68"/>
                    <a:pt x="20" y="66"/>
                  </a:cubicBezTo>
                  <a:cubicBezTo>
                    <a:pt x="20" y="64"/>
                    <a:pt x="19" y="62"/>
                    <a:pt x="19" y="60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5"/>
                    <a:pt x="2" y="69"/>
                    <a:pt x="3" y="73"/>
                  </a:cubicBezTo>
                  <a:cubicBezTo>
                    <a:pt x="4" y="76"/>
                    <a:pt x="7" y="80"/>
                    <a:pt x="9" y="82"/>
                  </a:cubicBezTo>
                  <a:cubicBezTo>
                    <a:pt x="15" y="88"/>
                    <a:pt x="22" y="91"/>
                    <a:pt x="31" y="91"/>
                  </a:cubicBezTo>
                  <a:cubicBezTo>
                    <a:pt x="36" y="91"/>
                    <a:pt x="40" y="90"/>
                    <a:pt x="43" y="89"/>
                  </a:cubicBezTo>
                  <a:cubicBezTo>
                    <a:pt x="47" y="88"/>
                    <a:pt x="50" y="86"/>
                    <a:pt x="53" y="83"/>
                  </a:cubicBezTo>
                  <a:cubicBezTo>
                    <a:pt x="56" y="81"/>
                    <a:pt x="59" y="78"/>
                    <a:pt x="60" y="74"/>
                  </a:cubicBezTo>
                  <a:cubicBezTo>
                    <a:pt x="62" y="71"/>
                    <a:pt x="62" y="67"/>
                    <a:pt x="62" y="64"/>
                  </a:cubicBezTo>
                  <a:cubicBezTo>
                    <a:pt x="62" y="61"/>
                    <a:pt x="62" y="58"/>
                    <a:pt x="61" y="55"/>
                  </a:cubicBezTo>
                  <a:cubicBezTo>
                    <a:pt x="61" y="53"/>
                    <a:pt x="59" y="50"/>
                    <a:pt x="58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25" name="išḻiḑè"/>
            <p:cNvSpPr/>
            <p:nvPr/>
          </p:nvSpPr>
          <p:spPr bwMode="auto">
            <a:xfrm>
              <a:off x="8407401" y="4003675"/>
              <a:ext cx="158750" cy="230188"/>
            </a:xfrm>
            <a:custGeom>
              <a:avLst/>
              <a:gdLst>
                <a:gd name="T0" fmla="*/ 61 w 79"/>
                <a:gd name="T1" fmla="*/ 67 h 114"/>
                <a:gd name="T2" fmla="*/ 60 w 79"/>
                <a:gd name="T3" fmla="*/ 81 h 114"/>
                <a:gd name="T4" fmla="*/ 60 w 79"/>
                <a:gd name="T5" fmla="*/ 81 h 114"/>
                <a:gd name="T6" fmla="*/ 56 w 79"/>
                <a:gd name="T7" fmla="*/ 90 h 114"/>
                <a:gd name="T8" fmla="*/ 49 w 79"/>
                <a:gd name="T9" fmla="*/ 95 h 114"/>
                <a:gd name="T10" fmla="*/ 39 w 79"/>
                <a:gd name="T11" fmla="*/ 97 h 114"/>
                <a:gd name="T12" fmla="*/ 33 w 79"/>
                <a:gd name="T13" fmla="*/ 96 h 114"/>
                <a:gd name="T14" fmla="*/ 28 w 79"/>
                <a:gd name="T15" fmla="*/ 94 h 114"/>
                <a:gd name="T16" fmla="*/ 28 w 79"/>
                <a:gd name="T17" fmla="*/ 94 h 114"/>
                <a:gd name="T18" fmla="*/ 24 w 79"/>
                <a:gd name="T19" fmla="*/ 91 h 114"/>
                <a:gd name="T20" fmla="*/ 21 w 79"/>
                <a:gd name="T21" fmla="*/ 86 h 114"/>
                <a:gd name="T22" fmla="*/ 20 w 79"/>
                <a:gd name="T23" fmla="*/ 86 h 114"/>
                <a:gd name="T24" fmla="*/ 19 w 79"/>
                <a:gd name="T25" fmla="*/ 84 h 114"/>
                <a:gd name="T26" fmla="*/ 19 w 79"/>
                <a:gd name="T27" fmla="*/ 80 h 114"/>
                <a:gd name="T28" fmla="*/ 19 w 79"/>
                <a:gd name="T29" fmla="*/ 80 h 114"/>
                <a:gd name="T30" fmla="*/ 18 w 79"/>
                <a:gd name="T31" fmla="*/ 76 h 114"/>
                <a:gd name="T32" fmla="*/ 18 w 79"/>
                <a:gd name="T33" fmla="*/ 70 h 114"/>
                <a:gd name="T34" fmla="*/ 18 w 79"/>
                <a:gd name="T35" fmla="*/ 0 h 114"/>
                <a:gd name="T36" fmla="*/ 0 w 79"/>
                <a:gd name="T37" fmla="*/ 0 h 114"/>
                <a:gd name="T38" fmla="*/ 0 w 79"/>
                <a:gd name="T39" fmla="*/ 70 h 114"/>
                <a:gd name="T40" fmla="*/ 2 w 79"/>
                <a:gd name="T41" fmla="*/ 89 h 114"/>
                <a:gd name="T42" fmla="*/ 9 w 79"/>
                <a:gd name="T43" fmla="*/ 103 h 114"/>
                <a:gd name="T44" fmla="*/ 22 w 79"/>
                <a:gd name="T45" fmla="*/ 111 h 114"/>
                <a:gd name="T46" fmla="*/ 40 w 79"/>
                <a:gd name="T47" fmla="*/ 114 h 114"/>
                <a:gd name="T48" fmla="*/ 57 w 79"/>
                <a:gd name="T49" fmla="*/ 111 h 114"/>
                <a:gd name="T50" fmla="*/ 70 w 79"/>
                <a:gd name="T51" fmla="*/ 103 h 114"/>
                <a:gd name="T52" fmla="*/ 79 w 79"/>
                <a:gd name="T53" fmla="*/ 70 h 114"/>
                <a:gd name="T54" fmla="*/ 79 w 79"/>
                <a:gd name="T55" fmla="*/ 0 h 114"/>
                <a:gd name="T56" fmla="*/ 61 w 79"/>
                <a:gd name="T57" fmla="*/ 0 h 114"/>
                <a:gd name="T58" fmla="*/ 61 w 79"/>
                <a:gd name="T59" fmla="*/ 6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9" h="114">
                  <a:moveTo>
                    <a:pt x="61" y="67"/>
                  </a:moveTo>
                  <a:cubicBezTo>
                    <a:pt x="61" y="73"/>
                    <a:pt x="61" y="77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5"/>
                    <a:pt x="57" y="88"/>
                    <a:pt x="56" y="90"/>
                  </a:cubicBezTo>
                  <a:cubicBezTo>
                    <a:pt x="54" y="92"/>
                    <a:pt x="52" y="94"/>
                    <a:pt x="49" y="95"/>
                  </a:cubicBezTo>
                  <a:cubicBezTo>
                    <a:pt x="47" y="96"/>
                    <a:pt x="43" y="97"/>
                    <a:pt x="39" y="97"/>
                  </a:cubicBezTo>
                  <a:cubicBezTo>
                    <a:pt x="37" y="97"/>
                    <a:pt x="35" y="97"/>
                    <a:pt x="33" y="96"/>
                  </a:cubicBezTo>
                  <a:cubicBezTo>
                    <a:pt x="31" y="96"/>
                    <a:pt x="30" y="95"/>
                    <a:pt x="28" y="94"/>
                  </a:cubicBezTo>
                  <a:cubicBezTo>
                    <a:pt x="28" y="94"/>
                    <a:pt x="28" y="94"/>
                    <a:pt x="28" y="94"/>
                  </a:cubicBezTo>
                  <a:cubicBezTo>
                    <a:pt x="26" y="93"/>
                    <a:pt x="25" y="92"/>
                    <a:pt x="24" y="91"/>
                  </a:cubicBezTo>
                  <a:cubicBezTo>
                    <a:pt x="22" y="89"/>
                    <a:pt x="21" y="88"/>
                    <a:pt x="21" y="86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20" y="85"/>
                    <a:pt x="20" y="84"/>
                    <a:pt x="19" y="84"/>
                  </a:cubicBezTo>
                  <a:cubicBezTo>
                    <a:pt x="19" y="83"/>
                    <a:pt x="19" y="82"/>
                    <a:pt x="19" y="80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8" y="79"/>
                    <a:pt x="18" y="78"/>
                    <a:pt x="18" y="76"/>
                  </a:cubicBezTo>
                  <a:cubicBezTo>
                    <a:pt x="18" y="74"/>
                    <a:pt x="18" y="72"/>
                    <a:pt x="18" y="7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7"/>
                    <a:pt x="0" y="84"/>
                    <a:pt x="2" y="89"/>
                  </a:cubicBezTo>
                  <a:cubicBezTo>
                    <a:pt x="4" y="95"/>
                    <a:pt x="6" y="99"/>
                    <a:pt x="9" y="103"/>
                  </a:cubicBezTo>
                  <a:cubicBezTo>
                    <a:pt x="13" y="107"/>
                    <a:pt x="17" y="109"/>
                    <a:pt x="22" y="111"/>
                  </a:cubicBezTo>
                  <a:cubicBezTo>
                    <a:pt x="28" y="113"/>
                    <a:pt x="33" y="114"/>
                    <a:pt x="40" y="114"/>
                  </a:cubicBezTo>
                  <a:cubicBezTo>
                    <a:pt x="47" y="114"/>
                    <a:pt x="52" y="113"/>
                    <a:pt x="57" y="111"/>
                  </a:cubicBezTo>
                  <a:cubicBezTo>
                    <a:pt x="62" y="109"/>
                    <a:pt x="66" y="107"/>
                    <a:pt x="70" y="103"/>
                  </a:cubicBezTo>
                  <a:cubicBezTo>
                    <a:pt x="76" y="95"/>
                    <a:pt x="79" y="84"/>
                    <a:pt x="79" y="7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61" y="0"/>
                    <a:pt x="61" y="0"/>
                    <a:pt x="61" y="0"/>
                  </a:cubicBezTo>
                  <a:lnTo>
                    <a:pt x="61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26" name="îṣlidê"/>
            <p:cNvSpPr/>
            <p:nvPr/>
          </p:nvSpPr>
          <p:spPr bwMode="auto">
            <a:xfrm>
              <a:off x="8667751" y="4051300"/>
              <a:ext cx="158750" cy="177800"/>
            </a:xfrm>
            <a:custGeom>
              <a:avLst/>
              <a:gdLst>
                <a:gd name="T0" fmla="*/ 78 w 79"/>
                <a:gd name="T1" fmla="*/ 25 h 88"/>
                <a:gd name="T2" fmla="*/ 78 w 79"/>
                <a:gd name="T3" fmla="*/ 25 h 88"/>
                <a:gd name="T4" fmla="*/ 76 w 79"/>
                <a:gd name="T5" fmla="*/ 19 h 88"/>
                <a:gd name="T6" fmla="*/ 73 w 79"/>
                <a:gd name="T7" fmla="*/ 14 h 88"/>
                <a:gd name="T8" fmla="*/ 73 w 79"/>
                <a:gd name="T9" fmla="*/ 14 h 88"/>
                <a:gd name="T10" fmla="*/ 67 w 79"/>
                <a:gd name="T11" fmla="*/ 8 h 88"/>
                <a:gd name="T12" fmla="*/ 60 w 79"/>
                <a:gd name="T13" fmla="*/ 3 h 88"/>
                <a:gd name="T14" fmla="*/ 51 w 79"/>
                <a:gd name="T15" fmla="*/ 1 h 88"/>
                <a:gd name="T16" fmla="*/ 41 w 79"/>
                <a:gd name="T17" fmla="*/ 0 h 88"/>
                <a:gd name="T18" fmla="*/ 33 w 79"/>
                <a:gd name="T19" fmla="*/ 0 h 88"/>
                <a:gd name="T20" fmla="*/ 25 w 79"/>
                <a:gd name="T21" fmla="*/ 3 h 88"/>
                <a:gd name="T22" fmla="*/ 25 w 79"/>
                <a:gd name="T23" fmla="*/ 3 h 88"/>
                <a:gd name="T24" fmla="*/ 18 w 79"/>
                <a:gd name="T25" fmla="*/ 6 h 88"/>
                <a:gd name="T26" fmla="*/ 18 w 79"/>
                <a:gd name="T27" fmla="*/ 1 h 88"/>
                <a:gd name="T28" fmla="*/ 0 w 79"/>
                <a:gd name="T29" fmla="*/ 1 h 88"/>
                <a:gd name="T30" fmla="*/ 0 w 79"/>
                <a:gd name="T31" fmla="*/ 88 h 88"/>
                <a:gd name="T32" fmla="*/ 18 w 79"/>
                <a:gd name="T33" fmla="*/ 88 h 88"/>
                <a:gd name="T34" fmla="*/ 18 w 79"/>
                <a:gd name="T35" fmla="*/ 46 h 88"/>
                <a:gd name="T36" fmla="*/ 18 w 79"/>
                <a:gd name="T37" fmla="*/ 37 h 88"/>
                <a:gd name="T38" fmla="*/ 19 w 79"/>
                <a:gd name="T39" fmla="*/ 32 h 88"/>
                <a:gd name="T40" fmla="*/ 19 w 79"/>
                <a:gd name="T41" fmla="*/ 32 h 88"/>
                <a:gd name="T42" fmla="*/ 20 w 79"/>
                <a:gd name="T43" fmla="*/ 29 h 88"/>
                <a:gd name="T44" fmla="*/ 21 w 79"/>
                <a:gd name="T45" fmla="*/ 26 h 88"/>
                <a:gd name="T46" fmla="*/ 21 w 79"/>
                <a:gd name="T47" fmla="*/ 26 h 88"/>
                <a:gd name="T48" fmla="*/ 24 w 79"/>
                <a:gd name="T49" fmla="*/ 22 h 88"/>
                <a:gd name="T50" fmla="*/ 28 w 79"/>
                <a:gd name="T51" fmla="*/ 19 h 88"/>
                <a:gd name="T52" fmla="*/ 34 w 79"/>
                <a:gd name="T53" fmla="*/ 17 h 88"/>
                <a:gd name="T54" fmla="*/ 34 w 79"/>
                <a:gd name="T55" fmla="*/ 17 h 88"/>
                <a:gd name="T56" fmla="*/ 40 w 79"/>
                <a:gd name="T57" fmla="*/ 17 h 88"/>
                <a:gd name="T58" fmla="*/ 50 w 79"/>
                <a:gd name="T59" fmla="*/ 18 h 88"/>
                <a:gd name="T60" fmla="*/ 56 w 79"/>
                <a:gd name="T61" fmla="*/ 22 h 88"/>
                <a:gd name="T62" fmla="*/ 56 w 79"/>
                <a:gd name="T63" fmla="*/ 22 h 88"/>
                <a:gd name="T64" fmla="*/ 59 w 79"/>
                <a:gd name="T65" fmla="*/ 29 h 88"/>
                <a:gd name="T66" fmla="*/ 61 w 79"/>
                <a:gd name="T67" fmla="*/ 40 h 88"/>
                <a:gd name="T68" fmla="*/ 61 w 79"/>
                <a:gd name="T69" fmla="*/ 88 h 88"/>
                <a:gd name="T70" fmla="*/ 79 w 79"/>
                <a:gd name="T71" fmla="*/ 88 h 88"/>
                <a:gd name="T72" fmla="*/ 79 w 79"/>
                <a:gd name="T73" fmla="*/ 43 h 88"/>
                <a:gd name="T74" fmla="*/ 79 w 79"/>
                <a:gd name="T75" fmla="*/ 33 h 88"/>
                <a:gd name="T76" fmla="*/ 78 w 79"/>
                <a:gd name="T77" fmla="*/ 2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9" h="88">
                  <a:moveTo>
                    <a:pt x="78" y="25"/>
                  </a:moveTo>
                  <a:cubicBezTo>
                    <a:pt x="78" y="25"/>
                    <a:pt x="78" y="25"/>
                    <a:pt x="78" y="25"/>
                  </a:cubicBezTo>
                  <a:cubicBezTo>
                    <a:pt x="77" y="23"/>
                    <a:pt x="76" y="21"/>
                    <a:pt x="76" y="19"/>
                  </a:cubicBezTo>
                  <a:cubicBezTo>
                    <a:pt x="75" y="17"/>
                    <a:pt x="74" y="15"/>
                    <a:pt x="73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1" y="11"/>
                    <a:pt x="69" y="9"/>
                    <a:pt x="67" y="8"/>
                  </a:cubicBezTo>
                  <a:cubicBezTo>
                    <a:pt x="65" y="6"/>
                    <a:pt x="62" y="4"/>
                    <a:pt x="60" y="3"/>
                  </a:cubicBezTo>
                  <a:cubicBezTo>
                    <a:pt x="57" y="2"/>
                    <a:pt x="54" y="1"/>
                    <a:pt x="51" y="1"/>
                  </a:cubicBezTo>
                  <a:cubicBezTo>
                    <a:pt x="48" y="0"/>
                    <a:pt x="45" y="0"/>
                    <a:pt x="41" y="0"/>
                  </a:cubicBezTo>
                  <a:cubicBezTo>
                    <a:pt x="38" y="0"/>
                    <a:pt x="35" y="0"/>
                    <a:pt x="33" y="0"/>
                  </a:cubicBezTo>
                  <a:cubicBezTo>
                    <a:pt x="30" y="1"/>
                    <a:pt x="27" y="2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2" y="3"/>
                    <a:pt x="20" y="5"/>
                    <a:pt x="18" y="6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2"/>
                    <a:pt x="18" y="39"/>
                    <a:pt x="18" y="37"/>
                  </a:cubicBezTo>
                  <a:cubicBezTo>
                    <a:pt x="18" y="35"/>
                    <a:pt x="18" y="33"/>
                    <a:pt x="19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1"/>
                    <a:pt x="19" y="30"/>
                    <a:pt x="20" y="29"/>
                  </a:cubicBezTo>
                  <a:cubicBezTo>
                    <a:pt x="20" y="28"/>
                    <a:pt x="21" y="27"/>
                    <a:pt x="21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4"/>
                    <a:pt x="23" y="23"/>
                    <a:pt x="24" y="22"/>
                  </a:cubicBezTo>
                  <a:cubicBezTo>
                    <a:pt x="26" y="21"/>
                    <a:pt x="27" y="20"/>
                    <a:pt x="28" y="19"/>
                  </a:cubicBezTo>
                  <a:cubicBezTo>
                    <a:pt x="30" y="18"/>
                    <a:pt x="32" y="18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6" y="17"/>
                    <a:pt x="38" y="17"/>
                    <a:pt x="40" y="17"/>
                  </a:cubicBezTo>
                  <a:cubicBezTo>
                    <a:pt x="44" y="17"/>
                    <a:pt x="47" y="17"/>
                    <a:pt x="50" y="18"/>
                  </a:cubicBezTo>
                  <a:cubicBezTo>
                    <a:pt x="52" y="19"/>
                    <a:pt x="54" y="20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7" y="24"/>
                    <a:pt x="59" y="26"/>
                    <a:pt x="59" y="29"/>
                  </a:cubicBezTo>
                  <a:cubicBezTo>
                    <a:pt x="60" y="32"/>
                    <a:pt x="61" y="35"/>
                    <a:pt x="61" y="40"/>
                  </a:cubicBezTo>
                  <a:cubicBezTo>
                    <a:pt x="61" y="88"/>
                    <a:pt x="61" y="88"/>
                    <a:pt x="61" y="88"/>
                  </a:cubicBezTo>
                  <a:cubicBezTo>
                    <a:pt x="79" y="88"/>
                    <a:pt x="79" y="88"/>
                    <a:pt x="79" y="88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79" y="39"/>
                    <a:pt x="79" y="35"/>
                    <a:pt x="79" y="33"/>
                  </a:cubicBezTo>
                  <a:cubicBezTo>
                    <a:pt x="78" y="30"/>
                    <a:pt x="78" y="27"/>
                    <a:pt x="78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27" name="ísļiḋê"/>
            <p:cNvSpPr/>
            <p:nvPr/>
          </p:nvSpPr>
          <p:spPr bwMode="auto">
            <a:xfrm>
              <a:off x="8926513" y="4003675"/>
              <a:ext cx="38100" cy="460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28" name="ísļíďe"/>
            <p:cNvSpPr/>
            <p:nvPr/>
          </p:nvSpPr>
          <p:spPr bwMode="auto">
            <a:xfrm>
              <a:off x="8926513" y="4054475"/>
              <a:ext cx="38100" cy="1746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29" name="îṧlíďé"/>
            <p:cNvSpPr/>
            <p:nvPr/>
          </p:nvSpPr>
          <p:spPr bwMode="auto">
            <a:xfrm>
              <a:off x="9039226" y="4054475"/>
              <a:ext cx="180975" cy="174625"/>
            </a:xfrm>
            <a:custGeom>
              <a:avLst/>
              <a:gdLst>
                <a:gd name="T0" fmla="*/ 88 w 114"/>
                <a:gd name="T1" fmla="*/ 2 h 110"/>
                <a:gd name="T2" fmla="*/ 57 w 114"/>
                <a:gd name="T3" fmla="*/ 73 h 110"/>
                <a:gd name="T4" fmla="*/ 27 w 114"/>
                <a:gd name="T5" fmla="*/ 2 h 110"/>
                <a:gd name="T6" fmla="*/ 25 w 114"/>
                <a:gd name="T7" fmla="*/ 0 h 110"/>
                <a:gd name="T8" fmla="*/ 0 w 114"/>
                <a:gd name="T9" fmla="*/ 0 h 110"/>
                <a:gd name="T10" fmla="*/ 4 w 114"/>
                <a:gd name="T11" fmla="*/ 6 h 110"/>
                <a:gd name="T12" fmla="*/ 46 w 114"/>
                <a:gd name="T13" fmla="*/ 107 h 110"/>
                <a:gd name="T14" fmla="*/ 47 w 114"/>
                <a:gd name="T15" fmla="*/ 110 h 110"/>
                <a:gd name="T16" fmla="*/ 66 w 114"/>
                <a:gd name="T17" fmla="*/ 110 h 110"/>
                <a:gd name="T18" fmla="*/ 67 w 114"/>
                <a:gd name="T19" fmla="*/ 108 h 110"/>
                <a:gd name="T20" fmla="*/ 112 w 114"/>
                <a:gd name="T21" fmla="*/ 6 h 110"/>
                <a:gd name="T22" fmla="*/ 114 w 114"/>
                <a:gd name="T23" fmla="*/ 0 h 110"/>
                <a:gd name="T24" fmla="*/ 89 w 114"/>
                <a:gd name="T25" fmla="*/ 0 h 110"/>
                <a:gd name="T26" fmla="*/ 88 w 114"/>
                <a:gd name="T27" fmla="*/ 2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4" h="110">
                  <a:moveTo>
                    <a:pt x="88" y="2"/>
                  </a:moveTo>
                  <a:lnTo>
                    <a:pt x="57" y="73"/>
                  </a:lnTo>
                  <a:lnTo>
                    <a:pt x="27" y="2"/>
                  </a:lnTo>
                  <a:lnTo>
                    <a:pt x="25" y="0"/>
                  </a:lnTo>
                  <a:lnTo>
                    <a:pt x="0" y="0"/>
                  </a:lnTo>
                  <a:lnTo>
                    <a:pt x="4" y="6"/>
                  </a:lnTo>
                  <a:lnTo>
                    <a:pt x="46" y="107"/>
                  </a:lnTo>
                  <a:lnTo>
                    <a:pt x="47" y="110"/>
                  </a:lnTo>
                  <a:lnTo>
                    <a:pt x="66" y="110"/>
                  </a:lnTo>
                  <a:lnTo>
                    <a:pt x="67" y="108"/>
                  </a:lnTo>
                  <a:lnTo>
                    <a:pt x="112" y="6"/>
                  </a:lnTo>
                  <a:lnTo>
                    <a:pt x="114" y="0"/>
                  </a:lnTo>
                  <a:lnTo>
                    <a:pt x="89" y="0"/>
                  </a:lnTo>
                  <a:lnTo>
                    <a:pt x="8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30" name="îSļîḍé"/>
            <p:cNvSpPr/>
            <p:nvPr/>
          </p:nvSpPr>
          <p:spPr bwMode="auto">
            <a:xfrm>
              <a:off x="9286876" y="4049712"/>
              <a:ext cx="193675" cy="184150"/>
            </a:xfrm>
            <a:custGeom>
              <a:avLst/>
              <a:gdLst>
                <a:gd name="T0" fmla="*/ 68 w 96"/>
                <a:gd name="T1" fmla="*/ 3 h 91"/>
                <a:gd name="T2" fmla="*/ 49 w 96"/>
                <a:gd name="T3" fmla="*/ 0 h 91"/>
                <a:gd name="T4" fmla="*/ 30 w 96"/>
                <a:gd name="T5" fmla="*/ 3 h 91"/>
                <a:gd name="T6" fmla="*/ 14 w 96"/>
                <a:gd name="T7" fmla="*/ 13 h 91"/>
                <a:gd name="T8" fmla="*/ 3 w 96"/>
                <a:gd name="T9" fmla="*/ 27 h 91"/>
                <a:gd name="T10" fmla="*/ 0 w 96"/>
                <a:gd name="T11" fmla="*/ 45 h 91"/>
                <a:gd name="T12" fmla="*/ 4 w 96"/>
                <a:gd name="T13" fmla="*/ 63 h 91"/>
                <a:gd name="T14" fmla="*/ 14 w 96"/>
                <a:gd name="T15" fmla="*/ 78 h 91"/>
                <a:gd name="T16" fmla="*/ 30 w 96"/>
                <a:gd name="T17" fmla="*/ 88 h 91"/>
                <a:gd name="T18" fmla="*/ 48 w 96"/>
                <a:gd name="T19" fmla="*/ 91 h 91"/>
                <a:gd name="T20" fmla="*/ 63 w 96"/>
                <a:gd name="T21" fmla="*/ 89 h 91"/>
                <a:gd name="T22" fmla="*/ 75 w 96"/>
                <a:gd name="T23" fmla="*/ 83 h 91"/>
                <a:gd name="T24" fmla="*/ 75 w 96"/>
                <a:gd name="T25" fmla="*/ 83 h 91"/>
                <a:gd name="T26" fmla="*/ 86 w 96"/>
                <a:gd name="T27" fmla="*/ 74 h 91"/>
                <a:gd name="T28" fmla="*/ 93 w 96"/>
                <a:gd name="T29" fmla="*/ 62 h 91"/>
                <a:gd name="T30" fmla="*/ 95 w 96"/>
                <a:gd name="T31" fmla="*/ 56 h 91"/>
                <a:gd name="T32" fmla="*/ 75 w 96"/>
                <a:gd name="T33" fmla="*/ 56 h 91"/>
                <a:gd name="T34" fmla="*/ 74 w 96"/>
                <a:gd name="T35" fmla="*/ 58 h 91"/>
                <a:gd name="T36" fmla="*/ 70 w 96"/>
                <a:gd name="T37" fmla="*/ 65 h 91"/>
                <a:gd name="T38" fmla="*/ 63 w 96"/>
                <a:gd name="T39" fmla="*/ 70 h 91"/>
                <a:gd name="T40" fmla="*/ 64 w 96"/>
                <a:gd name="T41" fmla="*/ 70 h 91"/>
                <a:gd name="T42" fmla="*/ 56 w 96"/>
                <a:gd name="T43" fmla="*/ 73 h 91"/>
                <a:gd name="T44" fmla="*/ 48 w 96"/>
                <a:gd name="T45" fmla="*/ 74 h 91"/>
                <a:gd name="T46" fmla="*/ 37 w 96"/>
                <a:gd name="T47" fmla="*/ 72 h 91"/>
                <a:gd name="T48" fmla="*/ 28 w 96"/>
                <a:gd name="T49" fmla="*/ 67 h 91"/>
                <a:gd name="T50" fmla="*/ 21 w 96"/>
                <a:gd name="T51" fmla="*/ 59 h 91"/>
                <a:gd name="T52" fmla="*/ 19 w 96"/>
                <a:gd name="T53" fmla="*/ 52 h 91"/>
                <a:gd name="T54" fmla="*/ 96 w 96"/>
                <a:gd name="T55" fmla="*/ 52 h 91"/>
                <a:gd name="T56" fmla="*/ 96 w 96"/>
                <a:gd name="T57" fmla="*/ 48 h 91"/>
                <a:gd name="T58" fmla="*/ 83 w 96"/>
                <a:gd name="T59" fmla="*/ 13 h 91"/>
                <a:gd name="T60" fmla="*/ 68 w 96"/>
                <a:gd name="T61" fmla="*/ 3 h 91"/>
                <a:gd name="T62" fmla="*/ 20 w 96"/>
                <a:gd name="T63" fmla="*/ 36 h 91"/>
                <a:gd name="T64" fmla="*/ 22 w 96"/>
                <a:gd name="T65" fmla="*/ 31 h 91"/>
                <a:gd name="T66" fmla="*/ 28 w 96"/>
                <a:gd name="T67" fmla="*/ 23 h 91"/>
                <a:gd name="T68" fmla="*/ 37 w 96"/>
                <a:gd name="T69" fmla="*/ 19 h 91"/>
                <a:gd name="T70" fmla="*/ 47 w 96"/>
                <a:gd name="T71" fmla="*/ 17 h 91"/>
                <a:gd name="T72" fmla="*/ 58 w 96"/>
                <a:gd name="T73" fmla="*/ 19 h 91"/>
                <a:gd name="T74" fmla="*/ 67 w 96"/>
                <a:gd name="T75" fmla="*/ 23 h 91"/>
                <a:gd name="T76" fmla="*/ 73 w 96"/>
                <a:gd name="T77" fmla="*/ 30 h 91"/>
                <a:gd name="T78" fmla="*/ 76 w 96"/>
                <a:gd name="T79" fmla="*/ 36 h 91"/>
                <a:gd name="T80" fmla="*/ 20 w 96"/>
                <a:gd name="T81" fmla="*/ 3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6" h="91">
                  <a:moveTo>
                    <a:pt x="68" y="3"/>
                  </a:moveTo>
                  <a:cubicBezTo>
                    <a:pt x="62" y="1"/>
                    <a:pt x="56" y="0"/>
                    <a:pt x="49" y="0"/>
                  </a:cubicBezTo>
                  <a:cubicBezTo>
                    <a:pt x="42" y="0"/>
                    <a:pt x="35" y="1"/>
                    <a:pt x="30" y="3"/>
                  </a:cubicBezTo>
                  <a:cubicBezTo>
                    <a:pt x="24" y="5"/>
                    <a:pt x="18" y="9"/>
                    <a:pt x="14" y="13"/>
                  </a:cubicBezTo>
                  <a:cubicBezTo>
                    <a:pt x="9" y="17"/>
                    <a:pt x="6" y="22"/>
                    <a:pt x="3" y="27"/>
                  </a:cubicBezTo>
                  <a:cubicBezTo>
                    <a:pt x="1" y="33"/>
                    <a:pt x="0" y="39"/>
                    <a:pt x="0" y="45"/>
                  </a:cubicBezTo>
                  <a:cubicBezTo>
                    <a:pt x="0" y="52"/>
                    <a:pt x="1" y="58"/>
                    <a:pt x="4" y="63"/>
                  </a:cubicBezTo>
                  <a:cubicBezTo>
                    <a:pt x="6" y="68"/>
                    <a:pt x="9" y="73"/>
                    <a:pt x="14" y="78"/>
                  </a:cubicBezTo>
                  <a:cubicBezTo>
                    <a:pt x="19" y="82"/>
                    <a:pt x="24" y="85"/>
                    <a:pt x="30" y="88"/>
                  </a:cubicBezTo>
                  <a:cubicBezTo>
                    <a:pt x="35" y="90"/>
                    <a:pt x="42" y="91"/>
                    <a:pt x="48" y="91"/>
                  </a:cubicBezTo>
                  <a:cubicBezTo>
                    <a:pt x="53" y="91"/>
                    <a:pt x="58" y="90"/>
                    <a:pt x="63" y="89"/>
                  </a:cubicBezTo>
                  <a:cubicBezTo>
                    <a:pt x="67" y="88"/>
                    <a:pt x="71" y="86"/>
                    <a:pt x="75" y="83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79" y="81"/>
                    <a:pt x="82" y="78"/>
                    <a:pt x="86" y="74"/>
                  </a:cubicBezTo>
                  <a:cubicBezTo>
                    <a:pt x="89" y="70"/>
                    <a:pt x="91" y="66"/>
                    <a:pt x="93" y="62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3" y="61"/>
                    <a:pt x="71" y="63"/>
                    <a:pt x="70" y="65"/>
                  </a:cubicBezTo>
                  <a:cubicBezTo>
                    <a:pt x="68" y="67"/>
                    <a:pt x="66" y="68"/>
                    <a:pt x="6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61" y="71"/>
                    <a:pt x="59" y="72"/>
                    <a:pt x="56" y="73"/>
                  </a:cubicBezTo>
                  <a:cubicBezTo>
                    <a:pt x="54" y="74"/>
                    <a:pt x="51" y="74"/>
                    <a:pt x="48" y="74"/>
                  </a:cubicBezTo>
                  <a:cubicBezTo>
                    <a:pt x="44" y="74"/>
                    <a:pt x="40" y="73"/>
                    <a:pt x="37" y="72"/>
                  </a:cubicBezTo>
                  <a:cubicBezTo>
                    <a:pt x="33" y="71"/>
                    <a:pt x="30" y="69"/>
                    <a:pt x="28" y="67"/>
                  </a:cubicBezTo>
                  <a:cubicBezTo>
                    <a:pt x="25" y="65"/>
                    <a:pt x="23" y="62"/>
                    <a:pt x="21" y="59"/>
                  </a:cubicBezTo>
                  <a:cubicBezTo>
                    <a:pt x="20" y="57"/>
                    <a:pt x="20" y="55"/>
                    <a:pt x="19" y="52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34"/>
                    <a:pt x="92" y="22"/>
                    <a:pt x="83" y="13"/>
                  </a:cubicBezTo>
                  <a:cubicBezTo>
                    <a:pt x="79" y="9"/>
                    <a:pt x="73" y="6"/>
                    <a:pt x="68" y="3"/>
                  </a:cubicBezTo>
                  <a:close/>
                  <a:moveTo>
                    <a:pt x="20" y="36"/>
                  </a:moveTo>
                  <a:cubicBezTo>
                    <a:pt x="21" y="34"/>
                    <a:pt x="21" y="33"/>
                    <a:pt x="22" y="31"/>
                  </a:cubicBezTo>
                  <a:cubicBezTo>
                    <a:pt x="24" y="28"/>
                    <a:pt x="26" y="26"/>
                    <a:pt x="28" y="23"/>
                  </a:cubicBezTo>
                  <a:cubicBezTo>
                    <a:pt x="31" y="21"/>
                    <a:pt x="34" y="20"/>
                    <a:pt x="37" y="19"/>
                  </a:cubicBezTo>
                  <a:cubicBezTo>
                    <a:pt x="40" y="18"/>
                    <a:pt x="43" y="17"/>
                    <a:pt x="47" y="17"/>
                  </a:cubicBezTo>
                  <a:cubicBezTo>
                    <a:pt x="51" y="17"/>
                    <a:pt x="55" y="18"/>
                    <a:pt x="58" y="19"/>
                  </a:cubicBezTo>
                  <a:cubicBezTo>
                    <a:pt x="61" y="19"/>
                    <a:pt x="64" y="21"/>
                    <a:pt x="67" y="23"/>
                  </a:cubicBezTo>
                  <a:cubicBezTo>
                    <a:pt x="69" y="25"/>
                    <a:pt x="71" y="27"/>
                    <a:pt x="73" y="30"/>
                  </a:cubicBezTo>
                  <a:cubicBezTo>
                    <a:pt x="74" y="32"/>
                    <a:pt x="75" y="34"/>
                    <a:pt x="76" y="36"/>
                  </a:cubicBezTo>
                  <a:lnTo>
                    <a:pt x="2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31" name="ïšļîḍè"/>
            <p:cNvSpPr/>
            <p:nvPr/>
          </p:nvSpPr>
          <p:spPr bwMode="auto">
            <a:xfrm>
              <a:off x="9572626" y="4051300"/>
              <a:ext cx="74613" cy="177800"/>
            </a:xfrm>
            <a:custGeom>
              <a:avLst/>
              <a:gdLst>
                <a:gd name="T0" fmla="*/ 37 w 37"/>
                <a:gd name="T1" fmla="*/ 4 h 88"/>
                <a:gd name="T2" fmla="*/ 37 w 37"/>
                <a:gd name="T3" fmla="*/ 0 h 88"/>
                <a:gd name="T4" fmla="*/ 34 w 37"/>
                <a:gd name="T5" fmla="*/ 0 h 88"/>
                <a:gd name="T6" fmla="*/ 27 w 37"/>
                <a:gd name="T7" fmla="*/ 1 h 88"/>
                <a:gd name="T8" fmla="*/ 21 w 37"/>
                <a:gd name="T9" fmla="*/ 3 h 88"/>
                <a:gd name="T10" fmla="*/ 21 w 37"/>
                <a:gd name="T11" fmla="*/ 3 h 88"/>
                <a:gd name="T12" fmla="*/ 17 w 37"/>
                <a:gd name="T13" fmla="*/ 5 h 88"/>
                <a:gd name="T14" fmla="*/ 17 w 37"/>
                <a:gd name="T15" fmla="*/ 1 h 88"/>
                <a:gd name="T16" fmla="*/ 0 w 37"/>
                <a:gd name="T17" fmla="*/ 1 h 88"/>
                <a:gd name="T18" fmla="*/ 0 w 37"/>
                <a:gd name="T19" fmla="*/ 88 h 88"/>
                <a:gd name="T20" fmla="*/ 18 w 37"/>
                <a:gd name="T21" fmla="*/ 88 h 88"/>
                <a:gd name="T22" fmla="*/ 18 w 37"/>
                <a:gd name="T23" fmla="*/ 36 h 88"/>
                <a:gd name="T24" fmla="*/ 19 w 37"/>
                <a:gd name="T25" fmla="*/ 28 h 88"/>
                <a:gd name="T26" fmla="*/ 22 w 37"/>
                <a:gd name="T27" fmla="*/ 23 h 88"/>
                <a:gd name="T28" fmla="*/ 22 w 37"/>
                <a:gd name="T29" fmla="*/ 23 h 88"/>
                <a:gd name="T30" fmla="*/ 26 w 37"/>
                <a:gd name="T31" fmla="*/ 20 h 88"/>
                <a:gd name="T32" fmla="*/ 26 w 37"/>
                <a:gd name="T33" fmla="*/ 20 h 88"/>
                <a:gd name="T34" fmla="*/ 34 w 37"/>
                <a:gd name="T35" fmla="*/ 18 h 88"/>
                <a:gd name="T36" fmla="*/ 37 w 37"/>
                <a:gd name="T37" fmla="*/ 18 h 88"/>
                <a:gd name="T38" fmla="*/ 37 w 37"/>
                <a:gd name="T39" fmla="*/ 15 h 88"/>
                <a:gd name="T40" fmla="*/ 37 w 37"/>
                <a:gd name="T41" fmla="*/ 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88">
                  <a:moveTo>
                    <a:pt x="37" y="4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1" y="0"/>
                    <a:pt x="29" y="0"/>
                    <a:pt x="27" y="1"/>
                  </a:cubicBezTo>
                  <a:cubicBezTo>
                    <a:pt x="25" y="1"/>
                    <a:pt x="23" y="2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4"/>
                    <a:pt x="18" y="4"/>
                    <a:pt x="17" y="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8" y="33"/>
                    <a:pt x="18" y="30"/>
                    <a:pt x="19" y="28"/>
                  </a:cubicBezTo>
                  <a:cubicBezTo>
                    <a:pt x="20" y="26"/>
                    <a:pt x="20" y="24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3" y="22"/>
                    <a:pt x="24" y="21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8" y="19"/>
                    <a:pt x="31" y="19"/>
                    <a:pt x="34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5"/>
                    <a:pt x="37" y="15"/>
                    <a:pt x="37" y="15"/>
                  </a:cubicBezTo>
                  <a:lnTo>
                    <a:pt x="37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32" name="íśļiḓê"/>
            <p:cNvSpPr/>
            <p:nvPr/>
          </p:nvSpPr>
          <p:spPr bwMode="auto">
            <a:xfrm>
              <a:off x="9718676" y="4049712"/>
              <a:ext cx="125413" cy="184150"/>
            </a:xfrm>
            <a:custGeom>
              <a:avLst/>
              <a:gdLst>
                <a:gd name="T0" fmla="*/ 52 w 62"/>
                <a:gd name="T1" fmla="*/ 42 h 91"/>
                <a:gd name="T2" fmla="*/ 44 w 62"/>
                <a:gd name="T3" fmla="*/ 38 h 91"/>
                <a:gd name="T4" fmla="*/ 36 w 62"/>
                <a:gd name="T5" fmla="*/ 36 h 91"/>
                <a:gd name="T6" fmla="*/ 28 w 62"/>
                <a:gd name="T7" fmla="*/ 33 h 91"/>
                <a:gd name="T8" fmla="*/ 25 w 62"/>
                <a:gd name="T9" fmla="*/ 31 h 91"/>
                <a:gd name="T10" fmla="*/ 24 w 62"/>
                <a:gd name="T11" fmla="*/ 30 h 91"/>
                <a:gd name="T12" fmla="*/ 23 w 62"/>
                <a:gd name="T13" fmla="*/ 26 h 91"/>
                <a:gd name="T14" fmla="*/ 25 w 62"/>
                <a:gd name="T15" fmla="*/ 20 h 91"/>
                <a:gd name="T16" fmla="*/ 28 w 62"/>
                <a:gd name="T17" fmla="*/ 18 h 91"/>
                <a:gd name="T18" fmla="*/ 36 w 62"/>
                <a:gd name="T19" fmla="*/ 18 h 91"/>
                <a:gd name="T20" fmla="*/ 41 w 62"/>
                <a:gd name="T21" fmla="*/ 22 h 91"/>
                <a:gd name="T22" fmla="*/ 42 w 62"/>
                <a:gd name="T23" fmla="*/ 29 h 91"/>
                <a:gd name="T24" fmla="*/ 61 w 62"/>
                <a:gd name="T25" fmla="*/ 26 h 91"/>
                <a:gd name="T26" fmla="*/ 53 w 62"/>
                <a:gd name="T27" fmla="*/ 7 h 91"/>
                <a:gd name="T28" fmla="*/ 33 w 62"/>
                <a:gd name="T29" fmla="*/ 0 h 91"/>
                <a:gd name="T30" fmla="*/ 12 w 62"/>
                <a:gd name="T31" fmla="*/ 8 h 91"/>
                <a:gd name="T32" fmla="*/ 6 w 62"/>
                <a:gd name="T33" fmla="*/ 16 h 91"/>
                <a:gd name="T34" fmla="*/ 5 w 62"/>
                <a:gd name="T35" fmla="*/ 35 h 91"/>
                <a:gd name="T36" fmla="*/ 9 w 62"/>
                <a:gd name="T37" fmla="*/ 42 h 91"/>
                <a:gd name="T38" fmla="*/ 30 w 62"/>
                <a:gd name="T39" fmla="*/ 52 h 91"/>
                <a:gd name="T40" fmla="*/ 36 w 62"/>
                <a:gd name="T41" fmla="*/ 55 h 91"/>
                <a:gd name="T42" fmla="*/ 42 w 62"/>
                <a:gd name="T43" fmla="*/ 61 h 91"/>
                <a:gd name="T44" fmla="*/ 42 w 62"/>
                <a:gd name="T45" fmla="*/ 68 h 91"/>
                <a:gd name="T46" fmla="*/ 40 w 62"/>
                <a:gd name="T47" fmla="*/ 71 h 91"/>
                <a:gd name="T48" fmla="*/ 31 w 62"/>
                <a:gd name="T49" fmla="*/ 74 h 91"/>
                <a:gd name="T50" fmla="*/ 23 w 62"/>
                <a:gd name="T51" fmla="*/ 70 h 91"/>
                <a:gd name="T52" fmla="*/ 19 w 62"/>
                <a:gd name="T53" fmla="*/ 60 h 91"/>
                <a:gd name="T54" fmla="*/ 0 w 62"/>
                <a:gd name="T55" fmla="*/ 56 h 91"/>
                <a:gd name="T56" fmla="*/ 3 w 62"/>
                <a:gd name="T57" fmla="*/ 73 h 91"/>
                <a:gd name="T58" fmla="*/ 31 w 62"/>
                <a:gd name="T59" fmla="*/ 91 h 91"/>
                <a:gd name="T60" fmla="*/ 53 w 62"/>
                <a:gd name="T61" fmla="*/ 83 h 91"/>
                <a:gd name="T62" fmla="*/ 62 w 62"/>
                <a:gd name="T63" fmla="*/ 64 h 91"/>
                <a:gd name="T64" fmla="*/ 58 w 62"/>
                <a:gd name="T65" fmla="*/ 4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" h="91">
                  <a:moveTo>
                    <a:pt x="58" y="48"/>
                  </a:moveTo>
                  <a:cubicBezTo>
                    <a:pt x="56" y="46"/>
                    <a:pt x="54" y="44"/>
                    <a:pt x="52" y="42"/>
                  </a:cubicBezTo>
                  <a:cubicBezTo>
                    <a:pt x="50" y="41"/>
                    <a:pt x="47" y="39"/>
                    <a:pt x="44" y="38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3" y="38"/>
                    <a:pt x="42" y="38"/>
                    <a:pt x="41" y="37"/>
                  </a:cubicBezTo>
                  <a:cubicBezTo>
                    <a:pt x="40" y="37"/>
                    <a:pt x="38" y="36"/>
                    <a:pt x="36" y="36"/>
                  </a:cubicBezTo>
                  <a:cubicBezTo>
                    <a:pt x="34" y="35"/>
                    <a:pt x="32" y="35"/>
                    <a:pt x="31" y="34"/>
                  </a:cubicBezTo>
                  <a:cubicBezTo>
                    <a:pt x="30" y="34"/>
                    <a:pt x="28" y="33"/>
                    <a:pt x="28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7" y="32"/>
                    <a:pt x="26" y="32"/>
                    <a:pt x="25" y="31"/>
                  </a:cubicBezTo>
                  <a:cubicBezTo>
                    <a:pt x="25" y="31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3" y="29"/>
                    <a:pt x="23" y="28"/>
                  </a:cubicBezTo>
                  <a:cubicBezTo>
                    <a:pt x="23" y="27"/>
                    <a:pt x="23" y="26"/>
                    <a:pt x="23" y="26"/>
                  </a:cubicBezTo>
                  <a:cubicBezTo>
                    <a:pt x="23" y="24"/>
                    <a:pt x="23" y="23"/>
                    <a:pt x="24" y="22"/>
                  </a:cubicBezTo>
                  <a:cubicBezTo>
                    <a:pt x="24" y="22"/>
                    <a:pt x="25" y="21"/>
                    <a:pt x="25" y="20"/>
                  </a:cubicBezTo>
                  <a:cubicBezTo>
                    <a:pt x="26" y="19"/>
                    <a:pt x="27" y="19"/>
                    <a:pt x="28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9" y="18"/>
                    <a:pt x="31" y="18"/>
                    <a:pt x="32" y="18"/>
                  </a:cubicBezTo>
                  <a:cubicBezTo>
                    <a:pt x="34" y="18"/>
                    <a:pt x="35" y="18"/>
                    <a:pt x="36" y="18"/>
                  </a:cubicBezTo>
                  <a:cubicBezTo>
                    <a:pt x="37" y="19"/>
                    <a:pt x="38" y="19"/>
                    <a:pt x="39" y="20"/>
                  </a:cubicBezTo>
                  <a:cubicBezTo>
                    <a:pt x="40" y="20"/>
                    <a:pt x="40" y="21"/>
                    <a:pt x="41" y="22"/>
                  </a:cubicBezTo>
                  <a:cubicBezTo>
                    <a:pt x="41" y="23"/>
                    <a:pt x="41" y="24"/>
                    <a:pt x="42" y="26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1" y="26"/>
                    <a:pt x="61" y="26"/>
                    <a:pt x="61" y="26"/>
                  </a:cubicBezTo>
                  <a:cubicBezTo>
                    <a:pt x="61" y="22"/>
                    <a:pt x="60" y="18"/>
                    <a:pt x="58" y="15"/>
                  </a:cubicBezTo>
                  <a:cubicBezTo>
                    <a:pt x="57" y="12"/>
                    <a:pt x="55" y="9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48" y="2"/>
                    <a:pt x="41" y="0"/>
                    <a:pt x="33" y="0"/>
                  </a:cubicBezTo>
                  <a:cubicBezTo>
                    <a:pt x="29" y="0"/>
                    <a:pt x="25" y="1"/>
                    <a:pt x="22" y="2"/>
                  </a:cubicBezTo>
                  <a:cubicBezTo>
                    <a:pt x="18" y="3"/>
                    <a:pt x="15" y="5"/>
                    <a:pt x="12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10"/>
                    <a:pt x="8" y="13"/>
                    <a:pt x="6" y="16"/>
                  </a:cubicBezTo>
                  <a:cubicBezTo>
                    <a:pt x="5" y="19"/>
                    <a:pt x="4" y="22"/>
                    <a:pt x="4" y="26"/>
                  </a:cubicBezTo>
                  <a:cubicBezTo>
                    <a:pt x="4" y="29"/>
                    <a:pt x="4" y="32"/>
                    <a:pt x="5" y="35"/>
                  </a:cubicBezTo>
                  <a:cubicBezTo>
                    <a:pt x="6" y="37"/>
                    <a:pt x="7" y="40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1" y="44"/>
                    <a:pt x="14" y="46"/>
                    <a:pt x="17" y="47"/>
                  </a:cubicBezTo>
                  <a:cubicBezTo>
                    <a:pt x="20" y="49"/>
                    <a:pt x="25" y="51"/>
                    <a:pt x="30" y="52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32" y="53"/>
                    <a:pt x="35" y="54"/>
                    <a:pt x="36" y="55"/>
                  </a:cubicBezTo>
                  <a:cubicBezTo>
                    <a:pt x="38" y="56"/>
                    <a:pt x="39" y="57"/>
                    <a:pt x="40" y="58"/>
                  </a:cubicBezTo>
                  <a:cubicBezTo>
                    <a:pt x="41" y="59"/>
                    <a:pt x="42" y="60"/>
                    <a:pt x="42" y="61"/>
                  </a:cubicBezTo>
                  <a:cubicBezTo>
                    <a:pt x="42" y="62"/>
                    <a:pt x="43" y="63"/>
                    <a:pt x="43" y="64"/>
                  </a:cubicBezTo>
                  <a:cubicBezTo>
                    <a:pt x="43" y="66"/>
                    <a:pt x="42" y="67"/>
                    <a:pt x="42" y="68"/>
                  </a:cubicBezTo>
                  <a:cubicBezTo>
                    <a:pt x="41" y="69"/>
                    <a:pt x="41" y="70"/>
                    <a:pt x="40" y="71"/>
                  </a:cubicBezTo>
                  <a:cubicBezTo>
                    <a:pt x="40" y="71"/>
                    <a:pt x="40" y="71"/>
                    <a:pt x="40" y="71"/>
                  </a:cubicBezTo>
                  <a:cubicBezTo>
                    <a:pt x="39" y="72"/>
                    <a:pt x="37" y="73"/>
                    <a:pt x="36" y="73"/>
                  </a:cubicBezTo>
                  <a:cubicBezTo>
                    <a:pt x="35" y="74"/>
                    <a:pt x="33" y="74"/>
                    <a:pt x="31" y="74"/>
                  </a:cubicBezTo>
                  <a:cubicBezTo>
                    <a:pt x="30" y="74"/>
                    <a:pt x="28" y="74"/>
                    <a:pt x="26" y="73"/>
                  </a:cubicBezTo>
                  <a:cubicBezTo>
                    <a:pt x="25" y="72"/>
                    <a:pt x="24" y="71"/>
                    <a:pt x="23" y="70"/>
                  </a:cubicBezTo>
                  <a:cubicBezTo>
                    <a:pt x="21" y="69"/>
                    <a:pt x="20" y="68"/>
                    <a:pt x="20" y="66"/>
                  </a:cubicBezTo>
                  <a:cubicBezTo>
                    <a:pt x="19" y="64"/>
                    <a:pt x="19" y="62"/>
                    <a:pt x="19" y="60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5"/>
                    <a:pt x="1" y="69"/>
                    <a:pt x="3" y="73"/>
                  </a:cubicBezTo>
                  <a:cubicBezTo>
                    <a:pt x="4" y="76"/>
                    <a:pt x="6" y="80"/>
                    <a:pt x="9" y="82"/>
                  </a:cubicBezTo>
                  <a:cubicBezTo>
                    <a:pt x="15" y="88"/>
                    <a:pt x="22" y="91"/>
                    <a:pt x="31" y="91"/>
                  </a:cubicBezTo>
                  <a:cubicBezTo>
                    <a:pt x="35" y="91"/>
                    <a:pt x="39" y="90"/>
                    <a:pt x="43" y="89"/>
                  </a:cubicBezTo>
                  <a:cubicBezTo>
                    <a:pt x="47" y="88"/>
                    <a:pt x="50" y="86"/>
                    <a:pt x="53" y="83"/>
                  </a:cubicBezTo>
                  <a:cubicBezTo>
                    <a:pt x="56" y="81"/>
                    <a:pt x="58" y="78"/>
                    <a:pt x="60" y="74"/>
                  </a:cubicBezTo>
                  <a:cubicBezTo>
                    <a:pt x="61" y="71"/>
                    <a:pt x="62" y="67"/>
                    <a:pt x="62" y="64"/>
                  </a:cubicBezTo>
                  <a:cubicBezTo>
                    <a:pt x="62" y="61"/>
                    <a:pt x="62" y="58"/>
                    <a:pt x="61" y="55"/>
                  </a:cubicBezTo>
                  <a:cubicBezTo>
                    <a:pt x="60" y="53"/>
                    <a:pt x="59" y="50"/>
                    <a:pt x="58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33" name="îśḷíďê"/>
            <p:cNvSpPr/>
            <p:nvPr/>
          </p:nvSpPr>
          <p:spPr bwMode="auto">
            <a:xfrm>
              <a:off x="9936163" y="4003675"/>
              <a:ext cx="38100" cy="460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34" name="iṥḻïḍê"/>
            <p:cNvSpPr/>
            <p:nvPr/>
          </p:nvSpPr>
          <p:spPr bwMode="auto">
            <a:xfrm>
              <a:off x="9936163" y="4054475"/>
              <a:ext cx="38100" cy="1746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35" name="iṡḷîḍê"/>
            <p:cNvSpPr/>
            <p:nvPr/>
          </p:nvSpPr>
          <p:spPr bwMode="auto">
            <a:xfrm>
              <a:off x="10055226" y="4003675"/>
              <a:ext cx="101600" cy="225425"/>
            </a:xfrm>
            <a:custGeom>
              <a:avLst/>
              <a:gdLst>
                <a:gd name="T0" fmla="*/ 44 w 64"/>
                <a:gd name="T1" fmla="*/ 0 h 142"/>
                <a:gd name="T2" fmla="*/ 21 w 64"/>
                <a:gd name="T3" fmla="*/ 0 h 142"/>
                <a:gd name="T4" fmla="*/ 21 w 64"/>
                <a:gd name="T5" fmla="*/ 32 h 142"/>
                <a:gd name="T6" fmla="*/ 0 w 64"/>
                <a:gd name="T7" fmla="*/ 32 h 142"/>
                <a:gd name="T8" fmla="*/ 0 w 64"/>
                <a:gd name="T9" fmla="*/ 54 h 142"/>
                <a:gd name="T10" fmla="*/ 21 w 64"/>
                <a:gd name="T11" fmla="*/ 54 h 142"/>
                <a:gd name="T12" fmla="*/ 21 w 64"/>
                <a:gd name="T13" fmla="*/ 142 h 142"/>
                <a:gd name="T14" fmla="*/ 44 w 64"/>
                <a:gd name="T15" fmla="*/ 142 h 142"/>
                <a:gd name="T16" fmla="*/ 44 w 64"/>
                <a:gd name="T17" fmla="*/ 54 h 142"/>
                <a:gd name="T18" fmla="*/ 64 w 64"/>
                <a:gd name="T19" fmla="*/ 54 h 142"/>
                <a:gd name="T20" fmla="*/ 64 w 64"/>
                <a:gd name="T21" fmla="*/ 32 h 142"/>
                <a:gd name="T22" fmla="*/ 44 w 64"/>
                <a:gd name="T23" fmla="*/ 32 h 142"/>
                <a:gd name="T24" fmla="*/ 44 w 64"/>
                <a:gd name="T25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142">
                  <a:moveTo>
                    <a:pt x="44" y="0"/>
                  </a:moveTo>
                  <a:lnTo>
                    <a:pt x="21" y="0"/>
                  </a:lnTo>
                  <a:lnTo>
                    <a:pt x="21" y="32"/>
                  </a:lnTo>
                  <a:lnTo>
                    <a:pt x="0" y="32"/>
                  </a:lnTo>
                  <a:lnTo>
                    <a:pt x="0" y="54"/>
                  </a:lnTo>
                  <a:lnTo>
                    <a:pt x="21" y="54"/>
                  </a:lnTo>
                  <a:lnTo>
                    <a:pt x="21" y="142"/>
                  </a:lnTo>
                  <a:lnTo>
                    <a:pt x="44" y="142"/>
                  </a:lnTo>
                  <a:lnTo>
                    <a:pt x="44" y="54"/>
                  </a:lnTo>
                  <a:lnTo>
                    <a:pt x="64" y="54"/>
                  </a:lnTo>
                  <a:lnTo>
                    <a:pt x="64" y="32"/>
                  </a:lnTo>
                  <a:lnTo>
                    <a:pt x="44" y="32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36" name="íŝḷïdè"/>
            <p:cNvSpPr/>
            <p:nvPr/>
          </p:nvSpPr>
          <p:spPr bwMode="auto">
            <a:xfrm>
              <a:off x="10213976" y="4054475"/>
              <a:ext cx="184150" cy="225425"/>
            </a:xfrm>
            <a:custGeom>
              <a:avLst/>
              <a:gdLst>
                <a:gd name="T0" fmla="*/ 88 w 116"/>
                <a:gd name="T1" fmla="*/ 2 h 142"/>
                <a:gd name="T2" fmla="*/ 56 w 116"/>
                <a:gd name="T3" fmla="*/ 75 h 142"/>
                <a:gd name="T4" fmla="*/ 27 w 116"/>
                <a:gd name="T5" fmla="*/ 3 h 142"/>
                <a:gd name="T6" fmla="*/ 25 w 116"/>
                <a:gd name="T7" fmla="*/ 0 h 142"/>
                <a:gd name="T8" fmla="*/ 0 w 116"/>
                <a:gd name="T9" fmla="*/ 0 h 142"/>
                <a:gd name="T10" fmla="*/ 3 w 116"/>
                <a:gd name="T11" fmla="*/ 6 h 142"/>
                <a:gd name="T12" fmla="*/ 43 w 116"/>
                <a:gd name="T13" fmla="*/ 105 h 142"/>
                <a:gd name="T14" fmla="*/ 29 w 116"/>
                <a:gd name="T15" fmla="*/ 136 h 142"/>
                <a:gd name="T16" fmla="*/ 27 w 116"/>
                <a:gd name="T17" fmla="*/ 142 h 142"/>
                <a:gd name="T18" fmla="*/ 52 w 116"/>
                <a:gd name="T19" fmla="*/ 142 h 142"/>
                <a:gd name="T20" fmla="*/ 53 w 116"/>
                <a:gd name="T21" fmla="*/ 140 h 142"/>
                <a:gd name="T22" fmla="*/ 112 w 116"/>
                <a:gd name="T23" fmla="*/ 6 h 142"/>
                <a:gd name="T24" fmla="*/ 116 w 116"/>
                <a:gd name="T25" fmla="*/ 0 h 142"/>
                <a:gd name="T26" fmla="*/ 89 w 116"/>
                <a:gd name="T27" fmla="*/ 0 h 142"/>
                <a:gd name="T28" fmla="*/ 88 w 116"/>
                <a:gd name="T29" fmla="*/ 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42">
                  <a:moveTo>
                    <a:pt x="88" y="2"/>
                  </a:moveTo>
                  <a:lnTo>
                    <a:pt x="56" y="75"/>
                  </a:lnTo>
                  <a:lnTo>
                    <a:pt x="27" y="3"/>
                  </a:lnTo>
                  <a:lnTo>
                    <a:pt x="25" y="0"/>
                  </a:lnTo>
                  <a:lnTo>
                    <a:pt x="0" y="0"/>
                  </a:lnTo>
                  <a:lnTo>
                    <a:pt x="3" y="6"/>
                  </a:lnTo>
                  <a:lnTo>
                    <a:pt x="43" y="105"/>
                  </a:lnTo>
                  <a:lnTo>
                    <a:pt x="29" y="136"/>
                  </a:lnTo>
                  <a:lnTo>
                    <a:pt x="27" y="142"/>
                  </a:lnTo>
                  <a:lnTo>
                    <a:pt x="52" y="142"/>
                  </a:lnTo>
                  <a:lnTo>
                    <a:pt x="53" y="140"/>
                  </a:lnTo>
                  <a:lnTo>
                    <a:pt x="112" y="6"/>
                  </a:lnTo>
                  <a:lnTo>
                    <a:pt x="116" y="0"/>
                  </a:lnTo>
                  <a:lnTo>
                    <a:pt x="89" y="0"/>
                  </a:lnTo>
                  <a:lnTo>
                    <a:pt x="8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37" name="iŝḷiḋé"/>
            <p:cNvSpPr/>
            <p:nvPr/>
          </p:nvSpPr>
          <p:spPr bwMode="auto">
            <a:xfrm>
              <a:off x="1701800" y="2509837"/>
              <a:ext cx="1358900" cy="1751013"/>
            </a:xfrm>
            <a:custGeom>
              <a:avLst/>
              <a:gdLst>
                <a:gd name="T0" fmla="*/ 0 w 673"/>
                <a:gd name="T1" fmla="*/ 124 h 865"/>
                <a:gd name="T2" fmla="*/ 23 w 673"/>
                <a:gd name="T3" fmla="*/ 510 h 865"/>
                <a:gd name="T4" fmla="*/ 54 w 673"/>
                <a:gd name="T5" fmla="*/ 233 h 865"/>
                <a:gd name="T6" fmla="*/ 599 w 673"/>
                <a:gd name="T7" fmla="*/ 224 h 865"/>
                <a:gd name="T8" fmla="*/ 560 w 673"/>
                <a:gd name="T9" fmla="*/ 166 h 865"/>
                <a:gd name="T10" fmla="*/ 568 w 673"/>
                <a:gd name="T11" fmla="*/ 188 h 865"/>
                <a:gd name="T12" fmla="*/ 587 w 673"/>
                <a:gd name="T13" fmla="*/ 191 h 865"/>
                <a:gd name="T14" fmla="*/ 599 w 673"/>
                <a:gd name="T15" fmla="*/ 156 h 865"/>
                <a:gd name="T16" fmla="*/ 600 w 673"/>
                <a:gd name="T17" fmla="*/ 184 h 865"/>
                <a:gd name="T18" fmla="*/ 486 w 673"/>
                <a:gd name="T19" fmla="*/ 133 h 865"/>
                <a:gd name="T20" fmla="*/ 526 w 673"/>
                <a:gd name="T21" fmla="*/ 145 h 865"/>
                <a:gd name="T22" fmla="*/ 436 w 673"/>
                <a:gd name="T23" fmla="*/ 155 h 865"/>
                <a:gd name="T24" fmla="*/ 399 w 673"/>
                <a:gd name="T25" fmla="*/ 140 h 865"/>
                <a:gd name="T26" fmla="*/ 397 w 673"/>
                <a:gd name="T27" fmla="*/ 114 h 865"/>
                <a:gd name="T28" fmla="*/ 440 w 673"/>
                <a:gd name="T29" fmla="*/ 115 h 865"/>
                <a:gd name="T30" fmla="*/ 418 w 673"/>
                <a:gd name="T31" fmla="*/ 116 h 865"/>
                <a:gd name="T32" fmla="*/ 407 w 673"/>
                <a:gd name="T33" fmla="*/ 108 h 865"/>
                <a:gd name="T34" fmla="*/ 319 w 673"/>
                <a:gd name="T35" fmla="*/ 138 h 865"/>
                <a:gd name="T36" fmla="*/ 333 w 673"/>
                <a:gd name="T37" fmla="*/ 99 h 865"/>
                <a:gd name="T38" fmla="*/ 345 w 673"/>
                <a:gd name="T39" fmla="*/ 124 h 865"/>
                <a:gd name="T40" fmla="*/ 325 w 673"/>
                <a:gd name="T41" fmla="*/ 110 h 865"/>
                <a:gd name="T42" fmla="*/ 357 w 673"/>
                <a:gd name="T43" fmla="*/ 94 h 865"/>
                <a:gd name="T44" fmla="*/ 237 w 673"/>
                <a:gd name="T45" fmla="*/ 127 h 865"/>
                <a:gd name="T46" fmla="*/ 257 w 673"/>
                <a:gd name="T47" fmla="*/ 102 h 865"/>
                <a:gd name="T48" fmla="*/ 189 w 673"/>
                <a:gd name="T49" fmla="*/ 153 h 865"/>
                <a:gd name="T50" fmla="*/ 159 w 673"/>
                <a:gd name="T51" fmla="*/ 145 h 865"/>
                <a:gd name="T52" fmla="*/ 158 w 673"/>
                <a:gd name="T53" fmla="*/ 158 h 865"/>
                <a:gd name="T54" fmla="*/ 191 w 673"/>
                <a:gd name="T55" fmla="*/ 136 h 865"/>
                <a:gd name="T56" fmla="*/ 168 w 673"/>
                <a:gd name="T57" fmla="*/ 120 h 865"/>
                <a:gd name="T58" fmla="*/ 85 w 673"/>
                <a:gd name="T59" fmla="*/ 173 h 865"/>
                <a:gd name="T60" fmla="*/ 97 w 673"/>
                <a:gd name="T61" fmla="*/ 150 h 865"/>
                <a:gd name="T62" fmla="*/ 117 w 673"/>
                <a:gd name="T63" fmla="*/ 189 h 865"/>
                <a:gd name="T64" fmla="*/ 71 w 673"/>
                <a:gd name="T65" fmla="*/ 299 h 865"/>
                <a:gd name="T66" fmla="*/ 67 w 673"/>
                <a:gd name="T67" fmla="*/ 300 h 865"/>
                <a:gd name="T68" fmla="*/ 71 w 673"/>
                <a:gd name="T69" fmla="*/ 356 h 865"/>
                <a:gd name="T70" fmla="*/ 53 w 673"/>
                <a:gd name="T71" fmla="*/ 398 h 865"/>
                <a:gd name="T72" fmla="*/ 86 w 673"/>
                <a:gd name="T73" fmla="*/ 429 h 865"/>
                <a:gd name="T74" fmla="*/ 57 w 673"/>
                <a:gd name="T75" fmla="*/ 471 h 865"/>
                <a:gd name="T76" fmla="*/ 68 w 673"/>
                <a:gd name="T77" fmla="*/ 493 h 865"/>
                <a:gd name="T78" fmla="*/ 94 w 673"/>
                <a:gd name="T79" fmla="*/ 606 h 865"/>
                <a:gd name="T80" fmla="*/ 87 w 673"/>
                <a:gd name="T81" fmla="*/ 626 h 865"/>
                <a:gd name="T82" fmla="*/ 137 w 673"/>
                <a:gd name="T83" fmla="*/ 651 h 865"/>
                <a:gd name="T84" fmla="*/ 175 w 673"/>
                <a:gd name="T85" fmla="*/ 718 h 865"/>
                <a:gd name="T86" fmla="*/ 179 w 673"/>
                <a:gd name="T87" fmla="*/ 745 h 865"/>
                <a:gd name="T88" fmla="*/ 209 w 673"/>
                <a:gd name="T89" fmla="*/ 764 h 865"/>
                <a:gd name="T90" fmla="*/ 257 w 673"/>
                <a:gd name="T91" fmla="*/ 756 h 865"/>
                <a:gd name="T92" fmla="*/ 356 w 673"/>
                <a:gd name="T93" fmla="*/ 806 h 865"/>
                <a:gd name="T94" fmla="*/ 350 w 673"/>
                <a:gd name="T95" fmla="*/ 782 h 865"/>
                <a:gd name="T96" fmla="*/ 406 w 673"/>
                <a:gd name="T97" fmla="*/ 776 h 865"/>
                <a:gd name="T98" fmla="*/ 469 w 673"/>
                <a:gd name="T99" fmla="*/ 735 h 865"/>
                <a:gd name="T100" fmla="*/ 488 w 673"/>
                <a:gd name="T101" fmla="*/ 744 h 865"/>
                <a:gd name="T102" fmla="*/ 503 w 673"/>
                <a:gd name="T103" fmla="*/ 729 h 865"/>
                <a:gd name="T104" fmla="*/ 522 w 673"/>
                <a:gd name="T105" fmla="*/ 694 h 865"/>
                <a:gd name="T106" fmla="*/ 577 w 673"/>
                <a:gd name="T107" fmla="*/ 631 h 865"/>
                <a:gd name="T108" fmla="*/ 569 w 673"/>
                <a:gd name="T109" fmla="*/ 562 h 865"/>
                <a:gd name="T110" fmla="*/ 606 w 673"/>
                <a:gd name="T111" fmla="*/ 560 h 865"/>
                <a:gd name="T112" fmla="*/ 614 w 673"/>
                <a:gd name="T113" fmla="*/ 465 h 865"/>
                <a:gd name="T114" fmla="*/ 614 w 673"/>
                <a:gd name="T115" fmla="*/ 450 h 865"/>
                <a:gd name="T116" fmla="*/ 588 w 673"/>
                <a:gd name="T117" fmla="*/ 428 h 865"/>
                <a:gd name="T118" fmla="*/ 611 w 673"/>
                <a:gd name="T119" fmla="*/ 409 h 865"/>
                <a:gd name="T120" fmla="*/ 614 w 673"/>
                <a:gd name="T121" fmla="*/ 364 h 865"/>
                <a:gd name="T122" fmla="*/ 599 w 673"/>
                <a:gd name="T123" fmla="*/ 298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73" h="865">
                  <a:moveTo>
                    <a:pt x="114" y="233"/>
                  </a:moveTo>
                  <a:cubicBezTo>
                    <a:pt x="239" y="171"/>
                    <a:pt x="410" y="151"/>
                    <a:pt x="551" y="234"/>
                  </a:cubicBezTo>
                  <a:cubicBezTo>
                    <a:pt x="557" y="283"/>
                    <a:pt x="548" y="524"/>
                    <a:pt x="548" y="524"/>
                  </a:cubicBezTo>
                  <a:cubicBezTo>
                    <a:pt x="548" y="524"/>
                    <a:pt x="534" y="707"/>
                    <a:pt x="331" y="748"/>
                  </a:cubicBezTo>
                  <a:cubicBezTo>
                    <a:pt x="145" y="704"/>
                    <a:pt x="117" y="550"/>
                    <a:pt x="117" y="522"/>
                  </a:cubicBezTo>
                  <a:cubicBezTo>
                    <a:pt x="114" y="233"/>
                    <a:pt x="114" y="233"/>
                    <a:pt x="114" y="233"/>
                  </a:cubicBezTo>
                  <a:close/>
                  <a:moveTo>
                    <a:pt x="8" y="133"/>
                  </a:moveTo>
                  <a:cubicBezTo>
                    <a:pt x="14" y="512"/>
                    <a:pt x="14" y="512"/>
                    <a:pt x="14" y="512"/>
                  </a:cubicBezTo>
                  <a:cubicBezTo>
                    <a:pt x="14" y="553"/>
                    <a:pt x="69" y="790"/>
                    <a:pt x="330" y="854"/>
                  </a:cubicBezTo>
                  <a:cubicBezTo>
                    <a:pt x="630" y="777"/>
                    <a:pt x="651" y="516"/>
                    <a:pt x="651" y="516"/>
                  </a:cubicBezTo>
                  <a:cubicBezTo>
                    <a:pt x="651" y="516"/>
                    <a:pt x="664" y="208"/>
                    <a:pt x="655" y="135"/>
                  </a:cubicBezTo>
                  <a:cubicBezTo>
                    <a:pt x="427" y="12"/>
                    <a:pt x="241" y="27"/>
                    <a:pt x="8" y="133"/>
                  </a:cubicBezTo>
                  <a:close/>
                  <a:moveTo>
                    <a:pt x="0" y="124"/>
                  </a:moveTo>
                  <a:cubicBezTo>
                    <a:pt x="5" y="514"/>
                    <a:pt x="5" y="514"/>
                    <a:pt x="5" y="514"/>
                  </a:cubicBezTo>
                  <a:cubicBezTo>
                    <a:pt x="5" y="556"/>
                    <a:pt x="62" y="799"/>
                    <a:pt x="330" y="865"/>
                  </a:cubicBezTo>
                  <a:cubicBezTo>
                    <a:pt x="638" y="786"/>
                    <a:pt x="659" y="518"/>
                    <a:pt x="659" y="518"/>
                  </a:cubicBezTo>
                  <a:cubicBezTo>
                    <a:pt x="659" y="518"/>
                    <a:pt x="673" y="201"/>
                    <a:pt x="664" y="127"/>
                  </a:cubicBezTo>
                  <a:cubicBezTo>
                    <a:pt x="429" y="0"/>
                    <a:pt x="239" y="15"/>
                    <a:pt x="0" y="124"/>
                  </a:cubicBezTo>
                  <a:close/>
                  <a:moveTo>
                    <a:pt x="22" y="146"/>
                  </a:moveTo>
                  <a:cubicBezTo>
                    <a:pt x="27" y="509"/>
                    <a:pt x="27" y="509"/>
                    <a:pt x="27" y="509"/>
                  </a:cubicBezTo>
                  <a:cubicBezTo>
                    <a:pt x="27" y="549"/>
                    <a:pt x="80" y="776"/>
                    <a:pt x="330" y="837"/>
                  </a:cubicBezTo>
                  <a:cubicBezTo>
                    <a:pt x="618" y="763"/>
                    <a:pt x="637" y="513"/>
                    <a:pt x="637" y="513"/>
                  </a:cubicBezTo>
                  <a:cubicBezTo>
                    <a:pt x="637" y="513"/>
                    <a:pt x="650" y="218"/>
                    <a:pt x="642" y="148"/>
                  </a:cubicBezTo>
                  <a:cubicBezTo>
                    <a:pt x="423" y="30"/>
                    <a:pt x="245" y="44"/>
                    <a:pt x="22" y="146"/>
                  </a:cubicBezTo>
                  <a:close/>
                  <a:moveTo>
                    <a:pt x="17" y="141"/>
                  </a:moveTo>
                  <a:cubicBezTo>
                    <a:pt x="23" y="510"/>
                    <a:pt x="23" y="510"/>
                    <a:pt x="23" y="510"/>
                  </a:cubicBezTo>
                  <a:cubicBezTo>
                    <a:pt x="22" y="550"/>
                    <a:pt x="76" y="780"/>
                    <a:pt x="330" y="843"/>
                  </a:cubicBezTo>
                  <a:cubicBezTo>
                    <a:pt x="622" y="768"/>
                    <a:pt x="642" y="514"/>
                    <a:pt x="642" y="514"/>
                  </a:cubicBezTo>
                  <a:cubicBezTo>
                    <a:pt x="642" y="514"/>
                    <a:pt x="655" y="214"/>
                    <a:pt x="647" y="144"/>
                  </a:cubicBezTo>
                  <a:cubicBezTo>
                    <a:pt x="424" y="24"/>
                    <a:pt x="244" y="38"/>
                    <a:pt x="17" y="141"/>
                  </a:cubicBezTo>
                  <a:close/>
                  <a:moveTo>
                    <a:pt x="66" y="223"/>
                  </a:moveTo>
                  <a:cubicBezTo>
                    <a:pt x="69" y="232"/>
                    <a:pt x="69" y="232"/>
                    <a:pt x="69" y="232"/>
                  </a:cubicBezTo>
                  <a:cubicBezTo>
                    <a:pt x="78" y="233"/>
                    <a:pt x="78" y="233"/>
                    <a:pt x="78" y="233"/>
                  </a:cubicBezTo>
                  <a:cubicBezTo>
                    <a:pt x="71" y="239"/>
                    <a:pt x="71" y="239"/>
                    <a:pt x="71" y="239"/>
                  </a:cubicBezTo>
                  <a:cubicBezTo>
                    <a:pt x="73" y="249"/>
                    <a:pt x="73" y="249"/>
                    <a:pt x="73" y="249"/>
                  </a:cubicBezTo>
                  <a:cubicBezTo>
                    <a:pt x="66" y="243"/>
                    <a:pt x="66" y="243"/>
                    <a:pt x="66" y="243"/>
                  </a:cubicBezTo>
                  <a:cubicBezTo>
                    <a:pt x="59" y="249"/>
                    <a:pt x="59" y="249"/>
                    <a:pt x="59" y="249"/>
                  </a:cubicBezTo>
                  <a:cubicBezTo>
                    <a:pt x="61" y="239"/>
                    <a:pt x="61" y="239"/>
                    <a:pt x="61" y="239"/>
                  </a:cubicBezTo>
                  <a:cubicBezTo>
                    <a:pt x="54" y="233"/>
                    <a:pt x="54" y="233"/>
                    <a:pt x="54" y="233"/>
                  </a:cubicBezTo>
                  <a:cubicBezTo>
                    <a:pt x="63" y="232"/>
                    <a:pt x="63" y="232"/>
                    <a:pt x="63" y="232"/>
                  </a:cubicBezTo>
                  <a:cubicBezTo>
                    <a:pt x="66" y="223"/>
                    <a:pt x="66" y="223"/>
                    <a:pt x="66" y="223"/>
                  </a:cubicBezTo>
                  <a:close/>
                  <a:moveTo>
                    <a:pt x="599" y="224"/>
                  </a:moveTo>
                  <a:cubicBezTo>
                    <a:pt x="602" y="233"/>
                    <a:pt x="602" y="233"/>
                    <a:pt x="602" y="233"/>
                  </a:cubicBezTo>
                  <a:cubicBezTo>
                    <a:pt x="611" y="234"/>
                    <a:pt x="611" y="234"/>
                    <a:pt x="611" y="234"/>
                  </a:cubicBezTo>
                  <a:cubicBezTo>
                    <a:pt x="604" y="240"/>
                    <a:pt x="604" y="240"/>
                    <a:pt x="604" y="240"/>
                  </a:cubicBezTo>
                  <a:cubicBezTo>
                    <a:pt x="607" y="250"/>
                    <a:pt x="607" y="250"/>
                    <a:pt x="607" y="250"/>
                  </a:cubicBezTo>
                  <a:cubicBezTo>
                    <a:pt x="599" y="244"/>
                    <a:pt x="599" y="244"/>
                    <a:pt x="599" y="244"/>
                  </a:cubicBezTo>
                  <a:cubicBezTo>
                    <a:pt x="592" y="250"/>
                    <a:pt x="592" y="250"/>
                    <a:pt x="592" y="250"/>
                  </a:cubicBezTo>
                  <a:cubicBezTo>
                    <a:pt x="594" y="240"/>
                    <a:pt x="594" y="240"/>
                    <a:pt x="594" y="240"/>
                  </a:cubicBezTo>
                  <a:cubicBezTo>
                    <a:pt x="587" y="234"/>
                    <a:pt x="587" y="234"/>
                    <a:pt x="587" y="234"/>
                  </a:cubicBezTo>
                  <a:cubicBezTo>
                    <a:pt x="596" y="233"/>
                    <a:pt x="596" y="233"/>
                    <a:pt x="596" y="233"/>
                  </a:cubicBezTo>
                  <a:cubicBezTo>
                    <a:pt x="599" y="224"/>
                    <a:pt x="599" y="224"/>
                    <a:pt x="599" y="224"/>
                  </a:cubicBezTo>
                  <a:close/>
                  <a:moveTo>
                    <a:pt x="585" y="161"/>
                  </a:moveTo>
                  <a:cubicBezTo>
                    <a:pt x="580" y="160"/>
                    <a:pt x="580" y="160"/>
                    <a:pt x="580" y="160"/>
                  </a:cubicBezTo>
                  <a:cubicBezTo>
                    <a:pt x="580" y="157"/>
                    <a:pt x="580" y="154"/>
                    <a:pt x="580" y="150"/>
                  </a:cubicBezTo>
                  <a:cubicBezTo>
                    <a:pt x="586" y="151"/>
                    <a:pt x="586" y="151"/>
                    <a:pt x="586" y="151"/>
                  </a:cubicBezTo>
                  <a:cubicBezTo>
                    <a:pt x="586" y="152"/>
                    <a:pt x="586" y="156"/>
                    <a:pt x="585" y="161"/>
                  </a:cubicBezTo>
                  <a:close/>
                  <a:moveTo>
                    <a:pt x="573" y="157"/>
                  </a:moveTo>
                  <a:cubicBezTo>
                    <a:pt x="567" y="157"/>
                    <a:pt x="567" y="157"/>
                    <a:pt x="567" y="157"/>
                  </a:cubicBezTo>
                  <a:cubicBezTo>
                    <a:pt x="567" y="153"/>
                    <a:pt x="566" y="150"/>
                    <a:pt x="565" y="147"/>
                  </a:cubicBezTo>
                  <a:cubicBezTo>
                    <a:pt x="570" y="147"/>
                    <a:pt x="570" y="147"/>
                    <a:pt x="570" y="147"/>
                  </a:cubicBezTo>
                  <a:cubicBezTo>
                    <a:pt x="571" y="149"/>
                    <a:pt x="572" y="152"/>
                    <a:pt x="573" y="157"/>
                  </a:cubicBezTo>
                  <a:close/>
                  <a:moveTo>
                    <a:pt x="569" y="170"/>
                  </a:moveTo>
                  <a:cubicBezTo>
                    <a:pt x="566" y="169"/>
                    <a:pt x="564" y="168"/>
                    <a:pt x="561" y="167"/>
                  </a:cubicBezTo>
                  <a:cubicBezTo>
                    <a:pt x="561" y="167"/>
                    <a:pt x="560" y="167"/>
                    <a:pt x="560" y="166"/>
                  </a:cubicBezTo>
                  <a:cubicBezTo>
                    <a:pt x="558" y="171"/>
                    <a:pt x="558" y="171"/>
                    <a:pt x="558" y="171"/>
                  </a:cubicBezTo>
                  <a:cubicBezTo>
                    <a:pt x="558" y="171"/>
                    <a:pt x="559" y="171"/>
                    <a:pt x="559" y="171"/>
                  </a:cubicBezTo>
                  <a:cubicBezTo>
                    <a:pt x="562" y="172"/>
                    <a:pt x="565" y="173"/>
                    <a:pt x="567" y="174"/>
                  </a:cubicBezTo>
                  <a:cubicBezTo>
                    <a:pt x="582" y="180"/>
                    <a:pt x="582" y="180"/>
                    <a:pt x="582" y="180"/>
                  </a:cubicBezTo>
                  <a:cubicBezTo>
                    <a:pt x="578" y="180"/>
                    <a:pt x="575" y="180"/>
                    <a:pt x="571" y="180"/>
                  </a:cubicBezTo>
                  <a:cubicBezTo>
                    <a:pt x="570" y="184"/>
                    <a:pt x="570" y="184"/>
                    <a:pt x="570" y="184"/>
                  </a:cubicBezTo>
                  <a:cubicBezTo>
                    <a:pt x="554" y="178"/>
                    <a:pt x="554" y="178"/>
                    <a:pt x="554" y="178"/>
                  </a:cubicBezTo>
                  <a:cubicBezTo>
                    <a:pt x="553" y="177"/>
                    <a:pt x="551" y="176"/>
                    <a:pt x="548" y="175"/>
                  </a:cubicBezTo>
                  <a:cubicBezTo>
                    <a:pt x="547" y="174"/>
                    <a:pt x="546" y="174"/>
                    <a:pt x="546" y="174"/>
                  </a:cubicBezTo>
                  <a:cubicBezTo>
                    <a:pt x="544" y="179"/>
                    <a:pt x="544" y="179"/>
                    <a:pt x="544" y="179"/>
                  </a:cubicBezTo>
                  <a:cubicBezTo>
                    <a:pt x="544" y="179"/>
                    <a:pt x="545" y="180"/>
                    <a:pt x="545" y="180"/>
                  </a:cubicBezTo>
                  <a:cubicBezTo>
                    <a:pt x="548" y="181"/>
                    <a:pt x="551" y="182"/>
                    <a:pt x="553" y="182"/>
                  </a:cubicBezTo>
                  <a:cubicBezTo>
                    <a:pt x="568" y="188"/>
                    <a:pt x="568" y="188"/>
                    <a:pt x="568" y="188"/>
                  </a:cubicBezTo>
                  <a:cubicBezTo>
                    <a:pt x="565" y="196"/>
                    <a:pt x="565" y="196"/>
                    <a:pt x="565" y="196"/>
                  </a:cubicBezTo>
                  <a:cubicBezTo>
                    <a:pt x="565" y="196"/>
                    <a:pt x="564" y="197"/>
                    <a:pt x="563" y="197"/>
                  </a:cubicBezTo>
                  <a:cubicBezTo>
                    <a:pt x="562" y="197"/>
                    <a:pt x="561" y="196"/>
                    <a:pt x="558" y="194"/>
                  </a:cubicBezTo>
                  <a:cubicBezTo>
                    <a:pt x="558" y="196"/>
                    <a:pt x="558" y="198"/>
                    <a:pt x="558" y="201"/>
                  </a:cubicBezTo>
                  <a:cubicBezTo>
                    <a:pt x="562" y="202"/>
                    <a:pt x="564" y="203"/>
                    <a:pt x="566" y="203"/>
                  </a:cubicBezTo>
                  <a:cubicBezTo>
                    <a:pt x="567" y="202"/>
                    <a:pt x="569" y="201"/>
                    <a:pt x="569" y="199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86" y="196"/>
                    <a:pt x="586" y="196"/>
                    <a:pt x="586" y="196"/>
                  </a:cubicBezTo>
                  <a:cubicBezTo>
                    <a:pt x="589" y="197"/>
                    <a:pt x="591" y="198"/>
                    <a:pt x="594" y="199"/>
                  </a:cubicBezTo>
                  <a:cubicBezTo>
                    <a:pt x="594" y="200"/>
                    <a:pt x="595" y="200"/>
                    <a:pt x="595" y="200"/>
                  </a:cubicBezTo>
                  <a:cubicBezTo>
                    <a:pt x="597" y="195"/>
                    <a:pt x="597" y="195"/>
                    <a:pt x="597" y="195"/>
                  </a:cubicBezTo>
                  <a:cubicBezTo>
                    <a:pt x="597" y="194"/>
                    <a:pt x="596" y="194"/>
                    <a:pt x="596" y="194"/>
                  </a:cubicBezTo>
                  <a:cubicBezTo>
                    <a:pt x="593" y="193"/>
                    <a:pt x="590" y="192"/>
                    <a:pt x="587" y="191"/>
                  </a:cubicBezTo>
                  <a:cubicBezTo>
                    <a:pt x="575" y="186"/>
                    <a:pt x="575" y="186"/>
                    <a:pt x="575" y="186"/>
                  </a:cubicBezTo>
                  <a:cubicBezTo>
                    <a:pt x="576" y="184"/>
                    <a:pt x="576" y="184"/>
                    <a:pt x="576" y="184"/>
                  </a:cubicBezTo>
                  <a:cubicBezTo>
                    <a:pt x="576" y="184"/>
                    <a:pt x="577" y="184"/>
                    <a:pt x="578" y="184"/>
                  </a:cubicBezTo>
                  <a:cubicBezTo>
                    <a:pt x="584" y="184"/>
                    <a:pt x="588" y="184"/>
                    <a:pt x="590" y="185"/>
                  </a:cubicBezTo>
                  <a:cubicBezTo>
                    <a:pt x="592" y="180"/>
                    <a:pt x="592" y="180"/>
                    <a:pt x="592" y="180"/>
                  </a:cubicBezTo>
                  <a:cubicBezTo>
                    <a:pt x="592" y="179"/>
                    <a:pt x="592" y="179"/>
                    <a:pt x="591" y="179"/>
                  </a:cubicBezTo>
                  <a:cubicBezTo>
                    <a:pt x="589" y="178"/>
                    <a:pt x="588" y="178"/>
                    <a:pt x="587" y="178"/>
                  </a:cubicBezTo>
                  <a:cubicBezTo>
                    <a:pt x="569" y="170"/>
                    <a:pt x="569" y="170"/>
                    <a:pt x="569" y="170"/>
                  </a:cubicBezTo>
                  <a:close/>
                  <a:moveTo>
                    <a:pt x="592" y="168"/>
                  </a:moveTo>
                  <a:cubicBezTo>
                    <a:pt x="595" y="166"/>
                    <a:pt x="598" y="164"/>
                    <a:pt x="600" y="162"/>
                  </a:cubicBezTo>
                  <a:cubicBezTo>
                    <a:pt x="601" y="162"/>
                    <a:pt x="602" y="161"/>
                    <a:pt x="603" y="161"/>
                  </a:cubicBezTo>
                  <a:cubicBezTo>
                    <a:pt x="603" y="161"/>
                    <a:pt x="603" y="161"/>
                    <a:pt x="603" y="161"/>
                  </a:cubicBezTo>
                  <a:cubicBezTo>
                    <a:pt x="603" y="160"/>
                    <a:pt x="602" y="159"/>
                    <a:pt x="599" y="156"/>
                  </a:cubicBezTo>
                  <a:cubicBezTo>
                    <a:pt x="595" y="160"/>
                    <a:pt x="591" y="164"/>
                    <a:pt x="587" y="166"/>
                  </a:cubicBezTo>
                  <a:cubicBezTo>
                    <a:pt x="561" y="156"/>
                    <a:pt x="561" y="156"/>
                    <a:pt x="561" y="156"/>
                  </a:cubicBezTo>
                  <a:cubicBezTo>
                    <a:pt x="559" y="155"/>
                    <a:pt x="557" y="154"/>
                    <a:pt x="556" y="153"/>
                  </a:cubicBezTo>
                  <a:cubicBezTo>
                    <a:pt x="555" y="154"/>
                    <a:pt x="555" y="156"/>
                    <a:pt x="554" y="159"/>
                  </a:cubicBezTo>
                  <a:cubicBezTo>
                    <a:pt x="553" y="160"/>
                    <a:pt x="552" y="162"/>
                    <a:pt x="551" y="163"/>
                  </a:cubicBezTo>
                  <a:cubicBezTo>
                    <a:pt x="551" y="164"/>
                    <a:pt x="551" y="164"/>
                    <a:pt x="551" y="164"/>
                  </a:cubicBezTo>
                  <a:cubicBezTo>
                    <a:pt x="556" y="166"/>
                    <a:pt x="556" y="166"/>
                    <a:pt x="556" y="166"/>
                  </a:cubicBezTo>
                  <a:cubicBezTo>
                    <a:pt x="556" y="166"/>
                    <a:pt x="556" y="166"/>
                    <a:pt x="557" y="165"/>
                  </a:cubicBezTo>
                  <a:cubicBezTo>
                    <a:pt x="557" y="164"/>
                    <a:pt x="558" y="162"/>
                    <a:pt x="559" y="160"/>
                  </a:cubicBezTo>
                  <a:cubicBezTo>
                    <a:pt x="598" y="175"/>
                    <a:pt x="598" y="175"/>
                    <a:pt x="598" y="175"/>
                  </a:cubicBezTo>
                  <a:cubicBezTo>
                    <a:pt x="597" y="178"/>
                    <a:pt x="596" y="179"/>
                    <a:pt x="596" y="180"/>
                  </a:cubicBezTo>
                  <a:cubicBezTo>
                    <a:pt x="596" y="181"/>
                    <a:pt x="595" y="181"/>
                    <a:pt x="595" y="182"/>
                  </a:cubicBezTo>
                  <a:cubicBezTo>
                    <a:pt x="600" y="184"/>
                    <a:pt x="600" y="184"/>
                    <a:pt x="600" y="184"/>
                  </a:cubicBezTo>
                  <a:cubicBezTo>
                    <a:pt x="600" y="184"/>
                    <a:pt x="600" y="183"/>
                    <a:pt x="601" y="182"/>
                  </a:cubicBezTo>
                  <a:cubicBezTo>
                    <a:pt x="601" y="181"/>
                    <a:pt x="602" y="179"/>
                    <a:pt x="602" y="178"/>
                  </a:cubicBezTo>
                  <a:cubicBezTo>
                    <a:pt x="603" y="175"/>
                    <a:pt x="604" y="173"/>
                    <a:pt x="605" y="173"/>
                  </a:cubicBezTo>
                  <a:cubicBezTo>
                    <a:pt x="604" y="173"/>
                    <a:pt x="601" y="172"/>
                    <a:pt x="598" y="171"/>
                  </a:cubicBezTo>
                  <a:cubicBezTo>
                    <a:pt x="592" y="168"/>
                    <a:pt x="592" y="168"/>
                    <a:pt x="592" y="168"/>
                  </a:cubicBezTo>
                  <a:close/>
                  <a:moveTo>
                    <a:pt x="506" y="130"/>
                  </a:moveTo>
                  <a:cubicBezTo>
                    <a:pt x="507" y="128"/>
                    <a:pt x="508" y="126"/>
                    <a:pt x="509" y="125"/>
                  </a:cubicBezTo>
                  <a:cubicBezTo>
                    <a:pt x="509" y="125"/>
                    <a:pt x="510" y="124"/>
                    <a:pt x="510" y="124"/>
                  </a:cubicBezTo>
                  <a:cubicBezTo>
                    <a:pt x="510" y="123"/>
                    <a:pt x="507" y="122"/>
                    <a:pt x="503" y="121"/>
                  </a:cubicBezTo>
                  <a:cubicBezTo>
                    <a:pt x="503" y="121"/>
                    <a:pt x="503" y="121"/>
                    <a:pt x="503" y="121"/>
                  </a:cubicBezTo>
                  <a:cubicBezTo>
                    <a:pt x="503" y="123"/>
                    <a:pt x="502" y="125"/>
                    <a:pt x="502" y="127"/>
                  </a:cubicBezTo>
                  <a:cubicBezTo>
                    <a:pt x="499" y="137"/>
                    <a:pt x="499" y="137"/>
                    <a:pt x="499" y="137"/>
                  </a:cubicBezTo>
                  <a:cubicBezTo>
                    <a:pt x="486" y="133"/>
                    <a:pt x="486" y="133"/>
                    <a:pt x="486" y="133"/>
                  </a:cubicBezTo>
                  <a:cubicBezTo>
                    <a:pt x="482" y="131"/>
                    <a:pt x="478" y="130"/>
                    <a:pt x="477" y="129"/>
                  </a:cubicBezTo>
                  <a:cubicBezTo>
                    <a:pt x="475" y="135"/>
                    <a:pt x="475" y="135"/>
                    <a:pt x="475" y="135"/>
                  </a:cubicBezTo>
                  <a:cubicBezTo>
                    <a:pt x="477" y="135"/>
                    <a:pt x="480" y="136"/>
                    <a:pt x="484" y="137"/>
                  </a:cubicBezTo>
                  <a:cubicBezTo>
                    <a:pt x="497" y="141"/>
                    <a:pt x="497" y="141"/>
                    <a:pt x="497" y="141"/>
                  </a:cubicBezTo>
                  <a:cubicBezTo>
                    <a:pt x="490" y="156"/>
                    <a:pt x="479" y="162"/>
                    <a:pt x="463" y="161"/>
                  </a:cubicBezTo>
                  <a:cubicBezTo>
                    <a:pt x="465" y="163"/>
                    <a:pt x="467" y="165"/>
                    <a:pt x="468" y="167"/>
                  </a:cubicBezTo>
                  <a:cubicBezTo>
                    <a:pt x="483" y="166"/>
                    <a:pt x="493" y="160"/>
                    <a:pt x="498" y="149"/>
                  </a:cubicBezTo>
                  <a:cubicBezTo>
                    <a:pt x="497" y="159"/>
                    <a:pt x="501" y="170"/>
                    <a:pt x="511" y="180"/>
                  </a:cubicBezTo>
                  <a:cubicBezTo>
                    <a:pt x="513" y="178"/>
                    <a:pt x="516" y="177"/>
                    <a:pt x="518" y="177"/>
                  </a:cubicBezTo>
                  <a:cubicBezTo>
                    <a:pt x="506" y="170"/>
                    <a:pt x="501" y="158"/>
                    <a:pt x="503" y="143"/>
                  </a:cubicBezTo>
                  <a:cubicBezTo>
                    <a:pt x="513" y="146"/>
                    <a:pt x="513" y="146"/>
                    <a:pt x="513" y="146"/>
                  </a:cubicBezTo>
                  <a:cubicBezTo>
                    <a:pt x="518" y="148"/>
                    <a:pt x="522" y="150"/>
                    <a:pt x="524" y="151"/>
                  </a:cubicBezTo>
                  <a:cubicBezTo>
                    <a:pt x="526" y="145"/>
                    <a:pt x="526" y="145"/>
                    <a:pt x="526" y="145"/>
                  </a:cubicBezTo>
                  <a:cubicBezTo>
                    <a:pt x="524" y="145"/>
                    <a:pt x="520" y="144"/>
                    <a:pt x="514" y="142"/>
                  </a:cubicBezTo>
                  <a:cubicBezTo>
                    <a:pt x="503" y="138"/>
                    <a:pt x="503" y="138"/>
                    <a:pt x="503" y="138"/>
                  </a:cubicBezTo>
                  <a:cubicBezTo>
                    <a:pt x="506" y="130"/>
                    <a:pt x="506" y="130"/>
                    <a:pt x="506" y="130"/>
                  </a:cubicBezTo>
                  <a:close/>
                  <a:moveTo>
                    <a:pt x="419" y="133"/>
                  </a:moveTo>
                  <a:cubicBezTo>
                    <a:pt x="417" y="132"/>
                    <a:pt x="414" y="132"/>
                    <a:pt x="411" y="131"/>
                  </a:cubicBezTo>
                  <a:cubicBezTo>
                    <a:pt x="411" y="133"/>
                    <a:pt x="411" y="135"/>
                    <a:pt x="411" y="137"/>
                  </a:cubicBezTo>
                  <a:cubicBezTo>
                    <a:pt x="410" y="146"/>
                    <a:pt x="410" y="146"/>
                    <a:pt x="410" y="146"/>
                  </a:cubicBezTo>
                  <a:cubicBezTo>
                    <a:pt x="410" y="147"/>
                    <a:pt x="409" y="149"/>
                    <a:pt x="408" y="152"/>
                  </a:cubicBezTo>
                  <a:cubicBezTo>
                    <a:pt x="414" y="153"/>
                    <a:pt x="414" y="153"/>
                    <a:pt x="414" y="153"/>
                  </a:cubicBezTo>
                  <a:cubicBezTo>
                    <a:pt x="414" y="151"/>
                    <a:pt x="414" y="150"/>
                    <a:pt x="414" y="149"/>
                  </a:cubicBezTo>
                  <a:cubicBezTo>
                    <a:pt x="431" y="151"/>
                    <a:pt x="431" y="151"/>
                    <a:pt x="431" y="151"/>
                  </a:cubicBezTo>
                  <a:cubicBezTo>
                    <a:pt x="431" y="152"/>
                    <a:pt x="431" y="153"/>
                    <a:pt x="430" y="155"/>
                  </a:cubicBezTo>
                  <a:cubicBezTo>
                    <a:pt x="436" y="155"/>
                    <a:pt x="436" y="155"/>
                    <a:pt x="436" y="155"/>
                  </a:cubicBezTo>
                  <a:cubicBezTo>
                    <a:pt x="436" y="153"/>
                    <a:pt x="436" y="151"/>
                    <a:pt x="437" y="149"/>
                  </a:cubicBezTo>
                  <a:cubicBezTo>
                    <a:pt x="438" y="141"/>
                    <a:pt x="438" y="141"/>
                    <a:pt x="438" y="141"/>
                  </a:cubicBezTo>
                  <a:cubicBezTo>
                    <a:pt x="438" y="139"/>
                    <a:pt x="438" y="137"/>
                    <a:pt x="439" y="134"/>
                  </a:cubicBezTo>
                  <a:cubicBezTo>
                    <a:pt x="436" y="134"/>
                    <a:pt x="433" y="134"/>
                    <a:pt x="432" y="134"/>
                  </a:cubicBezTo>
                  <a:cubicBezTo>
                    <a:pt x="419" y="133"/>
                    <a:pt x="419" y="133"/>
                    <a:pt x="419" y="133"/>
                  </a:cubicBezTo>
                  <a:close/>
                  <a:moveTo>
                    <a:pt x="416" y="136"/>
                  </a:moveTo>
                  <a:cubicBezTo>
                    <a:pt x="433" y="138"/>
                    <a:pt x="433" y="138"/>
                    <a:pt x="433" y="138"/>
                  </a:cubicBezTo>
                  <a:cubicBezTo>
                    <a:pt x="432" y="147"/>
                    <a:pt x="432" y="147"/>
                    <a:pt x="432" y="147"/>
                  </a:cubicBezTo>
                  <a:cubicBezTo>
                    <a:pt x="415" y="145"/>
                    <a:pt x="415" y="145"/>
                    <a:pt x="415" y="145"/>
                  </a:cubicBezTo>
                  <a:cubicBezTo>
                    <a:pt x="416" y="136"/>
                    <a:pt x="416" y="136"/>
                    <a:pt x="416" y="136"/>
                  </a:cubicBezTo>
                  <a:close/>
                  <a:moveTo>
                    <a:pt x="397" y="114"/>
                  </a:moveTo>
                  <a:cubicBezTo>
                    <a:pt x="404" y="115"/>
                    <a:pt x="404" y="115"/>
                    <a:pt x="404" y="115"/>
                  </a:cubicBezTo>
                  <a:cubicBezTo>
                    <a:pt x="402" y="123"/>
                    <a:pt x="401" y="131"/>
                    <a:pt x="399" y="140"/>
                  </a:cubicBezTo>
                  <a:cubicBezTo>
                    <a:pt x="406" y="134"/>
                    <a:pt x="406" y="134"/>
                    <a:pt x="406" y="134"/>
                  </a:cubicBezTo>
                  <a:cubicBezTo>
                    <a:pt x="407" y="135"/>
                    <a:pt x="407" y="137"/>
                    <a:pt x="408" y="139"/>
                  </a:cubicBezTo>
                  <a:cubicBezTo>
                    <a:pt x="408" y="139"/>
                    <a:pt x="407" y="139"/>
                    <a:pt x="406" y="140"/>
                  </a:cubicBezTo>
                  <a:cubicBezTo>
                    <a:pt x="400" y="145"/>
                    <a:pt x="396" y="147"/>
                    <a:pt x="395" y="148"/>
                  </a:cubicBezTo>
                  <a:cubicBezTo>
                    <a:pt x="392" y="144"/>
                    <a:pt x="392" y="144"/>
                    <a:pt x="392" y="144"/>
                  </a:cubicBezTo>
                  <a:cubicBezTo>
                    <a:pt x="392" y="144"/>
                    <a:pt x="392" y="143"/>
                    <a:pt x="393" y="143"/>
                  </a:cubicBezTo>
                  <a:cubicBezTo>
                    <a:pt x="394" y="142"/>
                    <a:pt x="394" y="141"/>
                    <a:pt x="394" y="141"/>
                  </a:cubicBezTo>
                  <a:cubicBezTo>
                    <a:pt x="395" y="138"/>
                    <a:pt x="396" y="134"/>
                    <a:pt x="397" y="129"/>
                  </a:cubicBezTo>
                  <a:cubicBezTo>
                    <a:pt x="397" y="124"/>
                    <a:pt x="398" y="121"/>
                    <a:pt x="398" y="118"/>
                  </a:cubicBezTo>
                  <a:cubicBezTo>
                    <a:pt x="397" y="118"/>
                    <a:pt x="397" y="118"/>
                    <a:pt x="397" y="118"/>
                  </a:cubicBezTo>
                  <a:cubicBezTo>
                    <a:pt x="395" y="118"/>
                    <a:pt x="393" y="118"/>
                    <a:pt x="391" y="118"/>
                  </a:cubicBezTo>
                  <a:cubicBezTo>
                    <a:pt x="391" y="113"/>
                    <a:pt x="391" y="113"/>
                    <a:pt x="391" y="113"/>
                  </a:cubicBezTo>
                  <a:cubicBezTo>
                    <a:pt x="393" y="113"/>
                    <a:pt x="395" y="114"/>
                    <a:pt x="397" y="114"/>
                  </a:cubicBezTo>
                  <a:close/>
                  <a:moveTo>
                    <a:pt x="434" y="118"/>
                  </a:moveTo>
                  <a:cubicBezTo>
                    <a:pt x="432" y="125"/>
                    <a:pt x="432" y="125"/>
                    <a:pt x="432" y="125"/>
                  </a:cubicBezTo>
                  <a:cubicBezTo>
                    <a:pt x="422" y="124"/>
                    <a:pt x="422" y="124"/>
                    <a:pt x="422" y="124"/>
                  </a:cubicBezTo>
                  <a:cubicBezTo>
                    <a:pt x="424" y="117"/>
                    <a:pt x="424" y="117"/>
                    <a:pt x="424" y="117"/>
                  </a:cubicBezTo>
                  <a:cubicBezTo>
                    <a:pt x="434" y="118"/>
                    <a:pt x="434" y="118"/>
                    <a:pt x="434" y="118"/>
                  </a:cubicBezTo>
                  <a:close/>
                  <a:moveTo>
                    <a:pt x="446" y="104"/>
                  </a:moveTo>
                  <a:cubicBezTo>
                    <a:pt x="445" y="109"/>
                    <a:pt x="445" y="109"/>
                    <a:pt x="445" y="109"/>
                  </a:cubicBezTo>
                  <a:cubicBezTo>
                    <a:pt x="444" y="109"/>
                    <a:pt x="440" y="108"/>
                    <a:pt x="435" y="108"/>
                  </a:cubicBezTo>
                  <a:cubicBezTo>
                    <a:pt x="428" y="107"/>
                    <a:pt x="428" y="107"/>
                    <a:pt x="428" y="107"/>
                  </a:cubicBezTo>
                  <a:cubicBezTo>
                    <a:pt x="426" y="113"/>
                    <a:pt x="426" y="113"/>
                    <a:pt x="426" y="113"/>
                  </a:cubicBezTo>
                  <a:cubicBezTo>
                    <a:pt x="434" y="114"/>
                    <a:pt x="434" y="114"/>
                    <a:pt x="434" y="114"/>
                  </a:cubicBezTo>
                  <a:cubicBezTo>
                    <a:pt x="437" y="114"/>
                    <a:pt x="439" y="114"/>
                    <a:pt x="440" y="114"/>
                  </a:cubicBezTo>
                  <a:cubicBezTo>
                    <a:pt x="440" y="114"/>
                    <a:pt x="440" y="115"/>
                    <a:pt x="440" y="115"/>
                  </a:cubicBezTo>
                  <a:cubicBezTo>
                    <a:pt x="440" y="117"/>
                    <a:pt x="439" y="119"/>
                    <a:pt x="438" y="121"/>
                  </a:cubicBezTo>
                  <a:cubicBezTo>
                    <a:pt x="437" y="126"/>
                    <a:pt x="437" y="126"/>
                    <a:pt x="437" y="126"/>
                  </a:cubicBezTo>
                  <a:cubicBezTo>
                    <a:pt x="438" y="126"/>
                    <a:pt x="438" y="126"/>
                    <a:pt x="438" y="126"/>
                  </a:cubicBezTo>
                  <a:cubicBezTo>
                    <a:pt x="440" y="126"/>
                    <a:pt x="442" y="126"/>
                    <a:pt x="446" y="127"/>
                  </a:cubicBezTo>
                  <a:cubicBezTo>
                    <a:pt x="445" y="131"/>
                    <a:pt x="445" y="131"/>
                    <a:pt x="445" y="131"/>
                  </a:cubicBezTo>
                  <a:cubicBezTo>
                    <a:pt x="443" y="131"/>
                    <a:pt x="441" y="130"/>
                    <a:pt x="438" y="130"/>
                  </a:cubicBezTo>
                  <a:cubicBezTo>
                    <a:pt x="414" y="127"/>
                    <a:pt x="414" y="127"/>
                    <a:pt x="414" y="127"/>
                  </a:cubicBezTo>
                  <a:cubicBezTo>
                    <a:pt x="411" y="127"/>
                    <a:pt x="408" y="126"/>
                    <a:pt x="406" y="127"/>
                  </a:cubicBezTo>
                  <a:cubicBezTo>
                    <a:pt x="406" y="121"/>
                    <a:pt x="406" y="121"/>
                    <a:pt x="406" y="121"/>
                  </a:cubicBezTo>
                  <a:cubicBezTo>
                    <a:pt x="409" y="122"/>
                    <a:pt x="411" y="123"/>
                    <a:pt x="414" y="123"/>
                  </a:cubicBezTo>
                  <a:cubicBezTo>
                    <a:pt x="417" y="123"/>
                    <a:pt x="417" y="123"/>
                    <a:pt x="417" y="123"/>
                  </a:cubicBezTo>
                  <a:cubicBezTo>
                    <a:pt x="420" y="116"/>
                    <a:pt x="420" y="116"/>
                    <a:pt x="420" y="116"/>
                  </a:cubicBezTo>
                  <a:cubicBezTo>
                    <a:pt x="418" y="116"/>
                    <a:pt x="418" y="116"/>
                    <a:pt x="418" y="116"/>
                  </a:cubicBezTo>
                  <a:cubicBezTo>
                    <a:pt x="416" y="116"/>
                    <a:pt x="413" y="116"/>
                    <a:pt x="412" y="116"/>
                  </a:cubicBezTo>
                  <a:cubicBezTo>
                    <a:pt x="412" y="111"/>
                    <a:pt x="412" y="111"/>
                    <a:pt x="412" y="111"/>
                  </a:cubicBezTo>
                  <a:cubicBezTo>
                    <a:pt x="415" y="112"/>
                    <a:pt x="418" y="112"/>
                    <a:pt x="421" y="112"/>
                  </a:cubicBezTo>
                  <a:cubicBezTo>
                    <a:pt x="424" y="106"/>
                    <a:pt x="424" y="106"/>
                    <a:pt x="424" y="106"/>
                  </a:cubicBezTo>
                  <a:cubicBezTo>
                    <a:pt x="421" y="106"/>
                    <a:pt x="421" y="106"/>
                    <a:pt x="421" y="106"/>
                  </a:cubicBezTo>
                  <a:cubicBezTo>
                    <a:pt x="420" y="106"/>
                    <a:pt x="418" y="106"/>
                    <a:pt x="416" y="106"/>
                  </a:cubicBezTo>
                  <a:cubicBezTo>
                    <a:pt x="414" y="105"/>
                    <a:pt x="412" y="105"/>
                    <a:pt x="411" y="105"/>
                  </a:cubicBezTo>
                  <a:cubicBezTo>
                    <a:pt x="412" y="100"/>
                    <a:pt x="412" y="100"/>
                    <a:pt x="412" y="100"/>
                  </a:cubicBezTo>
                  <a:cubicBezTo>
                    <a:pt x="415" y="101"/>
                    <a:pt x="418" y="101"/>
                    <a:pt x="422" y="102"/>
                  </a:cubicBezTo>
                  <a:cubicBezTo>
                    <a:pt x="436" y="103"/>
                    <a:pt x="436" y="103"/>
                    <a:pt x="436" y="103"/>
                  </a:cubicBezTo>
                  <a:cubicBezTo>
                    <a:pt x="437" y="104"/>
                    <a:pt x="439" y="104"/>
                    <a:pt x="441" y="104"/>
                  </a:cubicBezTo>
                  <a:cubicBezTo>
                    <a:pt x="443" y="104"/>
                    <a:pt x="445" y="104"/>
                    <a:pt x="446" y="104"/>
                  </a:cubicBezTo>
                  <a:close/>
                  <a:moveTo>
                    <a:pt x="407" y="108"/>
                  </a:moveTo>
                  <a:cubicBezTo>
                    <a:pt x="401" y="110"/>
                    <a:pt x="401" y="110"/>
                    <a:pt x="401" y="110"/>
                  </a:cubicBezTo>
                  <a:cubicBezTo>
                    <a:pt x="400" y="106"/>
                    <a:pt x="398" y="102"/>
                    <a:pt x="397" y="100"/>
                  </a:cubicBezTo>
                  <a:cubicBezTo>
                    <a:pt x="402" y="98"/>
                    <a:pt x="402" y="98"/>
                    <a:pt x="402" y="98"/>
                  </a:cubicBezTo>
                  <a:cubicBezTo>
                    <a:pt x="404" y="101"/>
                    <a:pt x="405" y="105"/>
                    <a:pt x="407" y="108"/>
                  </a:cubicBezTo>
                  <a:close/>
                  <a:moveTo>
                    <a:pt x="319" y="90"/>
                  </a:moveTo>
                  <a:cubicBezTo>
                    <a:pt x="356" y="89"/>
                    <a:pt x="356" y="89"/>
                    <a:pt x="356" y="89"/>
                  </a:cubicBezTo>
                  <a:cubicBezTo>
                    <a:pt x="358" y="89"/>
                    <a:pt x="360" y="89"/>
                    <a:pt x="363" y="89"/>
                  </a:cubicBezTo>
                  <a:cubicBezTo>
                    <a:pt x="362" y="91"/>
                    <a:pt x="362" y="93"/>
                    <a:pt x="362" y="95"/>
                  </a:cubicBezTo>
                  <a:cubicBezTo>
                    <a:pt x="362" y="138"/>
                    <a:pt x="362" y="138"/>
                    <a:pt x="362" y="138"/>
                  </a:cubicBezTo>
                  <a:cubicBezTo>
                    <a:pt x="362" y="140"/>
                    <a:pt x="363" y="141"/>
                    <a:pt x="363" y="142"/>
                  </a:cubicBezTo>
                  <a:cubicBezTo>
                    <a:pt x="357" y="142"/>
                    <a:pt x="357" y="142"/>
                    <a:pt x="357" y="142"/>
                  </a:cubicBezTo>
                  <a:cubicBezTo>
                    <a:pt x="357" y="141"/>
                    <a:pt x="357" y="140"/>
                    <a:pt x="357" y="138"/>
                  </a:cubicBezTo>
                  <a:cubicBezTo>
                    <a:pt x="319" y="138"/>
                    <a:pt x="319" y="138"/>
                    <a:pt x="319" y="138"/>
                  </a:cubicBezTo>
                  <a:cubicBezTo>
                    <a:pt x="319" y="140"/>
                    <a:pt x="319" y="141"/>
                    <a:pt x="319" y="142"/>
                  </a:cubicBezTo>
                  <a:cubicBezTo>
                    <a:pt x="313" y="142"/>
                    <a:pt x="313" y="142"/>
                    <a:pt x="313" y="142"/>
                  </a:cubicBezTo>
                  <a:cubicBezTo>
                    <a:pt x="313" y="141"/>
                    <a:pt x="314" y="140"/>
                    <a:pt x="314" y="138"/>
                  </a:cubicBezTo>
                  <a:cubicBezTo>
                    <a:pt x="313" y="95"/>
                    <a:pt x="313" y="95"/>
                    <a:pt x="313" y="95"/>
                  </a:cubicBezTo>
                  <a:cubicBezTo>
                    <a:pt x="313" y="93"/>
                    <a:pt x="313" y="92"/>
                    <a:pt x="313" y="89"/>
                  </a:cubicBezTo>
                  <a:cubicBezTo>
                    <a:pt x="315" y="89"/>
                    <a:pt x="317" y="90"/>
                    <a:pt x="319" y="90"/>
                  </a:cubicBezTo>
                  <a:close/>
                  <a:moveTo>
                    <a:pt x="351" y="121"/>
                  </a:moveTo>
                  <a:cubicBezTo>
                    <a:pt x="346" y="123"/>
                    <a:pt x="346" y="123"/>
                    <a:pt x="346" y="123"/>
                  </a:cubicBezTo>
                  <a:cubicBezTo>
                    <a:pt x="345" y="121"/>
                    <a:pt x="344" y="119"/>
                    <a:pt x="342" y="118"/>
                  </a:cubicBezTo>
                  <a:cubicBezTo>
                    <a:pt x="347" y="115"/>
                    <a:pt x="347" y="115"/>
                    <a:pt x="347" y="115"/>
                  </a:cubicBezTo>
                  <a:cubicBezTo>
                    <a:pt x="347" y="116"/>
                    <a:pt x="349" y="117"/>
                    <a:pt x="350" y="120"/>
                  </a:cubicBezTo>
                  <a:cubicBezTo>
                    <a:pt x="351" y="120"/>
                    <a:pt x="351" y="121"/>
                    <a:pt x="351" y="121"/>
                  </a:cubicBezTo>
                  <a:close/>
                  <a:moveTo>
                    <a:pt x="333" y="99"/>
                  </a:moveTo>
                  <a:cubicBezTo>
                    <a:pt x="343" y="99"/>
                    <a:pt x="343" y="99"/>
                    <a:pt x="343" y="99"/>
                  </a:cubicBezTo>
                  <a:cubicBezTo>
                    <a:pt x="348" y="99"/>
                    <a:pt x="351" y="99"/>
                    <a:pt x="353" y="99"/>
                  </a:cubicBezTo>
                  <a:cubicBezTo>
                    <a:pt x="353" y="104"/>
                    <a:pt x="353" y="104"/>
                    <a:pt x="353" y="104"/>
                  </a:cubicBezTo>
                  <a:cubicBezTo>
                    <a:pt x="352" y="104"/>
                    <a:pt x="348" y="104"/>
                    <a:pt x="343" y="104"/>
                  </a:cubicBezTo>
                  <a:cubicBezTo>
                    <a:pt x="340" y="104"/>
                    <a:pt x="340" y="104"/>
                    <a:pt x="340" y="104"/>
                  </a:cubicBezTo>
                  <a:cubicBezTo>
                    <a:pt x="340" y="110"/>
                    <a:pt x="340" y="110"/>
                    <a:pt x="340" y="110"/>
                  </a:cubicBezTo>
                  <a:cubicBezTo>
                    <a:pt x="343" y="110"/>
                    <a:pt x="343" y="110"/>
                    <a:pt x="343" y="110"/>
                  </a:cubicBezTo>
                  <a:cubicBezTo>
                    <a:pt x="346" y="110"/>
                    <a:pt x="349" y="110"/>
                    <a:pt x="352" y="110"/>
                  </a:cubicBezTo>
                  <a:cubicBezTo>
                    <a:pt x="352" y="115"/>
                    <a:pt x="352" y="115"/>
                    <a:pt x="352" y="115"/>
                  </a:cubicBezTo>
                  <a:cubicBezTo>
                    <a:pt x="350" y="115"/>
                    <a:pt x="348" y="115"/>
                    <a:pt x="344" y="115"/>
                  </a:cubicBezTo>
                  <a:cubicBezTo>
                    <a:pt x="340" y="115"/>
                    <a:pt x="340" y="115"/>
                    <a:pt x="340" y="115"/>
                  </a:cubicBezTo>
                  <a:cubicBezTo>
                    <a:pt x="340" y="124"/>
                    <a:pt x="340" y="124"/>
                    <a:pt x="340" y="124"/>
                  </a:cubicBezTo>
                  <a:cubicBezTo>
                    <a:pt x="345" y="124"/>
                    <a:pt x="345" y="124"/>
                    <a:pt x="345" y="124"/>
                  </a:cubicBezTo>
                  <a:cubicBezTo>
                    <a:pt x="349" y="124"/>
                    <a:pt x="353" y="124"/>
                    <a:pt x="354" y="124"/>
                  </a:cubicBezTo>
                  <a:cubicBezTo>
                    <a:pt x="354" y="129"/>
                    <a:pt x="354" y="129"/>
                    <a:pt x="354" y="129"/>
                  </a:cubicBezTo>
                  <a:cubicBezTo>
                    <a:pt x="349" y="129"/>
                    <a:pt x="346" y="129"/>
                    <a:pt x="345" y="129"/>
                  </a:cubicBezTo>
                  <a:cubicBezTo>
                    <a:pt x="332" y="129"/>
                    <a:pt x="332" y="129"/>
                    <a:pt x="332" y="129"/>
                  </a:cubicBezTo>
                  <a:cubicBezTo>
                    <a:pt x="328" y="129"/>
                    <a:pt x="324" y="129"/>
                    <a:pt x="322" y="129"/>
                  </a:cubicBezTo>
                  <a:cubicBezTo>
                    <a:pt x="322" y="124"/>
                    <a:pt x="322" y="124"/>
                    <a:pt x="322" y="124"/>
                  </a:cubicBezTo>
                  <a:cubicBezTo>
                    <a:pt x="325" y="124"/>
                    <a:pt x="328" y="124"/>
                    <a:pt x="332" y="124"/>
                  </a:cubicBezTo>
                  <a:cubicBezTo>
                    <a:pt x="335" y="124"/>
                    <a:pt x="335" y="124"/>
                    <a:pt x="335" y="124"/>
                  </a:cubicBezTo>
                  <a:cubicBezTo>
                    <a:pt x="335" y="115"/>
                    <a:pt x="335" y="115"/>
                    <a:pt x="335" y="115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15"/>
                    <a:pt x="332" y="115"/>
                    <a:pt x="330" y="115"/>
                  </a:cubicBezTo>
                  <a:cubicBezTo>
                    <a:pt x="327" y="115"/>
                    <a:pt x="325" y="115"/>
                    <a:pt x="325" y="115"/>
                  </a:cubicBezTo>
                  <a:cubicBezTo>
                    <a:pt x="325" y="110"/>
                    <a:pt x="325" y="110"/>
                    <a:pt x="325" y="110"/>
                  </a:cubicBezTo>
                  <a:cubicBezTo>
                    <a:pt x="326" y="110"/>
                    <a:pt x="329" y="110"/>
                    <a:pt x="333" y="110"/>
                  </a:cubicBezTo>
                  <a:cubicBezTo>
                    <a:pt x="335" y="110"/>
                    <a:pt x="335" y="110"/>
                    <a:pt x="335" y="110"/>
                  </a:cubicBezTo>
                  <a:cubicBezTo>
                    <a:pt x="335" y="104"/>
                    <a:pt x="335" y="104"/>
                    <a:pt x="335" y="104"/>
                  </a:cubicBezTo>
                  <a:cubicBezTo>
                    <a:pt x="333" y="104"/>
                    <a:pt x="333" y="104"/>
                    <a:pt x="333" y="104"/>
                  </a:cubicBezTo>
                  <a:cubicBezTo>
                    <a:pt x="329" y="104"/>
                    <a:pt x="325" y="104"/>
                    <a:pt x="323" y="104"/>
                  </a:cubicBezTo>
                  <a:cubicBezTo>
                    <a:pt x="323" y="99"/>
                    <a:pt x="323" y="99"/>
                    <a:pt x="323" y="99"/>
                  </a:cubicBezTo>
                  <a:cubicBezTo>
                    <a:pt x="324" y="99"/>
                    <a:pt x="326" y="99"/>
                    <a:pt x="329" y="99"/>
                  </a:cubicBezTo>
                  <a:cubicBezTo>
                    <a:pt x="331" y="99"/>
                    <a:pt x="332" y="99"/>
                    <a:pt x="333" y="99"/>
                  </a:cubicBezTo>
                  <a:close/>
                  <a:moveTo>
                    <a:pt x="357" y="94"/>
                  </a:moveTo>
                  <a:cubicBezTo>
                    <a:pt x="357" y="134"/>
                    <a:pt x="357" y="134"/>
                    <a:pt x="357" y="134"/>
                  </a:cubicBezTo>
                  <a:cubicBezTo>
                    <a:pt x="319" y="134"/>
                    <a:pt x="319" y="134"/>
                    <a:pt x="319" y="134"/>
                  </a:cubicBezTo>
                  <a:cubicBezTo>
                    <a:pt x="319" y="94"/>
                    <a:pt x="319" y="94"/>
                    <a:pt x="319" y="94"/>
                  </a:cubicBezTo>
                  <a:cubicBezTo>
                    <a:pt x="357" y="94"/>
                    <a:pt x="357" y="94"/>
                    <a:pt x="357" y="94"/>
                  </a:cubicBezTo>
                  <a:close/>
                  <a:moveTo>
                    <a:pt x="240" y="111"/>
                  </a:moveTo>
                  <a:cubicBezTo>
                    <a:pt x="240" y="110"/>
                    <a:pt x="241" y="108"/>
                    <a:pt x="241" y="106"/>
                  </a:cubicBezTo>
                  <a:cubicBezTo>
                    <a:pt x="241" y="105"/>
                    <a:pt x="242" y="104"/>
                    <a:pt x="243" y="103"/>
                  </a:cubicBezTo>
                  <a:cubicBezTo>
                    <a:pt x="243" y="102"/>
                    <a:pt x="243" y="101"/>
                    <a:pt x="243" y="101"/>
                  </a:cubicBezTo>
                  <a:cubicBezTo>
                    <a:pt x="243" y="101"/>
                    <a:pt x="241" y="100"/>
                    <a:pt x="237" y="100"/>
                  </a:cubicBezTo>
                  <a:cubicBezTo>
                    <a:pt x="236" y="100"/>
                    <a:pt x="236" y="100"/>
                    <a:pt x="236" y="100"/>
                  </a:cubicBezTo>
                  <a:cubicBezTo>
                    <a:pt x="235" y="113"/>
                    <a:pt x="232" y="123"/>
                    <a:pt x="227" y="129"/>
                  </a:cubicBezTo>
                  <a:cubicBezTo>
                    <a:pt x="229" y="130"/>
                    <a:pt x="231" y="130"/>
                    <a:pt x="233" y="131"/>
                  </a:cubicBezTo>
                  <a:cubicBezTo>
                    <a:pt x="234" y="129"/>
                    <a:pt x="236" y="124"/>
                    <a:pt x="239" y="116"/>
                  </a:cubicBezTo>
                  <a:cubicBezTo>
                    <a:pt x="249" y="114"/>
                    <a:pt x="249" y="114"/>
                    <a:pt x="249" y="114"/>
                  </a:cubicBezTo>
                  <a:cubicBezTo>
                    <a:pt x="249" y="122"/>
                    <a:pt x="248" y="127"/>
                    <a:pt x="248" y="129"/>
                  </a:cubicBezTo>
                  <a:cubicBezTo>
                    <a:pt x="241" y="123"/>
                    <a:pt x="241" y="123"/>
                    <a:pt x="241" y="123"/>
                  </a:cubicBezTo>
                  <a:cubicBezTo>
                    <a:pt x="237" y="127"/>
                    <a:pt x="237" y="127"/>
                    <a:pt x="237" y="127"/>
                  </a:cubicBezTo>
                  <a:cubicBezTo>
                    <a:pt x="240" y="129"/>
                    <a:pt x="243" y="132"/>
                    <a:pt x="246" y="134"/>
                  </a:cubicBezTo>
                  <a:cubicBezTo>
                    <a:pt x="242" y="140"/>
                    <a:pt x="237" y="145"/>
                    <a:pt x="230" y="149"/>
                  </a:cubicBezTo>
                  <a:cubicBezTo>
                    <a:pt x="233" y="150"/>
                    <a:pt x="235" y="151"/>
                    <a:pt x="236" y="152"/>
                  </a:cubicBezTo>
                  <a:cubicBezTo>
                    <a:pt x="249" y="143"/>
                    <a:pt x="255" y="130"/>
                    <a:pt x="253" y="114"/>
                  </a:cubicBezTo>
                  <a:cubicBezTo>
                    <a:pt x="253" y="112"/>
                    <a:pt x="253" y="110"/>
                    <a:pt x="253" y="109"/>
                  </a:cubicBezTo>
                  <a:cubicBezTo>
                    <a:pt x="252" y="109"/>
                    <a:pt x="250" y="110"/>
                    <a:pt x="248" y="110"/>
                  </a:cubicBezTo>
                  <a:cubicBezTo>
                    <a:pt x="240" y="111"/>
                    <a:pt x="240" y="111"/>
                    <a:pt x="240" y="111"/>
                  </a:cubicBezTo>
                  <a:close/>
                  <a:moveTo>
                    <a:pt x="263" y="102"/>
                  </a:moveTo>
                  <a:cubicBezTo>
                    <a:pt x="262" y="100"/>
                    <a:pt x="262" y="99"/>
                    <a:pt x="263" y="98"/>
                  </a:cubicBezTo>
                  <a:cubicBezTo>
                    <a:pt x="263" y="97"/>
                    <a:pt x="263" y="97"/>
                    <a:pt x="263" y="97"/>
                  </a:cubicBezTo>
                  <a:cubicBezTo>
                    <a:pt x="263" y="96"/>
                    <a:pt x="260" y="96"/>
                    <a:pt x="256" y="97"/>
                  </a:cubicBezTo>
                  <a:cubicBezTo>
                    <a:pt x="256" y="97"/>
                    <a:pt x="256" y="97"/>
                    <a:pt x="256" y="97"/>
                  </a:cubicBezTo>
                  <a:cubicBezTo>
                    <a:pt x="257" y="99"/>
                    <a:pt x="257" y="100"/>
                    <a:pt x="257" y="102"/>
                  </a:cubicBezTo>
                  <a:cubicBezTo>
                    <a:pt x="263" y="141"/>
                    <a:pt x="263" y="141"/>
                    <a:pt x="263" y="141"/>
                  </a:cubicBezTo>
                  <a:cubicBezTo>
                    <a:pt x="263" y="146"/>
                    <a:pt x="264" y="149"/>
                    <a:pt x="264" y="151"/>
                  </a:cubicBezTo>
                  <a:cubicBezTo>
                    <a:pt x="270" y="151"/>
                    <a:pt x="270" y="151"/>
                    <a:pt x="270" y="151"/>
                  </a:cubicBezTo>
                  <a:cubicBezTo>
                    <a:pt x="269" y="149"/>
                    <a:pt x="269" y="146"/>
                    <a:pt x="268" y="140"/>
                  </a:cubicBezTo>
                  <a:cubicBezTo>
                    <a:pt x="263" y="102"/>
                    <a:pt x="263" y="102"/>
                    <a:pt x="263" y="102"/>
                  </a:cubicBezTo>
                  <a:close/>
                  <a:moveTo>
                    <a:pt x="285" y="125"/>
                  </a:moveTo>
                  <a:cubicBezTo>
                    <a:pt x="280" y="130"/>
                    <a:pt x="280" y="130"/>
                    <a:pt x="280" y="130"/>
                  </a:cubicBezTo>
                  <a:cubicBezTo>
                    <a:pt x="276" y="123"/>
                    <a:pt x="271" y="117"/>
                    <a:pt x="265" y="112"/>
                  </a:cubicBezTo>
                  <a:cubicBezTo>
                    <a:pt x="270" y="109"/>
                    <a:pt x="270" y="109"/>
                    <a:pt x="270" y="109"/>
                  </a:cubicBezTo>
                  <a:cubicBezTo>
                    <a:pt x="273" y="112"/>
                    <a:pt x="278" y="118"/>
                    <a:pt x="285" y="125"/>
                  </a:cubicBezTo>
                  <a:close/>
                  <a:moveTo>
                    <a:pt x="205" y="158"/>
                  </a:moveTo>
                  <a:cubicBezTo>
                    <a:pt x="205" y="158"/>
                    <a:pt x="205" y="158"/>
                    <a:pt x="204" y="158"/>
                  </a:cubicBezTo>
                  <a:cubicBezTo>
                    <a:pt x="198" y="155"/>
                    <a:pt x="193" y="154"/>
                    <a:pt x="189" y="153"/>
                  </a:cubicBezTo>
                  <a:cubicBezTo>
                    <a:pt x="186" y="157"/>
                    <a:pt x="186" y="157"/>
                    <a:pt x="186" y="157"/>
                  </a:cubicBezTo>
                  <a:cubicBezTo>
                    <a:pt x="193" y="159"/>
                    <a:pt x="198" y="161"/>
                    <a:pt x="201" y="163"/>
                  </a:cubicBezTo>
                  <a:cubicBezTo>
                    <a:pt x="205" y="158"/>
                    <a:pt x="205" y="158"/>
                    <a:pt x="205" y="158"/>
                  </a:cubicBezTo>
                  <a:close/>
                  <a:moveTo>
                    <a:pt x="159" y="176"/>
                  </a:moveTo>
                  <a:cubicBezTo>
                    <a:pt x="161" y="174"/>
                    <a:pt x="164" y="169"/>
                    <a:pt x="168" y="164"/>
                  </a:cubicBezTo>
                  <a:cubicBezTo>
                    <a:pt x="168" y="163"/>
                    <a:pt x="169" y="162"/>
                    <a:pt x="169" y="162"/>
                  </a:cubicBezTo>
                  <a:cubicBezTo>
                    <a:pt x="170" y="161"/>
                    <a:pt x="170" y="161"/>
                    <a:pt x="170" y="161"/>
                  </a:cubicBezTo>
                  <a:cubicBezTo>
                    <a:pt x="170" y="161"/>
                    <a:pt x="169" y="161"/>
                    <a:pt x="167" y="160"/>
                  </a:cubicBezTo>
                  <a:cubicBezTo>
                    <a:pt x="166" y="160"/>
                    <a:pt x="165" y="160"/>
                    <a:pt x="164" y="160"/>
                  </a:cubicBezTo>
                  <a:cubicBezTo>
                    <a:pt x="162" y="166"/>
                    <a:pt x="158" y="171"/>
                    <a:pt x="154" y="175"/>
                  </a:cubicBezTo>
                  <a:cubicBezTo>
                    <a:pt x="159" y="176"/>
                    <a:pt x="159" y="176"/>
                    <a:pt x="159" y="176"/>
                  </a:cubicBezTo>
                  <a:close/>
                  <a:moveTo>
                    <a:pt x="186" y="137"/>
                  </a:moveTo>
                  <a:cubicBezTo>
                    <a:pt x="159" y="145"/>
                    <a:pt x="159" y="145"/>
                    <a:pt x="159" y="145"/>
                  </a:cubicBezTo>
                  <a:cubicBezTo>
                    <a:pt x="162" y="152"/>
                    <a:pt x="162" y="152"/>
                    <a:pt x="162" y="152"/>
                  </a:cubicBezTo>
                  <a:cubicBezTo>
                    <a:pt x="188" y="145"/>
                    <a:pt x="188" y="145"/>
                    <a:pt x="188" y="145"/>
                  </a:cubicBezTo>
                  <a:cubicBezTo>
                    <a:pt x="186" y="137"/>
                    <a:pt x="186" y="137"/>
                    <a:pt x="186" y="137"/>
                  </a:cubicBezTo>
                  <a:close/>
                  <a:moveTo>
                    <a:pt x="191" y="136"/>
                  </a:moveTo>
                  <a:cubicBezTo>
                    <a:pt x="190" y="135"/>
                    <a:pt x="190" y="133"/>
                    <a:pt x="190" y="132"/>
                  </a:cubicBezTo>
                  <a:cubicBezTo>
                    <a:pt x="190" y="131"/>
                    <a:pt x="190" y="131"/>
                    <a:pt x="189" y="131"/>
                  </a:cubicBezTo>
                  <a:cubicBezTo>
                    <a:pt x="189" y="131"/>
                    <a:pt x="188" y="132"/>
                    <a:pt x="184" y="133"/>
                  </a:cubicBezTo>
                  <a:cubicBezTo>
                    <a:pt x="159" y="140"/>
                    <a:pt x="159" y="140"/>
                    <a:pt x="159" y="140"/>
                  </a:cubicBezTo>
                  <a:cubicBezTo>
                    <a:pt x="155" y="141"/>
                    <a:pt x="153" y="142"/>
                    <a:pt x="153" y="142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4" y="144"/>
                    <a:pt x="154" y="145"/>
                    <a:pt x="155" y="147"/>
                  </a:cubicBezTo>
                  <a:cubicBezTo>
                    <a:pt x="157" y="153"/>
                    <a:pt x="157" y="153"/>
                    <a:pt x="157" y="153"/>
                  </a:cubicBezTo>
                  <a:cubicBezTo>
                    <a:pt x="157" y="155"/>
                    <a:pt x="157" y="157"/>
                    <a:pt x="158" y="158"/>
                  </a:cubicBezTo>
                  <a:cubicBezTo>
                    <a:pt x="158" y="158"/>
                    <a:pt x="158" y="158"/>
                    <a:pt x="159" y="158"/>
                  </a:cubicBezTo>
                  <a:cubicBezTo>
                    <a:pt x="160" y="157"/>
                    <a:pt x="162" y="157"/>
                    <a:pt x="164" y="156"/>
                  </a:cubicBezTo>
                  <a:cubicBezTo>
                    <a:pt x="174" y="153"/>
                    <a:pt x="174" y="153"/>
                    <a:pt x="174" y="153"/>
                  </a:cubicBezTo>
                  <a:cubicBezTo>
                    <a:pt x="178" y="166"/>
                    <a:pt x="178" y="166"/>
                    <a:pt x="178" y="166"/>
                  </a:cubicBezTo>
                  <a:cubicBezTo>
                    <a:pt x="179" y="168"/>
                    <a:pt x="177" y="169"/>
                    <a:pt x="172" y="170"/>
                  </a:cubicBezTo>
                  <a:cubicBezTo>
                    <a:pt x="174" y="172"/>
                    <a:pt x="175" y="173"/>
                    <a:pt x="176" y="175"/>
                  </a:cubicBezTo>
                  <a:cubicBezTo>
                    <a:pt x="182" y="173"/>
                    <a:pt x="184" y="170"/>
                    <a:pt x="183" y="167"/>
                  </a:cubicBezTo>
                  <a:cubicBezTo>
                    <a:pt x="179" y="152"/>
                    <a:pt x="179" y="152"/>
                    <a:pt x="179" y="152"/>
                  </a:cubicBezTo>
                  <a:cubicBezTo>
                    <a:pt x="188" y="149"/>
                    <a:pt x="188" y="149"/>
                    <a:pt x="188" y="149"/>
                  </a:cubicBezTo>
                  <a:cubicBezTo>
                    <a:pt x="190" y="148"/>
                    <a:pt x="192" y="148"/>
                    <a:pt x="194" y="148"/>
                  </a:cubicBezTo>
                  <a:cubicBezTo>
                    <a:pt x="194" y="148"/>
                    <a:pt x="194" y="148"/>
                    <a:pt x="194" y="148"/>
                  </a:cubicBezTo>
                  <a:cubicBezTo>
                    <a:pt x="194" y="148"/>
                    <a:pt x="194" y="146"/>
                    <a:pt x="192" y="142"/>
                  </a:cubicBezTo>
                  <a:cubicBezTo>
                    <a:pt x="191" y="136"/>
                    <a:pt x="191" y="136"/>
                    <a:pt x="191" y="136"/>
                  </a:cubicBezTo>
                  <a:close/>
                  <a:moveTo>
                    <a:pt x="172" y="126"/>
                  </a:moveTo>
                  <a:cubicBezTo>
                    <a:pt x="187" y="122"/>
                    <a:pt x="187" y="122"/>
                    <a:pt x="187" y="122"/>
                  </a:cubicBezTo>
                  <a:cubicBezTo>
                    <a:pt x="189" y="121"/>
                    <a:pt x="191" y="120"/>
                    <a:pt x="195" y="119"/>
                  </a:cubicBezTo>
                  <a:cubicBezTo>
                    <a:pt x="196" y="124"/>
                    <a:pt x="196" y="124"/>
                    <a:pt x="196" y="124"/>
                  </a:cubicBezTo>
                  <a:cubicBezTo>
                    <a:pt x="192" y="125"/>
                    <a:pt x="190" y="126"/>
                    <a:pt x="188" y="126"/>
                  </a:cubicBezTo>
                  <a:cubicBezTo>
                    <a:pt x="151" y="137"/>
                    <a:pt x="151" y="137"/>
                    <a:pt x="151" y="137"/>
                  </a:cubicBezTo>
                  <a:cubicBezTo>
                    <a:pt x="149" y="138"/>
                    <a:pt x="147" y="138"/>
                    <a:pt x="143" y="140"/>
                  </a:cubicBezTo>
                  <a:cubicBezTo>
                    <a:pt x="142" y="135"/>
                    <a:pt x="142" y="135"/>
                    <a:pt x="142" y="135"/>
                  </a:cubicBezTo>
                  <a:cubicBezTo>
                    <a:pt x="143" y="135"/>
                    <a:pt x="145" y="134"/>
                    <a:pt x="149" y="133"/>
                  </a:cubicBezTo>
                  <a:cubicBezTo>
                    <a:pt x="166" y="128"/>
                    <a:pt x="166" y="128"/>
                    <a:pt x="166" y="128"/>
                  </a:cubicBezTo>
                  <a:cubicBezTo>
                    <a:pt x="166" y="128"/>
                    <a:pt x="166" y="127"/>
                    <a:pt x="165" y="127"/>
                  </a:cubicBezTo>
                  <a:cubicBezTo>
                    <a:pt x="163" y="124"/>
                    <a:pt x="162" y="122"/>
                    <a:pt x="162" y="122"/>
                  </a:cubicBezTo>
                  <a:cubicBezTo>
                    <a:pt x="168" y="120"/>
                    <a:pt x="168" y="120"/>
                    <a:pt x="168" y="120"/>
                  </a:cubicBezTo>
                  <a:cubicBezTo>
                    <a:pt x="169" y="121"/>
                    <a:pt x="170" y="123"/>
                    <a:pt x="172" y="126"/>
                  </a:cubicBezTo>
                  <a:close/>
                  <a:moveTo>
                    <a:pt x="84" y="156"/>
                  </a:moveTo>
                  <a:cubicBezTo>
                    <a:pt x="98" y="193"/>
                    <a:pt x="98" y="193"/>
                    <a:pt x="98" y="193"/>
                  </a:cubicBezTo>
                  <a:cubicBezTo>
                    <a:pt x="99" y="197"/>
                    <a:pt x="100" y="199"/>
                    <a:pt x="101" y="200"/>
                  </a:cubicBezTo>
                  <a:cubicBezTo>
                    <a:pt x="96" y="202"/>
                    <a:pt x="96" y="202"/>
                    <a:pt x="96" y="202"/>
                  </a:cubicBezTo>
                  <a:cubicBezTo>
                    <a:pt x="96" y="202"/>
                    <a:pt x="96" y="201"/>
                    <a:pt x="95" y="200"/>
                  </a:cubicBezTo>
                  <a:cubicBezTo>
                    <a:pt x="95" y="199"/>
                    <a:pt x="94" y="198"/>
                    <a:pt x="93" y="195"/>
                  </a:cubicBezTo>
                  <a:cubicBezTo>
                    <a:pt x="93" y="194"/>
                    <a:pt x="93" y="194"/>
                    <a:pt x="93" y="194"/>
                  </a:cubicBezTo>
                  <a:cubicBezTo>
                    <a:pt x="91" y="195"/>
                    <a:pt x="89" y="197"/>
                    <a:pt x="87" y="200"/>
                  </a:cubicBezTo>
                  <a:cubicBezTo>
                    <a:pt x="84" y="202"/>
                    <a:pt x="81" y="203"/>
                    <a:pt x="80" y="205"/>
                  </a:cubicBezTo>
                  <a:cubicBezTo>
                    <a:pt x="76" y="200"/>
                    <a:pt x="76" y="200"/>
                    <a:pt x="76" y="200"/>
                  </a:cubicBezTo>
                  <a:cubicBezTo>
                    <a:pt x="80" y="198"/>
                    <a:pt x="85" y="195"/>
                    <a:pt x="91" y="190"/>
                  </a:cubicBezTo>
                  <a:cubicBezTo>
                    <a:pt x="85" y="173"/>
                    <a:pt x="85" y="173"/>
                    <a:pt x="85" y="173"/>
                  </a:cubicBezTo>
                  <a:cubicBezTo>
                    <a:pt x="78" y="176"/>
                    <a:pt x="78" y="176"/>
                    <a:pt x="78" y="176"/>
                  </a:cubicBezTo>
                  <a:cubicBezTo>
                    <a:pt x="73" y="178"/>
                    <a:pt x="71" y="178"/>
                    <a:pt x="71" y="179"/>
                  </a:cubicBezTo>
                  <a:cubicBezTo>
                    <a:pt x="70" y="174"/>
                    <a:pt x="70" y="174"/>
                    <a:pt x="70" y="174"/>
                  </a:cubicBezTo>
                  <a:cubicBezTo>
                    <a:pt x="71" y="173"/>
                    <a:pt x="73" y="172"/>
                    <a:pt x="76" y="171"/>
                  </a:cubicBezTo>
                  <a:cubicBezTo>
                    <a:pt x="84" y="169"/>
                    <a:pt x="84" y="169"/>
                    <a:pt x="84" y="169"/>
                  </a:cubicBezTo>
                  <a:cubicBezTo>
                    <a:pt x="80" y="158"/>
                    <a:pt x="80" y="158"/>
                    <a:pt x="80" y="158"/>
                  </a:cubicBezTo>
                  <a:cubicBezTo>
                    <a:pt x="79" y="156"/>
                    <a:pt x="78" y="154"/>
                    <a:pt x="78" y="153"/>
                  </a:cubicBezTo>
                  <a:cubicBezTo>
                    <a:pt x="77" y="153"/>
                    <a:pt x="77" y="153"/>
                    <a:pt x="77" y="153"/>
                  </a:cubicBezTo>
                  <a:cubicBezTo>
                    <a:pt x="80" y="152"/>
                    <a:pt x="81" y="151"/>
                    <a:pt x="82" y="151"/>
                  </a:cubicBezTo>
                  <a:cubicBezTo>
                    <a:pt x="83" y="151"/>
                    <a:pt x="84" y="151"/>
                    <a:pt x="84" y="151"/>
                  </a:cubicBezTo>
                  <a:cubicBezTo>
                    <a:pt x="84" y="151"/>
                    <a:pt x="84" y="151"/>
                    <a:pt x="84" y="152"/>
                  </a:cubicBezTo>
                  <a:cubicBezTo>
                    <a:pt x="84" y="153"/>
                    <a:pt x="84" y="155"/>
                    <a:pt x="84" y="156"/>
                  </a:cubicBezTo>
                  <a:close/>
                  <a:moveTo>
                    <a:pt x="97" y="150"/>
                  </a:moveTo>
                  <a:cubicBezTo>
                    <a:pt x="96" y="149"/>
                    <a:pt x="96" y="148"/>
                    <a:pt x="97" y="147"/>
                  </a:cubicBezTo>
                  <a:cubicBezTo>
                    <a:pt x="97" y="146"/>
                    <a:pt x="97" y="146"/>
                    <a:pt x="97" y="146"/>
                  </a:cubicBezTo>
                  <a:cubicBezTo>
                    <a:pt x="97" y="146"/>
                    <a:pt x="94" y="146"/>
                    <a:pt x="90" y="148"/>
                  </a:cubicBezTo>
                  <a:cubicBezTo>
                    <a:pt x="91" y="150"/>
                    <a:pt x="92" y="151"/>
                    <a:pt x="92" y="152"/>
                  </a:cubicBezTo>
                  <a:cubicBezTo>
                    <a:pt x="106" y="188"/>
                    <a:pt x="106" y="188"/>
                    <a:pt x="106" y="188"/>
                  </a:cubicBezTo>
                  <a:cubicBezTo>
                    <a:pt x="107" y="192"/>
                    <a:pt x="108" y="194"/>
                    <a:pt x="110" y="195"/>
                  </a:cubicBezTo>
                  <a:cubicBezTo>
                    <a:pt x="111" y="195"/>
                    <a:pt x="114" y="195"/>
                    <a:pt x="117" y="194"/>
                  </a:cubicBezTo>
                  <a:cubicBezTo>
                    <a:pt x="123" y="192"/>
                    <a:pt x="123" y="192"/>
                    <a:pt x="123" y="192"/>
                  </a:cubicBezTo>
                  <a:cubicBezTo>
                    <a:pt x="126" y="191"/>
                    <a:pt x="127" y="190"/>
                    <a:pt x="128" y="188"/>
                  </a:cubicBezTo>
                  <a:cubicBezTo>
                    <a:pt x="129" y="186"/>
                    <a:pt x="129" y="183"/>
                    <a:pt x="129" y="180"/>
                  </a:cubicBezTo>
                  <a:cubicBezTo>
                    <a:pt x="126" y="180"/>
                    <a:pt x="124" y="179"/>
                    <a:pt x="122" y="178"/>
                  </a:cubicBezTo>
                  <a:cubicBezTo>
                    <a:pt x="123" y="184"/>
                    <a:pt x="122" y="187"/>
                    <a:pt x="120" y="188"/>
                  </a:cubicBezTo>
                  <a:cubicBezTo>
                    <a:pt x="117" y="189"/>
                    <a:pt x="117" y="189"/>
                    <a:pt x="117" y="189"/>
                  </a:cubicBezTo>
                  <a:cubicBezTo>
                    <a:pt x="115" y="190"/>
                    <a:pt x="113" y="190"/>
                    <a:pt x="113" y="190"/>
                  </a:cubicBezTo>
                  <a:cubicBezTo>
                    <a:pt x="112" y="190"/>
                    <a:pt x="111" y="189"/>
                    <a:pt x="110" y="187"/>
                  </a:cubicBezTo>
                  <a:cubicBezTo>
                    <a:pt x="105" y="171"/>
                    <a:pt x="105" y="171"/>
                    <a:pt x="105" y="171"/>
                  </a:cubicBezTo>
                  <a:cubicBezTo>
                    <a:pt x="108" y="168"/>
                    <a:pt x="112" y="164"/>
                    <a:pt x="115" y="160"/>
                  </a:cubicBezTo>
                  <a:cubicBezTo>
                    <a:pt x="116" y="159"/>
                    <a:pt x="116" y="159"/>
                    <a:pt x="117" y="158"/>
                  </a:cubicBezTo>
                  <a:cubicBezTo>
                    <a:pt x="118" y="157"/>
                    <a:pt x="118" y="157"/>
                    <a:pt x="118" y="157"/>
                  </a:cubicBezTo>
                  <a:cubicBezTo>
                    <a:pt x="117" y="156"/>
                    <a:pt x="115" y="154"/>
                    <a:pt x="112" y="153"/>
                  </a:cubicBezTo>
                  <a:cubicBezTo>
                    <a:pt x="110" y="158"/>
                    <a:pt x="107" y="162"/>
                    <a:pt x="103" y="167"/>
                  </a:cubicBezTo>
                  <a:cubicBezTo>
                    <a:pt x="97" y="150"/>
                    <a:pt x="97" y="150"/>
                    <a:pt x="97" y="150"/>
                  </a:cubicBezTo>
                  <a:close/>
                  <a:moveTo>
                    <a:pt x="82" y="289"/>
                  </a:moveTo>
                  <a:cubicBezTo>
                    <a:pt x="82" y="299"/>
                    <a:pt x="82" y="299"/>
                    <a:pt x="82" y="299"/>
                  </a:cubicBezTo>
                  <a:cubicBezTo>
                    <a:pt x="82" y="305"/>
                    <a:pt x="81" y="308"/>
                    <a:pt x="77" y="308"/>
                  </a:cubicBezTo>
                  <a:cubicBezTo>
                    <a:pt x="73" y="308"/>
                    <a:pt x="71" y="305"/>
                    <a:pt x="71" y="299"/>
                  </a:cubicBezTo>
                  <a:cubicBezTo>
                    <a:pt x="71" y="289"/>
                    <a:pt x="71" y="289"/>
                    <a:pt x="71" y="289"/>
                  </a:cubicBezTo>
                  <a:cubicBezTo>
                    <a:pt x="82" y="289"/>
                    <a:pt x="82" y="289"/>
                    <a:pt x="82" y="289"/>
                  </a:cubicBezTo>
                  <a:close/>
                  <a:moveTo>
                    <a:pt x="50" y="283"/>
                  </a:moveTo>
                  <a:cubicBezTo>
                    <a:pt x="86" y="283"/>
                    <a:pt x="86" y="283"/>
                    <a:pt x="86" y="283"/>
                  </a:cubicBezTo>
                  <a:cubicBezTo>
                    <a:pt x="86" y="302"/>
                    <a:pt x="86" y="302"/>
                    <a:pt x="86" y="302"/>
                  </a:cubicBezTo>
                  <a:cubicBezTo>
                    <a:pt x="86" y="309"/>
                    <a:pt x="83" y="313"/>
                    <a:pt x="77" y="314"/>
                  </a:cubicBezTo>
                  <a:cubicBezTo>
                    <a:pt x="74" y="314"/>
                    <a:pt x="71" y="312"/>
                    <a:pt x="70" y="308"/>
                  </a:cubicBezTo>
                  <a:cubicBezTo>
                    <a:pt x="68" y="313"/>
                    <a:pt x="65" y="316"/>
                    <a:pt x="61" y="316"/>
                  </a:cubicBezTo>
                  <a:cubicBezTo>
                    <a:pt x="58" y="316"/>
                    <a:pt x="56" y="315"/>
                    <a:pt x="54" y="313"/>
                  </a:cubicBezTo>
                  <a:cubicBezTo>
                    <a:pt x="51" y="310"/>
                    <a:pt x="50" y="306"/>
                    <a:pt x="50" y="301"/>
                  </a:cubicBezTo>
                  <a:cubicBezTo>
                    <a:pt x="50" y="283"/>
                    <a:pt x="50" y="283"/>
                    <a:pt x="50" y="283"/>
                  </a:cubicBezTo>
                  <a:close/>
                  <a:moveTo>
                    <a:pt x="67" y="289"/>
                  </a:moveTo>
                  <a:cubicBezTo>
                    <a:pt x="67" y="300"/>
                    <a:pt x="67" y="300"/>
                    <a:pt x="67" y="300"/>
                  </a:cubicBezTo>
                  <a:cubicBezTo>
                    <a:pt x="67" y="307"/>
                    <a:pt x="65" y="310"/>
                    <a:pt x="61" y="310"/>
                  </a:cubicBezTo>
                  <a:cubicBezTo>
                    <a:pt x="56" y="310"/>
                    <a:pt x="54" y="307"/>
                    <a:pt x="54" y="301"/>
                  </a:cubicBezTo>
                  <a:cubicBezTo>
                    <a:pt x="54" y="289"/>
                    <a:pt x="54" y="289"/>
                    <a:pt x="54" y="289"/>
                  </a:cubicBezTo>
                  <a:cubicBezTo>
                    <a:pt x="67" y="289"/>
                    <a:pt x="67" y="289"/>
                    <a:pt x="67" y="289"/>
                  </a:cubicBezTo>
                  <a:close/>
                  <a:moveTo>
                    <a:pt x="54" y="358"/>
                  </a:moveTo>
                  <a:cubicBezTo>
                    <a:pt x="50" y="358"/>
                    <a:pt x="50" y="358"/>
                    <a:pt x="50" y="358"/>
                  </a:cubicBezTo>
                  <a:cubicBezTo>
                    <a:pt x="50" y="327"/>
                    <a:pt x="50" y="327"/>
                    <a:pt x="50" y="327"/>
                  </a:cubicBezTo>
                  <a:cubicBezTo>
                    <a:pt x="86" y="327"/>
                    <a:pt x="86" y="327"/>
                    <a:pt x="86" y="327"/>
                  </a:cubicBezTo>
                  <a:cubicBezTo>
                    <a:pt x="86" y="358"/>
                    <a:pt x="86" y="358"/>
                    <a:pt x="86" y="358"/>
                  </a:cubicBezTo>
                  <a:cubicBezTo>
                    <a:pt x="82" y="358"/>
                    <a:pt x="82" y="358"/>
                    <a:pt x="82" y="358"/>
                  </a:cubicBezTo>
                  <a:cubicBezTo>
                    <a:pt x="82" y="333"/>
                    <a:pt x="82" y="333"/>
                    <a:pt x="82" y="333"/>
                  </a:cubicBezTo>
                  <a:cubicBezTo>
                    <a:pt x="71" y="333"/>
                    <a:pt x="71" y="333"/>
                    <a:pt x="71" y="333"/>
                  </a:cubicBezTo>
                  <a:cubicBezTo>
                    <a:pt x="71" y="356"/>
                    <a:pt x="71" y="356"/>
                    <a:pt x="71" y="356"/>
                  </a:cubicBezTo>
                  <a:cubicBezTo>
                    <a:pt x="66" y="356"/>
                    <a:pt x="66" y="356"/>
                    <a:pt x="66" y="356"/>
                  </a:cubicBezTo>
                  <a:cubicBezTo>
                    <a:pt x="66" y="333"/>
                    <a:pt x="66" y="333"/>
                    <a:pt x="66" y="333"/>
                  </a:cubicBezTo>
                  <a:cubicBezTo>
                    <a:pt x="54" y="333"/>
                    <a:pt x="54" y="333"/>
                    <a:pt x="54" y="333"/>
                  </a:cubicBezTo>
                  <a:cubicBezTo>
                    <a:pt x="54" y="358"/>
                    <a:pt x="54" y="358"/>
                    <a:pt x="54" y="358"/>
                  </a:cubicBezTo>
                  <a:close/>
                  <a:moveTo>
                    <a:pt x="86" y="376"/>
                  </a:moveTo>
                  <a:cubicBezTo>
                    <a:pt x="50" y="376"/>
                    <a:pt x="50" y="376"/>
                    <a:pt x="50" y="376"/>
                  </a:cubicBezTo>
                  <a:cubicBezTo>
                    <a:pt x="50" y="370"/>
                    <a:pt x="50" y="370"/>
                    <a:pt x="50" y="370"/>
                  </a:cubicBezTo>
                  <a:cubicBezTo>
                    <a:pt x="86" y="370"/>
                    <a:pt x="86" y="370"/>
                    <a:pt x="86" y="370"/>
                  </a:cubicBezTo>
                  <a:cubicBezTo>
                    <a:pt x="86" y="376"/>
                    <a:pt x="86" y="376"/>
                    <a:pt x="86" y="376"/>
                  </a:cubicBezTo>
                  <a:close/>
                  <a:moveTo>
                    <a:pt x="62" y="386"/>
                  </a:moveTo>
                  <a:cubicBezTo>
                    <a:pt x="62" y="391"/>
                    <a:pt x="62" y="391"/>
                    <a:pt x="62" y="391"/>
                  </a:cubicBezTo>
                  <a:cubicBezTo>
                    <a:pt x="59" y="391"/>
                    <a:pt x="59" y="391"/>
                    <a:pt x="59" y="391"/>
                  </a:cubicBezTo>
                  <a:cubicBezTo>
                    <a:pt x="55" y="391"/>
                    <a:pt x="53" y="393"/>
                    <a:pt x="53" y="398"/>
                  </a:cubicBezTo>
                  <a:cubicBezTo>
                    <a:pt x="53" y="402"/>
                    <a:pt x="55" y="404"/>
                    <a:pt x="59" y="404"/>
                  </a:cubicBezTo>
                  <a:cubicBezTo>
                    <a:pt x="86" y="404"/>
                    <a:pt x="86" y="404"/>
                    <a:pt x="86" y="404"/>
                  </a:cubicBezTo>
                  <a:cubicBezTo>
                    <a:pt x="86" y="410"/>
                    <a:pt x="86" y="410"/>
                    <a:pt x="86" y="410"/>
                  </a:cubicBezTo>
                  <a:cubicBezTo>
                    <a:pt x="60" y="410"/>
                    <a:pt x="60" y="410"/>
                    <a:pt x="60" y="410"/>
                  </a:cubicBezTo>
                  <a:cubicBezTo>
                    <a:pt x="56" y="410"/>
                    <a:pt x="53" y="409"/>
                    <a:pt x="52" y="407"/>
                  </a:cubicBezTo>
                  <a:cubicBezTo>
                    <a:pt x="50" y="405"/>
                    <a:pt x="49" y="402"/>
                    <a:pt x="49" y="398"/>
                  </a:cubicBezTo>
                  <a:cubicBezTo>
                    <a:pt x="49" y="390"/>
                    <a:pt x="52" y="386"/>
                    <a:pt x="58" y="386"/>
                  </a:cubicBezTo>
                  <a:cubicBezTo>
                    <a:pt x="62" y="386"/>
                    <a:pt x="62" y="386"/>
                    <a:pt x="62" y="386"/>
                  </a:cubicBezTo>
                  <a:close/>
                  <a:moveTo>
                    <a:pt x="86" y="429"/>
                  </a:moveTo>
                  <a:cubicBezTo>
                    <a:pt x="50" y="429"/>
                    <a:pt x="50" y="429"/>
                    <a:pt x="50" y="429"/>
                  </a:cubicBezTo>
                  <a:cubicBezTo>
                    <a:pt x="50" y="424"/>
                    <a:pt x="50" y="424"/>
                    <a:pt x="50" y="424"/>
                  </a:cubicBezTo>
                  <a:cubicBezTo>
                    <a:pt x="86" y="424"/>
                    <a:pt x="86" y="424"/>
                    <a:pt x="86" y="424"/>
                  </a:cubicBezTo>
                  <a:cubicBezTo>
                    <a:pt x="86" y="429"/>
                    <a:pt x="86" y="429"/>
                    <a:pt x="86" y="429"/>
                  </a:cubicBezTo>
                  <a:close/>
                  <a:moveTo>
                    <a:pt x="57" y="471"/>
                  </a:moveTo>
                  <a:cubicBezTo>
                    <a:pt x="86" y="471"/>
                    <a:pt x="86" y="471"/>
                    <a:pt x="86" y="471"/>
                  </a:cubicBezTo>
                  <a:cubicBezTo>
                    <a:pt x="86" y="476"/>
                    <a:pt x="86" y="476"/>
                    <a:pt x="86" y="476"/>
                  </a:cubicBezTo>
                  <a:cubicBezTo>
                    <a:pt x="50" y="476"/>
                    <a:pt x="50" y="476"/>
                    <a:pt x="50" y="476"/>
                  </a:cubicBezTo>
                  <a:cubicBezTo>
                    <a:pt x="50" y="470"/>
                    <a:pt x="50" y="470"/>
                    <a:pt x="50" y="470"/>
                  </a:cubicBezTo>
                  <a:cubicBezTo>
                    <a:pt x="79" y="449"/>
                    <a:pt x="79" y="449"/>
                    <a:pt x="79" y="449"/>
                  </a:cubicBezTo>
                  <a:cubicBezTo>
                    <a:pt x="79" y="448"/>
                    <a:pt x="79" y="448"/>
                    <a:pt x="79" y="448"/>
                  </a:cubicBezTo>
                  <a:cubicBezTo>
                    <a:pt x="50" y="448"/>
                    <a:pt x="50" y="448"/>
                    <a:pt x="50" y="448"/>
                  </a:cubicBezTo>
                  <a:cubicBezTo>
                    <a:pt x="50" y="443"/>
                    <a:pt x="50" y="443"/>
                    <a:pt x="50" y="443"/>
                  </a:cubicBezTo>
                  <a:cubicBezTo>
                    <a:pt x="86" y="443"/>
                    <a:pt x="86" y="443"/>
                    <a:pt x="86" y="443"/>
                  </a:cubicBezTo>
                  <a:cubicBezTo>
                    <a:pt x="86" y="450"/>
                    <a:pt x="86" y="450"/>
                    <a:pt x="86" y="450"/>
                  </a:cubicBezTo>
                  <a:cubicBezTo>
                    <a:pt x="57" y="471"/>
                    <a:pt x="57" y="471"/>
                    <a:pt x="57" y="471"/>
                  </a:cubicBezTo>
                  <a:cubicBezTo>
                    <a:pt x="57" y="471"/>
                    <a:pt x="57" y="471"/>
                    <a:pt x="57" y="471"/>
                  </a:cubicBezTo>
                  <a:close/>
                  <a:moveTo>
                    <a:pt x="65" y="508"/>
                  </a:moveTo>
                  <a:cubicBezTo>
                    <a:pt x="69" y="508"/>
                    <a:pt x="69" y="508"/>
                    <a:pt x="69" y="508"/>
                  </a:cubicBezTo>
                  <a:cubicBezTo>
                    <a:pt x="69" y="526"/>
                    <a:pt x="69" y="526"/>
                    <a:pt x="69" y="526"/>
                  </a:cubicBezTo>
                  <a:cubicBezTo>
                    <a:pt x="65" y="526"/>
                    <a:pt x="65" y="526"/>
                    <a:pt x="65" y="526"/>
                  </a:cubicBezTo>
                  <a:cubicBezTo>
                    <a:pt x="61" y="526"/>
                    <a:pt x="57" y="524"/>
                    <a:pt x="54" y="521"/>
                  </a:cubicBezTo>
                  <a:cubicBezTo>
                    <a:pt x="51" y="518"/>
                    <a:pt x="49" y="513"/>
                    <a:pt x="49" y="507"/>
                  </a:cubicBezTo>
                  <a:cubicBezTo>
                    <a:pt x="49" y="502"/>
                    <a:pt x="50" y="497"/>
                    <a:pt x="53" y="494"/>
                  </a:cubicBezTo>
                  <a:cubicBezTo>
                    <a:pt x="57" y="490"/>
                    <a:pt x="62" y="487"/>
                    <a:pt x="68" y="487"/>
                  </a:cubicBezTo>
                  <a:cubicBezTo>
                    <a:pt x="81" y="489"/>
                    <a:pt x="87" y="495"/>
                    <a:pt x="87" y="508"/>
                  </a:cubicBezTo>
                  <a:cubicBezTo>
                    <a:pt x="87" y="518"/>
                    <a:pt x="83" y="524"/>
                    <a:pt x="75" y="526"/>
                  </a:cubicBezTo>
                  <a:cubicBezTo>
                    <a:pt x="75" y="520"/>
                    <a:pt x="75" y="520"/>
                    <a:pt x="75" y="520"/>
                  </a:cubicBezTo>
                  <a:cubicBezTo>
                    <a:pt x="81" y="518"/>
                    <a:pt x="83" y="514"/>
                    <a:pt x="83" y="507"/>
                  </a:cubicBezTo>
                  <a:cubicBezTo>
                    <a:pt x="83" y="499"/>
                    <a:pt x="78" y="494"/>
                    <a:pt x="68" y="493"/>
                  </a:cubicBezTo>
                  <a:cubicBezTo>
                    <a:pt x="58" y="493"/>
                    <a:pt x="53" y="498"/>
                    <a:pt x="53" y="508"/>
                  </a:cubicBezTo>
                  <a:cubicBezTo>
                    <a:pt x="53" y="511"/>
                    <a:pt x="54" y="514"/>
                    <a:pt x="55" y="516"/>
                  </a:cubicBezTo>
                  <a:cubicBezTo>
                    <a:pt x="57" y="519"/>
                    <a:pt x="61" y="521"/>
                    <a:pt x="65" y="521"/>
                  </a:cubicBezTo>
                  <a:cubicBezTo>
                    <a:pt x="65" y="508"/>
                    <a:pt x="65" y="508"/>
                    <a:pt x="65" y="508"/>
                  </a:cubicBezTo>
                  <a:close/>
                  <a:moveTo>
                    <a:pt x="83" y="588"/>
                  </a:moveTo>
                  <a:cubicBezTo>
                    <a:pt x="67" y="593"/>
                    <a:pt x="67" y="593"/>
                    <a:pt x="67" y="593"/>
                  </a:cubicBezTo>
                  <a:cubicBezTo>
                    <a:pt x="65" y="587"/>
                    <a:pt x="65" y="587"/>
                    <a:pt x="65" y="587"/>
                  </a:cubicBezTo>
                  <a:cubicBezTo>
                    <a:pt x="100" y="576"/>
                    <a:pt x="100" y="576"/>
                    <a:pt x="100" y="576"/>
                  </a:cubicBezTo>
                  <a:cubicBezTo>
                    <a:pt x="110" y="603"/>
                    <a:pt x="110" y="603"/>
                    <a:pt x="110" y="603"/>
                  </a:cubicBezTo>
                  <a:cubicBezTo>
                    <a:pt x="106" y="605"/>
                    <a:pt x="106" y="605"/>
                    <a:pt x="106" y="605"/>
                  </a:cubicBezTo>
                  <a:cubicBezTo>
                    <a:pt x="98" y="582"/>
                    <a:pt x="98" y="582"/>
                    <a:pt x="98" y="582"/>
                  </a:cubicBezTo>
                  <a:cubicBezTo>
                    <a:pt x="87" y="586"/>
                    <a:pt x="87" y="586"/>
                    <a:pt x="87" y="586"/>
                  </a:cubicBezTo>
                  <a:cubicBezTo>
                    <a:pt x="94" y="606"/>
                    <a:pt x="94" y="606"/>
                    <a:pt x="94" y="606"/>
                  </a:cubicBezTo>
                  <a:cubicBezTo>
                    <a:pt x="90" y="607"/>
                    <a:pt x="90" y="607"/>
                    <a:pt x="90" y="607"/>
                  </a:cubicBezTo>
                  <a:cubicBezTo>
                    <a:pt x="83" y="588"/>
                    <a:pt x="83" y="588"/>
                    <a:pt x="83" y="588"/>
                  </a:cubicBezTo>
                  <a:close/>
                  <a:moveTo>
                    <a:pt x="112" y="649"/>
                  </a:moveTo>
                  <a:cubicBezTo>
                    <a:pt x="121" y="644"/>
                    <a:pt x="123" y="637"/>
                    <a:pt x="120" y="629"/>
                  </a:cubicBezTo>
                  <a:cubicBezTo>
                    <a:pt x="116" y="620"/>
                    <a:pt x="109" y="618"/>
                    <a:pt x="100" y="622"/>
                  </a:cubicBezTo>
                  <a:cubicBezTo>
                    <a:pt x="91" y="626"/>
                    <a:pt x="89" y="633"/>
                    <a:pt x="93" y="642"/>
                  </a:cubicBezTo>
                  <a:cubicBezTo>
                    <a:pt x="97" y="650"/>
                    <a:pt x="104" y="652"/>
                    <a:pt x="112" y="649"/>
                  </a:cubicBezTo>
                  <a:close/>
                  <a:moveTo>
                    <a:pt x="115" y="654"/>
                  </a:moveTo>
                  <a:cubicBezTo>
                    <a:pt x="120" y="651"/>
                    <a:pt x="123" y="648"/>
                    <a:pt x="125" y="643"/>
                  </a:cubicBezTo>
                  <a:cubicBezTo>
                    <a:pt x="127" y="638"/>
                    <a:pt x="126" y="633"/>
                    <a:pt x="124" y="627"/>
                  </a:cubicBezTo>
                  <a:cubicBezTo>
                    <a:pt x="121" y="622"/>
                    <a:pt x="118" y="618"/>
                    <a:pt x="114" y="616"/>
                  </a:cubicBezTo>
                  <a:cubicBezTo>
                    <a:pt x="109" y="614"/>
                    <a:pt x="103" y="614"/>
                    <a:pt x="97" y="616"/>
                  </a:cubicBezTo>
                  <a:cubicBezTo>
                    <a:pt x="93" y="619"/>
                    <a:pt x="89" y="622"/>
                    <a:pt x="87" y="626"/>
                  </a:cubicBezTo>
                  <a:cubicBezTo>
                    <a:pt x="86" y="631"/>
                    <a:pt x="86" y="637"/>
                    <a:pt x="89" y="643"/>
                  </a:cubicBezTo>
                  <a:cubicBezTo>
                    <a:pt x="92" y="649"/>
                    <a:pt x="96" y="653"/>
                    <a:pt x="100" y="655"/>
                  </a:cubicBezTo>
                  <a:cubicBezTo>
                    <a:pt x="105" y="656"/>
                    <a:pt x="110" y="656"/>
                    <a:pt x="115" y="654"/>
                  </a:cubicBezTo>
                  <a:close/>
                  <a:moveTo>
                    <a:pt x="125" y="669"/>
                  </a:moveTo>
                  <a:cubicBezTo>
                    <a:pt x="134" y="679"/>
                    <a:pt x="134" y="679"/>
                    <a:pt x="134" y="679"/>
                  </a:cubicBezTo>
                  <a:cubicBezTo>
                    <a:pt x="128" y="696"/>
                    <a:pt x="128" y="696"/>
                    <a:pt x="128" y="696"/>
                  </a:cubicBezTo>
                  <a:cubicBezTo>
                    <a:pt x="132" y="702"/>
                    <a:pt x="132" y="702"/>
                    <a:pt x="132" y="702"/>
                  </a:cubicBezTo>
                  <a:cubicBezTo>
                    <a:pt x="133" y="701"/>
                    <a:pt x="133" y="701"/>
                    <a:pt x="133" y="701"/>
                  </a:cubicBezTo>
                  <a:cubicBezTo>
                    <a:pt x="139" y="683"/>
                    <a:pt x="139" y="683"/>
                    <a:pt x="139" y="683"/>
                  </a:cubicBezTo>
                  <a:cubicBezTo>
                    <a:pt x="143" y="686"/>
                    <a:pt x="149" y="685"/>
                    <a:pt x="152" y="683"/>
                  </a:cubicBezTo>
                  <a:cubicBezTo>
                    <a:pt x="155" y="680"/>
                    <a:pt x="156" y="678"/>
                    <a:pt x="155" y="674"/>
                  </a:cubicBezTo>
                  <a:cubicBezTo>
                    <a:pt x="154" y="672"/>
                    <a:pt x="153" y="669"/>
                    <a:pt x="150" y="666"/>
                  </a:cubicBezTo>
                  <a:cubicBezTo>
                    <a:pt x="137" y="651"/>
                    <a:pt x="137" y="651"/>
                    <a:pt x="137" y="651"/>
                  </a:cubicBezTo>
                  <a:cubicBezTo>
                    <a:pt x="109" y="675"/>
                    <a:pt x="109" y="675"/>
                    <a:pt x="109" y="675"/>
                  </a:cubicBezTo>
                  <a:cubicBezTo>
                    <a:pt x="113" y="679"/>
                    <a:pt x="113" y="679"/>
                    <a:pt x="113" y="679"/>
                  </a:cubicBezTo>
                  <a:cubicBezTo>
                    <a:pt x="125" y="669"/>
                    <a:pt x="125" y="669"/>
                    <a:pt x="125" y="669"/>
                  </a:cubicBezTo>
                  <a:close/>
                  <a:moveTo>
                    <a:pt x="138" y="658"/>
                  </a:moveTo>
                  <a:cubicBezTo>
                    <a:pt x="128" y="666"/>
                    <a:pt x="128" y="666"/>
                    <a:pt x="128" y="666"/>
                  </a:cubicBezTo>
                  <a:cubicBezTo>
                    <a:pt x="137" y="676"/>
                    <a:pt x="137" y="676"/>
                    <a:pt x="137" y="676"/>
                  </a:cubicBezTo>
                  <a:cubicBezTo>
                    <a:pt x="141" y="681"/>
                    <a:pt x="144" y="681"/>
                    <a:pt x="148" y="679"/>
                  </a:cubicBezTo>
                  <a:cubicBezTo>
                    <a:pt x="151" y="676"/>
                    <a:pt x="151" y="673"/>
                    <a:pt x="147" y="669"/>
                  </a:cubicBezTo>
                  <a:cubicBezTo>
                    <a:pt x="138" y="658"/>
                    <a:pt x="138" y="658"/>
                    <a:pt x="138" y="658"/>
                  </a:cubicBezTo>
                  <a:close/>
                  <a:moveTo>
                    <a:pt x="169" y="729"/>
                  </a:moveTo>
                  <a:cubicBezTo>
                    <a:pt x="150" y="712"/>
                    <a:pt x="150" y="712"/>
                    <a:pt x="150" y="712"/>
                  </a:cubicBezTo>
                  <a:cubicBezTo>
                    <a:pt x="158" y="703"/>
                    <a:pt x="158" y="703"/>
                    <a:pt x="158" y="703"/>
                  </a:cubicBezTo>
                  <a:cubicBezTo>
                    <a:pt x="175" y="718"/>
                    <a:pt x="175" y="718"/>
                    <a:pt x="175" y="718"/>
                  </a:cubicBezTo>
                  <a:cubicBezTo>
                    <a:pt x="178" y="715"/>
                    <a:pt x="178" y="715"/>
                    <a:pt x="178" y="715"/>
                  </a:cubicBezTo>
                  <a:cubicBezTo>
                    <a:pt x="161" y="699"/>
                    <a:pt x="161" y="699"/>
                    <a:pt x="161" y="699"/>
                  </a:cubicBezTo>
                  <a:cubicBezTo>
                    <a:pt x="168" y="691"/>
                    <a:pt x="168" y="691"/>
                    <a:pt x="168" y="691"/>
                  </a:cubicBezTo>
                  <a:cubicBezTo>
                    <a:pt x="187" y="707"/>
                    <a:pt x="187" y="707"/>
                    <a:pt x="187" y="707"/>
                  </a:cubicBezTo>
                  <a:cubicBezTo>
                    <a:pt x="190" y="704"/>
                    <a:pt x="190" y="704"/>
                    <a:pt x="190" y="704"/>
                  </a:cubicBezTo>
                  <a:cubicBezTo>
                    <a:pt x="167" y="684"/>
                    <a:pt x="167" y="684"/>
                    <a:pt x="167" y="684"/>
                  </a:cubicBezTo>
                  <a:cubicBezTo>
                    <a:pt x="142" y="711"/>
                    <a:pt x="142" y="711"/>
                    <a:pt x="142" y="711"/>
                  </a:cubicBezTo>
                  <a:cubicBezTo>
                    <a:pt x="166" y="732"/>
                    <a:pt x="166" y="732"/>
                    <a:pt x="166" y="732"/>
                  </a:cubicBezTo>
                  <a:cubicBezTo>
                    <a:pt x="169" y="729"/>
                    <a:pt x="169" y="729"/>
                    <a:pt x="169" y="729"/>
                  </a:cubicBezTo>
                  <a:close/>
                  <a:moveTo>
                    <a:pt x="201" y="716"/>
                  </a:moveTo>
                  <a:cubicBezTo>
                    <a:pt x="196" y="712"/>
                    <a:pt x="196" y="712"/>
                    <a:pt x="196" y="712"/>
                  </a:cubicBezTo>
                  <a:cubicBezTo>
                    <a:pt x="174" y="742"/>
                    <a:pt x="174" y="742"/>
                    <a:pt x="174" y="742"/>
                  </a:cubicBezTo>
                  <a:cubicBezTo>
                    <a:pt x="179" y="745"/>
                    <a:pt x="179" y="745"/>
                    <a:pt x="179" y="745"/>
                  </a:cubicBezTo>
                  <a:cubicBezTo>
                    <a:pt x="201" y="716"/>
                    <a:pt x="201" y="716"/>
                    <a:pt x="201" y="716"/>
                  </a:cubicBezTo>
                  <a:close/>
                  <a:moveTo>
                    <a:pt x="218" y="751"/>
                  </a:moveTo>
                  <a:cubicBezTo>
                    <a:pt x="229" y="757"/>
                    <a:pt x="229" y="757"/>
                    <a:pt x="229" y="757"/>
                  </a:cubicBezTo>
                  <a:cubicBezTo>
                    <a:pt x="227" y="761"/>
                    <a:pt x="224" y="763"/>
                    <a:pt x="220" y="763"/>
                  </a:cubicBezTo>
                  <a:cubicBezTo>
                    <a:pt x="217" y="763"/>
                    <a:pt x="214" y="763"/>
                    <a:pt x="212" y="761"/>
                  </a:cubicBezTo>
                  <a:cubicBezTo>
                    <a:pt x="204" y="756"/>
                    <a:pt x="202" y="749"/>
                    <a:pt x="208" y="740"/>
                  </a:cubicBezTo>
                  <a:cubicBezTo>
                    <a:pt x="213" y="733"/>
                    <a:pt x="220" y="731"/>
                    <a:pt x="227" y="735"/>
                  </a:cubicBezTo>
                  <a:cubicBezTo>
                    <a:pt x="233" y="739"/>
                    <a:pt x="235" y="743"/>
                    <a:pt x="234" y="748"/>
                  </a:cubicBezTo>
                  <a:cubicBezTo>
                    <a:pt x="239" y="751"/>
                    <a:pt x="239" y="751"/>
                    <a:pt x="239" y="751"/>
                  </a:cubicBezTo>
                  <a:cubicBezTo>
                    <a:pt x="241" y="744"/>
                    <a:pt x="238" y="738"/>
                    <a:pt x="230" y="732"/>
                  </a:cubicBezTo>
                  <a:cubicBezTo>
                    <a:pt x="219" y="725"/>
                    <a:pt x="210" y="727"/>
                    <a:pt x="203" y="737"/>
                  </a:cubicBezTo>
                  <a:cubicBezTo>
                    <a:pt x="199" y="742"/>
                    <a:pt x="198" y="748"/>
                    <a:pt x="200" y="754"/>
                  </a:cubicBezTo>
                  <a:cubicBezTo>
                    <a:pt x="201" y="757"/>
                    <a:pt x="204" y="761"/>
                    <a:pt x="209" y="764"/>
                  </a:cubicBezTo>
                  <a:cubicBezTo>
                    <a:pt x="214" y="767"/>
                    <a:pt x="219" y="768"/>
                    <a:pt x="224" y="767"/>
                  </a:cubicBezTo>
                  <a:cubicBezTo>
                    <a:pt x="230" y="765"/>
                    <a:pt x="232" y="762"/>
                    <a:pt x="234" y="760"/>
                  </a:cubicBezTo>
                  <a:cubicBezTo>
                    <a:pt x="236" y="757"/>
                    <a:pt x="236" y="757"/>
                    <a:pt x="236" y="757"/>
                  </a:cubicBezTo>
                  <a:cubicBezTo>
                    <a:pt x="220" y="747"/>
                    <a:pt x="220" y="747"/>
                    <a:pt x="220" y="747"/>
                  </a:cubicBezTo>
                  <a:cubicBezTo>
                    <a:pt x="218" y="751"/>
                    <a:pt x="218" y="751"/>
                    <a:pt x="218" y="751"/>
                  </a:cubicBezTo>
                  <a:close/>
                  <a:moveTo>
                    <a:pt x="268" y="786"/>
                  </a:moveTo>
                  <a:cubicBezTo>
                    <a:pt x="268" y="786"/>
                    <a:pt x="268" y="786"/>
                    <a:pt x="268" y="786"/>
                  </a:cubicBezTo>
                  <a:cubicBezTo>
                    <a:pt x="261" y="750"/>
                    <a:pt x="261" y="750"/>
                    <a:pt x="261" y="750"/>
                  </a:cubicBezTo>
                  <a:cubicBezTo>
                    <a:pt x="255" y="747"/>
                    <a:pt x="255" y="747"/>
                    <a:pt x="255" y="747"/>
                  </a:cubicBezTo>
                  <a:cubicBezTo>
                    <a:pt x="239" y="780"/>
                    <a:pt x="239" y="780"/>
                    <a:pt x="239" y="780"/>
                  </a:cubicBezTo>
                  <a:cubicBezTo>
                    <a:pt x="244" y="783"/>
                    <a:pt x="244" y="783"/>
                    <a:pt x="244" y="783"/>
                  </a:cubicBezTo>
                  <a:cubicBezTo>
                    <a:pt x="257" y="756"/>
                    <a:pt x="257" y="756"/>
                    <a:pt x="257" y="756"/>
                  </a:cubicBezTo>
                  <a:cubicBezTo>
                    <a:pt x="257" y="756"/>
                    <a:pt x="257" y="756"/>
                    <a:pt x="257" y="756"/>
                  </a:cubicBezTo>
                  <a:cubicBezTo>
                    <a:pt x="264" y="792"/>
                    <a:pt x="264" y="792"/>
                    <a:pt x="264" y="792"/>
                  </a:cubicBezTo>
                  <a:cubicBezTo>
                    <a:pt x="270" y="795"/>
                    <a:pt x="270" y="795"/>
                    <a:pt x="270" y="795"/>
                  </a:cubicBezTo>
                  <a:cubicBezTo>
                    <a:pt x="286" y="761"/>
                    <a:pt x="286" y="761"/>
                    <a:pt x="286" y="761"/>
                  </a:cubicBezTo>
                  <a:cubicBezTo>
                    <a:pt x="281" y="759"/>
                    <a:pt x="281" y="759"/>
                    <a:pt x="281" y="759"/>
                  </a:cubicBezTo>
                  <a:cubicBezTo>
                    <a:pt x="268" y="786"/>
                    <a:pt x="268" y="786"/>
                    <a:pt x="268" y="786"/>
                  </a:cubicBezTo>
                  <a:close/>
                  <a:moveTo>
                    <a:pt x="350" y="782"/>
                  </a:moveTo>
                  <a:cubicBezTo>
                    <a:pt x="345" y="784"/>
                    <a:pt x="345" y="784"/>
                    <a:pt x="345" y="784"/>
                  </a:cubicBezTo>
                  <a:cubicBezTo>
                    <a:pt x="343" y="780"/>
                    <a:pt x="339" y="779"/>
                    <a:pt x="333" y="781"/>
                  </a:cubicBezTo>
                  <a:cubicBezTo>
                    <a:pt x="327" y="784"/>
                    <a:pt x="325" y="787"/>
                    <a:pt x="326" y="791"/>
                  </a:cubicBezTo>
                  <a:cubicBezTo>
                    <a:pt x="327" y="793"/>
                    <a:pt x="330" y="794"/>
                    <a:pt x="333" y="793"/>
                  </a:cubicBezTo>
                  <a:cubicBezTo>
                    <a:pt x="345" y="791"/>
                    <a:pt x="345" y="791"/>
                    <a:pt x="345" y="791"/>
                  </a:cubicBezTo>
                  <a:cubicBezTo>
                    <a:pt x="351" y="790"/>
                    <a:pt x="355" y="791"/>
                    <a:pt x="357" y="796"/>
                  </a:cubicBezTo>
                  <a:cubicBezTo>
                    <a:pt x="359" y="800"/>
                    <a:pt x="359" y="803"/>
                    <a:pt x="356" y="806"/>
                  </a:cubicBezTo>
                  <a:cubicBezTo>
                    <a:pt x="354" y="809"/>
                    <a:pt x="351" y="811"/>
                    <a:pt x="346" y="813"/>
                  </a:cubicBezTo>
                  <a:cubicBezTo>
                    <a:pt x="341" y="815"/>
                    <a:pt x="336" y="816"/>
                    <a:pt x="333" y="815"/>
                  </a:cubicBezTo>
                  <a:cubicBezTo>
                    <a:pt x="330" y="814"/>
                    <a:pt x="327" y="812"/>
                    <a:pt x="326" y="808"/>
                  </a:cubicBezTo>
                  <a:cubicBezTo>
                    <a:pt x="331" y="806"/>
                    <a:pt x="331" y="806"/>
                    <a:pt x="331" y="806"/>
                  </a:cubicBezTo>
                  <a:cubicBezTo>
                    <a:pt x="333" y="811"/>
                    <a:pt x="338" y="812"/>
                    <a:pt x="345" y="809"/>
                  </a:cubicBezTo>
                  <a:cubicBezTo>
                    <a:pt x="352" y="806"/>
                    <a:pt x="354" y="803"/>
                    <a:pt x="353" y="799"/>
                  </a:cubicBezTo>
                  <a:cubicBezTo>
                    <a:pt x="352" y="797"/>
                    <a:pt x="351" y="796"/>
                    <a:pt x="350" y="796"/>
                  </a:cubicBezTo>
                  <a:cubicBezTo>
                    <a:pt x="348" y="795"/>
                    <a:pt x="345" y="796"/>
                    <a:pt x="342" y="796"/>
                  </a:cubicBezTo>
                  <a:cubicBezTo>
                    <a:pt x="333" y="798"/>
                    <a:pt x="333" y="798"/>
                    <a:pt x="333" y="798"/>
                  </a:cubicBezTo>
                  <a:cubicBezTo>
                    <a:pt x="327" y="799"/>
                    <a:pt x="323" y="798"/>
                    <a:pt x="321" y="794"/>
                  </a:cubicBezTo>
                  <a:cubicBezTo>
                    <a:pt x="320" y="790"/>
                    <a:pt x="320" y="787"/>
                    <a:pt x="323" y="784"/>
                  </a:cubicBezTo>
                  <a:cubicBezTo>
                    <a:pt x="324" y="781"/>
                    <a:pt x="327" y="779"/>
                    <a:pt x="331" y="778"/>
                  </a:cubicBezTo>
                  <a:cubicBezTo>
                    <a:pt x="340" y="774"/>
                    <a:pt x="347" y="775"/>
                    <a:pt x="350" y="782"/>
                  </a:cubicBezTo>
                  <a:close/>
                  <a:moveTo>
                    <a:pt x="353" y="777"/>
                  </a:moveTo>
                  <a:cubicBezTo>
                    <a:pt x="352" y="773"/>
                    <a:pt x="352" y="773"/>
                    <a:pt x="352" y="773"/>
                  </a:cubicBezTo>
                  <a:cubicBezTo>
                    <a:pt x="383" y="759"/>
                    <a:pt x="383" y="759"/>
                    <a:pt x="383" y="759"/>
                  </a:cubicBezTo>
                  <a:cubicBezTo>
                    <a:pt x="384" y="763"/>
                    <a:pt x="384" y="763"/>
                    <a:pt x="384" y="763"/>
                  </a:cubicBezTo>
                  <a:cubicBezTo>
                    <a:pt x="371" y="769"/>
                    <a:pt x="371" y="769"/>
                    <a:pt x="371" y="769"/>
                  </a:cubicBezTo>
                  <a:cubicBezTo>
                    <a:pt x="384" y="799"/>
                    <a:pt x="384" y="799"/>
                    <a:pt x="384" y="799"/>
                  </a:cubicBezTo>
                  <a:cubicBezTo>
                    <a:pt x="379" y="801"/>
                    <a:pt x="379" y="801"/>
                    <a:pt x="379" y="801"/>
                  </a:cubicBezTo>
                  <a:cubicBezTo>
                    <a:pt x="366" y="771"/>
                    <a:pt x="366" y="771"/>
                    <a:pt x="366" y="771"/>
                  </a:cubicBezTo>
                  <a:cubicBezTo>
                    <a:pt x="353" y="777"/>
                    <a:pt x="353" y="777"/>
                    <a:pt x="353" y="777"/>
                  </a:cubicBezTo>
                  <a:close/>
                  <a:moveTo>
                    <a:pt x="416" y="747"/>
                  </a:moveTo>
                  <a:cubicBezTo>
                    <a:pt x="426" y="768"/>
                    <a:pt x="426" y="768"/>
                    <a:pt x="426" y="768"/>
                  </a:cubicBezTo>
                  <a:cubicBezTo>
                    <a:pt x="428" y="774"/>
                    <a:pt x="426" y="779"/>
                    <a:pt x="419" y="782"/>
                  </a:cubicBezTo>
                  <a:cubicBezTo>
                    <a:pt x="413" y="784"/>
                    <a:pt x="408" y="783"/>
                    <a:pt x="406" y="776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1" y="758"/>
                    <a:pt x="391" y="758"/>
                    <a:pt x="391" y="758"/>
                  </a:cubicBezTo>
                  <a:cubicBezTo>
                    <a:pt x="401" y="780"/>
                    <a:pt x="401" y="780"/>
                    <a:pt x="401" y="780"/>
                  </a:cubicBezTo>
                  <a:cubicBezTo>
                    <a:pt x="403" y="784"/>
                    <a:pt x="405" y="786"/>
                    <a:pt x="409" y="787"/>
                  </a:cubicBezTo>
                  <a:cubicBezTo>
                    <a:pt x="413" y="788"/>
                    <a:pt x="417" y="787"/>
                    <a:pt x="421" y="785"/>
                  </a:cubicBezTo>
                  <a:cubicBezTo>
                    <a:pt x="426" y="783"/>
                    <a:pt x="429" y="781"/>
                    <a:pt x="431" y="778"/>
                  </a:cubicBezTo>
                  <a:cubicBezTo>
                    <a:pt x="433" y="774"/>
                    <a:pt x="433" y="770"/>
                    <a:pt x="431" y="766"/>
                  </a:cubicBezTo>
                  <a:cubicBezTo>
                    <a:pt x="422" y="744"/>
                    <a:pt x="422" y="744"/>
                    <a:pt x="422" y="744"/>
                  </a:cubicBezTo>
                  <a:cubicBezTo>
                    <a:pt x="416" y="747"/>
                    <a:pt x="416" y="747"/>
                    <a:pt x="416" y="747"/>
                  </a:cubicBezTo>
                  <a:close/>
                  <a:moveTo>
                    <a:pt x="448" y="769"/>
                  </a:moveTo>
                  <a:cubicBezTo>
                    <a:pt x="463" y="760"/>
                    <a:pt x="463" y="760"/>
                    <a:pt x="463" y="760"/>
                  </a:cubicBezTo>
                  <a:cubicBezTo>
                    <a:pt x="468" y="757"/>
                    <a:pt x="471" y="753"/>
                    <a:pt x="472" y="747"/>
                  </a:cubicBezTo>
                  <a:cubicBezTo>
                    <a:pt x="472" y="743"/>
                    <a:pt x="471" y="739"/>
                    <a:pt x="469" y="735"/>
                  </a:cubicBezTo>
                  <a:cubicBezTo>
                    <a:pt x="466" y="731"/>
                    <a:pt x="463" y="728"/>
                    <a:pt x="459" y="727"/>
                  </a:cubicBezTo>
                  <a:cubicBezTo>
                    <a:pt x="454" y="725"/>
                    <a:pt x="449" y="726"/>
                    <a:pt x="444" y="729"/>
                  </a:cubicBezTo>
                  <a:cubicBezTo>
                    <a:pt x="429" y="737"/>
                    <a:pt x="429" y="737"/>
                    <a:pt x="429" y="737"/>
                  </a:cubicBezTo>
                  <a:cubicBezTo>
                    <a:pt x="448" y="769"/>
                    <a:pt x="448" y="769"/>
                    <a:pt x="448" y="769"/>
                  </a:cubicBezTo>
                  <a:close/>
                  <a:moveTo>
                    <a:pt x="436" y="738"/>
                  </a:moveTo>
                  <a:cubicBezTo>
                    <a:pt x="451" y="763"/>
                    <a:pt x="451" y="763"/>
                    <a:pt x="451" y="763"/>
                  </a:cubicBezTo>
                  <a:cubicBezTo>
                    <a:pt x="460" y="757"/>
                    <a:pt x="460" y="757"/>
                    <a:pt x="460" y="757"/>
                  </a:cubicBezTo>
                  <a:cubicBezTo>
                    <a:pt x="467" y="752"/>
                    <a:pt x="468" y="746"/>
                    <a:pt x="464" y="738"/>
                  </a:cubicBezTo>
                  <a:cubicBezTo>
                    <a:pt x="459" y="730"/>
                    <a:pt x="453" y="729"/>
                    <a:pt x="445" y="733"/>
                  </a:cubicBezTo>
                  <a:cubicBezTo>
                    <a:pt x="436" y="738"/>
                    <a:pt x="436" y="738"/>
                    <a:pt x="436" y="738"/>
                  </a:cubicBezTo>
                  <a:close/>
                  <a:moveTo>
                    <a:pt x="471" y="710"/>
                  </a:moveTo>
                  <a:cubicBezTo>
                    <a:pt x="467" y="714"/>
                    <a:pt x="467" y="714"/>
                    <a:pt x="467" y="714"/>
                  </a:cubicBezTo>
                  <a:cubicBezTo>
                    <a:pt x="488" y="744"/>
                    <a:pt x="488" y="744"/>
                    <a:pt x="488" y="744"/>
                  </a:cubicBezTo>
                  <a:cubicBezTo>
                    <a:pt x="492" y="740"/>
                    <a:pt x="492" y="740"/>
                    <a:pt x="492" y="740"/>
                  </a:cubicBezTo>
                  <a:cubicBezTo>
                    <a:pt x="471" y="710"/>
                    <a:pt x="471" y="710"/>
                    <a:pt x="471" y="710"/>
                  </a:cubicBezTo>
                  <a:close/>
                  <a:moveTo>
                    <a:pt x="523" y="705"/>
                  </a:moveTo>
                  <a:cubicBezTo>
                    <a:pt x="504" y="722"/>
                    <a:pt x="504" y="722"/>
                    <a:pt x="504" y="722"/>
                  </a:cubicBezTo>
                  <a:cubicBezTo>
                    <a:pt x="496" y="713"/>
                    <a:pt x="496" y="713"/>
                    <a:pt x="496" y="713"/>
                  </a:cubicBezTo>
                  <a:cubicBezTo>
                    <a:pt x="513" y="697"/>
                    <a:pt x="513" y="697"/>
                    <a:pt x="513" y="697"/>
                  </a:cubicBezTo>
                  <a:cubicBezTo>
                    <a:pt x="510" y="694"/>
                    <a:pt x="510" y="694"/>
                    <a:pt x="510" y="694"/>
                  </a:cubicBezTo>
                  <a:cubicBezTo>
                    <a:pt x="493" y="709"/>
                    <a:pt x="493" y="709"/>
                    <a:pt x="493" y="709"/>
                  </a:cubicBezTo>
                  <a:cubicBezTo>
                    <a:pt x="486" y="701"/>
                    <a:pt x="486" y="701"/>
                    <a:pt x="486" y="701"/>
                  </a:cubicBezTo>
                  <a:cubicBezTo>
                    <a:pt x="504" y="684"/>
                    <a:pt x="504" y="684"/>
                    <a:pt x="504" y="684"/>
                  </a:cubicBezTo>
                  <a:cubicBezTo>
                    <a:pt x="501" y="681"/>
                    <a:pt x="501" y="681"/>
                    <a:pt x="501" y="681"/>
                  </a:cubicBezTo>
                  <a:cubicBezTo>
                    <a:pt x="478" y="702"/>
                    <a:pt x="478" y="702"/>
                    <a:pt x="478" y="702"/>
                  </a:cubicBezTo>
                  <a:cubicBezTo>
                    <a:pt x="503" y="729"/>
                    <a:pt x="503" y="729"/>
                    <a:pt x="503" y="729"/>
                  </a:cubicBezTo>
                  <a:cubicBezTo>
                    <a:pt x="526" y="708"/>
                    <a:pt x="526" y="708"/>
                    <a:pt x="526" y="708"/>
                  </a:cubicBezTo>
                  <a:cubicBezTo>
                    <a:pt x="523" y="705"/>
                    <a:pt x="523" y="705"/>
                    <a:pt x="523" y="705"/>
                  </a:cubicBezTo>
                  <a:close/>
                  <a:moveTo>
                    <a:pt x="533" y="661"/>
                  </a:moveTo>
                  <a:cubicBezTo>
                    <a:pt x="527" y="656"/>
                    <a:pt x="521" y="657"/>
                    <a:pt x="514" y="665"/>
                  </a:cubicBezTo>
                  <a:cubicBezTo>
                    <a:pt x="511" y="668"/>
                    <a:pt x="509" y="671"/>
                    <a:pt x="509" y="674"/>
                  </a:cubicBezTo>
                  <a:cubicBezTo>
                    <a:pt x="508" y="677"/>
                    <a:pt x="509" y="681"/>
                    <a:pt x="512" y="683"/>
                  </a:cubicBezTo>
                  <a:cubicBezTo>
                    <a:pt x="515" y="686"/>
                    <a:pt x="519" y="686"/>
                    <a:pt x="524" y="683"/>
                  </a:cubicBezTo>
                  <a:cubicBezTo>
                    <a:pt x="532" y="677"/>
                    <a:pt x="532" y="677"/>
                    <a:pt x="532" y="677"/>
                  </a:cubicBezTo>
                  <a:cubicBezTo>
                    <a:pt x="535" y="675"/>
                    <a:pt x="537" y="674"/>
                    <a:pt x="538" y="673"/>
                  </a:cubicBezTo>
                  <a:cubicBezTo>
                    <a:pt x="540" y="673"/>
                    <a:pt x="541" y="674"/>
                    <a:pt x="543" y="675"/>
                  </a:cubicBezTo>
                  <a:cubicBezTo>
                    <a:pt x="546" y="678"/>
                    <a:pt x="545" y="682"/>
                    <a:pt x="540" y="688"/>
                  </a:cubicBezTo>
                  <a:cubicBezTo>
                    <a:pt x="534" y="693"/>
                    <a:pt x="530" y="694"/>
                    <a:pt x="525" y="690"/>
                  </a:cubicBezTo>
                  <a:cubicBezTo>
                    <a:pt x="522" y="694"/>
                    <a:pt x="522" y="694"/>
                    <a:pt x="522" y="694"/>
                  </a:cubicBezTo>
                  <a:cubicBezTo>
                    <a:pt x="525" y="697"/>
                    <a:pt x="528" y="698"/>
                    <a:pt x="531" y="697"/>
                  </a:cubicBezTo>
                  <a:cubicBezTo>
                    <a:pt x="535" y="697"/>
                    <a:pt x="538" y="695"/>
                    <a:pt x="542" y="690"/>
                  </a:cubicBezTo>
                  <a:cubicBezTo>
                    <a:pt x="546" y="687"/>
                    <a:pt x="548" y="683"/>
                    <a:pt x="549" y="680"/>
                  </a:cubicBezTo>
                  <a:cubicBezTo>
                    <a:pt x="550" y="676"/>
                    <a:pt x="549" y="673"/>
                    <a:pt x="546" y="671"/>
                  </a:cubicBezTo>
                  <a:cubicBezTo>
                    <a:pt x="542" y="667"/>
                    <a:pt x="537" y="667"/>
                    <a:pt x="532" y="671"/>
                  </a:cubicBezTo>
                  <a:cubicBezTo>
                    <a:pt x="522" y="678"/>
                    <a:pt x="522" y="678"/>
                    <a:pt x="522" y="678"/>
                  </a:cubicBezTo>
                  <a:cubicBezTo>
                    <a:pt x="520" y="680"/>
                    <a:pt x="517" y="680"/>
                    <a:pt x="515" y="679"/>
                  </a:cubicBezTo>
                  <a:cubicBezTo>
                    <a:pt x="512" y="676"/>
                    <a:pt x="513" y="672"/>
                    <a:pt x="517" y="667"/>
                  </a:cubicBezTo>
                  <a:cubicBezTo>
                    <a:pt x="522" y="663"/>
                    <a:pt x="526" y="662"/>
                    <a:pt x="530" y="665"/>
                  </a:cubicBezTo>
                  <a:cubicBezTo>
                    <a:pt x="533" y="661"/>
                    <a:pt x="533" y="661"/>
                    <a:pt x="533" y="661"/>
                  </a:cubicBezTo>
                  <a:close/>
                  <a:moveTo>
                    <a:pt x="553" y="606"/>
                  </a:moveTo>
                  <a:cubicBezTo>
                    <a:pt x="573" y="616"/>
                    <a:pt x="573" y="616"/>
                    <a:pt x="573" y="616"/>
                  </a:cubicBezTo>
                  <a:cubicBezTo>
                    <a:pt x="579" y="619"/>
                    <a:pt x="581" y="624"/>
                    <a:pt x="577" y="631"/>
                  </a:cubicBezTo>
                  <a:cubicBezTo>
                    <a:pt x="574" y="637"/>
                    <a:pt x="569" y="639"/>
                    <a:pt x="563" y="636"/>
                  </a:cubicBezTo>
                  <a:cubicBezTo>
                    <a:pt x="543" y="625"/>
                    <a:pt x="543" y="625"/>
                    <a:pt x="543" y="625"/>
                  </a:cubicBezTo>
                  <a:cubicBezTo>
                    <a:pt x="540" y="630"/>
                    <a:pt x="540" y="630"/>
                    <a:pt x="540" y="630"/>
                  </a:cubicBezTo>
                  <a:cubicBezTo>
                    <a:pt x="562" y="642"/>
                    <a:pt x="562" y="642"/>
                    <a:pt x="562" y="642"/>
                  </a:cubicBezTo>
                  <a:cubicBezTo>
                    <a:pt x="566" y="643"/>
                    <a:pt x="570" y="644"/>
                    <a:pt x="573" y="642"/>
                  </a:cubicBezTo>
                  <a:cubicBezTo>
                    <a:pt x="576" y="640"/>
                    <a:pt x="579" y="637"/>
                    <a:pt x="581" y="633"/>
                  </a:cubicBezTo>
                  <a:cubicBezTo>
                    <a:pt x="583" y="628"/>
                    <a:pt x="584" y="624"/>
                    <a:pt x="584" y="620"/>
                  </a:cubicBezTo>
                  <a:cubicBezTo>
                    <a:pt x="583" y="616"/>
                    <a:pt x="580" y="613"/>
                    <a:pt x="576" y="611"/>
                  </a:cubicBezTo>
                  <a:cubicBezTo>
                    <a:pt x="555" y="601"/>
                    <a:pt x="555" y="601"/>
                    <a:pt x="555" y="601"/>
                  </a:cubicBezTo>
                  <a:cubicBezTo>
                    <a:pt x="553" y="606"/>
                    <a:pt x="553" y="606"/>
                    <a:pt x="553" y="606"/>
                  </a:cubicBezTo>
                  <a:close/>
                  <a:moveTo>
                    <a:pt x="595" y="576"/>
                  </a:moveTo>
                  <a:cubicBezTo>
                    <a:pt x="567" y="567"/>
                    <a:pt x="567" y="567"/>
                    <a:pt x="567" y="567"/>
                  </a:cubicBezTo>
                  <a:cubicBezTo>
                    <a:pt x="569" y="562"/>
                    <a:pt x="569" y="562"/>
                    <a:pt x="569" y="562"/>
                  </a:cubicBezTo>
                  <a:cubicBezTo>
                    <a:pt x="604" y="573"/>
                    <a:pt x="604" y="573"/>
                    <a:pt x="604" y="573"/>
                  </a:cubicBezTo>
                  <a:cubicBezTo>
                    <a:pt x="602" y="579"/>
                    <a:pt x="602" y="579"/>
                    <a:pt x="602" y="579"/>
                  </a:cubicBezTo>
                  <a:cubicBezTo>
                    <a:pt x="567" y="590"/>
                    <a:pt x="567" y="590"/>
                    <a:pt x="567" y="590"/>
                  </a:cubicBezTo>
                  <a:cubicBezTo>
                    <a:pt x="567" y="590"/>
                    <a:pt x="567" y="590"/>
                    <a:pt x="567" y="590"/>
                  </a:cubicBezTo>
                  <a:cubicBezTo>
                    <a:pt x="595" y="599"/>
                    <a:pt x="595" y="599"/>
                    <a:pt x="595" y="599"/>
                  </a:cubicBezTo>
                  <a:cubicBezTo>
                    <a:pt x="594" y="605"/>
                    <a:pt x="594" y="605"/>
                    <a:pt x="594" y="605"/>
                  </a:cubicBezTo>
                  <a:cubicBezTo>
                    <a:pt x="559" y="594"/>
                    <a:pt x="559" y="594"/>
                    <a:pt x="559" y="594"/>
                  </a:cubicBezTo>
                  <a:cubicBezTo>
                    <a:pt x="561" y="587"/>
                    <a:pt x="561" y="587"/>
                    <a:pt x="561" y="587"/>
                  </a:cubicBezTo>
                  <a:cubicBezTo>
                    <a:pt x="595" y="576"/>
                    <a:pt x="595" y="576"/>
                    <a:pt x="595" y="576"/>
                  </a:cubicBezTo>
                  <a:cubicBezTo>
                    <a:pt x="595" y="576"/>
                    <a:pt x="595" y="576"/>
                    <a:pt x="595" y="576"/>
                  </a:cubicBezTo>
                  <a:close/>
                  <a:moveTo>
                    <a:pt x="572" y="547"/>
                  </a:moveTo>
                  <a:cubicBezTo>
                    <a:pt x="608" y="554"/>
                    <a:pt x="608" y="554"/>
                    <a:pt x="608" y="554"/>
                  </a:cubicBezTo>
                  <a:cubicBezTo>
                    <a:pt x="606" y="560"/>
                    <a:pt x="606" y="560"/>
                    <a:pt x="606" y="560"/>
                  </a:cubicBezTo>
                  <a:cubicBezTo>
                    <a:pt x="570" y="553"/>
                    <a:pt x="570" y="553"/>
                    <a:pt x="570" y="553"/>
                  </a:cubicBezTo>
                  <a:cubicBezTo>
                    <a:pt x="572" y="547"/>
                    <a:pt x="572" y="547"/>
                    <a:pt x="572" y="547"/>
                  </a:cubicBezTo>
                  <a:close/>
                  <a:moveTo>
                    <a:pt x="606" y="524"/>
                  </a:moveTo>
                  <a:cubicBezTo>
                    <a:pt x="576" y="510"/>
                    <a:pt x="576" y="510"/>
                    <a:pt x="576" y="510"/>
                  </a:cubicBezTo>
                  <a:cubicBezTo>
                    <a:pt x="576" y="503"/>
                    <a:pt x="576" y="503"/>
                    <a:pt x="576" y="503"/>
                  </a:cubicBezTo>
                  <a:cubicBezTo>
                    <a:pt x="612" y="521"/>
                    <a:pt x="612" y="521"/>
                    <a:pt x="612" y="521"/>
                  </a:cubicBezTo>
                  <a:cubicBezTo>
                    <a:pt x="611" y="528"/>
                    <a:pt x="611" y="528"/>
                    <a:pt x="611" y="528"/>
                  </a:cubicBezTo>
                  <a:cubicBezTo>
                    <a:pt x="574" y="540"/>
                    <a:pt x="574" y="540"/>
                    <a:pt x="574" y="540"/>
                  </a:cubicBezTo>
                  <a:cubicBezTo>
                    <a:pt x="574" y="534"/>
                    <a:pt x="574" y="534"/>
                    <a:pt x="574" y="534"/>
                  </a:cubicBezTo>
                  <a:cubicBezTo>
                    <a:pt x="606" y="524"/>
                    <a:pt x="606" y="524"/>
                    <a:pt x="606" y="524"/>
                  </a:cubicBezTo>
                  <a:cubicBezTo>
                    <a:pt x="606" y="524"/>
                    <a:pt x="606" y="524"/>
                    <a:pt x="606" y="524"/>
                  </a:cubicBezTo>
                  <a:close/>
                  <a:moveTo>
                    <a:pt x="610" y="465"/>
                  </a:moveTo>
                  <a:cubicBezTo>
                    <a:pt x="614" y="465"/>
                    <a:pt x="614" y="465"/>
                    <a:pt x="614" y="465"/>
                  </a:cubicBezTo>
                  <a:cubicBezTo>
                    <a:pt x="614" y="496"/>
                    <a:pt x="614" y="496"/>
                    <a:pt x="614" y="496"/>
                  </a:cubicBezTo>
                  <a:cubicBezTo>
                    <a:pt x="577" y="496"/>
                    <a:pt x="577" y="496"/>
                    <a:pt x="577" y="496"/>
                  </a:cubicBezTo>
                  <a:cubicBezTo>
                    <a:pt x="577" y="466"/>
                    <a:pt x="577" y="466"/>
                    <a:pt x="577" y="466"/>
                  </a:cubicBezTo>
                  <a:cubicBezTo>
                    <a:pt x="581" y="466"/>
                    <a:pt x="581" y="466"/>
                    <a:pt x="581" y="466"/>
                  </a:cubicBezTo>
                  <a:cubicBezTo>
                    <a:pt x="581" y="490"/>
                    <a:pt x="581" y="490"/>
                    <a:pt x="581" y="490"/>
                  </a:cubicBezTo>
                  <a:cubicBezTo>
                    <a:pt x="593" y="490"/>
                    <a:pt x="593" y="490"/>
                    <a:pt x="593" y="490"/>
                  </a:cubicBezTo>
                  <a:cubicBezTo>
                    <a:pt x="593" y="467"/>
                    <a:pt x="593" y="467"/>
                    <a:pt x="593" y="467"/>
                  </a:cubicBezTo>
                  <a:cubicBezTo>
                    <a:pt x="597" y="467"/>
                    <a:pt x="597" y="467"/>
                    <a:pt x="597" y="467"/>
                  </a:cubicBezTo>
                  <a:cubicBezTo>
                    <a:pt x="597" y="490"/>
                    <a:pt x="597" y="490"/>
                    <a:pt x="597" y="490"/>
                  </a:cubicBezTo>
                  <a:cubicBezTo>
                    <a:pt x="610" y="490"/>
                    <a:pt x="610" y="490"/>
                    <a:pt x="610" y="490"/>
                  </a:cubicBezTo>
                  <a:cubicBezTo>
                    <a:pt x="610" y="465"/>
                    <a:pt x="610" y="465"/>
                    <a:pt x="610" y="465"/>
                  </a:cubicBezTo>
                  <a:close/>
                  <a:moveTo>
                    <a:pt x="598" y="450"/>
                  </a:moveTo>
                  <a:cubicBezTo>
                    <a:pt x="614" y="450"/>
                    <a:pt x="614" y="450"/>
                    <a:pt x="614" y="450"/>
                  </a:cubicBezTo>
                  <a:cubicBezTo>
                    <a:pt x="614" y="455"/>
                    <a:pt x="614" y="455"/>
                    <a:pt x="614" y="455"/>
                  </a:cubicBezTo>
                  <a:cubicBezTo>
                    <a:pt x="577" y="455"/>
                    <a:pt x="577" y="455"/>
                    <a:pt x="577" y="455"/>
                  </a:cubicBezTo>
                  <a:cubicBezTo>
                    <a:pt x="577" y="436"/>
                    <a:pt x="577" y="436"/>
                    <a:pt x="577" y="436"/>
                  </a:cubicBezTo>
                  <a:cubicBezTo>
                    <a:pt x="577" y="431"/>
                    <a:pt x="578" y="428"/>
                    <a:pt x="579" y="426"/>
                  </a:cubicBezTo>
                  <a:cubicBezTo>
                    <a:pt x="581" y="423"/>
                    <a:pt x="583" y="422"/>
                    <a:pt x="587" y="422"/>
                  </a:cubicBezTo>
                  <a:cubicBezTo>
                    <a:pt x="591" y="422"/>
                    <a:pt x="595" y="426"/>
                    <a:pt x="597" y="430"/>
                  </a:cubicBezTo>
                  <a:cubicBezTo>
                    <a:pt x="614" y="420"/>
                    <a:pt x="614" y="420"/>
                    <a:pt x="614" y="420"/>
                  </a:cubicBezTo>
                  <a:cubicBezTo>
                    <a:pt x="614" y="427"/>
                    <a:pt x="614" y="427"/>
                    <a:pt x="614" y="427"/>
                  </a:cubicBezTo>
                  <a:cubicBezTo>
                    <a:pt x="598" y="436"/>
                    <a:pt x="598" y="436"/>
                    <a:pt x="598" y="436"/>
                  </a:cubicBezTo>
                  <a:cubicBezTo>
                    <a:pt x="598" y="450"/>
                    <a:pt x="598" y="450"/>
                    <a:pt x="598" y="450"/>
                  </a:cubicBezTo>
                  <a:close/>
                  <a:moveTo>
                    <a:pt x="581" y="450"/>
                  </a:moveTo>
                  <a:cubicBezTo>
                    <a:pt x="581" y="435"/>
                    <a:pt x="581" y="435"/>
                    <a:pt x="581" y="435"/>
                  </a:cubicBezTo>
                  <a:cubicBezTo>
                    <a:pt x="581" y="430"/>
                    <a:pt x="583" y="428"/>
                    <a:pt x="588" y="428"/>
                  </a:cubicBezTo>
                  <a:cubicBezTo>
                    <a:pt x="592" y="428"/>
                    <a:pt x="594" y="431"/>
                    <a:pt x="594" y="436"/>
                  </a:cubicBezTo>
                  <a:cubicBezTo>
                    <a:pt x="594" y="450"/>
                    <a:pt x="594" y="450"/>
                    <a:pt x="594" y="450"/>
                  </a:cubicBezTo>
                  <a:cubicBezTo>
                    <a:pt x="581" y="450"/>
                    <a:pt x="581" y="450"/>
                    <a:pt x="581" y="450"/>
                  </a:cubicBezTo>
                  <a:close/>
                  <a:moveTo>
                    <a:pt x="588" y="381"/>
                  </a:moveTo>
                  <a:cubicBezTo>
                    <a:pt x="588" y="386"/>
                    <a:pt x="588" y="386"/>
                    <a:pt x="588" y="386"/>
                  </a:cubicBezTo>
                  <a:cubicBezTo>
                    <a:pt x="583" y="387"/>
                    <a:pt x="581" y="390"/>
                    <a:pt x="580" y="397"/>
                  </a:cubicBezTo>
                  <a:cubicBezTo>
                    <a:pt x="581" y="403"/>
                    <a:pt x="583" y="406"/>
                    <a:pt x="587" y="406"/>
                  </a:cubicBezTo>
                  <a:cubicBezTo>
                    <a:pt x="590" y="406"/>
                    <a:pt x="591" y="405"/>
                    <a:pt x="592" y="401"/>
                  </a:cubicBezTo>
                  <a:cubicBezTo>
                    <a:pt x="594" y="389"/>
                    <a:pt x="594" y="389"/>
                    <a:pt x="594" y="389"/>
                  </a:cubicBezTo>
                  <a:cubicBezTo>
                    <a:pt x="595" y="383"/>
                    <a:pt x="599" y="380"/>
                    <a:pt x="604" y="380"/>
                  </a:cubicBezTo>
                  <a:cubicBezTo>
                    <a:pt x="608" y="380"/>
                    <a:pt x="610" y="381"/>
                    <a:pt x="612" y="385"/>
                  </a:cubicBezTo>
                  <a:cubicBezTo>
                    <a:pt x="614" y="388"/>
                    <a:pt x="615" y="392"/>
                    <a:pt x="615" y="397"/>
                  </a:cubicBezTo>
                  <a:cubicBezTo>
                    <a:pt x="615" y="403"/>
                    <a:pt x="614" y="407"/>
                    <a:pt x="611" y="409"/>
                  </a:cubicBezTo>
                  <a:cubicBezTo>
                    <a:pt x="609" y="412"/>
                    <a:pt x="606" y="414"/>
                    <a:pt x="602" y="414"/>
                  </a:cubicBezTo>
                  <a:cubicBezTo>
                    <a:pt x="602" y="408"/>
                    <a:pt x="602" y="408"/>
                    <a:pt x="602" y="408"/>
                  </a:cubicBezTo>
                  <a:cubicBezTo>
                    <a:pt x="608" y="408"/>
                    <a:pt x="611" y="404"/>
                    <a:pt x="611" y="397"/>
                  </a:cubicBezTo>
                  <a:cubicBezTo>
                    <a:pt x="611" y="389"/>
                    <a:pt x="609" y="385"/>
                    <a:pt x="605" y="385"/>
                  </a:cubicBezTo>
                  <a:cubicBezTo>
                    <a:pt x="603" y="385"/>
                    <a:pt x="601" y="386"/>
                    <a:pt x="600" y="387"/>
                  </a:cubicBezTo>
                  <a:cubicBezTo>
                    <a:pt x="599" y="388"/>
                    <a:pt x="599" y="391"/>
                    <a:pt x="598" y="394"/>
                  </a:cubicBezTo>
                  <a:cubicBezTo>
                    <a:pt x="596" y="403"/>
                    <a:pt x="596" y="403"/>
                    <a:pt x="596" y="403"/>
                  </a:cubicBezTo>
                  <a:cubicBezTo>
                    <a:pt x="595" y="409"/>
                    <a:pt x="592" y="412"/>
                    <a:pt x="588" y="412"/>
                  </a:cubicBezTo>
                  <a:cubicBezTo>
                    <a:pt x="584" y="412"/>
                    <a:pt x="581" y="410"/>
                    <a:pt x="579" y="407"/>
                  </a:cubicBezTo>
                  <a:cubicBezTo>
                    <a:pt x="577" y="405"/>
                    <a:pt x="576" y="402"/>
                    <a:pt x="576" y="397"/>
                  </a:cubicBezTo>
                  <a:cubicBezTo>
                    <a:pt x="576" y="387"/>
                    <a:pt x="580" y="381"/>
                    <a:pt x="588" y="381"/>
                  </a:cubicBezTo>
                  <a:close/>
                  <a:moveTo>
                    <a:pt x="577" y="364"/>
                  </a:moveTo>
                  <a:cubicBezTo>
                    <a:pt x="614" y="364"/>
                    <a:pt x="614" y="364"/>
                    <a:pt x="614" y="364"/>
                  </a:cubicBezTo>
                  <a:cubicBezTo>
                    <a:pt x="614" y="370"/>
                    <a:pt x="614" y="370"/>
                    <a:pt x="614" y="370"/>
                  </a:cubicBezTo>
                  <a:cubicBezTo>
                    <a:pt x="577" y="370"/>
                    <a:pt x="577" y="370"/>
                    <a:pt x="577" y="370"/>
                  </a:cubicBezTo>
                  <a:cubicBezTo>
                    <a:pt x="577" y="364"/>
                    <a:pt x="577" y="364"/>
                    <a:pt x="577" y="364"/>
                  </a:cubicBezTo>
                  <a:close/>
                  <a:moveTo>
                    <a:pt x="581" y="357"/>
                  </a:moveTo>
                  <a:cubicBezTo>
                    <a:pt x="577" y="357"/>
                    <a:pt x="577" y="357"/>
                    <a:pt x="577" y="357"/>
                  </a:cubicBezTo>
                  <a:cubicBezTo>
                    <a:pt x="577" y="322"/>
                    <a:pt x="577" y="322"/>
                    <a:pt x="577" y="322"/>
                  </a:cubicBezTo>
                  <a:cubicBezTo>
                    <a:pt x="581" y="322"/>
                    <a:pt x="581" y="322"/>
                    <a:pt x="581" y="322"/>
                  </a:cubicBezTo>
                  <a:cubicBezTo>
                    <a:pt x="581" y="337"/>
                    <a:pt x="581" y="337"/>
                    <a:pt x="581" y="337"/>
                  </a:cubicBezTo>
                  <a:cubicBezTo>
                    <a:pt x="614" y="337"/>
                    <a:pt x="614" y="337"/>
                    <a:pt x="614" y="337"/>
                  </a:cubicBezTo>
                  <a:cubicBezTo>
                    <a:pt x="614" y="342"/>
                    <a:pt x="614" y="342"/>
                    <a:pt x="614" y="342"/>
                  </a:cubicBezTo>
                  <a:cubicBezTo>
                    <a:pt x="581" y="342"/>
                    <a:pt x="581" y="342"/>
                    <a:pt x="581" y="342"/>
                  </a:cubicBezTo>
                  <a:cubicBezTo>
                    <a:pt x="581" y="357"/>
                    <a:pt x="581" y="357"/>
                    <a:pt x="581" y="357"/>
                  </a:cubicBezTo>
                  <a:close/>
                  <a:moveTo>
                    <a:pt x="599" y="298"/>
                  </a:moveTo>
                  <a:cubicBezTo>
                    <a:pt x="614" y="298"/>
                    <a:pt x="614" y="298"/>
                    <a:pt x="614" y="298"/>
                  </a:cubicBezTo>
                  <a:cubicBezTo>
                    <a:pt x="614" y="303"/>
                    <a:pt x="614" y="303"/>
                    <a:pt x="614" y="303"/>
                  </a:cubicBezTo>
                  <a:cubicBezTo>
                    <a:pt x="599" y="303"/>
                    <a:pt x="599" y="303"/>
                    <a:pt x="599" y="303"/>
                  </a:cubicBezTo>
                  <a:cubicBezTo>
                    <a:pt x="577" y="319"/>
                    <a:pt x="577" y="319"/>
                    <a:pt x="577" y="319"/>
                  </a:cubicBezTo>
                  <a:cubicBezTo>
                    <a:pt x="577" y="313"/>
                    <a:pt x="577" y="313"/>
                    <a:pt x="577" y="313"/>
                  </a:cubicBezTo>
                  <a:cubicBezTo>
                    <a:pt x="595" y="301"/>
                    <a:pt x="595" y="301"/>
                    <a:pt x="595" y="301"/>
                  </a:cubicBezTo>
                  <a:cubicBezTo>
                    <a:pt x="577" y="288"/>
                    <a:pt x="577" y="288"/>
                    <a:pt x="577" y="288"/>
                  </a:cubicBezTo>
                  <a:cubicBezTo>
                    <a:pt x="577" y="282"/>
                    <a:pt x="577" y="282"/>
                    <a:pt x="577" y="282"/>
                  </a:cubicBezTo>
                  <a:lnTo>
                    <a:pt x="599" y="298"/>
                  </a:lnTo>
                  <a:close/>
                </a:path>
              </a:pathLst>
            </a:custGeom>
            <a:solidFill>
              <a:srgbClr val="3139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38" name="îṥ1íḓé"/>
            <p:cNvSpPr/>
            <p:nvPr/>
          </p:nvSpPr>
          <p:spPr bwMode="auto">
            <a:xfrm>
              <a:off x="2243138" y="3082925"/>
              <a:ext cx="501650" cy="898525"/>
            </a:xfrm>
            <a:custGeom>
              <a:avLst/>
              <a:gdLst>
                <a:gd name="T0" fmla="*/ 127 w 249"/>
                <a:gd name="T1" fmla="*/ 0 h 444"/>
                <a:gd name="T2" fmla="*/ 248 w 249"/>
                <a:gd name="T3" fmla="*/ 1 h 444"/>
                <a:gd name="T4" fmla="*/ 249 w 249"/>
                <a:gd name="T5" fmla="*/ 239 h 444"/>
                <a:gd name="T6" fmla="*/ 0 w 249"/>
                <a:gd name="T7" fmla="*/ 383 h 444"/>
                <a:gd name="T8" fmla="*/ 127 w 249"/>
                <a:gd name="T9" fmla="*/ 250 h 444"/>
                <a:gd name="T10" fmla="*/ 127 w 249"/>
                <a:gd name="T11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444">
                  <a:moveTo>
                    <a:pt x="127" y="0"/>
                  </a:moveTo>
                  <a:cubicBezTo>
                    <a:pt x="248" y="1"/>
                    <a:pt x="248" y="1"/>
                    <a:pt x="248" y="1"/>
                  </a:cubicBezTo>
                  <a:cubicBezTo>
                    <a:pt x="249" y="239"/>
                    <a:pt x="249" y="239"/>
                    <a:pt x="249" y="239"/>
                  </a:cubicBezTo>
                  <a:cubicBezTo>
                    <a:pt x="249" y="239"/>
                    <a:pt x="225" y="444"/>
                    <a:pt x="0" y="383"/>
                  </a:cubicBezTo>
                  <a:cubicBezTo>
                    <a:pt x="95" y="380"/>
                    <a:pt x="125" y="298"/>
                    <a:pt x="127" y="250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39" name="ïślîḑê"/>
            <p:cNvSpPr/>
            <p:nvPr/>
          </p:nvSpPr>
          <p:spPr bwMode="auto">
            <a:xfrm>
              <a:off x="2001838" y="3082925"/>
              <a:ext cx="455613" cy="820738"/>
            </a:xfrm>
            <a:custGeom>
              <a:avLst/>
              <a:gdLst>
                <a:gd name="T0" fmla="*/ 0 w 225"/>
                <a:gd name="T1" fmla="*/ 0 h 406"/>
                <a:gd name="T2" fmla="*/ 88 w 225"/>
                <a:gd name="T3" fmla="*/ 1 h 406"/>
                <a:gd name="T4" fmla="*/ 125 w 225"/>
                <a:gd name="T5" fmla="*/ 1 h 406"/>
                <a:gd name="T6" fmla="*/ 124 w 225"/>
                <a:gd name="T7" fmla="*/ 238 h 406"/>
                <a:gd name="T8" fmla="*/ 225 w 225"/>
                <a:gd name="T9" fmla="*/ 295 h 406"/>
                <a:gd name="T10" fmla="*/ 2 w 225"/>
                <a:gd name="T11" fmla="*/ 255 h 406"/>
                <a:gd name="T12" fmla="*/ 0 w 225"/>
                <a:gd name="T13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5" h="406">
                  <a:moveTo>
                    <a:pt x="0" y="0"/>
                  </a:moveTo>
                  <a:cubicBezTo>
                    <a:pt x="88" y="1"/>
                    <a:pt x="88" y="1"/>
                    <a:pt x="88" y="1"/>
                  </a:cubicBezTo>
                  <a:cubicBezTo>
                    <a:pt x="125" y="1"/>
                    <a:pt x="125" y="1"/>
                    <a:pt x="125" y="1"/>
                  </a:cubicBezTo>
                  <a:cubicBezTo>
                    <a:pt x="124" y="238"/>
                    <a:pt x="124" y="238"/>
                    <a:pt x="124" y="238"/>
                  </a:cubicBezTo>
                  <a:cubicBezTo>
                    <a:pt x="124" y="238"/>
                    <a:pt x="132" y="345"/>
                    <a:pt x="225" y="295"/>
                  </a:cubicBezTo>
                  <a:cubicBezTo>
                    <a:pt x="188" y="391"/>
                    <a:pt x="29" y="406"/>
                    <a:pt x="2" y="25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8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40" name="ïSļïḑe"/>
            <p:cNvSpPr/>
            <p:nvPr/>
          </p:nvSpPr>
          <p:spPr bwMode="auto">
            <a:xfrm>
              <a:off x="2301875" y="3082925"/>
              <a:ext cx="150813" cy="346075"/>
            </a:xfrm>
            <a:custGeom>
              <a:avLst/>
              <a:gdLst>
                <a:gd name="T0" fmla="*/ 0 w 95"/>
                <a:gd name="T1" fmla="*/ 0 h 218"/>
                <a:gd name="T2" fmla="*/ 95 w 95"/>
                <a:gd name="T3" fmla="*/ 0 h 218"/>
                <a:gd name="T4" fmla="*/ 95 w 95"/>
                <a:gd name="T5" fmla="*/ 38 h 218"/>
                <a:gd name="T6" fmla="*/ 40 w 95"/>
                <a:gd name="T7" fmla="*/ 38 h 218"/>
                <a:gd name="T8" fmla="*/ 40 w 95"/>
                <a:gd name="T9" fmla="*/ 89 h 218"/>
                <a:gd name="T10" fmla="*/ 86 w 95"/>
                <a:gd name="T11" fmla="*/ 89 h 218"/>
                <a:gd name="T12" fmla="*/ 86 w 95"/>
                <a:gd name="T13" fmla="*/ 127 h 218"/>
                <a:gd name="T14" fmla="*/ 40 w 95"/>
                <a:gd name="T15" fmla="*/ 127 h 218"/>
                <a:gd name="T16" fmla="*/ 40 w 95"/>
                <a:gd name="T17" fmla="*/ 218 h 218"/>
                <a:gd name="T18" fmla="*/ 0 w 95"/>
                <a:gd name="T19" fmla="*/ 218 h 218"/>
                <a:gd name="T20" fmla="*/ 0 w 95"/>
                <a:gd name="T21" fmla="*/ 38 h 218"/>
                <a:gd name="T22" fmla="*/ 0 w 95"/>
                <a:gd name="T23" fmla="*/ 2 h 218"/>
                <a:gd name="T24" fmla="*/ 0 w 95"/>
                <a:gd name="T25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218">
                  <a:moveTo>
                    <a:pt x="0" y="0"/>
                  </a:moveTo>
                  <a:lnTo>
                    <a:pt x="95" y="0"/>
                  </a:lnTo>
                  <a:lnTo>
                    <a:pt x="95" y="38"/>
                  </a:lnTo>
                  <a:lnTo>
                    <a:pt x="40" y="38"/>
                  </a:lnTo>
                  <a:lnTo>
                    <a:pt x="40" y="89"/>
                  </a:lnTo>
                  <a:lnTo>
                    <a:pt x="86" y="89"/>
                  </a:lnTo>
                  <a:lnTo>
                    <a:pt x="86" y="127"/>
                  </a:lnTo>
                  <a:lnTo>
                    <a:pt x="40" y="127"/>
                  </a:lnTo>
                  <a:lnTo>
                    <a:pt x="40" y="218"/>
                  </a:lnTo>
                  <a:lnTo>
                    <a:pt x="0" y="218"/>
                  </a:lnTo>
                  <a:lnTo>
                    <a:pt x="0" y="3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41" name="ïṧḷîḓê"/>
            <p:cNvSpPr/>
            <p:nvPr/>
          </p:nvSpPr>
          <p:spPr bwMode="auto">
            <a:xfrm>
              <a:off x="2049463" y="3133725"/>
              <a:ext cx="165100" cy="236538"/>
            </a:xfrm>
            <a:custGeom>
              <a:avLst/>
              <a:gdLst>
                <a:gd name="T0" fmla="*/ 39 w 82"/>
                <a:gd name="T1" fmla="*/ 68 h 117"/>
                <a:gd name="T2" fmla="*/ 51 w 82"/>
                <a:gd name="T3" fmla="*/ 70 h 117"/>
                <a:gd name="T4" fmla="*/ 55 w 82"/>
                <a:gd name="T5" fmla="*/ 79 h 117"/>
                <a:gd name="T6" fmla="*/ 42 w 82"/>
                <a:gd name="T7" fmla="*/ 90 h 117"/>
                <a:gd name="T8" fmla="*/ 30 w 82"/>
                <a:gd name="T9" fmla="*/ 90 h 117"/>
                <a:gd name="T10" fmla="*/ 30 w 82"/>
                <a:gd name="T11" fmla="*/ 68 h 117"/>
                <a:gd name="T12" fmla="*/ 39 w 82"/>
                <a:gd name="T13" fmla="*/ 68 h 117"/>
                <a:gd name="T14" fmla="*/ 40 w 82"/>
                <a:gd name="T15" fmla="*/ 28 h 117"/>
                <a:gd name="T16" fmla="*/ 52 w 82"/>
                <a:gd name="T17" fmla="*/ 37 h 117"/>
                <a:gd name="T18" fmla="*/ 42 w 82"/>
                <a:gd name="T19" fmla="*/ 47 h 117"/>
                <a:gd name="T20" fmla="*/ 30 w 82"/>
                <a:gd name="T21" fmla="*/ 47 h 117"/>
                <a:gd name="T22" fmla="*/ 30 w 82"/>
                <a:gd name="T23" fmla="*/ 28 h 117"/>
                <a:gd name="T24" fmla="*/ 40 w 82"/>
                <a:gd name="T25" fmla="*/ 28 h 117"/>
                <a:gd name="T26" fmla="*/ 44 w 82"/>
                <a:gd name="T27" fmla="*/ 117 h 117"/>
                <a:gd name="T28" fmla="*/ 82 w 82"/>
                <a:gd name="T29" fmla="*/ 82 h 117"/>
                <a:gd name="T30" fmla="*/ 67 w 82"/>
                <a:gd name="T31" fmla="*/ 55 h 117"/>
                <a:gd name="T32" fmla="*/ 79 w 82"/>
                <a:gd name="T33" fmla="*/ 30 h 117"/>
                <a:gd name="T34" fmla="*/ 43 w 82"/>
                <a:gd name="T35" fmla="*/ 1 h 117"/>
                <a:gd name="T36" fmla="*/ 0 w 82"/>
                <a:gd name="T37" fmla="*/ 1 h 117"/>
                <a:gd name="T38" fmla="*/ 0 w 82"/>
                <a:gd name="T39" fmla="*/ 117 h 117"/>
                <a:gd name="T40" fmla="*/ 44 w 82"/>
                <a:gd name="T4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" h="117">
                  <a:moveTo>
                    <a:pt x="39" y="68"/>
                  </a:moveTo>
                  <a:cubicBezTo>
                    <a:pt x="45" y="68"/>
                    <a:pt x="49" y="69"/>
                    <a:pt x="51" y="70"/>
                  </a:cubicBezTo>
                  <a:cubicBezTo>
                    <a:pt x="54" y="72"/>
                    <a:pt x="55" y="75"/>
                    <a:pt x="55" y="79"/>
                  </a:cubicBezTo>
                  <a:cubicBezTo>
                    <a:pt x="55" y="87"/>
                    <a:pt x="51" y="90"/>
                    <a:pt x="42" y="90"/>
                  </a:cubicBezTo>
                  <a:cubicBezTo>
                    <a:pt x="30" y="90"/>
                    <a:pt x="30" y="90"/>
                    <a:pt x="30" y="90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9" y="68"/>
                    <a:pt x="39" y="68"/>
                    <a:pt x="39" y="68"/>
                  </a:cubicBezTo>
                  <a:close/>
                  <a:moveTo>
                    <a:pt x="40" y="28"/>
                  </a:moveTo>
                  <a:cubicBezTo>
                    <a:pt x="48" y="27"/>
                    <a:pt x="52" y="30"/>
                    <a:pt x="52" y="37"/>
                  </a:cubicBezTo>
                  <a:cubicBezTo>
                    <a:pt x="52" y="44"/>
                    <a:pt x="48" y="47"/>
                    <a:pt x="42" y="47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40" y="28"/>
                    <a:pt x="40" y="28"/>
                    <a:pt x="40" y="28"/>
                  </a:cubicBezTo>
                  <a:close/>
                  <a:moveTo>
                    <a:pt x="44" y="117"/>
                  </a:moveTo>
                  <a:cubicBezTo>
                    <a:pt x="70" y="117"/>
                    <a:pt x="82" y="105"/>
                    <a:pt x="82" y="82"/>
                  </a:cubicBezTo>
                  <a:cubicBezTo>
                    <a:pt x="82" y="68"/>
                    <a:pt x="77" y="59"/>
                    <a:pt x="67" y="55"/>
                  </a:cubicBezTo>
                  <a:cubicBezTo>
                    <a:pt x="74" y="49"/>
                    <a:pt x="78" y="40"/>
                    <a:pt x="79" y="30"/>
                  </a:cubicBezTo>
                  <a:cubicBezTo>
                    <a:pt x="79" y="10"/>
                    <a:pt x="67" y="0"/>
                    <a:pt x="43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17"/>
                    <a:pt x="0" y="117"/>
                    <a:pt x="0" y="117"/>
                  </a:cubicBezTo>
                  <a:lnTo>
                    <a:pt x="44" y="117"/>
                  </a:lnTo>
                  <a:close/>
                </a:path>
              </a:pathLst>
            </a:custGeom>
            <a:solidFill>
              <a:srgbClr val="3139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42" name="iŝ1íde"/>
            <p:cNvSpPr/>
            <p:nvPr/>
          </p:nvSpPr>
          <p:spPr bwMode="auto">
            <a:xfrm>
              <a:off x="2535238" y="3128962"/>
              <a:ext cx="184150" cy="242888"/>
            </a:xfrm>
            <a:custGeom>
              <a:avLst/>
              <a:gdLst>
                <a:gd name="T0" fmla="*/ 88 w 91"/>
                <a:gd name="T1" fmla="*/ 36 h 120"/>
                <a:gd name="T2" fmla="*/ 45 w 91"/>
                <a:gd name="T3" fmla="*/ 0 h 120"/>
                <a:gd name="T4" fmla="*/ 3 w 91"/>
                <a:gd name="T5" fmla="*/ 37 h 120"/>
                <a:gd name="T6" fmla="*/ 41 w 91"/>
                <a:gd name="T7" fmla="*/ 75 h 120"/>
                <a:gd name="T8" fmla="*/ 60 w 91"/>
                <a:gd name="T9" fmla="*/ 87 h 120"/>
                <a:gd name="T10" fmla="*/ 46 w 91"/>
                <a:gd name="T11" fmla="*/ 95 h 120"/>
                <a:gd name="T12" fmla="*/ 37 w 91"/>
                <a:gd name="T13" fmla="*/ 92 h 120"/>
                <a:gd name="T14" fmla="*/ 31 w 91"/>
                <a:gd name="T15" fmla="*/ 83 h 120"/>
                <a:gd name="T16" fmla="*/ 0 w 91"/>
                <a:gd name="T17" fmla="*/ 83 h 120"/>
                <a:gd name="T18" fmla="*/ 44 w 91"/>
                <a:gd name="T19" fmla="*/ 120 h 120"/>
                <a:gd name="T20" fmla="*/ 91 w 91"/>
                <a:gd name="T21" fmla="*/ 82 h 120"/>
                <a:gd name="T22" fmla="*/ 53 w 91"/>
                <a:gd name="T23" fmla="*/ 45 h 120"/>
                <a:gd name="T24" fmla="*/ 33 w 91"/>
                <a:gd name="T25" fmla="*/ 33 h 120"/>
                <a:gd name="T26" fmla="*/ 44 w 91"/>
                <a:gd name="T27" fmla="*/ 26 h 120"/>
                <a:gd name="T28" fmla="*/ 52 w 91"/>
                <a:gd name="T29" fmla="*/ 29 h 120"/>
                <a:gd name="T30" fmla="*/ 57 w 91"/>
                <a:gd name="T31" fmla="*/ 36 h 120"/>
                <a:gd name="T32" fmla="*/ 88 w 91"/>
                <a:gd name="T33" fmla="*/ 3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1" h="120">
                  <a:moveTo>
                    <a:pt x="88" y="36"/>
                  </a:moveTo>
                  <a:cubicBezTo>
                    <a:pt x="85" y="12"/>
                    <a:pt x="70" y="0"/>
                    <a:pt x="45" y="0"/>
                  </a:cubicBezTo>
                  <a:cubicBezTo>
                    <a:pt x="17" y="1"/>
                    <a:pt x="3" y="13"/>
                    <a:pt x="3" y="37"/>
                  </a:cubicBezTo>
                  <a:cubicBezTo>
                    <a:pt x="7" y="61"/>
                    <a:pt x="20" y="73"/>
                    <a:pt x="41" y="75"/>
                  </a:cubicBezTo>
                  <a:cubicBezTo>
                    <a:pt x="52" y="77"/>
                    <a:pt x="59" y="81"/>
                    <a:pt x="60" y="87"/>
                  </a:cubicBezTo>
                  <a:cubicBezTo>
                    <a:pt x="60" y="92"/>
                    <a:pt x="55" y="95"/>
                    <a:pt x="46" y="95"/>
                  </a:cubicBezTo>
                  <a:cubicBezTo>
                    <a:pt x="42" y="95"/>
                    <a:pt x="39" y="94"/>
                    <a:pt x="37" y="92"/>
                  </a:cubicBezTo>
                  <a:cubicBezTo>
                    <a:pt x="34" y="90"/>
                    <a:pt x="32" y="87"/>
                    <a:pt x="31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3" y="107"/>
                    <a:pt x="18" y="119"/>
                    <a:pt x="44" y="120"/>
                  </a:cubicBezTo>
                  <a:cubicBezTo>
                    <a:pt x="74" y="120"/>
                    <a:pt x="90" y="107"/>
                    <a:pt x="91" y="82"/>
                  </a:cubicBezTo>
                  <a:cubicBezTo>
                    <a:pt x="86" y="59"/>
                    <a:pt x="74" y="47"/>
                    <a:pt x="53" y="45"/>
                  </a:cubicBezTo>
                  <a:cubicBezTo>
                    <a:pt x="41" y="43"/>
                    <a:pt x="34" y="39"/>
                    <a:pt x="33" y="33"/>
                  </a:cubicBezTo>
                  <a:cubicBezTo>
                    <a:pt x="33" y="29"/>
                    <a:pt x="37" y="26"/>
                    <a:pt x="44" y="26"/>
                  </a:cubicBezTo>
                  <a:cubicBezTo>
                    <a:pt x="48" y="26"/>
                    <a:pt x="50" y="27"/>
                    <a:pt x="52" y="29"/>
                  </a:cubicBezTo>
                  <a:cubicBezTo>
                    <a:pt x="55" y="30"/>
                    <a:pt x="57" y="33"/>
                    <a:pt x="57" y="36"/>
                  </a:cubicBezTo>
                  <a:lnTo>
                    <a:pt x="88" y="36"/>
                  </a:lnTo>
                  <a:close/>
                </a:path>
              </a:pathLst>
            </a:custGeom>
            <a:solidFill>
              <a:srgbClr val="3139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43" name="işľiḋê"/>
            <p:cNvSpPr/>
            <p:nvPr/>
          </p:nvSpPr>
          <p:spPr bwMode="auto">
            <a:xfrm>
              <a:off x="2187575" y="2938462"/>
              <a:ext cx="368300" cy="73025"/>
            </a:xfrm>
            <a:custGeom>
              <a:avLst/>
              <a:gdLst>
                <a:gd name="T0" fmla="*/ 19 w 182"/>
                <a:gd name="T1" fmla="*/ 0 h 36"/>
                <a:gd name="T2" fmla="*/ 11 w 182"/>
                <a:gd name="T3" fmla="*/ 0 h 36"/>
                <a:gd name="T4" fmla="*/ 0 w 182"/>
                <a:gd name="T5" fmla="*/ 8 h 36"/>
                <a:gd name="T6" fmla="*/ 0 w 182"/>
                <a:gd name="T7" fmla="*/ 15 h 36"/>
                <a:gd name="T8" fmla="*/ 9 w 182"/>
                <a:gd name="T9" fmla="*/ 15 h 36"/>
                <a:gd name="T10" fmla="*/ 9 w 182"/>
                <a:gd name="T11" fmla="*/ 36 h 36"/>
                <a:gd name="T12" fmla="*/ 19 w 182"/>
                <a:gd name="T13" fmla="*/ 36 h 36"/>
                <a:gd name="T14" fmla="*/ 19 w 182"/>
                <a:gd name="T15" fmla="*/ 0 h 36"/>
                <a:gd name="T16" fmla="*/ 66 w 182"/>
                <a:gd name="T17" fmla="*/ 17 h 36"/>
                <a:gd name="T18" fmla="*/ 61 w 182"/>
                <a:gd name="T19" fmla="*/ 13 h 36"/>
                <a:gd name="T20" fmla="*/ 66 w 182"/>
                <a:gd name="T21" fmla="*/ 8 h 36"/>
                <a:gd name="T22" fmla="*/ 71 w 182"/>
                <a:gd name="T23" fmla="*/ 12 h 36"/>
                <a:gd name="T24" fmla="*/ 66 w 182"/>
                <a:gd name="T25" fmla="*/ 17 h 36"/>
                <a:gd name="T26" fmla="*/ 52 w 182"/>
                <a:gd name="T27" fmla="*/ 27 h 36"/>
                <a:gd name="T28" fmla="*/ 66 w 182"/>
                <a:gd name="T29" fmla="*/ 36 h 36"/>
                <a:gd name="T30" fmla="*/ 82 w 182"/>
                <a:gd name="T31" fmla="*/ 19 h 36"/>
                <a:gd name="T32" fmla="*/ 65 w 182"/>
                <a:gd name="T33" fmla="*/ 0 h 36"/>
                <a:gd name="T34" fmla="*/ 51 w 182"/>
                <a:gd name="T35" fmla="*/ 13 h 36"/>
                <a:gd name="T36" fmla="*/ 63 w 182"/>
                <a:gd name="T37" fmla="*/ 24 h 36"/>
                <a:gd name="T38" fmla="*/ 71 w 182"/>
                <a:gd name="T39" fmla="*/ 21 h 36"/>
                <a:gd name="T40" fmla="*/ 66 w 182"/>
                <a:gd name="T41" fmla="*/ 29 h 36"/>
                <a:gd name="T42" fmla="*/ 61 w 182"/>
                <a:gd name="T43" fmla="*/ 27 h 36"/>
                <a:gd name="T44" fmla="*/ 52 w 182"/>
                <a:gd name="T45" fmla="*/ 27 h 36"/>
                <a:gd name="T46" fmla="*/ 105 w 182"/>
                <a:gd name="T47" fmla="*/ 28 h 36"/>
                <a:gd name="T48" fmla="*/ 122 w 182"/>
                <a:gd name="T49" fmla="*/ 28 h 36"/>
                <a:gd name="T50" fmla="*/ 122 w 182"/>
                <a:gd name="T51" fmla="*/ 36 h 36"/>
                <a:gd name="T52" fmla="*/ 131 w 182"/>
                <a:gd name="T53" fmla="*/ 36 h 36"/>
                <a:gd name="T54" fmla="*/ 131 w 182"/>
                <a:gd name="T55" fmla="*/ 28 h 36"/>
                <a:gd name="T56" fmla="*/ 136 w 182"/>
                <a:gd name="T57" fmla="*/ 28 h 36"/>
                <a:gd name="T58" fmla="*/ 136 w 182"/>
                <a:gd name="T59" fmla="*/ 21 h 36"/>
                <a:gd name="T60" fmla="*/ 131 w 182"/>
                <a:gd name="T61" fmla="*/ 21 h 36"/>
                <a:gd name="T62" fmla="*/ 131 w 182"/>
                <a:gd name="T63" fmla="*/ 1 h 36"/>
                <a:gd name="T64" fmla="*/ 122 w 182"/>
                <a:gd name="T65" fmla="*/ 1 h 36"/>
                <a:gd name="T66" fmla="*/ 105 w 182"/>
                <a:gd name="T67" fmla="*/ 20 h 36"/>
                <a:gd name="T68" fmla="*/ 105 w 182"/>
                <a:gd name="T69" fmla="*/ 28 h 36"/>
                <a:gd name="T70" fmla="*/ 122 w 182"/>
                <a:gd name="T71" fmla="*/ 10 h 36"/>
                <a:gd name="T72" fmla="*/ 122 w 182"/>
                <a:gd name="T73" fmla="*/ 21 h 36"/>
                <a:gd name="T74" fmla="*/ 113 w 182"/>
                <a:gd name="T75" fmla="*/ 21 h 36"/>
                <a:gd name="T76" fmla="*/ 122 w 182"/>
                <a:gd name="T77" fmla="*/ 10 h 36"/>
                <a:gd name="T78" fmla="*/ 182 w 182"/>
                <a:gd name="T79" fmla="*/ 0 h 36"/>
                <a:gd name="T80" fmla="*/ 174 w 182"/>
                <a:gd name="T81" fmla="*/ 0 h 36"/>
                <a:gd name="T82" fmla="*/ 163 w 182"/>
                <a:gd name="T83" fmla="*/ 8 h 36"/>
                <a:gd name="T84" fmla="*/ 163 w 182"/>
                <a:gd name="T85" fmla="*/ 15 h 36"/>
                <a:gd name="T86" fmla="*/ 171 w 182"/>
                <a:gd name="T87" fmla="*/ 15 h 36"/>
                <a:gd name="T88" fmla="*/ 171 w 182"/>
                <a:gd name="T89" fmla="*/ 36 h 36"/>
                <a:gd name="T90" fmla="*/ 182 w 182"/>
                <a:gd name="T91" fmla="*/ 36 h 36"/>
                <a:gd name="T92" fmla="*/ 182 w 182"/>
                <a:gd name="T9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2" h="36">
                  <a:moveTo>
                    <a:pt x="1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0" y="6"/>
                    <a:pt x="7" y="8"/>
                    <a:pt x="0" y="8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0"/>
                    <a:pt x="19" y="0"/>
                    <a:pt x="19" y="0"/>
                  </a:cubicBezTo>
                  <a:close/>
                  <a:moveTo>
                    <a:pt x="66" y="17"/>
                  </a:moveTo>
                  <a:cubicBezTo>
                    <a:pt x="63" y="17"/>
                    <a:pt x="62" y="16"/>
                    <a:pt x="61" y="13"/>
                  </a:cubicBezTo>
                  <a:cubicBezTo>
                    <a:pt x="62" y="10"/>
                    <a:pt x="63" y="8"/>
                    <a:pt x="66" y="8"/>
                  </a:cubicBezTo>
                  <a:cubicBezTo>
                    <a:pt x="69" y="8"/>
                    <a:pt x="71" y="10"/>
                    <a:pt x="71" y="12"/>
                  </a:cubicBezTo>
                  <a:cubicBezTo>
                    <a:pt x="71" y="15"/>
                    <a:pt x="69" y="17"/>
                    <a:pt x="66" y="17"/>
                  </a:cubicBezTo>
                  <a:close/>
                  <a:moveTo>
                    <a:pt x="52" y="27"/>
                  </a:moveTo>
                  <a:cubicBezTo>
                    <a:pt x="53" y="33"/>
                    <a:pt x="58" y="36"/>
                    <a:pt x="66" y="36"/>
                  </a:cubicBezTo>
                  <a:cubicBezTo>
                    <a:pt x="76" y="36"/>
                    <a:pt x="81" y="30"/>
                    <a:pt x="82" y="19"/>
                  </a:cubicBezTo>
                  <a:cubicBezTo>
                    <a:pt x="82" y="6"/>
                    <a:pt x="76" y="0"/>
                    <a:pt x="65" y="0"/>
                  </a:cubicBezTo>
                  <a:cubicBezTo>
                    <a:pt x="56" y="1"/>
                    <a:pt x="51" y="5"/>
                    <a:pt x="51" y="13"/>
                  </a:cubicBezTo>
                  <a:cubicBezTo>
                    <a:pt x="51" y="20"/>
                    <a:pt x="55" y="24"/>
                    <a:pt x="63" y="24"/>
                  </a:cubicBezTo>
                  <a:cubicBezTo>
                    <a:pt x="66" y="24"/>
                    <a:pt x="69" y="23"/>
                    <a:pt x="71" y="21"/>
                  </a:cubicBezTo>
                  <a:cubicBezTo>
                    <a:pt x="71" y="27"/>
                    <a:pt x="70" y="29"/>
                    <a:pt x="66" y="29"/>
                  </a:cubicBezTo>
                  <a:cubicBezTo>
                    <a:pt x="64" y="29"/>
                    <a:pt x="62" y="28"/>
                    <a:pt x="61" y="27"/>
                  </a:cubicBezTo>
                  <a:cubicBezTo>
                    <a:pt x="52" y="27"/>
                    <a:pt x="52" y="27"/>
                    <a:pt x="52" y="27"/>
                  </a:cubicBezTo>
                  <a:close/>
                  <a:moveTo>
                    <a:pt x="105" y="28"/>
                  </a:moveTo>
                  <a:cubicBezTo>
                    <a:pt x="122" y="28"/>
                    <a:pt x="122" y="28"/>
                    <a:pt x="122" y="28"/>
                  </a:cubicBezTo>
                  <a:cubicBezTo>
                    <a:pt x="122" y="36"/>
                    <a:pt x="122" y="36"/>
                    <a:pt x="122" y="36"/>
                  </a:cubicBezTo>
                  <a:cubicBezTo>
                    <a:pt x="131" y="36"/>
                    <a:pt x="131" y="36"/>
                    <a:pt x="131" y="36"/>
                  </a:cubicBezTo>
                  <a:cubicBezTo>
                    <a:pt x="131" y="28"/>
                    <a:pt x="131" y="28"/>
                    <a:pt x="131" y="28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6" y="21"/>
                    <a:pt x="136" y="21"/>
                    <a:pt x="136" y="21"/>
                  </a:cubicBezTo>
                  <a:cubicBezTo>
                    <a:pt x="131" y="21"/>
                    <a:pt x="131" y="21"/>
                    <a:pt x="131" y="21"/>
                  </a:cubicBezTo>
                  <a:cubicBezTo>
                    <a:pt x="131" y="1"/>
                    <a:pt x="131" y="1"/>
                    <a:pt x="131" y="1"/>
                  </a:cubicBezTo>
                  <a:cubicBezTo>
                    <a:pt x="122" y="1"/>
                    <a:pt x="122" y="1"/>
                    <a:pt x="122" y="1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8"/>
                    <a:pt x="105" y="28"/>
                    <a:pt x="105" y="28"/>
                  </a:cubicBezTo>
                  <a:close/>
                  <a:moveTo>
                    <a:pt x="122" y="10"/>
                  </a:moveTo>
                  <a:cubicBezTo>
                    <a:pt x="122" y="21"/>
                    <a:pt x="122" y="21"/>
                    <a:pt x="122" y="21"/>
                  </a:cubicBezTo>
                  <a:cubicBezTo>
                    <a:pt x="113" y="21"/>
                    <a:pt x="113" y="21"/>
                    <a:pt x="113" y="21"/>
                  </a:cubicBezTo>
                  <a:cubicBezTo>
                    <a:pt x="122" y="10"/>
                    <a:pt x="122" y="10"/>
                    <a:pt x="122" y="10"/>
                  </a:cubicBezTo>
                  <a:close/>
                  <a:moveTo>
                    <a:pt x="182" y="0"/>
                  </a:moveTo>
                  <a:cubicBezTo>
                    <a:pt x="174" y="0"/>
                    <a:pt x="174" y="0"/>
                    <a:pt x="174" y="0"/>
                  </a:cubicBezTo>
                  <a:cubicBezTo>
                    <a:pt x="173" y="6"/>
                    <a:pt x="169" y="8"/>
                    <a:pt x="163" y="8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171" y="15"/>
                    <a:pt x="171" y="15"/>
                    <a:pt x="171" y="15"/>
                  </a:cubicBezTo>
                  <a:cubicBezTo>
                    <a:pt x="171" y="36"/>
                    <a:pt x="171" y="36"/>
                    <a:pt x="171" y="36"/>
                  </a:cubicBezTo>
                  <a:cubicBezTo>
                    <a:pt x="182" y="36"/>
                    <a:pt x="182" y="36"/>
                    <a:pt x="182" y="36"/>
                  </a:cubicBezTo>
                  <a:lnTo>
                    <a:pt x="1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  <p:pic>
        <p:nvPicPr>
          <p:cNvPr id="1026" name="Picture 2" descr="http://www.njtu.edu.cn/images/logo.png"/>
          <p:cNvPicPr>
            <a:picLocks noChangeAspect="1" noChangeArrowheads="1"/>
          </p:cNvPicPr>
          <p:nvPr/>
        </p:nvPicPr>
        <p:blipFill>
          <a:blip r:embed="rId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842155" y="4884745"/>
            <a:ext cx="1591984" cy="42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bda.edu.cn/images/logo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604923" y="4889426"/>
            <a:ext cx="1721123" cy="41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问答白板页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0" y="87309"/>
            <a:ext cx="768227" cy="52387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880" name="PA-文本框 879"/>
          <p:cNvSpPr txBox="1"/>
          <p:nvPr>
            <p:custDataLst>
              <p:tags r:id="rId1"/>
            </p:custDataLst>
          </p:nvPr>
        </p:nvSpPr>
        <p:spPr>
          <a:xfrm>
            <a:off x="2260600" y="1470967"/>
            <a:ext cx="3403492" cy="4299058"/>
          </a:xfrm>
          <a:custGeom>
            <a:avLst/>
            <a:gdLst/>
            <a:ahLst/>
            <a:cxnLst/>
            <a:rect l="l" t="t" r="r" b="b"/>
            <a:pathLst>
              <a:path w="3403492" h="4299058">
                <a:moveTo>
                  <a:pt x="2262900" y="163338"/>
                </a:moveTo>
                <a:cubicBezTo>
                  <a:pt x="2081955" y="165947"/>
                  <a:pt x="1909638" y="233094"/>
                  <a:pt x="1745948" y="364780"/>
                </a:cubicBezTo>
                <a:cubicBezTo>
                  <a:pt x="1582259" y="496466"/>
                  <a:pt x="1430790" y="677036"/>
                  <a:pt x="1291543" y="906491"/>
                </a:cubicBezTo>
                <a:cubicBezTo>
                  <a:pt x="1152296" y="1135945"/>
                  <a:pt x="1028864" y="1398630"/>
                  <a:pt x="921247" y="1694545"/>
                </a:cubicBezTo>
                <a:cubicBezTo>
                  <a:pt x="811914" y="1993230"/>
                  <a:pt x="743052" y="2257567"/>
                  <a:pt x="714663" y="2487558"/>
                </a:cubicBezTo>
                <a:cubicBezTo>
                  <a:pt x="686273" y="2717548"/>
                  <a:pt x="705952" y="2898176"/>
                  <a:pt x="773700" y="3029439"/>
                </a:cubicBezTo>
                <a:cubicBezTo>
                  <a:pt x="841448" y="3160703"/>
                  <a:pt x="964862" y="3227586"/>
                  <a:pt x="1143941" y="3230088"/>
                </a:cubicBezTo>
                <a:cubicBezTo>
                  <a:pt x="1323462" y="3227586"/>
                  <a:pt x="1495031" y="3160703"/>
                  <a:pt x="1658649" y="3029439"/>
                </a:cubicBezTo>
                <a:cubicBezTo>
                  <a:pt x="1822266" y="2898175"/>
                  <a:pt x="1974080" y="2717548"/>
                  <a:pt x="2114094" y="2487558"/>
                </a:cubicBezTo>
                <a:cubicBezTo>
                  <a:pt x="2254106" y="2257567"/>
                  <a:pt x="2378467" y="1993230"/>
                  <a:pt x="2487176" y="1694545"/>
                </a:cubicBezTo>
                <a:cubicBezTo>
                  <a:pt x="2595417" y="1398630"/>
                  <a:pt x="2663350" y="1135945"/>
                  <a:pt x="2690974" y="906491"/>
                </a:cubicBezTo>
                <a:cubicBezTo>
                  <a:pt x="2718598" y="677036"/>
                  <a:pt x="2698572" y="496466"/>
                  <a:pt x="2630897" y="364780"/>
                </a:cubicBezTo>
                <a:cubicBezTo>
                  <a:pt x="2563221" y="233094"/>
                  <a:pt x="2440556" y="165947"/>
                  <a:pt x="2262900" y="163338"/>
                </a:cubicBezTo>
                <a:close/>
                <a:moveTo>
                  <a:pt x="2322496" y="0"/>
                </a:moveTo>
                <a:cubicBezTo>
                  <a:pt x="2601947" y="232"/>
                  <a:pt x="2835708" y="63923"/>
                  <a:pt x="3023781" y="191071"/>
                </a:cubicBezTo>
                <a:cubicBezTo>
                  <a:pt x="3211854" y="318219"/>
                  <a:pt x="3331343" y="507431"/>
                  <a:pt x="3382248" y="758708"/>
                </a:cubicBezTo>
                <a:cubicBezTo>
                  <a:pt x="3433152" y="1009983"/>
                  <a:pt x="3392577" y="1321929"/>
                  <a:pt x="3260522" y="1694545"/>
                </a:cubicBezTo>
                <a:cubicBezTo>
                  <a:pt x="3139990" y="2018208"/>
                  <a:pt x="2983336" y="2296330"/>
                  <a:pt x="2790562" y="2528913"/>
                </a:cubicBezTo>
                <a:cubicBezTo>
                  <a:pt x="2597788" y="2761496"/>
                  <a:pt x="2383879" y="2947559"/>
                  <a:pt x="2148835" y="3087102"/>
                </a:cubicBezTo>
                <a:cubicBezTo>
                  <a:pt x="1913792" y="3226647"/>
                  <a:pt x="1672600" y="3318692"/>
                  <a:pt x="1425260" y="3363238"/>
                </a:cubicBezTo>
                <a:cubicBezTo>
                  <a:pt x="1333267" y="3587748"/>
                  <a:pt x="1321208" y="3763436"/>
                  <a:pt x="1389081" y="3890301"/>
                </a:cubicBezTo>
                <a:cubicBezTo>
                  <a:pt x="1456955" y="4017166"/>
                  <a:pt x="1590965" y="4081723"/>
                  <a:pt x="1791111" y="4083970"/>
                </a:cubicBezTo>
                <a:cubicBezTo>
                  <a:pt x="1853470" y="4084420"/>
                  <a:pt x="1913776" y="4079205"/>
                  <a:pt x="1972029" y="4068326"/>
                </a:cubicBezTo>
                <a:cubicBezTo>
                  <a:pt x="2030283" y="4057446"/>
                  <a:pt x="2094608" y="4038206"/>
                  <a:pt x="2165005" y="4010602"/>
                </a:cubicBezTo>
                <a:cubicBezTo>
                  <a:pt x="2168426" y="4049398"/>
                  <a:pt x="2171847" y="4088193"/>
                  <a:pt x="2175267" y="4126989"/>
                </a:cubicBezTo>
                <a:cubicBezTo>
                  <a:pt x="2074884" y="4179326"/>
                  <a:pt x="1961942" y="4220910"/>
                  <a:pt x="1836442" y="4251739"/>
                </a:cubicBezTo>
                <a:cubicBezTo>
                  <a:pt x="1710943" y="4282568"/>
                  <a:pt x="1587627" y="4298341"/>
                  <a:pt x="1466494" y="4299058"/>
                </a:cubicBezTo>
                <a:cubicBezTo>
                  <a:pt x="1120682" y="4293692"/>
                  <a:pt x="888843" y="4204258"/>
                  <a:pt x="770977" y="4030758"/>
                </a:cubicBezTo>
                <a:cubicBezTo>
                  <a:pt x="653112" y="3857257"/>
                  <a:pt x="639121" y="3631887"/>
                  <a:pt x="729005" y="3354648"/>
                </a:cubicBezTo>
                <a:cubicBezTo>
                  <a:pt x="523105" y="3305803"/>
                  <a:pt x="356281" y="3211299"/>
                  <a:pt x="228533" y="3071138"/>
                </a:cubicBezTo>
                <a:cubicBezTo>
                  <a:pt x="100785" y="2930977"/>
                  <a:pt x="26283" y="2745975"/>
                  <a:pt x="5027" y="2516134"/>
                </a:cubicBezTo>
                <a:cubicBezTo>
                  <a:pt x="-5601" y="2401213"/>
                  <a:pt x="625" y="2275287"/>
                  <a:pt x="23704" y="2138356"/>
                </a:cubicBezTo>
                <a:cubicBezTo>
                  <a:pt x="46784" y="2001425"/>
                  <a:pt x="86717" y="1853488"/>
                  <a:pt x="143504" y="1694545"/>
                </a:cubicBezTo>
                <a:cubicBezTo>
                  <a:pt x="283001" y="1323287"/>
                  <a:pt x="470536" y="1011980"/>
                  <a:pt x="706110" y="760624"/>
                </a:cubicBezTo>
                <a:cubicBezTo>
                  <a:pt x="941684" y="509269"/>
                  <a:pt x="1200396" y="319737"/>
                  <a:pt x="1482244" y="192029"/>
                </a:cubicBezTo>
                <a:cubicBezTo>
                  <a:pt x="1764093" y="64322"/>
                  <a:pt x="2044177" y="313"/>
                  <a:pt x="2322496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>
                  <a:lumMod val="60000"/>
                  <a:lumOff val="40000"/>
                  <a:alpha val="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34400" i="1" dirty="0">
              <a:latin typeface="Noto Serif CJK SC Black" panose="02020900000000000000" pitchFamily="18" charset="-122"/>
              <a:ea typeface="Noto Serif CJK SC Black" panose="02020900000000000000" pitchFamily="18" charset="-122"/>
            </a:endParaRPr>
          </a:p>
        </p:txBody>
      </p:sp>
      <p:sp>
        <p:nvSpPr>
          <p:cNvPr id="881" name="PA-文本框 880"/>
          <p:cNvSpPr txBox="1"/>
          <p:nvPr>
            <p:custDataLst>
              <p:tags r:id="rId2"/>
            </p:custDataLst>
          </p:nvPr>
        </p:nvSpPr>
        <p:spPr>
          <a:xfrm>
            <a:off x="5549929" y="2795932"/>
            <a:ext cx="1899563" cy="1751717"/>
          </a:xfrm>
          <a:custGeom>
            <a:avLst/>
            <a:gdLst/>
            <a:ahLst/>
            <a:cxnLst/>
            <a:rect l="l" t="t" r="r" b="b"/>
            <a:pathLst>
              <a:path w="2579925" h="2379125">
                <a:moveTo>
                  <a:pt x="729992" y="1177217"/>
                </a:moveTo>
                <a:cubicBezTo>
                  <a:pt x="652949" y="1246055"/>
                  <a:pt x="593925" y="1316423"/>
                  <a:pt x="552921" y="1388321"/>
                </a:cubicBezTo>
                <a:cubicBezTo>
                  <a:pt x="511915" y="1460218"/>
                  <a:pt x="485313" y="1533646"/>
                  <a:pt x="473114" y="1608603"/>
                </a:cubicBezTo>
                <a:cubicBezTo>
                  <a:pt x="449018" y="1766548"/>
                  <a:pt x="478212" y="1891222"/>
                  <a:pt x="560697" y="1982623"/>
                </a:cubicBezTo>
                <a:cubicBezTo>
                  <a:pt x="643182" y="2074025"/>
                  <a:pt x="763642" y="2120682"/>
                  <a:pt x="922077" y="2122594"/>
                </a:cubicBezTo>
                <a:cubicBezTo>
                  <a:pt x="997275" y="2122594"/>
                  <a:pt x="1067798" y="2113416"/>
                  <a:pt x="1133648" y="2095059"/>
                </a:cubicBezTo>
                <a:cubicBezTo>
                  <a:pt x="1199497" y="2076702"/>
                  <a:pt x="1262666" y="2049167"/>
                  <a:pt x="1323154" y="2012453"/>
                </a:cubicBezTo>
                <a:cubicBezTo>
                  <a:pt x="1267919" y="1941639"/>
                  <a:pt x="1215560" y="1871399"/>
                  <a:pt x="1166078" y="1801732"/>
                </a:cubicBezTo>
                <a:cubicBezTo>
                  <a:pt x="1116596" y="1732065"/>
                  <a:pt x="1069158" y="1665649"/>
                  <a:pt x="1023762" y="1602484"/>
                </a:cubicBezTo>
                <a:cubicBezTo>
                  <a:pt x="954763" y="1504262"/>
                  <a:pt x="896978" y="1421529"/>
                  <a:pt x="850409" y="1354284"/>
                </a:cubicBezTo>
                <a:cubicBezTo>
                  <a:pt x="803840" y="1287039"/>
                  <a:pt x="763701" y="1228017"/>
                  <a:pt x="729992" y="1177217"/>
                </a:cubicBezTo>
                <a:close/>
                <a:moveTo>
                  <a:pt x="1255707" y="131133"/>
                </a:moveTo>
                <a:cubicBezTo>
                  <a:pt x="1173779" y="132408"/>
                  <a:pt x="1103744" y="158165"/>
                  <a:pt x="1045602" y="208403"/>
                </a:cubicBezTo>
                <a:cubicBezTo>
                  <a:pt x="987459" y="258640"/>
                  <a:pt x="950554" y="325708"/>
                  <a:pt x="934886" y="409605"/>
                </a:cubicBezTo>
                <a:cubicBezTo>
                  <a:pt x="924635" y="463348"/>
                  <a:pt x="924670" y="518047"/>
                  <a:pt x="934989" y="573702"/>
                </a:cubicBezTo>
                <a:cubicBezTo>
                  <a:pt x="945309" y="629357"/>
                  <a:pt x="970971" y="694001"/>
                  <a:pt x="1011976" y="767634"/>
                </a:cubicBezTo>
                <a:cubicBezTo>
                  <a:pt x="1029338" y="794606"/>
                  <a:pt x="1047475" y="821740"/>
                  <a:pt x="1066389" y="849035"/>
                </a:cubicBezTo>
                <a:cubicBezTo>
                  <a:pt x="1085303" y="876330"/>
                  <a:pt x="1107625" y="907201"/>
                  <a:pt x="1133354" y="941647"/>
                </a:cubicBezTo>
                <a:cubicBezTo>
                  <a:pt x="1224796" y="861135"/>
                  <a:pt x="1298898" y="778633"/>
                  <a:pt x="1355658" y="694141"/>
                </a:cubicBezTo>
                <a:cubicBezTo>
                  <a:pt x="1412417" y="609649"/>
                  <a:pt x="1449004" y="520924"/>
                  <a:pt x="1465416" y="427966"/>
                </a:cubicBezTo>
                <a:cubicBezTo>
                  <a:pt x="1481331" y="331254"/>
                  <a:pt x="1470989" y="257684"/>
                  <a:pt x="1434393" y="207255"/>
                </a:cubicBezTo>
                <a:cubicBezTo>
                  <a:pt x="1397796" y="156826"/>
                  <a:pt x="1338234" y="131452"/>
                  <a:pt x="1255707" y="131133"/>
                </a:cubicBezTo>
                <a:close/>
                <a:moveTo>
                  <a:pt x="1281318" y="0"/>
                </a:moveTo>
                <a:cubicBezTo>
                  <a:pt x="1479427" y="1958"/>
                  <a:pt x="1624031" y="43067"/>
                  <a:pt x="1715128" y="123328"/>
                </a:cubicBezTo>
                <a:cubicBezTo>
                  <a:pt x="1806225" y="203589"/>
                  <a:pt x="1840669" y="311255"/>
                  <a:pt x="1818459" y="446326"/>
                </a:cubicBezTo>
                <a:cubicBezTo>
                  <a:pt x="1798223" y="564467"/>
                  <a:pt x="1734958" y="667854"/>
                  <a:pt x="1628666" y="756487"/>
                </a:cubicBezTo>
                <a:cubicBezTo>
                  <a:pt x="1522374" y="845121"/>
                  <a:pt x="1372178" y="926214"/>
                  <a:pt x="1178080" y="999768"/>
                </a:cubicBezTo>
                <a:cubicBezTo>
                  <a:pt x="1205455" y="1035971"/>
                  <a:pt x="1238134" y="1077529"/>
                  <a:pt x="1276117" y="1124441"/>
                </a:cubicBezTo>
                <a:cubicBezTo>
                  <a:pt x="1314100" y="1171353"/>
                  <a:pt x="1358049" y="1226679"/>
                  <a:pt x="1407964" y="1290418"/>
                </a:cubicBezTo>
                <a:cubicBezTo>
                  <a:pt x="1469517" y="1367988"/>
                  <a:pt x="1525947" y="1439248"/>
                  <a:pt x="1577255" y="1504198"/>
                </a:cubicBezTo>
                <a:cubicBezTo>
                  <a:pt x="1628564" y="1569148"/>
                  <a:pt x="1677934" y="1630465"/>
                  <a:pt x="1725366" y="1688149"/>
                </a:cubicBezTo>
                <a:cubicBezTo>
                  <a:pt x="1804340" y="1581577"/>
                  <a:pt x="1872237" y="1470417"/>
                  <a:pt x="1929059" y="1354666"/>
                </a:cubicBezTo>
                <a:cubicBezTo>
                  <a:pt x="1985881" y="1238916"/>
                  <a:pt x="2034159" y="1115518"/>
                  <a:pt x="2073894" y="984470"/>
                </a:cubicBezTo>
                <a:cubicBezTo>
                  <a:pt x="1977530" y="971211"/>
                  <a:pt x="1881166" y="957951"/>
                  <a:pt x="1784802" y="944692"/>
                </a:cubicBezTo>
                <a:cubicBezTo>
                  <a:pt x="1789655" y="916274"/>
                  <a:pt x="1794509" y="887855"/>
                  <a:pt x="1799363" y="859437"/>
                </a:cubicBezTo>
                <a:cubicBezTo>
                  <a:pt x="2059550" y="859437"/>
                  <a:pt x="2319738" y="859437"/>
                  <a:pt x="2579925" y="859437"/>
                </a:cubicBezTo>
                <a:cubicBezTo>
                  <a:pt x="2575072" y="887855"/>
                  <a:pt x="2570218" y="916274"/>
                  <a:pt x="2565364" y="944692"/>
                </a:cubicBezTo>
                <a:cubicBezTo>
                  <a:pt x="2475541" y="956927"/>
                  <a:pt x="2385718" y="969161"/>
                  <a:pt x="2295895" y="981395"/>
                </a:cubicBezTo>
                <a:cubicBezTo>
                  <a:pt x="2225188" y="1138191"/>
                  <a:pt x="2151639" y="1275100"/>
                  <a:pt x="2075247" y="1392123"/>
                </a:cubicBezTo>
                <a:cubicBezTo>
                  <a:pt x="1998855" y="1509147"/>
                  <a:pt x="1900013" y="1629229"/>
                  <a:pt x="1778721" y="1752371"/>
                </a:cubicBezTo>
                <a:cubicBezTo>
                  <a:pt x="1838028" y="1823311"/>
                  <a:pt x="1899735" y="1896355"/>
                  <a:pt x="1963843" y="1971502"/>
                </a:cubicBezTo>
                <a:cubicBezTo>
                  <a:pt x="2027951" y="2046649"/>
                  <a:pt x="2099123" y="2129636"/>
                  <a:pt x="2177358" y="2220463"/>
                </a:cubicBezTo>
                <a:cubicBezTo>
                  <a:pt x="2224462" y="2226573"/>
                  <a:pt x="2271565" y="2232682"/>
                  <a:pt x="2318669" y="2238792"/>
                </a:cubicBezTo>
                <a:cubicBezTo>
                  <a:pt x="2312557" y="2268264"/>
                  <a:pt x="2306445" y="2297736"/>
                  <a:pt x="2300333" y="2327209"/>
                </a:cubicBezTo>
                <a:cubicBezTo>
                  <a:pt x="2224079" y="2343814"/>
                  <a:pt x="2160888" y="2355648"/>
                  <a:pt x="2110759" y="2362710"/>
                </a:cubicBezTo>
                <a:cubicBezTo>
                  <a:pt x="2060630" y="2369772"/>
                  <a:pt x="2010920" y="2373208"/>
                  <a:pt x="1961628" y="2373017"/>
                </a:cubicBezTo>
                <a:cubicBezTo>
                  <a:pt x="1862805" y="2374035"/>
                  <a:pt x="1775436" y="2362074"/>
                  <a:pt x="1699522" y="2337134"/>
                </a:cubicBezTo>
                <a:cubicBezTo>
                  <a:pt x="1623607" y="2312193"/>
                  <a:pt x="1554571" y="2268166"/>
                  <a:pt x="1492415" y="2205052"/>
                </a:cubicBezTo>
                <a:cubicBezTo>
                  <a:pt x="1452118" y="2162307"/>
                  <a:pt x="1413432" y="2119524"/>
                  <a:pt x="1376357" y="2076702"/>
                </a:cubicBezTo>
                <a:cubicBezTo>
                  <a:pt x="1288434" y="2160153"/>
                  <a:pt x="1182974" y="2230799"/>
                  <a:pt x="1059979" y="2288642"/>
                </a:cubicBezTo>
                <a:cubicBezTo>
                  <a:pt x="936985" y="2346485"/>
                  <a:pt x="798204" y="2376646"/>
                  <a:pt x="643638" y="2379125"/>
                </a:cubicBezTo>
                <a:cubicBezTo>
                  <a:pt x="401516" y="2374045"/>
                  <a:pt x="228175" y="2313188"/>
                  <a:pt x="123616" y="2196554"/>
                </a:cubicBezTo>
                <a:cubicBezTo>
                  <a:pt x="19056" y="2079920"/>
                  <a:pt x="-19172" y="1937987"/>
                  <a:pt x="8930" y="1770755"/>
                </a:cubicBezTo>
                <a:cubicBezTo>
                  <a:pt x="30029" y="1637795"/>
                  <a:pt x="94722" y="1517456"/>
                  <a:pt x="203011" y="1409737"/>
                </a:cubicBezTo>
                <a:cubicBezTo>
                  <a:pt x="311300" y="1302018"/>
                  <a:pt x="472974" y="1206155"/>
                  <a:pt x="688034" y="1122146"/>
                </a:cubicBezTo>
                <a:cubicBezTo>
                  <a:pt x="676019" y="1104809"/>
                  <a:pt x="664004" y="1087472"/>
                  <a:pt x="651990" y="1070136"/>
                </a:cubicBezTo>
                <a:cubicBezTo>
                  <a:pt x="589261" y="973159"/>
                  <a:pt x="548492" y="881477"/>
                  <a:pt x="529684" y="795091"/>
                </a:cubicBezTo>
                <a:cubicBezTo>
                  <a:pt x="510876" y="708704"/>
                  <a:pt x="509192" y="623050"/>
                  <a:pt x="524632" y="538129"/>
                </a:cubicBezTo>
                <a:cubicBezTo>
                  <a:pt x="556154" y="371118"/>
                  <a:pt x="639922" y="240118"/>
                  <a:pt x="775936" y="145131"/>
                </a:cubicBezTo>
                <a:cubicBezTo>
                  <a:pt x="911950" y="50144"/>
                  <a:pt x="1080411" y="1767"/>
                  <a:pt x="1281318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80000">
                <a:schemeClr val="tx2">
                  <a:lumMod val="40000"/>
                  <a:lumOff val="60000"/>
                  <a:alpha val="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34400" i="1" dirty="0">
              <a:latin typeface="Noto Serif CJK SC Black" panose="02020900000000000000" pitchFamily="18" charset="-122"/>
              <a:ea typeface="Noto Serif CJK SC Black" panose="02020900000000000000" pitchFamily="18" charset="-122"/>
            </a:endParaRPr>
          </a:p>
        </p:txBody>
      </p:sp>
      <p:sp>
        <p:nvSpPr>
          <p:cNvPr id="882" name="PA-文本框 881"/>
          <p:cNvSpPr txBox="1"/>
          <p:nvPr>
            <p:custDataLst>
              <p:tags r:id="rId3"/>
            </p:custDataLst>
          </p:nvPr>
        </p:nvSpPr>
        <p:spPr>
          <a:xfrm>
            <a:off x="6499711" y="1470967"/>
            <a:ext cx="3228489" cy="4299058"/>
          </a:xfrm>
          <a:custGeom>
            <a:avLst/>
            <a:gdLst/>
            <a:ahLst/>
            <a:cxnLst/>
            <a:rect l="l" t="t" r="r" b="b"/>
            <a:pathLst>
              <a:path w="3228489" h="4299058">
                <a:moveTo>
                  <a:pt x="2414769" y="779693"/>
                </a:moveTo>
                <a:cubicBezTo>
                  <a:pt x="2062991" y="1433258"/>
                  <a:pt x="1711214" y="2086824"/>
                  <a:pt x="1359437" y="2740390"/>
                </a:cubicBezTo>
                <a:cubicBezTo>
                  <a:pt x="1660348" y="2740390"/>
                  <a:pt x="1961260" y="2740390"/>
                  <a:pt x="2262171" y="2740390"/>
                </a:cubicBezTo>
                <a:cubicBezTo>
                  <a:pt x="2313037" y="2086824"/>
                  <a:pt x="2363903" y="1433258"/>
                  <a:pt x="2414769" y="779693"/>
                </a:cubicBezTo>
                <a:close/>
                <a:moveTo>
                  <a:pt x="2701545" y="0"/>
                </a:moveTo>
                <a:cubicBezTo>
                  <a:pt x="2851281" y="0"/>
                  <a:pt x="3001017" y="0"/>
                  <a:pt x="3150753" y="0"/>
                </a:cubicBezTo>
                <a:cubicBezTo>
                  <a:pt x="3066964" y="1350321"/>
                  <a:pt x="2983175" y="2700641"/>
                  <a:pt x="2899387" y="4050962"/>
                </a:cubicBezTo>
                <a:cubicBezTo>
                  <a:pt x="3009087" y="4068191"/>
                  <a:pt x="3118788" y="4085420"/>
                  <a:pt x="3228489" y="4102649"/>
                </a:cubicBezTo>
                <a:cubicBezTo>
                  <a:pt x="3207673" y="4168118"/>
                  <a:pt x="3186857" y="4233588"/>
                  <a:pt x="3166040" y="4299058"/>
                </a:cubicBezTo>
                <a:cubicBezTo>
                  <a:pt x="2675082" y="4299058"/>
                  <a:pt x="2184124" y="4299058"/>
                  <a:pt x="1693166" y="4299058"/>
                </a:cubicBezTo>
                <a:cubicBezTo>
                  <a:pt x="1713759" y="4234292"/>
                  <a:pt x="1734351" y="4169526"/>
                  <a:pt x="1754943" y="4104760"/>
                </a:cubicBezTo>
                <a:cubicBezTo>
                  <a:pt x="1889151" y="4085674"/>
                  <a:pt x="2023358" y="4066589"/>
                  <a:pt x="2157566" y="4047503"/>
                </a:cubicBezTo>
                <a:cubicBezTo>
                  <a:pt x="2187082" y="3678445"/>
                  <a:pt x="2216597" y="3309387"/>
                  <a:pt x="2246113" y="2940329"/>
                </a:cubicBezTo>
                <a:cubicBezTo>
                  <a:pt x="1914967" y="2940329"/>
                  <a:pt x="1583820" y="2940329"/>
                  <a:pt x="1252673" y="2940329"/>
                </a:cubicBezTo>
                <a:cubicBezTo>
                  <a:pt x="1057969" y="3303651"/>
                  <a:pt x="863264" y="3666972"/>
                  <a:pt x="668559" y="4030293"/>
                </a:cubicBezTo>
                <a:cubicBezTo>
                  <a:pt x="796005" y="4055115"/>
                  <a:pt x="923451" y="4079937"/>
                  <a:pt x="1050897" y="4104760"/>
                </a:cubicBezTo>
                <a:cubicBezTo>
                  <a:pt x="1030304" y="4169526"/>
                  <a:pt x="1009712" y="4234292"/>
                  <a:pt x="989120" y="4299058"/>
                </a:cubicBezTo>
                <a:lnTo>
                  <a:pt x="0" y="4299058"/>
                </a:lnTo>
                <a:cubicBezTo>
                  <a:pt x="20592" y="4234292"/>
                  <a:pt x="41184" y="4169526"/>
                  <a:pt x="61776" y="4104760"/>
                </a:cubicBezTo>
                <a:cubicBezTo>
                  <a:pt x="188561" y="4081850"/>
                  <a:pt x="315346" y="4058940"/>
                  <a:pt x="442131" y="4036030"/>
                </a:cubicBezTo>
                <a:cubicBezTo>
                  <a:pt x="1195269" y="2690687"/>
                  <a:pt x="1948407" y="1345344"/>
                  <a:pt x="2701545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34400" i="1" dirty="0">
              <a:latin typeface="Noto Serif CJK SC Black" panose="02020900000000000000" pitchFamily="18" charset="-122"/>
              <a:ea typeface="Noto Serif CJK SC Black" panose="02020900000000000000" pitchFamily="18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搞定单段文字简洁排版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2435225" y="2717780"/>
            <a:ext cx="9083675" cy="17049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截至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2018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年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3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月，学校总占地面积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2112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亩，现有龙子湖、英才、北林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3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个校区，现有全日制在校生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33000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余人，截至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2020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年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3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月，学校设有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17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个教学院部、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1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个国际教育学院和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1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个继续教育学院，开办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63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个本科专业及方向和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64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个专科专业及方向；现有教职工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1700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余人，其中具有博士、硕士学位或研究生学历以上教师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1120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人。</a:t>
            </a:r>
            <a:endParaRPr lang="zh-CN" altLang="en-US" sz="2000" spc="1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5" name="quotation-marks_897"/>
          <p:cNvSpPr>
            <a:spLocks noChangeAspect="1"/>
          </p:cNvSpPr>
          <p:nvPr/>
        </p:nvSpPr>
        <p:spPr bwMode="auto">
          <a:xfrm>
            <a:off x="666708" y="1815277"/>
            <a:ext cx="983021" cy="842197"/>
          </a:xfrm>
          <a:custGeom>
            <a:avLst/>
            <a:gdLst>
              <a:gd name="connsiteX0" fmla="*/ 479725 w 558900"/>
              <a:gd name="connsiteY0" fmla="*/ 0 h 478835"/>
              <a:gd name="connsiteX1" fmla="*/ 479725 w 558900"/>
              <a:gd name="connsiteY1" fmla="*/ 133816 h 478835"/>
              <a:gd name="connsiteX2" fmla="*/ 419940 w 558900"/>
              <a:gd name="connsiteY2" fmla="*/ 217653 h 478835"/>
              <a:gd name="connsiteX3" fmla="*/ 419940 w 558900"/>
              <a:gd name="connsiteY3" fmla="*/ 259571 h 478835"/>
              <a:gd name="connsiteX4" fmla="*/ 558900 w 558900"/>
              <a:gd name="connsiteY4" fmla="*/ 259571 h 478835"/>
              <a:gd name="connsiteX5" fmla="*/ 558900 w 558900"/>
              <a:gd name="connsiteY5" fmla="*/ 478835 h 478835"/>
              <a:gd name="connsiteX6" fmla="*/ 298754 w 558900"/>
              <a:gd name="connsiteY6" fmla="*/ 478835 h 478835"/>
              <a:gd name="connsiteX7" fmla="*/ 298754 w 558900"/>
              <a:gd name="connsiteY7" fmla="*/ 259571 h 478835"/>
              <a:gd name="connsiteX8" fmla="*/ 479725 w 558900"/>
              <a:gd name="connsiteY8" fmla="*/ 0 h 478835"/>
              <a:gd name="connsiteX9" fmla="*/ 179355 w 558900"/>
              <a:gd name="connsiteY9" fmla="*/ 0 h 478835"/>
              <a:gd name="connsiteX10" fmla="*/ 179355 w 558900"/>
              <a:gd name="connsiteY10" fmla="*/ 133816 h 478835"/>
              <a:gd name="connsiteX11" fmla="*/ 119570 w 558900"/>
              <a:gd name="connsiteY11" fmla="*/ 217653 h 478835"/>
              <a:gd name="connsiteX12" fmla="*/ 119570 w 558900"/>
              <a:gd name="connsiteY12" fmla="*/ 259571 h 478835"/>
              <a:gd name="connsiteX13" fmla="*/ 260146 w 558900"/>
              <a:gd name="connsiteY13" fmla="*/ 259571 h 478835"/>
              <a:gd name="connsiteX14" fmla="*/ 260146 w 558900"/>
              <a:gd name="connsiteY14" fmla="*/ 478835 h 478835"/>
              <a:gd name="connsiteX15" fmla="*/ 0 w 558900"/>
              <a:gd name="connsiteY15" fmla="*/ 478835 h 478835"/>
              <a:gd name="connsiteX16" fmla="*/ 0 w 558900"/>
              <a:gd name="connsiteY16" fmla="*/ 259571 h 478835"/>
              <a:gd name="connsiteX17" fmla="*/ 179355 w 558900"/>
              <a:gd name="connsiteY17" fmla="*/ 0 h 47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58900" h="478835">
                <a:moveTo>
                  <a:pt x="479725" y="0"/>
                </a:moveTo>
                <a:lnTo>
                  <a:pt x="479725" y="133816"/>
                </a:lnTo>
                <a:cubicBezTo>
                  <a:pt x="419940" y="133816"/>
                  <a:pt x="419940" y="145102"/>
                  <a:pt x="419940" y="217653"/>
                </a:cubicBezTo>
                <a:lnTo>
                  <a:pt x="419940" y="259571"/>
                </a:lnTo>
                <a:lnTo>
                  <a:pt x="558900" y="259571"/>
                </a:lnTo>
                <a:lnTo>
                  <a:pt x="558900" y="478835"/>
                </a:lnTo>
                <a:lnTo>
                  <a:pt x="298754" y="478835"/>
                </a:lnTo>
                <a:lnTo>
                  <a:pt x="298754" y="259571"/>
                </a:lnTo>
                <a:cubicBezTo>
                  <a:pt x="298754" y="93510"/>
                  <a:pt x="339149" y="0"/>
                  <a:pt x="479725" y="0"/>
                </a:cubicBezTo>
                <a:close/>
                <a:moveTo>
                  <a:pt x="179355" y="0"/>
                </a:moveTo>
                <a:lnTo>
                  <a:pt x="179355" y="133816"/>
                </a:lnTo>
                <a:cubicBezTo>
                  <a:pt x="119570" y="133816"/>
                  <a:pt x="119570" y="145102"/>
                  <a:pt x="119570" y="217653"/>
                </a:cubicBezTo>
                <a:lnTo>
                  <a:pt x="119570" y="259571"/>
                </a:lnTo>
                <a:lnTo>
                  <a:pt x="260146" y="259571"/>
                </a:lnTo>
                <a:lnTo>
                  <a:pt x="260146" y="478835"/>
                </a:lnTo>
                <a:lnTo>
                  <a:pt x="0" y="478835"/>
                </a:lnTo>
                <a:lnTo>
                  <a:pt x="0" y="259571"/>
                </a:lnTo>
                <a:cubicBezTo>
                  <a:pt x="0" y="93510"/>
                  <a:pt x="40395" y="0"/>
                  <a:pt x="179355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</p:sp>
      <p:sp>
        <p:nvSpPr>
          <p:cNvPr id="6" name="矩形 5"/>
          <p:cNvSpPr/>
          <p:nvPr/>
        </p:nvSpPr>
        <p:spPr>
          <a:xfrm>
            <a:off x="2435224" y="4499999"/>
            <a:ext cx="9083675" cy="72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搞定两段文字简洁排版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6" name="矩形 95"/>
          <p:cNvSpPr/>
          <p:nvPr/>
        </p:nvSpPr>
        <p:spPr>
          <a:xfrm>
            <a:off x="678857" y="2629302"/>
            <a:ext cx="720000" cy="72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文本框 96"/>
          <p:cNvSpPr txBox="1"/>
          <p:nvPr/>
        </p:nvSpPr>
        <p:spPr>
          <a:xfrm>
            <a:off x="678857" y="1997816"/>
            <a:ext cx="1708160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2000" b="1" spc="100" dirty="0">
                <a:solidFill>
                  <a:schemeClr val="accent1"/>
                </a:solidFill>
              </a:rPr>
              <a:t>这里是小标题</a:t>
            </a:r>
            <a:endParaRPr lang="zh-CN" altLang="en-US" sz="2000" b="1" spc="100" dirty="0">
              <a:solidFill>
                <a:schemeClr val="accent1"/>
              </a:solidFill>
            </a:endParaRPr>
          </a:p>
        </p:txBody>
      </p:sp>
      <p:sp>
        <p:nvSpPr>
          <p:cNvPr id="98" name="文本框 97"/>
          <p:cNvSpPr txBox="1"/>
          <p:nvPr/>
        </p:nvSpPr>
        <p:spPr>
          <a:xfrm>
            <a:off x="678858" y="2932678"/>
            <a:ext cx="3790094" cy="2405522"/>
          </a:xfrm>
          <a:prstGeom prst="rect">
            <a:avLst/>
          </a:prstGeom>
          <a:noFill/>
        </p:spPr>
        <p:txBody>
          <a:bodyPr wrap="square" lIns="0" rtlCol="0"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截至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2018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年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月，学校总占地面积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2112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亩，现有龙子湖、英才、北林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个校区，现有全日制在校生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33000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余人，截至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2020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年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月，学校设有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17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个教学院部、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个国际教育学院和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个继续教育学院，开办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63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个本科专业及方向和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64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个专科专业及方向。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7723047" y="2629302"/>
            <a:ext cx="720000" cy="72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文本框 100"/>
          <p:cNvSpPr txBox="1"/>
          <p:nvPr/>
        </p:nvSpPr>
        <p:spPr>
          <a:xfrm>
            <a:off x="7723047" y="1997816"/>
            <a:ext cx="1708160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2000" b="1" spc="100" dirty="0">
                <a:solidFill>
                  <a:schemeClr val="accent1"/>
                </a:solidFill>
              </a:rPr>
              <a:t>这里是小标题</a:t>
            </a:r>
            <a:endParaRPr lang="zh-CN" altLang="en-US" sz="2000" b="1" spc="100" dirty="0">
              <a:solidFill>
                <a:schemeClr val="accent1"/>
              </a:solidFill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7723048" y="2932678"/>
            <a:ext cx="3790094" cy="2405522"/>
          </a:xfrm>
          <a:prstGeom prst="rect">
            <a:avLst/>
          </a:prstGeom>
          <a:noFill/>
        </p:spPr>
        <p:txBody>
          <a:bodyPr wrap="square" lIns="0" rtlCol="0"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截至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2018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年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月，学校总占地面积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2112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亩，现有龙子湖、英才、北林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个校区，现有全日制在校生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33000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余人，截至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2020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年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月，学校设有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17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个教学院部、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个国际教育学院和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个继续教育学院，开办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63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个本科专业及方向和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64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个专科专业及方向。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6091989" y="1997816"/>
            <a:ext cx="0" cy="3198298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搞定三段文字简洁排版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678857" y="1997816"/>
            <a:ext cx="2160001" cy="3340384"/>
            <a:chOff x="678857" y="1997816"/>
            <a:chExt cx="2160001" cy="3340384"/>
          </a:xfrm>
        </p:grpSpPr>
        <p:sp>
          <p:nvSpPr>
            <p:cNvPr id="96" name="矩形 95"/>
            <p:cNvSpPr/>
            <p:nvPr/>
          </p:nvSpPr>
          <p:spPr>
            <a:xfrm>
              <a:off x="678857" y="2629302"/>
              <a:ext cx="720000" cy="72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678857" y="1997816"/>
              <a:ext cx="1708160" cy="400110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r>
                <a:rPr lang="zh-CN" altLang="en-US" sz="2000" b="1" spc="100" dirty="0">
                  <a:solidFill>
                    <a:schemeClr val="accent1"/>
                  </a:solidFill>
                </a:rPr>
                <a:t>这里是小标题</a:t>
              </a:r>
              <a:endParaRPr lang="zh-CN" altLang="en-US" sz="2000" b="1" spc="100" dirty="0">
                <a:solidFill>
                  <a:schemeClr val="accent1"/>
                </a:solidFill>
              </a:endParaRPr>
            </a:p>
          </p:txBody>
        </p:sp>
        <p:sp>
          <p:nvSpPr>
            <p:cNvPr id="98" name="文本框 97"/>
            <p:cNvSpPr txBox="1"/>
            <p:nvPr/>
          </p:nvSpPr>
          <p:spPr>
            <a:xfrm>
              <a:off x="678858" y="2932678"/>
              <a:ext cx="2160000" cy="2405522"/>
            </a:xfrm>
            <a:prstGeom prst="rect">
              <a:avLst/>
            </a:prstGeom>
            <a:noFill/>
          </p:spPr>
          <p:txBody>
            <a:bodyPr wrap="square" lIns="0" rtlCol="0">
              <a:norm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月，学校总占地面积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063619" y="1997816"/>
            <a:ext cx="2160001" cy="3340384"/>
            <a:chOff x="5063619" y="1997816"/>
            <a:chExt cx="2160001" cy="3340384"/>
          </a:xfrm>
        </p:grpSpPr>
        <p:sp>
          <p:nvSpPr>
            <p:cNvPr id="100" name="矩形 99"/>
            <p:cNvSpPr/>
            <p:nvPr/>
          </p:nvSpPr>
          <p:spPr>
            <a:xfrm>
              <a:off x="5063619" y="2629302"/>
              <a:ext cx="720000" cy="72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文本框 100"/>
            <p:cNvSpPr txBox="1"/>
            <p:nvPr/>
          </p:nvSpPr>
          <p:spPr>
            <a:xfrm>
              <a:off x="5063619" y="1997816"/>
              <a:ext cx="1708160" cy="400110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r>
                <a:rPr lang="zh-CN" altLang="en-US" sz="2000" b="1" spc="100" dirty="0">
                  <a:solidFill>
                    <a:schemeClr val="accent1"/>
                  </a:solidFill>
                </a:rPr>
                <a:t>这里是小标题</a:t>
              </a:r>
              <a:endParaRPr lang="zh-CN" altLang="en-US" sz="2000" b="1" spc="100" dirty="0">
                <a:solidFill>
                  <a:schemeClr val="accent1"/>
                </a:solidFill>
              </a:endParaRPr>
            </a:p>
          </p:txBody>
        </p:sp>
        <p:sp>
          <p:nvSpPr>
            <p:cNvPr id="102" name="文本框 101"/>
            <p:cNvSpPr txBox="1"/>
            <p:nvPr/>
          </p:nvSpPr>
          <p:spPr>
            <a:xfrm>
              <a:off x="5063620" y="2932678"/>
              <a:ext cx="2160000" cy="2405522"/>
            </a:xfrm>
            <a:prstGeom prst="rect">
              <a:avLst/>
            </a:prstGeom>
            <a:noFill/>
          </p:spPr>
          <p:txBody>
            <a:bodyPr wrap="square" lIns="0" rtlCol="0">
              <a:norm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月，学校总占地面积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9448380" y="1997816"/>
            <a:ext cx="2160001" cy="3340384"/>
            <a:chOff x="9448380" y="1997816"/>
            <a:chExt cx="2160001" cy="3340384"/>
          </a:xfrm>
        </p:grpSpPr>
        <p:sp>
          <p:nvSpPr>
            <p:cNvPr id="104" name="矩形 103"/>
            <p:cNvSpPr/>
            <p:nvPr/>
          </p:nvSpPr>
          <p:spPr>
            <a:xfrm>
              <a:off x="9448380" y="2629302"/>
              <a:ext cx="720000" cy="72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文本框 104"/>
            <p:cNvSpPr txBox="1"/>
            <p:nvPr/>
          </p:nvSpPr>
          <p:spPr>
            <a:xfrm>
              <a:off x="9448380" y="1997816"/>
              <a:ext cx="1708160" cy="400110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r>
                <a:rPr lang="zh-CN" altLang="en-US" sz="2000" b="1" spc="100" dirty="0">
                  <a:solidFill>
                    <a:schemeClr val="accent1"/>
                  </a:solidFill>
                </a:rPr>
                <a:t>这里是小标题</a:t>
              </a:r>
              <a:endParaRPr lang="zh-CN" altLang="en-US" sz="2000" b="1" spc="100" dirty="0">
                <a:solidFill>
                  <a:schemeClr val="accent1"/>
                </a:solidFill>
              </a:endParaRPr>
            </a:p>
          </p:txBody>
        </p:sp>
        <p:sp>
          <p:nvSpPr>
            <p:cNvPr id="106" name="文本框 105"/>
            <p:cNvSpPr txBox="1"/>
            <p:nvPr/>
          </p:nvSpPr>
          <p:spPr>
            <a:xfrm>
              <a:off x="9448381" y="2932678"/>
              <a:ext cx="2160000" cy="2405522"/>
            </a:xfrm>
            <a:prstGeom prst="rect">
              <a:avLst/>
            </a:prstGeom>
            <a:noFill/>
          </p:spPr>
          <p:txBody>
            <a:bodyPr wrap="square" lIns="0" rtlCol="0">
              <a:norm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月，学校总占地面积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07" name="right-arrow_339913"/>
          <p:cNvSpPr>
            <a:spLocks noChangeAspect="1"/>
          </p:cNvSpPr>
          <p:nvPr/>
        </p:nvSpPr>
        <p:spPr bwMode="auto">
          <a:xfrm>
            <a:off x="3558165" y="3340644"/>
            <a:ext cx="609685" cy="608513"/>
          </a:xfrm>
          <a:custGeom>
            <a:avLst/>
            <a:gdLst>
              <a:gd name="connsiteX0" fmla="*/ 312860 w 607729"/>
              <a:gd name="connsiteY0" fmla="*/ 3534 h 606561"/>
              <a:gd name="connsiteX1" fmla="*/ 603991 w 607729"/>
              <a:gd name="connsiteY1" fmla="*/ 294222 h 606561"/>
              <a:gd name="connsiteX2" fmla="*/ 603991 w 607729"/>
              <a:gd name="connsiteY2" fmla="*/ 312084 h 606561"/>
              <a:gd name="connsiteX3" fmla="*/ 312860 w 607729"/>
              <a:gd name="connsiteY3" fmla="*/ 602772 h 606561"/>
              <a:gd name="connsiteX4" fmla="*/ 312593 w 607729"/>
              <a:gd name="connsiteY4" fmla="*/ 602949 h 606561"/>
              <a:gd name="connsiteX5" fmla="*/ 294792 w 607729"/>
              <a:gd name="connsiteY5" fmla="*/ 602772 h 606561"/>
              <a:gd name="connsiteX6" fmla="*/ 295059 w 607729"/>
              <a:gd name="connsiteY6" fmla="*/ 584909 h 606561"/>
              <a:gd name="connsiteX7" fmla="*/ 577201 w 607729"/>
              <a:gd name="connsiteY7" fmla="*/ 303108 h 606561"/>
              <a:gd name="connsiteX8" fmla="*/ 295059 w 607729"/>
              <a:gd name="connsiteY8" fmla="*/ 21308 h 606561"/>
              <a:gd name="connsiteX9" fmla="*/ 295059 w 607729"/>
              <a:gd name="connsiteY9" fmla="*/ 3800 h 606561"/>
              <a:gd name="connsiteX10" fmla="*/ 312860 w 607729"/>
              <a:gd name="connsiteY10" fmla="*/ 3534 h 606561"/>
              <a:gd name="connsiteX11" fmla="*/ 21707 w 607729"/>
              <a:gd name="connsiteY11" fmla="*/ 3534 h 606561"/>
              <a:gd name="connsiteX12" fmla="*/ 312838 w 607729"/>
              <a:gd name="connsiteY12" fmla="*/ 294222 h 606561"/>
              <a:gd name="connsiteX13" fmla="*/ 312838 w 607729"/>
              <a:gd name="connsiteY13" fmla="*/ 312084 h 606561"/>
              <a:gd name="connsiteX14" fmla="*/ 21707 w 607729"/>
              <a:gd name="connsiteY14" fmla="*/ 602772 h 606561"/>
              <a:gd name="connsiteX15" fmla="*/ 21440 w 607729"/>
              <a:gd name="connsiteY15" fmla="*/ 602949 h 606561"/>
              <a:gd name="connsiteX16" fmla="*/ 3639 w 607729"/>
              <a:gd name="connsiteY16" fmla="*/ 602772 h 606561"/>
              <a:gd name="connsiteX17" fmla="*/ 3906 w 607729"/>
              <a:gd name="connsiteY17" fmla="*/ 584909 h 606561"/>
              <a:gd name="connsiteX18" fmla="*/ 286047 w 607729"/>
              <a:gd name="connsiteY18" fmla="*/ 303197 h 606561"/>
              <a:gd name="connsiteX19" fmla="*/ 3906 w 607729"/>
              <a:gd name="connsiteY19" fmla="*/ 21485 h 606561"/>
              <a:gd name="connsiteX20" fmla="*/ 3906 w 607729"/>
              <a:gd name="connsiteY20" fmla="*/ 3889 h 606561"/>
              <a:gd name="connsiteX21" fmla="*/ 21707 w 607729"/>
              <a:gd name="connsiteY21" fmla="*/ 3534 h 60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7729" h="606561">
                <a:moveTo>
                  <a:pt x="312860" y="3534"/>
                </a:moveTo>
                <a:lnTo>
                  <a:pt x="603991" y="294222"/>
                </a:lnTo>
                <a:cubicBezTo>
                  <a:pt x="608975" y="299109"/>
                  <a:pt x="608975" y="307107"/>
                  <a:pt x="603991" y="312084"/>
                </a:cubicBezTo>
                <a:lnTo>
                  <a:pt x="312860" y="602772"/>
                </a:lnTo>
                <a:lnTo>
                  <a:pt x="312593" y="602949"/>
                </a:lnTo>
                <a:cubicBezTo>
                  <a:pt x="307698" y="607926"/>
                  <a:pt x="299688" y="607659"/>
                  <a:pt x="294792" y="602772"/>
                </a:cubicBezTo>
                <a:cubicBezTo>
                  <a:pt x="289808" y="597795"/>
                  <a:pt x="289986" y="589708"/>
                  <a:pt x="295059" y="584909"/>
                </a:cubicBezTo>
                <a:lnTo>
                  <a:pt x="577201" y="303108"/>
                </a:lnTo>
                <a:lnTo>
                  <a:pt x="295059" y="21308"/>
                </a:lnTo>
                <a:cubicBezTo>
                  <a:pt x="290342" y="16420"/>
                  <a:pt x="290342" y="8688"/>
                  <a:pt x="295059" y="3800"/>
                </a:cubicBezTo>
                <a:cubicBezTo>
                  <a:pt x="299866" y="-1176"/>
                  <a:pt x="307787" y="-1265"/>
                  <a:pt x="312860" y="3534"/>
                </a:cubicBezTo>
                <a:close/>
                <a:moveTo>
                  <a:pt x="21707" y="3534"/>
                </a:moveTo>
                <a:lnTo>
                  <a:pt x="312838" y="294222"/>
                </a:lnTo>
                <a:cubicBezTo>
                  <a:pt x="317822" y="299109"/>
                  <a:pt x="317822" y="307107"/>
                  <a:pt x="312838" y="312084"/>
                </a:cubicBezTo>
                <a:lnTo>
                  <a:pt x="21707" y="602772"/>
                </a:lnTo>
                <a:lnTo>
                  <a:pt x="21440" y="602949"/>
                </a:lnTo>
                <a:cubicBezTo>
                  <a:pt x="16544" y="607926"/>
                  <a:pt x="8534" y="607659"/>
                  <a:pt x="3639" y="602772"/>
                </a:cubicBezTo>
                <a:cubicBezTo>
                  <a:pt x="-1345" y="597795"/>
                  <a:pt x="-1167" y="589708"/>
                  <a:pt x="3906" y="584909"/>
                </a:cubicBezTo>
                <a:lnTo>
                  <a:pt x="286047" y="303197"/>
                </a:lnTo>
                <a:lnTo>
                  <a:pt x="3906" y="21485"/>
                </a:lnTo>
                <a:cubicBezTo>
                  <a:pt x="-811" y="16509"/>
                  <a:pt x="-811" y="8866"/>
                  <a:pt x="3906" y="3889"/>
                </a:cubicBezTo>
                <a:cubicBezTo>
                  <a:pt x="8712" y="-1176"/>
                  <a:pt x="16811" y="-1265"/>
                  <a:pt x="21707" y="35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8" name="right-arrow_339913"/>
          <p:cNvSpPr>
            <a:spLocks noChangeAspect="1"/>
          </p:cNvSpPr>
          <p:nvPr/>
        </p:nvSpPr>
        <p:spPr bwMode="auto">
          <a:xfrm>
            <a:off x="8031158" y="3340644"/>
            <a:ext cx="609685" cy="608513"/>
          </a:xfrm>
          <a:custGeom>
            <a:avLst/>
            <a:gdLst>
              <a:gd name="connsiteX0" fmla="*/ 312860 w 607729"/>
              <a:gd name="connsiteY0" fmla="*/ 3534 h 606561"/>
              <a:gd name="connsiteX1" fmla="*/ 603991 w 607729"/>
              <a:gd name="connsiteY1" fmla="*/ 294222 h 606561"/>
              <a:gd name="connsiteX2" fmla="*/ 603991 w 607729"/>
              <a:gd name="connsiteY2" fmla="*/ 312084 h 606561"/>
              <a:gd name="connsiteX3" fmla="*/ 312860 w 607729"/>
              <a:gd name="connsiteY3" fmla="*/ 602772 h 606561"/>
              <a:gd name="connsiteX4" fmla="*/ 312593 w 607729"/>
              <a:gd name="connsiteY4" fmla="*/ 602949 h 606561"/>
              <a:gd name="connsiteX5" fmla="*/ 294792 w 607729"/>
              <a:gd name="connsiteY5" fmla="*/ 602772 h 606561"/>
              <a:gd name="connsiteX6" fmla="*/ 295059 w 607729"/>
              <a:gd name="connsiteY6" fmla="*/ 584909 h 606561"/>
              <a:gd name="connsiteX7" fmla="*/ 577201 w 607729"/>
              <a:gd name="connsiteY7" fmla="*/ 303108 h 606561"/>
              <a:gd name="connsiteX8" fmla="*/ 295059 w 607729"/>
              <a:gd name="connsiteY8" fmla="*/ 21308 h 606561"/>
              <a:gd name="connsiteX9" fmla="*/ 295059 w 607729"/>
              <a:gd name="connsiteY9" fmla="*/ 3800 h 606561"/>
              <a:gd name="connsiteX10" fmla="*/ 312860 w 607729"/>
              <a:gd name="connsiteY10" fmla="*/ 3534 h 606561"/>
              <a:gd name="connsiteX11" fmla="*/ 21707 w 607729"/>
              <a:gd name="connsiteY11" fmla="*/ 3534 h 606561"/>
              <a:gd name="connsiteX12" fmla="*/ 312838 w 607729"/>
              <a:gd name="connsiteY12" fmla="*/ 294222 h 606561"/>
              <a:gd name="connsiteX13" fmla="*/ 312838 w 607729"/>
              <a:gd name="connsiteY13" fmla="*/ 312084 h 606561"/>
              <a:gd name="connsiteX14" fmla="*/ 21707 w 607729"/>
              <a:gd name="connsiteY14" fmla="*/ 602772 h 606561"/>
              <a:gd name="connsiteX15" fmla="*/ 21440 w 607729"/>
              <a:gd name="connsiteY15" fmla="*/ 602949 h 606561"/>
              <a:gd name="connsiteX16" fmla="*/ 3639 w 607729"/>
              <a:gd name="connsiteY16" fmla="*/ 602772 h 606561"/>
              <a:gd name="connsiteX17" fmla="*/ 3906 w 607729"/>
              <a:gd name="connsiteY17" fmla="*/ 584909 h 606561"/>
              <a:gd name="connsiteX18" fmla="*/ 286047 w 607729"/>
              <a:gd name="connsiteY18" fmla="*/ 303197 h 606561"/>
              <a:gd name="connsiteX19" fmla="*/ 3906 w 607729"/>
              <a:gd name="connsiteY19" fmla="*/ 21485 h 606561"/>
              <a:gd name="connsiteX20" fmla="*/ 3906 w 607729"/>
              <a:gd name="connsiteY20" fmla="*/ 3889 h 606561"/>
              <a:gd name="connsiteX21" fmla="*/ 21707 w 607729"/>
              <a:gd name="connsiteY21" fmla="*/ 3534 h 60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7729" h="606561">
                <a:moveTo>
                  <a:pt x="312860" y="3534"/>
                </a:moveTo>
                <a:lnTo>
                  <a:pt x="603991" y="294222"/>
                </a:lnTo>
                <a:cubicBezTo>
                  <a:pt x="608975" y="299109"/>
                  <a:pt x="608975" y="307107"/>
                  <a:pt x="603991" y="312084"/>
                </a:cubicBezTo>
                <a:lnTo>
                  <a:pt x="312860" y="602772"/>
                </a:lnTo>
                <a:lnTo>
                  <a:pt x="312593" y="602949"/>
                </a:lnTo>
                <a:cubicBezTo>
                  <a:pt x="307698" y="607926"/>
                  <a:pt x="299688" y="607659"/>
                  <a:pt x="294792" y="602772"/>
                </a:cubicBezTo>
                <a:cubicBezTo>
                  <a:pt x="289808" y="597795"/>
                  <a:pt x="289986" y="589708"/>
                  <a:pt x="295059" y="584909"/>
                </a:cubicBezTo>
                <a:lnTo>
                  <a:pt x="577201" y="303108"/>
                </a:lnTo>
                <a:lnTo>
                  <a:pt x="295059" y="21308"/>
                </a:lnTo>
                <a:cubicBezTo>
                  <a:pt x="290342" y="16420"/>
                  <a:pt x="290342" y="8688"/>
                  <a:pt x="295059" y="3800"/>
                </a:cubicBezTo>
                <a:cubicBezTo>
                  <a:pt x="299866" y="-1176"/>
                  <a:pt x="307787" y="-1265"/>
                  <a:pt x="312860" y="3534"/>
                </a:cubicBezTo>
                <a:close/>
                <a:moveTo>
                  <a:pt x="21707" y="3534"/>
                </a:moveTo>
                <a:lnTo>
                  <a:pt x="312838" y="294222"/>
                </a:lnTo>
                <a:cubicBezTo>
                  <a:pt x="317822" y="299109"/>
                  <a:pt x="317822" y="307107"/>
                  <a:pt x="312838" y="312084"/>
                </a:cubicBezTo>
                <a:lnTo>
                  <a:pt x="21707" y="602772"/>
                </a:lnTo>
                <a:lnTo>
                  <a:pt x="21440" y="602949"/>
                </a:lnTo>
                <a:cubicBezTo>
                  <a:pt x="16544" y="607926"/>
                  <a:pt x="8534" y="607659"/>
                  <a:pt x="3639" y="602772"/>
                </a:cubicBezTo>
                <a:cubicBezTo>
                  <a:pt x="-1345" y="597795"/>
                  <a:pt x="-1167" y="589708"/>
                  <a:pt x="3906" y="584909"/>
                </a:cubicBezTo>
                <a:lnTo>
                  <a:pt x="286047" y="303197"/>
                </a:lnTo>
                <a:lnTo>
                  <a:pt x="3906" y="21485"/>
                </a:lnTo>
                <a:cubicBezTo>
                  <a:pt x="-811" y="16509"/>
                  <a:pt x="-811" y="8866"/>
                  <a:pt x="3906" y="3889"/>
                </a:cubicBezTo>
                <a:cubicBezTo>
                  <a:pt x="8712" y="-1176"/>
                  <a:pt x="16811" y="-1265"/>
                  <a:pt x="21707" y="35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搞定四段文字简洁排版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78857" y="1565844"/>
            <a:ext cx="2160001" cy="4318673"/>
            <a:chOff x="678857" y="1565844"/>
            <a:chExt cx="2160001" cy="4318673"/>
          </a:xfrm>
        </p:grpSpPr>
        <p:sp>
          <p:nvSpPr>
            <p:cNvPr id="4" name="矩形 3"/>
            <p:cNvSpPr/>
            <p:nvPr/>
          </p:nvSpPr>
          <p:spPr>
            <a:xfrm>
              <a:off x="678857" y="2197330"/>
              <a:ext cx="720000" cy="72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678857" y="1565844"/>
              <a:ext cx="1708160" cy="400110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r>
                <a:rPr lang="zh-CN" altLang="en-US" sz="2000" b="1" spc="100" dirty="0">
                  <a:solidFill>
                    <a:schemeClr val="accent1"/>
                  </a:solidFill>
                </a:rPr>
                <a:t>这里是小标题</a:t>
              </a:r>
              <a:endParaRPr lang="zh-CN" altLang="en-US" sz="2000" b="1" spc="100" dirty="0">
                <a:solidFill>
                  <a:schemeClr val="accent1"/>
                </a:solidFill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78858" y="2500706"/>
              <a:ext cx="2160000" cy="3383811"/>
            </a:xfrm>
            <a:prstGeom prst="rect">
              <a:avLst/>
            </a:prstGeom>
            <a:noFill/>
          </p:spPr>
          <p:txBody>
            <a:bodyPr wrap="square" lIns="0" rtlCol="0">
              <a:normAutofit/>
            </a:bodyPr>
            <a:lstStyle/>
            <a:p>
              <a:pPr indent="457200"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月，学校总占地面积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个校区，现有教职工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1700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余人，其中具有博士、硕士学位或研究生学历以上教师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1120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人。</a:t>
              </a:r>
              <a:endParaRPr lang="zh-CN" altLang="en-US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570285" y="1565844"/>
            <a:ext cx="2160001" cy="4318673"/>
            <a:chOff x="3570285" y="1565844"/>
            <a:chExt cx="2160001" cy="4318673"/>
          </a:xfrm>
        </p:grpSpPr>
        <p:sp>
          <p:nvSpPr>
            <p:cNvPr id="26" name="矩形 25"/>
            <p:cNvSpPr/>
            <p:nvPr/>
          </p:nvSpPr>
          <p:spPr>
            <a:xfrm>
              <a:off x="3570285" y="2197330"/>
              <a:ext cx="720000" cy="72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570285" y="1565844"/>
              <a:ext cx="1708160" cy="400110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r>
                <a:rPr lang="zh-CN" altLang="en-US" sz="2000" b="1" spc="100" dirty="0">
                  <a:solidFill>
                    <a:schemeClr val="accent1"/>
                  </a:solidFill>
                </a:rPr>
                <a:t>这里是小标题</a:t>
              </a:r>
              <a:endParaRPr lang="zh-CN" altLang="en-US" sz="2000" b="1" spc="100" dirty="0">
                <a:solidFill>
                  <a:schemeClr val="accent1"/>
                </a:soli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3570286" y="2500706"/>
              <a:ext cx="2160000" cy="3383811"/>
            </a:xfrm>
            <a:prstGeom prst="rect">
              <a:avLst/>
            </a:prstGeom>
            <a:noFill/>
          </p:spPr>
          <p:txBody>
            <a:bodyPr wrap="square" lIns="0" rtlCol="0">
              <a:normAutofit/>
            </a:bodyPr>
            <a:lstStyle/>
            <a:p>
              <a:pPr indent="457200"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月，学校总占地面积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个校区，现有教职工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1700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余人，其中具有博士、硕士学位或研究生学历以上教师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1120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461713" y="1565844"/>
            <a:ext cx="2160001" cy="4318673"/>
            <a:chOff x="6461713" y="1565844"/>
            <a:chExt cx="2160001" cy="4318673"/>
          </a:xfrm>
        </p:grpSpPr>
        <p:sp>
          <p:nvSpPr>
            <p:cNvPr id="30" name="矩形 29"/>
            <p:cNvSpPr/>
            <p:nvPr/>
          </p:nvSpPr>
          <p:spPr>
            <a:xfrm>
              <a:off x="6461713" y="2197330"/>
              <a:ext cx="720000" cy="72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6461713" y="1565844"/>
              <a:ext cx="1708160" cy="400110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r>
                <a:rPr lang="zh-CN" altLang="en-US" sz="2000" b="1" spc="100" dirty="0">
                  <a:solidFill>
                    <a:schemeClr val="accent1"/>
                  </a:solidFill>
                </a:rPr>
                <a:t>这里是小标题</a:t>
              </a:r>
              <a:endParaRPr lang="zh-CN" altLang="en-US" sz="2000" b="1" spc="100" dirty="0">
                <a:solidFill>
                  <a:schemeClr val="accent1"/>
                </a:solidFill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6461714" y="2500706"/>
              <a:ext cx="2160000" cy="3383811"/>
            </a:xfrm>
            <a:prstGeom prst="rect">
              <a:avLst/>
            </a:prstGeom>
            <a:noFill/>
          </p:spPr>
          <p:txBody>
            <a:bodyPr wrap="square" lIns="0" rtlCol="0">
              <a:normAutofit/>
            </a:bodyPr>
            <a:lstStyle/>
            <a:p>
              <a:pPr indent="457200"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月，学校总占地面积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个校区，现有教职工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1700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余人，其中具有博士、硕士学位或研究生学历以上教师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1120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9353141" y="1565844"/>
            <a:ext cx="2160001" cy="4318673"/>
            <a:chOff x="9353141" y="1565844"/>
            <a:chExt cx="2160001" cy="4318673"/>
          </a:xfrm>
        </p:grpSpPr>
        <p:sp>
          <p:nvSpPr>
            <p:cNvPr id="34" name="矩形 33"/>
            <p:cNvSpPr/>
            <p:nvPr/>
          </p:nvSpPr>
          <p:spPr>
            <a:xfrm>
              <a:off x="9353141" y="2197330"/>
              <a:ext cx="720000" cy="72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9353141" y="1565844"/>
              <a:ext cx="1708160" cy="400110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r>
                <a:rPr lang="zh-CN" altLang="en-US" sz="2000" b="1" spc="100" dirty="0">
                  <a:solidFill>
                    <a:schemeClr val="accent1"/>
                  </a:solidFill>
                </a:rPr>
                <a:t>这里是小标题</a:t>
              </a:r>
              <a:endParaRPr lang="zh-CN" altLang="en-US" sz="2000" b="1" spc="100" dirty="0">
                <a:solidFill>
                  <a:schemeClr val="accent1"/>
                </a:solidFill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9353142" y="2500706"/>
              <a:ext cx="2160000" cy="3383811"/>
            </a:xfrm>
            <a:prstGeom prst="rect">
              <a:avLst/>
            </a:prstGeom>
            <a:noFill/>
          </p:spPr>
          <p:txBody>
            <a:bodyPr wrap="square" lIns="0" rtlCol="0">
              <a:normAutofit/>
            </a:bodyPr>
            <a:lstStyle/>
            <a:p>
              <a:pPr indent="457200"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截至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2018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月，学校总占地面积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2112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亩，现有龙子湖、英才、北林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个校区，现有教职工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1700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余人，其中具有博士、硕士学位或研究生学历以上教师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1120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人。</a:t>
              </a:r>
              <a:endPara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</p:grpSp>
      <p:cxnSp>
        <p:nvCxnSpPr>
          <p:cNvPr id="19" name="直接连接符 18"/>
          <p:cNvCxnSpPr/>
          <p:nvPr/>
        </p:nvCxnSpPr>
        <p:spPr>
          <a:xfrm>
            <a:off x="3227985" y="1406903"/>
            <a:ext cx="0" cy="432000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6091989" y="1406903"/>
            <a:ext cx="0" cy="432000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8955992" y="1406903"/>
            <a:ext cx="0" cy="432000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灯片编号占位符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5.2.4"/>
</p:tagLst>
</file>

<file path=ppt/tags/tag2.xml><?xml version="1.0" encoding="utf-8"?>
<p:tagLst xmlns:p="http://schemas.openxmlformats.org/presentationml/2006/main">
  <p:tag name="PA" val="v5.2.4"/>
</p:tagLst>
</file>

<file path=ppt/tags/tag3.xml><?xml version="1.0" encoding="utf-8"?>
<p:tagLst xmlns:p="http://schemas.openxmlformats.org/presentationml/2006/main">
  <p:tag name="PA" val="v5.2.4"/>
</p:tagLst>
</file>

<file path=ppt/theme/theme1.xml><?xml version="1.0" encoding="utf-8"?>
<a:theme xmlns:a="http://schemas.openxmlformats.org/drawingml/2006/main" name="Office 主题​​">
  <a:themeElements>
    <a:clrScheme name="民大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010E"/>
      </a:accent1>
      <a:accent2>
        <a:srgbClr val="CC4226"/>
      </a:accent2>
      <a:accent3>
        <a:srgbClr val="2B948C"/>
      </a:accent3>
      <a:accent4>
        <a:srgbClr val="3B5DCC"/>
      </a:accent4>
      <a:accent5>
        <a:srgbClr val="FCDE99"/>
      </a:accent5>
      <a:accent6>
        <a:srgbClr val="5C448A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7614</Words>
  <Application>WPS 演示</Application>
  <PresentationFormat>宽屏</PresentationFormat>
  <Paragraphs>1097</Paragraphs>
  <Slides>54</Slides>
  <Notes>34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54</vt:i4>
      </vt:variant>
    </vt:vector>
  </HeadingPairs>
  <TitlesOfParts>
    <vt:vector size="66" baseType="lpstr">
      <vt:lpstr>Arial</vt:lpstr>
      <vt:lpstr>宋体</vt:lpstr>
      <vt:lpstr>Wingdings</vt:lpstr>
      <vt:lpstr>Radikal</vt:lpstr>
      <vt:lpstr>微软雅黑</vt:lpstr>
      <vt:lpstr>Arial Unicode MS</vt:lpstr>
      <vt:lpstr>等线</vt:lpstr>
      <vt:lpstr>Bebas</vt:lpstr>
      <vt:lpstr>Impact</vt:lpstr>
      <vt:lpstr>Noto Serif CJK SC Black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纯文字段落排版样式</vt:lpstr>
      <vt:lpstr>搞定单段文字简洁排版</vt:lpstr>
      <vt:lpstr>搞定两段文字简洁排版</vt:lpstr>
      <vt:lpstr>搞定三段文字简洁排版</vt:lpstr>
      <vt:lpstr>搞定四段文字简洁排版</vt:lpstr>
      <vt:lpstr>直观排版展示数据</vt:lpstr>
      <vt:lpstr>搞定六段文字排版</vt:lpstr>
      <vt:lpstr>图文结合排版样式</vt:lpstr>
      <vt:lpstr>单个人物介绍或单段图文说明</vt:lpstr>
      <vt:lpstr>双人物介绍或两段图文说明</vt:lpstr>
      <vt:lpstr>单个人物介绍页</vt:lpstr>
      <vt:lpstr>团队多人介绍</vt:lpstr>
      <vt:lpstr>单张图片图文排版</vt:lpstr>
      <vt:lpstr>电脑样机展示照片页</vt:lpstr>
      <vt:lpstr>一张图加4个观点</vt:lpstr>
      <vt:lpstr>3组并列图文版式</vt:lpstr>
      <vt:lpstr>3组并列图文版式</vt:lpstr>
      <vt:lpstr>4组图文版式</vt:lpstr>
      <vt:lpstr>5组图文展示样式</vt:lpstr>
      <vt:lpstr>图表相关排版样式</vt:lpstr>
      <vt:lpstr>三线表简单实用又好看</vt:lpstr>
      <vt:lpstr>跟百分比有关的简要数据呈现</vt:lpstr>
      <vt:lpstr>一个简单的柱状图</vt:lpstr>
      <vt:lpstr>一个简单的条形图</vt:lpstr>
      <vt:lpstr>一个简单的曲线图</vt:lpstr>
      <vt:lpstr>一个普通的扇形</vt:lpstr>
      <vt:lpstr>逻辑图示排版样式</vt:lpstr>
      <vt:lpstr>项目时间进度规划</vt:lpstr>
      <vt:lpstr>创意时间轴</vt:lpstr>
      <vt:lpstr>项目时间进度规划</vt:lpstr>
      <vt:lpstr>项目当前进展</vt:lpstr>
      <vt:lpstr>简单的两项对比的展示</vt:lpstr>
      <vt:lpstr>两观点四段对比图示</vt:lpstr>
      <vt:lpstr>三段式循环逻辑</vt:lpstr>
      <vt:lpstr>三段式递进逻辑图示</vt:lpstr>
      <vt:lpstr>四段式总结突出重点</vt:lpstr>
      <vt:lpstr>SWTO分析矩阵图示</vt:lpstr>
      <vt:lpstr>SWTO分析矩阵图示</vt:lpstr>
      <vt:lpstr>四段并列观点图示</vt:lpstr>
      <vt:lpstr>五段观点并列图示</vt:lpstr>
      <vt:lpstr>一个简单的架构图</vt:lpstr>
      <vt:lpstr>PowerPoint 演示文稿</vt:lpstr>
      <vt:lpstr>PowerPoint 演示文稿</vt:lpstr>
      <vt:lpstr>坐标矩阵</vt:lpstr>
      <vt:lpstr>特殊功能样式</vt:lpstr>
      <vt:lpstr>获奖展示页面</vt:lpstr>
      <vt:lpstr>所获荣誉展示样式-可根据实际情况选取使用</vt:lpstr>
      <vt:lpstr>参考文献展示</vt:lpstr>
      <vt:lpstr>合作伙伴LOGO展示页</vt:lpstr>
      <vt:lpstr>问答白板页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立 陈</dc:creator>
  <cp:lastModifiedBy>PW</cp:lastModifiedBy>
  <cp:revision>90</cp:revision>
  <dcterms:created xsi:type="dcterms:W3CDTF">2019-02-22T16:30:00Z</dcterms:created>
  <dcterms:modified xsi:type="dcterms:W3CDTF">2020-10-29T04:00:48Z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